
<file path=[Content_Types].xml><?xml version="1.0" encoding="utf-8"?>
<Types xmlns="http://schemas.openxmlformats.org/package/2006/content-types">
  <Default Extension="xml" ContentType="application/xml"/>
  <Default Extension="jpg" ContentType="image/jpg"/>
  <Default Extension="tiff" ContentType="image/tiff"/>
  <Default Extension="emf" ContentType="image/x-emf"/>
  <Default Extension="jpeg" ContentType="image/jpeg"/>
  <Default Extension="rels" ContentType="application/vnd.openxmlformats-package.relationships+xml"/>
  <Default Extension="gif" ContentType="image/gif"/>
  <Default Extension="tif" ContentType="image/t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3"/>
  </p:notesMasterIdLst>
  <p:handoutMasterIdLst>
    <p:handoutMasterId r:id="rId154"/>
  </p:handoutMasterIdLst>
  <p:sldIdLst>
    <p:sldId id="566" r:id="rId2"/>
    <p:sldId id="507" r:id="rId3"/>
    <p:sldId id="508" r:id="rId4"/>
    <p:sldId id="509" r:id="rId5"/>
    <p:sldId id="559" r:id="rId6"/>
    <p:sldId id="560" r:id="rId7"/>
    <p:sldId id="557" r:id="rId8"/>
    <p:sldId id="561" r:id="rId9"/>
    <p:sldId id="567" r:id="rId10"/>
    <p:sldId id="562" r:id="rId11"/>
    <p:sldId id="563" r:id="rId12"/>
    <p:sldId id="565" r:id="rId13"/>
    <p:sldId id="564" r:id="rId14"/>
    <p:sldId id="510" r:id="rId15"/>
    <p:sldId id="366" r:id="rId16"/>
    <p:sldId id="363" r:id="rId17"/>
    <p:sldId id="494" r:id="rId18"/>
    <p:sldId id="364" r:id="rId19"/>
    <p:sldId id="365" r:id="rId20"/>
    <p:sldId id="314" r:id="rId21"/>
    <p:sldId id="315" r:id="rId22"/>
    <p:sldId id="316" r:id="rId23"/>
    <p:sldId id="317" r:id="rId24"/>
    <p:sldId id="318" r:id="rId25"/>
    <p:sldId id="375" r:id="rId26"/>
    <p:sldId id="376" r:id="rId27"/>
    <p:sldId id="377" r:id="rId28"/>
    <p:sldId id="378" r:id="rId29"/>
    <p:sldId id="379" r:id="rId30"/>
    <p:sldId id="380" r:id="rId31"/>
    <p:sldId id="322" r:id="rId32"/>
    <p:sldId id="554" r:id="rId33"/>
    <p:sldId id="381" r:id="rId34"/>
    <p:sldId id="382" r:id="rId35"/>
    <p:sldId id="383" r:id="rId36"/>
    <p:sldId id="384" r:id="rId37"/>
    <p:sldId id="385" r:id="rId38"/>
    <p:sldId id="520" r:id="rId39"/>
    <p:sldId id="491" r:id="rId40"/>
    <p:sldId id="493" r:id="rId41"/>
    <p:sldId id="526" r:id="rId42"/>
    <p:sldId id="521" r:id="rId43"/>
    <p:sldId id="522" r:id="rId44"/>
    <p:sldId id="523" r:id="rId45"/>
    <p:sldId id="524" r:id="rId46"/>
    <p:sldId id="525" r:id="rId47"/>
    <p:sldId id="568" r:id="rId48"/>
    <p:sldId id="569" r:id="rId49"/>
    <p:sldId id="570" r:id="rId50"/>
    <p:sldId id="571" r:id="rId51"/>
    <p:sldId id="572" r:id="rId52"/>
    <p:sldId id="573" r:id="rId53"/>
    <p:sldId id="390" r:id="rId54"/>
    <p:sldId id="391" r:id="rId55"/>
    <p:sldId id="392" r:id="rId56"/>
    <p:sldId id="397" r:id="rId57"/>
    <p:sldId id="574" r:id="rId58"/>
    <p:sldId id="575" r:id="rId59"/>
    <p:sldId id="576" r:id="rId60"/>
    <p:sldId id="577" r:id="rId61"/>
    <p:sldId id="578" r:id="rId62"/>
    <p:sldId id="607" r:id="rId63"/>
    <p:sldId id="579" r:id="rId64"/>
    <p:sldId id="580" r:id="rId65"/>
    <p:sldId id="581" r:id="rId66"/>
    <p:sldId id="582" r:id="rId67"/>
    <p:sldId id="583" r:id="rId68"/>
    <p:sldId id="400" r:id="rId69"/>
    <p:sldId id="410" r:id="rId70"/>
    <p:sldId id="401" r:id="rId71"/>
    <p:sldId id="402" r:id="rId72"/>
    <p:sldId id="403" r:id="rId73"/>
    <p:sldId id="404" r:id="rId74"/>
    <p:sldId id="405" r:id="rId75"/>
    <p:sldId id="406" r:id="rId76"/>
    <p:sldId id="549" r:id="rId77"/>
    <p:sldId id="550" r:id="rId78"/>
    <p:sldId id="551" r:id="rId79"/>
    <p:sldId id="407" r:id="rId80"/>
    <p:sldId id="517" r:id="rId81"/>
    <p:sldId id="518" r:id="rId82"/>
    <p:sldId id="519" r:id="rId83"/>
    <p:sldId id="555" r:id="rId84"/>
    <p:sldId id="584" r:id="rId85"/>
    <p:sldId id="585" r:id="rId86"/>
    <p:sldId id="587" r:id="rId87"/>
    <p:sldId id="588" r:id="rId88"/>
    <p:sldId id="589" r:id="rId89"/>
    <p:sldId id="556" r:id="rId90"/>
    <p:sldId id="515" r:id="rId91"/>
    <p:sldId id="516" r:id="rId92"/>
    <p:sldId id="408" r:id="rId93"/>
    <p:sldId id="527" r:id="rId94"/>
    <p:sldId id="528" r:id="rId95"/>
    <p:sldId id="529" r:id="rId96"/>
    <p:sldId id="530" r:id="rId97"/>
    <p:sldId id="531" r:id="rId98"/>
    <p:sldId id="532" r:id="rId99"/>
    <p:sldId id="533" r:id="rId100"/>
    <p:sldId id="534" r:id="rId101"/>
    <p:sldId id="535" r:id="rId102"/>
    <p:sldId id="536" r:id="rId103"/>
    <p:sldId id="537" r:id="rId104"/>
    <p:sldId id="538" r:id="rId105"/>
    <p:sldId id="539" r:id="rId106"/>
    <p:sldId id="540" r:id="rId107"/>
    <p:sldId id="542" r:id="rId108"/>
    <p:sldId id="514" r:id="rId109"/>
    <p:sldId id="411" r:id="rId110"/>
    <p:sldId id="609" r:id="rId111"/>
    <p:sldId id="608" r:id="rId112"/>
    <p:sldId id="412" r:id="rId113"/>
    <p:sldId id="413" r:id="rId114"/>
    <p:sldId id="414" r:id="rId115"/>
    <p:sldId id="415" r:id="rId116"/>
    <p:sldId id="416" r:id="rId117"/>
    <p:sldId id="417" r:id="rId118"/>
    <p:sldId id="418" r:id="rId119"/>
    <p:sldId id="543" r:id="rId120"/>
    <p:sldId id="545" r:id="rId121"/>
    <p:sldId id="544" r:id="rId122"/>
    <p:sldId id="546" r:id="rId123"/>
    <p:sldId id="547" r:id="rId124"/>
    <p:sldId id="548" r:id="rId125"/>
    <p:sldId id="592" r:id="rId126"/>
    <p:sldId id="593" r:id="rId127"/>
    <p:sldId id="594" r:id="rId128"/>
    <p:sldId id="595" r:id="rId129"/>
    <p:sldId id="596" r:id="rId130"/>
    <p:sldId id="597" r:id="rId131"/>
    <p:sldId id="598" r:id="rId132"/>
    <p:sldId id="601" r:id="rId133"/>
    <p:sldId id="513" r:id="rId134"/>
    <p:sldId id="503" r:id="rId135"/>
    <p:sldId id="590" r:id="rId136"/>
    <p:sldId id="602" r:id="rId137"/>
    <p:sldId id="504" r:id="rId138"/>
    <p:sldId id="603" r:id="rId139"/>
    <p:sldId id="505" r:id="rId140"/>
    <p:sldId id="553" r:id="rId141"/>
    <p:sldId id="552" r:id="rId142"/>
    <p:sldId id="604" r:id="rId143"/>
    <p:sldId id="605" r:id="rId144"/>
    <p:sldId id="610" r:id="rId145"/>
    <p:sldId id="611" r:id="rId146"/>
    <p:sldId id="612" r:id="rId147"/>
    <p:sldId id="613" r:id="rId148"/>
    <p:sldId id="614" r:id="rId149"/>
    <p:sldId id="615" r:id="rId150"/>
    <p:sldId id="616" r:id="rId151"/>
    <p:sldId id="617" r:id="rId152"/>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8"/>
    <p:restoredTop sz="94602"/>
  </p:normalViewPr>
  <p:slideViewPr>
    <p:cSldViewPr>
      <p:cViewPr>
        <p:scale>
          <a:sx n="112" d="100"/>
          <a:sy n="112" d="100"/>
        </p:scale>
        <p:origin x="176" y="2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84"/>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notesMaster" Target="notesMasters/notesMaster1.xml"/><Relationship Id="rId154" Type="http://schemas.openxmlformats.org/officeDocument/2006/relationships/handoutMaster" Target="handoutMasters/handoutMaster1.xml"/><Relationship Id="rId155" Type="http://schemas.openxmlformats.org/officeDocument/2006/relationships/presProps" Target="presProps.xml"/><Relationship Id="rId156" Type="http://schemas.openxmlformats.org/officeDocument/2006/relationships/viewProps" Target="viewProps.xml"/><Relationship Id="rId157" Type="http://schemas.openxmlformats.org/officeDocument/2006/relationships/theme" Target="theme/theme1.xml"/><Relationship Id="rId15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99F437-A843-42E9-83EA-983D7E5BBCA6}"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772B79CE-C7FC-42B0-B9A0-E1986C38B138}">
      <dgm:prSet phldrT="[Text]"/>
      <dgm:spPr/>
      <dgm:t>
        <a:bodyPr/>
        <a:lstStyle/>
        <a:p>
          <a:r>
            <a:rPr lang="en-US" dirty="0" smtClean="0"/>
            <a:t>Stochastic Models</a:t>
          </a:r>
          <a:endParaRPr lang="en-US" dirty="0"/>
        </a:p>
      </dgm:t>
    </dgm:pt>
    <dgm:pt modelId="{F51A3975-42D8-4CDF-97DD-F51E6AA14C89}" type="parTrans" cxnId="{F5ED658B-8276-4A41-AECF-87B293377C89}">
      <dgm:prSet/>
      <dgm:spPr/>
      <dgm:t>
        <a:bodyPr/>
        <a:lstStyle/>
        <a:p>
          <a:endParaRPr lang="en-US"/>
        </a:p>
      </dgm:t>
    </dgm:pt>
    <dgm:pt modelId="{775A32E1-6EC6-46C6-9B1E-1EFB6452F984}" type="sibTrans" cxnId="{F5ED658B-8276-4A41-AECF-87B293377C89}">
      <dgm:prSet/>
      <dgm:spPr/>
      <dgm:t>
        <a:bodyPr/>
        <a:lstStyle/>
        <a:p>
          <a:endParaRPr lang="en-US"/>
        </a:p>
      </dgm:t>
    </dgm:pt>
    <dgm:pt modelId="{6AD493E9-AA1A-4C0D-B215-C56587F84C17}">
      <dgm:prSet phldrT="[Text]"/>
      <dgm:spPr/>
      <dgm:t>
        <a:bodyPr/>
        <a:lstStyle/>
        <a:p>
          <a:pPr algn="l"/>
          <a:r>
            <a:rPr lang="en-US" dirty="0" smtClean="0"/>
            <a:t>The master equations</a:t>
          </a:r>
          <a:endParaRPr lang="en-US" dirty="0"/>
        </a:p>
      </dgm:t>
    </dgm:pt>
    <dgm:pt modelId="{6D856517-DF6E-4BC7-A5FA-CE6E98819B62}" type="parTrans" cxnId="{A9F8EDC8-5D8A-44C1-9213-421EF083E91D}">
      <dgm:prSet/>
      <dgm:spPr/>
      <dgm:t>
        <a:bodyPr/>
        <a:lstStyle/>
        <a:p>
          <a:endParaRPr lang="en-US"/>
        </a:p>
      </dgm:t>
    </dgm:pt>
    <dgm:pt modelId="{E0A4F6A3-EF07-4918-B1C0-0A6F9A80FD2D}" type="sibTrans" cxnId="{A9F8EDC8-5D8A-44C1-9213-421EF083E91D}">
      <dgm:prSet/>
      <dgm:spPr/>
      <dgm:t>
        <a:bodyPr/>
        <a:lstStyle/>
        <a:p>
          <a:endParaRPr lang="en-US"/>
        </a:p>
      </dgm:t>
    </dgm:pt>
    <dgm:pt modelId="{C4820B9A-1360-4976-8924-45A2B9556B1D}">
      <dgm:prSet phldrT="[Text]"/>
      <dgm:spPr/>
      <dgm:t>
        <a:bodyPr/>
        <a:lstStyle/>
        <a:p>
          <a:pPr algn="l"/>
          <a:r>
            <a:rPr lang="en-US" dirty="0" smtClean="0"/>
            <a:t>Gillespie’s stochastic simulation algorithm</a:t>
          </a:r>
          <a:br>
            <a:rPr lang="en-US" dirty="0" smtClean="0"/>
          </a:br>
          <a:r>
            <a:rPr lang="en-US" dirty="0" smtClean="0"/>
            <a:t>and its variants.</a:t>
          </a:r>
          <a:endParaRPr lang="en-US" dirty="0"/>
        </a:p>
      </dgm:t>
    </dgm:pt>
    <dgm:pt modelId="{B80EA790-1AA5-4829-B9EB-72589F87D3CA}" type="parTrans" cxnId="{E6BCD87C-DE3D-4E1B-BD39-637ECC7C359E}">
      <dgm:prSet/>
      <dgm:spPr/>
      <dgm:t>
        <a:bodyPr/>
        <a:lstStyle/>
        <a:p>
          <a:endParaRPr lang="en-US"/>
        </a:p>
      </dgm:t>
    </dgm:pt>
    <dgm:pt modelId="{529AF129-305B-4028-8D8B-A72575F65056}" type="sibTrans" cxnId="{E6BCD87C-DE3D-4E1B-BD39-637ECC7C359E}">
      <dgm:prSet/>
      <dgm:spPr/>
      <dgm:t>
        <a:bodyPr/>
        <a:lstStyle/>
        <a:p>
          <a:endParaRPr lang="en-US"/>
        </a:p>
      </dgm:t>
    </dgm:pt>
    <dgm:pt modelId="{39B3A1E1-90E2-4D11-93D5-AABCA422E461}">
      <dgm:prSet phldrT="[Text]"/>
      <dgm:spPr/>
      <dgm:t>
        <a:bodyPr/>
        <a:lstStyle/>
        <a:p>
          <a:r>
            <a:rPr lang="en-US" dirty="0" smtClean="0"/>
            <a:t>Deterministic Models</a:t>
          </a:r>
          <a:endParaRPr lang="en-US" dirty="0"/>
        </a:p>
      </dgm:t>
    </dgm:pt>
    <dgm:pt modelId="{B9FA5AAE-1131-4193-877D-09894C05AFF2}" type="parTrans" cxnId="{DCF8CD38-4991-4F63-9682-1A705226C2B0}">
      <dgm:prSet/>
      <dgm:spPr/>
      <dgm:t>
        <a:bodyPr/>
        <a:lstStyle/>
        <a:p>
          <a:endParaRPr lang="en-US"/>
        </a:p>
      </dgm:t>
    </dgm:pt>
    <dgm:pt modelId="{7C316740-F097-4B37-A462-07729D8B63D3}" type="sibTrans" cxnId="{DCF8CD38-4991-4F63-9682-1A705226C2B0}">
      <dgm:prSet/>
      <dgm:spPr/>
      <dgm:t>
        <a:bodyPr/>
        <a:lstStyle/>
        <a:p>
          <a:endParaRPr lang="en-US"/>
        </a:p>
      </dgm:t>
    </dgm:pt>
    <dgm:pt modelId="{17C91752-7112-452C-AEB6-8F98C209FEC5}">
      <dgm:prSet phldrT="[Text]"/>
      <dgm:spPr/>
      <dgm:t>
        <a:bodyPr/>
        <a:lstStyle/>
        <a:p>
          <a:r>
            <a:rPr lang="en-US" dirty="0" smtClean="0"/>
            <a:t>Ordinary differential equations</a:t>
          </a:r>
          <a:endParaRPr lang="en-US" dirty="0"/>
        </a:p>
      </dgm:t>
    </dgm:pt>
    <dgm:pt modelId="{36F60FEF-E00D-47E0-912D-8029607FEE66}" type="parTrans" cxnId="{063B6B0B-7D00-4305-B080-0168DAF921D5}">
      <dgm:prSet/>
      <dgm:spPr/>
      <dgm:t>
        <a:bodyPr/>
        <a:lstStyle/>
        <a:p>
          <a:endParaRPr lang="en-US"/>
        </a:p>
      </dgm:t>
    </dgm:pt>
    <dgm:pt modelId="{0AD1EA39-849A-4A20-BF3A-A5F026F72BEC}" type="sibTrans" cxnId="{063B6B0B-7D00-4305-B080-0168DAF921D5}">
      <dgm:prSet/>
      <dgm:spPr/>
      <dgm:t>
        <a:bodyPr/>
        <a:lstStyle/>
        <a:p>
          <a:endParaRPr lang="en-US"/>
        </a:p>
      </dgm:t>
    </dgm:pt>
    <dgm:pt modelId="{372DD745-0185-4F5C-B8B2-E99D95370EB8}">
      <dgm:prSet phldrT="[Text]"/>
      <dgm:spPr/>
      <dgm:t>
        <a:bodyPr/>
        <a:lstStyle/>
        <a:p>
          <a:pPr algn="l"/>
          <a:endParaRPr lang="en-US" dirty="0"/>
        </a:p>
      </dgm:t>
    </dgm:pt>
    <dgm:pt modelId="{A63DEFCC-7719-42F5-A40E-5EB6EAADA18E}" type="parTrans" cxnId="{06DED9DC-3B36-48ED-9718-005D2DAF18F1}">
      <dgm:prSet/>
      <dgm:spPr/>
      <dgm:t>
        <a:bodyPr/>
        <a:lstStyle/>
        <a:p>
          <a:endParaRPr lang="en-US"/>
        </a:p>
      </dgm:t>
    </dgm:pt>
    <dgm:pt modelId="{D0896E29-09F7-4779-9043-89DFB49CA00E}" type="sibTrans" cxnId="{06DED9DC-3B36-48ED-9718-005D2DAF18F1}">
      <dgm:prSet/>
      <dgm:spPr/>
      <dgm:t>
        <a:bodyPr/>
        <a:lstStyle/>
        <a:p>
          <a:endParaRPr lang="en-US"/>
        </a:p>
      </dgm:t>
    </dgm:pt>
    <dgm:pt modelId="{A8EF967B-04DB-4397-ABD0-3816852F7FA0}">
      <dgm:prSet phldrT="[Text]"/>
      <dgm:spPr/>
      <dgm:t>
        <a:bodyPr/>
        <a:lstStyle/>
        <a:p>
          <a:endParaRPr lang="en-US" dirty="0"/>
        </a:p>
      </dgm:t>
    </dgm:pt>
    <dgm:pt modelId="{4ABB5C7E-4D6A-4A5D-AE12-AEC570E01D92}" type="parTrans" cxnId="{9DCAA7A7-4016-4A6E-A66E-54BD00847E9C}">
      <dgm:prSet/>
      <dgm:spPr/>
      <dgm:t>
        <a:bodyPr/>
        <a:lstStyle/>
        <a:p>
          <a:endParaRPr lang="en-US"/>
        </a:p>
      </dgm:t>
    </dgm:pt>
    <dgm:pt modelId="{5976BFCC-0FB4-499B-85D8-79B3719FB673}" type="sibTrans" cxnId="{9DCAA7A7-4016-4A6E-A66E-54BD00847E9C}">
      <dgm:prSet/>
      <dgm:spPr/>
      <dgm:t>
        <a:bodyPr/>
        <a:lstStyle/>
        <a:p>
          <a:endParaRPr lang="en-US"/>
        </a:p>
      </dgm:t>
    </dgm:pt>
    <dgm:pt modelId="{CB8A4DC2-2C39-4A7A-AA2E-03B3285CCE19}">
      <dgm:prSet phldrT="[Text]"/>
      <dgm:spPr/>
      <dgm:t>
        <a:bodyPr/>
        <a:lstStyle/>
        <a:p>
          <a:r>
            <a:rPr lang="en-US" dirty="0" smtClean="0"/>
            <a:t>Standard libraries</a:t>
          </a:r>
          <a:br>
            <a:rPr lang="en-US" dirty="0" smtClean="0"/>
          </a:br>
          <a:r>
            <a:rPr lang="en-US" dirty="0" smtClean="0"/>
            <a:t>e.g., CVODE, etc.</a:t>
          </a:r>
          <a:endParaRPr lang="en-US" dirty="0"/>
        </a:p>
      </dgm:t>
    </dgm:pt>
    <dgm:pt modelId="{4E24BA5D-47CB-43F3-954F-3D8FA019AEB9}" type="parTrans" cxnId="{A5085152-F07F-434E-84D7-647EB8B1E373}">
      <dgm:prSet/>
      <dgm:spPr/>
      <dgm:t>
        <a:bodyPr/>
        <a:lstStyle/>
        <a:p>
          <a:endParaRPr lang="en-US"/>
        </a:p>
      </dgm:t>
    </dgm:pt>
    <dgm:pt modelId="{22B8DE8E-4652-4E50-B1F9-C00775F47D6F}" type="sibTrans" cxnId="{A5085152-F07F-434E-84D7-647EB8B1E373}">
      <dgm:prSet/>
      <dgm:spPr/>
      <dgm:t>
        <a:bodyPr/>
        <a:lstStyle/>
        <a:p>
          <a:endParaRPr lang="en-US"/>
        </a:p>
      </dgm:t>
    </dgm:pt>
    <dgm:pt modelId="{77D4A06C-0857-4021-A135-641483BC6C88}">
      <dgm:prSet phldrT="[Text]"/>
      <dgm:spPr/>
      <dgm:t>
        <a:bodyPr/>
        <a:lstStyle/>
        <a:p>
          <a:endParaRPr lang="en-US" dirty="0"/>
        </a:p>
      </dgm:t>
    </dgm:pt>
    <dgm:pt modelId="{BDE1EF55-604A-4348-88B4-D5A67399987D}" type="parTrans" cxnId="{169C1A3D-62E8-4D84-A6E0-8720A15DF029}">
      <dgm:prSet/>
      <dgm:spPr/>
      <dgm:t>
        <a:bodyPr/>
        <a:lstStyle/>
        <a:p>
          <a:endParaRPr lang="en-US"/>
        </a:p>
      </dgm:t>
    </dgm:pt>
    <dgm:pt modelId="{51DAEED0-C126-4410-8C8E-9158C36AF063}" type="sibTrans" cxnId="{169C1A3D-62E8-4D84-A6E0-8720A15DF029}">
      <dgm:prSet/>
      <dgm:spPr/>
      <dgm:t>
        <a:bodyPr/>
        <a:lstStyle/>
        <a:p>
          <a:endParaRPr lang="en-US"/>
        </a:p>
      </dgm:t>
    </dgm:pt>
    <dgm:pt modelId="{B2ED8943-5EC0-473D-9C0F-0713A23F2CFE}" type="pres">
      <dgm:prSet presAssocID="{FF99F437-A843-42E9-83EA-983D7E5BBCA6}" presName="Name0" presStyleCnt="0">
        <dgm:presLayoutVars>
          <dgm:dir/>
          <dgm:animLvl val="lvl"/>
          <dgm:resizeHandles val="exact"/>
        </dgm:presLayoutVars>
      </dgm:prSet>
      <dgm:spPr/>
      <dgm:t>
        <a:bodyPr/>
        <a:lstStyle/>
        <a:p>
          <a:endParaRPr lang="en-US"/>
        </a:p>
      </dgm:t>
    </dgm:pt>
    <dgm:pt modelId="{1E228361-C201-454A-BEF1-862D3DA7E000}" type="pres">
      <dgm:prSet presAssocID="{772B79CE-C7FC-42B0-B9A0-E1986C38B138}" presName="composite" presStyleCnt="0"/>
      <dgm:spPr/>
      <dgm:t>
        <a:bodyPr/>
        <a:lstStyle/>
        <a:p>
          <a:endParaRPr lang="en-US"/>
        </a:p>
      </dgm:t>
    </dgm:pt>
    <dgm:pt modelId="{466B33BB-89CA-4C12-9CE6-AE190B668EB8}" type="pres">
      <dgm:prSet presAssocID="{772B79CE-C7FC-42B0-B9A0-E1986C38B138}" presName="parTx" presStyleLbl="alignNode1" presStyleIdx="0" presStyleCnt="2" custLinFactX="8982" custLinFactNeighborX="100000" custLinFactNeighborY="-2237">
        <dgm:presLayoutVars>
          <dgm:chMax val="0"/>
          <dgm:chPref val="0"/>
          <dgm:bulletEnabled val="1"/>
        </dgm:presLayoutVars>
      </dgm:prSet>
      <dgm:spPr/>
      <dgm:t>
        <a:bodyPr/>
        <a:lstStyle/>
        <a:p>
          <a:endParaRPr lang="en-US"/>
        </a:p>
      </dgm:t>
    </dgm:pt>
    <dgm:pt modelId="{0F254337-B3AA-4DEC-A8C2-3178CC3DCC53}" type="pres">
      <dgm:prSet presAssocID="{772B79CE-C7FC-42B0-B9A0-E1986C38B138}" presName="desTx" presStyleLbl="alignAccFollowNode1" presStyleIdx="0" presStyleCnt="2" custLinFactX="8982" custLinFactNeighborX="100000" custLinFactNeighborY="559">
        <dgm:presLayoutVars>
          <dgm:bulletEnabled val="1"/>
        </dgm:presLayoutVars>
      </dgm:prSet>
      <dgm:spPr/>
      <dgm:t>
        <a:bodyPr/>
        <a:lstStyle/>
        <a:p>
          <a:endParaRPr lang="en-US"/>
        </a:p>
      </dgm:t>
    </dgm:pt>
    <dgm:pt modelId="{AC6B6143-2D81-473B-877F-A6FE49680155}" type="pres">
      <dgm:prSet presAssocID="{775A32E1-6EC6-46C6-9B1E-1EFB6452F984}" presName="space" presStyleCnt="0"/>
      <dgm:spPr/>
      <dgm:t>
        <a:bodyPr/>
        <a:lstStyle/>
        <a:p>
          <a:endParaRPr lang="en-US"/>
        </a:p>
      </dgm:t>
    </dgm:pt>
    <dgm:pt modelId="{B3A0989A-B84D-4F38-8481-6B6FAAB3428E}" type="pres">
      <dgm:prSet presAssocID="{39B3A1E1-90E2-4D11-93D5-AABCA422E461}" presName="composite" presStyleCnt="0"/>
      <dgm:spPr/>
      <dgm:t>
        <a:bodyPr/>
        <a:lstStyle/>
        <a:p>
          <a:endParaRPr lang="en-US"/>
        </a:p>
      </dgm:t>
    </dgm:pt>
    <dgm:pt modelId="{EC736C1B-F355-44A8-AA20-262CABC96CB6}" type="pres">
      <dgm:prSet presAssocID="{39B3A1E1-90E2-4D11-93D5-AABCA422E461}" presName="parTx" presStyleLbl="alignNode1" presStyleIdx="1" presStyleCnt="2" custLinFactX="-12020" custLinFactNeighborX="-100000" custLinFactNeighborY="-2237">
        <dgm:presLayoutVars>
          <dgm:chMax val="0"/>
          <dgm:chPref val="0"/>
          <dgm:bulletEnabled val="1"/>
        </dgm:presLayoutVars>
      </dgm:prSet>
      <dgm:spPr/>
      <dgm:t>
        <a:bodyPr/>
        <a:lstStyle/>
        <a:p>
          <a:endParaRPr lang="en-US"/>
        </a:p>
      </dgm:t>
    </dgm:pt>
    <dgm:pt modelId="{66A03AC6-E7E5-466B-B6AC-3E273D05230E}" type="pres">
      <dgm:prSet presAssocID="{39B3A1E1-90E2-4D11-93D5-AABCA422E461}" presName="desTx" presStyleLbl="alignAccFollowNode1" presStyleIdx="1" presStyleCnt="2" custLinFactX="-12020" custLinFactNeighborX="-100000" custLinFactNeighborY="559">
        <dgm:presLayoutVars>
          <dgm:bulletEnabled val="1"/>
        </dgm:presLayoutVars>
      </dgm:prSet>
      <dgm:spPr/>
      <dgm:t>
        <a:bodyPr/>
        <a:lstStyle/>
        <a:p>
          <a:endParaRPr lang="en-US"/>
        </a:p>
      </dgm:t>
    </dgm:pt>
  </dgm:ptLst>
  <dgm:cxnLst>
    <dgm:cxn modelId="{F5ED658B-8276-4A41-AECF-87B293377C89}" srcId="{FF99F437-A843-42E9-83EA-983D7E5BBCA6}" destId="{772B79CE-C7FC-42B0-B9A0-E1986C38B138}" srcOrd="0" destOrd="0" parTransId="{F51A3975-42D8-4CDF-97DD-F51E6AA14C89}" sibTransId="{775A32E1-6EC6-46C6-9B1E-1EFB6452F984}"/>
    <dgm:cxn modelId="{82E7780D-F9C6-4299-AE9B-13F99A92E95B}" type="presOf" srcId="{A8EF967B-04DB-4397-ABD0-3816852F7FA0}" destId="{66A03AC6-E7E5-466B-B6AC-3E273D05230E}" srcOrd="0" destOrd="3" presId="urn:microsoft.com/office/officeart/2005/8/layout/hList1"/>
    <dgm:cxn modelId="{21B2B98F-CFDC-40B5-BD87-41486049C528}" type="presOf" srcId="{FF99F437-A843-42E9-83EA-983D7E5BBCA6}" destId="{B2ED8943-5EC0-473D-9C0F-0713A23F2CFE}" srcOrd="0" destOrd="0" presId="urn:microsoft.com/office/officeart/2005/8/layout/hList1"/>
    <dgm:cxn modelId="{A5085152-F07F-434E-84D7-647EB8B1E373}" srcId="{39B3A1E1-90E2-4D11-93D5-AABCA422E461}" destId="{CB8A4DC2-2C39-4A7A-AA2E-03B3285CCE19}" srcOrd="2" destOrd="0" parTransId="{4E24BA5D-47CB-43F3-954F-3D8FA019AEB9}" sibTransId="{22B8DE8E-4652-4E50-B1F9-C00775F47D6F}"/>
    <dgm:cxn modelId="{4F2B48E1-44C9-4B06-98D5-1E079398903C}" type="presOf" srcId="{372DD745-0185-4F5C-B8B2-E99D95370EB8}" destId="{0F254337-B3AA-4DEC-A8C2-3178CC3DCC53}" srcOrd="0" destOrd="1" presId="urn:microsoft.com/office/officeart/2005/8/layout/hList1"/>
    <dgm:cxn modelId="{5622ACAE-4474-4958-B754-F8B03EC8C2AC}" type="presOf" srcId="{C4820B9A-1360-4976-8924-45A2B9556B1D}" destId="{0F254337-B3AA-4DEC-A8C2-3178CC3DCC53}" srcOrd="0" destOrd="2" presId="urn:microsoft.com/office/officeart/2005/8/layout/hList1"/>
    <dgm:cxn modelId="{A9F8EDC8-5D8A-44C1-9213-421EF083E91D}" srcId="{772B79CE-C7FC-42B0-B9A0-E1986C38B138}" destId="{6AD493E9-AA1A-4C0D-B215-C56587F84C17}" srcOrd="0" destOrd="0" parTransId="{6D856517-DF6E-4BC7-A5FA-CE6E98819B62}" sibTransId="{E0A4F6A3-EF07-4918-B1C0-0A6F9A80FD2D}"/>
    <dgm:cxn modelId="{8D7C947D-41BC-4BCD-AB9B-A7628358D8C5}" type="presOf" srcId="{6AD493E9-AA1A-4C0D-B215-C56587F84C17}" destId="{0F254337-B3AA-4DEC-A8C2-3178CC3DCC53}" srcOrd="0" destOrd="0" presId="urn:microsoft.com/office/officeart/2005/8/layout/hList1"/>
    <dgm:cxn modelId="{61FFADFC-A552-4F5A-82E2-C269B20F015A}" type="presOf" srcId="{CB8A4DC2-2C39-4A7A-AA2E-03B3285CCE19}" destId="{66A03AC6-E7E5-466B-B6AC-3E273D05230E}" srcOrd="0" destOrd="2" presId="urn:microsoft.com/office/officeart/2005/8/layout/hList1"/>
    <dgm:cxn modelId="{E6BCD87C-DE3D-4E1B-BD39-637ECC7C359E}" srcId="{772B79CE-C7FC-42B0-B9A0-E1986C38B138}" destId="{C4820B9A-1360-4976-8924-45A2B9556B1D}" srcOrd="2" destOrd="0" parTransId="{B80EA790-1AA5-4829-B9EB-72589F87D3CA}" sibTransId="{529AF129-305B-4028-8D8B-A72575F65056}"/>
    <dgm:cxn modelId="{06DED9DC-3B36-48ED-9718-005D2DAF18F1}" srcId="{772B79CE-C7FC-42B0-B9A0-E1986C38B138}" destId="{372DD745-0185-4F5C-B8B2-E99D95370EB8}" srcOrd="1" destOrd="0" parTransId="{A63DEFCC-7719-42F5-A40E-5EB6EAADA18E}" sibTransId="{D0896E29-09F7-4779-9043-89DFB49CA00E}"/>
    <dgm:cxn modelId="{169C1A3D-62E8-4D84-A6E0-8720A15DF029}" srcId="{39B3A1E1-90E2-4D11-93D5-AABCA422E461}" destId="{77D4A06C-0857-4021-A135-641483BC6C88}" srcOrd="1" destOrd="0" parTransId="{BDE1EF55-604A-4348-88B4-D5A67399987D}" sibTransId="{51DAEED0-C126-4410-8C8E-9158C36AF063}"/>
    <dgm:cxn modelId="{573F09E7-DD25-4387-94C4-C48DE58F0FE4}" type="presOf" srcId="{39B3A1E1-90E2-4D11-93D5-AABCA422E461}" destId="{EC736C1B-F355-44A8-AA20-262CABC96CB6}" srcOrd="0" destOrd="0" presId="urn:microsoft.com/office/officeart/2005/8/layout/hList1"/>
    <dgm:cxn modelId="{063B6B0B-7D00-4305-B080-0168DAF921D5}" srcId="{39B3A1E1-90E2-4D11-93D5-AABCA422E461}" destId="{17C91752-7112-452C-AEB6-8F98C209FEC5}" srcOrd="0" destOrd="0" parTransId="{36F60FEF-E00D-47E0-912D-8029607FEE66}" sibTransId="{0AD1EA39-849A-4A20-BF3A-A5F026F72BEC}"/>
    <dgm:cxn modelId="{42AD83AA-D40F-4D98-B097-2A2283A22C4D}" type="presOf" srcId="{77D4A06C-0857-4021-A135-641483BC6C88}" destId="{66A03AC6-E7E5-466B-B6AC-3E273D05230E}" srcOrd="0" destOrd="1" presId="urn:microsoft.com/office/officeart/2005/8/layout/hList1"/>
    <dgm:cxn modelId="{9DCAA7A7-4016-4A6E-A66E-54BD00847E9C}" srcId="{39B3A1E1-90E2-4D11-93D5-AABCA422E461}" destId="{A8EF967B-04DB-4397-ABD0-3816852F7FA0}" srcOrd="3" destOrd="0" parTransId="{4ABB5C7E-4D6A-4A5D-AE12-AEC570E01D92}" sibTransId="{5976BFCC-0FB4-499B-85D8-79B3719FB673}"/>
    <dgm:cxn modelId="{DCF8CD38-4991-4F63-9682-1A705226C2B0}" srcId="{FF99F437-A843-42E9-83EA-983D7E5BBCA6}" destId="{39B3A1E1-90E2-4D11-93D5-AABCA422E461}" srcOrd="1" destOrd="0" parTransId="{B9FA5AAE-1131-4193-877D-09894C05AFF2}" sibTransId="{7C316740-F097-4B37-A462-07729D8B63D3}"/>
    <dgm:cxn modelId="{2A9B922F-497B-43F5-91FB-40C91F732D1D}" type="presOf" srcId="{17C91752-7112-452C-AEB6-8F98C209FEC5}" destId="{66A03AC6-E7E5-466B-B6AC-3E273D05230E}" srcOrd="0" destOrd="0" presId="urn:microsoft.com/office/officeart/2005/8/layout/hList1"/>
    <dgm:cxn modelId="{DC59B328-C746-4D95-A8E9-B7FEC2AFCF30}" type="presOf" srcId="{772B79CE-C7FC-42B0-B9A0-E1986C38B138}" destId="{466B33BB-89CA-4C12-9CE6-AE190B668EB8}" srcOrd="0" destOrd="0" presId="urn:microsoft.com/office/officeart/2005/8/layout/hList1"/>
    <dgm:cxn modelId="{B8C6CC32-EC5E-4E93-8CDA-9B20B175C6A0}" type="presParOf" srcId="{B2ED8943-5EC0-473D-9C0F-0713A23F2CFE}" destId="{1E228361-C201-454A-BEF1-862D3DA7E000}" srcOrd="0" destOrd="0" presId="urn:microsoft.com/office/officeart/2005/8/layout/hList1"/>
    <dgm:cxn modelId="{C038DDD0-AC65-4BC7-835A-92F9A0175D30}" type="presParOf" srcId="{1E228361-C201-454A-BEF1-862D3DA7E000}" destId="{466B33BB-89CA-4C12-9CE6-AE190B668EB8}" srcOrd="0" destOrd="0" presId="urn:microsoft.com/office/officeart/2005/8/layout/hList1"/>
    <dgm:cxn modelId="{B44C04A3-7E95-4CCA-B7B0-DE8E65A7195E}" type="presParOf" srcId="{1E228361-C201-454A-BEF1-862D3DA7E000}" destId="{0F254337-B3AA-4DEC-A8C2-3178CC3DCC53}" srcOrd="1" destOrd="0" presId="urn:microsoft.com/office/officeart/2005/8/layout/hList1"/>
    <dgm:cxn modelId="{D2FCE9CE-26D4-4560-9058-4745AFF8C07C}" type="presParOf" srcId="{B2ED8943-5EC0-473D-9C0F-0713A23F2CFE}" destId="{AC6B6143-2D81-473B-877F-A6FE49680155}" srcOrd="1" destOrd="0" presId="urn:microsoft.com/office/officeart/2005/8/layout/hList1"/>
    <dgm:cxn modelId="{9CCA31F0-4404-4957-9031-EC5A3E3C02A6}" type="presParOf" srcId="{B2ED8943-5EC0-473D-9C0F-0713A23F2CFE}" destId="{B3A0989A-B84D-4F38-8481-6B6FAAB3428E}" srcOrd="2" destOrd="0" presId="urn:microsoft.com/office/officeart/2005/8/layout/hList1"/>
    <dgm:cxn modelId="{379F7A22-7024-4155-8898-0EB556C2631E}" type="presParOf" srcId="{B3A0989A-B84D-4F38-8481-6B6FAAB3428E}" destId="{EC736C1B-F355-44A8-AA20-262CABC96CB6}" srcOrd="0" destOrd="0" presId="urn:microsoft.com/office/officeart/2005/8/layout/hList1"/>
    <dgm:cxn modelId="{62C0BE7F-48BB-4ACA-AEE2-69536C259A8C}" type="presParOf" srcId="{B3A0989A-B84D-4F38-8481-6B6FAAB3428E}" destId="{66A03AC6-E7E5-466B-B6AC-3E273D05230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B33BB-89CA-4C12-9CE6-AE190B668EB8}">
      <dsp:nvSpPr>
        <dsp:cNvPr id="0" name=""/>
        <dsp:cNvSpPr/>
      </dsp:nvSpPr>
      <dsp:spPr>
        <a:xfrm>
          <a:off x="4191019" y="83221"/>
          <a:ext cx="3845569" cy="8352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en-US" sz="2900" kern="1200" dirty="0" smtClean="0"/>
            <a:t>Stochastic Models</a:t>
          </a:r>
          <a:endParaRPr lang="en-US" sz="2900" kern="1200" dirty="0"/>
        </a:p>
      </dsp:txBody>
      <dsp:txXfrm>
        <a:off x="4191019" y="83221"/>
        <a:ext cx="3845569" cy="835200"/>
      </dsp:txXfrm>
    </dsp:sp>
    <dsp:sp modelId="{0F254337-B3AA-4DEC-A8C2-3178CC3DCC53}">
      <dsp:nvSpPr>
        <dsp:cNvPr id="0" name=""/>
        <dsp:cNvSpPr/>
      </dsp:nvSpPr>
      <dsp:spPr>
        <a:xfrm>
          <a:off x="4191019" y="954014"/>
          <a:ext cx="3845569" cy="302499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smtClean="0"/>
            <a:t>The master equations</a:t>
          </a:r>
          <a:endParaRPr lang="en-US" sz="2900" kern="1200" dirty="0"/>
        </a:p>
        <a:p>
          <a:pPr marL="285750" lvl="1" indent="-285750" algn="l" defTabSz="1289050">
            <a:lnSpc>
              <a:spcPct val="90000"/>
            </a:lnSpc>
            <a:spcBef>
              <a:spcPct val="0"/>
            </a:spcBef>
            <a:spcAft>
              <a:spcPct val="15000"/>
            </a:spcAft>
            <a:buChar char="•"/>
          </a:pPr>
          <a:endParaRPr lang="en-US" sz="2900" kern="1200" dirty="0"/>
        </a:p>
        <a:p>
          <a:pPr marL="285750" lvl="1" indent="-285750" algn="l" defTabSz="1289050">
            <a:lnSpc>
              <a:spcPct val="90000"/>
            </a:lnSpc>
            <a:spcBef>
              <a:spcPct val="0"/>
            </a:spcBef>
            <a:spcAft>
              <a:spcPct val="15000"/>
            </a:spcAft>
            <a:buChar char="•"/>
          </a:pPr>
          <a:r>
            <a:rPr lang="en-US" sz="2900" kern="1200" dirty="0" smtClean="0"/>
            <a:t>Gillespie’s stochastic simulation algorithm</a:t>
          </a:r>
          <a:br>
            <a:rPr lang="en-US" sz="2900" kern="1200" dirty="0" smtClean="0"/>
          </a:br>
          <a:r>
            <a:rPr lang="en-US" sz="2900" kern="1200" dirty="0" smtClean="0"/>
            <a:t>and its variants.</a:t>
          </a:r>
          <a:endParaRPr lang="en-US" sz="2900" kern="1200" dirty="0"/>
        </a:p>
      </dsp:txBody>
      <dsp:txXfrm>
        <a:off x="4191019" y="954014"/>
        <a:ext cx="3845569" cy="3024990"/>
      </dsp:txXfrm>
    </dsp:sp>
    <dsp:sp modelId="{EC736C1B-F355-44A8-AA20-262CABC96CB6}">
      <dsp:nvSpPr>
        <dsp:cNvPr id="0" name=""/>
        <dsp:cNvSpPr/>
      </dsp:nvSpPr>
      <dsp:spPr>
        <a:xfrm>
          <a:off x="76182" y="83221"/>
          <a:ext cx="3845569" cy="8352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en-US" sz="2900" kern="1200" dirty="0" smtClean="0"/>
            <a:t>Deterministic Models</a:t>
          </a:r>
          <a:endParaRPr lang="en-US" sz="2900" kern="1200" dirty="0"/>
        </a:p>
      </dsp:txBody>
      <dsp:txXfrm>
        <a:off x="76182" y="83221"/>
        <a:ext cx="3845569" cy="835200"/>
      </dsp:txXfrm>
    </dsp:sp>
    <dsp:sp modelId="{66A03AC6-E7E5-466B-B6AC-3E273D05230E}">
      <dsp:nvSpPr>
        <dsp:cNvPr id="0" name=""/>
        <dsp:cNvSpPr/>
      </dsp:nvSpPr>
      <dsp:spPr>
        <a:xfrm>
          <a:off x="76182" y="954014"/>
          <a:ext cx="3845569" cy="302499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smtClean="0"/>
            <a:t>Ordinary differential equations</a:t>
          </a:r>
          <a:endParaRPr lang="en-US" sz="2900" kern="1200" dirty="0"/>
        </a:p>
        <a:p>
          <a:pPr marL="285750" lvl="1" indent="-285750" algn="l" defTabSz="1289050">
            <a:lnSpc>
              <a:spcPct val="90000"/>
            </a:lnSpc>
            <a:spcBef>
              <a:spcPct val="0"/>
            </a:spcBef>
            <a:spcAft>
              <a:spcPct val="15000"/>
            </a:spcAft>
            <a:buChar char="•"/>
          </a:pPr>
          <a:endParaRPr lang="en-US" sz="2900" kern="1200" dirty="0"/>
        </a:p>
        <a:p>
          <a:pPr marL="285750" lvl="1" indent="-285750" algn="l" defTabSz="1289050">
            <a:lnSpc>
              <a:spcPct val="90000"/>
            </a:lnSpc>
            <a:spcBef>
              <a:spcPct val="0"/>
            </a:spcBef>
            <a:spcAft>
              <a:spcPct val="15000"/>
            </a:spcAft>
            <a:buChar char="•"/>
          </a:pPr>
          <a:r>
            <a:rPr lang="en-US" sz="2900" kern="1200" dirty="0" smtClean="0"/>
            <a:t>Standard libraries</a:t>
          </a:r>
          <a:br>
            <a:rPr lang="en-US" sz="2900" kern="1200" dirty="0" smtClean="0"/>
          </a:br>
          <a:r>
            <a:rPr lang="en-US" sz="2900" kern="1200" dirty="0" smtClean="0"/>
            <a:t>e.g., CVODE, etc.</a:t>
          </a:r>
          <a:endParaRPr lang="en-US" sz="2900" kern="1200" dirty="0"/>
        </a:p>
        <a:p>
          <a:pPr marL="285750" lvl="1" indent="-285750" algn="l" defTabSz="1289050">
            <a:lnSpc>
              <a:spcPct val="90000"/>
            </a:lnSpc>
            <a:spcBef>
              <a:spcPct val="0"/>
            </a:spcBef>
            <a:spcAft>
              <a:spcPct val="15000"/>
            </a:spcAft>
            <a:buChar char="•"/>
          </a:pPr>
          <a:endParaRPr lang="en-US" sz="2900" kern="1200" dirty="0"/>
        </a:p>
      </dsp:txBody>
      <dsp:txXfrm>
        <a:off x="76182" y="954014"/>
        <a:ext cx="3845569" cy="302499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954ABF22-21B0-4DA1-B5BF-897C43944E97}" type="datetimeFigureOut">
              <a:rPr lang="en-US" smtClean="0"/>
              <a:t>7/30/17</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1500F13E-2318-4110-A898-70F9795F1FC0}" type="slidenum">
              <a:rPr lang="en-US" smtClean="0"/>
              <a:t>‹#›</a:t>
            </a:fld>
            <a:endParaRPr lang="en-US"/>
          </a:p>
        </p:txBody>
      </p:sp>
    </p:spTree>
    <p:extLst>
      <p:ext uri="{BB962C8B-B14F-4D97-AF65-F5344CB8AC3E}">
        <p14:creationId xmlns:p14="http://schemas.microsoft.com/office/powerpoint/2010/main" val="502532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8CAE214C-65CB-4C87-9E5A-F3AE6758ED7A}" type="datetimeFigureOut">
              <a:rPr lang="en-US" smtClean="0"/>
              <a:t>7/30/17</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507D9E49-CE2E-49C4-BF0D-DFF6E02BF515}" type="slidenum">
              <a:rPr lang="en-US" smtClean="0"/>
              <a:t>‹#›</a:t>
            </a:fld>
            <a:endParaRPr lang="en-US"/>
          </a:p>
        </p:txBody>
      </p:sp>
    </p:spTree>
    <p:extLst>
      <p:ext uri="{BB962C8B-B14F-4D97-AF65-F5344CB8AC3E}">
        <p14:creationId xmlns:p14="http://schemas.microsoft.com/office/powerpoint/2010/main" val="14541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896B31-8EE1-43B7-9E70-F0A33AFC7B5F}" type="slidenum">
              <a:rPr lang="en-US" altLang="en-US" smtClean="0">
                <a:latin typeface="Arial" panose="020B0604020202020204" pitchFamily="34" charset="0"/>
              </a:rPr>
              <a:pPr>
                <a:spcBef>
                  <a:spcPct val="0"/>
                </a:spcBef>
              </a:pPr>
              <a:t>1</a:t>
            </a:fld>
            <a:endParaRPr lang="en-US" altLang="en-US" smtClean="0">
              <a:latin typeface="Arial" panose="020B0604020202020204" pitchFamily="34" charset="0"/>
            </a:endParaRPr>
          </a:p>
        </p:txBody>
      </p:sp>
      <p:sp>
        <p:nvSpPr>
          <p:cNvPr id="409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312237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5D3446-5B0F-4C44-888A-1B0541C4D77A}" type="slidenum">
              <a:rPr lang="en-US" smtClean="0"/>
              <a:pPr/>
              <a:t>16</a:t>
            </a:fld>
            <a:endParaRPr lang="en-US"/>
          </a:p>
        </p:txBody>
      </p:sp>
    </p:spTree>
    <p:extLst>
      <p:ext uri="{BB962C8B-B14F-4D97-AF65-F5344CB8AC3E}">
        <p14:creationId xmlns:p14="http://schemas.microsoft.com/office/powerpoint/2010/main" val="911751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5D3446-5B0F-4C44-888A-1B0541C4D77A}" type="slidenum">
              <a:rPr lang="en-US" smtClean="0"/>
              <a:pPr/>
              <a:t>17</a:t>
            </a:fld>
            <a:endParaRPr lang="en-US"/>
          </a:p>
        </p:txBody>
      </p:sp>
    </p:spTree>
    <p:extLst>
      <p:ext uri="{BB962C8B-B14F-4D97-AF65-F5344CB8AC3E}">
        <p14:creationId xmlns:p14="http://schemas.microsoft.com/office/powerpoint/2010/main" val="1622357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5D3446-5B0F-4C44-888A-1B0541C4D77A}" type="slidenum">
              <a:rPr lang="en-US" smtClean="0"/>
              <a:pPr/>
              <a:t>18</a:t>
            </a:fld>
            <a:endParaRPr lang="en-US"/>
          </a:p>
        </p:txBody>
      </p:sp>
    </p:spTree>
    <p:extLst>
      <p:ext uri="{BB962C8B-B14F-4D97-AF65-F5344CB8AC3E}">
        <p14:creationId xmlns:p14="http://schemas.microsoft.com/office/powerpoint/2010/main" val="2050210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5D3446-5B0F-4C44-888A-1B0541C4D77A}" type="slidenum">
              <a:rPr lang="en-US" smtClean="0"/>
              <a:pPr/>
              <a:t>19</a:t>
            </a:fld>
            <a:endParaRPr lang="en-US"/>
          </a:p>
        </p:txBody>
      </p:sp>
    </p:spTree>
    <p:extLst>
      <p:ext uri="{BB962C8B-B14F-4D97-AF65-F5344CB8AC3E}">
        <p14:creationId xmlns:p14="http://schemas.microsoft.com/office/powerpoint/2010/main" val="2294690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7E461F6-D68F-4FE6-BBF8-791EF7060234}" type="slidenum">
              <a:rPr lang="en-US" smtClean="0"/>
              <a:pPr/>
              <a:t>83</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06484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7E461F6-D68F-4FE6-BBF8-791EF7060234}" type="slidenum">
              <a:rPr lang="en-US" smtClean="0"/>
              <a:pPr/>
              <a:t>89</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4616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7E461F6-D68F-4FE6-BBF8-791EF7060234}" type="slidenum">
              <a:rPr lang="en-US" smtClean="0"/>
              <a:pPr/>
              <a:t>141</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5341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83BDE2-C261-47F3-9BEB-F3D8134F864F}" type="datetimeFigureOut">
              <a:rPr lang="en-US" smtClean="0"/>
              <a:pPr/>
              <a:t>7/30/17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BBA23-B2DC-4A63-9712-24144C19CEF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83BDE2-C261-47F3-9BEB-F3D8134F864F}" type="datetimeFigureOut">
              <a:rPr lang="en-US" smtClean="0"/>
              <a:pPr/>
              <a:t>7/30/17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BBA23-B2DC-4A63-9712-24144C19CE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83BDE2-C261-47F3-9BEB-F3D8134F864F}" type="datetimeFigureOut">
              <a:rPr lang="en-US" smtClean="0"/>
              <a:pPr/>
              <a:t>7/30/17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BBA23-B2DC-4A63-9712-24144C19CEF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669727" y="892969"/>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355228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69" y="2268141"/>
            <a:ext cx="7358063"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341799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46763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83BDE2-C261-47F3-9BEB-F3D8134F864F}" type="datetimeFigureOut">
              <a:rPr lang="en-US" smtClean="0"/>
              <a:pPr/>
              <a:t>7/30/17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BBA23-B2DC-4A63-9712-24144C19CEF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83BDE2-C261-47F3-9BEB-F3D8134F864F}" type="datetimeFigureOut">
              <a:rPr lang="en-US" smtClean="0"/>
              <a:pPr/>
              <a:t>7/30/17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8BBA23-B2DC-4A63-9712-24144C19CEF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83BDE2-C261-47F3-9BEB-F3D8134F864F}" type="datetimeFigureOut">
              <a:rPr lang="en-US" smtClean="0"/>
              <a:pPr/>
              <a:t>7/30/17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BBA23-B2DC-4A63-9712-24144C19CEF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83BDE2-C261-47F3-9BEB-F3D8134F864F}" type="datetimeFigureOut">
              <a:rPr lang="en-US" smtClean="0"/>
              <a:pPr/>
              <a:t>7/30/17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8BBA23-B2DC-4A63-9712-24144C19CEF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83BDE2-C261-47F3-9BEB-F3D8134F864F}" type="datetimeFigureOut">
              <a:rPr lang="en-US" smtClean="0"/>
              <a:pPr/>
              <a:t>7/30/17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8BBA23-B2DC-4A63-9712-24144C19CEF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83BDE2-C261-47F3-9BEB-F3D8134F864F}" type="datetimeFigureOut">
              <a:rPr lang="en-US" smtClean="0"/>
              <a:pPr/>
              <a:t>7/30/17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8BBA23-B2DC-4A63-9712-24144C19CE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83BDE2-C261-47F3-9BEB-F3D8134F864F}" type="datetimeFigureOut">
              <a:rPr lang="en-US" smtClean="0"/>
              <a:pPr/>
              <a:t>7/30/17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BBA23-B2DC-4A63-9712-24144C19CEF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83BDE2-C261-47F3-9BEB-F3D8134F864F}" type="datetimeFigureOut">
              <a:rPr lang="en-US" smtClean="0"/>
              <a:pPr/>
              <a:t>7/30/17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8BBA23-B2DC-4A63-9712-24144C19CEF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83BDE2-C261-47F3-9BEB-F3D8134F864F}" type="datetimeFigureOut">
              <a:rPr lang="en-US" smtClean="0"/>
              <a:pPr/>
              <a:t>7/30/17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BBA23-B2DC-4A63-9712-24144C19CE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05.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08.xml.rels><?xml version="1.0" encoding="UTF-8" standalone="yes"?>
<Relationships xmlns="http://schemas.openxmlformats.org/package/2006/relationships"><Relationship Id="rId3" Type="http://schemas.openxmlformats.org/officeDocument/2006/relationships/image" Target="../media/image115.tiff"/><Relationship Id="rId4" Type="http://schemas.openxmlformats.org/officeDocument/2006/relationships/image" Target="../media/image116.tiff"/><Relationship Id="rId1" Type="http://schemas.openxmlformats.org/officeDocument/2006/relationships/slideLayout" Target="../slideLayouts/slideLayout2.xml"/><Relationship Id="rId2" Type="http://schemas.openxmlformats.org/officeDocument/2006/relationships/image" Target="../media/image114.tiff"/></Relationships>
</file>

<file path=ppt/slides/_rels/slide109.xml.rels><?xml version="1.0" encoding="UTF-8" standalone="yes"?>
<Relationships xmlns="http://schemas.openxmlformats.org/package/2006/relationships"><Relationship Id="rId3" Type="http://schemas.openxmlformats.org/officeDocument/2006/relationships/image" Target="../media/image118.tiff"/><Relationship Id="rId4" Type="http://schemas.openxmlformats.org/officeDocument/2006/relationships/image" Target="../media/image119.emf"/><Relationship Id="rId1" Type="http://schemas.openxmlformats.org/officeDocument/2006/relationships/slideLayout" Target="../slideLayouts/slideLayout2.xml"/><Relationship Id="rId2" Type="http://schemas.openxmlformats.org/officeDocument/2006/relationships/image" Target="../media/image11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1.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gif"/><Relationship Id="rId3" Type="http://schemas.openxmlformats.org/officeDocument/2006/relationships/image" Target="../media/image12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8.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9.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hyperlink" Target="http://www.nature.com/nature/journal/v403/n6767/full/403335a0.html" TargetMode="External"/><Relationship Id="rId5" Type="http://schemas.openxmlformats.org/officeDocument/2006/relationships/image" Target="../media/image13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 Id="rId3" Type="http://schemas.openxmlformats.org/officeDocument/2006/relationships/image" Target="../media/image134.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2.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3.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9" Type="http://schemas.openxmlformats.org/officeDocument/2006/relationships/image" Target="../media/image30.png"/><Relationship Id="rId20" Type="http://schemas.openxmlformats.org/officeDocument/2006/relationships/image" Target="../media/image41.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39.png"/><Relationship Id="rId19"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emf"/><Relationship Id="rId5"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 Id="rId3" Type="http://schemas.openxmlformats.org/officeDocument/2006/relationships/image" Target="../media/image55.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 Id="rId3"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73.png"/><Relationship Id="rId11" Type="http://schemas.openxmlformats.org/officeDocument/2006/relationships/image" Target="../media/image74.emf"/><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emf"/><Relationship Id="rId3" Type="http://schemas.openxmlformats.org/officeDocument/2006/relationships/image" Target="../media/image76.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emf"/><Relationship Id="rId3" Type="http://schemas.openxmlformats.org/officeDocument/2006/relationships/image" Target="../media/image79.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1.emf"/><Relationship Id="rId3" Type="http://schemas.openxmlformats.org/officeDocument/2006/relationships/image" Target="../media/image8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73.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84.emf"/><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 Id="rId3" Type="http://schemas.openxmlformats.org/officeDocument/2006/relationships/image" Target="../media/image8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 Id="rId3" Type="http://schemas.openxmlformats.org/officeDocument/2006/relationships/image" Target="../media/image87.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png"/></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85750" y="209895"/>
            <a:ext cx="8572500" cy="923330"/>
          </a:xfrm>
        </p:spPr>
        <p:txBody>
          <a:bodyPr>
            <a:normAutofit fontScale="90000"/>
          </a:bodyPr>
          <a:lstStyle/>
          <a:p>
            <a:pPr eaLnBrk="1" hangingPunct="1"/>
            <a:r>
              <a:rPr lang="en-US" altLang="en-US" sz="3000" b="1" dirty="0">
                <a:solidFill>
                  <a:srgbClr val="0000CC"/>
                </a:solidFill>
              </a:rPr>
              <a:t>CompuCell3D User Training Workshop</a:t>
            </a:r>
            <a:br>
              <a:rPr lang="en-US" altLang="en-US" sz="3000" b="1" dirty="0">
                <a:solidFill>
                  <a:srgbClr val="0000CC"/>
                </a:solidFill>
              </a:rPr>
            </a:br>
            <a:r>
              <a:rPr lang="en-US" altLang="en-US" sz="3000" b="1" dirty="0">
                <a:solidFill>
                  <a:srgbClr val="0000CC"/>
                </a:solidFill>
              </a:rPr>
              <a:t>Introduction to Programming</a:t>
            </a:r>
            <a:endParaRPr lang="en-US" altLang="en-US" sz="3000" b="1" dirty="0">
              <a:solidFill>
                <a:srgbClr val="000099"/>
              </a:solidFill>
            </a:endParaRPr>
          </a:p>
        </p:txBody>
      </p:sp>
      <p:sp>
        <p:nvSpPr>
          <p:cNvPr id="3075" name="Rectangle 3"/>
          <p:cNvSpPr>
            <a:spLocks noGrp="1" noChangeArrowheads="1"/>
          </p:cNvSpPr>
          <p:nvPr>
            <p:ph type="subTitle" idx="4294967295"/>
          </p:nvPr>
        </p:nvSpPr>
        <p:spPr>
          <a:xfrm>
            <a:off x="3047999" y="3000375"/>
            <a:ext cx="2819401" cy="1857375"/>
          </a:xfrm>
          <a:prstGeom prst="rect">
            <a:avLst/>
          </a:prstGeom>
        </p:spPr>
        <p:txBody>
          <a:bodyPr/>
          <a:lstStyle/>
          <a:p>
            <a:pPr eaLnBrk="1" hangingPunct="1"/>
            <a:r>
              <a:rPr lang="en-US" altLang="en-US" sz="1875" dirty="0" err="1">
                <a:solidFill>
                  <a:srgbClr val="000099"/>
                </a:solidFill>
              </a:rPr>
              <a:t>Biocomplexity</a:t>
            </a:r>
            <a:r>
              <a:rPr lang="en-US" altLang="en-US" sz="1875" dirty="0">
                <a:solidFill>
                  <a:srgbClr val="000099"/>
                </a:solidFill>
              </a:rPr>
              <a:t> Institute</a:t>
            </a:r>
          </a:p>
          <a:p>
            <a:pPr eaLnBrk="1" hangingPunct="1"/>
            <a:r>
              <a:rPr lang="en-US" altLang="en-US" sz="1875" dirty="0">
                <a:solidFill>
                  <a:srgbClr val="000099"/>
                </a:solidFill>
              </a:rPr>
              <a:t>Indiana University </a:t>
            </a:r>
          </a:p>
          <a:p>
            <a:pPr eaLnBrk="1" hangingPunct="1"/>
            <a:r>
              <a:rPr lang="en-US" altLang="en-US" sz="1875" dirty="0">
                <a:solidFill>
                  <a:srgbClr val="000099"/>
                </a:solidFill>
              </a:rPr>
              <a:t>Bloomington, IN 47405</a:t>
            </a:r>
          </a:p>
          <a:p>
            <a:pPr eaLnBrk="1" hangingPunct="1"/>
            <a:r>
              <a:rPr lang="en-US" altLang="en-US" sz="1875" b="1" dirty="0">
                <a:solidFill>
                  <a:srgbClr val="000099"/>
                </a:solidFill>
              </a:rPr>
              <a:t>USA</a:t>
            </a:r>
          </a:p>
        </p:txBody>
      </p:sp>
      <p:pic>
        <p:nvPicPr>
          <p:cNvPr id="3076" name="Picture 5" descr="IU seal, red on white, 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3" y="3071813"/>
            <a:ext cx="1823145" cy="175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4437" y="3429000"/>
            <a:ext cx="107156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105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3000" cy="1470025"/>
          </a:xfrm>
        </p:spPr>
        <p:txBody>
          <a:bodyPr>
            <a:normAutofit/>
          </a:bodyPr>
          <a:lstStyle/>
          <a:p>
            <a:r>
              <a:rPr lang="en-US" sz="3600" dirty="0" smtClean="0"/>
              <a:t>Protein Signaling Networks Basic Operations</a:t>
            </a:r>
            <a:endParaRPr lang="en-US" sz="3600" dirty="0"/>
          </a:p>
        </p:txBody>
      </p:sp>
      <p:pic>
        <p:nvPicPr>
          <p:cNvPr id="1027" name="Picture 3"/>
          <p:cNvPicPr>
            <a:picLocks noChangeAspect="1" noChangeArrowheads="1"/>
          </p:cNvPicPr>
          <p:nvPr/>
        </p:nvPicPr>
        <p:blipFill>
          <a:blip r:embed="rId2" cstate="print"/>
          <a:srcRect/>
          <a:stretch>
            <a:fillRect/>
          </a:stretch>
        </p:blipFill>
        <p:spPr bwMode="auto">
          <a:xfrm>
            <a:off x="2247900" y="1524000"/>
            <a:ext cx="4457700" cy="4457700"/>
          </a:xfrm>
          <a:prstGeom prst="rect">
            <a:avLst/>
          </a:prstGeom>
          <a:noFill/>
          <a:ln w="9525">
            <a:noFill/>
            <a:miter lim="800000"/>
            <a:headEnd/>
            <a:tailEnd/>
          </a:ln>
          <a:effectLst/>
        </p:spPr>
      </p:pic>
    </p:spTree>
    <p:extLst>
      <p:ext uri="{BB962C8B-B14F-4D97-AF65-F5344CB8AC3E}">
        <p14:creationId xmlns:p14="http://schemas.microsoft.com/office/powerpoint/2010/main" val="164475864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Homeostasis</a:t>
            </a:r>
            <a:endParaRPr lang="en-US" dirty="0"/>
          </a:p>
        </p:txBody>
      </p:sp>
      <p:pic>
        <p:nvPicPr>
          <p:cNvPr id="7171" name="Picture 3"/>
          <p:cNvPicPr>
            <a:picLocks noGrp="1" noChangeAspect="1" noChangeArrowheads="1"/>
          </p:cNvPicPr>
          <p:nvPr>
            <p:ph idx="1"/>
          </p:nvPr>
        </p:nvPicPr>
        <p:blipFill>
          <a:blip r:embed="rId2" cstate="print"/>
          <a:stretch>
            <a:fillRect/>
          </a:stretch>
        </p:blipFill>
        <p:spPr bwMode="auto">
          <a:xfrm>
            <a:off x="457200" y="2280021"/>
            <a:ext cx="7467600" cy="316632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03BA6C92-EF2F-4E9E-BEBC-0B605F1BE3C0}" type="slidenum">
              <a:rPr lang="en-US" smtClean="0"/>
              <a:pPr/>
              <a:t>100</a:t>
            </a:fld>
            <a:endParaRPr lang="en-US" dirty="0"/>
          </a:p>
        </p:txBody>
      </p:sp>
    </p:spTree>
    <p:extLst>
      <p:ext uri="{BB962C8B-B14F-4D97-AF65-F5344CB8AC3E}">
        <p14:creationId xmlns:p14="http://schemas.microsoft.com/office/powerpoint/2010/main" val="1378106210"/>
      </p:ext>
    </p:extLst>
  </p:cSld>
  <p:clrMapOvr>
    <a:masterClrMapping/>
  </p:clrMapOvr>
  <p:transition advTm="36132"/>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 Adaptation</a:t>
            </a:r>
            <a:endParaRPr lang="en-US" dirty="0"/>
          </a:p>
        </p:txBody>
      </p:sp>
      <p:sp>
        <p:nvSpPr>
          <p:cNvPr id="3" name="Content Placeholder 2"/>
          <p:cNvSpPr>
            <a:spLocks noGrp="1"/>
          </p:cNvSpPr>
          <p:nvPr>
            <p:ph idx="1"/>
          </p:nvPr>
        </p:nvSpPr>
        <p:spPr>
          <a:xfrm>
            <a:off x="457200" y="1417638"/>
            <a:ext cx="8229600" cy="4708525"/>
          </a:xfrm>
        </p:spPr>
        <p:txBody>
          <a:bodyPr>
            <a:noAutofit/>
          </a:bodyPr>
          <a:lstStyle/>
          <a:p>
            <a:pPr>
              <a:buNone/>
            </a:pPr>
            <a:r>
              <a:rPr lang="en-US" sz="2400" b="1" dirty="0" smtClean="0">
                <a:latin typeface="Courier New" pitchFamily="49" charset="0"/>
                <a:cs typeface="Courier New" pitchFamily="49" charset="0"/>
              </a:rPr>
              <a:t>Xo</a:t>
            </a:r>
            <a:r>
              <a:rPr lang="en-US" sz="2400" b="1" dirty="0">
                <a:latin typeface="Courier New" pitchFamily="49" charset="0"/>
                <a:cs typeface="Courier New" pitchFamily="49" charset="0"/>
              </a:rPr>
              <a:t> </a:t>
            </a:r>
            <a:r>
              <a:rPr lang="en-US" sz="2400" b="1" dirty="0" smtClean="0">
                <a:latin typeface="Courier New" pitchFamily="49" charset="0"/>
                <a:cs typeface="Courier New" pitchFamily="49" charset="0"/>
              </a:rPr>
              <a:t>-&gt; S2;  k1*Xo;</a:t>
            </a:r>
            <a:endParaRPr lang="en-US" sz="2400" dirty="0" smtClean="0">
              <a:latin typeface="Courier New" pitchFamily="49" charset="0"/>
              <a:cs typeface="Courier New" pitchFamily="49" charset="0"/>
            </a:endParaRPr>
          </a:p>
          <a:p>
            <a:pPr>
              <a:buNone/>
            </a:pPr>
            <a:r>
              <a:rPr lang="en-US" sz="2400" b="1" dirty="0" smtClean="0">
                <a:latin typeface="Courier New" pitchFamily="49" charset="0"/>
                <a:cs typeface="Courier New" pitchFamily="49" charset="0"/>
              </a:rPr>
              <a:t>S2 -&gt; w;  k2*S1*S2;      </a:t>
            </a:r>
            <a:endParaRPr lang="en-US" sz="2400" dirty="0" smtClean="0">
              <a:latin typeface="Courier New" pitchFamily="49" charset="0"/>
              <a:cs typeface="Courier New" pitchFamily="49" charset="0"/>
            </a:endParaRPr>
          </a:p>
          <a:p>
            <a:pPr>
              <a:buNone/>
            </a:pPr>
            <a:r>
              <a:rPr lang="en-US" sz="2400" b="1" dirty="0" smtClean="0">
                <a:latin typeface="Courier New" pitchFamily="49" charset="0"/>
                <a:cs typeface="Courier New" pitchFamily="49" charset="0"/>
              </a:rPr>
              <a:t>Xo  -&gt; S1;  k3*Xo;</a:t>
            </a:r>
            <a:endParaRPr lang="en-US" sz="2400" dirty="0" smtClean="0">
              <a:latin typeface="Courier New" pitchFamily="49" charset="0"/>
              <a:cs typeface="Courier New" pitchFamily="49" charset="0"/>
            </a:endParaRPr>
          </a:p>
          <a:p>
            <a:pPr>
              <a:buNone/>
            </a:pPr>
            <a:r>
              <a:rPr lang="en-US" sz="2400" b="1" dirty="0" smtClean="0">
                <a:latin typeface="Courier New" pitchFamily="49" charset="0"/>
                <a:cs typeface="Courier New" pitchFamily="49" charset="0"/>
              </a:rPr>
              <a:t>S1	-&gt; $w;  k4*S1;</a:t>
            </a:r>
          </a:p>
          <a:p>
            <a:pPr>
              <a:buNone/>
            </a:pPr>
            <a:endParaRPr lang="en-US" sz="2400" b="1" dirty="0" smtClean="0">
              <a:latin typeface="Courier New" pitchFamily="49" charset="0"/>
              <a:cs typeface="Courier New" pitchFamily="49" charset="0"/>
            </a:endParaRPr>
          </a:p>
          <a:p>
            <a:pPr>
              <a:buNone/>
            </a:pPr>
            <a:r>
              <a:rPr lang="en-US" sz="2400" b="1" dirty="0" smtClean="0">
                <a:latin typeface="Courier New" pitchFamily="49" charset="0"/>
                <a:cs typeface="Courier New" pitchFamily="49" charset="0"/>
              </a:rPr>
              <a:t>at (time &gt; 10): Xo = Xo * 2;</a:t>
            </a:r>
          </a:p>
          <a:p>
            <a:pPr>
              <a:buNone/>
            </a:pPr>
            <a:r>
              <a:rPr lang="en-US" sz="2400" b="1" dirty="0" smtClean="0">
                <a:latin typeface="Courier New" pitchFamily="49" charset="0"/>
                <a:cs typeface="Courier New" pitchFamily="49" charset="0"/>
              </a:rPr>
              <a:t>at (time &gt; 15): Xo = Xo/2; </a:t>
            </a:r>
            <a:endParaRPr lang="en-US" sz="2400" dirty="0" smtClean="0">
              <a:latin typeface="Courier New" pitchFamily="49" charset="0"/>
              <a:cs typeface="Courier New" pitchFamily="49" charset="0"/>
            </a:endParaRPr>
          </a:p>
          <a:p>
            <a:pPr>
              <a:buNone/>
            </a:pPr>
            <a:r>
              <a:rPr lang="en-US" sz="800" b="1" dirty="0" smtClean="0">
                <a:latin typeface="Courier New" pitchFamily="49" charset="0"/>
                <a:cs typeface="Courier New" pitchFamily="49" charset="0"/>
              </a:rPr>
              <a:t>      </a:t>
            </a:r>
            <a:endParaRPr lang="en-US" sz="800" dirty="0" smtClean="0">
              <a:latin typeface="Courier New" pitchFamily="49" charset="0"/>
              <a:cs typeface="Courier New" pitchFamily="49" charset="0"/>
            </a:endParaRPr>
          </a:p>
          <a:p>
            <a:pPr>
              <a:buNone/>
            </a:pPr>
            <a:endParaRPr lang="en-US" sz="400" dirty="0" smtClean="0">
              <a:latin typeface="Courier New" pitchFamily="49" charset="0"/>
              <a:cs typeface="Courier New" pitchFamily="49" charset="0"/>
            </a:endParaRPr>
          </a:p>
          <a:p>
            <a:pPr>
              <a:buNone/>
            </a:pPr>
            <a:r>
              <a:rPr lang="en-US" sz="2000" b="1" dirty="0" smtClean="0">
                <a:latin typeface="Courier New" pitchFamily="49" charset="0"/>
                <a:cs typeface="Courier New" pitchFamily="49" charset="0"/>
              </a:rPr>
              <a:t># initialize</a:t>
            </a:r>
            <a:endParaRPr lang="en-US" sz="2000" dirty="0" smtClean="0">
              <a:latin typeface="Courier New" pitchFamily="49" charset="0"/>
              <a:cs typeface="Courier New" pitchFamily="49" charset="0"/>
            </a:endParaRPr>
          </a:p>
          <a:p>
            <a:pPr>
              <a:buNone/>
            </a:pPr>
            <a:r>
              <a:rPr lang="en-US" sz="2000" b="1" dirty="0" smtClean="0">
                <a:latin typeface="Courier New" pitchFamily="49" charset="0"/>
                <a:cs typeface="Courier New" pitchFamily="49" charset="0"/>
              </a:rPr>
              <a:t>k1 = 1; k2 = 1;</a:t>
            </a:r>
            <a:endParaRPr lang="en-US" sz="2000" dirty="0" smtClean="0">
              <a:latin typeface="Courier New" pitchFamily="49" charset="0"/>
              <a:cs typeface="Courier New" pitchFamily="49" charset="0"/>
            </a:endParaRPr>
          </a:p>
          <a:p>
            <a:pPr>
              <a:buNone/>
            </a:pPr>
            <a:r>
              <a:rPr lang="en-US" sz="2000" b="1" dirty="0" smtClean="0">
                <a:latin typeface="Courier New" pitchFamily="49" charset="0"/>
                <a:cs typeface="Courier New" pitchFamily="49" charset="0"/>
              </a:rPr>
              <a:t>k3 = 1; k4 = 1;</a:t>
            </a:r>
            <a:endParaRPr lang="en-US" sz="2000" dirty="0" smtClean="0">
              <a:latin typeface="Courier New" pitchFamily="49" charset="0"/>
              <a:cs typeface="Courier New" pitchFamily="49" charset="0"/>
            </a:endParaRPr>
          </a:p>
          <a:p>
            <a:pPr>
              <a:buNone/>
            </a:pPr>
            <a:r>
              <a:rPr lang="en-US" sz="2000" b="1" dirty="0" smtClean="0">
                <a:latin typeface="Courier New" pitchFamily="49" charset="0"/>
                <a:cs typeface="Courier New" pitchFamily="49" charset="0"/>
              </a:rPr>
              <a:t>Xo = 1.0;</a:t>
            </a:r>
          </a:p>
        </p:txBody>
      </p:sp>
      <p:sp>
        <p:nvSpPr>
          <p:cNvPr id="4" name="Slide Number Placeholder 3"/>
          <p:cNvSpPr>
            <a:spLocks noGrp="1"/>
          </p:cNvSpPr>
          <p:nvPr>
            <p:ph type="sldNum" sz="quarter" idx="12"/>
          </p:nvPr>
        </p:nvSpPr>
        <p:spPr/>
        <p:txBody>
          <a:bodyPr/>
          <a:lstStyle/>
          <a:p>
            <a:fld id="{03BA6C92-EF2F-4E9E-BEBC-0B605F1BE3C0}" type="slidenum">
              <a:rPr lang="en-US" smtClean="0"/>
              <a:pPr/>
              <a:t>101</a:t>
            </a:fld>
            <a:endParaRPr lang="en-US" dirty="0"/>
          </a:p>
        </p:txBody>
      </p:sp>
    </p:spTree>
    <p:extLst>
      <p:ext uri="{BB962C8B-B14F-4D97-AF65-F5344CB8AC3E}">
        <p14:creationId xmlns:p14="http://schemas.microsoft.com/office/powerpoint/2010/main" val="1219938575"/>
      </p:ext>
    </p:extLst>
  </p:cSld>
  <p:clrMapOvr>
    <a:masterClrMapping/>
  </p:clrMapOvr>
  <p:transition advTm="26512"/>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Exercise: Build a model that shows perfect adaptation.</a:t>
            </a:r>
            <a:endParaRPr lang="en-US" dirty="0"/>
          </a:p>
        </p:txBody>
      </p:sp>
      <p:sp>
        <p:nvSpPr>
          <p:cNvPr id="4" name="Slide Number Placeholder 3"/>
          <p:cNvSpPr>
            <a:spLocks noGrp="1"/>
          </p:cNvSpPr>
          <p:nvPr>
            <p:ph type="sldNum" sz="quarter" idx="12"/>
          </p:nvPr>
        </p:nvSpPr>
        <p:spPr/>
        <p:txBody>
          <a:bodyPr/>
          <a:lstStyle/>
          <a:p>
            <a:fld id="{03BA6C92-EF2F-4E9E-BEBC-0B605F1BE3C0}" type="slidenum">
              <a:rPr lang="en-US" smtClean="0"/>
              <a:pPr/>
              <a:t>102</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322" y="1733550"/>
            <a:ext cx="5999356"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252116"/>
      </p:ext>
    </p:extLst>
  </p:cSld>
  <p:clrMapOvr>
    <a:masterClrMapping/>
  </p:clrMapOvr>
  <p:transition advTm="49011"/>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BA6C92-EF2F-4E9E-BEBC-0B605F1BE3C0}" type="slidenum">
              <a:rPr lang="en-US" smtClean="0"/>
              <a:pPr/>
              <a:t>103</a:t>
            </a:fld>
            <a:endParaRPr lang="en-US" dirty="0"/>
          </a:p>
        </p:txBody>
      </p:sp>
      <p:sp>
        <p:nvSpPr>
          <p:cNvPr id="22" name="Title 21"/>
          <p:cNvSpPr>
            <a:spLocks noGrp="1"/>
          </p:cNvSpPr>
          <p:nvPr>
            <p:ph type="title"/>
          </p:nvPr>
        </p:nvSpPr>
        <p:spPr>
          <a:xfrm>
            <a:off x="381000" y="381000"/>
            <a:ext cx="8382000" cy="762000"/>
          </a:xfrm>
        </p:spPr>
        <p:txBody>
          <a:bodyPr/>
          <a:lstStyle/>
          <a:p>
            <a:r>
              <a:rPr lang="en-US" dirty="0" smtClean="0">
                <a:latin typeface="Calibri" pitchFamily="34" charset="0"/>
              </a:rPr>
              <a:t>Steady State</a:t>
            </a:r>
            <a:endParaRPr lang="en-US" dirty="0">
              <a:latin typeface="Calibri" pitchFamily="34" charset="0"/>
            </a:endParaRPr>
          </a:p>
        </p:txBody>
      </p:sp>
      <p:sp>
        <p:nvSpPr>
          <p:cNvPr id="138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3" name="Rectangle 3"/>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6" name="Rectangle 6"/>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825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2866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62213"/>
            <a:ext cx="743902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886200"/>
            <a:ext cx="34099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837" y="4876800"/>
            <a:ext cx="128587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721428" y="4054928"/>
            <a:ext cx="533400" cy="533400"/>
          </a:xfrm>
          <a:prstGeom prst="ellipse">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Oval 13"/>
          <p:cNvSpPr/>
          <p:nvPr/>
        </p:nvSpPr>
        <p:spPr>
          <a:xfrm>
            <a:off x="3995058" y="4071256"/>
            <a:ext cx="533400" cy="5334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Oval 14"/>
          <p:cNvSpPr/>
          <p:nvPr/>
        </p:nvSpPr>
        <p:spPr>
          <a:xfrm>
            <a:off x="5334000" y="4038600"/>
            <a:ext cx="533400" cy="533400"/>
          </a:xfrm>
          <a:prstGeom prst="ellipse">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Oval 15"/>
          <p:cNvSpPr/>
          <p:nvPr/>
        </p:nvSpPr>
        <p:spPr>
          <a:xfrm>
            <a:off x="4214812" y="4897890"/>
            <a:ext cx="381000" cy="364672"/>
          </a:xfrm>
          <a:prstGeom prst="ellipse">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Oval 16"/>
          <p:cNvSpPr/>
          <p:nvPr/>
        </p:nvSpPr>
        <p:spPr>
          <a:xfrm>
            <a:off x="4212770" y="5274128"/>
            <a:ext cx="381000" cy="364672"/>
          </a:xfrm>
          <a:prstGeom prst="ellipse">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03368535"/>
      </p:ext>
    </p:extLst>
  </p:cSld>
  <p:clrMapOvr>
    <a:masterClrMapping/>
  </p:clrMapOvr>
  <p:transition advTm="65951"/>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BA6C92-EF2F-4E9E-BEBC-0B605F1BE3C0}" type="slidenum">
              <a:rPr lang="en-US" smtClean="0"/>
              <a:pPr/>
              <a:t>104</a:t>
            </a:fld>
            <a:endParaRPr lang="en-US" dirty="0"/>
          </a:p>
        </p:txBody>
      </p:sp>
      <p:sp>
        <p:nvSpPr>
          <p:cNvPr id="22" name="Title 21"/>
          <p:cNvSpPr>
            <a:spLocks noGrp="1"/>
          </p:cNvSpPr>
          <p:nvPr>
            <p:ph type="title"/>
          </p:nvPr>
        </p:nvSpPr>
        <p:spPr>
          <a:xfrm>
            <a:off x="381000" y="381000"/>
            <a:ext cx="8382000" cy="762000"/>
          </a:xfrm>
        </p:spPr>
        <p:txBody>
          <a:bodyPr/>
          <a:lstStyle/>
          <a:p>
            <a:r>
              <a:rPr lang="en-US" dirty="0" smtClean="0">
                <a:latin typeface="Calibri" pitchFamily="34" charset="0"/>
              </a:rPr>
              <a:t>Steady State</a:t>
            </a:r>
            <a:endParaRPr lang="en-US" dirty="0">
              <a:latin typeface="Calibri" pitchFamily="34" charset="0"/>
            </a:endParaRPr>
          </a:p>
        </p:txBody>
      </p:sp>
      <p:sp>
        <p:nvSpPr>
          <p:cNvPr id="138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3" name="Rectangle 3"/>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6" name="Rectangle 6"/>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825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1571625"/>
            <a:ext cx="583882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6882212"/>
      </p:ext>
    </p:extLst>
  </p:cSld>
  <p:clrMapOvr>
    <a:masterClrMapping/>
  </p:clrMapOvr>
  <p:transition advTm="65951"/>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BA6C92-EF2F-4E9E-BEBC-0B605F1BE3C0}" type="slidenum">
              <a:rPr lang="en-US" smtClean="0"/>
              <a:pPr/>
              <a:t>105</a:t>
            </a:fld>
            <a:endParaRPr lang="en-US" dirty="0"/>
          </a:p>
        </p:txBody>
      </p:sp>
      <p:sp>
        <p:nvSpPr>
          <p:cNvPr id="22" name="Title 21"/>
          <p:cNvSpPr>
            <a:spLocks noGrp="1"/>
          </p:cNvSpPr>
          <p:nvPr>
            <p:ph type="title"/>
          </p:nvPr>
        </p:nvSpPr>
        <p:spPr>
          <a:xfrm>
            <a:off x="381000" y="381000"/>
            <a:ext cx="8382000" cy="762000"/>
          </a:xfrm>
        </p:spPr>
        <p:txBody>
          <a:bodyPr/>
          <a:lstStyle/>
          <a:p>
            <a:r>
              <a:rPr lang="en-US" dirty="0" smtClean="0">
                <a:latin typeface="Calibri" pitchFamily="34" charset="0"/>
              </a:rPr>
              <a:t>Steady State</a:t>
            </a:r>
            <a:endParaRPr lang="en-US" dirty="0">
              <a:latin typeface="Calibri" pitchFamily="34" charset="0"/>
            </a:endParaRPr>
          </a:p>
        </p:txBody>
      </p:sp>
      <p:sp>
        <p:nvSpPr>
          <p:cNvPr id="138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3" name="Rectangle 3"/>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6" name="Rectangle 6"/>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825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371599"/>
            <a:ext cx="4194131" cy="119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838189"/>
            <a:ext cx="2118987" cy="438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508332"/>
            <a:ext cx="2221281" cy="113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953000"/>
            <a:ext cx="390185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948214"/>
      </p:ext>
    </p:extLst>
  </p:cSld>
  <p:clrMapOvr>
    <a:masterClrMapping/>
  </p:clrMapOvr>
  <p:transition advTm="65951"/>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304800" y="274638"/>
            <a:ext cx="8610600" cy="715962"/>
          </a:xfrm>
        </p:spPr>
        <p:txBody>
          <a:bodyPr>
            <a:normAutofit fontScale="90000"/>
          </a:bodyPr>
          <a:lstStyle/>
          <a:p>
            <a:r>
              <a:rPr lang="en-US" dirty="0" smtClean="0"/>
              <a:t>Open System</a:t>
            </a:r>
            <a:endParaRPr lang="en-US" dirty="0"/>
          </a:p>
        </p:txBody>
      </p:sp>
      <p:sp>
        <p:nvSpPr>
          <p:cNvPr id="3" name="TextBox 2"/>
          <p:cNvSpPr txBox="1"/>
          <p:nvPr/>
        </p:nvSpPr>
        <p:spPr>
          <a:xfrm>
            <a:off x="457200" y="1219200"/>
            <a:ext cx="8383513" cy="3416320"/>
          </a:xfrm>
          <a:prstGeom prst="rect">
            <a:avLst/>
          </a:prstGeom>
          <a:noFill/>
        </p:spPr>
        <p:txBody>
          <a:bodyPr wrap="none" rtlCol="0">
            <a:spAutoFit/>
          </a:bodyPr>
          <a:lstStyle/>
          <a:p>
            <a:r>
              <a:rPr lang="en-US" sz="2400" dirty="0" smtClean="0"/>
              <a:t>Turn the close system you build into an open system by fixing</a:t>
            </a:r>
          </a:p>
          <a:p>
            <a:r>
              <a:rPr lang="en-US" sz="2400" dirty="0" smtClean="0"/>
              <a:t>Xo and X1.</a:t>
            </a:r>
          </a:p>
          <a:p>
            <a:endParaRPr lang="en-US" sz="2400" dirty="0"/>
          </a:p>
          <a:p>
            <a:r>
              <a:rPr lang="en-US" sz="2400" dirty="0" smtClean="0"/>
              <a:t>Questions:</a:t>
            </a:r>
          </a:p>
          <a:p>
            <a:endParaRPr lang="en-US" sz="2400" dirty="0"/>
          </a:p>
          <a:p>
            <a:pPr marL="457200" indent="-457200">
              <a:buAutoNum type="arabicPeriod"/>
            </a:pPr>
            <a:r>
              <a:rPr lang="en-US" sz="2400" dirty="0" smtClean="0"/>
              <a:t>Carry out a simulation and plot the time course for the system</a:t>
            </a:r>
            <a:r>
              <a:rPr lang="en-US" sz="2400" dirty="0"/>
              <a:t/>
            </a:r>
            <a:br>
              <a:rPr lang="en-US" sz="2400" dirty="0"/>
            </a:br>
            <a:r>
              <a:rPr lang="en-US" sz="2400" dirty="0" smtClean="0"/>
              <a:t>t = 0 to t = 50. </a:t>
            </a:r>
          </a:p>
          <a:p>
            <a:pPr marL="457200" indent="-457200">
              <a:buAutoNum type="arabicPeriod"/>
            </a:pPr>
            <a:r>
              <a:rPr lang="en-US" sz="2400" dirty="0" smtClean="0"/>
              <a:t>Once the system settles down what is the net flux </a:t>
            </a:r>
            <a:br>
              <a:rPr lang="en-US" sz="2400" dirty="0" smtClean="0"/>
            </a:br>
            <a:r>
              <a:rPr lang="en-US" sz="2400" dirty="0" smtClean="0"/>
              <a:t>through the pathway?</a:t>
            </a:r>
          </a:p>
        </p:txBody>
      </p:sp>
    </p:spTree>
    <p:extLst>
      <p:ext uri="{BB962C8B-B14F-4D97-AF65-F5344CB8AC3E}">
        <p14:creationId xmlns:p14="http://schemas.microsoft.com/office/powerpoint/2010/main" val="153581287"/>
      </p:ext>
    </p:extLst>
  </p:cSld>
  <p:clrMapOvr>
    <a:masterClrMapping/>
  </p:clrMapOvr>
  <p:transition advTm="65951"/>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disturbance is stable</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552" y="1371600"/>
            <a:ext cx="7477125"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11523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
            </a:r>
            <a:endParaRPr lang="en-US" dirty="0"/>
          </a:p>
        </p:txBody>
      </p:sp>
      <p:pic>
        <p:nvPicPr>
          <p:cNvPr id="4" name="Picture 3"/>
          <p:cNvPicPr>
            <a:picLocks noChangeAspect="1"/>
          </p:cNvPicPr>
          <p:nvPr/>
        </p:nvPicPr>
        <p:blipFill>
          <a:blip r:embed="rId2"/>
          <a:stretch>
            <a:fillRect/>
          </a:stretch>
        </p:blipFill>
        <p:spPr>
          <a:xfrm>
            <a:off x="457200" y="1503732"/>
            <a:ext cx="3422888" cy="2667000"/>
          </a:xfrm>
          <a:prstGeom prst="rect">
            <a:avLst/>
          </a:prstGeom>
        </p:spPr>
      </p:pic>
      <p:pic>
        <p:nvPicPr>
          <p:cNvPr id="5" name="Picture 4"/>
          <p:cNvPicPr>
            <a:picLocks noChangeAspect="1"/>
          </p:cNvPicPr>
          <p:nvPr/>
        </p:nvPicPr>
        <p:blipFill>
          <a:blip r:embed="rId3"/>
          <a:stretch>
            <a:fillRect/>
          </a:stretch>
        </p:blipFill>
        <p:spPr>
          <a:xfrm>
            <a:off x="5007212" y="1219200"/>
            <a:ext cx="3770949" cy="2831167"/>
          </a:xfrm>
          <a:prstGeom prst="rect">
            <a:avLst/>
          </a:prstGeom>
        </p:spPr>
      </p:pic>
      <p:pic>
        <p:nvPicPr>
          <p:cNvPr id="6" name="Picture 5"/>
          <p:cNvPicPr>
            <a:picLocks noChangeAspect="1"/>
          </p:cNvPicPr>
          <p:nvPr/>
        </p:nvPicPr>
        <p:blipFill>
          <a:blip r:embed="rId4"/>
          <a:stretch>
            <a:fillRect/>
          </a:stretch>
        </p:blipFill>
        <p:spPr>
          <a:xfrm>
            <a:off x="3317399" y="3505200"/>
            <a:ext cx="2854801" cy="3037621"/>
          </a:xfrm>
          <a:prstGeom prst="rect">
            <a:avLst/>
          </a:prstGeom>
        </p:spPr>
      </p:pic>
    </p:spTree>
    <p:extLst>
      <p:ext uri="{BB962C8B-B14F-4D97-AF65-F5344CB8AC3E}">
        <p14:creationId xmlns:p14="http://schemas.microsoft.com/office/powerpoint/2010/main" val="12045362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2"/>
          <a:stretch>
            <a:fillRect/>
          </a:stretch>
        </p:blipFill>
        <p:spPr>
          <a:xfrm>
            <a:off x="3352800" y="1133573"/>
            <a:ext cx="5149850" cy="2275515"/>
          </a:xfrm>
          <a:prstGeom prst="rect">
            <a:avLst/>
          </a:prstGeom>
        </p:spPr>
      </p:pic>
      <p:sp>
        <p:nvSpPr>
          <p:cNvPr id="2" name="object 2"/>
          <p:cNvSpPr txBox="1">
            <a:spLocks noGrp="1"/>
          </p:cNvSpPr>
          <p:nvPr>
            <p:ph type="title"/>
          </p:nvPr>
        </p:nvSpPr>
        <p:spPr>
          <a:xfrm>
            <a:off x="3169306" y="280204"/>
            <a:ext cx="3612494" cy="688737"/>
          </a:xfrm>
          <a:prstGeom prst="rect">
            <a:avLst/>
          </a:prstGeom>
        </p:spPr>
        <p:txBody>
          <a:bodyPr vert="horz" wrap="square" lIns="0" tIns="11516" rIns="0" bIns="0" rtlCol="0" anchor="ctr">
            <a:spAutoFit/>
          </a:bodyPr>
          <a:lstStyle/>
          <a:p>
            <a:pPr marL="11516">
              <a:spcBef>
                <a:spcPts val="91"/>
              </a:spcBef>
            </a:pPr>
            <a:r>
              <a:rPr lang="en-US" dirty="0" smtClean="0"/>
              <a:t>Transport</a:t>
            </a:r>
            <a:endParaRPr spc="-5" dirty="0"/>
          </a:p>
        </p:txBody>
      </p:sp>
      <p:pic>
        <p:nvPicPr>
          <p:cNvPr id="63" name="Picture 62"/>
          <p:cNvPicPr>
            <a:picLocks noChangeAspect="1"/>
          </p:cNvPicPr>
          <p:nvPr/>
        </p:nvPicPr>
        <p:blipFill>
          <a:blip r:embed="rId3"/>
          <a:stretch>
            <a:fillRect/>
          </a:stretch>
        </p:blipFill>
        <p:spPr>
          <a:xfrm>
            <a:off x="609600" y="1219200"/>
            <a:ext cx="4318000" cy="2101850"/>
          </a:xfrm>
          <a:prstGeom prst="rect">
            <a:avLst/>
          </a:prstGeom>
        </p:spPr>
      </p:pic>
      <p:pic>
        <p:nvPicPr>
          <p:cNvPr id="61" name="Picture 60"/>
          <p:cNvPicPr>
            <a:picLocks noChangeAspect="1"/>
          </p:cNvPicPr>
          <p:nvPr/>
        </p:nvPicPr>
        <p:blipFill>
          <a:blip r:embed="rId4"/>
          <a:stretch>
            <a:fillRect/>
          </a:stretch>
        </p:blipFill>
        <p:spPr>
          <a:xfrm>
            <a:off x="910428" y="2645028"/>
            <a:ext cx="6767992" cy="4178682"/>
          </a:xfrm>
          <a:prstGeom prst="rect">
            <a:avLst/>
          </a:prstGeom>
        </p:spPr>
      </p:pic>
    </p:spTree>
    <p:extLst>
      <p:ext uri="{BB962C8B-B14F-4D97-AF65-F5344CB8AC3E}">
        <p14:creationId xmlns:p14="http://schemas.microsoft.com/office/powerpoint/2010/main" val="1049411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dirty="0" smtClean="0"/>
              <a:t>Metabolic Networks</a:t>
            </a:r>
            <a:endParaRPr lang="en-US" sz="3600" dirty="0"/>
          </a:p>
        </p:txBody>
      </p:sp>
      <p:pic>
        <p:nvPicPr>
          <p:cNvPr id="3076" name="Picture 4"/>
          <p:cNvPicPr>
            <a:picLocks noChangeAspect="1" noChangeArrowheads="1"/>
          </p:cNvPicPr>
          <p:nvPr/>
        </p:nvPicPr>
        <p:blipFill>
          <a:blip r:embed="rId2" cstate="print"/>
          <a:srcRect/>
          <a:stretch>
            <a:fillRect/>
          </a:stretch>
        </p:blipFill>
        <p:spPr bwMode="auto">
          <a:xfrm>
            <a:off x="228600" y="1219200"/>
            <a:ext cx="8745893" cy="4953000"/>
          </a:xfrm>
          <a:prstGeom prst="rect">
            <a:avLst/>
          </a:prstGeom>
          <a:noFill/>
          <a:ln w="9525">
            <a:noFill/>
            <a:miter lim="800000"/>
            <a:headEnd/>
            <a:tailEnd/>
          </a:ln>
        </p:spPr>
      </p:pic>
      <p:sp>
        <p:nvSpPr>
          <p:cNvPr id="8" name="Rectangle 7"/>
          <p:cNvSpPr/>
          <p:nvPr/>
        </p:nvSpPr>
        <p:spPr>
          <a:xfrm>
            <a:off x="0" y="6400800"/>
            <a:ext cx="3441135" cy="307777"/>
          </a:xfrm>
          <a:prstGeom prst="rect">
            <a:avLst/>
          </a:prstGeom>
        </p:spPr>
        <p:txBody>
          <a:bodyPr wrap="none">
            <a:spAutoFit/>
          </a:bodyPr>
          <a:lstStyle/>
          <a:p>
            <a:r>
              <a:rPr lang="en-US" sz="1400" dirty="0" smtClean="0"/>
              <a:t>http://www.iubmb-nicholson.org/chart.html</a:t>
            </a:r>
            <a:endParaRPr lang="en-US" sz="1400" dirty="0"/>
          </a:p>
        </p:txBody>
      </p:sp>
    </p:spTree>
    <p:extLst>
      <p:ext uri="{BB962C8B-B14F-4D97-AF65-F5344CB8AC3E}">
        <p14:creationId xmlns:p14="http://schemas.microsoft.com/office/powerpoint/2010/main" val="104897510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69306" y="280204"/>
            <a:ext cx="3612494" cy="688737"/>
          </a:xfrm>
          <a:prstGeom prst="rect">
            <a:avLst/>
          </a:prstGeom>
        </p:spPr>
        <p:txBody>
          <a:bodyPr vert="horz" wrap="square" lIns="0" tIns="11516" rIns="0" bIns="0" rtlCol="0" anchor="ctr">
            <a:spAutoFit/>
          </a:bodyPr>
          <a:lstStyle/>
          <a:p>
            <a:pPr marL="11516">
              <a:spcBef>
                <a:spcPts val="91"/>
              </a:spcBef>
            </a:pPr>
            <a:r>
              <a:rPr dirty="0"/>
              <a:t>1</a:t>
            </a:r>
            <a:r>
              <a:rPr spc="-103" dirty="0"/>
              <a:t> </a:t>
            </a:r>
            <a:r>
              <a:rPr spc="-5" dirty="0"/>
              <a:t>compartment</a:t>
            </a:r>
          </a:p>
        </p:txBody>
      </p:sp>
      <p:sp>
        <p:nvSpPr>
          <p:cNvPr id="3" name="object 3"/>
          <p:cNvSpPr/>
          <p:nvPr/>
        </p:nvSpPr>
        <p:spPr>
          <a:xfrm>
            <a:off x="722077" y="1538972"/>
            <a:ext cx="2092525" cy="1624960"/>
          </a:xfrm>
          <a:custGeom>
            <a:avLst/>
            <a:gdLst/>
            <a:ahLst/>
            <a:cxnLst/>
            <a:rect l="l" t="t" r="r" b="b"/>
            <a:pathLst>
              <a:path w="2307590" h="1791970">
                <a:moveTo>
                  <a:pt x="2307590" y="0"/>
                </a:moveTo>
                <a:lnTo>
                  <a:pt x="0" y="0"/>
                </a:lnTo>
                <a:lnTo>
                  <a:pt x="0" y="1791969"/>
                </a:lnTo>
                <a:lnTo>
                  <a:pt x="2307590" y="1791969"/>
                </a:lnTo>
                <a:lnTo>
                  <a:pt x="2307590" y="0"/>
                </a:lnTo>
                <a:close/>
              </a:path>
            </a:pathLst>
          </a:custGeom>
          <a:solidFill>
            <a:srgbClr val="FF6633">
              <a:alpha val="50000"/>
            </a:srgbClr>
          </a:solidFill>
        </p:spPr>
        <p:txBody>
          <a:bodyPr wrap="square" lIns="0" tIns="0" rIns="0" bIns="0" rtlCol="0"/>
          <a:lstStyle/>
          <a:p>
            <a:endParaRPr sz="1632"/>
          </a:p>
        </p:txBody>
      </p:sp>
      <p:sp>
        <p:nvSpPr>
          <p:cNvPr id="4" name="object 4"/>
          <p:cNvSpPr/>
          <p:nvPr/>
        </p:nvSpPr>
        <p:spPr>
          <a:xfrm>
            <a:off x="1279512" y="2585809"/>
            <a:ext cx="161229" cy="146258"/>
          </a:xfrm>
          <a:custGeom>
            <a:avLst/>
            <a:gdLst/>
            <a:ahLst/>
            <a:cxnLst/>
            <a:rect l="l" t="t" r="r" b="b"/>
            <a:pathLst>
              <a:path w="177800" h="161289">
                <a:moveTo>
                  <a:pt x="25352" y="116839"/>
                </a:moveTo>
                <a:lnTo>
                  <a:pt x="19002" y="116839"/>
                </a:lnTo>
                <a:lnTo>
                  <a:pt x="12275" y="118586"/>
                </a:lnTo>
                <a:lnTo>
                  <a:pt x="6143" y="123189"/>
                </a:lnTo>
                <a:lnTo>
                  <a:pt x="1678" y="129698"/>
                </a:lnTo>
                <a:lnTo>
                  <a:pt x="76" y="136624"/>
                </a:lnTo>
                <a:lnTo>
                  <a:pt x="0" y="137318"/>
                </a:lnTo>
                <a:lnTo>
                  <a:pt x="3167" y="147895"/>
                </a:lnTo>
                <a:lnTo>
                  <a:pt x="11382" y="155416"/>
                </a:lnTo>
                <a:lnTo>
                  <a:pt x="22455" y="159841"/>
                </a:lnTo>
                <a:lnTo>
                  <a:pt x="34242" y="161289"/>
                </a:lnTo>
                <a:lnTo>
                  <a:pt x="49998" y="157281"/>
                </a:lnTo>
                <a:lnTo>
                  <a:pt x="56084" y="152400"/>
                </a:lnTo>
                <a:lnTo>
                  <a:pt x="24082" y="152400"/>
                </a:lnTo>
                <a:lnTo>
                  <a:pt x="16462" y="148589"/>
                </a:lnTo>
                <a:lnTo>
                  <a:pt x="34242" y="119380"/>
                </a:lnTo>
                <a:lnTo>
                  <a:pt x="25352" y="116839"/>
                </a:lnTo>
                <a:close/>
              </a:path>
              <a:path w="177800" h="161289">
                <a:moveTo>
                  <a:pt x="91824" y="133350"/>
                </a:moveTo>
                <a:lnTo>
                  <a:pt x="71072" y="133350"/>
                </a:lnTo>
                <a:lnTo>
                  <a:pt x="76331" y="143609"/>
                </a:lnTo>
                <a:lnTo>
                  <a:pt x="84566" y="152558"/>
                </a:lnTo>
                <a:lnTo>
                  <a:pt x="95896" y="158888"/>
                </a:lnTo>
                <a:lnTo>
                  <a:pt x="110442" y="161289"/>
                </a:lnTo>
                <a:lnTo>
                  <a:pt x="134711" y="154007"/>
                </a:lnTo>
                <a:lnTo>
                  <a:pt x="136395" y="152400"/>
                </a:lnTo>
                <a:lnTo>
                  <a:pt x="110442" y="152400"/>
                </a:lnTo>
                <a:lnTo>
                  <a:pt x="101572" y="150614"/>
                </a:lnTo>
                <a:lnTo>
                  <a:pt x="95678" y="145732"/>
                </a:lnTo>
                <a:lnTo>
                  <a:pt x="92404" y="138469"/>
                </a:lnTo>
                <a:lnTo>
                  <a:pt x="91824" y="133350"/>
                </a:lnTo>
                <a:close/>
              </a:path>
              <a:path w="177800" h="161289">
                <a:moveTo>
                  <a:pt x="92482" y="7620"/>
                </a:moveTo>
                <a:lnTo>
                  <a:pt x="68532" y="7620"/>
                </a:lnTo>
                <a:lnTo>
                  <a:pt x="74187" y="8532"/>
                </a:lnTo>
                <a:lnTo>
                  <a:pt x="80438" y="12064"/>
                </a:lnTo>
                <a:lnTo>
                  <a:pt x="85498" y="19407"/>
                </a:lnTo>
                <a:lnTo>
                  <a:pt x="87488" y="31194"/>
                </a:lnTo>
                <a:lnTo>
                  <a:pt x="87539" y="32127"/>
                </a:lnTo>
                <a:lnTo>
                  <a:pt x="86391" y="42187"/>
                </a:lnTo>
                <a:lnTo>
                  <a:pt x="76866" y="83542"/>
                </a:lnTo>
                <a:lnTo>
                  <a:pt x="63174" y="131504"/>
                </a:lnTo>
                <a:lnTo>
                  <a:pt x="34242" y="152400"/>
                </a:lnTo>
                <a:lnTo>
                  <a:pt x="56084" y="152400"/>
                </a:lnTo>
                <a:lnTo>
                  <a:pt x="61229" y="148272"/>
                </a:lnTo>
                <a:lnTo>
                  <a:pt x="68175" y="138787"/>
                </a:lnTo>
                <a:lnTo>
                  <a:pt x="71072" y="133350"/>
                </a:lnTo>
                <a:lnTo>
                  <a:pt x="91824" y="133350"/>
                </a:lnTo>
                <a:lnTo>
                  <a:pt x="97742" y="99060"/>
                </a:lnTo>
                <a:lnTo>
                  <a:pt x="109172" y="50800"/>
                </a:lnTo>
                <a:lnTo>
                  <a:pt x="112228" y="39766"/>
                </a:lnTo>
                <a:lnTo>
                  <a:pt x="117836" y="26670"/>
                </a:lnTo>
                <a:lnTo>
                  <a:pt x="107902" y="26670"/>
                </a:lnTo>
                <a:lnTo>
                  <a:pt x="99429" y="12858"/>
                </a:lnTo>
                <a:lnTo>
                  <a:pt x="92482" y="7620"/>
                </a:lnTo>
                <a:close/>
              </a:path>
              <a:path w="177800" h="161289">
                <a:moveTo>
                  <a:pt x="166322" y="102870"/>
                </a:moveTo>
                <a:lnTo>
                  <a:pt x="159972" y="102870"/>
                </a:lnTo>
                <a:lnTo>
                  <a:pt x="158702" y="104139"/>
                </a:lnTo>
                <a:lnTo>
                  <a:pt x="157432" y="106680"/>
                </a:lnTo>
                <a:lnTo>
                  <a:pt x="147589" y="129897"/>
                </a:lnTo>
                <a:lnTo>
                  <a:pt x="134889" y="143827"/>
                </a:lnTo>
                <a:lnTo>
                  <a:pt x="121713" y="150614"/>
                </a:lnTo>
                <a:lnTo>
                  <a:pt x="110442" y="152400"/>
                </a:lnTo>
                <a:lnTo>
                  <a:pt x="136395" y="152400"/>
                </a:lnTo>
                <a:lnTo>
                  <a:pt x="152193" y="137318"/>
                </a:lnTo>
                <a:lnTo>
                  <a:pt x="162770" y="118963"/>
                </a:lnTo>
                <a:lnTo>
                  <a:pt x="166322" y="106680"/>
                </a:lnTo>
                <a:lnTo>
                  <a:pt x="166322" y="102870"/>
                </a:lnTo>
                <a:close/>
              </a:path>
              <a:path w="177800" h="161289">
                <a:moveTo>
                  <a:pt x="68532" y="0"/>
                </a:moveTo>
                <a:lnTo>
                  <a:pt x="44065" y="7282"/>
                </a:lnTo>
                <a:lnTo>
                  <a:pt x="26146" y="23971"/>
                </a:lnTo>
                <a:lnTo>
                  <a:pt x="15132" y="42326"/>
                </a:lnTo>
                <a:lnTo>
                  <a:pt x="11382" y="54610"/>
                </a:lnTo>
                <a:lnTo>
                  <a:pt x="11382" y="58420"/>
                </a:lnTo>
                <a:lnTo>
                  <a:pt x="19002" y="58420"/>
                </a:lnTo>
                <a:lnTo>
                  <a:pt x="19002" y="57150"/>
                </a:lnTo>
                <a:lnTo>
                  <a:pt x="20272" y="54610"/>
                </a:lnTo>
                <a:lnTo>
                  <a:pt x="31384" y="31194"/>
                </a:lnTo>
                <a:lnTo>
                  <a:pt x="44402" y="16827"/>
                </a:lnTo>
                <a:lnTo>
                  <a:pt x="57419" y="9604"/>
                </a:lnTo>
                <a:lnTo>
                  <a:pt x="68532" y="7620"/>
                </a:lnTo>
                <a:lnTo>
                  <a:pt x="92482" y="7620"/>
                </a:lnTo>
                <a:lnTo>
                  <a:pt x="88693" y="4762"/>
                </a:lnTo>
                <a:lnTo>
                  <a:pt x="77720" y="952"/>
                </a:lnTo>
                <a:lnTo>
                  <a:pt x="68532" y="0"/>
                </a:lnTo>
                <a:close/>
              </a:path>
              <a:path w="177800" h="161289">
                <a:moveTo>
                  <a:pt x="169056" y="7620"/>
                </a:moveTo>
                <a:lnTo>
                  <a:pt x="154892" y="7620"/>
                </a:lnTo>
                <a:lnTo>
                  <a:pt x="161242" y="12700"/>
                </a:lnTo>
                <a:lnTo>
                  <a:pt x="152352" y="13970"/>
                </a:lnTo>
                <a:lnTo>
                  <a:pt x="146002" y="22860"/>
                </a:lnTo>
                <a:lnTo>
                  <a:pt x="146002" y="36830"/>
                </a:lnTo>
                <a:lnTo>
                  <a:pt x="148542" y="44450"/>
                </a:lnTo>
                <a:lnTo>
                  <a:pt x="158702" y="44450"/>
                </a:lnTo>
                <a:lnTo>
                  <a:pt x="164893" y="43041"/>
                </a:lnTo>
                <a:lnTo>
                  <a:pt x="171084" y="38893"/>
                </a:lnTo>
                <a:lnTo>
                  <a:pt x="175847" y="32127"/>
                </a:lnTo>
                <a:lnTo>
                  <a:pt x="177752" y="22860"/>
                </a:lnTo>
                <a:lnTo>
                  <a:pt x="174200" y="11787"/>
                </a:lnTo>
                <a:lnTo>
                  <a:pt x="169056" y="7620"/>
                </a:lnTo>
                <a:close/>
              </a:path>
              <a:path w="177800" h="161289">
                <a:moveTo>
                  <a:pt x="144732" y="0"/>
                </a:moveTo>
                <a:lnTo>
                  <a:pt x="130941" y="3095"/>
                </a:lnTo>
                <a:lnTo>
                  <a:pt x="120126" y="10477"/>
                </a:lnTo>
                <a:lnTo>
                  <a:pt x="112406" y="19288"/>
                </a:lnTo>
                <a:lnTo>
                  <a:pt x="107902" y="26670"/>
                </a:lnTo>
                <a:lnTo>
                  <a:pt x="117836" y="26670"/>
                </a:lnTo>
                <a:lnTo>
                  <a:pt x="118379" y="25400"/>
                </a:lnTo>
                <a:lnTo>
                  <a:pt x="128817" y="12938"/>
                </a:lnTo>
                <a:lnTo>
                  <a:pt x="144732" y="7620"/>
                </a:lnTo>
                <a:lnTo>
                  <a:pt x="169056" y="7620"/>
                </a:lnTo>
                <a:lnTo>
                  <a:pt x="165528" y="4762"/>
                </a:lnTo>
                <a:lnTo>
                  <a:pt x="154713" y="1071"/>
                </a:lnTo>
                <a:lnTo>
                  <a:pt x="144732" y="0"/>
                </a:lnTo>
                <a:close/>
              </a:path>
            </a:pathLst>
          </a:custGeom>
          <a:solidFill>
            <a:srgbClr val="000000"/>
          </a:solidFill>
        </p:spPr>
        <p:txBody>
          <a:bodyPr wrap="square" lIns="0" tIns="0" rIns="0" bIns="0" rtlCol="0"/>
          <a:lstStyle/>
          <a:p>
            <a:endParaRPr sz="1632"/>
          </a:p>
        </p:txBody>
      </p:sp>
      <p:sp>
        <p:nvSpPr>
          <p:cNvPr id="5" name="object 5"/>
          <p:cNvSpPr/>
          <p:nvPr/>
        </p:nvSpPr>
        <p:spPr>
          <a:xfrm>
            <a:off x="1649144" y="2388880"/>
            <a:ext cx="111708" cy="158926"/>
          </a:xfrm>
          <a:custGeom>
            <a:avLst/>
            <a:gdLst/>
            <a:ahLst/>
            <a:cxnLst/>
            <a:rect l="l" t="t" r="r" b="b"/>
            <a:pathLst>
              <a:path w="123189" h="175260">
                <a:moveTo>
                  <a:pt x="59690" y="0"/>
                </a:moveTo>
                <a:lnTo>
                  <a:pt x="57150" y="0"/>
                </a:lnTo>
                <a:lnTo>
                  <a:pt x="50919" y="396"/>
                </a:lnTo>
                <a:lnTo>
                  <a:pt x="31789" y="2143"/>
                </a:lnTo>
                <a:lnTo>
                  <a:pt x="24130" y="2539"/>
                </a:lnTo>
                <a:lnTo>
                  <a:pt x="22860" y="3809"/>
                </a:lnTo>
                <a:lnTo>
                  <a:pt x="19050" y="3809"/>
                </a:lnTo>
                <a:lnTo>
                  <a:pt x="19050" y="12700"/>
                </a:lnTo>
                <a:lnTo>
                  <a:pt x="38100" y="12700"/>
                </a:lnTo>
                <a:lnTo>
                  <a:pt x="38100" y="19050"/>
                </a:lnTo>
                <a:lnTo>
                  <a:pt x="36830" y="21589"/>
                </a:lnTo>
                <a:lnTo>
                  <a:pt x="1270" y="162559"/>
                </a:lnTo>
                <a:lnTo>
                  <a:pt x="0" y="166369"/>
                </a:lnTo>
                <a:lnTo>
                  <a:pt x="0" y="171450"/>
                </a:lnTo>
                <a:lnTo>
                  <a:pt x="2540" y="175259"/>
                </a:lnTo>
                <a:lnTo>
                  <a:pt x="15240" y="175259"/>
                </a:lnTo>
                <a:lnTo>
                  <a:pt x="20320" y="165100"/>
                </a:lnTo>
                <a:lnTo>
                  <a:pt x="22125" y="157559"/>
                </a:lnTo>
                <a:lnTo>
                  <a:pt x="26193" y="141922"/>
                </a:lnTo>
                <a:lnTo>
                  <a:pt x="30499" y="125809"/>
                </a:lnTo>
                <a:lnTo>
                  <a:pt x="33020" y="116839"/>
                </a:lnTo>
                <a:lnTo>
                  <a:pt x="68698" y="116839"/>
                </a:lnTo>
                <a:lnTo>
                  <a:pt x="67786" y="116204"/>
                </a:lnTo>
                <a:lnTo>
                  <a:pt x="54352" y="112156"/>
                </a:lnTo>
                <a:lnTo>
                  <a:pt x="43180" y="110489"/>
                </a:lnTo>
                <a:lnTo>
                  <a:pt x="49232" y="106838"/>
                </a:lnTo>
                <a:lnTo>
                  <a:pt x="49445" y="106679"/>
                </a:lnTo>
                <a:lnTo>
                  <a:pt x="34290" y="106679"/>
                </a:lnTo>
                <a:lnTo>
                  <a:pt x="59690" y="7619"/>
                </a:lnTo>
                <a:lnTo>
                  <a:pt x="60960" y="3809"/>
                </a:lnTo>
                <a:lnTo>
                  <a:pt x="60960" y="2539"/>
                </a:lnTo>
                <a:lnTo>
                  <a:pt x="59690" y="0"/>
                </a:lnTo>
                <a:close/>
              </a:path>
              <a:path w="123189" h="175260">
                <a:moveTo>
                  <a:pt x="68698" y="116839"/>
                </a:moveTo>
                <a:lnTo>
                  <a:pt x="33020" y="116839"/>
                </a:lnTo>
                <a:lnTo>
                  <a:pt x="45481" y="119300"/>
                </a:lnTo>
                <a:lnTo>
                  <a:pt x="55562" y="123189"/>
                </a:lnTo>
                <a:lnTo>
                  <a:pt x="62309" y="128984"/>
                </a:lnTo>
                <a:lnTo>
                  <a:pt x="64770" y="137159"/>
                </a:lnTo>
                <a:lnTo>
                  <a:pt x="64770" y="140969"/>
                </a:lnTo>
                <a:lnTo>
                  <a:pt x="63500" y="142239"/>
                </a:lnTo>
                <a:lnTo>
                  <a:pt x="62230" y="146050"/>
                </a:lnTo>
                <a:lnTo>
                  <a:pt x="62230" y="149859"/>
                </a:lnTo>
                <a:lnTo>
                  <a:pt x="64809" y="161329"/>
                </a:lnTo>
                <a:lnTo>
                  <a:pt x="71437" y="169227"/>
                </a:lnTo>
                <a:lnTo>
                  <a:pt x="80446" y="173791"/>
                </a:lnTo>
                <a:lnTo>
                  <a:pt x="90170" y="175259"/>
                </a:lnTo>
                <a:lnTo>
                  <a:pt x="105112" y="169485"/>
                </a:lnTo>
                <a:lnTo>
                  <a:pt x="105532" y="168909"/>
                </a:lnTo>
                <a:lnTo>
                  <a:pt x="83820" y="168909"/>
                </a:lnTo>
                <a:lnTo>
                  <a:pt x="81280" y="162559"/>
                </a:lnTo>
                <a:lnTo>
                  <a:pt x="81280" y="151129"/>
                </a:lnTo>
                <a:lnTo>
                  <a:pt x="82550" y="144779"/>
                </a:lnTo>
                <a:lnTo>
                  <a:pt x="83820" y="139700"/>
                </a:lnTo>
                <a:lnTo>
                  <a:pt x="83820" y="137159"/>
                </a:lnTo>
                <a:lnTo>
                  <a:pt x="79077" y="124063"/>
                </a:lnTo>
                <a:lnTo>
                  <a:pt x="68698" y="116839"/>
                </a:lnTo>
                <a:close/>
              </a:path>
              <a:path w="123189" h="175260">
                <a:moveTo>
                  <a:pt x="120650" y="134619"/>
                </a:moveTo>
                <a:lnTo>
                  <a:pt x="114300" y="134619"/>
                </a:lnTo>
                <a:lnTo>
                  <a:pt x="113030" y="135889"/>
                </a:lnTo>
                <a:lnTo>
                  <a:pt x="111760" y="140969"/>
                </a:lnTo>
                <a:lnTo>
                  <a:pt x="108922" y="149621"/>
                </a:lnTo>
                <a:lnTo>
                  <a:pt x="104298" y="158749"/>
                </a:lnTo>
                <a:lnTo>
                  <a:pt x="98008" y="165973"/>
                </a:lnTo>
                <a:lnTo>
                  <a:pt x="90170" y="168909"/>
                </a:lnTo>
                <a:lnTo>
                  <a:pt x="105532" y="168909"/>
                </a:lnTo>
                <a:lnTo>
                  <a:pt x="114458" y="156686"/>
                </a:lnTo>
                <a:lnTo>
                  <a:pt x="119280" y="143648"/>
                </a:lnTo>
                <a:lnTo>
                  <a:pt x="120650" y="137159"/>
                </a:lnTo>
                <a:lnTo>
                  <a:pt x="120650" y="134619"/>
                </a:lnTo>
                <a:close/>
              </a:path>
              <a:path w="123189" h="175260">
                <a:moveTo>
                  <a:pt x="104140" y="63500"/>
                </a:moveTo>
                <a:lnTo>
                  <a:pt x="63500" y="85089"/>
                </a:lnTo>
                <a:lnTo>
                  <a:pt x="56257" y="92213"/>
                </a:lnTo>
                <a:lnTo>
                  <a:pt x="49371" y="98266"/>
                </a:lnTo>
                <a:lnTo>
                  <a:pt x="42247" y="103127"/>
                </a:lnTo>
                <a:lnTo>
                  <a:pt x="34290" y="106679"/>
                </a:lnTo>
                <a:lnTo>
                  <a:pt x="49445" y="106679"/>
                </a:lnTo>
                <a:lnTo>
                  <a:pt x="55403" y="102234"/>
                </a:lnTo>
                <a:lnTo>
                  <a:pt x="60860" y="97631"/>
                </a:lnTo>
                <a:lnTo>
                  <a:pt x="73779" y="85586"/>
                </a:lnTo>
                <a:lnTo>
                  <a:pt x="83502" y="78263"/>
                </a:lnTo>
                <a:lnTo>
                  <a:pt x="93702" y="73084"/>
                </a:lnTo>
                <a:lnTo>
                  <a:pt x="104140" y="71119"/>
                </a:lnTo>
                <a:lnTo>
                  <a:pt x="119721" y="71119"/>
                </a:lnTo>
                <a:lnTo>
                  <a:pt x="118427" y="69056"/>
                </a:lnTo>
                <a:lnTo>
                  <a:pt x="112474" y="65027"/>
                </a:lnTo>
                <a:lnTo>
                  <a:pt x="104140" y="63500"/>
                </a:lnTo>
                <a:close/>
              </a:path>
              <a:path w="123189" h="175260">
                <a:moveTo>
                  <a:pt x="119721" y="71119"/>
                </a:moveTo>
                <a:lnTo>
                  <a:pt x="110490" y="71119"/>
                </a:lnTo>
                <a:lnTo>
                  <a:pt x="111760" y="73659"/>
                </a:lnTo>
                <a:lnTo>
                  <a:pt x="100330" y="74929"/>
                </a:lnTo>
                <a:lnTo>
                  <a:pt x="99060" y="83819"/>
                </a:lnTo>
                <a:lnTo>
                  <a:pt x="99060" y="92709"/>
                </a:lnTo>
                <a:lnTo>
                  <a:pt x="102870" y="96519"/>
                </a:lnTo>
                <a:lnTo>
                  <a:pt x="115570" y="96519"/>
                </a:lnTo>
                <a:lnTo>
                  <a:pt x="123190" y="91439"/>
                </a:lnTo>
                <a:lnTo>
                  <a:pt x="123190" y="81279"/>
                </a:lnTo>
                <a:lnTo>
                  <a:pt x="121999" y="74751"/>
                </a:lnTo>
                <a:lnTo>
                  <a:pt x="119721" y="71119"/>
                </a:lnTo>
                <a:close/>
              </a:path>
            </a:pathLst>
          </a:custGeom>
          <a:solidFill>
            <a:srgbClr val="000000"/>
          </a:solidFill>
        </p:spPr>
        <p:txBody>
          <a:bodyPr wrap="square" lIns="0" tIns="0" rIns="0" bIns="0" rtlCol="0"/>
          <a:lstStyle/>
          <a:p>
            <a:endParaRPr sz="1632"/>
          </a:p>
        </p:txBody>
      </p:sp>
      <p:sp>
        <p:nvSpPr>
          <p:cNvPr id="6" name="object 6"/>
          <p:cNvSpPr/>
          <p:nvPr/>
        </p:nvSpPr>
        <p:spPr>
          <a:xfrm>
            <a:off x="1560468" y="2563929"/>
            <a:ext cx="286758" cy="168139"/>
          </a:xfrm>
          <a:custGeom>
            <a:avLst/>
            <a:gdLst/>
            <a:ahLst/>
            <a:cxnLst/>
            <a:rect l="l" t="t" r="r" b="b"/>
            <a:pathLst>
              <a:path w="316230" h="185419">
                <a:moveTo>
                  <a:pt x="238760" y="0"/>
                </a:moveTo>
                <a:lnTo>
                  <a:pt x="226060" y="0"/>
                </a:lnTo>
                <a:lnTo>
                  <a:pt x="226060" y="3810"/>
                </a:lnTo>
                <a:lnTo>
                  <a:pt x="243839" y="50800"/>
                </a:lnTo>
                <a:lnTo>
                  <a:pt x="278130" y="85089"/>
                </a:lnTo>
                <a:lnTo>
                  <a:pt x="0" y="85089"/>
                </a:lnTo>
                <a:lnTo>
                  <a:pt x="0" y="99060"/>
                </a:lnTo>
                <a:lnTo>
                  <a:pt x="278130" y="99060"/>
                </a:lnTo>
                <a:lnTo>
                  <a:pt x="264933" y="110311"/>
                </a:lnTo>
                <a:lnTo>
                  <a:pt x="255428" y="120491"/>
                </a:lnTo>
                <a:lnTo>
                  <a:pt x="249019" y="128527"/>
                </a:lnTo>
                <a:lnTo>
                  <a:pt x="245110" y="133350"/>
                </a:lnTo>
                <a:lnTo>
                  <a:pt x="235704" y="151606"/>
                </a:lnTo>
                <a:lnTo>
                  <a:pt x="229870" y="167004"/>
                </a:lnTo>
                <a:lnTo>
                  <a:pt x="226860" y="177800"/>
                </a:lnTo>
                <a:lnTo>
                  <a:pt x="226060" y="181610"/>
                </a:lnTo>
                <a:lnTo>
                  <a:pt x="226060" y="185419"/>
                </a:lnTo>
                <a:lnTo>
                  <a:pt x="240030" y="185419"/>
                </a:lnTo>
                <a:lnTo>
                  <a:pt x="241300" y="177800"/>
                </a:lnTo>
                <a:lnTo>
                  <a:pt x="249713" y="152975"/>
                </a:lnTo>
                <a:lnTo>
                  <a:pt x="263842" y="130651"/>
                </a:lnTo>
                <a:lnTo>
                  <a:pt x="284162" y="111898"/>
                </a:lnTo>
                <a:lnTo>
                  <a:pt x="311150" y="97789"/>
                </a:lnTo>
                <a:lnTo>
                  <a:pt x="314960" y="95250"/>
                </a:lnTo>
                <a:lnTo>
                  <a:pt x="316230" y="95250"/>
                </a:lnTo>
                <a:lnTo>
                  <a:pt x="316230" y="90169"/>
                </a:lnTo>
                <a:lnTo>
                  <a:pt x="313689" y="88900"/>
                </a:lnTo>
                <a:lnTo>
                  <a:pt x="312419" y="88900"/>
                </a:lnTo>
                <a:lnTo>
                  <a:pt x="296664" y="81518"/>
                </a:lnTo>
                <a:lnTo>
                  <a:pt x="275907" y="66992"/>
                </a:lnTo>
                <a:lnTo>
                  <a:pt x="255627" y="42465"/>
                </a:lnTo>
                <a:lnTo>
                  <a:pt x="241300" y="5079"/>
                </a:lnTo>
                <a:lnTo>
                  <a:pt x="240030" y="1269"/>
                </a:lnTo>
                <a:lnTo>
                  <a:pt x="238760" y="0"/>
                </a:lnTo>
                <a:close/>
              </a:path>
            </a:pathLst>
          </a:custGeom>
          <a:solidFill>
            <a:srgbClr val="000000"/>
          </a:solidFill>
        </p:spPr>
        <p:txBody>
          <a:bodyPr wrap="square" lIns="0" tIns="0" rIns="0" bIns="0" rtlCol="0"/>
          <a:lstStyle/>
          <a:p>
            <a:endParaRPr sz="1632"/>
          </a:p>
        </p:txBody>
      </p:sp>
      <p:sp>
        <p:nvSpPr>
          <p:cNvPr id="7" name="object 7"/>
          <p:cNvSpPr/>
          <p:nvPr/>
        </p:nvSpPr>
        <p:spPr>
          <a:xfrm>
            <a:off x="1962389" y="2585809"/>
            <a:ext cx="149713" cy="208446"/>
          </a:xfrm>
          <a:custGeom>
            <a:avLst/>
            <a:gdLst/>
            <a:ahLst/>
            <a:cxnLst/>
            <a:rect l="l" t="t" r="r" b="b"/>
            <a:pathLst>
              <a:path w="165100" h="229869">
                <a:moveTo>
                  <a:pt x="31750" y="176530"/>
                </a:moveTo>
                <a:lnTo>
                  <a:pt x="27939" y="176530"/>
                </a:lnTo>
                <a:lnTo>
                  <a:pt x="21014" y="177601"/>
                </a:lnTo>
                <a:lnTo>
                  <a:pt x="14446" y="181292"/>
                </a:lnTo>
                <a:lnTo>
                  <a:pt x="9544" y="188317"/>
                </a:lnTo>
                <a:lnTo>
                  <a:pt x="7619" y="199389"/>
                </a:lnTo>
                <a:lnTo>
                  <a:pt x="10537" y="211653"/>
                </a:lnTo>
                <a:lnTo>
                  <a:pt x="18573" y="221297"/>
                </a:lnTo>
                <a:lnTo>
                  <a:pt x="30658" y="227607"/>
                </a:lnTo>
                <a:lnTo>
                  <a:pt x="45719" y="229870"/>
                </a:lnTo>
                <a:lnTo>
                  <a:pt x="72925" y="224274"/>
                </a:lnTo>
                <a:lnTo>
                  <a:pt x="76181" y="222250"/>
                </a:lnTo>
                <a:lnTo>
                  <a:pt x="45719" y="222250"/>
                </a:lnTo>
                <a:lnTo>
                  <a:pt x="40124" y="221833"/>
                </a:lnTo>
                <a:lnTo>
                  <a:pt x="32384" y="219868"/>
                </a:lnTo>
                <a:lnTo>
                  <a:pt x="24645" y="215284"/>
                </a:lnTo>
                <a:lnTo>
                  <a:pt x="19050" y="207010"/>
                </a:lnTo>
                <a:lnTo>
                  <a:pt x="29209" y="207010"/>
                </a:lnTo>
                <a:lnTo>
                  <a:pt x="34289" y="203200"/>
                </a:lnTo>
                <a:lnTo>
                  <a:pt x="38100" y="199389"/>
                </a:lnTo>
                <a:lnTo>
                  <a:pt x="40639" y="195580"/>
                </a:lnTo>
                <a:lnTo>
                  <a:pt x="40639" y="177800"/>
                </a:lnTo>
                <a:lnTo>
                  <a:pt x="31750" y="176530"/>
                </a:lnTo>
                <a:close/>
              </a:path>
              <a:path w="165100" h="229869">
                <a:moveTo>
                  <a:pt x="132744" y="144780"/>
                </a:moveTo>
                <a:lnTo>
                  <a:pt x="109219" y="144780"/>
                </a:lnTo>
                <a:lnTo>
                  <a:pt x="105271" y="158313"/>
                </a:lnTo>
                <a:lnTo>
                  <a:pt x="100488" y="172085"/>
                </a:lnTo>
                <a:lnTo>
                  <a:pt x="77509" y="208319"/>
                </a:lnTo>
                <a:lnTo>
                  <a:pt x="45719" y="222250"/>
                </a:lnTo>
                <a:lnTo>
                  <a:pt x="76181" y="222250"/>
                </a:lnTo>
                <a:lnTo>
                  <a:pt x="97631" y="208914"/>
                </a:lnTo>
                <a:lnTo>
                  <a:pt x="117336" y="185935"/>
                </a:lnTo>
                <a:lnTo>
                  <a:pt x="129539" y="157480"/>
                </a:lnTo>
                <a:lnTo>
                  <a:pt x="132744" y="144780"/>
                </a:lnTo>
                <a:close/>
              </a:path>
              <a:path w="165100" h="229869">
                <a:moveTo>
                  <a:pt x="67864" y="7620"/>
                </a:moveTo>
                <a:lnTo>
                  <a:pt x="54609" y="7620"/>
                </a:lnTo>
                <a:lnTo>
                  <a:pt x="54609" y="19050"/>
                </a:lnTo>
                <a:lnTo>
                  <a:pt x="54153" y="25697"/>
                </a:lnTo>
                <a:lnTo>
                  <a:pt x="52863" y="32226"/>
                </a:lnTo>
                <a:lnTo>
                  <a:pt x="50859" y="38516"/>
                </a:lnTo>
                <a:lnTo>
                  <a:pt x="48252" y="44469"/>
                </a:lnTo>
                <a:lnTo>
                  <a:pt x="39389" y="69175"/>
                </a:lnTo>
                <a:lnTo>
                  <a:pt x="33496" y="88900"/>
                </a:lnTo>
                <a:lnTo>
                  <a:pt x="30222" y="104814"/>
                </a:lnTo>
                <a:lnTo>
                  <a:pt x="29209" y="118110"/>
                </a:lnTo>
                <a:lnTo>
                  <a:pt x="32920" y="138251"/>
                </a:lnTo>
                <a:lnTo>
                  <a:pt x="42703" y="151606"/>
                </a:lnTo>
                <a:lnTo>
                  <a:pt x="56534" y="159007"/>
                </a:lnTo>
                <a:lnTo>
                  <a:pt x="72389" y="161289"/>
                </a:lnTo>
                <a:lnTo>
                  <a:pt x="82609" y="160139"/>
                </a:lnTo>
                <a:lnTo>
                  <a:pt x="92233" y="156845"/>
                </a:lnTo>
                <a:lnTo>
                  <a:pt x="99851" y="152400"/>
                </a:lnTo>
                <a:lnTo>
                  <a:pt x="73659" y="152400"/>
                </a:lnTo>
                <a:lnTo>
                  <a:pt x="62249" y="149820"/>
                </a:lnTo>
                <a:lnTo>
                  <a:pt x="55721" y="143192"/>
                </a:lnTo>
                <a:lnTo>
                  <a:pt x="52764" y="134183"/>
                </a:lnTo>
                <a:lnTo>
                  <a:pt x="52069" y="124460"/>
                </a:lnTo>
                <a:lnTo>
                  <a:pt x="53240" y="110867"/>
                </a:lnTo>
                <a:lnTo>
                  <a:pt x="56673" y="94773"/>
                </a:lnTo>
                <a:lnTo>
                  <a:pt x="62249" y="76061"/>
                </a:lnTo>
                <a:lnTo>
                  <a:pt x="69850" y="54610"/>
                </a:lnTo>
                <a:lnTo>
                  <a:pt x="75564" y="39528"/>
                </a:lnTo>
                <a:lnTo>
                  <a:pt x="76993" y="34428"/>
                </a:lnTo>
                <a:lnTo>
                  <a:pt x="77469" y="29210"/>
                </a:lnTo>
                <a:lnTo>
                  <a:pt x="75227" y="17680"/>
                </a:lnTo>
                <a:lnTo>
                  <a:pt x="69056" y="8413"/>
                </a:lnTo>
                <a:lnTo>
                  <a:pt x="67864" y="7620"/>
                </a:lnTo>
                <a:close/>
              </a:path>
              <a:path w="165100" h="229869">
                <a:moveTo>
                  <a:pt x="160019" y="3810"/>
                </a:moveTo>
                <a:lnTo>
                  <a:pt x="151130" y="3810"/>
                </a:lnTo>
                <a:lnTo>
                  <a:pt x="146050" y="6350"/>
                </a:lnTo>
                <a:lnTo>
                  <a:pt x="142239" y="11430"/>
                </a:lnTo>
                <a:lnTo>
                  <a:pt x="142239" y="12700"/>
                </a:lnTo>
                <a:lnTo>
                  <a:pt x="138430" y="24130"/>
                </a:lnTo>
                <a:lnTo>
                  <a:pt x="137114" y="30658"/>
                </a:lnTo>
                <a:lnTo>
                  <a:pt x="135254" y="37901"/>
                </a:lnTo>
                <a:lnTo>
                  <a:pt x="131444" y="52268"/>
                </a:lnTo>
                <a:lnTo>
                  <a:pt x="129539" y="59689"/>
                </a:lnTo>
                <a:lnTo>
                  <a:pt x="113030" y="123189"/>
                </a:lnTo>
                <a:lnTo>
                  <a:pt x="73659" y="152400"/>
                </a:lnTo>
                <a:lnTo>
                  <a:pt x="99851" y="152400"/>
                </a:lnTo>
                <a:lnTo>
                  <a:pt x="101190" y="151606"/>
                </a:lnTo>
                <a:lnTo>
                  <a:pt x="109219" y="144780"/>
                </a:lnTo>
                <a:lnTo>
                  <a:pt x="132744" y="144780"/>
                </a:lnTo>
                <a:lnTo>
                  <a:pt x="164980" y="16986"/>
                </a:lnTo>
                <a:lnTo>
                  <a:pt x="165100" y="7620"/>
                </a:lnTo>
                <a:lnTo>
                  <a:pt x="160019" y="3810"/>
                </a:lnTo>
                <a:close/>
              </a:path>
              <a:path w="165100" h="229869">
                <a:moveTo>
                  <a:pt x="48259" y="0"/>
                </a:moveTo>
                <a:lnTo>
                  <a:pt x="26253" y="7997"/>
                </a:lnTo>
                <a:lnTo>
                  <a:pt x="11271" y="25876"/>
                </a:lnTo>
                <a:lnTo>
                  <a:pt x="2718" y="44469"/>
                </a:lnTo>
                <a:lnTo>
                  <a:pt x="0" y="54610"/>
                </a:lnTo>
                <a:lnTo>
                  <a:pt x="0" y="58420"/>
                </a:lnTo>
                <a:lnTo>
                  <a:pt x="8889" y="58420"/>
                </a:lnTo>
                <a:lnTo>
                  <a:pt x="8889" y="57150"/>
                </a:lnTo>
                <a:lnTo>
                  <a:pt x="10159" y="52070"/>
                </a:lnTo>
                <a:lnTo>
                  <a:pt x="17879" y="30658"/>
                </a:lnTo>
                <a:lnTo>
                  <a:pt x="27146" y="16986"/>
                </a:lnTo>
                <a:lnTo>
                  <a:pt x="37127" y="9743"/>
                </a:lnTo>
                <a:lnTo>
                  <a:pt x="46989" y="7620"/>
                </a:lnTo>
                <a:lnTo>
                  <a:pt x="67864" y="7620"/>
                </a:lnTo>
                <a:lnTo>
                  <a:pt x="59789" y="2242"/>
                </a:lnTo>
                <a:lnTo>
                  <a:pt x="48259" y="0"/>
                </a:lnTo>
                <a:close/>
              </a:path>
            </a:pathLst>
          </a:custGeom>
          <a:solidFill>
            <a:srgbClr val="000000"/>
          </a:solidFill>
        </p:spPr>
        <p:txBody>
          <a:bodyPr wrap="square" lIns="0" tIns="0" rIns="0" bIns="0" rtlCol="0"/>
          <a:lstStyle/>
          <a:p>
            <a:endParaRPr sz="1632"/>
          </a:p>
        </p:txBody>
      </p:sp>
      <p:sp>
        <p:nvSpPr>
          <p:cNvPr id="8" name="object 8"/>
          <p:cNvSpPr/>
          <p:nvPr/>
        </p:nvSpPr>
        <p:spPr>
          <a:xfrm>
            <a:off x="754322" y="4124397"/>
            <a:ext cx="153168" cy="228024"/>
          </a:xfrm>
          <a:custGeom>
            <a:avLst/>
            <a:gdLst/>
            <a:ahLst/>
            <a:cxnLst/>
            <a:rect l="l" t="t" r="r" b="b"/>
            <a:pathLst>
              <a:path w="168909" h="251460">
                <a:moveTo>
                  <a:pt x="85090" y="90169"/>
                </a:moveTo>
                <a:lnTo>
                  <a:pt x="54649" y="99099"/>
                </a:lnTo>
                <a:lnTo>
                  <a:pt x="27304" y="122554"/>
                </a:lnTo>
                <a:lnTo>
                  <a:pt x="7580" y="155535"/>
                </a:lnTo>
                <a:lnTo>
                  <a:pt x="0" y="193039"/>
                </a:lnTo>
                <a:lnTo>
                  <a:pt x="3413" y="216634"/>
                </a:lnTo>
                <a:lnTo>
                  <a:pt x="13017" y="235108"/>
                </a:lnTo>
                <a:lnTo>
                  <a:pt x="27860" y="247153"/>
                </a:lnTo>
                <a:lnTo>
                  <a:pt x="46990" y="251459"/>
                </a:lnTo>
                <a:lnTo>
                  <a:pt x="54510" y="250666"/>
                </a:lnTo>
                <a:lnTo>
                  <a:pt x="65246" y="247014"/>
                </a:lnTo>
                <a:lnTo>
                  <a:pt x="72301" y="242569"/>
                </a:lnTo>
                <a:lnTo>
                  <a:pt x="48259" y="242569"/>
                </a:lnTo>
                <a:lnTo>
                  <a:pt x="37187" y="239375"/>
                </a:lnTo>
                <a:lnTo>
                  <a:pt x="30162" y="231298"/>
                </a:lnTo>
                <a:lnTo>
                  <a:pt x="26471" y="220602"/>
                </a:lnTo>
                <a:lnTo>
                  <a:pt x="25523" y="210819"/>
                </a:lnTo>
                <a:lnTo>
                  <a:pt x="25448" y="209073"/>
                </a:lnTo>
                <a:lnTo>
                  <a:pt x="27146" y="192266"/>
                </a:lnTo>
                <a:lnTo>
                  <a:pt x="38258" y="148649"/>
                </a:lnTo>
                <a:lnTo>
                  <a:pt x="64134" y="106838"/>
                </a:lnTo>
                <a:lnTo>
                  <a:pt x="86359" y="97789"/>
                </a:lnTo>
                <a:lnTo>
                  <a:pt x="106834" y="97789"/>
                </a:lnTo>
                <a:lnTo>
                  <a:pt x="105409" y="96361"/>
                </a:lnTo>
                <a:lnTo>
                  <a:pt x="96321" y="91777"/>
                </a:lnTo>
                <a:lnTo>
                  <a:pt x="85090" y="90169"/>
                </a:lnTo>
                <a:close/>
              </a:path>
              <a:path w="168909" h="251460">
                <a:moveTo>
                  <a:pt x="115569" y="223519"/>
                </a:moveTo>
                <a:lnTo>
                  <a:pt x="93980" y="223519"/>
                </a:lnTo>
                <a:lnTo>
                  <a:pt x="97512" y="234314"/>
                </a:lnTo>
                <a:lnTo>
                  <a:pt x="104139" y="243204"/>
                </a:lnTo>
                <a:lnTo>
                  <a:pt x="113625" y="249237"/>
                </a:lnTo>
                <a:lnTo>
                  <a:pt x="125730" y="251459"/>
                </a:lnTo>
                <a:lnTo>
                  <a:pt x="134540" y="249892"/>
                </a:lnTo>
                <a:lnTo>
                  <a:pt x="141922" y="245586"/>
                </a:lnTo>
                <a:lnTo>
                  <a:pt x="144706" y="242569"/>
                </a:lnTo>
                <a:lnTo>
                  <a:pt x="116840" y="242569"/>
                </a:lnTo>
                <a:lnTo>
                  <a:pt x="115660" y="234314"/>
                </a:lnTo>
                <a:lnTo>
                  <a:pt x="115569" y="223519"/>
                </a:lnTo>
                <a:close/>
              </a:path>
              <a:path w="168909" h="251460">
                <a:moveTo>
                  <a:pt x="106834" y="97789"/>
                </a:moveTo>
                <a:lnTo>
                  <a:pt x="86359" y="97789"/>
                </a:lnTo>
                <a:lnTo>
                  <a:pt x="100171" y="102393"/>
                </a:lnTo>
                <a:lnTo>
                  <a:pt x="108267" y="112712"/>
                </a:lnTo>
                <a:lnTo>
                  <a:pt x="112077" y="123507"/>
                </a:lnTo>
                <a:lnTo>
                  <a:pt x="113030" y="129539"/>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01" y="242569"/>
                </a:lnTo>
                <a:lnTo>
                  <a:pt x="78601" y="238601"/>
                </a:lnTo>
                <a:lnTo>
                  <a:pt x="93980" y="223519"/>
                </a:lnTo>
                <a:lnTo>
                  <a:pt x="115569" y="223519"/>
                </a:lnTo>
                <a:lnTo>
                  <a:pt x="115569" y="218439"/>
                </a:lnTo>
                <a:lnTo>
                  <a:pt x="116840" y="215900"/>
                </a:lnTo>
                <a:lnTo>
                  <a:pt x="118109" y="209550"/>
                </a:lnTo>
                <a:lnTo>
                  <a:pt x="141942" y="113029"/>
                </a:lnTo>
                <a:lnTo>
                  <a:pt x="118109" y="113029"/>
                </a:lnTo>
                <a:lnTo>
                  <a:pt x="112593" y="103564"/>
                </a:lnTo>
                <a:lnTo>
                  <a:pt x="106834" y="97789"/>
                </a:lnTo>
                <a:close/>
              </a:path>
              <a:path w="168909" h="251460">
                <a:moveTo>
                  <a:pt x="162559" y="193039"/>
                </a:moveTo>
                <a:lnTo>
                  <a:pt x="154940" y="193039"/>
                </a:lnTo>
                <a:lnTo>
                  <a:pt x="149324" y="215245"/>
                </a:lnTo>
                <a:lnTo>
                  <a:pt x="143668" y="229393"/>
                </a:lnTo>
                <a:lnTo>
                  <a:pt x="136346" y="239017"/>
                </a:lnTo>
                <a:lnTo>
                  <a:pt x="127000" y="242569"/>
                </a:lnTo>
                <a:lnTo>
                  <a:pt x="144706" y="242569"/>
                </a:lnTo>
                <a:lnTo>
                  <a:pt x="161865" y="199886"/>
                </a:lnTo>
                <a:lnTo>
                  <a:pt x="162559" y="195579"/>
                </a:lnTo>
                <a:lnTo>
                  <a:pt x="162559" y="193039"/>
                </a:lnTo>
                <a:close/>
              </a:path>
              <a:path w="168909" h="251460">
                <a:moveTo>
                  <a:pt x="168909" y="0"/>
                </a:moveTo>
                <a:lnTo>
                  <a:pt x="165100" y="0"/>
                </a:lnTo>
                <a:lnTo>
                  <a:pt x="156170" y="416"/>
                </a:lnTo>
                <a:lnTo>
                  <a:pt x="142240" y="1428"/>
                </a:lnTo>
                <a:lnTo>
                  <a:pt x="128309" y="2678"/>
                </a:lnTo>
                <a:lnTo>
                  <a:pt x="119380" y="3810"/>
                </a:lnTo>
                <a:lnTo>
                  <a:pt x="116840" y="3810"/>
                </a:lnTo>
                <a:lnTo>
                  <a:pt x="114300" y="6350"/>
                </a:lnTo>
                <a:lnTo>
                  <a:pt x="114300" y="15239"/>
                </a:lnTo>
                <a:lnTo>
                  <a:pt x="139700" y="15239"/>
                </a:lnTo>
                <a:lnTo>
                  <a:pt x="140969" y="17779"/>
                </a:lnTo>
                <a:lnTo>
                  <a:pt x="140969" y="21589"/>
                </a:lnTo>
                <a:lnTo>
                  <a:pt x="139700" y="27939"/>
                </a:lnTo>
                <a:lnTo>
                  <a:pt x="118109" y="113029"/>
                </a:lnTo>
                <a:lnTo>
                  <a:pt x="141942" y="113029"/>
                </a:lnTo>
                <a:lnTo>
                  <a:pt x="168909" y="3810"/>
                </a:lnTo>
                <a:lnTo>
                  <a:pt x="168909" y="0"/>
                </a:lnTo>
                <a:close/>
              </a:path>
            </a:pathLst>
          </a:custGeom>
          <a:solidFill>
            <a:srgbClr val="9600A8"/>
          </a:solidFill>
        </p:spPr>
        <p:txBody>
          <a:bodyPr wrap="square" lIns="0" tIns="0" rIns="0" bIns="0" rtlCol="0"/>
          <a:lstStyle/>
          <a:p>
            <a:endParaRPr sz="1632"/>
          </a:p>
        </p:txBody>
      </p:sp>
      <p:sp>
        <p:nvSpPr>
          <p:cNvPr id="9" name="object 9"/>
          <p:cNvSpPr/>
          <p:nvPr/>
        </p:nvSpPr>
        <p:spPr>
          <a:xfrm>
            <a:off x="945493" y="4420943"/>
            <a:ext cx="44914" cy="0"/>
          </a:xfrm>
          <a:custGeom>
            <a:avLst/>
            <a:gdLst/>
            <a:ahLst/>
            <a:cxnLst/>
            <a:rect l="l" t="t" r="r" b="b"/>
            <a:pathLst>
              <a:path w="49530">
                <a:moveTo>
                  <a:pt x="0" y="0"/>
                </a:moveTo>
                <a:lnTo>
                  <a:pt x="49530" y="0"/>
                </a:lnTo>
              </a:path>
            </a:pathLst>
          </a:custGeom>
          <a:ln w="13969">
            <a:solidFill>
              <a:srgbClr val="9600A8"/>
            </a:solidFill>
          </a:ln>
        </p:spPr>
        <p:txBody>
          <a:bodyPr wrap="square" lIns="0" tIns="0" rIns="0" bIns="0" rtlCol="0"/>
          <a:lstStyle/>
          <a:p>
            <a:endParaRPr sz="1632"/>
          </a:p>
        </p:txBody>
      </p:sp>
      <p:sp>
        <p:nvSpPr>
          <p:cNvPr id="10" name="object 10"/>
          <p:cNvSpPr/>
          <p:nvPr/>
        </p:nvSpPr>
        <p:spPr>
          <a:xfrm>
            <a:off x="952403" y="4118638"/>
            <a:ext cx="0" cy="295971"/>
          </a:xfrm>
          <a:custGeom>
            <a:avLst/>
            <a:gdLst/>
            <a:ahLst/>
            <a:cxnLst/>
            <a:rect l="l" t="t" r="r" b="b"/>
            <a:pathLst>
              <a:path h="326389">
                <a:moveTo>
                  <a:pt x="0" y="0"/>
                </a:moveTo>
                <a:lnTo>
                  <a:pt x="0" y="326389"/>
                </a:lnTo>
              </a:path>
            </a:pathLst>
          </a:custGeom>
          <a:ln w="15240">
            <a:solidFill>
              <a:srgbClr val="9600A8"/>
            </a:solidFill>
          </a:ln>
        </p:spPr>
        <p:txBody>
          <a:bodyPr wrap="square" lIns="0" tIns="0" rIns="0" bIns="0" rtlCol="0"/>
          <a:lstStyle/>
          <a:p>
            <a:endParaRPr sz="1632"/>
          </a:p>
        </p:txBody>
      </p:sp>
      <p:sp>
        <p:nvSpPr>
          <p:cNvPr id="11" name="object 11"/>
          <p:cNvSpPr/>
          <p:nvPr/>
        </p:nvSpPr>
        <p:spPr>
          <a:xfrm>
            <a:off x="945493" y="4112305"/>
            <a:ext cx="44914" cy="0"/>
          </a:xfrm>
          <a:custGeom>
            <a:avLst/>
            <a:gdLst/>
            <a:ahLst/>
            <a:cxnLst/>
            <a:rect l="l" t="t" r="r" b="b"/>
            <a:pathLst>
              <a:path w="49530">
                <a:moveTo>
                  <a:pt x="0" y="0"/>
                </a:moveTo>
                <a:lnTo>
                  <a:pt x="49530" y="0"/>
                </a:lnTo>
              </a:path>
            </a:pathLst>
          </a:custGeom>
          <a:ln w="13970">
            <a:solidFill>
              <a:srgbClr val="9600A8"/>
            </a:solidFill>
          </a:ln>
        </p:spPr>
        <p:txBody>
          <a:bodyPr wrap="square" lIns="0" tIns="0" rIns="0" bIns="0" rtlCol="0"/>
          <a:lstStyle/>
          <a:p>
            <a:endParaRPr sz="1632"/>
          </a:p>
        </p:txBody>
      </p:sp>
      <p:sp>
        <p:nvSpPr>
          <p:cNvPr id="12" name="object 12"/>
          <p:cNvSpPr/>
          <p:nvPr/>
        </p:nvSpPr>
        <p:spPr>
          <a:xfrm>
            <a:off x="1006628" y="4205011"/>
            <a:ext cx="161229" cy="146258"/>
          </a:xfrm>
          <a:custGeom>
            <a:avLst/>
            <a:gdLst/>
            <a:ahLst/>
            <a:cxnLst/>
            <a:rect l="l" t="t" r="r" b="b"/>
            <a:pathLst>
              <a:path w="177800" h="161289">
                <a:moveTo>
                  <a:pt x="25292" y="116839"/>
                </a:moveTo>
                <a:lnTo>
                  <a:pt x="18942" y="116839"/>
                </a:lnTo>
                <a:lnTo>
                  <a:pt x="11679" y="118606"/>
                </a:lnTo>
                <a:lnTo>
                  <a:pt x="5607" y="123348"/>
                </a:lnTo>
                <a:lnTo>
                  <a:pt x="1440" y="130234"/>
                </a:lnTo>
                <a:lnTo>
                  <a:pt x="102" y="137318"/>
                </a:lnTo>
                <a:lnTo>
                  <a:pt x="0" y="138787"/>
                </a:lnTo>
                <a:lnTo>
                  <a:pt x="2908" y="148431"/>
                </a:lnTo>
                <a:lnTo>
                  <a:pt x="10687" y="155575"/>
                </a:lnTo>
                <a:lnTo>
                  <a:pt x="21323" y="159861"/>
                </a:lnTo>
                <a:lnTo>
                  <a:pt x="32912" y="161289"/>
                </a:lnTo>
                <a:lnTo>
                  <a:pt x="48846" y="157281"/>
                </a:lnTo>
                <a:lnTo>
                  <a:pt x="53468" y="153669"/>
                </a:lnTo>
                <a:lnTo>
                  <a:pt x="22752" y="153669"/>
                </a:lnTo>
                <a:lnTo>
                  <a:pt x="16402" y="148589"/>
                </a:lnTo>
                <a:lnTo>
                  <a:pt x="25292" y="147319"/>
                </a:lnTo>
                <a:lnTo>
                  <a:pt x="32912" y="139700"/>
                </a:lnTo>
                <a:lnTo>
                  <a:pt x="32912" y="119379"/>
                </a:lnTo>
                <a:lnTo>
                  <a:pt x="25292" y="116839"/>
                </a:lnTo>
                <a:close/>
              </a:path>
              <a:path w="177800" h="161289">
                <a:moveTo>
                  <a:pt x="90484" y="133350"/>
                </a:moveTo>
                <a:lnTo>
                  <a:pt x="69742" y="133350"/>
                </a:lnTo>
                <a:lnTo>
                  <a:pt x="75000" y="143609"/>
                </a:lnTo>
                <a:lnTo>
                  <a:pt x="83236" y="152558"/>
                </a:lnTo>
                <a:lnTo>
                  <a:pt x="94566" y="158888"/>
                </a:lnTo>
                <a:lnTo>
                  <a:pt x="109112" y="161289"/>
                </a:lnTo>
                <a:lnTo>
                  <a:pt x="133579" y="154007"/>
                </a:lnTo>
                <a:lnTo>
                  <a:pt x="133941" y="153669"/>
                </a:lnTo>
                <a:lnTo>
                  <a:pt x="109112" y="153669"/>
                </a:lnTo>
                <a:lnTo>
                  <a:pt x="100242" y="151685"/>
                </a:lnTo>
                <a:lnTo>
                  <a:pt x="94348" y="146367"/>
                </a:lnTo>
                <a:lnTo>
                  <a:pt x="91124" y="138787"/>
                </a:lnTo>
                <a:lnTo>
                  <a:pt x="91047" y="138429"/>
                </a:lnTo>
                <a:lnTo>
                  <a:pt x="90484" y="133350"/>
                </a:lnTo>
                <a:close/>
              </a:path>
              <a:path w="177800" h="161289">
                <a:moveTo>
                  <a:pt x="91633" y="7619"/>
                </a:moveTo>
                <a:lnTo>
                  <a:pt x="67202" y="7619"/>
                </a:lnTo>
                <a:lnTo>
                  <a:pt x="73393" y="8532"/>
                </a:lnTo>
                <a:lnTo>
                  <a:pt x="79584" y="12064"/>
                </a:lnTo>
                <a:lnTo>
                  <a:pt x="84347" y="19407"/>
                </a:lnTo>
                <a:lnTo>
                  <a:pt x="86166" y="31194"/>
                </a:lnTo>
                <a:lnTo>
                  <a:pt x="86209" y="32127"/>
                </a:lnTo>
                <a:lnTo>
                  <a:pt x="85061" y="42187"/>
                </a:lnTo>
                <a:lnTo>
                  <a:pt x="75536" y="83542"/>
                </a:lnTo>
                <a:lnTo>
                  <a:pt x="62042" y="131702"/>
                </a:lnTo>
                <a:lnTo>
                  <a:pt x="34182" y="153669"/>
                </a:lnTo>
                <a:lnTo>
                  <a:pt x="53468" y="153669"/>
                </a:lnTo>
                <a:lnTo>
                  <a:pt x="60376" y="148272"/>
                </a:lnTo>
                <a:lnTo>
                  <a:pt x="67380" y="138787"/>
                </a:lnTo>
                <a:lnTo>
                  <a:pt x="69742" y="133350"/>
                </a:lnTo>
                <a:lnTo>
                  <a:pt x="90484" y="133350"/>
                </a:lnTo>
                <a:lnTo>
                  <a:pt x="109112" y="50800"/>
                </a:lnTo>
                <a:lnTo>
                  <a:pt x="111433" y="39766"/>
                </a:lnTo>
                <a:lnTo>
                  <a:pt x="116698" y="26669"/>
                </a:lnTo>
                <a:lnTo>
                  <a:pt x="106572" y="26669"/>
                </a:lnTo>
                <a:lnTo>
                  <a:pt x="98297" y="12858"/>
                </a:lnTo>
                <a:lnTo>
                  <a:pt x="91633" y="7619"/>
                </a:lnTo>
                <a:close/>
              </a:path>
              <a:path w="177800" h="161289">
                <a:moveTo>
                  <a:pt x="166262" y="102869"/>
                </a:moveTo>
                <a:lnTo>
                  <a:pt x="158642" y="102869"/>
                </a:lnTo>
                <a:lnTo>
                  <a:pt x="158642" y="104139"/>
                </a:lnTo>
                <a:lnTo>
                  <a:pt x="157372" y="106679"/>
                </a:lnTo>
                <a:lnTo>
                  <a:pt x="146795" y="130095"/>
                </a:lnTo>
                <a:lnTo>
                  <a:pt x="133718" y="144462"/>
                </a:lnTo>
                <a:lnTo>
                  <a:pt x="120403" y="151685"/>
                </a:lnTo>
                <a:lnTo>
                  <a:pt x="109112" y="153669"/>
                </a:lnTo>
                <a:lnTo>
                  <a:pt x="133941" y="153669"/>
                </a:lnTo>
                <a:lnTo>
                  <a:pt x="151498" y="137318"/>
                </a:lnTo>
                <a:lnTo>
                  <a:pt x="162511" y="118963"/>
                </a:lnTo>
                <a:lnTo>
                  <a:pt x="166262" y="106679"/>
                </a:lnTo>
                <a:lnTo>
                  <a:pt x="166262" y="102869"/>
                </a:lnTo>
                <a:close/>
              </a:path>
              <a:path w="177800" h="161289">
                <a:moveTo>
                  <a:pt x="68472" y="0"/>
                </a:moveTo>
                <a:lnTo>
                  <a:pt x="44004" y="7282"/>
                </a:lnTo>
                <a:lnTo>
                  <a:pt x="26086" y="23971"/>
                </a:lnTo>
                <a:lnTo>
                  <a:pt x="15072" y="42326"/>
                </a:lnTo>
                <a:lnTo>
                  <a:pt x="11322" y="54609"/>
                </a:lnTo>
                <a:lnTo>
                  <a:pt x="11322" y="58419"/>
                </a:lnTo>
                <a:lnTo>
                  <a:pt x="17672" y="58419"/>
                </a:lnTo>
                <a:lnTo>
                  <a:pt x="18942" y="57150"/>
                </a:lnTo>
                <a:lnTo>
                  <a:pt x="20212" y="54609"/>
                </a:lnTo>
                <a:lnTo>
                  <a:pt x="30769" y="31194"/>
                </a:lnTo>
                <a:lnTo>
                  <a:pt x="43707" y="16827"/>
                </a:lnTo>
                <a:lnTo>
                  <a:pt x="56645" y="9604"/>
                </a:lnTo>
                <a:lnTo>
                  <a:pt x="67202" y="7619"/>
                </a:lnTo>
                <a:lnTo>
                  <a:pt x="91633" y="7619"/>
                </a:lnTo>
                <a:lnTo>
                  <a:pt x="87998" y="4762"/>
                </a:lnTo>
                <a:lnTo>
                  <a:pt x="77461" y="952"/>
                </a:lnTo>
                <a:lnTo>
                  <a:pt x="68472" y="0"/>
                </a:lnTo>
                <a:close/>
              </a:path>
              <a:path w="177800" h="161289">
                <a:moveTo>
                  <a:pt x="168893" y="7619"/>
                </a:moveTo>
                <a:lnTo>
                  <a:pt x="153562" y="7619"/>
                </a:lnTo>
                <a:lnTo>
                  <a:pt x="161182" y="12700"/>
                </a:lnTo>
                <a:lnTo>
                  <a:pt x="152292" y="13969"/>
                </a:lnTo>
                <a:lnTo>
                  <a:pt x="144672" y="22859"/>
                </a:lnTo>
                <a:lnTo>
                  <a:pt x="144672" y="36829"/>
                </a:lnTo>
                <a:lnTo>
                  <a:pt x="148482" y="44450"/>
                </a:lnTo>
                <a:lnTo>
                  <a:pt x="158642" y="44450"/>
                </a:lnTo>
                <a:lnTo>
                  <a:pt x="164833" y="43041"/>
                </a:lnTo>
                <a:lnTo>
                  <a:pt x="171024" y="38893"/>
                </a:lnTo>
                <a:lnTo>
                  <a:pt x="175787" y="32127"/>
                </a:lnTo>
                <a:lnTo>
                  <a:pt x="177692" y="22859"/>
                </a:lnTo>
                <a:lnTo>
                  <a:pt x="174120" y="11787"/>
                </a:lnTo>
                <a:lnTo>
                  <a:pt x="168893" y="7619"/>
                </a:lnTo>
                <a:close/>
              </a:path>
              <a:path w="177800" h="161289">
                <a:moveTo>
                  <a:pt x="143402" y="0"/>
                </a:moveTo>
                <a:lnTo>
                  <a:pt x="129610" y="3095"/>
                </a:lnTo>
                <a:lnTo>
                  <a:pt x="118796" y="10477"/>
                </a:lnTo>
                <a:lnTo>
                  <a:pt x="111076" y="19288"/>
                </a:lnTo>
                <a:lnTo>
                  <a:pt x="106572" y="26669"/>
                </a:lnTo>
                <a:lnTo>
                  <a:pt x="116698" y="26669"/>
                </a:lnTo>
                <a:lnTo>
                  <a:pt x="117208" y="25399"/>
                </a:lnTo>
                <a:lnTo>
                  <a:pt x="127507" y="12938"/>
                </a:lnTo>
                <a:lnTo>
                  <a:pt x="143402" y="7619"/>
                </a:lnTo>
                <a:lnTo>
                  <a:pt x="168893" y="7619"/>
                </a:lnTo>
                <a:lnTo>
                  <a:pt x="165309" y="4762"/>
                </a:lnTo>
                <a:lnTo>
                  <a:pt x="154117" y="1071"/>
                </a:lnTo>
                <a:lnTo>
                  <a:pt x="143402" y="0"/>
                </a:lnTo>
                <a:close/>
              </a:path>
            </a:pathLst>
          </a:custGeom>
          <a:solidFill>
            <a:srgbClr val="9600A8"/>
          </a:solidFill>
        </p:spPr>
        <p:txBody>
          <a:bodyPr wrap="square" lIns="0" tIns="0" rIns="0" bIns="0" rtlCol="0"/>
          <a:lstStyle/>
          <a:p>
            <a:endParaRPr sz="1632"/>
          </a:p>
        </p:txBody>
      </p:sp>
      <p:sp>
        <p:nvSpPr>
          <p:cNvPr id="13" name="object 13"/>
          <p:cNvSpPr/>
          <p:nvPr/>
        </p:nvSpPr>
        <p:spPr>
          <a:xfrm>
            <a:off x="1186186" y="4420943"/>
            <a:ext cx="44914" cy="0"/>
          </a:xfrm>
          <a:custGeom>
            <a:avLst/>
            <a:gdLst/>
            <a:ahLst/>
            <a:cxnLst/>
            <a:rect l="l" t="t" r="r" b="b"/>
            <a:pathLst>
              <a:path w="49530">
                <a:moveTo>
                  <a:pt x="0" y="0"/>
                </a:moveTo>
                <a:lnTo>
                  <a:pt x="49530" y="0"/>
                </a:lnTo>
              </a:path>
            </a:pathLst>
          </a:custGeom>
          <a:ln w="13969">
            <a:solidFill>
              <a:srgbClr val="9600A8"/>
            </a:solidFill>
          </a:ln>
        </p:spPr>
        <p:txBody>
          <a:bodyPr wrap="square" lIns="0" tIns="0" rIns="0" bIns="0" rtlCol="0"/>
          <a:lstStyle/>
          <a:p>
            <a:endParaRPr sz="1632"/>
          </a:p>
        </p:txBody>
      </p:sp>
      <p:sp>
        <p:nvSpPr>
          <p:cNvPr id="14" name="object 14"/>
          <p:cNvSpPr/>
          <p:nvPr/>
        </p:nvSpPr>
        <p:spPr>
          <a:xfrm>
            <a:off x="1224765" y="4118638"/>
            <a:ext cx="0" cy="295971"/>
          </a:xfrm>
          <a:custGeom>
            <a:avLst/>
            <a:gdLst/>
            <a:ahLst/>
            <a:cxnLst/>
            <a:rect l="l" t="t" r="r" b="b"/>
            <a:pathLst>
              <a:path h="326389">
                <a:moveTo>
                  <a:pt x="0" y="0"/>
                </a:moveTo>
                <a:lnTo>
                  <a:pt x="0" y="326389"/>
                </a:lnTo>
              </a:path>
            </a:pathLst>
          </a:custGeom>
          <a:ln w="13970">
            <a:solidFill>
              <a:srgbClr val="9600A8"/>
            </a:solidFill>
          </a:ln>
        </p:spPr>
        <p:txBody>
          <a:bodyPr wrap="square" lIns="0" tIns="0" rIns="0" bIns="0" rtlCol="0"/>
          <a:lstStyle/>
          <a:p>
            <a:endParaRPr sz="1632"/>
          </a:p>
        </p:txBody>
      </p:sp>
      <p:sp>
        <p:nvSpPr>
          <p:cNvPr id="15" name="object 15"/>
          <p:cNvSpPr/>
          <p:nvPr/>
        </p:nvSpPr>
        <p:spPr>
          <a:xfrm>
            <a:off x="1186186" y="4112305"/>
            <a:ext cx="44914" cy="0"/>
          </a:xfrm>
          <a:custGeom>
            <a:avLst/>
            <a:gdLst/>
            <a:ahLst/>
            <a:cxnLst/>
            <a:rect l="l" t="t" r="r" b="b"/>
            <a:pathLst>
              <a:path w="49530">
                <a:moveTo>
                  <a:pt x="0" y="0"/>
                </a:moveTo>
                <a:lnTo>
                  <a:pt x="49530" y="0"/>
                </a:lnTo>
              </a:path>
            </a:pathLst>
          </a:custGeom>
          <a:ln w="13970">
            <a:solidFill>
              <a:srgbClr val="9600A8"/>
            </a:solidFill>
          </a:ln>
        </p:spPr>
        <p:txBody>
          <a:bodyPr wrap="square" lIns="0" tIns="0" rIns="0" bIns="0" rtlCol="0"/>
          <a:lstStyle/>
          <a:p>
            <a:endParaRPr sz="1632"/>
          </a:p>
        </p:txBody>
      </p:sp>
      <p:sp>
        <p:nvSpPr>
          <p:cNvPr id="16" name="object 16"/>
          <p:cNvSpPr/>
          <p:nvPr/>
        </p:nvSpPr>
        <p:spPr>
          <a:xfrm>
            <a:off x="877547" y="4562019"/>
            <a:ext cx="153168" cy="228024"/>
          </a:xfrm>
          <a:custGeom>
            <a:avLst/>
            <a:gdLst/>
            <a:ahLst/>
            <a:cxnLst/>
            <a:rect l="l" t="t" r="r" b="b"/>
            <a:pathLst>
              <a:path w="168909" h="251460">
                <a:moveTo>
                  <a:pt x="85090" y="90169"/>
                </a:moveTo>
                <a:lnTo>
                  <a:pt x="54649" y="99099"/>
                </a:lnTo>
                <a:lnTo>
                  <a:pt x="27305" y="122555"/>
                </a:lnTo>
                <a:lnTo>
                  <a:pt x="7580" y="155535"/>
                </a:lnTo>
                <a:lnTo>
                  <a:pt x="0" y="193039"/>
                </a:lnTo>
                <a:lnTo>
                  <a:pt x="3413" y="216634"/>
                </a:lnTo>
                <a:lnTo>
                  <a:pt x="13017" y="235108"/>
                </a:lnTo>
                <a:lnTo>
                  <a:pt x="27860" y="247153"/>
                </a:lnTo>
                <a:lnTo>
                  <a:pt x="46990" y="251459"/>
                </a:lnTo>
                <a:lnTo>
                  <a:pt x="54510" y="250666"/>
                </a:lnTo>
                <a:lnTo>
                  <a:pt x="65246" y="247014"/>
                </a:lnTo>
                <a:lnTo>
                  <a:pt x="70285" y="243839"/>
                </a:lnTo>
                <a:lnTo>
                  <a:pt x="48259" y="243839"/>
                </a:lnTo>
                <a:lnTo>
                  <a:pt x="37187" y="240446"/>
                </a:lnTo>
                <a:lnTo>
                  <a:pt x="30162" y="231933"/>
                </a:lnTo>
                <a:lnTo>
                  <a:pt x="26471" y="220801"/>
                </a:lnTo>
                <a:lnTo>
                  <a:pt x="25520" y="210819"/>
                </a:lnTo>
                <a:lnTo>
                  <a:pt x="25453" y="209073"/>
                </a:lnTo>
                <a:lnTo>
                  <a:pt x="27324" y="192266"/>
                </a:lnTo>
                <a:lnTo>
                  <a:pt x="38794" y="148649"/>
                </a:lnTo>
                <a:lnTo>
                  <a:pt x="64134" y="107314"/>
                </a:lnTo>
                <a:lnTo>
                  <a:pt x="86359" y="97789"/>
                </a:lnTo>
                <a:lnTo>
                  <a:pt x="106834" y="97789"/>
                </a:lnTo>
                <a:lnTo>
                  <a:pt x="105409" y="96361"/>
                </a:lnTo>
                <a:lnTo>
                  <a:pt x="96321" y="91777"/>
                </a:lnTo>
                <a:lnTo>
                  <a:pt x="85090" y="90169"/>
                </a:lnTo>
                <a:close/>
              </a:path>
              <a:path w="168909" h="251460">
                <a:moveTo>
                  <a:pt x="115569" y="223519"/>
                </a:moveTo>
                <a:lnTo>
                  <a:pt x="93979" y="223519"/>
                </a:lnTo>
                <a:lnTo>
                  <a:pt x="97690" y="234314"/>
                </a:lnTo>
                <a:lnTo>
                  <a:pt x="104616" y="243204"/>
                </a:lnTo>
                <a:lnTo>
                  <a:pt x="114161" y="249237"/>
                </a:lnTo>
                <a:lnTo>
                  <a:pt x="125729" y="251459"/>
                </a:lnTo>
                <a:lnTo>
                  <a:pt x="134540" y="250070"/>
                </a:lnTo>
                <a:lnTo>
                  <a:pt x="141922" y="246062"/>
                </a:lnTo>
                <a:lnTo>
                  <a:pt x="143993" y="243839"/>
                </a:lnTo>
                <a:lnTo>
                  <a:pt x="116840" y="243839"/>
                </a:lnTo>
                <a:lnTo>
                  <a:pt x="115649" y="234314"/>
                </a:lnTo>
                <a:lnTo>
                  <a:pt x="115569" y="223519"/>
                </a:lnTo>
                <a:close/>
              </a:path>
              <a:path w="168909" h="251460">
                <a:moveTo>
                  <a:pt x="106834" y="97789"/>
                </a:moveTo>
                <a:lnTo>
                  <a:pt x="86359" y="97789"/>
                </a:lnTo>
                <a:lnTo>
                  <a:pt x="100369" y="102393"/>
                </a:lnTo>
                <a:lnTo>
                  <a:pt x="108902" y="112712"/>
                </a:lnTo>
                <a:lnTo>
                  <a:pt x="113149" y="123507"/>
                </a:lnTo>
                <a:lnTo>
                  <a:pt x="114300" y="129539"/>
                </a:lnTo>
                <a:lnTo>
                  <a:pt x="114300" y="133350"/>
                </a:lnTo>
                <a:lnTo>
                  <a:pt x="113029" y="135889"/>
                </a:lnTo>
                <a:lnTo>
                  <a:pt x="95250" y="204469"/>
                </a:lnTo>
                <a:lnTo>
                  <a:pt x="93979" y="210819"/>
                </a:lnTo>
                <a:lnTo>
                  <a:pt x="93979" y="212089"/>
                </a:lnTo>
                <a:lnTo>
                  <a:pt x="88900" y="218439"/>
                </a:lnTo>
                <a:lnTo>
                  <a:pt x="77013" y="230445"/>
                </a:lnTo>
                <a:lnTo>
                  <a:pt x="66198" y="238283"/>
                </a:lnTo>
                <a:lnTo>
                  <a:pt x="56574" y="242550"/>
                </a:lnTo>
                <a:lnTo>
                  <a:pt x="48259" y="243839"/>
                </a:lnTo>
                <a:lnTo>
                  <a:pt x="70285" y="243839"/>
                </a:lnTo>
                <a:lnTo>
                  <a:pt x="78601" y="238601"/>
                </a:lnTo>
                <a:lnTo>
                  <a:pt x="93979" y="223519"/>
                </a:lnTo>
                <a:lnTo>
                  <a:pt x="115569" y="223519"/>
                </a:lnTo>
                <a:lnTo>
                  <a:pt x="115569" y="218439"/>
                </a:lnTo>
                <a:lnTo>
                  <a:pt x="116840" y="215900"/>
                </a:lnTo>
                <a:lnTo>
                  <a:pt x="118109" y="209550"/>
                </a:lnTo>
                <a:lnTo>
                  <a:pt x="141942" y="113029"/>
                </a:lnTo>
                <a:lnTo>
                  <a:pt x="118109" y="113029"/>
                </a:lnTo>
                <a:lnTo>
                  <a:pt x="112593" y="103564"/>
                </a:lnTo>
                <a:lnTo>
                  <a:pt x="106834" y="97789"/>
                </a:lnTo>
                <a:close/>
              </a:path>
              <a:path w="168909" h="251460">
                <a:moveTo>
                  <a:pt x="163829" y="193039"/>
                </a:moveTo>
                <a:lnTo>
                  <a:pt x="154940" y="193039"/>
                </a:lnTo>
                <a:lnTo>
                  <a:pt x="149324" y="215443"/>
                </a:lnTo>
                <a:lnTo>
                  <a:pt x="143668" y="230028"/>
                </a:lnTo>
                <a:lnTo>
                  <a:pt x="136346" y="240089"/>
                </a:lnTo>
                <a:lnTo>
                  <a:pt x="127000" y="243839"/>
                </a:lnTo>
                <a:lnTo>
                  <a:pt x="143993" y="243839"/>
                </a:lnTo>
                <a:lnTo>
                  <a:pt x="160496" y="209073"/>
                </a:lnTo>
                <a:lnTo>
                  <a:pt x="163829" y="195579"/>
                </a:lnTo>
                <a:lnTo>
                  <a:pt x="163829" y="193039"/>
                </a:lnTo>
                <a:close/>
              </a:path>
              <a:path w="168909" h="251460">
                <a:moveTo>
                  <a:pt x="168909" y="0"/>
                </a:moveTo>
                <a:lnTo>
                  <a:pt x="165100" y="0"/>
                </a:lnTo>
                <a:lnTo>
                  <a:pt x="156170" y="595"/>
                </a:lnTo>
                <a:lnTo>
                  <a:pt x="128309" y="3214"/>
                </a:lnTo>
                <a:lnTo>
                  <a:pt x="119379" y="3809"/>
                </a:lnTo>
                <a:lnTo>
                  <a:pt x="116840" y="3809"/>
                </a:lnTo>
                <a:lnTo>
                  <a:pt x="114300" y="6350"/>
                </a:lnTo>
                <a:lnTo>
                  <a:pt x="114300" y="15239"/>
                </a:lnTo>
                <a:lnTo>
                  <a:pt x="139700" y="15239"/>
                </a:lnTo>
                <a:lnTo>
                  <a:pt x="140969" y="17779"/>
                </a:lnTo>
                <a:lnTo>
                  <a:pt x="140969" y="21589"/>
                </a:lnTo>
                <a:lnTo>
                  <a:pt x="139700" y="27939"/>
                </a:lnTo>
                <a:lnTo>
                  <a:pt x="118109" y="113029"/>
                </a:lnTo>
                <a:lnTo>
                  <a:pt x="141942" y="113029"/>
                </a:lnTo>
                <a:lnTo>
                  <a:pt x="168909" y="3809"/>
                </a:lnTo>
                <a:lnTo>
                  <a:pt x="168909" y="0"/>
                </a:lnTo>
                <a:close/>
              </a:path>
            </a:pathLst>
          </a:custGeom>
          <a:solidFill>
            <a:srgbClr val="9600A8"/>
          </a:solidFill>
        </p:spPr>
        <p:txBody>
          <a:bodyPr wrap="square" lIns="0" tIns="0" rIns="0" bIns="0" rtlCol="0"/>
          <a:lstStyle/>
          <a:p>
            <a:endParaRPr sz="1632"/>
          </a:p>
        </p:txBody>
      </p:sp>
      <p:sp>
        <p:nvSpPr>
          <p:cNvPr id="17" name="object 17"/>
          <p:cNvSpPr/>
          <p:nvPr/>
        </p:nvSpPr>
        <p:spPr>
          <a:xfrm>
            <a:off x="1038776" y="4582750"/>
            <a:ext cx="99041" cy="206142"/>
          </a:xfrm>
          <a:custGeom>
            <a:avLst/>
            <a:gdLst/>
            <a:ahLst/>
            <a:cxnLst/>
            <a:rect l="l" t="t" r="r" b="b"/>
            <a:pathLst>
              <a:path w="109219" h="227329">
                <a:moveTo>
                  <a:pt x="64769" y="81279"/>
                </a:moveTo>
                <a:lnTo>
                  <a:pt x="40640" y="81279"/>
                </a:lnTo>
                <a:lnTo>
                  <a:pt x="25757" y="140374"/>
                </a:lnTo>
                <a:lnTo>
                  <a:pt x="17780" y="173037"/>
                </a:lnTo>
                <a:lnTo>
                  <a:pt x="14565" y="188079"/>
                </a:lnTo>
                <a:lnTo>
                  <a:pt x="13969" y="194309"/>
                </a:lnTo>
                <a:lnTo>
                  <a:pt x="16450" y="207506"/>
                </a:lnTo>
                <a:lnTo>
                  <a:pt x="23336" y="217963"/>
                </a:lnTo>
                <a:lnTo>
                  <a:pt x="33793" y="224849"/>
                </a:lnTo>
                <a:lnTo>
                  <a:pt x="46990" y="227329"/>
                </a:lnTo>
                <a:lnTo>
                  <a:pt x="70723" y="219154"/>
                </a:lnTo>
                <a:lnTo>
                  <a:pt x="71412" y="218439"/>
                </a:lnTo>
                <a:lnTo>
                  <a:pt x="39369" y="218439"/>
                </a:lnTo>
                <a:lnTo>
                  <a:pt x="36829" y="214629"/>
                </a:lnTo>
                <a:lnTo>
                  <a:pt x="36829" y="191769"/>
                </a:lnTo>
                <a:lnTo>
                  <a:pt x="39369" y="185419"/>
                </a:lnTo>
                <a:lnTo>
                  <a:pt x="64769" y="81279"/>
                </a:lnTo>
                <a:close/>
              </a:path>
              <a:path w="109219" h="227329">
                <a:moveTo>
                  <a:pt x="102869" y="168909"/>
                </a:moveTo>
                <a:lnTo>
                  <a:pt x="96519" y="168909"/>
                </a:lnTo>
                <a:lnTo>
                  <a:pt x="95250" y="170179"/>
                </a:lnTo>
                <a:lnTo>
                  <a:pt x="93979" y="173989"/>
                </a:lnTo>
                <a:lnTo>
                  <a:pt x="81478" y="196472"/>
                </a:lnTo>
                <a:lnTo>
                  <a:pt x="69214" y="210026"/>
                </a:lnTo>
                <a:lnTo>
                  <a:pt x="57904" y="216673"/>
                </a:lnTo>
                <a:lnTo>
                  <a:pt x="48259" y="218439"/>
                </a:lnTo>
                <a:lnTo>
                  <a:pt x="71412" y="218439"/>
                </a:lnTo>
                <a:lnTo>
                  <a:pt x="88264" y="200977"/>
                </a:lnTo>
                <a:lnTo>
                  <a:pt x="99139" y="182324"/>
                </a:lnTo>
                <a:lnTo>
                  <a:pt x="102746" y="173037"/>
                </a:lnTo>
                <a:lnTo>
                  <a:pt x="102869" y="168909"/>
                </a:lnTo>
                <a:close/>
              </a:path>
              <a:path w="109219" h="227329">
                <a:moveTo>
                  <a:pt x="109219" y="69849"/>
                </a:moveTo>
                <a:lnTo>
                  <a:pt x="0" y="69849"/>
                </a:lnTo>
                <a:lnTo>
                  <a:pt x="0" y="81279"/>
                </a:lnTo>
                <a:lnTo>
                  <a:pt x="109219" y="81279"/>
                </a:lnTo>
                <a:lnTo>
                  <a:pt x="109219" y="69849"/>
                </a:lnTo>
                <a:close/>
              </a:path>
              <a:path w="109219" h="227329">
                <a:moveTo>
                  <a:pt x="77469" y="0"/>
                </a:moveTo>
                <a:lnTo>
                  <a:pt x="60959" y="0"/>
                </a:lnTo>
                <a:lnTo>
                  <a:pt x="58419" y="13969"/>
                </a:lnTo>
                <a:lnTo>
                  <a:pt x="44450" y="69849"/>
                </a:lnTo>
                <a:lnTo>
                  <a:pt x="68579" y="69849"/>
                </a:lnTo>
                <a:lnTo>
                  <a:pt x="76120" y="39449"/>
                </a:lnTo>
                <a:lnTo>
                  <a:pt x="80327" y="21907"/>
                </a:lnTo>
                <a:lnTo>
                  <a:pt x="82153" y="13414"/>
                </a:lnTo>
                <a:lnTo>
                  <a:pt x="82550" y="10159"/>
                </a:lnTo>
                <a:lnTo>
                  <a:pt x="82550" y="5079"/>
                </a:lnTo>
                <a:lnTo>
                  <a:pt x="77469" y="0"/>
                </a:lnTo>
                <a:close/>
              </a:path>
            </a:pathLst>
          </a:custGeom>
          <a:solidFill>
            <a:srgbClr val="9600A8"/>
          </a:solidFill>
        </p:spPr>
        <p:txBody>
          <a:bodyPr wrap="square" lIns="0" tIns="0" rIns="0" bIns="0" rtlCol="0"/>
          <a:lstStyle/>
          <a:p>
            <a:endParaRPr sz="1632"/>
          </a:p>
        </p:txBody>
      </p:sp>
      <p:sp>
        <p:nvSpPr>
          <p:cNvPr id="18" name="object 18"/>
          <p:cNvSpPr/>
          <p:nvPr/>
        </p:nvSpPr>
        <p:spPr>
          <a:xfrm>
            <a:off x="1416514" y="4452038"/>
            <a:ext cx="215356" cy="0"/>
          </a:xfrm>
          <a:custGeom>
            <a:avLst/>
            <a:gdLst/>
            <a:ahLst/>
            <a:cxnLst/>
            <a:rect l="l" t="t" r="r" b="b"/>
            <a:pathLst>
              <a:path w="237489">
                <a:moveTo>
                  <a:pt x="0" y="0"/>
                </a:moveTo>
                <a:lnTo>
                  <a:pt x="237489" y="0"/>
                </a:lnTo>
              </a:path>
            </a:pathLst>
          </a:custGeom>
          <a:ln w="13970">
            <a:solidFill>
              <a:srgbClr val="9600A8"/>
            </a:solidFill>
          </a:ln>
        </p:spPr>
        <p:txBody>
          <a:bodyPr wrap="square" lIns="0" tIns="0" rIns="0" bIns="0" rtlCol="0"/>
          <a:lstStyle/>
          <a:p>
            <a:endParaRPr sz="1632"/>
          </a:p>
        </p:txBody>
      </p:sp>
      <p:sp>
        <p:nvSpPr>
          <p:cNvPr id="19" name="object 19"/>
          <p:cNvSpPr/>
          <p:nvPr/>
        </p:nvSpPr>
        <p:spPr>
          <a:xfrm>
            <a:off x="1416514" y="4515378"/>
            <a:ext cx="215356" cy="0"/>
          </a:xfrm>
          <a:custGeom>
            <a:avLst/>
            <a:gdLst/>
            <a:ahLst/>
            <a:cxnLst/>
            <a:rect l="l" t="t" r="r" b="b"/>
            <a:pathLst>
              <a:path w="237489">
                <a:moveTo>
                  <a:pt x="0" y="0"/>
                </a:moveTo>
                <a:lnTo>
                  <a:pt x="237489" y="0"/>
                </a:lnTo>
              </a:path>
            </a:pathLst>
          </a:custGeom>
          <a:ln w="13970">
            <a:solidFill>
              <a:srgbClr val="9600A8"/>
            </a:solidFill>
          </a:ln>
        </p:spPr>
        <p:txBody>
          <a:bodyPr wrap="square" lIns="0" tIns="0" rIns="0" bIns="0" rtlCol="0"/>
          <a:lstStyle/>
          <a:p>
            <a:endParaRPr sz="1632"/>
          </a:p>
        </p:txBody>
      </p:sp>
      <p:sp>
        <p:nvSpPr>
          <p:cNvPr id="20" name="object 20"/>
          <p:cNvSpPr/>
          <p:nvPr/>
        </p:nvSpPr>
        <p:spPr>
          <a:xfrm>
            <a:off x="1763156" y="4484283"/>
            <a:ext cx="198082" cy="0"/>
          </a:xfrm>
          <a:custGeom>
            <a:avLst/>
            <a:gdLst/>
            <a:ahLst/>
            <a:cxnLst/>
            <a:rect l="l" t="t" r="r" b="b"/>
            <a:pathLst>
              <a:path w="218439">
                <a:moveTo>
                  <a:pt x="0" y="0"/>
                </a:moveTo>
                <a:lnTo>
                  <a:pt x="218440" y="0"/>
                </a:lnTo>
              </a:path>
            </a:pathLst>
          </a:custGeom>
          <a:ln w="13969">
            <a:solidFill>
              <a:srgbClr val="9600A8"/>
            </a:solidFill>
          </a:ln>
        </p:spPr>
        <p:txBody>
          <a:bodyPr wrap="square" lIns="0" tIns="0" rIns="0" bIns="0" rtlCol="0"/>
          <a:lstStyle/>
          <a:p>
            <a:endParaRPr sz="1632"/>
          </a:p>
        </p:txBody>
      </p:sp>
      <p:sp>
        <p:nvSpPr>
          <p:cNvPr id="21" name="object 21"/>
          <p:cNvSpPr/>
          <p:nvPr/>
        </p:nvSpPr>
        <p:spPr>
          <a:xfrm>
            <a:off x="2014213" y="4350117"/>
            <a:ext cx="107102" cy="215356"/>
          </a:xfrm>
          <a:custGeom>
            <a:avLst/>
            <a:gdLst/>
            <a:ahLst/>
            <a:cxnLst/>
            <a:rect l="l" t="t" r="r" b="b"/>
            <a:pathLst>
              <a:path w="118110" h="237489">
                <a:moveTo>
                  <a:pt x="118109" y="226060"/>
                </a:moveTo>
                <a:lnTo>
                  <a:pt x="1269" y="226060"/>
                </a:lnTo>
                <a:lnTo>
                  <a:pt x="1269" y="237490"/>
                </a:lnTo>
                <a:lnTo>
                  <a:pt x="14148" y="236755"/>
                </a:lnTo>
                <a:lnTo>
                  <a:pt x="30003" y="236378"/>
                </a:lnTo>
                <a:lnTo>
                  <a:pt x="118109" y="236220"/>
                </a:lnTo>
                <a:lnTo>
                  <a:pt x="118109" y="226060"/>
                </a:lnTo>
                <a:close/>
              </a:path>
              <a:path w="118110" h="237489">
                <a:moveTo>
                  <a:pt x="118109" y="236220"/>
                </a:moveTo>
                <a:lnTo>
                  <a:pt x="59689" y="236220"/>
                </a:lnTo>
                <a:lnTo>
                  <a:pt x="89376" y="236378"/>
                </a:lnTo>
                <a:lnTo>
                  <a:pt x="105588" y="236755"/>
                </a:lnTo>
                <a:lnTo>
                  <a:pt x="118109" y="237490"/>
                </a:lnTo>
                <a:lnTo>
                  <a:pt x="118109" y="236220"/>
                </a:lnTo>
                <a:close/>
              </a:path>
              <a:path w="118110" h="237489">
                <a:moveTo>
                  <a:pt x="73659" y="24130"/>
                </a:moveTo>
                <a:lnTo>
                  <a:pt x="45719" y="24130"/>
                </a:lnTo>
                <a:lnTo>
                  <a:pt x="45719" y="208280"/>
                </a:lnTo>
                <a:lnTo>
                  <a:pt x="45025" y="216951"/>
                </a:lnTo>
                <a:lnTo>
                  <a:pt x="41116" y="222408"/>
                </a:lnTo>
                <a:lnTo>
                  <a:pt x="31253" y="225246"/>
                </a:lnTo>
                <a:lnTo>
                  <a:pt x="12700" y="226060"/>
                </a:lnTo>
                <a:lnTo>
                  <a:pt x="106680" y="226060"/>
                </a:lnTo>
                <a:lnTo>
                  <a:pt x="87590" y="225246"/>
                </a:lnTo>
                <a:lnTo>
                  <a:pt x="77787" y="222408"/>
                </a:lnTo>
                <a:lnTo>
                  <a:pt x="74175" y="216951"/>
                </a:lnTo>
                <a:lnTo>
                  <a:pt x="73659" y="208280"/>
                </a:lnTo>
                <a:lnTo>
                  <a:pt x="73659" y="24130"/>
                </a:lnTo>
                <a:close/>
              </a:path>
              <a:path w="118110" h="237489">
                <a:moveTo>
                  <a:pt x="73659" y="0"/>
                </a:moveTo>
                <a:lnTo>
                  <a:pt x="64769" y="0"/>
                </a:lnTo>
                <a:lnTo>
                  <a:pt x="46970" y="13215"/>
                </a:lnTo>
                <a:lnTo>
                  <a:pt x="28098" y="20002"/>
                </a:lnTo>
                <a:lnTo>
                  <a:pt x="11370" y="22502"/>
                </a:lnTo>
                <a:lnTo>
                  <a:pt x="0" y="22860"/>
                </a:lnTo>
                <a:lnTo>
                  <a:pt x="0" y="34290"/>
                </a:lnTo>
                <a:lnTo>
                  <a:pt x="7322" y="34131"/>
                </a:lnTo>
                <a:lnTo>
                  <a:pt x="18573" y="33020"/>
                </a:lnTo>
                <a:lnTo>
                  <a:pt x="31968" y="30003"/>
                </a:lnTo>
                <a:lnTo>
                  <a:pt x="45719" y="24130"/>
                </a:lnTo>
                <a:lnTo>
                  <a:pt x="73659" y="24130"/>
                </a:lnTo>
                <a:lnTo>
                  <a:pt x="73659" y="0"/>
                </a:lnTo>
                <a:close/>
              </a:path>
            </a:pathLst>
          </a:custGeom>
          <a:solidFill>
            <a:srgbClr val="9600A8"/>
          </a:solidFill>
        </p:spPr>
        <p:txBody>
          <a:bodyPr wrap="square" lIns="0" tIns="0" rIns="0" bIns="0" rtlCol="0"/>
          <a:lstStyle/>
          <a:p>
            <a:endParaRPr sz="1632"/>
          </a:p>
        </p:txBody>
      </p:sp>
      <p:sp>
        <p:nvSpPr>
          <p:cNvPr id="22" name="object 22"/>
          <p:cNvSpPr/>
          <p:nvPr/>
        </p:nvSpPr>
        <p:spPr>
          <a:xfrm>
            <a:off x="2244540" y="4467585"/>
            <a:ext cx="34549" cy="34549"/>
          </a:xfrm>
          <a:custGeom>
            <a:avLst/>
            <a:gdLst/>
            <a:ahLst/>
            <a:cxnLst/>
            <a:rect l="l" t="t" r="r" b="b"/>
            <a:pathLst>
              <a:path w="38100" h="38100">
                <a:moveTo>
                  <a:pt x="19050" y="0"/>
                </a:moveTo>
                <a:lnTo>
                  <a:pt x="11787" y="1547"/>
                </a:lnTo>
                <a:lnTo>
                  <a:pt x="5714" y="5714"/>
                </a:lnTo>
                <a:lnTo>
                  <a:pt x="1547" y="11787"/>
                </a:lnTo>
                <a:lnTo>
                  <a:pt x="0" y="19049"/>
                </a:lnTo>
                <a:lnTo>
                  <a:pt x="1547" y="26848"/>
                </a:lnTo>
                <a:lnTo>
                  <a:pt x="5715" y="32861"/>
                </a:lnTo>
                <a:lnTo>
                  <a:pt x="11787"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9600A8"/>
          </a:solidFill>
        </p:spPr>
        <p:txBody>
          <a:bodyPr wrap="square" lIns="0" tIns="0" rIns="0" bIns="0" rtlCol="0"/>
          <a:lstStyle/>
          <a:p>
            <a:endParaRPr sz="1632"/>
          </a:p>
        </p:txBody>
      </p:sp>
      <p:sp>
        <p:nvSpPr>
          <p:cNvPr id="23" name="object 23"/>
          <p:cNvSpPr/>
          <p:nvPr/>
        </p:nvSpPr>
        <p:spPr>
          <a:xfrm>
            <a:off x="2394253" y="4340905"/>
            <a:ext cx="146258" cy="228024"/>
          </a:xfrm>
          <a:custGeom>
            <a:avLst/>
            <a:gdLst/>
            <a:ahLst/>
            <a:cxnLst/>
            <a:rect l="l" t="t" r="r" b="b"/>
            <a:pathLst>
              <a:path w="161289" h="251460">
                <a:moveTo>
                  <a:pt x="83819" y="0"/>
                </a:moveTo>
                <a:lnTo>
                  <a:pt x="78739" y="0"/>
                </a:lnTo>
                <a:lnTo>
                  <a:pt x="69472" y="416"/>
                </a:lnTo>
                <a:lnTo>
                  <a:pt x="56991" y="1428"/>
                </a:lnTo>
                <a:lnTo>
                  <a:pt x="44271" y="2678"/>
                </a:lnTo>
                <a:lnTo>
                  <a:pt x="34289" y="3809"/>
                </a:lnTo>
                <a:lnTo>
                  <a:pt x="29209" y="3809"/>
                </a:lnTo>
                <a:lnTo>
                  <a:pt x="29209" y="15239"/>
                </a:lnTo>
                <a:lnTo>
                  <a:pt x="53339" y="15239"/>
                </a:lnTo>
                <a:lnTo>
                  <a:pt x="54609" y="17779"/>
                </a:lnTo>
                <a:lnTo>
                  <a:pt x="54609" y="21589"/>
                </a:lnTo>
                <a:lnTo>
                  <a:pt x="53339" y="27939"/>
                </a:lnTo>
                <a:lnTo>
                  <a:pt x="1269" y="232409"/>
                </a:lnTo>
                <a:lnTo>
                  <a:pt x="0" y="237489"/>
                </a:lnTo>
                <a:lnTo>
                  <a:pt x="59" y="248939"/>
                </a:lnTo>
                <a:lnTo>
                  <a:pt x="7619" y="251459"/>
                </a:lnTo>
                <a:lnTo>
                  <a:pt x="15239" y="251459"/>
                </a:lnTo>
                <a:lnTo>
                  <a:pt x="32543" y="206216"/>
                </a:lnTo>
                <a:lnTo>
                  <a:pt x="39112" y="180597"/>
                </a:lnTo>
                <a:lnTo>
                  <a:pt x="43180" y="165099"/>
                </a:lnTo>
                <a:lnTo>
                  <a:pt x="81881" y="165099"/>
                </a:lnTo>
                <a:lnTo>
                  <a:pt x="76537" y="162897"/>
                </a:lnTo>
                <a:lnTo>
                  <a:pt x="54609" y="158749"/>
                </a:lnTo>
                <a:lnTo>
                  <a:pt x="61622" y="153669"/>
                </a:lnTo>
                <a:lnTo>
                  <a:pt x="45719" y="153669"/>
                </a:lnTo>
                <a:lnTo>
                  <a:pt x="83819" y="3809"/>
                </a:lnTo>
                <a:lnTo>
                  <a:pt x="83819" y="0"/>
                </a:lnTo>
                <a:close/>
              </a:path>
              <a:path w="161289" h="251460">
                <a:moveTo>
                  <a:pt x="81881" y="165099"/>
                </a:moveTo>
                <a:lnTo>
                  <a:pt x="43180" y="165099"/>
                </a:lnTo>
                <a:lnTo>
                  <a:pt x="54352" y="167183"/>
                </a:lnTo>
                <a:lnTo>
                  <a:pt x="67786" y="172243"/>
                </a:lnTo>
                <a:lnTo>
                  <a:pt x="79077" y="181352"/>
                </a:lnTo>
                <a:lnTo>
                  <a:pt x="83819" y="195579"/>
                </a:lnTo>
                <a:lnTo>
                  <a:pt x="83819" y="203199"/>
                </a:lnTo>
                <a:lnTo>
                  <a:pt x="82550" y="208279"/>
                </a:lnTo>
                <a:lnTo>
                  <a:pt x="82619" y="216316"/>
                </a:lnTo>
                <a:lnTo>
                  <a:pt x="114300" y="251459"/>
                </a:lnTo>
                <a:lnTo>
                  <a:pt x="122416" y="250269"/>
                </a:lnTo>
                <a:lnTo>
                  <a:pt x="129698" y="246697"/>
                </a:lnTo>
                <a:lnTo>
                  <a:pt x="134252" y="242569"/>
                </a:lnTo>
                <a:lnTo>
                  <a:pt x="109219" y="242569"/>
                </a:lnTo>
                <a:lnTo>
                  <a:pt x="104139" y="238759"/>
                </a:lnTo>
                <a:lnTo>
                  <a:pt x="104139" y="219709"/>
                </a:lnTo>
                <a:lnTo>
                  <a:pt x="105409" y="212089"/>
                </a:lnTo>
                <a:lnTo>
                  <a:pt x="106680" y="207009"/>
                </a:lnTo>
                <a:lnTo>
                  <a:pt x="109219" y="200659"/>
                </a:lnTo>
                <a:lnTo>
                  <a:pt x="109219" y="195579"/>
                </a:lnTo>
                <a:lnTo>
                  <a:pt x="105152" y="180717"/>
                </a:lnTo>
                <a:lnTo>
                  <a:pt x="93821" y="170021"/>
                </a:lnTo>
                <a:lnTo>
                  <a:pt x="81881" y="165099"/>
                </a:lnTo>
                <a:close/>
              </a:path>
              <a:path w="161289" h="251460">
                <a:moveTo>
                  <a:pt x="156209" y="193039"/>
                </a:moveTo>
                <a:lnTo>
                  <a:pt x="147319" y="193039"/>
                </a:lnTo>
                <a:lnTo>
                  <a:pt x="147319" y="198119"/>
                </a:lnTo>
                <a:lnTo>
                  <a:pt x="141287" y="216316"/>
                </a:lnTo>
                <a:lnTo>
                  <a:pt x="134302" y="230346"/>
                </a:lnTo>
                <a:lnTo>
                  <a:pt x="125888" y="239375"/>
                </a:lnTo>
                <a:lnTo>
                  <a:pt x="115569" y="242569"/>
                </a:lnTo>
                <a:lnTo>
                  <a:pt x="134252" y="242569"/>
                </a:lnTo>
                <a:lnTo>
                  <a:pt x="153034" y="208756"/>
                </a:lnTo>
                <a:lnTo>
                  <a:pt x="156209" y="195579"/>
                </a:lnTo>
                <a:lnTo>
                  <a:pt x="156209" y="193039"/>
                </a:lnTo>
                <a:close/>
              </a:path>
              <a:path w="161289" h="251460">
                <a:moveTo>
                  <a:pt x="137159" y="90169"/>
                </a:moveTo>
                <a:lnTo>
                  <a:pt x="86359" y="120649"/>
                </a:lnTo>
                <a:lnTo>
                  <a:pt x="76616" y="130988"/>
                </a:lnTo>
                <a:lnTo>
                  <a:pt x="66516" y="140493"/>
                </a:lnTo>
                <a:lnTo>
                  <a:pt x="56177" y="148332"/>
                </a:lnTo>
                <a:lnTo>
                  <a:pt x="45719" y="153669"/>
                </a:lnTo>
                <a:lnTo>
                  <a:pt x="61622" y="153669"/>
                </a:lnTo>
                <a:lnTo>
                  <a:pt x="99298" y="118685"/>
                </a:lnTo>
                <a:lnTo>
                  <a:pt x="111760" y="107791"/>
                </a:lnTo>
                <a:lnTo>
                  <a:pt x="124221" y="100468"/>
                </a:lnTo>
                <a:lnTo>
                  <a:pt x="137159" y="97789"/>
                </a:lnTo>
                <a:lnTo>
                  <a:pt x="155820" y="97789"/>
                </a:lnTo>
                <a:lnTo>
                  <a:pt x="155416" y="97154"/>
                </a:lnTo>
                <a:lnTo>
                  <a:pt x="147895" y="92114"/>
                </a:lnTo>
                <a:lnTo>
                  <a:pt x="137159" y="90169"/>
                </a:lnTo>
                <a:close/>
              </a:path>
              <a:path w="161289" h="251460">
                <a:moveTo>
                  <a:pt x="155820" y="97789"/>
                </a:moveTo>
                <a:lnTo>
                  <a:pt x="140969" y="97789"/>
                </a:lnTo>
                <a:lnTo>
                  <a:pt x="144780" y="99059"/>
                </a:lnTo>
                <a:lnTo>
                  <a:pt x="147319" y="100329"/>
                </a:lnTo>
                <a:lnTo>
                  <a:pt x="148589" y="100329"/>
                </a:lnTo>
                <a:lnTo>
                  <a:pt x="148589" y="101599"/>
                </a:lnTo>
                <a:lnTo>
                  <a:pt x="149859" y="101599"/>
                </a:lnTo>
                <a:lnTo>
                  <a:pt x="138985" y="104576"/>
                </a:lnTo>
                <a:lnTo>
                  <a:pt x="132397" y="110172"/>
                </a:lnTo>
                <a:lnTo>
                  <a:pt x="129143" y="116244"/>
                </a:lnTo>
                <a:lnTo>
                  <a:pt x="128269" y="120649"/>
                </a:lnTo>
                <a:lnTo>
                  <a:pt x="128269" y="126999"/>
                </a:lnTo>
                <a:lnTo>
                  <a:pt x="133350" y="134619"/>
                </a:lnTo>
                <a:lnTo>
                  <a:pt x="142239" y="134619"/>
                </a:lnTo>
                <a:lnTo>
                  <a:pt x="149502" y="133012"/>
                </a:lnTo>
                <a:lnTo>
                  <a:pt x="155575" y="128428"/>
                </a:lnTo>
                <a:lnTo>
                  <a:pt x="159742" y="121225"/>
                </a:lnTo>
                <a:lnTo>
                  <a:pt x="161289" y="111759"/>
                </a:lnTo>
                <a:lnTo>
                  <a:pt x="159841" y="104100"/>
                </a:lnTo>
                <a:lnTo>
                  <a:pt x="155820" y="97789"/>
                </a:lnTo>
                <a:close/>
              </a:path>
            </a:pathLst>
          </a:custGeom>
          <a:solidFill>
            <a:srgbClr val="9600A8"/>
          </a:solidFill>
        </p:spPr>
        <p:txBody>
          <a:bodyPr wrap="square" lIns="0" tIns="0" rIns="0" bIns="0" rtlCol="0"/>
          <a:lstStyle/>
          <a:p>
            <a:endParaRPr sz="1632"/>
          </a:p>
        </p:txBody>
      </p:sp>
      <p:sp>
        <p:nvSpPr>
          <p:cNvPr id="24" name="object 24"/>
          <p:cNvSpPr/>
          <p:nvPr/>
        </p:nvSpPr>
        <p:spPr>
          <a:xfrm>
            <a:off x="2652221" y="4467585"/>
            <a:ext cx="34549" cy="34549"/>
          </a:xfrm>
          <a:custGeom>
            <a:avLst/>
            <a:gdLst/>
            <a:ahLst/>
            <a:cxnLst/>
            <a:rect l="l" t="t" r="r" b="b"/>
            <a:pathLst>
              <a:path w="38100" h="38100">
                <a:moveTo>
                  <a:pt x="19050" y="0"/>
                </a:moveTo>
                <a:lnTo>
                  <a:pt x="12322" y="1547"/>
                </a:lnTo>
                <a:lnTo>
                  <a:pt x="6191" y="5714"/>
                </a:lnTo>
                <a:lnTo>
                  <a:pt x="1726" y="11787"/>
                </a:lnTo>
                <a:lnTo>
                  <a:pt x="0" y="19049"/>
                </a:lnTo>
                <a:lnTo>
                  <a:pt x="1726" y="26848"/>
                </a:lnTo>
                <a:lnTo>
                  <a:pt x="6191" y="32861"/>
                </a:lnTo>
                <a:lnTo>
                  <a:pt x="12322"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9600A8"/>
          </a:solidFill>
        </p:spPr>
        <p:txBody>
          <a:bodyPr wrap="square" lIns="0" tIns="0" rIns="0" bIns="0" rtlCol="0"/>
          <a:lstStyle/>
          <a:p>
            <a:endParaRPr sz="1632"/>
          </a:p>
        </p:txBody>
      </p:sp>
      <p:sp>
        <p:nvSpPr>
          <p:cNvPr id="25" name="object 25"/>
          <p:cNvSpPr/>
          <p:nvPr/>
        </p:nvSpPr>
        <p:spPr>
          <a:xfrm>
            <a:off x="2823814" y="4638603"/>
            <a:ext cx="44914" cy="0"/>
          </a:xfrm>
          <a:custGeom>
            <a:avLst/>
            <a:gdLst/>
            <a:ahLst/>
            <a:cxnLst/>
            <a:rect l="l" t="t" r="r" b="b"/>
            <a:pathLst>
              <a:path w="49530">
                <a:moveTo>
                  <a:pt x="0" y="0"/>
                </a:moveTo>
                <a:lnTo>
                  <a:pt x="49530" y="0"/>
                </a:lnTo>
              </a:path>
            </a:pathLst>
          </a:custGeom>
          <a:ln w="13970">
            <a:solidFill>
              <a:srgbClr val="9600A8"/>
            </a:solidFill>
          </a:ln>
        </p:spPr>
        <p:txBody>
          <a:bodyPr wrap="square" lIns="0" tIns="0" rIns="0" bIns="0" rtlCol="0"/>
          <a:lstStyle/>
          <a:p>
            <a:endParaRPr sz="1632"/>
          </a:p>
        </p:txBody>
      </p:sp>
      <p:sp>
        <p:nvSpPr>
          <p:cNvPr id="26" name="object 26"/>
          <p:cNvSpPr/>
          <p:nvPr/>
        </p:nvSpPr>
        <p:spPr>
          <a:xfrm>
            <a:off x="2830149" y="4336299"/>
            <a:ext cx="0" cy="295971"/>
          </a:xfrm>
          <a:custGeom>
            <a:avLst/>
            <a:gdLst/>
            <a:ahLst/>
            <a:cxnLst/>
            <a:rect l="l" t="t" r="r" b="b"/>
            <a:pathLst>
              <a:path h="326389">
                <a:moveTo>
                  <a:pt x="0" y="0"/>
                </a:moveTo>
                <a:lnTo>
                  <a:pt x="0" y="326389"/>
                </a:lnTo>
              </a:path>
            </a:pathLst>
          </a:custGeom>
          <a:ln w="13970">
            <a:solidFill>
              <a:srgbClr val="9600A8"/>
            </a:solidFill>
          </a:ln>
        </p:spPr>
        <p:txBody>
          <a:bodyPr wrap="square" lIns="0" tIns="0" rIns="0" bIns="0" rtlCol="0"/>
          <a:lstStyle/>
          <a:p>
            <a:endParaRPr sz="1632"/>
          </a:p>
        </p:txBody>
      </p:sp>
      <p:sp>
        <p:nvSpPr>
          <p:cNvPr id="27" name="object 27"/>
          <p:cNvSpPr/>
          <p:nvPr/>
        </p:nvSpPr>
        <p:spPr>
          <a:xfrm>
            <a:off x="2823814" y="4329964"/>
            <a:ext cx="44914" cy="0"/>
          </a:xfrm>
          <a:custGeom>
            <a:avLst/>
            <a:gdLst/>
            <a:ahLst/>
            <a:cxnLst/>
            <a:rect l="l" t="t" r="r" b="b"/>
            <a:pathLst>
              <a:path w="49530">
                <a:moveTo>
                  <a:pt x="0" y="0"/>
                </a:moveTo>
                <a:lnTo>
                  <a:pt x="49530" y="0"/>
                </a:lnTo>
              </a:path>
            </a:pathLst>
          </a:custGeom>
          <a:ln w="13969">
            <a:solidFill>
              <a:srgbClr val="9600A8"/>
            </a:solidFill>
          </a:ln>
        </p:spPr>
        <p:txBody>
          <a:bodyPr wrap="square" lIns="0" tIns="0" rIns="0" bIns="0" rtlCol="0"/>
          <a:lstStyle/>
          <a:p>
            <a:endParaRPr sz="1632"/>
          </a:p>
        </p:txBody>
      </p:sp>
      <p:sp>
        <p:nvSpPr>
          <p:cNvPr id="28" name="object 28"/>
          <p:cNvSpPr/>
          <p:nvPr/>
        </p:nvSpPr>
        <p:spPr>
          <a:xfrm>
            <a:off x="2883803" y="4422671"/>
            <a:ext cx="161229" cy="146258"/>
          </a:xfrm>
          <a:custGeom>
            <a:avLst/>
            <a:gdLst/>
            <a:ahLst/>
            <a:cxnLst/>
            <a:rect l="l" t="t" r="r" b="b"/>
            <a:pathLst>
              <a:path w="177800" h="161289">
                <a:moveTo>
                  <a:pt x="25285" y="116840"/>
                </a:moveTo>
                <a:lnTo>
                  <a:pt x="18935" y="116840"/>
                </a:lnTo>
                <a:lnTo>
                  <a:pt x="11673" y="118606"/>
                </a:lnTo>
                <a:lnTo>
                  <a:pt x="5600" y="123348"/>
                </a:lnTo>
                <a:lnTo>
                  <a:pt x="1433" y="130234"/>
                </a:lnTo>
                <a:lnTo>
                  <a:pt x="95" y="137318"/>
                </a:lnTo>
                <a:lnTo>
                  <a:pt x="0" y="138787"/>
                </a:lnTo>
                <a:lnTo>
                  <a:pt x="3080" y="148431"/>
                </a:lnTo>
                <a:lnTo>
                  <a:pt x="11157" y="155575"/>
                </a:lnTo>
                <a:lnTo>
                  <a:pt x="21852" y="159861"/>
                </a:lnTo>
                <a:lnTo>
                  <a:pt x="32905" y="161290"/>
                </a:lnTo>
                <a:lnTo>
                  <a:pt x="49396" y="157281"/>
                </a:lnTo>
                <a:lnTo>
                  <a:pt x="54049" y="153670"/>
                </a:lnTo>
                <a:lnTo>
                  <a:pt x="24015" y="153670"/>
                </a:lnTo>
                <a:lnTo>
                  <a:pt x="16395" y="148590"/>
                </a:lnTo>
                <a:lnTo>
                  <a:pt x="25285" y="147320"/>
                </a:lnTo>
                <a:lnTo>
                  <a:pt x="32905" y="139700"/>
                </a:lnTo>
                <a:lnTo>
                  <a:pt x="32905" y="119380"/>
                </a:lnTo>
                <a:lnTo>
                  <a:pt x="25285" y="116840"/>
                </a:lnTo>
                <a:close/>
              </a:path>
              <a:path w="177800" h="161289">
                <a:moveTo>
                  <a:pt x="91748" y="133350"/>
                </a:moveTo>
                <a:lnTo>
                  <a:pt x="71005" y="133350"/>
                </a:lnTo>
                <a:lnTo>
                  <a:pt x="76244" y="143609"/>
                </a:lnTo>
                <a:lnTo>
                  <a:pt x="84340" y="152558"/>
                </a:lnTo>
                <a:lnTo>
                  <a:pt x="95294" y="158888"/>
                </a:lnTo>
                <a:lnTo>
                  <a:pt x="109105" y="161290"/>
                </a:lnTo>
                <a:lnTo>
                  <a:pt x="133573" y="154007"/>
                </a:lnTo>
                <a:lnTo>
                  <a:pt x="133935" y="153670"/>
                </a:lnTo>
                <a:lnTo>
                  <a:pt x="110375" y="153670"/>
                </a:lnTo>
                <a:lnTo>
                  <a:pt x="101505" y="151685"/>
                </a:lnTo>
                <a:lnTo>
                  <a:pt x="95612" y="146367"/>
                </a:lnTo>
                <a:lnTo>
                  <a:pt x="92388" y="138787"/>
                </a:lnTo>
                <a:lnTo>
                  <a:pt x="92311" y="138430"/>
                </a:lnTo>
                <a:lnTo>
                  <a:pt x="91748" y="133350"/>
                </a:lnTo>
                <a:close/>
              </a:path>
              <a:path w="177800" h="161289">
                <a:moveTo>
                  <a:pt x="92416" y="7620"/>
                </a:moveTo>
                <a:lnTo>
                  <a:pt x="68465" y="7620"/>
                </a:lnTo>
                <a:lnTo>
                  <a:pt x="74121" y="8532"/>
                </a:lnTo>
                <a:lnTo>
                  <a:pt x="80372" y="12065"/>
                </a:lnTo>
                <a:lnTo>
                  <a:pt x="85432" y="19407"/>
                </a:lnTo>
                <a:lnTo>
                  <a:pt x="87512" y="31730"/>
                </a:lnTo>
                <a:lnTo>
                  <a:pt x="86325" y="42187"/>
                </a:lnTo>
                <a:lnTo>
                  <a:pt x="76800" y="83542"/>
                </a:lnTo>
                <a:lnTo>
                  <a:pt x="62572" y="131702"/>
                </a:lnTo>
                <a:lnTo>
                  <a:pt x="34175" y="153670"/>
                </a:lnTo>
                <a:lnTo>
                  <a:pt x="54049" y="153670"/>
                </a:lnTo>
                <a:lnTo>
                  <a:pt x="61004" y="148272"/>
                </a:lnTo>
                <a:lnTo>
                  <a:pt x="68088" y="138787"/>
                </a:lnTo>
                <a:lnTo>
                  <a:pt x="71005" y="133350"/>
                </a:lnTo>
                <a:lnTo>
                  <a:pt x="91748" y="133350"/>
                </a:lnTo>
                <a:lnTo>
                  <a:pt x="97675" y="99060"/>
                </a:lnTo>
                <a:lnTo>
                  <a:pt x="109105" y="49530"/>
                </a:lnTo>
                <a:lnTo>
                  <a:pt x="112161" y="39231"/>
                </a:lnTo>
                <a:lnTo>
                  <a:pt x="117685" y="26670"/>
                </a:lnTo>
                <a:lnTo>
                  <a:pt x="107835" y="26670"/>
                </a:lnTo>
                <a:lnTo>
                  <a:pt x="99362" y="12858"/>
                </a:lnTo>
                <a:lnTo>
                  <a:pt x="92416" y="7620"/>
                </a:lnTo>
                <a:close/>
              </a:path>
              <a:path w="177800" h="161289">
                <a:moveTo>
                  <a:pt x="166255" y="102870"/>
                </a:moveTo>
                <a:lnTo>
                  <a:pt x="159905" y="102870"/>
                </a:lnTo>
                <a:lnTo>
                  <a:pt x="158635" y="104140"/>
                </a:lnTo>
                <a:lnTo>
                  <a:pt x="157365" y="106680"/>
                </a:lnTo>
                <a:lnTo>
                  <a:pt x="146987" y="130095"/>
                </a:lnTo>
                <a:lnTo>
                  <a:pt x="134347" y="144462"/>
                </a:lnTo>
                <a:lnTo>
                  <a:pt x="121468" y="151685"/>
                </a:lnTo>
                <a:lnTo>
                  <a:pt x="110375" y="153670"/>
                </a:lnTo>
                <a:lnTo>
                  <a:pt x="133935" y="153670"/>
                </a:lnTo>
                <a:lnTo>
                  <a:pt x="151492" y="137318"/>
                </a:lnTo>
                <a:lnTo>
                  <a:pt x="162505" y="118963"/>
                </a:lnTo>
                <a:lnTo>
                  <a:pt x="166255" y="106680"/>
                </a:lnTo>
                <a:lnTo>
                  <a:pt x="166255" y="102870"/>
                </a:lnTo>
                <a:close/>
              </a:path>
              <a:path w="177800" h="161289">
                <a:moveTo>
                  <a:pt x="68465" y="0"/>
                </a:moveTo>
                <a:lnTo>
                  <a:pt x="43998" y="7461"/>
                </a:lnTo>
                <a:lnTo>
                  <a:pt x="26079" y="24447"/>
                </a:lnTo>
                <a:lnTo>
                  <a:pt x="15066" y="42862"/>
                </a:lnTo>
                <a:lnTo>
                  <a:pt x="11315" y="54610"/>
                </a:lnTo>
                <a:lnTo>
                  <a:pt x="11315" y="58420"/>
                </a:lnTo>
                <a:lnTo>
                  <a:pt x="18935" y="58420"/>
                </a:lnTo>
                <a:lnTo>
                  <a:pt x="18935" y="57150"/>
                </a:lnTo>
                <a:lnTo>
                  <a:pt x="20205" y="54610"/>
                </a:lnTo>
                <a:lnTo>
                  <a:pt x="31318" y="31730"/>
                </a:lnTo>
                <a:lnTo>
                  <a:pt x="44335" y="17303"/>
                </a:lnTo>
                <a:lnTo>
                  <a:pt x="57353" y="9782"/>
                </a:lnTo>
                <a:lnTo>
                  <a:pt x="68465" y="7620"/>
                </a:lnTo>
                <a:lnTo>
                  <a:pt x="92416" y="7620"/>
                </a:lnTo>
                <a:lnTo>
                  <a:pt x="88627" y="4762"/>
                </a:lnTo>
                <a:lnTo>
                  <a:pt x="77653" y="952"/>
                </a:lnTo>
                <a:lnTo>
                  <a:pt x="68465" y="0"/>
                </a:lnTo>
                <a:close/>
              </a:path>
              <a:path w="177800" h="161289">
                <a:moveTo>
                  <a:pt x="168989" y="7620"/>
                </a:moveTo>
                <a:lnTo>
                  <a:pt x="154825" y="7620"/>
                </a:lnTo>
                <a:lnTo>
                  <a:pt x="161175" y="12700"/>
                </a:lnTo>
                <a:lnTo>
                  <a:pt x="152285" y="13970"/>
                </a:lnTo>
                <a:lnTo>
                  <a:pt x="145935" y="22860"/>
                </a:lnTo>
                <a:lnTo>
                  <a:pt x="145935" y="36830"/>
                </a:lnTo>
                <a:lnTo>
                  <a:pt x="148475" y="44450"/>
                </a:lnTo>
                <a:lnTo>
                  <a:pt x="158635" y="44450"/>
                </a:lnTo>
                <a:lnTo>
                  <a:pt x="164827" y="43041"/>
                </a:lnTo>
                <a:lnTo>
                  <a:pt x="171018" y="38893"/>
                </a:lnTo>
                <a:lnTo>
                  <a:pt x="175780" y="32127"/>
                </a:lnTo>
                <a:lnTo>
                  <a:pt x="177685" y="22860"/>
                </a:lnTo>
                <a:lnTo>
                  <a:pt x="174133" y="11787"/>
                </a:lnTo>
                <a:lnTo>
                  <a:pt x="168989" y="7620"/>
                </a:lnTo>
                <a:close/>
              </a:path>
              <a:path w="177800" h="161289">
                <a:moveTo>
                  <a:pt x="144665" y="0"/>
                </a:moveTo>
                <a:lnTo>
                  <a:pt x="130874" y="3095"/>
                </a:lnTo>
                <a:lnTo>
                  <a:pt x="120059" y="10477"/>
                </a:lnTo>
                <a:lnTo>
                  <a:pt x="112340" y="19288"/>
                </a:lnTo>
                <a:lnTo>
                  <a:pt x="107835" y="26670"/>
                </a:lnTo>
                <a:lnTo>
                  <a:pt x="117685" y="26670"/>
                </a:lnTo>
                <a:lnTo>
                  <a:pt x="118313" y="25241"/>
                </a:lnTo>
                <a:lnTo>
                  <a:pt x="128751" y="12918"/>
                </a:lnTo>
                <a:lnTo>
                  <a:pt x="144665" y="7620"/>
                </a:lnTo>
                <a:lnTo>
                  <a:pt x="168989" y="7620"/>
                </a:lnTo>
                <a:lnTo>
                  <a:pt x="165462" y="4762"/>
                </a:lnTo>
                <a:lnTo>
                  <a:pt x="154647" y="1071"/>
                </a:lnTo>
                <a:lnTo>
                  <a:pt x="144665" y="0"/>
                </a:lnTo>
                <a:close/>
              </a:path>
            </a:pathLst>
          </a:custGeom>
          <a:solidFill>
            <a:srgbClr val="9600A8"/>
          </a:solidFill>
        </p:spPr>
        <p:txBody>
          <a:bodyPr wrap="square" lIns="0" tIns="0" rIns="0" bIns="0" rtlCol="0"/>
          <a:lstStyle/>
          <a:p>
            <a:endParaRPr sz="1632"/>
          </a:p>
        </p:txBody>
      </p:sp>
      <p:sp>
        <p:nvSpPr>
          <p:cNvPr id="29" name="object 29"/>
          <p:cNvSpPr/>
          <p:nvPr/>
        </p:nvSpPr>
        <p:spPr>
          <a:xfrm>
            <a:off x="3064507" y="4638603"/>
            <a:ext cx="44914" cy="0"/>
          </a:xfrm>
          <a:custGeom>
            <a:avLst/>
            <a:gdLst/>
            <a:ahLst/>
            <a:cxnLst/>
            <a:rect l="l" t="t" r="r" b="b"/>
            <a:pathLst>
              <a:path w="49529">
                <a:moveTo>
                  <a:pt x="0" y="0"/>
                </a:moveTo>
                <a:lnTo>
                  <a:pt x="49529" y="0"/>
                </a:lnTo>
              </a:path>
            </a:pathLst>
          </a:custGeom>
          <a:ln w="13970">
            <a:solidFill>
              <a:srgbClr val="9600A8"/>
            </a:solidFill>
          </a:ln>
        </p:spPr>
        <p:txBody>
          <a:bodyPr wrap="square" lIns="0" tIns="0" rIns="0" bIns="0" rtlCol="0"/>
          <a:lstStyle/>
          <a:p>
            <a:endParaRPr sz="1632"/>
          </a:p>
        </p:txBody>
      </p:sp>
      <p:sp>
        <p:nvSpPr>
          <p:cNvPr id="30" name="object 30"/>
          <p:cNvSpPr/>
          <p:nvPr/>
        </p:nvSpPr>
        <p:spPr>
          <a:xfrm>
            <a:off x="3103087" y="4336299"/>
            <a:ext cx="0" cy="295971"/>
          </a:xfrm>
          <a:custGeom>
            <a:avLst/>
            <a:gdLst/>
            <a:ahLst/>
            <a:cxnLst/>
            <a:rect l="l" t="t" r="r" b="b"/>
            <a:pathLst>
              <a:path h="326389">
                <a:moveTo>
                  <a:pt x="0" y="0"/>
                </a:moveTo>
                <a:lnTo>
                  <a:pt x="0" y="326389"/>
                </a:lnTo>
              </a:path>
            </a:pathLst>
          </a:custGeom>
          <a:ln w="13970">
            <a:solidFill>
              <a:srgbClr val="9600A8"/>
            </a:solidFill>
          </a:ln>
        </p:spPr>
        <p:txBody>
          <a:bodyPr wrap="square" lIns="0" tIns="0" rIns="0" bIns="0" rtlCol="0"/>
          <a:lstStyle/>
          <a:p>
            <a:endParaRPr sz="1632"/>
          </a:p>
        </p:txBody>
      </p:sp>
      <p:sp>
        <p:nvSpPr>
          <p:cNvPr id="31" name="object 31"/>
          <p:cNvSpPr/>
          <p:nvPr/>
        </p:nvSpPr>
        <p:spPr>
          <a:xfrm>
            <a:off x="3064507" y="4329964"/>
            <a:ext cx="44914" cy="0"/>
          </a:xfrm>
          <a:custGeom>
            <a:avLst/>
            <a:gdLst/>
            <a:ahLst/>
            <a:cxnLst/>
            <a:rect l="l" t="t" r="r" b="b"/>
            <a:pathLst>
              <a:path w="49529">
                <a:moveTo>
                  <a:pt x="0" y="0"/>
                </a:moveTo>
                <a:lnTo>
                  <a:pt x="49529" y="0"/>
                </a:lnTo>
              </a:path>
            </a:pathLst>
          </a:custGeom>
          <a:ln w="13969">
            <a:solidFill>
              <a:srgbClr val="9600A8"/>
            </a:solidFill>
          </a:ln>
        </p:spPr>
        <p:txBody>
          <a:bodyPr wrap="square" lIns="0" tIns="0" rIns="0" bIns="0" rtlCol="0"/>
          <a:lstStyle/>
          <a:p>
            <a:endParaRPr sz="1632"/>
          </a:p>
        </p:txBody>
      </p:sp>
      <p:sp>
        <p:nvSpPr>
          <p:cNvPr id="32" name="object 32"/>
          <p:cNvSpPr/>
          <p:nvPr/>
        </p:nvSpPr>
        <p:spPr>
          <a:xfrm>
            <a:off x="741654" y="4484283"/>
            <a:ext cx="529753" cy="0"/>
          </a:xfrm>
          <a:custGeom>
            <a:avLst/>
            <a:gdLst/>
            <a:ahLst/>
            <a:cxnLst/>
            <a:rect l="l" t="t" r="r" b="b"/>
            <a:pathLst>
              <a:path w="584200">
                <a:moveTo>
                  <a:pt x="0" y="0"/>
                </a:moveTo>
                <a:lnTo>
                  <a:pt x="584200" y="0"/>
                </a:lnTo>
              </a:path>
            </a:pathLst>
          </a:custGeom>
          <a:ln w="13969">
            <a:solidFill>
              <a:srgbClr val="9600A8"/>
            </a:solidFill>
          </a:ln>
        </p:spPr>
        <p:txBody>
          <a:bodyPr wrap="square" lIns="0" tIns="0" rIns="0" bIns="0" rtlCol="0"/>
          <a:lstStyle/>
          <a:p>
            <a:endParaRPr sz="1632"/>
          </a:p>
        </p:txBody>
      </p:sp>
      <p:sp>
        <p:nvSpPr>
          <p:cNvPr id="33" name="object 33"/>
          <p:cNvSpPr/>
          <p:nvPr/>
        </p:nvSpPr>
        <p:spPr>
          <a:xfrm>
            <a:off x="754322" y="4973154"/>
            <a:ext cx="153168" cy="228024"/>
          </a:xfrm>
          <a:custGeom>
            <a:avLst/>
            <a:gdLst/>
            <a:ahLst/>
            <a:cxnLst/>
            <a:rect l="l" t="t" r="r" b="b"/>
            <a:pathLst>
              <a:path w="168909" h="251460">
                <a:moveTo>
                  <a:pt x="85090" y="90169"/>
                </a:moveTo>
                <a:lnTo>
                  <a:pt x="54649" y="99099"/>
                </a:lnTo>
                <a:lnTo>
                  <a:pt x="27304" y="122555"/>
                </a:lnTo>
                <a:lnTo>
                  <a:pt x="7580" y="155535"/>
                </a:lnTo>
                <a:lnTo>
                  <a:pt x="0" y="193039"/>
                </a:lnTo>
                <a:lnTo>
                  <a:pt x="3413" y="216634"/>
                </a:lnTo>
                <a:lnTo>
                  <a:pt x="13017" y="235108"/>
                </a:lnTo>
                <a:lnTo>
                  <a:pt x="27860" y="247153"/>
                </a:lnTo>
                <a:lnTo>
                  <a:pt x="46990" y="251460"/>
                </a:lnTo>
                <a:lnTo>
                  <a:pt x="54510" y="250666"/>
                </a:lnTo>
                <a:lnTo>
                  <a:pt x="65246" y="247015"/>
                </a:lnTo>
                <a:lnTo>
                  <a:pt x="72301" y="242569"/>
                </a:lnTo>
                <a:lnTo>
                  <a:pt x="48259" y="242569"/>
                </a:lnTo>
                <a:lnTo>
                  <a:pt x="37187" y="239375"/>
                </a:lnTo>
                <a:lnTo>
                  <a:pt x="30162" y="231298"/>
                </a:lnTo>
                <a:lnTo>
                  <a:pt x="26471" y="220602"/>
                </a:lnTo>
                <a:lnTo>
                  <a:pt x="25523" y="210819"/>
                </a:lnTo>
                <a:lnTo>
                  <a:pt x="25448" y="209073"/>
                </a:lnTo>
                <a:lnTo>
                  <a:pt x="27146" y="192266"/>
                </a:lnTo>
                <a:lnTo>
                  <a:pt x="38258" y="148649"/>
                </a:lnTo>
                <a:lnTo>
                  <a:pt x="64134" y="106838"/>
                </a:lnTo>
                <a:lnTo>
                  <a:pt x="86359" y="97789"/>
                </a:lnTo>
                <a:lnTo>
                  <a:pt x="106834" y="97789"/>
                </a:lnTo>
                <a:lnTo>
                  <a:pt x="105409" y="96361"/>
                </a:lnTo>
                <a:lnTo>
                  <a:pt x="96321" y="91777"/>
                </a:lnTo>
                <a:lnTo>
                  <a:pt x="85090" y="90169"/>
                </a:lnTo>
                <a:close/>
              </a:path>
              <a:path w="168909" h="251460">
                <a:moveTo>
                  <a:pt x="115569" y="223519"/>
                </a:moveTo>
                <a:lnTo>
                  <a:pt x="93980" y="223519"/>
                </a:lnTo>
                <a:lnTo>
                  <a:pt x="97512" y="234315"/>
                </a:lnTo>
                <a:lnTo>
                  <a:pt x="104139" y="243205"/>
                </a:lnTo>
                <a:lnTo>
                  <a:pt x="113625" y="249237"/>
                </a:lnTo>
                <a:lnTo>
                  <a:pt x="125730" y="251460"/>
                </a:lnTo>
                <a:lnTo>
                  <a:pt x="134540" y="249892"/>
                </a:lnTo>
                <a:lnTo>
                  <a:pt x="141922" y="245586"/>
                </a:lnTo>
                <a:lnTo>
                  <a:pt x="144706" y="242569"/>
                </a:lnTo>
                <a:lnTo>
                  <a:pt x="116840" y="242569"/>
                </a:lnTo>
                <a:lnTo>
                  <a:pt x="115660" y="234315"/>
                </a:lnTo>
                <a:lnTo>
                  <a:pt x="115569" y="223519"/>
                </a:lnTo>
                <a:close/>
              </a:path>
              <a:path w="168909" h="251460">
                <a:moveTo>
                  <a:pt x="106834" y="97789"/>
                </a:moveTo>
                <a:lnTo>
                  <a:pt x="86359" y="97789"/>
                </a:lnTo>
                <a:lnTo>
                  <a:pt x="100171" y="102393"/>
                </a:lnTo>
                <a:lnTo>
                  <a:pt x="108267" y="112712"/>
                </a:lnTo>
                <a:lnTo>
                  <a:pt x="112077" y="123507"/>
                </a:lnTo>
                <a:lnTo>
                  <a:pt x="113030" y="129539"/>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01" y="242569"/>
                </a:lnTo>
                <a:lnTo>
                  <a:pt x="78601" y="238601"/>
                </a:lnTo>
                <a:lnTo>
                  <a:pt x="93980" y="223519"/>
                </a:lnTo>
                <a:lnTo>
                  <a:pt x="115569" y="223519"/>
                </a:lnTo>
                <a:lnTo>
                  <a:pt x="115569" y="218439"/>
                </a:lnTo>
                <a:lnTo>
                  <a:pt x="116840" y="215900"/>
                </a:lnTo>
                <a:lnTo>
                  <a:pt x="118109" y="209550"/>
                </a:lnTo>
                <a:lnTo>
                  <a:pt x="141942" y="113030"/>
                </a:lnTo>
                <a:lnTo>
                  <a:pt x="118109" y="113030"/>
                </a:lnTo>
                <a:lnTo>
                  <a:pt x="112593" y="103564"/>
                </a:lnTo>
                <a:lnTo>
                  <a:pt x="106834" y="97789"/>
                </a:lnTo>
                <a:close/>
              </a:path>
              <a:path w="168909" h="251460">
                <a:moveTo>
                  <a:pt x="162559" y="193039"/>
                </a:moveTo>
                <a:lnTo>
                  <a:pt x="154940" y="193039"/>
                </a:lnTo>
                <a:lnTo>
                  <a:pt x="149324" y="215245"/>
                </a:lnTo>
                <a:lnTo>
                  <a:pt x="143668" y="229393"/>
                </a:lnTo>
                <a:lnTo>
                  <a:pt x="136346" y="239017"/>
                </a:lnTo>
                <a:lnTo>
                  <a:pt x="127000" y="242569"/>
                </a:lnTo>
                <a:lnTo>
                  <a:pt x="144706" y="242569"/>
                </a:lnTo>
                <a:lnTo>
                  <a:pt x="161865" y="199886"/>
                </a:lnTo>
                <a:lnTo>
                  <a:pt x="162559" y="195580"/>
                </a:lnTo>
                <a:lnTo>
                  <a:pt x="162559" y="193039"/>
                </a:lnTo>
                <a:close/>
              </a:path>
              <a:path w="168909" h="251460">
                <a:moveTo>
                  <a:pt x="168909" y="0"/>
                </a:moveTo>
                <a:lnTo>
                  <a:pt x="165100" y="0"/>
                </a:lnTo>
                <a:lnTo>
                  <a:pt x="156170" y="416"/>
                </a:lnTo>
                <a:lnTo>
                  <a:pt x="142240" y="1428"/>
                </a:lnTo>
                <a:lnTo>
                  <a:pt x="128309" y="2678"/>
                </a:lnTo>
                <a:lnTo>
                  <a:pt x="119380" y="3810"/>
                </a:lnTo>
                <a:lnTo>
                  <a:pt x="116840" y="3810"/>
                </a:lnTo>
                <a:lnTo>
                  <a:pt x="114300" y="6350"/>
                </a:lnTo>
                <a:lnTo>
                  <a:pt x="114300" y="15239"/>
                </a:lnTo>
                <a:lnTo>
                  <a:pt x="139700" y="15239"/>
                </a:lnTo>
                <a:lnTo>
                  <a:pt x="140969" y="17780"/>
                </a:lnTo>
                <a:lnTo>
                  <a:pt x="140969" y="21589"/>
                </a:lnTo>
                <a:lnTo>
                  <a:pt x="139700" y="27939"/>
                </a:lnTo>
                <a:lnTo>
                  <a:pt x="118109" y="113030"/>
                </a:lnTo>
                <a:lnTo>
                  <a:pt x="141942" y="113030"/>
                </a:lnTo>
                <a:lnTo>
                  <a:pt x="168909" y="3810"/>
                </a:lnTo>
                <a:lnTo>
                  <a:pt x="168909" y="0"/>
                </a:lnTo>
                <a:close/>
              </a:path>
            </a:pathLst>
          </a:custGeom>
          <a:solidFill>
            <a:srgbClr val="9600A8"/>
          </a:solidFill>
        </p:spPr>
        <p:txBody>
          <a:bodyPr wrap="square" lIns="0" tIns="0" rIns="0" bIns="0" rtlCol="0"/>
          <a:lstStyle/>
          <a:p>
            <a:endParaRPr sz="1632"/>
          </a:p>
        </p:txBody>
      </p:sp>
      <p:sp>
        <p:nvSpPr>
          <p:cNvPr id="34" name="object 34"/>
          <p:cNvSpPr/>
          <p:nvPr/>
        </p:nvSpPr>
        <p:spPr>
          <a:xfrm>
            <a:off x="945493" y="5269701"/>
            <a:ext cx="44914" cy="0"/>
          </a:xfrm>
          <a:custGeom>
            <a:avLst/>
            <a:gdLst/>
            <a:ahLst/>
            <a:cxnLst/>
            <a:rect l="l" t="t" r="r" b="b"/>
            <a:pathLst>
              <a:path w="49530">
                <a:moveTo>
                  <a:pt x="0" y="0"/>
                </a:moveTo>
                <a:lnTo>
                  <a:pt x="49530" y="0"/>
                </a:lnTo>
              </a:path>
            </a:pathLst>
          </a:custGeom>
          <a:ln w="13969">
            <a:solidFill>
              <a:srgbClr val="9600A8"/>
            </a:solidFill>
          </a:ln>
        </p:spPr>
        <p:txBody>
          <a:bodyPr wrap="square" lIns="0" tIns="0" rIns="0" bIns="0" rtlCol="0"/>
          <a:lstStyle/>
          <a:p>
            <a:endParaRPr sz="1632"/>
          </a:p>
        </p:txBody>
      </p:sp>
      <p:sp>
        <p:nvSpPr>
          <p:cNvPr id="35" name="object 35"/>
          <p:cNvSpPr/>
          <p:nvPr/>
        </p:nvSpPr>
        <p:spPr>
          <a:xfrm>
            <a:off x="952403" y="4967396"/>
            <a:ext cx="0" cy="295971"/>
          </a:xfrm>
          <a:custGeom>
            <a:avLst/>
            <a:gdLst/>
            <a:ahLst/>
            <a:cxnLst/>
            <a:rect l="l" t="t" r="r" b="b"/>
            <a:pathLst>
              <a:path h="326389">
                <a:moveTo>
                  <a:pt x="0" y="0"/>
                </a:moveTo>
                <a:lnTo>
                  <a:pt x="0" y="326389"/>
                </a:lnTo>
              </a:path>
            </a:pathLst>
          </a:custGeom>
          <a:ln w="15240">
            <a:solidFill>
              <a:srgbClr val="9600A8"/>
            </a:solidFill>
          </a:ln>
        </p:spPr>
        <p:txBody>
          <a:bodyPr wrap="square" lIns="0" tIns="0" rIns="0" bIns="0" rtlCol="0"/>
          <a:lstStyle/>
          <a:p>
            <a:endParaRPr sz="1632"/>
          </a:p>
        </p:txBody>
      </p:sp>
      <p:sp>
        <p:nvSpPr>
          <p:cNvPr id="36" name="object 36"/>
          <p:cNvSpPr/>
          <p:nvPr/>
        </p:nvSpPr>
        <p:spPr>
          <a:xfrm>
            <a:off x="945493" y="4961062"/>
            <a:ext cx="44914" cy="0"/>
          </a:xfrm>
          <a:custGeom>
            <a:avLst/>
            <a:gdLst/>
            <a:ahLst/>
            <a:cxnLst/>
            <a:rect l="l" t="t" r="r" b="b"/>
            <a:pathLst>
              <a:path w="49530">
                <a:moveTo>
                  <a:pt x="0" y="0"/>
                </a:moveTo>
                <a:lnTo>
                  <a:pt x="49530" y="0"/>
                </a:lnTo>
              </a:path>
            </a:pathLst>
          </a:custGeom>
          <a:ln w="13970">
            <a:solidFill>
              <a:srgbClr val="9600A8"/>
            </a:solidFill>
          </a:ln>
        </p:spPr>
        <p:txBody>
          <a:bodyPr wrap="square" lIns="0" tIns="0" rIns="0" bIns="0" rtlCol="0"/>
          <a:lstStyle/>
          <a:p>
            <a:endParaRPr sz="1632"/>
          </a:p>
        </p:txBody>
      </p:sp>
      <p:sp>
        <p:nvSpPr>
          <p:cNvPr id="37" name="object 37"/>
          <p:cNvSpPr/>
          <p:nvPr/>
        </p:nvSpPr>
        <p:spPr>
          <a:xfrm>
            <a:off x="1006531" y="5053769"/>
            <a:ext cx="148561" cy="208446"/>
          </a:xfrm>
          <a:custGeom>
            <a:avLst/>
            <a:gdLst/>
            <a:ahLst/>
            <a:cxnLst/>
            <a:rect l="l" t="t" r="r" b="b"/>
            <a:pathLst>
              <a:path w="163830" h="229870">
                <a:moveTo>
                  <a:pt x="31750" y="176530"/>
                </a:moveTo>
                <a:lnTo>
                  <a:pt x="26669" y="176530"/>
                </a:lnTo>
                <a:lnTo>
                  <a:pt x="20478" y="177601"/>
                </a:lnTo>
                <a:lnTo>
                  <a:pt x="14287" y="181292"/>
                </a:lnTo>
                <a:lnTo>
                  <a:pt x="9525" y="188317"/>
                </a:lnTo>
                <a:lnTo>
                  <a:pt x="7619" y="199389"/>
                </a:lnTo>
                <a:lnTo>
                  <a:pt x="10358" y="211653"/>
                </a:lnTo>
                <a:lnTo>
                  <a:pt x="18097" y="221297"/>
                </a:lnTo>
                <a:lnTo>
                  <a:pt x="30122" y="227607"/>
                </a:lnTo>
                <a:lnTo>
                  <a:pt x="45719" y="229869"/>
                </a:lnTo>
                <a:lnTo>
                  <a:pt x="72191" y="224095"/>
                </a:lnTo>
                <a:lnTo>
                  <a:pt x="75059" y="222250"/>
                </a:lnTo>
                <a:lnTo>
                  <a:pt x="45719" y="222250"/>
                </a:lnTo>
                <a:lnTo>
                  <a:pt x="40104" y="221833"/>
                </a:lnTo>
                <a:lnTo>
                  <a:pt x="32226" y="219868"/>
                </a:lnTo>
                <a:lnTo>
                  <a:pt x="24110" y="215284"/>
                </a:lnTo>
                <a:lnTo>
                  <a:pt x="17779" y="207010"/>
                </a:lnTo>
                <a:lnTo>
                  <a:pt x="27939" y="207010"/>
                </a:lnTo>
                <a:lnTo>
                  <a:pt x="33019" y="203200"/>
                </a:lnTo>
                <a:lnTo>
                  <a:pt x="40639" y="195580"/>
                </a:lnTo>
                <a:lnTo>
                  <a:pt x="40639" y="177800"/>
                </a:lnTo>
                <a:lnTo>
                  <a:pt x="31750" y="176530"/>
                </a:lnTo>
                <a:close/>
              </a:path>
              <a:path w="163830" h="229870">
                <a:moveTo>
                  <a:pt x="131593" y="144780"/>
                </a:moveTo>
                <a:lnTo>
                  <a:pt x="107950" y="144780"/>
                </a:lnTo>
                <a:lnTo>
                  <a:pt x="104149" y="159007"/>
                </a:lnTo>
                <a:lnTo>
                  <a:pt x="99853" y="172561"/>
                </a:lnTo>
                <a:lnTo>
                  <a:pt x="76795" y="208319"/>
                </a:lnTo>
                <a:lnTo>
                  <a:pt x="45719" y="222250"/>
                </a:lnTo>
                <a:lnTo>
                  <a:pt x="75059" y="222250"/>
                </a:lnTo>
                <a:lnTo>
                  <a:pt x="96519" y="208438"/>
                </a:lnTo>
                <a:lnTo>
                  <a:pt x="116085" y="185400"/>
                </a:lnTo>
                <a:lnTo>
                  <a:pt x="128269" y="157480"/>
                </a:lnTo>
                <a:lnTo>
                  <a:pt x="131593" y="144780"/>
                </a:lnTo>
                <a:close/>
              </a:path>
              <a:path w="163830" h="229870">
                <a:moveTo>
                  <a:pt x="67078" y="7619"/>
                </a:moveTo>
                <a:lnTo>
                  <a:pt x="54609" y="7619"/>
                </a:lnTo>
                <a:lnTo>
                  <a:pt x="54609" y="19050"/>
                </a:lnTo>
                <a:lnTo>
                  <a:pt x="53975" y="25697"/>
                </a:lnTo>
                <a:lnTo>
                  <a:pt x="52387" y="32226"/>
                </a:lnTo>
                <a:lnTo>
                  <a:pt x="50323" y="38516"/>
                </a:lnTo>
                <a:lnTo>
                  <a:pt x="48252" y="44469"/>
                </a:lnTo>
                <a:lnTo>
                  <a:pt x="39191" y="69175"/>
                </a:lnTo>
                <a:lnTo>
                  <a:pt x="32861" y="88900"/>
                </a:lnTo>
                <a:lnTo>
                  <a:pt x="29150" y="104814"/>
                </a:lnTo>
                <a:lnTo>
                  <a:pt x="27939" y="118110"/>
                </a:lnTo>
                <a:lnTo>
                  <a:pt x="31829" y="138251"/>
                </a:lnTo>
                <a:lnTo>
                  <a:pt x="41909" y="151606"/>
                </a:lnTo>
                <a:lnTo>
                  <a:pt x="55800" y="159007"/>
                </a:lnTo>
                <a:lnTo>
                  <a:pt x="71119" y="161289"/>
                </a:lnTo>
                <a:lnTo>
                  <a:pt x="81339" y="160139"/>
                </a:lnTo>
                <a:lnTo>
                  <a:pt x="90963" y="156844"/>
                </a:lnTo>
                <a:lnTo>
                  <a:pt x="96404" y="153669"/>
                </a:lnTo>
                <a:lnTo>
                  <a:pt x="72389" y="153669"/>
                </a:lnTo>
                <a:lnTo>
                  <a:pt x="61515" y="151070"/>
                </a:lnTo>
                <a:lnTo>
                  <a:pt x="54927" y="144303"/>
                </a:lnTo>
                <a:lnTo>
                  <a:pt x="51673" y="134917"/>
                </a:lnTo>
                <a:lnTo>
                  <a:pt x="50800" y="124460"/>
                </a:lnTo>
                <a:lnTo>
                  <a:pt x="51990" y="110867"/>
                </a:lnTo>
                <a:lnTo>
                  <a:pt x="55562" y="94773"/>
                </a:lnTo>
                <a:lnTo>
                  <a:pt x="61515" y="76061"/>
                </a:lnTo>
                <a:lnTo>
                  <a:pt x="69850" y="54610"/>
                </a:lnTo>
                <a:lnTo>
                  <a:pt x="72985" y="45819"/>
                </a:lnTo>
                <a:lnTo>
                  <a:pt x="74930" y="39528"/>
                </a:lnTo>
                <a:lnTo>
                  <a:pt x="75922" y="34428"/>
                </a:lnTo>
                <a:lnTo>
                  <a:pt x="76200" y="29210"/>
                </a:lnTo>
                <a:lnTo>
                  <a:pt x="74136" y="17680"/>
                </a:lnTo>
                <a:lnTo>
                  <a:pt x="68262" y="8413"/>
                </a:lnTo>
                <a:lnTo>
                  <a:pt x="67078" y="7619"/>
                </a:lnTo>
                <a:close/>
              </a:path>
              <a:path w="163830" h="229870">
                <a:moveTo>
                  <a:pt x="158750" y="3810"/>
                </a:moveTo>
                <a:lnTo>
                  <a:pt x="149859" y="3810"/>
                </a:lnTo>
                <a:lnTo>
                  <a:pt x="144779" y="6350"/>
                </a:lnTo>
                <a:lnTo>
                  <a:pt x="140969" y="11430"/>
                </a:lnTo>
                <a:lnTo>
                  <a:pt x="140969" y="12700"/>
                </a:lnTo>
                <a:lnTo>
                  <a:pt x="138429" y="24130"/>
                </a:lnTo>
                <a:lnTo>
                  <a:pt x="135889" y="30480"/>
                </a:lnTo>
                <a:lnTo>
                  <a:pt x="133984" y="37901"/>
                </a:lnTo>
                <a:lnTo>
                  <a:pt x="130175" y="52268"/>
                </a:lnTo>
                <a:lnTo>
                  <a:pt x="128269" y="59689"/>
                </a:lnTo>
                <a:lnTo>
                  <a:pt x="113029" y="123189"/>
                </a:lnTo>
                <a:lnTo>
                  <a:pt x="109537" y="130095"/>
                </a:lnTo>
                <a:lnTo>
                  <a:pt x="101282" y="140335"/>
                </a:lnTo>
                <a:lnTo>
                  <a:pt x="88741" y="149621"/>
                </a:lnTo>
                <a:lnTo>
                  <a:pt x="72389" y="153669"/>
                </a:lnTo>
                <a:lnTo>
                  <a:pt x="96404" y="153669"/>
                </a:lnTo>
                <a:lnTo>
                  <a:pt x="99920" y="151606"/>
                </a:lnTo>
                <a:lnTo>
                  <a:pt x="107950" y="144780"/>
                </a:lnTo>
                <a:lnTo>
                  <a:pt x="131593" y="144780"/>
                </a:lnTo>
                <a:lnTo>
                  <a:pt x="163829" y="21589"/>
                </a:lnTo>
                <a:lnTo>
                  <a:pt x="163829" y="7619"/>
                </a:lnTo>
                <a:lnTo>
                  <a:pt x="158750" y="3810"/>
                </a:lnTo>
                <a:close/>
              </a:path>
              <a:path w="163830" h="229870">
                <a:moveTo>
                  <a:pt x="46989" y="0"/>
                </a:moveTo>
                <a:lnTo>
                  <a:pt x="25181" y="7997"/>
                </a:lnTo>
                <a:lnTo>
                  <a:pt x="10636" y="25876"/>
                </a:lnTo>
                <a:lnTo>
                  <a:pt x="2520" y="44469"/>
                </a:lnTo>
                <a:lnTo>
                  <a:pt x="0" y="54610"/>
                </a:lnTo>
                <a:lnTo>
                  <a:pt x="0" y="58419"/>
                </a:lnTo>
                <a:lnTo>
                  <a:pt x="7619" y="58419"/>
                </a:lnTo>
                <a:lnTo>
                  <a:pt x="7619" y="57150"/>
                </a:lnTo>
                <a:lnTo>
                  <a:pt x="10159" y="52069"/>
                </a:lnTo>
                <a:lnTo>
                  <a:pt x="17859" y="30658"/>
                </a:lnTo>
                <a:lnTo>
                  <a:pt x="26987" y="16986"/>
                </a:lnTo>
                <a:lnTo>
                  <a:pt x="36591" y="9743"/>
                </a:lnTo>
                <a:lnTo>
                  <a:pt x="45719" y="7619"/>
                </a:lnTo>
                <a:lnTo>
                  <a:pt x="67078" y="7619"/>
                </a:lnTo>
                <a:lnTo>
                  <a:pt x="59054" y="2242"/>
                </a:lnTo>
                <a:lnTo>
                  <a:pt x="46989" y="0"/>
                </a:lnTo>
                <a:close/>
              </a:path>
            </a:pathLst>
          </a:custGeom>
          <a:solidFill>
            <a:srgbClr val="9600A8"/>
          </a:solidFill>
        </p:spPr>
        <p:txBody>
          <a:bodyPr wrap="square" lIns="0" tIns="0" rIns="0" bIns="0" rtlCol="0"/>
          <a:lstStyle/>
          <a:p>
            <a:endParaRPr sz="1632"/>
          </a:p>
        </p:txBody>
      </p:sp>
      <p:sp>
        <p:nvSpPr>
          <p:cNvPr id="38" name="object 38"/>
          <p:cNvSpPr/>
          <p:nvPr/>
        </p:nvSpPr>
        <p:spPr>
          <a:xfrm>
            <a:off x="1172367" y="5269701"/>
            <a:ext cx="44914" cy="0"/>
          </a:xfrm>
          <a:custGeom>
            <a:avLst/>
            <a:gdLst/>
            <a:ahLst/>
            <a:cxnLst/>
            <a:rect l="l" t="t" r="r" b="b"/>
            <a:pathLst>
              <a:path w="49530">
                <a:moveTo>
                  <a:pt x="0" y="0"/>
                </a:moveTo>
                <a:lnTo>
                  <a:pt x="49530" y="0"/>
                </a:lnTo>
              </a:path>
            </a:pathLst>
          </a:custGeom>
          <a:ln w="13969">
            <a:solidFill>
              <a:srgbClr val="9600A8"/>
            </a:solidFill>
          </a:ln>
        </p:spPr>
        <p:txBody>
          <a:bodyPr wrap="square" lIns="0" tIns="0" rIns="0" bIns="0" rtlCol="0"/>
          <a:lstStyle/>
          <a:p>
            <a:endParaRPr sz="1632"/>
          </a:p>
        </p:txBody>
      </p:sp>
      <p:sp>
        <p:nvSpPr>
          <p:cNvPr id="39" name="object 39"/>
          <p:cNvSpPr/>
          <p:nvPr/>
        </p:nvSpPr>
        <p:spPr>
          <a:xfrm>
            <a:off x="1210947" y="4967396"/>
            <a:ext cx="0" cy="295971"/>
          </a:xfrm>
          <a:custGeom>
            <a:avLst/>
            <a:gdLst/>
            <a:ahLst/>
            <a:cxnLst/>
            <a:rect l="l" t="t" r="r" b="b"/>
            <a:pathLst>
              <a:path h="326389">
                <a:moveTo>
                  <a:pt x="0" y="0"/>
                </a:moveTo>
                <a:lnTo>
                  <a:pt x="0" y="326389"/>
                </a:lnTo>
              </a:path>
            </a:pathLst>
          </a:custGeom>
          <a:ln w="13970">
            <a:solidFill>
              <a:srgbClr val="9600A8"/>
            </a:solidFill>
          </a:ln>
        </p:spPr>
        <p:txBody>
          <a:bodyPr wrap="square" lIns="0" tIns="0" rIns="0" bIns="0" rtlCol="0"/>
          <a:lstStyle/>
          <a:p>
            <a:endParaRPr sz="1632"/>
          </a:p>
        </p:txBody>
      </p:sp>
      <p:sp>
        <p:nvSpPr>
          <p:cNvPr id="40" name="object 40"/>
          <p:cNvSpPr/>
          <p:nvPr/>
        </p:nvSpPr>
        <p:spPr>
          <a:xfrm>
            <a:off x="1172367" y="4961062"/>
            <a:ext cx="44914" cy="0"/>
          </a:xfrm>
          <a:custGeom>
            <a:avLst/>
            <a:gdLst/>
            <a:ahLst/>
            <a:cxnLst/>
            <a:rect l="l" t="t" r="r" b="b"/>
            <a:pathLst>
              <a:path w="49530">
                <a:moveTo>
                  <a:pt x="0" y="0"/>
                </a:moveTo>
                <a:lnTo>
                  <a:pt x="49530" y="0"/>
                </a:lnTo>
              </a:path>
            </a:pathLst>
          </a:custGeom>
          <a:ln w="13970">
            <a:solidFill>
              <a:srgbClr val="9600A8"/>
            </a:solidFill>
          </a:ln>
        </p:spPr>
        <p:txBody>
          <a:bodyPr wrap="square" lIns="0" tIns="0" rIns="0" bIns="0" rtlCol="0"/>
          <a:lstStyle/>
          <a:p>
            <a:endParaRPr sz="1632"/>
          </a:p>
        </p:txBody>
      </p:sp>
      <p:sp>
        <p:nvSpPr>
          <p:cNvPr id="41" name="object 41"/>
          <p:cNvSpPr/>
          <p:nvPr/>
        </p:nvSpPr>
        <p:spPr>
          <a:xfrm>
            <a:off x="870637" y="5410776"/>
            <a:ext cx="153168" cy="228024"/>
          </a:xfrm>
          <a:custGeom>
            <a:avLst/>
            <a:gdLst/>
            <a:ahLst/>
            <a:cxnLst/>
            <a:rect l="l" t="t" r="r" b="b"/>
            <a:pathLst>
              <a:path w="168909" h="251460">
                <a:moveTo>
                  <a:pt x="85090" y="90169"/>
                </a:moveTo>
                <a:lnTo>
                  <a:pt x="54649" y="99099"/>
                </a:lnTo>
                <a:lnTo>
                  <a:pt x="27304" y="122555"/>
                </a:lnTo>
                <a:lnTo>
                  <a:pt x="7580" y="155535"/>
                </a:lnTo>
                <a:lnTo>
                  <a:pt x="0" y="193039"/>
                </a:lnTo>
                <a:lnTo>
                  <a:pt x="3413" y="216634"/>
                </a:lnTo>
                <a:lnTo>
                  <a:pt x="13017" y="235108"/>
                </a:lnTo>
                <a:lnTo>
                  <a:pt x="27860" y="247153"/>
                </a:lnTo>
                <a:lnTo>
                  <a:pt x="46990" y="251460"/>
                </a:lnTo>
                <a:lnTo>
                  <a:pt x="54490" y="250666"/>
                </a:lnTo>
                <a:lnTo>
                  <a:pt x="65087" y="247015"/>
                </a:lnTo>
                <a:lnTo>
                  <a:pt x="69984" y="243839"/>
                </a:lnTo>
                <a:lnTo>
                  <a:pt x="48260" y="243839"/>
                </a:lnTo>
                <a:lnTo>
                  <a:pt x="37187" y="240446"/>
                </a:lnTo>
                <a:lnTo>
                  <a:pt x="30162" y="231933"/>
                </a:lnTo>
                <a:lnTo>
                  <a:pt x="26471" y="220801"/>
                </a:lnTo>
                <a:lnTo>
                  <a:pt x="25520" y="210819"/>
                </a:lnTo>
                <a:lnTo>
                  <a:pt x="25447" y="209073"/>
                </a:lnTo>
                <a:lnTo>
                  <a:pt x="27126" y="192266"/>
                </a:lnTo>
                <a:lnTo>
                  <a:pt x="37722" y="148649"/>
                </a:lnTo>
                <a:lnTo>
                  <a:pt x="63976" y="107314"/>
                </a:lnTo>
                <a:lnTo>
                  <a:pt x="86360" y="97789"/>
                </a:lnTo>
                <a:lnTo>
                  <a:pt x="106834" y="97789"/>
                </a:lnTo>
                <a:lnTo>
                  <a:pt x="105410" y="96361"/>
                </a:lnTo>
                <a:lnTo>
                  <a:pt x="96321" y="91777"/>
                </a:lnTo>
                <a:lnTo>
                  <a:pt x="85090" y="90169"/>
                </a:lnTo>
                <a:close/>
              </a:path>
              <a:path w="168909" h="251460">
                <a:moveTo>
                  <a:pt x="115570" y="223519"/>
                </a:moveTo>
                <a:lnTo>
                  <a:pt x="92710" y="223519"/>
                </a:lnTo>
                <a:lnTo>
                  <a:pt x="96976" y="234315"/>
                </a:lnTo>
                <a:lnTo>
                  <a:pt x="103981" y="243205"/>
                </a:lnTo>
                <a:lnTo>
                  <a:pt x="113605" y="249237"/>
                </a:lnTo>
                <a:lnTo>
                  <a:pt x="125730" y="251460"/>
                </a:lnTo>
                <a:lnTo>
                  <a:pt x="134540" y="250070"/>
                </a:lnTo>
                <a:lnTo>
                  <a:pt x="141922" y="246062"/>
                </a:lnTo>
                <a:lnTo>
                  <a:pt x="143993" y="243839"/>
                </a:lnTo>
                <a:lnTo>
                  <a:pt x="116840" y="243839"/>
                </a:lnTo>
                <a:lnTo>
                  <a:pt x="115649" y="234315"/>
                </a:lnTo>
                <a:lnTo>
                  <a:pt x="115570" y="223519"/>
                </a:lnTo>
                <a:close/>
              </a:path>
              <a:path w="168909" h="251460">
                <a:moveTo>
                  <a:pt x="106834" y="97789"/>
                </a:moveTo>
                <a:lnTo>
                  <a:pt x="86360" y="97789"/>
                </a:lnTo>
                <a:lnTo>
                  <a:pt x="100171" y="102393"/>
                </a:lnTo>
                <a:lnTo>
                  <a:pt x="108267" y="112712"/>
                </a:lnTo>
                <a:lnTo>
                  <a:pt x="112077" y="123507"/>
                </a:lnTo>
                <a:lnTo>
                  <a:pt x="113030" y="129539"/>
                </a:lnTo>
                <a:lnTo>
                  <a:pt x="113030" y="135889"/>
                </a:lnTo>
                <a:lnTo>
                  <a:pt x="95250" y="204469"/>
                </a:lnTo>
                <a:lnTo>
                  <a:pt x="92710" y="210819"/>
                </a:lnTo>
                <a:lnTo>
                  <a:pt x="92710" y="212089"/>
                </a:lnTo>
                <a:lnTo>
                  <a:pt x="56554" y="242550"/>
                </a:lnTo>
                <a:lnTo>
                  <a:pt x="48260" y="243839"/>
                </a:lnTo>
                <a:lnTo>
                  <a:pt x="69984" y="243839"/>
                </a:lnTo>
                <a:lnTo>
                  <a:pt x="78065" y="238601"/>
                </a:lnTo>
                <a:lnTo>
                  <a:pt x="92710" y="223519"/>
                </a:lnTo>
                <a:lnTo>
                  <a:pt x="115570" y="223519"/>
                </a:lnTo>
                <a:lnTo>
                  <a:pt x="115570" y="218439"/>
                </a:lnTo>
                <a:lnTo>
                  <a:pt x="116840" y="215900"/>
                </a:lnTo>
                <a:lnTo>
                  <a:pt x="118110" y="209550"/>
                </a:lnTo>
                <a:lnTo>
                  <a:pt x="141942" y="113030"/>
                </a:lnTo>
                <a:lnTo>
                  <a:pt x="118110" y="113030"/>
                </a:lnTo>
                <a:lnTo>
                  <a:pt x="112593" y="103564"/>
                </a:lnTo>
                <a:lnTo>
                  <a:pt x="106834" y="97789"/>
                </a:lnTo>
                <a:close/>
              </a:path>
              <a:path w="168909" h="251460">
                <a:moveTo>
                  <a:pt x="162560" y="193039"/>
                </a:moveTo>
                <a:lnTo>
                  <a:pt x="154940" y="193039"/>
                </a:lnTo>
                <a:lnTo>
                  <a:pt x="149324" y="215443"/>
                </a:lnTo>
                <a:lnTo>
                  <a:pt x="143668" y="230028"/>
                </a:lnTo>
                <a:lnTo>
                  <a:pt x="136346" y="240089"/>
                </a:lnTo>
                <a:lnTo>
                  <a:pt x="127000" y="243839"/>
                </a:lnTo>
                <a:lnTo>
                  <a:pt x="143993" y="243839"/>
                </a:lnTo>
                <a:lnTo>
                  <a:pt x="161686" y="199886"/>
                </a:lnTo>
                <a:lnTo>
                  <a:pt x="162560" y="195580"/>
                </a:lnTo>
                <a:lnTo>
                  <a:pt x="162560" y="193039"/>
                </a:lnTo>
                <a:close/>
              </a:path>
              <a:path w="168909" h="251460">
                <a:moveTo>
                  <a:pt x="168910" y="0"/>
                </a:moveTo>
                <a:lnTo>
                  <a:pt x="165100" y="0"/>
                </a:lnTo>
                <a:lnTo>
                  <a:pt x="156170" y="595"/>
                </a:lnTo>
                <a:lnTo>
                  <a:pt x="128309" y="3214"/>
                </a:lnTo>
                <a:lnTo>
                  <a:pt x="119380" y="3810"/>
                </a:lnTo>
                <a:lnTo>
                  <a:pt x="116840" y="3810"/>
                </a:lnTo>
                <a:lnTo>
                  <a:pt x="114300" y="6350"/>
                </a:lnTo>
                <a:lnTo>
                  <a:pt x="114300" y="15239"/>
                </a:lnTo>
                <a:lnTo>
                  <a:pt x="139700" y="15239"/>
                </a:lnTo>
                <a:lnTo>
                  <a:pt x="140970" y="17780"/>
                </a:lnTo>
                <a:lnTo>
                  <a:pt x="140970" y="21589"/>
                </a:lnTo>
                <a:lnTo>
                  <a:pt x="139700" y="27939"/>
                </a:lnTo>
                <a:lnTo>
                  <a:pt x="118110" y="113030"/>
                </a:lnTo>
                <a:lnTo>
                  <a:pt x="141942" y="113030"/>
                </a:lnTo>
                <a:lnTo>
                  <a:pt x="168910" y="3810"/>
                </a:lnTo>
                <a:lnTo>
                  <a:pt x="168910" y="0"/>
                </a:lnTo>
                <a:close/>
              </a:path>
            </a:pathLst>
          </a:custGeom>
          <a:solidFill>
            <a:srgbClr val="9600A8"/>
          </a:solidFill>
        </p:spPr>
        <p:txBody>
          <a:bodyPr wrap="square" lIns="0" tIns="0" rIns="0" bIns="0" rtlCol="0"/>
          <a:lstStyle/>
          <a:p>
            <a:endParaRPr sz="1632"/>
          </a:p>
        </p:txBody>
      </p:sp>
      <p:sp>
        <p:nvSpPr>
          <p:cNvPr id="42" name="object 42"/>
          <p:cNvSpPr/>
          <p:nvPr/>
        </p:nvSpPr>
        <p:spPr>
          <a:xfrm>
            <a:off x="1030716" y="5431505"/>
            <a:ext cx="100192" cy="206142"/>
          </a:xfrm>
          <a:custGeom>
            <a:avLst/>
            <a:gdLst/>
            <a:ahLst/>
            <a:cxnLst/>
            <a:rect l="l" t="t" r="r" b="b"/>
            <a:pathLst>
              <a:path w="110490" h="227329">
                <a:moveTo>
                  <a:pt x="66040" y="81279"/>
                </a:moveTo>
                <a:lnTo>
                  <a:pt x="41909" y="81279"/>
                </a:lnTo>
                <a:lnTo>
                  <a:pt x="27027" y="140374"/>
                </a:lnTo>
                <a:lnTo>
                  <a:pt x="19050" y="173037"/>
                </a:lnTo>
                <a:lnTo>
                  <a:pt x="15835" y="188079"/>
                </a:lnTo>
                <a:lnTo>
                  <a:pt x="15240" y="194309"/>
                </a:lnTo>
                <a:lnTo>
                  <a:pt x="17720" y="207506"/>
                </a:lnTo>
                <a:lnTo>
                  <a:pt x="24606" y="217963"/>
                </a:lnTo>
                <a:lnTo>
                  <a:pt x="35063" y="224849"/>
                </a:lnTo>
                <a:lnTo>
                  <a:pt x="48259" y="227329"/>
                </a:lnTo>
                <a:lnTo>
                  <a:pt x="71993" y="219154"/>
                </a:lnTo>
                <a:lnTo>
                  <a:pt x="72682" y="218439"/>
                </a:lnTo>
                <a:lnTo>
                  <a:pt x="40640" y="218439"/>
                </a:lnTo>
                <a:lnTo>
                  <a:pt x="38100" y="214629"/>
                </a:lnTo>
                <a:lnTo>
                  <a:pt x="38100" y="191769"/>
                </a:lnTo>
                <a:lnTo>
                  <a:pt x="39369" y="185419"/>
                </a:lnTo>
                <a:lnTo>
                  <a:pt x="66040" y="81279"/>
                </a:lnTo>
                <a:close/>
              </a:path>
              <a:path w="110490" h="227329">
                <a:moveTo>
                  <a:pt x="104140" y="168909"/>
                </a:moveTo>
                <a:lnTo>
                  <a:pt x="97790" y="168909"/>
                </a:lnTo>
                <a:lnTo>
                  <a:pt x="96519" y="170179"/>
                </a:lnTo>
                <a:lnTo>
                  <a:pt x="95250" y="173989"/>
                </a:lnTo>
                <a:lnTo>
                  <a:pt x="82728" y="196472"/>
                </a:lnTo>
                <a:lnTo>
                  <a:pt x="70326" y="210026"/>
                </a:lnTo>
                <a:lnTo>
                  <a:pt x="58638" y="216673"/>
                </a:lnTo>
                <a:lnTo>
                  <a:pt x="48259" y="218439"/>
                </a:lnTo>
                <a:lnTo>
                  <a:pt x="72682" y="218439"/>
                </a:lnTo>
                <a:lnTo>
                  <a:pt x="89535" y="200977"/>
                </a:lnTo>
                <a:lnTo>
                  <a:pt x="100409" y="182324"/>
                </a:lnTo>
                <a:lnTo>
                  <a:pt x="104016" y="173037"/>
                </a:lnTo>
                <a:lnTo>
                  <a:pt x="104140" y="168909"/>
                </a:lnTo>
                <a:close/>
              </a:path>
              <a:path w="110490" h="227329">
                <a:moveTo>
                  <a:pt x="110490" y="69850"/>
                </a:moveTo>
                <a:lnTo>
                  <a:pt x="0" y="69850"/>
                </a:lnTo>
                <a:lnTo>
                  <a:pt x="0" y="81279"/>
                </a:lnTo>
                <a:lnTo>
                  <a:pt x="110490" y="81279"/>
                </a:lnTo>
                <a:lnTo>
                  <a:pt x="110490" y="69850"/>
                </a:lnTo>
                <a:close/>
              </a:path>
              <a:path w="110490" h="227329">
                <a:moveTo>
                  <a:pt x="78740" y="0"/>
                </a:moveTo>
                <a:lnTo>
                  <a:pt x="62230" y="0"/>
                </a:lnTo>
                <a:lnTo>
                  <a:pt x="58419" y="13969"/>
                </a:lnTo>
                <a:lnTo>
                  <a:pt x="44450" y="69850"/>
                </a:lnTo>
                <a:lnTo>
                  <a:pt x="68580" y="69850"/>
                </a:lnTo>
                <a:lnTo>
                  <a:pt x="76854" y="39449"/>
                </a:lnTo>
                <a:lnTo>
                  <a:pt x="81438" y="21907"/>
                </a:lnTo>
                <a:lnTo>
                  <a:pt x="83403" y="13414"/>
                </a:lnTo>
                <a:lnTo>
                  <a:pt x="83819" y="10159"/>
                </a:lnTo>
                <a:lnTo>
                  <a:pt x="83819" y="5079"/>
                </a:lnTo>
                <a:lnTo>
                  <a:pt x="78740" y="0"/>
                </a:lnTo>
                <a:close/>
              </a:path>
            </a:pathLst>
          </a:custGeom>
          <a:solidFill>
            <a:srgbClr val="9600A8"/>
          </a:solidFill>
        </p:spPr>
        <p:txBody>
          <a:bodyPr wrap="square" lIns="0" tIns="0" rIns="0" bIns="0" rtlCol="0"/>
          <a:lstStyle/>
          <a:p>
            <a:endParaRPr sz="1632"/>
          </a:p>
        </p:txBody>
      </p:sp>
      <p:sp>
        <p:nvSpPr>
          <p:cNvPr id="43" name="object 43"/>
          <p:cNvSpPr/>
          <p:nvPr/>
        </p:nvSpPr>
        <p:spPr>
          <a:xfrm>
            <a:off x="1401542" y="5300795"/>
            <a:ext cx="215356" cy="0"/>
          </a:xfrm>
          <a:custGeom>
            <a:avLst/>
            <a:gdLst/>
            <a:ahLst/>
            <a:cxnLst/>
            <a:rect l="l" t="t" r="r" b="b"/>
            <a:pathLst>
              <a:path w="237489">
                <a:moveTo>
                  <a:pt x="0" y="0"/>
                </a:moveTo>
                <a:lnTo>
                  <a:pt x="237490" y="0"/>
                </a:lnTo>
              </a:path>
            </a:pathLst>
          </a:custGeom>
          <a:ln w="13969">
            <a:solidFill>
              <a:srgbClr val="9600A8"/>
            </a:solidFill>
          </a:ln>
        </p:spPr>
        <p:txBody>
          <a:bodyPr wrap="square" lIns="0" tIns="0" rIns="0" bIns="0" rtlCol="0"/>
          <a:lstStyle/>
          <a:p>
            <a:endParaRPr sz="1632"/>
          </a:p>
        </p:txBody>
      </p:sp>
      <p:sp>
        <p:nvSpPr>
          <p:cNvPr id="44" name="object 44"/>
          <p:cNvSpPr/>
          <p:nvPr/>
        </p:nvSpPr>
        <p:spPr>
          <a:xfrm>
            <a:off x="1401542" y="5364135"/>
            <a:ext cx="215356" cy="0"/>
          </a:xfrm>
          <a:custGeom>
            <a:avLst/>
            <a:gdLst/>
            <a:ahLst/>
            <a:cxnLst/>
            <a:rect l="l" t="t" r="r" b="b"/>
            <a:pathLst>
              <a:path w="237489">
                <a:moveTo>
                  <a:pt x="0" y="0"/>
                </a:moveTo>
                <a:lnTo>
                  <a:pt x="237490" y="0"/>
                </a:lnTo>
              </a:path>
            </a:pathLst>
          </a:custGeom>
          <a:ln w="13969">
            <a:solidFill>
              <a:srgbClr val="9600A8"/>
            </a:solidFill>
          </a:ln>
        </p:spPr>
        <p:txBody>
          <a:bodyPr wrap="square" lIns="0" tIns="0" rIns="0" bIns="0" rtlCol="0"/>
          <a:lstStyle/>
          <a:p>
            <a:endParaRPr sz="1632"/>
          </a:p>
        </p:txBody>
      </p:sp>
      <p:sp>
        <p:nvSpPr>
          <p:cNvPr id="45" name="object 45"/>
          <p:cNvSpPr/>
          <p:nvPr/>
        </p:nvSpPr>
        <p:spPr>
          <a:xfrm>
            <a:off x="1847225" y="5339374"/>
            <a:ext cx="0" cy="101344"/>
          </a:xfrm>
          <a:custGeom>
            <a:avLst/>
            <a:gdLst/>
            <a:ahLst/>
            <a:cxnLst/>
            <a:rect l="l" t="t" r="r" b="b"/>
            <a:pathLst>
              <a:path h="111760">
                <a:moveTo>
                  <a:pt x="0" y="0"/>
                </a:moveTo>
                <a:lnTo>
                  <a:pt x="0" y="111759"/>
                </a:lnTo>
              </a:path>
            </a:pathLst>
          </a:custGeom>
          <a:ln w="15239">
            <a:solidFill>
              <a:srgbClr val="9600A8"/>
            </a:solidFill>
          </a:ln>
        </p:spPr>
        <p:txBody>
          <a:bodyPr wrap="square" lIns="0" tIns="0" rIns="0" bIns="0" rtlCol="0"/>
          <a:lstStyle/>
          <a:p>
            <a:endParaRPr sz="1632"/>
          </a:p>
        </p:txBody>
      </p:sp>
      <p:sp>
        <p:nvSpPr>
          <p:cNvPr id="46" name="object 46"/>
          <p:cNvSpPr/>
          <p:nvPr/>
        </p:nvSpPr>
        <p:spPr>
          <a:xfrm>
            <a:off x="1740124" y="5333041"/>
            <a:ext cx="215356" cy="0"/>
          </a:xfrm>
          <a:custGeom>
            <a:avLst/>
            <a:gdLst/>
            <a:ahLst/>
            <a:cxnLst/>
            <a:rect l="l" t="t" r="r" b="b"/>
            <a:pathLst>
              <a:path w="237489">
                <a:moveTo>
                  <a:pt x="0" y="0"/>
                </a:moveTo>
                <a:lnTo>
                  <a:pt x="237490" y="0"/>
                </a:lnTo>
              </a:path>
            </a:pathLst>
          </a:custGeom>
          <a:ln w="13970">
            <a:solidFill>
              <a:srgbClr val="9600A8"/>
            </a:solidFill>
          </a:ln>
        </p:spPr>
        <p:txBody>
          <a:bodyPr wrap="square" lIns="0" tIns="0" rIns="0" bIns="0" rtlCol="0"/>
          <a:lstStyle/>
          <a:p>
            <a:endParaRPr sz="1632"/>
          </a:p>
        </p:txBody>
      </p:sp>
      <p:sp>
        <p:nvSpPr>
          <p:cNvPr id="47" name="object 47"/>
          <p:cNvSpPr/>
          <p:nvPr/>
        </p:nvSpPr>
        <p:spPr>
          <a:xfrm>
            <a:off x="1847225" y="5225362"/>
            <a:ext cx="0" cy="101344"/>
          </a:xfrm>
          <a:custGeom>
            <a:avLst/>
            <a:gdLst/>
            <a:ahLst/>
            <a:cxnLst/>
            <a:rect l="l" t="t" r="r" b="b"/>
            <a:pathLst>
              <a:path h="111760">
                <a:moveTo>
                  <a:pt x="0" y="0"/>
                </a:moveTo>
                <a:lnTo>
                  <a:pt x="0" y="111760"/>
                </a:lnTo>
              </a:path>
            </a:pathLst>
          </a:custGeom>
          <a:ln w="15239">
            <a:solidFill>
              <a:srgbClr val="9600A8"/>
            </a:solidFill>
          </a:ln>
        </p:spPr>
        <p:txBody>
          <a:bodyPr wrap="square" lIns="0" tIns="0" rIns="0" bIns="0" rtlCol="0"/>
          <a:lstStyle/>
          <a:p>
            <a:endParaRPr sz="1632"/>
          </a:p>
        </p:txBody>
      </p:sp>
      <p:sp>
        <p:nvSpPr>
          <p:cNvPr id="48" name="object 48"/>
          <p:cNvSpPr/>
          <p:nvPr/>
        </p:nvSpPr>
        <p:spPr>
          <a:xfrm>
            <a:off x="1999242" y="5198875"/>
            <a:ext cx="107102" cy="215356"/>
          </a:xfrm>
          <a:custGeom>
            <a:avLst/>
            <a:gdLst/>
            <a:ahLst/>
            <a:cxnLst/>
            <a:rect l="l" t="t" r="r" b="b"/>
            <a:pathLst>
              <a:path w="118110" h="237489">
                <a:moveTo>
                  <a:pt x="118110" y="226059"/>
                </a:moveTo>
                <a:lnTo>
                  <a:pt x="2540" y="226059"/>
                </a:lnTo>
                <a:lnTo>
                  <a:pt x="2540" y="237489"/>
                </a:lnTo>
                <a:lnTo>
                  <a:pt x="14882" y="236755"/>
                </a:lnTo>
                <a:lnTo>
                  <a:pt x="30797" y="236378"/>
                </a:lnTo>
                <a:lnTo>
                  <a:pt x="118110" y="236219"/>
                </a:lnTo>
                <a:lnTo>
                  <a:pt x="118110" y="226059"/>
                </a:lnTo>
                <a:close/>
              </a:path>
              <a:path w="118110" h="237489">
                <a:moveTo>
                  <a:pt x="118110" y="236219"/>
                </a:moveTo>
                <a:lnTo>
                  <a:pt x="60960" y="236219"/>
                </a:lnTo>
                <a:lnTo>
                  <a:pt x="90011" y="236378"/>
                </a:lnTo>
                <a:lnTo>
                  <a:pt x="105787" y="236755"/>
                </a:lnTo>
                <a:lnTo>
                  <a:pt x="118110" y="237489"/>
                </a:lnTo>
                <a:lnTo>
                  <a:pt x="118110" y="236219"/>
                </a:lnTo>
                <a:close/>
              </a:path>
              <a:path w="118110" h="237489">
                <a:moveTo>
                  <a:pt x="73660" y="24129"/>
                </a:moveTo>
                <a:lnTo>
                  <a:pt x="46990" y="24129"/>
                </a:lnTo>
                <a:lnTo>
                  <a:pt x="46990" y="208279"/>
                </a:lnTo>
                <a:lnTo>
                  <a:pt x="46275" y="216951"/>
                </a:lnTo>
                <a:lnTo>
                  <a:pt x="42227" y="222408"/>
                </a:lnTo>
                <a:lnTo>
                  <a:pt x="31988" y="225246"/>
                </a:lnTo>
                <a:lnTo>
                  <a:pt x="12700" y="226059"/>
                </a:lnTo>
                <a:lnTo>
                  <a:pt x="106680" y="226059"/>
                </a:lnTo>
                <a:lnTo>
                  <a:pt x="88126" y="225246"/>
                </a:lnTo>
                <a:lnTo>
                  <a:pt x="78263" y="222408"/>
                </a:lnTo>
                <a:lnTo>
                  <a:pt x="74354" y="216951"/>
                </a:lnTo>
                <a:lnTo>
                  <a:pt x="73660" y="208279"/>
                </a:lnTo>
                <a:lnTo>
                  <a:pt x="73660" y="24129"/>
                </a:lnTo>
                <a:close/>
              </a:path>
              <a:path w="118110" h="237489">
                <a:moveTo>
                  <a:pt x="73660" y="0"/>
                </a:moveTo>
                <a:lnTo>
                  <a:pt x="66040" y="0"/>
                </a:lnTo>
                <a:lnTo>
                  <a:pt x="47684" y="13215"/>
                </a:lnTo>
                <a:lnTo>
                  <a:pt x="28733" y="20002"/>
                </a:lnTo>
                <a:lnTo>
                  <a:pt x="11926" y="22502"/>
                </a:lnTo>
                <a:lnTo>
                  <a:pt x="0" y="22859"/>
                </a:lnTo>
                <a:lnTo>
                  <a:pt x="0" y="34289"/>
                </a:lnTo>
                <a:lnTo>
                  <a:pt x="7877" y="34131"/>
                </a:lnTo>
                <a:lnTo>
                  <a:pt x="19208" y="33019"/>
                </a:lnTo>
                <a:lnTo>
                  <a:pt x="32682" y="30003"/>
                </a:lnTo>
                <a:lnTo>
                  <a:pt x="46990" y="24129"/>
                </a:lnTo>
                <a:lnTo>
                  <a:pt x="73660" y="24129"/>
                </a:lnTo>
                <a:lnTo>
                  <a:pt x="73660" y="0"/>
                </a:lnTo>
                <a:close/>
              </a:path>
            </a:pathLst>
          </a:custGeom>
          <a:solidFill>
            <a:srgbClr val="9600A8"/>
          </a:solidFill>
        </p:spPr>
        <p:txBody>
          <a:bodyPr wrap="square" lIns="0" tIns="0" rIns="0" bIns="0" rtlCol="0"/>
          <a:lstStyle/>
          <a:p>
            <a:endParaRPr sz="1632"/>
          </a:p>
        </p:txBody>
      </p:sp>
      <p:sp>
        <p:nvSpPr>
          <p:cNvPr id="49" name="object 49"/>
          <p:cNvSpPr/>
          <p:nvPr/>
        </p:nvSpPr>
        <p:spPr>
          <a:xfrm>
            <a:off x="2230721" y="5316341"/>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312" y="36730"/>
                </a:lnTo>
                <a:lnTo>
                  <a:pt x="32385" y="32861"/>
                </a:lnTo>
                <a:lnTo>
                  <a:pt x="36552" y="26848"/>
                </a:lnTo>
                <a:lnTo>
                  <a:pt x="38100" y="19050"/>
                </a:lnTo>
                <a:lnTo>
                  <a:pt x="36552" y="11787"/>
                </a:lnTo>
                <a:lnTo>
                  <a:pt x="32385" y="5714"/>
                </a:lnTo>
                <a:lnTo>
                  <a:pt x="26312" y="1547"/>
                </a:lnTo>
                <a:lnTo>
                  <a:pt x="19050" y="0"/>
                </a:lnTo>
                <a:close/>
              </a:path>
            </a:pathLst>
          </a:custGeom>
          <a:solidFill>
            <a:srgbClr val="9600A8"/>
          </a:solidFill>
        </p:spPr>
        <p:txBody>
          <a:bodyPr wrap="square" lIns="0" tIns="0" rIns="0" bIns="0" rtlCol="0"/>
          <a:lstStyle/>
          <a:p>
            <a:endParaRPr sz="1632"/>
          </a:p>
        </p:txBody>
      </p:sp>
      <p:sp>
        <p:nvSpPr>
          <p:cNvPr id="50" name="object 50"/>
          <p:cNvSpPr/>
          <p:nvPr/>
        </p:nvSpPr>
        <p:spPr>
          <a:xfrm>
            <a:off x="2380433" y="5189661"/>
            <a:ext cx="146258" cy="228024"/>
          </a:xfrm>
          <a:custGeom>
            <a:avLst/>
            <a:gdLst/>
            <a:ahLst/>
            <a:cxnLst/>
            <a:rect l="l" t="t" r="r" b="b"/>
            <a:pathLst>
              <a:path w="161289" h="251460">
                <a:moveTo>
                  <a:pt x="82550" y="0"/>
                </a:moveTo>
                <a:lnTo>
                  <a:pt x="77470" y="0"/>
                </a:lnTo>
                <a:lnTo>
                  <a:pt x="68937" y="416"/>
                </a:lnTo>
                <a:lnTo>
                  <a:pt x="56832" y="1428"/>
                </a:lnTo>
                <a:lnTo>
                  <a:pt x="44251" y="2678"/>
                </a:lnTo>
                <a:lnTo>
                  <a:pt x="34290" y="3809"/>
                </a:lnTo>
                <a:lnTo>
                  <a:pt x="27940" y="3809"/>
                </a:lnTo>
                <a:lnTo>
                  <a:pt x="27940" y="15239"/>
                </a:lnTo>
                <a:lnTo>
                  <a:pt x="53340" y="15239"/>
                </a:lnTo>
                <a:lnTo>
                  <a:pt x="54610" y="17779"/>
                </a:lnTo>
                <a:lnTo>
                  <a:pt x="54610" y="21589"/>
                </a:lnTo>
                <a:lnTo>
                  <a:pt x="53340" y="27939"/>
                </a:lnTo>
                <a:lnTo>
                  <a:pt x="1270" y="232409"/>
                </a:lnTo>
                <a:lnTo>
                  <a:pt x="0" y="237489"/>
                </a:lnTo>
                <a:lnTo>
                  <a:pt x="59" y="248939"/>
                </a:lnTo>
                <a:lnTo>
                  <a:pt x="7620" y="251459"/>
                </a:lnTo>
                <a:lnTo>
                  <a:pt x="15240" y="251459"/>
                </a:lnTo>
                <a:lnTo>
                  <a:pt x="32385" y="206216"/>
                </a:lnTo>
                <a:lnTo>
                  <a:pt x="41910" y="165100"/>
                </a:lnTo>
                <a:lnTo>
                  <a:pt x="81030" y="165100"/>
                </a:lnTo>
                <a:lnTo>
                  <a:pt x="75803" y="162897"/>
                </a:lnTo>
                <a:lnTo>
                  <a:pt x="54610" y="158750"/>
                </a:lnTo>
                <a:lnTo>
                  <a:pt x="61463" y="153669"/>
                </a:lnTo>
                <a:lnTo>
                  <a:pt x="45720" y="153669"/>
                </a:lnTo>
                <a:lnTo>
                  <a:pt x="82550" y="3809"/>
                </a:lnTo>
                <a:lnTo>
                  <a:pt x="82550" y="0"/>
                </a:lnTo>
                <a:close/>
              </a:path>
              <a:path w="161289" h="251460">
                <a:moveTo>
                  <a:pt x="81030" y="165100"/>
                </a:moveTo>
                <a:lnTo>
                  <a:pt x="41910" y="165100"/>
                </a:lnTo>
                <a:lnTo>
                  <a:pt x="53816" y="167183"/>
                </a:lnTo>
                <a:lnTo>
                  <a:pt x="67627" y="172243"/>
                </a:lnTo>
                <a:lnTo>
                  <a:pt x="79057" y="181352"/>
                </a:lnTo>
                <a:lnTo>
                  <a:pt x="83820" y="195579"/>
                </a:lnTo>
                <a:lnTo>
                  <a:pt x="83707" y="199727"/>
                </a:lnTo>
                <a:lnTo>
                  <a:pt x="82550" y="203200"/>
                </a:lnTo>
                <a:lnTo>
                  <a:pt x="81280" y="208279"/>
                </a:lnTo>
                <a:lnTo>
                  <a:pt x="101103" y="248939"/>
                </a:lnTo>
                <a:lnTo>
                  <a:pt x="114300" y="251459"/>
                </a:lnTo>
                <a:lnTo>
                  <a:pt x="121701" y="250269"/>
                </a:lnTo>
                <a:lnTo>
                  <a:pt x="128746" y="246697"/>
                </a:lnTo>
                <a:lnTo>
                  <a:pt x="133465" y="242569"/>
                </a:lnTo>
                <a:lnTo>
                  <a:pt x="107950" y="242569"/>
                </a:lnTo>
                <a:lnTo>
                  <a:pt x="104140" y="238759"/>
                </a:lnTo>
                <a:lnTo>
                  <a:pt x="104140" y="219709"/>
                </a:lnTo>
                <a:lnTo>
                  <a:pt x="105410" y="212089"/>
                </a:lnTo>
                <a:lnTo>
                  <a:pt x="105410" y="207009"/>
                </a:lnTo>
                <a:lnTo>
                  <a:pt x="107950" y="200659"/>
                </a:lnTo>
                <a:lnTo>
                  <a:pt x="107950" y="195579"/>
                </a:lnTo>
                <a:lnTo>
                  <a:pt x="103901" y="180717"/>
                </a:lnTo>
                <a:lnTo>
                  <a:pt x="92710" y="170021"/>
                </a:lnTo>
                <a:lnTo>
                  <a:pt x="81030" y="165100"/>
                </a:lnTo>
                <a:close/>
              </a:path>
              <a:path w="161289" h="251460">
                <a:moveTo>
                  <a:pt x="154940" y="193039"/>
                </a:moveTo>
                <a:lnTo>
                  <a:pt x="147320" y="193039"/>
                </a:lnTo>
                <a:lnTo>
                  <a:pt x="146050" y="198119"/>
                </a:lnTo>
                <a:lnTo>
                  <a:pt x="140017" y="216316"/>
                </a:lnTo>
                <a:lnTo>
                  <a:pt x="133032" y="230346"/>
                </a:lnTo>
                <a:lnTo>
                  <a:pt x="124618" y="239375"/>
                </a:lnTo>
                <a:lnTo>
                  <a:pt x="114300" y="242569"/>
                </a:lnTo>
                <a:lnTo>
                  <a:pt x="133465" y="242569"/>
                </a:lnTo>
                <a:lnTo>
                  <a:pt x="151923" y="208756"/>
                </a:lnTo>
                <a:lnTo>
                  <a:pt x="154940" y="195579"/>
                </a:lnTo>
                <a:lnTo>
                  <a:pt x="154940" y="193039"/>
                </a:lnTo>
                <a:close/>
              </a:path>
              <a:path w="161289" h="251460">
                <a:moveTo>
                  <a:pt x="137160" y="90169"/>
                </a:moveTo>
                <a:lnTo>
                  <a:pt x="85090" y="120650"/>
                </a:lnTo>
                <a:lnTo>
                  <a:pt x="76080" y="130988"/>
                </a:lnTo>
                <a:lnTo>
                  <a:pt x="66357" y="140493"/>
                </a:lnTo>
                <a:lnTo>
                  <a:pt x="56157" y="148332"/>
                </a:lnTo>
                <a:lnTo>
                  <a:pt x="45720" y="153669"/>
                </a:lnTo>
                <a:lnTo>
                  <a:pt x="61463" y="153669"/>
                </a:lnTo>
                <a:lnTo>
                  <a:pt x="98206" y="118685"/>
                </a:lnTo>
                <a:lnTo>
                  <a:pt x="110966" y="107791"/>
                </a:lnTo>
                <a:lnTo>
                  <a:pt x="123487" y="100468"/>
                </a:lnTo>
                <a:lnTo>
                  <a:pt x="135890" y="97789"/>
                </a:lnTo>
                <a:lnTo>
                  <a:pt x="155820" y="97789"/>
                </a:lnTo>
                <a:lnTo>
                  <a:pt x="155416" y="97155"/>
                </a:lnTo>
                <a:lnTo>
                  <a:pt x="147895" y="92114"/>
                </a:lnTo>
                <a:lnTo>
                  <a:pt x="137160" y="90169"/>
                </a:lnTo>
                <a:close/>
              </a:path>
              <a:path w="161289" h="251460">
                <a:moveTo>
                  <a:pt x="155820" y="97789"/>
                </a:moveTo>
                <a:lnTo>
                  <a:pt x="139700" y="97789"/>
                </a:lnTo>
                <a:lnTo>
                  <a:pt x="147320" y="100329"/>
                </a:lnTo>
                <a:lnTo>
                  <a:pt x="148590" y="100329"/>
                </a:lnTo>
                <a:lnTo>
                  <a:pt x="148590" y="101600"/>
                </a:lnTo>
                <a:lnTo>
                  <a:pt x="137914" y="104576"/>
                </a:lnTo>
                <a:lnTo>
                  <a:pt x="131762" y="110172"/>
                </a:lnTo>
                <a:lnTo>
                  <a:pt x="128944" y="116244"/>
                </a:lnTo>
                <a:lnTo>
                  <a:pt x="128270" y="120650"/>
                </a:lnTo>
                <a:lnTo>
                  <a:pt x="128270" y="127000"/>
                </a:lnTo>
                <a:lnTo>
                  <a:pt x="132080"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9600A8"/>
          </a:solidFill>
        </p:spPr>
        <p:txBody>
          <a:bodyPr wrap="square" lIns="0" tIns="0" rIns="0" bIns="0" rtlCol="0"/>
          <a:lstStyle/>
          <a:p>
            <a:endParaRPr sz="1632"/>
          </a:p>
        </p:txBody>
      </p:sp>
      <p:sp>
        <p:nvSpPr>
          <p:cNvPr id="51" name="object 51"/>
          <p:cNvSpPr/>
          <p:nvPr/>
        </p:nvSpPr>
        <p:spPr>
          <a:xfrm>
            <a:off x="2638401" y="5316341"/>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312" y="36730"/>
                </a:lnTo>
                <a:lnTo>
                  <a:pt x="32385" y="32861"/>
                </a:lnTo>
                <a:lnTo>
                  <a:pt x="36552" y="26848"/>
                </a:lnTo>
                <a:lnTo>
                  <a:pt x="38100" y="19050"/>
                </a:lnTo>
                <a:lnTo>
                  <a:pt x="36552" y="11787"/>
                </a:lnTo>
                <a:lnTo>
                  <a:pt x="32385" y="5714"/>
                </a:lnTo>
                <a:lnTo>
                  <a:pt x="26312" y="1547"/>
                </a:lnTo>
                <a:lnTo>
                  <a:pt x="19050" y="0"/>
                </a:lnTo>
                <a:close/>
              </a:path>
            </a:pathLst>
          </a:custGeom>
          <a:solidFill>
            <a:srgbClr val="9600A8"/>
          </a:solidFill>
        </p:spPr>
        <p:txBody>
          <a:bodyPr wrap="square" lIns="0" tIns="0" rIns="0" bIns="0" rtlCol="0"/>
          <a:lstStyle/>
          <a:p>
            <a:endParaRPr sz="1632"/>
          </a:p>
        </p:txBody>
      </p:sp>
      <p:sp>
        <p:nvSpPr>
          <p:cNvPr id="52" name="object 52"/>
          <p:cNvSpPr/>
          <p:nvPr/>
        </p:nvSpPr>
        <p:spPr>
          <a:xfrm>
            <a:off x="2808842" y="5487359"/>
            <a:ext cx="44914" cy="0"/>
          </a:xfrm>
          <a:custGeom>
            <a:avLst/>
            <a:gdLst/>
            <a:ahLst/>
            <a:cxnLst/>
            <a:rect l="l" t="t" r="r" b="b"/>
            <a:pathLst>
              <a:path w="49530">
                <a:moveTo>
                  <a:pt x="0" y="0"/>
                </a:moveTo>
                <a:lnTo>
                  <a:pt x="49530" y="0"/>
                </a:lnTo>
              </a:path>
            </a:pathLst>
          </a:custGeom>
          <a:ln w="13969">
            <a:solidFill>
              <a:srgbClr val="9600A8"/>
            </a:solidFill>
          </a:ln>
        </p:spPr>
        <p:txBody>
          <a:bodyPr wrap="square" lIns="0" tIns="0" rIns="0" bIns="0" rtlCol="0"/>
          <a:lstStyle/>
          <a:p>
            <a:endParaRPr sz="1632"/>
          </a:p>
        </p:txBody>
      </p:sp>
      <p:sp>
        <p:nvSpPr>
          <p:cNvPr id="53" name="object 53"/>
          <p:cNvSpPr/>
          <p:nvPr/>
        </p:nvSpPr>
        <p:spPr>
          <a:xfrm>
            <a:off x="2815176" y="5185054"/>
            <a:ext cx="0" cy="295971"/>
          </a:xfrm>
          <a:custGeom>
            <a:avLst/>
            <a:gdLst/>
            <a:ahLst/>
            <a:cxnLst/>
            <a:rect l="l" t="t" r="r" b="b"/>
            <a:pathLst>
              <a:path h="326389">
                <a:moveTo>
                  <a:pt x="0" y="0"/>
                </a:moveTo>
                <a:lnTo>
                  <a:pt x="0" y="326390"/>
                </a:lnTo>
              </a:path>
            </a:pathLst>
          </a:custGeom>
          <a:ln w="13969">
            <a:solidFill>
              <a:srgbClr val="9600A8"/>
            </a:solidFill>
          </a:ln>
        </p:spPr>
        <p:txBody>
          <a:bodyPr wrap="square" lIns="0" tIns="0" rIns="0" bIns="0" rtlCol="0"/>
          <a:lstStyle/>
          <a:p>
            <a:endParaRPr sz="1632"/>
          </a:p>
        </p:txBody>
      </p:sp>
      <p:sp>
        <p:nvSpPr>
          <p:cNvPr id="54" name="object 54"/>
          <p:cNvSpPr/>
          <p:nvPr/>
        </p:nvSpPr>
        <p:spPr>
          <a:xfrm>
            <a:off x="2808842" y="5178721"/>
            <a:ext cx="44914" cy="0"/>
          </a:xfrm>
          <a:custGeom>
            <a:avLst/>
            <a:gdLst/>
            <a:ahLst/>
            <a:cxnLst/>
            <a:rect l="l" t="t" r="r" b="b"/>
            <a:pathLst>
              <a:path w="49530">
                <a:moveTo>
                  <a:pt x="0" y="0"/>
                </a:moveTo>
                <a:lnTo>
                  <a:pt x="49530" y="0"/>
                </a:lnTo>
              </a:path>
            </a:pathLst>
          </a:custGeom>
          <a:ln w="13969">
            <a:solidFill>
              <a:srgbClr val="9600A8"/>
            </a:solidFill>
          </a:ln>
        </p:spPr>
        <p:txBody>
          <a:bodyPr wrap="square" lIns="0" tIns="0" rIns="0" bIns="0" rtlCol="0"/>
          <a:lstStyle/>
          <a:p>
            <a:endParaRPr sz="1632"/>
          </a:p>
        </p:txBody>
      </p:sp>
      <p:sp>
        <p:nvSpPr>
          <p:cNvPr id="55" name="object 55"/>
          <p:cNvSpPr/>
          <p:nvPr/>
        </p:nvSpPr>
        <p:spPr>
          <a:xfrm>
            <a:off x="2869977" y="5271427"/>
            <a:ext cx="160078" cy="146258"/>
          </a:xfrm>
          <a:custGeom>
            <a:avLst/>
            <a:gdLst/>
            <a:ahLst/>
            <a:cxnLst/>
            <a:rect l="l" t="t" r="r" b="b"/>
            <a:pathLst>
              <a:path w="176529" h="161289">
                <a:moveTo>
                  <a:pt x="2402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668" y="157281"/>
                </a:lnTo>
                <a:lnTo>
                  <a:pt x="53170" y="153670"/>
                </a:lnTo>
                <a:lnTo>
                  <a:pt x="22752" y="153670"/>
                </a:lnTo>
                <a:lnTo>
                  <a:pt x="15132" y="148590"/>
                </a:lnTo>
                <a:lnTo>
                  <a:pt x="32912" y="119380"/>
                </a:lnTo>
                <a:lnTo>
                  <a:pt x="24022" y="116840"/>
                </a:lnTo>
                <a:close/>
              </a:path>
              <a:path w="176529" h="161289">
                <a:moveTo>
                  <a:pt x="90484" y="133350"/>
                </a:moveTo>
                <a:lnTo>
                  <a:pt x="69742" y="133350"/>
                </a:lnTo>
                <a:lnTo>
                  <a:pt x="74981" y="143609"/>
                </a:lnTo>
                <a:lnTo>
                  <a:pt x="83077" y="152558"/>
                </a:lnTo>
                <a:lnTo>
                  <a:pt x="94031" y="158888"/>
                </a:lnTo>
                <a:lnTo>
                  <a:pt x="107842" y="161290"/>
                </a:lnTo>
                <a:lnTo>
                  <a:pt x="133043" y="154007"/>
                </a:lnTo>
                <a:lnTo>
                  <a:pt x="133413" y="153670"/>
                </a:lnTo>
                <a:lnTo>
                  <a:pt x="109112" y="153670"/>
                </a:lnTo>
                <a:lnTo>
                  <a:pt x="100242" y="151685"/>
                </a:lnTo>
                <a:lnTo>
                  <a:pt x="94348" y="146367"/>
                </a:lnTo>
                <a:lnTo>
                  <a:pt x="91124" y="138787"/>
                </a:lnTo>
                <a:lnTo>
                  <a:pt x="91047" y="138430"/>
                </a:lnTo>
                <a:lnTo>
                  <a:pt x="90484" y="133350"/>
                </a:lnTo>
                <a:close/>
              </a:path>
              <a:path w="176529" h="161289">
                <a:moveTo>
                  <a:pt x="91262" y="7620"/>
                </a:moveTo>
                <a:lnTo>
                  <a:pt x="67202" y="7620"/>
                </a:lnTo>
                <a:lnTo>
                  <a:pt x="72857" y="8532"/>
                </a:lnTo>
                <a:lnTo>
                  <a:pt x="79108" y="12065"/>
                </a:lnTo>
                <a:lnTo>
                  <a:pt x="84168" y="19407"/>
                </a:lnTo>
                <a:lnTo>
                  <a:pt x="86248" y="31730"/>
                </a:lnTo>
                <a:lnTo>
                  <a:pt x="85061" y="42187"/>
                </a:lnTo>
                <a:lnTo>
                  <a:pt x="75536" y="83542"/>
                </a:lnTo>
                <a:lnTo>
                  <a:pt x="61328" y="131702"/>
                </a:lnTo>
                <a:lnTo>
                  <a:pt x="34182" y="153670"/>
                </a:lnTo>
                <a:lnTo>
                  <a:pt x="53170" y="153670"/>
                </a:lnTo>
                <a:lnTo>
                  <a:pt x="59899" y="148272"/>
                </a:lnTo>
                <a:lnTo>
                  <a:pt x="66845" y="138787"/>
                </a:lnTo>
                <a:lnTo>
                  <a:pt x="69742" y="133350"/>
                </a:lnTo>
                <a:lnTo>
                  <a:pt x="90484" y="133350"/>
                </a:lnTo>
                <a:lnTo>
                  <a:pt x="96412" y="99060"/>
                </a:lnTo>
                <a:lnTo>
                  <a:pt x="107842" y="49530"/>
                </a:lnTo>
                <a:lnTo>
                  <a:pt x="110898" y="39231"/>
                </a:lnTo>
                <a:lnTo>
                  <a:pt x="116421" y="26670"/>
                </a:lnTo>
                <a:lnTo>
                  <a:pt x="106572" y="26670"/>
                </a:lnTo>
                <a:lnTo>
                  <a:pt x="98118" y="12858"/>
                </a:lnTo>
                <a:lnTo>
                  <a:pt x="91262" y="7620"/>
                </a:lnTo>
                <a:close/>
              </a:path>
              <a:path w="176529" h="161289">
                <a:moveTo>
                  <a:pt x="166262" y="102870"/>
                </a:moveTo>
                <a:lnTo>
                  <a:pt x="158642" y="102870"/>
                </a:lnTo>
                <a:lnTo>
                  <a:pt x="157372" y="104140"/>
                </a:lnTo>
                <a:lnTo>
                  <a:pt x="157372" y="106680"/>
                </a:lnTo>
                <a:lnTo>
                  <a:pt x="146795" y="130095"/>
                </a:lnTo>
                <a:lnTo>
                  <a:pt x="133718" y="144462"/>
                </a:lnTo>
                <a:lnTo>
                  <a:pt x="120403" y="151685"/>
                </a:lnTo>
                <a:lnTo>
                  <a:pt x="109112" y="153670"/>
                </a:lnTo>
                <a:lnTo>
                  <a:pt x="133413" y="153670"/>
                </a:lnTo>
                <a:lnTo>
                  <a:pt x="151339" y="137318"/>
                </a:lnTo>
                <a:lnTo>
                  <a:pt x="162491" y="118963"/>
                </a:lnTo>
                <a:lnTo>
                  <a:pt x="166262" y="106680"/>
                </a:lnTo>
                <a:lnTo>
                  <a:pt x="166262" y="102870"/>
                </a:lnTo>
                <a:close/>
              </a:path>
              <a:path w="176529" h="161289">
                <a:moveTo>
                  <a:pt x="68472" y="0"/>
                </a:moveTo>
                <a:lnTo>
                  <a:pt x="43270" y="7461"/>
                </a:lnTo>
                <a:lnTo>
                  <a:pt x="24974" y="24447"/>
                </a:lnTo>
                <a:lnTo>
                  <a:pt x="13822" y="42862"/>
                </a:lnTo>
                <a:lnTo>
                  <a:pt x="10052" y="54610"/>
                </a:lnTo>
                <a:lnTo>
                  <a:pt x="10052" y="58420"/>
                </a:lnTo>
                <a:lnTo>
                  <a:pt x="17672" y="58420"/>
                </a:lnTo>
                <a:lnTo>
                  <a:pt x="18942" y="57150"/>
                </a:lnTo>
                <a:lnTo>
                  <a:pt x="20212" y="54610"/>
                </a:lnTo>
                <a:lnTo>
                  <a:pt x="30590" y="31730"/>
                </a:lnTo>
                <a:lnTo>
                  <a:pt x="43231" y="17303"/>
                </a:lnTo>
                <a:lnTo>
                  <a:pt x="56109" y="9782"/>
                </a:lnTo>
                <a:lnTo>
                  <a:pt x="67202" y="7620"/>
                </a:lnTo>
                <a:lnTo>
                  <a:pt x="91262" y="7620"/>
                </a:lnTo>
                <a:lnTo>
                  <a:pt x="87522" y="4762"/>
                </a:lnTo>
                <a:lnTo>
                  <a:pt x="76925" y="952"/>
                </a:lnTo>
                <a:lnTo>
                  <a:pt x="68472" y="0"/>
                </a:lnTo>
                <a:close/>
              </a:path>
              <a:path w="176529" h="161289">
                <a:moveTo>
                  <a:pt x="168081" y="7620"/>
                </a:moveTo>
                <a:lnTo>
                  <a:pt x="153562" y="7620"/>
                </a:lnTo>
                <a:lnTo>
                  <a:pt x="161182" y="12700"/>
                </a:lnTo>
                <a:lnTo>
                  <a:pt x="152292" y="13970"/>
                </a:lnTo>
                <a:lnTo>
                  <a:pt x="144672" y="22860"/>
                </a:lnTo>
                <a:lnTo>
                  <a:pt x="144672" y="36830"/>
                </a:lnTo>
                <a:lnTo>
                  <a:pt x="147212" y="44450"/>
                </a:lnTo>
                <a:lnTo>
                  <a:pt x="157372" y="44450"/>
                </a:lnTo>
                <a:lnTo>
                  <a:pt x="164099" y="43041"/>
                </a:lnTo>
                <a:lnTo>
                  <a:pt x="170231" y="38893"/>
                </a:lnTo>
                <a:lnTo>
                  <a:pt x="174695" y="32127"/>
                </a:lnTo>
                <a:lnTo>
                  <a:pt x="176422" y="22860"/>
                </a:lnTo>
                <a:lnTo>
                  <a:pt x="173048" y="11787"/>
                </a:lnTo>
                <a:lnTo>
                  <a:pt x="168081" y="7620"/>
                </a:lnTo>
                <a:close/>
              </a:path>
              <a:path w="176529" h="161289">
                <a:moveTo>
                  <a:pt x="143402" y="0"/>
                </a:moveTo>
                <a:lnTo>
                  <a:pt x="129610" y="3095"/>
                </a:lnTo>
                <a:lnTo>
                  <a:pt x="118796" y="10477"/>
                </a:lnTo>
                <a:lnTo>
                  <a:pt x="111076" y="19288"/>
                </a:lnTo>
                <a:lnTo>
                  <a:pt x="106572" y="26670"/>
                </a:lnTo>
                <a:lnTo>
                  <a:pt x="116421" y="26670"/>
                </a:lnTo>
                <a:lnTo>
                  <a:pt x="117049" y="25241"/>
                </a:lnTo>
                <a:lnTo>
                  <a:pt x="127487" y="12918"/>
                </a:lnTo>
                <a:lnTo>
                  <a:pt x="143402" y="7620"/>
                </a:lnTo>
                <a:lnTo>
                  <a:pt x="168081" y="7620"/>
                </a:lnTo>
                <a:lnTo>
                  <a:pt x="164674" y="4762"/>
                </a:lnTo>
                <a:lnTo>
                  <a:pt x="153919" y="1071"/>
                </a:lnTo>
                <a:lnTo>
                  <a:pt x="143402" y="0"/>
                </a:lnTo>
                <a:close/>
              </a:path>
            </a:pathLst>
          </a:custGeom>
          <a:solidFill>
            <a:srgbClr val="9600A8"/>
          </a:solidFill>
        </p:spPr>
        <p:txBody>
          <a:bodyPr wrap="square" lIns="0" tIns="0" rIns="0" bIns="0" rtlCol="0"/>
          <a:lstStyle/>
          <a:p>
            <a:endParaRPr sz="1632"/>
          </a:p>
        </p:txBody>
      </p:sp>
      <p:sp>
        <p:nvSpPr>
          <p:cNvPr id="56" name="object 56"/>
          <p:cNvSpPr/>
          <p:nvPr/>
        </p:nvSpPr>
        <p:spPr>
          <a:xfrm>
            <a:off x="3050686" y="5487359"/>
            <a:ext cx="44914" cy="0"/>
          </a:xfrm>
          <a:custGeom>
            <a:avLst/>
            <a:gdLst/>
            <a:ahLst/>
            <a:cxnLst/>
            <a:rect l="l" t="t" r="r" b="b"/>
            <a:pathLst>
              <a:path w="49529">
                <a:moveTo>
                  <a:pt x="0" y="0"/>
                </a:moveTo>
                <a:lnTo>
                  <a:pt x="49530" y="0"/>
                </a:lnTo>
              </a:path>
            </a:pathLst>
          </a:custGeom>
          <a:ln w="13969">
            <a:solidFill>
              <a:srgbClr val="9600A8"/>
            </a:solidFill>
          </a:ln>
        </p:spPr>
        <p:txBody>
          <a:bodyPr wrap="square" lIns="0" tIns="0" rIns="0" bIns="0" rtlCol="0"/>
          <a:lstStyle/>
          <a:p>
            <a:endParaRPr sz="1632"/>
          </a:p>
        </p:txBody>
      </p:sp>
      <p:sp>
        <p:nvSpPr>
          <p:cNvPr id="57" name="object 57"/>
          <p:cNvSpPr/>
          <p:nvPr/>
        </p:nvSpPr>
        <p:spPr>
          <a:xfrm>
            <a:off x="3088691" y="5185054"/>
            <a:ext cx="0" cy="295971"/>
          </a:xfrm>
          <a:custGeom>
            <a:avLst/>
            <a:gdLst/>
            <a:ahLst/>
            <a:cxnLst/>
            <a:rect l="l" t="t" r="r" b="b"/>
            <a:pathLst>
              <a:path h="326389">
                <a:moveTo>
                  <a:pt x="0" y="0"/>
                </a:moveTo>
                <a:lnTo>
                  <a:pt x="0" y="326390"/>
                </a:lnTo>
              </a:path>
            </a:pathLst>
          </a:custGeom>
          <a:ln w="15239">
            <a:solidFill>
              <a:srgbClr val="9600A8"/>
            </a:solidFill>
          </a:ln>
        </p:spPr>
        <p:txBody>
          <a:bodyPr wrap="square" lIns="0" tIns="0" rIns="0" bIns="0" rtlCol="0"/>
          <a:lstStyle/>
          <a:p>
            <a:endParaRPr sz="1632"/>
          </a:p>
        </p:txBody>
      </p:sp>
      <p:sp>
        <p:nvSpPr>
          <p:cNvPr id="58" name="object 58"/>
          <p:cNvSpPr/>
          <p:nvPr/>
        </p:nvSpPr>
        <p:spPr>
          <a:xfrm>
            <a:off x="3050686" y="5178721"/>
            <a:ext cx="44914" cy="0"/>
          </a:xfrm>
          <a:custGeom>
            <a:avLst/>
            <a:gdLst/>
            <a:ahLst/>
            <a:cxnLst/>
            <a:rect l="l" t="t" r="r" b="b"/>
            <a:pathLst>
              <a:path w="49529">
                <a:moveTo>
                  <a:pt x="0" y="0"/>
                </a:moveTo>
                <a:lnTo>
                  <a:pt x="49530" y="0"/>
                </a:lnTo>
              </a:path>
            </a:pathLst>
          </a:custGeom>
          <a:ln w="13969">
            <a:solidFill>
              <a:srgbClr val="9600A8"/>
            </a:solidFill>
          </a:ln>
        </p:spPr>
        <p:txBody>
          <a:bodyPr wrap="square" lIns="0" tIns="0" rIns="0" bIns="0" rtlCol="0"/>
          <a:lstStyle/>
          <a:p>
            <a:endParaRPr sz="1632"/>
          </a:p>
        </p:txBody>
      </p:sp>
      <p:sp>
        <p:nvSpPr>
          <p:cNvPr id="59" name="object 59"/>
          <p:cNvSpPr/>
          <p:nvPr/>
        </p:nvSpPr>
        <p:spPr>
          <a:xfrm>
            <a:off x="741654" y="5333041"/>
            <a:ext cx="514782" cy="0"/>
          </a:xfrm>
          <a:custGeom>
            <a:avLst/>
            <a:gdLst/>
            <a:ahLst/>
            <a:cxnLst/>
            <a:rect l="l" t="t" r="r" b="b"/>
            <a:pathLst>
              <a:path w="567690">
                <a:moveTo>
                  <a:pt x="0" y="0"/>
                </a:moveTo>
                <a:lnTo>
                  <a:pt x="567689" y="0"/>
                </a:lnTo>
              </a:path>
            </a:pathLst>
          </a:custGeom>
          <a:ln w="13970">
            <a:solidFill>
              <a:srgbClr val="9600A8"/>
            </a:solidFill>
          </a:ln>
        </p:spPr>
        <p:txBody>
          <a:bodyPr wrap="square" lIns="0" tIns="0" rIns="0" bIns="0" rtlCol="0"/>
          <a:lstStyle/>
          <a:p>
            <a:endParaRPr sz="1632"/>
          </a:p>
        </p:txBody>
      </p:sp>
    </p:spTree>
    <p:extLst>
      <p:ext uri="{BB962C8B-B14F-4D97-AF65-F5344CB8AC3E}">
        <p14:creationId xmlns:p14="http://schemas.microsoft.com/office/powerpoint/2010/main" val="18084415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69306" y="280204"/>
            <a:ext cx="3612494" cy="688737"/>
          </a:xfrm>
          <a:prstGeom prst="rect">
            <a:avLst/>
          </a:prstGeom>
        </p:spPr>
        <p:txBody>
          <a:bodyPr vert="horz" wrap="square" lIns="0" tIns="11516" rIns="0" bIns="0" rtlCol="0" anchor="ctr">
            <a:spAutoFit/>
          </a:bodyPr>
          <a:lstStyle/>
          <a:p>
            <a:pPr marL="11516">
              <a:spcBef>
                <a:spcPts val="91"/>
              </a:spcBef>
            </a:pPr>
            <a:r>
              <a:rPr dirty="0"/>
              <a:t>1</a:t>
            </a:r>
            <a:r>
              <a:rPr spc="-103" dirty="0"/>
              <a:t> </a:t>
            </a:r>
            <a:r>
              <a:rPr spc="-5" dirty="0"/>
              <a:t>compartment</a:t>
            </a:r>
          </a:p>
        </p:txBody>
      </p:sp>
      <p:sp>
        <p:nvSpPr>
          <p:cNvPr id="3" name="object 3"/>
          <p:cNvSpPr/>
          <p:nvPr/>
        </p:nvSpPr>
        <p:spPr>
          <a:xfrm>
            <a:off x="722077" y="1538972"/>
            <a:ext cx="2092525" cy="1624960"/>
          </a:xfrm>
          <a:custGeom>
            <a:avLst/>
            <a:gdLst/>
            <a:ahLst/>
            <a:cxnLst/>
            <a:rect l="l" t="t" r="r" b="b"/>
            <a:pathLst>
              <a:path w="2307590" h="1791970">
                <a:moveTo>
                  <a:pt x="2307590" y="0"/>
                </a:moveTo>
                <a:lnTo>
                  <a:pt x="0" y="0"/>
                </a:lnTo>
                <a:lnTo>
                  <a:pt x="0" y="1791969"/>
                </a:lnTo>
                <a:lnTo>
                  <a:pt x="2307590" y="1791969"/>
                </a:lnTo>
                <a:lnTo>
                  <a:pt x="2307590" y="0"/>
                </a:lnTo>
                <a:close/>
              </a:path>
            </a:pathLst>
          </a:custGeom>
          <a:solidFill>
            <a:srgbClr val="FF6633">
              <a:alpha val="50000"/>
            </a:srgbClr>
          </a:solidFill>
        </p:spPr>
        <p:txBody>
          <a:bodyPr wrap="square" lIns="0" tIns="0" rIns="0" bIns="0" rtlCol="0"/>
          <a:lstStyle/>
          <a:p>
            <a:endParaRPr sz="1632"/>
          </a:p>
        </p:txBody>
      </p:sp>
      <p:sp>
        <p:nvSpPr>
          <p:cNvPr id="4" name="object 4"/>
          <p:cNvSpPr/>
          <p:nvPr/>
        </p:nvSpPr>
        <p:spPr>
          <a:xfrm>
            <a:off x="1279512" y="2585809"/>
            <a:ext cx="161229" cy="146258"/>
          </a:xfrm>
          <a:custGeom>
            <a:avLst/>
            <a:gdLst/>
            <a:ahLst/>
            <a:cxnLst/>
            <a:rect l="l" t="t" r="r" b="b"/>
            <a:pathLst>
              <a:path w="177800" h="161289">
                <a:moveTo>
                  <a:pt x="25352" y="116839"/>
                </a:moveTo>
                <a:lnTo>
                  <a:pt x="19002" y="116839"/>
                </a:lnTo>
                <a:lnTo>
                  <a:pt x="12275" y="118586"/>
                </a:lnTo>
                <a:lnTo>
                  <a:pt x="6143" y="123189"/>
                </a:lnTo>
                <a:lnTo>
                  <a:pt x="1678" y="129698"/>
                </a:lnTo>
                <a:lnTo>
                  <a:pt x="76" y="136624"/>
                </a:lnTo>
                <a:lnTo>
                  <a:pt x="0" y="137318"/>
                </a:lnTo>
                <a:lnTo>
                  <a:pt x="3167" y="147895"/>
                </a:lnTo>
                <a:lnTo>
                  <a:pt x="11382" y="155416"/>
                </a:lnTo>
                <a:lnTo>
                  <a:pt x="22455" y="159841"/>
                </a:lnTo>
                <a:lnTo>
                  <a:pt x="34242" y="161289"/>
                </a:lnTo>
                <a:lnTo>
                  <a:pt x="49998" y="157281"/>
                </a:lnTo>
                <a:lnTo>
                  <a:pt x="56084" y="152400"/>
                </a:lnTo>
                <a:lnTo>
                  <a:pt x="24082" y="152400"/>
                </a:lnTo>
                <a:lnTo>
                  <a:pt x="16462" y="148589"/>
                </a:lnTo>
                <a:lnTo>
                  <a:pt x="34242" y="119380"/>
                </a:lnTo>
                <a:lnTo>
                  <a:pt x="25352" y="116839"/>
                </a:lnTo>
                <a:close/>
              </a:path>
              <a:path w="177800" h="161289">
                <a:moveTo>
                  <a:pt x="91824" y="133350"/>
                </a:moveTo>
                <a:lnTo>
                  <a:pt x="71072" y="133350"/>
                </a:lnTo>
                <a:lnTo>
                  <a:pt x="76331" y="143609"/>
                </a:lnTo>
                <a:lnTo>
                  <a:pt x="84566" y="152558"/>
                </a:lnTo>
                <a:lnTo>
                  <a:pt x="95896" y="158888"/>
                </a:lnTo>
                <a:lnTo>
                  <a:pt x="110442" y="161289"/>
                </a:lnTo>
                <a:lnTo>
                  <a:pt x="134711" y="154007"/>
                </a:lnTo>
                <a:lnTo>
                  <a:pt x="136395" y="152400"/>
                </a:lnTo>
                <a:lnTo>
                  <a:pt x="110442" y="152400"/>
                </a:lnTo>
                <a:lnTo>
                  <a:pt x="101572" y="150614"/>
                </a:lnTo>
                <a:lnTo>
                  <a:pt x="95678" y="145732"/>
                </a:lnTo>
                <a:lnTo>
                  <a:pt x="92404" y="138469"/>
                </a:lnTo>
                <a:lnTo>
                  <a:pt x="91824" y="133350"/>
                </a:lnTo>
                <a:close/>
              </a:path>
              <a:path w="177800" h="161289">
                <a:moveTo>
                  <a:pt x="92482" y="7620"/>
                </a:moveTo>
                <a:lnTo>
                  <a:pt x="68532" y="7620"/>
                </a:lnTo>
                <a:lnTo>
                  <a:pt x="74187" y="8532"/>
                </a:lnTo>
                <a:lnTo>
                  <a:pt x="80438" y="12064"/>
                </a:lnTo>
                <a:lnTo>
                  <a:pt x="85498" y="19407"/>
                </a:lnTo>
                <a:lnTo>
                  <a:pt x="87488" y="31194"/>
                </a:lnTo>
                <a:lnTo>
                  <a:pt x="87539" y="32127"/>
                </a:lnTo>
                <a:lnTo>
                  <a:pt x="86391" y="42187"/>
                </a:lnTo>
                <a:lnTo>
                  <a:pt x="76866" y="83542"/>
                </a:lnTo>
                <a:lnTo>
                  <a:pt x="63174" y="131504"/>
                </a:lnTo>
                <a:lnTo>
                  <a:pt x="34242" y="152400"/>
                </a:lnTo>
                <a:lnTo>
                  <a:pt x="56084" y="152400"/>
                </a:lnTo>
                <a:lnTo>
                  <a:pt x="61229" y="148272"/>
                </a:lnTo>
                <a:lnTo>
                  <a:pt x="68175" y="138787"/>
                </a:lnTo>
                <a:lnTo>
                  <a:pt x="71072" y="133350"/>
                </a:lnTo>
                <a:lnTo>
                  <a:pt x="91824" y="133350"/>
                </a:lnTo>
                <a:lnTo>
                  <a:pt x="97742" y="99060"/>
                </a:lnTo>
                <a:lnTo>
                  <a:pt x="109172" y="50800"/>
                </a:lnTo>
                <a:lnTo>
                  <a:pt x="112228" y="39766"/>
                </a:lnTo>
                <a:lnTo>
                  <a:pt x="117836" y="26670"/>
                </a:lnTo>
                <a:lnTo>
                  <a:pt x="107902" y="26670"/>
                </a:lnTo>
                <a:lnTo>
                  <a:pt x="99429" y="12858"/>
                </a:lnTo>
                <a:lnTo>
                  <a:pt x="92482" y="7620"/>
                </a:lnTo>
                <a:close/>
              </a:path>
              <a:path w="177800" h="161289">
                <a:moveTo>
                  <a:pt x="166322" y="102870"/>
                </a:moveTo>
                <a:lnTo>
                  <a:pt x="159972" y="102870"/>
                </a:lnTo>
                <a:lnTo>
                  <a:pt x="158702" y="104139"/>
                </a:lnTo>
                <a:lnTo>
                  <a:pt x="157432" y="106680"/>
                </a:lnTo>
                <a:lnTo>
                  <a:pt x="147589" y="129897"/>
                </a:lnTo>
                <a:lnTo>
                  <a:pt x="134889" y="143827"/>
                </a:lnTo>
                <a:lnTo>
                  <a:pt x="121713" y="150614"/>
                </a:lnTo>
                <a:lnTo>
                  <a:pt x="110442" y="152400"/>
                </a:lnTo>
                <a:lnTo>
                  <a:pt x="136395" y="152400"/>
                </a:lnTo>
                <a:lnTo>
                  <a:pt x="152193" y="137318"/>
                </a:lnTo>
                <a:lnTo>
                  <a:pt x="162770" y="118963"/>
                </a:lnTo>
                <a:lnTo>
                  <a:pt x="166322" y="106680"/>
                </a:lnTo>
                <a:lnTo>
                  <a:pt x="166322" y="102870"/>
                </a:lnTo>
                <a:close/>
              </a:path>
              <a:path w="177800" h="161289">
                <a:moveTo>
                  <a:pt x="68532" y="0"/>
                </a:moveTo>
                <a:lnTo>
                  <a:pt x="44065" y="7282"/>
                </a:lnTo>
                <a:lnTo>
                  <a:pt x="26146" y="23971"/>
                </a:lnTo>
                <a:lnTo>
                  <a:pt x="15132" y="42326"/>
                </a:lnTo>
                <a:lnTo>
                  <a:pt x="11382" y="54610"/>
                </a:lnTo>
                <a:lnTo>
                  <a:pt x="11382" y="58420"/>
                </a:lnTo>
                <a:lnTo>
                  <a:pt x="19002" y="58420"/>
                </a:lnTo>
                <a:lnTo>
                  <a:pt x="19002" y="57150"/>
                </a:lnTo>
                <a:lnTo>
                  <a:pt x="20272" y="54610"/>
                </a:lnTo>
                <a:lnTo>
                  <a:pt x="31384" y="31194"/>
                </a:lnTo>
                <a:lnTo>
                  <a:pt x="44402" y="16827"/>
                </a:lnTo>
                <a:lnTo>
                  <a:pt x="57419" y="9604"/>
                </a:lnTo>
                <a:lnTo>
                  <a:pt x="68532" y="7620"/>
                </a:lnTo>
                <a:lnTo>
                  <a:pt x="92482" y="7620"/>
                </a:lnTo>
                <a:lnTo>
                  <a:pt x="88693" y="4762"/>
                </a:lnTo>
                <a:lnTo>
                  <a:pt x="77720" y="952"/>
                </a:lnTo>
                <a:lnTo>
                  <a:pt x="68532" y="0"/>
                </a:lnTo>
                <a:close/>
              </a:path>
              <a:path w="177800" h="161289">
                <a:moveTo>
                  <a:pt x="169056" y="7620"/>
                </a:moveTo>
                <a:lnTo>
                  <a:pt x="154892" y="7620"/>
                </a:lnTo>
                <a:lnTo>
                  <a:pt x="161242" y="12700"/>
                </a:lnTo>
                <a:lnTo>
                  <a:pt x="152352" y="13970"/>
                </a:lnTo>
                <a:lnTo>
                  <a:pt x="146002" y="22860"/>
                </a:lnTo>
                <a:lnTo>
                  <a:pt x="146002" y="36830"/>
                </a:lnTo>
                <a:lnTo>
                  <a:pt x="148542" y="44450"/>
                </a:lnTo>
                <a:lnTo>
                  <a:pt x="158702" y="44450"/>
                </a:lnTo>
                <a:lnTo>
                  <a:pt x="164893" y="43041"/>
                </a:lnTo>
                <a:lnTo>
                  <a:pt x="171084" y="38893"/>
                </a:lnTo>
                <a:lnTo>
                  <a:pt x="175847" y="32127"/>
                </a:lnTo>
                <a:lnTo>
                  <a:pt x="177752" y="22860"/>
                </a:lnTo>
                <a:lnTo>
                  <a:pt x="174200" y="11787"/>
                </a:lnTo>
                <a:lnTo>
                  <a:pt x="169056" y="7620"/>
                </a:lnTo>
                <a:close/>
              </a:path>
              <a:path w="177800" h="161289">
                <a:moveTo>
                  <a:pt x="144732" y="0"/>
                </a:moveTo>
                <a:lnTo>
                  <a:pt x="130941" y="3095"/>
                </a:lnTo>
                <a:lnTo>
                  <a:pt x="120126" y="10477"/>
                </a:lnTo>
                <a:lnTo>
                  <a:pt x="112406" y="19288"/>
                </a:lnTo>
                <a:lnTo>
                  <a:pt x="107902" y="26670"/>
                </a:lnTo>
                <a:lnTo>
                  <a:pt x="117836" y="26670"/>
                </a:lnTo>
                <a:lnTo>
                  <a:pt x="118379" y="25400"/>
                </a:lnTo>
                <a:lnTo>
                  <a:pt x="128817" y="12938"/>
                </a:lnTo>
                <a:lnTo>
                  <a:pt x="144732" y="7620"/>
                </a:lnTo>
                <a:lnTo>
                  <a:pt x="169056" y="7620"/>
                </a:lnTo>
                <a:lnTo>
                  <a:pt x="165528" y="4762"/>
                </a:lnTo>
                <a:lnTo>
                  <a:pt x="154713" y="1071"/>
                </a:lnTo>
                <a:lnTo>
                  <a:pt x="144732" y="0"/>
                </a:lnTo>
                <a:close/>
              </a:path>
            </a:pathLst>
          </a:custGeom>
          <a:solidFill>
            <a:srgbClr val="000000"/>
          </a:solidFill>
        </p:spPr>
        <p:txBody>
          <a:bodyPr wrap="square" lIns="0" tIns="0" rIns="0" bIns="0" rtlCol="0"/>
          <a:lstStyle/>
          <a:p>
            <a:endParaRPr sz="1632"/>
          </a:p>
        </p:txBody>
      </p:sp>
      <p:sp>
        <p:nvSpPr>
          <p:cNvPr id="5" name="object 5"/>
          <p:cNvSpPr/>
          <p:nvPr/>
        </p:nvSpPr>
        <p:spPr>
          <a:xfrm>
            <a:off x="1649144" y="2388880"/>
            <a:ext cx="111708" cy="158926"/>
          </a:xfrm>
          <a:custGeom>
            <a:avLst/>
            <a:gdLst/>
            <a:ahLst/>
            <a:cxnLst/>
            <a:rect l="l" t="t" r="r" b="b"/>
            <a:pathLst>
              <a:path w="123189" h="175260">
                <a:moveTo>
                  <a:pt x="59690" y="0"/>
                </a:moveTo>
                <a:lnTo>
                  <a:pt x="57150" y="0"/>
                </a:lnTo>
                <a:lnTo>
                  <a:pt x="50919" y="396"/>
                </a:lnTo>
                <a:lnTo>
                  <a:pt x="31789" y="2143"/>
                </a:lnTo>
                <a:lnTo>
                  <a:pt x="24130" y="2539"/>
                </a:lnTo>
                <a:lnTo>
                  <a:pt x="22860" y="3809"/>
                </a:lnTo>
                <a:lnTo>
                  <a:pt x="19050" y="3809"/>
                </a:lnTo>
                <a:lnTo>
                  <a:pt x="19050" y="12700"/>
                </a:lnTo>
                <a:lnTo>
                  <a:pt x="38100" y="12700"/>
                </a:lnTo>
                <a:lnTo>
                  <a:pt x="38100" y="19050"/>
                </a:lnTo>
                <a:lnTo>
                  <a:pt x="36830" y="21589"/>
                </a:lnTo>
                <a:lnTo>
                  <a:pt x="1270" y="162559"/>
                </a:lnTo>
                <a:lnTo>
                  <a:pt x="0" y="166369"/>
                </a:lnTo>
                <a:lnTo>
                  <a:pt x="0" y="171450"/>
                </a:lnTo>
                <a:lnTo>
                  <a:pt x="2540" y="175259"/>
                </a:lnTo>
                <a:lnTo>
                  <a:pt x="15240" y="175259"/>
                </a:lnTo>
                <a:lnTo>
                  <a:pt x="20320" y="165100"/>
                </a:lnTo>
                <a:lnTo>
                  <a:pt x="22125" y="157559"/>
                </a:lnTo>
                <a:lnTo>
                  <a:pt x="26193" y="141922"/>
                </a:lnTo>
                <a:lnTo>
                  <a:pt x="30499" y="125809"/>
                </a:lnTo>
                <a:lnTo>
                  <a:pt x="33020" y="116839"/>
                </a:lnTo>
                <a:lnTo>
                  <a:pt x="68698" y="116839"/>
                </a:lnTo>
                <a:lnTo>
                  <a:pt x="67786" y="116204"/>
                </a:lnTo>
                <a:lnTo>
                  <a:pt x="54352" y="112156"/>
                </a:lnTo>
                <a:lnTo>
                  <a:pt x="43180" y="110489"/>
                </a:lnTo>
                <a:lnTo>
                  <a:pt x="49232" y="106838"/>
                </a:lnTo>
                <a:lnTo>
                  <a:pt x="49445" y="106679"/>
                </a:lnTo>
                <a:lnTo>
                  <a:pt x="34290" y="106679"/>
                </a:lnTo>
                <a:lnTo>
                  <a:pt x="59690" y="7619"/>
                </a:lnTo>
                <a:lnTo>
                  <a:pt x="60960" y="3809"/>
                </a:lnTo>
                <a:lnTo>
                  <a:pt x="60960" y="2539"/>
                </a:lnTo>
                <a:lnTo>
                  <a:pt x="59690" y="0"/>
                </a:lnTo>
                <a:close/>
              </a:path>
              <a:path w="123189" h="175260">
                <a:moveTo>
                  <a:pt x="68698" y="116839"/>
                </a:moveTo>
                <a:lnTo>
                  <a:pt x="33020" y="116839"/>
                </a:lnTo>
                <a:lnTo>
                  <a:pt x="45481" y="119300"/>
                </a:lnTo>
                <a:lnTo>
                  <a:pt x="55562" y="123189"/>
                </a:lnTo>
                <a:lnTo>
                  <a:pt x="62309" y="128984"/>
                </a:lnTo>
                <a:lnTo>
                  <a:pt x="64770" y="137159"/>
                </a:lnTo>
                <a:lnTo>
                  <a:pt x="64770" y="140969"/>
                </a:lnTo>
                <a:lnTo>
                  <a:pt x="63500" y="142239"/>
                </a:lnTo>
                <a:lnTo>
                  <a:pt x="62230" y="146050"/>
                </a:lnTo>
                <a:lnTo>
                  <a:pt x="62230" y="149859"/>
                </a:lnTo>
                <a:lnTo>
                  <a:pt x="64809" y="161329"/>
                </a:lnTo>
                <a:lnTo>
                  <a:pt x="71437" y="169227"/>
                </a:lnTo>
                <a:lnTo>
                  <a:pt x="80446" y="173791"/>
                </a:lnTo>
                <a:lnTo>
                  <a:pt x="90170" y="175259"/>
                </a:lnTo>
                <a:lnTo>
                  <a:pt x="105112" y="169485"/>
                </a:lnTo>
                <a:lnTo>
                  <a:pt x="105532" y="168909"/>
                </a:lnTo>
                <a:lnTo>
                  <a:pt x="83820" y="168909"/>
                </a:lnTo>
                <a:lnTo>
                  <a:pt x="81280" y="162559"/>
                </a:lnTo>
                <a:lnTo>
                  <a:pt x="81280" y="151129"/>
                </a:lnTo>
                <a:lnTo>
                  <a:pt x="82550" y="144779"/>
                </a:lnTo>
                <a:lnTo>
                  <a:pt x="83820" y="139700"/>
                </a:lnTo>
                <a:lnTo>
                  <a:pt x="83820" y="137159"/>
                </a:lnTo>
                <a:lnTo>
                  <a:pt x="79077" y="124063"/>
                </a:lnTo>
                <a:lnTo>
                  <a:pt x="68698" y="116839"/>
                </a:lnTo>
                <a:close/>
              </a:path>
              <a:path w="123189" h="175260">
                <a:moveTo>
                  <a:pt x="120650" y="134619"/>
                </a:moveTo>
                <a:lnTo>
                  <a:pt x="114300" y="134619"/>
                </a:lnTo>
                <a:lnTo>
                  <a:pt x="113030" y="135889"/>
                </a:lnTo>
                <a:lnTo>
                  <a:pt x="111760" y="140969"/>
                </a:lnTo>
                <a:lnTo>
                  <a:pt x="108922" y="149621"/>
                </a:lnTo>
                <a:lnTo>
                  <a:pt x="104298" y="158749"/>
                </a:lnTo>
                <a:lnTo>
                  <a:pt x="98008" y="165973"/>
                </a:lnTo>
                <a:lnTo>
                  <a:pt x="90170" y="168909"/>
                </a:lnTo>
                <a:lnTo>
                  <a:pt x="105532" y="168909"/>
                </a:lnTo>
                <a:lnTo>
                  <a:pt x="114458" y="156686"/>
                </a:lnTo>
                <a:lnTo>
                  <a:pt x="119280" y="143648"/>
                </a:lnTo>
                <a:lnTo>
                  <a:pt x="120650" y="137159"/>
                </a:lnTo>
                <a:lnTo>
                  <a:pt x="120650" y="134619"/>
                </a:lnTo>
                <a:close/>
              </a:path>
              <a:path w="123189" h="175260">
                <a:moveTo>
                  <a:pt x="104140" y="63500"/>
                </a:moveTo>
                <a:lnTo>
                  <a:pt x="63500" y="85089"/>
                </a:lnTo>
                <a:lnTo>
                  <a:pt x="56257" y="92213"/>
                </a:lnTo>
                <a:lnTo>
                  <a:pt x="49371" y="98266"/>
                </a:lnTo>
                <a:lnTo>
                  <a:pt x="42247" y="103127"/>
                </a:lnTo>
                <a:lnTo>
                  <a:pt x="34290" y="106679"/>
                </a:lnTo>
                <a:lnTo>
                  <a:pt x="49445" y="106679"/>
                </a:lnTo>
                <a:lnTo>
                  <a:pt x="55403" y="102234"/>
                </a:lnTo>
                <a:lnTo>
                  <a:pt x="60860" y="97631"/>
                </a:lnTo>
                <a:lnTo>
                  <a:pt x="73779" y="85586"/>
                </a:lnTo>
                <a:lnTo>
                  <a:pt x="83502" y="78263"/>
                </a:lnTo>
                <a:lnTo>
                  <a:pt x="93702" y="73084"/>
                </a:lnTo>
                <a:lnTo>
                  <a:pt x="104140" y="71119"/>
                </a:lnTo>
                <a:lnTo>
                  <a:pt x="119721" y="71119"/>
                </a:lnTo>
                <a:lnTo>
                  <a:pt x="118427" y="69056"/>
                </a:lnTo>
                <a:lnTo>
                  <a:pt x="112474" y="65027"/>
                </a:lnTo>
                <a:lnTo>
                  <a:pt x="104140" y="63500"/>
                </a:lnTo>
                <a:close/>
              </a:path>
              <a:path w="123189" h="175260">
                <a:moveTo>
                  <a:pt x="119721" y="71119"/>
                </a:moveTo>
                <a:lnTo>
                  <a:pt x="110490" y="71119"/>
                </a:lnTo>
                <a:lnTo>
                  <a:pt x="111760" y="73659"/>
                </a:lnTo>
                <a:lnTo>
                  <a:pt x="100330" y="74929"/>
                </a:lnTo>
                <a:lnTo>
                  <a:pt x="99060" y="83819"/>
                </a:lnTo>
                <a:lnTo>
                  <a:pt x="99060" y="92709"/>
                </a:lnTo>
                <a:lnTo>
                  <a:pt x="102870" y="96519"/>
                </a:lnTo>
                <a:lnTo>
                  <a:pt x="115570" y="96519"/>
                </a:lnTo>
                <a:lnTo>
                  <a:pt x="123190" y="91439"/>
                </a:lnTo>
                <a:lnTo>
                  <a:pt x="123190" y="81279"/>
                </a:lnTo>
                <a:lnTo>
                  <a:pt x="121999" y="74751"/>
                </a:lnTo>
                <a:lnTo>
                  <a:pt x="119721" y="71119"/>
                </a:lnTo>
                <a:close/>
              </a:path>
            </a:pathLst>
          </a:custGeom>
          <a:solidFill>
            <a:srgbClr val="000000"/>
          </a:solidFill>
        </p:spPr>
        <p:txBody>
          <a:bodyPr wrap="square" lIns="0" tIns="0" rIns="0" bIns="0" rtlCol="0"/>
          <a:lstStyle/>
          <a:p>
            <a:endParaRPr sz="1632"/>
          </a:p>
        </p:txBody>
      </p:sp>
      <p:sp>
        <p:nvSpPr>
          <p:cNvPr id="6" name="object 6"/>
          <p:cNvSpPr/>
          <p:nvPr/>
        </p:nvSpPr>
        <p:spPr>
          <a:xfrm>
            <a:off x="1560468" y="2563929"/>
            <a:ext cx="286758" cy="168139"/>
          </a:xfrm>
          <a:custGeom>
            <a:avLst/>
            <a:gdLst/>
            <a:ahLst/>
            <a:cxnLst/>
            <a:rect l="l" t="t" r="r" b="b"/>
            <a:pathLst>
              <a:path w="316230" h="185419">
                <a:moveTo>
                  <a:pt x="238760" y="0"/>
                </a:moveTo>
                <a:lnTo>
                  <a:pt x="226060" y="0"/>
                </a:lnTo>
                <a:lnTo>
                  <a:pt x="226060" y="3810"/>
                </a:lnTo>
                <a:lnTo>
                  <a:pt x="243839" y="50800"/>
                </a:lnTo>
                <a:lnTo>
                  <a:pt x="278130" y="85089"/>
                </a:lnTo>
                <a:lnTo>
                  <a:pt x="0" y="85089"/>
                </a:lnTo>
                <a:lnTo>
                  <a:pt x="0" y="99060"/>
                </a:lnTo>
                <a:lnTo>
                  <a:pt x="278130" y="99060"/>
                </a:lnTo>
                <a:lnTo>
                  <a:pt x="264933" y="110311"/>
                </a:lnTo>
                <a:lnTo>
                  <a:pt x="255428" y="120491"/>
                </a:lnTo>
                <a:lnTo>
                  <a:pt x="249019" y="128527"/>
                </a:lnTo>
                <a:lnTo>
                  <a:pt x="245110" y="133350"/>
                </a:lnTo>
                <a:lnTo>
                  <a:pt x="235704" y="151606"/>
                </a:lnTo>
                <a:lnTo>
                  <a:pt x="229870" y="167004"/>
                </a:lnTo>
                <a:lnTo>
                  <a:pt x="226860" y="177800"/>
                </a:lnTo>
                <a:lnTo>
                  <a:pt x="226060" y="181610"/>
                </a:lnTo>
                <a:lnTo>
                  <a:pt x="226060" y="185419"/>
                </a:lnTo>
                <a:lnTo>
                  <a:pt x="240030" y="185419"/>
                </a:lnTo>
                <a:lnTo>
                  <a:pt x="241300" y="177800"/>
                </a:lnTo>
                <a:lnTo>
                  <a:pt x="249713" y="152975"/>
                </a:lnTo>
                <a:lnTo>
                  <a:pt x="263842" y="130651"/>
                </a:lnTo>
                <a:lnTo>
                  <a:pt x="284162" y="111898"/>
                </a:lnTo>
                <a:lnTo>
                  <a:pt x="311150" y="97789"/>
                </a:lnTo>
                <a:lnTo>
                  <a:pt x="314960" y="95250"/>
                </a:lnTo>
                <a:lnTo>
                  <a:pt x="316230" y="95250"/>
                </a:lnTo>
                <a:lnTo>
                  <a:pt x="316230" y="90169"/>
                </a:lnTo>
                <a:lnTo>
                  <a:pt x="313689" y="88900"/>
                </a:lnTo>
                <a:lnTo>
                  <a:pt x="312419" y="88900"/>
                </a:lnTo>
                <a:lnTo>
                  <a:pt x="296664" y="81518"/>
                </a:lnTo>
                <a:lnTo>
                  <a:pt x="275907" y="66992"/>
                </a:lnTo>
                <a:lnTo>
                  <a:pt x="255627" y="42465"/>
                </a:lnTo>
                <a:lnTo>
                  <a:pt x="241300" y="5079"/>
                </a:lnTo>
                <a:lnTo>
                  <a:pt x="240030" y="1269"/>
                </a:lnTo>
                <a:lnTo>
                  <a:pt x="238760" y="0"/>
                </a:lnTo>
                <a:close/>
              </a:path>
            </a:pathLst>
          </a:custGeom>
          <a:solidFill>
            <a:srgbClr val="000000"/>
          </a:solidFill>
        </p:spPr>
        <p:txBody>
          <a:bodyPr wrap="square" lIns="0" tIns="0" rIns="0" bIns="0" rtlCol="0"/>
          <a:lstStyle/>
          <a:p>
            <a:endParaRPr sz="1632"/>
          </a:p>
        </p:txBody>
      </p:sp>
      <p:sp>
        <p:nvSpPr>
          <p:cNvPr id="7" name="object 7"/>
          <p:cNvSpPr/>
          <p:nvPr/>
        </p:nvSpPr>
        <p:spPr>
          <a:xfrm>
            <a:off x="1962389" y="2585809"/>
            <a:ext cx="149713" cy="208446"/>
          </a:xfrm>
          <a:custGeom>
            <a:avLst/>
            <a:gdLst/>
            <a:ahLst/>
            <a:cxnLst/>
            <a:rect l="l" t="t" r="r" b="b"/>
            <a:pathLst>
              <a:path w="165100" h="229869">
                <a:moveTo>
                  <a:pt x="31750" y="176530"/>
                </a:moveTo>
                <a:lnTo>
                  <a:pt x="27939" y="176530"/>
                </a:lnTo>
                <a:lnTo>
                  <a:pt x="21014" y="177601"/>
                </a:lnTo>
                <a:lnTo>
                  <a:pt x="14446" y="181292"/>
                </a:lnTo>
                <a:lnTo>
                  <a:pt x="9544" y="188317"/>
                </a:lnTo>
                <a:lnTo>
                  <a:pt x="7619" y="199389"/>
                </a:lnTo>
                <a:lnTo>
                  <a:pt x="10537" y="211653"/>
                </a:lnTo>
                <a:lnTo>
                  <a:pt x="18573" y="221297"/>
                </a:lnTo>
                <a:lnTo>
                  <a:pt x="30658" y="227607"/>
                </a:lnTo>
                <a:lnTo>
                  <a:pt x="45719" y="229870"/>
                </a:lnTo>
                <a:lnTo>
                  <a:pt x="72925" y="224274"/>
                </a:lnTo>
                <a:lnTo>
                  <a:pt x="76181" y="222250"/>
                </a:lnTo>
                <a:lnTo>
                  <a:pt x="45719" y="222250"/>
                </a:lnTo>
                <a:lnTo>
                  <a:pt x="40124" y="221833"/>
                </a:lnTo>
                <a:lnTo>
                  <a:pt x="32384" y="219868"/>
                </a:lnTo>
                <a:lnTo>
                  <a:pt x="24645" y="215284"/>
                </a:lnTo>
                <a:lnTo>
                  <a:pt x="19050" y="207010"/>
                </a:lnTo>
                <a:lnTo>
                  <a:pt x="29209" y="207010"/>
                </a:lnTo>
                <a:lnTo>
                  <a:pt x="34289" y="203200"/>
                </a:lnTo>
                <a:lnTo>
                  <a:pt x="38100" y="199389"/>
                </a:lnTo>
                <a:lnTo>
                  <a:pt x="40639" y="195580"/>
                </a:lnTo>
                <a:lnTo>
                  <a:pt x="40639" y="177800"/>
                </a:lnTo>
                <a:lnTo>
                  <a:pt x="31750" y="176530"/>
                </a:lnTo>
                <a:close/>
              </a:path>
              <a:path w="165100" h="229869">
                <a:moveTo>
                  <a:pt x="132744" y="144780"/>
                </a:moveTo>
                <a:lnTo>
                  <a:pt x="109219" y="144780"/>
                </a:lnTo>
                <a:lnTo>
                  <a:pt x="105271" y="158313"/>
                </a:lnTo>
                <a:lnTo>
                  <a:pt x="100488" y="172085"/>
                </a:lnTo>
                <a:lnTo>
                  <a:pt x="77509" y="208319"/>
                </a:lnTo>
                <a:lnTo>
                  <a:pt x="45719" y="222250"/>
                </a:lnTo>
                <a:lnTo>
                  <a:pt x="76181" y="222250"/>
                </a:lnTo>
                <a:lnTo>
                  <a:pt x="97631" y="208914"/>
                </a:lnTo>
                <a:lnTo>
                  <a:pt x="117336" y="185935"/>
                </a:lnTo>
                <a:lnTo>
                  <a:pt x="129539" y="157480"/>
                </a:lnTo>
                <a:lnTo>
                  <a:pt x="132744" y="144780"/>
                </a:lnTo>
                <a:close/>
              </a:path>
              <a:path w="165100" h="229869">
                <a:moveTo>
                  <a:pt x="67864" y="7620"/>
                </a:moveTo>
                <a:lnTo>
                  <a:pt x="54609" y="7620"/>
                </a:lnTo>
                <a:lnTo>
                  <a:pt x="54609" y="19050"/>
                </a:lnTo>
                <a:lnTo>
                  <a:pt x="54153" y="25697"/>
                </a:lnTo>
                <a:lnTo>
                  <a:pt x="52863" y="32226"/>
                </a:lnTo>
                <a:lnTo>
                  <a:pt x="50859" y="38516"/>
                </a:lnTo>
                <a:lnTo>
                  <a:pt x="48252" y="44469"/>
                </a:lnTo>
                <a:lnTo>
                  <a:pt x="39389" y="69175"/>
                </a:lnTo>
                <a:lnTo>
                  <a:pt x="33496" y="88900"/>
                </a:lnTo>
                <a:lnTo>
                  <a:pt x="30222" y="104814"/>
                </a:lnTo>
                <a:lnTo>
                  <a:pt x="29209" y="118110"/>
                </a:lnTo>
                <a:lnTo>
                  <a:pt x="32920" y="138251"/>
                </a:lnTo>
                <a:lnTo>
                  <a:pt x="42703" y="151606"/>
                </a:lnTo>
                <a:lnTo>
                  <a:pt x="56534" y="159007"/>
                </a:lnTo>
                <a:lnTo>
                  <a:pt x="72389" y="161289"/>
                </a:lnTo>
                <a:lnTo>
                  <a:pt x="82609" y="160139"/>
                </a:lnTo>
                <a:lnTo>
                  <a:pt x="92233" y="156845"/>
                </a:lnTo>
                <a:lnTo>
                  <a:pt x="99851" y="152400"/>
                </a:lnTo>
                <a:lnTo>
                  <a:pt x="73659" y="152400"/>
                </a:lnTo>
                <a:lnTo>
                  <a:pt x="62249" y="149820"/>
                </a:lnTo>
                <a:lnTo>
                  <a:pt x="55721" y="143192"/>
                </a:lnTo>
                <a:lnTo>
                  <a:pt x="52764" y="134183"/>
                </a:lnTo>
                <a:lnTo>
                  <a:pt x="52069" y="124460"/>
                </a:lnTo>
                <a:lnTo>
                  <a:pt x="53240" y="110867"/>
                </a:lnTo>
                <a:lnTo>
                  <a:pt x="56673" y="94773"/>
                </a:lnTo>
                <a:lnTo>
                  <a:pt x="62249" y="76061"/>
                </a:lnTo>
                <a:lnTo>
                  <a:pt x="69850" y="54610"/>
                </a:lnTo>
                <a:lnTo>
                  <a:pt x="75564" y="39528"/>
                </a:lnTo>
                <a:lnTo>
                  <a:pt x="76993" y="34428"/>
                </a:lnTo>
                <a:lnTo>
                  <a:pt x="77469" y="29210"/>
                </a:lnTo>
                <a:lnTo>
                  <a:pt x="75227" y="17680"/>
                </a:lnTo>
                <a:lnTo>
                  <a:pt x="69056" y="8413"/>
                </a:lnTo>
                <a:lnTo>
                  <a:pt x="67864" y="7620"/>
                </a:lnTo>
                <a:close/>
              </a:path>
              <a:path w="165100" h="229869">
                <a:moveTo>
                  <a:pt x="160019" y="3810"/>
                </a:moveTo>
                <a:lnTo>
                  <a:pt x="151130" y="3810"/>
                </a:lnTo>
                <a:lnTo>
                  <a:pt x="146050" y="6350"/>
                </a:lnTo>
                <a:lnTo>
                  <a:pt x="142239" y="11430"/>
                </a:lnTo>
                <a:lnTo>
                  <a:pt x="142239" y="12700"/>
                </a:lnTo>
                <a:lnTo>
                  <a:pt x="138430" y="24130"/>
                </a:lnTo>
                <a:lnTo>
                  <a:pt x="137114" y="30658"/>
                </a:lnTo>
                <a:lnTo>
                  <a:pt x="135254" y="37901"/>
                </a:lnTo>
                <a:lnTo>
                  <a:pt x="131444" y="52268"/>
                </a:lnTo>
                <a:lnTo>
                  <a:pt x="129539" y="59689"/>
                </a:lnTo>
                <a:lnTo>
                  <a:pt x="113030" y="123189"/>
                </a:lnTo>
                <a:lnTo>
                  <a:pt x="73659" y="152400"/>
                </a:lnTo>
                <a:lnTo>
                  <a:pt x="99851" y="152400"/>
                </a:lnTo>
                <a:lnTo>
                  <a:pt x="101190" y="151606"/>
                </a:lnTo>
                <a:lnTo>
                  <a:pt x="109219" y="144780"/>
                </a:lnTo>
                <a:lnTo>
                  <a:pt x="132744" y="144780"/>
                </a:lnTo>
                <a:lnTo>
                  <a:pt x="164980" y="16986"/>
                </a:lnTo>
                <a:lnTo>
                  <a:pt x="165100" y="7620"/>
                </a:lnTo>
                <a:lnTo>
                  <a:pt x="160019" y="3810"/>
                </a:lnTo>
                <a:close/>
              </a:path>
              <a:path w="165100" h="229869">
                <a:moveTo>
                  <a:pt x="48259" y="0"/>
                </a:moveTo>
                <a:lnTo>
                  <a:pt x="26253" y="7997"/>
                </a:lnTo>
                <a:lnTo>
                  <a:pt x="11271" y="25876"/>
                </a:lnTo>
                <a:lnTo>
                  <a:pt x="2718" y="44469"/>
                </a:lnTo>
                <a:lnTo>
                  <a:pt x="0" y="54610"/>
                </a:lnTo>
                <a:lnTo>
                  <a:pt x="0" y="58420"/>
                </a:lnTo>
                <a:lnTo>
                  <a:pt x="8889" y="58420"/>
                </a:lnTo>
                <a:lnTo>
                  <a:pt x="8889" y="57150"/>
                </a:lnTo>
                <a:lnTo>
                  <a:pt x="10159" y="52070"/>
                </a:lnTo>
                <a:lnTo>
                  <a:pt x="17879" y="30658"/>
                </a:lnTo>
                <a:lnTo>
                  <a:pt x="27146" y="16986"/>
                </a:lnTo>
                <a:lnTo>
                  <a:pt x="37127" y="9743"/>
                </a:lnTo>
                <a:lnTo>
                  <a:pt x="46989" y="7620"/>
                </a:lnTo>
                <a:lnTo>
                  <a:pt x="67864" y="7620"/>
                </a:lnTo>
                <a:lnTo>
                  <a:pt x="59789" y="2242"/>
                </a:lnTo>
                <a:lnTo>
                  <a:pt x="48259" y="0"/>
                </a:lnTo>
                <a:close/>
              </a:path>
            </a:pathLst>
          </a:custGeom>
          <a:solidFill>
            <a:srgbClr val="000000"/>
          </a:solidFill>
        </p:spPr>
        <p:txBody>
          <a:bodyPr wrap="square" lIns="0" tIns="0" rIns="0" bIns="0" rtlCol="0"/>
          <a:lstStyle/>
          <a:p>
            <a:endParaRPr sz="1632"/>
          </a:p>
        </p:txBody>
      </p:sp>
      <p:sp>
        <p:nvSpPr>
          <p:cNvPr id="8" name="object 8"/>
          <p:cNvSpPr/>
          <p:nvPr/>
        </p:nvSpPr>
        <p:spPr>
          <a:xfrm>
            <a:off x="754322" y="4124397"/>
            <a:ext cx="153168" cy="228024"/>
          </a:xfrm>
          <a:custGeom>
            <a:avLst/>
            <a:gdLst/>
            <a:ahLst/>
            <a:cxnLst/>
            <a:rect l="l" t="t" r="r" b="b"/>
            <a:pathLst>
              <a:path w="168909" h="251460">
                <a:moveTo>
                  <a:pt x="85090" y="90169"/>
                </a:moveTo>
                <a:lnTo>
                  <a:pt x="54649" y="99099"/>
                </a:lnTo>
                <a:lnTo>
                  <a:pt x="27304" y="122554"/>
                </a:lnTo>
                <a:lnTo>
                  <a:pt x="7580" y="155535"/>
                </a:lnTo>
                <a:lnTo>
                  <a:pt x="0" y="193039"/>
                </a:lnTo>
                <a:lnTo>
                  <a:pt x="3413" y="216634"/>
                </a:lnTo>
                <a:lnTo>
                  <a:pt x="13017" y="235108"/>
                </a:lnTo>
                <a:lnTo>
                  <a:pt x="27860" y="247153"/>
                </a:lnTo>
                <a:lnTo>
                  <a:pt x="46990" y="251459"/>
                </a:lnTo>
                <a:lnTo>
                  <a:pt x="54510" y="250666"/>
                </a:lnTo>
                <a:lnTo>
                  <a:pt x="65246" y="247014"/>
                </a:lnTo>
                <a:lnTo>
                  <a:pt x="72301" y="242569"/>
                </a:lnTo>
                <a:lnTo>
                  <a:pt x="48259" y="242569"/>
                </a:lnTo>
                <a:lnTo>
                  <a:pt x="37187" y="239375"/>
                </a:lnTo>
                <a:lnTo>
                  <a:pt x="30162" y="231298"/>
                </a:lnTo>
                <a:lnTo>
                  <a:pt x="26471" y="220602"/>
                </a:lnTo>
                <a:lnTo>
                  <a:pt x="25523" y="210819"/>
                </a:lnTo>
                <a:lnTo>
                  <a:pt x="25448" y="209073"/>
                </a:lnTo>
                <a:lnTo>
                  <a:pt x="27146" y="192266"/>
                </a:lnTo>
                <a:lnTo>
                  <a:pt x="38258" y="148649"/>
                </a:lnTo>
                <a:lnTo>
                  <a:pt x="64134" y="106838"/>
                </a:lnTo>
                <a:lnTo>
                  <a:pt x="86359" y="97789"/>
                </a:lnTo>
                <a:lnTo>
                  <a:pt x="106834" y="97789"/>
                </a:lnTo>
                <a:lnTo>
                  <a:pt x="105409" y="96361"/>
                </a:lnTo>
                <a:lnTo>
                  <a:pt x="96321" y="91777"/>
                </a:lnTo>
                <a:lnTo>
                  <a:pt x="85090" y="90169"/>
                </a:lnTo>
                <a:close/>
              </a:path>
              <a:path w="168909" h="251460">
                <a:moveTo>
                  <a:pt x="115569" y="223519"/>
                </a:moveTo>
                <a:lnTo>
                  <a:pt x="93980" y="223519"/>
                </a:lnTo>
                <a:lnTo>
                  <a:pt x="97512" y="234314"/>
                </a:lnTo>
                <a:lnTo>
                  <a:pt x="104139" y="243204"/>
                </a:lnTo>
                <a:lnTo>
                  <a:pt x="113625" y="249237"/>
                </a:lnTo>
                <a:lnTo>
                  <a:pt x="125730" y="251459"/>
                </a:lnTo>
                <a:lnTo>
                  <a:pt x="134540" y="249892"/>
                </a:lnTo>
                <a:lnTo>
                  <a:pt x="141922" y="245586"/>
                </a:lnTo>
                <a:lnTo>
                  <a:pt x="144706" y="242569"/>
                </a:lnTo>
                <a:lnTo>
                  <a:pt x="116840" y="242569"/>
                </a:lnTo>
                <a:lnTo>
                  <a:pt x="115660" y="234314"/>
                </a:lnTo>
                <a:lnTo>
                  <a:pt x="115569" y="223519"/>
                </a:lnTo>
                <a:close/>
              </a:path>
              <a:path w="168909" h="251460">
                <a:moveTo>
                  <a:pt x="106834" y="97789"/>
                </a:moveTo>
                <a:lnTo>
                  <a:pt x="86359" y="97789"/>
                </a:lnTo>
                <a:lnTo>
                  <a:pt x="100171" y="102393"/>
                </a:lnTo>
                <a:lnTo>
                  <a:pt x="108267" y="112712"/>
                </a:lnTo>
                <a:lnTo>
                  <a:pt x="112077" y="123507"/>
                </a:lnTo>
                <a:lnTo>
                  <a:pt x="113030" y="129539"/>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01" y="242569"/>
                </a:lnTo>
                <a:lnTo>
                  <a:pt x="78601" y="238601"/>
                </a:lnTo>
                <a:lnTo>
                  <a:pt x="93980" y="223519"/>
                </a:lnTo>
                <a:lnTo>
                  <a:pt x="115569" y="223519"/>
                </a:lnTo>
                <a:lnTo>
                  <a:pt x="115569" y="218439"/>
                </a:lnTo>
                <a:lnTo>
                  <a:pt x="116840" y="215900"/>
                </a:lnTo>
                <a:lnTo>
                  <a:pt x="118109" y="209550"/>
                </a:lnTo>
                <a:lnTo>
                  <a:pt x="141942" y="113029"/>
                </a:lnTo>
                <a:lnTo>
                  <a:pt x="118109" y="113029"/>
                </a:lnTo>
                <a:lnTo>
                  <a:pt x="112593" y="103564"/>
                </a:lnTo>
                <a:lnTo>
                  <a:pt x="106834" y="97789"/>
                </a:lnTo>
                <a:close/>
              </a:path>
              <a:path w="168909" h="251460">
                <a:moveTo>
                  <a:pt x="162559" y="193039"/>
                </a:moveTo>
                <a:lnTo>
                  <a:pt x="154940" y="193039"/>
                </a:lnTo>
                <a:lnTo>
                  <a:pt x="149324" y="215245"/>
                </a:lnTo>
                <a:lnTo>
                  <a:pt x="143668" y="229393"/>
                </a:lnTo>
                <a:lnTo>
                  <a:pt x="136346" y="239017"/>
                </a:lnTo>
                <a:lnTo>
                  <a:pt x="127000" y="242569"/>
                </a:lnTo>
                <a:lnTo>
                  <a:pt x="144706" y="242569"/>
                </a:lnTo>
                <a:lnTo>
                  <a:pt x="161865" y="199886"/>
                </a:lnTo>
                <a:lnTo>
                  <a:pt x="162559" y="195579"/>
                </a:lnTo>
                <a:lnTo>
                  <a:pt x="162559" y="193039"/>
                </a:lnTo>
                <a:close/>
              </a:path>
              <a:path w="168909" h="251460">
                <a:moveTo>
                  <a:pt x="168909" y="0"/>
                </a:moveTo>
                <a:lnTo>
                  <a:pt x="165100" y="0"/>
                </a:lnTo>
                <a:lnTo>
                  <a:pt x="156170" y="416"/>
                </a:lnTo>
                <a:lnTo>
                  <a:pt x="142240" y="1428"/>
                </a:lnTo>
                <a:lnTo>
                  <a:pt x="128309" y="2678"/>
                </a:lnTo>
                <a:lnTo>
                  <a:pt x="119380" y="3810"/>
                </a:lnTo>
                <a:lnTo>
                  <a:pt x="116840" y="3810"/>
                </a:lnTo>
                <a:lnTo>
                  <a:pt x="114300" y="6350"/>
                </a:lnTo>
                <a:lnTo>
                  <a:pt x="114300" y="15239"/>
                </a:lnTo>
                <a:lnTo>
                  <a:pt x="139700" y="15239"/>
                </a:lnTo>
                <a:lnTo>
                  <a:pt x="140969" y="17779"/>
                </a:lnTo>
                <a:lnTo>
                  <a:pt x="140969" y="21589"/>
                </a:lnTo>
                <a:lnTo>
                  <a:pt x="139700" y="27939"/>
                </a:lnTo>
                <a:lnTo>
                  <a:pt x="118109" y="113029"/>
                </a:lnTo>
                <a:lnTo>
                  <a:pt x="141942" y="113029"/>
                </a:lnTo>
                <a:lnTo>
                  <a:pt x="168909" y="3810"/>
                </a:lnTo>
                <a:lnTo>
                  <a:pt x="168909" y="0"/>
                </a:lnTo>
                <a:close/>
              </a:path>
            </a:pathLst>
          </a:custGeom>
          <a:solidFill>
            <a:srgbClr val="9600A8"/>
          </a:solidFill>
        </p:spPr>
        <p:txBody>
          <a:bodyPr wrap="square" lIns="0" tIns="0" rIns="0" bIns="0" rtlCol="0"/>
          <a:lstStyle/>
          <a:p>
            <a:endParaRPr sz="1632"/>
          </a:p>
        </p:txBody>
      </p:sp>
      <p:sp>
        <p:nvSpPr>
          <p:cNvPr id="9" name="object 9"/>
          <p:cNvSpPr/>
          <p:nvPr/>
        </p:nvSpPr>
        <p:spPr>
          <a:xfrm>
            <a:off x="945493" y="4420943"/>
            <a:ext cx="44914" cy="0"/>
          </a:xfrm>
          <a:custGeom>
            <a:avLst/>
            <a:gdLst/>
            <a:ahLst/>
            <a:cxnLst/>
            <a:rect l="l" t="t" r="r" b="b"/>
            <a:pathLst>
              <a:path w="49530">
                <a:moveTo>
                  <a:pt x="0" y="0"/>
                </a:moveTo>
                <a:lnTo>
                  <a:pt x="49530" y="0"/>
                </a:lnTo>
              </a:path>
            </a:pathLst>
          </a:custGeom>
          <a:ln w="13969">
            <a:solidFill>
              <a:srgbClr val="9600A8"/>
            </a:solidFill>
          </a:ln>
        </p:spPr>
        <p:txBody>
          <a:bodyPr wrap="square" lIns="0" tIns="0" rIns="0" bIns="0" rtlCol="0"/>
          <a:lstStyle/>
          <a:p>
            <a:endParaRPr sz="1632"/>
          </a:p>
        </p:txBody>
      </p:sp>
      <p:sp>
        <p:nvSpPr>
          <p:cNvPr id="10" name="object 10"/>
          <p:cNvSpPr/>
          <p:nvPr/>
        </p:nvSpPr>
        <p:spPr>
          <a:xfrm>
            <a:off x="952403" y="4118638"/>
            <a:ext cx="0" cy="295971"/>
          </a:xfrm>
          <a:custGeom>
            <a:avLst/>
            <a:gdLst/>
            <a:ahLst/>
            <a:cxnLst/>
            <a:rect l="l" t="t" r="r" b="b"/>
            <a:pathLst>
              <a:path h="326389">
                <a:moveTo>
                  <a:pt x="0" y="0"/>
                </a:moveTo>
                <a:lnTo>
                  <a:pt x="0" y="326389"/>
                </a:lnTo>
              </a:path>
            </a:pathLst>
          </a:custGeom>
          <a:ln w="15240">
            <a:solidFill>
              <a:srgbClr val="9600A8"/>
            </a:solidFill>
          </a:ln>
        </p:spPr>
        <p:txBody>
          <a:bodyPr wrap="square" lIns="0" tIns="0" rIns="0" bIns="0" rtlCol="0"/>
          <a:lstStyle/>
          <a:p>
            <a:endParaRPr sz="1632"/>
          </a:p>
        </p:txBody>
      </p:sp>
      <p:sp>
        <p:nvSpPr>
          <p:cNvPr id="11" name="object 11"/>
          <p:cNvSpPr/>
          <p:nvPr/>
        </p:nvSpPr>
        <p:spPr>
          <a:xfrm>
            <a:off x="945493" y="4112305"/>
            <a:ext cx="44914" cy="0"/>
          </a:xfrm>
          <a:custGeom>
            <a:avLst/>
            <a:gdLst/>
            <a:ahLst/>
            <a:cxnLst/>
            <a:rect l="l" t="t" r="r" b="b"/>
            <a:pathLst>
              <a:path w="49530">
                <a:moveTo>
                  <a:pt x="0" y="0"/>
                </a:moveTo>
                <a:lnTo>
                  <a:pt x="49530" y="0"/>
                </a:lnTo>
              </a:path>
            </a:pathLst>
          </a:custGeom>
          <a:ln w="13970">
            <a:solidFill>
              <a:srgbClr val="9600A8"/>
            </a:solidFill>
          </a:ln>
        </p:spPr>
        <p:txBody>
          <a:bodyPr wrap="square" lIns="0" tIns="0" rIns="0" bIns="0" rtlCol="0"/>
          <a:lstStyle/>
          <a:p>
            <a:endParaRPr sz="1632"/>
          </a:p>
        </p:txBody>
      </p:sp>
      <p:sp>
        <p:nvSpPr>
          <p:cNvPr id="12" name="object 12"/>
          <p:cNvSpPr/>
          <p:nvPr/>
        </p:nvSpPr>
        <p:spPr>
          <a:xfrm>
            <a:off x="1006628" y="4205011"/>
            <a:ext cx="161229" cy="146258"/>
          </a:xfrm>
          <a:custGeom>
            <a:avLst/>
            <a:gdLst/>
            <a:ahLst/>
            <a:cxnLst/>
            <a:rect l="l" t="t" r="r" b="b"/>
            <a:pathLst>
              <a:path w="177800" h="161289">
                <a:moveTo>
                  <a:pt x="25292" y="116839"/>
                </a:moveTo>
                <a:lnTo>
                  <a:pt x="18942" y="116839"/>
                </a:lnTo>
                <a:lnTo>
                  <a:pt x="11679" y="118606"/>
                </a:lnTo>
                <a:lnTo>
                  <a:pt x="5607" y="123348"/>
                </a:lnTo>
                <a:lnTo>
                  <a:pt x="1440" y="130234"/>
                </a:lnTo>
                <a:lnTo>
                  <a:pt x="102" y="137318"/>
                </a:lnTo>
                <a:lnTo>
                  <a:pt x="0" y="138787"/>
                </a:lnTo>
                <a:lnTo>
                  <a:pt x="2908" y="148431"/>
                </a:lnTo>
                <a:lnTo>
                  <a:pt x="10687" y="155575"/>
                </a:lnTo>
                <a:lnTo>
                  <a:pt x="21323" y="159861"/>
                </a:lnTo>
                <a:lnTo>
                  <a:pt x="32912" y="161289"/>
                </a:lnTo>
                <a:lnTo>
                  <a:pt x="48846" y="157281"/>
                </a:lnTo>
                <a:lnTo>
                  <a:pt x="53468" y="153669"/>
                </a:lnTo>
                <a:lnTo>
                  <a:pt x="22752" y="153669"/>
                </a:lnTo>
                <a:lnTo>
                  <a:pt x="16402" y="148589"/>
                </a:lnTo>
                <a:lnTo>
                  <a:pt x="25292" y="147319"/>
                </a:lnTo>
                <a:lnTo>
                  <a:pt x="32912" y="139700"/>
                </a:lnTo>
                <a:lnTo>
                  <a:pt x="32912" y="119379"/>
                </a:lnTo>
                <a:lnTo>
                  <a:pt x="25292" y="116839"/>
                </a:lnTo>
                <a:close/>
              </a:path>
              <a:path w="177800" h="161289">
                <a:moveTo>
                  <a:pt x="90484" y="133350"/>
                </a:moveTo>
                <a:lnTo>
                  <a:pt x="69742" y="133350"/>
                </a:lnTo>
                <a:lnTo>
                  <a:pt x="75000" y="143609"/>
                </a:lnTo>
                <a:lnTo>
                  <a:pt x="83236" y="152558"/>
                </a:lnTo>
                <a:lnTo>
                  <a:pt x="94566" y="158888"/>
                </a:lnTo>
                <a:lnTo>
                  <a:pt x="109112" y="161289"/>
                </a:lnTo>
                <a:lnTo>
                  <a:pt x="133579" y="154007"/>
                </a:lnTo>
                <a:lnTo>
                  <a:pt x="133941" y="153669"/>
                </a:lnTo>
                <a:lnTo>
                  <a:pt x="109112" y="153669"/>
                </a:lnTo>
                <a:lnTo>
                  <a:pt x="100242" y="151685"/>
                </a:lnTo>
                <a:lnTo>
                  <a:pt x="94348" y="146367"/>
                </a:lnTo>
                <a:lnTo>
                  <a:pt x="91124" y="138787"/>
                </a:lnTo>
                <a:lnTo>
                  <a:pt x="91047" y="138429"/>
                </a:lnTo>
                <a:lnTo>
                  <a:pt x="90484" y="133350"/>
                </a:lnTo>
                <a:close/>
              </a:path>
              <a:path w="177800" h="161289">
                <a:moveTo>
                  <a:pt x="91633" y="7619"/>
                </a:moveTo>
                <a:lnTo>
                  <a:pt x="67202" y="7619"/>
                </a:lnTo>
                <a:lnTo>
                  <a:pt x="73393" y="8532"/>
                </a:lnTo>
                <a:lnTo>
                  <a:pt x="79584" y="12064"/>
                </a:lnTo>
                <a:lnTo>
                  <a:pt x="84347" y="19407"/>
                </a:lnTo>
                <a:lnTo>
                  <a:pt x="86166" y="31194"/>
                </a:lnTo>
                <a:lnTo>
                  <a:pt x="86209" y="32127"/>
                </a:lnTo>
                <a:lnTo>
                  <a:pt x="85061" y="42187"/>
                </a:lnTo>
                <a:lnTo>
                  <a:pt x="75536" y="83542"/>
                </a:lnTo>
                <a:lnTo>
                  <a:pt x="62042" y="131702"/>
                </a:lnTo>
                <a:lnTo>
                  <a:pt x="34182" y="153669"/>
                </a:lnTo>
                <a:lnTo>
                  <a:pt x="53468" y="153669"/>
                </a:lnTo>
                <a:lnTo>
                  <a:pt x="60376" y="148272"/>
                </a:lnTo>
                <a:lnTo>
                  <a:pt x="67380" y="138787"/>
                </a:lnTo>
                <a:lnTo>
                  <a:pt x="69742" y="133350"/>
                </a:lnTo>
                <a:lnTo>
                  <a:pt x="90484" y="133350"/>
                </a:lnTo>
                <a:lnTo>
                  <a:pt x="109112" y="50800"/>
                </a:lnTo>
                <a:lnTo>
                  <a:pt x="111433" y="39766"/>
                </a:lnTo>
                <a:lnTo>
                  <a:pt x="116698" y="26669"/>
                </a:lnTo>
                <a:lnTo>
                  <a:pt x="106572" y="26669"/>
                </a:lnTo>
                <a:lnTo>
                  <a:pt x="98297" y="12858"/>
                </a:lnTo>
                <a:lnTo>
                  <a:pt x="91633" y="7619"/>
                </a:lnTo>
                <a:close/>
              </a:path>
              <a:path w="177800" h="161289">
                <a:moveTo>
                  <a:pt x="166262" y="102869"/>
                </a:moveTo>
                <a:lnTo>
                  <a:pt x="158642" y="102869"/>
                </a:lnTo>
                <a:lnTo>
                  <a:pt x="158642" y="104139"/>
                </a:lnTo>
                <a:lnTo>
                  <a:pt x="157372" y="106679"/>
                </a:lnTo>
                <a:lnTo>
                  <a:pt x="146795" y="130095"/>
                </a:lnTo>
                <a:lnTo>
                  <a:pt x="133718" y="144462"/>
                </a:lnTo>
                <a:lnTo>
                  <a:pt x="120403" y="151685"/>
                </a:lnTo>
                <a:lnTo>
                  <a:pt x="109112" y="153669"/>
                </a:lnTo>
                <a:lnTo>
                  <a:pt x="133941" y="153669"/>
                </a:lnTo>
                <a:lnTo>
                  <a:pt x="151498" y="137318"/>
                </a:lnTo>
                <a:lnTo>
                  <a:pt x="162511" y="118963"/>
                </a:lnTo>
                <a:lnTo>
                  <a:pt x="166262" y="106679"/>
                </a:lnTo>
                <a:lnTo>
                  <a:pt x="166262" y="102869"/>
                </a:lnTo>
                <a:close/>
              </a:path>
              <a:path w="177800" h="161289">
                <a:moveTo>
                  <a:pt x="68472" y="0"/>
                </a:moveTo>
                <a:lnTo>
                  <a:pt x="44004" y="7282"/>
                </a:lnTo>
                <a:lnTo>
                  <a:pt x="26086" y="23971"/>
                </a:lnTo>
                <a:lnTo>
                  <a:pt x="15072" y="42326"/>
                </a:lnTo>
                <a:lnTo>
                  <a:pt x="11322" y="54609"/>
                </a:lnTo>
                <a:lnTo>
                  <a:pt x="11322" y="58419"/>
                </a:lnTo>
                <a:lnTo>
                  <a:pt x="17672" y="58419"/>
                </a:lnTo>
                <a:lnTo>
                  <a:pt x="18942" y="57150"/>
                </a:lnTo>
                <a:lnTo>
                  <a:pt x="20212" y="54609"/>
                </a:lnTo>
                <a:lnTo>
                  <a:pt x="30769" y="31194"/>
                </a:lnTo>
                <a:lnTo>
                  <a:pt x="43707" y="16827"/>
                </a:lnTo>
                <a:lnTo>
                  <a:pt x="56645" y="9604"/>
                </a:lnTo>
                <a:lnTo>
                  <a:pt x="67202" y="7619"/>
                </a:lnTo>
                <a:lnTo>
                  <a:pt x="91633" y="7619"/>
                </a:lnTo>
                <a:lnTo>
                  <a:pt x="87998" y="4762"/>
                </a:lnTo>
                <a:lnTo>
                  <a:pt x="77461" y="952"/>
                </a:lnTo>
                <a:lnTo>
                  <a:pt x="68472" y="0"/>
                </a:lnTo>
                <a:close/>
              </a:path>
              <a:path w="177800" h="161289">
                <a:moveTo>
                  <a:pt x="168893" y="7619"/>
                </a:moveTo>
                <a:lnTo>
                  <a:pt x="153562" y="7619"/>
                </a:lnTo>
                <a:lnTo>
                  <a:pt x="161182" y="12700"/>
                </a:lnTo>
                <a:lnTo>
                  <a:pt x="152292" y="13969"/>
                </a:lnTo>
                <a:lnTo>
                  <a:pt x="144672" y="22859"/>
                </a:lnTo>
                <a:lnTo>
                  <a:pt x="144672" y="36829"/>
                </a:lnTo>
                <a:lnTo>
                  <a:pt x="148482" y="44450"/>
                </a:lnTo>
                <a:lnTo>
                  <a:pt x="158642" y="44450"/>
                </a:lnTo>
                <a:lnTo>
                  <a:pt x="164833" y="43041"/>
                </a:lnTo>
                <a:lnTo>
                  <a:pt x="171024" y="38893"/>
                </a:lnTo>
                <a:lnTo>
                  <a:pt x="175787" y="32127"/>
                </a:lnTo>
                <a:lnTo>
                  <a:pt x="177692" y="22859"/>
                </a:lnTo>
                <a:lnTo>
                  <a:pt x="174120" y="11787"/>
                </a:lnTo>
                <a:lnTo>
                  <a:pt x="168893" y="7619"/>
                </a:lnTo>
                <a:close/>
              </a:path>
              <a:path w="177800" h="161289">
                <a:moveTo>
                  <a:pt x="143402" y="0"/>
                </a:moveTo>
                <a:lnTo>
                  <a:pt x="129610" y="3095"/>
                </a:lnTo>
                <a:lnTo>
                  <a:pt x="118796" y="10477"/>
                </a:lnTo>
                <a:lnTo>
                  <a:pt x="111076" y="19288"/>
                </a:lnTo>
                <a:lnTo>
                  <a:pt x="106572" y="26669"/>
                </a:lnTo>
                <a:lnTo>
                  <a:pt x="116698" y="26669"/>
                </a:lnTo>
                <a:lnTo>
                  <a:pt x="117208" y="25399"/>
                </a:lnTo>
                <a:lnTo>
                  <a:pt x="127507" y="12938"/>
                </a:lnTo>
                <a:lnTo>
                  <a:pt x="143402" y="7619"/>
                </a:lnTo>
                <a:lnTo>
                  <a:pt x="168893" y="7619"/>
                </a:lnTo>
                <a:lnTo>
                  <a:pt x="165309" y="4762"/>
                </a:lnTo>
                <a:lnTo>
                  <a:pt x="154117" y="1071"/>
                </a:lnTo>
                <a:lnTo>
                  <a:pt x="143402" y="0"/>
                </a:lnTo>
                <a:close/>
              </a:path>
            </a:pathLst>
          </a:custGeom>
          <a:solidFill>
            <a:srgbClr val="9600A8"/>
          </a:solidFill>
        </p:spPr>
        <p:txBody>
          <a:bodyPr wrap="square" lIns="0" tIns="0" rIns="0" bIns="0" rtlCol="0"/>
          <a:lstStyle/>
          <a:p>
            <a:endParaRPr sz="1632"/>
          </a:p>
        </p:txBody>
      </p:sp>
      <p:sp>
        <p:nvSpPr>
          <p:cNvPr id="13" name="object 13"/>
          <p:cNvSpPr/>
          <p:nvPr/>
        </p:nvSpPr>
        <p:spPr>
          <a:xfrm>
            <a:off x="1186186" y="4420943"/>
            <a:ext cx="44914" cy="0"/>
          </a:xfrm>
          <a:custGeom>
            <a:avLst/>
            <a:gdLst/>
            <a:ahLst/>
            <a:cxnLst/>
            <a:rect l="l" t="t" r="r" b="b"/>
            <a:pathLst>
              <a:path w="49530">
                <a:moveTo>
                  <a:pt x="0" y="0"/>
                </a:moveTo>
                <a:lnTo>
                  <a:pt x="49530" y="0"/>
                </a:lnTo>
              </a:path>
            </a:pathLst>
          </a:custGeom>
          <a:ln w="13969">
            <a:solidFill>
              <a:srgbClr val="9600A8"/>
            </a:solidFill>
          </a:ln>
        </p:spPr>
        <p:txBody>
          <a:bodyPr wrap="square" lIns="0" tIns="0" rIns="0" bIns="0" rtlCol="0"/>
          <a:lstStyle/>
          <a:p>
            <a:endParaRPr sz="1632"/>
          </a:p>
        </p:txBody>
      </p:sp>
      <p:sp>
        <p:nvSpPr>
          <p:cNvPr id="14" name="object 14"/>
          <p:cNvSpPr/>
          <p:nvPr/>
        </p:nvSpPr>
        <p:spPr>
          <a:xfrm>
            <a:off x="1224765" y="4118638"/>
            <a:ext cx="0" cy="295971"/>
          </a:xfrm>
          <a:custGeom>
            <a:avLst/>
            <a:gdLst/>
            <a:ahLst/>
            <a:cxnLst/>
            <a:rect l="l" t="t" r="r" b="b"/>
            <a:pathLst>
              <a:path h="326389">
                <a:moveTo>
                  <a:pt x="0" y="0"/>
                </a:moveTo>
                <a:lnTo>
                  <a:pt x="0" y="326389"/>
                </a:lnTo>
              </a:path>
            </a:pathLst>
          </a:custGeom>
          <a:ln w="13970">
            <a:solidFill>
              <a:srgbClr val="9600A8"/>
            </a:solidFill>
          </a:ln>
        </p:spPr>
        <p:txBody>
          <a:bodyPr wrap="square" lIns="0" tIns="0" rIns="0" bIns="0" rtlCol="0"/>
          <a:lstStyle/>
          <a:p>
            <a:endParaRPr sz="1632"/>
          </a:p>
        </p:txBody>
      </p:sp>
      <p:sp>
        <p:nvSpPr>
          <p:cNvPr id="15" name="object 15"/>
          <p:cNvSpPr/>
          <p:nvPr/>
        </p:nvSpPr>
        <p:spPr>
          <a:xfrm>
            <a:off x="1186186" y="4112305"/>
            <a:ext cx="44914" cy="0"/>
          </a:xfrm>
          <a:custGeom>
            <a:avLst/>
            <a:gdLst/>
            <a:ahLst/>
            <a:cxnLst/>
            <a:rect l="l" t="t" r="r" b="b"/>
            <a:pathLst>
              <a:path w="49530">
                <a:moveTo>
                  <a:pt x="0" y="0"/>
                </a:moveTo>
                <a:lnTo>
                  <a:pt x="49530" y="0"/>
                </a:lnTo>
              </a:path>
            </a:pathLst>
          </a:custGeom>
          <a:ln w="13970">
            <a:solidFill>
              <a:srgbClr val="9600A8"/>
            </a:solidFill>
          </a:ln>
        </p:spPr>
        <p:txBody>
          <a:bodyPr wrap="square" lIns="0" tIns="0" rIns="0" bIns="0" rtlCol="0"/>
          <a:lstStyle/>
          <a:p>
            <a:endParaRPr sz="1632"/>
          </a:p>
        </p:txBody>
      </p:sp>
      <p:sp>
        <p:nvSpPr>
          <p:cNvPr id="16" name="object 16"/>
          <p:cNvSpPr/>
          <p:nvPr/>
        </p:nvSpPr>
        <p:spPr>
          <a:xfrm>
            <a:off x="877547" y="4562019"/>
            <a:ext cx="153168" cy="228024"/>
          </a:xfrm>
          <a:custGeom>
            <a:avLst/>
            <a:gdLst/>
            <a:ahLst/>
            <a:cxnLst/>
            <a:rect l="l" t="t" r="r" b="b"/>
            <a:pathLst>
              <a:path w="168909" h="251460">
                <a:moveTo>
                  <a:pt x="85090" y="90169"/>
                </a:moveTo>
                <a:lnTo>
                  <a:pt x="54649" y="99099"/>
                </a:lnTo>
                <a:lnTo>
                  <a:pt x="27305" y="122555"/>
                </a:lnTo>
                <a:lnTo>
                  <a:pt x="7580" y="155535"/>
                </a:lnTo>
                <a:lnTo>
                  <a:pt x="0" y="193039"/>
                </a:lnTo>
                <a:lnTo>
                  <a:pt x="3413" y="216634"/>
                </a:lnTo>
                <a:lnTo>
                  <a:pt x="13017" y="235108"/>
                </a:lnTo>
                <a:lnTo>
                  <a:pt x="27860" y="247153"/>
                </a:lnTo>
                <a:lnTo>
                  <a:pt x="46990" y="251459"/>
                </a:lnTo>
                <a:lnTo>
                  <a:pt x="54510" y="250666"/>
                </a:lnTo>
                <a:lnTo>
                  <a:pt x="65246" y="247014"/>
                </a:lnTo>
                <a:lnTo>
                  <a:pt x="70285" y="243839"/>
                </a:lnTo>
                <a:lnTo>
                  <a:pt x="48259" y="243839"/>
                </a:lnTo>
                <a:lnTo>
                  <a:pt x="37187" y="240446"/>
                </a:lnTo>
                <a:lnTo>
                  <a:pt x="30162" y="231933"/>
                </a:lnTo>
                <a:lnTo>
                  <a:pt x="26471" y="220801"/>
                </a:lnTo>
                <a:lnTo>
                  <a:pt x="25520" y="210819"/>
                </a:lnTo>
                <a:lnTo>
                  <a:pt x="25453" y="209073"/>
                </a:lnTo>
                <a:lnTo>
                  <a:pt x="27324" y="192266"/>
                </a:lnTo>
                <a:lnTo>
                  <a:pt x="38794" y="148649"/>
                </a:lnTo>
                <a:lnTo>
                  <a:pt x="64134" y="107314"/>
                </a:lnTo>
                <a:lnTo>
                  <a:pt x="86359" y="97789"/>
                </a:lnTo>
                <a:lnTo>
                  <a:pt x="106834" y="97789"/>
                </a:lnTo>
                <a:lnTo>
                  <a:pt x="105409" y="96361"/>
                </a:lnTo>
                <a:lnTo>
                  <a:pt x="96321" y="91777"/>
                </a:lnTo>
                <a:lnTo>
                  <a:pt x="85090" y="90169"/>
                </a:lnTo>
                <a:close/>
              </a:path>
              <a:path w="168909" h="251460">
                <a:moveTo>
                  <a:pt x="115569" y="223519"/>
                </a:moveTo>
                <a:lnTo>
                  <a:pt x="93979" y="223519"/>
                </a:lnTo>
                <a:lnTo>
                  <a:pt x="97690" y="234314"/>
                </a:lnTo>
                <a:lnTo>
                  <a:pt x="104616" y="243204"/>
                </a:lnTo>
                <a:lnTo>
                  <a:pt x="114161" y="249237"/>
                </a:lnTo>
                <a:lnTo>
                  <a:pt x="125729" y="251459"/>
                </a:lnTo>
                <a:lnTo>
                  <a:pt x="134540" y="250070"/>
                </a:lnTo>
                <a:lnTo>
                  <a:pt x="141922" y="246062"/>
                </a:lnTo>
                <a:lnTo>
                  <a:pt x="143993" y="243839"/>
                </a:lnTo>
                <a:lnTo>
                  <a:pt x="116840" y="243839"/>
                </a:lnTo>
                <a:lnTo>
                  <a:pt x="115649" y="234314"/>
                </a:lnTo>
                <a:lnTo>
                  <a:pt x="115569" y="223519"/>
                </a:lnTo>
                <a:close/>
              </a:path>
              <a:path w="168909" h="251460">
                <a:moveTo>
                  <a:pt x="106834" y="97789"/>
                </a:moveTo>
                <a:lnTo>
                  <a:pt x="86359" y="97789"/>
                </a:lnTo>
                <a:lnTo>
                  <a:pt x="100369" y="102393"/>
                </a:lnTo>
                <a:lnTo>
                  <a:pt x="108902" y="112712"/>
                </a:lnTo>
                <a:lnTo>
                  <a:pt x="113149" y="123507"/>
                </a:lnTo>
                <a:lnTo>
                  <a:pt x="114300" y="129539"/>
                </a:lnTo>
                <a:lnTo>
                  <a:pt x="114300" y="133350"/>
                </a:lnTo>
                <a:lnTo>
                  <a:pt x="113029" y="135889"/>
                </a:lnTo>
                <a:lnTo>
                  <a:pt x="95250" y="204469"/>
                </a:lnTo>
                <a:lnTo>
                  <a:pt x="93979" y="210819"/>
                </a:lnTo>
                <a:lnTo>
                  <a:pt x="93979" y="212089"/>
                </a:lnTo>
                <a:lnTo>
                  <a:pt x="88900" y="218439"/>
                </a:lnTo>
                <a:lnTo>
                  <a:pt x="77013" y="230445"/>
                </a:lnTo>
                <a:lnTo>
                  <a:pt x="66198" y="238283"/>
                </a:lnTo>
                <a:lnTo>
                  <a:pt x="56574" y="242550"/>
                </a:lnTo>
                <a:lnTo>
                  <a:pt x="48259" y="243839"/>
                </a:lnTo>
                <a:lnTo>
                  <a:pt x="70285" y="243839"/>
                </a:lnTo>
                <a:lnTo>
                  <a:pt x="78601" y="238601"/>
                </a:lnTo>
                <a:lnTo>
                  <a:pt x="93979" y="223519"/>
                </a:lnTo>
                <a:lnTo>
                  <a:pt x="115569" y="223519"/>
                </a:lnTo>
                <a:lnTo>
                  <a:pt x="115569" y="218439"/>
                </a:lnTo>
                <a:lnTo>
                  <a:pt x="116840" y="215900"/>
                </a:lnTo>
                <a:lnTo>
                  <a:pt x="118109" y="209550"/>
                </a:lnTo>
                <a:lnTo>
                  <a:pt x="141942" y="113029"/>
                </a:lnTo>
                <a:lnTo>
                  <a:pt x="118109" y="113029"/>
                </a:lnTo>
                <a:lnTo>
                  <a:pt x="112593" y="103564"/>
                </a:lnTo>
                <a:lnTo>
                  <a:pt x="106834" y="97789"/>
                </a:lnTo>
                <a:close/>
              </a:path>
              <a:path w="168909" h="251460">
                <a:moveTo>
                  <a:pt x="163829" y="193039"/>
                </a:moveTo>
                <a:lnTo>
                  <a:pt x="154940" y="193039"/>
                </a:lnTo>
                <a:lnTo>
                  <a:pt x="149324" y="215443"/>
                </a:lnTo>
                <a:lnTo>
                  <a:pt x="143668" y="230028"/>
                </a:lnTo>
                <a:lnTo>
                  <a:pt x="136346" y="240089"/>
                </a:lnTo>
                <a:lnTo>
                  <a:pt x="127000" y="243839"/>
                </a:lnTo>
                <a:lnTo>
                  <a:pt x="143993" y="243839"/>
                </a:lnTo>
                <a:lnTo>
                  <a:pt x="160496" y="209073"/>
                </a:lnTo>
                <a:lnTo>
                  <a:pt x="163829" y="195579"/>
                </a:lnTo>
                <a:lnTo>
                  <a:pt x="163829" y="193039"/>
                </a:lnTo>
                <a:close/>
              </a:path>
              <a:path w="168909" h="251460">
                <a:moveTo>
                  <a:pt x="168909" y="0"/>
                </a:moveTo>
                <a:lnTo>
                  <a:pt x="165100" y="0"/>
                </a:lnTo>
                <a:lnTo>
                  <a:pt x="156170" y="595"/>
                </a:lnTo>
                <a:lnTo>
                  <a:pt x="128309" y="3214"/>
                </a:lnTo>
                <a:lnTo>
                  <a:pt x="119379" y="3809"/>
                </a:lnTo>
                <a:lnTo>
                  <a:pt x="116840" y="3809"/>
                </a:lnTo>
                <a:lnTo>
                  <a:pt x="114300" y="6350"/>
                </a:lnTo>
                <a:lnTo>
                  <a:pt x="114300" y="15239"/>
                </a:lnTo>
                <a:lnTo>
                  <a:pt x="139700" y="15239"/>
                </a:lnTo>
                <a:lnTo>
                  <a:pt x="140969" y="17779"/>
                </a:lnTo>
                <a:lnTo>
                  <a:pt x="140969" y="21589"/>
                </a:lnTo>
                <a:lnTo>
                  <a:pt x="139700" y="27939"/>
                </a:lnTo>
                <a:lnTo>
                  <a:pt x="118109" y="113029"/>
                </a:lnTo>
                <a:lnTo>
                  <a:pt x="141942" y="113029"/>
                </a:lnTo>
                <a:lnTo>
                  <a:pt x="168909" y="3809"/>
                </a:lnTo>
                <a:lnTo>
                  <a:pt x="168909" y="0"/>
                </a:lnTo>
                <a:close/>
              </a:path>
            </a:pathLst>
          </a:custGeom>
          <a:solidFill>
            <a:srgbClr val="9600A8"/>
          </a:solidFill>
        </p:spPr>
        <p:txBody>
          <a:bodyPr wrap="square" lIns="0" tIns="0" rIns="0" bIns="0" rtlCol="0"/>
          <a:lstStyle/>
          <a:p>
            <a:endParaRPr sz="1632"/>
          </a:p>
        </p:txBody>
      </p:sp>
      <p:sp>
        <p:nvSpPr>
          <p:cNvPr id="17" name="object 17"/>
          <p:cNvSpPr/>
          <p:nvPr/>
        </p:nvSpPr>
        <p:spPr>
          <a:xfrm>
            <a:off x="1038776" y="4582750"/>
            <a:ext cx="99041" cy="206142"/>
          </a:xfrm>
          <a:custGeom>
            <a:avLst/>
            <a:gdLst/>
            <a:ahLst/>
            <a:cxnLst/>
            <a:rect l="l" t="t" r="r" b="b"/>
            <a:pathLst>
              <a:path w="109219" h="227329">
                <a:moveTo>
                  <a:pt x="64769" y="81279"/>
                </a:moveTo>
                <a:lnTo>
                  <a:pt x="40640" y="81279"/>
                </a:lnTo>
                <a:lnTo>
                  <a:pt x="25757" y="140374"/>
                </a:lnTo>
                <a:lnTo>
                  <a:pt x="17780" y="173037"/>
                </a:lnTo>
                <a:lnTo>
                  <a:pt x="14565" y="188079"/>
                </a:lnTo>
                <a:lnTo>
                  <a:pt x="13969" y="194309"/>
                </a:lnTo>
                <a:lnTo>
                  <a:pt x="16450" y="207506"/>
                </a:lnTo>
                <a:lnTo>
                  <a:pt x="23336" y="217963"/>
                </a:lnTo>
                <a:lnTo>
                  <a:pt x="33793" y="224849"/>
                </a:lnTo>
                <a:lnTo>
                  <a:pt x="46990" y="227329"/>
                </a:lnTo>
                <a:lnTo>
                  <a:pt x="70723" y="219154"/>
                </a:lnTo>
                <a:lnTo>
                  <a:pt x="71412" y="218439"/>
                </a:lnTo>
                <a:lnTo>
                  <a:pt x="39369" y="218439"/>
                </a:lnTo>
                <a:lnTo>
                  <a:pt x="36829" y="214629"/>
                </a:lnTo>
                <a:lnTo>
                  <a:pt x="36829" y="191769"/>
                </a:lnTo>
                <a:lnTo>
                  <a:pt x="39369" y="185419"/>
                </a:lnTo>
                <a:lnTo>
                  <a:pt x="64769" y="81279"/>
                </a:lnTo>
                <a:close/>
              </a:path>
              <a:path w="109219" h="227329">
                <a:moveTo>
                  <a:pt x="102869" y="168909"/>
                </a:moveTo>
                <a:lnTo>
                  <a:pt x="96519" y="168909"/>
                </a:lnTo>
                <a:lnTo>
                  <a:pt x="95250" y="170179"/>
                </a:lnTo>
                <a:lnTo>
                  <a:pt x="93979" y="173989"/>
                </a:lnTo>
                <a:lnTo>
                  <a:pt x="81478" y="196472"/>
                </a:lnTo>
                <a:lnTo>
                  <a:pt x="69214" y="210026"/>
                </a:lnTo>
                <a:lnTo>
                  <a:pt x="57904" y="216673"/>
                </a:lnTo>
                <a:lnTo>
                  <a:pt x="48259" y="218439"/>
                </a:lnTo>
                <a:lnTo>
                  <a:pt x="71412" y="218439"/>
                </a:lnTo>
                <a:lnTo>
                  <a:pt x="88264" y="200977"/>
                </a:lnTo>
                <a:lnTo>
                  <a:pt x="99139" y="182324"/>
                </a:lnTo>
                <a:lnTo>
                  <a:pt x="102746" y="173037"/>
                </a:lnTo>
                <a:lnTo>
                  <a:pt x="102869" y="168909"/>
                </a:lnTo>
                <a:close/>
              </a:path>
              <a:path w="109219" h="227329">
                <a:moveTo>
                  <a:pt x="109219" y="69849"/>
                </a:moveTo>
                <a:lnTo>
                  <a:pt x="0" y="69849"/>
                </a:lnTo>
                <a:lnTo>
                  <a:pt x="0" y="81279"/>
                </a:lnTo>
                <a:lnTo>
                  <a:pt x="109219" y="81279"/>
                </a:lnTo>
                <a:lnTo>
                  <a:pt x="109219" y="69849"/>
                </a:lnTo>
                <a:close/>
              </a:path>
              <a:path w="109219" h="227329">
                <a:moveTo>
                  <a:pt x="77469" y="0"/>
                </a:moveTo>
                <a:lnTo>
                  <a:pt x="60959" y="0"/>
                </a:lnTo>
                <a:lnTo>
                  <a:pt x="58419" y="13969"/>
                </a:lnTo>
                <a:lnTo>
                  <a:pt x="44450" y="69849"/>
                </a:lnTo>
                <a:lnTo>
                  <a:pt x="68579" y="69849"/>
                </a:lnTo>
                <a:lnTo>
                  <a:pt x="76120" y="39449"/>
                </a:lnTo>
                <a:lnTo>
                  <a:pt x="80327" y="21907"/>
                </a:lnTo>
                <a:lnTo>
                  <a:pt x="82153" y="13414"/>
                </a:lnTo>
                <a:lnTo>
                  <a:pt x="82550" y="10159"/>
                </a:lnTo>
                <a:lnTo>
                  <a:pt x="82550" y="5079"/>
                </a:lnTo>
                <a:lnTo>
                  <a:pt x="77469" y="0"/>
                </a:lnTo>
                <a:close/>
              </a:path>
            </a:pathLst>
          </a:custGeom>
          <a:solidFill>
            <a:srgbClr val="9600A8"/>
          </a:solidFill>
        </p:spPr>
        <p:txBody>
          <a:bodyPr wrap="square" lIns="0" tIns="0" rIns="0" bIns="0" rtlCol="0"/>
          <a:lstStyle/>
          <a:p>
            <a:endParaRPr sz="1632"/>
          </a:p>
        </p:txBody>
      </p:sp>
      <p:sp>
        <p:nvSpPr>
          <p:cNvPr id="18" name="object 18"/>
          <p:cNvSpPr/>
          <p:nvPr/>
        </p:nvSpPr>
        <p:spPr>
          <a:xfrm>
            <a:off x="1416514" y="4452038"/>
            <a:ext cx="215356" cy="0"/>
          </a:xfrm>
          <a:custGeom>
            <a:avLst/>
            <a:gdLst/>
            <a:ahLst/>
            <a:cxnLst/>
            <a:rect l="l" t="t" r="r" b="b"/>
            <a:pathLst>
              <a:path w="237489">
                <a:moveTo>
                  <a:pt x="0" y="0"/>
                </a:moveTo>
                <a:lnTo>
                  <a:pt x="237489" y="0"/>
                </a:lnTo>
              </a:path>
            </a:pathLst>
          </a:custGeom>
          <a:ln w="13970">
            <a:solidFill>
              <a:srgbClr val="9600A8"/>
            </a:solidFill>
          </a:ln>
        </p:spPr>
        <p:txBody>
          <a:bodyPr wrap="square" lIns="0" tIns="0" rIns="0" bIns="0" rtlCol="0"/>
          <a:lstStyle/>
          <a:p>
            <a:endParaRPr sz="1632"/>
          </a:p>
        </p:txBody>
      </p:sp>
      <p:sp>
        <p:nvSpPr>
          <p:cNvPr id="19" name="object 19"/>
          <p:cNvSpPr/>
          <p:nvPr/>
        </p:nvSpPr>
        <p:spPr>
          <a:xfrm>
            <a:off x="1416514" y="4515378"/>
            <a:ext cx="215356" cy="0"/>
          </a:xfrm>
          <a:custGeom>
            <a:avLst/>
            <a:gdLst/>
            <a:ahLst/>
            <a:cxnLst/>
            <a:rect l="l" t="t" r="r" b="b"/>
            <a:pathLst>
              <a:path w="237489">
                <a:moveTo>
                  <a:pt x="0" y="0"/>
                </a:moveTo>
                <a:lnTo>
                  <a:pt x="237489" y="0"/>
                </a:lnTo>
              </a:path>
            </a:pathLst>
          </a:custGeom>
          <a:ln w="13970">
            <a:solidFill>
              <a:srgbClr val="9600A8"/>
            </a:solidFill>
          </a:ln>
        </p:spPr>
        <p:txBody>
          <a:bodyPr wrap="square" lIns="0" tIns="0" rIns="0" bIns="0" rtlCol="0"/>
          <a:lstStyle/>
          <a:p>
            <a:endParaRPr sz="1632"/>
          </a:p>
        </p:txBody>
      </p:sp>
      <p:sp>
        <p:nvSpPr>
          <p:cNvPr id="20" name="object 20"/>
          <p:cNvSpPr/>
          <p:nvPr/>
        </p:nvSpPr>
        <p:spPr>
          <a:xfrm>
            <a:off x="1763156" y="4484283"/>
            <a:ext cx="198082" cy="0"/>
          </a:xfrm>
          <a:custGeom>
            <a:avLst/>
            <a:gdLst/>
            <a:ahLst/>
            <a:cxnLst/>
            <a:rect l="l" t="t" r="r" b="b"/>
            <a:pathLst>
              <a:path w="218439">
                <a:moveTo>
                  <a:pt x="0" y="0"/>
                </a:moveTo>
                <a:lnTo>
                  <a:pt x="218440" y="0"/>
                </a:lnTo>
              </a:path>
            </a:pathLst>
          </a:custGeom>
          <a:ln w="13969">
            <a:solidFill>
              <a:srgbClr val="9600A8"/>
            </a:solidFill>
          </a:ln>
        </p:spPr>
        <p:txBody>
          <a:bodyPr wrap="square" lIns="0" tIns="0" rIns="0" bIns="0" rtlCol="0"/>
          <a:lstStyle/>
          <a:p>
            <a:endParaRPr sz="1632"/>
          </a:p>
        </p:txBody>
      </p:sp>
      <p:sp>
        <p:nvSpPr>
          <p:cNvPr id="21" name="object 21"/>
          <p:cNvSpPr/>
          <p:nvPr/>
        </p:nvSpPr>
        <p:spPr>
          <a:xfrm>
            <a:off x="2014213" y="4350117"/>
            <a:ext cx="107102" cy="215356"/>
          </a:xfrm>
          <a:custGeom>
            <a:avLst/>
            <a:gdLst/>
            <a:ahLst/>
            <a:cxnLst/>
            <a:rect l="l" t="t" r="r" b="b"/>
            <a:pathLst>
              <a:path w="118110" h="237489">
                <a:moveTo>
                  <a:pt x="118109" y="226060"/>
                </a:moveTo>
                <a:lnTo>
                  <a:pt x="1269" y="226060"/>
                </a:lnTo>
                <a:lnTo>
                  <a:pt x="1269" y="237490"/>
                </a:lnTo>
                <a:lnTo>
                  <a:pt x="14148" y="236755"/>
                </a:lnTo>
                <a:lnTo>
                  <a:pt x="30003" y="236378"/>
                </a:lnTo>
                <a:lnTo>
                  <a:pt x="118109" y="236220"/>
                </a:lnTo>
                <a:lnTo>
                  <a:pt x="118109" y="226060"/>
                </a:lnTo>
                <a:close/>
              </a:path>
              <a:path w="118110" h="237489">
                <a:moveTo>
                  <a:pt x="118109" y="236220"/>
                </a:moveTo>
                <a:lnTo>
                  <a:pt x="59689" y="236220"/>
                </a:lnTo>
                <a:lnTo>
                  <a:pt x="89376" y="236378"/>
                </a:lnTo>
                <a:lnTo>
                  <a:pt x="105588" y="236755"/>
                </a:lnTo>
                <a:lnTo>
                  <a:pt x="118109" y="237490"/>
                </a:lnTo>
                <a:lnTo>
                  <a:pt x="118109" y="236220"/>
                </a:lnTo>
                <a:close/>
              </a:path>
              <a:path w="118110" h="237489">
                <a:moveTo>
                  <a:pt x="73659" y="24130"/>
                </a:moveTo>
                <a:lnTo>
                  <a:pt x="45719" y="24130"/>
                </a:lnTo>
                <a:lnTo>
                  <a:pt x="45719" y="208280"/>
                </a:lnTo>
                <a:lnTo>
                  <a:pt x="45025" y="216951"/>
                </a:lnTo>
                <a:lnTo>
                  <a:pt x="41116" y="222408"/>
                </a:lnTo>
                <a:lnTo>
                  <a:pt x="31253" y="225246"/>
                </a:lnTo>
                <a:lnTo>
                  <a:pt x="12700" y="226060"/>
                </a:lnTo>
                <a:lnTo>
                  <a:pt x="106680" y="226060"/>
                </a:lnTo>
                <a:lnTo>
                  <a:pt x="87590" y="225246"/>
                </a:lnTo>
                <a:lnTo>
                  <a:pt x="77787" y="222408"/>
                </a:lnTo>
                <a:lnTo>
                  <a:pt x="74175" y="216951"/>
                </a:lnTo>
                <a:lnTo>
                  <a:pt x="73659" y="208280"/>
                </a:lnTo>
                <a:lnTo>
                  <a:pt x="73659" y="24130"/>
                </a:lnTo>
                <a:close/>
              </a:path>
              <a:path w="118110" h="237489">
                <a:moveTo>
                  <a:pt x="73659" y="0"/>
                </a:moveTo>
                <a:lnTo>
                  <a:pt x="64769" y="0"/>
                </a:lnTo>
                <a:lnTo>
                  <a:pt x="46970" y="13215"/>
                </a:lnTo>
                <a:lnTo>
                  <a:pt x="28098" y="20002"/>
                </a:lnTo>
                <a:lnTo>
                  <a:pt x="11370" y="22502"/>
                </a:lnTo>
                <a:lnTo>
                  <a:pt x="0" y="22860"/>
                </a:lnTo>
                <a:lnTo>
                  <a:pt x="0" y="34290"/>
                </a:lnTo>
                <a:lnTo>
                  <a:pt x="7322" y="34131"/>
                </a:lnTo>
                <a:lnTo>
                  <a:pt x="18573" y="33020"/>
                </a:lnTo>
                <a:lnTo>
                  <a:pt x="31968" y="30003"/>
                </a:lnTo>
                <a:lnTo>
                  <a:pt x="45719" y="24130"/>
                </a:lnTo>
                <a:lnTo>
                  <a:pt x="73659" y="24130"/>
                </a:lnTo>
                <a:lnTo>
                  <a:pt x="73659" y="0"/>
                </a:lnTo>
                <a:close/>
              </a:path>
            </a:pathLst>
          </a:custGeom>
          <a:solidFill>
            <a:srgbClr val="9600A8"/>
          </a:solidFill>
        </p:spPr>
        <p:txBody>
          <a:bodyPr wrap="square" lIns="0" tIns="0" rIns="0" bIns="0" rtlCol="0"/>
          <a:lstStyle/>
          <a:p>
            <a:endParaRPr sz="1632"/>
          </a:p>
        </p:txBody>
      </p:sp>
      <p:sp>
        <p:nvSpPr>
          <p:cNvPr id="22" name="object 22"/>
          <p:cNvSpPr/>
          <p:nvPr/>
        </p:nvSpPr>
        <p:spPr>
          <a:xfrm>
            <a:off x="2244540" y="4467585"/>
            <a:ext cx="34549" cy="34549"/>
          </a:xfrm>
          <a:custGeom>
            <a:avLst/>
            <a:gdLst/>
            <a:ahLst/>
            <a:cxnLst/>
            <a:rect l="l" t="t" r="r" b="b"/>
            <a:pathLst>
              <a:path w="38100" h="38100">
                <a:moveTo>
                  <a:pt x="19050" y="0"/>
                </a:moveTo>
                <a:lnTo>
                  <a:pt x="11787" y="1547"/>
                </a:lnTo>
                <a:lnTo>
                  <a:pt x="5714" y="5714"/>
                </a:lnTo>
                <a:lnTo>
                  <a:pt x="1547" y="11787"/>
                </a:lnTo>
                <a:lnTo>
                  <a:pt x="0" y="19049"/>
                </a:lnTo>
                <a:lnTo>
                  <a:pt x="1547" y="26848"/>
                </a:lnTo>
                <a:lnTo>
                  <a:pt x="5715" y="32861"/>
                </a:lnTo>
                <a:lnTo>
                  <a:pt x="11787"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9600A8"/>
          </a:solidFill>
        </p:spPr>
        <p:txBody>
          <a:bodyPr wrap="square" lIns="0" tIns="0" rIns="0" bIns="0" rtlCol="0"/>
          <a:lstStyle/>
          <a:p>
            <a:endParaRPr sz="1632"/>
          </a:p>
        </p:txBody>
      </p:sp>
      <p:sp>
        <p:nvSpPr>
          <p:cNvPr id="23" name="object 23"/>
          <p:cNvSpPr/>
          <p:nvPr/>
        </p:nvSpPr>
        <p:spPr>
          <a:xfrm>
            <a:off x="2394253" y="4340905"/>
            <a:ext cx="146258" cy="228024"/>
          </a:xfrm>
          <a:custGeom>
            <a:avLst/>
            <a:gdLst/>
            <a:ahLst/>
            <a:cxnLst/>
            <a:rect l="l" t="t" r="r" b="b"/>
            <a:pathLst>
              <a:path w="161289" h="251460">
                <a:moveTo>
                  <a:pt x="83819" y="0"/>
                </a:moveTo>
                <a:lnTo>
                  <a:pt x="78739" y="0"/>
                </a:lnTo>
                <a:lnTo>
                  <a:pt x="69472" y="416"/>
                </a:lnTo>
                <a:lnTo>
                  <a:pt x="56991" y="1428"/>
                </a:lnTo>
                <a:lnTo>
                  <a:pt x="44271" y="2678"/>
                </a:lnTo>
                <a:lnTo>
                  <a:pt x="34289" y="3809"/>
                </a:lnTo>
                <a:lnTo>
                  <a:pt x="29209" y="3809"/>
                </a:lnTo>
                <a:lnTo>
                  <a:pt x="29209" y="15239"/>
                </a:lnTo>
                <a:lnTo>
                  <a:pt x="53339" y="15239"/>
                </a:lnTo>
                <a:lnTo>
                  <a:pt x="54609" y="17779"/>
                </a:lnTo>
                <a:lnTo>
                  <a:pt x="54609" y="21589"/>
                </a:lnTo>
                <a:lnTo>
                  <a:pt x="53339" y="27939"/>
                </a:lnTo>
                <a:lnTo>
                  <a:pt x="1269" y="232409"/>
                </a:lnTo>
                <a:lnTo>
                  <a:pt x="0" y="237489"/>
                </a:lnTo>
                <a:lnTo>
                  <a:pt x="59" y="248939"/>
                </a:lnTo>
                <a:lnTo>
                  <a:pt x="7619" y="251459"/>
                </a:lnTo>
                <a:lnTo>
                  <a:pt x="15239" y="251459"/>
                </a:lnTo>
                <a:lnTo>
                  <a:pt x="32543" y="206216"/>
                </a:lnTo>
                <a:lnTo>
                  <a:pt x="39112" y="180597"/>
                </a:lnTo>
                <a:lnTo>
                  <a:pt x="43180" y="165099"/>
                </a:lnTo>
                <a:lnTo>
                  <a:pt x="81881" y="165099"/>
                </a:lnTo>
                <a:lnTo>
                  <a:pt x="76537" y="162897"/>
                </a:lnTo>
                <a:lnTo>
                  <a:pt x="54609" y="158749"/>
                </a:lnTo>
                <a:lnTo>
                  <a:pt x="61622" y="153669"/>
                </a:lnTo>
                <a:lnTo>
                  <a:pt x="45719" y="153669"/>
                </a:lnTo>
                <a:lnTo>
                  <a:pt x="83819" y="3809"/>
                </a:lnTo>
                <a:lnTo>
                  <a:pt x="83819" y="0"/>
                </a:lnTo>
                <a:close/>
              </a:path>
              <a:path w="161289" h="251460">
                <a:moveTo>
                  <a:pt x="81881" y="165099"/>
                </a:moveTo>
                <a:lnTo>
                  <a:pt x="43180" y="165099"/>
                </a:lnTo>
                <a:lnTo>
                  <a:pt x="54352" y="167183"/>
                </a:lnTo>
                <a:lnTo>
                  <a:pt x="67786" y="172243"/>
                </a:lnTo>
                <a:lnTo>
                  <a:pt x="79077" y="181352"/>
                </a:lnTo>
                <a:lnTo>
                  <a:pt x="83819" y="195579"/>
                </a:lnTo>
                <a:lnTo>
                  <a:pt x="83819" y="203199"/>
                </a:lnTo>
                <a:lnTo>
                  <a:pt x="82550" y="208279"/>
                </a:lnTo>
                <a:lnTo>
                  <a:pt x="82619" y="216316"/>
                </a:lnTo>
                <a:lnTo>
                  <a:pt x="114300" y="251459"/>
                </a:lnTo>
                <a:lnTo>
                  <a:pt x="122416" y="250269"/>
                </a:lnTo>
                <a:lnTo>
                  <a:pt x="129698" y="246697"/>
                </a:lnTo>
                <a:lnTo>
                  <a:pt x="134252" y="242569"/>
                </a:lnTo>
                <a:lnTo>
                  <a:pt x="109219" y="242569"/>
                </a:lnTo>
                <a:lnTo>
                  <a:pt x="104139" y="238759"/>
                </a:lnTo>
                <a:lnTo>
                  <a:pt x="104139" y="219709"/>
                </a:lnTo>
                <a:lnTo>
                  <a:pt x="105409" y="212089"/>
                </a:lnTo>
                <a:lnTo>
                  <a:pt x="106680" y="207009"/>
                </a:lnTo>
                <a:lnTo>
                  <a:pt x="109219" y="200659"/>
                </a:lnTo>
                <a:lnTo>
                  <a:pt x="109219" y="195579"/>
                </a:lnTo>
                <a:lnTo>
                  <a:pt x="105152" y="180717"/>
                </a:lnTo>
                <a:lnTo>
                  <a:pt x="93821" y="170021"/>
                </a:lnTo>
                <a:lnTo>
                  <a:pt x="81881" y="165099"/>
                </a:lnTo>
                <a:close/>
              </a:path>
              <a:path w="161289" h="251460">
                <a:moveTo>
                  <a:pt x="156209" y="193039"/>
                </a:moveTo>
                <a:lnTo>
                  <a:pt x="147319" y="193039"/>
                </a:lnTo>
                <a:lnTo>
                  <a:pt x="147319" y="198119"/>
                </a:lnTo>
                <a:lnTo>
                  <a:pt x="141287" y="216316"/>
                </a:lnTo>
                <a:lnTo>
                  <a:pt x="134302" y="230346"/>
                </a:lnTo>
                <a:lnTo>
                  <a:pt x="125888" y="239375"/>
                </a:lnTo>
                <a:lnTo>
                  <a:pt x="115569" y="242569"/>
                </a:lnTo>
                <a:lnTo>
                  <a:pt x="134252" y="242569"/>
                </a:lnTo>
                <a:lnTo>
                  <a:pt x="153034" y="208756"/>
                </a:lnTo>
                <a:lnTo>
                  <a:pt x="156209" y="195579"/>
                </a:lnTo>
                <a:lnTo>
                  <a:pt x="156209" y="193039"/>
                </a:lnTo>
                <a:close/>
              </a:path>
              <a:path w="161289" h="251460">
                <a:moveTo>
                  <a:pt x="137159" y="90169"/>
                </a:moveTo>
                <a:lnTo>
                  <a:pt x="86359" y="120649"/>
                </a:lnTo>
                <a:lnTo>
                  <a:pt x="76616" y="130988"/>
                </a:lnTo>
                <a:lnTo>
                  <a:pt x="66516" y="140493"/>
                </a:lnTo>
                <a:lnTo>
                  <a:pt x="56177" y="148332"/>
                </a:lnTo>
                <a:lnTo>
                  <a:pt x="45719" y="153669"/>
                </a:lnTo>
                <a:lnTo>
                  <a:pt x="61622" y="153669"/>
                </a:lnTo>
                <a:lnTo>
                  <a:pt x="99298" y="118685"/>
                </a:lnTo>
                <a:lnTo>
                  <a:pt x="111760" y="107791"/>
                </a:lnTo>
                <a:lnTo>
                  <a:pt x="124221" y="100468"/>
                </a:lnTo>
                <a:lnTo>
                  <a:pt x="137159" y="97789"/>
                </a:lnTo>
                <a:lnTo>
                  <a:pt x="155820" y="97789"/>
                </a:lnTo>
                <a:lnTo>
                  <a:pt x="155416" y="97154"/>
                </a:lnTo>
                <a:lnTo>
                  <a:pt x="147895" y="92114"/>
                </a:lnTo>
                <a:lnTo>
                  <a:pt x="137159" y="90169"/>
                </a:lnTo>
                <a:close/>
              </a:path>
              <a:path w="161289" h="251460">
                <a:moveTo>
                  <a:pt x="155820" y="97789"/>
                </a:moveTo>
                <a:lnTo>
                  <a:pt x="140969" y="97789"/>
                </a:lnTo>
                <a:lnTo>
                  <a:pt x="144780" y="99059"/>
                </a:lnTo>
                <a:lnTo>
                  <a:pt x="147319" y="100329"/>
                </a:lnTo>
                <a:lnTo>
                  <a:pt x="148589" y="100329"/>
                </a:lnTo>
                <a:lnTo>
                  <a:pt x="148589" y="101599"/>
                </a:lnTo>
                <a:lnTo>
                  <a:pt x="149859" y="101599"/>
                </a:lnTo>
                <a:lnTo>
                  <a:pt x="138985" y="104576"/>
                </a:lnTo>
                <a:lnTo>
                  <a:pt x="132397" y="110172"/>
                </a:lnTo>
                <a:lnTo>
                  <a:pt x="129143" y="116244"/>
                </a:lnTo>
                <a:lnTo>
                  <a:pt x="128269" y="120649"/>
                </a:lnTo>
                <a:lnTo>
                  <a:pt x="128269" y="126999"/>
                </a:lnTo>
                <a:lnTo>
                  <a:pt x="133350" y="134619"/>
                </a:lnTo>
                <a:lnTo>
                  <a:pt x="142239" y="134619"/>
                </a:lnTo>
                <a:lnTo>
                  <a:pt x="149502" y="133012"/>
                </a:lnTo>
                <a:lnTo>
                  <a:pt x="155575" y="128428"/>
                </a:lnTo>
                <a:lnTo>
                  <a:pt x="159742" y="121225"/>
                </a:lnTo>
                <a:lnTo>
                  <a:pt x="161289" y="111759"/>
                </a:lnTo>
                <a:lnTo>
                  <a:pt x="159841" y="104100"/>
                </a:lnTo>
                <a:lnTo>
                  <a:pt x="155820" y="97789"/>
                </a:lnTo>
                <a:close/>
              </a:path>
            </a:pathLst>
          </a:custGeom>
          <a:solidFill>
            <a:srgbClr val="9600A8"/>
          </a:solidFill>
        </p:spPr>
        <p:txBody>
          <a:bodyPr wrap="square" lIns="0" tIns="0" rIns="0" bIns="0" rtlCol="0"/>
          <a:lstStyle/>
          <a:p>
            <a:endParaRPr sz="1632"/>
          </a:p>
        </p:txBody>
      </p:sp>
      <p:sp>
        <p:nvSpPr>
          <p:cNvPr id="24" name="object 24"/>
          <p:cNvSpPr/>
          <p:nvPr/>
        </p:nvSpPr>
        <p:spPr>
          <a:xfrm>
            <a:off x="2652221" y="4467585"/>
            <a:ext cx="34549" cy="34549"/>
          </a:xfrm>
          <a:custGeom>
            <a:avLst/>
            <a:gdLst/>
            <a:ahLst/>
            <a:cxnLst/>
            <a:rect l="l" t="t" r="r" b="b"/>
            <a:pathLst>
              <a:path w="38100" h="38100">
                <a:moveTo>
                  <a:pt x="19050" y="0"/>
                </a:moveTo>
                <a:lnTo>
                  <a:pt x="12322" y="1547"/>
                </a:lnTo>
                <a:lnTo>
                  <a:pt x="6191" y="5714"/>
                </a:lnTo>
                <a:lnTo>
                  <a:pt x="1726" y="11787"/>
                </a:lnTo>
                <a:lnTo>
                  <a:pt x="0" y="19049"/>
                </a:lnTo>
                <a:lnTo>
                  <a:pt x="1726" y="26848"/>
                </a:lnTo>
                <a:lnTo>
                  <a:pt x="6191" y="32861"/>
                </a:lnTo>
                <a:lnTo>
                  <a:pt x="12322"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9600A8"/>
          </a:solidFill>
        </p:spPr>
        <p:txBody>
          <a:bodyPr wrap="square" lIns="0" tIns="0" rIns="0" bIns="0" rtlCol="0"/>
          <a:lstStyle/>
          <a:p>
            <a:endParaRPr sz="1632"/>
          </a:p>
        </p:txBody>
      </p:sp>
      <p:sp>
        <p:nvSpPr>
          <p:cNvPr id="25" name="object 25"/>
          <p:cNvSpPr/>
          <p:nvPr/>
        </p:nvSpPr>
        <p:spPr>
          <a:xfrm>
            <a:off x="2823814" y="4638603"/>
            <a:ext cx="44914" cy="0"/>
          </a:xfrm>
          <a:custGeom>
            <a:avLst/>
            <a:gdLst/>
            <a:ahLst/>
            <a:cxnLst/>
            <a:rect l="l" t="t" r="r" b="b"/>
            <a:pathLst>
              <a:path w="49530">
                <a:moveTo>
                  <a:pt x="0" y="0"/>
                </a:moveTo>
                <a:lnTo>
                  <a:pt x="49530" y="0"/>
                </a:lnTo>
              </a:path>
            </a:pathLst>
          </a:custGeom>
          <a:ln w="13970">
            <a:solidFill>
              <a:srgbClr val="9600A8"/>
            </a:solidFill>
          </a:ln>
        </p:spPr>
        <p:txBody>
          <a:bodyPr wrap="square" lIns="0" tIns="0" rIns="0" bIns="0" rtlCol="0"/>
          <a:lstStyle/>
          <a:p>
            <a:endParaRPr sz="1632"/>
          </a:p>
        </p:txBody>
      </p:sp>
      <p:sp>
        <p:nvSpPr>
          <p:cNvPr id="26" name="object 26"/>
          <p:cNvSpPr/>
          <p:nvPr/>
        </p:nvSpPr>
        <p:spPr>
          <a:xfrm>
            <a:off x="2830149" y="4336299"/>
            <a:ext cx="0" cy="295971"/>
          </a:xfrm>
          <a:custGeom>
            <a:avLst/>
            <a:gdLst/>
            <a:ahLst/>
            <a:cxnLst/>
            <a:rect l="l" t="t" r="r" b="b"/>
            <a:pathLst>
              <a:path h="326389">
                <a:moveTo>
                  <a:pt x="0" y="0"/>
                </a:moveTo>
                <a:lnTo>
                  <a:pt x="0" y="326389"/>
                </a:lnTo>
              </a:path>
            </a:pathLst>
          </a:custGeom>
          <a:ln w="13970">
            <a:solidFill>
              <a:srgbClr val="9600A8"/>
            </a:solidFill>
          </a:ln>
        </p:spPr>
        <p:txBody>
          <a:bodyPr wrap="square" lIns="0" tIns="0" rIns="0" bIns="0" rtlCol="0"/>
          <a:lstStyle/>
          <a:p>
            <a:endParaRPr sz="1632"/>
          </a:p>
        </p:txBody>
      </p:sp>
      <p:sp>
        <p:nvSpPr>
          <p:cNvPr id="27" name="object 27"/>
          <p:cNvSpPr/>
          <p:nvPr/>
        </p:nvSpPr>
        <p:spPr>
          <a:xfrm>
            <a:off x="2823814" y="4329964"/>
            <a:ext cx="44914" cy="0"/>
          </a:xfrm>
          <a:custGeom>
            <a:avLst/>
            <a:gdLst/>
            <a:ahLst/>
            <a:cxnLst/>
            <a:rect l="l" t="t" r="r" b="b"/>
            <a:pathLst>
              <a:path w="49530">
                <a:moveTo>
                  <a:pt x="0" y="0"/>
                </a:moveTo>
                <a:lnTo>
                  <a:pt x="49530" y="0"/>
                </a:lnTo>
              </a:path>
            </a:pathLst>
          </a:custGeom>
          <a:ln w="13969">
            <a:solidFill>
              <a:srgbClr val="9600A8"/>
            </a:solidFill>
          </a:ln>
        </p:spPr>
        <p:txBody>
          <a:bodyPr wrap="square" lIns="0" tIns="0" rIns="0" bIns="0" rtlCol="0"/>
          <a:lstStyle/>
          <a:p>
            <a:endParaRPr sz="1632"/>
          </a:p>
        </p:txBody>
      </p:sp>
      <p:sp>
        <p:nvSpPr>
          <p:cNvPr id="28" name="object 28"/>
          <p:cNvSpPr/>
          <p:nvPr/>
        </p:nvSpPr>
        <p:spPr>
          <a:xfrm>
            <a:off x="2883803" y="4422671"/>
            <a:ext cx="161229" cy="146258"/>
          </a:xfrm>
          <a:custGeom>
            <a:avLst/>
            <a:gdLst/>
            <a:ahLst/>
            <a:cxnLst/>
            <a:rect l="l" t="t" r="r" b="b"/>
            <a:pathLst>
              <a:path w="177800" h="161289">
                <a:moveTo>
                  <a:pt x="25285" y="116840"/>
                </a:moveTo>
                <a:lnTo>
                  <a:pt x="18935" y="116840"/>
                </a:lnTo>
                <a:lnTo>
                  <a:pt x="11673" y="118606"/>
                </a:lnTo>
                <a:lnTo>
                  <a:pt x="5600" y="123348"/>
                </a:lnTo>
                <a:lnTo>
                  <a:pt x="1433" y="130234"/>
                </a:lnTo>
                <a:lnTo>
                  <a:pt x="95" y="137318"/>
                </a:lnTo>
                <a:lnTo>
                  <a:pt x="0" y="138787"/>
                </a:lnTo>
                <a:lnTo>
                  <a:pt x="3080" y="148431"/>
                </a:lnTo>
                <a:lnTo>
                  <a:pt x="11157" y="155575"/>
                </a:lnTo>
                <a:lnTo>
                  <a:pt x="21852" y="159861"/>
                </a:lnTo>
                <a:lnTo>
                  <a:pt x="32905" y="161290"/>
                </a:lnTo>
                <a:lnTo>
                  <a:pt x="49396" y="157281"/>
                </a:lnTo>
                <a:lnTo>
                  <a:pt x="54049" y="153670"/>
                </a:lnTo>
                <a:lnTo>
                  <a:pt x="24015" y="153670"/>
                </a:lnTo>
                <a:lnTo>
                  <a:pt x="16395" y="148590"/>
                </a:lnTo>
                <a:lnTo>
                  <a:pt x="25285" y="147320"/>
                </a:lnTo>
                <a:lnTo>
                  <a:pt x="32905" y="139700"/>
                </a:lnTo>
                <a:lnTo>
                  <a:pt x="32905" y="119380"/>
                </a:lnTo>
                <a:lnTo>
                  <a:pt x="25285" y="116840"/>
                </a:lnTo>
                <a:close/>
              </a:path>
              <a:path w="177800" h="161289">
                <a:moveTo>
                  <a:pt x="91748" y="133350"/>
                </a:moveTo>
                <a:lnTo>
                  <a:pt x="71005" y="133350"/>
                </a:lnTo>
                <a:lnTo>
                  <a:pt x="76244" y="143609"/>
                </a:lnTo>
                <a:lnTo>
                  <a:pt x="84340" y="152558"/>
                </a:lnTo>
                <a:lnTo>
                  <a:pt x="95294" y="158888"/>
                </a:lnTo>
                <a:lnTo>
                  <a:pt x="109105" y="161290"/>
                </a:lnTo>
                <a:lnTo>
                  <a:pt x="133573" y="154007"/>
                </a:lnTo>
                <a:lnTo>
                  <a:pt x="133935" y="153670"/>
                </a:lnTo>
                <a:lnTo>
                  <a:pt x="110375" y="153670"/>
                </a:lnTo>
                <a:lnTo>
                  <a:pt x="101505" y="151685"/>
                </a:lnTo>
                <a:lnTo>
                  <a:pt x="95612" y="146367"/>
                </a:lnTo>
                <a:lnTo>
                  <a:pt x="92388" y="138787"/>
                </a:lnTo>
                <a:lnTo>
                  <a:pt x="92311" y="138430"/>
                </a:lnTo>
                <a:lnTo>
                  <a:pt x="91748" y="133350"/>
                </a:lnTo>
                <a:close/>
              </a:path>
              <a:path w="177800" h="161289">
                <a:moveTo>
                  <a:pt x="92416" y="7620"/>
                </a:moveTo>
                <a:lnTo>
                  <a:pt x="68465" y="7620"/>
                </a:lnTo>
                <a:lnTo>
                  <a:pt x="74121" y="8532"/>
                </a:lnTo>
                <a:lnTo>
                  <a:pt x="80372" y="12065"/>
                </a:lnTo>
                <a:lnTo>
                  <a:pt x="85432" y="19407"/>
                </a:lnTo>
                <a:lnTo>
                  <a:pt x="87512" y="31730"/>
                </a:lnTo>
                <a:lnTo>
                  <a:pt x="86325" y="42187"/>
                </a:lnTo>
                <a:lnTo>
                  <a:pt x="76800" y="83542"/>
                </a:lnTo>
                <a:lnTo>
                  <a:pt x="62572" y="131702"/>
                </a:lnTo>
                <a:lnTo>
                  <a:pt x="34175" y="153670"/>
                </a:lnTo>
                <a:lnTo>
                  <a:pt x="54049" y="153670"/>
                </a:lnTo>
                <a:lnTo>
                  <a:pt x="61004" y="148272"/>
                </a:lnTo>
                <a:lnTo>
                  <a:pt x="68088" y="138787"/>
                </a:lnTo>
                <a:lnTo>
                  <a:pt x="71005" y="133350"/>
                </a:lnTo>
                <a:lnTo>
                  <a:pt x="91748" y="133350"/>
                </a:lnTo>
                <a:lnTo>
                  <a:pt x="97675" y="99060"/>
                </a:lnTo>
                <a:lnTo>
                  <a:pt x="109105" y="49530"/>
                </a:lnTo>
                <a:lnTo>
                  <a:pt x="112161" y="39231"/>
                </a:lnTo>
                <a:lnTo>
                  <a:pt x="117685" y="26670"/>
                </a:lnTo>
                <a:lnTo>
                  <a:pt x="107835" y="26670"/>
                </a:lnTo>
                <a:lnTo>
                  <a:pt x="99362" y="12858"/>
                </a:lnTo>
                <a:lnTo>
                  <a:pt x="92416" y="7620"/>
                </a:lnTo>
                <a:close/>
              </a:path>
              <a:path w="177800" h="161289">
                <a:moveTo>
                  <a:pt x="166255" y="102870"/>
                </a:moveTo>
                <a:lnTo>
                  <a:pt x="159905" y="102870"/>
                </a:lnTo>
                <a:lnTo>
                  <a:pt x="158635" y="104140"/>
                </a:lnTo>
                <a:lnTo>
                  <a:pt x="157365" y="106680"/>
                </a:lnTo>
                <a:lnTo>
                  <a:pt x="146987" y="130095"/>
                </a:lnTo>
                <a:lnTo>
                  <a:pt x="134347" y="144462"/>
                </a:lnTo>
                <a:lnTo>
                  <a:pt x="121468" y="151685"/>
                </a:lnTo>
                <a:lnTo>
                  <a:pt x="110375" y="153670"/>
                </a:lnTo>
                <a:lnTo>
                  <a:pt x="133935" y="153670"/>
                </a:lnTo>
                <a:lnTo>
                  <a:pt x="151492" y="137318"/>
                </a:lnTo>
                <a:lnTo>
                  <a:pt x="162505" y="118963"/>
                </a:lnTo>
                <a:lnTo>
                  <a:pt x="166255" y="106680"/>
                </a:lnTo>
                <a:lnTo>
                  <a:pt x="166255" y="102870"/>
                </a:lnTo>
                <a:close/>
              </a:path>
              <a:path w="177800" h="161289">
                <a:moveTo>
                  <a:pt x="68465" y="0"/>
                </a:moveTo>
                <a:lnTo>
                  <a:pt x="43998" y="7461"/>
                </a:lnTo>
                <a:lnTo>
                  <a:pt x="26079" y="24447"/>
                </a:lnTo>
                <a:lnTo>
                  <a:pt x="15066" y="42862"/>
                </a:lnTo>
                <a:lnTo>
                  <a:pt x="11315" y="54610"/>
                </a:lnTo>
                <a:lnTo>
                  <a:pt x="11315" y="58420"/>
                </a:lnTo>
                <a:lnTo>
                  <a:pt x="18935" y="58420"/>
                </a:lnTo>
                <a:lnTo>
                  <a:pt x="18935" y="57150"/>
                </a:lnTo>
                <a:lnTo>
                  <a:pt x="20205" y="54610"/>
                </a:lnTo>
                <a:lnTo>
                  <a:pt x="31318" y="31730"/>
                </a:lnTo>
                <a:lnTo>
                  <a:pt x="44335" y="17303"/>
                </a:lnTo>
                <a:lnTo>
                  <a:pt x="57353" y="9782"/>
                </a:lnTo>
                <a:lnTo>
                  <a:pt x="68465" y="7620"/>
                </a:lnTo>
                <a:lnTo>
                  <a:pt x="92416" y="7620"/>
                </a:lnTo>
                <a:lnTo>
                  <a:pt x="88627" y="4762"/>
                </a:lnTo>
                <a:lnTo>
                  <a:pt x="77653" y="952"/>
                </a:lnTo>
                <a:lnTo>
                  <a:pt x="68465" y="0"/>
                </a:lnTo>
                <a:close/>
              </a:path>
              <a:path w="177800" h="161289">
                <a:moveTo>
                  <a:pt x="168989" y="7620"/>
                </a:moveTo>
                <a:lnTo>
                  <a:pt x="154825" y="7620"/>
                </a:lnTo>
                <a:lnTo>
                  <a:pt x="161175" y="12700"/>
                </a:lnTo>
                <a:lnTo>
                  <a:pt x="152285" y="13970"/>
                </a:lnTo>
                <a:lnTo>
                  <a:pt x="145935" y="22860"/>
                </a:lnTo>
                <a:lnTo>
                  <a:pt x="145935" y="36830"/>
                </a:lnTo>
                <a:lnTo>
                  <a:pt x="148475" y="44450"/>
                </a:lnTo>
                <a:lnTo>
                  <a:pt x="158635" y="44450"/>
                </a:lnTo>
                <a:lnTo>
                  <a:pt x="164827" y="43041"/>
                </a:lnTo>
                <a:lnTo>
                  <a:pt x="171018" y="38893"/>
                </a:lnTo>
                <a:lnTo>
                  <a:pt x="175780" y="32127"/>
                </a:lnTo>
                <a:lnTo>
                  <a:pt x="177685" y="22860"/>
                </a:lnTo>
                <a:lnTo>
                  <a:pt x="174133" y="11787"/>
                </a:lnTo>
                <a:lnTo>
                  <a:pt x="168989" y="7620"/>
                </a:lnTo>
                <a:close/>
              </a:path>
              <a:path w="177800" h="161289">
                <a:moveTo>
                  <a:pt x="144665" y="0"/>
                </a:moveTo>
                <a:lnTo>
                  <a:pt x="130874" y="3095"/>
                </a:lnTo>
                <a:lnTo>
                  <a:pt x="120059" y="10477"/>
                </a:lnTo>
                <a:lnTo>
                  <a:pt x="112340" y="19288"/>
                </a:lnTo>
                <a:lnTo>
                  <a:pt x="107835" y="26670"/>
                </a:lnTo>
                <a:lnTo>
                  <a:pt x="117685" y="26670"/>
                </a:lnTo>
                <a:lnTo>
                  <a:pt x="118313" y="25241"/>
                </a:lnTo>
                <a:lnTo>
                  <a:pt x="128751" y="12918"/>
                </a:lnTo>
                <a:lnTo>
                  <a:pt x="144665" y="7620"/>
                </a:lnTo>
                <a:lnTo>
                  <a:pt x="168989" y="7620"/>
                </a:lnTo>
                <a:lnTo>
                  <a:pt x="165462" y="4762"/>
                </a:lnTo>
                <a:lnTo>
                  <a:pt x="154647" y="1071"/>
                </a:lnTo>
                <a:lnTo>
                  <a:pt x="144665" y="0"/>
                </a:lnTo>
                <a:close/>
              </a:path>
            </a:pathLst>
          </a:custGeom>
          <a:solidFill>
            <a:srgbClr val="9600A8"/>
          </a:solidFill>
        </p:spPr>
        <p:txBody>
          <a:bodyPr wrap="square" lIns="0" tIns="0" rIns="0" bIns="0" rtlCol="0"/>
          <a:lstStyle/>
          <a:p>
            <a:endParaRPr sz="1632"/>
          </a:p>
        </p:txBody>
      </p:sp>
      <p:sp>
        <p:nvSpPr>
          <p:cNvPr id="29" name="object 29"/>
          <p:cNvSpPr/>
          <p:nvPr/>
        </p:nvSpPr>
        <p:spPr>
          <a:xfrm>
            <a:off x="3064507" y="4638603"/>
            <a:ext cx="44914" cy="0"/>
          </a:xfrm>
          <a:custGeom>
            <a:avLst/>
            <a:gdLst/>
            <a:ahLst/>
            <a:cxnLst/>
            <a:rect l="l" t="t" r="r" b="b"/>
            <a:pathLst>
              <a:path w="49529">
                <a:moveTo>
                  <a:pt x="0" y="0"/>
                </a:moveTo>
                <a:lnTo>
                  <a:pt x="49529" y="0"/>
                </a:lnTo>
              </a:path>
            </a:pathLst>
          </a:custGeom>
          <a:ln w="13970">
            <a:solidFill>
              <a:srgbClr val="9600A8"/>
            </a:solidFill>
          </a:ln>
        </p:spPr>
        <p:txBody>
          <a:bodyPr wrap="square" lIns="0" tIns="0" rIns="0" bIns="0" rtlCol="0"/>
          <a:lstStyle/>
          <a:p>
            <a:endParaRPr sz="1632"/>
          </a:p>
        </p:txBody>
      </p:sp>
      <p:sp>
        <p:nvSpPr>
          <p:cNvPr id="30" name="object 30"/>
          <p:cNvSpPr/>
          <p:nvPr/>
        </p:nvSpPr>
        <p:spPr>
          <a:xfrm>
            <a:off x="3103087" y="4336299"/>
            <a:ext cx="0" cy="295971"/>
          </a:xfrm>
          <a:custGeom>
            <a:avLst/>
            <a:gdLst/>
            <a:ahLst/>
            <a:cxnLst/>
            <a:rect l="l" t="t" r="r" b="b"/>
            <a:pathLst>
              <a:path h="326389">
                <a:moveTo>
                  <a:pt x="0" y="0"/>
                </a:moveTo>
                <a:lnTo>
                  <a:pt x="0" y="326389"/>
                </a:lnTo>
              </a:path>
            </a:pathLst>
          </a:custGeom>
          <a:ln w="13970">
            <a:solidFill>
              <a:srgbClr val="9600A8"/>
            </a:solidFill>
          </a:ln>
        </p:spPr>
        <p:txBody>
          <a:bodyPr wrap="square" lIns="0" tIns="0" rIns="0" bIns="0" rtlCol="0"/>
          <a:lstStyle/>
          <a:p>
            <a:endParaRPr sz="1632"/>
          </a:p>
        </p:txBody>
      </p:sp>
      <p:sp>
        <p:nvSpPr>
          <p:cNvPr id="31" name="object 31"/>
          <p:cNvSpPr/>
          <p:nvPr/>
        </p:nvSpPr>
        <p:spPr>
          <a:xfrm>
            <a:off x="3064507" y="4329964"/>
            <a:ext cx="44914" cy="0"/>
          </a:xfrm>
          <a:custGeom>
            <a:avLst/>
            <a:gdLst/>
            <a:ahLst/>
            <a:cxnLst/>
            <a:rect l="l" t="t" r="r" b="b"/>
            <a:pathLst>
              <a:path w="49529">
                <a:moveTo>
                  <a:pt x="0" y="0"/>
                </a:moveTo>
                <a:lnTo>
                  <a:pt x="49529" y="0"/>
                </a:lnTo>
              </a:path>
            </a:pathLst>
          </a:custGeom>
          <a:ln w="13969">
            <a:solidFill>
              <a:srgbClr val="9600A8"/>
            </a:solidFill>
          </a:ln>
        </p:spPr>
        <p:txBody>
          <a:bodyPr wrap="square" lIns="0" tIns="0" rIns="0" bIns="0" rtlCol="0"/>
          <a:lstStyle/>
          <a:p>
            <a:endParaRPr sz="1632"/>
          </a:p>
        </p:txBody>
      </p:sp>
      <p:sp>
        <p:nvSpPr>
          <p:cNvPr id="32" name="object 32"/>
          <p:cNvSpPr/>
          <p:nvPr/>
        </p:nvSpPr>
        <p:spPr>
          <a:xfrm>
            <a:off x="741654" y="4484283"/>
            <a:ext cx="529753" cy="0"/>
          </a:xfrm>
          <a:custGeom>
            <a:avLst/>
            <a:gdLst/>
            <a:ahLst/>
            <a:cxnLst/>
            <a:rect l="l" t="t" r="r" b="b"/>
            <a:pathLst>
              <a:path w="584200">
                <a:moveTo>
                  <a:pt x="0" y="0"/>
                </a:moveTo>
                <a:lnTo>
                  <a:pt x="584200" y="0"/>
                </a:lnTo>
              </a:path>
            </a:pathLst>
          </a:custGeom>
          <a:ln w="13969">
            <a:solidFill>
              <a:srgbClr val="9600A8"/>
            </a:solidFill>
          </a:ln>
        </p:spPr>
        <p:txBody>
          <a:bodyPr wrap="square" lIns="0" tIns="0" rIns="0" bIns="0" rtlCol="0"/>
          <a:lstStyle/>
          <a:p>
            <a:endParaRPr sz="1632"/>
          </a:p>
        </p:txBody>
      </p:sp>
      <p:sp>
        <p:nvSpPr>
          <p:cNvPr id="33" name="object 33"/>
          <p:cNvSpPr/>
          <p:nvPr/>
        </p:nvSpPr>
        <p:spPr>
          <a:xfrm>
            <a:off x="754322" y="4973154"/>
            <a:ext cx="153168" cy="228024"/>
          </a:xfrm>
          <a:custGeom>
            <a:avLst/>
            <a:gdLst/>
            <a:ahLst/>
            <a:cxnLst/>
            <a:rect l="l" t="t" r="r" b="b"/>
            <a:pathLst>
              <a:path w="168909" h="251460">
                <a:moveTo>
                  <a:pt x="85090" y="90169"/>
                </a:moveTo>
                <a:lnTo>
                  <a:pt x="54649" y="99099"/>
                </a:lnTo>
                <a:lnTo>
                  <a:pt x="27304" y="122555"/>
                </a:lnTo>
                <a:lnTo>
                  <a:pt x="7580" y="155535"/>
                </a:lnTo>
                <a:lnTo>
                  <a:pt x="0" y="193039"/>
                </a:lnTo>
                <a:lnTo>
                  <a:pt x="3413" y="216634"/>
                </a:lnTo>
                <a:lnTo>
                  <a:pt x="13017" y="235108"/>
                </a:lnTo>
                <a:lnTo>
                  <a:pt x="27860" y="247153"/>
                </a:lnTo>
                <a:lnTo>
                  <a:pt x="46990" y="251460"/>
                </a:lnTo>
                <a:lnTo>
                  <a:pt x="54510" y="250666"/>
                </a:lnTo>
                <a:lnTo>
                  <a:pt x="65246" y="247015"/>
                </a:lnTo>
                <a:lnTo>
                  <a:pt x="72301" y="242569"/>
                </a:lnTo>
                <a:lnTo>
                  <a:pt x="48259" y="242569"/>
                </a:lnTo>
                <a:lnTo>
                  <a:pt x="37187" y="239375"/>
                </a:lnTo>
                <a:lnTo>
                  <a:pt x="30162" y="231298"/>
                </a:lnTo>
                <a:lnTo>
                  <a:pt x="26471" y="220602"/>
                </a:lnTo>
                <a:lnTo>
                  <a:pt x="25523" y="210819"/>
                </a:lnTo>
                <a:lnTo>
                  <a:pt x="25448" y="209073"/>
                </a:lnTo>
                <a:lnTo>
                  <a:pt x="27146" y="192266"/>
                </a:lnTo>
                <a:lnTo>
                  <a:pt x="38258" y="148649"/>
                </a:lnTo>
                <a:lnTo>
                  <a:pt x="64134" y="106838"/>
                </a:lnTo>
                <a:lnTo>
                  <a:pt x="86359" y="97789"/>
                </a:lnTo>
                <a:lnTo>
                  <a:pt x="106834" y="97789"/>
                </a:lnTo>
                <a:lnTo>
                  <a:pt x="105409" y="96361"/>
                </a:lnTo>
                <a:lnTo>
                  <a:pt x="96321" y="91777"/>
                </a:lnTo>
                <a:lnTo>
                  <a:pt x="85090" y="90169"/>
                </a:lnTo>
                <a:close/>
              </a:path>
              <a:path w="168909" h="251460">
                <a:moveTo>
                  <a:pt x="115569" y="223519"/>
                </a:moveTo>
                <a:lnTo>
                  <a:pt x="93980" y="223519"/>
                </a:lnTo>
                <a:lnTo>
                  <a:pt x="97512" y="234315"/>
                </a:lnTo>
                <a:lnTo>
                  <a:pt x="104139" y="243205"/>
                </a:lnTo>
                <a:lnTo>
                  <a:pt x="113625" y="249237"/>
                </a:lnTo>
                <a:lnTo>
                  <a:pt x="125730" y="251460"/>
                </a:lnTo>
                <a:lnTo>
                  <a:pt x="134540" y="249892"/>
                </a:lnTo>
                <a:lnTo>
                  <a:pt x="141922" y="245586"/>
                </a:lnTo>
                <a:lnTo>
                  <a:pt x="144706" y="242569"/>
                </a:lnTo>
                <a:lnTo>
                  <a:pt x="116840" y="242569"/>
                </a:lnTo>
                <a:lnTo>
                  <a:pt x="115660" y="234315"/>
                </a:lnTo>
                <a:lnTo>
                  <a:pt x="115569" y="223519"/>
                </a:lnTo>
                <a:close/>
              </a:path>
              <a:path w="168909" h="251460">
                <a:moveTo>
                  <a:pt x="106834" y="97789"/>
                </a:moveTo>
                <a:lnTo>
                  <a:pt x="86359" y="97789"/>
                </a:lnTo>
                <a:lnTo>
                  <a:pt x="100171" y="102393"/>
                </a:lnTo>
                <a:lnTo>
                  <a:pt x="108267" y="112712"/>
                </a:lnTo>
                <a:lnTo>
                  <a:pt x="112077" y="123507"/>
                </a:lnTo>
                <a:lnTo>
                  <a:pt x="113030" y="129539"/>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01" y="242569"/>
                </a:lnTo>
                <a:lnTo>
                  <a:pt x="78601" y="238601"/>
                </a:lnTo>
                <a:lnTo>
                  <a:pt x="93980" y="223519"/>
                </a:lnTo>
                <a:lnTo>
                  <a:pt x="115569" y="223519"/>
                </a:lnTo>
                <a:lnTo>
                  <a:pt x="115569" y="218439"/>
                </a:lnTo>
                <a:lnTo>
                  <a:pt x="116840" y="215900"/>
                </a:lnTo>
                <a:lnTo>
                  <a:pt x="118109" y="209550"/>
                </a:lnTo>
                <a:lnTo>
                  <a:pt x="141942" y="113030"/>
                </a:lnTo>
                <a:lnTo>
                  <a:pt x="118109" y="113030"/>
                </a:lnTo>
                <a:lnTo>
                  <a:pt x="112593" y="103564"/>
                </a:lnTo>
                <a:lnTo>
                  <a:pt x="106834" y="97789"/>
                </a:lnTo>
                <a:close/>
              </a:path>
              <a:path w="168909" h="251460">
                <a:moveTo>
                  <a:pt x="162559" y="193039"/>
                </a:moveTo>
                <a:lnTo>
                  <a:pt x="154940" y="193039"/>
                </a:lnTo>
                <a:lnTo>
                  <a:pt x="149324" y="215245"/>
                </a:lnTo>
                <a:lnTo>
                  <a:pt x="143668" y="229393"/>
                </a:lnTo>
                <a:lnTo>
                  <a:pt x="136346" y="239017"/>
                </a:lnTo>
                <a:lnTo>
                  <a:pt x="127000" y="242569"/>
                </a:lnTo>
                <a:lnTo>
                  <a:pt x="144706" y="242569"/>
                </a:lnTo>
                <a:lnTo>
                  <a:pt x="161865" y="199886"/>
                </a:lnTo>
                <a:lnTo>
                  <a:pt x="162559" y="195580"/>
                </a:lnTo>
                <a:lnTo>
                  <a:pt x="162559" y="193039"/>
                </a:lnTo>
                <a:close/>
              </a:path>
              <a:path w="168909" h="251460">
                <a:moveTo>
                  <a:pt x="168909" y="0"/>
                </a:moveTo>
                <a:lnTo>
                  <a:pt x="165100" y="0"/>
                </a:lnTo>
                <a:lnTo>
                  <a:pt x="156170" y="416"/>
                </a:lnTo>
                <a:lnTo>
                  <a:pt x="142240" y="1428"/>
                </a:lnTo>
                <a:lnTo>
                  <a:pt x="128309" y="2678"/>
                </a:lnTo>
                <a:lnTo>
                  <a:pt x="119380" y="3810"/>
                </a:lnTo>
                <a:lnTo>
                  <a:pt x="116840" y="3810"/>
                </a:lnTo>
                <a:lnTo>
                  <a:pt x="114300" y="6350"/>
                </a:lnTo>
                <a:lnTo>
                  <a:pt x="114300" y="15239"/>
                </a:lnTo>
                <a:lnTo>
                  <a:pt x="139700" y="15239"/>
                </a:lnTo>
                <a:lnTo>
                  <a:pt x="140969" y="17780"/>
                </a:lnTo>
                <a:lnTo>
                  <a:pt x="140969" y="21589"/>
                </a:lnTo>
                <a:lnTo>
                  <a:pt x="139700" y="27939"/>
                </a:lnTo>
                <a:lnTo>
                  <a:pt x="118109" y="113030"/>
                </a:lnTo>
                <a:lnTo>
                  <a:pt x="141942" y="113030"/>
                </a:lnTo>
                <a:lnTo>
                  <a:pt x="168909" y="3810"/>
                </a:lnTo>
                <a:lnTo>
                  <a:pt x="168909" y="0"/>
                </a:lnTo>
                <a:close/>
              </a:path>
            </a:pathLst>
          </a:custGeom>
          <a:solidFill>
            <a:srgbClr val="9600A8"/>
          </a:solidFill>
        </p:spPr>
        <p:txBody>
          <a:bodyPr wrap="square" lIns="0" tIns="0" rIns="0" bIns="0" rtlCol="0"/>
          <a:lstStyle/>
          <a:p>
            <a:endParaRPr sz="1632"/>
          </a:p>
        </p:txBody>
      </p:sp>
      <p:sp>
        <p:nvSpPr>
          <p:cNvPr id="34" name="object 34"/>
          <p:cNvSpPr/>
          <p:nvPr/>
        </p:nvSpPr>
        <p:spPr>
          <a:xfrm>
            <a:off x="945493" y="5269701"/>
            <a:ext cx="44914" cy="0"/>
          </a:xfrm>
          <a:custGeom>
            <a:avLst/>
            <a:gdLst/>
            <a:ahLst/>
            <a:cxnLst/>
            <a:rect l="l" t="t" r="r" b="b"/>
            <a:pathLst>
              <a:path w="49530">
                <a:moveTo>
                  <a:pt x="0" y="0"/>
                </a:moveTo>
                <a:lnTo>
                  <a:pt x="49530" y="0"/>
                </a:lnTo>
              </a:path>
            </a:pathLst>
          </a:custGeom>
          <a:ln w="13969">
            <a:solidFill>
              <a:srgbClr val="9600A8"/>
            </a:solidFill>
          </a:ln>
        </p:spPr>
        <p:txBody>
          <a:bodyPr wrap="square" lIns="0" tIns="0" rIns="0" bIns="0" rtlCol="0"/>
          <a:lstStyle/>
          <a:p>
            <a:endParaRPr sz="1632"/>
          </a:p>
        </p:txBody>
      </p:sp>
      <p:sp>
        <p:nvSpPr>
          <p:cNvPr id="35" name="object 35"/>
          <p:cNvSpPr/>
          <p:nvPr/>
        </p:nvSpPr>
        <p:spPr>
          <a:xfrm>
            <a:off x="952403" y="4967396"/>
            <a:ext cx="0" cy="295971"/>
          </a:xfrm>
          <a:custGeom>
            <a:avLst/>
            <a:gdLst/>
            <a:ahLst/>
            <a:cxnLst/>
            <a:rect l="l" t="t" r="r" b="b"/>
            <a:pathLst>
              <a:path h="326389">
                <a:moveTo>
                  <a:pt x="0" y="0"/>
                </a:moveTo>
                <a:lnTo>
                  <a:pt x="0" y="326389"/>
                </a:lnTo>
              </a:path>
            </a:pathLst>
          </a:custGeom>
          <a:ln w="15240">
            <a:solidFill>
              <a:srgbClr val="9600A8"/>
            </a:solidFill>
          </a:ln>
        </p:spPr>
        <p:txBody>
          <a:bodyPr wrap="square" lIns="0" tIns="0" rIns="0" bIns="0" rtlCol="0"/>
          <a:lstStyle/>
          <a:p>
            <a:endParaRPr sz="1632"/>
          </a:p>
        </p:txBody>
      </p:sp>
      <p:sp>
        <p:nvSpPr>
          <p:cNvPr id="36" name="object 36"/>
          <p:cNvSpPr/>
          <p:nvPr/>
        </p:nvSpPr>
        <p:spPr>
          <a:xfrm>
            <a:off x="945493" y="4961062"/>
            <a:ext cx="44914" cy="0"/>
          </a:xfrm>
          <a:custGeom>
            <a:avLst/>
            <a:gdLst/>
            <a:ahLst/>
            <a:cxnLst/>
            <a:rect l="l" t="t" r="r" b="b"/>
            <a:pathLst>
              <a:path w="49530">
                <a:moveTo>
                  <a:pt x="0" y="0"/>
                </a:moveTo>
                <a:lnTo>
                  <a:pt x="49530" y="0"/>
                </a:lnTo>
              </a:path>
            </a:pathLst>
          </a:custGeom>
          <a:ln w="13970">
            <a:solidFill>
              <a:srgbClr val="9600A8"/>
            </a:solidFill>
          </a:ln>
        </p:spPr>
        <p:txBody>
          <a:bodyPr wrap="square" lIns="0" tIns="0" rIns="0" bIns="0" rtlCol="0"/>
          <a:lstStyle/>
          <a:p>
            <a:endParaRPr sz="1632"/>
          </a:p>
        </p:txBody>
      </p:sp>
      <p:sp>
        <p:nvSpPr>
          <p:cNvPr id="37" name="object 37"/>
          <p:cNvSpPr/>
          <p:nvPr/>
        </p:nvSpPr>
        <p:spPr>
          <a:xfrm>
            <a:off x="1006531" y="5053769"/>
            <a:ext cx="148561" cy="208446"/>
          </a:xfrm>
          <a:custGeom>
            <a:avLst/>
            <a:gdLst/>
            <a:ahLst/>
            <a:cxnLst/>
            <a:rect l="l" t="t" r="r" b="b"/>
            <a:pathLst>
              <a:path w="163830" h="229870">
                <a:moveTo>
                  <a:pt x="31750" y="176530"/>
                </a:moveTo>
                <a:lnTo>
                  <a:pt x="26669" y="176530"/>
                </a:lnTo>
                <a:lnTo>
                  <a:pt x="20478" y="177601"/>
                </a:lnTo>
                <a:lnTo>
                  <a:pt x="14287" y="181292"/>
                </a:lnTo>
                <a:lnTo>
                  <a:pt x="9525" y="188317"/>
                </a:lnTo>
                <a:lnTo>
                  <a:pt x="7619" y="199389"/>
                </a:lnTo>
                <a:lnTo>
                  <a:pt x="10358" y="211653"/>
                </a:lnTo>
                <a:lnTo>
                  <a:pt x="18097" y="221297"/>
                </a:lnTo>
                <a:lnTo>
                  <a:pt x="30122" y="227607"/>
                </a:lnTo>
                <a:lnTo>
                  <a:pt x="45719" y="229869"/>
                </a:lnTo>
                <a:lnTo>
                  <a:pt x="72191" y="224095"/>
                </a:lnTo>
                <a:lnTo>
                  <a:pt x="75059" y="222250"/>
                </a:lnTo>
                <a:lnTo>
                  <a:pt x="45719" y="222250"/>
                </a:lnTo>
                <a:lnTo>
                  <a:pt x="40104" y="221833"/>
                </a:lnTo>
                <a:lnTo>
                  <a:pt x="32226" y="219868"/>
                </a:lnTo>
                <a:lnTo>
                  <a:pt x="24110" y="215284"/>
                </a:lnTo>
                <a:lnTo>
                  <a:pt x="17779" y="207010"/>
                </a:lnTo>
                <a:lnTo>
                  <a:pt x="27939" y="207010"/>
                </a:lnTo>
                <a:lnTo>
                  <a:pt x="33019" y="203200"/>
                </a:lnTo>
                <a:lnTo>
                  <a:pt x="40639" y="195580"/>
                </a:lnTo>
                <a:lnTo>
                  <a:pt x="40639" y="177800"/>
                </a:lnTo>
                <a:lnTo>
                  <a:pt x="31750" y="176530"/>
                </a:lnTo>
                <a:close/>
              </a:path>
              <a:path w="163830" h="229870">
                <a:moveTo>
                  <a:pt x="131593" y="144780"/>
                </a:moveTo>
                <a:lnTo>
                  <a:pt x="107950" y="144780"/>
                </a:lnTo>
                <a:lnTo>
                  <a:pt x="104149" y="159007"/>
                </a:lnTo>
                <a:lnTo>
                  <a:pt x="99853" y="172561"/>
                </a:lnTo>
                <a:lnTo>
                  <a:pt x="76795" y="208319"/>
                </a:lnTo>
                <a:lnTo>
                  <a:pt x="45719" y="222250"/>
                </a:lnTo>
                <a:lnTo>
                  <a:pt x="75059" y="222250"/>
                </a:lnTo>
                <a:lnTo>
                  <a:pt x="96519" y="208438"/>
                </a:lnTo>
                <a:lnTo>
                  <a:pt x="116085" y="185400"/>
                </a:lnTo>
                <a:lnTo>
                  <a:pt x="128269" y="157480"/>
                </a:lnTo>
                <a:lnTo>
                  <a:pt x="131593" y="144780"/>
                </a:lnTo>
                <a:close/>
              </a:path>
              <a:path w="163830" h="229870">
                <a:moveTo>
                  <a:pt x="67078" y="7619"/>
                </a:moveTo>
                <a:lnTo>
                  <a:pt x="54609" y="7619"/>
                </a:lnTo>
                <a:lnTo>
                  <a:pt x="54609" y="19050"/>
                </a:lnTo>
                <a:lnTo>
                  <a:pt x="53975" y="25697"/>
                </a:lnTo>
                <a:lnTo>
                  <a:pt x="52387" y="32226"/>
                </a:lnTo>
                <a:lnTo>
                  <a:pt x="50323" y="38516"/>
                </a:lnTo>
                <a:lnTo>
                  <a:pt x="48252" y="44469"/>
                </a:lnTo>
                <a:lnTo>
                  <a:pt x="39191" y="69175"/>
                </a:lnTo>
                <a:lnTo>
                  <a:pt x="32861" y="88900"/>
                </a:lnTo>
                <a:lnTo>
                  <a:pt x="29150" y="104814"/>
                </a:lnTo>
                <a:lnTo>
                  <a:pt x="27939" y="118110"/>
                </a:lnTo>
                <a:lnTo>
                  <a:pt x="31829" y="138251"/>
                </a:lnTo>
                <a:lnTo>
                  <a:pt x="41909" y="151606"/>
                </a:lnTo>
                <a:lnTo>
                  <a:pt x="55800" y="159007"/>
                </a:lnTo>
                <a:lnTo>
                  <a:pt x="71119" y="161289"/>
                </a:lnTo>
                <a:lnTo>
                  <a:pt x="81339" y="160139"/>
                </a:lnTo>
                <a:lnTo>
                  <a:pt x="90963" y="156844"/>
                </a:lnTo>
                <a:lnTo>
                  <a:pt x="96404" y="153669"/>
                </a:lnTo>
                <a:lnTo>
                  <a:pt x="72389" y="153669"/>
                </a:lnTo>
                <a:lnTo>
                  <a:pt x="61515" y="151070"/>
                </a:lnTo>
                <a:lnTo>
                  <a:pt x="54927" y="144303"/>
                </a:lnTo>
                <a:lnTo>
                  <a:pt x="51673" y="134917"/>
                </a:lnTo>
                <a:lnTo>
                  <a:pt x="50800" y="124460"/>
                </a:lnTo>
                <a:lnTo>
                  <a:pt x="51990" y="110867"/>
                </a:lnTo>
                <a:lnTo>
                  <a:pt x="55562" y="94773"/>
                </a:lnTo>
                <a:lnTo>
                  <a:pt x="61515" y="76061"/>
                </a:lnTo>
                <a:lnTo>
                  <a:pt x="69850" y="54610"/>
                </a:lnTo>
                <a:lnTo>
                  <a:pt x="72985" y="45819"/>
                </a:lnTo>
                <a:lnTo>
                  <a:pt x="74930" y="39528"/>
                </a:lnTo>
                <a:lnTo>
                  <a:pt x="75922" y="34428"/>
                </a:lnTo>
                <a:lnTo>
                  <a:pt x="76200" y="29210"/>
                </a:lnTo>
                <a:lnTo>
                  <a:pt x="74136" y="17680"/>
                </a:lnTo>
                <a:lnTo>
                  <a:pt x="68262" y="8413"/>
                </a:lnTo>
                <a:lnTo>
                  <a:pt x="67078" y="7619"/>
                </a:lnTo>
                <a:close/>
              </a:path>
              <a:path w="163830" h="229870">
                <a:moveTo>
                  <a:pt x="158750" y="3810"/>
                </a:moveTo>
                <a:lnTo>
                  <a:pt x="149859" y="3810"/>
                </a:lnTo>
                <a:lnTo>
                  <a:pt x="144779" y="6350"/>
                </a:lnTo>
                <a:lnTo>
                  <a:pt x="140969" y="11430"/>
                </a:lnTo>
                <a:lnTo>
                  <a:pt x="140969" y="12700"/>
                </a:lnTo>
                <a:lnTo>
                  <a:pt x="138429" y="24130"/>
                </a:lnTo>
                <a:lnTo>
                  <a:pt x="135889" y="30480"/>
                </a:lnTo>
                <a:lnTo>
                  <a:pt x="133984" y="37901"/>
                </a:lnTo>
                <a:lnTo>
                  <a:pt x="130175" y="52268"/>
                </a:lnTo>
                <a:lnTo>
                  <a:pt x="128269" y="59689"/>
                </a:lnTo>
                <a:lnTo>
                  <a:pt x="113029" y="123189"/>
                </a:lnTo>
                <a:lnTo>
                  <a:pt x="109537" y="130095"/>
                </a:lnTo>
                <a:lnTo>
                  <a:pt x="101282" y="140335"/>
                </a:lnTo>
                <a:lnTo>
                  <a:pt x="88741" y="149621"/>
                </a:lnTo>
                <a:lnTo>
                  <a:pt x="72389" y="153669"/>
                </a:lnTo>
                <a:lnTo>
                  <a:pt x="96404" y="153669"/>
                </a:lnTo>
                <a:lnTo>
                  <a:pt x="99920" y="151606"/>
                </a:lnTo>
                <a:lnTo>
                  <a:pt x="107950" y="144780"/>
                </a:lnTo>
                <a:lnTo>
                  <a:pt x="131593" y="144780"/>
                </a:lnTo>
                <a:lnTo>
                  <a:pt x="163829" y="21589"/>
                </a:lnTo>
                <a:lnTo>
                  <a:pt x="163829" y="7619"/>
                </a:lnTo>
                <a:lnTo>
                  <a:pt x="158750" y="3810"/>
                </a:lnTo>
                <a:close/>
              </a:path>
              <a:path w="163830" h="229870">
                <a:moveTo>
                  <a:pt x="46989" y="0"/>
                </a:moveTo>
                <a:lnTo>
                  <a:pt x="25181" y="7997"/>
                </a:lnTo>
                <a:lnTo>
                  <a:pt x="10636" y="25876"/>
                </a:lnTo>
                <a:lnTo>
                  <a:pt x="2520" y="44469"/>
                </a:lnTo>
                <a:lnTo>
                  <a:pt x="0" y="54610"/>
                </a:lnTo>
                <a:lnTo>
                  <a:pt x="0" y="58419"/>
                </a:lnTo>
                <a:lnTo>
                  <a:pt x="7619" y="58419"/>
                </a:lnTo>
                <a:lnTo>
                  <a:pt x="7619" y="57150"/>
                </a:lnTo>
                <a:lnTo>
                  <a:pt x="10159" y="52069"/>
                </a:lnTo>
                <a:lnTo>
                  <a:pt x="17859" y="30658"/>
                </a:lnTo>
                <a:lnTo>
                  <a:pt x="26987" y="16986"/>
                </a:lnTo>
                <a:lnTo>
                  <a:pt x="36591" y="9743"/>
                </a:lnTo>
                <a:lnTo>
                  <a:pt x="45719" y="7619"/>
                </a:lnTo>
                <a:lnTo>
                  <a:pt x="67078" y="7619"/>
                </a:lnTo>
                <a:lnTo>
                  <a:pt x="59054" y="2242"/>
                </a:lnTo>
                <a:lnTo>
                  <a:pt x="46989" y="0"/>
                </a:lnTo>
                <a:close/>
              </a:path>
            </a:pathLst>
          </a:custGeom>
          <a:solidFill>
            <a:srgbClr val="9600A8"/>
          </a:solidFill>
        </p:spPr>
        <p:txBody>
          <a:bodyPr wrap="square" lIns="0" tIns="0" rIns="0" bIns="0" rtlCol="0"/>
          <a:lstStyle/>
          <a:p>
            <a:endParaRPr sz="1632"/>
          </a:p>
        </p:txBody>
      </p:sp>
      <p:sp>
        <p:nvSpPr>
          <p:cNvPr id="38" name="object 38"/>
          <p:cNvSpPr/>
          <p:nvPr/>
        </p:nvSpPr>
        <p:spPr>
          <a:xfrm>
            <a:off x="1172367" y="5269701"/>
            <a:ext cx="44914" cy="0"/>
          </a:xfrm>
          <a:custGeom>
            <a:avLst/>
            <a:gdLst/>
            <a:ahLst/>
            <a:cxnLst/>
            <a:rect l="l" t="t" r="r" b="b"/>
            <a:pathLst>
              <a:path w="49530">
                <a:moveTo>
                  <a:pt x="0" y="0"/>
                </a:moveTo>
                <a:lnTo>
                  <a:pt x="49530" y="0"/>
                </a:lnTo>
              </a:path>
            </a:pathLst>
          </a:custGeom>
          <a:ln w="13969">
            <a:solidFill>
              <a:srgbClr val="9600A8"/>
            </a:solidFill>
          </a:ln>
        </p:spPr>
        <p:txBody>
          <a:bodyPr wrap="square" lIns="0" tIns="0" rIns="0" bIns="0" rtlCol="0"/>
          <a:lstStyle/>
          <a:p>
            <a:endParaRPr sz="1632"/>
          </a:p>
        </p:txBody>
      </p:sp>
      <p:sp>
        <p:nvSpPr>
          <p:cNvPr id="39" name="object 39"/>
          <p:cNvSpPr/>
          <p:nvPr/>
        </p:nvSpPr>
        <p:spPr>
          <a:xfrm>
            <a:off x="1210947" y="4967396"/>
            <a:ext cx="0" cy="295971"/>
          </a:xfrm>
          <a:custGeom>
            <a:avLst/>
            <a:gdLst/>
            <a:ahLst/>
            <a:cxnLst/>
            <a:rect l="l" t="t" r="r" b="b"/>
            <a:pathLst>
              <a:path h="326389">
                <a:moveTo>
                  <a:pt x="0" y="0"/>
                </a:moveTo>
                <a:lnTo>
                  <a:pt x="0" y="326389"/>
                </a:lnTo>
              </a:path>
            </a:pathLst>
          </a:custGeom>
          <a:ln w="13970">
            <a:solidFill>
              <a:srgbClr val="9600A8"/>
            </a:solidFill>
          </a:ln>
        </p:spPr>
        <p:txBody>
          <a:bodyPr wrap="square" lIns="0" tIns="0" rIns="0" bIns="0" rtlCol="0"/>
          <a:lstStyle/>
          <a:p>
            <a:endParaRPr sz="1632"/>
          </a:p>
        </p:txBody>
      </p:sp>
      <p:sp>
        <p:nvSpPr>
          <p:cNvPr id="40" name="object 40"/>
          <p:cNvSpPr/>
          <p:nvPr/>
        </p:nvSpPr>
        <p:spPr>
          <a:xfrm>
            <a:off x="1172367" y="4961062"/>
            <a:ext cx="44914" cy="0"/>
          </a:xfrm>
          <a:custGeom>
            <a:avLst/>
            <a:gdLst/>
            <a:ahLst/>
            <a:cxnLst/>
            <a:rect l="l" t="t" r="r" b="b"/>
            <a:pathLst>
              <a:path w="49530">
                <a:moveTo>
                  <a:pt x="0" y="0"/>
                </a:moveTo>
                <a:lnTo>
                  <a:pt x="49530" y="0"/>
                </a:lnTo>
              </a:path>
            </a:pathLst>
          </a:custGeom>
          <a:ln w="13970">
            <a:solidFill>
              <a:srgbClr val="9600A8"/>
            </a:solidFill>
          </a:ln>
        </p:spPr>
        <p:txBody>
          <a:bodyPr wrap="square" lIns="0" tIns="0" rIns="0" bIns="0" rtlCol="0"/>
          <a:lstStyle/>
          <a:p>
            <a:endParaRPr sz="1632"/>
          </a:p>
        </p:txBody>
      </p:sp>
      <p:sp>
        <p:nvSpPr>
          <p:cNvPr id="41" name="object 41"/>
          <p:cNvSpPr/>
          <p:nvPr/>
        </p:nvSpPr>
        <p:spPr>
          <a:xfrm>
            <a:off x="870637" y="5410776"/>
            <a:ext cx="153168" cy="228024"/>
          </a:xfrm>
          <a:custGeom>
            <a:avLst/>
            <a:gdLst/>
            <a:ahLst/>
            <a:cxnLst/>
            <a:rect l="l" t="t" r="r" b="b"/>
            <a:pathLst>
              <a:path w="168909" h="251460">
                <a:moveTo>
                  <a:pt x="85090" y="90169"/>
                </a:moveTo>
                <a:lnTo>
                  <a:pt x="54649" y="99099"/>
                </a:lnTo>
                <a:lnTo>
                  <a:pt x="27304" y="122555"/>
                </a:lnTo>
                <a:lnTo>
                  <a:pt x="7580" y="155535"/>
                </a:lnTo>
                <a:lnTo>
                  <a:pt x="0" y="193039"/>
                </a:lnTo>
                <a:lnTo>
                  <a:pt x="3413" y="216634"/>
                </a:lnTo>
                <a:lnTo>
                  <a:pt x="13017" y="235108"/>
                </a:lnTo>
                <a:lnTo>
                  <a:pt x="27860" y="247153"/>
                </a:lnTo>
                <a:lnTo>
                  <a:pt x="46990" y="251460"/>
                </a:lnTo>
                <a:lnTo>
                  <a:pt x="54490" y="250666"/>
                </a:lnTo>
                <a:lnTo>
                  <a:pt x="65087" y="247015"/>
                </a:lnTo>
                <a:lnTo>
                  <a:pt x="69984" y="243839"/>
                </a:lnTo>
                <a:lnTo>
                  <a:pt x="48260" y="243839"/>
                </a:lnTo>
                <a:lnTo>
                  <a:pt x="37187" y="240446"/>
                </a:lnTo>
                <a:lnTo>
                  <a:pt x="30162" y="231933"/>
                </a:lnTo>
                <a:lnTo>
                  <a:pt x="26471" y="220801"/>
                </a:lnTo>
                <a:lnTo>
                  <a:pt x="25520" y="210819"/>
                </a:lnTo>
                <a:lnTo>
                  <a:pt x="25447" y="209073"/>
                </a:lnTo>
                <a:lnTo>
                  <a:pt x="27126" y="192266"/>
                </a:lnTo>
                <a:lnTo>
                  <a:pt x="37722" y="148649"/>
                </a:lnTo>
                <a:lnTo>
                  <a:pt x="63976" y="107314"/>
                </a:lnTo>
                <a:lnTo>
                  <a:pt x="86360" y="97789"/>
                </a:lnTo>
                <a:lnTo>
                  <a:pt x="106834" y="97789"/>
                </a:lnTo>
                <a:lnTo>
                  <a:pt x="105410" y="96361"/>
                </a:lnTo>
                <a:lnTo>
                  <a:pt x="96321" y="91777"/>
                </a:lnTo>
                <a:lnTo>
                  <a:pt x="85090" y="90169"/>
                </a:lnTo>
                <a:close/>
              </a:path>
              <a:path w="168909" h="251460">
                <a:moveTo>
                  <a:pt x="115570" y="223519"/>
                </a:moveTo>
                <a:lnTo>
                  <a:pt x="92710" y="223519"/>
                </a:lnTo>
                <a:lnTo>
                  <a:pt x="96976" y="234315"/>
                </a:lnTo>
                <a:lnTo>
                  <a:pt x="103981" y="243205"/>
                </a:lnTo>
                <a:lnTo>
                  <a:pt x="113605" y="249237"/>
                </a:lnTo>
                <a:lnTo>
                  <a:pt x="125730" y="251460"/>
                </a:lnTo>
                <a:lnTo>
                  <a:pt x="134540" y="250070"/>
                </a:lnTo>
                <a:lnTo>
                  <a:pt x="141922" y="246062"/>
                </a:lnTo>
                <a:lnTo>
                  <a:pt x="143993" y="243839"/>
                </a:lnTo>
                <a:lnTo>
                  <a:pt x="116840" y="243839"/>
                </a:lnTo>
                <a:lnTo>
                  <a:pt x="115649" y="234315"/>
                </a:lnTo>
                <a:lnTo>
                  <a:pt x="115570" y="223519"/>
                </a:lnTo>
                <a:close/>
              </a:path>
              <a:path w="168909" h="251460">
                <a:moveTo>
                  <a:pt x="106834" y="97789"/>
                </a:moveTo>
                <a:lnTo>
                  <a:pt x="86360" y="97789"/>
                </a:lnTo>
                <a:lnTo>
                  <a:pt x="100171" y="102393"/>
                </a:lnTo>
                <a:lnTo>
                  <a:pt x="108267" y="112712"/>
                </a:lnTo>
                <a:lnTo>
                  <a:pt x="112077" y="123507"/>
                </a:lnTo>
                <a:lnTo>
                  <a:pt x="113030" y="129539"/>
                </a:lnTo>
                <a:lnTo>
                  <a:pt x="113030" y="135889"/>
                </a:lnTo>
                <a:lnTo>
                  <a:pt x="95250" y="204469"/>
                </a:lnTo>
                <a:lnTo>
                  <a:pt x="92710" y="210819"/>
                </a:lnTo>
                <a:lnTo>
                  <a:pt x="92710" y="212089"/>
                </a:lnTo>
                <a:lnTo>
                  <a:pt x="56554" y="242550"/>
                </a:lnTo>
                <a:lnTo>
                  <a:pt x="48260" y="243839"/>
                </a:lnTo>
                <a:lnTo>
                  <a:pt x="69984" y="243839"/>
                </a:lnTo>
                <a:lnTo>
                  <a:pt x="78065" y="238601"/>
                </a:lnTo>
                <a:lnTo>
                  <a:pt x="92710" y="223519"/>
                </a:lnTo>
                <a:lnTo>
                  <a:pt x="115570" y="223519"/>
                </a:lnTo>
                <a:lnTo>
                  <a:pt x="115570" y="218439"/>
                </a:lnTo>
                <a:lnTo>
                  <a:pt x="116840" y="215900"/>
                </a:lnTo>
                <a:lnTo>
                  <a:pt x="118110" y="209550"/>
                </a:lnTo>
                <a:lnTo>
                  <a:pt x="141942" y="113030"/>
                </a:lnTo>
                <a:lnTo>
                  <a:pt x="118110" y="113030"/>
                </a:lnTo>
                <a:lnTo>
                  <a:pt x="112593" y="103564"/>
                </a:lnTo>
                <a:lnTo>
                  <a:pt x="106834" y="97789"/>
                </a:lnTo>
                <a:close/>
              </a:path>
              <a:path w="168909" h="251460">
                <a:moveTo>
                  <a:pt x="162560" y="193039"/>
                </a:moveTo>
                <a:lnTo>
                  <a:pt x="154940" y="193039"/>
                </a:lnTo>
                <a:lnTo>
                  <a:pt x="149324" y="215443"/>
                </a:lnTo>
                <a:lnTo>
                  <a:pt x="143668" y="230028"/>
                </a:lnTo>
                <a:lnTo>
                  <a:pt x="136346" y="240089"/>
                </a:lnTo>
                <a:lnTo>
                  <a:pt x="127000" y="243839"/>
                </a:lnTo>
                <a:lnTo>
                  <a:pt x="143993" y="243839"/>
                </a:lnTo>
                <a:lnTo>
                  <a:pt x="161686" y="199886"/>
                </a:lnTo>
                <a:lnTo>
                  <a:pt x="162560" y="195580"/>
                </a:lnTo>
                <a:lnTo>
                  <a:pt x="162560" y="193039"/>
                </a:lnTo>
                <a:close/>
              </a:path>
              <a:path w="168909" h="251460">
                <a:moveTo>
                  <a:pt x="168910" y="0"/>
                </a:moveTo>
                <a:lnTo>
                  <a:pt x="165100" y="0"/>
                </a:lnTo>
                <a:lnTo>
                  <a:pt x="156170" y="595"/>
                </a:lnTo>
                <a:lnTo>
                  <a:pt x="128309" y="3214"/>
                </a:lnTo>
                <a:lnTo>
                  <a:pt x="119380" y="3810"/>
                </a:lnTo>
                <a:lnTo>
                  <a:pt x="116840" y="3810"/>
                </a:lnTo>
                <a:lnTo>
                  <a:pt x="114300" y="6350"/>
                </a:lnTo>
                <a:lnTo>
                  <a:pt x="114300" y="15239"/>
                </a:lnTo>
                <a:lnTo>
                  <a:pt x="139700" y="15239"/>
                </a:lnTo>
                <a:lnTo>
                  <a:pt x="140970" y="17780"/>
                </a:lnTo>
                <a:lnTo>
                  <a:pt x="140970" y="21589"/>
                </a:lnTo>
                <a:lnTo>
                  <a:pt x="139700" y="27939"/>
                </a:lnTo>
                <a:lnTo>
                  <a:pt x="118110" y="113030"/>
                </a:lnTo>
                <a:lnTo>
                  <a:pt x="141942" y="113030"/>
                </a:lnTo>
                <a:lnTo>
                  <a:pt x="168910" y="3810"/>
                </a:lnTo>
                <a:lnTo>
                  <a:pt x="168910" y="0"/>
                </a:lnTo>
                <a:close/>
              </a:path>
            </a:pathLst>
          </a:custGeom>
          <a:solidFill>
            <a:srgbClr val="9600A8"/>
          </a:solidFill>
        </p:spPr>
        <p:txBody>
          <a:bodyPr wrap="square" lIns="0" tIns="0" rIns="0" bIns="0" rtlCol="0"/>
          <a:lstStyle/>
          <a:p>
            <a:endParaRPr sz="1632"/>
          </a:p>
        </p:txBody>
      </p:sp>
      <p:sp>
        <p:nvSpPr>
          <p:cNvPr id="42" name="object 42"/>
          <p:cNvSpPr/>
          <p:nvPr/>
        </p:nvSpPr>
        <p:spPr>
          <a:xfrm>
            <a:off x="1030716" y="5431505"/>
            <a:ext cx="100192" cy="206142"/>
          </a:xfrm>
          <a:custGeom>
            <a:avLst/>
            <a:gdLst/>
            <a:ahLst/>
            <a:cxnLst/>
            <a:rect l="l" t="t" r="r" b="b"/>
            <a:pathLst>
              <a:path w="110490" h="227329">
                <a:moveTo>
                  <a:pt x="66040" y="81279"/>
                </a:moveTo>
                <a:lnTo>
                  <a:pt x="41909" y="81279"/>
                </a:lnTo>
                <a:lnTo>
                  <a:pt x="27027" y="140374"/>
                </a:lnTo>
                <a:lnTo>
                  <a:pt x="19050" y="173037"/>
                </a:lnTo>
                <a:lnTo>
                  <a:pt x="15835" y="188079"/>
                </a:lnTo>
                <a:lnTo>
                  <a:pt x="15240" y="194309"/>
                </a:lnTo>
                <a:lnTo>
                  <a:pt x="17720" y="207506"/>
                </a:lnTo>
                <a:lnTo>
                  <a:pt x="24606" y="217963"/>
                </a:lnTo>
                <a:lnTo>
                  <a:pt x="35063" y="224849"/>
                </a:lnTo>
                <a:lnTo>
                  <a:pt x="48259" y="227329"/>
                </a:lnTo>
                <a:lnTo>
                  <a:pt x="71993" y="219154"/>
                </a:lnTo>
                <a:lnTo>
                  <a:pt x="72682" y="218439"/>
                </a:lnTo>
                <a:lnTo>
                  <a:pt x="40640" y="218439"/>
                </a:lnTo>
                <a:lnTo>
                  <a:pt x="38100" y="214629"/>
                </a:lnTo>
                <a:lnTo>
                  <a:pt x="38100" y="191769"/>
                </a:lnTo>
                <a:lnTo>
                  <a:pt x="39369" y="185419"/>
                </a:lnTo>
                <a:lnTo>
                  <a:pt x="66040" y="81279"/>
                </a:lnTo>
                <a:close/>
              </a:path>
              <a:path w="110490" h="227329">
                <a:moveTo>
                  <a:pt x="104140" y="168909"/>
                </a:moveTo>
                <a:lnTo>
                  <a:pt x="97790" y="168909"/>
                </a:lnTo>
                <a:lnTo>
                  <a:pt x="96519" y="170179"/>
                </a:lnTo>
                <a:lnTo>
                  <a:pt x="95250" y="173989"/>
                </a:lnTo>
                <a:lnTo>
                  <a:pt x="82728" y="196472"/>
                </a:lnTo>
                <a:lnTo>
                  <a:pt x="70326" y="210026"/>
                </a:lnTo>
                <a:lnTo>
                  <a:pt x="58638" y="216673"/>
                </a:lnTo>
                <a:lnTo>
                  <a:pt x="48259" y="218439"/>
                </a:lnTo>
                <a:lnTo>
                  <a:pt x="72682" y="218439"/>
                </a:lnTo>
                <a:lnTo>
                  <a:pt x="89535" y="200977"/>
                </a:lnTo>
                <a:lnTo>
                  <a:pt x="100409" y="182324"/>
                </a:lnTo>
                <a:lnTo>
                  <a:pt x="104016" y="173037"/>
                </a:lnTo>
                <a:lnTo>
                  <a:pt x="104140" y="168909"/>
                </a:lnTo>
                <a:close/>
              </a:path>
              <a:path w="110490" h="227329">
                <a:moveTo>
                  <a:pt x="110490" y="69850"/>
                </a:moveTo>
                <a:lnTo>
                  <a:pt x="0" y="69850"/>
                </a:lnTo>
                <a:lnTo>
                  <a:pt x="0" y="81279"/>
                </a:lnTo>
                <a:lnTo>
                  <a:pt x="110490" y="81279"/>
                </a:lnTo>
                <a:lnTo>
                  <a:pt x="110490" y="69850"/>
                </a:lnTo>
                <a:close/>
              </a:path>
              <a:path w="110490" h="227329">
                <a:moveTo>
                  <a:pt x="78740" y="0"/>
                </a:moveTo>
                <a:lnTo>
                  <a:pt x="62230" y="0"/>
                </a:lnTo>
                <a:lnTo>
                  <a:pt x="58419" y="13969"/>
                </a:lnTo>
                <a:lnTo>
                  <a:pt x="44450" y="69850"/>
                </a:lnTo>
                <a:lnTo>
                  <a:pt x="68580" y="69850"/>
                </a:lnTo>
                <a:lnTo>
                  <a:pt x="76854" y="39449"/>
                </a:lnTo>
                <a:lnTo>
                  <a:pt x="81438" y="21907"/>
                </a:lnTo>
                <a:lnTo>
                  <a:pt x="83403" y="13414"/>
                </a:lnTo>
                <a:lnTo>
                  <a:pt x="83819" y="10159"/>
                </a:lnTo>
                <a:lnTo>
                  <a:pt x="83819" y="5079"/>
                </a:lnTo>
                <a:lnTo>
                  <a:pt x="78740" y="0"/>
                </a:lnTo>
                <a:close/>
              </a:path>
            </a:pathLst>
          </a:custGeom>
          <a:solidFill>
            <a:srgbClr val="9600A8"/>
          </a:solidFill>
        </p:spPr>
        <p:txBody>
          <a:bodyPr wrap="square" lIns="0" tIns="0" rIns="0" bIns="0" rtlCol="0"/>
          <a:lstStyle/>
          <a:p>
            <a:endParaRPr sz="1632"/>
          </a:p>
        </p:txBody>
      </p:sp>
      <p:sp>
        <p:nvSpPr>
          <p:cNvPr id="43" name="object 43"/>
          <p:cNvSpPr/>
          <p:nvPr/>
        </p:nvSpPr>
        <p:spPr>
          <a:xfrm>
            <a:off x="1401542" y="5300795"/>
            <a:ext cx="215356" cy="0"/>
          </a:xfrm>
          <a:custGeom>
            <a:avLst/>
            <a:gdLst/>
            <a:ahLst/>
            <a:cxnLst/>
            <a:rect l="l" t="t" r="r" b="b"/>
            <a:pathLst>
              <a:path w="237489">
                <a:moveTo>
                  <a:pt x="0" y="0"/>
                </a:moveTo>
                <a:lnTo>
                  <a:pt x="237490" y="0"/>
                </a:lnTo>
              </a:path>
            </a:pathLst>
          </a:custGeom>
          <a:ln w="13969">
            <a:solidFill>
              <a:srgbClr val="9600A8"/>
            </a:solidFill>
          </a:ln>
        </p:spPr>
        <p:txBody>
          <a:bodyPr wrap="square" lIns="0" tIns="0" rIns="0" bIns="0" rtlCol="0"/>
          <a:lstStyle/>
          <a:p>
            <a:endParaRPr sz="1632"/>
          </a:p>
        </p:txBody>
      </p:sp>
      <p:sp>
        <p:nvSpPr>
          <p:cNvPr id="44" name="object 44"/>
          <p:cNvSpPr/>
          <p:nvPr/>
        </p:nvSpPr>
        <p:spPr>
          <a:xfrm>
            <a:off x="1401542" y="5364135"/>
            <a:ext cx="215356" cy="0"/>
          </a:xfrm>
          <a:custGeom>
            <a:avLst/>
            <a:gdLst/>
            <a:ahLst/>
            <a:cxnLst/>
            <a:rect l="l" t="t" r="r" b="b"/>
            <a:pathLst>
              <a:path w="237489">
                <a:moveTo>
                  <a:pt x="0" y="0"/>
                </a:moveTo>
                <a:lnTo>
                  <a:pt x="237490" y="0"/>
                </a:lnTo>
              </a:path>
            </a:pathLst>
          </a:custGeom>
          <a:ln w="13969">
            <a:solidFill>
              <a:srgbClr val="9600A8"/>
            </a:solidFill>
          </a:ln>
        </p:spPr>
        <p:txBody>
          <a:bodyPr wrap="square" lIns="0" tIns="0" rIns="0" bIns="0" rtlCol="0"/>
          <a:lstStyle/>
          <a:p>
            <a:endParaRPr sz="1632"/>
          </a:p>
        </p:txBody>
      </p:sp>
      <p:sp>
        <p:nvSpPr>
          <p:cNvPr id="45" name="object 45"/>
          <p:cNvSpPr/>
          <p:nvPr/>
        </p:nvSpPr>
        <p:spPr>
          <a:xfrm>
            <a:off x="1847225" y="5339374"/>
            <a:ext cx="0" cy="101344"/>
          </a:xfrm>
          <a:custGeom>
            <a:avLst/>
            <a:gdLst/>
            <a:ahLst/>
            <a:cxnLst/>
            <a:rect l="l" t="t" r="r" b="b"/>
            <a:pathLst>
              <a:path h="111760">
                <a:moveTo>
                  <a:pt x="0" y="0"/>
                </a:moveTo>
                <a:lnTo>
                  <a:pt x="0" y="111759"/>
                </a:lnTo>
              </a:path>
            </a:pathLst>
          </a:custGeom>
          <a:ln w="15239">
            <a:solidFill>
              <a:srgbClr val="9600A8"/>
            </a:solidFill>
          </a:ln>
        </p:spPr>
        <p:txBody>
          <a:bodyPr wrap="square" lIns="0" tIns="0" rIns="0" bIns="0" rtlCol="0"/>
          <a:lstStyle/>
          <a:p>
            <a:endParaRPr sz="1632"/>
          </a:p>
        </p:txBody>
      </p:sp>
      <p:sp>
        <p:nvSpPr>
          <p:cNvPr id="46" name="object 46"/>
          <p:cNvSpPr/>
          <p:nvPr/>
        </p:nvSpPr>
        <p:spPr>
          <a:xfrm>
            <a:off x="1740124" y="5333041"/>
            <a:ext cx="215356" cy="0"/>
          </a:xfrm>
          <a:custGeom>
            <a:avLst/>
            <a:gdLst/>
            <a:ahLst/>
            <a:cxnLst/>
            <a:rect l="l" t="t" r="r" b="b"/>
            <a:pathLst>
              <a:path w="237489">
                <a:moveTo>
                  <a:pt x="0" y="0"/>
                </a:moveTo>
                <a:lnTo>
                  <a:pt x="237490" y="0"/>
                </a:lnTo>
              </a:path>
            </a:pathLst>
          </a:custGeom>
          <a:ln w="13970">
            <a:solidFill>
              <a:srgbClr val="9600A8"/>
            </a:solidFill>
          </a:ln>
        </p:spPr>
        <p:txBody>
          <a:bodyPr wrap="square" lIns="0" tIns="0" rIns="0" bIns="0" rtlCol="0"/>
          <a:lstStyle/>
          <a:p>
            <a:endParaRPr sz="1632"/>
          </a:p>
        </p:txBody>
      </p:sp>
      <p:sp>
        <p:nvSpPr>
          <p:cNvPr id="47" name="object 47"/>
          <p:cNvSpPr/>
          <p:nvPr/>
        </p:nvSpPr>
        <p:spPr>
          <a:xfrm>
            <a:off x="1847225" y="5225362"/>
            <a:ext cx="0" cy="101344"/>
          </a:xfrm>
          <a:custGeom>
            <a:avLst/>
            <a:gdLst/>
            <a:ahLst/>
            <a:cxnLst/>
            <a:rect l="l" t="t" r="r" b="b"/>
            <a:pathLst>
              <a:path h="111760">
                <a:moveTo>
                  <a:pt x="0" y="0"/>
                </a:moveTo>
                <a:lnTo>
                  <a:pt x="0" y="111760"/>
                </a:lnTo>
              </a:path>
            </a:pathLst>
          </a:custGeom>
          <a:ln w="15239">
            <a:solidFill>
              <a:srgbClr val="9600A8"/>
            </a:solidFill>
          </a:ln>
        </p:spPr>
        <p:txBody>
          <a:bodyPr wrap="square" lIns="0" tIns="0" rIns="0" bIns="0" rtlCol="0"/>
          <a:lstStyle/>
          <a:p>
            <a:endParaRPr sz="1632"/>
          </a:p>
        </p:txBody>
      </p:sp>
      <p:sp>
        <p:nvSpPr>
          <p:cNvPr id="48" name="object 48"/>
          <p:cNvSpPr/>
          <p:nvPr/>
        </p:nvSpPr>
        <p:spPr>
          <a:xfrm>
            <a:off x="1999242" y="5198875"/>
            <a:ext cx="107102" cy="215356"/>
          </a:xfrm>
          <a:custGeom>
            <a:avLst/>
            <a:gdLst/>
            <a:ahLst/>
            <a:cxnLst/>
            <a:rect l="l" t="t" r="r" b="b"/>
            <a:pathLst>
              <a:path w="118110" h="237489">
                <a:moveTo>
                  <a:pt x="118110" y="226059"/>
                </a:moveTo>
                <a:lnTo>
                  <a:pt x="2540" y="226059"/>
                </a:lnTo>
                <a:lnTo>
                  <a:pt x="2540" y="237489"/>
                </a:lnTo>
                <a:lnTo>
                  <a:pt x="14882" y="236755"/>
                </a:lnTo>
                <a:lnTo>
                  <a:pt x="30797" y="236378"/>
                </a:lnTo>
                <a:lnTo>
                  <a:pt x="118110" y="236219"/>
                </a:lnTo>
                <a:lnTo>
                  <a:pt x="118110" y="226059"/>
                </a:lnTo>
                <a:close/>
              </a:path>
              <a:path w="118110" h="237489">
                <a:moveTo>
                  <a:pt x="118110" y="236219"/>
                </a:moveTo>
                <a:lnTo>
                  <a:pt x="60960" y="236219"/>
                </a:lnTo>
                <a:lnTo>
                  <a:pt x="90011" y="236378"/>
                </a:lnTo>
                <a:lnTo>
                  <a:pt x="105787" y="236755"/>
                </a:lnTo>
                <a:lnTo>
                  <a:pt x="118110" y="237489"/>
                </a:lnTo>
                <a:lnTo>
                  <a:pt x="118110" y="236219"/>
                </a:lnTo>
                <a:close/>
              </a:path>
              <a:path w="118110" h="237489">
                <a:moveTo>
                  <a:pt x="73660" y="24129"/>
                </a:moveTo>
                <a:lnTo>
                  <a:pt x="46990" y="24129"/>
                </a:lnTo>
                <a:lnTo>
                  <a:pt x="46990" y="208279"/>
                </a:lnTo>
                <a:lnTo>
                  <a:pt x="46275" y="216951"/>
                </a:lnTo>
                <a:lnTo>
                  <a:pt x="42227" y="222408"/>
                </a:lnTo>
                <a:lnTo>
                  <a:pt x="31988" y="225246"/>
                </a:lnTo>
                <a:lnTo>
                  <a:pt x="12700" y="226059"/>
                </a:lnTo>
                <a:lnTo>
                  <a:pt x="106680" y="226059"/>
                </a:lnTo>
                <a:lnTo>
                  <a:pt x="88126" y="225246"/>
                </a:lnTo>
                <a:lnTo>
                  <a:pt x="78263" y="222408"/>
                </a:lnTo>
                <a:lnTo>
                  <a:pt x="74354" y="216951"/>
                </a:lnTo>
                <a:lnTo>
                  <a:pt x="73660" y="208279"/>
                </a:lnTo>
                <a:lnTo>
                  <a:pt x="73660" y="24129"/>
                </a:lnTo>
                <a:close/>
              </a:path>
              <a:path w="118110" h="237489">
                <a:moveTo>
                  <a:pt x="73660" y="0"/>
                </a:moveTo>
                <a:lnTo>
                  <a:pt x="66040" y="0"/>
                </a:lnTo>
                <a:lnTo>
                  <a:pt x="47684" y="13215"/>
                </a:lnTo>
                <a:lnTo>
                  <a:pt x="28733" y="20002"/>
                </a:lnTo>
                <a:lnTo>
                  <a:pt x="11926" y="22502"/>
                </a:lnTo>
                <a:lnTo>
                  <a:pt x="0" y="22859"/>
                </a:lnTo>
                <a:lnTo>
                  <a:pt x="0" y="34289"/>
                </a:lnTo>
                <a:lnTo>
                  <a:pt x="7877" y="34131"/>
                </a:lnTo>
                <a:lnTo>
                  <a:pt x="19208" y="33019"/>
                </a:lnTo>
                <a:lnTo>
                  <a:pt x="32682" y="30003"/>
                </a:lnTo>
                <a:lnTo>
                  <a:pt x="46990" y="24129"/>
                </a:lnTo>
                <a:lnTo>
                  <a:pt x="73660" y="24129"/>
                </a:lnTo>
                <a:lnTo>
                  <a:pt x="73660" y="0"/>
                </a:lnTo>
                <a:close/>
              </a:path>
            </a:pathLst>
          </a:custGeom>
          <a:solidFill>
            <a:srgbClr val="9600A8"/>
          </a:solidFill>
        </p:spPr>
        <p:txBody>
          <a:bodyPr wrap="square" lIns="0" tIns="0" rIns="0" bIns="0" rtlCol="0"/>
          <a:lstStyle/>
          <a:p>
            <a:endParaRPr sz="1632"/>
          </a:p>
        </p:txBody>
      </p:sp>
      <p:sp>
        <p:nvSpPr>
          <p:cNvPr id="49" name="object 49"/>
          <p:cNvSpPr/>
          <p:nvPr/>
        </p:nvSpPr>
        <p:spPr>
          <a:xfrm>
            <a:off x="2230721" y="5316341"/>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312" y="36730"/>
                </a:lnTo>
                <a:lnTo>
                  <a:pt x="32385" y="32861"/>
                </a:lnTo>
                <a:lnTo>
                  <a:pt x="36552" y="26848"/>
                </a:lnTo>
                <a:lnTo>
                  <a:pt x="38100" y="19050"/>
                </a:lnTo>
                <a:lnTo>
                  <a:pt x="36552" y="11787"/>
                </a:lnTo>
                <a:lnTo>
                  <a:pt x="32385" y="5714"/>
                </a:lnTo>
                <a:lnTo>
                  <a:pt x="26312" y="1547"/>
                </a:lnTo>
                <a:lnTo>
                  <a:pt x="19050" y="0"/>
                </a:lnTo>
                <a:close/>
              </a:path>
            </a:pathLst>
          </a:custGeom>
          <a:solidFill>
            <a:srgbClr val="9600A8"/>
          </a:solidFill>
        </p:spPr>
        <p:txBody>
          <a:bodyPr wrap="square" lIns="0" tIns="0" rIns="0" bIns="0" rtlCol="0"/>
          <a:lstStyle/>
          <a:p>
            <a:endParaRPr sz="1632"/>
          </a:p>
        </p:txBody>
      </p:sp>
      <p:sp>
        <p:nvSpPr>
          <p:cNvPr id="50" name="object 50"/>
          <p:cNvSpPr/>
          <p:nvPr/>
        </p:nvSpPr>
        <p:spPr>
          <a:xfrm>
            <a:off x="2380433" y="5189661"/>
            <a:ext cx="146258" cy="228024"/>
          </a:xfrm>
          <a:custGeom>
            <a:avLst/>
            <a:gdLst/>
            <a:ahLst/>
            <a:cxnLst/>
            <a:rect l="l" t="t" r="r" b="b"/>
            <a:pathLst>
              <a:path w="161289" h="251460">
                <a:moveTo>
                  <a:pt x="82550" y="0"/>
                </a:moveTo>
                <a:lnTo>
                  <a:pt x="77470" y="0"/>
                </a:lnTo>
                <a:lnTo>
                  <a:pt x="68937" y="416"/>
                </a:lnTo>
                <a:lnTo>
                  <a:pt x="56832" y="1428"/>
                </a:lnTo>
                <a:lnTo>
                  <a:pt x="44251" y="2678"/>
                </a:lnTo>
                <a:lnTo>
                  <a:pt x="34290" y="3809"/>
                </a:lnTo>
                <a:lnTo>
                  <a:pt x="27940" y="3809"/>
                </a:lnTo>
                <a:lnTo>
                  <a:pt x="27940" y="15239"/>
                </a:lnTo>
                <a:lnTo>
                  <a:pt x="53340" y="15239"/>
                </a:lnTo>
                <a:lnTo>
                  <a:pt x="54610" y="17779"/>
                </a:lnTo>
                <a:lnTo>
                  <a:pt x="54610" y="21589"/>
                </a:lnTo>
                <a:lnTo>
                  <a:pt x="53340" y="27939"/>
                </a:lnTo>
                <a:lnTo>
                  <a:pt x="1270" y="232409"/>
                </a:lnTo>
                <a:lnTo>
                  <a:pt x="0" y="237489"/>
                </a:lnTo>
                <a:lnTo>
                  <a:pt x="59" y="248939"/>
                </a:lnTo>
                <a:lnTo>
                  <a:pt x="7620" y="251459"/>
                </a:lnTo>
                <a:lnTo>
                  <a:pt x="15240" y="251459"/>
                </a:lnTo>
                <a:lnTo>
                  <a:pt x="32385" y="206216"/>
                </a:lnTo>
                <a:lnTo>
                  <a:pt x="41910" y="165100"/>
                </a:lnTo>
                <a:lnTo>
                  <a:pt x="81030" y="165100"/>
                </a:lnTo>
                <a:lnTo>
                  <a:pt x="75803" y="162897"/>
                </a:lnTo>
                <a:lnTo>
                  <a:pt x="54610" y="158750"/>
                </a:lnTo>
                <a:lnTo>
                  <a:pt x="61463" y="153669"/>
                </a:lnTo>
                <a:lnTo>
                  <a:pt x="45720" y="153669"/>
                </a:lnTo>
                <a:lnTo>
                  <a:pt x="82550" y="3809"/>
                </a:lnTo>
                <a:lnTo>
                  <a:pt x="82550" y="0"/>
                </a:lnTo>
                <a:close/>
              </a:path>
              <a:path w="161289" h="251460">
                <a:moveTo>
                  <a:pt x="81030" y="165100"/>
                </a:moveTo>
                <a:lnTo>
                  <a:pt x="41910" y="165100"/>
                </a:lnTo>
                <a:lnTo>
                  <a:pt x="53816" y="167183"/>
                </a:lnTo>
                <a:lnTo>
                  <a:pt x="67627" y="172243"/>
                </a:lnTo>
                <a:lnTo>
                  <a:pt x="79057" y="181352"/>
                </a:lnTo>
                <a:lnTo>
                  <a:pt x="83820" y="195579"/>
                </a:lnTo>
                <a:lnTo>
                  <a:pt x="83707" y="199727"/>
                </a:lnTo>
                <a:lnTo>
                  <a:pt x="82550" y="203200"/>
                </a:lnTo>
                <a:lnTo>
                  <a:pt x="81280" y="208279"/>
                </a:lnTo>
                <a:lnTo>
                  <a:pt x="101103" y="248939"/>
                </a:lnTo>
                <a:lnTo>
                  <a:pt x="114300" y="251459"/>
                </a:lnTo>
                <a:lnTo>
                  <a:pt x="121701" y="250269"/>
                </a:lnTo>
                <a:lnTo>
                  <a:pt x="128746" y="246697"/>
                </a:lnTo>
                <a:lnTo>
                  <a:pt x="133465" y="242569"/>
                </a:lnTo>
                <a:lnTo>
                  <a:pt x="107950" y="242569"/>
                </a:lnTo>
                <a:lnTo>
                  <a:pt x="104140" y="238759"/>
                </a:lnTo>
                <a:lnTo>
                  <a:pt x="104140" y="219709"/>
                </a:lnTo>
                <a:lnTo>
                  <a:pt x="105410" y="212089"/>
                </a:lnTo>
                <a:lnTo>
                  <a:pt x="105410" y="207009"/>
                </a:lnTo>
                <a:lnTo>
                  <a:pt x="107950" y="200659"/>
                </a:lnTo>
                <a:lnTo>
                  <a:pt x="107950" y="195579"/>
                </a:lnTo>
                <a:lnTo>
                  <a:pt x="103901" y="180717"/>
                </a:lnTo>
                <a:lnTo>
                  <a:pt x="92710" y="170021"/>
                </a:lnTo>
                <a:lnTo>
                  <a:pt x="81030" y="165100"/>
                </a:lnTo>
                <a:close/>
              </a:path>
              <a:path w="161289" h="251460">
                <a:moveTo>
                  <a:pt x="154940" y="193039"/>
                </a:moveTo>
                <a:lnTo>
                  <a:pt x="147320" y="193039"/>
                </a:lnTo>
                <a:lnTo>
                  <a:pt x="146050" y="198119"/>
                </a:lnTo>
                <a:lnTo>
                  <a:pt x="140017" y="216316"/>
                </a:lnTo>
                <a:lnTo>
                  <a:pt x="133032" y="230346"/>
                </a:lnTo>
                <a:lnTo>
                  <a:pt x="124618" y="239375"/>
                </a:lnTo>
                <a:lnTo>
                  <a:pt x="114300" y="242569"/>
                </a:lnTo>
                <a:lnTo>
                  <a:pt x="133465" y="242569"/>
                </a:lnTo>
                <a:lnTo>
                  <a:pt x="151923" y="208756"/>
                </a:lnTo>
                <a:lnTo>
                  <a:pt x="154940" y="195579"/>
                </a:lnTo>
                <a:lnTo>
                  <a:pt x="154940" y="193039"/>
                </a:lnTo>
                <a:close/>
              </a:path>
              <a:path w="161289" h="251460">
                <a:moveTo>
                  <a:pt x="137160" y="90169"/>
                </a:moveTo>
                <a:lnTo>
                  <a:pt x="85090" y="120650"/>
                </a:lnTo>
                <a:lnTo>
                  <a:pt x="76080" y="130988"/>
                </a:lnTo>
                <a:lnTo>
                  <a:pt x="66357" y="140493"/>
                </a:lnTo>
                <a:lnTo>
                  <a:pt x="56157" y="148332"/>
                </a:lnTo>
                <a:lnTo>
                  <a:pt x="45720" y="153669"/>
                </a:lnTo>
                <a:lnTo>
                  <a:pt x="61463" y="153669"/>
                </a:lnTo>
                <a:lnTo>
                  <a:pt x="98206" y="118685"/>
                </a:lnTo>
                <a:lnTo>
                  <a:pt x="110966" y="107791"/>
                </a:lnTo>
                <a:lnTo>
                  <a:pt x="123487" y="100468"/>
                </a:lnTo>
                <a:lnTo>
                  <a:pt x="135890" y="97789"/>
                </a:lnTo>
                <a:lnTo>
                  <a:pt x="155820" y="97789"/>
                </a:lnTo>
                <a:lnTo>
                  <a:pt x="155416" y="97155"/>
                </a:lnTo>
                <a:lnTo>
                  <a:pt x="147895" y="92114"/>
                </a:lnTo>
                <a:lnTo>
                  <a:pt x="137160" y="90169"/>
                </a:lnTo>
                <a:close/>
              </a:path>
              <a:path w="161289" h="251460">
                <a:moveTo>
                  <a:pt x="155820" y="97789"/>
                </a:moveTo>
                <a:lnTo>
                  <a:pt x="139700" y="97789"/>
                </a:lnTo>
                <a:lnTo>
                  <a:pt x="147320" y="100329"/>
                </a:lnTo>
                <a:lnTo>
                  <a:pt x="148590" y="100329"/>
                </a:lnTo>
                <a:lnTo>
                  <a:pt x="148590" y="101600"/>
                </a:lnTo>
                <a:lnTo>
                  <a:pt x="137914" y="104576"/>
                </a:lnTo>
                <a:lnTo>
                  <a:pt x="131762" y="110172"/>
                </a:lnTo>
                <a:lnTo>
                  <a:pt x="128944" y="116244"/>
                </a:lnTo>
                <a:lnTo>
                  <a:pt x="128270" y="120650"/>
                </a:lnTo>
                <a:lnTo>
                  <a:pt x="128270" y="127000"/>
                </a:lnTo>
                <a:lnTo>
                  <a:pt x="132080"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9600A8"/>
          </a:solidFill>
        </p:spPr>
        <p:txBody>
          <a:bodyPr wrap="square" lIns="0" tIns="0" rIns="0" bIns="0" rtlCol="0"/>
          <a:lstStyle/>
          <a:p>
            <a:endParaRPr sz="1632"/>
          </a:p>
        </p:txBody>
      </p:sp>
      <p:sp>
        <p:nvSpPr>
          <p:cNvPr id="51" name="object 51"/>
          <p:cNvSpPr/>
          <p:nvPr/>
        </p:nvSpPr>
        <p:spPr>
          <a:xfrm>
            <a:off x="2638401" y="5316341"/>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312" y="36730"/>
                </a:lnTo>
                <a:lnTo>
                  <a:pt x="32385" y="32861"/>
                </a:lnTo>
                <a:lnTo>
                  <a:pt x="36552" y="26848"/>
                </a:lnTo>
                <a:lnTo>
                  <a:pt x="38100" y="19050"/>
                </a:lnTo>
                <a:lnTo>
                  <a:pt x="36552" y="11787"/>
                </a:lnTo>
                <a:lnTo>
                  <a:pt x="32385" y="5714"/>
                </a:lnTo>
                <a:lnTo>
                  <a:pt x="26312" y="1547"/>
                </a:lnTo>
                <a:lnTo>
                  <a:pt x="19050" y="0"/>
                </a:lnTo>
                <a:close/>
              </a:path>
            </a:pathLst>
          </a:custGeom>
          <a:solidFill>
            <a:srgbClr val="9600A8"/>
          </a:solidFill>
        </p:spPr>
        <p:txBody>
          <a:bodyPr wrap="square" lIns="0" tIns="0" rIns="0" bIns="0" rtlCol="0"/>
          <a:lstStyle/>
          <a:p>
            <a:endParaRPr sz="1632"/>
          </a:p>
        </p:txBody>
      </p:sp>
      <p:sp>
        <p:nvSpPr>
          <p:cNvPr id="52" name="object 52"/>
          <p:cNvSpPr/>
          <p:nvPr/>
        </p:nvSpPr>
        <p:spPr>
          <a:xfrm>
            <a:off x="2808842" y="5487359"/>
            <a:ext cx="44914" cy="0"/>
          </a:xfrm>
          <a:custGeom>
            <a:avLst/>
            <a:gdLst/>
            <a:ahLst/>
            <a:cxnLst/>
            <a:rect l="l" t="t" r="r" b="b"/>
            <a:pathLst>
              <a:path w="49530">
                <a:moveTo>
                  <a:pt x="0" y="0"/>
                </a:moveTo>
                <a:lnTo>
                  <a:pt x="49530" y="0"/>
                </a:lnTo>
              </a:path>
            </a:pathLst>
          </a:custGeom>
          <a:ln w="13969">
            <a:solidFill>
              <a:srgbClr val="9600A8"/>
            </a:solidFill>
          </a:ln>
        </p:spPr>
        <p:txBody>
          <a:bodyPr wrap="square" lIns="0" tIns="0" rIns="0" bIns="0" rtlCol="0"/>
          <a:lstStyle/>
          <a:p>
            <a:endParaRPr sz="1632"/>
          </a:p>
        </p:txBody>
      </p:sp>
      <p:sp>
        <p:nvSpPr>
          <p:cNvPr id="53" name="object 53"/>
          <p:cNvSpPr/>
          <p:nvPr/>
        </p:nvSpPr>
        <p:spPr>
          <a:xfrm>
            <a:off x="2815176" y="5185054"/>
            <a:ext cx="0" cy="295971"/>
          </a:xfrm>
          <a:custGeom>
            <a:avLst/>
            <a:gdLst/>
            <a:ahLst/>
            <a:cxnLst/>
            <a:rect l="l" t="t" r="r" b="b"/>
            <a:pathLst>
              <a:path h="326389">
                <a:moveTo>
                  <a:pt x="0" y="0"/>
                </a:moveTo>
                <a:lnTo>
                  <a:pt x="0" y="326390"/>
                </a:lnTo>
              </a:path>
            </a:pathLst>
          </a:custGeom>
          <a:ln w="13969">
            <a:solidFill>
              <a:srgbClr val="9600A8"/>
            </a:solidFill>
          </a:ln>
        </p:spPr>
        <p:txBody>
          <a:bodyPr wrap="square" lIns="0" tIns="0" rIns="0" bIns="0" rtlCol="0"/>
          <a:lstStyle/>
          <a:p>
            <a:endParaRPr sz="1632"/>
          </a:p>
        </p:txBody>
      </p:sp>
      <p:sp>
        <p:nvSpPr>
          <p:cNvPr id="54" name="object 54"/>
          <p:cNvSpPr/>
          <p:nvPr/>
        </p:nvSpPr>
        <p:spPr>
          <a:xfrm>
            <a:off x="2808842" y="5178721"/>
            <a:ext cx="44914" cy="0"/>
          </a:xfrm>
          <a:custGeom>
            <a:avLst/>
            <a:gdLst/>
            <a:ahLst/>
            <a:cxnLst/>
            <a:rect l="l" t="t" r="r" b="b"/>
            <a:pathLst>
              <a:path w="49530">
                <a:moveTo>
                  <a:pt x="0" y="0"/>
                </a:moveTo>
                <a:lnTo>
                  <a:pt x="49530" y="0"/>
                </a:lnTo>
              </a:path>
            </a:pathLst>
          </a:custGeom>
          <a:ln w="13969">
            <a:solidFill>
              <a:srgbClr val="9600A8"/>
            </a:solidFill>
          </a:ln>
        </p:spPr>
        <p:txBody>
          <a:bodyPr wrap="square" lIns="0" tIns="0" rIns="0" bIns="0" rtlCol="0"/>
          <a:lstStyle/>
          <a:p>
            <a:endParaRPr sz="1632"/>
          </a:p>
        </p:txBody>
      </p:sp>
      <p:sp>
        <p:nvSpPr>
          <p:cNvPr id="55" name="object 55"/>
          <p:cNvSpPr/>
          <p:nvPr/>
        </p:nvSpPr>
        <p:spPr>
          <a:xfrm>
            <a:off x="2869977" y="5271427"/>
            <a:ext cx="160078" cy="146258"/>
          </a:xfrm>
          <a:custGeom>
            <a:avLst/>
            <a:gdLst/>
            <a:ahLst/>
            <a:cxnLst/>
            <a:rect l="l" t="t" r="r" b="b"/>
            <a:pathLst>
              <a:path w="176529" h="161289">
                <a:moveTo>
                  <a:pt x="2402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668" y="157281"/>
                </a:lnTo>
                <a:lnTo>
                  <a:pt x="53170" y="153670"/>
                </a:lnTo>
                <a:lnTo>
                  <a:pt x="22752" y="153670"/>
                </a:lnTo>
                <a:lnTo>
                  <a:pt x="15132" y="148590"/>
                </a:lnTo>
                <a:lnTo>
                  <a:pt x="32912" y="119380"/>
                </a:lnTo>
                <a:lnTo>
                  <a:pt x="24022" y="116840"/>
                </a:lnTo>
                <a:close/>
              </a:path>
              <a:path w="176529" h="161289">
                <a:moveTo>
                  <a:pt x="90484" y="133350"/>
                </a:moveTo>
                <a:lnTo>
                  <a:pt x="69742" y="133350"/>
                </a:lnTo>
                <a:lnTo>
                  <a:pt x="74981" y="143609"/>
                </a:lnTo>
                <a:lnTo>
                  <a:pt x="83077" y="152558"/>
                </a:lnTo>
                <a:lnTo>
                  <a:pt x="94031" y="158888"/>
                </a:lnTo>
                <a:lnTo>
                  <a:pt x="107842" y="161290"/>
                </a:lnTo>
                <a:lnTo>
                  <a:pt x="133043" y="154007"/>
                </a:lnTo>
                <a:lnTo>
                  <a:pt x="133413" y="153670"/>
                </a:lnTo>
                <a:lnTo>
                  <a:pt x="109112" y="153670"/>
                </a:lnTo>
                <a:lnTo>
                  <a:pt x="100242" y="151685"/>
                </a:lnTo>
                <a:lnTo>
                  <a:pt x="94348" y="146367"/>
                </a:lnTo>
                <a:lnTo>
                  <a:pt x="91124" y="138787"/>
                </a:lnTo>
                <a:lnTo>
                  <a:pt x="91047" y="138430"/>
                </a:lnTo>
                <a:lnTo>
                  <a:pt x="90484" y="133350"/>
                </a:lnTo>
                <a:close/>
              </a:path>
              <a:path w="176529" h="161289">
                <a:moveTo>
                  <a:pt x="91262" y="7620"/>
                </a:moveTo>
                <a:lnTo>
                  <a:pt x="67202" y="7620"/>
                </a:lnTo>
                <a:lnTo>
                  <a:pt x="72857" y="8532"/>
                </a:lnTo>
                <a:lnTo>
                  <a:pt x="79108" y="12065"/>
                </a:lnTo>
                <a:lnTo>
                  <a:pt x="84168" y="19407"/>
                </a:lnTo>
                <a:lnTo>
                  <a:pt x="86248" y="31730"/>
                </a:lnTo>
                <a:lnTo>
                  <a:pt x="85061" y="42187"/>
                </a:lnTo>
                <a:lnTo>
                  <a:pt x="75536" y="83542"/>
                </a:lnTo>
                <a:lnTo>
                  <a:pt x="61328" y="131702"/>
                </a:lnTo>
                <a:lnTo>
                  <a:pt x="34182" y="153670"/>
                </a:lnTo>
                <a:lnTo>
                  <a:pt x="53170" y="153670"/>
                </a:lnTo>
                <a:lnTo>
                  <a:pt x="59899" y="148272"/>
                </a:lnTo>
                <a:lnTo>
                  <a:pt x="66845" y="138787"/>
                </a:lnTo>
                <a:lnTo>
                  <a:pt x="69742" y="133350"/>
                </a:lnTo>
                <a:lnTo>
                  <a:pt x="90484" y="133350"/>
                </a:lnTo>
                <a:lnTo>
                  <a:pt x="96412" y="99060"/>
                </a:lnTo>
                <a:lnTo>
                  <a:pt x="107842" y="49530"/>
                </a:lnTo>
                <a:lnTo>
                  <a:pt x="110898" y="39231"/>
                </a:lnTo>
                <a:lnTo>
                  <a:pt x="116421" y="26670"/>
                </a:lnTo>
                <a:lnTo>
                  <a:pt x="106572" y="26670"/>
                </a:lnTo>
                <a:lnTo>
                  <a:pt x="98118" y="12858"/>
                </a:lnTo>
                <a:lnTo>
                  <a:pt x="91262" y="7620"/>
                </a:lnTo>
                <a:close/>
              </a:path>
              <a:path w="176529" h="161289">
                <a:moveTo>
                  <a:pt x="166262" y="102870"/>
                </a:moveTo>
                <a:lnTo>
                  <a:pt x="158642" y="102870"/>
                </a:lnTo>
                <a:lnTo>
                  <a:pt x="157372" y="104140"/>
                </a:lnTo>
                <a:lnTo>
                  <a:pt x="157372" y="106680"/>
                </a:lnTo>
                <a:lnTo>
                  <a:pt x="146795" y="130095"/>
                </a:lnTo>
                <a:lnTo>
                  <a:pt x="133718" y="144462"/>
                </a:lnTo>
                <a:lnTo>
                  <a:pt x="120403" y="151685"/>
                </a:lnTo>
                <a:lnTo>
                  <a:pt x="109112" y="153670"/>
                </a:lnTo>
                <a:lnTo>
                  <a:pt x="133413" y="153670"/>
                </a:lnTo>
                <a:lnTo>
                  <a:pt x="151339" y="137318"/>
                </a:lnTo>
                <a:lnTo>
                  <a:pt x="162491" y="118963"/>
                </a:lnTo>
                <a:lnTo>
                  <a:pt x="166262" y="106680"/>
                </a:lnTo>
                <a:lnTo>
                  <a:pt x="166262" y="102870"/>
                </a:lnTo>
                <a:close/>
              </a:path>
              <a:path w="176529" h="161289">
                <a:moveTo>
                  <a:pt x="68472" y="0"/>
                </a:moveTo>
                <a:lnTo>
                  <a:pt x="43270" y="7461"/>
                </a:lnTo>
                <a:lnTo>
                  <a:pt x="24974" y="24447"/>
                </a:lnTo>
                <a:lnTo>
                  <a:pt x="13822" y="42862"/>
                </a:lnTo>
                <a:lnTo>
                  <a:pt x="10052" y="54610"/>
                </a:lnTo>
                <a:lnTo>
                  <a:pt x="10052" y="58420"/>
                </a:lnTo>
                <a:lnTo>
                  <a:pt x="17672" y="58420"/>
                </a:lnTo>
                <a:lnTo>
                  <a:pt x="18942" y="57150"/>
                </a:lnTo>
                <a:lnTo>
                  <a:pt x="20212" y="54610"/>
                </a:lnTo>
                <a:lnTo>
                  <a:pt x="30590" y="31730"/>
                </a:lnTo>
                <a:lnTo>
                  <a:pt x="43231" y="17303"/>
                </a:lnTo>
                <a:lnTo>
                  <a:pt x="56109" y="9782"/>
                </a:lnTo>
                <a:lnTo>
                  <a:pt x="67202" y="7620"/>
                </a:lnTo>
                <a:lnTo>
                  <a:pt x="91262" y="7620"/>
                </a:lnTo>
                <a:lnTo>
                  <a:pt x="87522" y="4762"/>
                </a:lnTo>
                <a:lnTo>
                  <a:pt x="76925" y="952"/>
                </a:lnTo>
                <a:lnTo>
                  <a:pt x="68472" y="0"/>
                </a:lnTo>
                <a:close/>
              </a:path>
              <a:path w="176529" h="161289">
                <a:moveTo>
                  <a:pt x="168081" y="7620"/>
                </a:moveTo>
                <a:lnTo>
                  <a:pt x="153562" y="7620"/>
                </a:lnTo>
                <a:lnTo>
                  <a:pt x="161182" y="12700"/>
                </a:lnTo>
                <a:lnTo>
                  <a:pt x="152292" y="13970"/>
                </a:lnTo>
                <a:lnTo>
                  <a:pt x="144672" y="22860"/>
                </a:lnTo>
                <a:lnTo>
                  <a:pt x="144672" y="36830"/>
                </a:lnTo>
                <a:lnTo>
                  <a:pt x="147212" y="44450"/>
                </a:lnTo>
                <a:lnTo>
                  <a:pt x="157372" y="44450"/>
                </a:lnTo>
                <a:lnTo>
                  <a:pt x="164099" y="43041"/>
                </a:lnTo>
                <a:lnTo>
                  <a:pt x="170231" y="38893"/>
                </a:lnTo>
                <a:lnTo>
                  <a:pt x="174695" y="32127"/>
                </a:lnTo>
                <a:lnTo>
                  <a:pt x="176422" y="22860"/>
                </a:lnTo>
                <a:lnTo>
                  <a:pt x="173048" y="11787"/>
                </a:lnTo>
                <a:lnTo>
                  <a:pt x="168081" y="7620"/>
                </a:lnTo>
                <a:close/>
              </a:path>
              <a:path w="176529" h="161289">
                <a:moveTo>
                  <a:pt x="143402" y="0"/>
                </a:moveTo>
                <a:lnTo>
                  <a:pt x="129610" y="3095"/>
                </a:lnTo>
                <a:lnTo>
                  <a:pt x="118796" y="10477"/>
                </a:lnTo>
                <a:lnTo>
                  <a:pt x="111076" y="19288"/>
                </a:lnTo>
                <a:lnTo>
                  <a:pt x="106572" y="26670"/>
                </a:lnTo>
                <a:lnTo>
                  <a:pt x="116421" y="26670"/>
                </a:lnTo>
                <a:lnTo>
                  <a:pt x="117049" y="25241"/>
                </a:lnTo>
                <a:lnTo>
                  <a:pt x="127487" y="12918"/>
                </a:lnTo>
                <a:lnTo>
                  <a:pt x="143402" y="7620"/>
                </a:lnTo>
                <a:lnTo>
                  <a:pt x="168081" y="7620"/>
                </a:lnTo>
                <a:lnTo>
                  <a:pt x="164674" y="4762"/>
                </a:lnTo>
                <a:lnTo>
                  <a:pt x="153919" y="1071"/>
                </a:lnTo>
                <a:lnTo>
                  <a:pt x="143402" y="0"/>
                </a:lnTo>
                <a:close/>
              </a:path>
            </a:pathLst>
          </a:custGeom>
          <a:solidFill>
            <a:srgbClr val="9600A8"/>
          </a:solidFill>
        </p:spPr>
        <p:txBody>
          <a:bodyPr wrap="square" lIns="0" tIns="0" rIns="0" bIns="0" rtlCol="0"/>
          <a:lstStyle/>
          <a:p>
            <a:endParaRPr sz="1632"/>
          </a:p>
        </p:txBody>
      </p:sp>
      <p:sp>
        <p:nvSpPr>
          <p:cNvPr id="56" name="object 56"/>
          <p:cNvSpPr/>
          <p:nvPr/>
        </p:nvSpPr>
        <p:spPr>
          <a:xfrm>
            <a:off x="3050686" y="5487359"/>
            <a:ext cx="44914" cy="0"/>
          </a:xfrm>
          <a:custGeom>
            <a:avLst/>
            <a:gdLst/>
            <a:ahLst/>
            <a:cxnLst/>
            <a:rect l="l" t="t" r="r" b="b"/>
            <a:pathLst>
              <a:path w="49529">
                <a:moveTo>
                  <a:pt x="0" y="0"/>
                </a:moveTo>
                <a:lnTo>
                  <a:pt x="49530" y="0"/>
                </a:lnTo>
              </a:path>
            </a:pathLst>
          </a:custGeom>
          <a:ln w="13969">
            <a:solidFill>
              <a:srgbClr val="9600A8"/>
            </a:solidFill>
          </a:ln>
        </p:spPr>
        <p:txBody>
          <a:bodyPr wrap="square" lIns="0" tIns="0" rIns="0" bIns="0" rtlCol="0"/>
          <a:lstStyle/>
          <a:p>
            <a:endParaRPr sz="1632"/>
          </a:p>
        </p:txBody>
      </p:sp>
      <p:sp>
        <p:nvSpPr>
          <p:cNvPr id="57" name="object 57"/>
          <p:cNvSpPr/>
          <p:nvPr/>
        </p:nvSpPr>
        <p:spPr>
          <a:xfrm>
            <a:off x="3088691" y="5185054"/>
            <a:ext cx="0" cy="295971"/>
          </a:xfrm>
          <a:custGeom>
            <a:avLst/>
            <a:gdLst/>
            <a:ahLst/>
            <a:cxnLst/>
            <a:rect l="l" t="t" r="r" b="b"/>
            <a:pathLst>
              <a:path h="326389">
                <a:moveTo>
                  <a:pt x="0" y="0"/>
                </a:moveTo>
                <a:lnTo>
                  <a:pt x="0" y="326390"/>
                </a:lnTo>
              </a:path>
            </a:pathLst>
          </a:custGeom>
          <a:ln w="15239">
            <a:solidFill>
              <a:srgbClr val="9600A8"/>
            </a:solidFill>
          </a:ln>
        </p:spPr>
        <p:txBody>
          <a:bodyPr wrap="square" lIns="0" tIns="0" rIns="0" bIns="0" rtlCol="0"/>
          <a:lstStyle/>
          <a:p>
            <a:endParaRPr sz="1632"/>
          </a:p>
        </p:txBody>
      </p:sp>
      <p:sp>
        <p:nvSpPr>
          <p:cNvPr id="58" name="object 58"/>
          <p:cNvSpPr/>
          <p:nvPr/>
        </p:nvSpPr>
        <p:spPr>
          <a:xfrm>
            <a:off x="3050686" y="5178721"/>
            <a:ext cx="44914" cy="0"/>
          </a:xfrm>
          <a:custGeom>
            <a:avLst/>
            <a:gdLst/>
            <a:ahLst/>
            <a:cxnLst/>
            <a:rect l="l" t="t" r="r" b="b"/>
            <a:pathLst>
              <a:path w="49529">
                <a:moveTo>
                  <a:pt x="0" y="0"/>
                </a:moveTo>
                <a:lnTo>
                  <a:pt x="49530" y="0"/>
                </a:lnTo>
              </a:path>
            </a:pathLst>
          </a:custGeom>
          <a:ln w="13969">
            <a:solidFill>
              <a:srgbClr val="9600A8"/>
            </a:solidFill>
          </a:ln>
        </p:spPr>
        <p:txBody>
          <a:bodyPr wrap="square" lIns="0" tIns="0" rIns="0" bIns="0" rtlCol="0"/>
          <a:lstStyle/>
          <a:p>
            <a:endParaRPr sz="1632"/>
          </a:p>
        </p:txBody>
      </p:sp>
      <p:sp>
        <p:nvSpPr>
          <p:cNvPr id="59" name="object 59"/>
          <p:cNvSpPr/>
          <p:nvPr/>
        </p:nvSpPr>
        <p:spPr>
          <a:xfrm>
            <a:off x="741654" y="5333041"/>
            <a:ext cx="514782" cy="0"/>
          </a:xfrm>
          <a:custGeom>
            <a:avLst/>
            <a:gdLst/>
            <a:ahLst/>
            <a:cxnLst/>
            <a:rect l="l" t="t" r="r" b="b"/>
            <a:pathLst>
              <a:path w="567690">
                <a:moveTo>
                  <a:pt x="0" y="0"/>
                </a:moveTo>
                <a:lnTo>
                  <a:pt x="567689" y="0"/>
                </a:lnTo>
              </a:path>
            </a:pathLst>
          </a:custGeom>
          <a:ln w="13970">
            <a:solidFill>
              <a:srgbClr val="9600A8"/>
            </a:solidFill>
          </a:ln>
        </p:spPr>
        <p:txBody>
          <a:bodyPr wrap="square" lIns="0" tIns="0" rIns="0" bIns="0" rtlCol="0"/>
          <a:lstStyle/>
          <a:p>
            <a:endParaRPr sz="1632"/>
          </a:p>
        </p:txBody>
      </p:sp>
    </p:spTree>
    <p:extLst>
      <p:ext uri="{BB962C8B-B14F-4D97-AF65-F5344CB8AC3E}">
        <p14:creationId xmlns:p14="http://schemas.microsoft.com/office/powerpoint/2010/main" val="4729960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68722" y="2268150"/>
            <a:ext cx="5758" cy="1624960"/>
          </a:xfrm>
          <a:custGeom>
            <a:avLst/>
            <a:gdLst/>
            <a:ahLst/>
            <a:cxnLst/>
            <a:rect l="l" t="t" r="r" b="b"/>
            <a:pathLst>
              <a:path w="6350" h="1791970">
                <a:moveTo>
                  <a:pt x="0" y="1791970"/>
                </a:moveTo>
                <a:lnTo>
                  <a:pt x="6350" y="1791970"/>
                </a:lnTo>
                <a:lnTo>
                  <a:pt x="6350" y="0"/>
                </a:lnTo>
                <a:lnTo>
                  <a:pt x="0" y="0"/>
                </a:lnTo>
                <a:lnTo>
                  <a:pt x="0" y="1791970"/>
                </a:lnTo>
                <a:close/>
              </a:path>
            </a:pathLst>
          </a:custGeom>
          <a:solidFill>
            <a:srgbClr val="FF6633"/>
          </a:solidFill>
        </p:spPr>
        <p:txBody>
          <a:bodyPr wrap="square" lIns="0" tIns="0" rIns="0" bIns="0" rtlCol="0"/>
          <a:lstStyle/>
          <a:p>
            <a:endParaRPr sz="1632"/>
          </a:p>
        </p:txBody>
      </p:sp>
      <p:sp>
        <p:nvSpPr>
          <p:cNvPr id="3" name="object 3"/>
          <p:cNvSpPr txBox="1">
            <a:spLocks noGrp="1"/>
          </p:cNvSpPr>
          <p:nvPr>
            <p:ph type="title"/>
          </p:nvPr>
        </p:nvSpPr>
        <p:spPr>
          <a:xfrm>
            <a:off x="3072568" y="356404"/>
            <a:ext cx="3861632" cy="688737"/>
          </a:xfrm>
          <a:prstGeom prst="rect">
            <a:avLst/>
          </a:prstGeom>
        </p:spPr>
        <p:txBody>
          <a:bodyPr vert="horz" wrap="square" lIns="0" tIns="11516" rIns="0" bIns="0" rtlCol="0" anchor="ctr">
            <a:spAutoFit/>
          </a:bodyPr>
          <a:lstStyle/>
          <a:p>
            <a:pPr marL="11516">
              <a:spcBef>
                <a:spcPts val="91"/>
              </a:spcBef>
            </a:pPr>
            <a:r>
              <a:rPr dirty="0"/>
              <a:t>2</a:t>
            </a:r>
            <a:r>
              <a:rPr spc="-68" dirty="0"/>
              <a:t> </a:t>
            </a:r>
            <a:r>
              <a:rPr spc="-9" dirty="0"/>
              <a:t>compartments</a:t>
            </a:r>
          </a:p>
        </p:txBody>
      </p:sp>
      <p:sp>
        <p:nvSpPr>
          <p:cNvPr id="4" name="object 4"/>
          <p:cNvSpPr/>
          <p:nvPr/>
        </p:nvSpPr>
        <p:spPr>
          <a:xfrm>
            <a:off x="722077" y="1615172"/>
            <a:ext cx="2092525" cy="1624960"/>
          </a:xfrm>
          <a:custGeom>
            <a:avLst/>
            <a:gdLst/>
            <a:ahLst/>
            <a:cxnLst/>
            <a:rect l="l" t="t" r="r" b="b"/>
            <a:pathLst>
              <a:path w="2307590" h="1791970">
                <a:moveTo>
                  <a:pt x="2307590" y="0"/>
                </a:moveTo>
                <a:lnTo>
                  <a:pt x="0" y="0"/>
                </a:lnTo>
                <a:lnTo>
                  <a:pt x="0" y="1791969"/>
                </a:lnTo>
                <a:lnTo>
                  <a:pt x="2307590" y="1791969"/>
                </a:lnTo>
                <a:lnTo>
                  <a:pt x="2307590" y="0"/>
                </a:lnTo>
                <a:close/>
              </a:path>
            </a:pathLst>
          </a:custGeom>
          <a:solidFill>
            <a:srgbClr val="9999FF"/>
          </a:solidFill>
        </p:spPr>
        <p:txBody>
          <a:bodyPr wrap="square" lIns="0" tIns="0" rIns="0" bIns="0" rtlCol="0"/>
          <a:lstStyle/>
          <a:p>
            <a:endParaRPr sz="1632"/>
          </a:p>
        </p:txBody>
      </p:sp>
      <p:sp>
        <p:nvSpPr>
          <p:cNvPr id="5" name="object 5"/>
          <p:cNvSpPr/>
          <p:nvPr/>
        </p:nvSpPr>
        <p:spPr>
          <a:xfrm>
            <a:off x="1674479" y="2265847"/>
            <a:ext cx="2093677" cy="1626111"/>
          </a:xfrm>
          <a:custGeom>
            <a:avLst/>
            <a:gdLst/>
            <a:ahLst/>
            <a:cxnLst/>
            <a:rect l="l" t="t" r="r" b="b"/>
            <a:pathLst>
              <a:path w="2308860" h="1793239">
                <a:moveTo>
                  <a:pt x="2308860" y="0"/>
                </a:moveTo>
                <a:lnTo>
                  <a:pt x="0" y="0"/>
                </a:lnTo>
                <a:lnTo>
                  <a:pt x="0" y="1793239"/>
                </a:lnTo>
                <a:lnTo>
                  <a:pt x="2308860" y="1793239"/>
                </a:lnTo>
                <a:lnTo>
                  <a:pt x="2308860" y="0"/>
                </a:lnTo>
                <a:close/>
              </a:path>
            </a:pathLst>
          </a:custGeom>
          <a:solidFill>
            <a:srgbClr val="FF6633">
              <a:alpha val="50000"/>
            </a:srgbClr>
          </a:solidFill>
        </p:spPr>
        <p:txBody>
          <a:bodyPr wrap="square" lIns="0" tIns="0" rIns="0" bIns="0" rtlCol="0"/>
          <a:lstStyle/>
          <a:p>
            <a:endParaRPr sz="1632"/>
          </a:p>
        </p:txBody>
      </p:sp>
      <p:sp>
        <p:nvSpPr>
          <p:cNvPr id="6" name="object 6"/>
          <p:cNvSpPr/>
          <p:nvPr/>
        </p:nvSpPr>
        <p:spPr>
          <a:xfrm>
            <a:off x="1279512" y="2662009"/>
            <a:ext cx="161229" cy="146258"/>
          </a:xfrm>
          <a:custGeom>
            <a:avLst/>
            <a:gdLst/>
            <a:ahLst/>
            <a:cxnLst/>
            <a:rect l="l" t="t" r="r" b="b"/>
            <a:pathLst>
              <a:path w="177800" h="161289">
                <a:moveTo>
                  <a:pt x="25352" y="116839"/>
                </a:moveTo>
                <a:lnTo>
                  <a:pt x="19002" y="116839"/>
                </a:lnTo>
                <a:lnTo>
                  <a:pt x="12275" y="118586"/>
                </a:lnTo>
                <a:lnTo>
                  <a:pt x="6143" y="123189"/>
                </a:lnTo>
                <a:lnTo>
                  <a:pt x="1678" y="129698"/>
                </a:lnTo>
                <a:lnTo>
                  <a:pt x="76" y="136624"/>
                </a:lnTo>
                <a:lnTo>
                  <a:pt x="0" y="137318"/>
                </a:lnTo>
                <a:lnTo>
                  <a:pt x="3167" y="147895"/>
                </a:lnTo>
                <a:lnTo>
                  <a:pt x="11382" y="155416"/>
                </a:lnTo>
                <a:lnTo>
                  <a:pt x="22455" y="159841"/>
                </a:lnTo>
                <a:lnTo>
                  <a:pt x="34242" y="161289"/>
                </a:lnTo>
                <a:lnTo>
                  <a:pt x="49998" y="157281"/>
                </a:lnTo>
                <a:lnTo>
                  <a:pt x="56084" y="152400"/>
                </a:lnTo>
                <a:lnTo>
                  <a:pt x="24082" y="152400"/>
                </a:lnTo>
                <a:lnTo>
                  <a:pt x="16462" y="148589"/>
                </a:lnTo>
                <a:lnTo>
                  <a:pt x="34242" y="119380"/>
                </a:lnTo>
                <a:lnTo>
                  <a:pt x="25352" y="116839"/>
                </a:lnTo>
                <a:close/>
              </a:path>
              <a:path w="177800" h="161289">
                <a:moveTo>
                  <a:pt x="91824" y="133350"/>
                </a:moveTo>
                <a:lnTo>
                  <a:pt x="71072" y="133350"/>
                </a:lnTo>
                <a:lnTo>
                  <a:pt x="76331" y="143609"/>
                </a:lnTo>
                <a:lnTo>
                  <a:pt x="84566" y="152558"/>
                </a:lnTo>
                <a:lnTo>
                  <a:pt x="95896" y="158888"/>
                </a:lnTo>
                <a:lnTo>
                  <a:pt x="110442" y="161289"/>
                </a:lnTo>
                <a:lnTo>
                  <a:pt x="134711" y="154007"/>
                </a:lnTo>
                <a:lnTo>
                  <a:pt x="136395" y="152400"/>
                </a:lnTo>
                <a:lnTo>
                  <a:pt x="110442" y="152400"/>
                </a:lnTo>
                <a:lnTo>
                  <a:pt x="101572" y="150614"/>
                </a:lnTo>
                <a:lnTo>
                  <a:pt x="95678" y="145732"/>
                </a:lnTo>
                <a:lnTo>
                  <a:pt x="92404" y="138469"/>
                </a:lnTo>
                <a:lnTo>
                  <a:pt x="91824" y="133350"/>
                </a:lnTo>
                <a:close/>
              </a:path>
              <a:path w="177800" h="161289">
                <a:moveTo>
                  <a:pt x="92482" y="7620"/>
                </a:moveTo>
                <a:lnTo>
                  <a:pt x="68532" y="7620"/>
                </a:lnTo>
                <a:lnTo>
                  <a:pt x="74187" y="8532"/>
                </a:lnTo>
                <a:lnTo>
                  <a:pt x="80438" y="12064"/>
                </a:lnTo>
                <a:lnTo>
                  <a:pt x="85498" y="19407"/>
                </a:lnTo>
                <a:lnTo>
                  <a:pt x="87488" y="31194"/>
                </a:lnTo>
                <a:lnTo>
                  <a:pt x="87539" y="32127"/>
                </a:lnTo>
                <a:lnTo>
                  <a:pt x="86391" y="42187"/>
                </a:lnTo>
                <a:lnTo>
                  <a:pt x="76866" y="83542"/>
                </a:lnTo>
                <a:lnTo>
                  <a:pt x="63174" y="131504"/>
                </a:lnTo>
                <a:lnTo>
                  <a:pt x="34242" y="152400"/>
                </a:lnTo>
                <a:lnTo>
                  <a:pt x="56084" y="152400"/>
                </a:lnTo>
                <a:lnTo>
                  <a:pt x="61229" y="148272"/>
                </a:lnTo>
                <a:lnTo>
                  <a:pt x="68175" y="138787"/>
                </a:lnTo>
                <a:lnTo>
                  <a:pt x="71072" y="133350"/>
                </a:lnTo>
                <a:lnTo>
                  <a:pt x="91824" y="133350"/>
                </a:lnTo>
                <a:lnTo>
                  <a:pt x="97742" y="99060"/>
                </a:lnTo>
                <a:lnTo>
                  <a:pt x="109172" y="50800"/>
                </a:lnTo>
                <a:lnTo>
                  <a:pt x="112228" y="39766"/>
                </a:lnTo>
                <a:lnTo>
                  <a:pt x="117836" y="26670"/>
                </a:lnTo>
                <a:lnTo>
                  <a:pt x="107902" y="26670"/>
                </a:lnTo>
                <a:lnTo>
                  <a:pt x="99429" y="12858"/>
                </a:lnTo>
                <a:lnTo>
                  <a:pt x="92482" y="7620"/>
                </a:lnTo>
                <a:close/>
              </a:path>
              <a:path w="177800" h="161289">
                <a:moveTo>
                  <a:pt x="166322" y="102870"/>
                </a:moveTo>
                <a:lnTo>
                  <a:pt x="159972" y="102870"/>
                </a:lnTo>
                <a:lnTo>
                  <a:pt x="158702" y="104139"/>
                </a:lnTo>
                <a:lnTo>
                  <a:pt x="157432" y="106680"/>
                </a:lnTo>
                <a:lnTo>
                  <a:pt x="147589" y="129897"/>
                </a:lnTo>
                <a:lnTo>
                  <a:pt x="134889" y="143827"/>
                </a:lnTo>
                <a:lnTo>
                  <a:pt x="121713" y="150614"/>
                </a:lnTo>
                <a:lnTo>
                  <a:pt x="110442" y="152400"/>
                </a:lnTo>
                <a:lnTo>
                  <a:pt x="136395" y="152400"/>
                </a:lnTo>
                <a:lnTo>
                  <a:pt x="152193" y="137318"/>
                </a:lnTo>
                <a:lnTo>
                  <a:pt x="162770" y="118963"/>
                </a:lnTo>
                <a:lnTo>
                  <a:pt x="166322" y="106680"/>
                </a:lnTo>
                <a:lnTo>
                  <a:pt x="166322" y="102870"/>
                </a:lnTo>
                <a:close/>
              </a:path>
              <a:path w="177800" h="161289">
                <a:moveTo>
                  <a:pt x="68532" y="0"/>
                </a:moveTo>
                <a:lnTo>
                  <a:pt x="44065" y="7282"/>
                </a:lnTo>
                <a:lnTo>
                  <a:pt x="26146" y="23971"/>
                </a:lnTo>
                <a:lnTo>
                  <a:pt x="15132" y="42326"/>
                </a:lnTo>
                <a:lnTo>
                  <a:pt x="11382" y="54610"/>
                </a:lnTo>
                <a:lnTo>
                  <a:pt x="11382" y="58420"/>
                </a:lnTo>
                <a:lnTo>
                  <a:pt x="19002" y="58420"/>
                </a:lnTo>
                <a:lnTo>
                  <a:pt x="19002" y="57150"/>
                </a:lnTo>
                <a:lnTo>
                  <a:pt x="20272" y="54610"/>
                </a:lnTo>
                <a:lnTo>
                  <a:pt x="31384" y="31194"/>
                </a:lnTo>
                <a:lnTo>
                  <a:pt x="44402" y="16827"/>
                </a:lnTo>
                <a:lnTo>
                  <a:pt x="57419" y="9604"/>
                </a:lnTo>
                <a:lnTo>
                  <a:pt x="68532" y="7620"/>
                </a:lnTo>
                <a:lnTo>
                  <a:pt x="92482" y="7620"/>
                </a:lnTo>
                <a:lnTo>
                  <a:pt x="88693" y="4762"/>
                </a:lnTo>
                <a:lnTo>
                  <a:pt x="77720" y="952"/>
                </a:lnTo>
                <a:lnTo>
                  <a:pt x="68532" y="0"/>
                </a:lnTo>
                <a:close/>
              </a:path>
              <a:path w="177800" h="161289">
                <a:moveTo>
                  <a:pt x="169056" y="7620"/>
                </a:moveTo>
                <a:lnTo>
                  <a:pt x="154892" y="7620"/>
                </a:lnTo>
                <a:lnTo>
                  <a:pt x="161242" y="12700"/>
                </a:lnTo>
                <a:lnTo>
                  <a:pt x="152352" y="13970"/>
                </a:lnTo>
                <a:lnTo>
                  <a:pt x="146002" y="22860"/>
                </a:lnTo>
                <a:lnTo>
                  <a:pt x="146002" y="36830"/>
                </a:lnTo>
                <a:lnTo>
                  <a:pt x="148542" y="44450"/>
                </a:lnTo>
                <a:lnTo>
                  <a:pt x="158702" y="44450"/>
                </a:lnTo>
                <a:lnTo>
                  <a:pt x="164893" y="43041"/>
                </a:lnTo>
                <a:lnTo>
                  <a:pt x="171084" y="38893"/>
                </a:lnTo>
                <a:lnTo>
                  <a:pt x="175847" y="32127"/>
                </a:lnTo>
                <a:lnTo>
                  <a:pt x="177752" y="22860"/>
                </a:lnTo>
                <a:lnTo>
                  <a:pt x="174200" y="11787"/>
                </a:lnTo>
                <a:lnTo>
                  <a:pt x="169056" y="7620"/>
                </a:lnTo>
                <a:close/>
              </a:path>
              <a:path w="177800" h="161289">
                <a:moveTo>
                  <a:pt x="144732" y="0"/>
                </a:moveTo>
                <a:lnTo>
                  <a:pt x="130941" y="3095"/>
                </a:lnTo>
                <a:lnTo>
                  <a:pt x="120126" y="10477"/>
                </a:lnTo>
                <a:lnTo>
                  <a:pt x="112406" y="19288"/>
                </a:lnTo>
                <a:lnTo>
                  <a:pt x="107902" y="26670"/>
                </a:lnTo>
                <a:lnTo>
                  <a:pt x="117836" y="26670"/>
                </a:lnTo>
                <a:lnTo>
                  <a:pt x="118379" y="25400"/>
                </a:lnTo>
                <a:lnTo>
                  <a:pt x="128817" y="12938"/>
                </a:lnTo>
                <a:lnTo>
                  <a:pt x="144732" y="7620"/>
                </a:lnTo>
                <a:lnTo>
                  <a:pt x="169056" y="7620"/>
                </a:lnTo>
                <a:lnTo>
                  <a:pt x="165528" y="4762"/>
                </a:lnTo>
                <a:lnTo>
                  <a:pt x="154713" y="1071"/>
                </a:lnTo>
                <a:lnTo>
                  <a:pt x="144732" y="0"/>
                </a:lnTo>
                <a:close/>
              </a:path>
            </a:pathLst>
          </a:custGeom>
          <a:solidFill>
            <a:srgbClr val="000000"/>
          </a:solidFill>
        </p:spPr>
        <p:txBody>
          <a:bodyPr wrap="square" lIns="0" tIns="0" rIns="0" bIns="0" rtlCol="0"/>
          <a:lstStyle/>
          <a:p>
            <a:endParaRPr sz="1632"/>
          </a:p>
        </p:txBody>
      </p:sp>
      <p:sp>
        <p:nvSpPr>
          <p:cNvPr id="7" name="object 7"/>
          <p:cNvSpPr/>
          <p:nvPr/>
        </p:nvSpPr>
        <p:spPr>
          <a:xfrm>
            <a:off x="1649144" y="2465080"/>
            <a:ext cx="111708" cy="158926"/>
          </a:xfrm>
          <a:custGeom>
            <a:avLst/>
            <a:gdLst/>
            <a:ahLst/>
            <a:cxnLst/>
            <a:rect l="l" t="t" r="r" b="b"/>
            <a:pathLst>
              <a:path w="123189" h="175260">
                <a:moveTo>
                  <a:pt x="59690" y="0"/>
                </a:moveTo>
                <a:lnTo>
                  <a:pt x="57150" y="0"/>
                </a:lnTo>
                <a:lnTo>
                  <a:pt x="50919" y="396"/>
                </a:lnTo>
                <a:lnTo>
                  <a:pt x="31789" y="2143"/>
                </a:lnTo>
                <a:lnTo>
                  <a:pt x="24130" y="2539"/>
                </a:lnTo>
                <a:lnTo>
                  <a:pt x="22860" y="3809"/>
                </a:lnTo>
                <a:lnTo>
                  <a:pt x="19050" y="3809"/>
                </a:lnTo>
                <a:lnTo>
                  <a:pt x="19050" y="12700"/>
                </a:lnTo>
                <a:lnTo>
                  <a:pt x="38100" y="12700"/>
                </a:lnTo>
                <a:lnTo>
                  <a:pt x="38100" y="19050"/>
                </a:lnTo>
                <a:lnTo>
                  <a:pt x="36830" y="21589"/>
                </a:lnTo>
                <a:lnTo>
                  <a:pt x="1270" y="162559"/>
                </a:lnTo>
                <a:lnTo>
                  <a:pt x="0" y="166369"/>
                </a:lnTo>
                <a:lnTo>
                  <a:pt x="0" y="171450"/>
                </a:lnTo>
                <a:lnTo>
                  <a:pt x="2540" y="175259"/>
                </a:lnTo>
                <a:lnTo>
                  <a:pt x="15240" y="175259"/>
                </a:lnTo>
                <a:lnTo>
                  <a:pt x="20320" y="165100"/>
                </a:lnTo>
                <a:lnTo>
                  <a:pt x="22125" y="157559"/>
                </a:lnTo>
                <a:lnTo>
                  <a:pt x="26193" y="141922"/>
                </a:lnTo>
                <a:lnTo>
                  <a:pt x="30499" y="125809"/>
                </a:lnTo>
                <a:lnTo>
                  <a:pt x="33020" y="116839"/>
                </a:lnTo>
                <a:lnTo>
                  <a:pt x="68698" y="116839"/>
                </a:lnTo>
                <a:lnTo>
                  <a:pt x="67786" y="116204"/>
                </a:lnTo>
                <a:lnTo>
                  <a:pt x="54352" y="112156"/>
                </a:lnTo>
                <a:lnTo>
                  <a:pt x="43180" y="110489"/>
                </a:lnTo>
                <a:lnTo>
                  <a:pt x="49232" y="106838"/>
                </a:lnTo>
                <a:lnTo>
                  <a:pt x="49445" y="106679"/>
                </a:lnTo>
                <a:lnTo>
                  <a:pt x="34290" y="106679"/>
                </a:lnTo>
                <a:lnTo>
                  <a:pt x="59690" y="7619"/>
                </a:lnTo>
                <a:lnTo>
                  <a:pt x="60960" y="3809"/>
                </a:lnTo>
                <a:lnTo>
                  <a:pt x="60960" y="2539"/>
                </a:lnTo>
                <a:lnTo>
                  <a:pt x="59690" y="0"/>
                </a:lnTo>
                <a:close/>
              </a:path>
              <a:path w="123189" h="175260">
                <a:moveTo>
                  <a:pt x="68698" y="116839"/>
                </a:moveTo>
                <a:lnTo>
                  <a:pt x="33020" y="116839"/>
                </a:lnTo>
                <a:lnTo>
                  <a:pt x="45481" y="119300"/>
                </a:lnTo>
                <a:lnTo>
                  <a:pt x="55562" y="123189"/>
                </a:lnTo>
                <a:lnTo>
                  <a:pt x="62309" y="128984"/>
                </a:lnTo>
                <a:lnTo>
                  <a:pt x="64770" y="137159"/>
                </a:lnTo>
                <a:lnTo>
                  <a:pt x="64770" y="140969"/>
                </a:lnTo>
                <a:lnTo>
                  <a:pt x="63500" y="142239"/>
                </a:lnTo>
                <a:lnTo>
                  <a:pt x="62230" y="146050"/>
                </a:lnTo>
                <a:lnTo>
                  <a:pt x="62230" y="149859"/>
                </a:lnTo>
                <a:lnTo>
                  <a:pt x="64809" y="161329"/>
                </a:lnTo>
                <a:lnTo>
                  <a:pt x="71437" y="169227"/>
                </a:lnTo>
                <a:lnTo>
                  <a:pt x="80446" y="173791"/>
                </a:lnTo>
                <a:lnTo>
                  <a:pt x="90170" y="175259"/>
                </a:lnTo>
                <a:lnTo>
                  <a:pt x="105112" y="169485"/>
                </a:lnTo>
                <a:lnTo>
                  <a:pt x="105532" y="168909"/>
                </a:lnTo>
                <a:lnTo>
                  <a:pt x="83820" y="168909"/>
                </a:lnTo>
                <a:lnTo>
                  <a:pt x="81280" y="162559"/>
                </a:lnTo>
                <a:lnTo>
                  <a:pt x="81280" y="151129"/>
                </a:lnTo>
                <a:lnTo>
                  <a:pt x="82550" y="144779"/>
                </a:lnTo>
                <a:lnTo>
                  <a:pt x="83820" y="139700"/>
                </a:lnTo>
                <a:lnTo>
                  <a:pt x="83820" y="137159"/>
                </a:lnTo>
                <a:lnTo>
                  <a:pt x="79077" y="124063"/>
                </a:lnTo>
                <a:lnTo>
                  <a:pt x="68698" y="116839"/>
                </a:lnTo>
                <a:close/>
              </a:path>
              <a:path w="123189" h="175260">
                <a:moveTo>
                  <a:pt x="120650" y="134619"/>
                </a:moveTo>
                <a:lnTo>
                  <a:pt x="114300" y="134619"/>
                </a:lnTo>
                <a:lnTo>
                  <a:pt x="113030" y="135889"/>
                </a:lnTo>
                <a:lnTo>
                  <a:pt x="111760" y="140969"/>
                </a:lnTo>
                <a:lnTo>
                  <a:pt x="108922" y="149621"/>
                </a:lnTo>
                <a:lnTo>
                  <a:pt x="104298" y="158749"/>
                </a:lnTo>
                <a:lnTo>
                  <a:pt x="98008" y="165973"/>
                </a:lnTo>
                <a:lnTo>
                  <a:pt x="90170" y="168909"/>
                </a:lnTo>
                <a:lnTo>
                  <a:pt x="105532" y="168909"/>
                </a:lnTo>
                <a:lnTo>
                  <a:pt x="114458" y="156686"/>
                </a:lnTo>
                <a:lnTo>
                  <a:pt x="119280" y="143648"/>
                </a:lnTo>
                <a:lnTo>
                  <a:pt x="120650" y="137159"/>
                </a:lnTo>
                <a:lnTo>
                  <a:pt x="120650" y="134619"/>
                </a:lnTo>
                <a:close/>
              </a:path>
              <a:path w="123189" h="175260">
                <a:moveTo>
                  <a:pt x="104140" y="63500"/>
                </a:moveTo>
                <a:lnTo>
                  <a:pt x="63500" y="85089"/>
                </a:lnTo>
                <a:lnTo>
                  <a:pt x="56257" y="92213"/>
                </a:lnTo>
                <a:lnTo>
                  <a:pt x="49371" y="98266"/>
                </a:lnTo>
                <a:lnTo>
                  <a:pt x="42247" y="103127"/>
                </a:lnTo>
                <a:lnTo>
                  <a:pt x="34290" y="106679"/>
                </a:lnTo>
                <a:lnTo>
                  <a:pt x="49445" y="106679"/>
                </a:lnTo>
                <a:lnTo>
                  <a:pt x="55403" y="102234"/>
                </a:lnTo>
                <a:lnTo>
                  <a:pt x="60860" y="97631"/>
                </a:lnTo>
                <a:lnTo>
                  <a:pt x="73779" y="85586"/>
                </a:lnTo>
                <a:lnTo>
                  <a:pt x="83502" y="78263"/>
                </a:lnTo>
                <a:lnTo>
                  <a:pt x="93702" y="73084"/>
                </a:lnTo>
                <a:lnTo>
                  <a:pt x="104140" y="71119"/>
                </a:lnTo>
                <a:lnTo>
                  <a:pt x="119721" y="71119"/>
                </a:lnTo>
                <a:lnTo>
                  <a:pt x="118427" y="69056"/>
                </a:lnTo>
                <a:lnTo>
                  <a:pt x="112474" y="65027"/>
                </a:lnTo>
                <a:lnTo>
                  <a:pt x="104140" y="63500"/>
                </a:lnTo>
                <a:close/>
              </a:path>
              <a:path w="123189" h="175260">
                <a:moveTo>
                  <a:pt x="119721" y="71119"/>
                </a:moveTo>
                <a:lnTo>
                  <a:pt x="110490" y="71119"/>
                </a:lnTo>
                <a:lnTo>
                  <a:pt x="111760" y="73659"/>
                </a:lnTo>
                <a:lnTo>
                  <a:pt x="100330" y="74929"/>
                </a:lnTo>
                <a:lnTo>
                  <a:pt x="99060" y="83819"/>
                </a:lnTo>
                <a:lnTo>
                  <a:pt x="99060" y="92709"/>
                </a:lnTo>
                <a:lnTo>
                  <a:pt x="102870" y="96519"/>
                </a:lnTo>
                <a:lnTo>
                  <a:pt x="115570" y="96519"/>
                </a:lnTo>
                <a:lnTo>
                  <a:pt x="123190" y="91439"/>
                </a:lnTo>
                <a:lnTo>
                  <a:pt x="123190" y="81279"/>
                </a:lnTo>
                <a:lnTo>
                  <a:pt x="121999" y="74751"/>
                </a:lnTo>
                <a:lnTo>
                  <a:pt x="119721" y="71119"/>
                </a:lnTo>
                <a:close/>
              </a:path>
            </a:pathLst>
          </a:custGeom>
          <a:solidFill>
            <a:srgbClr val="000000"/>
          </a:solidFill>
        </p:spPr>
        <p:txBody>
          <a:bodyPr wrap="square" lIns="0" tIns="0" rIns="0" bIns="0" rtlCol="0"/>
          <a:lstStyle/>
          <a:p>
            <a:endParaRPr sz="1632"/>
          </a:p>
        </p:txBody>
      </p:sp>
      <p:sp>
        <p:nvSpPr>
          <p:cNvPr id="8" name="object 8"/>
          <p:cNvSpPr/>
          <p:nvPr/>
        </p:nvSpPr>
        <p:spPr>
          <a:xfrm>
            <a:off x="1560468" y="2640129"/>
            <a:ext cx="286758" cy="168139"/>
          </a:xfrm>
          <a:custGeom>
            <a:avLst/>
            <a:gdLst/>
            <a:ahLst/>
            <a:cxnLst/>
            <a:rect l="l" t="t" r="r" b="b"/>
            <a:pathLst>
              <a:path w="316230" h="185419">
                <a:moveTo>
                  <a:pt x="238760" y="0"/>
                </a:moveTo>
                <a:lnTo>
                  <a:pt x="226060" y="0"/>
                </a:lnTo>
                <a:lnTo>
                  <a:pt x="226060" y="3810"/>
                </a:lnTo>
                <a:lnTo>
                  <a:pt x="243839" y="50800"/>
                </a:lnTo>
                <a:lnTo>
                  <a:pt x="278130" y="85089"/>
                </a:lnTo>
                <a:lnTo>
                  <a:pt x="0" y="85089"/>
                </a:lnTo>
                <a:lnTo>
                  <a:pt x="0" y="99060"/>
                </a:lnTo>
                <a:lnTo>
                  <a:pt x="278130" y="99060"/>
                </a:lnTo>
                <a:lnTo>
                  <a:pt x="264933" y="110311"/>
                </a:lnTo>
                <a:lnTo>
                  <a:pt x="255428" y="120491"/>
                </a:lnTo>
                <a:lnTo>
                  <a:pt x="249019" y="128527"/>
                </a:lnTo>
                <a:lnTo>
                  <a:pt x="245110" y="133350"/>
                </a:lnTo>
                <a:lnTo>
                  <a:pt x="235704" y="151606"/>
                </a:lnTo>
                <a:lnTo>
                  <a:pt x="229870" y="167004"/>
                </a:lnTo>
                <a:lnTo>
                  <a:pt x="226860" y="177800"/>
                </a:lnTo>
                <a:lnTo>
                  <a:pt x="226060" y="181610"/>
                </a:lnTo>
                <a:lnTo>
                  <a:pt x="226060" y="185419"/>
                </a:lnTo>
                <a:lnTo>
                  <a:pt x="240030" y="185419"/>
                </a:lnTo>
                <a:lnTo>
                  <a:pt x="241300" y="177800"/>
                </a:lnTo>
                <a:lnTo>
                  <a:pt x="249713" y="152975"/>
                </a:lnTo>
                <a:lnTo>
                  <a:pt x="263842" y="130651"/>
                </a:lnTo>
                <a:lnTo>
                  <a:pt x="284162" y="111898"/>
                </a:lnTo>
                <a:lnTo>
                  <a:pt x="311150" y="97789"/>
                </a:lnTo>
                <a:lnTo>
                  <a:pt x="314960" y="95250"/>
                </a:lnTo>
                <a:lnTo>
                  <a:pt x="316230" y="95250"/>
                </a:lnTo>
                <a:lnTo>
                  <a:pt x="316230" y="90169"/>
                </a:lnTo>
                <a:lnTo>
                  <a:pt x="313689" y="88900"/>
                </a:lnTo>
                <a:lnTo>
                  <a:pt x="312419" y="88900"/>
                </a:lnTo>
                <a:lnTo>
                  <a:pt x="296664" y="81518"/>
                </a:lnTo>
                <a:lnTo>
                  <a:pt x="275907" y="66992"/>
                </a:lnTo>
                <a:lnTo>
                  <a:pt x="255627" y="42465"/>
                </a:lnTo>
                <a:lnTo>
                  <a:pt x="241300" y="5079"/>
                </a:lnTo>
                <a:lnTo>
                  <a:pt x="240030" y="1269"/>
                </a:lnTo>
                <a:lnTo>
                  <a:pt x="238760" y="0"/>
                </a:lnTo>
                <a:close/>
              </a:path>
            </a:pathLst>
          </a:custGeom>
          <a:solidFill>
            <a:srgbClr val="000000"/>
          </a:solidFill>
        </p:spPr>
        <p:txBody>
          <a:bodyPr wrap="square" lIns="0" tIns="0" rIns="0" bIns="0" rtlCol="0"/>
          <a:lstStyle/>
          <a:p>
            <a:endParaRPr sz="1632"/>
          </a:p>
        </p:txBody>
      </p:sp>
      <p:sp>
        <p:nvSpPr>
          <p:cNvPr id="9" name="object 9"/>
          <p:cNvSpPr/>
          <p:nvPr/>
        </p:nvSpPr>
        <p:spPr>
          <a:xfrm>
            <a:off x="1962389" y="2662009"/>
            <a:ext cx="149713" cy="208446"/>
          </a:xfrm>
          <a:custGeom>
            <a:avLst/>
            <a:gdLst/>
            <a:ahLst/>
            <a:cxnLst/>
            <a:rect l="l" t="t" r="r" b="b"/>
            <a:pathLst>
              <a:path w="165100" h="229869">
                <a:moveTo>
                  <a:pt x="31750" y="176530"/>
                </a:moveTo>
                <a:lnTo>
                  <a:pt x="27939" y="176530"/>
                </a:lnTo>
                <a:lnTo>
                  <a:pt x="21014" y="177601"/>
                </a:lnTo>
                <a:lnTo>
                  <a:pt x="14446" y="181292"/>
                </a:lnTo>
                <a:lnTo>
                  <a:pt x="9544" y="188317"/>
                </a:lnTo>
                <a:lnTo>
                  <a:pt x="7619" y="199389"/>
                </a:lnTo>
                <a:lnTo>
                  <a:pt x="10537" y="211653"/>
                </a:lnTo>
                <a:lnTo>
                  <a:pt x="18573" y="221297"/>
                </a:lnTo>
                <a:lnTo>
                  <a:pt x="30658" y="227607"/>
                </a:lnTo>
                <a:lnTo>
                  <a:pt x="45719" y="229870"/>
                </a:lnTo>
                <a:lnTo>
                  <a:pt x="72925" y="224274"/>
                </a:lnTo>
                <a:lnTo>
                  <a:pt x="76181" y="222250"/>
                </a:lnTo>
                <a:lnTo>
                  <a:pt x="45719" y="222250"/>
                </a:lnTo>
                <a:lnTo>
                  <a:pt x="40124" y="221833"/>
                </a:lnTo>
                <a:lnTo>
                  <a:pt x="32384" y="219868"/>
                </a:lnTo>
                <a:lnTo>
                  <a:pt x="24645" y="215284"/>
                </a:lnTo>
                <a:lnTo>
                  <a:pt x="19050" y="207010"/>
                </a:lnTo>
                <a:lnTo>
                  <a:pt x="29209" y="207010"/>
                </a:lnTo>
                <a:lnTo>
                  <a:pt x="34289" y="203200"/>
                </a:lnTo>
                <a:lnTo>
                  <a:pt x="38100" y="199389"/>
                </a:lnTo>
                <a:lnTo>
                  <a:pt x="40639" y="195580"/>
                </a:lnTo>
                <a:lnTo>
                  <a:pt x="40639" y="177800"/>
                </a:lnTo>
                <a:lnTo>
                  <a:pt x="31750" y="176530"/>
                </a:lnTo>
                <a:close/>
              </a:path>
              <a:path w="165100" h="229869">
                <a:moveTo>
                  <a:pt x="132744" y="144780"/>
                </a:moveTo>
                <a:lnTo>
                  <a:pt x="109219" y="144780"/>
                </a:lnTo>
                <a:lnTo>
                  <a:pt x="105271" y="158313"/>
                </a:lnTo>
                <a:lnTo>
                  <a:pt x="100488" y="172085"/>
                </a:lnTo>
                <a:lnTo>
                  <a:pt x="77509" y="208319"/>
                </a:lnTo>
                <a:lnTo>
                  <a:pt x="45719" y="222250"/>
                </a:lnTo>
                <a:lnTo>
                  <a:pt x="76181" y="222250"/>
                </a:lnTo>
                <a:lnTo>
                  <a:pt x="97631" y="208914"/>
                </a:lnTo>
                <a:lnTo>
                  <a:pt x="117336" y="185935"/>
                </a:lnTo>
                <a:lnTo>
                  <a:pt x="129539" y="157480"/>
                </a:lnTo>
                <a:lnTo>
                  <a:pt x="132744" y="144780"/>
                </a:lnTo>
                <a:close/>
              </a:path>
              <a:path w="165100" h="229869">
                <a:moveTo>
                  <a:pt x="67864" y="7620"/>
                </a:moveTo>
                <a:lnTo>
                  <a:pt x="54609" y="7620"/>
                </a:lnTo>
                <a:lnTo>
                  <a:pt x="54609" y="19050"/>
                </a:lnTo>
                <a:lnTo>
                  <a:pt x="54153" y="25697"/>
                </a:lnTo>
                <a:lnTo>
                  <a:pt x="52863" y="32226"/>
                </a:lnTo>
                <a:lnTo>
                  <a:pt x="50859" y="38516"/>
                </a:lnTo>
                <a:lnTo>
                  <a:pt x="48252" y="44469"/>
                </a:lnTo>
                <a:lnTo>
                  <a:pt x="39389" y="69175"/>
                </a:lnTo>
                <a:lnTo>
                  <a:pt x="33496" y="88900"/>
                </a:lnTo>
                <a:lnTo>
                  <a:pt x="30222" y="104814"/>
                </a:lnTo>
                <a:lnTo>
                  <a:pt x="29209" y="118110"/>
                </a:lnTo>
                <a:lnTo>
                  <a:pt x="32920" y="138251"/>
                </a:lnTo>
                <a:lnTo>
                  <a:pt x="42703" y="151606"/>
                </a:lnTo>
                <a:lnTo>
                  <a:pt x="56534" y="159007"/>
                </a:lnTo>
                <a:lnTo>
                  <a:pt x="72389" y="161289"/>
                </a:lnTo>
                <a:lnTo>
                  <a:pt x="82609" y="160139"/>
                </a:lnTo>
                <a:lnTo>
                  <a:pt x="92233" y="156845"/>
                </a:lnTo>
                <a:lnTo>
                  <a:pt x="99851" y="152400"/>
                </a:lnTo>
                <a:lnTo>
                  <a:pt x="73659" y="152400"/>
                </a:lnTo>
                <a:lnTo>
                  <a:pt x="62249" y="149820"/>
                </a:lnTo>
                <a:lnTo>
                  <a:pt x="55721" y="143192"/>
                </a:lnTo>
                <a:lnTo>
                  <a:pt x="52764" y="134183"/>
                </a:lnTo>
                <a:lnTo>
                  <a:pt x="52069" y="124460"/>
                </a:lnTo>
                <a:lnTo>
                  <a:pt x="53240" y="110867"/>
                </a:lnTo>
                <a:lnTo>
                  <a:pt x="56673" y="94773"/>
                </a:lnTo>
                <a:lnTo>
                  <a:pt x="62249" y="76061"/>
                </a:lnTo>
                <a:lnTo>
                  <a:pt x="69850" y="54610"/>
                </a:lnTo>
                <a:lnTo>
                  <a:pt x="75564" y="39528"/>
                </a:lnTo>
                <a:lnTo>
                  <a:pt x="76993" y="34428"/>
                </a:lnTo>
                <a:lnTo>
                  <a:pt x="77469" y="29210"/>
                </a:lnTo>
                <a:lnTo>
                  <a:pt x="75227" y="17680"/>
                </a:lnTo>
                <a:lnTo>
                  <a:pt x="69056" y="8413"/>
                </a:lnTo>
                <a:lnTo>
                  <a:pt x="67864" y="7620"/>
                </a:lnTo>
                <a:close/>
              </a:path>
              <a:path w="165100" h="229869">
                <a:moveTo>
                  <a:pt x="160019" y="3810"/>
                </a:moveTo>
                <a:lnTo>
                  <a:pt x="151130" y="3810"/>
                </a:lnTo>
                <a:lnTo>
                  <a:pt x="146050" y="6350"/>
                </a:lnTo>
                <a:lnTo>
                  <a:pt x="142239" y="11430"/>
                </a:lnTo>
                <a:lnTo>
                  <a:pt x="142239" y="12700"/>
                </a:lnTo>
                <a:lnTo>
                  <a:pt x="138430" y="24130"/>
                </a:lnTo>
                <a:lnTo>
                  <a:pt x="137114" y="30658"/>
                </a:lnTo>
                <a:lnTo>
                  <a:pt x="135254" y="37901"/>
                </a:lnTo>
                <a:lnTo>
                  <a:pt x="131444" y="52268"/>
                </a:lnTo>
                <a:lnTo>
                  <a:pt x="129539" y="59689"/>
                </a:lnTo>
                <a:lnTo>
                  <a:pt x="113030" y="123189"/>
                </a:lnTo>
                <a:lnTo>
                  <a:pt x="73659" y="152400"/>
                </a:lnTo>
                <a:lnTo>
                  <a:pt x="99851" y="152400"/>
                </a:lnTo>
                <a:lnTo>
                  <a:pt x="101190" y="151606"/>
                </a:lnTo>
                <a:lnTo>
                  <a:pt x="109219" y="144780"/>
                </a:lnTo>
                <a:lnTo>
                  <a:pt x="132744" y="144780"/>
                </a:lnTo>
                <a:lnTo>
                  <a:pt x="164980" y="16986"/>
                </a:lnTo>
                <a:lnTo>
                  <a:pt x="165100" y="7620"/>
                </a:lnTo>
                <a:lnTo>
                  <a:pt x="160019" y="3810"/>
                </a:lnTo>
                <a:close/>
              </a:path>
              <a:path w="165100" h="229869">
                <a:moveTo>
                  <a:pt x="48259" y="0"/>
                </a:moveTo>
                <a:lnTo>
                  <a:pt x="26253" y="7997"/>
                </a:lnTo>
                <a:lnTo>
                  <a:pt x="11271" y="25876"/>
                </a:lnTo>
                <a:lnTo>
                  <a:pt x="2718" y="44469"/>
                </a:lnTo>
                <a:lnTo>
                  <a:pt x="0" y="54610"/>
                </a:lnTo>
                <a:lnTo>
                  <a:pt x="0" y="58420"/>
                </a:lnTo>
                <a:lnTo>
                  <a:pt x="8889" y="58420"/>
                </a:lnTo>
                <a:lnTo>
                  <a:pt x="8889" y="57150"/>
                </a:lnTo>
                <a:lnTo>
                  <a:pt x="10159" y="52070"/>
                </a:lnTo>
                <a:lnTo>
                  <a:pt x="17879" y="30658"/>
                </a:lnTo>
                <a:lnTo>
                  <a:pt x="27146" y="16986"/>
                </a:lnTo>
                <a:lnTo>
                  <a:pt x="37127" y="9743"/>
                </a:lnTo>
                <a:lnTo>
                  <a:pt x="46989" y="7620"/>
                </a:lnTo>
                <a:lnTo>
                  <a:pt x="67864" y="7620"/>
                </a:lnTo>
                <a:lnTo>
                  <a:pt x="59789" y="2242"/>
                </a:lnTo>
                <a:lnTo>
                  <a:pt x="48259" y="0"/>
                </a:lnTo>
                <a:close/>
              </a:path>
            </a:pathLst>
          </a:custGeom>
          <a:solidFill>
            <a:srgbClr val="000000"/>
          </a:solidFill>
        </p:spPr>
        <p:txBody>
          <a:bodyPr wrap="square" lIns="0" tIns="0" rIns="0" bIns="0" rtlCol="0"/>
          <a:lstStyle/>
          <a:p>
            <a:endParaRPr sz="1632"/>
          </a:p>
        </p:txBody>
      </p:sp>
      <p:sp>
        <p:nvSpPr>
          <p:cNvPr id="10" name="object 10"/>
          <p:cNvSpPr/>
          <p:nvPr/>
        </p:nvSpPr>
        <p:spPr>
          <a:xfrm>
            <a:off x="754322" y="4200597"/>
            <a:ext cx="153168" cy="228024"/>
          </a:xfrm>
          <a:custGeom>
            <a:avLst/>
            <a:gdLst/>
            <a:ahLst/>
            <a:cxnLst/>
            <a:rect l="l" t="t" r="r" b="b"/>
            <a:pathLst>
              <a:path w="168909" h="251460">
                <a:moveTo>
                  <a:pt x="85090" y="90169"/>
                </a:moveTo>
                <a:lnTo>
                  <a:pt x="54649" y="99099"/>
                </a:lnTo>
                <a:lnTo>
                  <a:pt x="27304" y="122554"/>
                </a:lnTo>
                <a:lnTo>
                  <a:pt x="7580" y="155535"/>
                </a:lnTo>
                <a:lnTo>
                  <a:pt x="0" y="193039"/>
                </a:lnTo>
                <a:lnTo>
                  <a:pt x="3413" y="216634"/>
                </a:lnTo>
                <a:lnTo>
                  <a:pt x="13017" y="235108"/>
                </a:lnTo>
                <a:lnTo>
                  <a:pt x="27860" y="247153"/>
                </a:lnTo>
                <a:lnTo>
                  <a:pt x="46990" y="251459"/>
                </a:lnTo>
                <a:lnTo>
                  <a:pt x="54510" y="250666"/>
                </a:lnTo>
                <a:lnTo>
                  <a:pt x="65246" y="247014"/>
                </a:lnTo>
                <a:lnTo>
                  <a:pt x="72301" y="242569"/>
                </a:lnTo>
                <a:lnTo>
                  <a:pt x="48259" y="242569"/>
                </a:lnTo>
                <a:lnTo>
                  <a:pt x="37187" y="239375"/>
                </a:lnTo>
                <a:lnTo>
                  <a:pt x="30162" y="231298"/>
                </a:lnTo>
                <a:lnTo>
                  <a:pt x="26471" y="220602"/>
                </a:lnTo>
                <a:lnTo>
                  <a:pt x="25523" y="210819"/>
                </a:lnTo>
                <a:lnTo>
                  <a:pt x="25448" y="209073"/>
                </a:lnTo>
                <a:lnTo>
                  <a:pt x="27146" y="192266"/>
                </a:lnTo>
                <a:lnTo>
                  <a:pt x="38258" y="148649"/>
                </a:lnTo>
                <a:lnTo>
                  <a:pt x="64134" y="106838"/>
                </a:lnTo>
                <a:lnTo>
                  <a:pt x="86359" y="97789"/>
                </a:lnTo>
                <a:lnTo>
                  <a:pt x="106834" y="97789"/>
                </a:lnTo>
                <a:lnTo>
                  <a:pt x="105409" y="96361"/>
                </a:lnTo>
                <a:lnTo>
                  <a:pt x="96321" y="91777"/>
                </a:lnTo>
                <a:lnTo>
                  <a:pt x="85090" y="90169"/>
                </a:lnTo>
                <a:close/>
              </a:path>
              <a:path w="168909" h="251460">
                <a:moveTo>
                  <a:pt x="115569" y="223519"/>
                </a:moveTo>
                <a:lnTo>
                  <a:pt x="93980" y="223519"/>
                </a:lnTo>
                <a:lnTo>
                  <a:pt x="97512" y="234314"/>
                </a:lnTo>
                <a:lnTo>
                  <a:pt x="104139" y="243204"/>
                </a:lnTo>
                <a:lnTo>
                  <a:pt x="113625" y="249237"/>
                </a:lnTo>
                <a:lnTo>
                  <a:pt x="125730" y="251459"/>
                </a:lnTo>
                <a:lnTo>
                  <a:pt x="134540" y="249892"/>
                </a:lnTo>
                <a:lnTo>
                  <a:pt x="141922" y="245586"/>
                </a:lnTo>
                <a:lnTo>
                  <a:pt x="144706" y="242569"/>
                </a:lnTo>
                <a:lnTo>
                  <a:pt x="116840" y="242569"/>
                </a:lnTo>
                <a:lnTo>
                  <a:pt x="115660" y="234314"/>
                </a:lnTo>
                <a:lnTo>
                  <a:pt x="115569" y="223519"/>
                </a:lnTo>
                <a:close/>
              </a:path>
              <a:path w="168909" h="251460">
                <a:moveTo>
                  <a:pt x="106834" y="97789"/>
                </a:moveTo>
                <a:lnTo>
                  <a:pt x="86359" y="97789"/>
                </a:lnTo>
                <a:lnTo>
                  <a:pt x="100171" y="102393"/>
                </a:lnTo>
                <a:lnTo>
                  <a:pt x="108267" y="112712"/>
                </a:lnTo>
                <a:lnTo>
                  <a:pt x="112077" y="123507"/>
                </a:lnTo>
                <a:lnTo>
                  <a:pt x="113030" y="129539"/>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01" y="242569"/>
                </a:lnTo>
                <a:lnTo>
                  <a:pt x="78601" y="238601"/>
                </a:lnTo>
                <a:lnTo>
                  <a:pt x="93980" y="223519"/>
                </a:lnTo>
                <a:lnTo>
                  <a:pt x="115569" y="223519"/>
                </a:lnTo>
                <a:lnTo>
                  <a:pt x="115569" y="218439"/>
                </a:lnTo>
                <a:lnTo>
                  <a:pt x="116840" y="215900"/>
                </a:lnTo>
                <a:lnTo>
                  <a:pt x="118109" y="209550"/>
                </a:lnTo>
                <a:lnTo>
                  <a:pt x="141942" y="113029"/>
                </a:lnTo>
                <a:lnTo>
                  <a:pt x="118109" y="113029"/>
                </a:lnTo>
                <a:lnTo>
                  <a:pt x="112593" y="103564"/>
                </a:lnTo>
                <a:lnTo>
                  <a:pt x="106834" y="97789"/>
                </a:lnTo>
                <a:close/>
              </a:path>
              <a:path w="168909" h="251460">
                <a:moveTo>
                  <a:pt x="162559" y="193039"/>
                </a:moveTo>
                <a:lnTo>
                  <a:pt x="154940" y="193039"/>
                </a:lnTo>
                <a:lnTo>
                  <a:pt x="149324" y="215245"/>
                </a:lnTo>
                <a:lnTo>
                  <a:pt x="143668" y="229393"/>
                </a:lnTo>
                <a:lnTo>
                  <a:pt x="136346" y="239017"/>
                </a:lnTo>
                <a:lnTo>
                  <a:pt x="127000" y="242569"/>
                </a:lnTo>
                <a:lnTo>
                  <a:pt x="144706" y="242569"/>
                </a:lnTo>
                <a:lnTo>
                  <a:pt x="161865" y="199886"/>
                </a:lnTo>
                <a:lnTo>
                  <a:pt x="162559" y="195579"/>
                </a:lnTo>
                <a:lnTo>
                  <a:pt x="162559" y="193039"/>
                </a:lnTo>
                <a:close/>
              </a:path>
              <a:path w="168909" h="251460">
                <a:moveTo>
                  <a:pt x="168909" y="0"/>
                </a:moveTo>
                <a:lnTo>
                  <a:pt x="165100" y="0"/>
                </a:lnTo>
                <a:lnTo>
                  <a:pt x="156170" y="416"/>
                </a:lnTo>
                <a:lnTo>
                  <a:pt x="142240" y="1428"/>
                </a:lnTo>
                <a:lnTo>
                  <a:pt x="128309" y="2678"/>
                </a:lnTo>
                <a:lnTo>
                  <a:pt x="119380" y="3810"/>
                </a:lnTo>
                <a:lnTo>
                  <a:pt x="116840" y="3810"/>
                </a:lnTo>
                <a:lnTo>
                  <a:pt x="114300" y="6350"/>
                </a:lnTo>
                <a:lnTo>
                  <a:pt x="114300" y="15239"/>
                </a:lnTo>
                <a:lnTo>
                  <a:pt x="139700" y="15239"/>
                </a:lnTo>
                <a:lnTo>
                  <a:pt x="140969" y="17779"/>
                </a:lnTo>
                <a:lnTo>
                  <a:pt x="140969" y="21589"/>
                </a:lnTo>
                <a:lnTo>
                  <a:pt x="139700" y="27939"/>
                </a:lnTo>
                <a:lnTo>
                  <a:pt x="118109" y="113029"/>
                </a:lnTo>
                <a:lnTo>
                  <a:pt x="141942" y="113029"/>
                </a:lnTo>
                <a:lnTo>
                  <a:pt x="168909" y="3810"/>
                </a:lnTo>
                <a:lnTo>
                  <a:pt x="168909" y="0"/>
                </a:lnTo>
                <a:close/>
              </a:path>
            </a:pathLst>
          </a:custGeom>
          <a:solidFill>
            <a:srgbClr val="0000FF"/>
          </a:solidFill>
        </p:spPr>
        <p:txBody>
          <a:bodyPr wrap="square" lIns="0" tIns="0" rIns="0" bIns="0" rtlCol="0"/>
          <a:lstStyle/>
          <a:p>
            <a:endParaRPr sz="1632"/>
          </a:p>
        </p:txBody>
      </p:sp>
      <p:sp>
        <p:nvSpPr>
          <p:cNvPr id="11" name="object 11"/>
          <p:cNvSpPr/>
          <p:nvPr/>
        </p:nvSpPr>
        <p:spPr>
          <a:xfrm>
            <a:off x="945493" y="4497143"/>
            <a:ext cx="44914" cy="0"/>
          </a:xfrm>
          <a:custGeom>
            <a:avLst/>
            <a:gdLst/>
            <a:ahLst/>
            <a:cxnLst/>
            <a:rect l="l" t="t" r="r" b="b"/>
            <a:pathLst>
              <a:path w="49530">
                <a:moveTo>
                  <a:pt x="0" y="0"/>
                </a:moveTo>
                <a:lnTo>
                  <a:pt x="49530" y="0"/>
                </a:lnTo>
              </a:path>
            </a:pathLst>
          </a:custGeom>
          <a:ln w="13969">
            <a:solidFill>
              <a:srgbClr val="0000FF"/>
            </a:solidFill>
          </a:ln>
        </p:spPr>
        <p:txBody>
          <a:bodyPr wrap="square" lIns="0" tIns="0" rIns="0" bIns="0" rtlCol="0"/>
          <a:lstStyle/>
          <a:p>
            <a:endParaRPr sz="1632"/>
          </a:p>
        </p:txBody>
      </p:sp>
      <p:sp>
        <p:nvSpPr>
          <p:cNvPr id="12" name="object 12"/>
          <p:cNvSpPr/>
          <p:nvPr/>
        </p:nvSpPr>
        <p:spPr>
          <a:xfrm>
            <a:off x="952403" y="4194838"/>
            <a:ext cx="0" cy="295971"/>
          </a:xfrm>
          <a:custGeom>
            <a:avLst/>
            <a:gdLst/>
            <a:ahLst/>
            <a:cxnLst/>
            <a:rect l="l" t="t" r="r" b="b"/>
            <a:pathLst>
              <a:path h="326389">
                <a:moveTo>
                  <a:pt x="0" y="0"/>
                </a:moveTo>
                <a:lnTo>
                  <a:pt x="0" y="326389"/>
                </a:lnTo>
              </a:path>
            </a:pathLst>
          </a:custGeom>
          <a:ln w="15240">
            <a:solidFill>
              <a:srgbClr val="0000FF"/>
            </a:solidFill>
          </a:ln>
        </p:spPr>
        <p:txBody>
          <a:bodyPr wrap="square" lIns="0" tIns="0" rIns="0" bIns="0" rtlCol="0"/>
          <a:lstStyle/>
          <a:p>
            <a:endParaRPr sz="1632"/>
          </a:p>
        </p:txBody>
      </p:sp>
      <p:sp>
        <p:nvSpPr>
          <p:cNvPr id="13" name="object 13"/>
          <p:cNvSpPr/>
          <p:nvPr/>
        </p:nvSpPr>
        <p:spPr>
          <a:xfrm>
            <a:off x="945493" y="4188505"/>
            <a:ext cx="44914" cy="0"/>
          </a:xfrm>
          <a:custGeom>
            <a:avLst/>
            <a:gdLst/>
            <a:ahLst/>
            <a:cxnLst/>
            <a:rect l="l" t="t" r="r" b="b"/>
            <a:pathLst>
              <a:path w="49530">
                <a:moveTo>
                  <a:pt x="0" y="0"/>
                </a:moveTo>
                <a:lnTo>
                  <a:pt x="49530" y="0"/>
                </a:lnTo>
              </a:path>
            </a:pathLst>
          </a:custGeom>
          <a:ln w="13970">
            <a:solidFill>
              <a:srgbClr val="0000FF"/>
            </a:solidFill>
          </a:ln>
        </p:spPr>
        <p:txBody>
          <a:bodyPr wrap="square" lIns="0" tIns="0" rIns="0" bIns="0" rtlCol="0"/>
          <a:lstStyle/>
          <a:p>
            <a:endParaRPr sz="1632"/>
          </a:p>
        </p:txBody>
      </p:sp>
      <p:sp>
        <p:nvSpPr>
          <p:cNvPr id="14" name="object 14"/>
          <p:cNvSpPr/>
          <p:nvPr/>
        </p:nvSpPr>
        <p:spPr>
          <a:xfrm>
            <a:off x="1006628" y="4281211"/>
            <a:ext cx="161229" cy="146258"/>
          </a:xfrm>
          <a:custGeom>
            <a:avLst/>
            <a:gdLst/>
            <a:ahLst/>
            <a:cxnLst/>
            <a:rect l="l" t="t" r="r" b="b"/>
            <a:pathLst>
              <a:path w="177800" h="161289">
                <a:moveTo>
                  <a:pt x="25292" y="116839"/>
                </a:moveTo>
                <a:lnTo>
                  <a:pt x="18942" y="116839"/>
                </a:lnTo>
                <a:lnTo>
                  <a:pt x="11679" y="118606"/>
                </a:lnTo>
                <a:lnTo>
                  <a:pt x="5607" y="123348"/>
                </a:lnTo>
                <a:lnTo>
                  <a:pt x="1440" y="130234"/>
                </a:lnTo>
                <a:lnTo>
                  <a:pt x="102" y="137318"/>
                </a:lnTo>
                <a:lnTo>
                  <a:pt x="0" y="138787"/>
                </a:lnTo>
                <a:lnTo>
                  <a:pt x="2908" y="148431"/>
                </a:lnTo>
                <a:lnTo>
                  <a:pt x="10687" y="155575"/>
                </a:lnTo>
                <a:lnTo>
                  <a:pt x="21323" y="159861"/>
                </a:lnTo>
                <a:lnTo>
                  <a:pt x="32912" y="161289"/>
                </a:lnTo>
                <a:lnTo>
                  <a:pt x="48846" y="157281"/>
                </a:lnTo>
                <a:lnTo>
                  <a:pt x="53468" y="153669"/>
                </a:lnTo>
                <a:lnTo>
                  <a:pt x="22752" y="153669"/>
                </a:lnTo>
                <a:lnTo>
                  <a:pt x="16402" y="148589"/>
                </a:lnTo>
                <a:lnTo>
                  <a:pt x="25292" y="147319"/>
                </a:lnTo>
                <a:lnTo>
                  <a:pt x="32912" y="139700"/>
                </a:lnTo>
                <a:lnTo>
                  <a:pt x="32912" y="119379"/>
                </a:lnTo>
                <a:lnTo>
                  <a:pt x="25292" y="116839"/>
                </a:lnTo>
                <a:close/>
              </a:path>
              <a:path w="177800" h="161289">
                <a:moveTo>
                  <a:pt x="90484" y="133350"/>
                </a:moveTo>
                <a:lnTo>
                  <a:pt x="69742" y="133350"/>
                </a:lnTo>
                <a:lnTo>
                  <a:pt x="75000" y="143609"/>
                </a:lnTo>
                <a:lnTo>
                  <a:pt x="83236" y="152558"/>
                </a:lnTo>
                <a:lnTo>
                  <a:pt x="94566" y="158888"/>
                </a:lnTo>
                <a:lnTo>
                  <a:pt x="109112" y="161289"/>
                </a:lnTo>
                <a:lnTo>
                  <a:pt x="133579" y="154007"/>
                </a:lnTo>
                <a:lnTo>
                  <a:pt x="133941" y="153669"/>
                </a:lnTo>
                <a:lnTo>
                  <a:pt x="109112" y="153669"/>
                </a:lnTo>
                <a:lnTo>
                  <a:pt x="100242" y="151685"/>
                </a:lnTo>
                <a:lnTo>
                  <a:pt x="94348" y="146367"/>
                </a:lnTo>
                <a:lnTo>
                  <a:pt x="91124" y="138787"/>
                </a:lnTo>
                <a:lnTo>
                  <a:pt x="91047" y="138429"/>
                </a:lnTo>
                <a:lnTo>
                  <a:pt x="90484" y="133350"/>
                </a:lnTo>
                <a:close/>
              </a:path>
              <a:path w="177800" h="161289">
                <a:moveTo>
                  <a:pt x="91633" y="7619"/>
                </a:moveTo>
                <a:lnTo>
                  <a:pt x="67202" y="7619"/>
                </a:lnTo>
                <a:lnTo>
                  <a:pt x="73393" y="8532"/>
                </a:lnTo>
                <a:lnTo>
                  <a:pt x="79584" y="12064"/>
                </a:lnTo>
                <a:lnTo>
                  <a:pt x="84347" y="19407"/>
                </a:lnTo>
                <a:lnTo>
                  <a:pt x="86166" y="31194"/>
                </a:lnTo>
                <a:lnTo>
                  <a:pt x="86209" y="32127"/>
                </a:lnTo>
                <a:lnTo>
                  <a:pt x="85061" y="42187"/>
                </a:lnTo>
                <a:lnTo>
                  <a:pt x="75536" y="83542"/>
                </a:lnTo>
                <a:lnTo>
                  <a:pt x="62042" y="131702"/>
                </a:lnTo>
                <a:lnTo>
                  <a:pt x="34182" y="153669"/>
                </a:lnTo>
                <a:lnTo>
                  <a:pt x="53468" y="153669"/>
                </a:lnTo>
                <a:lnTo>
                  <a:pt x="60376" y="148272"/>
                </a:lnTo>
                <a:lnTo>
                  <a:pt x="67380" y="138787"/>
                </a:lnTo>
                <a:lnTo>
                  <a:pt x="69742" y="133350"/>
                </a:lnTo>
                <a:lnTo>
                  <a:pt x="90484" y="133350"/>
                </a:lnTo>
                <a:lnTo>
                  <a:pt x="109112" y="50800"/>
                </a:lnTo>
                <a:lnTo>
                  <a:pt x="111433" y="39766"/>
                </a:lnTo>
                <a:lnTo>
                  <a:pt x="116698" y="26669"/>
                </a:lnTo>
                <a:lnTo>
                  <a:pt x="106572" y="26669"/>
                </a:lnTo>
                <a:lnTo>
                  <a:pt x="98297" y="12858"/>
                </a:lnTo>
                <a:lnTo>
                  <a:pt x="91633" y="7619"/>
                </a:lnTo>
                <a:close/>
              </a:path>
              <a:path w="177800" h="161289">
                <a:moveTo>
                  <a:pt x="166262" y="102869"/>
                </a:moveTo>
                <a:lnTo>
                  <a:pt x="158642" y="102869"/>
                </a:lnTo>
                <a:lnTo>
                  <a:pt x="158642" y="104139"/>
                </a:lnTo>
                <a:lnTo>
                  <a:pt x="157372" y="106679"/>
                </a:lnTo>
                <a:lnTo>
                  <a:pt x="146795" y="130095"/>
                </a:lnTo>
                <a:lnTo>
                  <a:pt x="133718" y="144462"/>
                </a:lnTo>
                <a:lnTo>
                  <a:pt x="120403" y="151685"/>
                </a:lnTo>
                <a:lnTo>
                  <a:pt x="109112" y="153669"/>
                </a:lnTo>
                <a:lnTo>
                  <a:pt x="133941" y="153669"/>
                </a:lnTo>
                <a:lnTo>
                  <a:pt x="151498" y="137318"/>
                </a:lnTo>
                <a:lnTo>
                  <a:pt x="162511" y="118963"/>
                </a:lnTo>
                <a:lnTo>
                  <a:pt x="166262" y="106679"/>
                </a:lnTo>
                <a:lnTo>
                  <a:pt x="166262" y="102869"/>
                </a:lnTo>
                <a:close/>
              </a:path>
              <a:path w="177800" h="161289">
                <a:moveTo>
                  <a:pt x="68472" y="0"/>
                </a:moveTo>
                <a:lnTo>
                  <a:pt x="44004" y="7282"/>
                </a:lnTo>
                <a:lnTo>
                  <a:pt x="26086" y="23971"/>
                </a:lnTo>
                <a:lnTo>
                  <a:pt x="15072" y="42326"/>
                </a:lnTo>
                <a:lnTo>
                  <a:pt x="11322" y="54609"/>
                </a:lnTo>
                <a:lnTo>
                  <a:pt x="11322" y="58419"/>
                </a:lnTo>
                <a:lnTo>
                  <a:pt x="17672" y="58419"/>
                </a:lnTo>
                <a:lnTo>
                  <a:pt x="18942" y="57150"/>
                </a:lnTo>
                <a:lnTo>
                  <a:pt x="20212" y="54609"/>
                </a:lnTo>
                <a:lnTo>
                  <a:pt x="30769" y="31194"/>
                </a:lnTo>
                <a:lnTo>
                  <a:pt x="43707" y="16827"/>
                </a:lnTo>
                <a:lnTo>
                  <a:pt x="56645" y="9604"/>
                </a:lnTo>
                <a:lnTo>
                  <a:pt x="67202" y="7619"/>
                </a:lnTo>
                <a:lnTo>
                  <a:pt x="91633" y="7619"/>
                </a:lnTo>
                <a:lnTo>
                  <a:pt x="87998" y="4762"/>
                </a:lnTo>
                <a:lnTo>
                  <a:pt x="77461" y="952"/>
                </a:lnTo>
                <a:lnTo>
                  <a:pt x="68472" y="0"/>
                </a:lnTo>
                <a:close/>
              </a:path>
              <a:path w="177800" h="161289">
                <a:moveTo>
                  <a:pt x="168893" y="7619"/>
                </a:moveTo>
                <a:lnTo>
                  <a:pt x="153562" y="7619"/>
                </a:lnTo>
                <a:lnTo>
                  <a:pt x="161182" y="12700"/>
                </a:lnTo>
                <a:lnTo>
                  <a:pt x="152292" y="13969"/>
                </a:lnTo>
                <a:lnTo>
                  <a:pt x="144672" y="22859"/>
                </a:lnTo>
                <a:lnTo>
                  <a:pt x="144672" y="36829"/>
                </a:lnTo>
                <a:lnTo>
                  <a:pt x="148482" y="44450"/>
                </a:lnTo>
                <a:lnTo>
                  <a:pt x="158642" y="44450"/>
                </a:lnTo>
                <a:lnTo>
                  <a:pt x="164833" y="43041"/>
                </a:lnTo>
                <a:lnTo>
                  <a:pt x="171024" y="38893"/>
                </a:lnTo>
                <a:lnTo>
                  <a:pt x="175787" y="32127"/>
                </a:lnTo>
                <a:lnTo>
                  <a:pt x="177692" y="22859"/>
                </a:lnTo>
                <a:lnTo>
                  <a:pt x="174120" y="11787"/>
                </a:lnTo>
                <a:lnTo>
                  <a:pt x="168893" y="7619"/>
                </a:lnTo>
                <a:close/>
              </a:path>
              <a:path w="177800" h="161289">
                <a:moveTo>
                  <a:pt x="143402" y="0"/>
                </a:moveTo>
                <a:lnTo>
                  <a:pt x="129610" y="3095"/>
                </a:lnTo>
                <a:lnTo>
                  <a:pt x="118796" y="10477"/>
                </a:lnTo>
                <a:lnTo>
                  <a:pt x="111076" y="19288"/>
                </a:lnTo>
                <a:lnTo>
                  <a:pt x="106572" y="26669"/>
                </a:lnTo>
                <a:lnTo>
                  <a:pt x="116698" y="26669"/>
                </a:lnTo>
                <a:lnTo>
                  <a:pt x="117208" y="25399"/>
                </a:lnTo>
                <a:lnTo>
                  <a:pt x="127507" y="12938"/>
                </a:lnTo>
                <a:lnTo>
                  <a:pt x="143402" y="7619"/>
                </a:lnTo>
                <a:lnTo>
                  <a:pt x="168893" y="7619"/>
                </a:lnTo>
                <a:lnTo>
                  <a:pt x="165309" y="4762"/>
                </a:lnTo>
                <a:lnTo>
                  <a:pt x="154117" y="1071"/>
                </a:lnTo>
                <a:lnTo>
                  <a:pt x="143402" y="0"/>
                </a:lnTo>
                <a:close/>
              </a:path>
            </a:pathLst>
          </a:custGeom>
          <a:solidFill>
            <a:srgbClr val="0000FF"/>
          </a:solidFill>
        </p:spPr>
        <p:txBody>
          <a:bodyPr wrap="square" lIns="0" tIns="0" rIns="0" bIns="0" rtlCol="0"/>
          <a:lstStyle/>
          <a:p>
            <a:endParaRPr sz="1632"/>
          </a:p>
        </p:txBody>
      </p:sp>
      <p:sp>
        <p:nvSpPr>
          <p:cNvPr id="15" name="object 15"/>
          <p:cNvSpPr/>
          <p:nvPr/>
        </p:nvSpPr>
        <p:spPr>
          <a:xfrm>
            <a:off x="1186186" y="4497143"/>
            <a:ext cx="44914" cy="0"/>
          </a:xfrm>
          <a:custGeom>
            <a:avLst/>
            <a:gdLst/>
            <a:ahLst/>
            <a:cxnLst/>
            <a:rect l="l" t="t" r="r" b="b"/>
            <a:pathLst>
              <a:path w="49530">
                <a:moveTo>
                  <a:pt x="0" y="0"/>
                </a:moveTo>
                <a:lnTo>
                  <a:pt x="49530" y="0"/>
                </a:lnTo>
              </a:path>
            </a:pathLst>
          </a:custGeom>
          <a:ln w="13969">
            <a:solidFill>
              <a:srgbClr val="0000FF"/>
            </a:solidFill>
          </a:ln>
        </p:spPr>
        <p:txBody>
          <a:bodyPr wrap="square" lIns="0" tIns="0" rIns="0" bIns="0" rtlCol="0"/>
          <a:lstStyle/>
          <a:p>
            <a:endParaRPr sz="1632"/>
          </a:p>
        </p:txBody>
      </p:sp>
      <p:sp>
        <p:nvSpPr>
          <p:cNvPr id="16" name="object 16"/>
          <p:cNvSpPr/>
          <p:nvPr/>
        </p:nvSpPr>
        <p:spPr>
          <a:xfrm>
            <a:off x="1224765" y="4194838"/>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17" name="object 17"/>
          <p:cNvSpPr/>
          <p:nvPr/>
        </p:nvSpPr>
        <p:spPr>
          <a:xfrm>
            <a:off x="1186186" y="4188505"/>
            <a:ext cx="44914" cy="0"/>
          </a:xfrm>
          <a:custGeom>
            <a:avLst/>
            <a:gdLst/>
            <a:ahLst/>
            <a:cxnLst/>
            <a:rect l="l" t="t" r="r" b="b"/>
            <a:pathLst>
              <a:path w="49530">
                <a:moveTo>
                  <a:pt x="0" y="0"/>
                </a:moveTo>
                <a:lnTo>
                  <a:pt x="49530" y="0"/>
                </a:lnTo>
              </a:path>
            </a:pathLst>
          </a:custGeom>
          <a:ln w="13970">
            <a:solidFill>
              <a:srgbClr val="0000FF"/>
            </a:solidFill>
          </a:ln>
        </p:spPr>
        <p:txBody>
          <a:bodyPr wrap="square" lIns="0" tIns="0" rIns="0" bIns="0" rtlCol="0"/>
          <a:lstStyle/>
          <a:p>
            <a:endParaRPr sz="1632"/>
          </a:p>
        </p:txBody>
      </p:sp>
      <p:sp>
        <p:nvSpPr>
          <p:cNvPr id="18" name="object 18"/>
          <p:cNvSpPr/>
          <p:nvPr/>
        </p:nvSpPr>
        <p:spPr>
          <a:xfrm>
            <a:off x="877547" y="4638219"/>
            <a:ext cx="153168" cy="228024"/>
          </a:xfrm>
          <a:custGeom>
            <a:avLst/>
            <a:gdLst/>
            <a:ahLst/>
            <a:cxnLst/>
            <a:rect l="l" t="t" r="r" b="b"/>
            <a:pathLst>
              <a:path w="168909" h="251460">
                <a:moveTo>
                  <a:pt x="85090" y="90169"/>
                </a:moveTo>
                <a:lnTo>
                  <a:pt x="54649" y="99099"/>
                </a:lnTo>
                <a:lnTo>
                  <a:pt x="27305" y="122555"/>
                </a:lnTo>
                <a:lnTo>
                  <a:pt x="7580" y="155535"/>
                </a:lnTo>
                <a:lnTo>
                  <a:pt x="0" y="193039"/>
                </a:lnTo>
                <a:lnTo>
                  <a:pt x="3413" y="216634"/>
                </a:lnTo>
                <a:lnTo>
                  <a:pt x="13017" y="235108"/>
                </a:lnTo>
                <a:lnTo>
                  <a:pt x="27860" y="247153"/>
                </a:lnTo>
                <a:lnTo>
                  <a:pt x="46990" y="251459"/>
                </a:lnTo>
                <a:lnTo>
                  <a:pt x="54510" y="250666"/>
                </a:lnTo>
                <a:lnTo>
                  <a:pt x="65246" y="247014"/>
                </a:lnTo>
                <a:lnTo>
                  <a:pt x="70285" y="243839"/>
                </a:lnTo>
                <a:lnTo>
                  <a:pt x="48259" y="243839"/>
                </a:lnTo>
                <a:lnTo>
                  <a:pt x="37187" y="240446"/>
                </a:lnTo>
                <a:lnTo>
                  <a:pt x="30162" y="231933"/>
                </a:lnTo>
                <a:lnTo>
                  <a:pt x="26471" y="220801"/>
                </a:lnTo>
                <a:lnTo>
                  <a:pt x="25520" y="210819"/>
                </a:lnTo>
                <a:lnTo>
                  <a:pt x="25453" y="209073"/>
                </a:lnTo>
                <a:lnTo>
                  <a:pt x="27324" y="192266"/>
                </a:lnTo>
                <a:lnTo>
                  <a:pt x="38794" y="148649"/>
                </a:lnTo>
                <a:lnTo>
                  <a:pt x="64134" y="107314"/>
                </a:lnTo>
                <a:lnTo>
                  <a:pt x="86359" y="97789"/>
                </a:lnTo>
                <a:lnTo>
                  <a:pt x="106834" y="97789"/>
                </a:lnTo>
                <a:lnTo>
                  <a:pt x="105409" y="96361"/>
                </a:lnTo>
                <a:lnTo>
                  <a:pt x="96321" y="91777"/>
                </a:lnTo>
                <a:lnTo>
                  <a:pt x="85090" y="90169"/>
                </a:lnTo>
                <a:close/>
              </a:path>
              <a:path w="168909" h="251460">
                <a:moveTo>
                  <a:pt x="115569" y="223519"/>
                </a:moveTo>
                <a:lnTo>
                  <a:pt x="93979" y="223519"/>
                </a:lnTo>
                <a:lnTo>
                  <a:pt x="97690" y="234314"/>
                </a:lnTo>
                <a:lnTo>
                  <a:pt x="104616" y="243204"/>
                </a:lnTo>
                <a:lnTo>
                  <a:pt x="114161" y="249237"/>
                </a:lnTo>
                <a:lnTo>
                  <a:pt x="125729" y="251459"/>
                </a:lnTo>
                <a:lnTo>
                  <a:pt x="134540" y="250070"/>
                </a:lnTo>
                <a:lnTo>
                  <a:pt x="141922" y="246062"/>
                </a:lnTo>
                <a:lnTo>
                  <a:pt x="143993" y="243839"/>
                </a:lnTo>
                <a:lnTo>
                  <a:pt x="116840" y="243839"/>
                </a:lnTo>
                <a:lnTo>
                  <a:pt x="115649" y="234314"/>
                </a:lnTo>
                <a:lnTo>
                  <a:pt x="115569" y="223519"/>
                </a:lnTo>
                <a:close/>
              </a:path>
              <a:path w="168909" h="251460">
                <a:moveTo>
                  <a:pt x="106834" y="97789"/>
                </a:moveTo>
                <a:lnTo>
                  <a:pt x="86359" y="97789"/>
                </a:lnTo>
                <a:lnTo>
                  <a:pt x="100369" y="102393"/>
                </a:lnTo>
                <a:lnTo>
                  <a:pt x="108902" y="112712"/>
                </a:lnTo>
                <a:lnTo>
                  <a:pt x="113149" y="123507"/>
                </a:lnTo>
                <a:lnTo>
                  <a:pt x="114300" y="129539"/>
                </a:lnTo>
                <a:lnTo>
                  <a:pt x="114300" y="133350"/>
                </a:lnTo>
                <a:lnTo>
                  <a:pt x="113029" y="135889"/>
                </a:lnTo>
                <a:lnTo>
                  <a:pt x="95250" y="204469"/>
                </a:lnTo>
                <a:lnTo>
                  <a:pt x="93979" y="210819"/>
                </a:lnTo>
                <a:lnTo>
                  <a:pt x="93979" y="212089"/>
                </a:lnTo>
                <a:lnTo>
                  <a:pt x="88900" y="218439"/>
                </a:lnTo>
                <a:lnTo>
                  <a:pt x="77013" y="230445"/>
                </a:lnTo>
                <a:lnTo>
                  <a:pt x="66198" y="238283"/>
                </a:lnTo>
                <a:lnTo>
                  <a:pt x="56574" y="242550"/>
                </a:lnTo>
                <a:lnTo>
                  <a:pt x="48259" y="243839"/>
                </a:lnTo>
                <a:lnTo>
                  <a:pt x="70285" y="243839"/>
                </a:lnTo>
                <a:lnTo>
                  <a:pt x="78601" y="238601"/>
                </a:lnTo>
                <a:lnTo>
                  <a:pt x="93979" y="223519"/>
                </a:lnTo>
                <a:lnTo>
                  <a:pt x="115569" y="223519"/>
                </a:lnTo>
                <a:lnTo>
                  <a:pt x="115569" y="218439"/>
                </a:lnTo>
                <a:lnTo>
                  <a:pt x="116840" y="215900"/>
                </a:lnTo>
                <a:lnTo>
                  <a:pt x="118109" y="209550"/>
                </a:lnTo>
                <a:lnTo>
                  <a:pt x="141942" y="113029"/>
                </a:lnTo>
                <a:lnTo>
                  <a:pt x="118109" y="113029"/>
                </a:lnTo>
                <a:lnTo>
                  <a:pt x="112593" y="103564"/>
                </a:lnTo>
                <a:lnTo>
                  <a:pt x="106834" y="97789"/>
                </a:lnTo>
                <a:close/>
              </a:path>
              <a:path w="168909" h="251460">
                <a:moveTo>
                  <a:pt x="163829" y="193039"/>
                </a:moveTo>
                <a:lnTo>
                  <a:pt x="154940" y="193039"/>
                </a:lnTo>
                <a:lnTo>
                  <a:pt x="149324" y="215443"/>
                </a:lnTo>
                <a:lnTo>
                  <a:pt x="143668" y="230028"/>
                </a:lnTo>
                <a:lnTo>
                  <a:pt x="136346" y="240089"/>
                </a:lnTo>
                <a:lnTo>
                  <a:pt x="127000" y="243839"/>
                </a:lnTo>
                <a:lnTo>
                  <a:pt x="143993" y="243839"/>
                </a:lnTo>
                <a:lnTo>
                  <a:pt x="160496" y="209073"/>
                </a:lnTo>
                <a:lnTo>
                  <a:pt x="163829" y="195579"/>
                </a:lnTo>
                <a:lnTo>
                  <a:pt x="163829" y="193039"/>
                </a:lnTo>
                <a:close/>
              </a:path>
              <a:path w="168909" h="251460">
                <a:moveTo>
                  <a:pt x="168909" y="0"/>
                </a:moveTo>
                <a:lnTo>
                  <a:pt x="165100" y="0"/>
                </a:lnTo>
                <a:lnTo>
                  <a:pt x="156170" y="595"/>
                </a:lnTo>
                <a:lnTo>
                  <a:pt x="128309" y="3214"/>
                </a:lnTo>
                <a:lnTo>
                  <a:pt x="119379" y="3809"/>
                </a:lnTo>
                <a:lnTo>
                  <a:pt x="116840" y="3809"/>
                </a:lnTo>
                <a:lnTo>
                  <a:pt x="114300" y="6350"/>
                </a:lnTo>
                <a:lnTo>
                  <a:pt x="114300" y="15239"/>
                </a:lnTo>
                <a:lnTo>
                  <a:pt x="139700" y="15239"/>
                </a:lnTo>
                <a:lnTo>
                  <a:pt x="140969" y="17779"/>
                </a:lnTo>
                <a:lnTo>
                  <a:pt x="140969" y="21589"/>
                </a:lnTo>
                <a:lnTo>
                  <a:pt x="139700" y="27939"/>
                </a:lnTo>
                <a:lnTo>
                  <a:pt x="118109" y="113029"/>
                </a:lnTo>
                <a:lnTo>
                  <a:pt x="141942" y="113029"/>
                </a:lnTo>
                <a:lnTo>
                  <a:pt x="168909" y="3809"/>
                </a:lnTo>
                <a:lnTo>
                  <a:pt x="168909" y="0"/>
                </a:lnTo>
                <a:close/>
              </a:path>
            </a:pathLst>
          </a:custGeom>
          <a:solidFill>
            <a:srgbClr val="0000FF"/>
          </a:solidFill>
        </p:spPr>
        <p:txBody>
          <a:bodyPr wrap="square" lIns="0" tIns="0" rIns="0" bIns="0" rtlCol="0"/>
          <a:lstStyle/>
          <a:p>
            <a:endParaRPr sz="1632"/>
          </a:p>
        </p:txBody>
      </p:sp>
      <p:sp>
        <p:nvSpPr>
          <p:cNvPr id="19" name="object 19"/>
          <p:cNvSpPr/>
          <p:nvPr/>
        </p:nvSpPr>
        <p:spPr>
          <a:xfrm>
            <a:off x="1038776" y="4658950"/>
            <a:ext cx="99041" cy="206142"/>
          </a:xfrm>
          <a:custGeom>
            <a:avLst/>
            <a:gdLst/>
            <a:ahLst/>
            <a:cxnLst/>
            <a:rect l="l" t="t" r="r" b="b"/>
            <a:pathLst>
              <a:path w="109219" h="227329">
                <a:moveTo>
                  <a:pt x="64769" y="81279"/>
                </a:moveTo>
                <a:lnTo>
                  <a:pt x="40640" y="81279"/>
                </a:lnTo>
                <a:lnTo>
                  <a:pt x="25757" y="140374"/>
                </a:lnTo>
                <a:lnTo>
                  <a:pt x="17780" y="173037"/>
                </a:lnTo>
                <a:lnTo>
                  <a:pt x="14565" y="188079"/>
                </a:lnTo>
                <a:lnTo>
                  <a:pt x="13969" y="194309"/>
                </a:lnTo>
                <a:lnTo>
                  <a:pt x="16450" y="207506"/>
                </a:lnTo>
                <a:lnTo>
                  <a:pt x="23336" y="217963"/>
                </a:lnTo>
                <a:lnTo>
                  <a:pt x="33793" y="224849"/>
                </a:lnTo>
                <a:lnTo>
                  <a:pt x="46990" y="227329"/>
                </a:lnTo>
                <a:lnTo>
                  <a:pt x="70723" y="219154"/>
                </a:lnTo>
                <a:lnTo>
                  <a:pt x="71412" y="218439"/>
                </a:lnTo>
                <a:lnTo>
                  <a:pt x="39369" y="218439"/>
                </a:lnTo>
                <a:lnTo>
                  <a:pt x="36829" y="214629"/>
                </a:lnTo>
                <a:lnTo>
                  <a:pt x="36829" y="191769"/>
                </a:lnTo>
                <a:lnTo>
                  <a:pt x="39369" y="185419"/>
                </a:lnTo>
                <a:lnTo>
                  <a:pt x="64769" y="81279"/>
                </a:lnTo>
                <a:close/>
              </a:path>
              <a:path w="109219" h="227329">
                <a:moveTo>
                  <a:pt x="102869" y="168909"/>
                </a:moveTo>
                <a:lnTo>
                  <a:pt x="96519" y="168909"/>
                </a:lnTo>
                <a:lnTo>
                  <a:pt x="95250" y="170179"/>
                </a:lnTo>
                <a:lnTo>
                  <a:pt x="93979" y="173989"/>
                </a:lnTo>
                <a:lnTo>
                  <a:pt x="81478" y="196472"/>
                </a:lnTo>
                <a:lnTo>
                  <a:pt x="69214" y="210026"/>
                </a:lnTo>
                <a:lnTo>
                  <a:pt x="57904" y="216673"/>
                </a:lnTo>
                <a:lnTo>
                  <a:pt x="48259" y="218439"/>
                </a:lnTo>
                <a:lnTo>
                  <a:pt x="71412" y="218439"/>
                </a:lnTo>
                <a:lnTo>
                  <a:pt x="88264" y="200977"/>
                </a:lnTo>
                <a:lnTo>
                  <a:pt x="99139" y="182324"/>
                </a:lnTo>
                <a:lnTo>
                  <a:pt x="102746" y="173037"/>
                </a:lnTo>
                <a:lnTo>
                  <a:pt x="102869" y="168909"/>
                </a:lnTo>
                <a:close/>
              </a:path>
              <a:path w="109219" h="227329">
                <a:moveTo>
                  <a:pt x="109219" y="69849"/>
                </a:moveTo>
                <a:lnTo>
                  <a:pt x="0" y="69849"/>
                </a:lnTo>
                <a:lnTo>
                  <a:pt x="0" y="81279"/>
                </a:lnTo>
                <a:lnTo>
                  <a:pt x="109219" y="81279"/>
                </a:lnTo>
                <a:lnTo>
                  <a:pt x="109219" y="69849"/>
                </a:lnTo>
                <a:close/>
              </a:path>
              <a:path w="109219" h="227329">
                <a:moveTo>
                  <a:pt x="77469" y="0"/>
                </a:moveTo>
                <a:lnTo>
                  <a:pt x="60959" y="0"/>
                </a:lnTo>
                <a:lnTo>
                  <a:pt x="58419" y="13969"/>
                </a:lnTo>
                <a:lnTo>
                  <a:pt x="44450" y="69849"/>
                </a:lnTo>
                <a:lnTo>
                  <a:pt x="68579" y="69849"/>
                </a:lnTo>
                <a:lnTo>
                  <a:pt x="76120" y="39449"/>
                </a:lnTo>
                <a:lnTo>
                  <a:pt x="80327" y="21907"/>
                </a:lnTo>
                <a:lnTo>
                  <a:pt x="82153" y="13414"/>
                </a:lnTo>
                <a:lnTo>
                  <a:pt x="82550" y="10159"/>
                </a:lnTo>
                <a:lnTo>
                  <a:pt x="82550" y="5079"/>
                </a:lnTo>
                <a:lnTo>
                  <a:pt x="77469" y="0"/>
                </a:lnTo>
                <a:close/>
              </a:path>
            </a:pathLst>
          </a:custGeom>
          <a:solidFill>
            <a:srgbClr val="0000FF"/>
          </a:solidFill>
        </p:spPr>
        <p:txBody>
          <a:bodyPr wrap="square" lIns="0" tIns="0" rIns="0" bIns="0" rtlCol="0"/>
          <a:lstStyle/>
          <a:p>
            <a:endParaRPr sz="1632"/>
          </a:p>
        </p:txBody>
      </p:sp>
      <p:sp>
        <p:nvSpPr>
          <p:cNvPr id="20" name="object 20"/>
          <p:cNvSpPr/>
          <p:nvPr/>
        </p:nvSpPr>
        <p:spPr>
          <a:xfrm>
            <a:off x="1416514" y="4528238"/>
            <a:ext cx="215356" cy="0"/>
          </a:xfrm>
          <a:custGeom>
            <a:avLst/>
            <a:gdLst/>
            <a:ahLst/>
            <a:cxnLst/>
            <a:rect l="l" t="t" r="r" b="b"/>
            <a:pathLst>
              <a:path w="237489">
                <a:moveTo>
                  <a:pt x="0" y="0"/>
                </a:moveTo>
                <a:lnTo>
                  <a:pt x="237489" y="0"/>
                </a:lnTo>
              </a:path>
            </a:pathLst>
          </a:custGeom>
          <a:ln w="13970">
            <a:solidFill>
              <a:srgbClr val="0000FF"/>
            </a:solidFill>
          </a:ln>
        </p:spPr>
        <p:txBody>
          <a:bodyPr wrap="square" lIns="0" tIns="0" rIns="0" bIns="0" rtlCol="0"/>
          <a:lstStyle/>
          <a:p>
            <a:endParaRPr sz="1632"/>
          </a:p>
        </p:txBody>
      </p:sp>
      <p:sp>
        <p:nvSpPr>
          <p:cNvPr id="21" name="object 21"/>
          <p:cNvSpPr/>
          <p:nvPr/>
        </p:nvSpPr>
        <p:spPr>
          <a:xfrm>
            <a:off x="1416514" y="4591578"/>
            <a:ext cx="215356" cy="0"/>
          </a:xfrm>
          <a:custGeom>
            <a:avLst/>
            <a:gdLst/>
            <a:ahLst/>
            <a:cxnLst/>
            <a:rect l="l" t="t" r="r" b="b"/>
            <a:pathLst>
              <a:path w="237489">
                <a:moveTo>
                  <a:pt x="0" y="0"/>
                </a:moveTo>
                <a:lnTo>
                  <a:pt x="237489" y="0"/>
                </a:lnTo>
              </a:path>
            </a:pathLst>
          </a:custGeom>
          <a:ln w="13970">
            <a:solidFill>
              <a:srgbClr val="0000FF"/>
            </a:solidFill>
          </a:ln>
        </p:spPr>
        <p:txBody>
          <a:bodyPr wrap="square" lIns="0" tIns="0" rIns="0" bIns="0" rtlCol="0"/>
          <a:lstStyle/>
          <a:p>
            <a:endParaRPr sz="1632"/>
          </a:p>
        </p:txBody>
      </p:sp>
      <p:sp>
        <p:nvSpPr>
          <p:cNvPr id="22" name="object 22"/>
          <p:cNvSpPr/>
          <p:nvPr/>
        </p:nvSpPr>
        <p:spPr>
          <a:xfrm>
            <a:off x="1763156" y="4560483"/>
            <a:ext cx="198082" cy="0"/>
          </a:xfrm>
          <a:custGeom>
            <a:avLst/>
            <a:gdLst/>
            <a:ahLst/>
            <a:cxnLst/>
            <a:rect l="l" t="t" r="r" b="b"/>
            <a:pathLst>
              <a:path w="218439">
                <a:moveTo>
                  <a:pt x="0" y="0"/>
                </a:moveTo>
                <a:lnTo>
                  <a:pt x="218440" y="0"/>
                </a:lnTo>
              </a:path>
            </a:pathLst>
          </a:custGeom>
          <a:ln w="13969">
            <a:solidFill>
              <a:srgbClr val="0000FF"/>
            </a:solidFill>
          </a:ln>
        </p:spPr>
        <p:txBody>
          <a:bodyPr wrap="square" lIns="0" tIns="0" rIns="0" bIns="0" rtlCol="0"/>
          <a:lstStyle/>
          <a:p>
            <a:endParaRPr sz="1632"/>
          </a:p>
        </p:txBody>
      </p:sp>
      <p:sp>
        <p:nvSpPr>
          <p:cNvPr id="23" name="object 23"/>
          <p:cNvSpPr/>
          <p:nvPr/>
        </p:nvSpPr>
        <p:spPr>
          <a:xfrm>
            <a:off x="2014213" y="4426317"/>
            <a:ext cx="107102" cy="215356"/>
          </a:xfrm>
          <a:custGeom>
            <a:avLst/>
            <a:gdLst/>
            <a:ahLst/>
            <a:cxnLst/>
            <a:rect l="l" t="t" r="r" b="b"/>
            <a:pathLst>
              <a:path w="118110" h="237489">
                <a:moveTo>
                  <a:pt x="118109" y="226060"/>
                </a:moveTo>
                <a:lnTo>
                  <a:pt x="1269" y="226060"/>
                </a:lnTo>
                <a:lnTo>
                  <a:pt x="1269" y="237490"/>
                </a:lnTo>
                <a:lnTo>
                  <a:pt x="14148" y="236755"/>
                </a:lnTo>
                <a:lnTo>
                  <a:pt x="30003" y="236378"/>
                </a:lnTo>
                <a:lnTo>
                  <a:pt x="118109" y="236220"/>
                </a:lnTo>
                <a:lnTo>
                  <a:pt x="118109" y="226060"/>
                </a:lnTo>
                <a:close/>
              </a:path>
              <a:path w="118110" h="237489">
                <a:moveTo>
                  <a:pt x="118109" y="236220"/>
                </a:moveTo>
                <a:lnTo>
                  <a:pt x="59689" y="236220"/>
                </a:lnTo>
                <a:lnTo>
                  <a:pt x="89376" y="236378"/>
                </a:lnTo>
                <a:lnTo>
                  <a:pt x="105588" y="236755"/>
                </a:lnTo>
                <a:lnTo>
                  <a:pt x="118109" y="237490"/>
                </a:lnTo>
                <a:lnTo>
                  <a:pt x="118109" y="236220"/>
                </a:lnTo>
                <a:close/>
              </a:path>
              <a:path w="118110" h="237489">
                <a:moveTo>
                  <a:pt x="73659" y="24130"/>
                </a:moveTo>
                <a:lnTo>
                  <a:pt x="45719" y="24130"/>
                </a:lnTo>
                <a:lnTo>
                  <a:pt x="45719" y="208280"/>
                </a:lnTo>
                <a:lnTo>
                  <a:pt x="45025" y="216951"/>
                </a:lnTo>
                <a:lnTo>
                  <a:pt x="41116" y="222408"/>
                </a:lnTo>
                <a:lnTo>
                  <a:pt x="31253" y="225246"/>
                </a:lnTo>
                <a:lnTo>
                  <a:pt x="12700" y="226060"/>
                </a:lnTo>
                <a:lnTo>
                  <a:pt x="106680" y="226060"/>
                </a:lnTo>
                <a:lnTo>
                  <a:pt x="87590" y="225246"/>
                </a:lnTo>
                <a:lnTo>
                  <a:pt x="77787" y="222408"/>
                </a:lnTo>
                <a:lnTo>
                  <a:pt x="74175" y="216951"/>
                </a:lnTo>
                <a:lnTo>
                  <a:pt x="73659" y="208280"/>
                </a:lnTo>
                <a:lnTo>
                  <a:pt x="73659" y="24130"/>
                </a:lnTo>
                <a:close/>
              </a:path>
              <a:path w="118110" h="237489">
                <a:moveTo>
                  <a:pt x="73659" y="0"/>
                </a:moveTo>
                <a:lnTo>
                  <a:pt x="64769" y="0"/>
                </a:lnTo>
                <a:lnTo>
                  <a:pt x="46970" y="13215"/>
                </a:lnTo>
                <a:lnTo>
                  <a:pt x="28098" y="20002"/>
                </a:lnTo>
                <a:lnTo>
                  <a:pt x="11370" y="22502"/>
                </a:lnTo>
                <a:lnTo>
                  <a:pt x="0" y="22860"/>
                </a:lnTo>
                <a:lnTo>
                  <a:pt x="0" y="34290"/>
                </a:lnTo>
                <a:lnTo>
                  <a:pt x="7322" y="34131"/>
                </a:lnTo>
                <a:lnTo>
                  <a:pt x="18573" y="33020"/>
                </a:lnTo>
                <a:lnTo>
                  <a:pt x="31968" y="30003"/>
                </a:lnTo>
                <a:lnTo>
                  <a:pt x="45719" y="24130"/>
                </a:lnTo>
                <a:lnTo>
                  <a:pt x="73659" y="24130"/>
                </a:lnTo>
                <a:lnTo>
                  <a:pt x="73659" y="0"/>
                </a:lnTo>
                <a:close/>
              </a:path>
            </a:pathLst>
          </a:custGeom>
          <a:solidFill>
            <a:srgbClr val="0000FF"/>
          </a:solidFill>
        </p:spPr>
        <p:txBody>
          <a:bodyPr wrap="square" lIns="0" tIns="0" rIns="0" bIns="0" rtlCol="0"/>
          <a:lstStyle/>
          <a:p>
            <a:endParaRPr sz="1632"/>
          </a:p>
        </p:txBody>
      </p:sp>
      <p:sp>
        <p:nvSpPr>
          <p:cNvPr id="24" name="object 24"/>
          <p:cNvSpPr/>
          <p:nvPr/>
        </p:nvSpPr>
        <p:spPr>
          <a:xfrm>
            <a:off x="2244540" y="4543785"/>
            <a:ext cx="34549" cy="34549"/>
          </a:xfrm>
          <a:custGeom>
            <a:avLst/>
            <a:gdLst/>
            <a:ahLst/>
            <a:cxnLst/>
            <a:rect l="l" t="t" r="r" b="b"/>
            <a:pathLst>
              <a:path w="38100" h="38100">
                <a:moveTo>
                  <a:pt x="19050" y="0"/>
                </a:moveTo>
                <a:lnTo>
                  <a:pt x="11787" y="1547"/>
                </a:lnTo>
                <a:lnTo>
                  <a:pt x="5714" y="5714"/>
                </a:lnTo>
                <a:lnTo>
                  <a:pt x="1547" y="11787"/>
                </a:lnTo>
                <a:lnTo>
                  <a:pt x="0" y="19049"/>
                </a:lnTo>
                <a:lnTo>
                  <a:pt x="1547" y="26848"/>
                </a:lnTo>
                <a:lnTo>
                  <a:pt x="5715" y="32861"/>
                </a:lnTo>
                <a:lnTo>
                  <a:pt x="11787"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25" name="object 25"/>
          <p:cNvSpPr/>
          <p:nvPr/>
        </p:nvSpPr>
        <p:spPr>
          <a:xfrm>
            <a:off x="2394253" y="4417105"/>
            <a:ext cx="146258" cy="228024"/>
          </a:xfrm>
          <a:custGeom>
            <a:avLst/>
            <a:gdLst/>
            <a:ahLst/>
            <a:cxnLst/>
            <a:rect l="l" t="t" r="r" b="b"/>
            <a:pathLst>
              <a:path w="161289" h="251460">
                <a:moveTo>
                  <a:pt x="83819" y="0"/>
                </a:moveTo>
                <a:lnTo>
                  <a:pt x="78739" y="0"/>
                </a:lnTo>
                <a:lnTo>
                  <a:pt x="69472" y="416"/>
                </a:lnTo>
                <a:lnTo>
                  <a:pt x="56991" y="1428"/>
                </a:lnTo>
                <a:lnTo>
                  <a:pt x="44271" y="2678"/>
                </a:lnTo>
                <a:lnTo>
                  <a:pt x="34289" y="3809"/>
                </a:lnTo>
                <a:lnTo>
                  <a:pt x="29209" y="3809"/>
                </a:lnTo>
                <a:lnTo>
                  <a:pt x="29209" y="15239"/>
                </a:lnTo>
                <a:lnTo>
                  <a:pt x="53339" y="15239"/>
                </a:lnTo>
                <a:lnTo>
                  <a:pt x="54609" y="17779"/>
                </a:lnTo>
                <a:lnTo>
                  <a:pt x="54609" y="21589"/>
                </a:lnTo>
                <a:lnTo>
                  <a:pt x="53339" y="27939"/>
                </a:lnTo>
                <a:lnTo>
                  <a:pt x="1269" y="232409"/>
                </a:lnTo>
                <a:lnTo>
                  <a:pt x="0" y="237489"/>
                </a:lnTo>
                <a:lnTo>
                  <a:pt x="59" y="248939"/>
                </a:lnTo>
                <a:lnTo>
                  <a:pt x="7619" y="251459"/>
                </a:lnTo>
                <a:lnTo>
                  <a:pt x="15239" y="251459"/>
                </a:lnTo>
                <a:lnTo>
                  <a:pt x="32543" y="206216"/>
                </a:lnTo>
                <a:lnTo>
                  <a:pt x="39112" y="180597"/>
                </a:lnTo>
                <a:lnTo>
                  <a:pt x="43180" y="165099"/>
                </a:lnTo>
                <a:lnTo>
                  <a:pt x="81881" y="165099"/>
                </a:lnTo>
                <a:lnTo>
                  <a:pt x="76537" y="162897"/>
                </a:lnTo>
                <a:lnTo>
                  <a:pt x="54609" y="158749"/>
                </a:lnTo>
                <a:lnTo>
                  <a:pt x="61622" y="153669"/>
                </a:lnTo>
                <a:lnTo>
                  <a:pt x="45719" y="153669"/>
                </a:lnTo>
                <a:lnTo>
                  <a:pt x="83819" y="3809"/>
                </a:lnTo>
                <a:lnTo>
                  <a:pt x="83819" y="0"/>
                </a:lnTo>
                <a:close/>
              </a:path>
              <a:path w="161289" h="251460">
                <a:moveTo>
                  <a:pt x="81881" y="165099"/>
                </a:moveTo>
                <a:lnTo>
                  <a:pt x="43180" y="165099"/>
                </a:lnTo>
                <a:lnTo>
                  <a:pt x="54352" y="167183"/>
                </a:lnTo>
                <a:lnTo>
                  <a:pt x="67786" y="172243"/>
                </a:lnTo>
                <a:lnTo>
                  <a:pt x="79077" y="181352"/>
                </a:lnTo>
                <a:lnTo>
                  <a:pt x="83819" y="195579"/>
                </a:lnTo>
                <a:lnTo>
                  <a:pt x="83819" y="203199"/>
                </a:lnTo>
                <a:lnTo>
                  <a:pt x="82550" y="208279"/>
                </a:lnTo>
                <a:lnTo>
                  <a:pt x="82619" y="216316"/>
                </a:lnTo>
                <a:lnTo>
                  <a:pt x="114300" y="251459"/>
                </a:lnTo>
                <a:lnTo>
                  <a:pt x="122416" y="250269"/>
                </a:lnTo>
                <a:lnTo>
                  <a:pt x="129698" y="246697"/>
                </a:lnTo>
                <a:lnTo>
                  <a:pt x="134252" y="242569"/>
                </a:lnTo>
                <a:lnTo>
                  <a:pt x="109219" y="242569"/>
                </a:lnTo>
                <a:lnTo>
                  <a:pt x="104139" y="238759"/>
                </a:lnTo>
                <a:lnTo>
                  <a:pt x="104139" y="219709"/>
                </a:lnTo>
                <a:lnTo>
                  <a:pt x="105409" y="212089"/>
                </a:lnTo>
                <a:lnTo>
                  <a:pt x="106680" y="207009"/>
                </a:lnTo>
                <a:lnTo>
                  <a:pt x="109219" y="200659"/>
                </a:lnTo>
                <a:lnTo>
                  <a:pt x="109219" y="195579"/>
                </a:lnTo>
                <a:lnTo>
                  <a:pt x="105152" y="180717"/>
                </a:lnTo>
                <a:lnTo>
                  <a:pt x="93821" y="170021"/>
                </a:lnTo>
                <a:lnTo>
                  <a:pt x="81881" y="165099"/>
                </a:lnTo>
                <a:close/>
              </a:path>
              <a:path w="161289" h="251460">
                <a:moveTo>
                  <a:pt x="156209" y="193039"/>
                </a:moveTo>
                <a:lnTo>
                  <a:pt x="147319" y="193039"/>
                </a:lnTo>
                <a:lnTo>
                  <a:pt x="147319" y="198119"/>
                </a:lnTo>
                <a:lnTo>
                  <a:pt x="141287" y="216316"/>
                </a:lnTo>
                <a:lnTo>
                  <a:pt x="134302" y="230346"/>
                </a:lnTo>
                <a:lnTo>
                  <a:pt x="125888" y="239375"/>
                </a:lnTo>
                <a:lnTo>
                  <a:pt x="115569" y="242569"/>
                </a:lnTo>
                <a:lnTo>
                  <a:pt x="134252" y="242569"/>
                </a:lnTo>
                <a:lnTo>
                  <a:pt x="153034" y="208756"/>
                </a:lnTo>
                <a:lnTo>
                  <a:pt x="156209" y="195579"/>
                </a:lnTo>
                <a:lnTo>
                  <a:pt x="156209" y="193039"/>
                </a:lnTo>
                <a:close/>
              </a:path>
              <a:path w="161289" h="251460">
                <a:moveTo>
                  <a:pt x="137159" y="90169"/>
                </a:moveTo>
                <a:lnTo>
                  <a:pt x="86359" y="120649"/>
                </a:lnTo>
                <a:lnTo>
                  <a:pt x="76616" y="130988"/>
                </a:lnTo>
                <a:lnTo>
                  <a:pt x="66516" y="140493"/>
                </a:lnTo>
                <a:lnTo>
                  <a:pt x="56177" y="148332"/>
                </a:lnTo>
                <a:lnTo>
                  <a:pt x="45719" y="153669"/>
                </a:lnTo>
                <a:lnTo>
                  <a:pt x="61622" y="153669"/>
                </a:lnTo>
                <a:lnTo>
                  <a:pt x="99298" y="118685"/>
                </a:lnTo>
                <a:lnTo>
                  <a:pt x="111760" y="107791"/>
                </a:lnTo>
                <a:lnTo>
                  <a:pt x="124221" y="100468"/>
                </a:lnTo>
                <a:lnTo>
                  <a:pt x="137159" y="97789"/>
                </a:lnTo>
                <a:lnTo>
                  <a:pt x="155820" y="97789"/>
                </a:lnTo>
                <a:lnTo>
                  <a:pt x="155416" y="97154"/>
                </a:lnTo>
                <a:lnTo>
                  <a:pt x="147895" y="92114"/>
                </a:lnTo>
                <a:lnTo>
                  <a:pt x="137159" y="90169"/>
                </a:lnTo>
                <a:close/>
              </a:path>
              <a:path w="161289" h="251460">
                <a:moveTo>
                  <a:pt x="155820" y="97789"/>
                </a:moveTo>
                <a:lnTo>
                  <a:pt x="140969" y="97789"/>
                </a:lnTo>
                <a:lnTo>
                  <a:pt x="144780" y="99059"/>
                </a:lnTo>
                <a:lnTo>
                  <a:pt x="147319" y="100329"/>
                </a:lnTo>
                <a:lnTo>
                  <a:pt x="148589" y="100329"/>
                </a:lnTo>
                <a:lnTo>
                  <a:pt x="148589" y="101599"/>
                </a:lnTo>
                <a:lnTo>
                  <a:pt x="149859" y="101599"/>
                </a:lnTo>
                <a:lnTo>
                  <a:pt x="138985" y="104576"/>
                </a:lnTo>
                <a:lnTo>
                  <a:pt x="132397" y="110172"/>
                </a:lnTo>
                <a:lnTo>
                  <a:pt x="129143" y="116244"/>
                </a:lnTo>
                <a:lnTo>
                  <a:pt x="128269" y="120649"/>
                </a:lnTo>
                <a:lnTo>
                  <a:pt x="128269" y="126999"/>
                </a:lnTo>
                <a:lnTo>
                  <a:pt x="133350" y="134619"/>
                </a:lnTo>
                <a:lnTo>
                  <a:pt x="142239" y="134619"/>
                </a:lnTo>
                <a:lnTo>
                  <a:pt x="149502" y="133012"/>
                </a:lnTo>
                <a:lnTo>
                  <a:pt x="155575" y="128428"/>
                </a:lnTo>
                <a:lnTo>
                  <a:pt x="159742" y="121225"/>
                </a:lnTo>
                <a:lnTo>
                  <a:pt x="161289" y="111759"/>
                </a:lnTo>
                <a:lnTo>
                  <a:pt x="159841" y="104100"/>
                </a:lnTo>
                <a:lnTo>
                  <a:pt x="155820" y="97789"/>
                </a:lnTo>
                <a:close/>
              </a:path>
            </a:pathLst>
          </a:custGeom>
          <a:solidFill>
            <a:srgbClr val="0000FF"/>
          </a:solidFill>
        </p:spPr>
        <p:txBody>
          <a:bodyPr wrap="square" lIns="0" tIns="0" rIns="0" bIns="0" rtlCol="0"/>
          <a:lstStyle/>
          <a:p>
            <a:endParaRPr sz="1632"/>
          </a:p>
        </p:txBody>
      </p:sp>
      <p:sp>
        <p:nvSpPr>
          <p:cNvPr id="26" name="object 26"/>
          <p:cNvSpPr/>
          <p:nvPr/>
        </p:nvSpPr>
        <p:spPr>
          <a:xfrm>
            <a:off x="2652221" y="4543785"/>
            <a:ext cx="34549" cy="34549"/>
          </a:xfrm>
          <a:custGeom>
            <a:avLst/>
            <a:gdLst/>
            <a:ahLst/>
            <a:cxnLst/>
            <a:rect l="l" t="t" r="r" b="b"/>
            <a:pathLst>
              <a:path w="38100" h="38100">
                <a:moveTo>
                  <a:pt x="19050" y="0"/>
                </a:moveTo>
                <a:lnTo>
                  <a:pt x="12322" y="1547"/>
                </a:lnTo>
                <a:lnTo>
                  <a:pt x="6191" y="5714"/>
                </a:lnTo>
                <a:lnTo>
                  <a:pt x="1726" y="11787"/>
                </a:lnTo>
                <a:lnTo>
                  <a:pt x="0" y="19049"/>
                </a:lnTo>
                <a:lnTo>
                  <a:pt x="1726" y="26848"/>
                </a:lnTo>
                <a:lnTo>
                  <a:pt x="6191" y="32861"/>
                </a:lnTo>
                <a:lnTo>
                  <a:pt x="12322"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27" name="object 27"/>
          <p:cNvSpPr/>
          <p:nvPr/>
        </p:nvSpPr>
        <p:spPr>
          <a:xfrm>
            <a:off x="2823814" y="4714803"/>
            <a:ext cx="44914" cy="0"/>
          </a:xfrm>
          <a:custGeom>
            <a:avLst/>
            <a:gdLst/>
            <a:ahLst/>
            <a:cxnLst/>
            <a:rect l="l" t="t" r="r" b="b"/>
            <a:pathLst>
              <a:path w="49530">
                <a:moveTo>
                  <a:pt x="0" y="0"/>
                </a:moveTo>
                <a:lnTo>
                  <a:pt x="49530" y="0"/>
                </a:lnTo>
              </a:path>
            </a:pathLst>
          </a:custGeom>
          <a:ln w="13970">
            <a:solidFill>
              <a:srgbClr val="0000FF"/>
            </a:solidFill>
          </a:ln>
        </p:spPr>
        <p:txBody>
          <a:bodyPr wrap="square" lIns="0" tIns="0" rIns="0" bIns="0" rtlCol="0"/>
          <a:lstStyle/>
          <a:p>
            <a:endParaRPr sz="1632"/>
          </a:p>
        </p:txBody>
      </p:sp>
      <p:sp>
        <p:nvSpPr>
          <p:cNvPr id="28" name="object 28"/>
          <p:cNvSpPr/>
          <p:nvPr/>
        </p:nvSpPr>
        <p:spPr>
          <a:xfrm>
            <a:off x="2830149" y="4412499"/>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29" name="object 29"/>
          <p:cNvSpPr/>
          <p:nvPr/>
        </p:nvSpPr>
        <p:spPr>
          <a:xfrm>
            <a:off x="2823814" y="4406164"/>
            <a:ext cx="44914" cy="0"/>
          </a:xfrm>
          <a:custGeom>
            <a:avLst/>
            <a:gdLst/>
            <a:ahLst/>
            <a:cxnLst/>
            <a:rect l="l" t="t" r="r" b="b"/>
            <a:pathLst>
              <a:path w="49530">
                <a:moveTo>
                  <a:pt x="0" y="0"/>
                </a:moveTo>
                <a:lnTo>
                  <a:pt x="49530" y="0"/>
                </a:lnTo>
              </a:path>
            </a:pathLst>
          </a:custGeom>
          <a:ln w="13969">
            <a:solidFill>
              <a:srgbClr val="0000FF"/>
            </a:solidFill>
          </a:ln>
        </p:spPr>
        <p:txBody>
          <a:bodyPr wrap="square" lIns="0" tIns="0" rIns="0" bIns="0" rtlCol="0"/>
          <a:lstStyle/>
          <a:p>
            <a:endParaRPr sz="1632"/>
          </a:p>
        </p:txBody>
      </p:sp>
      <p:sp>
        <p:nvSpPr>
          <p:cNvPr id="30" name="object 30"/>
          <p:cNvSpPr/>
          <p:nvPr/>
        </p:nvSpPr>
        <p:spPr>
          <a:xfrm>
            <a:off x="2883803" y="4498871"/>
            <a:ext cx="161229" cy="146258"/>
          </a:xfrm>
          <a:custGeom>
            <a:avLst/>
            <a:gdLst/>
            <a:ahLst/>
            <a:cxnLst/>
            <a:rect l="l" t="t" r="r" b="b"/>
            <a:pathLst>
              <a:path w="177800" h="161289">
                <a:moveTo>
                  <a:pt x="25285" y="116840"/>
                </a:moveTo>
                <a:lnTo>
                  <a:pt x="18935" y="116840"/>
                </a:lnTo>
                <a:lnTo>
                  <a:pt x="11673" y="118606"/>
                </a:lnTo>
                <a:lnTo>
                  <a:pt x="5600" y="123348"/>
                </a:lnTo>
                <a:lnTo>
                  <a:pt x="1433" y="130234"/>
                </a:lnTo>
                <a:lnTo>
                  <a:pt x="95" y="137318"/>
                </a:lnTo>
                <a:lnTo>
                  <a:pt x="0" y="138787"/>
                </a:lnTo>
                <a:lnTo>
                  <a:pt x="3080" y="148431"/>
                </a:lnTo>
                <a:lnTo>
                  <a:pt x="11157" y="155575"/>
                </a:lnTo>
                <a:lnTo>
                  <a:pt x="21852" y="159861"/>
                </a:lnTo>
                <a:lnTo>
                  <a:pt x="32905" y="161290"/>
                </a:lnTo>
                <a:lnTo>
                  <a:pt x="49396" y="157281"/>
                </a:lnTo>
                <a:lnTo>
                  <a:pt x="54049" y="153670"/>
                </a:lnTo>
                <a:lnTo>
                  <a:pt x="24015" y="153670"/>
                </a:lnTo>
                <a:lnTo>
                  <a:pt x="16395" y="148590"/>
                </a:lnTo>
                <a:lnTo>
                  <a:pt x="25285" y="147320"/>
                </a:lnTo>
                <a:lnTo>
                  <a:pt x="32905" y="139700"/>
                </a:lnTo>
                <a:lnTo>
                  <a:pt x="32905" y="119380"/>
                </a:lnTo>
                <a:lnTo>
                  <a:pt x="25285" y="116840"/>
                </a:lnTo>
                <a:close/>
              </a:path>
              <a:path w="177800" h="161289">
                <a:moveTo>
                  <a:pt x="91748" y="133350"/>
                </a:moveTo>
                <a:lnTo>
                  <a:pt x="71005" y="133350"/>
                </a:lnTo>
                <a:lnTo>
                  <a:pt x="76244" y="143609"/>
                </a:lnTo>
                <a:lnTo>
                  <a:pt x="84340" y="152558"/>
                </a:lnTo>
                <a:lnTo>
                  <a:pt x="95294" y="158888"/>
                </a:lnTo>
                <a:lnTo>
                  <a:pt x="109105" y="161290"/>
                </a:lnTo>
                <a:lnTo>
                  <a:pt x="133573" y="154007"/>
                </a:lnTo>
                <a:lnTo>
                  <a:pt x="133935" y="153670"/>
                </a:lnTo>
                <a:lnTo>
                  <a:pt x="110375" y="153670"/>
                </a:lnTo>
                <a:lnTo>
                  <a:pt x="101505" y="151685"/>
                </a:lnTo>
                <a:lnTo>
                  <a:pt x="95612" y="146367"/>
                </a:lnTo>
                <a:lnTo>
                  <a:pt x="92388" y="138787"/>
                </a:lnTo>
                <a:lnTo>
                  <a:pt x="92311" y="138430"/>
                </a:lnTo>
                <a:lnTo>
                  <a:pt x="91748" y="133350"/>
                </a:lnTo>
                <a:close/>
              </a:path>
              <a:path w="177800" h="161289">
                <a:moveTo>
                  <a:pt x="92416" y="7620"/>
                </a:moveTo>
                <a:lnTo>
                  <a:pt x="68465" y="7620"/>
                </a:lnTo>
                <a:lnTo>
                  <a:pt x="74121" y="8532"/>
                </a:lnTo>
                <a:lnTo>
                  <a:pt x="80372" y="12065"/>
                </a:lnTo>
                <a:lnTo>
                  <a:pt x="85432" y="19407"/>
                </a:lnTo>
                <a:lnTo>
                  <a:pt x="87512" y="31730"/>
                </a:lnTo>
                <a:lnTo>
                  <a:pt x="86325" y="42187"/>
                </a:lnTo>
                <a:lnTo>
                  <a:pt x="76800" y="83542"/>
                </a:lnTo>
                <a:lnTo>
                  <a:pt x="62572" y="131702"/>
                </a:lnTo>
                <a:lnTo>
                  <a:pt x="34175" y="153670"/>
                </a:lnTo>
                <a:lnTo>
                  <a:pt x="54049" y="153670"/>
                </a:lnTo>
                <a:lnTo>
                  <a:pt x="61004" y="148272"/>
                </a:lnTo>
                <a:lnTo>
                  <a:pt x="68088" y="138787"/>
                </a:lnTo>
                <a:lnTo>
                  <a:pt x="71005" y="133350"/>
                </a:lnTo>
                <a:lnTo>
                  <a:pt x="91748" y="133350"/>
                </a:lnTo>
                <a:lnTo>
                  <a:pt x="97675" y="99060"/>
                </a:lnTo>
                <a:lnTo>
                  <a:pt x="109105" y="49530"/>
                </a:lnTo>
                <a:lnTo>
                  <a:pt x="112161" y="39231"/>
                </a:lnTo>
                <a:lnTo>
                  <a:pt x="117685" y="26670"/>
                </a:lnTo>
                <a:lnTo>
                  <a:pt x="107835" y="26670"/>
                </a:lnTo>
                <a:lnTo>
                  <a:pt x="99362" y="12858"/>
                </a:lnTo>
                <a:lnTo>
                  <a:pt x="92416" y="7620"/>
                </a:lnTo>
                <a:close/>
              </a:path>
              <a:path w="177800" h="161289">
                <a:moveTo>
                  <a:pt x="166255" y="102870"/>
                </a:moveTo>
                <a:lnTo>
                  <a:pt x="159905" y="102870"/>
                </a:lnTo>
                <a:lnTo>
                  <a:pt x="158635" y="104140"/>
                </a:lnTo>
                <a:lnTo>
                  <a:pt x="157365" y="106680"/>
                </a:lnTo>
                <a:lnTo>
                  <a:pt x="146987" y="130095"/>
                </a:lnTo>
                <a:lnTo>
                  <a:pt x="134347" y="144462"/>
                </a:lnTo>
                <a:lnTo>
                  <a:pt x="121468" y="151685"/>
                </a:lnTo>
                <a:lnTo>
                  <a:pt x="110375" y="153670"/>
                </a:lnTo>
                <a:lnTo>
                  <a:pt x="133935" y="153670"/>
                </a:lnTo>
                <a:lnTo>
                  <a:pt x="151492" y="137318"/>
                </a:lnTo>
                <a:lnTo>
                  <a:pt x="162505" y="118963"/>
                </a:lnTo>
                <a:lnTo>
                  <a:pt x="166255" y="106680"/>
                </a:lnTo>
                <a:lnTo>
                  <a:pt x="166255" y="102870"/>
                </a:lnTo>
                <a:close/>
              </a:path>
              <a:path w="177800" h="161289">
                <a:moveTo>
                  <a:pt x="68465" y="0"/>
                </a:moveTo>
                <a:lnTo>
                  <a:pt x="43998" y="7461"/>
                </a:lnTo>
                <a:lnTo>
                  <a:pt x="26079" y="24447"/>
                </a:lnTo>
                <a:lnTo>
                  <a:pt x="15066" y="42862"/>
                </a:lnTo>
                <a:lnTo>
                  <a:pt x="11315" y="54610"/>
                </a:lnTo>
                <a:lnTo>
                  <a:pt x="11315" y="58420"/>
                </a:lnTo>
                <a:lnTo>
                  <a:pt x="18935" y="58420"/>
                </a:lnTo>
                <a:lnTo>
                  <a:pt x="18935" y="57150"/>
                </a:lnTo>
                <a:lnTo>
                  <a:pt x="20205" y="54610"/>
                </a:lnTo>
                <a:lnTo>
                  <a:pt x="31318" y="31730"/>
                </a:lnTo>
                <a:lnTo>
                  <a:pt x="44335" y="17303"/>
                </a:lnTo>
                <a:lnTo>
                  <a:pt x="57353" y="9782"/>
                </a:lnTo>
                <a:lnTo>
                  <a:pt x="68465" y="7620"/>
                </a:lnTo>
                <a:lnTo>
                  <a:pt x="92416" y="7620"/>
                </a:lnTo>
                <a:lnTo>
                  <a:pt x="88627" y="4762"/>
                </a:lnTo>
                <a:lnTo>
                  <a:pt x="77653" y="952"/>
                </a:lnTo>
                <a:lnTo>
                  <a:pt x="68465" y="0"/>
                </a:lnTo>
                <a:close/>
              </a:path>
              <a:path w="177800" h="161289">
                <a:moveTo>
                  <a:pt x="168989" y="7620"/>
                </a:moveTo>
                <a:lnTo>
                  <a:pt x="154825" y="7620"/>
                </a:lnTo>
                <a:lnTo>
                  <a:pt x="161175" y="12700"/>
                </a:lnTo>
                <a:lnTo>
                  <a:pt x="152285" y="13970"/>
                </a:lnTo>
                <a:lnTo>
                  <a:pt x="145935" y="22860"/>
                </a:lnTo>
                <a:lnTo>
                  <a:pt x="145935" y="36830"/>
                </a:lnTo>
                <a:lnTo>
                  <a:pt x="148475" y="44450"/>
                </a:lnTo>
                <a:lnTo>
                  <a:pt x="158635" y="44450"/>
                </a:lnTo>
                <a:lnTo>
                  <a:pt x="164827" y="43041"/>
                </a:lnTo>
                <a:lnTo>
                  <a:pt x="171018" y="38893"/>
                </a:lnTo>
                <a:lnTo>
                  <a:pt x="175780" y="32127"/>
                </a:lnTo>
                <a:lnTo>
                  <a:pt x="177685" y="22860"/>
                </a:lnTo>
                <a:lnTo>
                  <a:pt x="174133" y="11787"/>
                </a:lnTo>
                <a:lnTo>
                  <a:pt x="168989" y="7620"/>
                </a:lnTo>
                <a:close/>
              </a:path>
              <a:path w="177800" h="161289">
                <a:moveTo>
                  <a:pt x="144665" y="0"/>
                </a:moveTo>
                <a:lnTo>
                  <a:pt x="130874" y="3095"/>
                </a:lnTo>
                <a:lnTo>
                  <a:pt x="120059" y="10477"/>
                </a:lnTo>
                <a:lnTo>
                  <a:pt x="112340" y="19288"/>
                </a:lnTo>
                <a:lnTo>
                  <a:pt x="107835" y="26670"/>
                </a:lnTo>
                <a:lnTo>
                  <a:pt x="117685" y="26670"/>
                </a:lnTo>
                <a:lnTo>
                  <a:pt x="118313" y="25241"/>
                </a:lnTo>
                <a:lnTo>
                  <a:pt x="128751" y="12918"/>
                </a:lnTo>
                <a:lnTo>
                  <a:pt x="144665" y="7620"/>
                </a:lnTo>
                <a:lnTo>
                  <a:pt x="168989" y="7620"/>
                </a:lnTo>
                <a:lnTo>
                  <a:pt x="165462" y="4762"/>
                </a:lnTo>
                <a:lnTo>
                  <a:pt x="154647" y="1071"/>
                </a:lnTo>
                <a:lnTo>
                  <a:pt x="144665" y="0"/>
                </a:lnTo>
                <a:close/>
              </a:path>
            </a:pathLst>
          </a:custGeom>
          <a:solidFill>
            <a:srgbClr val="0000FF"/>
          </a:solidFill>
        </p:spPr>
        <p:txBody>
          <a:bodyPr wrap="square" lIns="0" tIns="0" rIns="0" bIns="0" rtlCol="0"/>
          <a:lstStyle/>
          <a:p>
            <a:endParaRPr sz="1632"/>
          </a:p>
        </p:txBody>
      </p:sp>
      <p:sp>
        <p:nvSpPr>
          <p:cNvPr id="31" name="object 31"/>
          <p:cNvSpPr/>
          <p:nvPr/>
        </p:nvSpPr>
        <p:spPr>
          <a:xfrm>
            <a:off x="3064507" y="4714803"/>
            <a:ext cx="44914" cy="0"/>
          </a:xfrm>
          <a:custGeom>
            <a:avLst/>
            <a:gdLst/>
            <a:ahLst/>
            <a:cxnLst/>
            <a:rect l="l" t="t" r="r" b="b"/>
            <a:pathLst>
              <a:path w="49529">
                <a:moveTo>
                  <a:pt x="0" y="0"/>
                </a:moveTo>
                <a:lnTo>
                  <a:pt x="49529" y="0"/>
                </a:lnTo>
              </a:path>
            </a:pathLst>
          </a:custGeom>
          <a:ln w="13970">
            <a:solidFill>
              <a:srgbClr val="0000FF"/>
            </a:solidFill>
          </a:ln>
        </p:spPr>
        <p:txBody>
          <a:bodyPr wrap="square" lIns="0" tIns="0" rIns="0" bIns="0" rtlCol="0"/>
          <a:lstStyle/>
          <a:p>
            <a:endParaRPr sz="1632"/>
          </a:p>
        </p:txBody>
      </p:sp>
      <p:sp>
        <p:nvSpPr>
          <p:cNvPr id="32" name="object 32"/>
          <p:cNvSpPr/>
          <p:nvPr/>
        </p:nvSpPr>
        <p:spPr>
          <a:xfrm>
            <a:off x="3103087" y="4412499"/>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33" name="object 33"/>
          <p:cNvSpPr/>
          <p:nvPr/>
        </p:nvSpPr>
        <p:spPr>
          <a:xfrm>
            <a:off x="3064507" y="4406164"/>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34" name="object 34"/>
          <p:cNvSpPr/>
          <p:nvPr/>
        </p:nvSpPr>
        <p:spPr>
          <a:xfrm>
            <a:off x="741654" y="4560483"/>
            <a:ext cx="529753" cy="0"/>
          </a:xfrm>
          <a:custGeom>
            <a:avLst/>
            <a:gdLst/>
            <a:ahLst/>
            <a:cxnLst/>
            <a:rect l="l" t="t" r="r" b="b"/>
            <a:pathLst>
              <a:path w="584200">
                <a:moveTo>
                  <a:pt x="0" y="0"/>
                </a:moveTo>
                <a:lnTo>
                  <a:pt x="584200" y="0"/>
                </a:lnTo>
              </a:path>
            </a:pathLst>
          </a:custGeom>
          <a:ln w="13969">
            <a:solidFill>
              <a:srgbClr val="0000FF"/>
            </a:solidFill>
          </a:ln>
        </p:spPr>
        <p:txBody>
          <a:bodyPr wrap="square" lIns="0" tIns="0" rIns="0" bIns="0" rtlCol="0"/>
          <a:lstStyle/>
          <a:p>
            <a:endParaRPr sz="1632"/>
          </a:p>
        </p:txBody>
      </p:sp>
      <p:sp>
        <p:nvSpPr>
          <p:cNvPr id="35" name="object 35"/>
          <p:cNvSpPr/>
          <p:nvPr/>
        </p:nvSpPr>
        <p:spPr>
          <a:xfrm>
            <a:off x="754322" y="5049354"/>
            <a:ext cx="153168" cy="228024"/>
          </a:xfrm>
          <a:custGeom>
            <a:avLst/>
            <a:gdLst/>
            <a:ahLst/>
            <a:cxnLst/>
            <a:rect l="l" t="t" r="r" b="b"/>
            <a:pathLst>
              <a:path w="168909" h="251460">
                <a:moveTo>
                  <a:pt x="85090" y="90169"/>
                </a:moveTo>
                <a:lnTo>
                  <a:pt x="54649" y="99099"/>
                </a:lnTo>
                <a:lnTo>
                  <a:pt x="27304" y="122555"/>
                </a:lnTo>
                <a:lnTo>
                  <a:pt x="7580" y="155535"/>
                </a:lnTo>
                <a:lnTo>
                  <a:pt x="0" y="193039"/>
                </a:lnTo>
                <a:lnTo>
                  <a:pt x="3413" y="216634"/>
                </a:lnTo>
                <a:lnTo>
                  <a:pt x="13017" y="235108"/>
                </a:lnTo>
                <a:lnTo>
                  <a:pt x="27860" y="247153"/>
                </a:lnTo>
                <a:lnTo>
                  <a:pt x="46990" y="251460"/>
                </a:lnTo>
                <a:lnTo>
                  <a:pt x="54510" y="250666"/>
                </a:lnTo>
                <a:lnTo>
                  <a:pt x="65246" y="247015"/>
                </a:lnTo>
                <a:lnTo>
                  <a:pt x="72301" y="242569"/>
                </a:lnTo>
                <a:lnTo>
                  <a:pt x="48259" y="242569"/>
                </a:lnTo>
                <a:lnTo>
                  <a:pt x="37187" y="239375"/>
                </a:lnTo>
                <a:lnTo>
                  <a:pt x="30162" y="231298"/>
                </a:lnTo>
                <a:lnTo>
                  <a:pt x="26471" y="220602"/>
                </a:lnTo>
                <a:lnTo>
                  <a:pt x="25523" y="210819"/>
                </a:lnTo>
                <a:lnTo>
                  <a:pt x="25448" y="209073"/>
                </a:lnTo>
                <a:lnTo>
                  <a:pt x="27146" y="192266"/>
                </a:lnTo>
                <a:lnTo>
                  <a:pt x="38258" y="148649"/>
                </a:lnTo>
                <a:lnTo>
                  <a:pt x="64134" y="106838"/>
                </a:lnTo>
                <a:lnTo>
                  <a:pt x="86359" y="97789"/>
                </a:lnTo>
                <a:lnTo>
                  <a:pt x="106834" y="97789"/>
                </a:lnTo>
                <a:lnTo>
                  <a:pt x="105409" y="96361"/>
                </a:lnTo>
                <a:lnTo>
                  <a:pt x="96321" y="91777"/>
                </a:lnTo>
                <a:lnTo>
                  <a:pt x="85090" y="90169"/>
                </a:lnTo>
                <a:close/>
              </a:path>
              <a:path w="168909" h="251460">
                <a:moveTo>
                  <a:pt x="115569" y="223519"/>
                </a:moveTo>
                <a:lnTo>
                  <a:pt x="93980" y="223519"/>
                </a:lnTo>
                <a:lnTo>
                  <a:pt x="97512" y="234315"/>
                </a:lnTo>
                <a:lnTo>
                  <a:pt x="104139" y="243205"/>
                </a:lnTo>
                <a:lnTo>
                  <a:pt x="113625" y="249237"/>
                </a:lnTo>
                <a:lnTo>
                  <a:pt x="125730" y="251460"/>
                </a:lnTo>
                <a:lnTo>
                  <a:pt x="134540" y="249892"/>
                </a:lnTo>
                <a:lnTo>
                  <a:pt x="141922" y="245586"/>
                </a:lnTo>
                <a:lnTo>
                  <a:pt x="144706" y="242569"/>
                </a:lnTo>
                <a:lnTo>
                  <a:pt x="116840" y="242569"/>
                </a:lnTo>
                <a:lnTo>
                  <a:pt x="115660" y="234315"/>
                </a:lnTo>
                <a:lnTo>
                  <a:pt x="115569" y="223519"/>
                </a:lnTo>
                <a:close/>
              </a:path>
              <a:path w="168909" h="251460">
                <a:moveTo>
                  <a:pt x="106834" y="97789"/>
                </a:moveTo>
                <a:lnTo>
                  <a:pt x="86359" y="97789"/>
                </a:lnTo>
                <a:lnTo>
                  <a:pt x="100171" y="102393"/>
                </a:lnTo>
                <a:lnTo>
                  <a:pt x="108267" y="112712"/>
                </a:lnTo>
                <a:lnTo>
                  <a:pt x="112077" y="123507"/>
                </a:lnTo>
                <a:lnTo>
                  <a:pt x="113030" y="129539"/>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01" y="242569"/>
                </a:lnTo>
                <a:lnTo>
                  <a:pt x="78601" y="238601"/>
                </a:lnTo>
                <a:lnTo>
                  <a:pt x="93980" y="223519"/>
                </a:lnTo>
                <a:lnTo>
                  <a:pt x="115569" y="223519"/>
                </a:lnTo>
                <a:lnTo>
                  <a:pt x="115569" y="218439"/>
                </a:lnTo>
                <a:lnTo>
                  <a:pt x="116840" y="215900"/>
                </a:lnTo>
                <a:lnTo>
                  <a:pt x="118109" y="209550"/>
                </a:lnTo>
                <a:lnTo>
                  <a:pt x="141942" y="113030"/>
                </a:lnTo>
                <a:lnTo>
                  <a:pt x="118109" y="113030"/>
                </a:lnTo>
                <a:lnTo>
                  <a:pt x="112593" y="103564"/>
                </a:lnTo>
                <a:lnTo>
                  <a:pt x="106834" y="97789"/>
                </a:lnTo>
                <a:close/>
              </a:path>
              <a:path w="168909" h="251460">
                <a:moveTo>
                  <a:pt x="162559" y="193039"/>
                </a:moveTo>
                <a:lnTo>
                  <a:pt x="154940" y="193039"/>
                </a:lnTo>
                <a:lnTo>
                  <a:pt x="149324" y="215245"/>
                </a:lnTo>
                <a:lnTo>
                  <a:pt x="143668" y="229393"/>
                </a:lnTo>
                <a:lnTo>
                  <a:pt x="136346" y="239017"/>
                </a:lnTo>
                <a:lnTo>
                  <a:pt x="127000" y="242569"/>
                </a:lnTo>
                <a:lnTo>
                  <a:pt x="144706" y="242569"/>
                </a:lnTo>
                <a:lnTo>
                  <a:pt x="161865" y="199886"/>
                </a:lnTo>
                <a:lnTo>
                  <a:pt x="162559" y="195580"/>
                </a:lnTo>
                <a:lnTo>
                  <a:pt x="162559" y="193039"/>
                </a:lnTo>
                <a:close/>
              </a:path>
              <a:path w="168909" h="251460">
                <a:moveTo>
                  <a:pt x="168909" y="0"/>
                </a:moveTo>
                <a:lnTo>
                  <a:pt x="165100" y="0"/>
                </a:lnTo>
                <a:lnTo>
                  <a:pt x="156170" y="416"/>
                </a:lnTo>
                <a:lnTo>
                  <a:pt x="142240" y="1428"/>
                </a:lnTo>
                <a:lnTo>
                  <a:pt x="128309" y="2678"/>
                </a:lnTo>
                <a:lnTo>
                  <a:pt x="119380" y="3810"/>
                </a:lnTo>
                <a:lnTo>
                  <a:pt x="116840" y="3810"/>
                </a:lnTo>
                <a:lnTo>
                  <a:pt x="114300" y="6350"/>
                </a:lnTo>
                <a:lnTo>
                  <a:pt x="114300" y="15239"/>
                </a:lnTo>
                <a:lnTo>
                  <a:pt x="139700" y="15239"/>
                </a:lnTo>
                <a:lnTo>
                  <a:pt x="140969" y="17780"/>
                </a:lnTo>
                <a:lnTo>
                  <a:pt x="140969" y="21589"/>
                </a:lnTo>
                <a:lnTo>
                  <a:pt x="139700" y="27939"/>
                </a:lnTo>
                <a:lnTo>
                  <a:pt x="118109" y="113030"/>
                </a:lnTo>
                <a:lnTo>
                  <a:pt x="141942" y="113030"/>
                </a:lnTo>
                <a:lnTo>
                  <a:pt x="168909" y="3810"/>
                </a:lnTo>
                <a:lnTo>
                  <a:pt x="168909" y="0"/>
                </a:lnTo>
                <a:close/>
              </a:path>
            </a:pathLst>
          </a:custGeom>
          <a:solidFill>
            <a:srgbClr val="FF3A21"/>
          </a:solidFill>
        </p:spPr>
        <p:txBody>
          <a:bodyPr wrap="square" lIns="0" tIns="0" rIns="0" bIns="0" rtlCol="0"/>
          <a:lstStyle/>
          <a:p>
            <a:endParaRPr sz="1632"/>
          </a:p>
        </p:txBody>
      </p:sp>
      <p:sp>
        <p:nvSpPr>
          <p:cNvPr id="36" name="object 36"/>
          <p:cNvSpPr/>
          <p:nvPr/>
        </p:nvSpPr>
        <p:spPr>
          <a:xfrm>
            <a:off x="945493" y="5345901"/>
            <a:ext cx="44914" cy="0"/>
          </a:xfrm>
          <a:custGeom>
            <a:avLst/>
            <a:gdLst/>
            <a:ahLst/>
            <a:cxnLst/>
            <a:rect l="l" t="t" r="r" b="b"/>
            <a:pathLst>
              <a:path w="49530">
                <a:moveTo>
                  <a:pt x="0" y="0"/>
                </a:moveTo>
                <a:lnTo>
                  <a:pt x="49530" y="0"/>
                </a:lnTo>
              </a:path>
            </a:pathLst>
          </a:custGeom>
          <a:ln w="13969">
            <a:solidFill>
              <a:srgbClr val="FF3A21"/>
            </a:solidFill>
          </a:ln>
        </p:spPr>
        <p:txBody>
          <a:bodyPr wrap="square" lIns="0" tIns="0" rIns="0" bIns="0" rtlCol="0"/>
          <a:lstStyle/>
          <a:p>
            <a:endParaRPr sz="1632"/>
          </a:p>
        </p:txBody>
      </p:sp>
      <p:sp>
        <p:nvSpPr>
          <p:cNvPr id="37" name="object 37"/>
          <p:cNvSpPr/>
          <p:nvPr/>
        </p:nvSpPr>
        <p:spPr>
          <a:xfrm>
            <a:off x="952403" y="5043596"/>
            <a:ext cx="0" cy="295971"/>
          </a:xfrm>
          <a:custGeom>
            <a:avLst/>
            <a:gdLst/>
            <a:ahLst/>
            <a:cxnLst/>
            <a:rect l="l" t="t" r="r" b="b"/>
            <a:pathLst>
              <a:path h="326389">
                <a:moveTo>
                  <a:pt x="0" y="0"/>
                </a:moveTo>
                <a:lnTo>
                  <a:pt x="0" y="326389"/>
                </a:lnTo>
              </a:path>
            </a:pathLst>
          </a:custGeom>
          <a:ln w="15240">
            <a:solidFill>
              <a:srgbClr val="FF3A21"/>
            </a:solidFill>
          </a:ln>
        </p:spPr>
        <p:txBody>
          <a:bodyPr wrap="square" lIns="0" tIns="0" rIns="0" bIns="0" rtlCol="0"/>
          <a:lstStyle/>
          <a:p>
            <a:endParaRPr sz="1632"/>
          </a:p>
        </p:txBody>
      </p:sp>
      <p:sp>
        <p:nvSpPr>
          <p:cNvPr id="38" name="object 38"/>
          <p:cNvSpPr/>
          <p:nvPr/>
        </p:nvSpPr>
        <p:spPr>
          <a:xfrm>
            <a:off x="945493" y="5037262"/>
            <a:ext cx="44914" cy="0"/>
          </a:xfrm>
          <a:custGeom>
            <a:avLst/>
            <a:gdLst/>
            <a:ahLst/>
            <a:cxnLst/>
            <a:rect l="l" t="t" r="r" b="b"/>
            <a:pathLst>
              <a:path w="49530">
                <a:moveTo>
                  <a:pt x="0" y="0"/>
                </a:moveTo>
                <a:lnTo>
                  <a:pt x="49530" y="0"/>
                </a:lnTo>
              </a:path>
            </a:pathLst>
          </a:custGeom>
          <a:ln w="13970">
            <a:solidFill>
              <a:srgbClr val="FF3A21"/>
            </a:solidFill>
          </a:ln>
        </p:spPr>
        <p:txBody>
          <a:bodyPr wrap="square" lIns="0" tIns="0" rIns="0" bIns="0" rtlCol="0"/>
          <a:lstStyle/>
          <a:p>
            <a:endParaRPr sz="1632"/>
          </a:p>
        </p:txBody>
      </p:sp>
      <p:sp>
        <p:nvSpPr>
          <p:cNvPr id="39" name="object 39"/>
          <p:cNvSpPr/>
          <p:nvPr/>
        </p:nvSpPr>
        <p:spPr>
          <a:xfrm>
            <a:off x="1006531" y="5129969"/>
            <a:ext cx="148561" cy="208446"/>
          </a:xfrm>
          <a:custGeom>
            <a:avLst/>
            <a:gdLst/>
            <a:ahLst/>
            <a:cxnLst/>
            <a:rect l="l" t="t" r="r" b="b"/>
            <a:pathLst>
              <a:path w="163830" h="229870">
                <a:moveTo>
                  <a:pt x="31750" y="176530"/>
                </a:moveTo>
                <a:lnTo>
                  <a:pt x="26669" y="176530"/>
                </a:lnTo>
                <a:lnTo>
                  <a:pt x="20478" y="177601"/>
                </a:lnTo>
                <a:lnTo>
                  <a:pt x="14287" y="181292"/>
                </a:lnTo>
                <a:lnTo>
                  <a:pt x="9525" y="188317"/>
                </a:lnTo>
                <a:lnTo>
                  <a:pt x="7619" y="199389"/>
                </a:lnTo>
                <a:lnTo>
                  <a:pt x="10358" y="211653"/>
                </a:lnTo>
                <a:lnTo>
                  <a:pt x="18097" y="221297"/>
                </a:lnTo>
                <a:lnTo>
                  <a:pt x="30122" y="227607"/>
                </a:lnTo>
                <a:lnTo>
                  <a:pt x="45719" y="229869"/>
                </a:lnTo>
                <a:lnTo>
                  <a:pt x="72191" y="224095"/>
                </a:lnTo>
                <a:lnTo>
                  <a:pt x="75059" y="222250"/>
                </a:lnTo>
                <a:lnTo>
                  <a:pt x="45719" y="222250"/>
                </a:lnTo>
                <a:lnTo>
                  <a:pt x="40104" y="221833"/>
                </a:lnTo>
                <a:lnTo>
                  <a:pt x="32226" y="219868"/>
                </a:lnTo>
                <a:lnTo>
                  <a:pt x="24110" y="215284"/>
                </a:lnTo>
                <a:lnTo>
                  <a:pt x="17779" y="207010"/>
                </a:lnTo>
                <a:lnTo>
                  <a:pt x="27939" y="207010"/>
                </a:lnTo>
                <a:lnTo>
                  <a:pt x="33019" y="203200"/>
                </a:lnTo>
                <a:lnTo>
                  <a:pt x="40639" y="195580"/>
                </a:lnTo>
                <a:lnTo>
                  <a:pt x="40639" y="177800"/>
                </a:lnTo>
                <a:lnTo>
                  <a:pt x="31750" y="176530"/>
                </a:lnTo>
                <a:close/>
              </a:path>
              <a:path w="163830" h="229870">
                <a:moveTo>
                  <a:pt x="131593" y="144780"/>
                </a:moveTo>
                <a:lnTo>
                  <a:pt x="107950" y="144780"/>
                </a:lnTo>
                <a:lnTo>
                  <a:pt x="104149" y="159007"/>
                </a:lnTo>
                <a:lnTo>
                  <a:pt x="99853" y="172561"/>
                </a:lnTo>
                <a:lnTo>
                  <a:pt x="76795" y="208319"/>
                </a:lnTo>
                <a:lnTo>
                  <a:pt x="45719" y="222250"/>
                </a:lnTo>
                <a:lnTo>
                  <a:pt x="75059" y="222250"/>
                </a:lnTo>
                <a:lnTo>
                  <a:pt x="96519" y="208438"/>
                </a:lnTo>
                <a:lnTo>
                  <a:pt x="116085" y="185400"/>
                </a:lnTo>
                <a:lnTo>
                  <a:pt x="128269" y="157480"/>
                </a:lnTo>
                <a:lnTo>
                  <a:pt x="131593" y="144780"/>
                </a:lnTo>
                <a:close/>
              </a:path>
              <a:path w="163830" h="229870">
                <a:moveTo>
                  <a:pt x="67078" y="7619"/>
                </a:moveTo>
                <a:lnTo>
                  <a:pt x="54609" y="7619"/>
                </a:lnTo>
                <a:lnTo>
                  <a:pt x="54609" y="19050"/>
                </a:lnTo>
                <a:lnTo>
                  <a:pt x="53975" y="25697"/>
                </a:lnTo>
                <a:lnTo>
                  <a:pt x="52387" y="32226"/>
                </a:lnTo>
                <a:lnTo>
                  <a:pt x="50323" y="38516"/>
                </a:lnTo>
                <a:lnTo>
                  <a:pt x="48252" y="44469"/>
                </a:lnTo>
                <a:lnTo>
                  <a:pt x="39191" y="69175"/>
                </a:lnTo>
                <a:lnTo>
                  <a:pt x="32861" y="88900"/>
                </a:lnTo>
                <a:lnTo>
                  <a:pt x="29150" y="104814"/>
                </a:lnTo>
                <a:lnTo>
                  <a:pt x="27939" y="118110"/>
                </a:lnTo>
                <a:lnTo>
                  <a:pt x="31829" y="138251"/>
                </a:lnTo>
                <a:lnTo>
                  <a:pt x="41909" y="151606"/>
                </a:lnTo>
                <a:lnTo>
                  <a:pt x="55800" y="159007"/>
                </a:lnTo>
                <a:lnTo>
                  <a:pt x="71119" y="161289"/>
                </a:lnTo>
                <a:lnTo>
                  <a:pt x="81339" y="160139"/>
                </a:lnTo>
                <a:lnTo>
                  <a:pt x="90963" y="156844"/>
                </a:lnTo>
                <a:lnTo>
                  <a:pt x="96404" y="153669"/>
                </a:lnTo>
                <a:lnTo>
                  <a:pt x="72389" y="153669"/>
                </a:lnTo>
                <a:lnTo>
                  <a:pt x="61515" y="151070"/>
                </a:lnTo>
                <a:lnTo>
                  <a:pt x="54927" y="144303"/>
                </a:lnTo>
                <a:lnTo>
                  <a:pt x="51673" y="134917"/>
                </a:lnTo>
                <a:lnTo>
                  <a:pt x="50800" y="124460"/>
                </a:lnTo>
                <a:lnTo>
                  <a:pt x="51990" y="110867"/>
                </a:lnTo>
                <a:lnTo>
                  <a:pt x="55562" y="94773"/>
                </a:lnTo>
                <a:lnTo>
                  <a:pt x="61515" y="76061"/>
                </a:lnTo>
                <a:lnTo>
                  <a:pt x="69850" y="54610"/>
                </a:lnTo>
                <a:lnTo>
                  <a:pt x="72985" y="45819"/>
                </a:lnTo>
                <a:lnTo>
                  <a:pt x="74930" y="39528"/>
                </a:lnTo>
                <a:lnTo>
                  <a:pt x="75922" y="34428"/>
                </a:lnTo>
                <a:lnTo>
                  <a:pt x="76200" y="29210"/>
                </a:lnTo>
                <a:lnTo>
                  <a:pt x="74136" y="17680"/>
                </a:lnTo>
                <a:lnTo>
                  <a:pt x="68262" y="8413"/>
                </a:lnTo>
                <a:lnTo>
                  <a:pt x="67078" y="7619"/>
                </a:lnTo>
                <a:close/>
              </a:path>
              <a:path w="163830" h="229870">
                <a:moveTo>
                  <a:pt x="158750" y="3810"/>
                </a:moveTo>
                <a:lnTo>
                  <a:pt x="149859" y="3810"/>
                </a:lnTo>
                <a:lnTo>
                  <a:pt x="144779" y="6350"/>
                </a:lnTo>
                <a:lnTo>
                  <a:pt x="140969" y="11430"/>
                </a:lnTo>
                <a:lnTo>
                  <a:pt x="140969" y="12700"/>
                </a:lnTo>
                <a:lnTo>
                  <a:pt x="138429" y="24130"/>
                </a:lnTo>
                <a:lnTo>
                  <a:pt x="135889" y="30480"/>
                </a:lnTo>
                <a:lnTo>
                  <a:pt x="133984" y="37901"/>
                </a:lnTo>
                <a:lnTo>
                  <a:pt x="130175" y="52268"/>
                </a:lnTo>
                <a:lnTo>
                  <a:pt x="128269" y="59689"/>
                </a:lnTo>
                <a:lnTo>
                  <a:pt x="113029" y="123189"/>
                </a:lnTo>
                <a:lnTo>
                  <a:pt x="109537" y="130095"/>
                </a:lnTo>
                <a:lnTo>
                  <a:pt x="101282" y="140335"/>
                </a:lnTo>
                <a:lnTo>
                  <a:pt x="88741" y="149621"/>
                </a:lnTo>
                <a:lnTo>
                  <a:pt x="72389" y="153669"/>
                </a:lnTo>
                <a:lnTo>
                  <a:pt x="96404" y="153669"/>
                </a:lnTo>
                <a:lnTo>
                  <a:pt x="99920" y="151606"/>
                </a:lnTo>
                <a:lnTo>
                  <a:pt x="107950" y="144780"/>
                </a:lnTo>
                <a:lnTo>
                  <a:pt x="131593" y="144780"/>
                </a:lnTo>
                <a:lnTo>
                  <a:pt x="163829" y="21589"/>
                </a:lnTo>
                <a:lnTo>
                  <a:pt x="163829" y="7619"/>
                </a:lnTo>
                <a:lnTo>
                  <a:pt x="158750" y="3810"/>
                </a:lnTo>
                <a:close/>
              </a:path>
              <a:path w="163830" h="229870">
                <a:moveTo>
                  <a:pt x="46989" y="0"/>
                </a:moveTo>
                <a:lnTo>
                  <a:pt x="25181" y="7997"/>
                </a:lnTo>
                <a:lnTo>
                  <a:pt x="10636" y="25876"/>
                </a:lnTo>
                <a:lnTo>
                  <a:pt x="2520" y="44469"/>
                </a:lnTo>
                <a:lnTo>
                  <a:pt x="0" y="54610"/>
                </a:lnTo>
                <a:lnTo>
                  <a:pt x="0" y="58419"/>
                </a:lnTo>
                <a:lnTo>
                  <a:pt x="7619" y="58419"/>
                </a:lnTo>
                <a:lnTo>
                  <a:pt x="7619" y="57150"/>
                </a:lnTo>
                <a:lnTo>
                  <a:pt x="10159" y="52069"/>
                </a:lnTo>
                <a:lnTo>
                  <a:pt x="17859" y="30658"/>
                </a:lnTo>
                <a:lnTo>
                  <a:pt x="26987" y="16986"/>
                </a:lnTo>
                <a:lnTo>
                  <a:pt x="36591" y="9743"/>
                </a:lnTo>
                <a:lnTo>
                  <a:pt x="45719" y="7619"/>
                </a:lnTo>
                <a:lnTo>
                  <a:pt x="67078" y="7619"/>
                </a:lnTo>
                <a:lnTo>
                  <a:pt x="59054" y="2242"/>
                </a:lnTo>
                <a:lnTo>
                  <a:pt x="46989" y="0"/>
                </a:lnTo>
                <a:close/>
              </a:path>
            </a:pathLst>
          </a:custGeom>
          <a:solidFill>
            <a:srgbClr val="FF3A21"/>
          </a:solidFill>
        </p:spPr>
        <p:txBody>
          <a:bodyPr wrap="square" lIns="0" tIns="0" rIns="0" bIns="0" rtlCol="0"/>
          <a:lstStyle/>
          <a:p>
            <a:endParaRPr sz="1632"/>
          </a:p>
        </p:txBody>
      </p:sp>
      <p:sp>
        <p:nvSpPr>
          <p:cNvPr id="40" name="object 40"/>
          <p:cNvSpPr/>
          <p:nvPr/>
        </p:nvSpPr>
        <p:spPr>
          <a:xfrm>
            <a:off x="1172367" y="5345901"/>
            <a:ext cx="44914" cy="0"/>
          </a:xfrm>
          <a:custGeom>
            <a:avLst/>
            <a:gdLst/>
            <a:ahLst/>
            <a:cxnLst/>
            <a:rect l="l" t="t" r="r" b="b"/>
            <a:pathLst>
              <a:path w="49530">
                <a:moveTo>
                  <a:pt x="0" y="0"/>
                </a:moveTo>
                <a:lnTo>
                  <a:pt x="49530" y="0"/>
                </a:lnTo>
              </a:path>
            </a:pathLst>
          </a:custGeom>
          <a:ln w="13969">
            <a:solidFill>
              <a:srgbClr val="FF3A21"/>
            </a:solidFill>
          </a:ln>
        </p:spPr>
        <p:txBody>
          <a:bodyPr wrap="square" lIns="0" tIns="0" rIns="0" bIns="0" rtlCol="0"/>
          <a:lstStyle/>
          <a:p>
            <a:endParaRPr sz="1632"/>
          </a:p>
        </p:txBody>
      </p:sp>
      <p:sp>
        <p:nvSpPr>
          <p:cNvPr id="41" name="object 41"/>
          <p:cNvSpPr/>
          <p:nvPr/>
        </p:nvSpPr>
        <p:spPr>
          <a:xfrm>
            <a:off x="1210947" y="5043596"/>
            <a:ext cx="0" cy="295971"/>
          </a:xfrm>
          <a:custGeom>
            <a:avLst/>
            <a:gdLst/>
            <a:ahLst/>
            <a:cxnLst/>
            <a:rect l="l" t="t" r="r" b="b"/>
            <a:pathLst>
              <a:path h="326389">
                <a:moveTo>
                  <a:pt x="0" y="0"/>
                </a:moveTo>
                <a:lnTo>
                  <a:pt x="0" y="326389"/>
                </a:lnTo>
              </a:path>
            </a:pathLst>
          </a:custGeom>
          <a:ln w="13970">
            <a:solidFill>
              <a:srgbClr val="FF3A21"/>
            </a:solidFill>
          </a:ln>
        </p:spPr>
        <p:txBody>
          <a:bodyPr wrap="square" lIns="0" tIns="0" rIns="0" bIns="0" rtlCol="0"/>
          <a:lstStyle/>
          <a:p>
            <a:endParaRPr sz="1632"/>
          </a:p>
        </p:txBody>
      </p:sp>
      <p:sp>
        <p:nvSpPr>
          <p:cNvPr id="42" name="object 42"/>
          <p:cNvSpPr/>
          <p:nvPr/>
        </p:nvSpPr>
        <p:spPr>
          <a:xfrm>
            <a:off x="1172367" y="5037262"/>
            <a:ext cx="44914" cy="0"/>
          </a:xfrm>
          <a:custGeom>
            <a:avLst/>
            <a:gdLst/>
            <a:ahLst/>
            <a:cxnLst/>
            <a:rect l="l" t="t" r="r" b="b"/>
            <a:pathLst>
              <a:path w="49530">
                <a:moveTo>
                  <a:pt x="0" y="0"/>
                </a:moveTo>
                <a:lnTo>
                  <a:pt x="49530" y="0"/>
                </a:lnTo>
              </a:path>
            </a:pathLst>
          </a:custGeom>
          <a:ln w="13970">
            <a:solidFill>
              <a:srgbClr val="FF3A21"/>
            </a:solidFill>
          </a:ln>
        </p:spPr>
        <p:txBody>
          <a:bodyPr wrap="square" lIns="0" tIns="0" rIns="0" bIns="0" rtlCol="0"/>
          <a:lstStyle/>
          <a:p>
            <a:endParaRPr sz="1632"/>
          </a:p>
        </p:txBody>
      </p:sp>
      <p:sp>
        <p:nvSpPr>
          <p:cNvPr id="43" name="object 43"/>
          <p:cNvSpPr/>
          <p:nvPr/>
        </p:nvSpPr>
        <p:spPr>
          <a:xfrm>
            <a:off x="870637" y="5486976"/>
            <a:ext cx="153168" cy="228024"/>
          </a:xfrm>
          <a:custGeom>
            <a:avLst/>
            <a:gdLst/>
            <a:ahLst/>
            <a:cxnLst/>
            <a:rect l="l" t="t" r="r" b="b"/>
            <a:pathLst>
              <a:path w="168909" h="251460">
                <a:moveTo>
                  <a:pt x="85090" y="90169"/>
                </a:moveTo>
                <a:lnTo>
                  <a:pt x="54649" y="99099"/>
                </a:lnTo>
                <a:lnTo>
                  <a:pt x="27304" y="122555"/>
                </a:lnTo>
                <a:lnTo>
                  <a:pt x="7580" y="155535"/>
                </a:lnTo>
                <a:lnTo>
                  <a:pt x="0" y="193039"/>
                </a:lnTo>
                <a:lnTo>
                  <a:pt x="3413" y="216634"/>
                </a:lnTo>
                <a:lnTo>
                  <a:pt x="13017" y="235108"/>
                </a:lnTo>
                <a:lnTo>
                  <a:pt x="27860" y="247153"/>
                </a:lnTo>
                <a:lnTo>
                  <a:pt x="46990" y="251460"/>
                </a:lnTo>
                <a:lnTo>
                  <a:pt x="54490" y="250666"/>
                </a:lnTo>
                <a:lnTo>
                  <a:pt x="65087" y="247015"/>
                </a:lnTo>
                <a:lnTo>
                  <a:pt x="69984" y="243839"/>
                </a:lnTo>
                <a:lnTo>
                  <a:pt x="48260" y="243839"/>
                </a:lnTo>
                <a:lnTo>
                  <a:pt x="37187" y="240446"/>
                </a:lnTo>
                <a:lnTo>
                  <a:pt x="30162" y="231933"/>
                </a:lnTo>
                <a:lnTo>
                  <a:pt x="26471" y="220801"/>
                </a:lnTo>
                <a:lnTo>
                  <a:pt x="25520" y="210819"/>
                </a:lnTo>
                <a:lnTo>
                  <a:pt x="25447" y="209073"/>
                </a:lnTo>
                <a:lnTo>
                  <a:pt x="27126" y="192266"/>
                </a:lnTo>
                <a:lnTo>
                  <a:pt x="37722" y="148649"/>
                </a:lnTo>
                <a:lnTo>
                  <a:pt x="63976" y="107314"/>
                </a:lnTo>
                <a:lnTo>
                  <a:pt x="86360" y="97789"/>
                </a:lnTo>
                <a:lnTo>
                  <a:pt x="106834" y="97789"/>
                </a:lnTo>
                <a:lnTo>
                  <a:pt x="105410" y="96361"/>
                </a:lnTo>
                <a:lnTo>
                  <a:pt x="96321" y="91777"/>
                </a:lnTo>
                <a:lnTo>
                  <a:pt x="85090" y="90169"/>
                </a:lnTo>
                <a:close/>
              </a:path>
              <a:path w="168909" h="251460">
                <a:moveTo>
                  <a:pt x="115570" y="223519"/>
                </a:moveTo>
                <a:lnTo>
                  <a:pt x="92710" y="223519"/>
                </a:lnTo>
                <a:lnTo>
                  <a:pt x="96976" y="234315"/>
                </a:lnTo>
                <a:lnTo>
                  <a:pt x="103981" y="243205"/>
                </a:lnTo>
                <a:lnTo>
                  <a:pt x="113605" y="249237"/>
                </a:lnTo>
                <a:lnTo>
                  <a:pt x="125730" y="251460"/>
                </a:lnTo>
                <a:lnTo>
                  <a:pt x="134540" y="250070"/>
                </a:lnTo>
                <a:lnTo>
                  <a:pt x="141922" y="246062"/>
                </a:lnTo>
                <a:lnTo>
                  <a:pt x="143993" y="243839"/>
                </a:lnTo>
                <a:lnTo>
                  <a:pt x="116840" y="243839"/>
                </a:lnTo>
                <a:lnTo>
                  <a:pt x="115649" y="234315"/>
                </a:lnTo>
                <a:lnTo>
                  <a:pt x="115570" y="223519"/>
                </a:lnTo>
                <a:close/>
              </a:path>
              <a:path w="168909" h="251460">
                <a:moveTo>
                  <a:pt x="106834" y="97789"/>
                </a:moveTo>
                <a:lnTo>
                  <a:pt x="86360" y="97789"/>
                </a:lnTo>
                <a:lnTo>
                  <a:pt x="100171" y="102393"/>
                </a:lnTo>
                <a:lnTo>
                  <a:pt x="108267" y="112712"/>
                </a:lnTo>
                <a:lnTo>
                  <a:pt x="112077" y="123507"/>
                </a:lnTo>
                <a:lnTo>
                  <a:pt x="113030" y="129539"/>
                </a:lnTo>
                <a:lnTo>
                  <a:pt x="113030" y="135889"/>
                </a:lnTo>
                <a:lnTo>
                  <a:pt x="95250" y="204469"/>
                </a:lnTo>
                <a:lnTo>
                  <a:pt x="92710" y="210819"/>
                </a:lnTo>
                <a:lnTo>
                  <a:pt x="92710" y="212089"/>
                </a:lnTo>
                <a:lnTo>
                  <a:pt x="56554" y="242550"/>
                </a:lnTo>
                <a:lnTo>
                  <a:pt x="48260" y="243839"/>
                </a:lnTo>
                <a:lnTo>
                  <a:pt x="69984" y="243839"/>
                </a:lnTo>
                <a:lnTo>
                  <a:pt x="78065" y="238601"/>
                </a:lnTo>
                <a:lnTo>
                  <a:pt x="92710" y="223519"/>
                </a:lnTo>
                <a:lnTo>
                  <a:pt x="115570" y="223519"/>
                </a:lnTo>
                <a:lnTo>
                  <a:pt x="115570" y="218439"/>
                </a:lnTo>
                <a:lnTo>
                  <a:pt x="116840" y="215900"/>
                </a:lnTo>
                <a:lnTo>
                  <a:pt x="118110" y="209550"/>
                </a:lnTo>
                <a:lnTo>
                  <a:pt x="141942" y="113030"/>
                </a:lnTo>
                <a:lnTo>
                  <a:pt x="118110" y="113030"/>
                </a:lnTo>
                <a:lnTo>
                  <a:pt x="112593" y="103564"/>
                </a:lnTo>
                <a:lnTo>
                  <a:pt x="106834" y="97789"/>
                </a:lnTo>
                <a:close/>
              </a:path>
              <a:path w="168909" h="251460">
                <a:moveTo>
                  <a:pt x="162560" y="193039"/>
                </a:moveTo>
                <a:lnTo>
                  <a:pt x="154940" y="193039"/>
                </a:lnTo>
                <a:lnTo>
                  <a:pt x="149324" y="215443"/>
                </a:lnTo>
                <a:lnTo>
                  <a:pt x="143668" y="230028"/>
                </a:lnTo>
                <a:lnTo>
                  <a:pt x="136346" y="240089"/>
                </a:lnTo>
                <a:lnTo>
                  <a:pt x="127000" y="243839"/>
                </a:lnTo>
                <a:lnTo>
                  <a:pt x="143993" y="243839"/>
                </a:lnTo>
                <a:lnTo>
                  <a:pt x="161686" y="199886"/>
                </a:lnTo>
                <a:lnTo>
                  <a:pt x="162560" y="195580"/>
                </a:lnTo>
                <a:lnTo>
                  <a:pt x="162560" y="193039"/>
                </a:lnTo>
                <a:close/>
              </a:path>
              <a:path w="168909" h="251460">
                <a:moveTo>
                  <a:pt x="168910" y="0"/>
                </a:moveTo>
                <a:lnTo>
                  <a:pt x="165100" y="0"/>
                </a:lnTo>
                <a:lnTo>
                  <a:pt x="156170" y="595"/>
                </a:lnTo>
                <a:lnTo>
                  <a:pt x="128309" y="3214"/>
                </a:lnTo>
                <a:lnTo>
                  <a:pt x="119380" y="3810"/>
                </a:lnTo>
                <a:lnTo>
                  <a:pt x="116840" y="3810"/>
                </a:lnTo>
                <a:lnTo>
                  <a:pt x="114300" y="6350"/>
                </a:lnTo>
                <a:lnTo>
                  <a:pt x="114300" y="15239"/>
                </a:lnTo>
                <a:lnTo>
                  <a:pt x="139700" y="15239"/>
                </a:lnTo>
                <a:lnTo>
                  <a:pt x="140970" y="17780"/>
                </a:lnTo>
                <a:lnTo>
                  <a:pt x="140970" y="21589"/>
                </a:lnTo>
                <a:lnTo>
                  <a:pt x="139700" y="27939"/>
                </a:lnTo>
                <a:lnTo>
                  <a:pt x="118110" y="113030"/>
                </a:lnTo>
                <a:lnTo>
                  <a:pt x="141942" y="113030"/>
                </a:lnTo>
                <a:lnTo>
                  <a:pt x="168910" y="3810"/>
                </a:lnTo>
                <a:lnTo>
                  <a:pt x="168910" y="0"/>
                </a:lnTo>
                <a:close/>
              </a:path>
            </a:pathLst>
          </a:custGeom>
          <a:solidFill>
            <a:srgbClr val="FF3A21"/>
          </a:solidFill>
        </p:spPr>
        <p:txBody>
          <a:bodyPr wrap="square" lIns="0" tIns="0" rIns="0" bIns="0" rtlCol="0"/>
          <a:lstStyle/>
          <a:p>
            <a:endParaRPr sz="1632"/>
          </a:p>
        </p:txBody>
      </p:sp>
      <p:sp>
        <p:nvSpPr>
          <p:cNvPr id="44" name="object 44"/>
          <p:cNvSpPr/>
          <p:nvPr/>
        </p:nvSpPr>
        <p:spPr>
          <a:xfrm>
            <a:off x="1030716" y="5507705"/>
            <a:ext cx="100192" cy="206142"/>
          </a:xfrm>
          <a:custGeom>
            <a:avLst/>
            <a:gdLst/>
            <a:ahLst/>
            <a:cxnLst/>
            <a:rect l="l" t="t" r="r" b="b"/>
            <a:pathLst>
              <a:path w="110490" h="227329">
                <a:moveTo>
                  <a:pt x="66040" y="81279"/>
                </a:moveTo>
                <a:lnTo>
                  <a:pt x="41909" y="81279"/>
                </a:lnTo>
                <a:lnTo>
                  <a:pt x="27027" y="140374"/>
                </a:lnTo>
                <a:lnTo>
                  <a:pt x="19050" y="173037"/>
                </a:lnTo>
                <a:lnTo>
                  <a:pt x="15835" y="188079"/>
                </a:lnTo>
                <a:lnTo>
                  <a:pt x="15240" y="194309"/>
                </a:lnTo>
                <a:lnTo>
                  <a:pt x="17720" y="207506"/>
                </a:lnTo>
                <a:lnTo>
                  <a:pt x="24606" y="217963"/>
                </a:lnTo>
                <a:lnTo>
                  <a:pt x="35063" y="224849"/>
                </a:lnTo>
                <a:lnTo>
                  <a:pt x="48259" y="227329"/>
                </a:lnTo>
                <a:lnTo>
                  <a:pt x="71993" y="219154"/>
                </a:lnTo>
                <a:lnTo>
                  <a:pt x="72682" y="218439"/>
                </a:lnTo>
                <a:lnTo>
                  <a:pt x="40640" y="218439"/>
                </a:lnTo>
                <a:lnTo>
                  <a:pt x="38100" y="214629"/>
                </a:lnTo>
                <a:lnTo>
                  <a:pt x="38100" y="191769"/>
                </a:lnTo>
                <a:lnTo>
                  <a:pt x="39369" y="185419"/>
                </a:lnTo>
                <a:lnTo>
                  <a:pt x="66040" y="81279"/>
                </a:lnTo>
                <a:close/>
              </a:path>
              <a:path w="110490" h="227329">
                <a:moveTo>
                  <a:pt x="104140" y="168909"/>
                </a:moveTo>
                <a:lnTo>
                  <a:pt x="97790" y="168909"/>
                </a:lnTo>
                <a:lnTo>
                  <a:pt x="96519" y="170179"/>
                </a:lnTo>
                <a:lnTo>
                  <a:pt x="95250" y="173989"/>
                </a:lnTo>
                <a:lnTo>
                  <a:pt x="82728" y="196472"/>
                </a:lnTo>
                <a:lnTo>
                  <a:pt x="70326" y="210026"/>
                </a:lnTo>
                <a:lnTo>
                  <a:pt x="58638" y="216673"/>
                </a:lnTo>
                <a:lnTo>
                  <a:pt x="48259" y="218439"/>
                </a:lnTo>
                <a:lnTo>
                  <a:pt x="72682" y="218439"/>
                </a:lnTo>
                <a:lnTo>
                  <a:pt x="89535" y="200977"/>
                </a:lnTo>
                <a:lnTo>
                  <a:pt x="100409" y="182324"/>
                </a:lnTo>
                <a:lnTo>
                  <a:pt x="104016" y="173037"/>
                </a:lnTo>
                <a:lnTo>
                  <a:pt x="104140" y="168909"/>
                </a:lnTo>
                <a:close/>
              </a:path>
              <a:path w="110490" h="227329">
                <a:moveTo>
                  <a:pt x="110490" y="69850"/>
                </a:moveTo>
                <a:lnTo>
                  <a:pt x="0" y="69850"/>
                </a:lnTo>
                <a:lnTo>
                  <a:pt x="0" y="81279"/>
                </a:lnTo>
                <a:lnTo>
                  <a:pt x="110490" y="81279"/>
                </a:lnTo>
                <a:lnTo>
                  <a:pt x="110490" y="69850"/>
                </a:lnTo>
                <a:close/>
              </a:path>
              <a:path w="110490" h="227329">
                <a:moveTo>
                  <a:pt x="78740" y="0"/>
                </a:moveTo>
                <a:lnTo>
                  <a:pt x="62230" y="0"/>
                </a:lnTo>
                <a:lnTo>
                  <a:pt x="58419" y="13969"/>
                </a:lnTo>
                <a:lnTo>
                  <a:pt x="44450" y="69850"/>
                </a:lnTo>
                <a:lnTo>
                  <a:pt x="68580" y="69850"/>
                </a:lnTo>
                <a:lnTo>
                  <a:pt x="76854" y="39449"/>
                </a:lnTo>
                <a:lnTo>
                  <a:pt x="81438" y="21907"/>
                </a:lnTo>
                <a:lnTo>
                  <a:pt x="83403" y="13414"/>
                </a:lnTo>
                <a:lnTo>
                  <a:pt x="83819" y="10159"/>
                </a:lnTo>
                <a:lnTo>
                  <a:pt x="83819" y="5079"/>
                </a:lnTo>
                <a:lnTo>
                  <a:pt x="78740" y="0"/>
                </a:lnTo>
                <a:close/>
              </a:path>
            </a:pathLst>
          </a:custGeom>
          <a:solidFill>
            <a:srgbClr val="FF3A21"/>
          </a:solidFill>
        </p:spPr>
        <p:txBody>
          <a:bodyPr wrap="square" lIns="0" tIns="0" rIns="0" bIns="0" rtlCol="0"/>
          <a:lstStyle/>
          <a:p>
            <a:endParaRPr sz="1632"/>
          </a:p>
        </p:txBody>
      </p:sp>
      <p:sp>
        <p:nvSpPr>
          <p:cNvPr id="45" name="object 45"/>
          <p:cNvSpPr/>
          <p:nvPr/>
        </p:nvSpPr>
        <p:spPr>
          <a:xfrm>
            <a:off x="1401542" y="5376995"/>
            <a:ext cx="215356" cy="0"/>
          </a:xfrm>
          <a:custGeom>
            <a:avLst/>
            <a:gdLst/>
            <a:ahLst/>
            <a:cxnLst/>
            <a:rect l="l" t="t" r="r" b="b"/>
            <a:pathLst>
              <a:path w="237489">
                <a:moveTo>
                  <a:pt x="0" y="0"/>
                </a:moveTo>
                <a:lnTo>
                  <a:pt x="237490" y="0"/>
                </a:lnTo>
              </a:path>
            </a:pathLst>
          </a:custGeom>
          <a:ln w="13969">
            <a:solidFill>
              <a:srgbClr val="FF3A21"/>
            </a:solidFill>
          </a:ln>
        </p:spPr>
        <p:txBody>
          <a:bodyPr wrap="square" lIns="0" tIns="0" rIns="0" bIns="0" rtlCol="0"/>
          <a:lstStyle/>
          <a:p>
            <a:endParaRPr sz="1632"/>
          </a:p>
        </p:txBody>
      </p:sp>
      <p:sp>
        <p:nvSpPr>
          <p:cNvPr id="46" name="object 46"/>
          <p:cNvSpPr/>
          <p:nvPr/>
        </p:nvSpPr>
        <p:spPr>
          <a:xfrm>
            <a:off x="1401542" y="5440335"/>
            <a:ext cx="215356" cy="0"/>
          </a:xfrm>
          <a:custGeom>
            <a:avLst/>
            <a:gdLst/>
            <a:ahLst/>
            <a:cxnLst/>
            <a:rect l="l" t="t" r="r" b="b"/>
            <a:pathLst>
              <a:path w="237489">
                <a:moveTo>
                  <a:pt x="0" y="0"/>
                </a:moveTo>
                <a:lnTo>
                  <a:pt x="237490" y="0"/>
                </a:lnTo>
              </a:path>
            </a:pathLst>
          </a:custGeom>
          <a:ln w="13969">
            <a:solidFill>
              <a:srgbClr val="FF3A21"/>
            </a:solidFill>
          </a:ln>
        </p:spPr>
        <p:txBody>
          <a:bodyPr wrap="square" lIns="0" tIns="0" rIns="0" bIns="0" rtlCol="0"/>
          <a:lstStyle/>
          <a:p>
            <a:endParaRPr sz="1632"/>
          </a:p>
        </p:txBody>
      </p:sp>
      <p:sp>
        <p:nvSpPr>
          <p:cNvPr id="47" name="object 47"/>
          <p:cNvSpPr/>
          <p:nvPr/>
        </p:nvSpPr>
        <p:spPr>
          <a:xfrm>
            <a:off x="1847225" y="5415574"/>
            <a:ext cx="0" cy="101344"/>
          </a:xfrm>
          <a:custGeom>
            <a:avLst/>
            <a:gdLst/>
            <a:ahLst/>
            <a:cxnLst/>
            <a:rect l="l" t="t" r="r" b="b"/>
            <a:pathLst>
              <a:path h="111760">
                <a:moveTo>
                  <a:pt x="0" y="0"/>
                </a:moveTo>
                <a:lnTo>
                  <a:pt x="0" y="111759"/>
                </a:lnTo>
              </a:path>
            </a:pathLst>
          </a:custGeom>
          <a:ln w="15239">
            <a:solidFill>
              <a:srgbClr val="FF3A21"/>
            </a:solidFill>
          </a:ln>
        </p:spPr>
        <p:txBody>
          <a:bodyPr wrap="square" lIns="0" tIns="0" rIns="0" bIns="0" rtlCol="0"/>
          <a:lstStyle/>
          <a:p>
            <a:endParaRPr sz="1632"/>
          </a:p>
        </p:txBody>
      </p:sp>
      <p:sp>
        <p:nvSpPr>
          <p:cNvPr id="48" name="object 48"/>
          <p:cNvSpPr/>
          <p:nvPr/>
        </p:nvSpPr>
        <p:spPr>
          <a:xfrm>
            <a:off x="1740124" y="5409241"/>
            <a:ext cx="215356" cy="0"/>
          </a:xfrm>
          <a:custGeom>
            <a:avLst/>
            <a:gdLst/>
            <a:ahLst/>
            <a:cxnLst/>
            <a:rect l="l" t="t" r="r" b="b"/>
            <a:pathLst>
              <a:path w="237489">
                <a:moveTo>
                  <a:pt x="0" y="0"/>
                </a:moveTo>
                <a:lnTo>
                  <a:pt x="237490" y="0"/>
                </a:lnTo>
              </a:path>
            </a:pathLst>
          </a:custGeom>
          <a:ln w="13970">
            <a:solidFill>
              <a:srgbClr val="FF3A21"/>
            </a:solidFill>
          </a:ln>
        </p:spPr>
        <p:txBody>
          <a:bodyPr wrap="square" lIns="0" tIns="0" rIns="0" bIns="0" rtlCol="0"/>
          <a:lstStyle/>
          <a:p>
            <a:endParaRPr sz="1632"/>
          </a:p>
        </p:txBody>
      </p:sp>
      <p:sp>
        <p:nvSpPr>
          <p:cNvPr id="49" name="object 49"/>
          <p:cNvSpPr/>
          <p:nvPr/>
        </p:nvSpPr>
        <p:spPr>
          <a:xfrm>
            <a:off x="1847225" y="5301562"/>
            <a:ext cx="0" cy="101344"/>
          </a:xfrm>
          <a:custGeom>
            <a:avLst/>
            <a:gdLst/>
            <a:ahLst/>
            <a:cxnLst/>
            <a:rect l="l" t="t" r="r" b="b"/>
            <a:pathLst>
              <a:path h="111760">
                <a:moveTo>
                  <a:pt x="0" y="0"/>
                </a:moveTo>
                <a:lnTo>
                  <a:pt x="0" y="111760"/>
                </a:lnTo>
              </a:path>
            </a:pathLst>
          </a:custGeom>
          <a:ln w="15239">
            <a:solidFill>
              <a:srgbClr val="FF3A21"/>
            </a:solidFill>
          </a:ln>
        </p:spPr>
        <p:txBody>
          <a:bodyPr wrap="square" lIns="0" tIns="0" rIns="0" bIns="0" rtlCol="0"/>
          <a:lstStyle/>
          <a:p>
            <a:endParaRPr sz="1632"/>
          </a:p>
        </p:txBody>
      </p:sp>
      <p:sp>
        <p:nvSpPr>
          <p:cNvPr id="50" name="object 50"/>
          <p:cNvSpPr/>
          <p:nvPr/>
        </p:nvSpPr>
        <p:spPr>
          <a:xfrm>
            <a:off x="1999242" y="5275075"/>
            <a:ext cx="107102" cy="215356"/>
          </a:xfrm>
          <a:custGeom>
            <a:avLst/>
            <a:gdLst/>
            <a:ahLst/>
            <a:cxnLst/>
            <a:rect l="l" t="t" r="r" b="b"/>
            <a:pathLst>
              <a:path w="118110" h="237489">
                <a:moveTo>
                  <a:pt x="118110" y="226059"/>
                </a:moveTo>
                <a:lnTo>
                  <a:pt x="2540" y="226059"/>
                </a:lnTo>
                <a:lnTo>
                  <a:pt x="2540" y="237489"/>
                </a:lnTo>
                <a:lnTo>
                  <a:pt x="14882" y="236755"/>
                </a:lnTo>
                <a:lnTo>
                  <a:pt x="30797" y="236378"/>
                </a:lnTo>
                <a:lnTo>
                  <a:pt x="118110" y="236219"/>
                </a:lnTo>
                <a:lnTo>
                  <a:pt x="118110" y="226059"/>
                </a:lnTo>
                <a:close/>
              </a:path>
              <a:path w="118110" h="237489">
                <a:moveTo>
                  <a:pt x="118110" y="236219"/>
                </a:moveTo>
                <a:lnTo>
                  <a:pt x="60960" y="236219"/>
                </a:lnTo>
                <a:lnTo>
                  <a:pt x="90011" y="236378"/>
                </a:lnTo>
                <a:lnTo>
                  <a:pt x="105787" y="236755"/>
                </a:lnTo>
                <a:lnTo>
                  <a:pt x="118110" y="237489"/>
                </a:lnTo>
                <a:lnTo>
                  <a:pt x="118110" y="236219"/>
                </a:lnTo>
                <a:close/>
              </a:path>
              <a:path w="118110" h="237489">
                <a:moveTo>
                  <a:pt x="73660" y="24129"/>
                </a:moveTo>
                <a:lnTo>
                  <a:pt x="46990" y="24129"/>
                </a:lnTo>
                <a:lnTo>
                  <a:pt x="46990" y="208279"/>
                </a:lnTo>
                <a:lnTo>
                  <a:pt x="46275" y="216951"/>
                </a:lnTo>
                <a:lnTo>
                  <a:pt x="42227" y="222408"/>
                </a:lnTo>
                <a:lnTo>
                  <a:pt x="31988" y="225246"/>
                </a:lnTo>
                <a:lnTo>
                  <a:pt x="12700" y="226059"/>
                </a:lnTo>
                <a:lnTo>
                  <a:pt x="106680" y="226059"/>
                </a:lnTo>
                <a:lnTo>
                  <a:pt x="88126" y="225246"/>
                </a:lnTo>
                <a:lnTo>
                  <a:pt x="78263" y="222408"/>
                </a:lnTo>
                <a:lnTo>
                  <a:pt x="74354" y="216951"/>
                </a:lnTo>
                <a:lnTo>
                  <a:pt x="73660" y="208279"/>
                </a:lnTo>
                <a:lnTo>
                  <a:pt x="73660" y="24129"/>
                </a:lnTo>
                <a:close/>
              </a:path>
              <a:path w="118110" h="237489">
                <a:moveTo>
                  <a:pt x="73660" y="0"/>
                </a:moveTo>
                <a:lnTo>
                  <a:pt x="66040" y="0"/>
                </a:lnTo>
                <a:lnTo>
                  <a:pt x="47684" y="13215"/>
                </a:lnTo>
                <a:lnTo>
                  <a:pt x="28733" y="20002"/>
                </a:lnTo>
                <a:lnTo>
                  <a:pt x="11926" y="22502"/>
                </a:lnTo>
                <a:lnTo>
                  <a:pt x="0" y="22859"/>
                </a:lnTo>
                <a:lnTo>
                  <a:pt x="0" y="34289"/>
                </a:lnTo>
                <a:lnTo>
                  <a:pt x="7877" y="34131"/>
                </a:lnTo>
                <a:lnTo>
                  <a:pt x="19208" y="33019"/>
                </a:lnTo>
                <a:lnTo>
                  <a:pt x="32682" y="30003"/>
                </a:lnTo>
                <a:lnTo>
                  <a:pt x="46990" y="24129"/>
                </a:lnTo>
                <a:lnTo>
                  <a:pt x="73660" y="24129"/>
                </a:lnTo>
                <a:lnTo>
                  <a:pt x="73660" y="0"/>
                </a:lnTo>
                <a:close/>
              </a:path>
            </a:pathLst>
          </a:custGeom>
          <a:solidFill>
            <a:srgbClr val="FF3A21"/>
          </a:solidFill>
        </p:spPr>
        <p:txBody>
          <a:bodyPr wrap="square" lIns="0" tIns="0" rIns="0" bIns="0" rtlCol="0"/>
          <a:lstStyle/>
          <a:p>
            <a:endParaRPr sz="1632"/>
          </a:p>
        </p:txBody>
      </p:sp>
      <p:sp>
        <p:nvSpPr>
          <p:cNvPr id="51" name="object 51"/>
          <p:cNvSpPr/>
          <p:nvPr/>
        </p:nvSpPr>
        <p:spPr>
          <a:xfrm>
            <a:off x="2230721" y="5392541"/>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312" y="36730"/>
                </a:lnTo>
                <a:lnTo>
                  <a:pt x="32385" y="32861"/>
                </a:lnTo>
                <a:lnTo>
                  <a:pt x="36552" y="26848"/>
                </a:lnTo>
                <a:lnTo>
                  <a:pt x="38100" y="19050"/>
                </a:lnTo>
                <a:lnTo>
                  <a:pt x="36552" y="11787"/>
                </a:lnTo>
                <a:lnTo>
                  <a:pt x="32385" y="5714"/>
                </a:lnTo>
                <a:lnTo>
                  <a:pt x="26312" y="1547"/>
                </a:lnTo>
                <a:lnTo>
                  <a:pt x="19050" y="0"/>
                </a:lnTo>
                <a:close/>
              </a:path>
            </a:pathLst>
          </a:custGeom>
          <a:solidFill>
            <a:srgbClr val="FF3A21"/>
          </a:solidFill>
        </p:spPr>
        <p:txBody>
          <a:bodyPr wrap="square" lIns="0" tIns="0" rIns="0" bIns="0" rtlCol="0"/>
          <a:lstStyle/>
          <a:p>
            <a:endParaRPr sz="1632"/>
          </a:p>
        </p:txBody>
      </p:sp>
      <p:sp>
        <p:nvSpPr>
          <p:cNvPr id="52" name="object 52"/>
          <p:cNvSpPr/>
          <p:nvPr/>
        </p:nvSpPr>
        <p:spPr>
          <a:xfrm>
            <a:off x="2380433" y="5265861"/>
            <a:ext cx="146258" cy="228024"/>
          </a:xfrm>
          <a:custGeom>
            <a:avLst/>
            <a:gdLst/>
            <a:ahLst/>
            <a:cxnLst/>
            <a:rect l="l" t="t" r="r" b="b"/>
            <a:pathLst>
              <a:path w="161289" h="251460">
                <a:moveTo>
                  <a:pt x="82550" y="0"/>
                </a:moveTo>
                <a:lnTo>
                  <a:pt x="77470" y="0"/>
                </a:lnTo>
                <a:lnTo>
                  <a:pt x="68937" y="416"/>
                </a:lnTo>
                <a:lnTo>
                  <a:pt x="56832" y="1428"/>
                </a:lnTo>
                <a:lnTo>
                  <a:pt x="44251" y="2678"/>
                </a:lnTo>
                <a:lnTo>
                  <a:pt x="34290" y="3809"/>
                </a:lnTo>
                <a:lnTo>
                  <a:pt x="27940" y="3809"/>
                </a:lnTo>
                <a:lnTo>
                  <a:pt x="27940" y="15239"/>
                </a:lnTo>
                <a:lnTo>
                  <a:pt x="53340" y="15239"/>
                </a:lnTo>
                <a:lnTo>
                  <a:pt x="54610" y="17779"/>
                </a:lnTo>
                <a:lnTo>
                  <a:pt x="54610" y="21589"/>
                </a:lnTo>
                <a:lnTo>
                  <a:pt x="53340" y="27939"/>
                </a:lnTo>
                <a:lnTo>
                  <a:pt x="1270" y="232409"/>
                </a:lnTo>
                <a:lnTo>
                  <a:pt x="0" y="237489"/>
                </a:lnTo>
                <a:lnTo>
                  <a:pt x="59" y="248939"/>
                </a:lnTo>
                <a:lnTo>
                  <a:pt x="7620" y="251459"/>
                </a:lnTo>
                <a:lnTo>
                  <a:pt x="15240" y="251459"/>
                </a:lnTo>
                <a:lnTo>
                  <a:pt x="32385" y="206216"/>
                </a:lnTo>
                <a:lnTo>
                  <a:pt x="41910" y="165100"/>
                </a:lnTo>
                <a:lnTo>
                  <a:pt x="81030" y="165100"/>
                </a:lnTo>
                <a:lnTo>
                  <a:pt x="75803" y="162897"/>
                </a:lnTo>
                <a:lnTo>
                  <a:pt x="54610" y="158750"/>
                </a:lnTo>
                <a:lnTo>
                  <a:pt x="61463" y="153669"/>
                </a:lnTo>
                <a:lnTo>
                  <a:pt x="45720" y="153669"/>
                </a:lnTo>
                <a:lnTo>
                  <a:pt x="82550" y="3809"/>
                </a:lnTo>
                <a:lnTo>
                  <a:pt x="82550" y="0"/>
                </a:lnTo>
                <a:close/>
              </a:path>
              <a:path w="161289" h="251460">
                <a:moveTo>
                  <a:pt x="81030" y="165100"/>
                </a:moveTo>
                <a:lnTo>
                  <a:pt x="41910" y="165100"/>
                </a:lnTo>
                <a:lnTo>
                  <a:pt x="53816" y="167183"/>
                </a:lnTo>
                <a:lnTo>
                  <a:pt x="67627" y="172243"/>
                </a:lnTo>
                <a:lnTo>
                  <a:pt x="79057" y="181352"/>
                </a:lnTo>
                <a:lnTo>
                  <a:pt x="83820" y="195579"/>
                </a:lnTo>
                <a:lnTo>
                  <a:pt x="83707" y="199727"/>
                </a:lnTo>
                <a:lnTo>
                  <a:pt x="82550" y="203200"/>
                </a:lnTo>
                <a:lnTo>
                  <a:pt x="81280" y="208279"/>
                </a:lnTo>
                <a:lnTo>
                  <a:pt x="101103" y="248939"/>
                </a:lnTo>
                <a:lnTo>
                  <a:pt x="114300" y="251459"/>
                </a:lnTo>
                <a:lnTo>
                  <a:pt x="121701" y="250269"/>
                </a:lnTo>
                <a:lnTo>
                  <a:pt x="128746" y="246697"/>
                </a:lnTo>
                <a:lnTo>
                  <a:pt x="133465" y="242569"/>
                </a:lnTo>
                <a:lnTo>
                  <a:pt x="107950" y="242569"/>
                </a:lnTo>
                <a:lnTo>
                  <a:pt x="104140" y="238759"/>
                </a:lnTo>
                <a:lnTo>
                  <a:pt x="104140" y="219709"/>
                </a:lnTo>
                <a:lnTo>
                  <a:pt x="105410" y="212089"/>
                </a:lnTo>
                <a:lnTo>
                  <a:pt x="105410" y="207009"/>
                </a:lnTo>
                <a:lnTo>
                  <a:pt x="107950" y="200659"/>
                </a:lnTo>
                <a:lnTo>
                  <a:pt x="107950" y="195579"/>
                </a:lnTo>
                <a:lnTo>
                  <a:pt x="103901" y="180717"/>
                </a:lnTo>
                <a:lnTo>
                  <a:pt x="92710" y="170021"/>
                </a:lnTo>
                <a:lnTo>
                  <a:pt x="81030" y="165100"/>
                </a:lnTo>
                <a:close/>
              </a:path>
              <a:path w="161289" h="251460">
                <a:moveTo>
                  <a:pt x="154940" y="193039"/>
                </a:moveTo>
                <a:lnTo>
                  <a:pt x="147320" y="193039"/>
                </a:lnTo>
                <a:lnTo>
                  <a:pt x="146050" y="198119"/>
                </a:lnTo>
                <a:lnTo>
                  <a:pt x="140017" y="216316"/>
                </a:lnTo>
                <a:lnTo>
                  <a:pt x="133032" y="230346"/>
                </a:lnTo>
                <a:lnTo>
                  <a:pt x="124618" y="239375"/>
                </a:lnTo>
                <a:lnTo>
                  <a:pt x="114300" y="242569"/>
                </a:lnTo>
                <a:lnTo>
                  <a:pt x="133465" y="242569"/>
                </a:lnTo>
                <a:lnTo>
                  <a:pt x="151923" y="208756"/>
                </a:lnTo>
                <a:lnTo>
                  <a:pt x="154940" y="195579"/>
                </a:lnTo>
                <a:lnTo>
                  <a:pt x="154940" y="193039"/>
                </a:lnTo>
                <a:close/>
              </a:path>
              <a:path w="161289" h="251460">
                <a:moveTo>
                  <a:pt x="137160" y="90169"/>
                </a:moveTo>
                <a:lnTo>
                  <a:pt x="85090" y="120650"/>
                </a:lnTo>
                <a:lnTo>
                  <a:pt x="76080" y="130988"/>
                </a:lnTo>
                <a:lnTo>
                  <a:pt x="66357" y="140493"/>
                </a:lnTo>
                <a:lnTo>
                  <a:pt x="56157" y="148332"/>
                </a:lnTo>
                <a:lnTo>
                  <a:pt x="45720" y="153669"/>
                </a:lnTo>
                <a:lnTo>
                  <a:pt x="61463" y="153669"/>
                </a:lnTo>
                <a:lnTo>
                  <a:pt x="98206" y="118685"/>
                </a:lnTo>
                <a:lnTo>
                  <a:pt x="110966" y="107791"/>
                </a:lnTo>
                <a:lnTo>
                  <a:pt x="123487" y="100468"/>
                </a:lnTo>
                <a:lnTo>
                  <a:pt x="135890" y="97789"/>
                </a:lnTo>
                <a:lnTo>
                  <a:pt x="155820" y="97789"/>
                </a:lnTo>
                <a:lnTo>
                  <a:pt x="155416" y="97155"/>
                </a:lnTo>
                <a:lnTo>
                  <a:pt x="147895" y="92114"/>
                </a:lnTo>
                <a:lnTo>
                  <a:pt x="137160" y="90169"/>
                </a:lnTo>
                <a:close/>
              </a:path>
              <a:path w="161289" h="251460">
                <a:moveTo>
                  <a:pt x="155820" y="97789"/>
                </a:moveTo>
                <a:lnTo>
                  <a:pt x="139700" y="97789"/>
                </a:lnTo>
                <a:lnTo>
                  <a:pt x="147320" y="100329"/>
                </a:lnTo>
                <a:lnTo>
                  <a:pt x="148590" y="100329"/>
                </a:lnTo>
                <a:lnTo>
                  <a:pt x="148590" y="101600"/>
                </a:lnTo>
                <a:lnTo>
                  <a:pt x="137914" y="104576"/>
                </a:lnTo>
                <a:lnTo>
                  <a:pt x="131762" y="110172"/>
                </a:lnTo>
                <a:lnTo>
                  <a:pt x="128944" y="116244"/>
                </a:lnTo>
                <a:lnTo>
                  <a:pt x="128270" y="120650"/>
                </a:lnTo>
                <a:lnTo>
                  <a:pt x="128270" y="127000"/>
                </a:lnTo>
                <a:lnTo>
                  <a:pt x="132080"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FF3A21"/>
          </a:solidFill>
        </p:spPr>
        <p:txBody>
          <a:bodyPr wrap="square" lIns="0" tIns="0" rIns="0" bIns="0" rtlCol="0"/>
          <a:lstStyle/>
          <a:p>
            <a:endParaRPr sz="1632"/>
          </a:p>
        </p:txBody>
      </p:sp>
      <p:sp>
        <p:nvSpPr>
          <p:cNvPr id="53" name="object 53"/>
          <p:cNvSpPr/>
          <p:nvPr/>
        </p:nvSpPr>
        <p:spPr>
          <a:xfrm>
            <a:off x="2638401" y="5392541"/>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312" y="36730"/>
                </a:lnTo>
                <a:lnTo>
                  <a:pt x="32385" y="32861"/>
                </a:lnTo>
                <a:lnTo>
                  <a:pt x="36552" y="26848"/>
                </a:lnTo>
                <a:lnTo>
                  <a:pt x="38100" y="19050"/>
                </a:lnTo>
                <a:lnTo>
                  <a:pt x="36552" y="11787"/>
                </a:lnTo>
                <a:lnTo>
                  <a:pt x="32385" y="5714"/>
                </a:lnTo>
                <a:lnTo>
                  <a:pt x="26312" y="1547"/>
                </a:lnTo>
                <a:lnTo>
                  <a:pt x="19050" y="0"/>
                </a:lnTo>
                <a:close/>
              </a:path>
            </a:pathLst>
          </a:custGeom>
          <a:solidFill>
            <a:srgbClr val="FF3A21"/>
          </a:solidFill>
        </p:spPr>
        <p:txBody>
          <a:bodyPr wrap="square" lIns="0" tIns="0" rIns="0" bIns="0" rtlCol="0"/>
          <a:lstStyle/>
          <a:p>
            <a:endParaRPr sz="1632"/>
          </a:p>
        </p:txBody>
      </p:sp>
      <p:sp>
        <p:nvSpPr>
          <p:cNvPr id="54" name="object 54"/>
          <p:cNvSpPr/>
          <p:nvPr/>
        </p:nvSpPr>
        <p:spPr>
          <a:xfrm>
            <a:off x="2808842" y="5563559"/>
            <a:ext cx="44914" cy="0"/>
          </a:xfrm>
          <a:custGeom>
            <a:avLst/>
            <a:gdLst/>
            <a:ahLst/>
            <a:cxnLst/>
            <a:rect l="l" t="t" r="r" b="b"/>
            <a:pathLst>
              <a:path w="49530">
                <a:moveTo>
                  <a:pt x="0" y="0"/>
                </a:moveTo>
                <a:lnTo>
                  <a:pt x="49530" y="0"/>
                </a:lnTo>
              </a:path>
            </a:pathLst>
          </a:custGeom>
          <a:ln w="13969">
            <a:solidFill>
              <a:srgbClr val="FF3A21"/>
            </a:solidFill>
          </a:ln>
        </p:spPr>
        <p:txBody>
          <a:bodyPr wrap="square" lIns="0" tIns="0" rIns="0" bIns="0" rtlCol="0"/>
          <a:lstStyle/>
          <a:p>
            <a:endParaRPr sz="1632"/>
          </a:p>
        </p:txBody>
      </p:sp>
      <p:sp>
        <p:nvSpPr>
          <p:cNvPr id="55" name="object 55"/>
          <p:cNvSpPr/>
          <p:nvPr/>
        </p:nvSpPr>
        <p:spPr>
          <a:xfrm>
            <a:off x="2815176" y="5261254"/>
            <a:ext cx="0" cy="295971"/>
          </a:xfrm>
          <a:custGeom>
            <a:avLst/>
            <a:gdLst/>
            <a:ahLst/>
            <a:cxnLst/>
            <a:rect l="l" t="t" r="r" b="b"/>
            <a:pathLst>
              <a:path h="326389">
                <a:moveTo>
                  <a:pt x="0" y="0"/>
                </a:moveTo>
                <a:lnTo>
                  <a:pt x="0" y="326390"/>
                </a:lnTo>
              </a:path>
            </a:pathLst>
          </a:custGeom>
          <a:ln w="13969">
            <a:solidFill>
              <a:srgbClr val="FF3A21"/>
            </a:solidFill>
          </a:ln>
        </p:spPr>
        <p:txBody>
          <a:bodyPr wrap="square" lIns="0" tIns="0" rIns="0" bIns="0" rtlCol="0"/>
          <a:lstStyle/>
          <a:p>
            <a:endParaRPr sz="1632"/>
          </a:p>
        </p:txBody>
      </p:sp>
      <p:sp>
        <p:nvSpPr>
          <p:cNvPr id="56" name="object 56"/>
          <p:cNvSpPr/>
          <p:nvPr/>
        </p:nvSpPr>
        <p:spPr>
          <a:xfrm>
            <a:off x="2808842" y="5254921"/>
            <a:ext cx="44914" cy="0"/>
          </a:xfrm>
          <a:custGeom>
            <a:avLst/>
            <a:gdLst/>
            <a:ahLst/>
            <a:cxnLst/>
            <a:rect l="l" t="t" r="r" b="b"/>
            <a:pathLst>
              <a:path w="49530">
                <a:moveTo>
                  <a:pt x="0" y="0"/>
                </a:moveTo>
                <a:lnTo>
                  <a:pt x="49530" y="0"/>
                </a:lnTo>
              </a:path>
            </a:pathLst>
          </a:custGeom>
          <a:ln w="13969">
            <a:solidFill>
              <a:srgbClr val="FF3A21"/>
            </a:solidFill>
          </a:ln>
        </p:spPr>
        <p:txBody>
          <a:bodyPr wrap="square" lIns="0" tIns="0" rIns="0" bIns="0" rtlCol="0"/>
          <a:lstStyle/>
          <a:p>
            <a:endParaRPr sz="1632"/>
          </a:p>
        </p:txBody>
      </p:sp>
      <p:sp>
        <p:nvSpPr>
          <p:cNvPr id="57" name="object 57"/>
          <p:cNvSpPr/>
          <p:nvPr/>
        </p:nvSpPr>
        <p:spPr>
          <a:xfrm>
            <a:off x="2869977" y="5347627"/>
            <a:ext cx="160078" cy="146258"/>
          </a:xfrm>
          <a:custGeom>
            <a:avLst/>
            <a:gdLst/>
            <a:ahLst/>
            <a:cxnLst/>
            <a:rect l="l" t="t" r="r" b="b"/>
            <a:pathLst>
              <a:path w="176529" h="161289">
                <a:moveTo>
                  <a:pt x="2402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668" y="157281"/>
                </a:lnTo>
                <a:lnTo>
                  <a:pt x="53170" y="153670"/>
                </a:lnTo>
                <a:lnTo>
                  <a:pt x="22752" y="153670"/>
                </a:lnTo>
                <a:lnTo>
                  <a:pt x="15132" y="148590"/>
                </a:lnTo>
                <a:lnTo>
                  <a:pt x="32912" y="119380"/>
                </a:lnTo>
                <a:lnTo>
                  <a:pt x="24022" y="116840"/>
                </a:lnTo>
                <a:close/>
              </a:path>
              <a:path w="176529" h="161289">
                <a:moveTo>
                  <a:pt x="90484" y="133350"/>
                </a:moveTo>
                <a:lnTo>
                  <a:pt x="69742" y="133350"/>
                </a:lnTo>
                <a:lnTo>
                  <a:pt x="74981" y="143609"/>
                </a:lnTo>
                <a:lnTo>
                  <a:pt x="83077" y="152558"/>
                </a:lnTo>
                <a:lnTo>
                  <a:pt x="94031" y="158888"/>
                </a:lnTo>
                <a:lnTo>
                  <a:pt x="107842" y="161290"/>
                </a:lnTo>
                <a:lnTo>
                  <a:pt x="133043" y="154007"/>
                </a:lnTo>
                <a:lnTo>
                  <a:pt x="133413" y="153670"/>
                </a:lnTo>
                <a:lnTo>
                  <a:pt x="109112" y="153670"/>
                </a:lnTo>
                <a:lnTo>
                  <a:pt x="100242" y="151685"/>
                </a:lnTo>
                <a:lnTo>
                  <a:pt x="94348" y="146367"/>
                </a:lnTo>
                <a:lnTo>
                  <a:pt x="91124" y="138787"/>
                </a:lnTo>
                <a:lnTo>
                  <a:pt x="91047" y="138430"/>
                </a:lnTo>
                <a:lnTo>
                  <a:pt x="90484" y="133350"/>
                </a:lnTo>
                <a:close/>
              </a:path>
              <a:path w="176529" h="161289">
                <a:moveTo>
                  <a:pt x="91262" y="7620"/>
                </a:moveTo>
                <a:lnTo>
                  <a:pt x="67202" y="7620"/>
                </a:lnTo>
                <a:lnTo>
                  <a:pt x="72857" y="8532"/>
                </a:lnTo>
                <a:lnTo>
                  <a:pt x="79108" y="12065"/>
                </a:lnTo>
                <a:lnTo>
                  <a:pt x="84168" y="19407"/>
                </a:lnTo>
                <a:lnTo>
                  <a:pt x="86248" y="31730"/>
                </a:lnTo>
                <a:lnTo>
                  <a:pt x="85061" y="42187"/>
                </a:lnTo>
                <a:lnTo>
                  <a:pt x="75536" y="83542"/>
                </a:lnTo>
                <a:lnTo>
                  <a:pt x="61328" y="131702"/>
                </a:lnTo>
                <a:lnTo>
                  <a:pt x="34182" y="153670"/>
                </a:lnTo>
                <a:lnTo>
                  <a:pt x="53170" y="153670"/>
                </a:lnTo>
                <a:lnTo>
                  <a:pt x="59899" y="148272"/>
                </a:lnTo>
                <a:lnTo>
                  <a:pt x="66845" y="138787"/>
                </a:lnTo>
                <a:lnTo>
                  <a:pt x="69742" y="133350"/>
                </a:lnTo>
                <a:lnTo>
                  <a:pt x="90484" y="133350"/>
                </a:lnTo>
                <a:lnTo>
                  <a:pt x="96412" y="99060"/>
                </a:lnTo>
                <a:lnTo>
                  <a:pt x="107842" y="49530"/>
                </a:lnTo>
                <a:lnTo>
                  <a:pt x="110898" y="39231"/>
                </a:lnTo>
                <a:lnTo>
                  <a:pt x="116421" y="26670"/>
                </a:lnTo>
                <a:lnTo>
                  <a:pt x="106572" y="26670"/>
                </a:lnTo>
                <a:lnTo>
                  <a:pt x="98118" y="12858"/>
                </a:lnTo>
                <a:lnTo>
                  <a:pt x="91262" y="7620"/>
                </a:lnTo>
                <a:close/>
              </a:path>
              <a:path w="176529" h="161289">
                <a:moveTo>
                  <a:pt x="166262" y="102870"/>
                </a:moveTo>
                <a:lnTo>
                  <a:pt x="158642" y="102870"/>
                </a:lnTo>
                <a:lnTo>
                  <a:pt x="157372" y="104140"/>
                </a:lnTo>
                <a:lnTo>
                  <a:pt x="157372" y="106680"/>
                </a:lnTo>
                <a:lnTo>
                  <a:pt x="146795" y="130095"/>
                </a:lnTo>
                <a:lnTo>
                  <a:pt x="133718" y="144462"/>
                </a:lnTo>
                <a:lnTo>
                  <a:pt x="120403" y="151685"/>
                </a:lnTo>
                <a:lnTo>
                  <a:pt x="109112" y="153670"/>
                </a:lnTo>
                <a:lnTo>
                  <a:pt x="133413" y="153670"/>
                </a:lnTo>
                <a:lnTo>
                  <a:pt x="151339" y="137318"/>
                </a:lnTo>
                <a:lnTo>
                  <a:pt x="162491" y="118963"/>
                </a:lnTo>
                <a:lnTo>
                  <a:pt x="166262" y="106680"/>
                </a:lnTo>
                <a:lnTo>
                  <a:pt x="166262" y="102870"/>
                </a:lnTo>
                <a:close/>
              </a:path>
              <a:path w="176529" h="161289">
                <a:moveTo>
                  <a:pt x="68472" y="0"/>
                </a:moveTo>
                <a:lnTo>
                  <a:pt x="43270" y="7461"/>
                </a:lnTo>
                <a:lnTo>
                  <a:pt x="24974" y="24447"/>
                </a:lnTo>
                <a:lnTo>
                  <a:pt x="13822" y="42862"/>
                </a:lnTo>
                <a:lnTo>
                  <a:pt x="10052" y="54610"/>
                </a:lnTo>
                <a:lnTo>
                  <a:pt x="10052" y="58420"/>
                </a:lnTo>
                <a:lnTo>
                  <a:pt x="17672" y="58420"/>
                </a:lnTo>
                <a:lnTo>
                  <a:pt x="18942" y="57150"/>
                </a:lnTo>
                <a:lnTo>
                  <a:pt x="20212" y="54610"/>
                </a:lnTo>
                <a:lnTo>
                  <a:pt x="30590" y="31730"/>
                </a:lnTo>
                <a:lnTo>
                  <a:pt x="43231" y="17303"/>
                </a:lnTo>
                <a:lnTo>
                  <a:pt x="56109" y="9782"/>
                </a:lnTo>
                <a:lnTo>
                  <a:pt x="67202" y="7620"/>
                </a:lnTo>
                <a:lnTo>
                  <a:pt x="91262" y="7620"/>
                </a:lnTo>
                <a:lnTo>
                  <a:pt x="87522" y="4762"/>
                </a:lnTo>
                <a:lnTo>
                  <a:pt x="76925" y="952"/>
                </a:lnTo>
                <a:lnTo>
                  <a:pt x="68472" y="0"/>
                </a:lnTo>
                <a:close/>
              </a:path>
              <a:path w="176529" h="161289">
                <a:moveTo>
                  <a:pt x="168081" y="7620"/>
                </a:moveTo>
                <a:lnTo>
                  <a:pt x="153562" y="7620"/>
                </a:lnTo>
                <a:lnTo>
                  <a:pt x="161182" y="12700"/>
                </a:lnTo>
                <a:lnTo>
                  <a:pt x="152292" y="13970"/>
                </a:lnTo>
                <a:lnTo>
                  <a:pt x="144672" y="22860"/>
                </a:lnTo>
                <a:lnTo>
                  <a:pt x="144672" y="36830"/>
                </a:lnTo>
                <a:lnTo>
                  <a:pt x="147212" y="44450"/>
                </a:lnTo>
                <a:lnTo>
                  <a:pt x="157372" y="44450"/>
                </a:lnTo>
                <a:lnTo>
                  <a:pt x="164099" y="43041"/>
                </a:lnTo>
                <a:lnTo>
                  <a:pt x="170231" y="38893"/>
                </a:lnTo>
                <a:lnTo>
                  <a:pt x="174695" y="32127"/>
                </a:lnTo>
                <a:lnTo>
                  <a:pt x="176422" y="22860"/>
                </a:lnTo>
                <a:lnTo>
                  <a:pt x="173048" y="11787"/>
                </a:lnTo>
                <a:lnTo>
                  <a:pt x="168081" y="7620"/>
                </a:lnTo>
                <a:close/>
              </a:path>
              <a:path w="176529" h="161289">
                <a:moveTo>
                  <a:pt x="143402" y="0"/>
                </a:moveTo>
                <a:lnTo>
                  <a:pt x="129610" y="3095"/>
                </a:lnTo>
                <a:lnTo>
                  <a:pt x="118796" y="10477"/>
                </a:lnTo>
                <a:lnTo>
                  <a:pt x="111076" y="19288"/>
                </a:lnTo>
                <a:lnTo>
                  <a:pt x="106572" y="26670"/>
                </a:lnTo>
                <a:lnTo>
                  <a:pt x="116421" y="26670"/>
                </a:lnTo>
                <a:lnTo>
                  <a:pt x="117049" y="25241"/>
                </a:lnTo>
                <a:lnTo>
                  <a:pt x="127487" y="12918"/>
                </a:lnTo>
                <a:lnTo>
                  <a:pt x="143402" y="7620"/>
                </a:lnTo>
                <a:lnTo>
                  <a:pt x="168081" y="7620"/>
                </a:lnTo>
                <a:lnTo>
                  <a:pt x="164674" y="4762"/>
                </a:lnTo>
                <a:lnTo>
                  <a:pt x="153919" y="1071"/>
                </a:lnTo>
                <a:lnTo>
                  <a:pt x="143402" y="0"/>
                </a:lnTo>
                <a:close/>
              </a:path>
            </a:pathLst>
          </a:custGeom>
          <a:solidFill>
            <a:srgbClr val="FF3A21"/>
          </a:solidFill>
        </p:spPr>
        <p:txBody>
          <a:bodyPr wrap="square" lIns="0" tIns="0" rIns="0" bIns="0" rtlCol="0"/>
          <a:lstStyle/>
          <a:p>
            <a:endParaRPr sz="1632"/>
          </a:p>
        </p:txBody>
      </p:sp>
      <p:sp>
        <p:nvSpPr>
          <p:cNvPr id="58" name="object 58"/>
          <p:cNvSpPr/>
          <p:nvPr/>
        </p:nvSpPr>
        <p:spPr>
          <a:xfrm>
            <a:off x="3050686" y="5563559"/>
            <a:ext cx="44914" cy="0"/>
          </a:xfrm>
          <a:custGeom>
            <a:avLst/>
            <a:gdLst/>
            <a:ahLst/>
            <a:cxnLst/>
            <a:rect l="l" t="t" r="r" b="b"/>
            <a:pathLst>
              <a:path w="49529">
                <a:moveTo>
                  <a:pt x="0" y="0"/>
                </a:moveTo>
                <a:lnTo>
                  <a:pt x="49530" y="0"/>
                </a:lnTo>
              </a:path>
            </a:pathLst>
          </a:custGeom>
          <a:ln w="13969">
            <a:solidFill>
              <a:srgbClr val="FF3A21"/>
            </a:solidFill>
          </a:ln>
        </p:spPr>
        <p:txBody>
          <a:bodyPr wrap="square" lIns="0" tIns="0" rIns="0" bIns="0" rtlCol="0"/>
          <a:lstStyle/>
          <a:p>
            <a:endParaRPr sz="1632"/>
          </a:p>
        </p:txBody>
      </p:sp>
      <p:sp>
        <p:nvSpPr>
          <p:cNvPr id="59" name="object 59"/>
          <p:cNvSpPr/>
          <p:nvPr/>
        </p:nvSpPr>
        <p:spPr>
          <a:xfrm>
            <a:off x="3088691" y="5261254"/>
            <a:ext cx="0" cy="295971"/>
          </a:xfrm>
          <a:custGeom>
            <a:avLst/>
            <a:gdLst/>
            <a:ahLst/>
            <a:cxnLst/>
            <a:rect l="l" t="t" r="r" b="b"/>
            <a:pathLst>
              <a:path h="326389">
                <a:moveTo>
                  <a:pt x="0" y="0"/>
                </a:moveTo>
                <a:lnTo>
                  <a:pt x="0" y="326390"/>
                </a:lnTo>
              </a:path>
            </a:pathLst>
          </a:custGeom>
          <a:ln w="15239">
            <a:solidFill>
              <a:srgbClr val="FF3A21"/>
            </a:solidFill>
          </a:ln>
        </p:spPr>
        <p:txBody>
          <a:bodyPr wrap="square" lIns="0" tIns="0" rIns="0" bIns="0" rtlCol="0"/>
          <a:lstStyle/>
          <a:p>
            <a:endParaRPr sz="1632"/>
          </a:p>
        </p:txBody>
      </p:sp>
      <p:sp>
        <p:nvSpPr>
          <p:cNvPr id="60" name="object 60"/>
          <p:cNvSpPr/>
          <p:nvPr/>
        </p:nvSpPr>
        <p:spPr>
          <a:xfrm>
            <a:off x="3050686" y="5254921"/>
            <a:ext cx="44914" cy="0"/>
          </a:xfrm>
          <a:custGeom>
            <a:avLst/>
            <a:gdLst/>
            <a:ahLst/>
            <a:cxnLst/>
            <a:rect l="l" t="t" r="r" b="b"/>
            <a:pathLst>
              <a:path w="49529">
                <a:moveTo>
                  <a:pt x="0" y="0"/>
                </a:moveTo>
                <a:lnTo>
                  <a:pt x="49530" y="0"/>
                </a:lnTo>
              </a:path>
            </a:pathLst>
          </a:custGeom>
          <a:ln w="13969">
            <a:solidFill>
              <a:srgbClr val="FF3A21"/>
            </a:solidFill>
          </a:ln>
        </p:spPr>
        <p:txBody>
          <a:bodyPr wrap="square" lIns="0" tIns="0" rIns="0" bIns="0" rtlCol="0"/>
          <a:lstStyle/>
          <a:p>
            <a:endParaRPr sz="1632"/>
          </a:p>
        </p:txBody>
      </p:sp>
      <p:sp>
        <p:nvSpPr>
          <p:cNvPr id="61" name="object 61"/>
          <p:cNvSpPr/>
          <p:nvPr/>
        </p:nvSpPr>
        <p:spPr>
          <a:xfrm>
            <a:off x="741654" y="5409241"/>
            <a:ext cx="514782" cy="0"/>
          </a:xfrm>
          <a:custGeom>
            <a:avLst/>
            <a:gdLst/>
            <a:ahLst/>
            <a:cxnLst/>
            <a:rect l="l" t="t" r="r" b="b"/>
            <a:pathLst>
              <a:path w="567690">
                <a:moveTo>
                  <a:pt x="0" y="0"/>
                </a:moveTo>
                <a:lnTo>
                  <a:pt x="567689" y="0"/>
                </a:lnTo>
              </a:path>
            </a:pathLst>
          </a:custGeom>
          <a:ln w="13970">
            <a:solidFill>
              <a:srgbClr val="FF3A21"/>
            </a:solidFill>
          </a:ln>
        </p:spPr>
        <p:txBody>
          <a:bodyPr wrap="square" lIns="0" tIns="0" rIns="0" bIns="0" rtlCol="0"/>
          <a:lstStyle/>
          <a:p>
            <a:endParaRPr sz="1632"/>
          </a:p>
        </p:txBody>
      </p:sp>
    </p:spTree>
    <p:extLst>
      <p:ext uri="{BB962C8B-B14F-4D97-AF65-F5344CB8AC3E}">
        <p14:creationId xmlns:p14="http://schemas.microsoft.com/office/powerpoint/2010/main" val="1834004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2568" y="432987"/>
            <a:ext cx="3813071" cy="688737"/>
          </a:xfrm>
          <a:prstGeom prst="rect">
            <a:avLst/>
          </a:prstGeom>
        </p:spPr>
        <p:txBody>
          <a:bodyPr vert="horz" wrap="square" lIns="0" tIns="11516" rIns="0" bIns="0" rtlCol="0" anchor="ctr">
            <a:spAutoFit/>
          </a:bodyPr>
          <a:lstStyle/>
          <a:p>
            <a:pPr marL="11516">
              <a:spcBef>
                <a:spcPts val="91"/>
              </a:spcBef>
            </a:pPr>
            <a:r>
              <a:rPr dirty="0"/>
              <a:t>2</a:t>
            </a:r>
            <a:r>
              <a:rPr spc="-68" dirty="0"/>
              <a:t> </a:t>
            </a:r>
            <a:r>
              <a:rPr spc="-9" dirty="0"/>
              <a:t>compartments</a:t>
            </a:r>
          </a:p>
        </p:txBody>
      </p:sp>
      <p:sp>
        <p:nvSpPr>
          <p:cNvPr id="3" name="object 3"/>
          <p:cNvSpPr/>
          <p:nvPr/>
        </p:nvSpPr>
        <p:spPr>
          <a:xfrm>
            <a:off x="722077" y="1691755"/>
            <a:ext cx="2092525" cy="1624960"/>
          </a:xfrm>
          <a:custGeom>
            <a:avLst/>
            <a:gdLst/>
            <a:ahLst/>
            <a:cxnLst/>
            <a:rect l="l" t="t" r="r" b="b"/>
            <a:pathLst>
              <a:path w="2307590" h="1791970">
                <a:moveTo>
                  <a:pt x="2307590" y="0"/>
                </a:moveTo>
                <a:lnTo>
                  <a:pt x="0" y="0"/>
                </a:lnTo>
                <a:lnTo>
                  <a:pt x="0" y="1791969"/>
                </a:lnTo>
                <a:lnTo>
                  <a:pt x="2307590" y="1791969"/>
                </a:lnTo>
                <a:lnTo>
                  <a:pt x="2307590" y="0"/>
                </a:lnTo>
                <a:close/>
              </a:path>
            </a:pathLst>
          </a:custGeom>
          <a:solidFill>
            <a:srgbClr val="9999FF"/>
          </a:solidFill>
        </p:spPr>
        <p:txBody>
          <a:bodyPr wrap="square" lIns="0" tIns="0" rIns="0" bIns="0" rtlCol="0"/>
          <a:lstStyle/>
          <a:p>
            <a:endParaRPr sz="1632"/>
          </a:p>
        </p:txBody>
      </p:sp>
      <p:sp>
        <p:nvSpPr>
          <p:cNvPr id="4" name="object 4"/>
          <p:cNvSpPr/>
          <p:nvPr/>
        </p:nvSpPr>
        <p:spPr>
          <a:xfrm>
            <a:off x="2811147" y="1691755"/>
            <a:ext cx="2092525" cy="1624960"/>
          </a:xfrm>
          <a:custGeom>
            <a:avLst/>
            <a:gdLst/>
            <a:ahLst/>
            <a:cxnLst/>
            <a:rect l="l" t="t" r="r" b="b"/>
            <a:pathLst>
              <a:path w="2307590" h="1791970">
                <a:moveTo>
                  <a:pt x="2307590" y="0"/>
                </a:moveTo>
                <a:lnTo>
                  <a:pt x="0" y="0"/>
                </a:lnTo>
                <a:lnTo>
                  <a:pt x="0" y="1791969"/>
                </a:lnTo>
                <a:lnTo>
                  <a:pt x="2307590" y="1791969"/>
                </a:lnTo>
                <a:lnTo>
                  <a:pt x="2307590" y="0"/>
                </a:lnTo>
                <a:close/>
              </a:path>
            </a:pathLst>
          </a:custGeom>
          <a:solidFill>
            <a:srgbClr val="FF6633"/>
          </a:solidFill>
        </p:spPr>
        <p:txBody>
          <a:bodyPr wrap="square" lIns="0" tIns="0" rIns="0" bIns="0" rtlCol="0"/>
          <a:lstStyle/>
          <a:p>
            <a:endParaRPr sz="1632"/>
          </a:p>
        </p:txBody>
      </p:sp>
      <p:sp>
        <p:nvSpPr>
          <p:cNvPr id="5" name="object 5"/>
          <p:cNvSpPr/>
          <p:nvPr/>
        </p:nvSpPr>
        <p:spPr>
          <a:xfrm>
            <a:off x="2389647" y="2444925"/>
            <a:ext cx="161229" cy="146258"/>
          </a:xfrm>
          <a:custGeom>
            <a:avLst/>
            <a:gdLst/>
            <a:ahLst/>
            <a:cxnLst/>
            <a:rect l="l" t="t" r="r" b="b"/>
            <a:pathLst>
              <a:path w="177800" h="161289">
                <a:moveTo>
                  <a:pt x="25400" y="116839"/>
                </a:moveTo>
                <a:lnTo>
                  <a:pt x="19050" y="116839"/>
                </a:lnTo>
                <a:lnTo>
                  <a:pt x="11787" y="118586"/>
                </a:lnTo>
                <a:lnTo>
                  <a:pt x="5714" y="123189"/>
                </a:lnTo>
                <a:lnTo>
                  <a:pt x="1547" y="129698"/>
                </a:lnTo>
                <a:lnTo>
                  <a:pt x="0" y="137160"/>
                </a:lnTo>
                <a:lnTo>
                  <a:pt x="3016" y="147895"/>
                </a:lnTo>
                <a:lnTo>
                  <a:pt x="10795" y="155416"/>
                </a:lnTo>
                <a:lnTo>
                  <a:pt x="21431" y="159841"/>
                </a:lnTo>
                <a:lnTo>
                  <a:pt x="33019" y="161289"/>
                </a:lnTo>
                <a:lnTo>
                  <a:pt x="49510" y="157281"/>
                </a:lnTo>
                <a:lnTo>
                  <a:pt x="55800" y="152400"/>
                </a:lnTo>
                <a:lnTo>
                  <a:pt x="22860" y="152400"/>
                </a:lnTo>
                <a:lnTo>
                  <a:pt x="16510" y="148589"/>
                </a:lnTo>
                <a:lnTo>
                  <a:pt x="25400" y="147320"/>
                </a:lnTo>
                <a:lnTo>
                  <a:pt x="33019" y="139700"/>
                </a:lnTo>
                <a:lnTo>
                  <a:pt x="33019" y="119380"/>
                </a:lnTo>
                <a:lnTo>
                  <a:pt x="25400" y="116839"/>
                </a:lnTo>
                <a:close/>
              </a:path>
              <a:path w="177800" h="161289">
                <a:moveTo>
                  <a:pt x="91871" y="133350"/>
                </a:moveTo>
                <a:lnTo>
                  <a:pt x="71119" y="133350"/>
                </a:lnTo>
                <a:lnTo>
                  <a:pt x="76200" y="143609"/>
                </a:lnTo>
                <a:lnTo>
                  <a:pt x="84137" y="152558"/>
                </a:lnTo>
                <a:lnTo>
                  <a:pt x="95408" y="158888"/>
                </a:lnTo>
                <a:lnTo>
                  <a:pt x="110489" y="161289"/>
                </a:lnTo>
                <a:lnTo>
                  <a:pt x="134223" y="154007"/>
                </a:lnTo>
                <a:lnTo>
                  <a:pt x="135912" y="152400"/>
                </a:lnTo>
                <a:lnTo>
                  <a:pt x="110489" y="152400"/>
                </a:lnTo>
                <a:lnTo>
                  <a:pt x="101619" y="150614"/>
                </a:lnTo>
                <a:lnTo>
                  <a:pt x="95726" y="145732"/>
                </a:lnTo>
                <a:lnTo>
                  <a:pt x="92452" y="138469"/>
                </a:lnTo>
                <a:lnTo>
                  <a:pt x="91871" y="133350"/>
                </a:lnTo>
                <a:close/>
              </a:path>
              <a:path w="177800" h="161289">
                <a:moveTo>
                  <a:pt x="91741" y="7620"/>
                </a:moveTo>
                <a:lnTo>
                  <a:pt x="68580" y="7620"/>
                </a:lnTo>
                <a:lnTo>
                  <a:pt x="74235" y="8512"/>
                </a:lnTo>
                <a:lnTo>
                  <a:pt x="80486" y="11906"/>
                </a:lnTo>
                <a:lnTo>
                  <a:pt x="85546" y="18871"/>
                </a:lnTo>
                <a:lnTo>
                  <a:pt x="87630" y="30480"/>
                </a:lnTo>
                <a:lnTo>
                  <a:pt x="86439" y="41652"/>
                </a:lnTo>
                <a:lnTo>
                  <a:pt x="76914" y="83522"/>
                </a:lnTo>
                <a:lnTo>
                  <a:pt x="63222" y="131504"/>
                </a:lnTo>
                <a:lnTo>
                  <a:pt x="34289" y="152400"/>
                </a:lnTo>
                <a:lnTo>
                  <a:pt x="55800" y="152400"/>
                </a:lnTo>
                <a:lnTo>
                  <a:pt x="61118" y="148272"/>
                </a:lnTo>
                <a:lnTo>
                  <a:pt x="68202" y="138787"/>
                </a:lnTo>
                <a:lnTo>
                  <a:pt x="71119" y="133350"/>
                </a:lnTo>
                <a:lnTo>
                  <a:pt x="91871" y="133350"/>
                </a:lnTo>
                <a:lnTo>
                  <a:pt x="91439" y="129539"/>
                </a:lnTo>
                <a:lnTo>
                  <a:pt x="91697" y="123686"/>
                </a:lnTo>
                <a:lnTo>
                  <a:pt x="92581" y="116839"/>
                </a:lnTo>
                <a:lnTo>
                  <a:pt x="109219" y="49530"/>
                </a:lnTo>
                <a:lnTo>
                  <a:pt x="117799" y="26670"/>
                </a:lnTo>
                <a:lnTo>
                  <a:pt x="106680" y="26670"/>
                </a:lnTo>
                <a:lnTo>
                  <a:pt x="98405" y="12858"/>
                </a:lnTo>
                <a:lnTo>
                  <a:pt x="91741" y="7620"/>
                </a:lnTo>
                <a:close/>
              </a:path>
              <a:path w="177800" h="161289">
                <a:moveTo>
                  <a:pt x="166369" y="102870"/>
                </a:moveTo>
                <a:lnTo>
                  <a:pt x="160019" y="102870"/>
                </a:lnTo>
                <a:lnTo>
                  <a:pt x="158750" y="104139"/>
                </a:lnTo>
                <a:lnTo>
                  <a:pt x="157480" y="106680"/>
                </a:lnTo>
                <a:lnTo>
                  <a:pt x="146923" y="129897"/>
                </a:lnTo>
                <a:lnTo>
                  <a:pt x="133984" y="143827"/>
                </a:lnTo>
                <a:lnTo>
                  <a:pt x="121046" y="150614"/>
                </a:lnTo>
                <a:lnTo>
                  <a:pt x="110489" y="152400"/>
                </a:lnTo>
                <a:lnTo>
                  <a:pt x="135912" y="152400"/>
                </a:lnTo>
                <a:lnTo>
                  <a:pt x="151764" y="137318"/>
                </a:lnTo>
                <a:lnTo>
                  <a:pt x="162639" y="118963"/>
                </a:lnTo>
                <a:lnTo>
                  <a:pt x="166369" y="106680"/>
                </a:lnTo>
                <a:lnTo>
                  <a:pt x="166369" y="102870"/>
                </a:lnTo>
                <a:close/>
              </a:path>
              <a:path w="177800" h="161289">
                <a:moveTo>
                  <a:pt x="68580" y="0"/>
                </a:moveTo>
                <a:lnTo>
                  <a:pt x="44112" y="7282"/>
                </a:lnTo>
                <a:lnTo>
                  <a:pt x="26193" y="23971"/>
                </a:lnTo>
                <a:lnTo>
                  <a:pt x="15180" y="42326"/>
                </a:lnTo>
                <a:lnTo>
                  <a:pt x="11430" y="54610"/>
                </a:lnTo>
                <a:lnTo>
                  <a:pt x="11430" y="58420"/>
                </a:lnTo>
                <a:lnTo>
                  <a:pt x="17780" y="58420"/>
                </a:lnTo>
                <a:lnTo>
                  <a:pt x="19050" y="57150"/>
                </a:lnTo>
                <a:lnTo>
                  <a:pt x="20319" y="54610"/>
                </a:lnTo>
                <a:lnTo>
                  <a:pt x="31432" y="31194"/>
                </a:lnTo>
                <a:lnTo>
                  <a:pt x="44450" y="16827"/>
                </a:lnTo>
                <a:lnTo>
                  <a:pt x="57467" y="9604"/>
                </a:lnTo>
                <a:lnTo>
                  <a:pt x="68580" y="7620"/>
                </a:lnTo>
                <a:lnTo>
                  <a:pt x="91741" y="7620"/>
                </a:lnTo>
                <a:lnTo>
                  <a:pt x="88106" y="4762"/>
                </a:lnTo>
                <a:lnTo>
                  <a:pt x="77569" y="952"/>
                </a:lnTo>
                <a:lnTo>
                  <a:pt x="68580" y="0"/>
                </a:lnTo>
                <a:close/>
              </a:path>
              <a:path w="177800" h="161289">
                <a:moveTo>
                  <a:pt x="169103" y="7620"/>
                </a:moveTo>
                <a:lnTo>
                  <a:pt x="154939" y="7620"/>
                </a:lnTo>
                <a:lnTo>
                  <a:pt x="161289" y="11430"/>
                </a:lnTo>
                <a:lnTo>
                  <a:pt x="152400" y="13970"/>
                </a:lnTo>
                <a:lnTo>
                  <a:pt x="144780" y="22860"/>
                </a:lnTo>
                <a:lnTo>
                  <a:pt x="144780" y="36830"/>
                </a:lnTo>
                <a:lnTo>
                  <a:pt x="148589" y="44450"/>
                </a:lnTo>
                <a:lnTo>
                  <a:pt x="158750" y="44450"/>
                </a:lnTo>
                <a:lnTo>
                  <a:pt x="164941" y="43041"/>
                </a:lnTo>
                <a:lnTo>
                  <a:pt x="171132" y="38893"/>
                </a:lnTo>
                <a:lnTo>
                  <a:pt x="175895" y="32127"/>
                </a:lnTo>
                <a:lnTo>
                  <a:pt x="177800" y="22860"/>
                </a:lnTo>
                <a:lnTo>
                  <a:pt x="174247" y="11787"/>
                </a:lnTo>
                <a:lnTo>
                  <a:pt x="169103" y="7620"/>
                </a:lnTo>
                <a:close/>
              </a:path>
              <a:path w="177800" h="161289">
                <a:moveTo>
                  <a:pt x="144780" y="0"/>
                </a:moveTo>
                <a:lnTo>
                  <a:pt x="130968" y="3095"/>
                </a:lnTo>
                <a:lnTo>
                  <a:pt x="120014" y="10477"/>
                </a:lnTo>
                <a:lnTo>
                  <a:pt x="111918" y="19288"/>
                </a:lnTo>
                <a:lnTo>
                  <a:pt x="106680" y="26670"/>
                </a:lnTo>
                <a:lnTo>
                  <a:pt x="117799" y="26670"/>
                </a:lnTo>
                <a:lnTo>
                  <a:pt x="118427" y="25241"/>
                </a:lnTo>
                <a:lnTo>
                  <a:pt x="128865" y="12918"/>
                </a:lnTo>
                <a:lnTo>
                  <a:pt x="144780" y="7620"/>
                </a:lnTo>
                <a:lnTo>
                  <a:pt x="169103" y="7620"/>
                </a:lnTo>
                <a:lnTo>
                  <a:pt x="165576" y="4762"/>
                </a:lnTo>
                <a:lnTo>
                  <a:pt x="154761" y="1071"/>
                </a:lnTo>
                <a:lnTo>
                  <a:pt x="144780" y="0"/>
                </a:lnTo>
                <a:close/>
              </a:path>
            </a:pathLst>
          </a:custGeom>
          <a:solidFill>
            <a:srgbClr val="000000"/>
          </a:solidFill>
        </p:spPr>
        <p:txBody>
          <a:bodyPr wrap="square" lIns="0" tIns="0" rIns="0" bIns="0" rtlCol="0"/>
          <a:lstStyle/>
          <a:p>
            <a:endParaRPr sz="1632"/>
          </a:p>
        </p:txBody>
      </p:sp>
      <p:sp>
        <p:nvSpPr>
          <p:cNvPr id="6" name="object 6"/>
          <p:cNvSpPr/>
          <p:nvPr/>
        </p:nvSpPr>
        <p:spPr>
          <a:xfrm>
            <a:off x="2759323" y="2247995"/>
            <a:ext cx="111708" cy="158926"/>
          </a:xfrm>
          <a:custGeom>
            <a:avLst/>
            <a:gdLst/>
            <a:ahLst/>
            <a:cxnLst/>
            <a:rect l="l" t="t" r="r" b="b"/>
            <a:pathLst>
              <a:path w="123189" h="175260">
                <a:moveTo>
                  <a:pt x="59690" y="0"/>
                </a:moveTo>
                <a:lnTo>
                  <a:pt x="55880" y="0"/>
                </a:lnTo>
                <a:lnTo>
                  <a:pt x="49847" y="396"/>
                </a:lnTo>
                <a:lnTo>
                  <a:pt x="31591" y="2143"/>
                </a:lnTo>
                <a:lnTo>
                  <a:pt x="24130" y="2539"/>
                </a:lnTo>
                <a:lnTo>
                  <a:pt x="19050" y="2539"/>
                </a:lnTo>
                <a:lnTo>
                  <a:pt x="19050" y="12700"/>
                </a:lnTo>
                <a:lnTo>
                  <a:pt x="36830" y="12700"/>
                </a:lnTo>
                <a:lnTo>
                  <a:pt x="36830" y="19050"/>
                </a:lnTo>
                <a:lnTo>
                  <a:pt x="35560" y="21589"/>
                </a:lnTo>
                <a:lnTo>
                  <a:pt x="1269" y="162559"/>
                </a:lnTo>
                <a:lnTo>
                  <a:pt x="0" y="166369"/>
                </a:lnTo>
                <a:lnTo>
                  <a:pt x="0" y="171450"/>
                </a:lnTo>
                <a:lnTo>
                  <a:pt x="2540" y="175259"/>
                </a:lnTo>
                <a:lnTo>
                  <a:pt x="15240" y="175259"/>
                </a:lnTo>
                <a:lnTo>
                  <a:pt x="20319" y="165100"/>
                </a:lnTo>
                <a:lnTo>
                  <a:pt x="22105" y="157559"/>
                </a:lnTo>
                <a:lnTo>
                  <a:pt x="26034" y="141922"/>
                </a:lnTo>
                <a:lnTo>
                  <a:pt x="29964" y="125809"/>
                </a:lnTo>
                <a:lnTo>
                  <a:pt x="31750" y="116839"/>
                </a:lnTo>
                <a:lnTo>
                  <a:pt x="69324" y="116839"/>
                </a:lnTo>
                <a:lnTo>
                  <a:pt x="67786" y="115728"/>
                </a:lnTo>
                <a:lnTo>
                  <a:pt x="54352" y="111621"/>
                </a:lnTo>
                <a:lnTo>
                  <a:pt x="43180" y="110489"/>
                </a:lnTo>
                <a:lnTo>
                  <a:pt x="48524" y="106679"/>
                </a:lnTo>
                <a:lnTo>
                  <a:pt x="34290" y="106679"/>
                </a:lnTo>
                <a:lnTo>
                  <a:pt x="59690" y="7619"/>
                </a:lnTo>
                <a:lnTo>
                  <a:pt x="59690" y="0"/>
                </a:lnTo>
                <a:close/>
              </a:path>
              <a:path w="123189" h="175260">
                <a:moveTo>
                  <a:pt x="69324" y="116839"/>
                </a:moveTo>
                <a:lnTo>
                  <a:pt x="31750" y="116839"/>
                </a:lnTo>
                <a:lnTo>
                  <a:pt x="44946" y="119300"/>
                </a:lnTo>
                <a:lnTo>
                  <a:pt x="55403" y="123189"/>
                </a:lnTo>
                <a:lnTo>
                  <a:pt x="62289" y="128984"/>
                </a:lnTo>
                <a:lnTo>
                  <a:pt x="64769" y="137159"/>
                </a:lnTo>
                <a:lnTo>
                  <a:pt x="64769" y="139700"/>
                </a:lnTo>
                <a:lnTo>
                  <a:pt x="63500" y="142239"/>
                </a:lnTo>
                <a:lnTo>
                  <a:pt x="62230" y="146050"/>
                </a:lnTo>
                <a:lnTo>
                  <a:pt x="62230" y="149859"/>
                </a:lnTo>
                <a:lnTo>
                  <a:pt x="64789" y="161329"/>
                </a:lnTo>
                <a:lnTo>
                  <a:pt x="71278" y="169227"/>
                </a:lnTo>
                <a:lnTo>
                  <a:pt x="79910" y="173791"/>
                </a:lnTo>
                <a:lnTo>
                  <a:pt x="88900" y="175259"/>
                </a:lnTo>
                <a:lnTo>
                  <a:pt x="104040" y="169485"/>
                </a:lnTo>
                <a:lnTo>
                  <a:pt x="105451" y="167639"/>
                </a:lnTo>
                <a:lnTo>
                  <a:pt x="83819" y="167639"/>
                </a:lnTo>
                <a:lnTo>
                  <a:pt x="81280" y="162559"/>
                </a:lnTo>
                <a:lnTo>
                  <a:pt x="81280" y="151129"/>
                </a:lnTo>
                <a:lnTo>
                  <a:pt x="82550" y="144779"/>
                </a:lnTo>
                <a:lnTo>
                  <a:pt x="83819" y="139700"/>
                </a:lnTo>
                <a:lnTo>
                  <a:pt x="83819" y="137159"/>
                </a:lnTo>
                <a:lnTo>
                  <a:pt x="79077" y="123884"/>
                </a:lnTo>
                <a:lnTo>
                  <a:pt x="69324" y="116839"/>
                </a:lnTo>
                <a:close/>
              </a:path>
              <a:path w="123189" h="175260">
                <a:moveTo>
                  <a:pt x="120650" y="134619"/>
                </a:moveTo>
                <a:lnTo>
                  <a:pt x="113030" y="134619"/>
                </a:lnTo>
                <a:lnTo>
                  <a:pt x="111760" y="139700"/>
                </a:lnTo>
                <a:lnTo>
                  <a:pt x="108366" y="148887"/>
                </a:lnTo>
                <a:lnTo>
                  <a:pt x="103663" y="157956"/>
                </a:lnTo>
                <a:lnTo>
                  <a:pt x="97293" y="164881"/>
                </a:lnTo>
                <a:lnTo>
                  <a:pt x="88900" y="167639"/>
                </a:lnTo>
                <a:lnTo>
                  <a:pt x="105451" y="167639"/>
                </a:lnTo>
                <a:lnTo>
                  <a:pt x="113823" y="156686"/>
                </a:lnTo>
                <a:lnTo>
                  <a:pt x="119082" y="143648"/>
                </a:lnTo>
                <a:lnTo>
                  <a:pt x="120650" y="137159"/>
                </a:lnTo>
                <a:lnTo>
                  <a:pt x="120650" y="134619"/>
                </a:lnTo>
                <a:close/>
              </a:path>
              <a:path w="123189" h="175260">
                <a:moveTo>
                  <a:pt x="102869" y="63500"/>
                </a:moveTo>
                <a:lnTo>
                  <a:pt x="63500" y="85089"/>
                </a:lnTo>
                <a:lnTo>
                  <a:pt x="56257" y="92213"/>
                </a:lnTo>
                <a:lnTo>
                  <a:pt x="49371" y="98266"/>
                </a:lnTo>
                <a:lnTo>
                  <a:pt x="42247" y="103127"/>
                </a:lnTo>
                <a:lnTo>
                  <a:pt x="34290" y="106679"/>
                </a:lnTo>
                <a:lnTo>
                  <a:pt x="48524" y="106679"/>
                </a:lnTo>
                <a:lnTo>
                  <a:pt x="49053" y="106302"/>
                </a:lnTo>
                <a:lnTo>
                  <a:pt x="54927" y="101758"/>
                </a:lnTo>
                <a:lnTo>
                  <a:pt x="60325" y="97452"/>
                </a:lnTo>
                <a:lnTo>
                  <a:pt x="64769" y="93979"/>
                </a:lnTo>
                <a:lnTo>
                  <a:pt x="73580" y="85050"/>
                </a:lnTo>
                <a:lnTo>
                  <a:pt x="82867" y="77787"/>
                </a:lnTo>
                <a:lnTo>
                  <a:pt x="92630" y="72905"/>
                </a:lnTo>
                <a:lnTo>
                  <a:pt x="102869" y="71119"/>
                </a:lnTo>
                <a:lnTo>
                  <a:pt x="119613" y="71119"/>
                </a:lnTo>
                <a:lnTo>
                  <a:pt x="118268" y="69056"/>
                </a:lnTo>
                <a:lnTo>
                  <a:pt x="111938" y="65027"/>
                </a:lnTo>
                <a:lnTo>
                  <a:pt x="102869" y="63500"/>
                </a:lnTo>
                <a:close/>
              </a:path>
              <a:path w="123189" h="175260">
                <a:moveTo>
                  <a:pt x="119613" y="71119"/>
                </a:moveTo>
                <a:lnTo>
                  <a:pt x="109219" y="71119"/>
                </a:lnTo>
                <a:lnTo>
                  <a:pt x="111760" y="73659"/>
                </a:lnTo>
                <a:lnTo>
                  <a:pt x="100330" y="74929"/>
                </a:lnTo>
                <a:lnTo>
                  <a:pt x="99060" y="83819"/>
                </a:lnTo>
                <a:lnTo>
                  <a:pt x="99060" y="92709"/>
                </a:lnTo>
                <a:lnTo>
                  <a:pt x="102869" y="96519"/>
                </a:lnTo>
                <a:lnTo>
                  <a:pt x="115569" y="96519"/>
                </a:lnTo>
                <a:lnTo>
                  <a:pt x="123190" y="91439"/>
                </a:lnTo>
                <a:lnTo>
                  <a:pt x="123190" y="81279"/>
                </a:lnTo>
                <a:lnTo>
                  <a:pt x="121979" y="74751"/>
                </a:lnTo>
                <a:lnTo>
                  <a:pt x="119613" y="71119"/>
                </a:lnTo>
                <a:close/>
              </a:path>
            </a:pathLst>
          </a:custGeom>
          <a:solidFill>
            <a:srgbClr val="000000"/>
          </a:solidFill>
        </p:spPr>
        <p:txBody>
          <a:bodyPr wrap="square" lIns="0" tIns="0" rIns="0" bIns="0" rtlCol="0"/>
          <a:lstStyle/>
          <a:p>
            <a:endParaRPr sz="1632"/>
          </a:p>
        </p:txBody>
      </p:sp>
      <p:sp>
        <p:nvSpPr>
          <p:cNvPr id="7" name="object 7"/>
          <p:cNvSpPr/>
          <p:nvPr/>
        </p:nvSpPr>
        <p:spPr>
          <a:xfrm>
            <a:off x="2670646" y="2423044"/>
            <a:ext cx="286758" cy="168139"/>
          </a:xfrm>
          <a:custGeom>
            <a:avLst/>
            <a:gdLst/>
            <a:ahLst/>
            <a:cxnLst/>
            <a:rect l="l" t="t" r="r" b="b"/>
            <a:pathLst>
              <a:path w="316229" h="185419">
                <a:moveTo>
                  <a:pt x="238759" y="0"/>
                </a:moveTo>
                <a:lnTo>
                  <a:pt x="226059" y="0"/>
                </a:lnTo>
                <a:lnTo>
                  <a:pt x="226059" y="3810"/>
                </a:lnTo>
                <a:lnTo>
                  <a:pt x="243839" y="50800"/>
                </a:lnTo>
                <a:lnTo>
                  <a:pt x="276859" y="85089"/>
                </a:lnTo>
                <a:lnTo>
                  <a:pt x="0" y="85089"/>
                </a:lnTo>
                <a:lnTo>
                  <a:pt x="0" y="99060"/>
                </a:lnTo>
                <a:lnTo>
                  <a:pt x="276859" y="99060"/>
                </a:lnTo>
                <a:lnTo>
                  <a:pt x="263683" y="110311"/>
                </a:lnTo>
                <a:lnTo>
                  <a:pt x="235168" y="151606"/>
                </a:lnTo>
                <a:lnTo>
                  <a:pt x="226059" y="181610"/>
                </a:lnTo>
                <a:lnTo>
                  <a:pt x="226059" y="185419"/>
                </a:lnTo>
                <a:lnTo>
                  <a:pt x="240030" y="185419"/>
                </a:lnTo>
                <a:lnTo>
                  <a:pt x="241300" y="177800"/>
                </a:lnTo>
                <a:lnTo>
                  <a:pt x="249713" y="152975"/>
                </a:lnTo>
                <a:lnTo>
                  <a:pt x="263842" y="130651"/>
                </a:lnTo>
                <a:lnTo>
                  <a:pt x="284162" y="111898"/>
                </a:lnTo>
                <a:lnTo>
                  <a:pt x="311149" y="97789"/>
                </a:lnTo>
                <a:lnTo>
                  <a:pt x="314959" y="95250"/>
                </a:lnTo>
                <a:lnTo>
                  <a:pt x="316230" y="95250"/>
                </a:lnTo>
                <a:lnTo>
                  <a:pt x="316230" y="90169"/>
                </a:lnTo>
                <a:lnTo>
                  <a:pt x="313690" y="88900"/>
                </a:lnTo>
                <a:lnTo>
                  <a:pt x="312419" y="88900"/>
                </a:lnTo>
                <a:lnTo>
                  <a:pt x="296664" y="81518"/>
                </a:lnTo>
                <a:lnTo>
                  <a:pt x="275907" y="66992"/>
                </a:lnTo>
                <a:lnTo>
                  <a:pt x="255627" y="42465"/>
                </a:lnTo>
                <a:lnTo>
                  <a:pt x="241300" y="5079"/>
                </a:lnTo>
                <a:lnTo>
                  <a:pt x="240030" y="1269"/>
                </a:lnTo>
                <a:lnTo>
                  <a:pt x="238759" y="0"/>
                </a:lnTo>
                <a:close/>
              </a:path>
            </a:pathLst>
          </a:custGeom>
          <a:solidFill>
            <a:srgbClr val="000000"/>
          </a:solidFill>
        </p:spPr>
        <p:txBody>
          <a:bodyPr wrap="square" lIns="0" tIns="0" rIns="0" bIns="0" rtlCol="0"/>
          <a:lstStyle/>
          <a:p>
            <a:endParaRPr sz="1632"/>
          </a:p>
        </p:txBody>
      </p:sp>
      <p:sp>
        <p:nvSpPr>
          <p:cNvPr id="8" name="object 8"/>
          <p:cNvSpPr/>
          <p:nvPr/>
        </p:nvSpPr>
        <p:spPr>
          <a:xfrm>
            <a:off x="3072567" y="2444925"/>
            <a:ext cx="149713" cy="208446"/>
          </a:xfrm>
          <a:custGeom>
            <a:avLst/>
            <a:gdLst/>
            <a:ahLst/>
            <a:cxnLst/>
            <a:rect l="l" t="t" r="r" b="b"/>
            <a:pathLst>
              <a:path w="165100" h="229869">
                <a:moveTo>
                  <a:pt x="31750" y="176530"/>
                </a:moveTo>
                <a:lnTo>
                  <a:pt x="27939" y="176530"/>
                </a:lnTo>
                <a:lnTo>
                  <a:pt x="21014" y="177601"/>
                </a:lnTo>
                <a:lnTo>
                  <a:pt x="14446" y="181292"/>
                </a:lnTo>
                <a:lnTo>
                  <a:pt x="9544" y="188317"/>
                </a:lnTo>
                <a:lnTo>
                  <a:pt x="7619" y="199389"/>
                </a:lnTo>
                <a:lnTo>
                  <a:pt x="10358" y="211117"/>
                </a:lnTo>
                <a:lnTo>
                  <a:pt x="18097" y="220821"/>
                </a:lnTo>
                <a:lnTo>
                  <a:pt x="30122" y="227429"/>
                </a:lnTo>
                <a:lnTo>
                  <a:pt x="45719" y="229870"/>
                </a:lnTo>
                <a:lnTo>
                  <a:pt x="72925" y="224095"/>
                </a:lnTo>
                <a:lnTo>
                  <a:pt x="75837" y="222250"/>
                </a:lnTo>
                <a:lnTo>
                  <a:pt x="45719" y="222250"/>
                </a:lnTo>
                <a:lnTo>
                  <a:pt x="40104" y="221833"/>
                </a:lnTo>
                <a:lnTo>
                  <a:pt x="32226" y="219868"/>
                </a:lnTo>
                <a:lnTo>
                  <a:pt x="24110" y="215284"/>
                </a:lnTo>
                <a:lnTo>
                  <a:pt x="17779" y="207010"/>
                </a:lnTo>
                <a:lnTo>
                  <a:pt x="27939" y="207010"/>
                </a:lnTo>
                <a:lnTo>
                  <a:pt x="38100" y="199389"/>
                </a:lnTo>
                <a:lnTo>
                  <a:pt x="40639" y="195580"/>
                </a:lnTo>
                <a:lnTo>
                  <a:pt x="40639" y="177800"/>
                </a:lnTo>
                <a:lnTo>
                  <a:pt x="31750" y="176530"/>
                </a:lnTo>
                <a:close/>
              </a:path>
              <a:path w="165100" h="229869">
                <a:moveTo>
                  <a:pt x="132744" y="144780"/>
                </a:moveTo>
                <a:lnTo>
                  <a:pt x="107950" y="144780"/>
                </a:lnTo>
                <a:lnTo>
                  <a:pt x="104199" y="158313"/>
                </a:lnTo>
                <a:lnTo>
                  <a:pt x="99853" y="172085"/>
                </a:lnTo>
                <a:lnTo>
                  <a:pt x="77509" y="207783"/>
                </a:lnTo>
                <a:lnTo>
                  <a:pt x="45719" y="222250"/>
                </a:lnTo>
                <a:lnTo>
                  <a:pt x="75837" y="222250"/>
                </a:lnTo>
                <a:lnTo>
                  <a:pt x="97631" y="208438"/>
                </a:lnTo>
                <a:lnTo>
                  <a:pt x="117336" y="185400"/>
                </a:lnTo>
                <a:lnTo>
                  <a:pt x="129539" y="157480"/>
                </a:lnTo>
                <a:lnTo>
                  <a:pt x="132744" y="144780"/>
                </a:lnTo>
                <a:close/>
              </a:path>
              <a:path w="165100" h="229869">
                <a:moveTo>
                  <a:pt x="67864" y="7620"/>
                </a:moveTo>
                <a:lnTo>
                  <a:pt x="54610" y="7620"/>
                </a:lnTo>
                <a:lnTo>
                  <a:pt x="54610" y="19050"/>
                </a:lnTo>
                <a:lnTo>
                  <a:pt x="54153" y="25697"/>
                </a:lnTo>
                <a:lnTo>
                  <a:pt x="52863" y="32226"/>
                </a:lnTo>
                <a:lnTo>
                  <a:pt x="50859" y="38516"/>
                </a:lnTo>
                <a:lnTo>
                  <a:pt x="48252" y="44469"/>
                </a:lnTo>
                <a:lnTo>
                  <a:pt x="39191" y="69175"/>
                </a:lnTo>
                <a:lnTo>
                  <a:pt x="32861" y="88900"/>
                </a:lnTo>
                <a:lnTo>
                  <a:pt x="29150" y="104814"/>
                </a:lnTo>
                <a:lnTo>
                  <a:pt x="27939" y="118110"/>
                </a:lnTo>
                <a:lnTo>
                  <a:pt x="31849" y="138251"/>
                </a:lnTo>
                <a:lnTo>
                  <a:pt x="42068" y="151606"/>
                </a:lnTo>
                <a:lnTo>
                  <a:pt x="56336" y="159007"/>
                </a:lnTo>
                <a:lnTo>
                  <a:pt x="72389" y="161289"/>
                </a:lnTo>
                <a:lnTo>
                  <a:pt x="82411" y="160139"/>
                </a:lnTo>
                <a:lnTo>
                  <a:pt x="91598" y="156845"/>
                </a:lnTo>
                <a:lnTo>
                  <a:pt x="98843" y="152400"/>
                </a:lnTo>
                <a:lnTo>
                  <a:pt x="73660" y="152400"/>
                </a:lnTo>
                <a:lnTo>
                  <a:pt x="62249" y="149820"/>
                </a:lnTo>
                <a:lnTo>
                  <a:pt x="55721" y="143192"/>
                </a:lnTo>
                <a:lnTo>
                  <a:pt x="52764" y="134183"/>
                </a:lnTo>
                <a:lnTo>
                  <a:pt x="52069" y="124460"/>
                </a:lnTo>
                <a:lnTo>
                  <a:pt x="53240" y="110867"/>
                </a:lnTo>
                <a:lnTo>
                  <a:pt x="56673" y="94773"/>
                </a:lnTo>
                <a:lnTo>
                  <a:pt x="62249" y="76061"/>
                </a:lnTo>
                <a:lnTo>
                  <a:pt x="69850" y="54610"/>
                </a:lnTo>
                <a:lnTo>
                  <a:pt x="73614" y="44450"/>
                </a:lnTo>
                <a:lnTo>
                  <a:pt x="75564" y="39052"/>
                </a:lnTo>
                <a:lnTo>
                  <a:pt x="76993" y="33893"/>
                </a:lnTo>
                <a:lnTo>
                  <a:pt x="77469" y="29210"/>
                </a:lnTo>
                <a:lnTo>
                  <a:pt x="75227" y="17680"/>
                </a:lnTo>
                <a:lnTo>
                  <a:pt x="69056" y="8413"/>
                </a:lnTo>
                <a:lnTo>
                  <a:pt x="67864" y="7620"/>
                </a:lnTo>
                <a:close/>
              </a:path>
              <a:path w="165100" h="229869">
                <a:moveTo>
                  <a:pt x="160019" y="3810"/>
                </a:moveTo>
                <a:lnTo>
                  <a:pt x="149860" y="3810"/>
                </a:lnTo>
                <a:lnTo>
                  <a:pt x="144779" y="6350"/>
                </a:lnTo>
                <a:lnTo>
                  <a:pt x="140969" y="11430"/>
                </a:lnTo>
                <a:lnTo>
                  <a:pt x="140969" y="12700"/>
                </a:lnTo>
                <a:lnTo>
                  <a:pt x="138429" y="24130"/>
                </a:lnTo>
                <a:lnTo>
                  <a:pt x="135889" y="30480"/>
                </a:lnTo>
                <a:lnTo>
                  <a:pt x="134540" y="37901"/>
                </a:lnTo>
                <a:lnTo>
                  <a:pt x="130889" y="52268"/>
                </a:lnTo>
                <a:lnTo>
                  <a:pt x="113029" y="121920"/>
                </a:lnTo>
                <a:lnTo>
                  <a:pt x="73660" y="152400"/>
                </a:lnTo>
                <a:lnTo>
                  <a:pt x="98843" y="152400"/>
                </a:lnTo>
                <a:lnTo>
                  <a:pt x="100117" y="151606"/>
                </a:lnTo>
                <a:lnTo>
                  <a:pt x="107950" y="144780"/>
                </a:lnTo>
                <a:lnTo>
                  <a:pt x="132744" y="144780"/>
                </a:lnTo>
                <a:lnTo>
                  <a:pt x="164980" y="16986"/>
                </a:lnTo>
                <a:lnTo>
                  <a:pt x="165100" y="6350"/>
                </a:lnTo>
                <a:lnTo>
                  <a:pt x="160019" y="3810"/>
                </a:lnTo>
                <a:close/>
              </a:path>
              <a:path w="165100" h="229869">
                <a:moveTo>
                  <a:pt x="48260" y="0"/>
                </a:moveTo>
                <a:lnTo>
                  <a:pt x="25717" y="7997"/>
                </a:lnTo>
                <a:lnTo>
                  <a:pt x="10794" y="25876"/>
                </a:lnTo>
                <a:lnTo>
                  <a:pt x="2539" y="44469"/>
                </a:lnTo>
                <a:lnTo>
                  <a:pt x="0" y="54610"/>
                </a:lnTo>
                <a:lnTo>
                  <a:pt x="0" y="58420"/>
                </a:lnTo>
                <a:lnTo>
                  <a:pt x="7619" y="58420"/>
                </a:lnTo>
                <a:lnTo>
                  <a:pt x="7619" y="57150"/>
                </a:lnTo>
                <a:lnTo>
                  <a:pt x="10160" y="52070"/>
                </a:lnTo>
                <a:lnTo>
                  <a:pt x="17879" y="30658"/>
                </a:lnTo>
                <a:lnTo>
                  <a:pt x="27146" y="16986"/>
                </a:lnTo>
                <a:lnTo>
                  <a:pt x="37127" y="9743"/>
                </a:lnTo>
                <a:lnTo>
                  <a:pt x="46989" y="7620"/>
                </a:lnTo>
                <a:lnTo>
                  <a:pt x="67864" y="7620"/>
                </a:lnTo>
                <a:lnTo>
                  <a:pt x="59789" y="2242"/>
                </a:lnTo>
                <a:lnTo>
                  <a:pt x="48260" y="0"/>
                </a:lnTo>
                <a:close/>
              </a:path>
            </a:pathLst>
          </a:custGeom>
          <a:solidFill>
            <a:srgbClr val="000000"/>
          </a:solidFill>
        </p:spPr>
        <p:txBody>
          <a:bodyPr wrap="square" lIns="0" tIns="0" rIns="0" bIns="0" rtlCol="0"/>
          <a:lstStyle/>
          <a:p>
            <a:endParaRPr sz="1632"/>
          </a:p>
        </p:txBody>
      </p:sp>
      <p:sp>
        <p:nvSpPr>
          <p:cNvPr id="9" name="object 9"/>
          <p:cNvSpPr txBox="1"/>
          <p:nvPr/>
        </p:nvSpPr>
        <p:spPr>
          <a:xfrm>
            <a:off x="831482" y="1762005"/>
            <a:ext cx="196354" cy="346464"/>
          </a:xfrm>
          <a:prstGeom prst="rect">
            <a:avLst/>
          </a:prstGeom>
        </p:spPr>
        <p:txBody>
          <a:bodyPr vert="horz" wrap="square" lIns="0" tIns="11516" rIns="0" bIns="0" rtlCol="0">
            <a:spAutoFit/>
          </a:bodyPr>
          <a:lstStyle/>
          <a:p>
            <a:pPr>
              <a:spcBef>
                <a:spcPts val="91"/>
              </a:spcBef>
            </a:pPr>
            <a:r>
              <a:rPr sz="2176" dirty="0">
                <a:latin typeface="Arial"/>
                <a:cs typeface="Arial"/>
              </a:rPr>
              <a:t>A</a:t>
            </a:r>
            <a:endParaRPr sz="2176">
              <a:latin typeface="Arial"/>
              <a:cs typeface="Arial"/>
            </a:endParaRPr>
          </a:p>
        </p:txBody>
      </p:sp>
      <p:sp>
        <p:nvSpPr>
          <p:cNvPr id="10" name="object 10"/>
          <p:cNvSpPr txBox="1"/>
          <p:nvPr/>
        </p:nvSpPr>
        <p:spPr>
          <a:xfrm>
            <a:off x="4585820" y="1762005"/>
            <a:ext cx="196354" cy="346464"/>
          </a:xfrm>
          <a:prstGeom prst="rect">
            <a:avLst/>
          </a:prstGeom>
        </p:spPr>
        <p:txBody>
          <a:bodyPr vert="horz" wrap="square" lIns="0" tIns="11516" rIns="0" bIns="0" rtlCol="0">
            <a:spAutoFit/>
          </a:bodyPr>
          <a:lstStyle/>
          <a:p>
            <a:pPr>
              <a:spcBef>
                <a:spcPts val="91"/>
              </a:spcBef>
            </a:pPr>
            <a:r>
              <a:rPr sz="2176" dirty="0">
                <a:latin typeface="Arial"/>
                <a:cs typeface="Arial"/>
              </a:rPr>
              <a:t>B</a:t>
            </a:r>
            <a:endParaRPr sz="2176">
              <a:latin typeface="Arial"/>
              <a:cs typeface="Arial"/>
            </a:endParaRPr>
          </a:p>
        </p:txBody>
      </p:sp>
      <p:sp>
        <p:nvSpPr>
          <p:cNvPr id="11" name="object 11"/>
          <p:cNvSpPr txBox="1"/>
          <p:nvPr/>
        </p:nvSpPr>
        <p:spPr>
          <a:xfrm>
            <a:off x="4855303" y="3792341"/>
            <a:ext cx="1884654" cy="346464"/>
          </a:xfrm>
          <a:prstGeom prst="rect">
            <a:avLst/>
          </a:prstGeom>
        </p:spPr>
        <p:txBody>
          <a:bodyPr vert="horz" wrap="square" lIns="0" tIns="11516" rIns="0" bIns="0" rtlCol="0">
            <a:spAutoFit/>
          </a:bodyPr>
          <a:lstStyle/>
          <a:p>
            <a:pPr marL="11516">
              <a:spcBef>
                <a:spcPts val="91"/>
              </a:spcBef>
            </a:pPr>
            <a:r>
              <a:rPr sz="2176" spc="-5" dirty="0">
                <a:latin typeface="Arial"/>
                <a:cs typeface="Arial"/>
              </a:rPr>
              <a:t>Per </a:t>
            </a:r>
            <a:r>
              <a:rPr sz="2176" spc="-9" dirty="0">
                <a:latin typeface="Arial"/>
                <a:cs typeface="Arial"/>
              </a:rPr>
              <a:t>unit </a:t>
            </a:r>
            <a:r>
              <a:rPr sz="2176" spc="-5" dirty="0">
                <a:latin typeface="Arial"/>
                <a:cs typeface="Arial"/>
              </a:rPr>
              <a:t>of</a:t>
            </a:r>
            <a:r>
              <a:rPr sz="2176" spc="-50" dirty="0">
                <a:latin typeface="Arial"/>
                <a:cs typeface="Arial"/>
              </a:rPr>
              <a:t> </a:t>
            </a:r>
            <a:r>
              <a:rPr sz="2176" dirty="0">
                <a:latin typeface="Arial"/>
                <a:cs typeface="Arial"/>
              </a:rPr>
              <a:t>time</a:t>
            </a:r>
            <a:endParaRPr sz="2176">
              <a:latin typeface="Arial"/>
              <a:cs typeface="Arial"/>
            </a:endParaRPr>
          </a:p>
        </p:txBody>
      </p:sp>
      <p:sp>
        <p:nvSpPr>
          <p:cNvPr id="12" name="object 12"/>
          <p:cNvSpPr/>
          <p:nvPr/>
        </p:nvSpPr>
        <p:spPr>
          <a:xfrm>
            <a:off x="754322" y="4277180"/>
            <a:ext cx="153168" cy="228024"/>
          </a:xfrm>
          <a:custGeom>
            <a:avLst/>
            <a:gdLst/>
            <a:ahLst/>
            <a:cxnLst/>
            <a:rect l="l" t="t" r="r" b="b"/>
            <a:pathLst>
              <a:path w="168909" h="251460">
                <a:moveTo>
                  <a:pt x="86359" y="90169"/>
                </a:moveTo>
                <a:lnTo>
                  <a:pt x="55185" y="99099"/>
                </a:lnTo>
                <a:lnTo>
                  <a:pt x="27463" y="122554"/>
                </a:lnTo>
                <a:lnTo>
                  <a:pt x="7600" y="155535"/>
                </a:lnTo>
                <a:lnTo>
                  <a:pt x="0" y="193039"/>
                </a:lnTo>
                <a:lnTo>
                  <a:pt x="3432" y="216634"/>
                </a:lnTo>
                <a:lnTo>
                  <a:pt x="13176" y="235108"/>
                </a:lnTo>
                <a:lnTo>
                  <a:pt x="28396" y="247153"/>
                </a:lnTo>
                <a:lnTo>
                  <a:pt x="48259" y="251459"/>
                </a:lnTo>
                <a:lnTo>
                  <a:pt x="55046" y="250666"/>
                </a:lnTo>
                <a:lnTo>
                  <a:pt x="65404" y="247014"/>
                </a:lnTo>
                <a:lnTo>
                  <a:pt x="72387" y="242569"/>
                </a:lnTo>
                <a:lnTo>
                  <a:pt x="48259" y="242569"/>
                </a:lnTo>
                <a:lnTo>
                  <a:pt x="37187" y="239375"/>
                </a:lnTo>
                <a:lnTo>
                  <a:pt x="30162" y="231298"/>
                </a:lnTo>
                <a:lnTo>
                  <a:pt x="26471" y="220602"/>
                </a:lnTo>
                <a:lnTo>
                  <a:pt x="25523" y="210819"/>
                </a:lnTo>
                <a:lnTo>
                  <a:pt x="25453" y="209073"/>
                </a:lnTo>
                <a:lnTo>
                  <a:pt x="27324" y="192266"/>
                </a:lnTo>
                <a:lnTo>
                  <a:pt x="38794" y="148649"/>
                </a:lnTo>
                <a:lnTo>
                  <a:pt x="64611" y="106838"/>
                </a:lnTo>
                <a:lnTo>
                  <a:pt x="86359" y="97789"/>
                </a:lnTo>
                <a:lnTo>
                  <a:pt x="107199" y="97789"/>
                </a:lnTo>
                <a:lnTo>
                  <a:pt x="105727" y="96361"/>
                </a:lnTo>
                <a:lnTo>
                  <a:pt x="96877" y="91777"/>
                </a:lnTo>
                <a:lnTo>
                  <a:pt x="86359" y="90169"/>
                </a:lnTo>
                <a:close/>
              </a:path>
              <a:path w="168909" h="251460">
                <a:moveTo>
                  <a:pt x="115569" y="223519"/>
                </a:moveTo>
                <a:lnTo>
                  <a:pt x="93980" y="223519"/>
                </a:lnTo>
                <a:lnTo>
                  <a:pt x="97690" y="234314"/>
                </a:lnTo>
                <a:lnTo>
                  <a:pt x="104616" y="243204"/>
                </a:lnTo>
                <a:lnTo>
                  <a:pt x="114161" y="249237"/>
                </a:lnTo>
                <a:lnTo>
                  <a:pt x="125730" y="251459"/>
                </a:lnTo>
                <a:lnTo>
                  <a:pt x="135076" y="249892"/>
                </a:lnTo>
                <a:lnTo>
                  <a:pt x="142398" y="245586"/>
                </a:lnTo>
                <a:lnTo>
                  <a:pt x="145043" y="242569"/>
                </a:lnTo>
                <a:lnTo>
                  <a:pt x="116840" y="242569"/>
                </a:lnTo>
                <a:lnTo>
                  <a:pt x="115660" y="234314"/>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87" y="242569"/>
                </a:lnTo>
                <a:lnTo>
                  <a:pt x="78620" y="238601"/>
                </a:lnTo>
                <a:lnTo>
                  <a:pt x="93980" y="223519"/>
                </a:lnTo>
                <a:lnTo>
                  <a:pt x="115569" y="223519"/>
                </a:lnTo>
                <a:lnTo>
                  <a:pt x="115569" y="218439"/>
                </a:lnTo>
                <a:lnTo>
                  <a:pt x="116840" y="215900"/>
                </a:lnTo>
                <a:lnTo>
                  <a:pt x="118109" y="209550"/>
                </a:lnTo>
                <a:lnTo>
                  <a:pt x="141942" y="113029"/>
                </a:lnTo>
                <a:lnTo>
                  <a:pt x="119380" y="113029"/>
                </a:lnTo>
                <a:lnTo>
                  <a:pt x="113149" y="103564"/>
                </a:lnTo>
                <a:lnTo>
                  <a:pt x="107199" y="97789"/>
                </a:lnTo>
                <a:close/>
              </a:path>
              <a:path w="168909" h="251460">
                <a:moveTo>
                  <a:pt x="163830" y="193039"/>
                </a:moveTo>
                <a:lnTo>
                  <a:pt x="154940" y="193039"/>
                </a:lnTo>
                <a:lnTo>
                  <a:pt x="149324" y="215245"/>
                </a:lnTo>
                <a:lnTo>
                  <a:pt x="143668" y="229393"/>
                </a:lnTo>
                <a:lnTo>
                  <a:pt x="136346" y="239017"/>
                </a:lnTo>
                <a:lnTo>
                  <a:pt x="127000" y="242569"/>
                </a:lnTo>
                <a:lnTo>
                  <a:pt x="145043" y="242569"/>
                </a:lnTo>
                <a:lnTo>
                  <a:pt x="162937" y="199886"/>
                </a:lnTo>
                <a:lnTo>
                  <a:pt x="163830" y="195579"/>
                </a:lnTo>
                <a:lnTo>
                  <a:pt x="163830" y="193039"/>
                </a:lnTo>
                <a:close/>
              </a:path>
              <a:path w="168909" h="251460">
                <a:moveTo>
                  <a:pt x="168909" y="0"/>
                </a:moveTo>
                <a:lnTo>
                  <a:pt x="165100" y="0"/>
                </a:lnTo>
                <a:lnTo>
                  <a:pt x="156170" y="416"/>
                </a:lnTo>
                <a:lnTo>
                  <a:pt x="142240" y="1428"/>
                </a:lnTo>
                <a:lnTo>
                  <a:pt x="128309" y="2678"/>
                </a:lnTo>
                <a:lnTo>
                  <a:pt x="119380" y="3810"/>
                </a:lnTo>
                <a:lnTo>
                  <a:pt x="116840" y="3810"/>
                </a:lnTo>
                <a:lnTo>
                  <a:pt x="115569" y="6350"/>
                </a:lnTo>
                <a:lnTo>
                  <a:pt x="115569" y="15239"/>
                </a:lnTo>
                <a:lnTo>
                  <a:pt x="139700" y="15239"/>
                </a:lnTo>
                <a:lnTo>
                  <a:pt x="140969" y="17779"/>
                </a:lnTo>
                <a:lnTo>
                  <a:pt x="140969" y="21589"/>
                </a:lnTo>
                <a:lnTo>
                  <a:pt x="139700" y="27939"/>
                </a:lnTo>
                <a:lnTo>
                  <a:pt x="119380" y="113029"/>
                </a:lnTo>
                <a:lnTo>
                  <a:pt x="141942" y="113029"/>
                </a:lnTo>
                <a:lnTo>
                  <a:pt x="168909" y="3810"/>
                </a:lnTo>
                <a:lnTo>
                  <a:pt x="168909" y="0"/>
                </a:lnTo>
                <a:close/>
              </a:path>
            </a:pathLst>
          </a:custGeom>
          <a:solidFill>
            <a:srgbClr val="0000FF"/>
          </a:solidFill>
        </p:spPr>
        <p:txBody>
          <a:bodyPr wrap="square" lIns="0" tIns="0" rIns="0" bIns="0" rtlCol="0"/>
          <a:lstStyle/>
          <a:p>
            <a:endParaRPr sz="1632"/>
          </a:p>
        </p:txBody>
      </p:sp>
      <p:sp>
        <p:nvSpPr>
          <p:cNvPr id="13" name="object 13"/>
          <p:cNvSpPr/>
          <p:nvPr/>
        </p:nvSpPr>
        <p:spPr>
          <a:xfrm>
            <a:off x="946645" y="4573726"/>
            <a:ext cx="44914" cy="0"/>
          </a:xfrm>
          <a:custGeom>
            <a:avLst/>
            <a:gdLst/>
            <a:ahLst/>
            <a:cxnLst/>
            <a:rect l="l" t="t" r="r" b="b"/>
            <a:pathLst>
              <a:path w="49530">
                <a:moveTo>
                  <a:pt x="0" y="0"/>
                </a:moveTo>
                <a:lnTo>
                  <a:pt x="49529" y="0"/>
                </a:lnTo>
              </a:path>
            </a:pathLst>
          </a:custGeom>
          <a:ln w="13969">
            <a:solidFill>
              <a:srgbClr val="0000FF"/>
            </a:solidFill>
          </a:ln>
        </p:spPr>
        <p:txBody>
          <a:bodyPr wrap="square" lIns="0" tIns="0" rIns="0" bIns="0" rtlCol="0"/>
          <a:lstStyle/>
          <a:p>
            <a:endParaRPr sz="1632"/>
          </a:p>
        </p:txBody>
      </p:sp>
      <p:sp>
        <p:nvSpPr>
          <p:cNvPr id="14" name="object 14"/>
          <p:cNvSpPr/>
          <p:nvPr/>
        </p:nvSpPr>
        <p:spPr>
          <a:xfrm>
            <a:off x="952980" y="4271421"/>
            <a:ext cx="0" cy="295971"/>
          </a:xfrm>
          <a:custGeom>
            <a:avLst/>
            <a:gdLst/>
            <a:ahLst/>
            <a:cxnLst/>
            <a:rect l="l" t="t" r="r" b="b"/>
            <a:pathLst>
              <a:path h="326389">
                <a:moveTo>
                  <a:pt x="0" y="0"/>
                </a:moveTo>
                <a:lnTo>
                  <a:pt x="0" y="326389"/>
                </a:lnTo>
              </a:path>
            </a:pathLst>
          </a:custGeom>
          <a:ln w="13969">
            <a:solidFill>
              <a:srgbClr val="0000FF"/>
            </a:solidFill>
          </a:ln>
        </p:spPr>
        <p:txBody>
          <a:bodyPr wrap="square" lIns="0" tIns="0" rIns="0" bIns="0" rtlCol="0"/>
          <a:lstStyle/>
          <a:p>
            <a:endParaRPr sz="1632"/>
          </a:p>
        </p:txBody>
      </p:sp>
      <p:sp>
        <p:nvSpPr>
          <p:cNvPr id="15" name="object 15"/>
          <p:cNvSpPr/>
          <p:nvPr/>
        </p:nvSpPr>
        <p:spPr>
          <a:xfrm>
            <a:off x="946645" y="4265088"/>
            <a:ext cx="44914" cy="0"/>
          </a:xfrm>
          <a:custGeom>
            <a:avLst/>
            <a:gdLst/>
            <a:ahLst/>
            <a:cxnLst/>
            <a:rect l="l" t="t" r="r" b="b"/>
            <a:pathLst>
              <a:path w="49530">
                <a:moveTo>
                  <a:pt x="0" y="0"/>
                </a:moveTo>
                <a:lnTo>
                  <a:pt x="49529" y="0"/>
                </a:lnTo>
              </a:path>
            </a:pathLst>
          </a:custGeom>
          <a:ln w="13970">
            <a:solidFill>
              <a:srgbClr val="0000FF"/>
            </a:solidFill>
          </a:ln>
        </p:spPr>
        <p:txBody>
          <a:bodyPr wrap="square" lIns="0" tIns="0" rIns="0" bIns="0" rtlCol="0"/>
          <a:lstStyle/>
          <a:p>
            <a:endParaRPr sz="1632"/>
          </a:p>
        </p:txBody>
      </p:sp>
      <p:sp>
        <p:nvSpPr>
          <p:cNvPr id="16" name="object 16"/>
          <p:cNvSpPr/>
          <p:nvPr/>
        </p:nvSpPr>
        <p:spPr>
          <a:xfrm>
            <a:off x="1006628" y="4357794"/>
            <a:ext cx="161229" cy="146258"/>
          </a:xfrm>
          <a:custGeom>
            <a:avLst/>
            <a:gdLst/>
            <a:ahLst/>
            <a:cxnLst/>
            <a:rect l="l" t="t" r="r" b="b"/>
            <a:pathLst>
              <a:path w="177800" h="161289">
                <a:moveTo>
                  <a:pt x="25292" y="116839"/>
                </a:moveTo>
                <a:lnTo>
                  <a:pt x="18942" y="116839"/>
                </a:lnTo>
                <a:lnTo>
                  <a:pt x="11679" y="118606"/>
                </a:lnTo>
                <a:lnTo>
                  <a:pt x="5607" y="123348"/>
                </a:lnTo>
                <a:lnTo>
                  <a:pt x="1440" y="130234"/>
                </a:lnTo>
                <a:lnTo>
                  <a:pt x="102" y="137318"/>
                </a:lnTo>
                <a:lnTo>
                  <a:pt x="0" y="138787"/>
                </a:lnTo>
                <a:lnTo>
                  <a:pt x="2908" y="148431"/>
                </a:lnTo>
                <a:lnTo>
                  <a:pt x="10687" y="155575"/>
                </a:lnTo>
                <a:lnTo>
                  <a:pt x="21323" y="159861"/>
                </a:lnTo>
                <a:lnTo>
                  <a:pt x="32912" y="161289"/>
                </a:lnTo>
                <a:lnTo>
                  <a:pt x="49402" y="157281"/>
                </a:lnTo>
                <a:lnTo>
                  <a:pt x="54056" y="153669"/>
                </a:lnTo>
                <a:lnTo>
                  <a:pt x="22752" y="153669"/>
                </a:lnTo>
                <a:lnTo>
                  <a:pt x="16402" y="148589"/>
                </a:lnTo>
                <a:lnTo>
                  <a:pt x="25292" y="147319"/>
                </a:lnTo>
                <a:lnTo>
                  <a:pt x="32912" y="139700"/>
                </a:lnTo>
                <a:lnTo>
                  <a:pt x="32912" y="119379"/>
                </a:lnTo>
                <a:lnTo>
                  <a:pt x="25292" y="116839"/>
                </a:lnTo>
                <a:close/>
              </a:path>
              <a:path w="177800" h="161289">
                <a:moveTo>
                  <a:pt x="91754" y="133350"/>
                </a:moveTo>
                <a:lnTo>
                  <a:pt x="71012" y="133350"/>
                </a:lnTo>
                <a:lnTo>
                  <a:pt x="76092" y="143609"/>
                </a:lnTo>
                <a:lnTo>
                  <a:pt x="84029" y="152558"/>
                </a:lnTo>
                <a:lnTo>
                  <a:pt x="95301" y="158888"/>
                </a:lnTo>
                <a:lnTo>
                  <a:pt x="110382" y="161289"/>
                </a:lnTo>
                <a:lnTo>
                  <a:pt x="134115" y="154007"/>
                </a:lnTo>
                <a:lnTo>
                  <a:pt x="134469" y="153669"/>
                </a:lnTo>
                <a:lnTo>
                  <a:pt x="110382" y="153669"/>
                </a:lnTo>
                <a:lnTo>
                  <a:pt x="101512" y="151685"/>
                </a:lnTo>
                <a:lnTo>
                  <a:pt x="95618" y="146367"/>
                </a:lnTo>
                <a:lnTo>
                  <a:pt x="92394" y="138787"/>
                </a:lnTo>
                <a:lnTo>
                  <a:pt x="92317" y="138429"/>
                </a:lnTo>
                <a:lnTo>
                  <a:pt x="91754" y="133350"/>
                </a:lnTo>
                <a:close/>
              </a:path>
              <a:path w="177800" h="161289">
                <a:moveTo>
                  <a:pt x="91633" y="7619"/>
                </a:moveTo>
                <a:lnTo>
                  <a:pt x="67202" y="7619"/>
                </a:lnTo>
                <a:lnTo>
                  <a:pt x="73591" y="8532"/>
                </a:lnTo>
                <a:lnTo>
                  <a:pt x="80219" y="12064"/>
                </a:lnTo>
                <a:lnTo>
                  <a:pt x="85418" y="19407"/>
                </a:lnTo>
                <a:lnTo>
                  <a:pt x="87427" y="31194"/>
                </a:lnTo>
                <a:lnTo>
                  <a:pt x="87478" y="32127"/>
                </a:lnTo>
                <a:lnTo>
                  <a:pt x="86311" y="42187"/>
                </a:lnTo>
                <a:lnTo>
                  <a:pt x="76270" y="83542"/>
                </a:lnTo>
                <a:lnTo>
                  <a:pt x="62578" y="131702"/>
                </a:lnTo>
                <a:lnTo>
                  <a:pt x="34182" y="153669"/>
                </a:lnTo>
                <a:lnTo>
                  <a:pt x="54056" y="153669"/>
                </a:lnTo>
                <a:lnTo>
                  <a:pt x="61011" y="148272"/>
                </a:lnTo>
                <a:lnTo>
                  <a:pt x="68095" y="138787"/>
                </a:lnTo>
                <a:lnTo>
                  <a:pt x="71012" y="133350"/>
                </a:lnTo>
                <a:lnTo>
                  <a:pt x="91754" y="133350"/>
                </a:lnTo>
                <a:lnTo>
                  <a:pt x="91332" y="129539"/>
                </a:lnTo>
                <a:lnTo>
                  <a:pt x="91590" y="123705"/>
                </a:lnTo>
                <a:lnTo>
                  <a:pt x="92443" y="117157"/>
                </a:lnTo>
                <a:lnTo>
                  <a:pt x="109112" y="50800"/>
                </a:lnTo>
                <a:lnTo>
                  <a:pt x="117775" y="26669"/>
                </a:lnTo>
                <a:lnTo>
                  <a:pt x="106572" y="26669"/>
                </a:lnTo>
                <a:lnTo>
                  <a:pt x="98297" y="12858"/>
                </a:lnTo>
                <a:lnTo>
                  <a:pt x="91633" y="7619"/>
                </a:lnTo>
                <a:close/>
              </a:path>
              <a:path w="177800" h="161289">
                <a:moveTo>
                  <a:pt x="166262" y="102869"/>
                </a:moveTo>
                <a:lnTo>
                  <a:pt x="158642" y="102869"/>
                </a:lnTo>
                <a:lnTo>
                  <a:pt x="158642" y="104139"/>
                </a:lnTo>
                <a:lnTo>
                  <a:pt x="157372" y="106679"/>
                </a:lnTo>
                <a:lnTo>
                  <a:pt x="146815" y="130095"/>
                </a:lnTo>
                <a:lnTo>
                  <a:pt x="133877" y="144462"/>
                </a:lnTo>
                <a:lnTo>
                  <a:pt x="120939" y="151685"/>
                </a:lnTo>
                <a:lnTo>
                  <a:pt x="110382" y="153669"/>
                </a:lnTo>
                <a:lnTo>
                  <a:pt x="134469" y="153669"/>
                </a:lnTo>
                <a:lnTo>
                  <a:pt x="151657" y="137318"/>
                </a:lnTo>
                <a:lnTo>
                  <a:pt x="162531" y="118963"/>
                </a:lnTo>
                <a:lnTo>
                  <a:pt x="166262" y="106679"/>
                </a:lnTo>
                <a:lnTo>
                  <a:pt x="166262" y="102869"/>
                </a:lnTo>
                <a:close/>
              </a:path>
              <a:path w="177800" h="161289">
                <a:moveTo>
                  <a:pt x="68472" y="0"/>
                </a:moveTo>
                <a:lnTo>
                  <a:pt x="44004" y="7282"/>
                </a:lnTo>
                <a:lnTo>
                  <a:pt x="26086" y="23971"/>
                </a:lnTo>
                <a:lnTo>
                  <a:pt x="15072" y="42326"/>
                </a:lnTo>
                <a:lnTo>
                  <a:pt x="11322" y="54609"/>
                </a:lnTo>
                <a:lnTo>
                  <a:pt x="11322" y="58419"/>
                </a:lnTo>
                <a:lnTo>
                  <a:pt x="17672" y="58419"/>
                </a:lnTo>
                <a:lnTo>
                  <a:pt x="18942" y="57150"/>
                </a:lnTo>
                <a:lnTo>
                  <a:pt x="20212" y="54609"/>
                </a:lnTo>
                <a:lnTo>
                  <a:pt x="31304" y="31194"/>
                </a:lnTo>
                <a:lnTo>
                  <a:pt x="44183" y="16827"/>
                </a:lnTo>
                <a:lnTo>
                  <a:pt x="56823" y="9604"/>
                </a:lnTo>
                <a:lnTo>
                  <a:pt x="67202" y="7619"/>
                </a:lnTo>
                <a:lnTo>
                  <a:pt x="91633" y="7619"/>
                </a:lnTo>
                <a:lnTo>
                  <a:pt x="87998" y="4762"/>
                </a:lnTo>
                <a:lnTo>
                  <a:pt x="77461" y="952"/>
                </a:lnTo>
                <a:lnTo>
                  <a:pt x="68472" y="0"/>
                </a:lnTo>
                <a:close/>
              </a:path>
              <a:path w="177800" h="161289">
                <a:moveTo>
                  <a:pt x="168996" y="7619"/>
                </a:moveTo>
                <a:lnTo>
                  <a:pt x="154832" y="7619"/>
                </a:lnTo>
                <a:lnTo>
                  <a:pt x="161182" y="12700"/>
                </a:lnTo>
                <a:lnTo>
                  <a:pt x="152292" y="13969"/>
                </a:lnTo>
                <a:lnTo>
                  <a:pt x="144672" y="22859"/>
                </a:lnTo>
                <a:lnTo>
                  <a:pt x="144672" y="36829"/>
                </a:lnTo>
                <a:lnTo>
                  <a:pt x="148482" y="44450"/>
                </a:lnTo>
                <a:lnTo>
                  <a:pt x="158642" y="44450"/>
                </a:lnTo>
                <a:lnTo>
                  <a:pt x="164833" y="43041"/>
                </a:lnTo>
                <a:lnTo>
                  <a:pt x="171024" y="38893"/>
                </a:lnTo>
                <a:lnTo>
                  <a:pt x="175787" y="32127"/>
                </a:lnTo>
                <a:lnTo>
                  <a:pt x="177692" y="22859"/>
                </a:lnTo>
                <a:lnTo>
                  <a:pt x="174140" y="11787"/>
                </a:lnTo>
                <a:lnTo>
                  <a:pt x="168996" y="7619"/>
                </a:lnTo>
                <a:close/>
              </a:path>
              <a:path w="177800" h="161289">
                <a:moveTo>
                  <a:pt x="144672" y="0"/>
                </a:moveTo>
                <a:lnTo>
                  <a:pt x="130861" y="3095"/>
                </a:lnTo>
                <a:lnTo>
                  <a:pt x="119907" y="10477"/>
                </a:lnTo>
                <a:lnTo>
                  <a:pt x="111811" y="19288"/>
                </a:lnTo>
                <a:lnTo>
                  <a:pt x="106572" y="26669"/>
                </a:lnTo>
                <a:lnTo>
                  <a:pt x="117775" y="26669"/>
                </a:lnTo>
                <a:lnTo>
                  <a:pt x="118319" y="25399"/>
                </a:lnTo>
                <a:lnTo>
                  <a:pt x="128757" y="12938"/>
                </a:lnTo>
                <a:lnTo>
                  <a:pt x="144672" y="7619"/>
                </a:lnTo>
                <a:lnTo>
                  <a:pt x="168996" y="7619"/>
                </a:lnTo>
                <a:lnTo>
                  <a:pt x="165468" y="4762"/>
                </a:lnTo>
                <a:lnTo>
                  <a:pt x="154653" y="1071"/>
                </a:lnTo>
                <a:lnTo>
                  <a:pt x="144672" y="0"/>
                </a:lnTo>
                <a:close/>
              </a:path>
            </a:pathLst>
          </a:custGeom>
          <a:solidFill>
            <a:srgbClr val="0000FF"/>
          </a:solidFill>
        </p:spPr>
        <p:txBody>
          <a:bodyPr wrap="square" lIns="0" tIns="0" rIns="0" bIns="0" rtlCol="0"/>
          <a:lstStyle/>
          <a:p>
            <a:endParaRPr sz="1632"/>
          </a:p>
        </p:txBody>
      </p:sp>
      <p:sp>
        <p:nvSpPr>
          <p:cNvPr id="17" name="object 17"/>
          <p:cNvSpPr/>
          <p:nvPr/>
        </p:nvSpPr>
        <p:spPr>
          <a:xfrm>
            <a:off x="1187337" y="4573726"/>
            <a:ext cx="44914" cy="0"/>
          </a:xfrm>
          <a:custGeom>
            <a:avLst/>
            <a:gdLst/>
            <a:ahLst/>
            <a:cxnLst/>
            <a:rect l="l" t="t" r="r" b="b"/>
            <a:pathLst>
              <a:path w="49530">
                <a:moveTo>
                  <a:pt x="0" y="0"/>
                </a:moveTo>
                <a:lnTo>
                  <a:pt x="49530" y="0"/>
                </a:lnTo>
              </a:path>
            </a:pathLst>
          </a:custGeom>
          <a:ln w="13969">
            <a:solidFill>
              <a:srgbClr val="0000FF"/>
            </a:solidFill>
          </a:ln>
        </p:spPr>
        <p:txBody>
          <a:bodyPr wrap="square" lIns="0" tIns="0" rIns="0" bIns="0" rtlCol="0"/>
          <a:lstStyle/>
          <a:p>
            <a:endParaRPr sz="1632"/>
          </a:p>
        </p:txBody>
      </p:sp>
      <p:sp>
        <p:nvSpPr>
          <p:cNvPr id="18" name="object 18"/>
          <p:cNvSpPr/>
          <p:nvPr/>
        </p:nvSpPr>
        <p:spPr>
          <a:xfrm>
            <a:off x="1225342" y="4271421"/>
            <a:ext cx="0" cy="295971"/>
          </a:xfrm>
          <a:custGeom>
            <a:avLst/>
            <a:gdLst/>
            <a:ahLst/>
            <a:cxnLst/>
            <a:rect l="l" t="t" r="r" b="b"/>
            <a:pathLst>
              <a:path h="326389">
                <a:moveTo>
                  <a:pt x="0" y="0"/>
                </a:moveTo>
                <a:lnTo>
                  <a:pt x="0" y="326389"/>
                </a:lnTo>
              </a:path>
            </a:pathLst>
          </a:custGeom>
          <a:ln w="15240">
            <a:solidFill>
              <a:srgbClr val="0000FF"/>
            </a:solidFill>
          </a:ln>
        </p:spPr>
        <p:txBody>
          <a:bodyPr wrap="square" lIns="0" tIns="0" rIns="0" bIns="0" rtlCol="0"/>
          <a:lstStyle/>
          <a:p>
            <a:endParaRPr sz="1632"/>
          </a:p>
        </p:txBody>
      </p:sp>
      <p:sp>
        <p:nvSpPr>
          <p:cNvPr id="19" name="object 19"/>
          <p:cNvSpPr/>
          <p:nvPr/>
        </p:nvSpPr>
        <p:spPr>
          <a:xfrm>
            <a:off x="1187337" y="4265088"/>
            <a:ext cx="44914" cy="0"/>
          </a:xfrm>
          <a:custGeom>
            <a:avLst/>
            <a:gdLst/>
            <a:ahLst/>
            <a:cxnLst/>
            <a:rect l="l" t="t" r="r" b="b"/>
            <a:pathLst>
              <a:path w="49530">
                <a:moveTo>
                  <a:pt x="0" y="0"/>
                </a:moveTo>
                <a:lnTo>
                  <a:pt x="49530" y="0"/>
                </a:lnTo>
              </a:path>
            </a:pathLst>
          </a:custGeom>
          <a:ln w="13970">
            <a:solidFill>
              <a:srgbClr val="0000FF"/>
            </a:solidFill>
          </a:ln>
        </p:spPr>
        <p:txBody>
          <a:bodyPr wrap="square" lIns="0" tIns="0" rIns="0" bIns="0" rtlCol="0"/>
          <a:lstStyle/>
          <a:p>
            <a:endParaRPr sz="1632"/>
          </a:p>
        </p:txBody>
      </p:sp>
      <p:sp>
        <p:nvSpPr>
          <p:cNvPr id="20" name="object 20"/>
          <p:cNvSpPr/>
          <p:nvPr/>
        </p:nvSpPr>
        <p:spPr>
          <a:xfrm>
            <a:off x="1281772" y="4387737"/>
            <a:ext cx="170442" cy="161229"/>
          </a:xfrm>
          <a:custGeom>
            <a:avLst/>
            <a:gdLst/>
            <a:ahLst/>
            <a:cxnLst/>
            <a:rect l="l" t="t" r="r" b="b"/>
            <a:pathLst>
              <a:path w="187959" h="177800">
                <a:moveTo>
                  <a:pt x="55880" y="168910"/>
                </a:moveTo>
                <a:lnTo>
                  <a:pt x="0" y="168910"/>
                </a:lnTo>
                <a:lnTo>
                  <a:pt x="0" y="176530"/>
                </a:lnTo>
                <a:lnTo>
                  <a:pt x="2540" y="177800"/>
                </a:lnTo>
                <a:lnTo>
                  <a:pt x="10159" y="177800"/>
                </a:lnTo>
                <a:lnTo>
                  <a:pt x="17780" y="176530"/>
                </a:lnTo>
                <a:lnTo>
                  <a:pt x="55880" y="176530"/>
                </a:lnTo>
                <a:lnTo>
                  <a:pt x="55880" y="168910"/>
                </a:lnTo>
                <a:close/>
              </a:path>
              <a:path w="187959" h="177800">
                <a:moveTo>
                  <a:pt x="55880" y="176530"/>
                </a:moveTo>
                <a:lnTo>
                  <a:pt x="25400" y="176530"/>
                </a:lnTo>
                <a:lnTo>
                  <a:pt x="31511" y="176728"/>
                </a:lnTo>
                <a:lnTo>
                  <a:pt x="44688" y="177601"/>
                </a:lnTo>
                <a:lnTo>
                  <a:pt x="50800" y="177800"/>
                </a:lnTo>
                <a:lnTo>
                  <a:pt x="55880" y="177800"/>
                </a:lnTo>
                <a:lnTo>
                  <a:pt x="55880" y="176530"/>
                </a:lnTo>
                <a:close/>
              </a:path>
              <a:path w="187959" h="177800">
                <a:moveTo>
                  <a:pt x="187959" y="168910"/>
                </a:moveTo>
                <a:lnTo>
                  <a:pt x="118109" y="168910"/>
                </a:lnTo>
                <a:lnTo>
                  <a:pt x="118109" y="177800"/>
                </a:lnTo>
                <a:lnTo>
                  <a:pt x="121920" y="177800"/>
                </a:lnTo>
                <a:lnTo>
                  <a:pt x="129024" y="177601"/>
                </a:lnTo>
                <a:lnTo>
                  <a:pt x="146565" y="176728"/>
                </a:lnTo>
                <a:lnTo>
                  <a:pt x="153670" y="176530"/>
                </a:lnTo>
                <a:lnTo>
                  <a:pt x="187324" y="176530"/>
                </a:lnTo>
                <a:lnTo>
                  <a:pt x="187959" y="175260"/>
                </a:lnTo>
                <a:lnTo>
                  <a:pt x="187959" y="168910"/>
                </a:lnTo>
                <a:close/>
              </a:path>
              <a:path w="187959" h="177800">
                <a:moveTo>
                  <a:pt x="187324" y="176530"/>
                </a:moveTo>
                <a:lnTo>
                  <a:pt x="158750" y="176530"/>
                </a:lnTo>
                <a:lnTo>
                  <a:pt x="163830" y="177800"/>
                </a:lnTo>
                <a:lnTo>
                  <a:pt x="186690" y="177800"/>
                </a:lnTo>
                <a:lnTo>
                  <a:pt x="187324" y="176530"/>
                </a:lnTo>
                <a:close/>
              </a:path>
              <a:path w="187959" h="177800">
                <a:moveTo>
                  <a:pt x="142240" y="0"/>
                </a:moveTo>
                <a:lnTo>
                  <a:pt x="132080" y="0"/>
                </a:lnTo>
                <a:lnTo>
                  <a:pt x="130809" y="2540"/>
                </a:lnTo>
                <a:lnTo>
                  <a:pt x="129540" y="6350"/>
                </a:lnTo>
                <a:lnTo>
                  <a:pt x="38100" y="148590"/>
                </a:lnTo>
                <a:lnTo>
                  <a:pt x="30817" y="157122"/>
                </a:lnTo>
                <a:lnTo>
                  <a:pt x="23653" y="163512"/>
                </a:lnTo>
                <a:lnTo>
                  <a:pt x="15775" y="167520"/>
                </a:lnTo>
                <a:lnTo>
                  <a:pt x="6350" y="168910"/>
                </a:lnTo>
                <a:lnTo>
                  <a:pt x="40640" y="168910"/>
                </a:lnTo>
                <a:lnTo>
                  <a:pt x="40640" y="158750"/>
                </a:lnTo>
                <a:lnTo>
                  <a:pt x="43180" y="154940"/>
                </a:lnTo>
                <a:lnTo>
                  <a:pt x="44450" y="152400"/>
                </a:lnTo>
                <a:lnTo>
                  <a:pt x="64770" y="120650"/>
                </a:lnTo>
                <a:lnTo>
                  <a:pt x="159390" y="120650"/>
                </a:lnTo>
                <a:lnTo>
                  <a:pt x="158141" y="111760"/>
                </a:lnTo>
                <a:lnTo>
                  <a:pt x="71120" y="111760"/>
                </a:lnTo>
                <a:lnTo>
                  <a:pt x="121920" y="30480"/>
                </a:lnTo>
                <a:lnTo>
                  <a:pt x="146721" y="30480"/>
                </a:lnTo>
                <a:lnTo>
                  <a:pt x="143509" y="7620"/>
                </a:lnTo>
                <a:lnTo>
                  <a:pt x="142240" y="2540"/>
                </a:lnTo>
                <a:lnTo>
                  <a:pt x="142240" y="0"/>
                </a:lnTo>
                <a:close/>
              </a:path>
              <a:path w="187959" h="177800">
                <a:moveTo>
                  <a:pt x="159390" y="120650"/>
                </a:moveTo>
                <a:lnTo>
                  <a:pt x="134620" y="120650"/>
                </a:lnTo>
                <a:lnTo>
                  <a:pt x="140970" y="162560"/>
                </a:lnTo>
                <a:lnTo>
                  <a:pt x="139700" y="165100"/>
                </a:lnTo>
                <a:lnTo>
                  <a:pt x="139700" y="168910"/>
                </a:lnTo>
                <a:lnTo>
                  <a:pt x="166370" y="168910"/>
                </a:lnTo>
                <a:lnTo>
                  <a:pt x="165100" y="167640"/>
                </a:lnTo>
                <a:lnTo>
                  <a:pt x="165100" y="161290"/>
                </a:lnTo>
                <a:lnTo>
                  <a:pt x="159390" y="120650"/>
                </a:lnTo>
                <a:close/>
              </a:path>
              <a:path w="187959" h="177800">
                <a:moveTo>
                  <a:pt x="146721" y="30480"/>
                </a:moveTo>
                <a:lnTo>
                  <a:pt x="121920" y="30480"/>
                </a:lnTo>
                <a:lnTo>
                  <a:pt x="134620" y="111760"/>
                </a:lnTo>
                <a:lnTo>
                  <a:pt x="158141" y="111760"/>
                </a:lnTo>
                <a:lnTo>
                  <a:pt x="146721" y="30480"/>
                </a:lnTo>
                <a:close/>
              </a:path>
            </a:pathLst>
          </a:custGeom>
          <a:solidFill>
            <a:srgbClr val="0000FF"/>
          </a:solidFill>
        </p:spPr>
        <p:txBody>
          <a:bodyPr wrap="square" lIns="0" tIns="0" rIns="0" bIns="0" rtlCol="0"/>
          <a:lstStyle/>
          <a:p>
            <a:endParaRPr sz="1632"/>
          </a:p>
        </p:txBody>
      </p:sp>
      <p:sp>
        <p:nvSpPr>
          <p:cNvPr id="21" name="object 21"/>
          <p:cNvSpPr/>
          <p:nvPr/>
        </p:nvSpPr>
        <p:spPr>
          <a:xfrm>
            <a:off x="982346" y="4714802"/>
            <a:ext cx="153168" cy="228024"/>
          </a:xfrm>
          <a:custGeom>
            <a:avLst/>
            <a:gdLst/>
            <a:ahLst/>
            <a:cxnLst/>
            <a:rect l="l" t="t" r="r" b="b"/>
            <a:pathLst>
              <a:path w="168909" h="251460">
                <a:moveTo>
                  <a:pt x="85090" y="90169"/>
                </a:moveTo>
                <a:lnTo>
                  <a:pt x="54649" y="99099"/>
                </a:lnTo>
                <a:lnTo>
                  <a:pt x="27305" y="122555"/>
                </a:lnTo>
                <a:lnTo>
                  <a:pt x="7580" y="155535"/>
                </a:lnTo>
                <a:lnTo>
                  <a:pt x="0" y="193039"/>
                </a:lnTo>
                <a:lnTo>
                  <a:pt x="3413" y="216634"/>
                </a:lnTo>
                <a:lnTo>
                  <a:pt x="13017" y="235108"/>
                </a:lnTo>
                <a:lnTo>
                  <a:pt x="27860" y="247153"/>
                </a:lnTo>
                <a:lnTo>
                  <a:pt x="46990" y="251459"/>
                </a:lnTo>
                <a:lnTo>
                  <a:pt x="53955" y="250666"/>
                </a:lnTo>
                <a:lnTo>
                  <a:pt x="64611" y="247014"/>
                </a:lnTo>
                <a:lnTo>
                  <a:pt x="69620" y="243839"/>
                </a:lnTo>
                <a:lnTo>
                  <a:pt x="48259" y="243839"/>
                </a:lnTo>
                <a:lnTo>
                  <a:pt x="36651" y="240446"/>
                </a:lnTo>
                <a:lnTo>
                  <a:pt x="29686" y="231933"/>
                </a:lnTo>
                <a:lnTo>
                  <a:pt x="26292" y="220801"/>
                </a:lnTo>
                <a:lnTo>
                  <a:pt x="25500" y="210819"/>
                </a:lnTo>
                <a:lnTo>
                  <a:pt x="25447" y="209073"/>
                </a:lnTo>
                <a:lnTo>
                  <a:pt x="27126" y="192266"/>
                </a:lnTo>
                <a:lnTo>
                  <a:pt x="37722" y="148649"/>
                </a:lnTo>
                <a:lnTo>
                  <a:pt x="63976" y="107314"/>
                </a:lnTo>
                <a:lnTo>
                  <a:pt x="86359" y="97789"/>
                </a:lnTo>
                <a:lnTo>
                  <a:pt x="106834" y="97789"/>
                </a:lnTo>
                <a:lnTo>
                  <a:pt x="105409" y="96361"/>
                </a:lnTo>
                <a:lnTo>
                  <a:pt x="96321" y="91777"/>
                </a:lnTo>
                <a:lnTo>
                  <a:pt x="85090" y="90169"/>
                </a:lnTo>
                <a:close/>
              </a:path>
              <a:path w="168909" h="251460">
                <a:moveTo>
                  <a:pt x="115570" y="223519"/>
                </a:moveTo>
                <a:lnTo>
                  <a:pt x="92709" y="223519"/>
                </a:lnTo>
                <a:lnTo>
                  <a:pt x="96976" y="234314"/>
                </a:lnTo>
                <a:lnTo>
                  <a:pt x="103981" y="243204"/>
                </a:lnTo>
                <a:lnTo>
                  <a:pt x="113605" y="249237"/>
                </a:lnTo>
                <a:lnTo>
                  <a:pt x="125730" y="251459"/>
                </a:lnTo>
                <a:lnTo>
                  <a:pt x="134540" y="250070"/>
                </a:lnTo>
                <a:lnTo>
                  <a:pt x="141922" y="246062"/>
                </a:lnTo>
                <a:lnTo>
                  <a:pt x="143993" y="243839"/>
                </a:lnTo>
                <a:lnTo>
                  <a:pt x="116840" y="243839"/>
                </a:lnTo>
                <a:lnTo>
                  <a:pt x="115649" y="234314"/>
                </a:lnTo>
                <a:lnTo>
                  <a:pt x="115570" y="223519"/>
                </a:lnTo>
                <a:close/>
              </a:path>
              <a:path w="168909" h="251460">
                <a:moveTo>
                  <a:pt x="106834" y="97789"/>
                </a:moveTo>
                <a:lnTo>
                  <a:pt x="86359" y="97789"/>
                </a:lnTo>
                <a:lnTo>
                  <a:pt x="100171" y="102393"/>
                </a:lnTo>
                <a:lnTo>
                  <a:pt x="108267" y="112712"/>
                </a:lnTo>
                <a:lnTo>
                  <a:pt x="112077" y="123507"/>
                </a:lnTo>
                <a:lnTo>
                  <a:pt x="113030" y="129539"/>
                </a:lnTo>
                <a:lnTo>
                  <a:pt x="113030" y="135889"/>
                </a:lnTo>
                <a:lnTo>
                  <a:pt x="95250" y="204469"/>
                </a:lnTo>
                <a:lnTo>
                  <a:pt x="92709" y="210819"/>
                </a:lnTo>
                <a:lnTo>
                  <a:pt x="92709" y="212089"/>
                </a:lnTo>
                <a:lnTo>
                  <a:pt x="56554" y="242550"/>
                </a:lnTo>
                <a:lnTo>
                  <a:pt x="48259" y="243839"/>
                </a:lnTo>
                <a:lnTo>
                  <a:pt x="69620" y="243839"/>
                </a:lnTo>
                <a:lnTo>
                  <a:pt x="77886" y="238601"/>
                </a:lnTo>
                <a:lnTo>
                  <a:pt x="92709" y="223519"/>
                </a:lnTo>
                <a:lnTo>
                  <a:pt x="115570" y="223519"/>
                </a:lnTo>
                <a:lnTo>
                  <a:pt x="115570" y="218439"/>
                </a:lnTo>
                <a:lnTo>
                  <a:pt x="116840" y="215900"/>
                </a:lnTo>
                <a:lnTo>
                  <a:pt x="118109" y="209550"/>
                </a:lnTo>
                <a:lnTo>
                  <a:pt x="141942" y="113029"/>
                </a:lnTo>
                <a:lnTo>
                  <a:pt x="118109" y="113029"/>
                </a:lnTo>
                <a:lnTo>
                  <a:pt x="112593" y="103564"/>
                </a:lnTo>
                <a:lnTo>
                  <a:pt x="106834" y="97789"/>
                </a:lnTo>
                <a:close/>
              </a:path>
              <a:path w="168909" h="251460">
                <a:moveTo>
                  <a:pt x="162559" y="193039"/>
                </a:moveTo>
                <a:lnTo>
                  <a:pt x="154940" y="193039"/>
                </a:lnTo>
                <a:lnTo>
                  <a:pt x="153670" y="198119"/>
                </a:lnTo>
                <a:lnTo>
                  <a:pt x="148788" y="215443"/>
                </a:lnTo>
                <a:lnTo>
                  <a:pt x="143192" y="230028"/>
                </a:lnTo>
                <a:lnTo>
                  <a:pt x="136167" y="240089"/>
                </a:lnTo>
                <a:lnTo>
                  <a:pt x="127000" y="243839"/>
                </a:lnTo>
                <a:lnTo>
                  <a:pt x="143993" y="243839"/>
                </a:lnTo>
                <a:lnTo>
                  <a:pt x="161686" y="199886"/>
                </a:lnTo>
                <a:lnTo>
                  <a:pt x="162559" y="195579"/>
                </a:lnTo>
                <a:lnTo>
                  <a:pt x="162559" y="193039"/>
                </a:lnTo>
                <a:close/>
              </a:path>
              <a:path w="168909" h="251460">
                <a:moveTo>
                  <a:pt x="168909" y="0"/>
                </a:moveTo>
                <a:lnTo>
                  <a:pt x="165100" y="0"/>
                </a:lnTo>
                <a:lnTo>
                  <a:pt x="156170" y="595"/>
                </a:lnTo>
                <a:lnTo>
                  <a:pt x="128309" y="3214"/>
                </a:lnTo>
                <a:lnTo>
                  <a:pt x="119380" y="3809"/>
                </a:lnTo>
                <a:lnTo>
                  <a:pt x="116840" y="3809"/>
                </a:lnTo>
                <a:lnTo>
                  <a:pt x="114300" y="6350"/>
                </a:lnTo>
                <a:lnTo>
                  <a:pt x="114300" y="15239"/>
                </a:lnTo>
                <a:lnTo>
                  <a:pt x="139700" y="15239"/>
                </a:lnTo>
                <a:lnTo>
                  <a:pt x="140970" y="17779"/>
                </a:lnTo>
                <a:lnTo>
                  <a:pt x="140970" y="21589"/>
                </a:lnTo>
                <a:lnTo>
                  <a:pt x="139700" y="27939"/>
                </a:lnTo>
                <a:lnTo>
                  <a:pt x="118109" y="113029"/>
                </a:lnTo>
                <a:lnTo>
                  <a:pt x="141942" y="113029"/>
                </a:lnTo>
                <a:lnTo>
                  <a:pt x="168909" y="3809"/>
                </a:lnTo>
                <a:lnTo>
                  <a:pt x="168909" y="0"/>
                </a:lnTo>
                <a:close/>
              </a:path>
            </a:pathLst>
          </a:custGeom>
          <a:solidFill>
            <a:srgbClr val="0000FF"/>
          </a:solidFill>
        </p:spPr>
        <p:txBody>
          <a:bodyPr wrap="square" lIns="0" tIns="0" rIns="0" bIns="0" rtlCol="0"/>
          <a:lstStyle/>
          <a:p>
            <a:endParaRPr sz="1632"/>
          </a:p>
        </p:txBody>
      </p:sp>
      <p:sp>
        <p:nvSpPr>
          <p:cNvPr id="22" name="object 22"/>
          <p:cNvSpPr/>
          <p:nvPr/>
        </p:nvSpPr>
        <p:spPr>
          <a:xfrm>
            <a:off x="1142423" y="4735533"/>
            <a:ext cx="100192" cy="206142"/>
          </a:xfrm>
          <a:custGeom>
            <a:avLst/>
            <a:gdLst/>
            <a:ahLst/>
            <a:cxnLst/>
            <a:rect l="l" t="t" r="r" b="b"/>
            <a:pathLst>
              <a:path w="110490" h="227329">
                <a:moveTo>
                  <a:pt x="66040" y="81279"/>
                </a:moveTo>
                <a:lnTo>
                  <a:pt x="41909" y="81279"/>
                </a:lnTo>
                <a:lnTo>
                  <a:pt x="26828" y="140374"/>
                </a:lnTo>
                <a:lnTo>
                  <a:pt x="18415" y="173037"/>
                </a:lnTo>
                <a:lnTo>
                  <a:pt x="14763" y="188079"/>
                </a:lnTo>
                <a:lnTo>
                  <a:pt x="13969" y="194309"/>
                </a:lnTo>
                <a:lnTo>
                  <a:pt x="16648" y="207506"/>
                </a:lnTo>
                <a:lnTo>
                  <a:pt x="23971" y="217963"/>
                </a:lnTo>
                <a:lnTo>
                  <a:pt x="34865" y="224849"/>
                </a:lnTo>
                <a:lnTo>
                  <a:pt x="48259" y="227329"/>
                </a:lnTo>
                <a:lnTo>
                  <a:pt x="71993" y="219154"/>
                </a:lnTo>
                <a:lnTo>
                  <a:pt x="72682" y="218439"/>
                </a:lnTo>
                <a:lnTo>
                  <a:pt x="40640" y="218439"/>
                </a:lnTo>
                <a:lnTo>
                  <a:pt x="38100" y="214629"/>
                </a:lnTo>
                <a:lnTo>
                  <a:pt x="38100" y="191769"/>
                </a:lnTo>
                <a:lnTo>
                  <a:pt x="39369" y="185419"/>
                </a:lnTo>
                <a:lnTo>
                  <a:pt x="66040" y="81279"/>
                </a:lnTo>
                <a:close/>
              </a:path>
              <a:path w="110490" h="227329">
                <a:moveTo>
                  <a:pt x="104140" y="168909"/>
                </a:moveTo>
                <a:lnTo>
                  <a:pt x="97790" y="168909"/>
                </a:lnTo>
                <a:lnTo>
                  <a:pt x="96519" y="170179"/>
                </a:lnTo>
                <a:lnTo>
                  <a:pt x="95250" y="173989"/>
                </a:lnTo>
                <a:lnTo>
                  <a:pt x="82728" y="196472"/>
                </a:lnTo>
                <a:lnTo>
                  <a:pt x="70326" y="210026"/>
                </a:lnTo>
                <a:lnTo>
                  <a:pt x="58638" y="216673"/>
                </a:lnTo>
                <a:lnTo>
                  <a:pt x="48259" y="218439"/>
                </a:lnTo>
                <a:lnTo>
                  <a:pt x="72682" y="218439"/>
                </a:lnTo>
                <a:lnTo>
                  <a:pt x="89535" y="200977"/>
                </a:lnTo>
                <a:lnTo>
                  <a:pt x="100409" y="182324"/>
                </a:lnTo>
                <a:lnTo>
                  <a:pt x="104016" y="173037"/>
                </a:lnTo>
                <a:lnTo>
                  <a:pt x="104140" y="168909"/>
                </a:lnTo>
                <a:close/>
              </a:path>
              <a:path w="110490" h="227329">
                <a:moveTo>
                  <a:pt x="110490" y="69849"/>
                </a:moveTo>
                <a:lnTo>
                  <a:pt x="0" y="69849"/>
                </a:lnTo>
                <a:lnTo>
                  <a:pt x="0" y="81279"/>
                </a:lnTo>
                <a:lnTo>
                  <a:pt x="110490" y="81279"/>
                </a:lnTo>
                <a:lnTo>
                  <a:pt x="110490" y="69849"/>
                </a:lnTo>
                <a:close/>
              </a:path>
              <a:path w="110490" h="227329">
                <a:moveTo>
                  <a:pt x="78740" y="0"/>
                </a:moveTo>
                <a:lnTo>
                  <a:pt x="62229" y="0"/>
                </a:lnTo>
                <a:lnTo>
                  <a:pt x="58419" y="13969"/>
                </a:lnTo>
                <a:lnTo>
                  <a:pt x="44450" y="69849"/>
                </a:lnTo>
                <a:lnTo>
                  <a:pt x="68579" y="69849"/>
                </a:lnTo>
                <a:lnTo>
                  <a:pt x="76854" y="39449"/>
                </a:lnTo>
                <a:lnTo>
                  <a:pt x="81438" y="21907"/>
                </a:lnTo>
                <a:lnTo>
                  <a:pt x="83403" y="13414"/>
                </a:lnTo>
                <a:lnTo>
                  <a:pt x="83819" y="10159"/>
                </a:lnTo>
                <a:lnTo>
                  <a:pt x="83819" y="5079"/>
                </a:lnTo>
                <a:lnTo>
                  <a:pt x="78740" y="0"/>
                </a:lnTo>
                <a:close/>
              </a:path>
            </a:pathLst>
          </a:custGeom>
          <a:solidFill>
            <a:srgbClr val="0000FF"/>
          </a:solidFill>
        </p:spPr>
        <p:txBody>
          <a:bodyPr wrap="square" lIns="0" tIns="0" rIns="0" bIns="0" rtlCol="0"/>
          <a:lstStyle/>
          <a:p>
            <a:endParaRPr sz="1632"/>
          </a:p>
        </p:txBody>
      </p:sp>
      <p:sp>
        <p:nvSpPr>
          <p:cNvPr id="23" name="object 23"/>
          <p:cNvSpPr/>
          <p:nvPr/>
        </p:nvSpPr>
        <p:spPr>
          <a:xfrm>
            <a:off x="1626111" y="4604821"/>
            <a:ext cx="214205" cy="0"/>
          </a:xfrm>
          <a:custGeom>
            <a:avLst/>
            <a:gdLst/>
            <a:ahLst/>
            <a:cxnLst/>
            <a:rect l="l" t="t" r="r" b="b"/>
            <a:pathLst>
              <a:path w="236219">
                <a:moveTo>
                  <a:pt x="0" y="0"/>
                </a:moveTo>
                <a:lnTo>
                  <a:pt x="236220" y="0"/>
                </a:lnTo>
              </a:path>
            </a:pathLst>
          </a:custGeom>
          <a:ln w="13970">
            <a:solidFill>
              <a:srgbClr val="0000FF"/>
            </a:solidFill>
          </a:ln>
        </p:spPr>
        <p:txBody>
          <a:bodyPr wrap="square" lIns="0" tIns="0" rIns="0" bIns="0" rtlCol="0"/>
          <a:lstStyle/>
          <a:p>
            <a:endParaRPr sz="1632"/>
          </a:p>
        </p:txBody>
      </p:sp>
      <p:sp>
        <p:nvSpPr>
          <p:cNvPr id="24" name="object 24"/>
          <p:cNvSpPr/>
          <p:nvPr/>
        </p:nvSpPr>
        <p:spPr>
          <a:xfrm>
            <a:off x="1626111" y="4668161"/>
            <a:ext cx="214205" cy="0"/>
          </a:xfrm>
          <a:custGeom>
            <a:avLst/>
            <a:gdLst/>
            <a:ahLst/>
            <a:cxnLst/>
            <a:rect l="l" t="t" r="r" b="b"/>
            <a:pathLst>
              <a:path w="236219">
                <a:moveTo>
                  <a:pt x="0" y="0"/>
                </a:moveTo>
                <a:lnTo>
                  <a:pt x="236220" y="0"/>
                </a:lnTo>
              </a:path>
            </a:pathLst>
          </a:custGeom>
          <a:ln w="13970">
            <a:solidFill>
              <a:srgbClr val="0000FF"/>
            </a:solidFill>
          </a:ln>
        </p:spPr>
        <p:txBody>
          <a:bodyPr wrap="square" lIns="0" tIns="0" rIns="0" bIns="0" rtlCol="0"/>
          <a:lstStyle/>
          <a:p>
            <a:endParaRPr sz="1632"/>
          </a:p>
        </p:txBody>
      </p:sp>
      <p:sp>
        <p:nvSpPr>
          <p:cNvPr id="25" name="object 25"/>
          <p:cNvSpPr/>
          <p:nvPr/>
        </p:nvSpPr>
        <p:spPr>
          <a:xfrm>
            <a:off x="1972754" y="4637066"/>
            <a:ext cx="198082" cy="0"/>
          </a:xfrm>
          <a:custGeom>
            <a:avLst/>
            <a:gdLst/>
            <a:ahLst/>
            <a:cxnLst/>
            <a:rect l="l" t="t" r="r" b="b"/>
            <a:pathLst>
              <a:path w="218439">
                <a:moveTo>
                  <a:pt x="0" y="0"/>
                </a:moveTo>
                <a:lnTo>
                  <a:pt x="218439" y="0"/>
                </a:lnTo>
              </a:path>
            </a:pathLst>
          </a:custGeom>
          <a:ln w="13969">
            <a:solidFill>
              <a:srgbClr val="0000FF"/>
            </a:solidFill>
          </a:ln>
        </p:spPr>
        <p:txBody>
          <a:bodyPr wrap="square" lIns="0" tIns="0" rIns="0" bIns="0" rtlCol="0"/>
          <a:lstStyle/>
          <a:p>
            <a:endParaRPr sz="1632"/>
          </a:p>
        </p:txBody>
      </p:sp>
      <p:sp>
        <p:nvSpPr>
          <p:cNvPr id="26" name="object 26"/>
          <p:cNvSpPr/>
          <p:nvPr/>
        </p:nvSpPr>
        <p:spPr>
          <a:xfrm>
            <a:off x="2223812" y="4502900"/>
            <a:ext cx="107102" cy="215356"/>
          </a:xfrm>
          <a:custGeom>
            <a:avLst/>
            <a:gdLst/>
            <a:ahLst/>
            <a:cxnLst/>
            <a:rect l="l" t="t" r="r" b="b"/>
            <a:pathLst>
              <a:path w="118110" h="237489">
                <a:moveTo>
                  <a:pt x="118110" y="226060"/>
                </a:moveTo>
                <a:lnTo>
                  <a:pt x="1269" y="226060"/>
                </a:lnTo>
                <a:lnTo>
                  <a:pt x="1269" y="237490"/>
                </a:lnTo>
                <a:lnTo>
                  <a:pt x="14148" y="236755"/>
                </a:lnTo>
                <a:lnTo>
                  <a:pt x="30003" y="236378"/>
                </a:lnTo>
                <a:lnTo>
                  <a:pt x="118110" y="236220"/>
                </a:lnTo>
                <a:lnTo>
                  <a:pt x="118110" y="226060"/>
                </a:lnTo>
                <a:close/>
              </a:path>
              <a:path w="118110" h="237489">
                <a:moveTo>
                  <a:pt x="118110" y="236220"/>
                </a:moveTo>
                <a:lnTo>
                  <a:pt x="59690" y="236220"/>
                </a:lnTo>
                <a:lnTo>
                  <a:pt x="89376" y="236378"/>
                </a:lnTo>
                <a:lnTo>
                  <a:pt x="105588" y="236755"/>
                </a:lnTo>
                <a:lnTo>
                  <a:pt x="118110" y="237490"/>
                </a:lnTo>
                <a:lnTo>
                  <a:pt x="118110" y="236220"/>
                </a:lnTo>
                <a:close/>
              </a:path>
              <a:path w="118110" h="237489">
                <a:moveTo>
                  <a:pt x="73660" y="24130"/>
                </a:moveTo>
                <a:lnTo>
                  <a:pt x="45719" y="24130"/>
                </a:lnTo>
                <a:lnTo>
                  <a:pt x="45719" y="208280"/>
                </a:lnTo>
                <a:lnTo>
                  <a:pt x="45025" y="216951"/>
                </a:lnTo>
                <a:lnTo>
                  <a:pt x="41116" y="222408"/>
                </a:lnTo>
                <a:lnTo>
                  <a:pt x="31253" y="225246"/>
                </a:lnTo>
                <a:lnTo>
                  <a:pt x="12700" y="226060"/>
                </a:lnTo>
                <a:lnTo>
                  <a:pt x="106680" y="226060"/>
                </a:lnTo>
                <a:lnTo>
                  <a:pt x="87590" y="225246"/>
                </a:lnTo>
                <a:lnTo>
                  <a:pt x="77787" y="222408"/>
                </a:lnTo>
                <a:lnTo>
                  <a:pt x="74175" y="216951"/>
                </a:lnTo>
                <a:lnTo>
                  <a:pt x="73660" y="208280"/>
                </a:lnTo>
                <a:lnTo>
                  <a:pt x="73660" y="24130"/>
                </a:lnTo>
                <a:close/>
              </a:path>
              <a:path w="118110" h="237489">
                <a:moveTo>
                  <a:pt x="73660" y="0"/>
                </a:moveTo>
                <a:lnTo>
                  <a:pt x="64769" y="0"/>
                </a:lnTo>
                <a:lnTo>
                  <a:pt x="46970" y="13215"/>
                </a:lnTo>
                <a:lnTo>
                  <a:pt x="28098" y="20002"/>
                </a:lnTo>
                <a:lnTo>
                  <a:pt x="11370" y="22502"/>
                </a:lnTo>
                <a:lnTo>
                  <a:pt x="0" y="22860"/>
                </a:lnTo>
                <a:lnTo>
                  <a:pt x="0" y="34290"/>
                </a:lnTo>
                <a:lnTo>
                  <a:pt x="7322" y="34131"/>
                </a:lnTo>
                <a:lnTo>
                  <a:pt x="18573" y="33020"/>
                </a:lnTo>
                <a:lnTo>
                  <a:pt x="31968" y="30003"/>
                </a:lnTo>
                <a:lnTo>
                  <a:pt x="45719" y="24130"/>
                </a:lnTo>
                <a:lnTo>
                  <a:pt x="73660" y="24130"/>
                </a:lnTo>
                <a:lnTo>
                  <a:pt x="73660" y="0"/>
                </a:lnTo>
                <a:close/>
              </a:path>
            </a:pathLst>
          </a:custGeom>
          <a:solidFill>
            <a:srgbClr val="0000FF"/>
          </a:solidFill>
        </p:spPr>
        <p:txBody>
          <a:bodyPr wrap="square" lIns="0" tIns="0" rIns="0" bIns="0" rtlCol="0"/>
          <a:lstStyle/>
          <a:p>
            <a:endParaRPr sz="1632"/>
          </a:p>
        </p:txBody>
      </p:sp>
      <p:sp>
        <p:nvSpPr>
          <p:cNvPr id="27" name="object 27"/>
          <p:cNvSpPr/>
          <p:nvPr/>
        </p:nvSpPr>
        <p:spPr>
          <a:xfrm>
            <a:off x="2454139" y="4620368"/>
            <a:ext cx="34549" cy="34549"/>
          </a:xfrm>
          <a:custGeom>
            <a:avLst/>
            <a:gdLst/>
            <a:ahLst/>
            <a:cxnLst/>
            <a:rect l="l" t="t" r="r" b="b"/>
            <a:pathLst>
              <a:path w="38100" h="38100">
                <a:moveTo>
                  <a:pt x="19050" y="0"/>
                </a:moveTo>
                <a:lnTo>
                  <a:pt x="11787" y="1547"/>
                </a:lnTo>
                <a:lnTo>
                  <a:pt x="5714" y="5714"/>
                </a:lnTo>
                <a:lnTo>
                  <a:pt x="1547" y="11787"/>
                </a:lnTo>
                <a:lnTo>
                  <a:pt x="0" y="19049"/>
                </a:lnTo>
                <a:lnTo>
                  <a:pt x="1547" y="26848"/>
                </a:lnTo>
                <a:lnTo>
                  <a:pt x="5715" y="32861"/>
                </a:lnTo>
                <a:lnTo>
                  <a:pt x="11787"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28" name="object 28"/>
          <p:cNvSpPr/>
          <p:nvPr/>
        </p:nvSpPr>
        <p:spPr>
          <a:xfrm>
            <a:off x="2605003" y="4493688"/>
            <a:ext cx="146258" cy="228024"/>
          </a:xfrm>
          <a:custGeom>
            <a:avLst/>
            <a:gdLst/>
            <a:ahLst/>
            <a:cxnLst/>
            <a:rect l="l" t="t" r="r" b="b"/>
            <a:pathLst>
              <a:path w="161289" h="251460">
                <a:moveTo>
                  <a:pt x="82550" y="0"/>
                </a:moveTo>
                <a:lnTo>
                  <a:pt x="77470" y="0"/>
                </a:lnTo>
                <a:lnTo>
                  <a:pt x="68222" y="416"/>
                </a:lnTo>
                <a:lnTo>
                  <a:pt x="55880" y="1428"/>
                </a:lnTo>
                <a:lnTo>
                  <a:pt x="43537" y="2678"/>
                </a:lnTo>
                <a:lnTo>
                  <a:pt x="34290" y="3809"/>
                </a:lnTo>
                <a:lnTo>
                  <a:pt x="27940" y="3809"/>
                </a:lnTo>
                <a:lnTo>
                  <a:pt x="27940" y="15239"/>
                </a:lnTo>
                <a:lnTo>
                  <a:pt x="53340" y="15239"/>
                </a:lnTo>
                <a:lnTo>
                  <a:pt x="54610" y="17779"/>
                </a:lnTo>
                <a:lnTo>
                  <a:pt x="54610" y="21589"/>
                </a:lnTo>
                <a:lnTo>
                  <a:pt x="53340" y="27939"/>
                </a:lnTo>
                <a:lnTo>
                  <a:pt x="1270" y="232409"/>
                </a:lnTo>
                <a:lnTo>
                  <a:pt x="0" y="237489"/>
                </a:lnTo>
                <a:lnTo>
                  <a:pt x="49" y="248939"/>
                </a:lnTo>
                <a:lnTo>
                  <a:pt x="6350" y="251459"/>
                </a:lnTo>
                <a:lnTo>
                  <a:pt x="15240" y="251459"/>
                </a:lnTo>
                <a:lnTo>
                  <a:pt x="20320" y="247649"/>
                </a:lnTo>
                <a:lnTo>
                  <a:pt x="21590" y="242569"/>
                </a:lnTo>
                <a:lnTo>
                  <a:pt x="25657" y="230643"/>
                </a:lnTo>
                <a:lnTo>
                  <a:pt x="32226" y="206216"/>
                </a:lnTo>
                <a:lnTo>
                  <a:pt x="38556" y="180597"/>
                </a:lnTo>
                <a:lnTo>
                  <a:pt x="41910" y="165099"/>
                </a:lnTo>
                <a:lnTo>
                  <a:pt x="81030" y="165099"/>
                </a:lnTo>
                <a:lnTo>
                  <a:pt x="75803" y="162897"/>
                </a:lnTo>
                <a:lnTo>
                  <a:pt x="54610" y="158749"/>
                </a:lnTo>
                <a:lnTo>
                  <a:pt x="61031" y="153669"/>
                </a:lnTo>
                <a:lnTo>
                  <a:pt x="44450" y="153669"/>
                </a:lnTo>
                <a:lnTo>
                  <a:pt x="82550" y="3809"/>
                </a:lnTo>
                <a:lnTo>
                  <a:pt x="82550" y="0"/>
                </a:lnTo>
                <a:close/>
              </a:path>
              <a:path w="161289" h="251460">
                <a:moveTo>
                  <a:pt x="81030" y="165099"/>
                </a:moveTo>
                <a:lnTo>
                  <a:pt x="41910" y="165099"/>
                </a:lnTo>
                <a:lnTo>
                  <a:pt x="53816" y="167183"/>
                </a:lnTo>
                <a:lnTo>
                  <a:pt x="67627" y="172243"/>
                </a:lnTo>
                <a:lnTo>
                  <a:pt x="79057" y="181352"/>
                </a:lnTo>
                <a:lnTo>
                  <a:pt x="83820" y="195579"/>
                </a:lnTo>
                <a:lnTo>
                  <a:pt x="83707" y="199727"/>
                </a:lnTo>
                <a:lnTo>
                  <a:pt x="82550" y="203199"/>
                </a:lnTo>
                <a:lnTo>
                  <a:pt x="81280" y="208279"/>
                </a:lnTo>
                <a:lnTo>
                  <a:pt x="100568" y="248939"/>
                </a:lnTo>
                <a:lnTo>
                  <a:pt x="113030" y="251459"/>
                </a:lnTo>
                <a:lnTo>
                  <a:pt x="121165" y="250269"/>
                </a:lnTo>
                <a:lnTo>
                  <a:pt x="128587" y="246697"/>
                </a:lnTo>
                <a:lnTo>
                  <a:pt x="133402" y="242569"/>
                </a:lnTo>
                <a:lnTo>
                  <a:pt x="107950" y="242569"/>
                </a:lnTo>
                <a:lnTo>
                  <a:pt x="102870" y="238759"/>
                </a:lnTo>
                <a:lnTo>
                  <a:pt x="102870" y="219709"/>
                </a:lnTo>
                <a:lnTo>
                  <a:pt x="104140" y="212089"/>
                </a:lnTo>
                <a:lnTo>
                  <a:pt x="105410" y="207009"/>
                </a:lnTo>
                <a:lnTo>
                  <a:pt x="107950" y="200659"/>
                </a:lnTo>
                <a:lnTo>
                  <a:pt x="107950" y="195579"/>
                </a:lnTo>
                <a:lnTo>
                  <a:pt x="103901" y="180717"/>
                </a:lnTo>
                <a:lnTo>
                  <a:pt x="92710" y="170021"/>
                </a:lnTo>
                <a:lnTo>
                  <a:pt x="81030" y="165099"/>
                </a:lnTo>
                <a:close/>
              </a:path>
              <a:path w="161289" h="251460">
                <a:moveTo>
                  <a:pt x="154940" y="193039"/>
                </a:moveTo>
                <a:lnTo>
                  <a:pt x="147320" y="193039"/>
                </a:lnTo>
                <a:lnTo>
                  <a:pt x="146050" y="198119"/>
                </a:lnTo>
                <a:lnTo>
                  <a:pt x="140017" y="216316"/>
                </a:lnTo>
                <a:lnTo>
                  <a:pt x="133032" y="230346"/>
                </a:lnTo>
                <a:lnTo>
                  <a:pt x="124618" y="239375"/>
                </a:lnTo>
                <a:lnTo>
                  <a:pt x="114300" y="242569"/>
                </a:lnTo>
                <a:lnTo>
                  <a:pt x="133402" y="242569"/>
                </a:lnTo>
                <a:lnTo>
                  <a:pt x="151923" y="208756"/>
                </a:lnTo>
                <a:lnTo>
                  <a:pt x="154940" y="195579"/>
                </a:lnTo>
                <a:lnTo>
                  <a:pt x="154940" y="193039"/>
                </a:lnTo>
                <a:close/>
              </a:path>
              <a:path w="161289" h="251460">
                <a:moveTo>
                  <a:pt x="137160" y="90169"/>
                </a:moveTo>
                <a:lnTo>
                  <a:pt x="85090" y="120649"/>
                </a:lnTo>
                <a:lnTo>
                  <a:pt x="75525" y="130988"/>
                </a:lnTo>
                <a:lnTo>
                  <a:pt x="65722" y="140493"/>
                </a:lnTo>
                <a:lnTo>
                  <a:pt x="55443" y="148332"/>
                </a:lnTo>
                <a:lnTo>
                  <a:pt x="44450" y="153669"/>
                </a:lnTo>
                <a:lnTo>
                  <a:pt x="61031" y="153669"/>
                </a:lnTo>
                <a:lnTo>
                  <a:pt x="98028" y="118685"/>
                </a:lnTo>
                <a:lnTo>
                  <a:pt x="110490" y="107791"/>
                </a:lnTo>
                <a:lnTo>
                  <a:pt x="122951" y="100468"/>
                </a:lnTo>
                <a:lnTo>
                  <a:pt x="135890" y="97789"/>
                </a:lnTo>
                <a:lnTo>
                  <a:pt x="155820" y="97789"/>
                </a:lnTo>
                <a:lnTo>
                  <a:pt x="155416" y="97154"/>
                </a:lnTo>
                <a:lnTo>
                  <a:pt x="147895" y="92114"/>
                </a:lnTo>
                <a:lnTo>
                  <a:pt x="137160" y="90169"/>
                </a:lnTo>
                <a:close/>
              </a:path>
              <a:path w="161289" h="251460">
                <a:moveTo>
                  <a:pt x="155820" y="97789"/>
                </a:moveTo>
                <a:lnTo>
                  <a:pt x="139700" y="97789"/>
                </a:lnTo>
                <a:lnTo>
                  <a:pt x="147320" y="100329"/>
                </a:lnTo>
                <a:lnTo>
                  <a:pt x="148590" y="100329"/>
                </a:lnTo>
                <a:lnTo>
                  <a:pt x="148590" y="101599"/>
                </a:lnTo>
                <a:lnTo>
                  <a:pt x="137914" y="104576"/>
                </a:lnTo>
                <a:lnTo>
                  <a:pt x="131762" y="110172"/>
                </a:lnTo>
                <a:lnTo>
                  <a:pt x="128944" y="116244"/>
                </a:lnTo>
                <a:lnTo>
                  <a:pt x="128270" y="120649"/>
                </a:lnTo>
                <a:lnTo>
                  <a:pt x="128270" y="126999"/>
                </a:lnTo>
                <a:lnTo>
                  <a:pt x="132080"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0000FF"/>
          </a:solidFill>
        </p:spPr>
        <p:txBody>
          <a:bodyPr wrap="square" lIns="0" tIns="0" rIns="0" bIns="0" rtlCol="0"/>
          <a:lstStyle/>
          <a:p>
            <a:endParaRPr sz="1632"/>
          </a:p>
        </p:txBody>
      </p:sp>
      <p:sp>
        <p:nvSpPr>
          <p:cNvPr id="29" name="object 29"/>
          <p:cNvSpPr/>
          <p:nvPr/>
        </p:nvSpPr>
        <p:spPr>
          <a:xfrm>
            <a:off x="2861819" y="4620368"/>
            <a:ext cx="34549" cy="34549"/>
          </a:xfrm>
          <a:custGeom>
            <a:avLst/>
            <a:gdLst/>
            <a:ahLst/>
            <a:cxnLst/>
            <a:rect l="l" t="t" r="r" b="b"/>
            <a:pathLst>
              <a:path w="38100" h="38100">
                <a:moveTo>
                  <a:pt x="19050" y="0"/>
                </a:moveTo>
                <a:lnTo>
                  <a:pt x="12322" y="1547"/>
                </a:lnTo>
                <a:lnTo>
                  <a:pt x="6191" y="5714"/>
                </a:lnTo>
                <a:lnTo>
                  <a:pt x="1726" y="11787"/>
                </a:lnTo>
                <a:lnTo>
                  <a:pt x="0" y="19049"/>
                </a:lnTo>
                <a:lnTo>
                  <a:pt x="1726" y="26848"/>
                </a:lnTo>
                <a:lnTo>
                  <a:pt x="6191" y="32861"/>
                </a:lnTo>
                <a:lnTo>
                  <a:pt x="12322"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30" name="object 30"/>
          <p:cNvSpPr/>
          <p:nvPr/>
        </p:nvSpPr>
        <p:spPr>
          <a:xfrm>
            <a:off x="3033412" y="4791386"/>
            <a:ext cx="44914" cy="0"/>
          </a:xfrm>
          <a:custGeom>
            <a:avLst/>
            <a:gdLst/>
            <a:ahLst/>
            <a:cxnLst/>
            <a:rect l="l" t="t" r="r" b="b"/>
            <a:pathLst>
              <a:path w="49529">
                <a:moveTo>
                  <a:pt x="0" y="0"/>
                </a:moveTo>
                <a:lnTo>
                  <a:pt x="49530" y="0"/>
                </a:lnTo>
              </a:path>
            </a:pathLst>
          </a:custGeom>
          <a:ln w="13970">
            <a:solidFill>
              <a:srgbClr val="0000FF"/>
            </a:solidFill>
          </a:ln>
        </p:spPr>
        <p:txBody>
          <a:bodyPr wrap="square" lIns="0" tIns="0" rIns="0" bIns="0" rtlCol="0"/>
          <a:lstStyle/>
          <a:p>
            <a:endParaRPr sz="1632"/>
          </a:p>
        </p:txBody>
      </p:sp>
      <p:sp>
        <p:nvSpPr>
          <p:cNvPr id="31" name="object 31"/>
          <p:cNvSpPr/>
          <p:nvPr/>
        </p:nvSpPr>
        <p:spPr>
          <a:xfrm>
            <a:off x="3039747" y="4489082"/>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32" name="object 32"/>
          <p:cNvSpPr/>
          <p:nvPr/>
        </p:nvSpPr>
        <p:spPr>
          <a:xfrm>
            <a:off x="3033412" y="4482747"/>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33" name="object 33"/>
          <p:cNvSpPr/>
          <p:nvPr/>
        </p:nvSpPr>
        <p:spPr>
          <a:xfrm>
            <a:off x="3093401" y="4575454"/>
            <a:ext cx="161229" cy="146258"/>
          </a:xfrm>
          <a:custGeom>
            <a:avLst/>
            <a:gdLst/>
            <a:ahLst/>
            <a:cxnLst/>
            <a:rect l="l" t="t" r="r" b="b"/>
            <a:pathLst>
              <a:path w="177800" h="161289">
                <a:moveTo>
                  <a:pt x="25285" y="116840"/>
                </a:moveTo>
                <a:lnTo>
                  <a:pt x="18935" y="116840"/>
                </a:lnTo>
                <a:lnTo>
                  <a:pt x="11673" y="118606"/>
                </a:lnTo>
                <a:lnTo>
                  <a:pt x="5600" y="123348"/>
                </a:lnTo>
                <a:lnTo>
                  <a:pt x="1433" y="130234"/>
                </a:lnTo>
                <a:lnTo>
                  <a:pt x="95" y="137318"/>
                </a:lnTo>
                <a:lnTo>
                  <a:pt x="0" y="138787"/>
                </a:lnTo>
                <a:lnTo>
                  <a:pt x="3080" y="148431"/>
                </a:lnTo>
                <a:lnTo>
                  <a:pt x="11157" y="155575"/>
                </a:lnTo>
                <a:lnTo>
                  <a:pt x="21852" y="159861"/>
                </a:lnTo>
                <a:lnTo>
                  <a:pt x="32905" y="161290"/>
                </a:lnTo>
                <a:lnTo>
                  <a:pt x="49396" y="157281"/>
                </a:lnTo>
                <a:lnTo>
                  <a:pt x="54049" y="153670"/>
                </a:lnTo>
                <a:lnTo>
                  <a:pt x="24015" y="153670"/>
                </a:lnTo>
                <a:lnTo>
                  <a:pt x="16395" y="148590"/>
                </a:lnTo>
                <a:lnTo>
                  <a:pt x="25285" y="147320"/>
                </a:lnTo>
                <a:lnTo>
                  <a:pt x="32905" y="139700"/>
                </a:lnTo>
                <a:lnTo>
                  <a:pt x="32905" y="119380"/>
                </a:lnTo>
                <a:lnTo>
                  <a:pt x="25285" y="116840"/>
                </a:lnTo>
                <a:close/>
              </a:path>
              <a:path w="177800" h="161289">
                <a:moveTo>
                  <a:pt x="91748" y="133350"/>
                </a:moveTo>
                <a:lnTo>
                  <a:pt x="71005" y="133350"/>
                </a:lnTo>
                <a:lnTo>
                  <a:pt x="76244" y="143609"/>
                </a:lnTo>
                <a:lnTo>
                  <a:pt x="84340" y="152558"/>
                </a:lnTo>
                <a:lnTo>
                  <a:pt x="95294" y="158888"/>
                </a:lnTo>
                <a:lnTo>
                  <a:pt x="109105" y="161290"/>
                </a:lnTo>
                <a:lnTo>
                  <a:pt x="133573" y="154007"/>
                </a:lnTo>
                <a:lnTo>
                  <a:pt x="133935" y="153670"/>
                </a:lnTo>
                <a:lnTo>
                  <a:pt x="110375" y="153670"/>
                </a:lnTo>
                <a:lnTo>
                  <a:pt x="101505" y="151685"/>
                </a:lnTo>
                <a:lnTo>
                  <a:pt x="95612" y="146367"/>
                </a:lnTo>
                <a:lnTo>
                  <a:pt x="92388" y="138787"/>
                </a:lnTo>
                <a:lnTo>
                  <a:pt x="92311" y="138430"/>
                </a:lnTo>
                <a:lnTo>
                  <a:pt x="91748" y="133350"/>
                </a:lnTo>
                <a:close/>
              </a:path>
              <a:path w="177800" h="161289">
                <a:moveTo>
                  <a:pt x="91918" y="7620"/>
                </a:moveTo>
                <a:lnTo>
                  <a:pt x="68465" y="7620"/>
                </a:lnTo>
                <a:lnTo>
                  <a:pt x="74121" y="8532"/>
                </a:lnTo>
                <a:lnTo>
                  <a:pt x="80372" y="12065"/>
                </a:lnTo>
                <a:lnTo>
                  <a:pt x="85432" y="19407"/>
                </a:lnTo>
                <a:lnTo>
                  <a:pt x="87512" y="31730"/>
                </a:lnTo>
                <a:lnTo>
                  <a:pt x="86325" y="42187"/>
                </a:lnTo>
                <a:lnTo>
                  <a:pt x="76800" y="83542"/>
                </a:lnTo>
                <a:lnTo>
                  <a:pt x="62572" y="131702"/>
                </a:lnTo>
                <a:lnTo>
                  <a:pt x="34175" y="153670"/>
                </a:lnTo>
                <a:lnTo>
                  <a:pt x="54049" y="153670"/>
                </a:lnTo>
                <a:lnTo>
                  <a:pt x="61004" y="148272"/>
                </a:lnTo>
                <a:lnTo>
                  <a:pt x="68088" y="138787"/>
                </a:lnTo>
                <a:lnTo>
                  <a:pt x="71005" y="133350"/>
                </a:lnTo>
                <a:lnTo>
                  <a:pt x="91748" y="133350"/>
                </a:lnTo>
                <a:lnTo>
                  <a:pt x="97675" y="99060"/>
                </a:lnTo>
                <a:lnTo>
                  <a:pt x="109105" y="49530"/>
                </a:lnTo>
                <a:lnTo>
                  <a:pt x="112161" y="39231"/>
                </a:lnTo>
                <a:lnTo>
                  <a:pt x="117685" y="26670"/>
                </a:lnTo>
                <a:lnTo>
                  <a:pt x="107835" y="26670"/>
                </a:lnTo>
                <a:lnTo>
                  <a:pt x="98826" y="12858"/>
                </a:lnTo>
                <a:lnTo>
                  <a:pt x="91918" y="7620"/>
                </a:lnTo>
                <a:close/>
              </a:path>
              <a:path w="177800" h="161289">
                <a:moveTo>
                  <a:pt x="166255" y="102870"/>
                </a:moveTo>
                <a:lnTo>
                  <a:pt x="159905" y="102870"/>
                </a:lnTo>
                <a:lnTo>
                  <a:pt x="158635" y="104140"/>
                </a:lnTo>
                <a:lnTo>
                  <a:pt x="157365" y="106680"/>
                </a:lnTo>
                <a:lnTo>
                  <a:pt x="146809" y="130095"/>
                </a:lnTo>
                <a:lnTo>
                  <a:pt x="133870" y="144462"/>
                </a:lnTo>
                <a:lnTo>
                  <a:pt x="120932" y="151685"/>
                </a:lnTo>
                <a:lnTo>
                  <a:pt x="110375" y="153670"/>
                </a:lnTo>
                <a:lnTo>
                  <a:pt x="133935" y="153670"/>
                </a:lnTo>
                <a:lnTo>
                  <a:pt x="151492" y="137318"/>
                </a:lnTo>
                <a:lnTo>
                  <a:pt x="162505" y="118963"/>
                </a:lnTo>
                <a:lnTo>
                  <a:pt x="166255" y="106680"/>
                </a:lnTo>
                <a:lnTo>
                  <a:pt x="166255" y="102870"/>
                </a:lnTo>
                <a:close/>
              </a:path>
              <a:path w="177800" h="161289">
                <a:moveTo>
                  <a:pt x="68465" y="0"/>
                </a:moveTo>
                <a:lnTo>
                  <a:pt x="43998" y="7461"/>
                </a:lnTo>
                <a:lnTo>
                  <a:pt x="26079" y="24447"/>
                </a:lnTo>
                <a:lnTo>
                  <a:pt x="15066" y="42862"/>
                </a:lnTo>
                <a:lnTo>
                  <a:pt x="11315" y="54610"/>
                </a:lnTo>
                <a:lnTo>
                  <a:pt x="11315" y="58420"/>
                </a:lnTo>
                <a:lnTo>
                  <a:pt x="18935" y="58420"/>
                </a:lnTo>
                <a:lnTo>
                  <a:pt x="18935" y="57150"/>
                </a:lnTo>
                <a:lnTo>
                  <a:pt x="20205" y="54610"/>
                </a:lnTo>
                <a:lnTo>
                  <a:pt x="31318" y="31730"/>
                </a:lnTo>
                <a:lnTo>
                  <a:pt x="44335" y="17303"/>
                </a:lnTo>
                <a:lnTo>
                  <a:pt x="57353" y="9782"/>
                </a:lnTo>
                <a:lnTo>
                  <a:pt x="68465" y="7620"/>
                </a:lnTo>
                <a:lnTo>
                  <a:pt x="91918" y="7620"/>
                </a:lnTo>
                <a:lnTo>
                  <a:pt x="88150" y="4762"/>
                </a:lnTo>
                <a:lnTo>
                  <a:pt x="77474" y="952"/>
                </a:lnTo>
                <a:lnTo>
                  <a:pt x="68465" y="0"/>
                </a:lnTo>
                <a:close/>
              </a:path>
              <a:path w="177800" h="161289">
                <a:moveTo>
                  <a:pt x="168989" y="7620"/>
                </a:moveTo>
                <a:lnTo>
                  <a:pt x="154825" y="7620"/>
                </a:lnTo>
                <a:lnTo>
                  <a:pt x="161175" y="12700"/>
                </a:lnTo>
                <a:lnTo>
                  <a:pt x="152285" y="13970"/>
                </a:lnTo>
                <a:lnTo>
                  <a:pt x="144665" y="22860"/>
                </a:lnTo>
                <a:lnTo>
                  <a:pt x="144665" y="36830"/>
                </a:lnTo>
                <a:lnTo>
                  <a:pt x="148475" y="44450"/>
                </a:lnTo>
                <a:lnTo>
                  <a:pt x="158635" y="44450"/>
                </a:lnTo>
                <a:lnTo>
                  <a:pt x="164827" y="43041"/>
                </a:lnTo>
                <a:lnTo>
                  <a:pt x="171018" y="38893"/>
                </a:lnTo>
                <a:lnTo>
                  <a:pt x="175780" y="32127"/>
                </a:lnTo>
                <a:lnTo>
                  <a:pt x="177685" y="22860"/>
                </a:lnTo>
                <a:lnTo>
                  <a:pt x="174133" y="11787"/>
                </a:lnTo>
                <a:lnTo>
                  <a:pt x="168989" y="7620"/>
                </a:lnTo>
                <a:close/>
              </a:path>
              <a:path w="177800" h="161289">
                <a:moveTo>
                  <a:pt x="144665" y="0"/>
                </a:moveTo>
                <a:lnTo>
                  <a:pt x="130874" y="3095"/>
                </a:lnTo>
                <a:lnTo>
                  <a:pt x="120059" y="10477"/>
                </a:lnTo>
                <a:lnTo>
                  <a:pt x="112340" y="19288"/>
                </a:lnTo>
                <a:lnTo>
                  <a:pt x="107835" y="26670"/>
                </a:lnTo>
                <a:lnTo>
                  <a:pt x="117685" y="26670"/>
                </a:lnTo>
                <a:lnTo>
                  <a:pt x="118313" y="25241"/>
                </a:lnTo>
                <a:lnTo>
                  <a:pt x="128751" y="12918"/>
                </a:lnTo>
                <a:lnTo>
                  <a:pt x="144665" y="7620"/>
                </a:lnTo>
                <a:lnTo>
                  <a:pt x="168989" y="7620"/>
                </a:lnTo>
                <a:lnTo>
                  <a:pt x="165462" y="4762"/>
                </a:lnTo>
                <a:lnTo>
                  <a:pt x="154647" y="1071"/>
                </a:lnTo>
                <a:lnTo>
                  <a:pt x="144665" y="0"/>
                </a:lnTo>
                <a:close/>
              </a:path>
            </a:pathLst>
          </a:custGeom>
          <a:solidFill>
            <a:srgbClr val="0000FF"/>
          </a:solidFill>
        </p:spPr>
        <p:txBody>
          <a:bodyPr wrap="square" lIns="0" tIns="0" rIns="0" bIns="0" rtlCol="0"/>
          <a:lstStyle/>
          <a:p>
            <a:endParaRPr sz="1632"/>
          </a:p>
        </p:txBody>
      </p:sp>
      <p:sp>
        <p:nvSpPr>
          <p:cNvPr id="34" name="object 34"/>
          <p:cNvSpPr/>
          <p:nvPr/>
        </p:nvSpPr>
        <p:spPr>
          <a:xfrm>
            <a:off x="3274104" y="4791386"/>
            <a:ext cx="44914" cy="0"/>
          </a:xfrm>
          <a:custGeom>
            <a:avLst/>
            <a:gdLst/>
            <a:ahLst/>
            <a:cxnLst/>
            <a:rect l="l" t="t" r="r" b="b"/>
            <a:pathLst>
              <a:path w="49529">
                <a:moveTo>
                  <a:pt x="0" y="0"/>
                </a:moveTo>
                <a:lnTo>
                  <a:pt x="49529" y="0"/>
                </a:lnTo>
              </a:path>
            </a:pathLst>
          </a:custGeom>
          <a:ln w="13970">
            <a:solidFill>
              <a:srgbClr val="0000FF"/>
            </a:solidFill>
          </a:ln>
        </p:spPr>
        <p:txBody>
          <a:bodyPr wrap="square" lIns="0" tIns="0" rIns="0" bIns="0" rtlCol="0"/>
          <a:lstStyle/>
          <a:p>
            <a:endParaRPr sz="1632"/>
          </a:p>
        </p:txBody>
      </p:sp>
      <p:sp>
        <p:nvSpPr>
          <p:cNvPr id="35" name="object 35"/>
          <p:cNvSpPr/>
          <p:nvPr/>
        </p:nvSpPr>
        <p:spPr>
          <a:xfrm>
            <a:off x="3312684" y="4489082"/>
            <a:ext cx="0" cy="295971"/>
          </a:xfrm>
          <a:custGeom>
            <a:avLst/>
            <a:gdLst/>
            <a:ahLst/>
            <a:cxnLst/>
            <a:rect l="l" t="t" r="r" b="b"/>
            <a:pathLst>
              <a:path h="326389">
                <a:moveTo>
                  <a:pt x="0" y="0"/>
                </a:moveTo>
                <a:lnTo>
                  <a:pt x="0" y="326389"/>
                </a:lnTo>
              </a:path>
            </a:pathLst>
          </a:custGeom>
          <a:ln w="13969">
            <a:solidFill>
              <a:srgbClr val="0000FF"/>
            </a:solidFill>
          </a:ln>
        </p:spPr>
        <p:txBody>
          <a:bodyPr wrap="square" lIns="0" tIns="0" rIns="0" bIns="0" rtlCol="0"/>
          <a:lstStyle/>
          <a:p>
            <a:endParaRPr sz="1632"/>
          </a:p>
        </p:txBody>
      </p:sp>
      <p:sp>
        <p:nvSpPr>
          <p:cNvPr id="36" name="object 36"/>
          <p:cNvSpPr/>
          <p:nvPr/>
        </p:nvSpPr>
        <p:spPr>
          <a:xfrm>
            <a:off x="3274104" y="4482747"/>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37" name="object 37"/>
          <p:cNvSpPr/>
          <p:nvPr/>
        </p:nvSpPr>
        <p:spPr>
          <a:xfrm>
            <a:off x="3368539" y="4605396"/>
            <a:ext cx="170442" cy="161229"/>
          </a:xfrm>
          <a:custGeom>
            <a:avLst/>
            <a:gdLst/>
            <a:ahLst/>
            <a:cxnLst/>
            <a:rect l="l" t="t" r="r" b="b"/>
            <a:pathLst>
              <a:path w="187960" h="177800">
                <a:moveTo>
                  <a:pt x="55879" y="168909"/>
                </a:moveTo>
                <a:lnTo>
                  <a:pt x="0" y="168909"/>
                </a:lnTo>
                <a:lnTo>
                  <a:pt x="0" y="176529"/>
                </a:lnTo>
                <a:lnTo>
                  <a:pt x="2539" y="177800"/>
                </a:lnTo>
                <a:lnTo>
                  <a:pt x="10160" y="177800"/>
                </a:lnTo>
                <a:lnTo>
                  <a:pt x="19050" y="176529"/>
                </a:lnTo>
                <a:lnTo>
                  <a:pt x="55879" y="176529"/>
                </a:lnTo>
                <a:lnTo>
                  <a:pt x="55879" y="168909"/>
                </a:lnTo>
                <a:close/>
              </a:path>
              <a:path w="187960" h="177800">
                <a:moveTo>
                  <a:pt x="55879" y="176529"/>
                </a:moveTo>
                <a:lnTo>
                  <a:pt x="25400" y="176529"/>
                </a:lnTo>
                <a:lnTo>
                  <a:pt x="31511" y="176728"/>
                </a:lnTo>
                <a:lnTo>
                  <a:pt x="44688" y="177601"/>
                </a:lnTo>
                <a:lnTo>
                  <a:pt x="50800" y="177800"/>
                </a:lnTo>
                <a:lnTo>
                  <a:pt x="55879" y="177800"/>
                </a:lnTo>
                <a:lnTo>
                  <a:pt x="55879" y="176529"/>
                </a:lnTo>
                <a:close/>
              </a:path>
              <a:path w="187960" h="177800">
                <a:moveTo>
                  <a:pt x="187960" y="168909"/>
                </a:moveTo>
                <a:lnTo>
                  <a:pt x="118110" y="168909"/>
                </a:lnTo>
                <a:lnTo>
                  <a:pt x="118110" y="177800"/>
                </a:lnTo>
                <a:lnTo>
                  <a:pt x="121920" y="177800"/>
                </a:lnTo>
                <a:lnTo>
                  <a:pt x="129043" y="177601"/>
                </a:lnTo>
                <a:lnTo>
                  <a:pt x="147101" y="176728"/>
                </a:lnTo>
                <a:lnTo>
                  <a:pt x="154939" y="176529"/>
                </a:lnTo>
                <a:lnTo>
                  <a:pt x="187325" y="176529"/>
                </a:lnTo>
                <a:lnTo>
                  <a:pt x="187960" y="175259"/>
                </a:lnTo>
                <a:lnTo>
                  <a:pt x="187960" y="168909"/>
                </a:lnTo>
                <a:close/>
              </a:path>
              <a:path w="187960" h="177800">
                <a:moveTo>
                  <a:pt x="187325" y="176529"/>
                </a:moveTo>
                <a:lnTo>
                  <a:pt x="158750" y="176529"/>
                </a:lnTo>
                <a:lnTo>
                  <a:pt x="165100" y="177800"/>
                </a:lnTo>
                <a:lnTo>
                  <a:pt x="186689" y="177800"/>
                </a:lnTo>
                <a:lnTo>
                  <a:pt x="187325" y="176529"/>
                </a:lnTo>
                <a:close/>
              </a:path>
              <a:path w="187960" h="177800">
                <a:moveTo>
                  <a:pt x="142239" y="0"/>
                </a:moveTo>
                <a:lnTo>
                  <a:pt x="132079" y="0"/>
                </a:lnTo>
                <a:lnTo>
                  <a:pt x="132079" y="2539"/>
                </a:lnTo>
                <a:lnTo>
                  <a:pt x="129539" y="6350"/>
                </a:lnTo>
                <a:lnTo>
                  <a:pt x="38100" y="148589"/>
                </a:lnTo>
                <a:lnTo>
                  <a:pt x="6350" y="168909"/>
                </a:lnTo>
                <a:lnTo>
                  <a:pt x="40639" y="168909"/>
                </a:lnTo>
                <a:lnTo>
                  <a:pt x="40639" y="158750"/>
                </a:lnTo>
                <a:lnTo>
                  <a:pt x="43179" y="153669"/>
                </a:lnTo>
                <a:lnTo>
                  <a:pt x="44450" y="152400"/>
                </a:lnTo>
                <a:lnTo>
                  <a:pt x="64770" y="120650"/>
                </a:lnTo>
                <a:lnTo>
                  <a:pt x="159390" y="120650"/>
                </a:lnTo>
                <a:lnTo>
                  <a:pt x="158141" y="111759"/>
                </a:lnTo>
                <a:lnTo>
                  <a:pt x="69850" y="111759"/>
                </a:lnTo>
                <a:lnTo>
                  <a:pt x="121920" y="30479"/>
                </a:lnTo>
                <a:lnTo>
                  <a:pt x="146721" y="30479"/>
                </a:lnTo>
                <a:lnTo>
                  <a:pt x="143510" y="7619"/>
                </a:lnTo>
                <a:lnTo>
                  <a:pt x="142239" y="2539"/>
                </a:lnTo>
                <a:lnTo>
                  <a:pt x="142239" y="0"/>
                </a:lnTo>
                <a:close/>
              </a:path>
              <a:path w="187960" h="177800">
                <a:moveTo>
                  <a:pt x="159390" y="120650"/>
                </a:moveTo>
                <a:lnTo>
                  <a:pt x="135889" y="120650"/>
                </a:lnTo>
                <a:lnTo>
                  <a:pt x="140970" y="162559"/>
                </a:lnTo>
                <a:lnTo>
                  <a:pt x="140970" y="165100"/>
                </a:lnTo>
                <a:lnTo>
                  <a:pt x="139700" y="168909"/>
                </a:lnTo>
                <a:lnTo>
                  <a:pt x="166370" y="168909"/>
                </a:lnTo>
                <a:lnTo>
                  <a:pt x="165100" y="167639"/>
                </a:lnTo>
                <a:lnTo>
                  <a:pt x="165100" y="161289"/>
                </a:lnTo>
                <a:lnTo>
                  <a:pt x="159390" y="120650"/>
                </a:lnTo>
                <a:close/>
              </a:path>
              <a:path w="187960" h="177800">
                <a:moveTo>
                  <a:pt x="146721" y="30479"/>
                </a:moveTo>
                <a:lnTo>
                  <a:pt x="121920" y="30479"/>
                </a:lnTo>
                <a:lnTo>
                  <a:pt x="134620" y="111759"/>
                </a:lnTo>
                <a:lnTo>
                  <a:pt x="158141" y="111759"/>
                </a:lnTo>
                <a:lnTo>
                  <a:pt x="146721" y="30479"/>
                </a:lnTo>
                <a:close/>
              </a:path>
            </a:pathLst>
          </a:custGeom>
          <a:solidFill>
            <a:srgbClr val="0000FF"/>
          </a:solidFill>
        </p:spPr>
        <p:txBody>
          <a:bodyPr wrap="square" lIns="0" tIns="0" rIns="0" bIns="0" rtlCol="0"/>
          <a:lstStyle/>
          <a:p>
            <a:endParaRPr sz="1632"/>
          </a:p>
        </p:txBody>
      </p:sp>
      <p:sp>
        <p:nvSpPr>
          <p:cNvPr id="38" name="object 38"/>
          <p:cNvSpPr/>
          <p:nvPr/>
        </p:nvSpPr>
        <p:spPr>
          <a:xfrm>
            <a:off x="741654" y="4637066"/>
            <a:ext cx="739351" cy="0"/>
          </a:xfrm>
          <a:custGeom>
            <a:avLst/>
            <a:gdLst/>
            <a:ahLst/>
            <a:cxnLst/>
            <a:rect l="l" t="t" r="r" b="b"/>
            <a:pathLst>
              <a:path w="815339">
                <a:moveTo>
                  <a:pt x="0" y="0"/>
                </a:moveTo>
                <a:lnTo>
                  <a:pt x="815339" y="0"/>
                </a:lnTo>
              </a:path>
            </a:pathLst>
          </a:custGeom>
          <a:ln w="13969">
            <a:solidFill>
              <a:srgbClr val="0000FF"/>
            </a:solidFill>
          </a:ln>
        </p:spPr>
        <p:txBody>
          <a:bodyPr wrap="square" lIns="0" tIns="0" rIns="0" bIns="0" rtlCol="0"/>
          <a:lstStyle/>
          <a:p>
            <a:endParaRPr sz="1632"/>
          </a:p>
        </p:txBody>
      </p:sp>
      <p:sp>
        <p:nvSpPr>
          <p:cNvPr id="39" name="object 39"/>
          <p:cNvSpPr/>
          <p:nvPr/>
        </p:nvSpPr>
        <p:spPr>
          <a:xfrm>
            <a:off x="754322" y="5125937"/>
            <a:ext cx="153168" cy="228024"/>
          </a:xfrm>
          <a:custGeom>
            <a:avLst/>
            <a:gdLst/>
            <a:ahLst/>
            <a:cxnLst/>
            <a:rect l="l" t="t" r="r" b="b"/>
            <a:pathLst>
              <a:path w="168909" h="251460">
                <a:moveTo>
                  <a:pt x="86359" y="90169"/>
                </a:moveTo>
                <a:lnTo>
                  <a:pt x="55185" y="99099"/>
                </a:lnTo>
                <a:lnTo>
                  <a:pt x="27463" y="122555"/>
                </a:lnTo>
                <a:lnTo>
                  <a:pt x="7600" y="155535"/>
                </a:lnTo>
                <a:lnTo>
                  <a:pt x="0" y="193039"/>
                </a:lnTo>
                <a:lnTo>
                  <a:pt x="3432" y="216634"/>
                </a:lnTo>
                <a:lnTo>
                  <a:pt x="13176" y="235108"/>
                </a:lnTo>
                <a:lnTo>
                  <a:pt x="28396" y="247153"/>
                </a:lnTo>
                <a:lnTo>
                  <a:pt x="48259" y="251460"/>
                </a:lnTo>
                <a:lnTo>
                  <a:pt x="55046" y="250666"/>
                </a:lnTo>
                <a:lnTo>
                  <a:pt x="65404" y="247015"/>
                </a:lnTo>
                <a:lnTo>
                  <a:pt x="72387" y="242569"/>
                </a:lnTo>
                <a:lnTo>
                  <a:pt x="48259" y="242569"/>
                </a:lnTo>
                <a:lnTo>
                  <a:pt x="37187" y="239375"/>
                </a:lnTo>
                <a:lnTo>
                  <a:pt x="30162" y="231298"/>
                </a:lnTo>
                <a:lnTo>
                  <a:pt x="26471" y="220602"/>
                </a:lnTo>
                <a:lnTo>
                  <a:pt x="25523" y="210819"/>
                </a:lnTo>
                <a:lnTo>
                  <a:pt x="25453" y="209073"/>
                </a:lnTo>
                <a:lnTo>
                  <a:pt x="27324" y="192266"/>
                </a:lnTo>
                <a:lnTo>
                  <a:pt x="38794" y="148649"/>
                </a:lnTo>
                <a:lnTo>
                  <a:pt x="64611" y="106838"/>
                </a:lnTo>
                <a:lnTo>
                  <a:pt x="86359" y="97789"/>
                </a:lnTo>
                <a:lnTo>
                  <a:pt x="107199" y="97789"/>
                </a:lnTo>
                <a:lnTo>
                  <a:pt x="105727" y="96361"/>
                </a:lnTo>
                <a:lnTo>
                  <a:pt x="96877" y="91777"/>
                </a:lnTo>
                <a:lnTo>
                  <a:pt x="86359" y="90169"/>
                </a:lnTo>
                <a:close/>
              </a:path>
              <a:path w="168909" h="251460">
                <a:moveTo>
                  <a:pt x="115569" y="223519"/>
                </a:moveTo>
                <a:lnTo>
                  <a:pt x="93980" y="223519"/>
                </a:lnTo>
                <a:lnTo>
                  <a:pt x="97690" y="234315"/>
                </a:lnTo>
                <a:lnTo>
                  <a:pt x="104616" y="243205"/>
                </a:lnTo>
                <a:lnTo>
                  <a:pt x="114161" y="249237"/>
                </a:lnTo>
                <a:lnTo>
                  <a:pt x="125730" y="251460"/>
                </a:lnTo>
                <a:lnTo>
                  <a:pt x="135076" y="249892"/>
                </a:lnTo>
                <a:lnTo>
                  <a:pt x="142398" y="245586"/>
                </a:lnTo>
                <a:lnTo>
                  <a:pt x="145043" y="242569"/>
                </a:lnTo>
                <a:lnTo>
                  <a:pt x="116840" y="242569"/>
                </a:lnTo>
                <a:lnTo>
                  <a:pt x="115660" y="234315"/>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87" y="242569"/>
                </a:lnTo>
                <a:lnTo>
                  <a:pt x="78620" y="238601"/>
                </a:lnTo>
                <a:lnTo>
                  <a:pt x="93980" y="223519"/>
                </a:lnTo>
                <a:lnTo>
                  <a:pt x="115569" y="223519"/>
                </a:lnTo>
                <a:lnTo>
                  <a:pt x="115569" y="218439"/>
                </a:lnTo>
                <a:lnTo>
                  <a:pt x="116840" y="215900"/>
                </a:lnTo>
                <a:lnTo>
                  <a:pt x="118109" y="209550"/>
                </a:lnTo>
                <a:lnTo>
                  <a:pt x="141942" y="113030"/>
                </a:lnTo>
                <a:lnTo>
                  <a:pt x="119380" y="113030"/>
                </a:lnTo>
                <a:lnTo>
                  <a:pt x="113149" y="103564"/>
                </a:lnTo>
                <a:lnTo>
                  <a:pt x="107199" y="97789"/>
                </a:lnTo>
                <a:close/>
              </a:path>
              <a:path w="168909" h="251460">
                <a:moveTo>
                  <a:pt x="163830" y="193039"/>
                </a:moveTo>
                <a:lnTo>
                  <a:pt x="154940" y="193039"/>
                </a:lnTo>
                <a:lnTo>
                  <a:pt x="149324" y="215245"/>
                </a:lnTo>
                <a:lnTo>
                  <a:pt x="143668" y="229393"/>
                </a:lnTo>
                <a:lnTo>
                  <a:pt x="136346" y="239017"/>
                </a:lnTo>
                <a:lnTo>
                  <a:pt x="127000" y="242569"/>
                </a:lnTo>
                <a:lnTo>
                  <a:pt x="145043" y="242569"/>
                </a:lnTo>
                <a:lnTo>
                  <a:pt x="162937" y="199886"/>
                </a:lnTo>
                <a:lnTo>
                  <a:pt x="163830" y="195580"/>
                </a:lnTo>
                <a:lnTo>
                  <a:pt x="163830" y="193039"/>
                </a:lnTo>
                <a:close/>
              </a:path>
              <a:path w="168909" h="251460">
                <a:moveTo>
                  <a:pt x="168909" y="0"/>
                </a:moveTo>
                <a:lnTo>
                  <a:pt x="165100" y="0"/>
                </a:lnTo>
                <a:lnTo>
                  <a:pt x="156170" y="416"/>
                </a:lnTo>
                <a:lnTo>
                  <a:pt x="142240" y="1428"/>
                </a:lnTo>
                <a:lnTo>
                  <a:pt x="128309" y="2678"/>
                </a:lnTo>
                <a:lnTo>
                  <a:pt x="119380" y="3810"/>
                </a:lnTo>
                <a:lnTo>
                  <a:pt x="116840" y="3810"/>
                </a:lnTo>
                <a:lnTo>
                  <a:pt x="115569" y="6350"/>
                </a:lnTo>
                <a:lnTo>
                  <a:pt x="115569" y="15239"/>
                </a:lnTo>
                <a:lnTo>
                  <a:pt x="139700" y="15239"/>
                </a:lnTo>
                <a:lnTo>
                  <a:pt x="140969" y="17780"/>
                </a:lnTo>
                <a:lnTo>
                  <a:pt x="140969" y="21589"/>
                </a:lnTo>
                <a:lnTo>
                  <a:pt x="139700" y="27939"/>
                </a:lnTo>
                <a:lnTo>
                  <a:pt x="119380" y="113030"/>
                </a:lnTo>
                <a:lnTo>
                  <a:pt x="141942" y="113030"/>
                </a:lnTo>
                <a:lnTo>
                  <a:pt x="168909" y="3810"/>
                </a:lnTo>
                <a:lnTo>
                  <a:pt x="168909" y="0"/>
                </a:lnTo>
                <a:close/>
              </a:path>
            </a:pathLst>
          </a:custGeom>
          <a:solidFill>
            <a:srgbClr val="FF3A21"/>
          </a:solidFill>
        </p:spPr>
        <p:txBody>
          <a:bodyPr wrap="square" lIns="0" tIns="0" rIns="0" bIns="0" rtlCol="0"/>
          <a:lstStyle/>
          <a:p>
            <a:endParaRPr sz="1632"/>
          </a:p>
        </p:txBody>
      </p:sp>
      <p:sp>
        <p:nvSpPr>
          <p:cNvPr id="40" name="object 40"/>
          <p:cNvSpPr/>
          <p:nvPr/>
        </p:nvSpPr>
        <p:spPr>
          <a:xfrm>
            <a:off x="946645" y="5422484"/>
            <a:ext cx="44914" cy="0"/>
          </a:xfrm>
          <a:custGeom>
            <a:avLst/>
            <a:gdLst/>
            <a:ahLst/>
            <a:cxnLst/>
            <a:rect l="l" t="t" r="r" b="b"/>
            <a:pathLst>
              <a:path w="49530">
                <a:moveTo>
                  <a:pt x="0" y="0"/>
                </a:moveTo>
                <a:lnTo>
                  <a:pt x="49529" y="0"/>
                </a:lnTo>
              </a:path>
            </a:pathLst>
          </a:custGeom>
          <a:ln w="13969">
            <a:solidFill>
              <a:srgbClr val="FF3A21"/>
            </a:solidFill>
          </a:ln>
        </p:spPr>
        <p:txBody>
          <a:bodyPr wrap="square" lIns="0" tIns="0" rIns="0" bIns="0" rtlCol="0"/>
          <a:lstStyle/>
          <a:p>
            <a:endParaRPr sz="1632"/>
          </a:p>
        </p:txBody>
      </p:sp>
      <p:sp>
        <p:nvSpPr>
          <p:cNvPr id="41" name="object 41"/>
          <p:cNvSpPr/>
          <p:nvPr/>
        </p:nvSpPr>
        <p:spPr>
          <a:xfrm>
            <a:off x="952980" y="5120179"/>
            <a:ext cx="0" cy="295971"/>
          </a:xfrm>
          <a:custGeom>
            <a:avLst/>
            <a:gdLst/>
            <a:ahLst/>
            <a:cxnLst/>
            <a:rect l="l" t="t" r="r" b="b"/>
            <a:pathLst>
              <a:path h="326389">
                <a:moveTo>
                  <a:pt x="0" y="0"/>
                </a:moveTo>
                <a:lnTo>
                  <a:pt x="0" y="326389"/>
                </a:lnTo>
              </a:path>
            </a:pathLst>
          </a:custGeom>
          <a:ln w="13969">
            <a:solidFill>
              <a:srgbClr val="FF3A21"/>
            </a:solidFill>
          </a:ln>
        </p:spPr>
        <p:txBody>
          <a:bodyPr wrap="square" lIns="0" tIns="0" rIns="0" bIns="0" rtlCol="0"/>
          <a:lstStyle/>
          <a:p>
            <a:endParaRPr sz="1632"/>
          </a:p>
        </p:txBody>
      </p:sp>
      <p:sp>
        <p:nvSpPr>
          <p:cNvPr id="42" name="object 42"/>
          <p:cNvSpPr/>
          <p:nvPr/>
        </p:nvSpPr>
        <p:spPr>
          <a:xfrm>
            <a:off x="946645" y="5113845"/>
            <a:ext cx="44914" cy="0"/>
          </a:xfrm>
          <a:custGeom>
            <a:avLst/>
            <a:gdLst/>
            <a:ahLst/>
            <a:cxnLst/>
            <a:rect l="l" t="t" r="r" b="b"/>
            <a:pathLst>
              <a:path w="49530">
                <a:moveTo>
                  <a:pt x="0" y="0"/>
                </a:moveTo>
                <a:lnTo>
                  <a:pt x="49529" y="0"/>
                </a:lnTo>
              </a:path>
            </a:pathLst>
          </a:custGeom>
          <a:ln w="13970">
            <a:solidFill>
              <a:srgbClr val="FF3A21"/>
            </a:solidFill>
          </a:ln>
        </p:spPr>
        <p:txBody>
          <a:bodyPr wrap="square" lIns="0" tIns="0" rIns="0" bIns="0" rtlCol="0"/>
          <a:lstStyle/>
          <a:p>
            <a:endParaRPr sz="1632"/>
          </a:p>
        </p:txBody>
      </p:sp>
      <p:sp>
        <p:nvSpPr>
          <p:cNvPr id="43" name="object 43"/>
          <p:cNvSpPr/>
          <p:nvPr/>
        </p:nvSpPr>
        <p:spPr>
          <a:xfrm>
            <a:off x="1006531" y="5206552"/>
            <a:ext cx="148561" cy="208446"/>
          </a:xfrm>
          <a:custGeom>
            <a:avLst/>
            <a:gdLst/>
            <a:ahLst/>
            <a:cxnLst/>
            <a:rect l="l" t="t" r="r" b="b"/>
            <a:pathLst>
              <a:path w="163830" h="229870">
                <a:moveTo>
                  <a:pt x="31750" y="176530"/>
                </a:moveTo>
                <a:lnTo>
                  <a:pt x="27939" y="176530"/>
                </a:lnTo>
                <a:lnTo>
                  <a:pt x="21014" y="177601"/>
                </a:lnTo>
                <a:lnTo>
                  <a:pt x="14446" y="181292"/>
                </a:lnTo>
                <a:lnTo>
                  <a:pt x="9544" y="188317"/>
                </a:lnTo>
                <a:lnTo>
                  <a:pt x="7619" y="199389"/>
                </a:lnTo>
                <a:lnTo>
                  <a:pt x="10358" y="211653"/>
                </a:lnTo>
                <a:lnTo>
                  <a:pt x="18097" y="221297"/>
                </a:lnTo>
                <a:lnTo>
                  <a:pt x="30122" y="227607"/>
                </a:lnTo>
                <a:lnTo>
                  <a:pt x="45719" y="229869"/>
                </a:lnTo>
                <a:lnTo>
                  <a:pt x="72925" y="224095"/>
                </a:lnTo>
                <a:lnTo>
                  <a:pt x="75837" y="222250"/>
                </a:lnTo>
                <a:lnTo>
                  <a:pt x="45719" y="222250"/>
                </a:lnTo>
                <a:lnTo>
                  <a:pt x="40104" y="221833"/>
                </a:lnTo>
                <a:lnTo>
                  <a:pt x="32226" y="219868"/>
                </a:lnTo>
                <a:lnTo>
                  <a:pt x="24110" y="215284"/>
                </a:lnTo>
                <a:lnTo>
                  <a:pt x="17779" y="207010"/>
                </a:lnTo>
                <a:lnTo>
                  <a:pt x="27939" y="207010"/>
                </a:lnTo>
                <a:lnTo>
                  <a:pt x="38100" y="199389"/>
                </a:lnTo>
                <a:lnTo>
                  <a:pt x="40639" y="195580"/>
                </a:lnTo>
                <a:lnTo>
                  <a:pt x="40639" y="177800"/>
                </a:lnTo>
                <a:lnTo>
                  <a:pt x="31750" y="176530"/>
                </a:lnTo>
                <a:close/>
              </a:path>
              <a:path w="163830" h="229870">
                <a:moveTo>
                  <a:pt x="132744" y="144780"/>
                </a:moveTo>
                <a:lnTo>
                  <a:pt x="107950" y="144780"/>
                </a:lnTo>
                <a:lnTo>
                  <a:pt x="104149" y="159007"/>
                </a:lnTo>
                <a:lnTo>
                  <a:pt x="99853" y="172561"/>
                </a:lnTo>
                <a:lnTo>
                  <a:pt x="77509" y="208319"/>
                </a:lnTo>
                <a:lnTo>
                  <a:pt x="45719" y="222250"/>
                </a:lnTo>
                <a:lnTo>
                  <a:pt x="75837" y="222250"/>
                </a:lnTo>
                <a:lnTo>
                  <a:pt x="97631" y="208438"/>
                </a:lnTo>
                <a:lnTo>
                  <a:pt x="117336" y="185400"/>
                </a:lnTo>
                <a:lnTo>
                  <a:pt x="129539" y="157480"/>
                </a:lnTo>
                <a:lnTo>
                  <a:pt x="132744" y="144780"/>
                </a:lnTo>
                <a:close/>
              </a:path>
              <a:path w="163830" h="229870">
                <a:moveTo>
                  <a:pt x="67864" y="7619"/>
                </a:moveTo>
                <a:lnTo>
                  <a:pt x="54609" y="7619"/>
                </a:lnTo>
                <a:lnTo>
                  <a:pt x="54609" y="19050"/>
                </a:lnTo>
                <a:lnTo>
                  <a:pt x="54153" y="25697"/>
                </a:lnTo>
                <a:lnTo>
                  <a:pt x="52863" y="32226"/>
                </a:lnTo>
                <a:lnTo>
                  <a:pt x="50859" y="38516"/>
                </a:lnTo>
                <a:lnTo>
                  <a:pt x="48252" y="44469"/>
                </a:lnTo>
                <a:lnTo>
                  <a:pt x="39191" y="69175"/>
                </a:lnTo>
                <a:lnTo>
                  <a:pt x="32861" y="88900"/>
                </a:lnTo>
                <a:lnTo>
                  <a:pt x="29150" y="104814"/>
                </a:lnTo>
                <a:lnTo>
                  <a:pt x="27939" y="118110"/>
                </a:lnTo>
                <a:lnTo>
                  <a:pt x="31849" y="138251"/>
                </a:lnTo>
                <a:lnTo>
                  <a:pt x="42068" y="151606"/>
                </a:lnTo>
                <a:lnTo>
                  <a:pt x="56336" y="159007"/>
                </a:lnTo>
                <a:lnTo>
                  <a:pt x="72389" y="161289"/>
                </a:lnTo>
                <a:lnTo>
                  <a:pt x="82411" y="160139"/>
                </a:lnTo>
                <a:lnTo>
                  <a:pt x="91598" y="156844"/>
                </a:lnTo>
                <a:lnTo>
                  <a:pt x="96773" y="153669"/>
                </a:lnTo>
                <a:lnTo>
                  <a:pt x="72389" y="153669"/>
                </a:lnTo>
                <a:lnTo>
                  <a:pt x="61714" y="151070"/>
                </a:lnTo>
                <a:lnTo>
                  <a:pt x="55562" y="144303"/>
                </a:lnTo>
                <a:lnTo>
                  <a:pt x="52744" y="134917"/>
                </a:lnTo>
                <a:lnTo>
                  <a:pt x="52069" y="124460"/>
                </a:lnTo>
                <a:lnTo>
                  <a:pt x="53240" y="110867"/>
                </a:lnTo>
                <a:lnTo>
                  <a:pt x="56673" y="94773"/>
                </a:lnTo>
                <a:lnTo>
                  <a:pt x="62249" y="76061"/>
                </a:lnTo>
                <a:lnTo>
                  <a:pt x="69850" y="54610"/>
                </a:lnTo>
                <a:lnTo>
                  <a:pt x="75564" y="39528"/>
                </a:lnTo>
                <a:lnTo>
                  <a:pt x="76993" y="34428"/>
                </a:lnTo>
                <a:lnTo>
                  <a:pt x="77469" y="29210"/>
                </a:lnTo>
                <a:lnTo>
                  <a:pt x="75227" y="17680"/>
                </a:lnTo>
                <a:lnTo>
                  <a:pt x="69056" y="8413"/>
                </a:lnTo>
                <a:lnTo>
                  <a:pt x="67864" y="7619"/>
                </a:lnTo>
                <a:close/>
              </a:path>
              <a:path w="163830" h="229870">
                <a:moveTo>
                  <a:pt x="158750" y="3810"/>
                </a:moveTo>
                <a:lnTo>
                  <a:pt x="149859" y="3810"/>
                </a:lnTo>
                <a:lnTo>
                  <a:pt x="144779" y="6350"/>
                </a:lnTo>
                <a:lnTo>
                  <a:pt x="140969" y="11430"/>
                </a:lnTo>
                <a:lnTo>
                  <a:pt x="140969" y="12700"/>
                </a:lnTo>
                <a:lnTo>
                  <a:pt x="138429" y="24130"/>
                </a:lnTo>
                <a:lnTo>
                  <a:pt x="135889" y="30480"/>
                </a:lnTo>
                <a:lnTo>
                  <a:pt x="134540" y="37901"/>
                </a:lnTo>
                <a:lnTo>
                  <a:pt x="130889" y="52268"/>
                </a:lnTo>
                <a:lnTo>
                  <a:pt x="113029" y="123189"/>
                </a:lnTo>
                <a:lnTo>
                  <a:pt x="72389" y="153669"/>
                </a:lnTo>
                <a:lnTo>
                  <a:pt x="96773" y="153669"/>
                </a:lnTo>
                <a:lnTo>
                  <a:pt x="100117" y="151606"/>
                </a:lnTo>
                <a:lnTo>
                  <a:pt x="107950" y="144780"/>
                </a:lnTo>
                <a:lnTo>
                  <a:pt x="132744" y="144780"/>
                </a:lnTo>
                <a:lnTo>
                  <a:pt x="163829" y="21589"/>
                </a:lnTo>
                <a:lnTo>
                  <a:pt x="163829" y="7619"/>
                </a:lnTo>
                <a:lnTo>
                  <a:pt x="158750" y="3810"/>
                </a:lnTo>
                <a:close/>
              </a:path>
              <a:path w="163830" h="229870">
                <a:moveTo>
                  <a:pt x="48259" y="0"/>
                </a:moveTo>
                <a:lnTo>
                  <a:pt x="25717" y="7997"/>
                </a:lnTo>
                <a:lnTo>
                  <a:pt x="10795" y="25876"/>
                </a:lnTo>
                <a:lnTo>
                  <a:pt x="2540" y="44469"/>
                </a:lnTo>
                <a:lnTo>
                  <a:pt x="0" y="54610"/>
                </a:lnTo>
                <a:lnTo>
                  <a:pt x="0" y="58419"/>
                </a:lnTo>
                <a:lnTo>
                  <a:pt x="7619" y="58419"/>
                </a:lnTo>
                <a:lnTo>
                  <a:pt x="7619" y="57150"/>
                </a:lnTo>
                <a:lnTo>
                  <a:pt x="10159" y="52069"/>
                </a:lnTo>
                <a:lnTo>
                  <a:pt x="17879" y="30658"/>
                </a:lnTo>
                <a:lnTo>
                  <a:pt x="27146" y="16986"/>
                </a:lnTo>
                <a:lnTo>
                  <a:pt x="37127" y="9743"/>
                </a:lnTo>
                <a:lnTo>
                  <a:pt x="46989" y="7619"/>
                </a:lnTo>
                <a:lnTo>
                  <a:pt x="67864" y="7619"/>
                </a:lnTo>
                <a:lnTo>
                  <a:pt x="59789" y="2242"/>
                </a:lnTo>
                <a:lnTo>
                  <a:pt x="48259" y="0"/>
                </a:lnTo>
                <a:close/>
              </a:path>
            </a:pathLst>
          </a:custGeom>
          <a:solidFill>
            <a:srgbClr val="FF3A21"/>
          </a:solidFill>
        </p:spPr>
        <p:txBody>
          <a:bodyPr wrap="square" lIns="0" tIns="0" rIns="0" bIns="0" rtlCol="0"/>
          <a:lstStyle/>
          <a:p>
            <a:endParaRPr sz="1632"/>
          </a:p>
        </p:txBody>
      </p:sp>
      <p:sp>
        <p:nvSpPr>
          <p:cNvPr id="44" name="object 44"/>
          <p:cNvSpPr/>
          <p:nvPr/>
        </p:nvSpPr>
        <p:spPr>
          <a:xfrm>
            <a:off x="1173518" y="5422484"/>
            <a:ext cx="44914" cy="0"/>
          </a:xfrm>
          <a:custGeom>
            <a:avLst/>
            <a:gdLst/>
            <a:ahLst/>
            <a:cxnLst/>
            <a:rect l="l" t="t" r="r" b="b"/>
            <a:pathLst>
              <a:path w="49530">
                <a:moveTo>
                  <a:pt x="0" y="0"/>
                </a:moveTo>
                <a:lnTo>
                  <a:pt x="49529" y="0"/>
                </a:lnTo>
              </a:path>
            </a:pathLst>
          </a:custGeom>
          <a:ln w="13969">
            <a:solidFill>
              <a:srgbClr val="FF3A21"/>
            </a:solidFill>
          </a:ln>
        </p:spPr>
        <p:txBody>
          <a:bodyPr wrap="square" lIns="0" tIns="0" rIns="0" bIns="0" rtlCol="0"/>
          <a:lstStyle/>
          <a:p>
            <a:endParaRPr sz="1632"/>
          </a:p>
        </p:txBody>
      </p:sp>
      <p:sp>
        <p:nvSpPr>
          <p:cNvPr id="45" name="object 45"/>
          <p:cNvSpPr/>
          <p:nvPr/>
        </p:nvSpPr>
        <p:spPr>
          <a:xfrm>
            <a:off x="1212098" y="5120179"/>
            <a:ext cx="0" cy="295971"/>
          </a:xfrm>
          <a:custGeom>
            <a:avLst/>
            <a:gdLst/>
            <a:ahLst/>
            <a:cxnLst/>
            <a:rect l="l" t="t" r="r" b="b"/>
            <a:pathLst>
              <a:path h="326389">
                <a:moveTo>
                  <a:pt x="0" y="0"/>
                </a:moveTo>
                <a:lnTo>
                  <a:pt x="0" y="326389"/>
                </a:lnTo>
              </a:path>
            </a:pathLst>
          </a:custGeom>
          <a:ln w="13969">
            <a:solidFill>
              <a:srgbClr val="FF3A21"/>
            </a:solidFill>
          </a:ln>
        </p:spPr>
        <p:txBody>
          <a:bodyPr wrap="square" lIns="0" tIns="0" rIns="0" bIns="0" rtlCol="0"/>
          <a:lstStyle/>
          <a:p>
            <a:endParaRPr sz="1632"/>
          </a:p>
        </p:txBody>
      </p:sp>
      <p:sp>
        <p:nvSpPr>
          <p:cNvPr id="46" name="object 46"/>
          <p:cNvSpPr/>
          <p:nvPr/>
        </p:nvSpPr>
        <p:spPr>
          <a:xfrm>
            <a:off x="1173518" y="5113845"/>
            <a:ext cx="44914" cy="0"/>
          </a:xfrm>
          <a:custGeom>
            <a:avLst/>
            <a:gdLst/>
            <a:ahLst/>
            <a:cxnLst/>
            <a:rect l="l" t="t" r="r" b="b"/>
            <a:pathLst>
              <a:path w="49530">
                <a:moveTo>
                  <a:pt x="0" y="0"/>
                </a:moveTo>
                <a:lnTo>
                  <a:pt x="49529" y="0"/>
                </a:lnTo>
              </a:path>
            </a:pathLst>
          </a:custGeom>
          <a:ln w="13970">
            <a:solidFill>
              <a:srgbClr val="FF3A21"/>
            </a:solidFill>
          </a:ln>
        </p:spPr>
        <p:txBody>
          <a:bodyPr wrap="square" lIns="0" tIns="0" rIns="0" bIns="0" rtlCol="0"/>
          <a:lstStyle/>
          <a:p>
            <a:endParaRPr sz="1632"/>
          </a:p>
        </p:txBody>
      </p:sp>
      <p:sp>
        <p:nvSpPr>
          <p:cNvPr id="47" name="object 47"/>
          <p:cNvSpPr/>
          <p:nvPr/>
        </p:nvSpPr>
        <p:spPr>
          <a:xfrm>
            <a:off x="1271408" y="5243404"/>
            <a:ext cx="171594" cy="154319"/>
          </a:xfrm>
          <a:custGeom>
            <a:avLst/>
            <a:gdLst/>
            <a:ahLst/>
            <a:cxnLst/>
            <a:rect l="l" t="t" r="r" b="b"/>
            <a:pathLst>
              <a:path w="189230" h="170179">
                <a:moveTo>
                  <a:pt x="153318" y="85090"/>
                </a:moveTo>
                <a:lnTo>
                  <a:pt x="119379" y="85090"/>
                </a:lnTo>
                <a:lnTo>
                  <a:pt x="134719" y="87689"/>
                </a:lnTo>
                <a:lnTo>
                  <a:pt x="144938" y="94456"/>
                </a:lnTo>
                <a:lnTo>
                  <a:pt x="150633" y="103842"/>
                </a:lnTo>
                <a:lnTo>
                  <a:pt x="152400" y="114300"/>
                </a:lnTo>
                <a:lnTo>
                  <a:pt x="147974" y="132357"/>
                </a:lnTo>
                <a:lnTo>
                  <a:pt x="136048" y="147319"/>
                </a:lnTo>
                <a:lnTo>
                  <a:pt x="118645" y="157519"/>
                </a:lnTo>
                <a:lnTo>
                  <a:pt x="97789" y="161290"/>
                </a:lnTo>
                <a:lnTo>
                  <a:pt x="0" y="161290"/>
                </a:lnTo>
                <a:lnTo>
                  <a:pt x="0" y="170180"/>
                </a:lnTo>
                <a:lnTo>
                  <a:pt x="102869" y="170180"/>
                </a:lnTo>
                <a:lnTo>
                  <a:pt x="132794" y="165417"/>
                </a:lnTo>
                <a:lnTo>
                  <a:pt x="156527" y="153035"/>
                </a:lnTo>
                <a:lnTo>
                  <a:pt x="172164" y="135890"/>
                </a:lnTo>
                <a:lnTo>
                  <a:pt x="177800" y="116840"/>
                </a:lnTo>
                <a:lnTo>
                  <a:pt x="174803" y="103425"/>
                </a:lnTo>
                <a:lnTo>
                  <a:pt x="166211" y="92392"/>
                </a:lnTo>
                <a:lnTo>
                  <a:pt x="153318" y="85090"/>
                </a:lnTo>
                <a:close/>
              </a:path>
              <a:path w="189230" h="170179">
                <a:moveTo>
                  <a:pt x="86359" y="8890"/>
                </a:moveTo>
                <a:lnTo>
                  <a:pt x="57150" y="8890"/>
                </a:lnTo>
                <a:lnTo>
                  <a:pt x="62229" y="10160"/>
                </a:lnTo>
                <a:lnTo>
                  <a:pt x="62229" y="17780"/>
                </a:lnTo>
                <a:lnTo>
                  <a:pt x="27939" y="151130"/>
                </a:lnTo>
                <a:lnTo>
                  <a:pt x="26669" y="158750"/>
                </a:lnTo>
                <a:lnTo>
                  <a:pt x="25400" y="161290"/>
                </a:lnTo>
                <a:lnTo>
                  <a:pt x="48259" y="161290"/>
                </a:lnTo>
                <a:lnTo>
                  <a:pt x="48259" y="156210"/>
                </a:lnTo>
                <a:lnTo>
                  <a:pt x="49529" y="152400"/>
                </a:lnTo>
                <a:lnTo>
                  <a:pt x="67309" y="85090"/>
                </a:lnTo>
                <a:lnTo>
                  <a:pt x="153318" y="85090"/>
                </a:lnTo>
                <a:lnTo>
                  <a:pt x="152618" y="84693"/>
                </a:lnTo>
                <a:lnTo>
                  <a:pt x="134619" y="81280"/>
                </a:lnTo>
                <a:lnTo>
                  <a:pt x="146288" y="77470"/>
                </a:lnTo>
                <a:lnTo>
                  <a:pt x="68579" y="77470"/>
                </a:lnTo>
                <a:lnTo>
                  <a:pt x="83819" y="16510"/>
                </a:lnTo>
                <a:lnTo>
                  <a:pt x="86359" y="10160"/>
                </a:lnTo>
                <a:lnTo>
                  <a:pt x="86359" y="8890"/>
                </a:lnTo>
                <a:close/>
              </a:path>
              <a:path w="189230" h="170179">
                <a:moveTo>
                  <a:pt x="138429" y="0"/>
                </a:moveTo>
                <a:lnTo>
                  <a:pt x="39369" y="0"/>
                </a:lnTo>
                <a:lnTo>
                  <a:pt x="39369" y="8890"/>
                </a:lnTo>
                <a:lnTo>
                  <a:pt x="134619" y="8890"/>
                </a:lnTo>
                <a:lnTo>
                  <a:pt x="150098" y="11430"/>
                </a:lnTo>
                <a:lnTo>
                  <a:pt x="159384" y="17780"/>
                </a:lnTo>
                <a:lnTo>
                  <a:pt x="163909" y="26035"/>
                </a:lnTo>
                <a:lnTo>
                  <a:pt x="165100" y="34290"/>
                </a:lnTo>
                <a:lnTo>
                  <a:pt x="161012" y="49609"/>
                </a:lnTo>
                <a:lnTo>
                  <a:pt x="149542" y="63500"/>
                </a:lnTo>
                <a:lnTo>
                  <a:pt x="131881" y="73580"/>
                </a:lnTo>
                <a:lnTo>
                  <a:pt x="109219" y="77470"/>
                </a:lnTo>
                <a:lnTo>
                  <a:pt x="146288" y="77470"/>
                </a:lnTo>
                <a:lnTo>
                  <a:pt x="156011" y="74294"/>
                </a:lnTo>
                <a:lnTo>
                  <a:pt x="173354" y="63500"/>
                </a:lnTo>
                <a:lnTo>
                  <a:pt x="184983" y="49847"/>
                </a:lnTo>
                <a:lnTo>
                  <a:pt x="189229" y="34290"/>
                </a:lnTo>
                <a:lnTo>
                  <a:pt x="185757" y="20895"/>
                </a:lnTo>
                <a:lnTo>
                  <a:pt x="175736" y="10001"/>
                </a:lnTo>
                <a:lnTo>
                  <a:pt x="159762" y="2678"/>
                </a:lnTo>
                <a:lnTo>
                  <a:pt x="138429" y="0"/>
                </a:lnTo>
                <a:close/>
              </a:path>
            </a:pathLst>
          </a:custGeom>
          <a:solidFill>
            <a:srgbClr val="FF3A21"/>
          </a:solidFill>
        </p:spPr>
        <p:txBody>
          <a:bodyPr wrap="square" lIns="0" tIns="0" rIns="0" bIns="0" rtlCol="0"/>
          <a:lstStyle/>
          <a:p>
            <a:endParaRPr sz="1632"/>
          </a:p>
        </p:txBody>
      </p:sp>
      <p:sp>
        <p:nvSpPr>
          <p:cNvPr id="48" name="object 48"/>
          <p:cNvSpPr/>
          <p:nvPr/>
        </p:nvSpPr>
        <p:spPr>
          <a:xfrm>
            <a:off x="981194" y="5563559"/>
            <a:ext cx="153168" cy="228024"/>
          </a:xfrm>
          <a:custGeom>
            <a:avLst/>
            <a:gdLst/>
            <a:ahLst/>
            <a:cxnLst/>
            <a:rect l="l" t="t" r="r" b="b"/>
            <a:pathLst>
              <a:path w="168909" h="251460">
                <a:moveTo>
                  <a:pt x="86359" y="90169"/>
                </a:moveTo>
                <a:lnTo>
                  <a:pt x="55185" y="99099"/>
                </a:lnTo>
                <a:lnTo>
                  <a:pt x="27463" y="122555"/>
                </a:lnTo>
                <a:lnTo>
                  <a:pt x="7600" y="155535"/>
                </a:lnTo>
                <a:lnTo>
                  <a:pt x="0" y="193039"/>
                </a:lnTo>
                <a:lnTo>
                  <a:pt x="3432" y="216634"/>
                </a:lnTo>
                <a:lnTo>
                  <a:pt x="13176" y="235108"/>
                </a:lnTo>
                <a:lnTo>
                  <a:pt x="28396" y="247153"/>
                </a:lnTo>
                <a:lnTo>
                  <a:pt x="48259" y="251460"/>
                </a:lnTo>
                <a:lnTo>
                  <a:pt x="55046" y="250666"/>
                </a:lnTo>
                <a:lnTo>
                  <a:pt x="65404" y="247015"/>
                </a:lnTo>
                <a:lnTo>
                  <a:pt x="70392" y="243839"/>
                </a:lnTo>
                <a:lnTo>
                  <a:pt x="48259" y="243839"/>
                </a:lnTo>
                <a:lnTo>
                  <a:pt x="37187" y="240446"/>
                </a:lnTo>
                <a:lnTo>
                  <a:pt x="30162" y="231933"/>
                </a:lnTo>
                <a:lnTo>
                  <a:pt x="26471" y="220801"/>
                </a:lnTo>
                <a:lnTo>
                  <a:pt x="25520" y="210819"/>
                </a:lnTo>
                <a:lnTo>
                  <a:pt x="25453" y="209073"/>
                </a:lnTo>
                <a:lnTo>
                  <a:pt x="27324" y="192266"/>
                </a:lnTo>
                <a:lnTo>
                  <a:pt x="38794" y="148649"/>
                </a:lnTo>
                <a:lnTo>
                  <a:pt x="65087" y="107314"/>
                </a:lnTo>
                <a:lnTo>
                  <a:pt x="86359" y="97789"/>
                </a:lnTo>
                <a:lnTo>
                  <a:pt x="107199" y="97789"/>
                </a:lnTo>
                <a:lnTo>
                  <a:pt x="105727" y="96361"/>
                </a:lnTo>
                <a:lnTo>
                  <a:pt x="96877" y="91777"/>
                </a:lnTo>
                <a:lnTo>
                  <a:pt x="86359" y="90169"/>
                </a:lnTo>
                <a:close/>
              </a:path>
              <a:path w="168909" h="251460">
                <a:moveTo>
                  <a:pt x="115569" y="223519"/>
                </a:moveTo>
                <a:lnTo>
                  <a:pt x="93979" y="223519"/>
                </a:lnTo>
                <a:lnTo>
                  <a:pt x="97690" y="234315"/>
                </a:lnTo>
                <a:lnTo>
                  <a:pt x="104616" y="243205"/>
                </a:lnTo>
                <a:lnTo>
                  <a:pt x="114161" y="249237"/>
                </a:lnTo>
                <a:lnTo>
                  <a:pt x="125729" y="251460"/>
                </a:lnTo>
                <a:lnTo>
                  <a:pt x="135076" y="250070"/>
                </a:lnTo>
                <a:lnTo>
                  <a:pt x="142398" y="246062"/>
                </a:lnTo>
                <a:lnTo>
                  <a:pt x="144365" y="243839"/>
                </a:lnTo>
                <a:lnTo>
                  <a:pt x="116840" y="243839"/>
                </a:lnTo>
                <a:lnTo>
                  <a:pt x="115649" y="234315"/>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29" y="135889"/>
                </a:lnTo>
                <a:lnTo>
                  <a:pt x="95250" y="204469"/>
                </a:lnTo>
                <a:lnTo>
                  <a:pt x="93979" y="210819"/>
                </a:lnTo>
                <a:lnTo>
                  <a:pt x="93979" y="212089"/>
                </a:lnTo>
                <a:lnTo>
                  <a:pt x="88900" y="218439"/>
                </a:lnTo>
                <a:lnTo>
                  <a:pt x="77013" y="230445"/>
                </a:lnTo>
                <a:lnTo>
                  <a:pt x="66198" y="238283"/>
                </a:lnTo>
                <a:lnTo>
                  <a:pt x="56574" y="242550"/>
                </a:lnTo>
                <a:lnTo>
                  <a:pt x="48259" y="243839"/>
                </a:lnTo>
                <a:lnTo>
                  <a:pt x="70392" y="243839"/>
                </a:lnTo>
                <a:lnTo>
                  <a:pt x="78620" y="238601"/>
                </a:lnTo>
                <a:lnTo>
                  <a:pt x="93979" y="223519"/>
                </a:lnTo>
                <a:lnTo>
                  <a:pt x="115569" y="223519"/>
                </a:lnTo>
                <a:lnTo>
                  <a:pt x="115569" y="218439"/>
                </a:lnTo>
                <a:lnTo>
                  <a:pt x="116840" y="215900"/>
                </a:lnTo>
                <a:lnTo>
                  <a:pt x="118109" y="209550"/>
                </a:lnTo>
                <a:lnTo>
                  <a:pt x="141942" y="113030"/>
                </a:lnTo>
                <a:lnTo>
                  <a:pt x="119379" y="113030"/>
                </a:lnTo>
                <a:lnTo>
                  <a:pt x="113149" y="103564"/>
                </a:lnTo>
                <a:lnTo>
                  <a:pt x="107199" y="97789"/>
                </a:lnTo>
                <a:close/>
              </a:path>
              <a:path w="168909" h="251460">
                <a:moveTo>
                  <a:pt x="163829" y="193039"/>
                </a:moveTo>
                <a:lnTo>
                  <a:pt x="154940" y="193039"/>
                </a:lnTo>
                <a:lnTo>
                  <a:pt x="149324" y="215443"/>
                </a:lnTo>
                <a:lnTo>
                  <a:pt x="143668" y="230028"/>
                </a:lnTo>
                <a:lnTo>
                  <a:pt x="136346" y="240089"/>
                </a:lnTo>
                <a:lnTo>
                  <a:pt x="127000" y="243839"/>
                </a:lnTo>
                <a:lnTo>
                  <a:pt x="144365" y="243839"/>
                </a:lnTo>
                <a:lnTo>
                  <a:pt x="160496" y="209073"/>
                </a:lnTo>
                <a:lnTo>
                  <a:pt x="163829" y="195580"/>
                </a:lnTo>
                <a:lnTo>
                  <a:pt x="163829" y="193039"/>
                </a:lnTo>
                <a:close/>
              </a:path>
              <a:path w="168909" h="251460">
                <a:moveTo>
                  <a:pt x="168909" y="0"/>
                </a:moveTo>
                <a:lnTo>
                  <a:pt x="165100" y="0"/>
                </a:lnTo>
                <a:lnTo>
                  <a:pt x="156170" y="595"/>
                </a:lnTo>
                <a:lnTo>
                  <a:pt x="128309" y="3214"/>
                </a:lnTo>
                <a:lnTo>
                  <a:pt x="119379" y="3810"/>
                </a:lnTo>
                <a:lnTo>
                  <a:pt x="116840" y="3810"/>
                </a:lnTo>
                <a:lnTo>
                  <a:pt x="115569" y="6350"/>
                </a:lnTo>
                <a:lnTo>
                  <a:pt x="115569" y="15239"/>
                </a:lnTo>
                <a:lnTo>
                  <a:pt x="139700" y="15239"/>
                </a:lnTo>
                <a:lnTo>
                  <a:pt x="140969" y="17780"/>
                </a:lnTo>
                <a:lnTo>
                  <a:pt x="140969" y="21589"/>
                </a:lnTo>
                <a:lnTo>
                  <a:pt x="139700" y="27939"/>
                </a:lnTo>
                <a:lnTo>
                  <a:pt x="119379" y="113030"/>
                </a:lnTo>
                <a:lnTo>
                  <a:pt x="141942" y="113030"/>
                </a:lnTo>
                <a:lnTo>
                  <a:pt x="168909" y="3810"/>
                </a:lnTo>
                <a:lnTo>
                  <a:pt x="168909" y="0"/>
                </a:lnTo>
                <a:close/>
              </a:path>
            </a:pathLst>
          </a:custGeom>
          <a:solidFill>
            <a:srgbClr val="FF3A21"/>
          </a:solidFill>
        </p:spPr>
        <p:txBody>
          <a:bodyPr wrap="square" lIns="0" tIns="0" rIns="0" bIns="0" rtlCol="0"/>
          <a:lstStyle/>
          <a:p>
            <a:endParaRPr sz="1632"/>
          </a:p>
        </p:txBody>
      </p:sp>
      <p:sp>
        <p:nvSpPr>
          <p:cNvPr id="49" name="object 49"/>
          <p:cNvSpPr/>
          <p:nvPr/>
        </p:nvSpPr>
        <p:spPr>
          <a:xfrm>
            <a:off x="1142423" y="5584288"/>
            <a:ext cx="99041" cy="206142"/>
          </a:xfrm>
          <a:custGeom>
            <a:avLst/>
            <a:gdLst/>
            <a:ahLst/>
            <a:cxnLst/>
            <a:rect l="l" t="t" r="r" b="b"/>
            <a:pathLst>
              <a:path w="109219" h="227329">
                <a:moveTo>
                  <a:pt x="64769" y="81279"/>
                </a:moveTo>
                <a:lnTo>
                  <a:pt x="40640" y="81279"/>
                </a:lnTo>
                <a:lnTo>
                  <a:pt x="25757" y="140374"/>
                </a:lnTo>
                <a:lnTo>
                  <a:pt x="17780" y="173037"/>
                </a:lnTo>
                <a:lnTo>
                  <a:pt x="14565" y="188079"/>
                </a:lnTo>
                <a:lnTo>
                  <a:pt x="13969" y="194309"/>
                </a:lnTo>
                <a:lnTo>
                  <a:pt x="16450" y="207506"/>
                </a:lnTo>
                <a:lnTo>
                  <a:pt x="23336" y="217963"/>
                </a:lnTo>
                <a:lnTo>
                  <a:pt x="33793" y="224849"/>
                </a:lnTo>
                <a:lnTo>
                  <a:pt x="46990" y="227329"/>
                </a:lnTo>
                <a:lnTo>
                  <a:pt x="70723" y="219154"/>
                </a:lnTo>
                <a:lnTo>
                  <a:pt x="71412" y="218439"/>
                </a:lnTo>
                <a:lnTo>
                  <a:pt x="39369" y="218439"/>
                </a:lnTo>
                <a:lnTo>
                  <a:pt x="36829" y="214629"/>
                </a:lnTo>
                <a:lnTo>
                  <a:pt x="36829" y="191769"/>
                </a:lnTo>
                <a:lnTo>
                  <a:pt x="38100" y="185419"/>
                </a:lnTo>
                <a:lnTo>
                  <a:pt x="64769" y="81279"/>
                </a:lnTo>
                <a:close/>
              </a:path>
              <a:path w="109219" h="227329">
                <a:moveTo>
                  <a:pt x="102869" y="168909"/>
                </a:moveTo>
                <a:lnTo>
                  <a:pt x="96519" y="168909"/>
                </a:lnTo>
                <a:lnTo>
                  <a:pt x="95250" y="170179"/>
                </a:lnTo>
                <a:lnTo>
                  <a:pt x="93979" y="173989"/>
                </a:lnTo>
                <a:lnTo>
                  <a:pt x="81478" y="196472"/>
                </a:lnTo>
                <a:lnTo>
                  <a:pt x="69214" y="210026"/>
                </a:lnTo>
                <a:lnTo>
                  <a:pt x="57904" y="216673"/>
                </a:lnTo>
                <a:lnTo>
                  <a:pt x="48259" y="218439"/>
                </a:lnTo>
                <a:lnTo>
                  <a:pt x="71412" y="218439"/>
                </a:lnTo>
                <a:lnTo>
                  <a:pt x="88264" y="200977"/>
                </a:lnTo>
                <a:lnTo>
                  <a:pt x="99139" y="182324"/>
                </a:lnTo>
                <a:lnTo>
                  <a:pt x="102746" y="173037"/>
                </a:lnTo>
                <a:lnTo>
                  <a:pt x="102869" y="168909"/>
                </a:lnTo>
                <a:close/>
              </a:path>
              <a:path w="109219" h="227329">
                <a:moveTo>
                  <a:pt x="109219" y="69850"/>
                </a:moveTo>
                <a:lnTo>
                  <a:pt x="0" y="69850"/>
                </a:lnTo>
                <a:lnTo>
                  <a:pt x="0" y="81279"/>
                </a:lnTo>
                <a:lnTo>
                  <a:pt x="109219" y="81279"/>
                </a:lnTo>
                <a:lnTo>
                  <a:pt x="109219" y="69850"/>
                </a:lnTo>
                <a:close/>
              </a:path>
              <a:path w="109219" h="227329">
                <a:moveTo>
                  <a:pt x="77469" y="0"/>
                </a:moveTo>
                <a:lnTo>
                  <a:pt x="60959" y="0"/>
                </a:lnTo>
                <a:lnTo>
                  <a:pt x="57150" y="13969"/>
                </a:lnTo>
                <a:lnTo>
                  <a:pt x="43179" y="69850"/>
                </a:lnTo>
                <a:lnTo>
                  <a:pt x="67309" y="69850"/>
                </a:lnTo>
                <a:lnTo>
                  <a:pt x="75584" y="39449"/>
                </a:lnTo>
                <a:lnTo>
                  <a:pt x="80168" y="21907"/>
                </a:lnTo>
                <a:lnTo>
                  <a:pt x="82133" y="13414"/>
                </a:lnTo>
                <a:lnTo>
                  <a:pt x="82550" y="10159"/>
                </a:lnTo>
                <a:lnTo>
                  <a:pt x="82550" y="5079"/>
                </a:lnTo>
                <a:lnTo>
                  <a:pt x="77469" y="0"/>
                </a:lnTo>
                <a:close/>
              </a:path>
            </a:pathLst>
          </a:custGeom>
          <a:solidFill>
            <a:srgbClr val="FF3A21"/>
          </a:solidFill>
        </p:spPr>
        <p:txBody>
          <a:bodyPr wrap="square" lIns="0" tIns="0" rIns="0" bIns="0" rtlCol="0"/>
          <a:lstStyle/>
          <a:p>
            <a:endParaRPr sz="1632"/>
          </a:p>
        </p:txBody>
      </p:sp>
      <p:sp>
        <p:nvSpPr>
          <p:cNvPr id="50" name="object 50"/>
          <p:cNvSpPr/>
          <p:nvPr/>
        </p:nvSpPr>
        <p:spPr>
          <a:xfrm>
            <a:off x="1623808" y="5453578"/>
            <a:ext cx="214205" cy="0"/>
          </a:xfrm>
          <a:custGeom>
            <a:avLst/>
            <a:gdLst/>
            <a:ahLst/>
            <a:cxnLst/>
            <a:rect l="l" t="t" r="r" b="b"/>
            <a:pathLst>
              <a:path w="236219">
                <a:moveTo>
                  <a:pt x="0" y="0"/>
                </a:moveTo>
                <a:lnTo>
                  <a:pt x="236219" y="0"/>
                </a:lnTo>
              </a:path>
            </a:pathLst>
          </a:custGeom>
          <a:ln w="13969">
            <a:solidFill>
              <a:srgbClr val="FF3A21"/>
            </a:solidFill>
          </a:ln>
        </p:spPr>
        <p:txBody>
          <a:bodyPr wrap="square" lIns="0" tIns="0" rIns="0" bIns="0" rtlCol="0"/>
          <a:lstStyle/>
          <a:p>
            <a:endParaRPr sz="1632"/>
          </a:p>
        </p:txBody>
      </p:sp>
      <p:sp>
        <p:nvSpPr>
          <p:cNvPr id="51" name="object 51"/>
          <p:cNvSpPr/>
          <p:nvPr/>
        </p:nvSpPr>
        <p:spPr>
          <a:xfrm>
            <a:off x="1623808" y="5516918"/>
            <a:ext cx="214205" cy="0"/>
          </a:xfrm>
          <a:custGeom>
            <a:avLst/>
            <a:gdLst/>
            <a:ahLst/>
            <a:cxnLst/>
            <a:rect l="l" t="t" r="r" b="b"/>
            <a:pathLst>
              <a:path w="236219">
                <a:moveTo>
                  <a:pt x="0" y="0"/>
                </a:moveTo>
                <a:lnTo>
                  <a:pt x="236219" y="0"/>
                </a:lnTo>
              </a:path>
            </a:pathLst>
          </a:custGeom>
          <a:ln w="13969">
            <a:solidFill>
              <a:srgbClr val="FF3A21"/>
            </a:solidFill>
          </a:ln>
        </p:spPr>
        <p:txBody>
          <a:bodyPr wrap="square" lIns="0" tIns="0" rIns="0" bIns="0" rtlCol="0"/>
          <a:lstStyle/>
          <a:p>
            <a:endParaRPr sz="1632"/>
          </a:p>
        </p:txBody>
      </p:sp>
      <p:sp>
        <p:nvSpPr>
          <p:cNvPr id="52" name="object 52"/>
          <p:cNvSpPr/>
          <p:nvPr/>
        </p:nvSpPr>
        <p:spPr>
          <a:xfrm>
            <a:off x="2068341" y="5492157"/>
            <a:ext cx="0" cy="101344"/>
          </a:xfrm>
          <a:custGeom>
            <a:avLst/>
            <a:gdLst/>
            <a:ahLst/>
            <a:cxnLst/>
            <a:rect l="l" t="t" r="r" b="b"/>
            <a:pathLst>
              <a:path h="111760">
                <a:moveTo>
                  <a:pt x="0" y="0"/>
                </a:moveTo>
                <a:lnTo>
                  <a:pt x="0" y="111759"/>
                </a:lnTo>
              </a:path>
            </a:pathLst>
          </a:custGeom>
          <a:ln w="15239">
            <a:solidFill>
              <a:srgbClr val="FF3A21"/>
            </a:solidFill>
          </a:ln>
        </p:spPr>
        <p:txBody>
          <a:bodyPr wrap="square" lIns="0" tIns="0" rIns="0" bIns="0" rtlCol="0"/>
          <a:lstStyle/>
          <a:p>
            <a:endParaRPr sz="1632"/>
          </a:p>
        </p:txBody>
      </p:sp>
      <p:sp>
        <p:nvSpPr>
          <p:cNvPr id="53" name="object 53"/>
          <p:cNvSpPr/>
          <p:nvPr/>
        </p:nvSpPr>
        <p:spPr>
          <a:xfrm>
            <a:off x="1961238" y="5485824"/>
            <a:ext cx="214205" cy="0"/>
          </a:xfrm>
          <a:custGeom>
            <a:avLst/>
            <a:gdLst/>
            <a:ahLst/>
            <a:cxnLst/>
            <a:rect l="l" t="t" r="r" b="b"/>
            <a:pathLst>
              <a:path w="236219">
                <a:moveTo>
                  <a:pt x="0" y="0"/>
                </a:moveTo>
                <a:lnTo>
                  <a:pt x="236219" y="0"/>
                </a:lnTo>
              </a:path>
            </a:pathLst>
          </a:custGeom>
          <a:ln w="13970">
            <a:solidFill>
              <a:srgbClr val="FF3A21"/>
            </a:solidFill>
          </a:ln>
        </p:spPr>
        <p:txBody>
          <a:bodyPr wrap="square" lIns="0" tIns="0" rIns="0" bIns="0" rtlCol="0"/>
          <a:lstStyle/>
          <a:p>
            <a:endParaRPr sz="1632"/>
          </a:p>
        </p:txBody>
      </p:sp>
      <p:sp>
        <p:nvSpPr>
          <p:cNvPr id="54" name="object 54"/>
          <p:cNvSpPr/>
          <p:nvPr/>
        </p:nvSpPr>
        <p:spPr>
          <a:xfrm>
            <a:off x="2068341" y="5378145"/>
            <a:ext cx="0" cy="101344"/>
          </a:xfrm>
          <a:custGeom>
            <a:avLst/>
            <a:gdLst/>
            <a:ahLst/>
            <a:cxnLst/>
            <a:rect l="l" t="t" r="r" b="b"/>
            <a:pathLst>
              <a:path h="111760">
                <a:moveTo>
                  <a:pt x="0" y="0"/>
                </a:moveTo>
                <a:lnTo>
                  <a:pt x="0" y="111760"/>
                </a:lnTo>
              </a:path>
            </a:pathLst>
          </a:custGeom>
          <a:ln w="15239">
            <a:solidFill>
              <a:srgbClr val="FF3A21"/>
            </a:solidFill>
          </a:ln>
        </p:spPr>
        <p:txBody>
          <a:bodyPr wrap="square" lIns="0" tIns="0" rIns="0" bIns="0" rtlCol="0"/>
          <a:lstStyle/>
          <a:p>
            <a:endParaRPr sz="1632"/>
          </a:p>
        </p:txBody>
      </p:sp>
      <p:sp>
        <p:nvSpPr>
          <p:cNvPr id="55" name="object 55"/>
          <p:cNvSpPr/>
          <p:nvPr/>
        </p:nvSpPr>
        <p:spPr>
          <a:xfrm>
            <a:off x="2220357" y="5351658"/>
            <a:ext cx="107102" cy="215356"/>
          </a:xfrm>
          <a:custGeom>
            <a:avLst/>
            <a:gdLst/>
            <a:ahLst/>
            <a:cxnLst/>
            <a:rect l="l" t="t" r="r" b="b"/>
            <a:pathLst>
              <a:path w="118110" h="237489">
                <a:moveTo>
                  <a:pt x="118109" y="226059"/>
                </a:moveTo>
                <a:lnTo>
                  <a:pt x="2539" y="226059"/>
                </a:lnTo>
                <a:lnTo>
                  <a:pt x="2539" y="237489"/>
                </a:lnTo>
                <a:lnTo>
                  <a:pt x="14882" y="236755"/>
                </a:lnTo>
                <a:lnTo>
                  <a:pt x="30797" y="236378"/>
                </a:lnTo>
                <a:lnTo>
                  <a:pt x="118109" y="236219"/>
                </a:lnTo>
                <a:lnTo>
                  <a:pt x="118109" y="226059"/>
                </a:lnTo>
                <a:close/>
              </a:path>
              <a:path w="118110" h="237489">
                <a:moveTo>
                  <a:pt x="118109" y="236219"/>
                </a:moveTo>
                <a:lnTo>
                  <a:pt x="60959" y="236219"/>
                </a:lnTo>
                <a:lnTo>
                  <a:pt x="90011" y="236378"/>
                </a:lnTo>
                <a:lnTo>
                  <a:pt x="105787" y="236755"/>
                </a:lnTo>
                <a:lnTo>
                  <a:pt x="118109" y="237489"/>
                </a:lnTo>
                <a:lnTo>
                  <a:pt x="118109" y="236219"/>
                </a:lnTo>
                <a:close/>
              </a:path>
              <a:path w="118110" h="237489">
                <a:moveTo>
                  <a:pt x="73659" y="24129"/>
                </a:moveTo>
                <a:lnTo>
                  <a:pt x="46989" y="24129"/>
                </a:lnTo>
                <a:lnTo>
                  <a:pt x="46989" y="208279"/>
                </a:lnTo>
                <a:lnTo>
                  <a:pt x="46275" y="216951"/>
                </a:lnTo>
                <a:lnTo>
                  <a:pt x="42227" y="222408"/>
                </a:lnTo>
                <a:lnTo>
                  <a:pt x="31988" y="225246"/>
                </a:lnTo>
                <a:lnTo>
                  <a:pt x="12700" y="226059"/>
                </a:lnTo>
                <a:lnTo>
                  <a:pt x="106679" y="226059"/>
                </a:lnTo>
                <a:lnTo>
                  <a:pt x="88126" y="225246"/>
                </a:lnTo>
                <a:lnTo>
                  <a:pt x="78263" y="222408"/>
                </a:lnTo>
                <a:lnTo>
                  <a:pt x="74354" y="216951"/>
                </a:lnTo>
                <a:lnTo>
                  <a:pt x="73659" y="208279"/>
                </a:lnTo>
                <a:lnTo>
                  <a:pt x="73659" y="24129"/>
                </a:lnTo>
                <a:close/>
              </a:path>
              <a:path w="118110" h="237489">
                <a:moveTo>
                  <a:pt x="73659" y="0"/>
                </a:moveTo>
                <a:lnTo>
                  <a:pt x="66039" y="0"/>
                </a:lnTo>
                <a:lnTo>
                  <a:pt x="47684" y="13215"/>
                </a:lnTo>
                <a:lnTo>
                  <a:pt x="28733" y="20002"/>
                </a:lnTo>
                <a:lnTo>
                  <a:pt x="11926" y="22502"/>
                </a:lnTo>
                <a:lnTo>
                  <a:pt x="0" y="22859"/>
                </a:lnTo>
                <a:lnTo>
                  <a:pt x="0" y="34289"/>
                </a:lnTo>
                <a:lnTo>
                  <a:pt x="7877" y="34131"/>
                </a:lnTo>
                <a:lnTo>
                  <a:pt x="19208" y="33019"/>
                </a:lnTo>
                <a:lnTo>
                  <a:pt x="32682" y="30003"/>
                </a:lnTo>
                <a:lnTo>
                  <a:pt x="46989" y="24129"/>
                </a:lnTo>
                <a:lnTo>
                  <a:pt x="73659" y="24129"/>
                </a:lnTo>
                <a:lnTo>
                  <a:pt x="73659" y="0"/>
                </a:lnTo>
                <a:close/>
              </a:path>
            </a:pathLst>
          </a:custGeom>
          <a:solidFill>
            <a:srgbClr val="FF3A21"/>
          </a:solidFill>
        </p:spPr>
        <p:txBody>
          <a:bodyPr wrap="square" lIns="0" tIns="0" rIns="0" bIns="0" rtlCol="0"/>
          <a:lstStyle/>
          <a:p>
            <a:endParaRPr sz="1632"/>
          </a:p>
        </p:txBody>
      </p:sp>
      <p:sp>
        <p:nvSpPr>
          <p:cNvPr id="56" name="object 56"/>
          <p:cNvSpPr/>
          <p:nvPr/>
        </p:nvSpPr>
        <p:spPr>
          <a:xfrm>
            <a:off x="2451835" y="5469124"/>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57" name="object 57"/>
          <p:cNvSpPr/>
          <p:nvPr/>
        </p:nvSpPr>
        <p:spPr>
          <a:xfrm>
            <a:off x="2601548" y="5342444"/>
            <a:ext cx="146258" cy="228024"/>
          </a:xfrm>
          <a:custGeom>
            <a:avLst/>
            <a:gdLst/>
            <a:ahLst/>
            <a:cxnLst/>
            <a:rect l="l" t="t" r="r" b="b"/>
            <a:pathLst>
              <a:path w="161289" h="251460">
                <a:moveTo>
                  <a:pt x="82550" y="0"/>
                </a:moveTo>
                <a:lnTo>
                  <a:pt x="77469" y="0"/>
                </a:lnTo>
                <a:lnTo>
                  <a:pt x="68758" y="416"/>
                </a:lnTo>
                <a:lnTo>
                  <a:pt x="56356" y="1428"/>
                </a:lnTo>
                <a:lnTo>
                  <a:pt x="43715" y="2678"/>
                </a:lnTo>
                <a:lnTo>
                  <a:pt x="34289" y="3809"/>
                </a:lnTo>
                <a:lnTo>
                  <a:pt x="27939" y="3809"/>
                </a:lnTo>
                <a:lnTo>
                  <a:pt x="27939" y="15239"/>
                </a:lnTo>
                <a:lnTo>
                  <a:pt x="53339" y="15239"/>
                </a:lnTo>
                <a:lnTo>
                  <a:pt x="54609" y="17779"/>
                </a:lnTo>
                <a:lnTo>
                  <a:pt x="54609" y="21589"/>
                </a:lnTo>
                <a:lnTo>
                  <a:pt x="53339" y="27939"/>
                </a:lnTo>
                <a:lnTo>
                  <a:pt x="1269" y="232409"/>
                </a:lnTo>
                <a:lnTo>
                  <a:pt x="0" y="237489"/>
                </a:lnTo>
                <a:lnTo>
                  <a:pt x="59" y="248939"/>
                </a:lnTo>
                <a:lnTo>
                  <a:pt x="7619" y="251459"/>
                </a:lnTo>
                <a:lnTo>
                  <a:pt x="15239" y="251459"/>
                </a:lnTo>
                <a:lnTo>
                  <a:pt x="32543" y="206216"/>
                </a:lnTo>
                <a:lnTo>
                  <a:pt x="39112" y="180597"/>
                </a:lnTo>
                <a:lnTo>
                  <a:pt x="43180" y="165100"/>
                </a:lnTo>
                <a:lnTo>
                  <a:pt x="81547" y="165100"/>
                </a:lnTo>
                <a:lnTo>
                  <a:pt x="76338" y="162897"/>
                </a:lnTo>
                <a:lnTo>
                  <a:pt x="54609" y="158750"/>
                </a:lnTo>
                <a:lnTo>
                  <a:pt x="61479" y="153669"/>
                </a:lnTo>
                <a:lnTo>
                  <a:pt x="45719" y="153669"/>
                </a:lnTo>
                <a:lnTo>
                  <a:pt x="82550" y="3809"/>
                </a:lnTo>
                <a:lnTo>
                  <a:pt x="82550" y="0"/>
                </a:lnTo>
                <a:close/>
              </a:path>
              <a:path w="161289" h="251460">
                <a:moveTo>
                  <a:pt x="81547" y="165100"/>
                </a:moveTo>
                <a:lnTo>
                  <a:pt x="43180" y="165100"/>
                </a:lnTo>
                <a:lnTo>
                  <a:pt x="54352" y="167183"/>
                </a:lnTo>
                <a:lnTo>
                  <a:pt x="67786" y="172243"/>
                </a:lnTo>
                <a:lnTo>
                  <a:pt x="79077" y="181352"/>
                </a:lnTo>
                <a:lnTo>
                  <a:pt x="83819" y="195579"/>
                </a:lnTo>
                <a:lnTo>
                  <a:pt x="83707" y="199727"/>
                </a:lnTo>
                <a:lnTo>
                  <a:pt x="82550" y="203200"/>
                </a:lnTo>
                <a:lnTo>
                  <a:pt x="82619" y="216316"/>
                </a:lnTo>
                <a:lnTo>
                  <a:pt x="114300" y="251459"/>
                </a:lnTo>
                <a:lnTo>
                  <a:pt x="122416" y="250269"/>
                </a:lnTo>
                <a:lnTo>
                  <a:pt x="129698" y="246697"/>
                </a:lnTo>
                <a:lnTo>
                  <a:pt x="134252" y="242569"/>
                </a:lnTo>
                <a:lnTo>
                  <a:pt x="107950" y="242569"/>
                </a:lnTo>
                <a:lnTo>
                  <a:pt x="104139" y="238759"/>
                </a:lnTo>
                <a:lnTo>
                  <a:pt x="104139" y="219709"/>
                </a:lnTo>
                <a:lnTo>
                  <a:pt x="105409" y="212089"/>
                </a:lnTo>
                <a:lnTo>
                  <a:pt x="106680" y="207009"/>
                </a:lnTo>
                <a:lnTo>
                  <a:pt x="107950" y="200659"/>
                </a:lnTo>
                <a:lnTo>
                  <a:pt x="107950" y="195579"/>
                </a:lnTo>
                <a:lnTo>
                  <a:pt x="104080" y="180717"/>
                </a:lnTo>
                <a:lnTo>
                  <a:pt x="93186" y="170021"/>
                </a:lnTo>
                <a:lnTo>
                  <a:pt x="81547" y="165100"/>
                </a:lnTo>
                <a:close/>
              </a:path>
              <a:path w="161289" h="251460">
                <a:moveTo>
                  <a:pt x="154939" y="193039"/>
                </a:moveTo>
                <a:lnTo>
                  <a:pt x="147319" y="193039"/>
                </a:lnTo>
                <a:lnTo>
                  <a:pt x="146050" y="198119"/>
                </a:lnTo>
                <a:lnTo>
                  <a:pt x="140751" y="216316"/>
                </a:lnTo>
                <a:lnTo>
                  <a:pt x="134143" y="230346"/>
                </a:lnTo>
                <a:lnTo>
                  <a:pt x="125868" y="239375"/>
                </a:lnTo>
                <a:lnTo>
                  <a:pt x="115569" y="242569"/>
                </a:lnTo>
                <a:lnTo>
                  <a:pt x="134252" y="242569"/>
                </a:lnTo>
                <a:lnTo>
                  <a:pt x="151923" y="208756"/>
                </a:lnTo>
                <a:lnTo>
                  <a:pt x="154939" y="195579"/>
                </a:lnTo>
                <a:lnTo>
                  <a:pt x="154939" y="193039"/>
                </a:lnTo>
                <a:close/>
              </a:path>
              <a:path w="161289" h="251460">
                <a:moveTo>
                  <a:pt x="137159" y="90169"/>
                </a:moveTo>
                <a:lnTo>
                  <a:pt x="86359" y="120650"/>
                </a:lnTo>
                <a:lnTo>
                  <a:pt x="76080" y="130988"/>
                </a:lnTo>
                <a:lnTo>
                  <a:pt x="66039" y="140493"/>
                </a:lnTo>
                <a:lnTo>
                  <a:pt x="55999" y="148332"/>
                </a:lnTo>
                <a:lnTo>
                  <a:pt x="45719" y="153669"/>
                </a:lnTo>
                <a:lnTo>
                  <a:pt x="61479" y="153669"/>
                </a:lnTo>
                <a:lnTo>
                  <a:pt x="63142" y="152439"/>
                </a:lnTo>
                <a:lnTo>
                  <a:pt x="71437" y="145414"/>
                </a:lnTo>
                <a:lnTo>
                  <a:pt x="79255" y="138390"/>
                </a:lnTo>
                <a:lnTo>
                  <a:pt x="86359" y="132079"/>
                </a:lnTo>
                <a:lnTo>
                  <a:pt x="98742" y="118685"/>
                </a:lnTo>
                <a:lnTo>
                  <a:pt x="111124" y="107791"/>
                </a:lnTo>
                <a:lnTo>
                  <a:pt x="123507" y="100468"/>
                </a:lnTo>
                <a:lnTo>
                  <a:pt x="135889" y="97789"/>
                </a:lnTo>
                <a:lnTo>
                  <a:pt x="155820" y="97789"/>
                </a:lnTo>
                <a:lnTo>
                  <a:pt x="155416" y="97155"/>
                </a:lnTo>
                <a:lnTo>
                  <a:pt x="147895" y="92114"/>
                </a:lnTo>
                <a:lnTo>
                  <a:pt x="137159" y="90169"/>
                </a:lnTo>
                <a:close/>
              </a:path>
              <a:path w="161289" h="251460">
                <a:moveTo>
                  <a:pt x="155820" y="97789"/>
                </a:moveTo>
                <a:lnTo>
                  <a:pt x="139700" y="97789"/>
                </a:lnTo>
                <a:lnTo>
                  <a:pt x="144780" y="99059"/>
                </a:lnTo>
                <a:lnTo>
                  <a:pt x="147319" y="100329"/>
                </a:lnTo>
                <a:lnTo>
                  <a:pt x="148589" y="100329"/>
                </a:lnTo>
                <a:lnTo>
                  <a:pt x="148589" y="101600"/>
                </a:lnTo>
                <a:lnTo>
                  <a:pt x="137914" y="104576"/>
                </a:lnTo>
                <a:lnTo>
                  <a:pt x="131762" y="110172"/>
                </a:lnTo>
                <a:lnTo>
                  <a:pt x="128944" y="116244"/>
                </a:lnTo>
                <a:lnTo>
                  <a:pt x="128269" y="120650"/>
                </a:lnTo>
                <a:lnTo>
                  <a:pt x="128269" y="127000"/>
                </a:lnTo>
                <a:lnTo>
                  <a:pt x="132080" y="134619"/>
                </a:lnTo>
                <a:lnTo>
                  <a:pt x="142239" y="134619"/>
                </a:lnTo>
                <a:lnTo>
                  <a:pt x="148967" y="133012"/>
                </a:lnTo>
                <a:lnTo>
                  <a:pt x="155098" y="128428"/>
                </a:lnTo>
                <a:lnTo>
                  <a:pt x="159563" y="121225"/>
                </a:lnTo>
                <a:lnTo>
                  <a:pt x="161289" y="111759"/>
                </a:lnTo>
                <a:lnTo>
                  <a:pt x="159841" y="104100"/>
                </a:lnTo>
                <a:lnTo>
                  <a:pt x="155820" y="97789"/>
                </a:lnTo>
                <a:close/>
              </a:path>
            </a:pathLst>
          </a:custGeom>
          <a:solidFill>
            <a:srgbClr val="FF3A21"/>
          </a:solidFill>
        </p:spPr>
        <p:txBody>
          <a:bodyPr wrap="square" lIns="0" tIns="0" rIns="0" bIns="0" rtlCol="0"/>
          <a:lstStyle/>
          <a:p>
            <a:endParaRPr sz="1632"/>
          </a:p>
        </p:txBody>
      </p:sp>
      <p:sp>
        <p:nvSpPr>
          <p:cNvPr id="58" name="object 58"/>
          <p:cNvSpPr/>
          <p:nvPr/>
        </p:nvSpPr>
        <p:spPr>
          <a:xfrm>
            <a:off x="2859515" y="5469124"/>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59" name="object 59"/>
          <p:cNvSpPr/>
          <p:nvPr/>
        </p:nvSpPr>
        <p:spPr>
          <a:xfrm>
            <a:off x="3029958" y="5640142"/>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60" name="object 60"/>
          <p:cNvSpPr/>
          <p:nvPr/>
        </p:nvSpPr>
        <p:spPr>
          <a:xfrm>
            <a:off x="3036291" y="5337837"/>
            <a:ext cx="0" cy="295971"/>
          </a:xfrm>
          <a:custGeom>
            <a:avLst/>
            <a:gdLst/>
            <a:ahLst/>
            <a:cxnLst/>
            <a:rect l="l" t="t" r="r" b="b"/>
            <a:pathLst>
              <a:path h="326389">
                <a:moveTo>
                  <a:pt x="0" y="0"/>
                </a:moveTo>
                <a:lnTo>
                  <a:pt x="0" y="326390"/>
                </a:lnTo>
              </a:path>
            </a:pathLst>
          </a:custGeom>
          <a:ln w="13969">
            <a:solidFill>
              <a:srgbClr val="FF3A21"/>
            </a:solidFill>
          </a:ln>
        </p:spPr>
        <p:txBody>
          <a:bodyPr wrap="square" lIns="0" tIns="0" rIns="0" bIns="0" rtlCol="0"/>
          <a:lstStyle/>
          <a:p>
            <a:endParaRPr sz="1632"/>
          </a:p>
        </p:txBody>
      </p:sp>
      <p:sp>
        <p:nvSpPr>
          <p:cNvPr id="61" name="object 61"/>
          <p:cNvSpPr/>
          <p:nvPr/>
        </p:nvSpPr>
        <p:spPr>
          <a:xfrm>
            <a:off x="3029958" y="5331504"/>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62" name="object 62"/>
          <p:cNvSpPr/>
          <p:nvPr/>
        </p:nvSpPr>
        <p:spPr>
          <a:xfrm>
            <a:off x="3091092" y="5424210"/>
            <a:ext cx="161229" cy="146258"/>
          </a:xfrm>
          <a:custGeom>
            <a:avLst/>
            <a:gdLst/>
            <a:ahLst/>
            <a:cxnLst/>
            <a:rect l="l" t="t" r="r" b="b"/>
            <a:pathLst>
              <a:path w="177800"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846" y="157281"/>
                </a:lnTo>
                <a:lnTo>
                  <a:pt x="53468" y="153670"/>
                </a:lnTo>
                <a:lnTo>
                  <a:pt x="22752" y="153670"/>
                </a:lnTo>
                <a:lnTo>
                  <a:pt x="16402" y="148590"/>
                </a:lnTo>
                <a:lnTo>
                  <a:pt x="25292" y="147320"/>
                </a:lnTo>
                <a:lnTo>
                  <a:pt x="32912" y="139700"/>
                </a:lnTo>
                <a:lnTo>
                  <a:pt x="32912" y="119380"/>
                </a:lnTo>
                <a:lnTo>
                  <a:pt x="25292" y="116840"/>
                </a:lnTo>
                <a:close/>
              </a:path>
              <a:path w="177800" h="161289">
                <a:moveTo>
                  <a:pt x="90484" y="133350"/>
                </a:moveTo>
                <a:lnTo>
                  <a:pt x="69742" y="133350"/>
                </a:lnTo>
                <a:lnTo>
                  <a:pt x="75000" y="143609"/>
                </a:lnTo>
                <a:lnTo>
                  <a:pt x="83236" y="152558"/>
                </a:lnTo>
                <a:lnTo>
                  <a:pt x="94566" y="158888"/>
                </a:lnTo>
                <a:lnTo>
                  <a:pt x="109112" y="161290"/>
                </a:lnTo>
                <a:lnTo>
                  <a:pt x="133579" y="154007"/>
                </a:lnTo>
                <a:lnTo>
                  <a:pt x="133941" y="153670"/>
                </a:lnTo>
                <a:lnTo>
                  <a:pt x="109112" y="153670"/>
                </a:lnTo>
                <a:lnTo>
                  <a:pt x="100242" y="151685"/>
                </a:lnTo>
                <a:lnTo>
                  <a:pt x="94348" y="146367"/>
                </a:lnTo>
                <a:lnTo>
                  <a:pt x="91124" y="138787"/>
                </a:lnTo>
                <a:lnTo>
                  <a:pt x="91047" y="138430"/>
                </a:lnTo>
                <a:lnTo>
                  <a:pt x="90484" y="133350"/>
                </a:lnTo>
                <a:close/>
              </a:path>
              <a:path w="177800" h="161289">
                <a:moveTo>
                  <a:pt x="91633" y="7620"/>
                </a:moveTo>
                <a:lnTo>
                  <a:pt x="67202" y="7620"/>
                </a:lnTo>
                <a:lnTo>
                  <a:pt x="73393" y="8532"/>
                </a:lnTo>
                <a:lnTo>
                  <a:pt x="79584" y="12065"/>
                </a:lnTo>
                <a:lnTo>
                  <a:pt x="84347" y="19407"/>
                </a:lnTo>
                <a:lnTo>
                  <a:pt x="86249" y="31730"/>
                </a:lnTo>
                <a:lnTo>
                  <a:pt x="85061" y="42187"/>
                </a:lnTo>
                <a:lnTo>
                  <a:pt x="75536" y="83542"/>
                </a:lnTo>
                <a:lnTo>
                  <a:pt x="62042" y="131702"/>
                </a:lnTo>
                <a:lnTo>
                  <a:pt x="34182" y="153670"/>
                </a:lnTo>
                <a:lnTo>
                  <a:pt x="53468" y="153670"/>
                </a:lnTo>
                <a:lnTo>
                  <a:pt x="60376" y="148272"/>
                </a:lnTo>
                <a:lnTo>
                  <a:pt x="67380" y="138787"/>
                </a:lnTo>
                <a:lnTo>
                  <a:pt x="69742" y="133350"/>
                </a:lnTo>
                <a:lnTo>
                  <a:pt x="90484" y="133350"/>
                </a:lnTo>
                <a:lnTo>
                  <a:pt x="96412" y="99060"/>
                </a:lnTo>
                <a:lnTo>
                  <a:pt x="107842" y="49530"/>
                </a:lnTo>
                <a:lnTo>
                  <a:pt x="110898" y="39231"/>
                </a:lnTo>
                <a:lnTo>
                  <a:pt x="116421" y="26670"/>
                </a:lnTo>
                <a:lnTo>
                  <a:pt x="106572" y="26670"/>
                </a:lnTo>
                <a:lnTo>
                  <a:pt x="98297" y="12858"/>
                </a:lnTo>
                <a:lnTo>
                  <a:pt x="91633" y="7620"/>
                </a:lnTo>
                <a:close/>
              </a:path>
              <a:path w="177800" h="161289">
                <a:moveTo>
                  <a:pt x="166262" y="102870"/>
                </a:moveTo>
                <a:lnTo>
                  <a:pt x="158642" y="102870"/>
                </a:lnTo>
                <a:lnTo>
                  <a:pt x="158642" y="104140"/>
                </a:lnTo>
                <a:lnTo>
                  <a:pt x="157372" y="106680"/>
                </a:lnTo>
                <a:lnTo>
                  <a:pt x="146795" y="130095"/>
                </a:lnTo>
                <a:lnTo>
                  <a:pt x="133718" y="144462"/>
                </a:lnTo>
                <a:lnTo>
                  <a:pt x="120403" y="151685"/>
                </a:lnTo>
                <a:lnTo>
                  <a:pt x="109112" y="153670"/>
                </a:lnTo>
                <a:lnTo>
                  <a:pt x="133941" y="153670"/>
                </a:lnTo>
                <a:lnTo>
                  <a:pt x="151498" y="137318"/>
                </a:lnTo>
                <a:lnTo>
                  <a:pt x="162511" y="118963"/>
                </a:lnTo>
                <a:lnTo>
                  <a:pt x="166262" y="106680"/>
                </a:lnTo>
                <a:lnTo>
                  <a:pt x="166262" y="102870"/>
                </a:lnTo>
                <a:close/>
              </a:path>
              <a:path w="177800" h="161289">
                <a:moveTo>
                  <a:pt x="68472" y="0"/>
                </a:moveTo>
                <a:lnTo>
                  <a:pt x="44004" y="7461"/>
                </a:lnTo>
                <a:lnTo>
                  <a:pt x="26086" y="24447"/>
                </a:lnTo>
                <a:lnTo>
                  <a:pt x="15072" y="42862"/>
                </a:lnTo>
                <a:lnTo>
                  <a:pt x="11322" y="54610"/>
                </a:lnTo>
                <a:lnTo>
                  <a:pt x="11322" y="58420"/>
                </a:lnTo>
                <a:lnTo>
                  <a:pt x="17672" y="58420"/>
                </a:lnTo>
                <a:lnTo>
                  <a:pt x="18942" y="57150"/>
                </a:lnTo>
                <a:lnTo>
                  <a:pt x="20212" y="54610"/>
                </a:lnTo>
                <a:lnTo>
                  <a:pt x="30590" y="31730"/>
                </a:lnTo>
                <a:lnTo>
                  <a:pt x="43231" y="17303"/>
                </a:lnTo>
                <a:lnTo>
                  <a:pt x="56109" y="9782"/>
                </a:lnTo>
                <a:lnTo>
                  <a:pt x="67202" y="7620"/>
                </a:lnTo>
                <a:lnTo>
                  <a:pt x="91633" y="7620"/>
                </a:lnTo>
                <a:lnTo>
                  <a:pt x="87998" y="4762"/>
                </a:lnTo>
                <a:lnTo>
                  <a:pt x="77461" y="952"/>
                </a:lnTo>
                <a:lnTo>
                  <a:pt x="68472" y="0"/>
                </a:lnTo>
                <a:close/>
              </a:path>
              <a:path w="177800" h="161289">
                <a:moveTo>
                  <a:pt x="168893" y="7620"/>
                </a:moveTo>
                <a:lnTo>
                  <a:pt x="153562" y="7620"/>
                </a:lnTo>
                <a:lnTo>
                  <a:pt x="161182" y="12700"/>
                </a:lnTo>
                <a:lnTo>
                  <a:pt x="152292" y="13970"/>
                </a:lnTo>
                <a:lnTo>
                  <a:pt x="144672" y="22860"/>
                </a:lnTo>
                <a:lnTo>
                  <a:pt x="144672" y="36830"/>
                </a:lnTo>
                <a:lnTo>
                  <a:pt x="148482" y="44450"/>
                </a:lnTo>
                <a:lnTo>
                  <a:pt x="158642" y="44450"/>
                </a:lnTo>
                <a:lnTo>
                  <a:pt x="164833" y="43041"/>
                </a:lnTo>
                <a:lnTo>
                  <a:pt x="171024" y="38893"/>
                </a:lnTo>
                <a:lnTo>
                  <a:pt x="175787" y="32127"/>
                </a:lnTo>
                <a:lnTo>
                  <a:pt x="177692" y="22860"/>
                </a:lnTo>
                <a:lnTo>
                  <a:pt x="174120" y="11787"/>
                </a:lnTo>
                <a:lnTo>
                  <a:pt x="168893" y="7620"/>
                </a:lnTo>
                <a:close/>
              </a:path>
              <a:path w="177800" h="161289">
                <a:moveTo>
                  <a:pt x="143402" y="0"/>
                </a:moveTo>
                <a:lnTo>
                  <a:pt x="129610" y="3095"/>
                </a:lnTo>
                <a:lnTo>
                  <a:pt x="118796" y="10477"/>
                </a:lnTo>
                <a:lnTo>
                  <a:pt x="111076" y="19288"/>
                </a:lnTo>
                <a:lnTo>
                  <a:pt x="106572" y="26670"/>
                </a:lnTo>
                <a:lnTo>
                  <a:pt x="116421" y="26670"/>
                </a:lnTo>
                <a:lnTo>
                  <a:pt x="117049" y="25241"/>
                </a:lnTo>
                <a:lnTo>
                  <a:pt x="127487" y="12918"/>
                </a:lnTo>
                <a:lnTo>
                  <a:pt x="143402" y="7620"/>
                </a:lnTo>
                <a:lnTo>
                  <a:pt x="168893" y="7620"/>
                </a:lnTo>
                <a:lnTo>
                  <a:pt x="165309" y="4762"/>
                </a:lnTo>
                <a:lnTo>
                  <a:pt x="154117" y="1071"/>
                </a:lnTo>
                <a:lnTo>
                  <a:pt x="143402" y="0"/>
                </a:lnTo>
                <a:close/>
              </a:path>
            </a:pathLst>
          </a:custGeom>
          <a:solidFill>
            <a:srgbClr val="FF3A21"/>
          </a:solidFill>
        </p:spPr>
        <p:txBody>
          <a:bodyPr wrap="square" lIns="0" tIns="0" rIns="0" bIns="0" rtlCol="0"/>
          <a:lstStyle/>
          <a:p>
            <a:endParaRPr sz="1632"/>
          </a:p>
        </p:txBody>
      </p:sp>
      <p:sp>
        <p:nvSpPr>
          <p:cNvPr id="63" name="object 63"/>
          <p:cNvSpPr/>
          <p:nvPr/>
        </p:nvSpPr>
        <p:spPr>
          <a:xfrm>
            <a:off x="3271801" y="5640142"/>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64" name="object 64"/>
          <p:cNvSpPr/>
          <p:nvPr/>
        </p:nvSpPr>
        <p:spPr>
          <a:xfrm>
            <a:off x="3310381" y="5337837"/>
            <a:ext cx="0" cy="295971"/>
          </a:xfrm>
          <a:custGeom>
            <a:avLst/>
            <a:gdLst/>
            <a:ahLst/>
            <a:cxnLst/>
            <a:rect l="l" t="t" r="r" b="b"/>
            <a:pathLst>
              <a:path h="326389">
                <a:moveTo>
                  <a:pt x="0" y="0"/>
                </a:moveTo>
                <a:lnTo>
                  <a:pt x="0" y="326390"/>
                </a:lnTo>
              </a:path>
            </a:pathLst>
          </a:custGeom>
          <a:ln w="13970">
            <a:solidFill>
              <a:srgbClr val="FF3A21"/>
            </a:solidFill>
          </a:ln>
        </p:spPr>
        <p:txBody>
          <a:bodyPr wrap="square" lIns="0" tIns="0" rIns="0" bIns="0" rtlCol="0"/>
          <a:lstStyle/>
          <a:p>
            <a:endParaRPr sz="1632"/>
          </a:p>
        </p:txBody>
      </p:sp>
      <p:sp>
        <p:nvSpPr>
          <p:cNvPr id="65" name="object 65"/>
          <p:cNvSpPr/>
          <p:nvPr/>
        </p:nvSpPr>
        <p:spPr>
          <a:xfrm>
            <a:off x="3271801" y="5331504"/>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66" name="object 66"/>
          <p:cNvSpPr/>
          <p:nvPr/>
        </p:nvSpPr>
        <p:spPr>
          <a:xfrm>
            <a:off x="3366235" y="5454154"/>
            <a:ext cx="169291" cy="161229"/>
          </a:xfrm>
          <a:custGeom>
            <a:avLst/>
            <a:gdLst/>
            <a:ahLst/>
            <a:cxnLst/>
            <a:rect l="l" t="t" r="r" b="b"/>
            <a:pathLst>
              <a:path w="186689" h="177800">
                <a:moveTo>
                  <a:pt x="54610" y="168910"/>
                </a:moveTo>
                <a:lnTo>
                  <a:pt x="0" y="168910"/>
                </a:lnTo>
                <a:lnTo>
                  <a:pt x="0" y="176530"/>
                </a:lnTo>
                <a:lnTo>
                  <a:pt x="2539" y="177800"/>
                </a:lnTo>
                <a:lnTo>
                  <a:pt x="10160" y="177800"/>
                </a:lnTo>
                <a:lnTo>
                  <a:pt x="17779" y="176530"/>
                </a:lnTo>
                <a:lnTo>
                  <a:pt x="54610" y="176530"/>
                </a:lnTo>
                <a:lnTo>
                  <a:pt x="54610" y="168910"/>
                </a:lnTo>
                <a:close/>
              </a:path>
              <a:path w="186689" h="177800">
                <a:moveTo>
                  <a:pt x="54610" y="176530"/>
                </a:moveTo>
                <a:lnTo>
                  <a:pt x="33019" y="176530"/>
                </a:lnTo>
                <a:lnTo>
                  <a:pt x="43179" y="177800"/>
                </a:lnTo>
                <a:lnTo>
                  <a:pt x="54610" y="177800"/>
                </a:lnTo>
                <a:lnTo>
                  <a:pt x="54610" y="176530"/>
                </a:lnTo>
                <a:close/>
              </a:path>
              <a:path w="186689" h="177800">
                <a:moveTo>
                  <a:pt x="186689" y="168910"/>
                </a:moveTo>
                <a:lnTo>
                  <a:pt x="118110" y="168910"/>
                </a:lnTo>
                <a:lnTo>
                  <a:pt x="118110" y="177800"/>
                </a:lnTo>
                <a:lnTo>
                  <a:pt x="121919" y="177800"/>
                </a:lnTo>
                <a:lnTo>
                  <a:pt x="128488" y="177601"/>
                </a:lnTo>
                <a:lnTo>
                  <a:pt x="146387" y="176728"/>
                </a:lnTo>
                <a:lnTo>
                  <a:pt x="153669" y="176530"/>
                </a:lnTo>
                <a:lnTo>
                  <a:pt x="186689" y="176530"/>
                </a:lnTo>
                <a:lnTo>
                  <a:pt x="186689" y="168910"/>
                </a:lnTo>
                <a:close/>
              </a:path>
              <a:path w="186689" h="177800">
                <a:moveTo>
                  <a:pt x="186689" y="176530"/>
                </a:moveTo>
                <a:lnTo>
                  <a:pt x="158750" y="176530"/>
                </a:lnTo>
                <a:lnTo>
                  <a:pt x="163829" y="177800"/>
                </a:lnTo>
                <a:lnTo>
                  <a:pt x="186689" y="177800"/>
                </a:lnTo>
                <a:lnTo>
                  <a:pt x="186689" y="176530"/>
                </a:lnTo>
                <a:close/>
              </a:path>
              <a:path w="186689" h="177800">
                <a:moveTo>
                  <a:pt x="142239" y="0"/>
                </a:moveTo>
                <a:lnTo>
                  <a:pt x="132079" y="0"/>
                </a:lnTo>
                <a:lnTo>
                  <a:pt x="130810" y="2539"/>
                </a:lnTo>
                <a:lnTo>
                  <a:pt x="128269" y="6350"/>
                </a:lnTo>
                <a:lnTo>
                  <a:pt x="36829" y="148589"/>
                </a:lnTo>
                <a:lnTo>
                  <a:pt x="6350" y="168910"/>
                </a:lnTo>
                <a:lnTo>
                  <a:pt x="40639" y="168910"/>
                </a:lnTo>
                <a:lnTo>
                  <a:pt x="40639" y="158750"/>
                </a:lnTo>
                <a:lnTo>
                  <a:pt x="43179" y="153669"/>
                </a:lnTo>
                <a:lnTo>
                  <a:pt x="44450" y="152400"/>
                </a:lnTo>
                <a:lnTo>
                  <a:pt x="64769" y="120650"/>
                </a:lnTo>
                <a:lnTo>
                  <a:pt x="159390" y="120650"/>
                </a:lnTo>
                <a:lnTo>
                  <a:pt x="158141" y="111760"/>
                </a:lnTo>
                <a:lnTo>
                  <a:pt x="69850" y="111760"/>
                </a:lnTo>
                <a:lnTo>
                  <a:pt x="121919" y="30480"/>
                </a:lnTo>
                <a:lnTo>
                  <a:pt x="146721" y="30480"/>
                </a:lnTo>
                <a:lnTo>
                  <a:pt x="143510" y="7619"/>
                </a:lnTo>
                <a:lnTo>
                  <a:pt x="142239" y="2539"/>
                </a:lnTo>
                <a:lnTo>
                  <a:pt x="142239" y="0"/>
                </a:lnTo>
                <a:close/>
              </a:path>
              <a:path w="186689" h="177800">
                <a:moveTo>
                  <a:pt x="159390" y="120650"/>
                </a:moveTo>
                <a:lnTo>
                  <a:pt x="134619" y="120650"/>
                </a:lnTo>
                <a:lnTo>
                  <a:pt x="140969" y="162560"/>
                </a:lnTo>
                <a:lnTo>
                  <a:pt x="139700" y="165100"/>
                </a:lnTo>
                <a:lnTo>
                  <a:pt x="138429" y="168910"/>
                </a:lnTo>
                <a:lnTo>
                  <a:pt x="166369" y="168910"/>
                </a:lnTo>
                <a:lnTo>
                  <a:pt x="165100" y="167639"/>
                </a:lnTo>
                <a:lnTo>
                  <a:pt x="165100" y="161289"/>
                </a:lnTo>
                <a:lnTo>
                  <a:pt x="159390" y="120650"/>
                </a:lnTo>
                <a:close/>
              </a:path>
              <a:path w="186689" h="177800">
                <a:moveTo>
                  <a:pt x="146721" y="30480"/>
                </a:moveTo>
                <a:lnTo>
                  <a:pt x="121919" y="30480"/>
                </a:lnTo>
                <a:lnTo>
                  <a:pt x="133350" y="111760"/>
                </a:lnTo>
                <a:lnTo>
                  <a:pt x="158141" y="111760"/>
                </a:lnTo>
                <a:lnTo>
                  <a:pt x="146721" y="30480"/>
                </a:lnTo>
                <a:close/>
              </a:path>
            </a:pathLst>
          </a:custGeom>
          <a:solidFill>
            <a:srgbClr val="FF3A21"/>
          </a:solidFill>
        </p:spPr>
        <p:txBody>
          <a:bodyPr wrap="square" lIns="0" tIns="0" rIns="0" bIns="0" rtlCol="0"/>
          <a:lstStyle/>
          <a:p>
            <a:endParaRPr sz="1632"/>
          </a:p>
        </p:txBody>
      </p:sp>
      <p:sp>
        <p:nvSpPr>
          <p:cNvPr id="67" name="object 67"/>
          <p:cNvSpPr/>
          <p:nvPr/>
        </p:nvSpPr>
        <p:spPr>
          <a:xfrm>
            <a:off x="741654" y="5485824"/>
            <a:ext cx="737048" cy="0"/>
          </a:xfrm>
          <a:custGeom>
            <a:avLst/>
            <a:gdLst/>
            <a:ahLst/>
            <a:cxnLst/>
            <a:rect l="l" t="t" r="r" b="b"/>
            <a:pathLst>
              <a:path w="812800">
                <a:moveTo>
                  <a:pt x="0" y="0"/>
                </a:moveTo>
                <a:lnTo>
                  <a:pt x="812800" y="0"/>
                </a:lnTo>
              </a:path>
            </a:pathLst>
          </a:custGeom>
          <a:ln w="13970">
            <a:solidFill>
              <a:srgbClr val="FF3A21"/>
            </a:solidFill>
          </a:ln>
        </p:spPr>
        <p:txBody>
          <a:bodyPr wrap="square" lIns="0" tIns="0" rIns="0" bIns="0" rtlCol="0"/>
          <a:lstStyle/>
          <a:p>
            <a:endParaRPr sz="1632"/>
          </a:p>
        </p:txBody>
      </p:sp>
      <p:sp>
        <p:nvSpPr>
          <p:cNvPr id="68" name="object 68"/>
          <p:cNvSpPr/>
          <p:nvPr/>
        </p:nvSpPr>
        <p:spPr>
          <a:xfrm>
            <a:off x="4795417" y="4531691"/>
            <a:ext cx="175049" cy="146258"/>
          </a:xfrm>
          <a:custGeom>
            <a:avLst/>
            <a:gdLst/>
            <a:ahLst/>
            <a:cxnLst/>
            <a:rect l="l" t="t" r="r" b="b"/>
            <a:pathLst>
              <a:path w="193039" h="161289">
                <a:moveTo>
                  <a:pt x="59372" y="7620"/>
                </a:moveTo>
                <a:lnTo>
                  <a:pt x="43180" y="7620"/>
                </a:lnTo>
                <a:lnTo>
                  <a:pt x="48260" y="11430"/>
                </a:lnTo>
                <a:lnTo>
                  <a:pt x="48211" y="24923"/>
                </a:lnTo>
                <a:lnTo>
                  <a:pt x="47982" y="28694"/>
                </a:lnTo>
                <a:lnTo>
                  <a:pt x="46989" y="33972"/>
                </a:lnTo>
                <a:lnTo>
                  <a:pt x="45045" y="41632"/>
                </a:lnTo>
                <a:lnTo>
                  <a:pt x="41910" y="53340"/>
                </a:lnTo>
                <a:lnTo>
                  <a:pt x="21590" y="135890"/>
                </a:lnTo>
                <a:lnTo>
                  <a:pt x="20320" y="142240"/>
                </a:lnTo>
                <a:lnTo>
                  <a:pt x="17780" y="149860"/>
                </a:lnTo>
                <a:lnTo>
                  <a:pt x="17780" y="157480"/>
                </a:lnTo>
                <a:lnTo>
                  <a:pt x="22860" y="161290"/>
                </a:lnTo>
                <a:lnTo>
                  <a:pt x="33020" y="161290"/>
                </a:lnTo>
                <a:lnTo>
                  <a:pt x="48260" y="124460"/>
                </a:lnTo>
                <a:lnTo>
                  <a:pt x="55880" y="92710"/>
                </a:lnTo>
                <a:lnTo>
                  <a:pt x="60960" y="77470"/>
                </a:lnTo>
                <a:lnTo>
                  <a:pt x="62230" y="68580"/>
                </a:lnTo>
                <a:lnTo>
                  <a:pt x="63500" y="63500"/>
                </a:lnTo>
                <a:lnTo>
                  <a:pt x="67217" y="52347"/>
                </a:lnTo>
                <a:lnTo>
                  <a:pt x="67310" y="50800"/>
                </a:lnTo>
                <a:lnTo>
                  <a:pt x="73739" y="39231"/>
                </a:lnTo>
                <a:lnTo>
                  <a:pt x="80876" y="30480"/>
                </a:lnTo>
                <a:lnTo>
                  <a:pt x="71120" y="30480"/>
                </a:lnTo>
                <a:lnTo>
                  <a:pt x="67032" y="17145"/>
                </a:lnTo>
                <a:lnTo>
                  <a:pt x="59372" y="7620"/>
                </a:lnTo>
                <a:close/>
              </a:path>
              <a:path w="193039" h="161289">
                <a:moveTo>
                  <a:pt x="151485" y="7620"/>
                </a:moveTo>
                <a:lnTo>
                  <a:pt x="124460" y="7620"/>
                </a:lnTo>
                <a:lnTo>
                  <a:pt x="134401" y="9802"/>
                </a:lnTo>
                <a:lnTo>
                  <a:pt x="140176" y="15557"/>
                </a:lnTo>
                <a:lnTo>
                  <a:pt x="142855" y="23693"/>
                </a:lnTo>
                <a:lnTo>
                  <a:pt x="143510" y="33020"/>
                </a:lnTo>
                <a:lnTo>
                  <a:pt x="140652" y="52347"/>
                </a:lnTo>
                <a:lnTo>
                  <a:pt x="133985" y="76200"/>
                </a:lnTo>
                <a:lnTo>
                  <a:pt x="126275" y="99357"/>
                </a:lnTo>
                <a:lnTo>
                  <a:pt x="120650" y="115570"/>
                </a:lnTo>
                <a:lnTo>
                  <a:pt x="118110" y="123190"/>
                </a:lnTo>
                <a:lnTo>
                  <a:pt x="116840" y="128270"/>
                </a:lnTo>
                <a:lnTo>
                  <a:pt x="116897" y="132377"/>
                </a:lnTo>
                <a:lnTo>
                  <a:pt x="119082" y="143609"/>
                </a:lnTo>
                <a:lnTo>
                  <a:pt x="125253" y="152876"/>
                </a:lnTo>
                <a:lnTo>
                  <a:pt x="134520" y="159047"/>
                </a:lnTo>
                <a:lnTo>
                  <a:pt x="146050" y="161290"/>
                </a:lnTo>
                <a:lnTo>
                  <a:pt x="167322" y="153114"/>
                </a:lnTo>
                <a:lnTo>
                  <a:pt x="167896" y="152400"/>
                </a:lnTo>
                <a:lnTo>
                  <a:pt x="140970" y="152400"/>
                </a:lnTo>
                <a:lnTo>
                  <a:pt x="138430" y="149860"/>
                </a:lnTo>
                <a:lnTo>
                  <a:pt x="144780" y="116840"/>
                </a:lnTo>
                <a:lnTo>
                  <a:pt x="151453" y="99099"/>
                </a:lnTo>
                <a:lnTo>
                  <a:pt x="158432" y="77946"/>
                </a:lnTo>
                <a:lnTo>
                  <a:pt x="164068" y="56296"/>
                </a:lnTo>
                <a:lnTo>
                  <a:pt x="166370" y="38100"/>
                </a:lnTo>
                <a:lnTo>
                  <a:pt x="163591" y="21967"/>
                </a:lnTo>
                <a:lnTo>
                  <a:pt x="155575" y="10001"/>
                </a:lnTo>
                <a:lnTo>
                  <a:pt x="151485" y="7620"/>
                </a:lnTo>
                <a:close/>
              </a:path>
              <a:path w="193039" h="161289">
                <a:moveTo>
                  <a:pt x="193040" y="102870"/>
                </a:moveTo>
                <a:lnTo>
                  <a:pt x="185420" y="102870"/>
                </a:lnTo>
                <a:lnTo>
                  <a:pt x="185420" y="104140"/>
                </a:lnTo>
                <a:lnTo>
                  <a:pt x="184150" y="109220"/>
                </a:lnTo>
                <a:lnTo>
                  <a:pt x="177502" y="126146"/>
                </a:lnTo>
                <a:lnTo>
                  <a:pt x="169068" y="139858"/>
                </a:lnTo>
                <a:lnTo>
                  <a:pt x="158968" y="149046"/>
                </a:lnTo>
                <a:lnTo>
                  <a:pt x="147320" y="152400"/>
                </a:lnTo>
                <a:lnTo>
                  <a:pt x="167896" y="152400"/>
                </a:lnTo>
                <a:lnTo>
                  <a:pt x="181927" y="134937"/>
                </a:lnTo>
                <a:lnTo>
                  <a:pt x="190341" y="116284"/>
                </a:lnTo>
                <a:lnTo>
                  <a:pt x="193040" y="106680"/>
                </a:lnTo>
                <a:lnTo>
                  <a:pt x="193040" y="102870"/>
                </a:lnTo>
                <a:close/>
              </a:path>
              <a:path w="193039" h="161289">
                <a:moveTo>
                  <a:pt x="38100" y="0"/>
                </a:moveTo>
                <a:lnTo>
                  <a:pt x="6965" y="30301"/>
                </a:lnTo>
                <a:lnTo>
                  <a:pt x="0" y="53340"/>
                </a:lnTo>
                <a:lnTo>
                  <a:pt x="0" y="58420"/>
                </a:lnTo>
                <a:lnTo>
                  <a:pt x="7620" y="58420"/>
                </a:lnTo>
                <a:lnTo>
                  <a:pt x="10160" y="49530"/>
                </a:lnTo>
                <a:lnTo>
                  <a:pt x="15041" y="32801"/>
                </a:lnTo>
                <a:lnTo>
                  <a:pt x="20637" y="19526"/>
                </a:lnTo>
                <a:lnTo>
                  <a:pt x="27662" y="10775"/>
                </a:lnTo>
                <a:lnTo>
                  <a:pt x="36830" y="7620"/>
                </a:lnTo>
                <a:lnTo>
                  <a:pt x="59372" y="7620"/>
                </a:lnTo>
                <a:lnTo>
                  <a:pt x="49331" y="1905"/>
                </a:lnTo>
                <a:lnTo>
                  <a:pt x="38100" y="0"/>
                </a:lnTo>
                <a:close/>
              </a:path>
              <a:path w="193039" h="161289">
                <a:moveTo>
                  <a:pt x="125730" y="0"/>
                </a:moveTo>
                <a:lnTo>
                  <a:pt x="104517" y="3690"/>
                </a:lnTo>
                <a:lnTo>
                  <a:pt x="88423" y="12382"/>
                </a:lnTo>
                <a:lnTo>
                  <a:pt x="77331" y="22502"/>
                </a:lnTo>
                <a:lnTo>
                  <a:pt x="71120" y="30480"/>
                </a:lnTo>
                <a:lnTo>
                  <a:pt x="80876" y="30480"/>
                </a:lnTo>
                <a:lnTo>
                  <a:pt x="85407" y="24923"/>
                </a:lnTo>
                <a:lnTo>
                  <a:pt x="102314" y="12759"/>
                </a:lnTo>
                <a:lnTo>
                  <a:pt x="124460" y="7620"/>
                </a:lnTo>
                <a:lnTo>
                  <a:pt x="151485" y="7620"/>
                </a:lnTo>
                <a:lnTo>
                  <a:pt x="142795" y="2559"/>
                </a:lnTo>
                <a:lnTo>
                  <a:pt x="125730" y="0"/>
                </a:lnTo>
                <a:close/>
              </a:path>
            </a:pathLst>
          </a:custGeom>
          <a:solidFill>
            <a:srgbClr val="0000FF"/>
          </a:solidFill>
        </p:spPr>
        <p:txBody>
          <a:bodyPr wrap="square" lIns="0" tIns="0" rIns="0" bIns="0" rtlCol="0"/>
          <a:lstStyle/>
          <a:p>
            <a:endParaRPr sz="1632"/>
          </a:p>
        </p:txBody>
      </p:sp>
      <p:sp>
        <p:nvSpPr>
          <p:cNvPr id="69" name="object 69"/>
          <p:cNvSpPr/>
          <p:nvPr/>
        </p:nvSpPr>
        <p:spPr>
          <a:xfrm>
            <a:off x="4987838" y="4531691"/>
            <a:ext cx="161229" cy="146258"/>
          </a:xfrm>
          <a:custGeom>
            <a:avLst/>
            <a:gdLst/>
            <a:ahLst/>
            <a:cxnLst/>
            <a:rect l="l" t="t" r="r" b="b"/>
            <a:pathLst>
              <a:path w="177800"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668" y="157281"/>
                </a:lnTo>
                <a:lnTo>
                  <a:pt x="54754" y="152400"/>
                </a:lnTo>
                <a:lnTo>
                  <a:pt x="22752" y="152400"/>
                </a:lnTo>
                <a:lnTo>
                  <a:pt x="16402" y="148590"/>
                </a:lnTo>
                <a:lnTo>
                  <a:pt x="25292" y="147320"/>
                </a:lnTo>
                <a:lnTo>
                  <a:pt x="32912" y="139700"/>
                </a:lnTo>
                <a:lnTo>
                  <a:pt x="32912" y="119380"/>
                </a:lnTo>
                <a:lnTo>
                  <a:pt x="25292" y="116840"/>
                </a:lnTo>
                <a:close/>
              </a:path>
              <a:path w="177800" h="161289">
                <a:moveTo>
                  <a:pt x="90494" y="133350"/>
                </a:moveTo>
                <a:lnTo>
                  <a:pt x="69742" y="133350"/>
                </a:lnTo>
                <a:lnTo>
                  <a:pt x="75000" y="143609"/>
                </a:lnTo>
                <a:lnTo>
                  <a:pt x="83236" y="152558"/>
                </a:lnTo>
                <a:lnTo>
                  <a:pt x="94566" y="158888"/>
                </a:lnTo>
                <a:lnTo>
                  <a:pt x="109112" y="161290"/>
                </a:lnTo>
                <a:lnTo>
                  <a:pt x="133579" y="154007"/>
                </a:lnTo>
                <a:lnTo>
                  <a:pt x="135305" y="152400"/>
                </a:lnTo>
                <a:lnTo>
                  <a:pt x="109112" y="152400"/>
                </a:lnTo>
                <a:lnTo>
                  <a:pt x="100242" y="150614"/>
                </a:lnTo>
                <a:lnTo>
                  <a:pt x="94348" y="145732"/>
                </a:lnTo>
                <a:lnTo>
                  <a:pt x="91069" y="138430"/>
                </a:lnTo>
                <a:lnTo>
                  <a:pt x="90494" y="133350"/>
                </a:lnTo>
                <a:close/>
              </a:path>
              <a:path w="177800" h="161289">
                <a:moveTo>
                  <a:pt x="91633" y="7620"/>
                </a:moveTo>
                <a:lnTo>
                  <a:pt x="67202" y="7620"/>
                </a:lnTo>
                <a:lnTo>
                  <a:pt x="72857" y="8334"/>
                </a:lnTo>
                <a:lnTo>
                  <a:pt x="79108" y="11430"/>
                </a:lnTo>
                <a:lnTo>
                  <a:pt x="84168" y="18335"/>
                </a:lnTo>
                <a:lnTo>
                  <a:pt x="86252" y="30480"/>
                </a:lnTo>
                <a:lnTo>
                  <a:pt x="85061" y="41652"/>
                </a:lnTo>
                <a:lnTo>
                  <a:pt x="75536" y="83522"/>
                </a:lnTo>
                <a:lnTo>
                  <a:pt x="62042" y="131504"/>
                </a:lnTo>
                <a:lnTo>
                  <a:pt x="34182" y="152400"/>
                </a:lnTo>
                <a:lnTo>
                  <a:pt x="54754" y="152400"/>
                </a:lnTo>
                <a:lnTo>
                  <a:pt x="59899" y="148272"/>
                </a:lnTo>
                <a:lnTo>
                  <a:pt x="66845" y="138787"/>
                </a:lnTo>
                <a:lnTo>
                  <a:pt x="69742" y="133350"/>
                </a:lnTo>
                <a:lnTo>
                  <a:pt x="90494" y="133350"/>
                </a:lnTo>
                <a:lnTo>
                  <a:pt x="96412" y="99060"/>
                </a:lnTo>
                <a:lnTo>
                  <a:pt x="107842" y="49530"/>
                </a:lnTo>
                <a:lnTo>
                  <a:pt x="110898" y="38695"/>
                </a:lnTo>
                <a:lnTo>
                  <a:pt x="116208" y="26670"/>
                </a:lnTo>
                <a:lnTo>
                  <a:pt x="106572" y="26670"/>
                </a:lnTo>
                <a:lnTo>
                  <a:pt x="98297" y="12858"/>
                </a:lnTo>
                <a:lnTo>
                  <a:pt x="91633" y="7620"/>
                </a:lnTo>
                <a:close/>
              </a:path>
              <a:path w="177800" h="161289">
                <a:moveTo>
                  <a:pt x="166262" y="102870"/>
                </a:moveTo>
                <a:lnTo>
                  <a:pt x="158642" y="102870"/>
                </a:lnTo>
                <a:lnTo>
                  <a:pt x="157372" y="104140"/>
                </a:lnTo>
                <a:lnTo>
                  <a:pt x="157372" y="106680"/>
                </a:lnTo>
                <a:lnTo>
                  <a:pt x="146795" y="129897"/>
                </a:lnTo>
                <a:lnTo>
                  <a:pt x="133718" y="143827"/>
                </a:lnTo>
                <a:lnTo>
                  <a:pt x="120403" y="150614"/>
                </a:lnTo>
                <a:lnTo>
                  <a:pt x="109112" y="152400"/>
                </a:lnTo>
                <a:lnTo>
                  <a:pt x="135305" y="152400"/>
                </a:lnTo>
                <a:lnTo>
                  <a:pt x="151498" y="137318"/>
                </a:lnTo>
                <a:lnTo>
                  <a:pt x="162511" y="118963"/>
                </a:lnTo>
                <a:lnTo>
                  <a:pt x="166262" y="106680"/>
                </a:lnTo>
                <a:lnTo>
                  <a:pt x="166262" y="102870"/>
                </a:lnTo>
                <a:close/>
              </a:path>
              <a:path w="177800" h="161289">
                <a:moveTo>
                  <a:pt x="68472" y="0"/>
                </a:moveTo>
                <a:lnTo>
                  <a:pt x="43469" y="7262"/>
                </a:lnTo>
                <a:lnTo>
                  <a:pt x="25609" y="23812"/>
                </a:lnTo>
                <a:lnTo>
                  <a:pt x="14894" y="41790"/>
                </a:lnTo>
                <a:lnTo>
                  <a:pt x="11322" y="53340"/>
                </a:lnTo>
                <a:lnTo>
                  <a:pt x="11322" y="58420"/>
                </a:lnTo>
                <a:lnTo>
                  <a:pt x="17672" y="58420"/>
                </a:lnTo>
                <a:lnTo>
                  <a:pt x="18942" y="57150"/>
                </a:lnTo>
                <a:lnTo>
                  <a:pt x="20212" y="53340"/>
                </a:lnTo>
                <a:lnTo>
                  <a:pt x="30590" y="30658"/>
                </a:lnTo>
                <a:lnTo>
                  <a:pt x="43231" y="16668"/>
                </a:lnTo>
                <a:lnTo>
                  <a:pt x="56109" y="9584"/>
                </a:lnTo>
                <a:lnTo>
                  <a:pt x="67202" y="7620"/>
                </a:lnTo>
                <a:lnTo>
                  <a:pt x="91633" y="7620"/>
                </a:lnTo>
                <a:lnTo>
                  <a:pt x="87998" y="4762"/>
                </a:lnTo>
                <a:lnTo>
                  <a:pt x="77461" y="952"/>
                </a:lnTo>
                <a:lnTo>
                  <a:pt x="68472" y="0"/>
                </a:lnTo>
                <a:close/>
              </a:path>
              <a:path w="177800" h="161289">
                <a:moveTo>
                  <a:pt x="168893" y="7620"/>
                </a:moveTo>
                <a:lnTo>
                  <a:pt x="153562" y="7620"/>
                </a:lnTo>
                <a:lnTo>
                  <a:pt x="161182" y="11430"/>
                </a:lnTo>
                <a:lnTo>
                  <a:pt x="152292" y="13970"/>
                </a:lnTo>
                <a:lnTo>
                  <a:pt x="144672" y="22860"/>
                </a:lnTo>
                <a:lnTo>
                  <a:pt x="144672" y="36830"/>
                </a:lnTo>
                <a:lnTo>
                  <a:pt x="148482" y="44450"/>
                </a:lnTo>
                <a:lnTo>
                  <a:pt x="157372" y="44450"/>
                </a:lnTo>
                <a:lnTo>
                  <a:pt x="164297" y="43041"/>
                </a:lnTo>
                <a:lnTo>
                  <a:pt x="170866" y="38893"/>
                </a:lnTo>
                <a:lnTo>
                  <a:pt x="175767" y="32127"/>
                </a:lnTo>
                <a:lnTo>
                  <a:pt x="177692" y="22860"/>
                </a:lnTo>
                <a:lnTo>
                  <a:pt x="174120" y="11787"/>
                </a:lnTo>
                <a:lnTo>
                  <a:pt x="168893" y="7620"/>
                </a:lnTo>
                <a:close/>
              </a:path>
              <a:path w="177800" h="161289">
                <a:moveTo>
                  <a:pt x="143402" y="0"/>
                </a:moveTo>
                <a:lnTo>
                  <a:pt x="129610" y="3095"/>
                </a:lnTo>
                <a:lnTo>
                  <a:pt x="118796" y="10477"/>
                </a:lnTo>
                <a:lnTo>
                  <a:pt x="111076" y="19288"/>
                </a:lnTo>
                <a:lnTo>
                  <a:pt x="106572" y="26670"/>
                </a:lnTo>
                <a:lnTo>
                  <a:pt x="116208" y="26670"/>
                </a:lnTo>
                <a:lnTo>
                  <a:pt x="117049" y="24765"/>
                </a:lnTo>
                <a:lnTo>
                  <a:pt x="127487" y="12739"/>
                </a:lnTo>
                <a:lnTo>
                  <a:pt x="143402" y="7620"/>
                </a:lnTo>
                <a:lnTo>
                  <a:pt x="168893" y="7620"/>
                </a:lnTo>
                <a:lnTo>
                  <a:pt x="165309" y="4762"/>
                </a:lnTo>
                <a:lnTo>
                  <a:pt x="154117" y="1071"/>
                </a:lnTo>
                <a:lnTo>
                  <a:pt x="143402" y="0"/>
                </a:lnTo>
                <a:close/>
              </a:path>
            </a:pathLst>
          </a:custGeom>
          <a:solidFill>
            <a:srgbClr val="0000FF"/>
          </a:solidFill>
        </p:spPr>
        <p:txBody>
          <a:bodyPr wrap="square" lIns="0" tIns="0" rIns="0" bIns="0" rtlCol="0"/>
          <a:lstStyle/>
          <a:p>
            <a:endParaRPr sz="1632"/>
          </a:p>
        </p:txBody>
      </p:sp>
      <p:sp>
        <p:nvSpPr>
          <p:cNvPr id="70" name="object 70"/>
          <p:cNvSpPr/>
          <p:nvPr/>
        </p:nvSpPr>
        <p:spPr>
          <a:xfrm>
            <a:off x="5174305" y="4561635"/>
            <a:ext cx="169291" cy="160078"/>
          </a:xfrm>
          <a:custGeom>
            <a:avLst/>
            <a:gdLst/>
            <a:ahLst/>
            <a:cxnLst/>
            <a:rect l="l" t="t" r="r" b="b"/>
            <a:pathLst>
              <a:path w="186689" h="176529">
                <a:moveTo>
                  <a:pt x="54610" y="168910"/>
                </a:moveTo>
                <a:lnTo>
                  <a:pt x="0" y="168910"/>
                </a:lnTo>
                <a:lnTo>
                  <a:pt x="0" y="176530"/>
                </a:lnTo>
                <a:lnTo>
                  <a:pt x="54610" y="176530"/>
                </a:lnTo>
                <a:lnTo>
                  <a:pt x="54610" y="168910"/>
                </a:lnTo>
                <a:close/>
              </a:path>
              <a:path w="186689" h="176529">
                <a:moveTo>
                  <a:pt x="186689" y="168910"/>
                </a:moveTo>
                <a:lnTo>
                  <a:pt x="118110" y="168910"/>
                </a:lnTo>
                <a:lnTo>
                  <a:pt x="118110" y="176530"/>
                </a:lnTo>
                <a:lnTo>
                  <a:pt x="185419" y="176530"/>
                </a:lnTo>
                <a:lnTo>
                  <a:pt x="186689" y="175260"/>
                </a:lnTo>
                <a:lnTo>
                  <a:pt x="186689" y="168910"/>
                </a:lnTo>
                <a:close/>
              </a:path>
              <a:path w="186689" h="176529">
                <a:moveTo>
                  <a:pt x="142239" y="0"/>
                </a:moveTo>
                <a:lnTo>
                  <a:pt x="132079" y="0"/>
                </a:lnTo>
                <a:lnTo>
                  <a:pt x="130810" y="1269"/>
                </a:lnTo>
                <a:lnTo>
                  <a:pt x="128269" y="6350"/>
                </a:lnTo>
                <a:lnTo>
                  <a:pt x="36829" y="148589"/>
                </a:lnTo>
                <a:lnTo>
                  <a:pt x="30261" y="156944"/>
                </a:lnTo>
                <a:lnTo>
                  <a:pt x="23336" y="163036"/>
                </a:lnTo>
                <a:lnTo>
                  <a:pt x="15220" y="166985"/>
                </a:lnTo>
                <a:lnTo>
                  <a:pt x="5079" y="168910"/>
                </a:lnTo>
                <a:lnTo>
                  <a:pt x="50800" y="168910"/>
                </a:lnTo>
                <a:lnTo>
                  <a:pt x="48260" y="167639"/>
                </a:lnTo>
                <a:lnTo>
                  <a:pt x="39369" y="167639"/>
                </a:lnTo>
                <a:lnTo>
                  <a:pt x="39369" y="157480"/>
                </a:lnTo>
                <a:lnTo>
                  <a:pt x="43179" y="153669"/>
                </a:lnTo>
                <a:lnTo>
                  <a:pt x="43179" y="152400"/>
                </a:lnTo>
                <a:lnTo>
                  <a:pt x="63500" y="120650"/>
                </a:lnTo>
                <a:lnTo>
                  <a:pt x="159103" y="120650"/>
                </a:lnTo>
                <a:lnTo>
                  <a:pt x="157792" y="111760"/>
                </a:lnTo>
                <a:lnTo>
                  <a:pt x="69850" y="111760"/>
                </a:lnTo>
                <a:lnTo>
                  <a:pt x="121919" y="30480"/>
                </a:lnTo>
                <a:lnTo>
                  <a:pt x="145800" y="30480"/>
                </a:lnTo>
                <a:lnTo>
                  <a:pt x="142239" y="6350"/>
                </a:lnTo>
                <a:lnTo>
                  <a:pt x="142239" y="0"/>
                </a:lnTo>
                <a:close/>
              </a:path>
              <a:path w="186689" h="176529">
                <a:moveTo>
                  <a:pt x="159103" y="120650"/>
                </a:moveTo>
                <a:lnTo>
                  <a:pt x="134619" y="120650"/>
                </a:lnTo>
                <a:lnTo>
                  <a:pt x="140969" y="162560"/>
                </a:lnTo>
                <a:lnTo>
                  <a:pt x="139700" y="165100"/>
                </a:lnTo>
                <a:lnTo>
                  <a:pt x="138429" y="168910"/>
                </a:lnTo>
                <a:lnTo>
                  <a:pt x="166369" y="168910"/>
                </a:lnTo>
                <a:lnTo>
                  <a:pt x="165100" y="167639"/>
                </a:lnTo>
                <a:lnTo>
                  <a:pt x="165100" y="161289"/>
                </a:lnTo>
                <a:lnTo>
                  <a:pt x="159103" y="120650"/>
                </a:lnTo>
                <a:close/>
              </a:path>
              <a:path w="186689" h="176529">
                <a:moveTo>
                  <a:pt x="145800" y="30480"/>
                </a:moveTo>
                <a:lnTo>
                  <a:pt x="121919" y="30480"/>
                </a:lnTo>
                <a:lnTo>
                  <a:pt x="133350" y="111760"/>
                </a:lnTo>
                <a:lnTo>
                  <a:pt x="157792" y="111760"/>
                </a:lnTo>
                <a:lnTo>
                  <a:pt x="145800" y="30480"/>
                </a:lnTo>
                <a:close/>
              </a:path>
            </a:pathLst>
          </a:custGeom>
          <a:solidFill>
            <a:srgbClr val="0000FF"/>
          </a:solidFill>
        </p:spPr>
        <p:txBody>
          <a:bodyPr wrap="square" lIns="0" tIns="0" rIns="0" bIns="0" rtlCol="0"/>
          <a:lstStyle/>
          <a:p>
            <a:endParaRPr sz="1632"/>
          </a:p>
        </p:txBody>
      </p:sp>
      <p:sp>
        <p:nvSpPr>
          <p:cNvPr id="71" name="object 71"/>
          <p:cNvSpPr/>
          <p:nvPr/>
        </p:nvSpPr>
        <p:spPr>
          <a:xfrm>
            <a:off x="5478339" y="4562210"/>
            <a:ext cx="215356" cy="0"/>
          </a:xfrm>
          <a:custGeom>
            <a:avLst/>
            <a:gdLst/>
            <a:ahLst/>
            <a:cxnLst/>
            <a:rect l="l" t="t" r="r" b="b"/>
            <a:pathLst>
              <a:path w="237489">
                <a:moveTo>
                  <a:pt x="0" y="0"/>
                </a:moveTo>
                <a:lnTo>
                  <a:pt x="237489" y="0"/>
                </a:lnTo>
              </a:path>
            </a:pathLst>
          </a:custGeom>
          <a:ln w="13969">
            <a:solidFill>
              <a:srgbClr val="0000FF"/>
            </a:solidFill>
          </a:ln>
        </p:spPr>
        <p:txBody>
          <a:bodyPr wrap="square" lIns="0" tIns="0" rIns="0" bIns="0" rtlCol="0"/>
          <a:lstStyle/>
          <a:p>
            <a:endParaRPr sz="1632"/>
          </a:p>
        </p:txBody>
      </p:sp>
      <p:sp>
        <p:nvSpPr>
          <p:cNvPr id="72" name="object 72"/>
          <p:cNvSpPr/>
          <p:nvPr/>
        </p:nvSpPr>
        <p:spPr>
          <a:xfrm>
            <a:off x="5478339" y="4625550"/>
            <a:ext cx="215356" cy="0"/>
          </a:xfrm>
          <a:custGeom>
            <a:avLst/>
            <a:gdLst/>
            <a:ahLst/>
            <a:cxnLst/>
            <a:rect l="l" t="t" r="r" b="b"/>
            <a:pathLst>
              <a:path w="237489">
                <a:moveTo>
                  <a:pt x="0" y="0"/>
                </a:moveTo>
                <a:lnTo>
                  <a:pt x="237489" y="0"/>
                </a:lnTo>
              </a:path>
            </a:pathLst>
          </a:custGeom>
          <a:ln w="13969">
            <a:solidFill>
              <a:srgbClr val="0000FF"/>
            </a:solidFill>
          </a:ln>
        </p:spPr>
        <p:txBody>
          <a:bodyPr wrap="square" lIns="0" tIns="0" rIns="0" bIns="0" rtlCol="0"/>
          <a:lstStyle/>
          <a:p>
            <a:endParaRPr sz="1632"/>
          </a:p>
        </p:txBody>
      </p:sp>
      <p:sp>
        <p:nvSpPr>
          <p:cNvPr id="73" name="object 73"/>
          <p:cNvSpPr/>
          <p:nvPr/>
        </p:nvSpPr>
        <p:spPr>
          <a:xfrm>
            <a:off x="5824980" y="4593880"/>
            <a:ext cx="196930" cy="0"/>
          </a:xfrm>
          <a:custGeom>
            <a:avLst/>
            <a:gdLst/>
            <a:ahLst/>
            <a:cxnLst/>
            <a:rect l="l" t="t" r="r" b="b"/>
            <a:pathLst>
              <a:path w="217170">
                <a:moveTo>
                  <a:pt x="0" y="0"/>
                </a:moveTo>
                <a:lnTo>
                  <a:pt x="217169" y="0"/>
                </a:lnTo>
              </a:path>
            </a:pathLst>
          </a:custGeom>
          <a:ln w="15240">
            <a:solidFill>
              <a:srgbClr val="0000FF"/>
            </a:solidFill>
          </a:ln>
        </p:spPr>
        <p:txBody>
          <a:bodyPr wrap="square" lIns="0" tIns="0" rIns="0" bIns="0" rtlCol="0"/>
          <a:lstStyle/>
          <a:p>
            <a:endParaRPr sz="1632"/>
          </a:p>
        </p:txBody>
      </p:sp>
      <p:sp>
        <p:nvSpPr>
          <p:cNvPr id="74" name="object 74"/>
          <p:cNvSpPr/>
          <p:nvPr/>
        </p:nvSpPr>
        <p:spPr>
          <a:xfrm>
            <a:off x="6074887" y="4460290"/>
            <a:ext cx="107102" cy="214205"/>
          </a:xfrm>
          <a:custGeom>
            <a:avLst/>
            <a:gdLst/>
            <a:ahLst/>
            <a:cxnLst/>
            <a:rect l="l" t="t" r="r" b="b"/>
            <a:pathLst>
              <a:path w="118109" h="236220">
                <a:moveTo>
                  <a:pt x="118109" y="224790"/>
                </a:moveTo>
                <a:lnTo>
                  <a:pt x="2540" y="224790"/>
                </a:lnTo>
                <a:lnTo>
                  <a:pt x="2540" y="236220"/>
                </a:lnTo>
                <a:lnTo>
                  <a:pt x="14882" y="235485"/>
                </a:lnTo>
                <a:lnTo>
                  <a:pt x="30797" y="235108"/>
                </a:lnTo>
                <a:lnTo>
                  <a:pt x="118109" y="234950"/>
                </a:lnTo>
                <a:lnTo>
                  <a:pt x="118109" y="224790"/>
                </a:lnTo>
                <a:close/>
              </a:path>
              <a:path w="118109" h="236220">
                <a:moveTo>
                  <a:pt x="118109" y="234950"/>
                </a:moveTo>
                <a:lnTo>
                  <a:pt x="60959" y="234950"/>
                </a:lnTo>
                <a:lnTo>
                  <a:pt x="90487" y="235108"/>
                </a:lnTo>
                <a:lnTo>
                  <a:pt x="106322" y="235485"/>
                </a:lnTo>
                <a:lnTo>
                  <a:pt x="118109" y="236220"/>
                </a:lnTo>
                <a:lnTo>
                  <a:pt x="118109" y="234950"/>
                </a:lnTo>
                <a:close/>
              </a:path>
              <a:path w="118109" h="236220">
                <a:moveTo>
                  <a:pt x="73659" y="24130"/>
                </a:moveTo>
                <a:lnTo>
                  <a:pt x="46990" y="24130"/>
                </a:lnTo>
                <a:lnTo>
                  <a:pt x="46990" y="208280"/>
                </a:lnTo>
                <a:lnTo>
                  <a:pt x="46275" y="216217"/>
                </a:lnTo>
                <a:lnTo>
                  <a:pt x="42227" y="221297"/>
                </a:lnTo>
                <a:lnTo>
                  <a:pt x="31988" y="223996"/>
                </a:lnTo>
                <a:lnTo>
                  <a:pt x="12700" y="224790"/>
                </a:lnTo>
                <a:lnTo>
                  <a:pt x="106679" y="224790"/>
                </a:lnTo>
                <a:lnTo>
                  <a:pt x="88126" y="223996"/>
                </a:lnTo>
                <a:lnTo>
                  <a:pt x="78263" y="221297"/>
                </a:lnTo>
                <a:lnTo>
                  <a:pt x="74354" y="216217"/>
                </a:lnTo>
                <a:lnTo>
                  <a:pt x="73659" y="208280"/>
                </a:lnTo>
                <a:lnTo>
                  <a:pt x="73659" y="24130"/>
                </a:lnTo>
                <a:close/>
              </a:path>
              <a:path w="118109" h="236220">
                <a:moveTo>
                  <a:pt x="73659" y="0"/>
                </a:moveTo>
                <a:lnTo>
                  <a:pt x="66040" y="0"/>
                </a:lnTo>
                <a:lnTo>
                  <a:pt x="47684" y="13215"/>
                </a:lnTo>
                <a:lnTo>
                  <a:pt x="28733" y="20002"/>
                </a:lnTo>
                <a:lnTo>
                  <a:pt x="11926" y="22502"/>
                </a:lnTo>
                <a:lnTo>
                  <a:pt x="0" y="22860"/>
                </a:lnTo>
                <a:lnTo>
                  <a:pt x="0" y="34290"/>
                </a:lnTo>
                <a:lnTo>
                  <a:pt x="7877" y="34131"/>
                </a:lnTo>
                <a:lnTo>
                  <a:pt x="19208" y="33020"/>
                </a:lnTo>
                <a:lnTo>
                  <a:pt x="32682" y="30003"/>
                </a:lnTo>
                <a:lnTo>
                  <a:pt x="46990" y="24130"/>
                </a:lnTo>
                <a:lnTo>
                  <a:pt x="73659" y="24130"/>
                </a:lnTo>
                <a:lnTo>
                  <a:pt x="73659" y="0"/>
                </a:lnTo>
                <a:close/>
              </a:path>
            </a:pathLst>
          </a:custGeom>
          <a:solidFill>
            <a:srgbClr val="0000FF"/>
          </a:solidFill>
        </p:spPr>
        <p:txBody>
          <a:bodyPr wrap="square" lIns="0" tIns="0" rIns="0" bIns="0" rtlCol="0"/>
          <a:lstStyle/>
          <a:p>
            <a:endParaRPr sz="1632"/>
          </a:p>
        </p:txBody>
      </p:sp>
      <p:sp>
        <p:nvSpPr>
          <p:cNvPr id="75" name="object 75"/>
          <p:cNvSpPr/>
          <p:nvPr/>
        </p:nvSpPr>
        <p:spPr>
          <a:xfrm>
            <a:off x="6306365" y="4576605"/>
            <a:ext cx="34549" cy="34549"/>
          </a:xfrm>
          <a:custGeom>
            <a:avLst/>
            <a:gdLst/>
            <a:ahLst/>
            <a:cxnLst/>
            <a:rect l="l" t="t" r="r" b="b"/>
            <a:pathLst>
              <a:path w="38100" h="38100">
                <a:moveTo>
                  <a:pt x="19050" y="0"/>
                </a:moveTo>
                <a:lnTo>
                  <a:pt x="11787" y="1547"/>
                </a:lnTo>
                <a:lnTo>
                  <a:pt x="5715" y="5714"/>
                </a:lnTo>
                <a:lnTo>
                  <a:pt x="1547" y="11787"/>
                </a:lnTo>
                <a:lnTo>
                  <a:pt x="0" y="19050"/>
                </a:lnTo>
                <a:lnTo>
                  <a:pt x="1547" y="26312"/>
                </a:lnTo>
                <a:lnTo>
                  <a:pt x="5715" y="32385"/>
                </a:lnTo>
                <a:lnTo>
                  <a:pt x="11787" y="36552"/>
                </a:lnTo>
                <a:lnTo>
                  <a:pt x="19050" y="38100"/>
                </a:lnTo>
                <a:lnTo>
                  <a:pt x="26848" y="36552"/>
                </a:lnTo>
                <a:lnTo>
                  <a:pt x="32861" y="32385"/>
                </a:lnTo>
                <a:lnTo>
                  <a:pt x="36730" y="26312"/>
                </a:lnTo>
                <a:lnTo>
                  <a:pt x="38100" y="19050"/>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76" name="object 76"/>
          <p:cNvSpPr/>
          <p:nvPr/>
        </p:nvSpPr>
        <p:spPr>
          <a:xfrm>
            <a:off x="6456078" y="4451076"/>
            <a:ext cx="146258" cy="226873"/>
          </a:xfrm>
          <a:custGeom>
            <a:avLst/>
            <a:gdLst/>
            <a:ahLst/>
            <a:cxnLst/>
            <a:rect l="l" t="t" r="r" b="b"/>
            <a:pathLst>
              <a:path w="161290" h="250189">
                <a:moveTo>
                  <a:pt x="83820" y="0"/>
                </a:moveTo>
                <a:lnTo>
                  <a:pt x="78739" y="0"/>
                </a:lnTo>
                <a:lnTo>
                  <a:pt x="69294" y="416"/>
                </a:lnTo>
                <a:lnTo>
                  <a:pt x="56514" y="1428"/>
                </a:lnTo>
                <a:lnTo>
                  <a:pt x="43735" y="2678"/>
                </a:lnTo>
                <a:lnTo>
                  <a:pt x="34289" y="3810"/>
                </a:lnTo>
                <a:lnTo>
                  <a:pt x="27939" y="3810"/>
                </a:lnTo>
                <a:lnTo>
                  <a:pt x="27939" y="15240"/>
                </a:lnTo>
                <a:lnTo>
                  <a:pt x="53339" y="15240"/>
                </a:lnTo>
                <a:lnTo>
                  <a:pt x="54609" y="16510"/>
                </a:lnTo>
                <a:lnTo>
                  <a:pt x="54609" y="20320"/>
                </a:lnTo>
                <a:lnTo>
                  <a:pt x="53339" y="27940"/>
                </a:lnTo>
                <a:lnTo>
                  <a:pt x="1270" y="232410"/>
                </a:lnTo>
                <a:lnTo>
                  <a:pt x="0" y="237490"/>
                </a:lnTo>
                <a:lnTo>
                  <a:pt x="0" y="248920"/>
                </a:lnTo>
                <a:lnTo>
                  <a:pt x="7620" y="250190"/>
                </a:lnTo>
                <a:lnTo>
                  <a:pt x="15239" y="250190"/>
                </a:lnTo>
                <a:lnTo>
                  <a:pt x="20320" y="247650"/>
                </a:lnTo>
                <a:lnTo>
                  <a:pt x="22859" y="242570"/>
                </a:lnTo>
                <a:lnTo>
                  <a:pt x="26290" y="230346"/>
                </a:lnTo>
                <a:lnTo>
                  <a:pt x="32543" y="206216"/>
                </a:lnTo>
                <a:lnTo>
                  <a:pt x="39112" y="180597"/>
                </a:lnTo>
                <a:lnTo>
                  <a:pt x="43179" y="165100"/>
                </a:lnTo>
                <a:lnTo>
                  <a:pt x="84348" y="165100"/>
                </a:lnTo>
                <a:lnTo>
                  <a:pt x="76338" y="161647"/>
                </a:lnTo>
                <a:lnTo>
                  <a:pt x="54609" y="157480"/>
                </a:lnTo>
                <a:lnTo>
                  <a:pt x="60562" y="153670"/>
                </a:lnTo>
                <a:lnTo>
                  <a:pt x="45720" y="153670"/>
                </a:lnTo>
                <a:lnTo>
                  <a:pt x="83820" y="3810"/>
                </a:lnTo>
                <a:lnTo>
                  <a:pt x="83820" y="0"/>
                </a:lnTo>
                <a:close/>
              </a:path>
              <a:path w="161290" h="250189">
                <a:moveTo>
                  <a:pt x="84348" y="165100"/>
                </a:moveTo>
                <a:lnTo>
                  <a:pt x="43179" y="165100"/>
                </a:lnTo>
                <a:lnTo>
                  <a:pt x="54352" y="167005"/>
                </a:lnTo>
                <a:lnTo>
                  <a:pt x="67786" y="171767"/>
                </a:lnTo>
                <a:lnTo>
                  <a:pt x="79077" y="180816"/>
                </a:lnTo>
                <a:lnTo>
                  <a:pt x="83820" y="195580"/>
                </a:lnTo>
                <a:lnTo>
                  <a:pt x="83820" y="203200"/>
                </a:lnTo>
                <a:lnTo>
                  <a:pt x="82550" y="207010"/>
                </a:lnTo>
                <a:lnTo>
                  <a:pt x="82550" y="214630"/>
                </a:lnTo>
                <a:lnTo>
                  <a:pt x="85010" y="229294"/>
                </a:lnTo>
                <a:lnTo>
                  <a:pt x="91757" y="240506"/>
                </a:lnTo>
                <a:lnTo>
                  <a:pt x="101838" y="247669"/>
                </a:lnTo>
                <a:lnTo>
                  <a:pt x="114300" y="250190"/>
                </a:lnTo>
                <a:lnTo>
                  <a:pt x="122416" y="249177"/>
                </a:lnTo>
                <a:lnTo>
                  <a:pt x="129698" y="245903"/>
                </a:lnTo>
                <a:lnTo>
                  <a:pt x="133414" y="242570"/>
                </a:lnTo>
                <a:lnTo>
                  <a:pt x="107950" y="242570"/>
                </a:lnTo>
                <a:lnTo>
                  <a:pt x="104139" y="238760"/>
                </a:lnTo>
                <a:lnTo>
                  <a:pt x="104219" y="219154"/>
                </a:lnTo>
                <a:lnTo>
                  <a:pt x="105409" y="210820"/>
                </a:lnTo>
                <a:lnTo>
                  <a:pt x="107950" y="200660"/>
                </a:lnTo>
                <a:lnTo>
                  <a:pt x="107950" y="195580"/>
                </a:lnTo>
                <a:lnTo>
                  <a:pt x="104080" y="179982"/>
                </a:lnTo>
                <a:lnTo>
                  <a:pt x="93186" y="168910"/>
                </a:lnTo>
                <a:lnTo>
                  <a:pt x="84348" y="165100"/>
                </a:lnTo>
                <a:close/>
              </a:path>
              <a:path w="161290" h="250189">
                <a:moveTo>
                  <a:pt x="156209" y="191770"/>
                </a:moveTo>
                <a:lnTo>
                  <a:pt x="147320" y="191770"/>
                </a:lnTo>
                <a:lnTo>
                  <a:pt x="147320" y="193040"/>
                </a:lnTo>
                <a:lnTo>
                  <a:pt x="146050" y="198120"/>
                </a:lnTo>
                <a:lnTo>
                  <a:pt x="140751" y="216316"/>
                </a:lnTo>
                <a:lnTo>
                  <a:pt x="134143" y="230346"/>
                </a:lnTo>
                <a:lnTo>
                  <a:pt x="125868" y="239375"/>
                </a:lnTo>
                <a:lnTo>
                  <a:pt x="115570" y="242570"/>
                </a:lnTo>
                <a:lnTo>
                  <a:pt x="133414" y="242570"/>
                </a:lnTo>
                <a:lnTo>
                  <a:pt x="152558" y="207645"/>
                </a:lnTo>
                <a:lnTo>
                  <a:pt x="156209" y="195580"/>
                </a:lnTo>
                <a:lnTo>
                  <a:pt x="156209" y="191770"/>
                </a:lnTo>
                <a:close/>
              </a:path>
              <a:path w="161290" h="250189">
                <a:moveTo>
                  <a:pt x="137159" y="88900"/>
                </a:moveTo>
                <a:lnTo>
                  <a:pt x="86359" y="120650"/>
                </a:lnTo>
                <a:lnTo>
                  <a:pt x="76616" y="130452"/>
                </a:lnTo>
                <a:lnTo>
                  <a:pt x="66516" y="140017"/>
                </a:lnTo>
                <a:lnTo>
                  <a:pt x="56177" y="148153"/>
                </a:lnTo>
                <a:lnTo>
                  <a:pt x="45720" y="153670"/>
                </a:lnTo>
                <a:lnTo>
                  <a:pt x="60562" y="153670"/>
                </a:lnTo>
                <a:lnTo>
                  <a:pt x="98762" y="118685"/>
                </a:lnTo>
                <a:lnTo>
                  <a:pt x="111283" y="107791"/>
                </a:lnTo>
                <a:lnTo>
                  <a:pt x="124043" y="100468"/>
                </a:lnTo>
                <a:lnTo>
                  <a:pt x="137159" y="97790"/>
                </a:lnTo>
                <a:lnTo>
                  <a:pt x="156177" y="97790"/>
                </a:lnTo>
                <a:lnTo>
                  <a:pt x="155416" y="96520"/>
                </a:lnTo>
                <a:lnTo>
                  <a:pt x="147895" y="91043"/>
                </a:lnTo>
                <a:lnTo>
                  <a:pt x="137159" y="88900"/>
                </a:lnTo>
                <a:close/>
              </a:path>
              <a:path w="161290" h="250189">
                <a:moveTo>
                  <a:pt x="156177" y="97790"/>
                </a:moveTo>
                <a:lnTo>
                  <a:pt x="140970" y="97790"/>
                </a:lnTo>
                <a:lnTo>
                  <a:pt x="144779" y="99060"/>
                </a:lnTo>
                <a:lnTo>
                  <a:pt x="147320" y="100330"/>
                </a:lnTo>
                <a:lnTo>
                  <a:pt x="148589" y="100330"/>
                </a:lnTo>
                <a:lnTo>
                  <a:pt x="148589" y="101600"/>
                </a:lnTo>
                <a:lnTo>
                  <a:pt x="138449" y="104576"/>
                </a:lnTo>
                <a:lnTo>
                  <a:pt x="132238" y="110172"/>
                </a:lnTo>
                <a:lnTo>
                  <a:pt x="129123" y="116244"/>
                </a:lnTo>
                <a:lnTo>
                  <a:pt x="128270" y="120650"/>
                </a:lnTo>
                <a:lnTo>
                  <a:pt x="128270" y="127000"/>
                </a:lnTo>
                <a:lnTo>
                  <a:pt x="132079" y="133350"/>
                </a:lnTo>
                <a:lnTo>
                  <a:pt x="142239" y="133350"/>
                </a:lnTo>
                <a:lnTo>
                  <a:pt x="148967" y="131941"/>
                </a:lnTo>
                <a:lnTo>
                  <a:pt x="155098" y="127793"/>
                </a:lnTo>
                <a:lnTo>
                  <a:pt x="159563" y="121027"/>
                </a:lnTo>
                <a:lnTo>
                  <a:pt x="161289" y="111760"/>
                </a:lnTo>
                <a:lnTo>
                  <a:pt x="159841" y="103901"/>
                </a:lnTo>
                <a:lnTo>
                  <a:pt x="156177" y="97790"/>
                </a:lnTo>
                <a:close/>
              </a:path>
            </a:pathLst>
          </a:custGeom>
          <a:solidFill>
            <a:srgbClr val="0000FF"/>
          </a:solidFill>
        </p:spPr>
        <p:txBody>
          <a:bodyPr wrap="square" lIns="0" tIns="0" rIns="0" bIns="0" rtlCol="0"/>
          <a:lstStyle/>
          <a:p>
            <a:endParaRPr sz="1632"/>
          </a:p>
        </p:txBody>
      </p:sp>
      <p:sp>
        <p:nvSpPr>
          <p:cNvPr id="77" name="object 77"/>
          <p:cNvSpPr/>
          <p:nvPr/>
        </p:nvSpPr>
        <p:spPr>
          <a:xfrm>
            <a:off x="6714045" y="4576605"/>
            <a:ext cx="34549" cy="34549"/>
          </a:xfrm>
          <a:custGeom>
            <a:avLst/>
            <a:gdLst/>
            <a:ahLst/>
            <a:cxnLst/>
            <a:rect l="l" t="t" r="r" b="b"/>
            <a:pathLst>
              <a:path w="38100" h="38100">
                <a:moveTo>
                  <a:pt x="19050" y="0"/>
                </a:moveTo>
                <a:lnTo>
                  <a:pt x="11787" y="1547"/>
                </a:lnTo>
                <a:lnTo>
                  <a:pt x="5715" y="5714"/>
                </a:lnTo>
                <a:lnTo>
                  <a:pt x="1547" y="11787"/>
                </a:lnTo>
                <a:lnTo>
                  <a:pt x="0" y="19050"/>
                </a:lnTo>
                <a:lnTo>
                  <a:pt x="1547" y="26312"/>
                </a:lnTo>
                <a:lnTo>
                  <a:pt x="5715" y="32385"/>
                </a:lnTo>
                <a:lnTo>
                  <a:pt x="11787" y="36552"/>
                </a:lnTo>
                <a:lnTo>
                  <a:pt x="19050" y="38100"/>
                </a:lnTo>
                <a:lnTo>
                  <a:pt x="26848" y="36552"/>
                </a:lnTo>
                <a:lnTo>
                  <a:pt x="32861" y="32385"/>
                </a:lnTo>
                <a:lnTo>
                  <a:pt x="36730" y="26312"/>
                </a:lnTo>
                <a:lnTo>
                  <a:pt x="38100" y="19050"/>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78" name="object 78"/>
          <p:cNvSpPr/>
          <p:nvPr/>
        </p:nvSpPr>
        <p:spPr>
          <a:xfrm>
            <a:off x="6885639" y="4747623"/>
            <a:ext cx="43762" cy="0"/>
          </a:xfrm>
          <a:custGeom>
            <a:avLst/>
            <a:gdLst/>
            <a:ahLst/>
            <a:cxnLst/>
            <a:rect l="l" t="t" r="r" b="b"/>
            <a:pathLst>
              <a:path w="48259">
                <a:moveTo>
                  <a:pt x="0" y="0"/>
                </a:moveTo>
                <a:lnTo>
                  <a:pt x="48260" y="0"/>
                </a:lnTo>
              </a:path>
            </a:pathLst>
          </a:custGeom>
          <a:ln w="13969">
            <a:solidFill>
              <a:srgbClr val="0000FF"/>
            </a:solidFill>
          </a:ln>
        </p:spPr>
        <p:txBody>
          <a:bodyPr wrap="square" lIns="0" tIns="0" rIns="0" bIns="0" rtlCol="0"/>
          <a:lstStyle/>
          <a:p>
            <a:endParaRPr sz="1632"/>
          </a:p>
        </p:txBody>
      </p:sp>
      <p:sp>
        <p:nvSpPr>
          <p:cNvPr id="79" name="object 79"/>
          <p:cNvSpPr/>
          <p:nvPr/>
        </p:nvSpPr>
        <p:spPr>
          <a:xfrm>
            <a:off x="6891973" y="4445318"/>
            <a:ext cx="0" cy="295971"/>
          </a:xfrm>
          <a:custGeom>
            <a:avLst/>
            <a:gdLst/>
            <a:ahLst/>
            <a:cxnLst/>
            <a:rect l="l" t="t" r="r" b="b"/>
            <a:pathLst>
              <a:path h="326389">
                <a:moveTo>
                  <a:pt x="0" y="0"/>
                </a:moveTo>
                <a:lnTo>
                  <a:pt x="0" y="326390"/>
                </a:lnTo>
              </a:path>
            </a:pathLst>
          </a:custGeom>
          <a:ln w="13970">
            <a:solidFill>
              <a:srgbClr val="0000FF"/>
            </a:solidFill>
          </a:ln>
        </p:spPr>
        <p:txBody>
          <a:bodyPr wrap="square" lIns="0" tIns="0" rIns="0" bIns="0" rtlCol="0"/>
          <a:lstStyle/>
          <a:p>
            <a:endParaRPr sz="1632"/>
          </a:p>
        </p:txBody>
      </p:sp>
      <p:sp>
        <p:nvSpPr>
          <p:cNvPr id="80" name="object 80"/>
          <p:cNvSpPr/>
          <p:nvPr/>
        </p:nvSpPr>
        <p:spPr>
          <a:xfrm>
            <a:off x="6885639" y="4438985"/>
            <a:ext cx="43762" cy="0"/>
          </a:xfrm>
          <a:custGeom>
            <a:avLst/>
            <a:gdLst/>
            <a:ahLst/>
            <a:cxnLst/>
            <a:rect l="l" t="t" r="r" b="b"/>
            <a:pathLst>
              <a:path w="48259">
                <a:moveTo>
                  <a:pt x="0" y="0"/>
                </a:moveTo>
                <a:lnTo>
                  <a:pt x="48260" y="0"/>
                </a:lnTo>
              </a:path>
            </a:pathLst>
          </a:custGeom>
          <a:ln w="13969">
            <a:solidFill>
              <a:srgbClr val="0000FF"/>
            </a:solidFill>
          </a:ln>
        </p:spPr>
        <p:txBody>
          <a:bodyPr wrap="square" lIns="0" tIns="0" rIns="0" bIns="0" rtlCol="0"/>
          <a:lstStyle/>
          <a:p>
            <a:endParaRPr sz="1632"/>
          </a:p>
        </p:txBody>
      </p:sp>
      <p:sp>
        <p:nvSpPr>
          <p:cNvPr id="81" name="object 81"/>
          <p:cNvSpPr/>
          <p:nvPr/>
        </p:nvSpPr>
        <p:spPr>
          <a:xfrm>
            <a:off x="6945622" y="4531691"/>
            <a:ext cx="161229" cy="146258"/>
          </a:xfrm>
          <a:custGeom>
            <a:avLst/>
            <a:gdLst/>
            <a:ahLst/>
            <a:cxnLst/>
            <a:rect l="l" t="t" r="r" b="b"/>
            <a:pathLst>
              <a:path w="177800"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866" y="157281"/>
                </a:lnTo>
                <a:lnTo>
                  <a:pt x="55189" y="152400"/>
                </a:lnTo>
                <a:lnTo>
                  <a:pt x="22752" y="152400"/>
                </a:lnTo>
                <a:lnTo>
                  <a:pt x="16402" y="148590"/>
                </a:lnTo>
                <a:lnTo>
                  <a:pt x="25292" y="147320"/>
                </a:lnTo>
                <a:lnTo>
                  <a:pt x="32912" y="139700"/>
                </a:lnTo>
                <a:lnTo>
                  <a:pt x="32912" y="119380"/>
                </a:lnTo>
                <a:lnTo>
                  <a:pt x="25292" y="116840"/>
                </a:lnTo>
                <a:close/>
              </a:path>
              <a:path w="177800" h="161289">
                <a:moveTo>
                  <a:pt x="90494" y="133350"/>
                </a:moveTo>
                <a:lnTo>
                  <a:pt x="71012" y="133350"/>
                </a:lnTo>
                <a:lnTo>
                  <a:pt x="76072" y="143609"/>
                </a:lnTo>
                <a:lnTo>
                  <a:pt x="83871" y="152558"/>
                </a:lnTo>
                <a:lnTo>
                  <a:pt x="94765" y="158888"/>
                </a:lnTo>
                <a:lnTo>
                  <a:pt x="109112" y="161290"/>
                </a:lnTo>
                <a:lnTo>
                  <a:pt x="133579" y="154007"/>
                </a:lnTo>
                <a:lnTo>
                  <a:pt x="135305" y="152400"/>
                </a:lnTo>
                <a:lnTo>
                  <a:pt x="109112" y="152400"/>
                </a:lnTo>
                <a:lnTo>
                  <a:pt x="100242" y="150614"/>
                </a:lnTo>
                <a:lnTo>
                  <a:pt x="94348" y="145732"/>
                </a:lnTo>
                <a:lnTo>
                  <a:pt x="91069" y="138430"/>
                </a:lnTo>
                <a:lnTo>
                  <a:pt x="90494" y="133350"/>
                </a:lnTo>
                <a:close/>
              </a:path>
              <a:path w="177800" h="161289">
                <a:moveTo>
                  <a:pt x="91633" y="7620"/>
                </a:moveTo>
                <a:lnTo>
                  <a:pt x="67202" y="7620"/>
                </a:lnTo>
                <a:lnTo>
                  <a:pt x="73393" y="8334"/>
                </a:lnTo>
                <a:lnTo>
                  <a:pt x="79584" y="11430"/>
                </a:lnTo>
                <a:lnTo>
                  <a:pt x="84347" y="18335"/>
                </a:lnTo>
                <a:lnTo>
                  <a:pt x="86252" y="30480"/>
                </a:lnTo>
                <a:lnTo>
                  <a:pt x="85061" y="41652"/>
                </a:lnTo>
                <a:lnTo>
                  <a:pt x="75536" y="83522"/>
                </a:lnTo>
                <a:lnTo>
                  <a:pt x="61507" y="131504"/>
                </a:lnTo>
                <a:lnTo>
                  <a:pt x="34182" y="152400"/>
                </a:lnTo>
                <a:lnTo>
                  <a:pt x="55189" y="152400"/>
                </a:lnTo>
                <a:lnTo>
                  <a:pt x="60534" y="148272"/>
                </a:lnTo>
                <a:lnTo>
                  <a:pt x="67916" y="138787"/>
                </a:lnTo>
                <a:lnTo>
                  <a:pt x="71012" y="133350"/>
                </a:lnTo>
                <a:lnTo>
                  <a:pt x="90494" y="133350"/>
                </a:lnTo>
                <a:lnTo>
                  <a:pt x="109112" y="49530"/>
                </a:lnTo>
                <a:lnTo>
                  <a:pt x="111612" y="38695"/>
                </a:lnTo>
                <a:lnTo>
                  <a:pt x="116854" y="26670"/>
                </a:lnTo>
                <a:lnTo>
                  <a:pt x="106572" y="26670"/>
                </a:lnTo>
                <a:lnTo>
                  <a:pt x="98297" y="12858"/>
                </a:lnTo>
                <a:lnTo>
                  <a:pt x="91633" y="7620"/>
                </a:lnTo>
                <a:close/>
              </a:path>
              <a:path w="177800" h="161289">
                <a:moveTo>
                  <a:pt x="166262" y="102870"/>
                </a:moveTo>
                <a:lnTo>
                  <a:pt x="158642" y="102870"/>
                </a:lnTo>
                <a:lnTo>
                  <a:pt x="158642" y="104140"/>
                </a:lnTo>
                <a:lnTo>
                  <a:pt x="157372" y="106680"/>
                </a:lnTo>
                <a:lnTo>
                  <a:pt x="146795" y="129897"/>
                </a:lnTo>
                <a:lnTo>
                  <a:pt x="133718" y="143827"/>
                </a:lnTo>
                <a:lnTo>
                  <a:pt x="120403" y="150614"/>
                </a:lnTo>
                <a:lnTo>
                  <a:pt x="109112" y="152400"/>
                </a:lnTo>
                <a:lnTo>
                  <a:pt x="135305" y="152400"/>
                </a:lnTo>
                <a:lnTo>
                  <a:pt x="151498" y="137318"/>
                </a:lnTo>
                <a:lnTo>
                  <a:pt x="162511" y="118963"/>
                </a:lnTo>
                <a:lnTo>
                  <a:pt x="166262" y="106680"/>
                </a:lnTo>
                <a:lnTo>
                  <a:pt x="166262" y="102870"/>
                </a:lnTo>
                <a:close/>
              </a:path>
              <a:path w="177800" h="161289">
                <a:moveTo>
                  <a:pt x="68472" y="0"/>
                </a:moveTo>
                <a:lnTo>
                  <a:pt x="44004" y="7262"/>
                </a:lnTo>
                <a:lnTo>
                  <a:pt x="26086" y="23812"/>
                </a:lnTo>
                <a:lnTo>
                  <a:pt x="15072" y="41790"/>
                </a:lnTo>
                <a:lnTo>
                  <a:pt x="11322" y="53340"/>
                </a:lnTo>
                <a:lnTo>
                  <a:pt x="11322" y="58420"/>
                </a:lnTo>
                <a:lnTo>
                  <a:pt x="17672" y="58420"/>
                </a:lnTo>
                <a:lnTo>
                  <a:pt x="18942" y="57150"/>
                </a:lnTo>
                <a:lnTo>
                  <a:pt x="20212" y="53340"/>
                </a:lnTo>
                <a:lnTo>
                  <a:pt x="31304" y="30658"/>
                </a:lnTo>
                <a:lnTo>
                  <a:pt x="44183" y="16668"/>
                </a:lnTo>
                <a:lnTo>
                  <a:pt x="56823" y="9584"/>
                </a:lnTo>
                <a:lnTo>
                  <a:pt x="67202" y="7620"/>
                </a:lnTo>
                <a:lnTo>
                  <a:pt x="91633" y="7620"/>
                </a:lnTo>
                <a:lnTo>
                  <a:pt x="87998" y="4762"/>
                </a:lnTo>
                <a:lnTo>
                  <a:pt x="77461" y="952"/>
                </a:lnTo>
                <a:lnTo>
                  <a:pt x="68472" y="0"/>
                </a:lnTo>
                <a:close/>
              </a:path>
              <a:path w="177800" h="161289">
                <a:moveTo>
                  <a:pt x="168893" y="7620"/>
                </a:moveTo>
                <a:lnTo>
                  <a:pt x="153562" y="7620"/>
                </a:lnTo>
                <a:lnTo>
                  <a:pt x="161182" y="11430"/>
                </a:lnTo>
                <a:lnTo>
                  <a:pt x="154653" y="14406"/>
                </a:lnTo>
                <a:lnTo>
                  <a:pt x="148958" y="19050"/>
                </a:lnTo>
                <a:lnTo>
                  <a:pt x="144930" y="24645"/>
                </a:lnTo>
                <a:lnTo>
                  <a:pt x="143402" y="30480"/>
                </a:lnTo>
                <a:lnTo>
                  <a:pt x="143402" y="36830"/>
                </a:lnTo>
                <a:lnTo>
                  <a:pt x="148482" y="44450"/>
                </a:lnTo>
                <a:lnTo>
                  <a:pt x="158642" y="44450"/>
                </a:lnTo>
                <a:lnTo>
                  <a:pt x="164833" y="43041"/>
                </a:lnTo>
                <a:lnTo>
                  <a:pt x="171024" y="38893"/>
                </a:lnTo>
                <a:lnTo>
                  <a:pt x="175787" y="32127"/>
                </a:lnTo>
                <a:lnTo>
                  <a:pt x="177692" y="22860"/>
                </a:lnTo>
                <a:lnTo>
                  <a:pt x="174120" y="11787"/>
                </a:lnTo>
                <a:lnTo>
                  <a:pt x="168893" y="7620"/>
                </a:lnTo>
                <a:close/>
              </a:path>
              <a:path w="177800" h="161289">
                <a:moveTo>
                  <a:pt x="143402" y="0"/>
                </a:moveTo>
                <a:lnTo>
                  <a:pt x="130146" y="3095"/>
                </a:lnTo>
                <a:lnTo>
                  <a:pt x="119272" y="10477"/>
                </a:lnTo>
                <a:lnTo>
                  <a:pt x="111255" y="19288"/>
                </a:lnTo>
                <a:lnTo>
                  <a:pt x="106572" y="26670"/>
                </a:lnTo>
                <a:lnTo>
                  <a:pt x="116854" y="26670"/>
                </a:lnTo>
                <a:lnTo>
                  <a:pt x="117684" y="24765"/>
                </a:lnTo>
                <a:lnTo>
                  <a:pt x="128043" y="12739"/>
                </a:lnTo>
                <a:lnTo>
                  <a:pt x="143402" y="7620"/>
                </a:lnTo>
                <a:lnTo>
                  <a:pt x="168893" y="7620"/>
                </a:lnTo>
                <a:lnTo>
                  <a:pt x="165309" y="4762"/>
                </a:lnTo>
                <a:lnTo>
                  <a:pt x="154117" y="1071"/>
                </a:lnTo>
                <a:lnTo>
                  <a:pt x="143402" y="0"/>
                </a:lnTo>
                <a:close/>
              </a:path>
            </a:pathLst>
          </a:custGeom>
          <a:solidFill>
            <a:srgbClr val="0000FF"/>
          </a:solidFill>
        </p:spPr>
        <p:txBody>
          <a:bodyPr wrap="square" lIns="0" tIns="0" rIns="0" bIns="0" rtlCol="0"/>
          <a:lstStyle/>
          <a:p>
            <a:endParaRPr sz="1632"/>
          </a:p>
        </p:txBody>
      </p:sp>
      <p:sp>
        <p:nvSpPr>
          <p:cNvPr id="82" name="object 82"/>
          <p:cNvSpPr/>
          <p:nvPr/>
        </p:nvSpPr>
        <p:spPr>
          <a:xfrm>
            <a:off x="7126331" y="4747623"/>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83" name="object 83"/>
          <p:cNvSpPr/>
          <p:nvPr/>
        </p:nvSpPr>
        <p:spPr>
          <a:xfrm>
            <a:off x="7164911" y="4445318"/>
            <a:ext cx="0" cy="295971"/>
          </a:xfrm>
          <a:custGeom>
            <a:avLst/>
            <a:gdLst/>
            <a:ahLst/>
            <a:cxnLst/>
            <a:rect l="l" t="t" r="r" b="b"/>
            <a:pathLst>
              <a:path h="326389">
                <a:moveTo>
                  <a:pt x="0" y="0"/>
                </a:moveTo>
                <a:lnTo>
                  <a:pt x="0" y="326390"/>
                </a:lnTo>
              </a:path>
            </a:pathLst>
          </a:custGeom>
          <a:ln w="13970">
            <a:solidFill>
              <a:srgbClr val="0000FF"/>
            </a:solidFill>
          </a:ln>
        </p:spPr>
        <p:txBody>
          <a:bodyPr wrap="square" lIns="0" tIns="0" rIns="0" bIns="0" rtlCol="0"/>
          <a:lstStyle/>
          <a:p>
            <a:endParaRPr sz="1632"/>
          </a:p>
        </p:txBody>
      </p:sp>
      <p:sp>
        <p:nvSpPr>
          <p:cNvPr id="84" name="object 84"/>
          <p:cNvSpPr/>
          <p:nvPr/>
        </p:nvSpPr>
        <p:spPr>
          <a:xfrm>
            <a:off x="7126331" y="4438985"/>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85" name="object 85"/>
          <p:cNvSpPr/>
          <p:nvPr/>
        </p:nvSpPr>
        <p:spPr>
          <a:xfrm>
            <a:off x="7220766" y="4561635"/>
            <a:ext cx="170442" cy="160078"/>
          </a:xfrm>
          <a:custGeom>
            <a:avLst/>
            <a:gdLst/>
            <a:ahLst/>
            <a:cxnLst/>
            <a:rect l="l" t="t" r="r" b="b"/>
            <a:pathLst>
              <a:path w="187959" h="176529">
                <a:moveTo>
                  <a:pt x="55879" y="168910"/>
                </a:moveTo>
                <a:lnTo>
                  <a:pt x="0" y="168910"/>
                </a:lnTo>
                <a:lnTo>
                  <a:pt x="0" y="176530"/>
                </a:lnTo>
                <a:lnTo>
                  <a:pt x="55879" y="176530"/>
                </a:lnTo>
                <a:lnTo>
                  <a:pt x="55879" y="168910"/>
                </a:lnTo>
                <a:close/>
              </a:path>
              <a:path w="187959" h="176529">
                <a:moveTo>
                  <a:pt x="187959" y="168910"/>
                </a:moveTo>
                <a:lnTo>
                  <a:pt x="118109" y="168910"/>
                </a:lnTo>
                <a:lnTo>
                  <a:pt x="118109" y="176530"/>
                </a:lnTo>
                <a:lnTo>
                  <a:pt x="186690" y="176530"/>
                </a:lnTo>
                <a:lnTo>
                  <a:pt x="187959" y="175260"/>
                </a:lnTo>
                <a:lnTo>
                  <a:pt x="187959" y="168910"/>
                </a:lnTo>
                <a:close/>
              </a:path>
              <a:path w="187959" h="176529">
                <a:moveTo>
                  <a:pt x="142240" y="0"/>
                </a:moveTo>
                <a:lnTo>
                  <a:pt x="132079" y="0"/>
                </a:lnTo>
                <a:lnTo>
                  <a:pt x="130809" y="1269"/>
                </a:lnTo>
                <a:lnTo>
                  <a:pt x="128270" y="6350"/>
                </a:lnTo>
                <a:lnTo>
                  <a:pt x="36829" y="148589"/>
                </a:lnTo>
                <a:lnTo>
                  <a:pt x="30281" y="156944"/>
                </a:lnTo>
                <a:lnTo>
                  <a:pt x="23495" y="163036"/>
                </a:lnTo>
                <a:lnTo>
                  <a:pt x="15755" y="166985"/>
                </a:lnTo>
                <a:lnTo>
                  <a:pt x="6350" y="168910"/>
                </a:lnTo>
                <a:lnTo>
                  <a:pt x="50800" y="168910"/>
                </a:lnTo>
                <a:lnTo>
                  <a:pt x="49529" y="167639"/>
                </a:lnTo>
                <a:lnTo>
                  <a:pt x="40640" y="167639"/>
                </a:lnTo>
                <a:lnTo>
                  <a:pt x="40640" y="157480"/>
                </a:lnTo>
                <a:lnTo>
                  <a:pt x="43179" y="153669"/>
                </a:lnTo>
                <a:lnTo>
                  <a:pt x="44450" y="152400"/>
                </a:lnTo>
                <a:lnTo>
                  <a:pt x="64770" y="120650"/>
                </a:lnTo>
                <a:lnTo>
                  <a:pt x="159437" y="120650"/>
                </a:lnTo>
                <a:lnTo>
                  <a:pt x="158198" y="111760"/>
                </a:lnTo>
                <a:lnTo>
                  <a:pt x="71120" y="111760"/>
                </a:lnTo>
                <a:lnTo>
                  <a:pt x="121920" y="30480"/>
                </a:lnTo>
                <a:lnTo>
                  <a:pt x="146872" y="30480"/>
                </a:lnTo>
                <a:lnTo>
                  <a:pt x="143509" y="6350"/>
                </a:lnTo>
                <a:lnTo>
                  <a:pt x="142240" y="1269"/>
                </a:lnTo>
                <a:lnTo>
                  <a:pt x="142240" y="0"/>
                </a:lnTo>
                <a:close/>
              </a:path>
              <a:path w="187959" h="176529">
                <a:moveTo>
                  <a:pt x="159437" y="120650"/>
                </a:moveTo>
                <a:lnTo>
                  <a:pt x="134620" y="120650"/>
                </a:lnTo>
                <a:lnTo>
                  <a:pt x="140970" y="162560"/>
                </a:lnTo>
                <a:lnTo>
                  <a:pt x="139700" y="165100"/>
                </a:lnTo>
                <a:lnTo>
                  <a:pt x="138429" y="168910"/>
                </a:lnTo>
                <a:lnTo>
                  <a:pt x="166370" y="168910"/>
                </a:lnTo>
                <a:lnTo>
                  <a:pt x="166370" y="167639"/>
                </a:lnTo>
                <a:lnTo>
                  <a:pt x="165100" y="161289"/>
                </a:lnTo>
                <a:lnTo>
                  <a:pt x="159437" y="120650"/>
                </a:lnTo>
                <a:close/>
              </a:path>
              <a:path w="187959" h="176529">
                <a:moveTo>
                  <a:pt x="146872" y="30480"/>
                </a:moveTo>
                <a:lnTo>
                  <a:pt x="121920" y="30480"/>
                </a:lnTo>
                <a:lnTo>
                  <a:pt x="133350" y="111760"/>
                </a:lnTo>
                <a:lnTo>
                  <a:pt x="158198" y="111760"/>
                </a:lnTo>
                <a:lnTo>
                  <a:pt x="146872" y="30480"/>
                </a:lnTo>
                <a:close/>
              </a:path>
            </a:pathLst>
          </a:custGeom>
          <a:solidFill>
            <a:srgbClr val="0000FF"/>
          </a:solidFill>
        </p:spPr>
        <p:txBody>
          <a:bodyPr wrap="square" lIns="0" tIns="0" rIns="0" bIns="0" rtlCol="0"/>
          <a:lstStyle/>
          <a:p>
            <a:endParaRPr sz="1632"/>
          </a:p>
        </p:txBody>
      </p:sp>
      <p:sp>
        <p:nvSpPr>
          <p:cNvPr id="86" name="object 86"/>
          <p:cNvSpPr/>
          <p:nvPr/>
        </p:nvSpPr>
        <p:spPr>
          <a:xfrm>
            <a:off x="7515584" y="4576605"/>
            <a:ext cx="34549" cy="34549"/>
          </a:xfrm>
          <a:custGeom>
            <a:avLst/>
            <a:gdLst/>
            <a:ahLst/>
            <a:cxnLst/>
            <a:rect l="l" t="t" r="r" b="b"/>
            <a:pathLst>
              <a:path w="38100" h="38100">
                <a:moveTo>
                  <a:pt x="19050" y="0"/>
                </a:moveTo>
                <a:lnTo>
                  <a:pt x="11787" y="1547"/>
                </a:lnTo>
                <a:lnTo>
                  <a:pt x="5715" y="5714"/>
                </a:lnTo>
                <a:lnTo>
                  <a:pt x="1547" y="11787"/>
                </a:lnTo>
                <a:lnTo>
                  <a:pt x="0" y="19050"/>
                </a:lnTo>
                <a:lnTo>
                  <a:pt x="1547" y="26312"/>
                </a:lnTo>
                <a:lnTo>
                  <a:pt x="5715" y="32385"/>
                </a:lnTo>
                <a:lnTo>
                  <a:pt x="11787" y="36552"/>
                </a:lnTo>
                <a:lnTo>
                  <a:pt x="19050" y="38100"/>
                </a:lnTo>
                <a:lnTo>
                  <a:pt x="26848" y="36552"/>
                </a:lnTo>
                <a:lnTo>
                  <a:pt x="32861" y="32385"/>
                </a:lnTo>
                <a:lnTo>
                  <a:pt x="36730" y="26312"/>
                </a:lnTo>
                <a:lnTo>
                  <a:pt x="38100" y="19050"/>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87" name="object 87"/>
          <p:cNvSpPr/>
          <p:nvPr/>
        </p:nvSpPr>
        <p:spPr>
          <a:xfrm>
            <a:off x="7666450" y="4454532"/>
            <a:ext cx="230327" cy="226873"/>
          </a:xfrm>
          <a:custGeom>
            <a:avLst/>
            <a:gdLst/>
            <a:ahLst/>
            <a:cxnLst/>
            <a:rect l="l" t="t" r="r" b="b"/>
            <a:pathLst>
              <a:path w="254000" h="250189">
                <a:moveTo>
                  <a:pt x="86359" y="11430"/>
                </a:moveTo>
                <a:lnTo>
                  <a:pt x="29209" y="11430"/>
                </a:lnTo>
                <a:lnTo>
                  <a:pt x="29300" y="14605"/>
                </a:lnTo>
                <a:lnTo>
                  <a:pt x="30479" y="22860"/>
                </a:lnTo>
                <a:lnTo>
                  <a:pt x="58419" y="242570"/>
                </a:lnTo>
                <a:lnTo>
                  <a:pt x="59689" y="250190"/>
                </a:lnTo>
                <a:lnTo>
                  <a:pt x="72389" y="250190"/>
                </a:lnTo>
                <a:lnTo>
                  <a:pt x="72389" y="248920"/>
                </a:lnTo>
                <a:lnTo>
                  <a:pt x="76200" y="243840"/>
                </a:lnTo>
                <a:lnTo>
                  <a:pt x="97845" y="209550"/>
                </a:lnTo>
                <a:lnTo>
                  <a:pt x="86359" y="209550"/>
                </a:lnTo>
                <a:lnTo>
                  <a:pt x="62229" y="21590"/>
                </a:lnTo>
                <a:lnTo>
                  <a:pt x="63678" y="17859"/>
                </a:lnTo>
                <a:lnTo>
                  <a:pt x="68103" y="14605"/>
                </a:lnTo>
                <a:lnTo>
                  <a:pt x="75624" y="12303"/>
                </a:lnTo>
                <a:lnTo>
                  <a:pt x="86359" y="11430"/>
                </a:lnTo>
                <a:close/>
              </a:path>
              <a:path w="254000" h="250189">
                <a:moveTo>
                  <a:pt x="248919" y="11430"/>
                </a:moveTo>
                <a:lnTo>
                  <a:pt x="194309" y="11430"/>
                </a:lnTo>
                <a:lnTo>
                  <a:pt x="199389" y="15240"/>
                </a:lnTo>
                <a:lnTo>
                  <a:pt x="199389" y="27940"/>
                </a:lnTo>
                <a:lnTo>
                  <a:pt x="194309" y="35560"/>
                </a:lnTo>
                <a:lnTo>
                  <a:pt x="86359" y="209550"/>
                </a:lnTo>
                <a:lnTo>
                  <a:pt x="97845" y="209550"/>
                </a:lnTo>
                <a:lnTo>
                  <a:pt x="204469" y="40640"/>
                </a:lnTo>
                <a:lnTo>
                  <a:pt x="216594" y="24288"/>
                </a:lnTo>
                <a:lnTo>
                  <a:pt x="228123" y="15557"/>
                </a:lnTo>
                <a:lnTo>
                  <a:pt x="238938" y="12064"/>
                </a:lnTo>
                <a:lnTo>
                  <a:pt x="248919" y="11430"/>
                </a:lnTo>
                <a:close/>
              </a:path>
              <a:path w="254000" h="250189">
                <a:moveTo>
                  <a:pt x="12700" y="0"/>
                </a:moveTo>
                <a:lnTo>
                  <a:pt x="0" y="0"/>
                </a:lnTo>
                <a:lnTo>
                  <a:pt x="0" y="11430"/>
                </a:lnTo>
                <a:lnTo>
                  <a:pt x="95250" y="11430"/>
                </a:lnTo>
                <a:lnTo>
                  <a:pt x="95250" y="1270"/>
                </a:lnTo>
                <a:lnTo>
                  <a:pt x="19050" y="1270"/>
                </a:lnTo>
                <a:lnTo>
                  <a:pt x="12700" y="0"/>
                </a:lnTo>
                <a:close/>
              </a:path>
              <a:path w="254000" h="250189">
                <a:moveTo>
                  <a:pt x="184150" y="0"/>
                </a:moveTo>
                <a:lnTo>
                  <a:pt x="177800" y="0"/>
                </a:lnTo>
                <a:lnTo>
                  <a:pt x="177800" y="11430"/>
                </a:lnTo>
                <a:lnTo>
                  <a:pt x="252729" y="11430"/>
                </a:lnTo>
                <a:lnTo>
                  <a:pt x="254000" y="5080"/>
                </a:lnTo>
                <a:lnTo>
                  <a:pt x="254000" y="1270"/>
                </a:lnTo>
                <a:lnTo>
                  <a:pt x="219709" y="1270"/>
                </a:lnTo>
                <a:lnTo>
                  <a:pt x="210939" y="1071"/>
                </a:lnTo>
                <a:lnTo>
                  <a:pt x="192920" y="198"/>
                </a:lnTo>
                <a:lnTo>
                  <a:pt x="184150" y="0"/>
                </a:lnTo>
                <a:close/>
              </a:path>
              <a:path w="254000" h="250189">
                <a:moveTo>
                  <a:pt x="91439" y="0"/>
                </a:moveTo>
                <a:lnTo>
                  <a:pt x="90169" y="0"/>
                </a:lnTo>
                <a:lnTo>
                  <a:pt x="79474" y="198"/>
                </a:lnTo>
                <a:lnTo>
                  <a:pt x="57130" y="1071"/>
                </a:lnTo>
                <a:lnTo>
                  <a:pt x="45719" y="1270"/>
                </a:lnTo>
                <a:lnTo>
                  <a:pt x="95250" y="1270"/>
                </a:lnTo>
                <a:lnTo>
                  <a:pt x="91439" y="0"/>
                </a:lnTo>
                <a:close/>
              </a:path>
              <a:path w="254000" h="250189">
                <a:moveTo>
                  <a:pt x="252729" y="0"/>
                </a:moveTo>
                <a:lnTo>
                  <a:pt x="248919" y="0"/>
                </a:lnTo>
                <a:lnTo>
                  <a:pt x="242034" y="198"/>
                </a:lnTo>
                <a:lnTo>
                  <a:pt x="227310" y="1071"/>
                </a:lnTo>
                <a:lnTo>
                  <a:pt x="219709" y="1270"/>
                </a:lnTo>
                <a:lnTo>
                  <a:pt x="254000" y="1270"/>
                </a:lnTo>
                <a:lnTo>
                  <a:pt x="252729" y="0"/>
                </a:lnTo>
                <a:close/>
              </a:path>
            </a:pathLst>
          </a:custGeom>
          <a:solidFill>
            <a:srgbClr val="0000FF"/>
          </a:solidFill>
        </p:spPr>
        <p:txBody>
          <a:bodyPr wrap="square" lIns="0" tIns="0" rIns="0" bIns="0" rtlCol="0"/>
          <a:lstStyle/>
          <a:p>
            <a:endParaRPr sz="1632"/>
          </a:p>
        </p:txBody>
      </p:sp>
      <p:sp>
        <p:nvSpPr>
          <p:cNvPr id="88" name="object 88"/>
          <p:cNvSpPr/>
          <p:nvPr/>
        </p:nvSpPr>
        <p:spPr>
          <a:xfrm>
            <a:off x="7848408" y="4561635"/>
            <a:ext cx="170442" cy="160078"/>
          </a:xfrm>
          <a:custGeom>
            <a:avLst/>
            <a:gdLst/>
            <a:ahLst/>
            <a:cxnLst/>
            <a:rect l="l" t="t" r="r" b="b"/>
            <a:pathLst>
              <a:path w="187959" h="176529">
                <a:moveTo>
                  <a:pt x="55879" y="168910"/>
                </a:moveTo>
                <a:lnTo>
                  <a:pt x="0" y="168910"/>
                </a:lnTo>
                <a:lnTo>
                  <a:pt x="0" y="176530"/>
                </a:lnTo>
                <a:lnTo>
                  <a:pt x="55879" y="176530"/>
                </a:lnTo>
                <a:lnTo>
                  <a:pt x="55879" y="168910"/>
                </a:lnTo>
                <a:close/>
              </a:path>
              <a:path w="187959" h="176529">
                <a:moveTo>
                  <a:pt x="187959" y="168910"/>
                </a:moveTo>
                <a:lnTo>
                  <a:pt x="118109" y="168910"/>
                </a:lnTo>
                <a:lnTo>
                  <a:pt x="118109" y="175260"/>
                </a:lnTo>
                <a:lnTo>
                  <a:pt x="119379" y="176530"/>
                </a:lnTo>
                <a:lnTo>
                  <a:pt x="186690" y="176530"/>
                </a:lnTo>
                <a:lnTo>
                  <a:pt x="187959" y="175260"/>
                </a:lnTo>
                <a:lnTo>
                  <a:pt x="187959" y="168910"/>
                </a:lnTo>
                <a:close/>
              </a:path>
              <a:path w="187959" h="176529">
                <a:moveTo>
                  <a:pt x="142240" y="0"/>
                </a:moveTo>
                <a:lnTo>
                  <a:pt x="132079" y="0"/>
                </a:lnTo>
                <a:lnTo>
                  <a:pt x="130809" y="1269"/>
                </a:lnTo>
                <a:lnTo>
                  <a:pt x="129540" y="6350"/>
                </a:lnTo>
                <a:lnTo>
                  <a:pt x="38100" y="148589"/>
                </a:lnTo>
                <a:lnTo>
                  <a:pt x="30817" y="156944"/>
                </a:lnTo>
                <a:lnTo>
                  <a:pt x="23653" y="163036"/>
                </a:lnTo>
                <a:lnTo>
                  <a:pt x="15775" y="166985"/>
                </a:lnTo>
                <a:lnTo>
                  <a:pt x="6350" y="168910"/>
                </a:lnTo>
                <a:lnTo>
                  <a:pt x="52070" y="168910"/>
                </a:lnTo>
                <a:lnTo>
                  <a:pt x="49529" y="167639"/>
                </a:lnTo>
                <a:lnTo>
                  <a:pt x="40640" y="167639"/>
                </a:lnTo>
                <a:lnTo>
                  <a:pt x="40640" y="157480"/>
                </a:lnTo>
                <a:lnTo>
                  <a:pt x="43179" y="153669"/>
                </a:lnTo>
                <a:lnTo>
                  <a:pt x="44450" y="152400"/>
                </a:lnTo>
                <a:lnTo>
                  <a:pt x="64770" y="120650"/>
                </a:lnTo>
                <a:lnTo>
                  <a:pt x="159437" y="120650"/>
                </a:lnTo>
                <a:lnTo>
                  <a:pt x="158198" y="111760"/>
                </a:lnTo>
                <a:lnTo>
                  <a:pt x="71120" y="111760"/>
                </a:lnTo>
                <a:lnTo>
                  <a:pt x="121920" y="30480"/>
                </a:lnTo>
                <a:lnTo>
                  <a:pt x="146872" y="30480"/>
                </a:lnTo>
                <a:lnTo>
                  <a:pt x="143509" y="6350"/>
                </a:lnTo>
                <a:lnTo>
                  <a:pt x="142240" y="1269"/>
                </a:lnTo>
                <a:lnTo>
                  <a:pt x="142240" y="0"/>
                </a:lnTo>
                <a:close/>
              </a:path>
              <a:path w="187959" h="176529">
                <a:moveTo>
                  <a:pt x="159437" y="120650"/>
                </a:moveTo>
                <a:lnTo>
                  <a:pt x="134620" y="120650"/>
                </a:lnTo>
                <a:lnTo>
                  <a:pt x="140970" y="162560"/>
                </a:lnTo>
                <a:lnTo>
                  <a:pt x="139700" y="165100"/>
                </a:lnTo>
                <a:lnTo>
                  <a:pt x="138429" y="168910"/>
                </a:lnTo>
                <a:lnTo>
                  <a:pt x="166370" y="168910"/>
                </a:lnTo>
                <a:lnTo>
                  <a:pt x="166370" y="167639"/>
                </a:lnTo>
                <a:lnTo>
                  <a:pt x="165100" y="161289"/>
                </a:lnTo>
                <a:lnTo>
                  <a:pt x="159437" y="120650"/>
                </a:lnTo>
                <a:close/>
              </a:path>
              <a:path w="187959" h="176529">
                <a:moveTo>
                  <a:pt x="146872" y="30480"/>
                </a:moveTo>
                <a:lnTo>
                  <a:pt x="121920" y="30480"/>
                </a:lnTo>
                <a:lnTo>
                  <a:pt x="134620" y="111760"/>
                </a:lnTo>
                <a:lnTo>
                  <a:pt x="158198" y="111760"/>
                </a:lnTo>
                <a:lnTo>
                  <a:pt x="146872" y="30480"/>
                </a:lnTo>
                <a:close/>
              </a:path>
            </a:pathLst>
          </a:custGeom>
          <a:solidFill>
            <a:srgbClr val="0000FF"/>
          </a:solidFill>
        </p:spPr>
        <p:txBody>
          <a:bodyPr wrap="square" lIns="0" tIns="0" rIns="0" bIns="0" rtlCol="0"/>
          <a:lstStyle/>
          <a:p>
            <a:endParaRPr sz="1632"/>
          </a:p>
        </p:txBody>
      </p:sp>
      <p:sp>
        <p:nvSpPr>
          <p:cNvPr id="89" name="object 89"/>
          <p:cNvSpPr/>
          <p:nvPr/>
        </p:nvSpPr>
        <p:spPr>
          <a:xfrm>
            <a:off x="4795417" y="5347051"/>
            <a:ext cx="175049" cy="146258"/>
          </a:xfrm>
          <a:custGeom>
            <a:avLst/>
            <a:gdLst/>
            <a:ahLst/>
            <a:cxnLst/>
            <a:rect l="l" t="t" r="r" b="b"/>
            <a:pathLst>
              <a:path w="193039" h="161289">
                <a:moveTo>
                  <a:pt x="59860" y="8890"/>
                </a:moveTo>
                <a:lnTo>
                  <a:pt x="43180" y="8890"/>
                </a:lnTo>
                <a:lnTo>
                  <a:pt x="48048" y="12541"/>
                </a:lnTo>
                <a:lnTo>
                  <a:pt x="48151" y="26193"/>
                </a:lnTo>
                <a:lnTo>
                  <a:pt x="47982" y="29428"/>
                </a:lnTo>
                <a:lnTo>
                  <a:pt x="46989" y="35083"/>
                </a:lnTo>
                <a:lnTo>
                  <a:pt x="45045" y="42882"/>
                </a:lnTo>
                <a:lnTo>
                  <a:pt x="41910" y="54610"/>
                </a:lnTo>
                <a:lnTo>
                  <a:pt x="21590" y="135890"/>
                </a:lnTo>
                <a:lnTo>
                  <a:pt x="20320" y="142240"/>
                </a:lnTo>
                <a:lnTo>
                  <a:pt x="19166" y="150316"/>
                </a:lnTo>
                <a:lnTo>
                  <a:pt x="19050" y="158750"/>
                </a:lnTo>
                <a:lnTo>
                  <a:pt x="24130" y="161290"/>
                </a:lnTo>
                <a:lnTo>
                  <a:pt x="33020" y="161290"/>
                </a:lnTo>
                <a:lnTo>
                  <a:pt x="39370" y="158750"/>
                </a:lnTo>
                <a:lnTo>
                  <a:pt x="48260" y="125730"/>
                </a:lnTo>
                <a:lnTo>
                  <a:pt x="55880" y="92710"/>
                </a:lnTo>
                <a:lnTo>
                  <a:pt x="58420" y="86360"/>
                </a:lnTo>
                <a:lnTo>
                  <a:pt x="60960" y="78740"/>
                </a:lnTo>
                <a:lnTo>
                  <a:pt x="62230" y="69850"/>
                </a:lnTo>
                <a:lnTo>
                  <a:pt x="63500" y="63500"/>
                </a:lnTo>
                <a:lnTo>
                  <a:pt x="67310" y="53340"/>
                </a:lnTo>
                <a:lnTo>
                  <a:pt x="67310" y="52070"/>
                </a:lnTo>
                <a:lnTo>
                  <a:pt x="73759" y="40501"/>
                </a:lnTo>
                <a:lnTo>
                  <a:pt x="80980" y="31750"/>
                </a:lnTo>
                <a:lnTo>
                  <a:pt x="71120" y="31750"/>
                </a:lnTo>
                <a:lnTo>
                  <a:pt x="67032" y="18216"/>
                </a:lnTo>
                <a:lnTo>
                  <a:pt x="59860" y="8890"/>
                </a:lnTo>
                <a:close/>
              </a:path>
              <a:path w="193039" h="161289">
                <a:moveTo>
                  <a:pt x="153881" y="8890"/>
                </a:moveTo>
                <a:lnTo>
                  <a:pt x="125730" y="8890"/>
                </a:lnTo>
                <a:lnTo>
                  <a:pt x="135135" y="11052"/>
                </a:lnTo>
                <a:lnTo>
                  <a:pt x="140970" y="16668"/>
                </a:lnTo>
                <a:lnTo>
                  <a:pt x="143946" y="24427"/>
                </a:lnTo>
                <a:lnTo>
                  <a:pt x="144656" y="31750"/>
                </a:lnTo>
                <a:lnTo>
                  <a:pt x="144706" y="33535"/>
                </a:lnTo>
                <a:lnTo>
                  <a:pt x="141922" y="53082"/>
                </a:lnTo>
                <a:lnTo>
                  <a:pt x="135254" y="77311"/>
                </a:lnTo>
                <a:lnTo>
                  <a:pt x="127634" y="100349"/>
                </a:lnTo>
                <a:lnTo>
                  <a:pt x="121920" y="116840"/>
                </a:lnTo>
                <a:lnTo>
                  <a:pt x="118110" y="124460"/>
                </a:lnTo>
                <a:lnTo>
                  <a:pt x="118110" y="132080"/>
                </a:lnTo>
                <a:lnTo>
                  <a:pt x="120332" y="144145"/>
                </a:lnTo>
                <a:lnTo>
                  <a:pt x="126365" y="153352"/>
                </a:lnTo>
                <a:lnTo>
                  <a:pt x="135255" y="159226"/>
                </a:lnTo>
                <a:lnTo>
                  <a:pt x="146050" y="161290"/>
                </a:lnTo>
                <a:lnTo>
                  <a:pt x="166881" y="153670"/>
                </a:lnTo>
                <a:lnTo>
                  <a:pt x="140970" y="153670"/>
                </a:lnTo>
                <a:lnTo>
                  <a:pt x="138430" y="151130"/>
                </a:lnTo>
                <a:lnTo>
                  <a:pt x="146050" y="116840"/>
                </a:lnTo>
                <a:lnTo>
                  <a:pt x="151903" y="99357"/>
                </a:lnTo>
                <a:lnTo>
                  <a:pt x="158591" y="77946"/>
                </a:lnTo>
                <a:lnTo>
                  <a:pt x="164087" y="56296"/>
                </a:lnTo>
                <a:lnTo>
                  <a:pt x="166370" y="38100"/>
                </a:lnTo>
                <a:lnTo>
                  <a:pt x="163611" y="21967"/>
                </a:lnTo>
                <a:lnTo>
                  <a:pt x="155733" y="10001"/>
                </a:lnTo>
                <a:lnTo>
                  <a:pt x="153881" y="8890"/>
                </a:lnTo>
                <a:close/>
              </a:path>
              <a:path w="193039" h="161289">
                <a:moveTo>
                  <a:pt x="193040" y="102870"/>
                </a:moveTo>
                <a:lnTo>
                  <a:pt x="185420" y="102870"/>
                </a:lnTo>
                <a:lnTo>
                  <a:pt x="185420" y="104140"/>
                </a:lnTo>
                <a:lnTo>
                  <a:pt x="184150" y="110490"/>
                </a:lnTo>
                <a:lnTo>
                  <a:pt x="177680" y="127416"/>
                </a:lnTo>
                <a:lnTo>
                  <a:pt x="169545" y="141128"/>
                </a:lnTo>
                <a:lnTo>
                  <a:pt x="159504" y="150316"/>
                </a:lnTo>
                <a:lnTo>
                  <a:pt x="147320" y="153670"/>
                </a:lnTo>
                <a:lnTo>
                  <a:pt x="166881" y="153670"/>
                </a:lnTo>
                <a:lnTo>
                  <a:pt x="167858" y="153312"/>
                </a:lnTo>
                <a:lnTo>
                  <a:pt x="182403" y="135572"/>
                </a:lnTo>
                <a:lnTo>
                  <a:pt x="190519" y="117355"/>
                </a:lnTo>
                <a:lnTo>
                  <a:pt x="193040" y="107950"/>
                </a:lnTo>
                <a:lnTo>
                  <a:pt x="193040" y="102870"/>
                </a:lnTo>
                <a:close/>
              </a:path>
              <a:path w="193039" h="161289">
                <a:moveTo>
                  <a:pt x="38100" y="0"/>
                </a:moveTo>
                <a:lnTo>
                  <a:pt x="6965" y="30857"/>
                </a:lnTo>
                <a:lnTo>
                  <a:pt x="0" y="54610"/>
                </a:lnTo>
                <a:lnTo>
                  <a:pt x="0" y="58420"/>
                </a:lnTo>
                <a:lnTo>
                  <a:pt x="8890" y="58420"/>
                </a:lnTo>
                <a:lnTo>
                  <a:pt x="10160" y="50800"/>
                </a:lnTo>
                <a:lnTo>
                  <a:pt x="15220" y="33535"/>
                </a:lnTo>
                <a:lnTo>
                  <a:pt x="21113" y="20320"/>
                </a:lnTo>
                <a:lnTo>
                  <a:pt x="28197" y="11866"/>
                </a:lnTo>
                <a:lnTo>
                  <a:pt x="36830" y="8890"/>
                </a:lnTo>
                <a:lnTo>
                  <a:pt x="59860" y="8890"/>
                </a:lnTo>
                <a:lnTo>
                  <a:pt x="59372" y="8254"/>
                </a:lnTo>
                <a:lnTo>
                  <a:pt x="49331" y="2103"/>
                </a:lnTo>
                <a:lnTo>
                  <a:pt x="38100" y="0"/>
                </a:lnTo>
                <a:close/>
              </a:path>
              <a:path w="193039" h="161289">
                <a:moveTo>
                  <a:pt x="127000" y="0"/>
                </a:moveTo>
                <a:lnTo>
                  <a:pt x="105231" y="3710"/>
                </a:lnTo>
                <a:lnTo>
                  <a:pt x="89058" y="12541"/>
                </a:lnTo>
                <a:lnTo>
                  <a:pt x="77886" y="23038"/>
                </a:lnTo>
                <a:lnTo>
                  <a:pt x="71120" y="31750"/>
                </a:lnTo>
                <a:lnTo>
                  <a:pt x="80980" y="31750"/>
                </a:lnTo>
                <a:lnTo>
                  <a:pt x="85566" y="26193"/>
                </a:lnTo>
                <a:lnTo>
                  <a:pt x="102850" y="14029"/>
                </a:lnTo>
                <a:lnTo>
                  <a:pt x="125730" y="8890"/>
                </a:lnTo>
                <a:lnTo>
                  <a:pt x="153881" y="8890"/>
                </a:lnTo>
                <a:lnTo>
                  <a:pt x="143331" y="2559"/>
                </a:lnTo>
                <a:lnTo>
                  <a:pt x="127000" y="0"/>
                </a:lnTo>
                <a:close/>
              </a:path>
            </a:pathLst>
          </a:custGeom>
          <a:solidFill>
            <a:srgbClr val="FF3A21"/>
          </a:solidFill>
        </p:spPr>
        <p:txBody>
          <a:bodyPr wrap="square" lIns="0" tIns="0" rIns="0" bIns="0" rtlCol="0"/>
          <a:lstStyle/>
          <a:p>
            <a:endParaRPr sz="1632"/>
          </a:p>
        </p:txBody>
      </p:sp>
      <p:sp>
        <p:nvSpPr>
          <p:cNvPr id="90" name="object 90"/>
          <p:cNvSpPr/>
          <p:nvPr/>
        </p:nvSpPr>
        <p:spPr>
          <a:xfrm>
            <a:off x="4987741" y="5347052"/>
            <a:ext cx="148561" cy="208446"/>
          </a:xfrm>
          <a:custGeom>
            <a:avLst/>
            <a:gdLst/>
            <a:ahLst/>
            <a:cxnLst/>
            <a:rect l="l" t="t" r="r" b="b"/>
            <a:pathLst>
              <a:path w="163829" h="229870">
                <a:moveTo>
                  <a:pt x="31750" y="176530"/>
                </a:moveTo>
                <a:lnTo>
                  <a:pt x="27939" y="176530"/>
                </a:lnTo>
                <a:lnTo>
                  <a:pt x="21014" y="177621"/>
                </a:lnTo>
                <a:lnTo>
                  <a:pt x="14446" y="181451"/>
                </a:lnTo>
                <a:lnTo>
                  <a:pt x="9544" y="188852"/>
                </a:lnTo>
                <a:lnTo>
                  <a:pt x="7619" y="200660"/>
                </a:lnTo>
                <a:lnTo>
                  <a:pt x="10358" y="212189"/>
                </a:lnTo>
                <a:lnTo>
                  <a:pt x="18097" y="221456"/>
                </a:lnTo>
                <a:lnTo>
                  <a:pt x="30122" y="227627"/>
                </a:lnTo>
                <a:lnTo>
                  <a:pt x="45719" y="229870"/>
                </a:lnTo>
                <a:lnTo>
                  <a:pt x="72389" y="224274"/>
                </a:lnTo>
                <a:lnTo>
                  <a:pt x="73605" y="223520"/>
                </a:lnTo>
                <a:lnTo>
                  <a:pt x="45719" y="223520"/>
                </a:lnTo>
                <a:lnTo>
                  <a:pt x="40104" y="223103"/>
                </a:lnTo>
                <a:lnTo>
                  <a:pt x="32226" y="221138"/>
                </a:lnTo>
                <a:lnTo>
                  <a:pt x="24110" y="216554"/>
                </a:lnTo>
                <a:lnTo>
                  <a:pt x="17779" y="208280"/>
                </a:lnTo>
                <a:lnTo>
                  <a:pt x="27939" y="208280"/>
                </a:lnTo>
                <a:lnTo>
                  <a:pt x="38100" y="200660"/>
                </a:lnTo>
                <a:lnTo>
                  <a:pt x="40639" y="195580"/>
                </a:lnTo>
                <a:lnTo>
                  <a:pt x="40639" y="177800"/>
                </a:lnTo>
                <a:lnTo>
                  <a:pt x="31750" y="176530"/>
                </a:lnTo>
                <a:close/>
              </a:path>
              <a:path w="163829" h="229870">
                <a:moveTo>
                  <a:pt x="132451" y="146050"/>
                </a:moveTo>
                <a:lnTo>
                  <a:pt x="107950" y="146050"/>
                </a:lnTo>
                <a:lnTo>
                  <a:pt x="104199" y="159404"/>
                </a:lnTo>
                <a:lnTo>
                  <a:pt x="99853" y="172878"/>
                </a:lnTo>
                <a:lnTo>
                  <a:pt x="77509" y="209053"/>
                </a:lnTo>
                <a:lnTo>
                  <a:pt x="45719" y="223520"/>
                </a:lnTo>
                <a:lnTo>
                  <a:pt x="73605" y="223520"/>
                </a:lnTo>
                <a:lnTo>
                  <a:pt x="97154" y="208915"/>
                </a:lnTo>
                <a:lnTo>
                  <a:pt x="117157" y="185935"/>
                </a:lnTo>
                <a:lnTo>
                  <a:pt x="129539" y="157480"/>
                </a:lnTo>
                <a:lnTo>
                  <a:pt x="132451" y="146050"/>
                </a:lnTo>
                <a:close/>
              </a:path>
              <a:path w="163829" h="229870">
                <a:moveTo>
                  <a:pt x="68262" y="8890"/>
                </a:moveTo>
                <a:lnTo>
                  <a:pt x="54609" y="8890"/>
                </a:lnTo>
                <a:lnTo>
                  <a:pt x="54609" y="19050"/>
                </a:lnTo>
                <a:lnTo>
                  <a:pt x="54153" y="25876"/>
                </a:lnTo>
                <a:lnTo>
                  <a:pt x="52863" y="32702"/>
                </a:lnTo>
                <a:lnTo>
                  <a:pt x="50859" y="39052"/>
                </a:lnTo>
                <a:lnTo>
                  <a:pt x="48259" y="44450"/>
                </a:lnTo>
                <a:lnTo>
                  <a:pt x="39191" y="69909"/>
                </a:lnTo>
                <a:lnTo>
                  <a:pt x="32861" y="90011"/>
                </a:lnTo>
                <a:lnTo>
                  <a:pt x="29150" y="106064"/>
                </a:lnTo>
                <a:lnTo>
                  <a:pt x="27939" y="119380"/>
                </a:lnTo>
                <a:lnTo>
                  <a:pt x="31829" y="139322"/>
                </a:lnTo>
                <a:lnTo>
                  <a:pt x="41909" y="152241"/>
                </a:lnTo>
                <a:lnTo>
                  <a:pt x="55800" y="159206"/>
                </a:lnTo>
                <a:lnTo>
                  <a:pt x="71119" y="161290"/>
                </a:lnTo>
                <a:lnTo>
                  <a:pt x="81875" y="160337"/>
                </a:lnTo>
                <a:lnTo>
                  <a:pt x="91439" y="157480"/>
                </a:lnTo>
                <a:lnTo>
                  <a:pt x="98329" y="153670"/>
                </a:lnTo>
                <a:lnTo>
                  <a:pt x="72389" y="153670"/>
                </a:lnTo>
                <a:lnTo>
                  <a:pt x="61714" y="151090"/>
                </a:lnTo>
                <a:lnTo>
                  <a:pt x="55562" y="144462"/>
                </a:lnTo>
                <a:lnTo>
                  <a:pt x="52744" y="135453"/>
                </a:lnTo>
                <a:lnTo>
                  <a:pt x="52069" y="125730"/>
                </a:lnTo>
                <a:lnTo>
                  <a:pt x="53062" y="111581"/>
                </a:lnTo>
                <a:lnTo>
                  <a:pt x="56197" y="95408"/>
                </a:lnTo>
                <a:lnTo>
                  <a:pt x="61714" y="76616"/>
                </a:lnTo>
                <a:lnTo>
                  <a:pt x="69850" y="54610"/>
                </a:lnTo>
                <a:lnTo>
                  <a:pt x="72985" y="45819"/>
                </a:lnTo>
                <a:lnTo>
                  <a:pt x="74929" y="39528"/>
                </a:lnTo>
                <a:lnTo>
                  <a:pt x="75922" y="34428"/>
                </a:lnTo>
                <a:lnTo>
                  <a:pt x="76200" y="29210"/>
                </a:lnTo>
                <a:lnTo>
                  <a:pt x="74136" y="18216"/>
                </a:lnTo>
                <a:lnTo>
                  <a:pt x="68262" y="8890"/>
                </a:lnTo>
                <a:close/>
              </a:path>
              <a:path w="163829" h="229870">
                <a:moveTo>
                  <a:pt x="158750" y="3810"/>
                </a:moveTo>
                <a:lnTo>
                  <a:pt x="149859" y="3810"/>
                </a:lnTo>
                <a:lnTo>
                  <a:pt x="144779" y="6350"/>
                </a:lnTo>
                <a:lnTo>
                  <a:pt x="140969" y="11430"/>
                </a:lnTo>
                <a:lnTo>
                  <a:pt x="140969" y="13970"/>
                </a:lnTo>
                <a:lnTo>
                  <a:pt x="138429" y="24130"/>
                </a:lnTo>
                <a:lnTo>
                  <a:pt x="135889" y="30480"/>
                </a:lnTo>
                <a:lnTo>
                  <a:pt x="134540" y="37901"/>
                </a:lnTo>
                <a:lnTo>
                  <a:pt x="130889" y="52268"/>
                </a:lnTo>
                <a:lnTo>
                  <a:pt x="113029" y="123190"/>
                </a:lnTo>
                <a:lnTo>
                  <a:pt x="72389" y="153670"/>
                </a:lnTo>
                <a:lnTo>
                  <a:pt x="98329" y="153670"/>
                </a:lnTo>
                <a:lnTo>
                  <a:pt x="100052" y="152717"/>
                </a:lnTo>
                <a:lnTo>
                  <a:pt x="107950" y="146050"/>
                </a:lnTo>
                <a:lnTo>
                  <a:pt x="132451" y="146050"/>
                </a:lnTo>
                <a:lnTo>
                  <a:pt x="163829" y="22860"/>
                </a:lnTo>
                <a:lnTo>
                  <a:pt x="163829" y="7620"/>
                </a:lnTo>
                <a:lnTo>
                  <a:pt x="158750" y="3810"/>
                </a:lnTo>
                <a:close/>
              </a:path>
              <a:path w="163829" h="229870">
                <a:moveTo>
                  <a:pt x="46989" y="0"/>
                </a:moveTo>
                <a:lnTo>
                  <a:pt x="25181" y="8175"/>
                </a:lnTo>
                <a:lnTo>
                  <a:pt x="10636" y="26352"/>
                </a:lnTo>
                <a:lnTo>
                  <a:pt x="2520" y="45005"/>
                </a:lnTo>
                <a:lnTo>
                  <a:pt x="0" y="54610"/>
                </a:lnTo>
                <a:lnTo>
                  <a:pt x="0" y="58420"/>
                </a:lnTo>
                <a:lnTo>
                  <a:pt x="7619" y="58420"/>
                </a:lnTo>
                <a:lnTo>
                  <a:pt x="10159" y="53340"/>
                </a:lnTo>
                <a:lnTo>
                  <a:pt x="17879" y="31928"/>
                </a:lnTo>
                <a:lnTo>
                  <a:pt x="27146" y="18256"/>
                </a:lnTo>
                <a:lnTo>
                  <a:pt x="37127" y="11013"/>
                </a:lnTo>
                <a:lnTo>
                  <a:pt x="46989" y="8890"/>
                </a:lnTo>
                <a:lnTo>
                  <a:pt x="68262" y="8890"/>
                </a:lnTo>
                <a:lnTo>
                  <a:pt x="59054" y="2420"/>
                </a:lnTo>
                <a:lnTo>
                  <a:pt x="46989" y="0"/>
                </a:lnTo>
                <a:close/>
              </a:path>
            </a:pathLst>
          </a:custGeom>
          <a:solidFill>
            <a:srgbClr val="FF3A21"/>
          </a:solidFill>
        </p:spPr>
        <p:txBody>
          <a:bodyPr wrap="square" lIns="0" tIns="0" rIns="0" bIns="0" rtlCol="0"/>
          <a:lstStyle/>
          <a:p>
            <a:endParaRPr sz="1632"/>
          </a:p>
        </p:txBody>
      </p:sp>
      <p:sp>
        <p:nvSpPr>
          <p:cNvPr id="91" name="object 91"/>
          <p:cNvSpPr/>
          <p:nvPr/>
        </p:nvSpPr>
        <p:spPr>
          <a:xfrm>
            <a:off x="5152424" y="5383903"/>
            <a:ext cx="172746" cy="154319"/>
          </a:xfrm>
          <a:custGeom>
            <a:avLst/>
            <a:gdLst/>
            <a:ahLst/>
            <a:cxnLst/>
            <a:rect l="l" t="t" r="r" b="b"/>
            <a:pathLst>
              <a:path w="190500" h="170179">
                <a:moveTo>
                  <a:pt x="155028" y="86360"/>
                </a:moveTo>
                <a:lnTo>
                  <a:pt x="119380" y="86360"/>
                </a:lnTo>
                <a:lnTo>
                  <a:pt x="134917" y="88780"/>
                </a:lnTo>
                <a:lnTo>
                  <a:pt x="145573" y="95250"/>
                </a:lnTo>
                <a:lnTo>
                  <a:pt x="151705" y="104576"/>
                </a:lnTo>
                <a:lnTo>
                  <a:pt x="153670" y="115570"/>
                </a:lnTo>
                <a:lnTo>
                  <a:pt x="149225" y="132893"/>
                </a:lnTo>
                <a:lnTo>
                  <a:pt x="137160" y="147478"/>
                </a:lnTo>
                <a:lnTo>
                  <a:pt x="119380" y="157539"/>
                </a:lnTo>
                <a:lnTo>
                  <a:pt x="97790" y="161290"/>
                </a:lnTo>
                <a:lnTo>
                  <a:pt x="0" y="161290"/>
                </a:lnTo>
                <a:lnTo>
                  <a:pt x="0" y="170180"/>
                </a:lnTo>
                <a:lnTo>
                  <a:pt x="104140" y="170180"/>
                </a:lnTo>
                <a:lnTo>
                  <a:pt x="133528" y="165417"/>
                </a:lnTo>
                <a:lnTo>
                  <a:pt x="157321" y="153035"/>
                </a:lnTo>
                <a:lnTo>
                  <a:pt x="173255" y="135890"/>
                </a:lnTo>
                <a:lnTo>
                  <a:pt x="179070" y="116840"/>
                </a:lnTo>
                <a:lnTo>
                  <a:pt x="176053" y="104140"/>
                </a:lnTo>
                <a:lnTo>
                  <a:pt x="167322" y="93345"/>
                </a:lnTo>
                <a:lnTo>
                  <a:pt x="155028" y="86360"/>
                </a:lnTo>
                <a:close/>
              </a:path>
              <a:path w="190500" h="170179">
                <a:moveTo>
                  <a:pt x="86360" y="8890"/>
                </a:moveTo>
                <a:lnTo>
                  <a:pt x="57150" y="8890"/>
                </a:lnTo>
                <a:lnTo>
                  <a:pt x="63500" y="10160"/>
                </a:lnTo>
                <a:lnTo>
                  <a:pt x="63500" y="15240"/>
                </a:lnTo>
                <a:lnTo>
                  <a:pt x="62230" y="17780"/>
                </a:lnTo>
                <a:lnTo>
                  <a:pt x="29210" y="151130"/>
                </a:lnTo>
                <a:lnTo>
                  <a:pt x="26670" y="160020"/>
                </a:lnTo>
                <a:lnTo>
                  <a:pt x="26670" y="161290"/>
                </a:lnTo>
                <a:lnTo>
                  <a:pt x="49530" y="161290"/>
                </a:lnTo>
                <a:lnTo>
                  <a:pt x="49530" y="157480"/>
                </a:lnTo>
                <a:lnTo>
                  <a:pt x="50800" y="153670"/>
                </a:lnTo>
                <a:lnTo>
                  <a:pt x="67310" y="86360"/>
                </a:lnTo>
                <a:lnTo>
                  <a:pt x="155028" y="86360"/>
                </a:lnTo>
                <a:lnTo>
                  <a:pt x="153352" y="85407"/>
                </a:lnTo>
                <a:lnTo>
                  <a:pt x="134620" y="81280"/>
                </a:lnTo>
                <a:lnTo>
                  <a:pt x="143393" y="78740"/>
                </a:lnTo>
                <a:lnTo>
                  <a:pt x="69850" y="78740"/>
                </a:lnTo>
                <a:lnTo>
                  <a:pt x="85090" y="17780"/>
                </a:lnTo>
                <a:lnTo>
                  <a:pt x="86280" y="10636"/>
                </a:lnTo>
                <a:lnTo>
                  <a:pt x="86360" y="8890"/>
                </a:lnTo>
                <a:close/>
              </a:path>
              <a:path w="190500" h="170179">
                <a:moveTo>
                  <a:pt x="138430" y="0"/>
                </a:moveTo>
                <a:lnTo>
                  <a:pt x="40640" y="0"/>
                </a:lnTo>
                <a:lnTo>
                  <a:pt x="40640" y="8890"/>
                </a:lnTo>
                <a:lnTo>
                  <a:pt x="134620" y="8890"/>
                </a:lnTo>
                <a:lnTo>
                  <a:pt x="150296" y="11628"/>
                </a:lnTo>
                <a:lnTo>
                  <a:pt x="160020" y="18415"/>
                </a:lnTo>
                <a:lnTo>
                  <a:pt x="164980" y="27106"/>
                </a:lnTo>
                <a:lnTo>
                  <a:pt x="166370" y="35560"/>
                </a:lnTo>
                <a:lnTo>
                  <a:pt x="162262" y="50879"/>
                </a:lnTo>
                <a:lnTo>
                  <a:pt x="150653" y="64770"/>
                </a:lnTo>
                <a:lnTo>
                  <a:pt x="132615" y="74850"/>
                </a:lnTo>
                <a:lnTo>
                  <a:pt x="109220" y="78740"/>
                </a:lnTo>
                <a:lnTo>
                  <a:pt x="143393" y="78740"/>
                </a:lnTo>
                <a:lnTo>
                  <a:pt x="156210" y="75029"/>
                </a:lnTo>
                <a:lnTo>
                  <a:pt x="173989" y="64611"/>
                </a:lnTo>
                <a:lnTo>
                  <a:pt x="186054" y="51097"/>
                </a:lnTo>
                <a:lnTo>
                  <a:pt x="190500" y="35560"/>
                </a:lnTo>
                <a:lnTo>
                  <a:pt x="187007" y="21967"/>
                </a:lnTo>
                <a:lnTo>
                  <a:pt x="176847" y="10636"/>
                </a:lnTo>
                <a:lnTo>
                  <a:pt x="160496" y="2877"/>
                </a:lnTo>
                <a:lnTo>
                  <a:pt x="138430" y="0"/>
                </a:lnTo>
                <a:close/>
              </a:path>
            </a:pathLst>
          </a:custGeom>
          <a:solidFill>
            <a:srgbClr val="FF3A21"/>
          </a:solidFill>
        </p:spPr>
        <p:txBody>
          <a:bodyPr wrap="square" lIns="0" tIns="0" rIns="0" bIns="0" rtlCol="0"/>
          <a:lstStyle/>
          <a:p>
            <a:endParaRPr sz="1632"/>
          </a:p>
        </p:txBody>
      </p:sp>
      <p:sp>
        <p:nvSpPr>
          <p:cNvPr id="92" name="object 92"/>
          <p:cNvSpPr/>
          <p:nvPr/>
        </p:nvSpPr>
        <p:spPr>
          <a:xfrm>
            <a:off x="5464519" y="5378721"/>
            <a:ext cx="214205" cy="0"/>
          </a:xfrm>
          <a:custGeom>
            <a:avLst/>
            <a:gdLst/>
            <a:ahLst/>
            <a:cxnLst/>
            <a:rect l="l" t="t" r="r" b="b"/>
            <a:pathLst>
              <a:path w="236220">
                <a:moveTo>
                  <a:pt x="0" y="0"/>
                </a:moveTo>
                <a:lnTo>
                  <a:pt x="236220" y="0"/>
                </a:lnTo>
              </a:path>
            </a:pathLst>
          </a:custGeom>
          <a:ln w="13969">
            <a:solidFill>
              <a:srgbClr val="FF3A21"/>
            </a:solidFill>
          </a:ln>
        </p:spPr>
        <p:txBody>
          <a:bodyPr wrap="square" lIns="0" tIns="0" rIns="0" bIns="0" rtlCol="0"/>
          <a:lstStyle/>
          <a:p>
            <a:endParaRPr sz="1632"/>
          </a:p>
        </p:txBody>
      </p:sp>
      <p:sp>
        <p:nvSpPr>
          <p:cNvPr id="93" name="object 93"/>
          <p:cNvSpPr/>
          <p:nvPr/>
        </p:nvSpPr>
        <p:spPr>
          <a:xfrm>
            <a:off x="5464519" y="5440910"/>
            <a:ext cx="214205" cy="0"/>
          </a:xfrm>
          <a:custGeom>
            <a:avLst/>
            <a:gdLst/>
            <a:ahLst/>
            <a:cxnLst/>
            <a:rect l="l" t="t" r="r" b="b"/>
            <a:pathLst>
              <a:path w="236220">
                <a:moveTo>
                  <a:pt x="0" y="0"/>
                </a:moveTo>
                <a:lnTo>
                  <a:pt x="236220" y="0"/>
                </a:lnTo>
              </a:path>
            </a:pathLst>
          </a:custGeom>
          <a:ln w="13969">
            <a:solidFill>
              <a:srgbClr val="FF3A21"/>
            </a:solidFill>
          </a:ln>
        </p:spPr>
        <p:txBody>
          <a:bodyPr wrap="square" lIns="0" tIns="0" rIns="0" bIns="0" rtlCol="0"/>
          <a:lstStyle/>
          <a:p>
            <a:endParaRPr sz="1632"/>
          </a:p>
        </p:txBody>
      </p:sp>
      <p:sp>
        <p:nvSpPr>
          <p:cNvPr id="94" name="object 94"/>
          <p:cNvSpPr/>
          <p:nvPr/>
        </p:nvSpPr>
        <p:spPr>
          <a:xfrm>
            <a:off x="5910203" y="5416150"/>
            <a:ext cx="0" cy="101344"/>
          </a:xfrm>
          <a:custGeom>
            <a:avLst/>
            <a:gdLst/>
            <a:ahLst/>
            <a:cxnLst/>
            <a:rect l="l" t="t" r="r" b="b"/>
            <a:pathLst>
              <a:path h="111760">
                <a:moveTo>
                  <a:pt x="0" y="0"/>
                </a:moveTo>
                <a:lnTo>
                  <a:pt x="0" y="111760"/>
                </a:lnTo>
              </a:path>
            </a:pathLst>
          </a:custGeom>
          <a:ln w="15239">
            <a:solidFill>
              <a:srgbClr val="FF3A21"/>
            </a:solidFill>
          </a:ln>
        </p:spPr>
        <p:txBody>
          <a:bodyPr wrap="square" lIns="0" tIns="0" rIns="0" bIns="0" rtlCol="0"/>
          <a:lstStyle/>
          <a:p>
            <a:endParaRPr sz="1632"/>
          </a:p>
        </p:txBody>
      </p:sp>
      <p:sp>
        <p:nvSpPr>
          <p:cNvPr id="95" name="object 95"/>
          <p:cNvSpPr/>
          <p:nvPr/>
        </p:nvSpPr>
        <p:spPr>
          <a:xfrm>
            <a:off x="5801948" y="5409815"/>
            <a:ext cx="215356" cy="0"/>
          </a:xfrm>
          <a:custGeom>
            <a:avLst/>
            <a:gdLst/>
            <a:ahLst/>
            <a:cxnLst/>
            <a:rect l="l" t="t" r="r" b="b"/>
            <a:pathLst>
              <a:path w="237490">
                <a:moveTo>
                  <a:pt x="0" y="0"/>
                </a:moveTo>
                <a:lnTo>
                  <a:pt x="237489" y="0"/>
                </a:lnTo>
              </a:path>
            </a:pathLst>
          </a:custGeom>
          <a:ln w="13969">
            <a:solidFill>
              <a:srgbClr val="FF3A21"/>
            </a:solidFill>
          </a:ln>
        </p:spPr>
        <p:txBody>
          <a:bodyPr wrap="square" lIns="0" tIns="0" rIns="0" bIns="0" rtlCol="0"/>
          <a:lstStyle/>
          <a:p>
            <a:endParaRPr sz="1632"/>
          </a:p>
        </p:txBody>
      </p:sp>
      <p:sp>
        <p:nvSpPr>
          <p:cNvPr id="96" name="object 96"/>
          <p:cNvSpPr/>
          <p:nvPr/>
        </p:nvSpPr>
        <p:spPr>
          <a:xfrm>
            <a:off x="5910203" y="5302137"/>
            <a:ext cx="0" cy="101344"/>
          </a:xfrm>
          <a:custGeom>
            <a:avLst/>
            <a:gdLst/>
            <a:ahLst/>
            <a:cxnLst/>
            <a:rect l="l" t="t" r="r" b="b"/>
            <a:pathLst>
              <a:path h="111760">
                <a:moveTo>
                  <a:pt x="0" y="0"/>
                </a:moveTo>
                <a:lnTo>
                  <a:pt x="0" y="111759"/>
                </a:lnTo>
              </a:path>
            </a:pathLst>
          </a:custGeom>
          <a:ln w="15239">
            <a:solidFill>
              <a:srgbClr val="FF3A21"/>
            </a:solidFill>
          </a:ln>
        </p:spPr>
        <p:txBody>
          <a:bodyPr wrap="square" lIns="0" tIns="0" rIns="0" bIns="0" rtlCol="0"/>
          <a:lstStyle/>
          <a:p>
            <a:endParaRPr sz="1632"/>
          </a:p>
        </p:txBody>
      </p:sp>
      <p:sp>
        <p:nvSpPr>
          <p:cNvPr id="97" name="object 97"/>
          <p:cNvSpPr/>
          <p:nvPr/>
        </p:nvSpPr>
        <p:spPr>
          <a:xfrm>
            <a:off x="6062219" y="5275650"/>
            <a:ext cx="107102" cy="215356"/>
          </a:xfrm>
          <a:custGeom>
            <a:avLst/>
            <a:gdLst/>
            <a:ahLst/>
            <a:cxnLst/>
            <a:rect l="l" t="t" r="r" b="b"/>
            <a:pathLst>
              <a:path w="118109" h="237489">
                <a:moveTo>
                  <a:pt x="118110" y="226060"/>
                </a:moveTo>
                <a:lnTo>
                  <a:pt x="1270" y="226060"/>
                </a:lnTo>
                <a:lnTo>
                  <a:pt x="1270" y="237489"/>
                </a:lnTo>
                <a:lnTo>
                  <a:pt x="14148" y="236755"/>
                </a:lnTo>
                <a:lnTo>
                  <a:pt x="30003" y="236378"/>
                </a:lnTo>
                <a:lnTo>
                  <a:pt x="118110" y="236219"/>
                </a:lnTo>
                <a:lnTo>
                  <a:pt x="118110" y="226060"/>
                </a:lnTo>
                <a:close/>
              </a:path>
              <a:path w="118109" h="237489">
                <a:moveTo>
                  <a:pt x="118110" y="236219"/>
                </a:moveTo>
                <a:lnTo>
                  <a:pt x="59690" y="236219"/>
                </a:lnTo>
                <a:lnTo>
                  <a:pt x="89376" y="236378"/>
                </a:lnTo>
                <a:lnTo>
                  <a:pt x="105588" y="236755"/>
                </a:lnTo>
                <a:lnTo>
                  <a:pt x="118110" y="237489"/>
                </a:lnTo>
                <a:lnTo>
                  <a:pt x="118110" y="236219"/>
                </a:lnTo>
                <a:close/>
              </a:path>
              <a:path w="118109" h="237489">
                <a:moveTo>
                  <a:pt x="72390" y="24130"/>
                </a:moveTo>
                <a:lnTo>
                  <a:pt x="45720" y="24130"/>
                </a:lnTo>
                <a:lnTo>
                  <a:pt x="45720" y="209550"/>
                </a:lnTo>
                <a:lnTo>
                  <a:pt x="45025" y="217487"/>
                </a:lnTo>
                <a:lnTo>
                  <a:pt x="41116" y="222567"/>
                </a:lnTo>
                <a:lnTo>
                  <a:pt x="31253" y="225266"/>
                </a:lnTo>
                <a:lnTo>
                  <a:pt x="12700" y="226060"/>
                </a:lnTo>
                <a:lnTo>
                  <a:pt x="106679" y="226060"/>
                </a:lnTo>
                <a:lnTo>
                  <a:pt x="87391" y="225266"/>
                </a:lnTo>
                <a:lnTo>
                  <a:pt x="77152" y="222567"/>
                </a:lnTo>
                <a:lnTo>
                  <a:pt x="73104" y="217487"/>
                </a:lnTo>
                <a:lnTo>
                  <a:pt x="72390" y="209550"/>
                </a:lnTo>
                <a:lnTo>
                  <a:pt x="72390" y="24130"/>
                </a:lnTo>
                <a:close/>
              </a:path>
              <a:path w="118109" h="237489">
                <a:moveTo>
                  <a:pt x="72390" y="0"/>
                </a:moveTo>
                <a:lnTo>
                  <a:pt x="64770" y="0"/>
                </a:lnTo>
                <a:lnTo>
                  <a:pt x="46970" y="13215"/>
                </a:lnTo>
                <a:lnTo>
                  <a:pt x="28098" y="20002"/>
                </a:lnTo>
                <a:lnTo>
                  <a:pt x="11370" y="22502"/>
                </a:lnTo>
                <a:lnTo>
                  <a:pt x="0" y="22860"/>
                </a:lnTo>
                <a:lnTo>
                  <a:pt x="0" y="34289"/>
                </a:lnTo>
                <a:lnTo>
                  <a:pt x="7322" y="34131"/>
                </a:lnTo>
                <a:lnTo>
                  <a:pt x="18573" y="33019"/>
                </a:lnTo>
                <a:lnTo>
                  <a:pt x="31968" y="30003"/>
                </a:lnTo>
                <a:lnTo>
                  <a:pt x="45720" y="24130"/>
                </a:lnTo>
                <a:lnTo>
                  <a:pt x="72390" y="24130"/>
                </a:lnTo>
                <a:lnTo>
                  <a:pt x="72390" y="0"/>
                </a:lnTo>
                <a:close/>
              </a:path>
            </a:pathLst>
          </a:custGeom>
          <a:solidFill>
            <a:srgbClr val="FF3A21"/>
          </a:solidFill>
        </p:spPr>
        <p:txBody>
          <a:bodyPr wrap="square" lIns="0" tIns="0" rIns="0" bIns="0" rtlCol="0"/>
          <a:lstStyle/>
          <a:p>
            <a:endParaRPr sz="1632"/>
          </a:p>
        </p:txBody>
      </p:sp>
      <p:sp>
        <p:nvSpPr>
          <p:cNvPr id="98" name="object 98"/>
          <p:cNvSpPr/>
          <p:nvPr/>
        </p:nvSpPr>
        <p:spPr>
          <a:xfrm>
            <a:off x="6292546" y="5391965"/>
            <a:ext cx="34549" cy="34549"/>
          </a:xfrm>
          <a:custGeom>
            <a:avLst/>
            <a:gdLst/>
            <a:ahLst/>
            <a:cxnLst/>
            <a:rect l="l" t="t" r="r" b="b"/>
            <a:pathLst>
              <a:path w="38100" h="38100">
                <a:moveTo>
                  <a:pt x="19050" y="0"/>
                </a:moveTo>
                <a:lnTo>
                  <a:pt x="11787" y="1547"/>
                </a:lnTo>
                <a:lnTo>
                  <a:pt x="5715" y="5714"/>
                </a:lnTo>
                <a:lnTo>
                  <a:pt x="1547" y="11787"/>
                </a:lnTo>
                <a:lnTo>
                  <a:pt x="0" y="19049"/>
                </a:lnTo>
                <a:lnTo>
                  <a:pt x="1547" y="26848"/>
                </a:lnTo>
                <a:lnTo>
                  <a:pt x="5715" y="32861"/>
                </a:lnTo>
                <a:lnTo>
                  <a:pt x="11787"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99" name="object 99"/>
          <p:cNvSpPr/>
          <p:nvPr/>
        </p:nvSpPr>
        <p:spPr>
          <a:xfrm>
            <a:off x="6443411" y="5266437"/>
            <a:ext cx="146258" cy="228024"/>
          </a:xfrm>
          <a:custGeom>
            <a:avLst/>
            <a:gdLst/>
            <a:ahLst/>
            <a:cxnLst/>
            <a:rect l="l" t="t" r="r" b="b"/>
            <a:pathLst>
              <a:path w="161290" h="251460">
                <a:moveTo>
                  <a:pt x="82550" y="0"/>
                </a:moveTo>
                <a:lnTo>
                  <a:pt x="77470" y="0"/>
                </a:lnTo>
                <a:lnTo>
                  <a:pt x="68401" y="595"/>
                </a:lnTo>
                <a:lnTo>
                  <a:pt x="44072" y="3214"/>
                </a:lnTo>
                <a:lnTo>
                  <a:pt x="34290" y="3810"/>
                </a:lnTo>
                <a:lnTo>
                  <a:pt x="27940" y="3810"/>
                </a:lnTo>
                <a:lnTo>
                  <a:pt x="27940" y="15240"/>
                </a:lnTo>
                <a:lnTo>
                  <a:pt x="53340" y="15240"/>
                </a:lnTo>
                <a:lnTo>
                  <a:pt x="54609" y="17780"/>
                </a:lnTo>
                <a:lnTo>
                  <a:pt x="54609" y="21590"/>
                </a:lnTo>
                <a:lnTo>
                  <a:pt x="53340" y="27940"/>
                </a:lnTo>
                <a:lnTo>
                  <a:pt x="1270" y="233680"/>
                </a:lnTo>
                <a:lnTo>
                  <a:pt x="0" y="238760"/>
                </a:lnTo>
                <a:lnTo>
                  <a:pt x="49" y="248939"/>
                </a:lnTo>
                <a:lnTo>
                  <a:pt x="6350" y="251460"/>
                </a:lnTo>
                <a:lnTo>
                  <a:pt x="15240" y="251460"/>
                </a:lnTo>
                <a:lnTo>
                  <a:pt x="20320" y="248920"/>
                </a:lnTo>
                <a:lnTo>
                  <a:pt x="21590" y="243840"/>
                </a:lnTo>
                <a:lnTo>
                  <a:pt x="25535" y="231140"/>
                </a:lnTo>
                <a:lnTo>
                  <a:pt x="31750" y="206851"/>
                </a:lnTo>
                <a:lnTo>
                  <a:pt x="38126" y="180717"/>
                </a:lnTo>
                <a:lnTo>
                  <a:pt x="41909" y="165100"/>
                </a:lnTo>
                <a:lnTo>
                  <a:pt x="81030" y="165100"/>
                </a:lnTo>
                <a:lnTo>
                  <a:pt x="75803" y="162897"/>
                </a:lnTo>
                <a:lnTo>
                  <a:pt x="54609" y="158750"/>
                </a:lnTo>
                <a:lnTo>
                  <a:pt x="59566" y="154940"/>
                </a:lnTo>
                <a:lnTo>
                  <a:pt x="44450" y="154940"/>
                </a:lnTo>
                <a:lnTo>
                  <a:pt x="82550" y="3810"/>
                </a:lnTo>
                <a:lnTo>
                  <a:pt x="82550" y="0"/>
                </a:lnTo>
                <a:close/>
              </a:path>
              <a:path w="161290" h="251460">
                <a:moveTo>
                  <a:pt x="81030" y="165100"/>
                </a:moveTo>
                <a:lnTo>
                  <a:pt x="41909" y="165100"/>
                </a:lnTo>
                <a:lnTo>
                  <a:pt x="53816" y="167183"/>
                </a:lnTo>
                <a:lnTo>
                  <a:pt x="67627" y="172243"/>
                </a:lnTo>
                <a:lnTo>
                  <a:pt x="79057" y="181352"/>
                </a:lnTo>
                <a:lnTo>
                  <a:pt x="83820" y="195580"/>
                </a:lnTo>
                <a:lnTo>
                  <a:pt x="83820" y="200660"/>
                </a:lnTo>
                <a:lnTo>
                  <a:pt x="81279" y="208280"/>
                </a:lnTo>
                <a:lnTo>
                  <a:pt x="81279" y="215900"/>
                </a:lnTo>
                <a:lnTo>
                  <a:pt x="83740" y="230564"/>
                </a:lnTo>
                <a:lnTo>
                  <a:pt x="90487" y="241776"/>
                </a:lnTo>
                <a:lnTo>
                  <a:pt x="100568" y="248939"/>
                </a:lnTo>
                <a:lnTo>
                  <a:pt x="113029" y="251460"/>
                </a:lnTo>
                <a:lnTo>
                  <a:pt x="121165" y="250269"/>
                </a:lnTo>
                <a:lnTo>
                  <a:pt x="128587" y="246697"/>
                </a:lnTo>
                <a:lnTo>
                  <a:pt x="131921" y="243840"/>
                </a:lnTo>
                <a:lnTo>
                  <a:pt x="107950" y="243840"/>
                </a:lnTo>
                <a:lnTo>
                  <a:pt x="102870" y="240030"/>
                </a:lnTo>
                <a:lnTo>
                  <a:pt x="102952" y="220404"/>
                </a:lnTo>
                <a:lnTo>
                  <a:pt x="104140" y="212090"/>
                </a:lnTo>
                <a:lnTo>
                  <a:pt x="105409" y="207010"/>
                </a:lnTo>
                <a:lnTo>
                  <a:pt x="107950" y="200660"/>
                </a:lnTo>
                <a:lnTo>
                  <a:pt x="107950" y="195580"/>
                </a:lnTo>
                <a:lnTo>
                  <a:pt x="103901" y="180717"/>
                </a:lnTo>
                <a:lnTo>
                  <a:pt x="92709" y="170021"/>
                </a:lnTo>
                <a:lnTo>
                  <a:pt x="81030" y="165100"/>
                </a:lnTo>
                <a:close/>
              </a:path>
              <a:path w="161290" h="251460">
                <a:moveTo>
                  <a:pt x="154940" y="193040"/>
                </a:moveTo>
                <a:lnTo>
                  <a:pt x="147320" y="193040"/>
                </a:lnTo>
                <a:lnTo>
                  <a:pt x="147320" y="194310"/>
                </a:lnTo>
                <a:lnTo>
                  <a:pt x="146050" y="199390"/>
                </a:lnTo>
                <a:lnTo>
                  <a:pt x="140017" y="217050"/>
                </a:lnTo>
                <a:lnTo>
                  <a:pt x="133032" y="231140"/>
                </a:lnTo>
                <a:lnTo>
                  <a:pt x="124618" y="240466"/>
                </a:lnTo>
                <a:lnTo>
                  <a:pt x="114300" y="243840"/>
                </a:lnTo>
                <a:lnTo>
                  <a:pt x="131921" y="243840"/>
                </a:lnTo>
                <a:lnTo>
                  <a:pt x="151923" y="208756"/>
                </a:lnTo>
                <a:lnTo>
                  <a:pt x="154940" y="195580"/>
                </a:lnTo>
                <a:lnTo>
                  <a:pt x="154940" y="193040"/>
                </a:lnTo>
                <a:close/>
              </a:path>
              <a:path w="161290" h="251460">
                <a:moveTo>
                  <a:pt x="137159" y="90170"/>
                </a:moveTo>
                <a:lnTo>
                  <a:pt x="85090" y="121920"/>
                </a:lnTo>
                <a:lnTo>
                  <a:pt x="76061" y="131722"/>
                </a:lnTo>
                <a:lnTo>
                  <a:pt x="66198" y="141287"/>
                </a:lnTo>
                <a:lnTo>
                  <a:pt x="55622" y="149423"/>
                </a:lnTo>
                <a:lnTo>
                  <a:pt x="44450" y="154940"/>
                </a:lnTo>
                <a:lnTo>
                  <a:pt x="59566" y="154940"/>
                </a:lnTo>
                <a:lnTo>
                  <a:pt x="62587" y="152618"/>
                </a:lnTo>
                <a:lnTo>
                  <a:pt x="70802" y="145891"/>
                </a:lnTo>
                <a:lnTo>
                  <a:pt x="78541" y="138926"/>
                </a:lnTo>
                <a:lnTo>
                  <a:pt x="85090" y="132080"/>
                </a:lnTo>
                <a:lnTo>
                  <a:pt x="98028" y="118685"/>
                </a:lnTo>
                <a:lnTo>
                  <a:pt x="110489" y="107791"/>
                </a:lnTo>
                <a:lnTo>
                  <a:pt x="122951" y="100468"/>
                </a:lnTo>
                <a:lnTo>
                  <a:pt x="135890" y="97790"/>
                </a:lnTo>
                <a:lnTo>
                  <a:pt x="155047" y="97790"/>
                </a:lnTo>
                <a:lnTo>
                  <a:pt x="154940" y="97631"/>
                </a:lnTo>
                <a:lnTo>
                  <a:pt x="147359" y="92293"/>
                </a:lnTo>
                <a:lnTo>
                  <a:pt x="137159" y="90170"/>
                </a:lnTo>
                <a:close/>
              </a:path>
              <a:path w="161290" h="251460">
                <a:moveTo>
                  <a:pt x="155047" y="97790"/>
                </a:moveTo>
                <a:lnTo>
                  <a:pt x="139700" y="97790"/>
                </a:lnTo>
                <a:lnTo>
                  <a:pt x="143509" y="99060"/>
                </a:lnTo>
                <a:lnTo>
                  <a:pt x="147320" y="101600"/>
                </a:lnTo>
                <a:lnTo>
                  <a:pt x="148590" y="101600"/>
                </a:lnTo>
                <a:lnTo>
                  <a:pt x="148590" y="102870"/>
                </a:lnTo>
                <a:lnTo>
                  <a:pt x="137914" y="105132"/>
                </a:lnTo>
                <a:lnTo>
                  <a:pt x="131762" y="110490"/>
                </a:lnTo>
                <a:lnTo>
                  <a:pt x="128944" y="116800"/>
                </a:lnTo>
                <a:lnTo>
                  <a:pt x="128290" y="121761"/>
                </a:lnTo>
                <a:lnTo>
                  <a:pt x="128270" y="127000"/>
                </a:lnTo>
                <a:lnTo>
                  <a:pt x="132079" y="134620"/>
                </a:lnTo>
                <a:lnTo>
                  <a:pt x="142240" y="134620"/>
                </a:lnTo>
                <a:lnTo>
                  <a:pt x="148967" y="133191"/>
                </a:lnTo>
                <a:lnTo>
                  <a:pt x="155098" y="128905"/>
                </a:lnTo>
                <a:lnTo>
                  <a:pt x="159563" y="121761"/>
                </a:lnTo>
                <a:lnTo>
                  <a:pt x="161290" y="111760"/>
                </a:lnTo>
                <a:lnTo>
                  <a:pt x="159662" y="104636"/>
                </a:lnTo>
                <a:lnTo>
                  <a:pt x="155047" y="97790"/>
                </a:lnTo>
                <a:close/>
              </a:path>
            </a:pathLst>
          </a:custGeom>
          <a:solidFill>
            <a:srgbClr val="FF3A21"/>
          </a:solidFill>
        </p:spPr>
        <p:txBody>
          <a:bodyPr wrap="square" lIns="0" tIns="0" rIns="0" bIns="0" rtlCol="0"/>
          <a:lstStyle/>
          <a:p>
            <a:endParaRPr sz="1632"/>
          </a:p>
        </p:txBody>
      </p:sp>
      <p:sp>
        <p:nvSpPr>
          <p:cNvPr id="100" name="object 100"/>
          <p:cNvSpPr/>
          <p:nvPr/>
        </p:nvSpPr>
        <p:spPr>
          <a:xfrm>
            <a:off x="6700225" y="5391965"/>
            <a:ext cx="34549" cy="34549"/>
          </a:xfrm>
          <a:custGeom>
            <a:avLst/>
            <a:gdLst/>
            <a:ahLst/>
            <a:cxnLst/>
            <a:rect l="l" t="t" r="r" b="b"/>
            <a:pathLst>
              <a:path w="38100" h="38100">
                <a:moveTo>
                  <a:pt x="19050" y="0"/>
                </a:moveTo>
                <a:lnTo>
                  <a:pt x="11787" y="1547"/>
                </a:lnTo>
                <a:lnTo>
                  <a:pt x="5715" y="5714"/>
                </a:lnTo>
                <a:lnTo>
                  <a:pt x="1547" y="11787"/>
                </a:lnTo>
                <a:lnTo>
                  <a:pt x="0" y="19049"/>
                </a:lnTo>
                <a:lnTo>
                  <a:pt x="1547" y="26848"/>
                </a:lnTo>
                <a:lnTo>
                  <a:pt x="5715" y="32861"/>
                </a:lnTo>
                <a:lnTo>
                  <a:pt x="11787"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101" name="object 101"/>
          <p:cNvSpPr/>
          <p:nvPr/>
        </p:nvSpPr>
        <p:spPr>
          <a:xfrm>
            <a:off x="6870667" y="5564134"/>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102" name="object 102"/>
          <p:cNvSpPr/>
          <p:nvPr/>
        </p:nvSpPr>
        <p:spPr>
          <a:xfrm>
            <a:off x="6877002" y="5260679"/>
            <a:ext cx="0" cy="297122"/>
          </a:xfrm>
          <a:custGeom>
            <a:avLst/>
            <a:gdLst/>
            <a:ahLst/>
            <a:cxnLst/>
            <a:rect l="l" t="t" r="r" b="b"/>
            <a:pathLst>
              <a:path h="327660">
                <a:moveTo>
                  <a:pt x="0" y="0"/>
                </a:moveTo>
                <a:lnTo>
                  <a:pt x="0" y="327660"/>
                </a:lnTo>
              </a:path>
            </a:pathLst>
          </a:custGeom>
          <a:ln w="13970">
            <a:solidFill>
              <a:srgbClr val="FF3A21"/>
            </a:solidFill>
          </a:ln>
        </p:spPr>
        <p:txBody>
          <a:bodyPr wrap="square" lIns="0" tIns="0" rIns="0" bIns="0" rtlCol="0"/>
          <a:lstStyle/>
          <a:p>
            <a:endParaRPr sz="1632"/>
          </a:p>
        </p:txBody>
      </p:sp>
      <p:sp>
        <p:nvSpPr>
          <p:cNvPr id="103" name="object 103"/>
          <p:cNvSpPr/>
          <p:nvPr/>
        </p:nvSpPr>
        <p:spPr>
          <a:xfrm>
            <a:off x="6870667" y="5254344"/>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104" name="object 104"/>
          <p:cNvSpPr/>
          <p:nvPr/>
        </p:nvSpPr>
        <p:spPr>
          <a:xfrm>
            <a:off x="6931705" y="5347051"/>
            <a:ext cx="160078" cy="146258"/>
          </a:xfrm>
          <a:custGeom>
            <a:avLst/>
            <a:gdLst/>
            <a:ahLst/>
            <a:cxnLst/>
            <a:rect l="l" t="t" r="r" b="b"/>
            <a:pathLst>
              <a:path w="176529" h="161289">
                <a:moveTo>
                  <a:pt x="24129" y="116840"/>
                </a:moveTo>
                <a:lnTo>
                  <a:pt x="19050" y="116840"/>
                </a:lnTo>
                <a:lnTo>
                  <a:pt x="11787" y="118606"/>
                </a:lnTo>
                <a:lnTo>
                  <a:pt x="5715" y="123348"/>
                </a:lnTo>
                <a:lnTo>
                  <a:pt x="1547" y="130234"/>
                </a:lnTo>
                <a:lnTo>
                  <a:pt x="0" y="138430"/>
                </a:lnTo>
                <a:lnTo>
                  <a:pt x="3016" y="148967"/>
                </a:lnTo>
                <a:lnTo>
                  <a:pt x="10794" y="156051"/>
                </a:lnTo>
                <a:lnTo>
                  <a:pt x="21431" y="160039"/>
                </a:lnTo>
                <a:lnTo>
                  <a:pt x="33020" y="161290"/>
                </a:lnTo>
                <a:lnTo>
                  <a:pt x="48775" y="157301"/>
                </a:lnTo>
                <a:lnTo>
                  <a:pt x="53374" y="153670"/>
                </a:lnTo>
                <a:lnTo>
                  <a:pt x="22860" y="153670"/>
                </a:lnTo>
                <a:lnTo>
                  <a:pt x="15240" y="149860"/>
                </a:lnTo>
                <a:lnTo>
                  <a:pt x="24129" y="147320"/>
                </a:lnTo>
                <a:lnTo>
                  <a:pt x="31750" y="140970"/>
                </a:lnTo>
                <a:lnTo>
                  <a:pt x="31750" y="120650"/>
                </a:lnTo>
                <a:lnTo>
                  <a:pt x="24129" y="116840"/>
                </a:lnTo>
                <a:close/>
              </a:path>
              <a:path w="176529" h="161289">
                <a:moveTo>
                  <a:pt x="90629" y="134620"/>
                </a:moveTo>
                <a:lnTo>
                  <a:pt x="69850" y="134620"/>
                </a:lnTo>
                <a:lnTo>
                  <a:pt x="75088" y="144145"/>
                </a:lnTo>
                <a:lnTo>
                  <a:pt x="83185" y="152717"/>
                </a:lnTo>
                <a:lnTo>
                  <a:pt x="94138" y="158908"/>
                </a:lnTo>
                <a:lnTo>
                  <a:pt x="107950" y="161290"/>
                </a:lnTo>
                <a:lnTo>
                  <a:pt x="132953" y="154205"/>
                </a:lnTo>
                <a:lnTo>
                  <a:pt x="133541" y="153670"/>
                </a:lnTo>
                <a:lnTo>
                  <a:pt x="109220" y="153670"/>
                </a:lnTo>
                <a:lnTo>
                  <a:pt x="100349" y="151705"/>
                </a:lnTo>
                <a:lnTo>
                  <a:pt x="94456" y="146526"/>
                </a:lnTo>
                <a:lnTo>
                  <a:pt x="91182" y="139203"/>
                </a:lnTo>
                <a:lnTo>
                  <a:pt x="90629" y="134620"/>
                </a:lnTo>
                <a:close/>
              </a:path>
              <a:path w="176529" h="161289">
                <a:moveTo>
                  <a:pt x="92499" y="8890"/>
                </a:moveTo>
                <a:lnTo>
                  <a:pt x="67310" y="8890"/>
                </a:lnTo>
                <a:lnTo>
                  <a:pt x="72965" y="9604"/>
                </a:lnTo>
                <a:lnTo>
                  <a:pt x="79216" y="12700"/>
                </a:lnTo>
                <a:lnTo>
                  <a:pt x="84276" y="19605"/>
                </a:lnTo>
                <a:lnTo>
                  <a:pt x="86360" y="31750"/>
                </a:lnTo>
                <a:lnTo>
                  <a:pt x="85173" y="42862"/>
                </a:lnTo>
                <a:lnTo>
                  <a:pt x="75644" y="84256"/>
                </a:lnTo>
                <a:lnTo>
                  <a:pt x="61416" y="132238"/>
                </a:lnTo>
                <a:lnTo>
                  <a:pt x="33020" y="153670"/>
                </a:lnTo>
                <a:lnTo>
                  <a:pt x="53374" y="153670"/>
                </a:lnTo>
                <a:lnTo>
                  <a:pt x="60007" y="148431"/>
                </a:lnTo>
                <a:lnTo>
                  <a:pt x="66952" y="139322"/>
                </a:lnTo>
                <a:lnTo>
                  <a:pt x="69850" y="134620"/>
                </a:lnTo>
                <a:lnTo>
                  <a:pt x="90629" y="134620"/>
                </a:lnTo>
                <a:lnTo>
                  <a:pt x="90213" y="131167"/>
                </a:lnTo>
                <a:lnTo>
                  <a:pt x="90211" y="130234"/>
                </a:lnTo>
                <a:lnTo>
                  <a:pt x="90626" y="124420"/>
                </a:lnTo>
                <a:lnTo>
                  <a:pt x="91916" y="117792"/>
                </a:lnTo>
                <a:lnTo>
                  <a:pt x="93920" y="109735"/>
                </a:lnTo>
                <a:lnTo>
                  <a:pt x="96520" y="99060"/>
                </a:lnTo>
                <a:lnTo>
                  <a:pt x="107950" y="50800"/>
                </a:lnTo>
                <a:lnTo>
                  <a:pt x="111005" y="39965"/>
                </a:lnTo>
                <a:lnTo>
                  <a:pt x="116316" y="27940"/>
                </a:lnTo>
                <a:lnTo>
                  <a:pt x="106679" y="27940"/>
                </a:lnTo>
                <a:lnTo>
                  <a:pt x="98206" y="13394"/>
                </a:lnTo>
                <a:lnTo>
                  <a:pt x="92499" y="8890"/>
                </a:lnTo>
                <a:close/>
              </a:path>
              <a:path w="176529" h="161289">
                <a:moveTo>
                  <a:pt x="165100" y="102870"/>
                </a:moveTo>
                <a:lnTo>
                  <a:pt x="158750" y="102870"/>
                </a:lnTo>
                <a:lnTo>
                  <a:pt x="156210" y="107950"/>
                </a:lnTo>
                <a:lnTo>
                  <a:pt x="146367" y="131167"/>
                </a:lnTo>
                <a:lnTo>
                  <a:pt x="133667" y="145097"/>
                </a:lnTo>
                <a:lnTo>
                  <a:pt x="120491" y="151884"/>
                </a:lnTo>
                <a:lnTo>
                  <a:pt x="109220" y="153670"/>
                </a:lnTo>
                <a:lnTo>
                  <a:pt x="133541" y="153670"/>
                </a:lnTo>
                <a:lnTo>
                  <a:pt x="150812" y="137953"/>
                </a:lnTo>
                <a:lnTo>
                  <a:pt x="161528" y="120034"/>
                </a:lnTo>
                <a:lnTo>
                  <a:pt x="165100" y="107950"/>
                </a:lnTo>
                <a:lnTo>
                  <a:pt x="165100" y="102870"/>
                </a:lnTo>
                <a:close/>
              </a:path>
              <a:path w="176529" h="161289">
                <a:moveTo>
                  <a:pt x="67310" y="0"/>
                </a:moveTo>
                <a:lnTo>
                  <a:pt x="42842" y="7461"/>
                </a:lnTo>
                <a:lnTo>
                  <a:pt x="24923" y="24447"/>
                </a:lnTo>
                <a:lnTo>
                  <a:pt x="13910" y="42862"/>
                </a:lnTo>
                <a:lnTo>
                  <a:pt x="10160" y="54610"/>
                </a:lnTo>
                <a:lnTo>
                  <a:pt x="10160" y="58420"/>
                </a:lnTo>
                <a:lnTo>
                  <a:pt x="19050" y="58420"/>
                </a:lnTo>
                <a:lnTo>
                  <a:pt x="19050" y="54610"/>
                </a:lnTo>
                <a:lnTo>
                  <a:pt x="30162" y="31928"/>
                </a:lnTo>
                <a:lnTo>
                  <a:pt x="43179" y="17938"/>
                </a:lnTo>
                <a:lnTo>
                  <a:pt x="56197" y="10854"/>
                </a:lnTo>
                <a:lnTo>
                  <a:pt x="67310" y="8890"/>
                </a:lnTo>
                <a:lnTo>
                  <a:pt x="92499" y="8890"/>
                </a:lnTo>
                <a:lnTo>
                  <a:pt x="87471" y="4921"/>
                </a:lnTo>
                <a:lnTo>
                  <a:pt x="76497" y="972"/>
                </a:lnTo>
                <a:lnTo>
                  <a:pt x="67310" y="0"/>
                </a:lnTo>
                <a:close/>
              </a:path>
              <a:path w="176529" h="161289">
                <a:moveTo>
                  <a:pt x="169702" y="8890"/>
                </a:moveTo>
                <a:lnTo>
                  <a:pt x="153670" y="8890"/>
                </a:lnTo>
                <a:lnTo>
                  <a:pt x="161289" y="12700"/>
                </a:lnTo>
                <a:lnTo>
                  <a:pt x="151129" y="13970"/>
                </a:lnTo>
                <a:lnTo>
                  <a:pt x="144779" y="22860"/>
                </a:lnTo>
                <a:lnTo>
                  <a:pt x="144779" y="38100"/>
                </a:lnTo>
                <a:lnTo>
                  <a:pt x="147320" y="44450"/>
                </a:lnTo>
                <a:lnTo>
                  <a:pt x="157479" y="44450"/>
                </a:lnTo>
                <a:lnTo>
                  <a:pt x="163671" y="43219"/>
                </a:lnTo>
                <a:lnTo>
                  <a:pt x="169862" y="39369"/>
                </a:lnTo>
                <a:lnTo>
                  <a:pt x="174624" y="32662"/>
                </a:lnTo>
                <a:lnTo>
                  <a:pt x="176529" y="22860"/>
                </a:lnTo>
                <a:lnTo>
                  <a:pt x="173156" y="11787"/>
                </a:lnTo>
                <a:lnTo>
                  <a:pt x="169702" y="8890"/>
                </a:lnTo>
                <a:close/>
              </a:path>
              <a:path w="176529" h="161289">
                <a:moveTo>
                  <a:pt x="143510" y="0"/>
                </a:moveTo>
                <a:lnTo>
                  <a:pt x="129718" y="3115"/>
                </a:lnTo>
                <a:lnTo>
                  <a:pt x="118903" y="10636"/>
                </a:lnTo>
                <a:lnTo>
                  <a:pt x="111184" y="19823"/>
                </a:lnTo>
                <a:lnTo>
                  <a:pt x="106679" y="27940"/>
                </a:lnTo>
                <a:lnTo>
                  <a:pt x="116316" y="27940"/>
                </a:lnTo>
                <a:lnTo>
                  <a:pt x="117157" y="26035"/>
                </a:lnTo>
                <a:lnTo>
                  <a:pt x="127595" y="14009"/>
                </a:lnTo>
                <a:lnTo>
                  <a:pt x="143510" y="8890"/>
                </a:lnTo>
                <a:lnTo>
                  <a:pt x="169702" y="8890"/>
                </a:lnTo>
                <a:lnTo>
                  <a:pt x="164782" y="4762"/>
                </a:lnTo>
                <a:lnTo>
                  <a:pt x="154027" y="1071"/>
                </a:lnTo>
                <a:lnTo>
                  <a:pt x="143510" y="0"/>
                </a:lnTo>
                <a:close/>
              </a:path>
            </a:pathLst>
          </a:custGeom>
          <a:solidFill>
            <a:srgbClr val="FF3A21"/>
          </a:solidFill>
        </p:spPr>
        <p:txBody>
          <a:bodyPr wrap="square" lIns="0" tIns="0" rIns="0" bIns="0" rtlCol="0"/>
          <a:lstStyle/>
          <a:p>
            <a:endParaRPr sz="1632"/>
          </a:p>
        </p:txBody>
      </p:sp>
      <p:sp>
        <p:nvSpPr>
          <p:cNvPr id="105" name="object 105"/>
          <p:cNvSpPr/>
          <p:nvPr/>
        </p:nvSpPr>
        <p:spPr>
          <a:xfrm>
            <a:off x="7112511" y="5564134"/>
            <a:ext cx="43762" cy="0"/>
          </a:xfrm>
          <a:custGeom>
            <a:avLst/>
            <a:gdLst/>
            <a:ahLst/>
            <a:cxnLst/>
            <a:rect l="l" t="t" r="r" b="b"/>
            <a:pathLst>
              <a:path w="48259">
                <a:moveTo>
                  <a:pt x="0" y="0"/>
                </a:moveTo>
                <a:lnTo>
                  <a:pt x="48259" y="0"/>
                </a:lnTo>
              </a:path>
            </a:pathLst>
          </a:custGeom>
          <a:ln w="13969">
            <a:solidFill>
              <a:srgbClr val="FF3A21"/>
            </a:solidFill>
          </a:ln>
        </p:spPr>
        <p:txBody>
          <a:bodyPr wrap="square" lIns="0" tIns="0" rIns="0" bIns="0" rtlCol="0"/>
          <a:lstStyle/>
          <a:p>
            <a:endParaRPr sz="1632"/>
          </a:p>
        </p:txBody>
      </p:sp>
      <p:sp>
        <p:nvSpPr>
          <p:cNvPr id="106" name="object 106"/>
          <p:cNvSpPr/>
          <p:nvPr/>
        </p:nvSpPr>
        <p:spPr>
          <a:xfrm>
            <a:off x="7149939" y="5260679"/>
            <a:ext cx="0" cy="297122"/>
          </a:xfrm>
          <a:custGeom>
            <a:avLst/>
            <a:gdLst/>
            <a:ahLst/>
            <a:cxnLst/>
            <a:rect l="l" t="t" r="r" b="b"/>
            <a:pathLst>
              <a:path h="327660">
                <a:moveTo>
                  <a:pt x="0" y="0"/>
                </a:moveTo>
                <a:lnTo>
                  <a:pt x="0" y="327660"/>
                </a:lnTo>
              </a:path>
            </a:pathLst>
          </a:custGeom>
          <a:ln w="13970">
            <a:solidFill>
              <a:srgbClr val="FF3A21"/>
            </a:solidFill>
          </a:ln>
        </p:spPr>
        <p:txBody>
          <a:bodyPr wrap="square" lIns="0" tIns="0" rIns="0" bIns="0" rtlCol="0"/>
          <a:lstStyle/>
          <a:p>
            <a:endParaRPr sz="1632"/>
          </a:p>
        </p:txBody>
      </p:sp>
      <p:sp>
        <p:nvSpPr>
          <p:cNvPr id="107" name="object 107"/>
          <p:cNvSpPr/>
          <p:nvPr/>
        </p:nvSpPr>
        <p:spPr>
          <a:xfrm>
            <a:off x="7112511" y="5254344"/>
            <a:ext cx="43762" cy="0"/>
          </a:xfrm>
          <a:custGeom>
            <a:avLst/>
            <a:gdLst/>
            <a:ahLst/>
            <a:cxnLst/>
            <a:rect l="l" t="t" r="r" b="b"/>
            <a:pathLst>
              <a:path w="48259">
                <a:moveTo>
                  <a:pt x="0" y="0"/>
                </a:moveTo>
                <a:lnTo>
                  <a:pt x="48259" y="0"/>
                </a:lnTo>
              </a:path>
            </a:pathLst>
          </a:custGeom>
          <a:ln w="13969">
            <a:solidFill>
              <a:srgbClr val="FF3A21"/>
            </a:solidFill>
          </a:ln>
        </p:spPr>
        <p:txBody>
          <a:bodyPr wrap="square" lIns="0" tIns="0" rIns="0" bIns="0" rtlCol="0"/>
          <a:lstStyle/>
          <a:p>
            <a:endParaRPr sz="1632"/>
          </a:p>
        </p:txBody>
      </p:sp>
      <p:sp>
        <p:nvSpPr>
          <p:cNvPr id="108" name="object 108"/>
          <p:cNvSpPr/>
          <p:nvPr/>
        </p:nvSpPr>
        <p:spPr>
          <a:xfrm>
            <a:off x="7206945" y="5376993"/>
            <a:ext cx="170442" cy="161229"/>
          </a:xfrm>
          <a:custGeom>
            <a:avLst/>
            <a:gdLst/>
            <a:ahLst/>
            <a:cxnLst/>
            <a:rect l="l" t="t" r="r" b="b"/>
            <a:pathLst>
              <a:path w="187959" h="177800">
                <a:moveTo>
                  <a:pt x="55880" y="170179"/>
                </a:moveTo>
                <a:lnTo>
                  <a:pt x="0" y="170179"/>
                </a:lnTo>
                <a:lnTo>
                  <a:pt x="0" y="176529"/>
                </a:lnTo>
                <a:lnTo>
                  <a:pt x="2540" y="177800"/>
                </a:lnTo>
                <a:lnTo>
                  <a:pt x="10160" y="177800"/>
                </a:lnTo>
                <a:lnTo>
                  <a:pt x="17780" y="176529"/>
                </a:lnTo>
                <a:lnTo>
                  <a:pt x="55880" y="176529"/>
                </a:lnTo>
                <a:lnTo>
                  <a:pt x="55880" y="170179"/>
                </a:lnTo>
                <a:close/>
              </a:path>
              <a:path w="187959" h="177800">
                <a:moveTo>
                  <a:pt x="55880" y="176529"/>
                </a:moveTo>
                <a:lnTo>
                  <a:pt x="25400" y="176529"/>
                </a:lnTo>
                <a:lnTo>
                  <a:pt x="31511" y="176728"/>
                </a:lnTo>
                <a:lnTo>
                  <a:pt x="44688" y="177601"/>
                </a:lnTo>
                <a:lnTo>
                  <a:pt x="50800" y="177800"/>
                </a:lnTo>
                <a:lnTo>
                  <a:pt x="55880" y="177800"/>
                </a:lnTo>
                <a:lnTo>
                  <a:pt x="55880" y="176529"/>
                </a:lnTo>
                <a:close/>
              </a:path>
              <a:path w="187959" h="177800">
                <a:moveTo>
                  <a:pt x="187960" y="170179"/>
                </a:moveTo>
                <a:lnTo>
                  <a:pt x="118110" y="170179"/>
                </a:lnTo>
                <a:lnTo>
                  <a:pt x="118110" y="175259"/>
                </a:lnTo>
                <a:lnTo>
                  <a:pt x="119380" y="177800"/>
                </a:lnTo>
                <a:lnTo>
                  <a:pt x="121920" y="177800"/>
                </a:lnTo>
                <a:lnTo>
                  <a:pt x="129024" y="177601"/>
                </a:lnTo>
                <a:lnTo>
                  <a:pt x="146565" y="176728"/>
                </a:lnTo>
                <a:lnTo>
                  <a:pt x="153670" y="176529"/>
                </a:lnTo>
                <a:lnTo>
                  <a:pt x="187325" y="176529"/>
                </a:lnTo>
                <a:lnTo>
                  <a:pt x="187960" y="175259"/>
                </a:lnTo>
                <a:lnTo>
                  <a:pt x="187960" y="170179"/>
                </a:lnTo>
                <a:close/>
              </a:path>
              <a:path w="187959" h="177800">
                <a:moveTo>
                  <a:pt x="187325" y="176529"/>
                </a:moveTo>
                <a:lnTo>
                  <a:pt x="158750" y="176529"/>
                </a:lnTo>
                <a:lnTo>
                  <a:pt x="163830" y="177800"/>
                </a:lnTo>
                <a:lnTo>
                  <a:pt x="186690" y="177800"/>
                </a:lnTo>
                <a:lnTo>
                  <a:pt x="187325" y="176529"/>
                </a:lnTo>
                <a:close/>
              </a:path>
              <a:path w="187959" h="177800">
                <a:moveTo>
                  <a:pt x="142240" y="0"/>
                </a:moveTo>
                <a:lnTo>
                  <a:pt x="132080" y="0"/>
                </a:lnTo>
                <a:lnTo>
                  <a:pt x="130810" y="2539"/>
                </a:lnTo>
                <a:lnTo>
                  <a:pt x="129540" y="6350"/>
                </a:lnTo>
                <a:lnTo>
                  <a:pt x="38100" y="148589"/>
                </a:lnTo>
                <a:lnTo>
                  <a:pt x="30817" y="157142"/>
                </a:lnTo>
                <a:lnTo>
                  <a:pt x="23653" y="163671"/>
                </a:lnTo>
                <a:lnTo>
                  <a:pt x="15775" y="168056"/>
                </a:lnTo>
                <a:lnTo>
                  <a:pt x="6350" y="170179"/>
                </a:lnTo>
                <a:lnTo>
                  <a:pt x="52070" y="170179"/>
                </a:lnTo>
                <a:lnTo>
                  <a:pt x="49530" y="168909"/>
                </a:lnTo>
                <a:lnTo>
                  <a:pt x="40640" y="168909"/>
                </a:lnTo>
                <a:lnTo>
                  <a:pt x="40640" y="158750"/>
                </a:lnTo>
                <a:lnTo>
                  <a:pt x="43180" y="154939"/>
                </a:lnTo>
                <a:lnTo>
                  <a:pt x="44450" y="152400"/>
                </a:lnTo>
                <a:lnTo>
                  <a:pt x="64770" y="121919"/>
                </a:lnTo>
                <a:lnTo>
                  <a:pt x="159568" y="121919"/>
                </a:lnTo>
                <a:lnTo>
                  <a:pt x="158319" y="113029"/>
                </a:lnTo>
                <a:lnTo>
                  <a:pt x="71120" y="113029"/>
                </a:lnTo>
                <a:lnTo>
                  <a:pt x="121920" y="30479"/>
                </a:lnTo>
                <a:lnTo>
                  <a:pt x="146721" y="30479"/>
                </a:lnTo>
                <a:lnTo>
                  <a:pt x="143510" y="7619"/>
                </a:lnTo>
                <a:lnTo>
                  <a:pt x="142240" y="2539"/>
                </a:lnTo>
                <a:lnTo>
                  <a:pt x="142240" y="0"/>
                </a:lnTo>
                <a:close/>
              </a:path>
              <a:path w="187959" h="177800">
                <a:moveTo>
                  <a:pt x="159568" y="121919"/>
                </a:moveTo>
                <a:lnTo>
                  <a:pt x="134620" y="121919"/>
                </a:lnTo>
                <a:lnTo>
                  <a:pt x="140970" y="162559"/>
                </a:lnTo>
                <a:lnTo>
                  <a:pt x="138430" y="170179"/>
                </a:lnTo>
                <a:lnTo>
                  <a:pt x="166370" y="170179"/>
                </a:lnTo>
                <a:lnTo>
                  <a:pt x="166370" y="167639"/>
                </a:lnTo>
                <a:lnTo>
                  <a:pt x="165100" y="161289"/>
                </a:lnTo>
                <a:lnTo>
                  <a:pt x="159568" y="121919"/>
                </a:lnTo>
                <a:close/>
              </a:path>
              <a:path w="187959" h="177800">
                <a:moveTo>
                  <a:pt x="146721" y="30479"/>
                </a:moveTo>
                <a:lnTo>
                  <a:pt x="121920" y="30479"/>
                </a:lnTo>
                <a:lnTo>
                  <a:pt x="133350" y="113029"/>
                </a:lnTo>
                <a:lnTo>
                  <a:pt x="158319" y="113029"/>
                </a:lnTo>
                <a:lnTo>
                  <a:pt x="146721" y="30479"/>
                </a:lnTo>
                <a:close/>
              </a:path>
            </a:pathLst>
          </a:custGeom>
          <a:solidFill>
            <a:srgbClr val="FF3A21"/>
          </a:solidFill>
        </p:spPr>
        <p:txBody>
          <a:bodyPr wrap="square" lIns="0" tIns="0" rIns="0" bIns="0" rtlCol="0"/>
          <a:lstStyle/>
          <a:p>
            <a:endParaRPr sz="1632"/>
          </a:p>
        </p:txBody>
      </p:sp>
      <p:sp>
        <p:nvSpPr>
          <p:cNvPr id="109" name="object 109"/>
          <p:cNvSpPr/>
          <p:nvPr/>
        </p:nvSpPr>
        <p:spPr>
          <a:xfrm>
            <a:off x="7502917" y="5391965"/>
            <a:ext cx="34549" cy="34549"/>
          </a:xfrm>
          <a:custGeom>
            <a:avLst/>
            <a:gdLst/>
            <a:ahLst/>
            <a:cxnLst/>
            <a:rect l="l" t="t" r="r" b="b"/>
            <a:pathLst>
              <a:path w="38100" h="38100">
                <a:moveTo>
                  <a:pt x="19050" y="0"/>
                </a:moveTo>
                <a:lnTo>
                  <a:pt x="11787" y="1547"/>
                </a:lnTo>
                <a:lnTo>
                  <a:pt x="5715" y="5714"/>
                </a:lnTo>
                <a:lnTo>
                  <a:pt x="1547" y="11787"/>
                </a:lnTo>
                <a:lnTo>
                  <a:pt x="0" y="19049"/>
                </a:lnTo>
                <a:lnTo>
                  <a:pt x="1547" y="26848"/>
                </a:lnTo>
                <a:lnTo>
                  <a:pt x="5715" y="32861"/>
                </a:lnTo>
                <a:lnTo>
                  <a:pt x="11787" y="36730"/>
                </a:lnTo>
                <a:lnTo>
                  <a:pt x="19050" y="38099"/>
                </a:lnTo>
                <a:lnTo>
                  <a:pt x="26312" y="36730"/>
                </a:lnTo>
                <a:lnTo>
                  <a:pt x="32384" y="32861"/>
                </a:lnTo>
                <a:lnTo>
                  <a:pt x="36552" y="26848"/>
                </a:lnTo>
                <a:lnTo>
                  <a:pt x="38100" y="19049"/>
                </a:lnTo>
                <a:lnTo>
                  <a:pt x="36552" y="11787"/>
                </a:lnTo>
                <a:lnTo>
                  <a:pt x="32384" y="5714"/>
                </a:lnTo>
                <a:lnTo>
                  <a:pt x="26312" y="1547"/>
                </a:lnTo>
                <a:lnTo>
                  <a:pt x="19050" y="0"/>
                </a:lnTo>
                <a:close/>
              </a:path>
            </a:pathLst>
          </a:custGeom>
          <a:solidFill>
            <a:srgbClr val="FF3A21"/>
          </a:solidFill>
        </p:spPr>
        <p:txBody>
          <a:bodyPr wrap="square" lIns="0" tIns="0" rIns="0" bIns="0" rtlCol="0"/>
          <a:lstStyle/>
          <a:p>
            <a:endParaRPr sz="1632"/>
          </a:p>
        </p:txBody>
      </p:sp>
      <p:sp>
        <p:nvSpPr>
          <p:cNvPr id="110" name="object 110"/>
          <p:cNvSpPr/>
          <p:nvPr/>
        </p:nvSpPr>
        <p:spPr>
          <a:xfrm>
            <a:off x="7653781" y="5269892"/>
            <a:ext cx="230327" cy="228024"/>
          </a:xfrm>
          <a:custGeom>
            <a:avLst/>
            <a:gdLst/>
            <a:ahLst/>
            <a:cxnLst/>
            <a:rect l="l" t="t" r="r" b="b"/>
            <a:pathLst>
              <a:path w="254000" h="251460">
                <a:moveTo>
                  <a:pt x="85089" y="11430"/>
                </a:moveTo>
                <a:lnTo>
                  <a:pt x="29209" y="11430"/>
                </a:lnTo>
                <a:lnTo>
                  <a:pt x="29321" y="25003"/>
                </a:lnTo>
                <a:lnTo>
                  <a:pt x="57150" y="243839"/>
                </a:lnTo>
                <a:lnTo>
                  <a:pt x="58420" y="250189"/>
                </a:lnTo>
                <a:lnTo>
                  <a:pt x="59689" y="251460"/>
                </a:lnTo>
                <a:lnTo>
                  <a:pt x="71120" y="251460"/>
                </a:lnTo>
                <a:lnTo>
                  <a:pt x="72389" y="250189"/>
                </a:lnTo>
                <a:lnTo>
                  <a:pt x="74929" y="245110"/>
                </a:lnTo>
                <a:lnTo>
                  <a:pt x="96441" y="210819"/>
                </a:lnTo>
                <a:lnTo>
                  <a:pt x="85089" y="210819"/>
                </a:lnTo>
                <a:lnTo>
                  <a:pt x="60959" y="22860"/>
                </a:lnTo>
                <a:lnTo>
                  <a:pt x="62408" y="18395"/>
                </a:lnTo>
                <a:lnTo>
                  <a:pt x="66833" y="14763"/>
                </a:lnTo>
                <a:lnTo>
                  <a:pt x="74354" y="12322"/>
                </a:lnTo>
                <a:lnTo>
                  <a:pt x="85089" y="11430"/>
                </a:lnTo>
                <a:close/>
              </a:path>
              <a:path w="254000" h="251460">
                <a:moveTo>
                  <a:pt x="248920" y="11430"/>
                </a:moveTo>
                <a:lnTo>
                  <a:pt x="182879" y="11430"/>
                </a:lnTo>
                <a:lnTo>
                  <a:pt x="193039" y="12700"/>
                </a:lnTo>
                <a:lnTo>
                  <a:pt x="199389" y="15239"/>
                </a:lnTo>
                <a:lnTo>
                  <a:pt x="199389" y="29210"/>
                </a:lnTo>
                <a:lnTo>
                  <a:pt x="194309" y="36830"/>
                </a:lnTo>
                <a:lnTo>
                  <a:pt x="85089" y="210819"/>
                </a:lnTo>
                <a:lnTo>
                  <a:pt x="96441" y="210819"/>
                </a:lnTo>
                <a:lnTo>
                  <a:pt x="203200" y="40639"/>
                </a:lnTo>
                <a:lnTo>
                  <a:pt x="215344" y="25003"/>
                </a:lnTo>
                <a:lnTo>
                  <a:pt x="227012" y="16510"/>
                </a:lnTo>
                <a:lnTo>
                  <a:pt x="238204" y="12779"/>
                </a:lnTo>
                <a:lnTo>
                  <a:pt x="248920" y="11430"/>
                </a:lnTo>
                <a:close/>
              </a:path>
              <a:path w="254000" h="251460">
                <a:moveTo>
                  <a:pt x="12700" y="0"/>
                </a:moveTo>
                <a:lnTo>
                  <a:pt x="0" y="0"/>
                </a:lnTo>
                <a:lnTo>
                  <a:pt x="0" y="11430"/>
                </a:lnTo>
                <a:lnTo>
                  <a:pt x="93979" y="11430"/>
                </a:lnTo>
                <a:lnTo>
                  <a:pt x="93979" y="1269"/>
                </a:lnTo>
                <a:lnTo>
                  <a:pt x="19050" y="1269"/>
                </a:lnTo>
                <a:lnTo>
                  <a:pt x="12700" y="0"/>
                </a:lnTo>
                <a:close/>
              </a:path>
              <a:path w="254000" h="251460">
                <a:moveTo>
                  <a:pt x="184150" y="0"/>
                </a:moveTo>
                <a:lnTo>
                  <a:pt x="176529" y="0"/>
                </a:lnTo>
                <a:lnTo>
                  <a:pt x="176529" y="11430"/>
                </a:lnTo>
                <a:lnTo>
                  <a:pt x="252729" y="11430"/>
                </a:lnTo>
                <a:lnTo>
                  <a:pt x="254000" y="5080"/>
                </a:lnTo>
                <a:lnTo>
                  <a:pt x="254000" y="1269"/>
                </a:lnTo>
                <a:lnTo>
                  <a:pt x="218439" y="1269"/>
                </a:lnTo>
                <a:lnTo>
                  <a:pt x="209688" y="1071"/>
                </a:lnTo>
                <a:lnTo>
                  <a:pt x="192186" y="198"/>
                </a:lnTo>
                <a:lnTo>
                  <a:pt x="184150" y="0"/>
                </a:lnTo>
                <a:close/>
              </a:path>
              <a:path w="254000" h="251460">
                <a:moveTo>
                  <a:pt x="91439" y="0"/>
                </a:moveTo>
                <a:lnTo>
                  <a:pt x="88900" y="0"/>
                </a:lnTo>
                <a:lnTo>
                  <a:pt x="78204" y="198"/>
                </a:lnTo>
                <a:lnTo>
                  <a:pt x="55860" y="1071"/>
                </a:lnTo>
                <a:lnTo>
                  <a:pt x="44450" y="1269"/>
                </a:lnTo>
                <a:lnTo>
                  <a:pt x="93979" y="1269"/>
                </a:lnTo>
                <a:lnTo>
                  <a:pt x="91439" y="0"/>
                </a:lnTo>
                <a:close/>
              </a:path>
              <a:path w="254000" h="251460">
                <a:moveTo>
                  <a:pt x="251459" y="0"/>
                </a:moveTo>
                <a:lnTo>
                  <a:pt x="248920" y="0"/>
                </a:lnTo>
                <a:lnTo>
                  <a:pt x="241300" y="198"/>
                </a:lnTo>
                <a:lnTo>
                  <a:pt x="226059" y="1071"/>
                </a:lnTo>
                <a:lnTo>
                  <a:pt x="218439" y="1269"/>
                </a:lnTo>
                <a:lnTo>
                  <a:pt x="254000" y="1269"/>
                </a:lnTo>
                <a:lnTo>
                  <a:pt x="251459" y="0"/>
                </a:lnTo>
                <a:close/>
              </a:path>
            </a:pathLst>
          </a:custGeom>
          <a:solidFill>
            <a:srgbClr val="FF3A21"/>
          </a:solidFill>
        </p:spPr>
        <p:txBody>
          <a:bodyPr wrap="square" lIns="0" tIns="0" rIns="0" bIns="0" rtlCol="0"/>
          <a:lstStyle/>
          <a:p>
            <a:endParaRPr sz="1632"/>
          </a:p>
        </p:txBody>
      </p:sp>
      <p:sp>
        <p:nvSpPr>
          <p:cNvPr id="111" name="object 111"/>
          <p:cNvSpPr/>
          <p:nvPr/>
        </p:nvSpPr>
        <p:spPr>
          <a:xfrm>
            <a:off x="7838042" y="5383903"/>
            <a:ext cx="172746" cy="154319"/>
          </a:xfrm>
          <a:custGeom>
            <a:avLst/>
            <a:gdLst/>
            <a:ahLst/>
            <a:cxnLst/>
            <a:rect l="l" t="t" r="r" b="b"/>
            <a:pathLst>
              <a:path w="190500" h="170179">
                <a:moveTo>
                  <a:pt x="154778" y="86360"/>
                </a:moveTo>
                <a:lnTo>
                  <a:pt x="119379" y="86360"/>
                </a:lnTo>
                <a:lnTo>
                  <a:pt x="134719" y="88780"/>
                </a:lnTo>
                <a:lnTo>
                  <a:pt x="144938" y="95250"/>
                </a:lnTo>
                <a:lnTo>
                  <a:pt x="150633" y="104576"/>
                </a:lnTo>
                <a:lnTo>
                  <a:pt x="152400" y="115570"/>
                </a:lnTo>
                <a:lnTo>
                  <a:pt x="148153" y="132893"/>
                </a:lnTo>
                <a:lnTo>
                  <a:pt x="136525" y="147478"/>
                </a:lnTo>
                <a:lnTo>
                  <a:pt x="119181" y="157539"/>
                </a:lnTo>
                <a:lnTo>
                  <a:pt x="97789" y="161290"/>
                </a:lnTo>
                <a:lnTo>
                  <a:pt x="0" y="161290"/>
                </a:lnTo>
                <a:lnTo>
                  <a:pt x="0" y="170180"/>
                </a:lnTo>
                <a:lnTo>
                  <a:pt x="102870" y="170180"/>
                </a:lnTo>
                <a:lnTo>
                  <a:pt x="132794" y="165417"/>
                </a:lnTo>
                <a:lnTo>
                  <a:pt x="156527" y="153035"/>
                </a:lnTo>
                <a:lnTo>
                  <a:pt x="172164" y="135890"/>
                </a:lnTo>
                <a:lnTo>
                  <a:pt x="177800" y="116840"/>
                </a:lnTo>
                <a:lnTo>
                  <a:pt x="174982" y="104140"/>
                </a:lnTo>
                <a:lnTo>
                  <a:pt x="166687" y="93345"/>
                </a:lnTo>
                <a:lnTo>
                  <a:pt x="154778" y="86360"/>
                </a:lnTo>
                <a:close/>
              </a:path>
              <a:path w="190500" h="170179">
                <a:moveTo>
                  <a:pt x="86359" y="8890"/>
                </a:moveTo>
                <a:lnTo>
                  <a:pt x="57150" y="8890"/>
                </a:lnTo>
                <a:lnTo>
                  <a:pt x="63500" y="10160"/>
                </a:lnTo>
                <a:lnTo>
                  <a:pt x="63500" y="15240"/>
                </a:lnTo>
                <a:lnTo>
                  <a:pt x="62229" y="17780"/>
                </a:lnTo>
                <a:lnTo>
                  <a:pt x="29209" y="151130"/>
                </a:lnTo>
                <a:lnTo>
                  <a:pt x="26670" y="160020"/>
                </a:lnTo>
                <a:lnTo>
                  <a:pt x="25400" y="161290"/>
                </a:lnTo>
                <a:lnTo>
                  <a:pt x="49529" y="161290"/>
                </a:lnTo>
                <a:lnTo>
                  <a:pt x="49529" y="153670"/>
                </a:lnTo>
                <a:lnTo>
                  <a:pt x="67309" y="86360"/>
                </a:lnTo>
                <a:lnTo>
                  <a:pt x="154778" y="86360"/>
                </a:lnTo>
                <a:lnTo>
                  <a:pt x="153154" y="85407"/>
                </a:lnTo>
                <a:lnTo>
                  <a:pt x="134620" y="81280"/>
                </a:lnTo>
                <a:lnTo>
                  <a:pt x="143393" y="78740"/>
                </a:lnTo>
                <a:lnTo>
                  <a:pt x="68579" y="78740"/>
                </a:lnTo>
                <a:lnTo>
                  <a:pt x="83820" y="17780"/>
                </a:lnTo>
                <a:lnTo>
                  <a:pt x="86359" y="10160"/>
                </a:lnTo>
                <a:lnTo>
                  <a:pt x="86359" y="8890"/>
                </a:lnTo>
                <a:close/>
              </a:path>
              <a:path w="190500" h="170179">
                <a:moveTo>
                  <a:pt x="138429" y="0"/>
                </a:moveTo>
                <a:lnTo>
                  <a:pt x="39370" y="0"/>
                </a:lnTo>
                <a:lnTo>
                  <a:pt x="39370" y="8890"/>
                </a:lnTo>
                <a:lnTo>
                  <a:pt x="134620" y="8890"/>
                </a:lnTo>
                <a:lnTo>
                  <a:pt x="150296" y="11628"/>
                </a:lnTo>
                <a:lnTo>
                  <a:pt x="160020" y="18415"/>
                </a:lnTo>
                <a:lnTo>
                  <a:pt x="164980" y="27106"/>
                </a:lnTo>
                <a:lnTo>
                  <a:pt x="166370" y="35560"/>
                </a:lnTo>
                <a:lnTo>
                  <a:pt x="162262" y="50879"/>
                </a:lnTo>
                <a:lnTo>
                  <a:pt x="150653" y="64770"/>
                </a:lnTo>
                <a:lnTo>
                  <a:pt x="132615" y="74850"/>
                </a:lnTo>
                <a:lnTo>
                  <a:pt x="109220" y="78740"/>
                </a:lnTo>
                <a:lnTo>
                  <a:pt x="143393" y="78740"/>
                </a:lnTo>
                <a:lnTo>
                  <a:pt x="156209" y="75029"/>
                </a:lnTo>
                <a:lnTo>
                  <a:pt x="173989" y="64611"/>
                </a:lnTo>
                <a:lnTo>
                  <a:pt x="186054" y="51097"/>
                </a:lnTo>
                <a:lnTo>
                  <a:pt x="190500" y="35560"/>
                </a:lnTo>
                <a:lnTo>
                  <a:pt x="187007" y="21967"/>
                </a:lnTo>
                <a:lnTo>
                  <a:pt x="176847" y="10636"/>
                </a:lnTo>
                <a:lnTo>
                  <a:pt x="160496" y="2877"/>
                </a:lnTo>
                <a:lnTo>
                  <a:pt x="138429" y="0"/>
                </a:lnTo>
                <a:close/>
              </a:path>
            </a:pathLst>
          </a:custGeom>
          <a:solidFill>
            <a:srgbClr val="FF3A21"/>
          </a:solidFill>
        </p:spPr>
        <p:txBody>
          <a:bodyPr wrap="square" lIns="0" tIns="0" rIns="0" bIns="0" rtlCol="0"/>
          <a:lstStyle/>
          <a:p>
            <a:endParaRPr sz="1632"/>
          </a:p>
        </p:txBody>
      </p:sp>
      <p:sp>
        <p:nvSpPr>
          <p:cNvPr id="112" name="object 112"/>
          <p:cNvSpPr/>
          <p:nvPr/>
        </p:nvSpPr>
        <p:spPr>
          <a:xfrm>
            <a:off x="4172381" y="6115193"/>
            <a:ext cx="230327" cy="228024"/>
          </a:xfrm>
          <a:custGeom>
            <a:avLst/>
            <a:gdLst/>
            <a:ahLst/>
            <a:cxnLst/>
            <a:rect l="l" t="t" r="r" b="b"/>
            <a:pathLst>
              <a:path w="254000" h="251460">
                <a:moveTo>
                  <a:pt x="85089" y="11430"/>
                </a:moveTo>
                <a:lnTo>
                  <a:pt x="29210" y="11430"/>
                </a:lnTo>
                <a:lnTo>
                  <a:pt x="29323" y="14763"/>
                </a:lnTo>
                <a:lnTo>
                  <a:pt x="30479" y="22860"/>
                </a:lnTo>
                <a:lnTo>
                  <a:pt x="58419" y="242570"/>
                </a:lnTo>
                <a:lnTo>
                  <a:pt x="59689" y="250190"/>
                </a:lnTo>
                <a:lnTo>
                  <a:pt x="60960" y="251460"/>
                </a:lnTo>
                <a:lnTo>
                  <a:pt x="71119" y="251460"/>
                </a:lnTo>
                <a:lnTo>
                  <a:pt x="74929" y="243840"/>
                </a:lnTo>
                <a:lnTo>
                  <a:pt x="96575" y="209550"/>
                </a:lnTo>
                <a:lnTo>
                  <a:pt x="85089" y="209550"/>
                </a:lnTo>
                <a:lnTo>
                  <a:pt x="60960" y="22860"/>
                </a:lnTo>
                <a:lnTo>
                  <a:pt x="62587" y="18395"/>
                </a:lnTo>
                <a:lnTo>
                  <a:pt x="67310" y="14763"/>
                </a:lnTo>
                <a:lnTo>
                  <a:pt x="74890" y="12322"/>
                </a:lnTo>
                <a:lnTo>
                  <a:pt x="85089" y="11430"/>
                </a:lnTo>
                <a:close/>
              </a:path>
              <a:path w="254000" h="251460">
                <a:moveTo>
                  <a:pt x="248919" y="11430"/>
                </a:moveTo>
                <a:lnTo>
                  <a:pt x="184150" y="11430"/>
                </a:lnTo>
                <a:lnTo>
                  <a:pt x="193039" y="12700"/>
                </a:lnTo>
                <a:lnTo>
                  <a:pt x="199389" y="15240"/>
                </a:lnTo>
                <a:lnTo>
                  <a:pt x="199389" y="27940"/>
                </a:lnTo>
                <a:lnTo>
                  <a:pt x="194310" y="36830"/>
                </a:lnTo>
                <a:lnTo>
                  <a:pt x="85089" y="209550"/>
                </a:lnTo>
                <a:lnTo>
                  <a:pt x="96575" y="209550"/>
                </a:lnTo>
                <a:lnTo>
                  <a:pt x="203200" y="40640"/>
                </a:lnTo>
                <a:lnTo>
                  <a:pt x="216058" y="24467"/>
                </a:lnTo>
                <a:lnTo>
                  <a:pt x="227964" y="16033"/>
                </a:lnTo>
                <a:lnTo>
                  <a:pt x="238918" y="12600"/>
                </a:lnTo>
                <a:lnTo>
                  <a:pt x="248919" y="11430"/>
                </a:lnTo>
                <a:close/>
              </a:path>
              <a:path w="254000" h="251460">
                <a:moveTo>
                  <a:pt x="12700" y="0"/>
                </a:moveTo>
                <a:lnTo>
                  <a:pt x="0" y="0"/>
                </a:lnTo>
                <a:lnTo>
                  <a:pt x="0" y="11430"/>
                </a:lnTo>
                <a:lnTo>
                  <a:pt x="95250" y="11430"/>
                </a:lnTo>
                <a:lnTo>
                  <a:pt x="95250" y="1270"/>
                </a:lnTo>
                <a:lnTo>
                  <a:pt x="19050" y="1270"/>
                </a:lnTo>
                <a:lnTo>
                  <a:pt x="12700" y="0"/>
                </a:lnTo>
                <a:close/>
              </a:path>
              <a:path w="254000" h="251460">
                <a:moveTo>
                  <a:pt x="184150" y="0"/>
                </a:moveTo>
                <a:lnTo>
                  <a:pt x="177800" y="0"/>
                </a:lnTo>
                <a:lnTo>
                  <a:pt x="177800" y="11430"/>
                </a:lnTo>
                <a:lnTo>
                  <a:pt x="252729" y="11430"/>
                </a:lnTo>
                <a:lnTo>
                  <a:pt x="254000" y="5080"/>
                </a:lnTo>
                <a:lnTo>
                  <a:pt x="254000" y="1270"/>
                </a:lnTo>
                <a:lnTo>
                  <a:pt x="219710" y="1270"/>
                </a:lnTo>
                <a:lnTo>
                  <a:pt x="210939" y="1071"/>
                </a:lnTo>
                <a:lnTo>
                  <a:pt x="192920" y="198"/>
                </a:lnTo>
                <a:lnTo>
                  <a:pt x="184150" y="0"/>
                </a:lnTo>
                <a:close/>
              </a:path>
              <a:path w="254000" h="251460">
                <a:moveTo>
                  <a:pt x="91439" y="0"/>
                </a:moveTo>
                <a:lnTo>
                  <a:pt x="90169" y="0"/>
                </a:lnTo>
                <a:lnTo>
                  <a:pt x="78938" y="198"/>
                </a:lnTo>
                <a:lnTo>
                  <a:pt x="56951" y="1071"/>
                </a:lnTo>
                <a:lnTo>
                  <a:pt x="45719" y="1270"/>
                </a:lnTo>
                <a:lnTo>
                  <a:pt x="95250" y="1270"/>
                </a:lnTo>
                <a:lnTo>
                  <a:pt x="91439" y="0"/>
                </a:lnTo>
                <a:close/>
              </a:path>
              <a:path w="254000" h="251460">
                <a:moveTo>
                  <a:pt x="251460" y="0"/>
                </a:moveTo>
                <a:lnTo>
                  <a:pt x="248919" y="0"/>
                </a:lnTo>
                <a:lnTo>
                  <a:pt x="242034" y="198"/>
                </a:lnTo>
                <a:lnTo>
                  <a:pt x="227310" y="1071"/>
                </a:lnTo>
                <a:lnTo>
                  <a:pt x="219710" y="1270"/>
                </a:lnTo>
                <a:lnTo>
                  <a:pt x="254000" y="1270"/>
                </a:lnTo>
                <a:lnTo>
                  <a:pt x="251460" y="0"/>
                </a:lnTo>
                <a:close/>
              </a:path>
            </a:pathLst>
          </a:custGeom>
          <a:solidFill>
            <a:srgbClr val="0000FF"/>
          </a:solidFill>
        </p:spPr>
        <p:txBody>
          <a:bodyPr wrap="square" lIns="0" tIns="0" rIns="0" bIns="0" rtlCol="0"/>
          <a:lstStyle/>
          <a:p>
            <a:endParaRPr sz="1632"/>
          </a:p>
        </p:txBody>
      </p:sp>
      <p:sp>
        <p:nvSpPr>
          <p:cNvPr id="113" name="object 113"/>
          <p:cNvSpPr/>
          <p:nvPr/>
        </p:nvSpPr>
        <p:spPr>
          <a:xfrm>
            <a:off x="4353189" y="6223446"/>
            <a:ext cx="170442" cy="160078"/>
          </a:xfrm>
          <a:custGeom>
            <a:avLst/>
            <a:gdLst/>
            <a:ahLst/>
            <a:cxnLst/>
            <a:rect l="l" t="t" r="r" b="b"/>
            <a:pathLst>
              <a:path w="187960" h="176529">
                <a:moveTo>
                  <a:pt x="55879" y="168909"/>
                </a:moveTo>
                <a:lnTo>
                  <a:pt x="0" y="168909"/>
                </a:lnTo>
                <a:lnTo>
                  <a:pt x="0" y="175259"/>
                </a:lnTo>
                <a:lnTo>
                  <a:pt x="2539" y="176529"/>
                </a:lnTo>
                <a:lnTo>
                  <a:pt x="10160" y="176529"/>
                </a:lnTo>
                <a:lnTo>
                  <a:pt x="17779" y="175259"/>
                </a:lnTo>
                <a:lnTo>
                  <a:pt x="55879" y="175259"/>
                </a:lnTo>
                <a:lnTo>
                  <a:pt x="55879" y="168909"/>
                </a:lnTo>
                <a:close/>
              </a:path>
              <a:path w="187960" h="176529">
                <a:moveTo>
                  <a:pt x="55879" y="175259"/>
                </a:moveTo>
                <a:lnTo>
                  <a:pt x="25400" y="175259"/>
                </a:lnTo>
                <a:lnTo>
                  <a:pt x="31511" y="175458"/>
                </a:lnTo>
                <a:lnTo>
                  <a:pt x="44688" y="176331"/>
                </a:lnTo>
                <a:lnTo>
                  <a:pt x="50800" y="176529"/>
                </a:lnTo>
                <a:lnTo>
                  <a:pt x="55879" y="176529"/>
                </a:lnTo>
                <a:lnTo>
                  <a:pt x="55879" y="175259"/>
                </a:lnTo>
                <a:close/>
              </a:path>
              <a:path w="187960" h="176529">
                <a:moveTo>
                  <a:pt x="187960" y="168909"/>
                </a:moveTo>
                <a:lnTo>
                  <a:pt x="118110" y="168909"/>
                </a:lnTo>
                <a:lnTo>
                  <a:pt x="118110" y="176529"/>
                </a:lnTo>
                <a:lnTo>
                  <a:pt x="121920" y="176529"/>
                </a:lnTo>
                <a:lnTo>
                  <a:pt x="128488" y="176331"/>
                </a:lnTo>
                <a:lnTo>
                  <a:pt x="146387" y="175458"/>
                </a:lnTo>
                <a:lnTo>
                  <a:pt x="153670" y="175259"/>
                </a:lnTo>
                <a:lnTo>
                  <a:pt x="187960" y="175259"/>
                </a:lnTo>
                <a:lnTo>
                  <a:pt x="187960" y="168909"/>
                </a:lnTo>
                <a:close/>
              </a:path>
              <a:path w="187960" h="176529">
                <a:moveTo>
                  <a:pt x="187960" y="175259"/>
                </a:moveTo>
                <a:lnTo>
                  <a:pt x="158750" y="175259"/>
                </a:lnTo>
                <a:lnTo>
                  <a:pt x="163829" y="176529"/>
                </a:lnTo>
                <a:lnTo>
                  <a:pt x="186689" y="176529"/>
                </a:lnTo>
                <a:lnTo>
                  <a:pt x="187960" y="175259"/>
                </a:lnTo>
                <a:close/>
              </a:path>
              <a:path w="187960" h="176529">
                <a:moveTo>
                  <a:pt x="142239" y="0"/>
                </a:moveTo>
                <a:lnTo>
                  <a:pt x="132079" y="0"/>
                </a:lnTo>
                <a:lnTo>
                  <a:pt x="130810" y="1269"/>
                </a:lnTo>
                <a:lnTo>
                  <a:pt x="128270" y="5079"/>
                </a:lnTo>
                <a:lnTo>
                  <a:pt x="36829" y="147319"/>
                </a:lnTo>
                <a:lnTo>
                  <a:pt x="30281" y="156408"/>
                </a:lnTo>
                <a:lnTo>
                  <a:pt x="23494" y="162877"/>
                </a:lnTo>
                <a:lnTo>
                  <a:pt x="15755" y="166965"/>
                </a:lnTo>
                <a:lnTo>
                  <a:pt x="6350" y="168909"/>
                </a:lnTo>
                <a:lnTo>
                  <a:pt x="52070" y="168909"/>
                </a:lnTo>
                <a:lnTo>
                  <a:pt x="49529" y="167639"/>
                </a:lnTo>
                <a:lnTo>
                  <a:pt x="40639" y="167639"/>
                </a:lnTo>
                <a:lnTo>
                  <a:pt x="40639" y="157479"/>
                </a:lnTo>
                <a:lnTo>
                  <a:pt x="43179" y="153669"/>
                </a:lnTo>
                <a:lnTo>
                  <a:pt x="44450" y="151129"/>
                </a:lnTo>
                <a:lnTo>
                  <a:pt x="64770" y="120649"/>
                </a:lnTo>
                <a:lnTo>
                  <a:pt x="159437" y="120649"/>
                </a:lnTo>
                <a:lnTo>
                  <a:pt x="158198" y="111759"/>
                </a:lnTo>
                <a:lnTo>
                  <a:pt x="71120" y="111759"/>
                </a:lnTo>
                <a:lnTo>
                  <a:pt x="121920" y="29209"/>
                </a:lnTo>
                <a:lnTo>
                  <a:pt x="146695" y="29209"/>
                </a:lnTo>
                <a:lnTo>
                  <a:pt x="143510" y="6349"/>
                </a:lnTo>
                <a:lnTo>
                  <a:pt x="142239" y="1269"/>
                </a:lnTo>
                <a:lnTo>
                  <a:pt x="142239" y="0"/>
                </a:lnTo>
                <a:close/>
              </a:path>
              <a:path w="187960" h="176529">
                <a:moveTo>
                  <a:pt x="159437" y="120649"/>
                </a:moveTo>
                <a:lnTo>
                  <a:pt x="134620" y="120649"/>
                </a:lnTo>
                <a:lnTo>
                  <a:pt x="140970" y="161289"/>
                </a:lnTo>
                <a:lnTo>
                  <a:pt x="138429" y="168909"/>
                </a:lnTo>
                <a:lnTo>
                  <a:pt x="166370" y="168909"/>
                </a:lnTo>
                <a:lnTo>
                  <a:pt x="165100" y="166369"/>
                </a:lnTo>
                <a:lnTo>
                  <a:pt x="165100" y="161289"/>
                </a:lnTo>
                <a:lnTo>
                  <a:pt x="159437" y="120649"/>
                </a:lnTo>
                <a:close/>
              </a:path>
              <a:path w="187960" h="176529">
                <a:moveTo>
                  <a:pt x="146695" y="29209"/>
                </a:moveTo>
                <a:lnTo>
                  <a:pt x="121920" y="29209"/>
                </a:lnTo>
                <a:lnTo>
                  <a:pt x="133350" y="111759"/>
                </a:lnTo>
                <a:lnTo>
                  <a:pt x="158198" y="111759"/>
                </a:lnTo>
                <a:lnTo>
                  <a:pt x="146695" y="29209"/>
                </a:lnTo>
                <a:close/>
              </a:path>
            </a:pathLst>
          </a:custGeom>
          <a:solidFill>
            <a:srgbClr val="0000FF"/>
          </a:solidFill>
        </p:spPr>
        <p:txBody>
          <a:bodyPr wrap="square" lIns="0" tIns="0" rIns="0" bIns="0" rtlCol="0"/>
          <a:lstStyle/>
          <a:p>
            <a:endParaRPr sz="1632"/>
          </a:p>
        </p:txBody>
      </p:sp>
      <p:sp>
        <p:nvSpPr>
          <p:cNvPr id="114" name="object 114"/>
          <p:cNvSpPr/>
          <p:nvPr/>
        </p:nvSpPr>
        <p:spPr>
          <a:xfrm>
            <a:off x="4657220" y="6222872"/>
            <a:ext cx="215356" cy="0"/>
          </a:xfrm>
          <a:custGeom>
            <a:avLst/>
            <a:gdLst/>
            <a:ahLst/>
            <a:cxnLst/>
            <a:rect l="l" t="t" r="r" b="b"/>
            <a:pathLst>
              <a:path w="237489">
                <a:moveTo>
                  <a:pt x="0" y="0"/>
                </a:moveTo>
                <a:lnTo>
                  <a:pt x="237490" y="0"/>
                </a:lnTo>
              </a:path>
            </a:pathLst>
          </a:custGeom>
          <a:ln w="13969">
            <a:solidFill>
              <a:srgbClr val="000000"/>
            </a:solidFill>
          </a:ln>
        </p:spPr>
        <p:txBody>
          <a:bodyPr wrap="square" lIns="0" tIns="0" rIns="0" bIns="0" rtlCol="0"/>
          <a:lstStyle/>
          <a:p>
            <a:endParaRPr sz="1632"/>
          </a:p>
        </p:txBody>
      </p:sp>
      <p:sp>
        <p:nvSpPr>
          <p:cNvPr id="115" name="object 115"/>
          <p:cNvSpPr/>
          <p:nvPr/>
        </p:nvSpPr>
        <p:spPr>
          <a:xfrm>
            <a:off x="4657220" y="6286212"/>
            <a:ext cx="215356" cy="0"/>
          </a:xfrm>
          <a:custGeom>
            <a:avLst/>
            <a:gdLst/>
            <a:ahLst/>
            <a:cxnLst/>
            <a:rect l="l" t="t" r="r" b="b"/>
            <a:pathLst>
              <a:path w="237489">
                <a:moveTo>
                  <a:pt x="0" y="0"/>
                </a:moveTo>
                <a:lnTo>
                  <a:pt x="237490" y="0"/>
                </a:lnTo>
              </a:path>
            </a:pathLst>
          </a:custGeom>
          <a:ln w="13969">
            <a:solidFill>
              <a:srgbClr val="000000"/>
            </a:solidFill>
          </a:ln>
        </p:spPr>
        <p:txBody>
          <a:bodyPr wrap="square" lIns="0" tIns="0" rIns="0" bIns="0" rtlCol="0"/>
          <a:lstStyle/>
          <a:p>
            <a:endParaRPr sz="1632"/>
          </a:p>
        </p:txBody>
      </p:sp>
      <p:sp>
        <p:nvSpPr>
          <p:cNvPr id="116" name="object 116"/>
          <p:cNvSpPr/>
          <p:nvPr/>
        </p:nvSpPr>
        <p:spPr>
          <a:xfrm>
            <a:off x="4995802" y="6115193"/>
            <a:ext cx="230327" cy="228024"/>
          </a:xfrm>
          <a:custGeom>
            <a:avLst/>
            <a:gdLst/>
            <a:ahLst/>
            <a:cxnLst/>
            <a:rect l="l" t="t" r="r" b="b"/>
            <a:pathLst>
              <a:path w="254000" h="251460">
                <a:moveTo>
                  <a:pt x="86360" y="11430"/>
                </a:moveTo>
                <a:lnTo>
                  <a:pt x="29210" y="11430"/>
                </a:lnTo>
                <a:lnTo>
                  <a:pt x="29323" y="14763"/>
                </a:lnTo>
                <a:lnTo>
                  <a:pt x="30479" y="22860"/>
                </a:lnTo>
                <a:lnTo>
                  <a:pt x="58419" y="242570"/>
                </a:lnTo>
                <a:lnTo>
                  <a:pt x="59689" y="250190"/>
                </a:lnTo>
                <a:lnTo>
                  <a:pt x="60960" y="251460"/>
                </a:lnTo>
                <a:lnTo>
                  <a:pt x="72389" y="251460"/>
                </a:lnTo>
                <a:lnTo>
                  <a:pt x="72389" y="248920"/>
                </a:lnTo>
                <a:lnTo>
                  <a:pt x="76200" y="243840"/>
                </a:lnTo>
                <a:lnTo>
                  <a:pt x="97845" y="209550"/>
                </a:lnTo>
                <a:lnTo>
                  <a:pt x="86360" y="209550"/>
                </a:lnTo>
                <a:lnTo>
                  <a:pt x="62229" y="22860"/>
                </a:lnTo>
                <a:lnTo>
                  <a:pt x="63678" y="18395"/>
                </a:lnTo>
                <a:lnTo>
                  <a:pt x="68103" y="14763"/>
                </a:lnTo>
                <a:lnTo>
                  <a:pt x="75624" y="12322"/>
                </a:lnTo>
                <a:lnTo>
                  <a:pt x="86360" y="11430"/>
                </a:lnTo>
                <a:close/>
              </a:path>
              <a:path w="254000" h="251460">
                <a:moveTo>
                  <a:pt x="248919" y="11430"/>
                </a:moveTo>
                <a:lnTo>
                  <a:pt x="184150" y="11430"/>
                </a:lnTo>
                <a:lnTo>
                  <a:pt x="194310" y="12700"/>
                </a:lnTo>
                <a:lnTo>
                  <a:pt x="199389" y="15240"/>
                </a:lnTo>
                <a:lnTo>
                  <a:pt x="199389" y="27940"/>
                </a:lnTo>
                <a:lnTo>
                  <a:pt x="194310" y="36830"/>
                </a:lnTo>
                <a:lnTo>
                  <a:pt x="86360" y="209550"/>
                </a:lnTo>
                <a:lnTo>
                  <a:pt x="97845" y="209550"/>
                </a:lnTo>
                <a:lnTo>
                  <a:pt x="204469" y="40640"/>
                </a:lnTo>
                <a:lnTo>
                  <a:pt x="216594" y="24467"/>
                </a:lnTo>
                <a:lnTo>
                  <a:pt x="228123" y="16033"/>
                </a:lnTo>
                <a:lnTo>
                  <a:pt x="238938" y="12600"/>
                </a:lnTo>
                <a:lnTo>
                  <a:pt x="248919" y="11430"/>
                </a:lnTo>
                <a:close/>
              </a:path>
              <a:path w="254000" h="251460">
                <a:moveTo>
                  <a:pt x="12700" y="0"/>
                </a:moveTo>
                <a:lnTo>
                  <a:pt x="0" y="0"/>
                </a:lnTo>
                <a:lnTo>
                  <a:pt x="0" y="11430"/>
                </a:lnTo>
                <a:lnTo>
                  <a:pt x="95250" y="11430"/>
                </a:lnTo>
                <a:lnTo>
                  <a:pt x="95250" y="1270"/>
                </a:lnTo>
                <a:lnTo>
                  <a:pt x="19050" y="1270"/>
                </a:lnTo>
                <a:lnTo>
                  <a:pt x="12700" y="0"/>
                </a:lnTo>
                <a:close/>
              </a:path>
              <a:path w="254000" h="251460">
                <a:moveTo>
                  <a:pt x="184150" y="0"/>
                </a:moveTo>
                <a:lnTo>
                  <a:pt x="177800" y="0"/>
                </a:lnTo>
                <a:lnTo>
                  <a:pt x="177800" y="11430"/>
                </a:lnTo>
                <a:lnTo>
                  <a:pt x="252729" y="11430"/>
                </a:lnTo>
                <a:lnTo>
                  <a:pt x="254000" y="5080"/>
                </a:lnTo>
                <a:lnTo>
                  <a:pt x="254000" y="1270"/>
                </a:lnTo>
                <a:lnTo>
                  <a:pt x="219710" y="1270"/>
                </a:lnTo>
                <a:lnTo>
                  <a:pt x="210939" y="1071"/>
                </a:lnTo>
                <a:lnTo>
                  <a:pt x="192920" y="198"/>
                </a:lnTo>
                <a:lnTo>
                  <a:pt x="184150" y="0"/>
                </a:lnTo>
                <a:close/>
              </a:path>
              <a:path w="254000" h="251460">
                <a:moveTo>
                  <a:pt x="91439" y="0"/>
                </a:moveTo>
                <a:lnTo>
                  <a:pt x="90169" y="0"/>
                </a:lnTo>
                <a:lnTo>
                  <a:pt x="79474" y="198"/>
                </a:lnTo>
                <a:lnTo>
                  <a:pt x="57130" y="1071"/>
                </a:lnTo>
                <a:lnTo>
                  <a:pt x="45719" y="1270"/>
                </a:lnTo>
                <a:lnTo>
                  <a:pt x="95250" y="1270"/>
                </a:lnTo>
                <a:lnTo>
                  <a:pt x="91439" y="0"/>
                </a:lnTo>
                <a:close/>
              </a:path>
              <a:path w="254000" h="251460">
                <a:moveTo>
                  <a:pt x="252729" y="0"/>
                </a:moveTo>
                <a:lnTo>
                  <a:pt x="248919" y="0"/>
                </a:lnTo>
                <a:lnTo>
                  <a:pt x="242034" y="198"/>
                </a:lnTo>
                <a:lnTo>
                  <a:pt x="227310" y="1071"/>
                </a:lnTo>
                <a:lnTo>
                  <a:pt x="219710" y="1270"/>
                </a:lnTo>
                <a:lnTo>
                  <a:pt x="254000" y="1270"/>
                </a:lnTo>
                <a:lnTo>
                  <a:pt x="252729" y="0"/>
                </a:lnTo>
                <a:close/>
              </a:path>
            </a:pathLst>
          </a:custGeom>
          <a:solidFill>
            <a:srgbClr val="FF3A21"/>
          </a:solidFill>
        </p:spPr>
        <p:txBody>
          <a:bodyPr wrap="square" lIns="0" tIns="0" rIns="0" bIns="0" rtlCol="0"/>
          <a:lstStyle/>
          <a:p>
            <a:endParaRPr sz="1632"/>
          </a:p>
        </p:txBody>
      </p:sp>
      <p:sp>
        <p:nvSpPr>
          <p:cNvPr id="117" name="object 117"/>
          <p:cNvSpPr/>
          <p:nvPr/>
        </p:nvSpPr>
        <p:spPr>
          <a:xfrm>
            <a:off x="5181215" y="6229205"/>
            <a:ext cx="172746" cy="154319"/>
          </a:xfrm>
          <a:custGeom>
            <a:avLst/>
            <a:gdLst/>
            <a:ahLst/>
            <a:cxnLst/>
            <a:rect l="l" t="t" r="r" b="b"/>
            <a:pathLst>
              <a:path w="190500" h="170179">
                <a:moveTo>
                  <a:pt x="154122" y="86359"/>
                </a:moveTo>
                <a:lnTo>
                  <a:pt x="120650" y="86359"/>
                </a:lnTo>
                <a:lnTo>
                  <a:pt x="135989" y="88959"/>
                </a:lnTo>
                <a:lnTo>
                  <a:pt x="146208" y="95726"/>
                </a:lnTo>
                <a:lnTo>
                  <a:pt x="151903" y="105112"/>
                </a:lnTo>
                <a:lnTo>
                  <a:pt x="153670" y="115569"/>
                </a:lnTo>
                <a:lnTo>
                  <a:pt x="149225" y="133429"/>
                </a:lnTo>
                <a:lnTo>
                  <a:pt x="137160" y="147954"/>
                </a:lnTo>
                <a:lnTo>
                  <a:pt x="119380" y="157718"/>
                </a:lnTo>
                <a:lnTo>
                  <a:pt x="97790" y="161289"/>
                </a:lnTo>
                <a:lnTo>
                  <a:pt x="0" y="161289"/>
                </a:lnTo>
                <a:lnTo>
                  <a:pt x="0" y="170179"/>
                </a:lnTo>
                <a:lnTo>
                  <a:pt x="104140" y="170179"/>
                </a:lnTo>
                <a:lnTo>
                  <a:pt x="133528" y="165417"/>
                </a:lnTo>
                <a:lnTo>
                  <a:pt x="157321" y="153034"/>
                </a:lnTo>
                <a:lnTo>
                  <a:pt x="173255" y="135890"/>
                </a:lnTo>
                <a:lnTo>
                  <a:pt x="179070" y="116839"/>
                </a:lnTo>
                <a:lnTo>
                  <a:pt x="176053" y="104159"/>
                </a:lnTo>
                <a:lnTo>
                  <a:pt x="167322" y="93503"/>
                </a:lnTo>
                <a:lnTo>
                  <a:pt x="154122" y="86359"/>
                </a:lnTo>
                <a:close/>
              </a:path>
              <a:path w="190500" h="170179">
                <a:moveTo>
                  <a:pt x="86360" y="8889"/>
                </a:moveTo>
                <a:lnTo>
                  <a:pt x="58420" y="8889"/>
                </a:lnTo>
                <a:lnTo>
                  <a:pt x="63500" y="10159"/>
                </a:lnTo>
                <a:lnTo>
                  <a:pt x="63500" y="15239"/>
                </a:lnTo>
                <a:lnTo>
                  <a:pt x="62230" y="17779"/>
                </a:lnTo>
                <a:lnTo>
                  <a:pt x="29210" y="151129"/>
                </a:lnTo>
                <a:lnTo>
                  <a:pt x="27940" y="160019"/>
                </a:lnTo>
                <a:lnTo>
                  <a:pt x="26670" y="161289"/>
                </a:lnTo>
                <a:lnTo>
                  <a:pt x="49530" y="161289"/>
                </a:lnTo>
                <a:lnTo>
                  <a:pt x="49530" y="157479"/>
                </a:lnTo>
                <a:lnTo>
                  <a:pt x="50800" y="153669"/>
                </a:lnTo>
                <a:lnTo>
                  <a:pt x="67310" y="86359"/>
                </a:lnTo>
                <a:lnTo>
                  <a:pt x="154122" y="86359"/>
                </a:lnTo>
                <a:lnTo>
                  <a:pt x="153352" y="85943"/>
                </a:lnTo>
                <a:lnTo>
                  <a:pt x="134620" y="82549"/>
                </a:lnTo>
                <a:lnTo>
                  <a:pt x="146396" y="78739"/>
                </a:lnTo>
                <a:lnTo>
                  <a:pt x="69850" y="78739"/>
                </a:lnTo>
                <a:lnTo>
                  <a:pt x="85090" y="17779"/>
                </a:lnTo>
                <a:lnTo>
                  <a:pt x="86280" y="10636"/>
                </a:lnTo>
                <a:lnTo>
                  <a:pt x="86360" y="8889"/>
                </a:lnTo>
                <a:close/>
              </a:path>
              <a:path w="190500" h="170179">
                <a:moveTo>
                  <a:pt x="139700" y="0"/>
                </a:moveTo>
                <a:lnTo>
                  <a:pt x="40640" y="0"/>
                </a:lnTo>
                <a:lnTo>
                  <a:pt x="40640" y="8889"/>
                </a:lnTo>
                <a:lnTo>
                  <a:pt x="134620" y="8889"/>
                </a:lnTo>
                <a:lnTo>
                  <a:pt x="150296" y="11628"/>
                </a:lnTo>
                <a:lnTo>
                  <a:pt x="160020" y="18414"/>
                </a:lnTo>
                <a:lnTo>
                  <a:pt x="164980" y="27106"/>
                </a:lnTo>
                <a:lnTo>
                  <a:pt x="166370" y="35559"/>
                </a:lnTo>
                <a:lnTo>
                  <a:pt x="162282" y="50879"/>
                </a:lnTo>
                <a:lnTo>
                  <a:pt x="150812" y="64769"/>
                </a:lnTo>
                <a:lnTo>
                  <a:pt x="133151" y="74850"/>
                </a:lnTo>
                <a:lnTo>
                  <a:pt x="110490" y="78739"/>
                </a:lnTo>
                <a:lnTo>
                  <a:pt x="146396" y="78739"/>
                </a:lnTo>
                <a:lnTo>
                  <a:pt x="156210" y="75564"/>
                </a:lnTo>
                <a:lnTo>
                  <a:pt x="173989" y="64769"/>
                </a:lnTo>
                <a:lnTo>
                  <a:pt x="186054" y="51117"/>
                </a:lnTo>
                <a:lnTo>
                  <a:pt x="190500" y="35559"/>
                </a:lnTo>
                <a:lnTo>
                  <a:pt x="187027" y="21967"/>
                </a:lnTo>
                <a:lnTo>
                  <a:pt x="177006" y="10636"/>
                </a:lnTo>
                <a:lnTo>
                  <a:pt x="161032" y="2877"/>
                </a:lnTo>
                <a:lnTo>
                  <a:pt x="139700" y="0"/>
                </a:lnTo>
                <a:close/>
              </a:path>
            </a:pathLst>
          </a:custGeom>
          <a:solidFill>
            <a:srgbClr val="FF3A21"/>
          </a:solidFill>
        </p:spPr>
        <p:txBody>
          <a:bodyPr wrap="square" lIns="0" tIns="0" rIns="0" bIns="0" rtlCol="0"/>
          <a:lstStyle/>
          <a:p>
            <a:endParaRPr sz="1632"/>
          </a:p>
        </p:txBody>
      </p:sp>
      <p:sp>
        <p:nvSpPr>
          <p:cNvPr id="118" name="object 118"/>
          <p:cNvSpPr/>
          <p:nvPr/>
        </p:nvSpPr>
        <p:spPr>
          <a:xfrm>
            <a:off x="5493310" y="6167016"/>
            <a:ext cx="285606" cy="176201"/>
          </a:xfrm>
          <a:custGeom>
            <a:avLst/>
            <a:gdLst/>
            <a:ahLst/>
            <a:cxnLst/>
            <a:rect l="l" t="t" r="r" b="b"/>
            <a:pathLst>
              <a:path w="314960" h="194310">
                <a:moveTo>
                  <a:pt x="198120" y="0"/>
                </a:moveTo>
                <a:lnTo>
                  <a:pt x="186689" y="0"/>
                </a:lnTo>
                <a:lnTo>
                  <a:pt x="186689" y="3810"/>
                </a:lnTo>
                <a:lnTo>
                  <a:pt x="189745" y="11052"/>
                </a:lnTo>
                <a:lnTo>
                  <a:pt x="197802" y="24606"/>
                </a:lnTo>
                <a:lnTo>
                  <a:pt x="209192" y="40778"/>
                </a:lnTo>
                <a:lnTo>
                  <a:pt x="222250" y="55880"/>
                </a:lnTo>
                <a:lnTo>
                  <a:pt x="0" y="55880"/>
                </a:lnTo>
                <a:lnTo>
                  <a:pt x="0" y="69850"/>
                </a:lnTo>
                <a:lnTo>
                  <a:pt x="238760" y="69850"/>
                </a:lnTo>
                <a:lnTo>
                  <a:pt x="249812" y="78660"/>
                </a:lnTo>
                <a:lnTo>
                  <a:pt x="261461" y="86042"/>
                </a:lnTo>
                <a:lnTo>
                  <a:pt x="272871" y="91995"/>
                </a:lnTo>
                <a:lnTo>
                  <a:pt x="283210" y="96520"/>
                </a:lnTo>
                <a:lnTo>
                  <a:pt x="272335" y="101778"/>
                </a:lnTo>
                <a:lnTo>
                  <a:pt x="260985" y="108108"/>
                </a:lnTo>
                <a:lnTo>
                  <a:pt x="249634" y="115629"/>
                </a:lnTo>
                <a:lnTo>
                  <a:pt x="238760" y="124460"/>
                </a:lnTo>
                <a:lnTo>
                  <a:pt x="0" y="124460"/>
                </a:lnTo>
                <a:lnTo>
                  <a:pt x="0" y="138430"/>
                </a:lnTo>
                <a:lnTo>
                  <a:pt x="222250" y="138430"/>
                </a:lnTo>
                <a:lnTo>
                  <a:pt x="209728" y="153531"/>
                </a:lnTo>
                <a:lnTo>
                  <a:pt x="198278" y="169703"/>
                </a:lnTo>
                <a:lnTo>
                  <a:pt x="189924" y="183257"/>
                </a:lnTo>
                <a:lnTo>
                  <a:pt x="186689" y="190500"/>
                </a:lnTo>
                <a:lnTo>
                  <a:pt x="186689" y="194310"/>
                </a:lnTo>
                <a:lnTo>
                  <a:pt x="198120" y="194310"/>
                </a:lnTo>
                <a:lnTo>
                  <a:pt x="200660" y="191770"/>
                </a:lnTo>
                <a:lnTo>
                  <a:pt x="206275" y="181133"/>
                </a:lnTo>
                <a:lnTo>
                  <a:pt x="214153" y="168592"/>
                </a:lnTo>
                <a:lnTo>
                  <a:pt x="240029" y="139700"/>
                </a:lnTo>
                <a:lnTo>
                  <a:pt x="276066" y="114458"/>
                </a:lnTo>
                <a:lnTo>
                  <a:pt x="313689" y="100330"/>
                </a:lnTo>
                <a:lnTo>
                  <a:pt x="314960" y="100330"/>
                </a:lnTo>
                <a:lnTo>
                  <a:pt x="314960" y="93980"/>
                </a:lnTo>
                <a:lnTo>
                  <a:pt x="313689" y="93980"/>
                </a:lnTo>
                <a:lnTo>
                  <a:pt x="306070" y="91440"/>
                </a:lnTo>
                <a:lnTo>
                  <a:pt x="272295" y="77608"/>
                </a:lnTo>
                <a:lnTo>
                  <a:pt x="243522" y="57943"/>
                </a:lnTo>
                <a:lnTo>
                  <a:pt x="219987" y="33754"/>
                </a:lnTo>
                <a:lnTo>
                  <a:pt x="201929" y="6350"/>
                </a:lnTo>
                <a:lnTo>
                  <a:pt x="198120" y="0"/>
                </a:lnTo>
                <a:close/>
              </a:path>
            </a:pathLst>
          </a:custGeom>
          <a:solidFill>
            <a:srgbClr val="000000"/>
          </a:solidFill>
        </p:spPr>
        <p:txBody>
          <a:bodyPr wrap="square" lIns="0" tIns="0" rIns="0" bIns="0" rtlCol="0"/>
          <a:lstStyle/>
          <a:p>
            <a:endParaRPr sz="1632"/>
          </a:p>
        </p:txBody>
      </p:sp>
      <p:sp>
        <p:nvSpPr>
          <p:cNvPr id="119" name="object 119"/>
          <p:cNvSpPr/>
          <p:nvPr/>
        </p:nvSpPr>
        <p:spPr>
          <a:xfrm>
            <a:off x="5894079" y="6193505"/>
            <a:ext cx="175049" cy="145106"/>
          </a:xfrm>
          <a:custGeom>
            <a:avLst/>
            <a:gdLst/>
            <a:ahLst/>
            <a:cxnLst/>
            <a:rect l="l" t="t" r="r" b="b"/>
            <a:pathLst>
              <a:path w="193040" h="160020">
                <a:moveTo>
                  <a:pt x="59213" y="7620"/>
                </a:moveTo>
                <a:lnTo>
                  <a:pt x="43180" y="7620"/>
                </a:lnTo>
                <a:lnTo>
                  <a:pt x="48260" y="11430"/>
                </a:lnTo>
                <a:lnTo>
                  <a:pt x="48151" y="24923"/>
                </a:lnTo>
                <a:lnTo>
                  <a:pt x="47982" y="28158"/>
                </a:lnTo>
                <a:lnTo>
                  <a:pt x="46989" y="33813"/>
                </a:lnTo>
                <a:lnTo>
                  <a:pt x="45045" y="41612"/>
                </a:lnTo>
                <a:lnTo>
                  <a:pt x="41910" y="53340"/>
                </a:lnTo>
                <a:lnTo>
                  <a:pt x="21589" y="135890"/>
                </a:lnTo>
                <a:lnTo>
                  <a:pt x="20274" y="141128"/>
                </a:lnTo>
                <a:lnTo>
                  <a:pt x="17780" y="149860"/>
                </a:lnTo>
                <a:lnTo>
                  <a:pt x="17780" y="157480"/>
                </a:lnTo>
                <a:lnTo>
                  <a:pt x="22860" y="160020"/>
                </a:lnTo>
                <a:lnTo>
                  <a:pt x="33019" y="160020"/>
                </a:lnTo>
                <a:lnTo>
                  <a:pt x="38099" y="157480"/>
                </a:lnTo>
                <a:lnTo>
                  <a:pt x="41910" y="151130"/>
                </a:lnTo>
                <a:lnTo>
                  <a:pt x="42544" y="148212"/>
                </a:lnTo>
                <a:lnTo>
                  <a:pt x="44169" y="140970"/>
                </a:lnTo>
                <a:lnTo>
                  <a:pt x="46273" y="132080"/>
                </a:lnTo>
                <a:lnTo>
                  <a:pt x="48260" y="124460"/>
                </a:lnTo>
                <a:lnTo>
                  <a:pt x="55880" y="91440"/>
                </a:lnTo>
                <a:lnTo>
                  <a:pt x="58419" y="85090"/>
                </a:lnTo>
                <a:lnTo>
                  <a:pt x="59689" y="77470"/>
                </a:lnTo>
                <a:lnTo>
                  <a:pt x="62230" y="68580"/>
                </a:lnTo>
                <a:lnTo>
                  <a:pt x="63499" y="62230"/>
                </a:lnTo>
                <a:lnTo>
                  <a:pt x="66039" y="52070"/>
                </a:lnTo>
                <a:lnTo>
                  <a:pt x="67310" y="50800"/>
                </a:lnTo>
                <a:lnTo>
                  <a:pt x="73739" y="39231"/>
                </a:lnTo>
                <a:lnTo>
                  <a:pt x="80876" y="30480"/>
                </a:lnTo>
                <a:lnTo>
                  <a:pt x="69849" y="30480"/>
                </a:lnTo>
                <a:lnTo>
                  <a:pt x="66496" y="17145"/>
                </a:lnTo>
                <a:lnTo>
                  <a:pt x="59213" y="7620"/>
                </a:lnTo>
                <a:close/>
              </a:path>
              <a:path w="193040" h="160020">
                <a:moveTo>
                  <a:pt x="150494" y="7620"/>
                </a:moveTo>
                <a:lnTo>
                  <a:pt x="124460" y="7620"/>
                </a:lnTo>
                <a:lnTo>
                  <a:pt x="134401" y="9802"/>
                </a:lnTo>
                <a:lnTo>
                  <a:pt x="140176" y="15557"/>
                </a:lnTo>
                <a:lnTo>
                  <a:pt x="142855" y="23693"/>
                </a:lnTo>
                <a:lnTo>
                  <a:pt x="143268" y="29587"/>
                </a:lnTo>
                <a:lnTo>
                  <a:pt x="143392" y="33813"/>
                </a:lnTo>
                <a:lnTo>
                  <a:pt x="140652" y="52347"/>
                </a:lnTo>
                <a:lnTo>
                  <a:pt x="133985" y="76200"/>
                </a:lnTo>
                <a:lnTo>
                  <a:pt x="126364" y="99099"/>
                </a:lnTo>
                <a:lnTo>
                  <a:pt x="120649" y="115570"/>
                </a:lnTo>
                <a:lnTo>
                  <a:pt x="116839" y="123190"/>
                </a:lnTo>
                <a:lnTo>
                  <a:pt x="116898" y="132377"/>
                </a:lnTo>
                <a:lnTo>
                  <a:pt x="119062" y="143410"/>
                </a:lnTo>
                <a:lnTo>
                  <a:pt x="125094" y="152241"/>
                </a:lnTo>
                <a:lnTo>
                  <a:pt x="133985" y="157976"/>
                </a:lnTo>
                <a:lnTo>
                  <a:pt x="144780" y="160020"/>
                </a:lnTo>
                <a:lnTo>
                  <a:pt x="165801" y="152400"/>
                </a:lnTo>
                <a:lnTo>
                  <a:pt x="140969" y="152400"/>
                </a:lnTo>
                <a:lnTo>
                  <a:pt x="138430" y="149860"/>
                </a:lnTo>
                <a:lnTo>
                  <a:pt x="138430" y="132080"/>
                </a:lnTo>
                <a:lnTo>
                  <a:pt x="140969" y="123190"/>
                </a:lnTo>
                <a:lnTo>
                  <a:pt x="144780" y="116840"/>
                </a:lnTo>
                <a:lnTo>
                  <a:pt x="150633" y="98643"/>
                </a:lnTo>
                <a:lnTo>
                  <a:pt x="157321" y="76993"/>
                </a:lnTo>
                <a:lnTo>
                  <a:pt x="162817" y="55582"/>
                </a:lnTo>
                <a:lnTo>
                  <a:pt x="165099" y="38100"/>
                </a:lnTo>
                <a:lnTo>
                  <a:pt x="162341" y="21967"/>
                </a:lnTo>
                <a:lnTo>
                  <a:pt x="154463" y="10001"/>
                </a:lnTo>
                <a:lnTo>
                  <a:pt x="150494" y="7620"/>
                </a:lnTo>
                <a:close/>
              </a:path>
              <a:path w="193040" h="160020">
                <a:moveTo>
                  <a:pt x="193039" y="101600"/>
                </a:moveTo>
                <a:lnTo>
                  <a:pt x="184149" y="101600"/>
                </a:lnTo>
                <a:lnTo>
                  <a:pt x="184149" y="102870"/>
                </a:lnTo>
                <a:lnTo>
                  <a:pt x="182880" y="109220"/>
                </a:lnTo>
                <a:lnTo>
                  <a:pt x="176410" y="126146"/>
                </a:lnTo>
                <a:lnTo>
                  <a:pt x="168275" y="139858"/>
                </a:lnTo>
                <a:lnTo>
                  <a:pt x="158234" y="149046"/>
                </a:lnTo>
                <a:lnTo>
                  <a:pt x="146049" y="152400"/>
                </a:lnTo>
                <a:lnTo>
                  <a:pt x="165801" y="152400"/>
                </a:lnTo>
                <a:lnTo>
                  <a:pt x="166786" y="152042"/>
                </a:lnTo>
                <a:lnTo>
                  <a:pt x="181768" y="134302"/>
                </a:lnTo>
                <a:lnTo>
                  <a:pt x="190321" y="116085"/>
                </a:lnTo>
                <a:lnTo>
                  <a:pt x="193039" y="106680"/>
                </a:lnTo>
                <a:lnTo>
                  <a:pt x="193039" y="101600"/>
                </a:lnTo>
                <a:close/>
              </a:path>
              <a:path w="193040" h="160020">
                <a:moveTo>
                  <a:pt x="38099" y="0"/>
                </a:moveTo>
                <a:lnTo>
                  <a:pt x="6965" y="29587"/>
                </a:lnTo>
                <a:lnTo>
                  <a:pt x="0" y="53340"/>
                </a:lnTo>
                <a:lnTo>
                  <a:pt x="0" y="57150"/>
                </a:lnTo>
                <a:lnTo>
                  <a:pt x="7619" y="57150"/>
                </a:lnTo>
                <a:lnTo>
                  <a:pt x="10160" y="49530"/>
                </a:lnTo>
                <a:lnTo>
                  <a:pt x="15041" y="32265"/>
                </a:lnTo>
                <a:lnTo>
                  <a:pt x="20637" y="19050"/>
                </a:lnTo>
                <a:lnTo>
                  <a:pt x="27662" y="10596"/>
                </a:lnTo>
                <a:lnTo>
                  <a:pt x="36830" y="7620"/>
                </a:lnTo>
                <a:lnTo>
                  <a:pt x="59213" y="7620"/>
                </a:lnTo>
                <a:lnTo>
                  <a:pt x="49311" y="1905"/>
                </a:lnTo>
                <a:lnTo>
                  <a:pt x="38099" y="0"/>
                </a:lnTo>
                <a:close/>
              </a:path>
              <a:path w="193040" h="160020">
                <a:moveTo>
                  <a:pt x="125730" y="0"/>
                </a:moveTo>
                <a:lnTo>
                  <a:pt x="103961" y="3690"/>
                </a:lnTo>
                <a:lnTo>
                  <a:pt x="87788" y="12382"/>
                </a:lnTo>
                <a:lnTo>
                  <a:pt x="76616" y="22502"/>
                </a:lnTo>
                <a:lnTo>
                  <a:pt x="69849" y="30480"/>
                </a:lnTo>
                <a:lnTo>
                  <a:pt x="80876" y="30480"/>
                </a:lnTo>
                <a:lnTo>
                  <a:pt x="85407" y="24923"/>
                </a:lnTo>
                <a:lnTo>
                  <a:pt x="102314" y="12759"/>
                </a:lnTo>
                <a:lnTo>
                  <a:pt x="124460" y="7620"/>
                </a:lnTo>
                <a:lnTo>
                  <a:pt x="150494" y="7620"/>
                </a:lnTo>
                <a:lnTo>
                  <a:pt x="142061" y="2559"/>
                </a:lnTo>
                <a:lnTo>
                  <a:pt x="125730" y="0"/>
                </a:lnTo>
                <a:close/>
              </a:path>
            </a:pathLst>
          </a:custGeom>
          <a:solidFill>
            <a:srgbClr val="0000FF"/>
          </a:solidFill>
        </p:spPr>
        <p:txBody>
          <a:bodyPr wrap="square" lIns="0" tIns="0" rIns="0" bIns="0" rtlCol="0"/>
          <a:lstStyle/>
          <a:p>
            <a:endParaRPr sz="1632"/>
          </a:p>
        </p:txBody>
      </p:sp>
      <p:sp>
        <p:nvSpPr>
          <p:cNvPr id="120" name="object 120"/>
          <p:cNvSpPr/>
          <p:nvPr/>
        </p:nvSpPr>
        <p:spPr>
          <a:xfrm>
            <a:off x="6086403" y="6193505"/>
            <a:ext cx="161229" cy="145106"/>
          </a:xfrm>
          <a:custGeom>
            <a:avLst/>
            <a:gdLst/>
            <a:ahLst/>
            <a:cxnLst/>
            <a:rect l="l" t="t" r="r" b="b"/>
            <a:pathLst>
              <a:path w="177800" h="160020">
                <a:moveTo>
                  <a:pt x="25400" y="116840"/>
                </a:moveTo>
                <a:lnTo>
                  <a:pt x="19050" y="116840"/>
                </a:lnTo>
                <a:lnTo>
                  <a:pt x="11787" y="118586"/>
                </a:lnTo>
                <a:lnTo>
                  <a:pt x="5715" y="123190"/>
                </a:lnTo>
                <a:lnTo>
                  <a:pt x="1547" y="129698"/>
                </a:lnTo>
                <a:lnTo>
                  <a:pt x="0" y="137160"/>
                </a:lnTo>
                <a:lnTo>
                  <a:pt x="3016" y="147697"/>
                </a:lnTo>
                <a:lnTo>
                  <a:pt x="10794" y="154781"/>
                </a:lnTo>
                <a:lnTo>
                  <a:pt x="21431" y="158769"/>
                </a:lnTo>
                <a:lnTo>
                  <a:pt x="33020" y="160020"/>
                </a:lnTo>
                <a:lnTo>
                  <a:pt x="48954" y="156210"/>
                </a:lnTo>
                <a:lnTo>
                  <a:pt x="54078" y="152400"/>
                </a:lnTo>
                <a:lnTo>
                  <a:pt x="22859" y="152400"/>
                </a:lnTo>
                <a:lnTo>
                  <a:pt x="16509" y="148590"/>
                </a:lnTo>
                <a:lnTo>
                  <a:pt x="25400" y="146050"/>
                </a:lnTo>
                <a:lnTo>
                  <a:pt x="33020" y="139700"/>
                </a:lnTo>
                <a:lnTo>
                  <a:pt x="33020" y="119380"/>
                </a:lnTo>
                <a:lnTo>
                  <a:pt x="25400" y="116840"/>
                </a:lnTo>
                <a:close/>
              </a:path>
              <a:path w="177800" h="160020">
                <a:moveTo>
                  <a:pt x="90629" y="133350"/>
                </a:moveTo>
                <a:lnTo>
                  <a:pt x="69850" y="133350"/>
                </a:lnTo>
                <a:lnTo>
                  <a:pt x="75108" y="142875"/>
                </a:lnTo>
                <a:lnTo>
                  <a:pt x="83343" y="151447"/>
                </a:lnTo>
                <a:lnTo>
                  <a:pt x="94674" y="157638"/>
                </a:lnTo>
                <a:lnTo>
                  <a:pt x="109220" y="160020"/>
                </a:lnTo>
                <a:lnTo>
                  <a:pt x="133687" y="152935"/>
                </a:lnTo>
                <a:lnTo>
                  <a:pt x="134278" y="152400"/>
                </a:lnTo>
                <a:lnTo>
                  <a:pt x="109220" y="152400"/>
                </a:lnTo>
                <a:lnTo>
                  <a:pt x="100349" y="150435"/>
                </a:lnTo>
                <a:lnTo>
                  <a:pt x="94456" y="145256"/>
                </a:lnTo>
                <a:lnTo>
                  <a:pt x="91182" y="137933"/>
                </a:lnTo>
                <a:lnTo>
                  <a:pt x="90629" y="133350"/>
                </a:lnTo>
                <a:close/>
              </a:path>
              <a:path w="177800" h="160020">
                <a:moveTo>
                  <a:pt x="91741" y="7620"/>
                </a:moveTo>
                <a:lnTo>
                  <a:pt x="67309" y="7620"/>
                </a:lnTo>
                <a:lnTo>
                  <a:pt x="73501" y="8334"/>
                </a:lnTo>
                <a:lnTo>
                  <a:pt x="79692" y="11430"/>
                </a:lnTo>
                <a:lnTo>
                  <a:pt x="84454" y="18335"/>
                </a:lnTo>
                <a:lnTo>
                  <a:pt x="86359" y="30480"/>
                </a:lnTo>
                <a:lnTo>
                  <a:pt x="85169" y="41652"/>
                </a:lnTo>
                <a:lnTo>
                  <a:pt x="75644" y="83522"/>
                </a:lnTo>
                <a:lnTo>
                  <a:pt x="62150" y="131504"/>
                </a:lnTo>
                <a:lnTo>
                  <a:pt x="34290" y="152400"/>
                </a:lnTo>
                <a:lnTo>
                  <a:pt x="54078" y="152400"/>
                </a:lnTo>
                <a:lnTo>
                  <a:pt x="60483" y="147637"/>
                </a:lnTo>
                <a:lnTo>
                  <a:pt x="67488" y="138588"/>
                </a:lnTo>
                <a:lnTo>
                  <a:pt x="69850" y="133350"/>
                </a:lnTo>
                <a:lnTo>
                  <a:pt x="90629" y="133350"/>
                </a:lnTo>
                <a:lnTo>
                  <a:pt x="90170" y="129540"/>
                </a:lnTo>
                <a:lnTo>
                  <a:pt x="90626" y="123686"/>
                </a:lnTo>
                <a:lnTo>
                  <a:pt x="91954" y="116840"/>
                </a:lnTo>
                <a:lnTo>
                  <a:pt x="96520" y="97790"/>
                </a:lnTo>
                <a:lnTo>
                  <a:pt x="109220" y="49530"/>
                </a:lnTo>
                <a:lnTo>
                  <a:pt x="111541" y="38695"/>
                </a:lnTo>
                <a:lnTo>
                  <a:pt x="116526" y="26670"/>
                </a:lnTo>
                <a:lnTo>
                  <a:pt x="106679" y="26670"/>
                </a:lnTo>
                <a:lnTo>
                  <a:pt x="98405" y="12858"/>
                </a:lnTo>
                <a:lnTo>
                  <a:pt x="91741" y="7620"/>
                </a:lnTo>
                <a:close/>
              </a:path>
              <a:path w="177800" h="160020">
                <a:moveTo>
                  <a:pt x="166370" y="101600"/>
                </a:moveTo>
                <a:lnTo>
                  <a:pt x="158750" y="101600"/>
                </a:lnTo>
                <a:lnTo>
                  <a:pt x="158750" y="104140"/>
                </a:lnTo>
                <a:lnTo>
                  <a:pt x="157479" y="106680"/>
                </a:lnTo>
                <a:lnTo>
                  <a:pt x="146903" y="129897"/>
                </a:lnTo>
                <a:lnTo>
                  <a:pt x="133826" y="143827"/>
                </a:lnTo>
                <a:lnTo>
                  <a:pt x="120511" y="150614"/>
                </a:lnTo>
                <a:lnTo>
                  <a:pt x="109220" y="152400"/>
                </a:lnTo>
                <a:lnTo>
                  <a:pt x="134278" y="152400"/>
                </a:lnTo>
                <a:lnTo>
                  <a:pt x="151606" y="136683"/>
                </a:lnTo>
                <a:lnTo>
                  <a:pt x="162619" y="118764"/>
                </a:lnTo>
                <a:lnTo>
                  <a:pt x="166370" y="106680"/>
                </a:lnTo>
                <a:lnTo>
                  <a:pt x="166370" y="101600"/>
                </a:lnTo>
                <a:close/>
              </a:path>
              <a:path w="177800" h="160020">
                <a:moveTo>
                  <a:pt x="68579" y="0"/>
                </a:moveTo>
                <a:lnTo>
                  <a:pt x="44112" y="7262"/>
                </a:lnTo>
                <a:lnTo>
                  <a:pt x="26193" y="23812"/>
                </a:lnTo>
                <a:lnTo>
                  <a:pt x="15180" y="41790"/>
                </a:lnTo>
                <a:lnTo>
                  <a:pt x="11429" y="53340"/>
                </a:lnTo>
                <a:lnTo>
                  <a:pt x="11429" y="57150"/>
                </a:lnTo>
                <a:lnTo>
                  <a:pt x="19050" y="57150"/>
                </a:lnTo>
                <a:lnTo>
                  <a:pt x="20320" y="53340"/>
                </a:lnTo>
                <a:lnTo>
                  <a:pt x="30876" y="30658"/>
                </a:lnTo>
                <a:lnTo>
                  <a:pt x="43814" y="16668"/>
                </a:lnTo>
                <a:lnTo>
                  <a:pt x="56753" y="9584"/>
                </a:lnTo>
                <a:lnTo>
                  <a:pt x="67309" y="7620"/>
                </a:lnTo>
                <a:lnTo>
                  <a:pt x="91741" y="7620"/>
                </a:lnTo>
                <a:lnTo>
                  <a:pt x="88106" y="4762"/>
                </a:lnTo>
                <a:lnTo>
                  <a:pt x="77569" y="952"/>
                </a:lnTo>
                <a:lnTo>
                  <a:pt x="68579" y="0"/>
                </a:lnTo>
                <a:close/>
              </a:path>
              <a:path w="177800" h="160020">
                <a:moveTo>
                  <a:pt x="169634" y="7620"/>
                </a:moveTo>
                <a:lnTo>
                  <a:pt x="153670" y="7620"/>
                </a:lnTo>
                <a:lnTo>
                  <a:pt x="161290" y="11430"/>
                </a:lnTo>
                <a:lnTo>
                  <a:pt x="152400" y="13970"/>
                </a:lnTo>
                <a:lnTo>
                  <a:pt x="144779" y="22860"/>
                </a:lnTo>
                <a:lnTo>
                  <a:pt x="144779" y="36830"/>
                </a:lnTo>
                <a:lnTo>
                  <a:pt x="148590" y="43180"/>
                </a:lnTo>
                <a:lnTo>
                  <a:pt x="158750" y="43180"/>
                </a:lnTo>
                <a:lnTo>
                  <a:pt x="164941" y="41969"/>
                </a:lnTo>
                <a:lnTo>
                  <a:pt x="171132" y="38258"/>
                </a:lnTo>
                <a:lnTo>
                  <a:pt x="175894" y="31928"/>
                </a:lnTo>
                <a:lnTo>
                  <a:pt x="177800" y="22860"/>
                </a:lnTo>
                <a:lnTo>
                  <a:pt x="174228" y="11251"/>
                </a:lnTo>
                <a:lnTo>
                  <a:pt x="169634" y="7620"/>
                </a:lnTo>
                <a:close/>
              </a:path>
              <a:path w="177800" h="160020">
                <a:moveTo>
                  <a:pt x="143509" y="0"/>
                </a:moveTo>
                <a:lnTo>
                  <a:pt x="129718" y="3095"/>
                </a:lnTo>
                <a:lnTo>
                  <a:pt x="118903" y="10477"/>
                </a:lnTo>
                <a:lnTo>
                  <a:pt x="111184" y="19288"/>
                </a:lnTo>
                <a:lnTo>
                  <a:pt x="106679" y="26670"/>
                </a:lnTo>
                <a:lnTo>
                  <a:pt x="116526" y="26670"/>
                </a:lnTo>
                <a:lnTo>
                  <a:pt x="117316" y="24765"/>
                </a:lnTo>
                <a:lnTo>
                  <a:pt x="127615" y="12739"/>
                </a:lnTo>
                <a:lnTo>
                  <a:pt x="143509" y="7620"/>
                </a:lnTo>
                <a:lnTo>
                  <a:pt x="169634" y="7620"/>
                </a:lnTo>
                <a:lnTo>
                  <a:pt x="165417" y="4286"/>
                </a:lnTo>
                <a:lnTo>
                  <a:pt x="154225" y="892"/>
                </a:lnTo>
                <a:lnTo>
                  <a:pt x="143509" y="0"/>
                </a:lnTo>
                <a:close/>
              </a:path>
            </a:pathLst>
          </a:custGeom>
          <a:solidFill>
            <a:srgbClr val="0000FF"/>
          </a:solidFill>
        </p:spPr>
        <p:txBody>
          <a:bodyPr wrap="square" lIns="0" tIns="0" rIns="0" bIns="0" rtlCol="0"/>
          <a:lstStyle/>
          <a:p>
            <a:endParaRPr sz="1632"/>
          </a:p>
        </p:txBody>
      </p:sp>
      <p:sp>
        <p:nvSpPr>
          <p:cNvPr id="121" name="object 121"/>
          <p:cNvSpPr/>
          <p:nvPr/>
        </p:nvSpPr>
        <p:spPr>
          <a:xfrm>
            <a:off x="6272968" y="6223446"/>
            <a:ext cx="169291" cy="160078"/>
          </a:xfrm>
          <a:custGeom>
            <a:avLst/>
            <a:gdLst/>
            <a:ahLst/>
            <a:cxnLst/>
            <a:rect l="l" t="t" r="r" b="b"/>
            <a:pathLst>
              <a:path w="186690" h="176529">
                <a:moveTo>
                  <a:pt x="54609" y="168909"/>
                </a:moveTo>
                <a:lnTo>
                  <a:pt x="0" y="168909"/>
                </a:lnTo>
                <a:lnTo>
                  <a:pt x="0" y="175259"/>
                </a:lnTo>
                <a:lnTo>
                  <a:pt x="1269" y="176529"/>
                </a:lnTo>
                <a:lnTo>
                  <a:pt x="10159" y="176529"/>
                </a:lnTo>
                <a:lnTo>
                  <a:pt x="17779" y="175259"/>
                </a:lnTo>
                <a:lnTo>
                  <a:pt x="54609" y="175259"/>
                </a:lnTo>
                <a:lnTo>
                  <a:pt x="54609" y="168909"/>
                </a:lnTo>
                <a:close/>
              </a:path>
              <a:path w="186690" h="176529">
                <a:moveTo>
                  <a:pt x="54609" y="175259"/>
                </a:moveTo>
                <a:lnTo>
                  <a:pt x="33019" y="175259"/>
                </a:lnTo>
                <a:lnTo>
                  <a:pt x="43179" y="176529"/>
                </a:lnTo>
                <a:lnTo>
                  <a:pt x="54609" y="176529"/>
                </a:lnTo>
                <a:lnTo>
                  <a:pt x="54609" y="175259"/>
                </a:lnTo>
                <a:close/>
              </a:path>
              <a:path w="186690" h="176529">
                <a:moveTo>
                  <a:pt x="186689" y="168909"/>
                </a:moveTo>
                <a:lnTo>
                  <a:pt x="118109" y="168909"/>
                </a:lnTo>
                <a:lnTo>
                  <a:pt x="118109" y="176529"/>
                </a:lnTo>
                <a:lnTo>
                  <a:pt x="121919" y="176529"/>
                </a:lnTo>
                <a:lnTo>
                  <a:pt x="128488" y="176331"/>
                </a:lnTo>
                <a:lnTo>
                  <a:pt x="146387" y="175458"/>
                </a:lnTo>
                <a:lnTo>
                  <a:pt x="153669" y="175259"/>
                </a:lnTo>
                <a:lnTo>
                  <a:pt x="186689" y="175259"/>
                </a:lnTo>
                <a:lnTo>
                  <a:pt x="186689" y="168909"/>
                </a:lnTo>
                <a:close/>
              </a:path>
              <a:path w="186690" h="176529">
                <a:moveTo>
                  <a:pt x="186689" y="175259"/>
                </a:moveTo>
                <a:lnTo>
                  <a:pt x="157479" y="175259"/>
                </a:lnTo>
                <a:lnTo>
                  <a:pt x="163829" y="176529"/>
                </a:lnTo>
                <a:lnTo>
                  <a:pt x="186689" y="176529"/>
                </a:lnTo>
                <a:lnTo>
                  <a:pt x="186689" y="175259"/>
                </a:lnTo>
                <a:close/>
              </a:path>
              <a:path w="186690" h="176529">
                <a:moveTo>
                  <a:pt x="142239" y="0"/>
                </a:moveTo>
                <a:lnTo>
                  <a:pt x="132079" y="0"/>
                </a:lnTo>
                <a:lnTo>
                  <a:pt x="130809" y="1269"/>
                </a:lnTo>
                <a:lnTo>
                  <a:pt x="128269" y="5079"/>
                </a:lnTo>
                <a:lnTo>
                  <a:pt x="36829" y="147319"/>
                </a:lnTo>
                <a:lnTo>
                  <a:pt x="30281" y="156408"/>
                </a:lnTo>
                <a:lnTo>
                  <a:pt x="23494" y="162877"/>
                </a:lnTo>
                <a:lnTo>
                  <a:pt x="15755" y="166965"/>
                </a:lnTo>
                <a:lnTo>
                  <a:pt x="6350" y="168909"/>
                </a:lnTo>
                <a:lnTo>
                  <a:pt x="50800" y="168909"/>
                </a:lnTo>
                <a:lnTo>
                  <a:pt x="49529" y="167639"/>
                </a:lnTo>
                <a:lnTo>
                  <a:pt x="40639" y="167639"/>
                </a:lnTo>
                <a:lnTo>
                  <a:pt x="40639" y="157479"/>
                </a:lnTo>
                <a:lnTo>
                  <a:pt x="43179" y="153669"/>
                </a:lnTo>
                <a:lnTo>
                  <a:pt x="44450" y="151129"/>
                </a:lnTo>
                <a:lnTo>
                  <a:pt x="64769" y="120649"/>
                </a:lnTo>
                <a:lnTo>
                  <a:pt x="159437" y="120649"/>
                </a:lnTo>
                <a:lnTo>
                  <a:pt x="158198" y="111759"/>
                </a:lnTo>
                <a:lnTo>
                  <a:pt x="68579" y="111759"/>
                </a:lnTo>
                <a:lnTo>
                  <a:pt x="121919" y="29209"/>
                </a:lnTo>
                <a:lnTo>
                  <a:pt x="146695" y="29209"/>
                </a:lnTo>
                <a:lnTo>
                  <a:pt x="143509" y="6349"/>
                </a:lnTo>
                <a:lnTo>
                  <a:pt x="142239" y="1269"/>
                </a:lnTo>
                <a:lnTo>
                  <a:pt x="142239" y="0"/>
                </a:lnTo>
                <a:close/>
              </a:path>
              <a:path w="186690" h="176529">
                <a:moveTo>
                  <a:pt x="159437" y="120649"/>
                </a:moveTo>
                <a:lnTo>
                  <a:pt x="134619" y="120649"/>
                </a:lnTo>
                <a:lnTo>
                  <a:pt x="140969" y="161289"/>
                </a:lnTo>
                <a:lnTo>
                  <a:pt x="138429" y="168909"/>
                </a:lnTo>
                <a:lnTo>
                  <a:pt x="166369" y="168909"/>
                </a:lnTo>
                <a:lnTo>
                  <a:pt x="165100" y="166369"/>
                </a:lnTo>
                <a:lnTo>
                  <a:pt x="165100" y="161289"/>
                </a:lnTo>
                <a:lnTo>
                  <a:pt x="159437" y="120649"/>
                </a:lnTo>
                <a:close/>
              </a:path>
              <a:path w="186690" h="176529">
                <a:moveTo>
                  <a:pt x="146695" y="29209"/>
                </a:moveTo>
                <a:lnTo>
                  <a:pt x="121919" y="29209"/>
                </a:lnTo>
                <a:lnTo>
                  <a:pt x="133350" y="111759"/>
                </a:lnTo>
                <a:lnTo>
                  <a:pt x="158198" y="111759"/>
                </a:lnTo>
                <a:lnTo>
                  <a:pt x="146695" y="29209"/>
                </a:lnTo>
                <a:close/>
              </a:path>
            </a:pathLst>
          </a:custGeom>
          <a:solidFill>
            <a:srgbClr val="0000FF"/>
          </a:solidFill>
        </p:spPr>
        <p:txBody>
          <a:bodyPr wrap="square" lIns="0" tIns="0" rIns="0" bIns="0" rtlCol="0"/>
          <a:lstStyle/>
          <a:p>
            <a:endParaRPr sz="1632"/>
          </a:p>
        </p:txBody>
      </p:sp>
      <p:sp>
        <p:nvSpPr>
          <p:cNvPr id="122" name="object 122"/>
          <p:cNvSpPr/>
          <p:nvPr/>
        </p:nvSpPr>
        <p:spPr>
          <a:xfrm>
            <a:off x="6578152" y="6222872"/>
            <a:ext cx="214205" cy="0"/>
          </a:xfrm>
          <a:custGeom>
            <a:avLst/>
            <a:gdLst/>
            <a:ahLst/>
            <a:cxnLst/>
            <a:rect l="l" t="t" r="r" b="b"/>
            <a:pathLst>
              <a:path w="236220">
                <a:moveTo>
                  <a:pt x="0" y="0"/>
                </a:moveTo>
                <a:lnTo>
                  <a:pt x="236219" y="0"/>
                </a:lnTo>
              </a:path>
            </a:pathLst>
          </a:custGeom>
          <a:ln w="13969">
            <a:solidFill>
              <a:srgbClr val="000000"/>
            </a:solidFill>
          </a:ln>
        </p:spPr>
        <p:txBody>
          <a:bodyPr wrap="square" lIns="0" tIns="0" rIns="0" bIns="0" rtlCol="0"/>
          <a:lstStyle/>
          <a:p>
            <a:endParaRPr sz="1632"/>
          </a:p>
        </p:txBody>
      </p:sp>
      <p:sp>
        <p:nvSpPr>
          <p:cNvPr id="123" name="object 123"/>
          <p:cNvSpPr/>
          <p:nvPr/>
        </p:nvSpPr>
        <p:spPr>
          <a:xfrm>
            <a:off x="6578152" y="6286212"/>
            <a:ext cx="214205" cy="0"/>
          </a:xfrm>
          <a:custGeom>
            <a:avLst/>
            <a:gdLst/>
            <a:ahLst/>
            <a:cxnLst/>
            <a:rect l="l" t="t" r="r" b="b"/>
            <a:pathLst>
              <a:path w="236220">
                <a:moveTo>
                  <a:pt x="0" y="0"/>
                </a:moveTo>
                <a:lnTo>
                  <a:pt x="236219" y="0"/>
                </a:lnTo>
              </a:path>
            </a:pathLst>
          </a:custGeom>
          <a:ln w="13969">
            <a:solidFill>
              <a:srgbClr val="000000"/>
            </a:solidFill>
          </a:ln>
        </p:spPr>
        <p:txBody>
          <a:bodyPr wrap="square" lIns="0" tIns="0" rIns="0" bIns="0" rtlCol="0"/>
          <a:lstStyle/>
          <a:p>
            <a:endParaRPr sz="1632"/>
          </a:p>
        </p:txBody>
      </p:sp>
      <p:sp>
        <p:nvSpPr>
          <p:cNvPr id="124" name="object 124"/>
          <p:cNvSpPr/>
          <p:nvPr/>
        </p:nvSpPr>
        <p:spPr>
          <a:xfrm>
            <a:off x="6907520" y="6193505"/>
            <a:ext cx="173897" cy="145106"/>
          </a:xfrm>
          <a:custGeom>
            <a:avLst/>
            <a:gdLst/>
            <a:ahLst/>
            <a:cxnLst/>
            <a:rect l="l" t="t" r="r" b="b"/>
            <a:pathLst>
              <a:path w="191770" h="160020">
                <a:moveTo>
                  <a:pt x="58102" y="7620"/>
                </a:moveTo>
                <a:lnTo>
                  <a:pt x="43180" y="7620"/>
                </a:lnTo>
                <a:lnTo>
                  <a:pt x="46990" y="11430"/>
                </a:lnTo>
                <a:lnTo>
                  <a:pt x="46881" y="24923"/>
                </a:lnTo>
                <a:lnTo>
                  <a:pt x="46712" y="28158"/>
                </a:lnTo>
                <a:lnTo>
                  <a:pt x="45720" y="33813"/>
                </a:lnTo>
                <a:lnTo>
                  <a:pt x="43775" y="41612"/>
                </a:lnTo>
                <a:lnTo>
                  <a:pt x="40640" y="53340"/>
                </a:lnTo>
                <a:lnTo>
                  <a:pt x="20320" y="135890"/>
                </a:lnTo>
                <a:lnTo>
                  <a:pt x="19050" y="140970"/>
                </a:lnTo>
                <a:lnTo>
                  <a:pt x="17896" y="149046"/>
                </a:lnTo>
                <a:lnTo>
                  <a:pt x="17780" y="157480"/>
                </a:lnTo>
                <a:lnTo>
                  <a:pt x="22860" y="160020"/>
                </a:lnTo>
                <a:lnTo>
                  <a:pt x="31750" y="160020"/>
                </a:lnTo>
                <a:lnTo>
                  <a:pt x="38100" y="157480"/>
                </a:lnTo>
                <a:lnTo>
                  <a:pt x="40640" y="151130"/>
                </a:lnTo>
                <a:lnTo>
                  <a:pt x="48260" y="124460"/>
                </a:lnTo>
                <a:lnTo>
                  <a:pt x="54610" y="91440"/>
                </a:lnTo>
                <a:lnTo>
                  <a:pt x="57150" y="85090"/>
                </a:lnTo>
                <a:lnTo>
                  <a:pt x="59690" y="77470"/>
                </a:lnTo>
                <a:lnTo>
                  <a:pt x="60960" y="68580"/>
                </a:lnTo>
                <a:lnTo>
                  <a:pt x="62230" y="62230"/>
                </a:lnTo>
                <a:lnTo>
                  <a:pt x="65935" y="52347"/>
                </a:lnTo>
                <a:lnTo>
                  <a:pt x="66040" y="50800"/>
                </a:lnTo>
                <a:lnTo>
                  <a:pt x="72489" y="39231"/>
                </a:lnTo>
                <a:lnTo>
                  <a:pt x="79710" y="30480"/>
                </a:lnTo>
                <a:lnTo>
                  <a:pt x="69850" y="30480"/>
                </a:lnTo>
                <a:lnTo>
                  <a:pt x="65762" y="17145"/>
                </a:lnTo>
                <a:lnTo>
                  <a:pt x="58102" y="7620"/>
                </a:lnTo>
                <a:close/>
              </a:path>
              <a:path w="191770" h="160020">
                <a:moveTo>
                  <a:pt x="151485" y="7620"/>
                </a:moveTo>
                <a:lnTo>
                  <a:pt x="124460" y="7620"/>
                </a:lnTo>
                <a:lnTo>
                  <a:pt x="134401" y="9802"/>
                </a:lnTo>
                <a:lnTo>
                  <a:pt x="140176" y="15557"/>
                </a:lnTo>
                <a:lnTo>
                  <a:pt x="142855" y="23693"/>
                </a:lnTo>
                <a:lnTo>
                  <a:pt x="143268" y="29587"/>
                </a:lnTo>
                <a:lnTo>
                  <a:pt x="143392" y="33813"/>
                </a:lnTo>
                <a:lnTo>
                  <a:pt x="140652" y="52347"/>
                </a:lnTo>
                <a:lnTo>
                  <a:pt x="133985" y="76200"/>
                </a:lnTo>
                <a:lnTo>
                  <a:pt x="126365" y="99099"/>
                </a:lnTo>
                <a:lnTo>
                  <a:pt x="120650" y="115570"/>
                </a:lnTo>
                <a:lnTo>
                  <a:pt x="116840" y="127000"/>
                </a:lnTo>
                <a:lnTo>
                  <a:pt x="116840" y="132080"/>
                </a:lnTo>
                <a:lnTo>
                  <a:pt x="119082" y="143410"/>
                </a:lnTo>
                <a:lnTo>
                  <a:pt x="125253" y="152241"/>
                </a:lnTo>
                <a:lnTo>
                  <a:pt x="134520" y="157976"/>
                </a:lnTo>
                <a:lnTo>
                  <a:pt x="146050" y="160020"/>
                </a:lnTo>
                <a:lnTo>
                  <a:pt x="166180" y="152400"/>
                </a:lnTo>
                <a:lnTo>
                  <a:pt x="140970" y="152400"/>
                </a:lnTo>
                <a:lnTo>
                  <a:pt x="137160" y="149860"/>
                </a:lnTo>
                <a:lnTo>
                  <a:pt x="137160" y="132080"/>
                </a:lnTo>
                <a:lnTo>
                  <a:pt x="142240" y="123190"/>
                </a:lnTo>
                <a:lnTo>
                  <a:pt x="144780" y="116840"/>
                </a:lnTo>
                <a:lnTo>
                  <a:pt x="150832" y="98643"/>
                </a:lnTo>
                <a:lnTo>
                  <a:pt x="157956" y="76993"/>
                </a:lnTo>
                <a:lnTo>
                  <a:pt x="163889" y="55582"/>
                </a:lnTo>
                <a:lnTo>
                  <a:pt x="166370" y="38100"/>
                </a:lnTo>
                <a:lnTo>
                  <a:pt x="163591" y="21967"/>
                </a:lnTo>
                <a:lnTo>
                  <a:pt x="155575" y="10001"/>
                </a:lnTo>
                <a:lnTo>
                  <a:pt x="151485" y="7620"/>
                </a:lnTo>
                <a:close/>
              </a:path>
              <a:path w="191770" h="160020">
                <a:moveTo>
                  <a:pt x="191770" y="101600"/>
                </a:moveTo>
                <a:lnTo>
                  <a:pt x="185420" y="101600"/>
                </a:lnTo>
                <a:lnTo>
                  <a:pt x="185420" y="102870"/>
                </a:lnTo>
                <a:lnTo>
                  <a:pt x="182880" y="109220"/>
                </a:lnTo>
                <a:lnTo>
                  <a:pt x="176410" y="126146"/>
                </a:lnTo>
                <a:lnTo>
                  <a:pt x="168275" y="139858"/>
                </a:lnTo>
                <a:lnTo>
                  <a:pt x="158234" y="149046"/>
                </a:lnTo>
                <a:lnTo>
                  <a:pt x="146050" y="152400"/>
                </a:lnTo>
                <a:lnTo>
                  <a:pt x="166180" y="152400"/>
                </a:lnTo>
                <a:lnTo>
                  <a:pt x="167124" y="152042"/>
                </a:lnTo>
                <a:lnTo>
                  <a:pt x="181292" y="134302"/>
                </a:lnTo>
                <a:lnTo>
                  <a:pt x="189269" y="116085"/>
                </a:lnTo>
                <a:lnTo>
                  <a:pt x="191770" y="106680"/>
                </a:lnTo>
                <a:lnTo>
                  <a:pt x="191770" y="101600"/>
                </a:lnTo>
                <a:close/>
              </a:path>
              <a:path w="191770" h="160020">
                <a:moveTo>
                  <a:pt x="36830" y="0"/>
                </a:moveTo>
                <a:lnTo>
                  <a:pt x="6429" y="29587"/>
                </a:lnTo>
                <a:lnTo>
                  <a:pt x="0" y="53340"/>
                </a:lnTo>
                <a:lnTo>
                  <a:pt x="0" y="57150"/>
                </a:lnTo>
                <a:lnTo>
                  <a:pt x="7620" y="57150"/>
                </a:lnTo>
                <a:lnTo>
                  <a:pt x="8890" y="49530"/>
                </a:lnTo>
                <a:lnTo>
                  <a:pt x="13950" y="32265"/>
                </a:lnTo>
                <a:lnTo>
                  <a:pt x="19843" y="19050"/>
                </a:lnTo>
                <a:lnTo>
                  <a:pt x="26927" y="10596"/>
                </a:lnTo>
                <a:lnTo>
                  <a:pt x="35560" y="7620"/>
                </a:lnTo>
                <a:lnTo>
                  <a:pt x="58102" y="7620"/>
                </a:lnTo>
                <a:lnTo>
                  <a:pt x="48061" y="1905"/>
                </a:lnTo>
                <a:lnTo>
                  <a:pt x="36830" y="0"/>
                </a:lnTo>
                <a:close/>
              </a:path>
              <a:path w="191770" h="160020">
                <a:moveTo>
                  <a:pt x="125730" y="0"/>
                </a:moveTo>
                <a:lnTo>
                  <a:pt x="103961" y="3690"/>
                </a:lnTo>
                <a:lnTo>
                  <a:pt x="87788" y="12382"/>
                </a:lnTo>
                <a:lnTo>
                  <a:pt x="76616" y="22502"/>
                </a:lnTo>
                <a:lnTo>
                  <a:pt x="69850" y="30480"/>
                </a:lnTo>
                <a:lnTo>
                  <a:pt x="79710" y="30480"/>
                </a:lnTo>
                <a:lnTo>
                  <a:pt x="84296" y="24923"/>
                </a:lnTo>
                <a:lnTo>
                  <a:pt x="101580" y="12759"/>
                </a:lnTo>
                <a:lnTo>
                  <a:pt x="124460" y="7620"/>
                </a:lnTo>
                <a:lnTo>
                  <a:pt x="151485" y="7620"/>
                </a:lnTo>
                <a:lnTo>
                  <a:pt x="142795" y="2559"/>
                </a:lnTo>
                <a:lnTo>
                  <a:pt x="125730" y="0"/>
                </a:lnTo>
                <a:close/>
              </a:path>
            </a:pathLst>
          </a:custGeom>
          <a:solidFill>
            <a:srgbClr val="FF3A21"/>
          </a:solidFill>
        </p:spPr>
        <p:txBody>
          <a:bodyPr wrap="square" lIns="0" tIns="0" rIns="0" bIns="0" rtlCol="0"/>
          <a:lstStyle/>
          <a:p>
            <a:endParaRPr sz="1632"/>
          </a:p>
        </p:txBody>
      </p:sp>
      <p:sp>
        <p:nvSpPr>
          <p:cNvPr id="125" name="object 125"/>
          <p:cNvSpPr/>
          <p:nvPr/>
        </p:nvSpPr>
        <p:spPr>
          <a:xfrm>
            <a:off x="7099844" y="6193505"/>
            <a:ext cx="148561" cy="207295"/>
          </a:xfrm>
          <a:custGeom>
            <a:avLst/>
            <a:gdLst/>
            <a:ahLst/>
            <a:cxnLst/>
            <a:rect l="l" t="t" r="r" b="b"/>
            <a:pathLst>
              <a:path w="163829" h="228600">
                <a:moveTo>
                  <a:pt x="31750" y="175260"/>
                </a:moveTo>
                <a:lnTo>
                  <a:pt x="27940" y="175260"/>
                </a:lnTo>
                <a:lnTo>
                  <a:pt x="21014" y="176351"/>
                </a:lnTo>
                <a:lnTo>
                  <a:pt x="14446" y="180181"/>
                </a:lnTo>
                <a:lnTo>
                  <a:pt x="9544" y="187582"/>
                </a:lnTo>
                <a:lnTo>
                  <a:pt x="7620" y="199390"/>
                </a:lnTo>
                <a:lnTo>
                  <a:pt x="10358" y="210919"/>
                </a:lnTo>
                <a:lnTo>
                  <a:pt x="18097" y="220186"/>
                </a:lnTo>
                <a:lnTo>
                  <a:pt x="30122" y="226357"/>
                </a:lnTo>
                <a:lnTo>
                  <a:pt x="45720" y="228600"/>
                </a:lnTo>
                <a:lnTo>
                  <a:pt x="72390" y="223004"/>
                </a:lnTo>
                <a:lnTo>
                  <a:pt x="73605" y="222250"/>
                </a:lnTo>
                <a:lnTo>
                  <a:pt x="45720" y="222250"/>
                </a:lnTo>
                <a:lnTo>
                  <a:pt x="40104" y="221833"/>
                </a:lnTo>
                <a:lnTo>
                  <a:pt x="32226" y="219868"/>
                </a:lnTo>
                <a:lnTo>
                  <a:pt x="24110" y="215284"/>
                </a:lnTo>
                <a:lnTo>
                  <a:pt x="17779" y="207010"/>
                </a:lnTo>
                <a:lnTo>
                  <a:pt x="27940" y="207010"/>
                </a:lnTo>
                <a:lnTo>
                  <a:pt x="38100" y="199390"/>
                </a:lnTo>
                <a:lnTo>
                  <a:pt x="40640" y="194310"/>
                </a:lnTo>
                <a:lnTo>
                  <a:pt x="40640" y="176530"/>
                </a:lnTo>
                <a:lnTo>
                  <a:pt x="31750" y="175260"/>
                </a:lnTo>
                <a:close/>
              </a:path>
              <a:path w="163829" h="228600">
                <a:moveTo>
                  <a:pt x="132451" y="144780"/>
                </a:moveTo>
                <a:lnTo>
                  <a:pt x="107950" y="144780"/>
                </a:lnTo>
                <a:lnTo>
                  <a:pt x="104199" y="158134"/>
                </a:lnTo>
                <a:lnTo>
                  <a:pt x="99853" y="171608"/>
                </a:lnTo>
                <a:lnTo>
                  <a:pt x="77509" y="207783"/>
                </a:lnTo>
                <a:lnTo>
                  <a:pt x="45720" y="222250"/>
                </a:lnTo>
                <a:lnTo>
                  <a:pt x="73605" y="222250"/>
                </a:lnTo>
                <a:lnTo>
                  <a:pt x="97155" y="207645"/>
                </a:lnTo>
                <a:lnTo>
                  <a:pt x="117157" y="184665"/>
                </a:lnTo>
                <a:lnTo>
                  <a:pt x="129540" y="156210"/>
                </a:lnTo>
                <a:lnTo>
                  <a:pt x="132451" y="144780"/>
                </a:lnTo>
                <a:close/>
              </a:path>
              <a:path w="163829" h="228600">
                <a:moveTo>
                  <a:pt x="67293" y="7620"/>
                </a:moveTo>
                <a:lnTo>
                  <a:pt x="54609" y="7620"/>
                </a:lnTo>
                <a:lnTo>
                  <a:pt x="54609" y="27940"/>
                </a:lnTo>
                <a:lnTo>
                  <a:pt x="52070" y="36830"/>
                </a:lnTo>
                <a:lnTo>
                  <a:pt x="32861" y="88741"/>
                </a:lnTo>
                <a:lnTo>
                  <a:pt x="27940" y="118110"/>
                </a:lnTo>
                <a:lnTo>
                  <a:pt x="31829" y="138052"/>
                </a:lnTo>
                <a:lnTo>
                  <a:pt x="41909" y="150971"/>
                </a:lnTo>
                <a:lnTo>
                  <a:pt x="55800" y="157936"/>
                </a:lnTo>
                <a:lnTo>
                  <a:pt x="71120" y="160020"/>
                </a:lnTo>
                <a:lnTo>
                  <a:pt x="81875" y="159067"/>
                </a:lnTo>
                <a:lnTo>
                  <a:pt x="91439" y="156210"/>
                </a:lnTo>
                <a:lnTo>
                  <a:pt x="98329" y="152400"/>
                </a:lnTo>
                <a:lnTo>
                  <a:pt x="73659" y="152400"/>
                </a:lnTo>
                <a:lnTo>
                  <a:pt x="62249" y="149820"/>
                </a:lnTo>
                <a:lnTo>
                  <a:pt x="55721" y="143192"/>
                </a:lnTo>
                <a:lnTo>
                  <a:pt x="52764" y="134183"/>
                </a:lnTo>
                <a:lnTo>
                  <a:pt x="52070" y="124460"/>
                </a:lnTo>
                <a:lnTo>
                  <a:pt x="53062" y="110311"/>
                </a:lnTo>
                <a:lnTo>
                  <a:pt x="56197" y="94138"/>
                </a:lnTo>
                <a:lnTo>
                  <a:pt x="61714" y="75346"/>
                </a:lnTo>
                <a:lnTo>
                  <a:pt x="69850" y="53340"/>
                </a:lnTo>
                <a:lnTo>
                  <a:pt x="72985" y="44549"/>
                </a:lnTo>
                <a:lnTo>
                  <a:pt x="74930" y="38258"/>
                </a:lnTo>
                <a:lnTo>
                  <a:pt x="75922" y="33158"/>
                </a:lnTo>
                <a:lnTo>
                  <a:pt x="76200" y="27940"/>
                </a:lnTo>
                <a:lnTo>
                  <a:pt x="74136" y="17145"/>
                </a:lnTo>
                <a:lnTo>
                  <a:pt x="68262" y="8255"/>
                </a:lnTo>
                <a:lnTo>
                  <a:pt x="67293" y="7620"/>
                </a:lnTo>
                <a:close/>
              </a:path>
              <a:path w="163829" h="228600">
                <a:moveTo>
                  <a:pt x="158750" y="3810"/>
                </a:moveTo>
                <a:lnTo>
                  <a:pt x="149859" y="3810"/>
                </a:lnTo>
                <a:lnTo>
                  <a:pt x="144779" y="5080"/>
                </a:lnTo>
                <a:lnTo>
                  <a:pt x="140970" y="10160"/>
                </a:lnTo>
                <a:lnTo>
                  <a:pt x="140970" y="12700"/>
                </a:lnTo>
                <a:lnTo>
                  <a:pt x="138429" y="22860"/>
                </a:lnTo>
                <a:lnTo>
                  <a:pt x="135890" y="29210"/>
                </a:lnTo>
                <a:lnTo>
                  <a:pt x="134540" y="36631"/>
                </a:lnTo>
                <a:lnTo>
                  <a:pt x="130889" y="50998"/>
                </a:lnTo>
                <a:lnTo>
                  <a:pt x="113029" y="121920"/>
                </a:lnTo>
                <a:lnTo>
                  <a:pt x="73659" y="152400"/>
                </a:lnTo>
                <a:lnTo>
                  <a:pt x="98329" y="152400"/>
                </a:lnTo>
                <a:lnTo>
                  <a:pt x="100052" y="151447"/>
                </a:lnTo>
                <a:lnTo>
                  <a:pt x="107950" y="144780"/>
                </a:lnTo>
                <a:lnTo>
                  <a:pt x="132451" y="144780"/>
                </a:lnTo>
                <a:lnTo>
                  <a:pt x="163829" y="21590"/>
                </a:lnTo>
                <a:lnTo>
                  <a:pt x="163829" y="6350"/>
                </a:lnTo>
                <a:lnTo>
                  <a:pt x="158750" y="3810"/>
                </a:lnTo>
                <a:close/>
              </a:path>
              <a:path w="163829" h="228600">
                <a:moveTo>
                  <a:pt x="46990" y="0"/>
                </a:moveTo>
                <a:lnTo>
                  <a:pt x="25181" y="7977"/>
                </a:lnTo>
                <a:lnTo>
                  <a:pt x="10636" y="25717"/>
                </a:lnTo>
                <a:lnTo>
                  <a:pt x="2520" y="43934"/>
                </a:lnTo>
                <a:lnTo>
                  <a:pt x="0" y="53340"/>
                </a:lnTo>
                <a:lnTo>
                  <a:pt x="0" y="57150"/>
                </a:lnTo>
                <a:lnTo>
                  <a:pt x="7620" y="57150"/>
                </a:lnTo>
                <a:lnTo>
                  <a:pt x="10159" y="52070"/>
                </a:lnTo>
                <a:lnTo>
                  <a:pt x="17879" y="30658"/>
                </a:lnTo>
                <a:lnTo>
                  <a:pt x="27146" y="16986"/>
                </a:lnTo>
                <a:lnTo>
                  <a:pt x="37127" y="9743"/>
                </a:lnTo>
                <a:lnTo>
                  <a:pt x="46990" y="7620"/>
                </a:lnTo>
                <a:lnTo>
                  <a:pt x="67293" y="7620"/>
                </a:lnTo>
                <a:lnTo>
                  <a:pt x="59054" y="2222"/>
                </a:lnTo>
                <a:lnTo>
                  <a:pt x="46990" y="0"/>
                </a:lnTo>
                <a:close/>
              </a:path>
            </a:pathLst>
          </a:custGeom>
          <a:solidFill>
            <a:srgbClr val="FF3A21"/>
          </a:solidFill>
        </p:spPr>
        <p:txBody>
          <a:bodyPr wrap="square" lIns="0" tIns="0" rIns="0" bIns="0" rtlCol="0"/>
          <a:lstStyle/>
          <a:p>
            <a:endParaRPr sz="1632"/>
          </a:p>
        </p:txBody>
      </p:sp>
      <p:sp>
        <p:nvSpPr>
          <p:cNvPr id="126" name="object 126"/>
          <p:cNvSpPr/>
          <p:nvPr/>
        </p:nvSpPr>
        <p:spPr>
          <a:xfrm>
            <a:off x="7263376" y="6229205"/>
            <a:ext cx="172746" cy="154319"/>
          </a:xfrm>
          <a:custGeom>
            <a:avLst/>
            <a:gdLst/>
            <a:ahLst/>
            <a:cxnLst/>
            <a:rect l="l" t="t" r="r" b="b"/>
            <a:pathLst>
              <a:path w="190500" h="170179">
                <a:moveTo>
                  <a:pt x="154122" y="86359"/>
                </a:moveTo>
                <a:lnTo>
                  <a:pt x="119379" y="86359"/>
                </a:lnTo>
                <a:lnTo>
                  <a:pt x="134917" y="88959"/>
                </a:lnTo>
                <a:lnTo>
                  <a:pt x="145573" y="95726"/>
                </a:lnTo>
                <a:lnTo>
                  <a:pt x="151705" y="105112"/>
                </a:lnTo>
                <a:lnTo>
                  <a:pt x="153669" y="115569"/>
                </a:lnTo>
                <a:lnTo>
                  <a:pt x="149224" y="133429"/>
                </a:lnTo>
                <a:lnTo>
                  <a:pt x="137159" y="147954"/>
                </a:lnTo>
                <a:lnTo>
                  <a:pt x="119379" y="157718"/>
                </a:lnTo>
                <a:lnTo>
                  <a:pt x="97789" y="161289"/>
                </a:lnTo>
                <a:lnTo>
                  <a:pt x="0" y="161289"/>
                </a:lnTo>
                <a:lnTo>
                  <a:pt x="0" y="170179"/>
                </a:lnTo>
                <a:lnTo>
                  <a:pt x="104139" y="170179"/>
                </a:lnTo>
                <a:lnTo>
                  <a:pt x="133528" y="165417"/>
                </a:lnTo>
                <a:lnTo>
                  <a:pt x="157321" y="153034"/>
                </a:lnTo>
                <a:lnTo>
                  <a:pt x="173255" y="135890"/>
                </a:lnTo>
                <a:lnTo>
                  <a:pt x="179069" y="116839"/>
                </a:lnTo>
                <a:lnTo>
                  <a:pt x="176053" y="104159"/>
                </a:lnTo>
                <a:lnTo>
                  <a:pt x="167322" y="93503"/>
                </a:lnTo>
                <a:lnTo>
                  <a:pt x="154122" y="86359"/>
                </a:lnTo>
                <a:close/>
              </a:path>
              <a:path w="190500" h="170179">
                <a:moveTo>
                  <a:pt x="86359" y="8889"/>
                </a:moveTo>
                <a:lnTo>
                  <a:pt x="57150" y="8889"/>
                </a:lnTo>
                <a:lnTo>
                  <a:pt x="63500" y="10159"/>
                </a:lnTo>
                <a:lnTo>
                  <a:pt x="63500" y="15239"/>
                </a:lnTo>
                <a:lnTo>
                  <a:pt x="62229" y="17779"/>
                </a:lnTo>
                <a:lnTo>
                  <a:pt x="29209" y="151129"/>
                </a:lnTo>
                <a:lnTo>
                  <a:pt x="27939" y="160019"/>
                </a:lnTo>
                <a:lnTo>
                  <a:pt x="26669" y="161289"/>
                </a:lnTo>
                <a:lnTo>
                  <a:pt x="49529" y="161289"/>
                </a:lnTo>
                <a:lnTo>
                  <a:pt x="49529" y="157479"/>
                </a:lnTo>
                <a:lnTo>
                  <a:pt x="50800" y="153669"/>
                </a:lnTo>
                <a:lnTo>
                  <a:pt x="67309" y="86359"/>
                </a:lnTo>
                <a:lnTo>
                  <a:pt x="154122" y="86359"/>
                </a:lnTo>
                <a:lnTo>
                  <a:pt x="153352" y="85943"/>
                </a:lnTo>
                <a:lnTo>
                  <a:pt x="134619" y="82549"/>
                </a:lnTo>
                <a:lnTo>
                  <a:pt x="146396" y="78739"/>
                </a:lnTo>
                <a:lnTo>
                  <a:pt x="69850" y="78739"/>
                </a:lnTo>
                <a:lnTo>
                  <a:pt x="85089" y="17779"/>
                </a:lnTo>
                <a:lnTo>
                  <a:pt x="86280" y="10636"/>
                </a:lnTo>
                <a:lnTo>
                  <a:pt x="86359" y="8889"/>
                </a:lnTo>
                <a:close/>
              </a:path>
              <a:path w="190500" h="170179">
                <a:moveTo>
                  <a:pt x="139700" y="0"/>
                </a:moveTo>
                <a:lnTo>
                  <a:pt x="40639" y="0"/>
                </a:lnTo>
                <a:lnTo>
                  <a:pt x="40639" y="8889"/>
                </a:lnTo>
                <a:lnTo>
                  <a:pt x="134619" y="8889"/>
                </a:lnTo>
                <a:lnTo>
                  <a:pt x="150296" y="11628"/>
                </a:lnTo>
                <a:lnTo>
                  <a:pt x="160019" y="18414"/>
                </a:lnTo>
                <a:lnTo>
                  <a:pt x="164980" y="27106"/>
                </a:lnTo>
                <a:lnTo>
                  <a:pt x="166369" y="35559"/>
                </a:lnTo>
                <a:lnTo>
                  <a:pt x="162282" y="50879"/>
                </a:lnTo>
                <a:lnTo>
                  <a:pt x="150812" y="64769"/>
                </a:lnTo>
                <a:lnTo>
                  <a:pt x="133151" y="74850"/>
                </a:lnTo>
                <a:lnTo>
                  <a:pt x="110489" y="78739"/>
                </a:lnTo>
                <a:lnTo>
                  <a:pt x="146396" y="78739"/>
                </a:lnTo>
                <a:lnTo>
                  <a:pt x="156209" y="75564"/>
                </a:lnTo>
                <a:lnTo>
                  <a:pt x="173989" y="64769"/>
                </a:lnTo>
                <a:lnTo>
                  <a:pt x="186054" y="51117"/>
                </a:lnTo>
                <a:lnTo>
                  <a:pt x="190500" y="35559"/>
                </a:lnTo>
                <a:lnTo>
                  <a:pt x="187027" y="21967"/>
                </a:lnTo>
                <a:lnTo>
                  <a:pt x="177006" y="10636"/>
                </a:lnTo>
                <a:lnTo>
                  <a:pt x="161032" y="2877"/>
                </a:lnTo>
                <a:lnTo>
                  <a:pt x="139700" y="0"/>
                </a:lnTo>
                <a:close/>
              </a:path>
            </a:pathLst>
          </a:custGeom>
          <a:solidFill>
            <a:srgbClr val="FF3A21"/>
          </a:solidFill>
        </p:spPr>
        <p:txBody>
          <a:bodyPr wrap="square" lIns="0" tIns="0" rIns="0" bIns="0" rtlCol="0"/>
          <a:lstStyle/>
          <a:p>
            <a:endParaRPr sz="1632"/>
          </a:p>
        </p:txBody>
      </p:sp>
    </p:spTree>
    <p:extLst>
      <p:ext uri="{BB962C8B-B14F-4D97-AF65-F5344CB8AC3E}">
        <p14:creationId xmlns:p14="http://schemas.microsoft.com/office/powerpoint/2010/main" val="7717918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3593" y="94051"/>
            <a:ext cx="7667601" cy="1365845"/>
          </a:xfrm>
          <a:prstGeom prst="rect">
            <a:avLst/>
          </a:prstGeom>
        </p:spPr>
        <p:txBody>
          <a:bodyPr vert="horz" wrap="square" lIns="0" tIns="11516" rIns="0" bIns="0" rtlCol="0" anchor="ctr">
            <a:spAutoFit/>
          </a:bodyPr>
          <a:lstStyle/>
          <a:p>
            <a:pPr marL="11516">
              <a:spcBef>
                <a:spcPts val="91"/>
              </a:spcBef>
            </a:pPr>
            <a:r>
              <a:rPr dirty="0"/>
              <a:t>2 </a:t>
            </a:r>
            <a:r>
              <a:rPr spc="-9" dirty="0"/>
              <a:t>compartments </a:t>
            </a:r>
            <a:r>
              <a:rPr dirty="0"/>
              <a:t>… </a:t>
            </a:r>
            <a:r>
              <a:rPr spc="-9" dirty="0"/>
              <a:t>with </a:t>
            </a:r>
            <a:r>
              <a:rPr spc="-5" dirty="0"/>
              <a:t>different</a:t>
            </a:r>
            <a:r>
              <a:rPr spc="-36" dirty="0"/>
              <a:t> </a:t>
            </a:r>
            <a:r>
              <a:rPr spc="-9" dirty="0"/>
              <a:t>volumes</a:t>
            </a:r>
          </a:p>
        </p:txBody>
      </p:sp>
      <p:sp>
        <p:nvSpPr>
          <p:cNvPr id="3" name="object 3"/>
          <p:cNvSpPr/>
          <p:nvPr/>
        </p:nvSpPr>
        <p:spPr>
          <a:xfrm>
            <a:off x="722077" y="1691372"/>
            <a:ext cx="2092525" cy="1624960"/>
          </a:xfrm>
          <a:custGeom>
            <a:avLst/>
            <a:gdLst/>
            <a:ahLst/>
            <a:cxnLst/>
            <a:rect l="l" t="t" r="r" b="b"/>
            <a:pathLst>
              <a:path w="2307590" h="1791970">
                <a:moveTo>
                  <a:pt x="2307590" y="0"/>
                </a:moveTo>
                <a:lnTo>
                  <a:pt x="0" y="0"/>
                </a:lnTo>
                <a:lnTo>
                  <a:pt x="0" y="1791969"/>
                </a:lnTo>
                <a:lnTo>
                  <a:pt x="2307590" y="1791969"/>
                </a:lnTo>
                <a:lnTo>
                  <a:pt x="2307590" y="0"/>
                </a:lnTo>
                <a:close/>
              </a:path>
            </a:pathLst>
          </a:custGeom>
          <a:solidFill>
            <a:srgbClr val="9999FF"/>
          </a:solidFill>
        </p:spPr>
        <p:txBody>
          <a:bodyPr wrap="square" lIns="0" tIns="0" rIns="0" bIns="0" rtlCol="0"/>
          <a:lstStyle/>
          <a:p>
            <a:endParaRPr sz="1632"/>
          </a:p>
        </p:txBody>
      </p:sp>
      <p:sp>
        <p:nvSpPr>
          <p:cNvPr id="4" name="object 4"/>
          <p:cNvSpPr/>
          <p:nvPr/>
        </p:nvSpPr>
        <p:spPr>
          <a:xfrm>
            <a:off x="2808843" y="2086383"/>
            <a:ext cx="1151637" cy="854515"/>
          </a:xfrm>
          <a:custGeom>
            <a:avLst/>
            <a:gdLst/>
            <a:ahLst/>
            <a:cxnLst/>
            <a:rect l="l" t="t" r="r" b="b"/>
            <a:pathLst>
              <a:path w="1270000" h="942339">
                <a:moveTo>
                  <a:pt x="1269999" y="0"/>
                </a:moveTo>
                <a:lnTo>
                  <a:pt x="0" y="0"/>
                </a:lnTo>
                <a:lnTo>
                  <a:pt x="0" y="942339"/>
                </a:lnTo>
                <a:lnTo>
                  <a:pt x="1269999" y="942339"/>
                </a:lnTo>
                <a:lnTo>
                  <a:pt x="1269999" y="0"/>
                </a:lnTo>
                <a:close/>
              </a:path>
            </a:pathLst>
          </a:custGeom>
          <a:solidFill>
            <a:srgbClr val="FF6633"/>
          </a:solidFill>
        </p:spPr>
        <p:txBody>
          <a:bodyPr wrap="square" lIns="0" tIns="0" rIns="0" bIns="0" rtlCol="0"/>
          <a:lstStyle/>
          <a:p>
            <a:endParaRPr sz="1632"/>
          </a:p>
        </p:txBody>
      </p:sp>
      <p:sp>
        <p:nvSpPr>
          <p:cNvPr id="5" name="object 5"/>
          <p:cNvSpPr/>
          <p:nvPr/>
        </p:nvSpPr>
        <p:spPr>
          <a:xfrm>
            <a:off x="2389647" y="2444542"/>
            <a:ext cx="161229" cy="146258"/>
          </a:xfrm>
          <a:custGeom>
            <a:avLst/>
            <a:gdLst/>
            <a:ahLst/>
            <a:cxnLst/>
            <a:rect l="l" t="t" r="r" b="b"/>
            <a:pathLst>
              <a:path w="177800" h="161289">
                <a:moveTo>
                  <a:pt x="25400" y="116839"/>
                </a:moveTo>
                <a:lnTo>
                  <a:pt x="19050" y="116839"/>
                </a:lnTo>
                <a:lnTo>
                  <a:pt x="11787" y="118586"/>
                </a:lnTo>
                <a:lnTo>
                  <a:pt x="5714" y="123189"/>
                </a:lnTo>
                <a:lnTo>
                  <a:pt x="1547" y="129698"/>
                </a:lnTo>
                <a:lnTo>
                  <a:pt x="0" y="137160"/>
                </a:lnTo>
                <a:lnTo>
                  <a:pt x="3016" y="147895"/>
                </a:lnTo>
                <a:lnTo>
                  <a:pt x="10795" y="155416"/>
                </a:lnTo>
                <a:lnTo>
                  <a:pt x="21431" y="159841"/>
                </a:lnTo>
                <a:lnTo>
                  <a:pt x="33019" y="161289"/>
                </a:lnTo>
                <a:lnTo>
                  <a:pt x="49510" y="157281"/>
                </a:lnTo>
                <a:lnTo>
                  <a:pt x="55800" y="152400"/>
                </a:lnTo>
                <a:lnTo>
                  <a:pt x="22860" y="152400"/>
                </a:lnTo>
                <a:lnTo>
                  <a:pt x="16510" y="148589"/>
                </a:lnTo>
                <a:lnTo>
                  <a:pt x="25400" y="147320"/>
                </a:lnTo>
                <a:lnTo>
                  <a:pt x="33019" y="139700"/>
                </a:lnTo>
                <a:lnTo>
                  <a:pt x="33019" y="119380"/>
                </a:lnTo>
                <a:lnTo>
                  <a:pt x="25400" y="116839"/>
                </a:lnTo>
                <a:close/>
              </a:path>
              <a:path w="177800" h="161289">
                <a:moveTo>
                  <a:pt x="91871" y="133350"/>
                </a:moveTo>
                <a:lnTo>
                  <a:pt x="71119" y="133350"/>
                </a:lnTo>
                <a:lnTo>
                  <a:pt x="76200" y="143609"/>
                </a:lnTo>
                <a:lnTo>
                  <a:pt x="84137" y="152558"/>
                </a:lnTo>
                <a:lnTo>
                  <a:pt x="95408" y="158888"/>
                </a:lnTo>
                <a:lnTo>
                  <a:pt x="110489" y="161289"/>
                </a:lnTo>
                <a:lnTo>
                  <a:pt x="134223" y="154007"/>
                </a:lnTo>
                <a:lnTo>
                  <a:pt x="135912" y="152400"/>
                </a:lnTo>
                <a:lnTo>
                  <a:pt x="110489" y="152400"/>
                </a:lnTo>
                <a:lnTo>
                  <a:pt x="101619" y="150614"/>
                </a:lnTo>
                <a:lnTo>
                  <a:pt x="95726" y="145732"/>
                </a:lnTo>
                <a:lnTo>
                  <a:pt x="92452" y="138469"/>
                </a:lnTo>
                <a:lnTo>
                  <a:pt x="91871" y="133350"/>
                </a:lnTo>
                <a:close/>
              </a:path>
              <a:path w="177800" h="161289">
                <a:moveTo>
                  <a:pt x="91741" y="7620"/>
                </a:moveTo>
                <a:lnTo>
                  <a:pt x="68580" y="7620"/>
                </a:lnTo>
                <a:lnTo>
                  <a:pt x="74235" y="8512"/>
                </a:lnTo>
                <a:lnTo>
                  <a:pt x="80486" y="11906"/>
                </a:lnTo>
                <a:lnTo>
                  <a:pt x="85546" y="18871"/>
                </a:lnTo>
                <a:lnTo>
                  <a:pt x="87630" y="30480"/>
                </a:lnTo>
                <a:lnTo>
                  <a:pt x="86439" y="41652"/>
                </a:lnTo>
                <a:lnTo>
                  <a:pt x="76914" y="83522"/>
                </a:lnTo>
                <a:lnTo>
                  <a:pt x="63222" y="131504"/>
                </a:lnTo>
                <a:lnTo>
                  <a:pt x="34289" y="152400"/>
                </a:lnTo>
                <a:lnTo>
                  <a:pt x="55800" y="152400"/>
                </a:lnTo>
                <a:lnTo>
                  <a:pt x="61118" y="148272"/>
                </a:lnTo>
                <a:lnTo>
                  <a:pt x="68202" y="138787"/>
                </a:lnTo>
                <a:lnTo>
                  <a:pt x="71119" y="133350"/>
                </a:lnTo>
                <a:lnTo>
                  <a:pt x="91871" y="133350"/>
                </a:lnTo>
                <a:lnTo>
                  <a:pt x="91439" y="129539"/>
                </a:lnTo>
                <a:lnTo>
                  <a:pt x="91697" y="123686"/>
                </a:lnTo>
                <a:lnTo>
                  <a:pt x="92581" y="116839"/>
                </a:lnTo>
                <a:lnTo>
                  <a:pt x="109219" y="49530"/>
                </a:lnTo>
                <a:lnTo>
                  <a:pt x="117799" y="26670"/>
                </a:lnTo>
                <a:lnTo>
                  <a:pt x="106680" y="26670"/>
                </a:lnTo>
                <a:lnTo>
                  <a:pt x="98405" y="12858"/>
                </a:lnTo>
                <a:lnTo>
                  <a:pt x="91741" y="7620"/>
                </a:lnTo>
                <a:close/>
              </a:path>
              <a:path w="177800" h="161289">
                <a:moveTo>
                  <a:pt x="166369" y="102870"/>
                </a:moveTo>
                <a:lnTo>
                  <a:pt x="160019" y="102870"/>
                </a:lnTo>
                <a:lnTo>
                  <a:pt x="158750" y="104139"/>
                </a:lnTo>
                <a:lnTo>
                  <a:pt x="157480" y="106680"/>
                </a:lnTo>
                <a:lnTo>
                  <a:pt x="146923" y="129897"/>
                </a:lnTo>
                <a:lnTo>
                  <a:pt x="133984" y="143827"/>
                </a:lnTo>
                <a:lnTo>
                  <a:pt x="121046" y="150614"/>
                </a:lnTo>
                <a:lnTo>
                  <a:pt x="110489" y="152400"/>
                </a:lnTo>
                <a:lnTo>
                  <a:pt x="135912" y="152400"/>
                </a:lnTo>
                <a:lnTo>
                  <a:pt x="151764" y="137318"/>
                </a:lnTo>
                <a:lnTo>
                  <a:pt x="162639" y="118963"/>
                </a:lnTo>
                <a:lnTo>
                  <a:pt x="166369" y="106680"/>
                </a:lnTo>
                <a:lnTo>
                  <a:pt x="166369" y="102870"/>
                </a:lnTo>
                <a:close/>
              </a:path>
              <a:path w="177800" h="161289">
                <a:moveTo>
                  <a:pt x="68580" y="0"/>
                </a:moveTo>
                <a:lnTo>
                  <a:pt x="44112" y="7282"/>
                </a:lnTo>
                <a:lnTo>
                  <a:pt x="26193" y="23971"/>
                </a:lnTo>
                <a:lnTo>
                  <a:pt x="15180" y="42326"/>
                </a:lnTo>
                <a:lnTo>
                  <a:pt x="11430" y="54610"/>
                </a:lnTo>
                <a:lnTo>
                  <a:pt x="11430" y="58420"/>
                </a:lnTo>
                <a:lnTo>
                  <a:pt x="17780" y="58420"/>
                </a:lnTo>
                <a:lnTo>
                  <a:pt x="19050" y="57150"/>
                </a:lnTo>
                <a:lnTo>
                  <a:pt x="20319" y="54610"/>
                </a:lnTo>
                <a:lnTo>
                  <a:pt x="31432" y="31194"/>
                </a:lnTo>
                <a:lnTo>
                  <a:pt x="44450" y="16827"/>
                </a:lnTo>
                <a:lnTo>
                  <a:pt x="57467" y="9604"/>
                </a:lnTo>
                <a:lnTo>
                  <a:pt x="68580" y="7620"/>
                </a:lnTo>
                <a:lnTo>
                  <a:pt x="91741" y="7620"/>
                </a:lnTo>
                <a:lnTo>
                  <a:pt x="88106" y="4762"/>
                </a:lnTo>
                <a:lnTo>
                  <a:pt x="77569" y="952"/>
                </a:lnTo>
                <a:lnTo>
                  <a:pt x="68580" y="0"/>
                </a:lnTo>
                <a:close/>
              </a:path>
              <a:path w="177800" h="161289">
                <a:moveTo>
                  <a:pt x="169103" y="7620"/>
                </a:moveTo>
                <a:lnTo>
                  <a:pt x="154939" y="7620"/>
                </a:lnTo>
                <a:lnTo>
                  <a:pt x="161289" y="11430"/>
                </a:lnTo>
                <a:lnTo>
                  <a:pt x="152400" y="13970"/>
                </a:lnTo>
                <a:lnTo>
                  <a:pt x="144780" y="22860"/>
                </a:lnTo>
                <a:lnTo>
                  <a:pt x="144780" y="36830"/>
                </a:lnTo>
                <a:lnTo>
                  <a:pt x="148589" y="44450"/>
                </a:lnTo>
                <a:lnTo>
                  <a:pt x="158750" y="44450"/>
                </a:lnTo>
                <a:lnTo>
                  <a:pt x="164941" y="43041"/>
                </a:lnTo>
                <a:lnTo>
                  <a:pt x="171132" y="38893"/>
                </a:lnTo>
                <a:lnTo>
                  <a:pt x="175895" y="32127"/>
                </a:lnTo>
                <a:lnTo>
                  <a:pt x="177800" y="22860"/>
                </a:lnTo>
                <a:lnTo>
                  <a:pt x="174247" y="11787"/>
                </a:lnTo>
                <a:lnTo>
                  <a:pt x="169103" y="7620"/>
                </a:lnTo>
                <a:close/>
              </a:path>
              <a:path w="177800" h="161289">
                <a:moveTo>
                  <a:pt x="144780" y="0"/>
                </a:moveTo>
                <a:lnTo>
                  <a:pt x="130968" y="3095"/>
                </a:lnTo>
                <a:lnTo>
                  <a:pt x="120014" y="10477"/>
                </a:lnTo>
                <a:lnTo>
                  <a:pt x="111918" y="19288"/>
                </a:lnTo>
                <a:lnTo>
                  <a:pt x="106680" y="26670"/>
                </a:lnTo>
                <a:lnTo>
                  <a:pt x="117799" y="26670"/>
                </a:lnTo>
                <a:lnTo>
                  <a:pt x="118427" y="25241"/>
                </a:lnTo>
                <a:lnTo>
                  <a:pt x="128865" y="12918"/>
                </a:lnTo>
                <a:lnTo>
                  <a:pt x="144780" y="7620"/>
                </a:lnTo>
                <a:lnTo>
                  <a:pt x="169103" y="7620"/>
                </a:lnTo>
                <a:lnTo>
                  <a:pt x="165576" y="4762"/>
                </a:lnTo>
                <a:lnTo>
                  <a:pt x="154761" y="1071"/>
                </a:lnTo>
                <a:lnTo>
                  <a:pt x="144780" y="0"/>
                </a:lnTo>
                <a:close/>
              </a:path>
            </a:pathLst>
          </a:custGeom>
          <a:solidFill>
            <a:srgbClr val="000000"/>
          </a:solidFill>
        </p:spPr>
        <p:txBody>
          <a:bodyPr wrap="square" lIns="0" tIns="0" rIns="0" bIns="0" rtlCol="0"/>
          <a:lstStyle/>
          <a:p>
            <a:endParaRPr sz="1632"/>
          </a:p>
        </p:txBody>
      </p:sp>
      <p:sp>
        <p:nvSpPr>
          <p:cNvPr id="6" name="object 6"/>
          <p:cNvSpPr/>
          <p:nvPr/>
        </p:nvSpPr>
        <p:spPr>
          <a:xfrm>
            <a:off x="2759323" y="2247612"/>
            <a:ext cx="111708" cy="158926"/>
          </a:xfrm>
          <a:custGeom>
            <a:avLst/>
            <a:gdLst/>
            <a:ahLst/>
            <a:cxnLst/>
            <a:rect l="l" t="t" r="r" b="b"/>
            <a:pathLst>
              <a:path w="123189" h="175260">
                <a:moveTo>
                  <a:pt x="59690" y="0"/>
                </a:moveTo>
                <a:lnTo>
                  <a:pt x="55880" y="0"/>
                </a:lnTo>
                <a:lnTo>
                  <a:pt x="49847" y="396"/>
                </a:lnTo>
                <a:lnTo>
                  <a:pt x="31591" y="2143"/>
                </a:lnTo>
                <a:lnTo>
                  <a:pt x="24130" y="2539"/>
                </a:lnTo>
                <a:lnTo>
                  <a:pt x="19050" y="2539"/>
                </a:lnTo>
                <a:lnTo>
                  <a:pt x="19050" y="12700"/>
                </a:lnTo>
                <a:lnTo>
                  <a:pt x="36830" y="12700"/>
                </a:lnTo>
                <a:lnTo>
                  <a:pt x="36830" y="19050"/>
                </a:lnTo>
                <a:lnTo>
                  <a:pt x="35560" y="21589"/>
                </a:lnTo>
                <a:lnTo>
                  <a:pt x="1269" y="162559"/>
                </a:lnTo>
                <a:lnTo>
                  <a:pt x="0" y="166369"/>
                </a:lnTo>
                <a:lnTo>
                  <a:pt x="0" y="171450"/>
                </a:lnTo>
                <a:lnTo>
                  <a:pt x="2540" y="175259"/>
                </a:lnTo>
                <a:lnTo>
                  <a:pt x="15240" y="175259"/>
                </a:lnTo>
                <a:lnTo>
                  <a:pt x="20319" y="165100"/>
                </a:lnTo>
                <a:lnTo>
                  <a:pt x="22105" y="157559"/>
                </a:lnTo>
                <a:lnTo>
                  <a:pt x="26034" y="141922"/>
                </a:lnTo>
                <a:lnTo>
                  <a:pt x="29964" y="125809"/>
                </a:lnTo>
                <a:lnTo>
                  <a:pt x="31750" y="116839"/>
                </a:lnTo>
                <a:lnTo>
                  <a:pt x="69324" y="116839"/>
                </a:lnTo>
                <a:lnTo>
                  <a:pt x="67786" y="115728"/>
                </a:lnTo>
                <a:lnTo>
                  <a:pt x="54352" y="111621"/>
                </a:lnTo>
                <a:lnTo>
                  <a:pt x="43180" y="110489"/>
                </a:lnTo>
                <a:lnTo>
                  <a:pt x="48524" y="106679"/>
                </a:lnTo>
                <a:lnTo>
                  <a:pt x="34290" y="106679"/>
                </a:lnTo>
                <a:lnTo>
                  <a:pt x="59690" y="7619"/>
                </a:lnTo>
                <a:lnTo>
                  <a:pt x="59690" y="0"/>
                </a:lnTo>
                <a:close/>
              </a:path>
              <a:path w="123189" h="175260">
                <a:moveTo>
                  <a:pt x="69324" y="116839"/>
                </a:moveTo>
                <a:lnTo>
                  <a:pt x="31750" y="116839"/>
                </a:lnTo>
                <a:lnTo>
                  <a:pt x="44946" y="119300"/>
                </a:lnTo>
                <a:lnTo>
                  <a:pt x="55403" y="123189"/>
                </a:lnTo>
                <a:lnTo>
                  <a:pt x="62289" y="128984"/>
                </a:lnTo>
                <a:lnTo>
                  <a:pt x="64769" y="137159"/>
                </a:lnTo>
                <a:lnTo>
                  <a:pt x="64769" y="139700"/>
                </a:lnTo>
                <a:lnTo>
                  <a:pt x="63500" y="142239"/>
                </a:lnTo>
                <a:lnTo>
                  <a:pt x="62230" y="146050"/>
                </a:lnTo>
                <a:lnTo>
                  <a:pt x="62230" y="149859"/>
                </a:lnTo>
                <a:lnTo>
                  <a:pt x="64789" y="161329"/>
                </a:lnTo>
                <a:lnTo>
                  <a:pt x="71278" y="169227"/>
                </a:lnTo>
                <a:lnTo>
                  <a:pt x="79910" y="173791"/>
                </a:lnTo>
                <a:lnTo>
                  <a:pt x="88900" y="175259"/>
                </a:lnTo>
                <a:lnTo>
                  <a:pt x="104040" y="169485"/>
                </a:lnTo>
                <a:lnTo>
                  <a:pt x="105451" y="167639"/>
                </a:lnTo>
                <a:lnTo>
                  <a:pt x="83819" y="167639"/>
                </a:lnTo>
                <a:lnTo>
                  <a:pt x="81280" y="162559"/>
                </a:lnTo>
                <a:lnTo>
                  <a:pt x="81280" y="151129"/>
                </a:lnTo>
                <a:lnTo>
                  <a:pt x="82550" y="144779"/>
                </a:lnTo>
                <a:lnTo>
                  <a:pt x="83819" y="139700"/>
                </a:lnTo>
                <a:lnTo>
                  <a:pt x="83819" y="137159"/>
                </a:lnTo>
                <a:lnTo>
                  <a:pt x="79077" y="123884"/>
                </a:lnTo>
                <a:lnTo>
                  <a:pt x="69324" y="116839"/>
                </a:lnTo>
                <a:close/>
              </a:path>
              <a:path w="123189" h="175260">
                <a:moveTo>
                  <a:pt x="120650" y="134619"/>
                </a:moveTo>
                <a:lnTo>
                  <a:pt x="113030" y="134619"/>
                </a:lnTo>
                <a:lnTo>
                  <a:pt x="111760" y="139700"/>
                </a:lnTo>
                <a:lnTo>
                  <a:pt x="108366" y="148887"/>
                </a:lnTo>
                <a:lnTo>
                  <a:pt x="103663" y="157956"/>
                </a:lnTo>
                <a:lnTo>
                  <a:pt x="97293" y="164881"/>
                </a:lnTo>
                <a:lnTo>
                  <a:pt x="88900" y="167639"/>
                </a:lnTo>
                <a:lnTo>
                  <a:pt x="105451" y="167639"/>
                </a:lnTo>
                <a:lnTo>
                  <a:pt x="113823" y="156686"/>
                </a:lnTo>
                <a:lnTo>
                  <a:pt x="119082" y="143648"/>
                </a:lnTo>
                <a:lnTo>
                  <a:pt x="120650" y="137159"/>
                </a:lnTo>
                <a:lnTo>
                  <a:pt x="120650" y="134619"/>
                </a:lnTo>
                <a:close/>
              </a:path>
              <a:path w="123189" h="175260">
                <a:moveTo>
                  <a:pt x="102869" y="63500"/>
                </a:moveTo>
                <a:lnTo>
                  <a:pt x="63500" y="85089"/>
                </a:lnTo>
                <a:lnTo>
                  <a:pt x="56257" y="92213"/>
                </a:lnTo>
                <a:lnTo>
                  <a:pt x="49371" y="98266"/>
                </a:lnTo>
                <a:lnTo>
                  <a:pt x="42247" y="103127"/>
                </a:lnTo>
                <a:lnTo>
                  <a:pt x="34290" y="106679"/>
                </a:lnTo>
                <a:lnTo>
                  <a:pt x="48524" y="106679"/>
                </a:lnTo>
                <a:lnTo>
                  <a:pt x="49053" y="106302"/>
                </a:lnTo>
                <a:lnTo>
                  <a:pt x="54927" y="101758"/>
                </a:lnTo>
                <a:lnTo>
                  <a:pt x="60325" y="97452"/>
                </a:lnTo>
                <a:lnTo>
                  <a:pt x="64769" y="93979"/>
                </a:lnTo>
                <a:lnTo>
                  <a:pt x="73580" y="85050"/>
                </a:lnTo>
                <a:lnTo>
                  <a:pt x="82867" y="77787"/>
                </a:lnTo>
                <a:lnTo>
                  <a:pt x="92630" y="72905"/>
                </a:lnTo>
                <a:lnTo>
                  <a:pt x="102869" y="71119"/>
                </a:lnTo>
                <a:lnTo>
                  <a:pt x="119613" y="71119"/>
                </a:lnTo>
                <a:lnTo>
                  <a:pt x="118268" y="69056"/>
                </a:lnTo>
                <a:lnTo>
                  <a:pt x="111938" y="65027"/>
                </a:lnTo>
                <a:lnTo>
                  <a:pt x="102869" y="63500"/>
                </a:lnTo>
                <a:close/>
              </a:path>
              <a:path w="123189" h="175260">
                <a:moveTo>
                  <a:pt x="119613" y="71119"/>
                </a:moveTo>
                <a:lnTo>
                  <a:pt x="109219" y="71119"/>
                </a:lnTo>
                <a:lnTo>
                  <a:pt x="111760" y="73659"/>
                </a:lnTo>
                <a:lnTo>
                  <a:pt x="100330" y="74929"/>
                </a:lnTo>
                <a:lnTo>
                  <a:pt x="99060" y="83819"/>
                </a:lnTo>
                <a:lnTo>
                  <a:pt x="99060" y="92709"/>
                </a:lnTo>
                <a:lnTo>
                  <a:pt x="102869" y="96519"/>
                </a:lnTo>
                <a:lnTo>
                  <a:pt x="115569" y="96519"/>
                </a:lnTo>
                <a:lnTo>
                  <a:pt x="123190" y="91439"/>
                </a:lnTo>
                <a:lnTo>
                  <a:pt x="123190" y="81279"/>
                </a:lnTo>
                <a:lnTo>
                  <a:pt x="121979" y="74751"/>
                </a:lnTo>
                <a:lnTo>
                  <a:pt x="119613" y="71119"/>
                </a:lnTo>
                <a:close/>
              </a:path>
            </a:pathLst>
          </a:custGeom>
          <a:solidFill>
            <a:srgbClr val="000000"/>
          </a:solidFill>
        </p:spPr>
        <p:txBody>
          <a:bodyPr wrap="square" lIns="0" tIns="0" rIns="0" bIns="0" rtlCol="0"/>
          <a:lstStyle/>
          <a:p>
            <a:endParaRPr sz="1632"/>
          </a:p>
        </p:txBody>
      </p:sp>
      <p:sp>
        <p:nvSpPr>
          <p:cNvPr id="7" name="object 7"/>
          <p:cNvSpPr/>
          <p:nvPr/>
        </p:nvSpPr>
        <p:spPr>
          <a:xfrm>
            <a:off x="2670646" y="2422661"/>
            <a:ext cx="286758" cy="168139"/>
          </a:xfrm>
          <a:custGeom>
            <a:avLst/>
            <a:gdLst/>
            <a:ahLst/>
            <a:cxnLst/>
            <a:rect l="l" t="t" r="r" b="b"/>
            <a:pathLst>
              <a:path w="316229" h="185419">
                <a:moveTo>
                  <a:pt x="238759" y="0"/>
                </a:moveTo>
                <a:lnTo>
                  <a:pt x="226059" y="0"/>
                </a:lnTo>
                <a:lnTo>
                  <a:pt x="226059" y="3810"/>
                </a:lnTo>
                <a:lnTo>
                  <a:pt x="243839" y="50800"/>
                </a:lnTo>
                <a:lnTo>
                  <a:pt x="276859" y="85089"/>
                </a:lnTo>
                <a:lnTo>
                  <a:pt x="0" y="85089"/>
                </a:lnTo>
                <a:lnTo>
                  <a:pt x="0" y="99060"/>
                </a:lnTo>
                <a:lnTo>
                  <a:pt x="276859" y="99060"/>
                </a:lnTo>
                <a:lnTo>
                  <a:pt x="263683" y="110311"/>
                </a:lnTo>
                <a:lnTo>
                  <a:pt x="235168" y="151606"/>
                </a:lnTo>
                <a:lnTo>
                  <a:pt x="226059" y="181610"/>
                </a:lnTo>
                <a:lnTo>
                  <a:pt x="226059" y="185419"/>
                </a:lnTo>
                <a:lnTo>
                  <a:pt x="240030" y="185419"/>
                </a:lnTo>
                <a:lnTo>
                  <a:pt x="241300" y="177800"/>
                </a:lnTo>
                <a:lnTo>
                  <a:pt x="249713" y="152975"/>
                </a:lnTo>
                <a:lnTo>
                  <a:pt x="263842" y="130651"/>
                </a:lnTo>
                <a:lnTo>
                  <a:pt x="284162" y="111898"/>
                </a:lnTo>
                <a:lnTo>
                  <a:pt x="311149" y="97789"/>
                </a:lnTo>
                <a:lnTo>
                  <a:pt x="314959" y="95250"/>
                </a:lnTo>
                <a:lnTo>
                  <a:pt x="316230" y="95250"/>
                </a:lnTo>
                <a:lnTo>
                  <a:pt x="316230" y="90169"/>
                </a:lnTo>
                <a:lnTo>
                  <a:pt x="313690" y="88900"/>
                </a:lnTo>
                <a:lnTo>
                  <a:pt x="312419" y="88900"/>
                </a:lnTo>
                <a:lnTo>
                  <a:pt x="296664" y="81518"/>
                </a:lnTo>
                <a:lnTo>
                  <a:pt x="275907" y="66992"/>
                </a:lnTo>
                <a:lnTo>
                  <a:pt x="255627" y="42465"/>
                </a:lnTo>
                <a:lnTo>
                  <a:pt x="241300" y="5079"/>
                </a:lnTo>
                <a:lnTo>
                  <a:pt x="240030" y="1269"/>
                </a:lnTo>
                <a:lnTo>
                  <a:pt x="238759" y="0"/>
                </a:lnTo>
                <a:close/>
              </a:path>
            </a:pathLst>
          </a:custGeom>
          <a:solidFill>
            <a:srgbClr val="000000"/>
          </a:solidFill>
        </p:spPr>
        <p:txBody>
          <a:bodyPr wrap="square" lIns="0" tIns="0" rIns="0" bIns="0" rtlCol="0"/>
          <a:lstStyle/>
          <a:p>
            <a:endParaRPr sz="1632"/>
          </a:p>
        </p:txBody>
      </p:sp>
      <p:sp>
        <p:nvSpPr>
          <p:cNvPr id="8" name="object 8"/>
          <p:cNvSpPr/>
          <p:nvPr/>
        </p:nvSpPr>
        <p:spPr>
          <a:xfrm>
            <a:off x="3072567" y="2444542"/>
            <a:ext cx="149713" cy="208446"/>
          </a:xfrm>
          <a:custGeom>
            <a:avLst/>
            <a:gdLst/>
            <a:ahLst/>
            <a:cxnLst/>
            <a:rect l="l" t="t" r="r" b="b"/>
            <a:pathLst>
              <a:path w="165100" h="229869">
                <a:moveTo>
                  <a:pt x="31750" y="176530"/>
                </a:moveTo>
                <a:lnTo>
                  <a:pt x="27939" y="176530"/>
                </a:lnTo>
                <a:lnTo>
                  <a:pt x="21014" y="177601"/>
                </a:lnTo>
                <a:lnTo>
                  <a:pt x="14446" y="181292"/>
                </a:lnTo>
                <a:lnTo>
                  <a:pt x="9544" y="188317"/>
                </a:lnTo>
                <a:lnTo>
                  <a:pt x="7619" y="199389"/>
                </a:lnTo>
                <a:lnTo>
                  <a:pt x="10358" y="211117"/>
                </a:lnTo>
                <a:lnTo>
                  <a:pt x="18097" y="220821"/>
                </a:lnTo>
                <a:lnTo>
                  <a:pt x="30122" y="227429"/>
                </a:lnTo>
                <a:lnTo>
                  <a:pt x="45719" y="229870"/>
                </a:lnTo>
                <a:lnTo>
                  <a:pt x="72925" y="224095"/>
                </a:lnTo>
                <a:lnTo>
                  <a:pt x="75837" y="222250"/>
                </a:lnTo>
                <a:lnTo>
                  <a:pt x="45719" y="222250"/>
                </a:lnTo>
                <a:lnTo>
                  <a:pt x="40104" y="221833"/>
                </a:lnTo>
                <a:lnTo>
                  <a:pt x="32226" y="219868"/>
                </a:lnTo>
                <a:lnTo>
                  <a:pt x="24110" y="215284"/>
                </a:lnTo>
                <a:lnTo>
                  <a:pt x="17779" y="207010"/>
                </a:lnTo>
                <a:lnTo>
                  <a:pt x="27939" y="207010"/>
                </a:lnTo>
                <a:lnTo>
                  <a:pt x="38100" y="199389"/>
                </a:lnTo>
                <a:lnTo>
                  <a:pt x="40639" y="195580"/>
                </a:lnTo>
                <a:lnTo>
                  <a:pt x="40639" y="177800"/>
                </a:lnTo>
                <a:lnTo>
                  <a:pt x="31750" y="176530"/>
                </a:lnTo>
                <a:close/>
              </a:path>
              <a:path w="165100" h="229869">
                <a:moveTo>
                  <a:pt x="132744" y="144780"/>
                </a:moveTo>
                <a:lnTo>
                  <a:pt x="107950" y="144780"/>
                </a:lnTo>
                <a:lnTo>
                  <a:pt x="104199" y="158313"/>
                </a:lnTo>
                <a:lnTo>
                  <a:pt x="99853" y="172085"/>
                </a:lnTo>
                <a:lnTo>
                  <a:pt x="77509" y="207783"/>
                </a:lnTo>
                <a:lnTo>
                  <a:pt x="45719" y="222250"/>
                </a:lnTo>
                <a:lnTo>
                  <a:pt x="75837" y="222250"/>
                </a:lnTo>
                <a:lnTo>
                  <a:pt x="97631" y="208438"/>
                </a:lnTo>
                <a:lnTo>
                  <a:pt x="117336" y="185400"/>
                </a:lnTo>
                <a:lnTo>
                  <a:pt x="129539" y="157480"/>
                </a:lnTo>
                <a:lnTo>
                  <a:pt x="132744" y="144780"/>
                </a:lnTo>
                <a:close/>
              </a:path>
              <a:path w="165100" h="229869">
                <a:moveTo>
                  <a:pt x="67864" y="7620"/>
                </a:moveTo>
                <a:lnTo>
                  <a:pt x="54610" y="7620"/>
                </a:lnTo>
                <a:lnTo>
                  <a:pt x="54610" y="19050"/>
                </a:lnTo>
                <a:lnTo>
                  <a:pt x="54153" y="25697"/>
                </a:lnTo>
                <a:lnTo>
                  <a:pt x="52863" y="32226"/>
                </a:lnTo>
                <a:lnTo>
                  <a:pt x="50859" y="38516"/>
                </a:lnTo>
                <a:lnTo>
                  <a:pt x="48252" y="44469"/>
                </a:lnTo>
                <a:lnTo>
                  <a:pt x="39191" y="69175"/>
                </a:lnTo>
                <a:lnTo>
                  <a:pt x="32861" y="88900"/>
                </a:lnTo>
                <a:lnTo>
                  <a:pt x="29150" y="104814"/>
                </a:lnTo>
                <a:lnTo>
                  <a:pt x="27939" y="118110"/>
                </a:lnTo>
                <a:lnTo>
                  <a:pt x="31849" y="138251"/>
                </a:lnTo>
                <a:lnTo>
                  <a:pt x="42068" y="151606"/>
                </a:lnTo>
                <a:lnTo>
                  <a:pt x="56336" y="159007"/>
                </a:lnTo>
                <a:lnTo>
                  <a:pt x="72389" y="161289"/>
                </a:lnTo>
                <a:lnTo>
                  <a:pt x="82411" y="160139"/>
                </a:lnTo>
                <a:lnTo>
                  <a:pt x="91598" y="156845"/>
                </a:lnTo>
                <a:lnTo>
                  <a:pt x="98843" y="152400"/>
                </a:lnTo>
                <a:lnTo>
                  <a:pt x="73660" y="152400"/>
                </a:lnTo>
                <a:lnTo>
                  <a:pt x="62249" y="149820"/>
                </a:lnTo>
                <a:lnTo>
                  <a:pt x="55721" y="143192"/>
                </a:lnTo>
                <a:lnTo>
                  <a:pt x="52764" y="134183"/>
                </a:lnTo>
                <a:lnTo>
                  <a:pt x="52069" y="124460"/>
                </a:lnTo>
                <a:lnTo>
                  <a:pt x="53240" y="110867"/>
                </a:lnTo>
                <a:lnTo>
                  <a:pt x="56673" y="94773"/>
                </a:lnTo>
                <a:lnTo>
                  <a:pt x="62249" y="76061"/>
                </a:lnTo>
                <a:lnTo>
                  <a:pt x="69850" y="54610"/>
                </a:lnTo>
                <a:lnTo>
                  <a:pt x="73614" y="44450"/>
                </a:lnTo>
                <a:lnTo>
                  <a:pt x="75564" y="39052"/>
                </a:lnTo>
                <a:lnTo>
                  <a:pt x="76993" y="33893"/>
                </a:lnTo>
                <a:lnTo>
                  <a:pt x="77469" y="29210"/>
                </a:lnTo>
                <a:lnTo>
                  <a:pt x="75227" y="17680"/>
                </a:lnTo>
                <a:lnTo>
                  <a:pt x="69056" y="8413"/>
                </a:lnTo>
                <a:lnTo>
                  <a:pt x="67864" y="7620"/>
                </a:lnTo>
                <a:close/>
              </a:path>
              <a:path w="165100" h="229869">
                <a:moveTo>
                  <a:pt x="160019" y="3810"/>
                </a:moveTo>
                <a:lnTo>
                  <a:pt x="149860" y="3810"/>
                </a:lnTo>
                <a:lnTo>
                  <a:pt x="144779" y="6350"/>
                </a:lnTo>
                <a:lnTo>
                  <a:pt x="140969" y="11430"/>
                </a:lnTo>
                <a:lnTo>
                  <a:pt x="140969" y="12700"/>
                </a:lnTo>
                <a:lnTo>
                  <a:pt x="138429" y="24130"/>
                </a:lnTo>
                <a:lnTo>
                  <a:pt x="135889" y="30480"/>
                </a:lnTo>
                <a:lnTo>
                  <a:pt x="134540" y="37901"/>
                </a:lnTo>
                <a:lnTo>
                  <a:pt x="130889" y="52268"/>
                </a:lnTo>
                <a:lnTo>
                  <a:pt x="113029" y="121920"/>
                </a:lnTo>
                <a:lnTo>
                  <a:pt x="73660" y="152400"/>
                </a:lnTo>
                <a:lnTo>
                  <a:pt x="98843" y="152400"/>
                </a:lnTo>
                <a:lnTo>
                  <a:pt x="100117" y="151606"/>
                </a:lnTo>
                <a:lnTo>
                  <a:pt x="107950" y="144780"/>
                </a:lnTo>
                <a:lnTo>
                  <a:pt x="132744" y="144780"/>
                </a:lnTo>
                <a:lnTo>
                  <a:pt x="164980" y="16986"/>
                </a:lnTo>
                <a:lnTo>
                  <a:pt x="165100" y="6350"/>
                </a:lnTo>
                <a:lnTo>
                  <a:pt x="160019" y="3810"/>
                </a:lnTo>
                <a:close/>
              </a:path>
              <a:path w="165100" h="229869">
                <a:moveTo>
                  <a:pt x="48260" y="0"/>
                </a:moveTo>
                <a:lnTo>
                  <a:pt x="25717" y="7997"/>
                </a:lnTo>
                <a:lnTo>
                  <a:pt x="10794" y="25876"/>
                </a:lnTo>
                <a:lnTo>
                  <a:pt x="2539" y="44469"/>
                </a:lnTo>
                <a:lnTo>
                  <a:pt x="0" y="54610"/>
                </a:lnTo>
                <a:lnTo>
                  <a:pt x="0" y="58420"/>
                </a:lnTo>
                <a:lnTo>
                  <a:pt x="7619" y="58420"/>
                </a:lnTo>
                <a:lnTo>
                  <a:pt x="7619" y="57150"/>
                </a:lnTo>
                <a:lnTo>
                  <a:pt x="10160" y="52070"/>
                </a:lnTo>
                <a:lnTo>
                  <a:pt x="17879" y="30658"/>
                </a:lnTo>
                <a:lnTo>
                  <a:pt x="27146" y="16986"/>
                </a:lnTo>
                <a:lnTo>
                  <a:pt x="37127" y="9743"/>
                </a:lnTo>
                <a:lnTo>
                  <a:pt x="46989" y="7620"/>
                </a:lnTo>
                <a:lnTo>
                  <a:pt x="67864" y="7620"/>
                </a:lnTo>
                <a:lnTo>
                  <a:pt x="59789" y="2242"/>
                </a:lnTo>
                <a:lnTo>
                  <a:pt x="48260" y="0"/>
                </a:lnTo>
                <a:close/>
              </a:path>
            </a:pathLst>
          </a:custGeom>
          <a:solidFill>
            <a:srgbClr val="000000"/>
          </a:solidFill>
        </p:spPr>
        <p:txBody>
          <a:bodyPr wrap="square" lIns="0" tIns="0" rIns="0" bIns="0" rtlCol="0"/>
          <a:lstStyle/>
          <a:p>
            <a:endParaRPr sz="1632"/>
          </a:p>
        </p:txBody>
      </p:sp>
      <p:sp>
        <p:nvSpPr>
          <p:cNvPr id="9" name="object 9"/>
          <p:cNvSpPr txBox="1"/>
          <p:nvPr/>
        </p:nvSpPr>
        <p:spPr>
          <a:xfrm>
            <a:off x="831482" y="1761622"/>
            <a:ext cx="196354" cy="346464"/>
          </a:xfrm>
          <a:prstGeom prst="rect">
            <a:avLst/>
          </a:prstGeom>
        </p:spPr>
        <p:txBody>
          <a:bodyPr vert="horz" wrap="square" lIns="0" tIns="11516" rIns="0" bIns="0" rtlCol="0">
            <a:spAutoFit/>
          </a:bodyPr>
          <a:lstStyle/>
          <a:p>
            <a:pPr>
              <a:spcBef>
                <a:spcPts val="91"/>
              </a:spcBef>
            </a:pPr>
            <a:r>
              <a:rPr sz="2176" dirty="0">
                <a:latin typeface="Arial"/>
                <a:cs typeface="Arial"/>
              </a:rPr>
              <a:t>A</a:t>
            </a:r>
            <a:endParaRPr sz="2176">
              <a:latin typeface="Arial"/>
              <a:cs typeface="Arial"/>
            </a:endParaRPr>
          </a:p>
        </p:txBody>
      </p:sp>
      <p:sp>
        <p:nvSpPr>
          <p:cNvPr id="10" name="object 10"/>
          <p:cNvSpPr txBox="1"/>
          <p:nvPr/>
        </p:nvSpPr>
        <p:spPr>
          <a:xfrm>
            <a:off x="2814601" y="2088687"/>
            <a:ext cx="1145879" cy="346464"/>
          </a:xfrm>
          <a:prstGeom prst="rect">
            <a:avLst/>
          </a:prstGeom>
        </p:spPr>
        <p:txBody>
          <a:bodyPr vert="horz" wrap="square" lIns="0" tIns="11516" rIns="0" bIns="0" rtlCol="0">
            <a:spAutoFit/>
          </a:bodyPr>
          <a:lstStyle/>
          <a:p>
            <a:pPr marR="63916" algn="r">
              <a:spcBef>
                <a:spcPts val="91"/>
              </a:spcBef>
            </a:pPr>
            <a:r>
              <a:rPr sz="2176" dirty="0">
                <a:latin typeface="Arial"/>
                <a:cs typeface="Arial"/>
              </a:rPr>
              <a:t>B</a:t>
            </a:r>
            <a:endParaRPr sz="2176">
              <a:latin typeface="Arial"/>
              <a:cs typeface="Arial"/>
            </a:endParaRPr>
          </a:p>
        </p:txBody>
      </p:sp>
      <p:sp>
        <p:nvSpPr>
          <p:cNvPr id="11" name="object 11"/>
          <p:cNvSpPr/>
          <p:nvPr/>
        </p:nvSpPr>
        <p:spPr>
          <a:xfrm>
            <a:off x="754322" y="4276797"/>
            <a:ext cx="153168" cy="228024"/>
          </a:xfrm>
          <a:custGeom>
            <a:avLst/>
            <a:gdLst/>
            <a:ahLst/>
            <a:cxnLst/>
            <a:rect l="l" t="t" r="r" b="b"/>
            <a:pathLst>
              <a:path w="168909" h="251460">
                <a:moveTo>
                  <a:pt x="86359" y="90169"/>
                </a:moveTo>
                <a:lnTo>
                  <a:pt x="55185" y="99099"/>
                </a:lnTo>
                <a:lnTo>
                  <a:pt x="27463" y="122554"/>
                </a:lnTo>
                <a:lnTo>
                  <a:pt x="7600" y="155535"/>
                </a:lnTo>
                <a:lnTo>
                  <a:pt x="0" y="193039"/>
                </a:lnTo>
                <a:lnTo>
                  <a:pt x="3432" y="216634"/>
                </a:lnTo>
                <a:lnTo>
                  <a:pt x="13176" y="235108"/>
                </a:lnTo>
                <a:lnTo>
                  <a:pt x="28396" y="247153"/>
                </a:lnTo>
                <a:lnTo>
                  <a:pt x="48259" y="251459"/>
                </a:lnTo>
                <a:lnTo>
                  <a:pt x="55046" y="250666"/>
                </a:lnTo>
                <a:lnTo>
                  <a:pt x="65404" y="247014"/>
                </a:lnTo>
                <a:lnTo>
                  <a:pt x="72387" y="242569"/>
                </a:lnTo>
                <a:lnTo>
                  <a:pt x="48259" y="242569"/>
                </a:lnTo>
                <a:lnTo>
                  <a:pt x="37187" y="239375"/>
                </a:lnTo>
                <a:lnTo>
                  <a:pt x="30162" y="231298"/>
                </a:lnTo>
                <a:lnTo>
                  <a:pt x="26471" y="220602"/>
                </a:lnTo>
                <a:lnTo>
                  <a:pt x="25523" y="210819"/>
                </a:lnTo>
                <a:lnTo>
                  <a:pt x="25453" y="209073"/>
                </a:lnTo>
                <a:lnTo>
                  <a:pt x="27324" y="192266"/>
                </a:lnTo>
                <a:lnTo>
                  <a:pt x="38794" y="148649"/>
                </a:lnTo>
                <a:lnTo>
                  <a:pt x="64611" y="106838"/>
                </a:lnTo>
                <a:lnTo>
                  <a:pt x="86359" y="97789"/>
                </a:lnTo>
                <a:lnTo>
                  <a:pt x="107199" y="97789"/>
                </a:lnTo>
                <a:lnTo>
                  <a:pt x="105727" y="96361"/>
                </a:lnTo>
                <a:lnTo>
                  <a:pt x="96877" y="91777"/>
                </a:lnTo>
                <a:lnTo>
                  <a:pt x="86359" y="90169"/>
                </a:lnTo>
                <a:close/>
              </a:path>
              <a:path w="168909" h="251460">
                <a:moveTo>
                  <a:pt x="115569" y="223519"/>
                </a:moveTo>
                <a:lnTo>
                  <a:pt x="93980" y="223519"/>
                </a:lnTo>
                <a:lnTo>
                  <a:pt x="97690" y="234314"/>
                </a:lnTo>
                <a:lnTo>
                  <a:pt x="104616" y="243204"/>
                </a:lnTo>
                <a:lnTo>
                  <a:pt x="114161" y="249237"/>
                </a:lnTo>
                <a:lnTo>
                  <a:pt x="125730" y="251459"/>
                </a:lnTo>
                <a:lnTo>
                  <a:pt x="135076" y="249892"/>
                </a:lnTo>
                <a:lnTo>
                  <a:pt x="142398" y="245586"/>
                </a:lnTo>
                <a:lnTo>
                  <a:pt x="145043" y="242569"/>
                </a:lnTo>
                <a:lnTo>
                  <a:pt x="116840" y="242569"/>
                </a:lnTo>
                <a:lnTo>
                  <a:pt x="115660" y="234314"/>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87" y="242569"/>
                </a:lnTo>
                <a:lnTo>
                  <a:pt x="78620" y="238601"/>
                </a:lnTo>
                <a:lnTo>
                  <a:pt x="93980" y="223519"/>
                </a:lnTo>
                <a:lnTo>
                  <a:pt x="115569" y="223519"/>
                </a:lnTo>
                <a:lnTo>
                  <a:pt x="115569" y="218439"/>
                </a:lnTo>
                <a:lnTo>
                  <a:pt x="116840" y="215900"/>
                </a:lnTo>
                <a:lnTo>
                  <a:pt x="118109" y="209550"/>
                </a:lnTo>
                <a:lnTo>
                  <a:pt x="141942" y="113029"/>
                </a:lnTo>
                <a:lnTo>
                  <a:pt x="119380" y="113029"/>
                </a:lnTo>
                <a:lnTo>
                  <a:pt x="113149" y="103564"/>
                </a:lnTo>
                <a:lnTo>
                  <a:pt x="107199" y="97789"/>
                </a:lnTo>
                <a:close/>
              </a:path>
              <a:path w="168909" h="251460">
                <a:moveTo>
                  <a:pt x="163830" y="193039"/>
                </a:moveTo>
                <a:lnTo>
                  <a:pt x="154940" y="193039"/>
                </a:lnTo>
                <a:lnTo>
                  <a:pt x="149324" y="215245"/>
                </a:lnTo>
                <a:lnTo>
                  <a:pt x="143668" y="229393"/>
                </a:lnTo>
                <a:lnTo>
                  <a:pt x="136346" y="239017"/>
                </a:lnTo>
                <a:lnTo>
                  <a:pt x="127000" y="242569"/>
                </a:lnTo>
                <a:lnTo>
                  <a:pt x="145043" y="242569"/>
                </a:lnTo>
                <a:lnTo>
                  <a:pt x="162937" y="199886"/>
                </a:lnTo>
                <a:lnTo>
                  <a:pt x="163830" y="195579"/>
                </a:lnTo>
                <a:lnTo>
                  <a:pt x="163830" y="193039"/>
                </a:lnTo>
                <a:close/>
              </a:path>
              <a:path w="168909" h="251460">
                <a:moveTo>
                  <a:pt x="168909" y="0"/>
                </a:moveTo>
                <a:lnTo>
                  <a:pt x="165100" y="0"/>
                </a:lnTo>
                <a:lnTo>
                  <a:pt x="156170" y="416"/>
                </a:lnTo>
                <a:lnTo>
                  <a:pt x="142240" y="1428"/>
                </a:lnTo>
                <a:lnTo>
                  <a:pt x="128309" y="2678"/>
                </a:lnTo>
                <a:lnTo>
                  <a:pt x="119380" y="3810"/>
                </a:lnTo>
                <a:lnTo>
                  <a:pt x="116840" y="3810"/>
                </a:lnTo>
                <a:lnTo>
                  <a:pt x="115569" y="6350"/>
                </a:lnTo>
                <a:lnTo>
                  <a:pt x="115569" y="15239"/>
                </a:lnTo>
                <a:lnTo>
                  <a:pt x="139700" y="15239"/>
                </a:lnTo>
                <a:lnTo>
                  <a:pt x="140969" y="17779"/>
                </a:lnTo>
                <a:lnTo>
                  <a:pt x="140969" y="21589"/>
                </a:lnTo>
                <a:lnTo>
                  <a:pt x="139700" y="27939"/>
                </a:lnTo>
                <a:lnTo>
                  <a:pt x="119380" y="113029"/>
                </a:lnTo>
                <a:lnTo>
                  <a:pt x="141942" y="113029"/>
                </a:lnTo>
                <a:lnTo>
                  <a:pt x="168909" y="3810"/>
                </a:lnTo>
                <a:lnTo>
                  <a:pt x="168909" y="0"/>
                </a:lnTo>
                <a:close/>
              </a:path>
            </a:pathLst>
          </a:custGeom>
          <a:solidFill>
            <a:srgbClr val="0000FF"/>
          </a:solidFill>
        </p:spPr>
        <p:txBody>
          <a:bodyPr wrap="square" lIns="0" tIns="0" rIns="0" bIns="0" rtlCol="0"/>
          <a:lstStyle/>
          <a:p>
            <a:endParaRPr sz="1632"/>
          </a:p>
        </p:txBody>
      </p:sp>
      <p:sp>
        <p:nvSpPr>
          <p:cNvPr id="12" name="object 12"/>
          <p:cNvSpPr/>
          <p:nvPr/>
        </p:nvSpPr>
        <p:spPr>
          <a:xfrm>
            <a:off x="946645" y="4573343"/>
            <a:ext cx="44914" cy="0"/>
          </a:xfrm>
          <a:custGeom>
            <a:avLst/>
            <a:gdLst/>
            <a:ahLst/>
            <a:cxnLst/>
            <a:rect l="l" t="t" r="r" b="b"/>
            <a:pathLst>
              <a:path w="49530">
                <a:moveTo>
                  <a:pt x="0" y="0"/>
                </a:moveTo>
                <a:lnTo>
                  <a:pt x="49529" y="0"/>
                </a:lnTo>
              </a:path>
            </a:pathLst>
          </a:custGeom>
          <a:ln w="13969">
            <a:solidFill>
              <a:srgbClr val="0000FF"/>
            </a:solidFill>
          </a:ln>
        </p:spPr>
        <p:txBody>
          <a:bodyPr wrap="square" lIns="0" tIns="0" rIns="0" bIns="0" rtlCol="0"/>
          <a:lstStyle/>
          <a:p>
            <a:endParaRPr sz="1632"/>
          </a:p>
        </p:txBody>
      </p:sp>
      <p:sp>
        <p:nvSpPr>
          <p:cNvPr id="13" name="object 13"/>
          <p:cNvSpPr/>
          <p:nvPr/>
        </p:nvSpPr>
        <p:spPr>
          <a:xfrm>
            <a:off x="952980" y="4271038"/>
            <a:ext cx="0" cy="295971"/>
          </a:xfrm>
          <a:custGeom>
            <a:avLst/>
            <a:gdLst/>
            <a:ahLst/>
            <a:cxnLst/>
            <a:rect l="l" t="t" r="r" b="b"/>
            <a:pathLst>
              <a:path h="326389">
                <a:moveTo>
                  <a:pt x="0" y="0"/>
                </a:moveTo>
                <a:lnTo>
                  <a:pt x="0" y="326389"/>
                </a:lnTo>
              </a:path>
            </a:pathLst>
          </a:custGeom>
          <a:ln w="13969">
            <a:solidFill>
              <a:srgbClr val="0000FF"/>
            </a:solidFill>
          </a:ln>
        </p:spPr>
        <p:txBody>
          <a:bodyPr wrap="square" lIns="0" tIns="0" rIns="0" bIns="0" rtlCol="0"/>
          <a:lstStyle/>
          <a:p>
            <a:endParaRPr sz="1632"/>
          </a:p>
        </p:txBody>
      </p:sp>
      <p:sp>
        <p:nvSpPr>
          <p:cNvPr id="14" name="object 14"/>
          <p:cNvSpPr/>
          <p:nvPr/>
        </p:nvSpPr>
        <p:spPr>
          <a:xfrm>
            <a:off x="946645" y="4264705"/>
            <a:ext cx="44914" cy="0"/>
          </a:xfrm>
          <a:custGeom>
            <a:avLst/>
            <a:gdLst/>
            <a:ahLst/>
            <a:cxnLst/>
            <a:rect l="l" t="t" r="r" b="b"/>
            <a:pathLst>
              <a:path w="49530">
                <a:moveTo>
                  <a:pt x="0" y="0"/>
                </a:moveTo>
                <a:lnTo>
                  <a:pt x="49529" y="0"/>
                </a:lnTo>
              </a:path>
            </a:pathLst>
          </a:custGeom>
          <a:ln w="13970">
            <a:solidFill>
              <a:srgbClr val="0000FF"/>
            </a:solidFill>
          </a:ln>
        </p:spPr>
        <p:txBody>
          <a:bodyPr wrap="square" lIns="0" tIns="0" rIns="0" bIns="0" rtlCol="0"/>
          <a:lstStyle/>
          <a:p>
            <a:endParaRPr sz="1632"/>
          </a:p>
        </p:txBody>
      </p:sp>
      <p:sp>
        <p:nvSpPr>
          <p:cNvPr id="15" name="object 15"/>
          <p:cNvSpPr/>
          <p:nvPr/>
        </p:nvSpPr>
        <p:spPr>
          <a:xfrm>
            <a:off x="1006628" y="4357411"/>
            <a:ext cx="161229" cy="146258"/>
          </a:xfrm>
          <a:custGeom>
            <a:avLst/>
            <a:gdLst/>
            <a:ahLst/>
            <a:cxnLst/>
            <a:rect l="l" t="t" r="r" b="b"/>
            <a:pathLst>
              <a:path w="177800" h="161289">
                <a:moveTo>
                  <a:pt x="25292" y="116839"/>
                </a:moveTo>
                <a:lnTo>
                  <a:pt x="18942" y="116839"/>
                </a:lnTo>
                <a:lnTo>
                  <a:pt x="11679" y="118606"/>
                </a:lnTo>
                <a:lnTo>
                  <a:pt x="5607" y="123348"/>
                </a:lnTo>
                <a:lnTo>
                  <a:pt x="1440" y="130234"/>
                </a:lnTo>
                <a:lnTo>
                  <a:pt x="102" y="137318"/>
                </a:lnTo>
                <a:lnTo>
                  <a:pt x="0" y="138787"/>
                </a:lnTo>
                <a:lnTo>
                  <a:pt x="2908" y="148431"/>
                </a:lnTo>
                <a:lnTo>
                  <a:pt x="10687" y="155575"/>
                </a:lnTo>
                <a:lnTo>
                  <a:pt x="21323" y="159861"/>
                </a:lnTo>
                <a:lnTo>
                  <a:pt x="32912" y="161289"/>
                </a:lnTo>
                <a:lnTo>
                  <a:pt x="49402" y="157281"/>
                </a:lnTo>
                <a:lnTo>
                  <a:pt x="54056" y="153669"/>
                </a:lnTo>
                <a:lnTo>
                  <a:pt x="22752" y="153669"/>
                </a:lnTo>
                <a:lnTo>
                  <a:pt x="16402" y="148589"/>
                </a:lnTo>
                <a:lnTo>
                  <a:pt x="25292" y="147319"/>
                </a:lnTo>
                <a:lnTo>
                  <a:pt x="32912" y="139700"/>
                </a:lnTo>
                <a:lnTo>
                  <a:pt x="32912" y="119379"/>
                </a:lnTo>
                <a:lnTo>
                  <a:pt x="25292" y="116839"/>
                </a:lnTo>
                <a:close/>
              </a:path>
              <a:path w="177800" h="161289">
                <a:moveTo>
                  <a:pt x="91754" y="133350"/>
                </a:moveTo>
                <a:lnTo>
                  <a:pt x="71012" y="133350"/>
                </a:lnTo>
                <a:lnTo>
                  <a:pt x="76092" y="143609"/>
                </a:lnTo>
                <a:lnTo>
                  <a:pt x="84029" y="152558"/>
                </a:lnTo>
                <a:lnTo>
                  <a:pt x="95301" y="158888"/>
                </a:lnTo>
                <a:lnTo>
                  <a:pt x="110382" y="161289"/>
                </a:lnTo>
                <a:lnTo>
                  <a:pt x="134115" y="154007"/>
                </a:lnTo>
                <a:lnTo>
                  <a:pt x="134469" y="153669"/>
                </a:lnTo>
                <a:lnTo>
                  <a:pt x="110382" y="153669"/>
                </a:lnTo>
                <a:lnTo>
                  <a:pt x="101512" y="151685"/>
                </a:lnTo>
                <a:lnTo>
                  <a:pt x="95618" y="146367"/>
                </a:lnTo>
                <a:lnTo>
                  <a:pt x="92394" y="138787"/>
                </a:lnTo>
                <a:lnTo>
                  <a:pt x="92317" y="138429"/>
                </a:lnTo>
                <a:lnTo>
                  <a:pt x="91754" y="133350"/>
                </a:lnTo>
                <a:close/>
              </a:path>
              <a:path w="177800" h="161289">
                <a:moveTo>
                  <a:pt x="91633" y="7619"/>
                </a:moveTo>
                <a:lnTo>
                  <a:pt x="67202" y="7619"/>
                </a:lnTo>
                <a:lnTo>
                  <a:pt x="73591" y="8532"/>
                </a:lnTo>
                <a:lnTo>
                  <a:pt x="80219" y="12064"/>
                </a:lnTo>
                <a:lnTo>
                  <a:pt x="85418" y="19407"/>
                </a:lnTo>
                <a:lnTo>
                  <a:pt x="87427" y="31194"/>
                </a:lnTo>
                <a:lnTo>
                  <a:pt x="87478" y="32127"/>
                </a:lnTo>
                <a:lnTo>
                  <a:pt x="86311" y="42187"/>
                </a:lnTo>
                <a:lnTo>
                  <a:pt x="76270" y="83542"/>
                </a:lnTo>
                <a:lnTo>
                  <a:pt x="62578" y="131702"/>
                </a:lnTo>
                <a:lnTo>
                  <a:pt x="34182" y="153669"/>
                </a:lnTo>
                <a:lnTo>
                  <a:pt x="54056" y="153669"/>
                </a:lnTo>
                <a:lnTo>
                  <a:pt x="61011" y="148272"/>
                </a:lnTo>
                <a:lnTo>
                  <a:pt x="68095" y="138787"/>
                </a:lnTo>
                <a:lnTo>
                  <a:pt x="71012" y="133350"/>
                </a:lnTo>
                <a:lnTo>
                  <a:pt x="91754" y="133350"/>
                </a:lnTo>
                <a:lnTo>
                  <a:pt x="91332" y="129539"/>
                </a:lnTo>
                <a:lnTo>
                  <a:pt x="91590" y="123705"/>
                </a:lnTo>
                <a:lnTo>
                  <a:pt x="92443" y="117157"/>
                </a:lnTo>
                <a:lnTo>
                  <a:pt x="109112" y="50800"/>
                </a:lnTo>
                <a:lnTo>
                  <a:pt x="117775" y="26669"/>
                </a:lnTo>
                <a:lnTo>
                  <a:pt x="106572" y="26669"/>
                </a:lnTo>
                <a:lnTo>
                  <a:pt x="98297" y="12858"/>
                </a:lnTo>
                <a:lnTo>
                  <a:pt x="91633" y="7619"/>
                </a:lnTo>
                <a:close/>
              </a:path>
              <a:path w="177800" h="161289">
                <a:moveTo>
                  <a:pt x="166262" y="102869"/>
                </a:moveTo>
                <a:lnTo>
                  <a:pt x="158642" y="102869"/>
                </a:lnTo>
                <a:lnTo>
                  <a:pt x="158642" y="104139"/>
                </a:lnTo>
                <a:lnTo>
                  <a:pt x="157372" y="106679"/>
                </a:lnTo>
                <a:lnTo>
                  <a:pt x="146815" y="130095"/>
                </a:lnTo>
                <a:lnTo>
                  <a:pt x="133877" y="144462"/>
                </a:lnTo>
                <a:lnTo>
                  <a:pt x="120939" y="151685"/>
                </a:lnTo>
                <a:lnTo>
                  <a:pt x="110382" y="153669"/>
                </a:lnTo>
                <a:lnTo>
                  <a:pt x="134469" y="153669"/>
                </a:lnTo>
                <a:lnTo>
                  <a:pt x="151657" y="137318"/>
                </a:lnTo>
                <a:lnTo>
                  <a:pt x="162531" y="118963"/>
                </a:lnTo>
                <a:lnTo>
                  <a:pt x="166262" y="106679"/>
                </a:lnTo>
                <a:lnTo>
                  <a:pt x="166262" y="102869"/>
                </a:lnTo>
                <a:close/>
              </a:path>
              <a:path w="177800" h="161289">
                <a:moveTo>
                  <a:pt x="68472" y="0"/>
                </a:moveTo>
                <a:lnTo>
                  <a:pt x="44004" y="7282"/>
                </a:lnTo>
                <a:lnTo>
                  <a:pt x="26086" y="23971"/>
                </a:lnTo>
                <a:lnTo>
                  <a:pt x="15072" y="42326"/>
                </a:lnTo>
                <a:lnTo>
                  <a:pt x="11322" y="54609"/>
                </a:lnTo>
                <a:lnTo>
                  <a:pt x="11322" y="58419"/>
                </a:lnTo>
                <a:lnTo>
                  <a:pt x="17672" y="58419"/>
                </a:lnTo>
                <a:lnTo>
                  <a:pt x="18942" y="57150"/>
                </a:lnTo>
                <a:lnTo>
                  <a:pt x="20212" y="54609"/>
                </a:lnTo>
                <a:lnTo>
                  <a:pt x="31304" y="31194"/>
                </a:lnTo>
                <a:lnTo>
                  <a:pt x="44183" y="16827"/>
                </a:lnTo>
                <a:lnTo>
                  <a:pt x="56823" y="9604"/>
                </a:lnTo>
                <a:lnTo>
                  <a:pt x="67202" y="7619"/>
                </a:lnTo>
                <a:lnTo>
                  <a:pt x="91633" y="7619"/>
                </a:lnTo>
                <a:lnTo>
                  <a:pt x="87998" y="4762"/>
                </a:lnTo>
                <a:lnTo>
                  <a:pt x="77461" y="952"/>
                </a:lnTo>
                <a:lnTo>
                  <a:pt x="68472" y="0"/>
                </a:lnTo>
                <a:close/>
              </a:path>
              <a:path w="177800" h="161289">
                <a:moveTo>
                  <a:pt x="168996" y="7619"/>
                </a:moveTo>
                <a:lnTo>
                  <a:pt x="154832" y="7619"/>
                </a:lnTo>
                <a:lnTo>
                  <a:pt x="161182" y="12700"/>
                </a:lnTo>
                <a:lnTo>
                  <a:pt x="152292" y="13969"/>
                </a:lnTo>
                <a:lnTo>
                  <a:pt x="144672" y="22859"/>
                </a:lnTo>
                <a:lnTo>
                  <a:pt x="144672" y="36829"/>
                </a:lnTo>
                <a:lnTo>
                  <a:pt x="148482" y="44450"/>
                </a:lnTo>
                <a:lnTo>
                  <a:pt x="158642" y="44450"/>
                </a:lnTo>
                <a:lnTo>
                  <a:pt x="164833" y="43041"/>
                </a:lnTo>
                <a:lnTo>
                  <a:pt x="171024" y="38893"/>
                </a:lnTo>
                <a:lnTo>
                  <a:pt x="175787" y="32127"/>
                </a:lnTo>
                <a:lnTo>
                  <a:pt x="177692" y="22859"/>
                </a:lnTo>
                <a:lnTo>
                  <a:pt x="174140" y="11787"/>
                </a:lnTo>
                <a:lnTo>
                  <a:pt x="168996" y="7619"/>
                </a:lnTo>
                <a:close/>
              </a:path>
              <a:path w="177800" h="161289">
                <a:moveTo>
                  <a:pt x="144672" y="0"/>
                </a:moveTo>
                <a:lnTo>
                  <a:pt x="130861" y="3095"/>
                </a:lnTo>
                <a:lnTo>
                  <a:pt x="119907" y="10477"/>
                </a:lnTo>
                <a:lnTo>
                  <a:pt x="111811" y="19288"/>
                </a:lnTo>
                <a:lnTo>
                  <a:pt x="106572" y="26669"/>
                </a:lnTo>
                <a:lnTo>
                  <a:pt x="117775" y="26669"/>
                </a:lnTo>
                <a:lnTo>
                  <a:pt x="118319" y="25399"/>
                </a:lnTo>
                <a:lnTo>
                  <a:pt x="128757" y="12938"/>
                </a:lnTo>
                <a:lnTo>
                  <a:pt x="144672" y="7619"/>
                </a:lnTo>
                <a:lnTo>
                  <a:pt x="168996" y="7619"/>
                </a:lnTo>
                <a:lnTo>
                  <a:pt x="165468" y="4762"/>
                </a:lnTo>
                <a:lnTo>
                  <a:pt x="154653" y="1071"/>
                </a:lnTo>
                <a:lnTo>
                  <a:pt x="144672" y="0"/>
                </a:lnTo>
                <a:close/>
              </a:path>
            </a:pathLst>
          </a:custGeom>
          <a:solidFill>
            <a:srgbClr val="0000FF"/>
          </a:solidFill>
        </p:spPr>
        <p:txBody>
          <a:bodyPr wrap="square" lIns="0" tIns="0" rIns="0" bIns="0" rtlCol="0"/>
          <a:lstStyle/>
          <a:p>
            <a:endParaRPr sz="1632"/>
          </a:p>
        </p:txBody>
      </p:sp>
      <p:sp>
        <p:nvSpPr>
          <p:cNvPr id="16" name="object 16"/>
          <p:cNvSpPr/>
          <p:nvPr/>
        </p:nvSpPr>
        <p:spPr>
          <a:xfrm>
            <a:off x="1187337" y="4573343"/>
            <a:ext cx="44914" cy="0"/>
          </a:xfrm>
          <a:custGeom>
            <a:avLst/>
            <a:gdLst/>
            <a:ahLst/>
            <a:cxnLst/>
            <a:rect l="l" t="t" r="r" b="b"/>
            <a:pathLst>
              <a:path w="49530">
                <a:moveTo>
                  <a:pt x="0" y="0"/>
                </a:moveTo>
                <a:lnTo>
                  <a:pt x="49530" y="0"/>
                </a:lnTo>
              </a:path>
            </a:pathLst>
          </a:custGeom>
          <a:ln w="13969">
            <a:solidFill>
              <a:srgbClr val="0000FF"/>
            </a:solidFill>
          </a:ln>
        </p:spPr>
        <p:txBody>
          <a:bodyPr wrap="square" lIns="0" tIns="0" rIns="0" bIns="0" rtlCol="0"/>
          <a:lstStyle/>
          <a:p>
            <a:endParaRPr sz="1632"/>
          </a:p>
        </p:txBody>
      </p:sp>
      <p:sp>
        <p:nvSpPr>
          <p:cNvPr id="17" name="object 17"/>
          <p:cNvSpPr/>
          <p:nvPr/>
        </p:nvSpPr>
        <p:spPr>
          <a:xfrm>
            <a:off x="1225342" y="4271038"/>
            <a:ext cx="0" cy="295971"/>
          </a:xfrm>
          <a:custGeom>
            <a:avLst/>
            <a:gdLst/>
            <a:ahLst/>
            <a:cxnLst/>
            <a:rect l="l" t="t" r="r" b="b"/>
            <a:pathLst>
              <a:path h="326389">
                <a:moveTo>
                  <a:pt x="0" y="0"/>
                </a:moveTo>
                <a:lnTo>
                  <a:pt x="0" y="326389"/>
                </a:lnTo>
              </a:path>
            </a:pathLst>
          </a:custGeom>
          <a:ln w="15240">
            <a:solidFill>
              <a:srgbClr val="0000FF"/>
            </a:solidFill>
          </a:ln>
        </p:spPr>
        <p:txBody>
          <a:bodyPr wrap="square" lIns="0" tIns="0" rIns="0" bIns="0" rtlCol="0"/>
          <a:lstStyle/>
          <a:p>
            <a:endParaRPr sz="1632"/>
          </a:p>
        </p:txBody>
      </p:sp>
      <p:sp>
        <p:nvSpPr>
          <p:cNvPr id="18" name="object 18"/>
          <p:cNvSpPr/>
          <p:nvPr/>
        </p:nvSpPr>
        <p:spPr>
          <a:xfrm>
            <a:off x="1187337" y="4264705"/>
            <a:ext cx="44914" cy="0"/>
          </a:xfrm>
          <a:custGeom>
            <a:avLst/>
            <a:gdLst/>
            <a:ahLst/>
            <a:cxnLst/>
            <a:rect l="l" t="t" r="r" b="b"/>
            <a:pathLst>
              <a:path w="49530">
                <a:moveTo>
                  <a:pt x="0" y="0"/>
                </a:moveTo>
                <a:lnTo>
                  <a:pt x="49530" y="0"/>
                </a:lnTo>
              </a:path>
            </a:pathLst>
          </a:custGeom>
          <a:ln w="13970">
            <a:solidFill>
              <a:srgbClr val="0000FF"/>
            </a:solidFill>
          </a:ln>
        </p:spPr>
        <p:txBody>
          <a:bodyPr wrap="square" lIns="0" tIns="0" rIns="0" bIns="0" rtlCol="0"/>
          <a:lstStyle/>
          <a:p>
            <a:endParaRPr sz="1632"/>
          </a:p>
        </p:txBody>
      </p:sp>
      <p:sp>
        <p:nvSpPr>
          <p:cNvPr id="19" name="object 19"/>
          <p:cNvSpPr/>
          <p:nvPr/>
        </p:nvSpPr>
        <p:spPr>
          <a:xfrm>
            <a:off x="1281772" y="4387354"/>
            <a:ext cx="170442" cy="161229"/>
          </a:xfrm>
          <a:custGeom>
            <a:avLst/>
            <a:gdLst/>
            <a:ahLst/>
            <a:cxnLst/>
            <a:rect l="l" t="t" r="r" b="b"/>
            <a:pathLst>
              <a:path w="187959" h="177800">
                <a:moveTo>
                  <a:pt x="55880" y="168910"/>
                </a:moveTo>
                <a:lnTo>
                  <a:pt x="0" y="168910"/>
                </a:lnTo>
                <a:lnTo>
                  <a:pt x="0" y="176530"/>
                </a:lnTo>
                <a:lnTo>
                  <a:pt x="2540" y="177800"/>
                </a:lnTo>
                <a:lnTo>
                  <a:pt x="10159" y="177800"/>
                </a:lnTo>
                <a:lnTo>
                  <a:pt x="17780" y="176530"/>
                </a:lnTo>
                <a:lnTo>
                  <a:pt x="55880" y="176530"/>
                </a:lnTo>
                <a:lnTo>
                  <a:pt x="55880" y="168910"/>
                </a:lnTo>
                <a:close/>
              </a:path>
              <a:path w="187959" h="177800">
                <a:moveTo>
                  <a:pt x="55880" y="176530"/>
                </a:moveTo>
                <a:lnTo>
                  <a:pt x="25400" y="176530"/>
                </a:lnTo>
                <a:lnTo>
                  <a:pt x="31511" y="176728"/>
                </a:lnTo>
                <a:lnTo>
                  <a:pt x="44688" y="177601"/>
                </a:lnTo>
                <a:lnTo>
                  <a:pt x="50800" y="177800"/>
                </a:lnTo>
                <a:lnTo>
                  <a:pt x="55880" y="177800"/>
                </a:lnTo>
                <a:lnTo>
                  <a:pt x="55880" y="176530"/>
                </a:lnTo>
                <a:close/>
              </a:path>
              <a:path w="187959" h="177800">
                <a:moveTo>
                  <a:pt x="187959" y="168910"/>
                </a:moveTo>
                <a:lnTo>
                  <a:pt x="118109" y="168910"/>
                </a:lnTo>
                <a:lnTo>
                  <a:pt x="118109" y="177800"/>
                </a:lnTo>
                <a:lnTo>
                  <a:pt x="121920" y="177800"/>
                </a:lnTo>
                <a:lnTo>
                  <a:pt x="129024" y="177601"/>
                </a:lnTo>
                <a:lnTo>
                  <a:pt x="146565" y="176728"/>
                </a:lnTo>
                <a:lnTo>
                  <a:pt x="153670" y="176530"/>
                </a:lnTo>
                <a:lnTo>
                  <a:pt x="187324" y="176530"/>
                </a:lnTo>
                <a:lnTo>
                  <a:pt x="187959" y="175260"/>
                </a:lnTo>
                <a:lnTo>
                  <a:pt x="187959" y="168910"/>
                </a:lnTo>
                <a:close/>
              </a:path>
              <a:path w="187959" h="177800">
                <a:moveTo>
                  <a:pt x="187324" y="176530"/>
                </a:moveTo>
                <a:lnTo>
                  <a:pt x="158750" y="176530"/>
                </a:lnTo>
                <a:lnTo>
                  <a:pt x="163830" y="177800"/>
                </a:lnTo>
                <a:lnTo>
                  <a:pt x="186690" y="177800"/>
                </a:lnTo>
                <a:lnTo>
                  <a:pt x="187324" y="176530"/>
                </a:lnTo>
                <a:close/>
              </a:path>
              <a:path w="187959" h="177800">
                <a:moveTo>
                  <a:pt x="142240" y="0"/>
                </a:moveTo>
                <a:lnTo>
                  <a:pt x="132080" y="0"/>
                </a:lnTo>
                <a:lnTo>
                  <a:pt x="130809" y="2540"/>
                </a:lnTo>
                <a:lnTo>
                  <a:pt x="129540" y="6350"/>
                </a:lnTo>
                <a:lnTo>
                  <a:pt x="38100" y="148590"/>
                </a:lnTo>
                <a:lnTo>
                  <a:pt x="30817" y="157122"/>
                </a:lnTo>
                <a:lnTo>
                  <a:pt x="23653" y="163512"/>
                </a:lnTo>
                <a:lnTo>
                  <a:pt x="15775" y="167520"/>
                </a:lnTo>
                <a:lnTo>
                  <a:pt x="6350" y="168910"/>
                </a:lnTo>
                <a:lnTo>
                  <a:pt x="40640" y="168910"/>
                </a:lnTo>
                <a:lnTo>
                  <a:pt x="40640" y="158750"/>
                </a:lnTo>
                <a:lnTo>
                  <a:pt x="43180" y="154940"/>
                </a:lnTo>
                <a:lnTo>
                  <a:pt x="44450" y="152400"/>
                </a:lnTo>
                <a:lnTo>
                  <a:pt x="64770" y="120650"/>
                </a:lnTo>
                <a:lnTo>
                  <a:pt x="159390" y="120650"/>
                </a:lnTo>
                <a:lnTo>
                  <a:pt x="158141" y="111760"/>
                </a:lnTo>
                <a:lnTo>
                  <a:pt x="71120" y="111760"/>
                </a:lnTo>
                <a:lnTo>
                  <a:pt x="121920" y="30480"/>
                </a:lnTo>
                <a:lnTo>
                  <a:pt x="146721" y="30480"/>
                </a:lnTo>
                <a:lnTo>
                  <a:pt x="143509" y="7620"/>
                </a:lnTo>
                <a:lnTo>
                  <a:pt x="142240" y="2540"/>
                </a:lnTo>
                <a:lnTo>
                  <a:pt x="142240" y="0"/>
                </a:lnTo>
                <a:close/>
              </a:path>
              <a:path w="187959" h="177800">
                <a:moveTo>
                  <a:pt x="159390" y="120650"/>
                </a:moveTo>
                <a:lnTo>
                  <a:pt x="134620" y="120650"/>
                </a:lnTo>
                <a:lnTo>
                  <a:pt x="140970" y="162560"/>
                </a:lnTo>
                <a:lnTo>
                  <a:pt x="139700" y="165100"/>
                </a:lnTo>
                <a:lnTo>
                  <a:pt x="139700" y="168910"/>
                </a:lnTo>
                <a:lnTo>
                  <a:pt x="166370" y="168910"/>
                </a:lnTo>
                <a:lnTo>
                  <a:pt x="165100" y="167640"/>
                </a:lnTo>
                <a:lnTo>
                  <a:pt x="165100" y="161290"/>
                </a:lnTo>
                <a:lnTo>
                  <a:pt x="159390" y="120650"/>
                </a:lnTo>
                <a:close/>
              </a:path>
              <a:path w="187959" h="177800">
                <a:moveTo>
                  <a:pt x="146721" y="30480"/>
                </a:moveTo>
                <a:lnTo>
                  <a:pt x="121920" y="30480"/>
                </a:lnTo>
                <a:lnTo>
                  <a:pt x="134620" y="111760"/>
                </a:lnTo>
                <a:lnTo>
                  <a:pt x="158141" y="111760"/>
                </a:lnTo>
                <a:lnTo>
                  <a:pt x="146721" y="30480"/>
                </a:lnTo>
                <a:close/>
              </a:path>
            </a:pathLst>
          </a:custGeom>
          <a:solidFill>
            <a:srgbClr val="0000FF"/>
          </a:solidFill>
        </p:spPr>
        <p:txBody>
          <a:bodyPr wrap="square" lIns="0" tIns="0" rIns="0" bIns="0" rtlCol="0"/>
          <a:lstStyle/>
          <a:p>
            <a:endParaRPr sz="1632"/>
          </a:p>
        </p:txBody>
      </p:sp>
      <p:sp>
        <p:nvSpPr>
          <p:cNvPr id="20" name="object 20"/>
          <p:cNvSpPr/>
          <p:nvPr/>
        </p:nvSpPr>
        <p:spPr>
          <a:xfrm>
            <a:off x="982346" y="4714419"/>
            <a:ext cx="153168" cy="228024"/>
          </a:xfrm>
          <a:custGeom>
            <a:avLst/>
            <a:gdLst/>
            <a:ahLst/>
            <a:cxnLst/>
            <a:rect l="l" t="t" r="r" b="b"/>
            <a:pathLst>
              <a:path w="168909" h="251460">
                <a:moveTo>
                  <a:pt x="85090" y="90169"/>
                </a:moveTo>
                <a:lnTo>
                  <a:pt x="54649" y="99099"/>
                </a:lnTo>
                <a:lnTo>
                  <a:pt x="27305" y="122555"/>
                </a:lnTo>
                <a:lnTo>
                  <a:pt x="7580" y="155535"/>
                </a:lnTo>
                <a:lnTo>
                  <a:pt x="0" y="193039"/>
                </a:lnTo>
                <a:lnTo>
                  <a:pt x="3413" y="216634"/>
                </a:lnTo>
                <a:lnTo>
                  <a:pt x="13017" y="235108"/>
                </a:lnTo>
                <a:lnTo>
                  <a:pt x="27860" y="247153"/>
                </a:lnTo>
                <a:lnTo>
                  <a:pt x="46990" y="251459"/>
                </a:lnTo>
                <a:lnTo>
                  <a:pt x="53955" y="250666"/>
                </a:lnTo>
                <a:lnTo>
                  <a:pt x="64611" y="247014"/>
                </a:lnTo>
                <a:lnTo>
                  <a:pt x="69620" y="243839"/>
                </a:lnTo>
                <a:lnTo>
                  <a:pt x="48259" y="243839"/>
                </a:lnTo>
                <a:lnTo>
                  <a:pt x="36651" y="240446"/>
                </a:lnTo>
                <a:lnTo>
                  <a:pt x="29686" y="231933"/>
                </a:lnTo>
                <a:lnTo>
                  <a:pt x="26292" y="220801"/>
                </a:lnTo>
                <a:lnTo>
                  <a:pt x="25500" y="210819"/>
                </a:lnTo>
                <a:lnTo>
                  <a:pt x="25447" y="209073"/>
                </a:lnTo>
                <a:lnTo>
                  <a:pt x="27126" y="192266"/>
                </a:lnTo>
                <a:lnTo>
                  <a:pt x="37722" y="148649"/>
                </a:lnTo>
                <a:lnTo>
                  <a:pt x="63976" y="107314"/>
                </a:lnTo>
                <a:lnTo>
                  <a:pt x="86359" y="97789"/>
                </a:lnTo>
                <a:lnTo>
                  <a:pt x="106834" y="97789"/>
                </a:lnTo>
                <a:lnTo>
                  <a:pt x="105409" y="96361"/>
                </a:lnTo>
                <a:lnTo>
                  <a:pt x="96321" y="91777"/>
                </a:lnTo>
                <a:lnTo>
                  <a:pt x="85090" y="90169"/>
                </a:lnTo>
                <a:close/>
              </a:path>
              <a:path w="168909" h="251460">
                <a:moveTo>
                  <a:pt x="115570" y="223519"/>
                </a:moveTo>
                <a:lnTo>
                  <a:pt x="92709" y="223519"/>
                </a:lnTo>
                <a:lnTo>
                  <a:pt x="96976" y="234314"/>
                </a:lnTo>
                <a:lnTo>
                  <a:pt x="103981" y="243204"/>
                </a:lnTo>
                <a:lnTo>
                  <a:pt x="113605" y="249237"/>
                </a:lnTo>
                <a:lnTo>
                  <a:pt x="125730" y="251459"/>
                </a:lnTo>
                <a:lnTo>
                  <a:pt x="134540" y="250070"/>
                </a:lnTo>
                <a:lnTo>
                  <a:pt x="141922" y="246062"/>
                </a:lnTo>
                <a:lnTo>
                  <a:pt x="143993" y="243839"/>
                </a:lnTo>
                <a:lnTo>
                  <a:pt x="116840" y="243839"/>
                </a:lnTo>
                <a:lnTo>
                  <a:pt x="115649" y="234314"/>
                </a:lnTo>
                <a:lnTo>
                  <a:pt x="115570" y="223519"/>
                </a:lnTo>
                <a:close/>
              </a:path>
              <a:path w="168909" h="251460">
                <a:moveTo>
                  <a:pt x="106834" y="97789"/>
                </a:moveTo>
                <a:lnTo>
                  <a:pt x="86359" y="97789"/>
                </a:lnTo>
                <a:lnTo>
                  <a:pt x="100171" y="102393"/>
                </a:lnTo>
                <a:lnTo>
                  <a:pt x="108267" y="112712"/>
                </a:lnTo>
                <a:lnTo>
                  <a:pt x="112077" y="123507"/>
                </a:lnTo>
                <a:lnTo>
                  <a:pt x="113030" y="129539"/>
                </a:lnTo>
                <a:lnTo>
                  <a:pt x="113030" y="135889"/>
                </a:lnTo>
                <a:lnTo>
                  <a:pt x="95250" y="204469"/>
                </a:lnTo>
                <a:lnTo>
                  <a:pt x="92709" y="210819"/>
                </a:lnTo>
                <a:lnTo>
                  <a:pt x="92709" y="212089"/>
                </a:lnTo>
                <a:lnTo>
                  <a:pt x="56554" y="242550"/>
                </a:lnTo>
                <a:lnTo>
                  <a:pt x="48259" y="243839"/>
                </a:lnTo>
                <a:lnTo>
                  <a:pt x="69620" y="243839"/>
                </a:lnTo>
                <a:lnTo>
                  <a:pt x="77886" y="238601"/>
                </a:lnTo>
                <a:lnTo>
                  <a:pt x="92709" y="223519"/>
                </a:lnTo>
                <a:lnTo>
                  <a:pt x="115570" y="223519"/>
                </a:lnTo>
                <a:lnTo>
                  <a:pt x="115570" y="218439"/>
                </a:lnTo>
                <a:lnTo>
                  <a:pt x="116840" y="215900"/>
                </a:lnTo>
                <a:lnTo>
                  <a:pt x="118109" y="209550"/>
                </a:lnTo>
                <a:lnTo>
                  <a:pt x="141942" y="113029"/>
                </a:lnTo>
                <a:lnTo>
                  <a:pt x="118109" y="113029"/>
                </a:lnTo>
                <a:lnTo>
                  <a:pt x="112593" y="103564"/>
                </a:lnTo>
                <a:lnTo>
                  <a:pt x="106834" y="97789"/>
                </a:lnTo>
                <a:close/>
              </a:path>
              <a:path w="168909" h="251460">
                <a:moveTo>
                  <a:pt x="162559" y="193039"/>
                </a:moveTo>
                <a:lnTo>
                  <a:pt x="154940" y="193039"/>
                </a:lnTo>
                <a:lnTo>
                  <a:pt x="153670" y="198119"/>
                </a:lnTo>
                <a:lnTo>
                  <a:pt x="148788" y="215443"/>
                </a:lnTo>
                <a:lnTo>
                  <a:pt x="143192" y="230028"/>
                </a:lnTo>
                <a:lnTo>
                  <a:pt x="136167" y="240089"/>
                </a:lnTo>
                <a:lnTo>
                  <a:pt x="127000" y="243839"/>
                </a:lnTo>
                <a:lnTo>
                  <a:pt x="143993" y="243839"/>
                </a:lnTo>
                <a:lnTo>
                  <a:pt x="161686" y="199886"/>
                </a:lnTo>
                <a:lnTo>
                  <a:pt x="162559" y="195579"/>
                </a:lnTo>
                <a:lnTo>
                  <a:pt x="162559" y="193039"/>
                </a:lnTo>
                <a:close/>
              </a:path>
              <a:path w="168909" h="251460">
                <a:moveTo>
                  <a:pt x="168909" y="0"/>
                </a:moveTo>
                <a:lnTo>
                  <a:pt x="165100" y="0"/>
                </a:lnTo>
                <a:lnTo>
                  <a:pt x="156170" y="595"/>
                </a:lnTo>
                <a:lnTo>
                  <a:pt x="128309" y="3214"/>
                </a:lnTo>
                <a:lnTo>
                  <a:pt x="119380" y="3809"/>
                </a:lnTo>
                <a:lnTo>
                  <a:pt x="116840" y="3809"/>
                </a:lnTo>
                <a:lnTo>
                  <a:pt x="114300" y="6350"/>
                </a:lnTo>
                <a:lnTo>
                  <a:pt x="114300" y="15239"/>
                </a:lnTo>
                <a:lnTo>
                  <a:pt x="139700" y="15239"/>
                </a:lnTo>
                <a:lnTo>
                  <a:pt x="140970" y="17779"/>
                </a:lnTo>
                <a:lnTo>
                  <a:pt x="140970" y="21589"/>
                </a:lnTo>
                <a:lnTo>
                  <a:pt x="139700" y="27939"/>
                </a:lnTo>
                <a:lnTo>
                  <a:pt x="118109" y="113029"/>
                </a:lnTo>
                <a:lnTo>
                  <a:pt x="141942" y="113029"/>
                </a:lnTo>
                <a:lnTo>
                  <a:pt x="168909" y="3809"/>
                </a:lnTo>
                <a:lnTo>
                  <a:pt x="168909" y="0"/>
                </a:lnTo>
                <a:close/>
              </a:path>
            </a:pathLst>
          </a:custGeom>
          <a:solidFill>
            <a:srgbClr val="0000FF"/>
          </a:solidFill>
        </p:spPr>
        <p:txBody>
          <a:bodyPr wrap="square" lIns="0" tIns="0" rIns="0" bIns="0" rtlCol="0"/>
          <a:lstStyle/>
          <a:p>
            <a:endParaRPr sz="1632"/>
          </a:p>
        </p:txBody>
      </p:sp>
      <p:sp>
        <p:nvSpPr>
          <p:cNvPr id="21" name="object 21"/>
          <p:cNvSpPr/>
          <p:nvPr/>
        </p:nvSpPr>
        <p:spPr>
          <a:xfrm>
            <a:off x="1142423" y="4735150"/>
            <a:ext cx="100192" cy="206142"/>
          </a:xfrm>
          <a:custGeom>
            <a:avLst/>
            <a:gdLst/>
            <a:ahLst/>
            <a:cxnLst/>
            <a:rect l="l" t="t" r="r" b="b"/>
            <a:pathLst>
              <a:path w="110490" h="227329">
                <a:moveTo>
                  <a:pt x="66040" y="81279"/>
                </a:moveTo>
                <a:lnTo>
                  <a:pt x="41909" y="81279"/>
                </a:lnTo>
                <a:lnTo>
                  <a:pt x="26828" y="140374"/>
                </a:lnTo>
                <a:lnTo>
                  <a:pt x="18415" y="173037"/>
                </a:lnTo>
                <a:lnTo>
                  <a:pt x="14763" y="188079"/>
                </a:lnTo>
                <a:lnTo>
                  <a:pt x="13969" y="194309"/>
                </a:lnTo>
                <a:lnTo>
                  <a:pt x="16648" y="207506"/>
                </a:lnTo>
                <a:lnTo>
                  <a:pt x="23971" y="217963"/>
                </a:lnTo>
                <a:lnTo>
                  <a:pt x="34865" y="224849"/>
                </a:lnTo>
                <a:lnTo>
                  <a:pt x="48259" y="227329"/>
                </a:lnTo>
                <a:lnTo>
                  <a:pt x="71993" y="219154"/>
                </a:lnTo>
                <a:lnTo>
                  <a:pt x="72682" y="218439"/>
                </a:lnTo>
                <a:lnTo>
                  <a:pt x="40640" y="218439"/>
                </a:lnTo>
                <a:lnTo>
                  <a:pt x="38100" y="214629"/>
                </a:lnTo>
                <a:lnTo>
                  <a:pt x="38100" y="191769"/>
                </a:lnTo>
                <a:lnTo>
                  <a:pt x="39369" y="185419"/>
                </a:lnTo>
                <a:lnTo>
                  <a:pt x="66040" y="81279"/>
                </a:lnTo>
                <a:close/>
              </a:path>
              <a:path w="110490" h="227329">
                <a:moveTo>
                  <a:pt x="104140" y="168909"/>
                </a:moveTo>
                <a:lnTo>
                  <a:pt x="97790" y="168909"/>
                </a:lnTo>
                <a:lnTo>
                  <a:pt x="96519" y="170179"/>
                </a:lnTo>
                <a:lnTo>
                  <a:pt x="95250" y="173989"/>
                </a:lnTo>
                <a:lnTo>
                  <a:pt x="82728" y="196472"/>
                </a:lnTo>
                <a:lnTo>
                  <a:pt x="70326" y="210026"/>
                </a:lnTo>
                <a:lnTo>
                  <a:pt x="58638" y="216673"/>
                </a:lnTo>
                <a:lnTo>
                  <a:pt x="48259" y="218439"/>
                </a:lnTo>
                <a:lnTo>
                  <a:pt x="72682" y="218439"/>
                </a:lnTo>
                <a:lnTo>
                  <a:pt x="89535" y="200977"/>
                </a:lnTo>
                <a:lnTo>
                  <a:pt x="100409" y="182324"/>
                </a:lnTo>
                <a:lnTo>
                  <a:pt x="104016" y="173037"/>
                </a:lnTo>
                <a:lnTo>
                  <a:pt x="104140" y="168909"/>
                </a:lnTo>
                <a:close/>
              </a:path>
              <a:path w="110490" h="227329">
                <a:moveTo>
                  <a:pt x="110490" y="69849"/>
                </a:moveTo>
                <a:lnTo>
                  <a:pt x="0" y="69849"/>
                </a:lnTo>
                <a:lnTo>
                  <a:pt x="0" y="81279"/>
                </a:lnTo>
                <a:lnTo>
                  <a:pt x="110490" y="81279"/>
                </a:lnTo>
                <a:lnTo>
                  <a:pt x="110490" y="69849"/>
                </a:lnTo>
                <a:close/>
              </a:path>
              <a:path w="110490" h="227329">
                <a:moveTo>
                  <a:pt x="78740" y="0"/>
                </a:moveTo>
                <a:lnTo>
                  <a:pt x="62229" y="0"/>
                </a:lnTo>
                <a:lnTo>
                  <a:pt x="58419" y="13969"/>
                </a:lnTo>
                <a:lnTo>
                  <a:pt x="44450" y="69849"/>
                </a:lnTo>
                <a:lnTo>
                  <a:pt x="68579" y="69849"/>
                </a:lnTo>
                <a:lnTo>
                  <a:pt x="76854" y="39449"/>
                </a:lnTo>
                <a:lnTo>
                  <a:pt x="81438" y="21907"/>
                </a:lnTo>
                <a:lnTo>
                  <a:pt x="83403" y="13414"/>
                </a:lnTo>
                <a:lnTo>
                  <a:pt x="83819" y="10159"/>
                </a:lnTo>
                <a:lnTo>
                  <a:pt x="83819" y="5079"/>
                </a:lnTo>
                <a:lnTo>
                  <a:pt x="78740" y="0"/>
                </a:lnTo>
                <a:close/>
              </a:path>
            </a:pathLst>
          </a:custGeom>
          <a:solidFill>
            <a:srgbClr val="0000FF"/>
          </a:solidFill>
        </p:spPr>
        <p:txBody>
          <a:bodyPr wrap="square" lIns="0" tIns="0" rIns="0" bIns="0" rtlCol="0"/>
          <a:lstStyle/>
          <a:p>
            <a:endParaRPr sz="1632"/>
          </a:p>
        </p:txBody>
      </p:sp>
      <p:sp>
        <p:nvSpPr>
          <p:cNvPr id="22" name="object 22"/>
          <p:cNvSpPr/>
          <p:nvPr/>
        </p:nvSpPr>
        <p:spPr>
          <a:xfrm>
            <a:off x="1626111" y="4604438"/>
            <a:ext cx="214205" cy="0"/>
          </a:xfrm>
          <a:custGeom>
            <a:avLst/>
            <a:gdLst/>
            <a:ahLst/>
            <a:cxnLst/>
            <a:rect l="l" t="t" r="r" b="b"/>
            <a:pathLst>
              <a:path w="236219">
                <a:moveTo>
                  <a:pt x="0" y="0"/>
                </a:moveTo>
                <a:lnTo>
                  <a:pt x="236220" y="0"/>
                </a:lnTo>
              </a:path>
            </a:pathLst>
          </a:custGeom>
          <a:ln w="13970">
            <a:solidFill>
              <a:srgbClr val="0000FF"/>
            </a:solidFill>
          </a:ln>
        </p:spPr>
        <p:txBody>
          <a:bodyPr wrap="square" lIns="0" tIns="0" rIns="0" bIns="0" rtlCol="0"/>
          <a:lstStyle/>
          <a:p>
            <a:endParaRPr sz="1632"/>
          </a:p>
        </p:txBody>
      </p:sp>
      <p:sp>
        <p:nvSpPr>
          <p:cNvPr id="23" name="object 23"/>
          <p:cNvSpPr/>
          <p:nvPr/>
        </p:nvSpPr>
        <p:spPr>
          <a:xfrm>
            <a:off x="1626111" y="4667778"/>
            <a:ext cx="214205" cy="0"/>
          </a:xfrm>
          <a:custGeom>
            <a:avLst/>
            <a:gdLst/>
            <a:ahLst/>
            <a:cxnLst/>
            <a:rect l="l" t="t" r="r" b="b"/>
            <a:pathLst>
              <a:path w="236219">
                <a:moveTo>
                  <a:pt x="0" y="0"/>
                </a:moveTo>
                <a:lnTo>
                  <a:pt x="236220" y="0"/>
                </a:lnTo>
              </a:path>
            </a:pathLst>
          </a:custGeom>
          <a:ln w="13970">
            <a:solidFill>
              <a:srgbClr val="0000FF"/>
            </a:solidFill>
          </a:ln>
        </p:spPr>
        <p:txBody>
          <a:bodyPr wrap="square" lIns="0" tIns="0" rIns="0" bIns="0" rtlCol="0"/>
          <a:lstStyle/>
          <a:p>
            <a:endParaRPr sz="1632"/>
          </a:p>
        </p:txBody>
      </p:sp>
      <p:sp>
        <p:nvSpPr>
          <p:cNvPr id="24" name="object 24"/>
          <p:cNvSpPr/>
          <p:nvPr/>
        </p:nvSpPr>
        <p:spPr>
          <a:xfrm>
            <a:off x="1972754" y="4636683"/>
            <a:ext cx="198082" cy="0"/>
          </a:xfrm>
          <a:custGeom>
            <a:avLst/>
            <a:gdLst/>
            <a:ahLst/>
            <a:cxnLst/>
            <a:rect l="l" t="t" r="r" b="b"/>
            <a:pathLst>
              <a:path w="218439">
                <a:moveTo>
                  <a:pt x="0" y="0"/>
                </a:moveTo>
                <a:lnTo>
                  <a:pt x="218439" y="0"/>
                </a:lnTo>
              </a:path>
            </a:pathLst>
          </a:custGeom>
          <a:ln w="13969">
            <a:solidFill>
              <a:srgbClr val="0000FF"/>
            </a:solidFill>
          </a:ln>
        </p:spPr>
        <p:txBody>
          <a:bodyPr wrap="square" lIns="0" tIns="0" rIns="0" bIns="0" rtlCol="0"/>
          <a:lstStyle/>
          <a:p>
            <a:endParaRPr sz="1632"/>
          </a:p>
        </p:txBody>
      </p:sp>
      <p:sp>
        <p:nvSpPr>
          <p:cNvPr id="25" name="object 25"/>
          <p:cNvSpPr/>
          <p:nvPr/>
        </p:nvSpPr>
        <p:spPr>
          <a:xfrm>
            <a:off x="2223812" y="4502517"/>
            <a:ext cx="107102" cy="215356"/>
          </a:xfrm>
          <a:custGeom>
            <a:avLst/>
            <a:gdLst/>
            <a:ahLst/>
            <a:cxnLst/>
            <a:rect l="l" t="t" r="r" b="b"/>
            <a:pathLst>
              <a:path w="118110" h="237489">
                <a:moveTo>
                  <a:pt x="118110" y="226060"/>
                </a:moveTo>
                <a:lnTo>
                  <a:pt x="1269" y="226060"/>
                </a:lnTo>
                <a:lnTo>
                  <a:pt x="1269" y="237490"/>
                </a:lnTo>
                <a:lnTo>
                  <a:pt x="14148" y="236755"/>
                </a:lnTo>
                <a:lnTo>
                  <a:pt x="30003" y="236378"/>
                </a:lnTo>
                <a:lnTo>
                  <a:pt x="118110" y="236220"/>
                </a:lnTo>
                <a:lnTo>
                  <a:pt x="118110" y="226060"/>
                </a:lnTo>
                <a:close/>
              </a:path>
              <a:path w="118110" h="237489">
                <a:moveTo>
                  <a:pt x="118110" y="236220"/>
                </a:moveTo>
                <a:lnTo>
                  <a:pt x="59690" y="236220"/>
                </a:lnTo>
                <a:lnTo>
                  <a:pt x="89376" y="236378"/>
                </a:lnTo>
                <a:lnTo>
                  <a:pt x="105588" y="236755"/>
                </a:lnTo>
                <a:lnTo>
                  <a:pt x="118110" y="237490"/>
                </a:lnTo>
                <a:lnTo>
                  <a:pt x="118110" y="236220"/>
                </a:lnTo>
                <a:close/>
              </a:path>
              <a:path w="118110" h="237489">
                <a:moveTo>
                  <a:pt x="73660" y="24130"/>
                </a:moveTo>
                <a:lnTo>
                  <a:pt x="45719" y="24130"/>
                </a:lnTo>
                <a:lnTo>
                  <a:pt x="45719" y="208280"/>
                </a:lnTo>
                <a:lnTo>
                  <a:pt x="45025" y="216951"/>
                </a:lnTo>
                <a:lnTo>
                  <a:pt x="41116" y="222408"/>
                </a:lnTo>
                <a:lnTo>
                  <a:pt x="31253" y="225246"/>
                </a:lnTo>
                <a:lnTo>
                  <a:pt x="12700" y="226060"/>
                </a:lnTo>
                <a:lnTo>
                  <a:pt x="106680" y="226060"/>
                </a:lnTo>
                <a:lnTo>
                  <a:pt x="87590" y="225246"/>
                </a:lnTo>
                <a:lnTo>
                  <a:pt x="77787" y="222408"/>
                </a:lnTo>
                <a:lnTo>
                  <a:pt x="74175" y="216951"/>
                </a:lnTo>
                <a:lnTo>
                  <a:pt x="73660" y="208280"/>
                </a:lnTo>
                <a:lnTo>
                  <a:pt x="73660" y="24130"/>
                </a:lnTo>
                <a:close/>
              </a:path>
              <a:path w="118110" h="237489">
                <a:moveTo>
                  <a:pt x="73660" y="0"/>
                </a:moveTo>
                <a:lnTo>
                  <a:pt x="64769" y="0"/>
                </a:lnTo>
                <a:lnTo>
                  <a:pt x="46970" y="13215"/>
                </a:lnTo>
                <a:lnTo>
                  <a:pt x="28098" y="20002"/>
                </a:lnTo>
                <a:lnTo>
                  <a:pt x="11370" y="22502"/>
                </a:lnTo>
                <a:lnTo>
                  <a:pt x="0" y="22860"/>
                </a:lnTo>
                <a:lnTo>
                  <a:pt x="0" y="34290"/>
                </a:lnTo>
                <a:lnTo>
                  <a:pt x="7322" y="34131"/>
                </a:lnTo>
                <a:lnTo>
                  <a:pt x="18573" y="33020"/>
                </a:lnTo>
                <a:lnTo>
                  <a:pt x="31968" y="30003"/>
                </a:lnTo>
                <a:lnTo>
                  <a:pt x="45719" y="24130"/>
                </a:lnTo>
                <a:lnTo>
                  <a:pt x="73660" y="24130"/>
                </a:lnTo>
                <a:lnTo>
                  <a:pt x="73660" y="0"/>
                </a:lnTo>
                <a:close/>
              </a:path>
            </a:pathLst>
          </a:custGeom>
          <a:solidFill>
            <a:srgbClr val="0000FF"/>
          </a:solidFill>
        </p:spPr>
        <p:txBody>
          <a:bodyPr wrap="square" lIns="0" tIns="0" rIns="0" bIns="0" rtlCol="0"/>
          <a:lstStyle/>
          <a:p>
            <a:endParaRPr sz="1632"/>
          </a:p>
        </p:txBody>
      </p:sp>
      <p:sp>
        <p:nvSpPr>
          <p:cNvPr id="26" name="object 26"/>
          <p:cNvSpPr/>
          <p:nvPr/>
        </p:nvSpPr>
        <p:spPr>
          <a:xfrm>
            <a:off x="2454139" y="4619985"/>
            <a:ext cx="34549" cy="34549"/>
          </a:xfrm>
          <a:custGeom>
            <a:avLst/>
            <a:gdLst/>
            <a:ahLst/>
            <a:cxnLst/>
            <a:rect l="l" t="t" r="r" b="b"/>
            <a:pathLst>
              <a:path w="38100" h="38100">
                <a:moveTo>
                  <a:pt x="19050" y="0"/>
                </a:moveTo>
                <a:lnTo>
                  <a:pt x="11787" y="1547"/>
                </a:lnTo>
                <a:lnTo>
                  <a:pt x="5714" y="5714"/>
                </a:lnTo>
                <a:lnTo>
                  <a:pt x="1547" y="11787"/>
                </a:lnTo>
                <a:lnTo>
                  <a:pt x="0" y="19049"/>
                </a:lnTo>
                <a:lnTo>
                  <a:pt x="1547" y="26848"/>
                </a:lnTo>
                <a:lnTo>
                  <a:pt x="5715" y="32861"/>
                </a:lnTo>
                <a:lnTo>
                  <a:pt x="11787"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27" name="object 27"/>
          <p:cNvSpPr/>
          <p:nvPr/>
        </p:nvSpPr>
        <p:spPr>
          <a:xfrm>
            <a:off x="2605003" y="4493305"/>
            <a:ext cx="146258" cy="228024"/>
          </a:xfrm>
          <a:custGeom>
            <a:avLst/>
            <a:gdLst/>
            <a:ahLst/>
            <a:cxnLst/>
            <a:rect l="l" t="t" r="r" b="b"/>
            <a:pathLst>
              <a:path w="161289" h="251460">
                <a:moveTo>
                  <a:pt x="82550" y="0"/>
                </a:moveTo>
                <a:lnTo>
                  <a:pt x="77470" y="0"/>
                </a:lnTo>
                <a:lnTo>
                  <a:pt x="68222" y="416"/>
                </a:lnTo>
                <a:lnTo>
                  <a:pt x="55880" y="1428"/>
                </a:lnTo>
                <a:lnTo>
                  <a:pt x="43537" y="2678"/>
                </a:lnTo>
                <a:lnTo>
                  <a:pt x="34290" y="3809"/>
                </a:lnTo>
                <a:lnTo>
                  <a:pt x="27940" y="3809"/>
                </a:lnTo>
                <a:lnTo>
                  <a:pt x="27940" y="15239"/>
                </a:lnTo>
                <a:lnTo>
                  <a:pt x="53340" y="15239"/>
                </a:lnTo>
                <a:lnTo>
                  <a:pt x="54610" y="17779"/>
                </a:lnTo>
                <a:lnTo>
                  <a:pt x="54610" y="21589"/>
                </a:lnTo>
                <a:lnTo>
                  <a:pt x="53340" y="27939"/>
                </a:lnTo>
                <a:lnTo>
                  <a:pt x="1270" y="232409"/>
                </a:lnTo>
                <a:lnTo>
                  <a:pt x="0" y="237489"/>
                </a:lnTo>
                <a:lnTo>
                  <a:pt x="49" y="248939"/>
                </a:lnTo>
                <a:lnTo>
                  <a:pt x="6350" y="251459"/>
                </a:lnTo>
                <a:lnTo>
                  <a:pt x="15240" y="251459"/>
                </a:lnTo>
                <a:lnTo>
                  <a:pt x="20320" y="247649"/>
                </a:lnTo>
                <a:lnTo>
                  <a:pt x="21590" y="242569"/>
                </a:lnTo>
                <a:lnTo>
                  <a:pt x="25657" y="230643"/>
                </a:lnTo>
                <a:lnTo>
                  <a:pt x="32226" y="206216"/>
                </a:lnTo>
                <a:lnTo>
                  <a:pt x="38556" y="180597"/>
                </a:lnTo>
                <a:lnTo>
                  <a:pt x="41910" y="165099"/>
                </a:lnTo>
                <a:lnTo>
                  <a:pt x="81030" y="165099"/>
                </a:lnTo>
                <a:lnTo>
                  <a:pt x="75803" y="162897"/>
                </a:lnTo>
                <a:lnTo>
                  <a:pt x="54610" y="158749"/>
                </a:lnTo>
                <a:lnTo>
                  <a:pt x="61031" y="153669"/>
                </a:lnTo>
                <a:lnTo>
                  <a:pt x="44450" y="153669"/>
                </a:lnTo>
                <a:lnTo>
                  <a:pt x="82550" y="3809"/>
                </a:lnTo>
                <a:lnTo>
                  <a:pt x="82550" y="0"/>
                </a:lnTo>
                <a:close/>
              </a:path>
              <a:path w="161289" h="251460">
                <a:moveTo>
                  <a:pt x="81030" y="165099"/>
                </a:moveTo>
                <a:lnTo>
                  <a:pt x="41910" y="165099"/>
                </a:lnTo>
                <a:lnTo>
                  <a:pt x="53816" y="167183"/>
                </a:lnTo>
                <a:lnTo>
                  <a:pt x="67627" y="172243"/>
                </a:lnTo>
                <a:lnTo>
                  <a:pt x="79057" y="181352"/>
                </a:lnTo>
                <a:lnTo>
                  <a:pt x="83820" y="195579"/>
                </a:lnTo>
                <a:lnTo>
                  <a:pt x="83707" y="199727"/>
                </a:lnTo>
                <a:lnTo>
                  <a:pt x="82550" y="203199"/>
                </a:lnTo>
                <a:lnTo>
                  <a:pt x="81280" y="208279"/>
                </a:lnTo>
                <a:lnTo>
                  <a:pt x="100568" y="248939"/>
                </a:lnTo>
                <a:lnTo>
                  <a:pt x="113030" y="251459"/>
                </a:lnTo>
                <a:lnTo>
                  <a:pt x="121165" y="250269"/>
                </a:lnTo>
                <a:lnTo>
                  <a:pt x="128587" y="246697"/>
                </a:lnTo>
                <a:lnTo>
                  <a:pt x="133402" y="242569"/>
                </a:lnTo>
                <a:lnTo>
                  <a:pt x="107950" y="242569"/>
                </a:lnTo>
                <a:lnTo>
                  <a:pt x="102870" y="238759"/>
                </a:lnTo>
                <a:lnTo>
                  <a:pt x="102870" y="219709"/>
                </a:lnTo>
                <a:lnTo>
                  <a:pt x="104140" y="212089"/>
                </a:lnTo>
                <a:lnTo>
                  <a:pt x="105410" y="207009"/>
                </a:lnTo>
                <a:lnTo>
                  <a:pt x="107950" y="200659"/>
                </a:lnTo>
                <a:lnTo>
                  <a:pt x="107950" y="195579"/>
                </a:lnTo>
                <a:lnTo>
                  <a:pt x="103901" y="180717"/>
                </a:lnTo>
                <a:lnTo>
                  <a:pt x="92710" y="170021"/>
                </a:lnTo>
                <a:lnTo>
                  <a:pt x="81030" y="165099"/>
                </a:lnTo>
                <a:close/>
              </a:path>
              <a:path w="161289" h="251460">
                <a:moveTo>
                  <a:pt x="154940" y="193039"/>
                </a:moveTo>
                <a:lnTo>
                  <a:pt x="147320" y="193039"/>
                </a:lnTo>
                <a:lnTo>
                  <a:pt x="146050" y="198119"/>
                </a:lnTo>
                <a:lnTo>
                  <a:pt x="140017" y="216316"/>
                </a:lnTo>
                <a:lnTo>
                  <a:pt x="133032" y="230346"/>
                </a:lnTo>
                <a:lnTo>
                  <a:pt x="124618" y="239375"/>
                </a:lnTo>
                <a:lnTo>
                  <a:pt x="114300" y="242569"/>
                </a:lnTo>
                <a:lnTo>
                  <a:pt x="133402" y="242569"/>
                </a:lnTo>
                <a:lnTo>
                  <a:pt x="151923" y="208756"/>
                </a:lnTo>
                <a:lnTo>
                  <a:pt x="154940" y="195579"/>
                </a:lnTo>
                <a:lnTo>
                  <a:pt x="154940" y="193039"/>
                </a:lnTo>
                <a:close/>
              </a:path>
              <a:path w="161289" h="251460">
                <a:moveTo>
                  <a:pt x="137160" y="90169"/>
                </a:moveTo>
                <a:lnTo>
                  <a:pt x="85090" y="120649"/>
                </a:lnTo>
                <a:lnTo>
                  <a:pt x="75525" y="130988"/>
                </a:lnTo>
                <a:lnTo>
                  <a:pt x="65722" y="140493"/>
                </a:lnTo>
                <a:lnTo>
                  <a:pt x="55443" y="148332"/>
                </a:lnTo>
                <a:lnTo>
                  <a:pt x="44450" y="153669"/>
                </a:lnTo>
                <a:lnTo>
                  <a:pt x="61031" y="153669"/>
                </a:lnTo>
                <a:lnTo>
                  <a:pt x="98028" y="118685"/>
                </a:lnTo>
                <a:lnTo>
                  <a:pt x="110490" y="107791"/>
                </a:lnTo>
                <a:lnTo>
                  <a:pt x="122951" y="100468"/>
                </a:lnTo>
                <a:lnTo>
                  <a:pt x="135890" y="97789"/>
                </a:lnTo>
                <a:lnTo>
                  <a:pt x="155820" y="97789"/>
                </a:lnTo>
                <a:lnTo>
                  <a:pt x="155416" y="97154"/>
                </a:lnTo>
                <a:lnTo>
                  <a:pt x="147895" y="92114"/>
                </a:lnTo>
                <a:lnTo>
                  <a:pt x="137160" y="90169"/>
                </a:lnTo>
                <a:close/>
              </a:path>
              <a:path w="161289" h="251460">
                <a:moveTo>
                  <a:pt x="155820" y="97789"/>
                </a:moveTo>
                <a:lnTo>
                  <a:pt x="139700" y="97789"/>
                </a:lnTo>
                <a:lnTo>
                  <a:pt x="147320" y="100329"/>
                </a:lnTo>
                <a:lnTo>
                  <a:pt x="148590" y="100329"/>
                </a:lnTo>
                <a:lnTo>
                  <a:pt x="148590" y="101599"/>
                </a:lnTo>
                <a:lnTo>
                  <a:pt x="137914" y="104576"/>
                </a:lnTo>
                <a:lnTo>
                  <a:pt x="131762" y="110172"/>
                </a:lnTo>
                <a:lnTo>
                  <a:pt x="128944" y="116244"/>
                </a:lnTo>
                <a:lnTo>
                  <a:pt x="128270" y="120649"/>
                </a:lnTo>
                <a:lnTo>
                  <a:pt x="128270" y="126999"/>
                </a:lnTo>
                <a:lnTo>
                  <a:pt x="132080"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0000FF"/>
          </a:solidFill>
        </p:spPr>
        <p:txBody>
          <a:bodyPr wrap="square" lIns="0" tIns="0" rIns="0" bIns="0" rtlCol="0"/>
          <a:lstStyle/>
          <a:p>
            <a:endParaRPr sz="1632"/>
          </a:p>
        </p:txBody>
      </p:sp>
      <p:sp>
        <p:nvSpPr>
          <p:cNvPr id="28" name="object 28"/>
          <p:cNvSpPr/>
          <p:nvPr/>
        </p:nvSpPr>
        <p:spPr>
          <a:xfrm>
            <a:off x="2861819" y="4619985"/>
            <a:ext cx="34549" cy="34549"/>
          </a:xfrm>
          <a:custGeom>
            <a:avLst/>
            <a:gdLst/>
            <a:ahLst/>
            <a:cxnLst/>
            <a:rect l="l" t="t" r="r" b="b"/>
            <a:pathLst>
              <a:path w="38100" h="38100">
                <a:moveTo>
                  <a:pt x="19050" y="0"/>
                </a:moveTo>
                <a:lnTo>
                  <a:pt x="12322" y="1547"/>
                </a:lnTo>
                <a:lnTo>
                  <a:pt x="6191" y="5714"/>
                </a:lnTo>
                <a:lnTo>
                  <a:pt x="1726" y="11787"/>
                </a:lnTo>
                <a:lnTo>
                  <a:pt x="0" y="19049"/>
                </a:lnTo>
                <a:lnTo>
                  <a:pt x="1726" y="26848"/>
                </a:lnTo>
                <a:lnTo>
                  <a:pt x="6191" y="32861"/>
                </a:lnTo>
                <a:lnTo>
                  <a:pt x="12322"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29" name="object 29"/>
          <p:cNvSpPr/>
          <p:nvPr/>
        </p:nvSpPr>
        <p:spPr>
          <a:xfrm>
            <a:off x="3033412" y="4791003"/>
            <a:ext cx="44914" cy="0"/>
          </a:xfrm>
          <a:custGeom>
            <a:avLst/>
            <a:gdLst/>
            <a:ahLst/>
            <a:cxnLst/>
            <a:rect l="l" t="t" r="r" b="b"/>
            <a:pathLst>
              <a:path w="49529">
                <a:moveTo>
                  <a:pt x="0" y="0"/>
                </a:moveTo>
                <a:lnTo>
                  <a:pt x="49530" y="0"/>
                </a:lnTo>
              </a:path>
            </a:pathLst>
          </a:custGeom>
          <a:ln w="13970">
            <a:solidFill>
              <a:srgbClr val="0000FF"/>
            </a:solidFill>
          </a:ln>
        </p:spPr>
        <p:txBody>
          <a:bodyPr wrap="square" lIns="0" tIns="0" rIns="0" bIns="0" rtlCol="0"/>
          <a:lstStyle/>
          <a:p>
            <a:endParaRPr sz="1632"/>
          </a:p>
        </p:txBody>
      </p:sp>
      <p:sp>
        <p:nvSpPr>
          <p:cNvPr id="30" name="object 30"/>
          <p:cNvSpPr/>
          <p:nvPr/>
        </p:nvSpPr>
        <p:spPr>
          <a:xfrm>
            <a:off x="3039747" y="4488699"/>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31" name="object 31"/>
          <p:cNvSpPr/>
          <p:nvPr/>
        </p:nvSpPr>
        <p:spPr>
          <a:xfrm>
            <a:off x="3033412" y="4482364"/>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32" name="object 32"/>
          <p:cNvSpPr/>
          <p:nvPr/>
        </p:nvSpPr>
        <p:spPr>
          <a:xfrm>
            <a:off x="3093401" y="4575071"/>
            <a:ext cx="161229" cy="146258"/>
          </a:xfrm>
          <a:custGeom>
            <a:avLst/>
            <a:gdLst/>
            <a:ahLst/>
            <a:cxnLst/>
            <a:rect l="l" t="t" r="r" b="b"/>
            <a:pathLst>
              <a:path w="177800" h="161289">
                <a:moveTo>
                  <a:pt x="25285" y="116840"/>
                </a:moveTo>
                <a:lnTo>
                  <a:pt x="18935" y="116840"/>
                </a:lnTo>
                <a:lnTo>
                  <a:pt x="11673" y="118606"/>
                </a:lnTo>
                <a:lnTo>
                  <a:pt x="5600" y="123348"/>
                </a:lnTo>
                <a:lnTo>
                  <a:pt x="1433" y="130234"/>
                </a:lnTo>
                <a:lnTo>
                  <a:pt x="95" y="137318"/>
                </a:lnTo>
                <a:lnTo>
                  <a:pt x="0" y="138787"/>
                </a:lnTo>
                <a:lnTo>
                  <a:pt x="3080" y="148431"/>
                </a:lnTo>
                <a:lnTo>
                  <a:pt x="11157" y="155575"/>
                </a:lnTo>
                <a:lnTo>
                  <a:pt x="21852" y="159861"/>
                </a:lnTo>
                <a:lnTo>
                  <a:pt x="32905" y="161290"/>
                </a:lnTo>
                <a:lnTo>
                  <a:pt x="49396" y="157281"/>
                </a:lnTo>
                <a:lnTo>
                  <a:pt x="54049" y="153670"/>
                </a:lnTo>
                <a:lnTo>
                  <a:pt x="24015" y="153670"/>
                </a:lnTo>
                <a:lnTo>
                  <a:pt x="16395" y="148590"/>
                </a:lnTo>
                <a:lnTo>
                  <a:pt x="25285" y="147320"/>
                </a:lnTo>
                <a:lnTo>
                  <a:pt x="32905" y="139700"/>
                </a:lnTo>
                <a:lnTo>
                  <a:pt x="32905" y="119380"/>
                </a:lnTo>
                <a:lnTo>
                  <a:pt x="25285" y="116840"/>
                </a:lnTo>
                <a:close/>
              </a:path>
              <a:path w="177800" h="161289">
                <a:moveTo>
                  <a:pt x="91748" y="133350"/>
                </a:moveTo>
                <a:lnTo>
                  <a:pt x="71005" y="133350"/>
                </a:lnTo>
                <a:lnTo>
                  <a:pt x="76244" y="143609"/>
                </a:lnTo>
                <a:lnTo>
                  <a:pt x="84340" y="152558"/>
                </a:lnTo>
                <a:lnTo>
                  <a:pt x="95294" y="158888"/>
                </a:lnTo>
                <a:lnTo>
                  <a:pt x="109105" y="161290"/>
                </a:lnTo>
                <a:lnTo>
                  <a:pt x="133573" y="154007"/>
                </a:lnTo>
                <a:lnTo>
                  <a:pt x="133935" y="153670"/>
                </a:lnTo>
                <a:lnTo>
                  <a:pt x="110375" y="153670"/>
                </a:lnTo>
                <a:lnTo>
                  <a:pt x="101505" y="151685"/>
                </a:lnTo>
                <a:lnTo>
                  <a:pt x="95612" y="146367"/>
                </a:lnTo>
                <a:lnTo>
                  <a:pt x="92388" y="138787"/>
                </a:lnTo>
                <a:lnTo>
                  <a:pt x="92311" y="138430"/>
                </a:lnTo>
                <a:lnTo>
                  <a:pt x="91748" y="133350"/>
                </a:lnTo>
                <a:close/>
              </a:path>
              <a:path w="177800" h="161289">
                <a:moveTo>
                  <a:pt x="91918" y="7620"/>
                </a:moveTo>
                <a:lnTo>
                  <a:pt x="68465" y="7620"/>
                </a:lnTo>
                <a:lnTo>
                  <a:pt x="74121" y="8532"/>
                </a:lnTo>
                <a:lnTo>
                  <a:pt x="80372" y="12065"/>
                </a:lnTo>
                <a:lnTo>
                  <a:pt x="85432" y="19407"/>
                </a:lnTo>
                <a:lnTo>
                  <a:pt x="87512" y="31730"/>
                </a:lnTo>
                <a:lnTo>
                  <a:pt x="86325" y="42187"/>
                </a:lnTo>
                <a:lnTo>
                  <a:pt x="76800" y="83542"/>
                </a:lnTo>
                <a:lnTo>
                  <a:pt x="62572" y="131702"/>
                </a:lnTo>
                <a:lnTo>
                  <a:pt x="34175" y="153670"/>
                </a:lnTo>
                <a:lnTo>
                  <a:pt x="54049" y="153670"/>
                </a:lnTo>
                <a:lnTo>
                  <a:pt x="61004" y="148272"/>
                </a:lnTo>
                <a:lnTo>
                  <a:pt x="68088" y="138787"/>
                </a:lnTo>
                <a:lnTo>
                  <a:pt x="71005" y="133350"/>
                </a:lnTo>
                <a:lnTo>
                  <a:pt x="91748" y="133350"/>
                </a:lnTo>
                <a:lnTo>
                  <a:pt x="97675" y="99060"/>
                </a:lnTo>
                <a:lnTo>
                  <a:pt x="109105" y="49530"/>
                </a:lnTo>
                <a:lnTo>
                  <a:pt x="112161" y="39231"/>
                </a:lnTo>
                <a:lnTo>
                  <a:pt x="117685" y="26670"/>
                </a:lnTo>
                <a:lnTo>
                  <a:pt x="107835" y="26670"/>
                </a:lnTo>
                <a:lnTo>
                  <a:pt x="98826" y="12858"/>
                </a:lnTo>
                <a:lnTo>
                  <a:pt x="91918" y="7620"/>
                </a:lnTo>
                <a:close/>
              </a:path>
              <a:path w="177800" h="161289">
                <a:moveTo>
                  <a:pt x="166255" y="102870"/>
                </a:moveTo>
                <a:lnTo>
                  <a:pt x="159905" y="102870"/>
                </a:lnTo>
                <a:lnTo>
                  <a:pt x="158635" y="104140"/>
                </a:lnTo>
                <a:lnTo>
                  <a:pt x="157365" y="106680"/>
                </a:lnTo>
                <a:lnTo>
                  <a:pt x="146809" y="130095"/>
                </a:lnTo>
                <a:lnTo>
                  <a:pt x="133870" y="144462"/>
                </a:lnTo>
                <a:lnTo>
                  <a:pt x="120932" y="151685"/>
                </a:lnTo>
                <a:lnTo>
                  <a:pt x="110375" y="153670"/>
                </a:lnTo>
                <a:lnTo>
                  <a:pt x="133935" y="153670"/>
                </a:lnTo>
                <a:lnTo>
                  <a:pt x="151492" y="137318"/>
                </a:lnTo>
                <a:lnTo>
                  <a:pt x="162505" y="118963"/>
                </a:lnTo>
                <a:lnTo>
                  <a:pt x="166255" y="106680"/>
                </a:lnTo>
                <a:lnTo>
                  <a:pt x="166255" y="102870"/>
                </a:lnTo>
                <a:close/>
              </a:path>
              <a:path w="177800" h="161289">
                <a:moveTo>
                  <a:pt x="68465" y="0"/>
                </a:moveTo>
                <a:lnTo>
                  <a:pt x="43998" y="7461"/>
                </a:lnTo>
                <a:lnTo>
                  <a:pt x="26079" y="24447"/>
                </a:lnTo>
                <a:lnTo>
                  <a:pt x="15066" y="42862"/>
                </a:lnTo>
                <a:lnTo>
                  <a:pt x="11315" y="54610"/>
                </a:lnTo>
                <a:lnTo>
                  <a:pt x="11315" y="58420"/>
                </a:lnTo>
                <a:lnTo>
                  <a:pt x="18935" y="58420"/>
                </a:lnTo>
                <a:lnTo>
                  <a:pt x="18935" y="57150"/>
                </a:lnTo>
                <a:lnTo>
                  <a:pt x="20205" y="54610"/>
                </a:lnTo>
                <a:lnTo>
                  <a:pt x="31318" y="31730"/>
                </a:lnTo>
                <a:lnTo>
                  <a:pt x="44335" y="17303"/>
                </a:lnTo>
                <a:lnTo>
                  <a:pt x="57353" y="9782"/>
                </a:lnTo>
                <a:lnTo>
                  <a:pt x="68465" y="7620"/>
                </a:lnTo>
                <a:lnTo>
                  <a:pt x="91918" y="7620"/>
                </a:lnTo>
                <a:lnTo>
                  <a:pt x="88150" y="4762"/>
                </a:lnTo>
                <a:lnTo>
                  <a:pt x="77474" y="952"/>
                </a:lnTo>
                <a:lnTo>
                  <a:pt x="68465" y="0"/>
                </a:lnTo>
                <a:close/>
              </a:path>
              <a:path w="177800" h="161289">
                <a:moveTo>
                  <a:pt x="168989" y="7620"/>
                </a:moveTo>
                <a:lnTo>
                  <a:pt x="154825" y="7620"/>
                </a:lnTo>
                <a:lnTo>
                  <a:pt x="161175" y="12700"/>
                </a:lnTo>
                <a:lnTo>
                  <a:pt x="152285" y="13970"/>
                </a:lnTo>
                <a:lnTo>
                  <a:pt x="144665" y="22860"/>
                </a:lnTo>
                <a:lnTo>
                  <a:pt x="144665" y="36830"/>
                </a:lnTo>
                <a:lnTo>
                  <a:pt x="148475" y="44450"/>
                </a:lnTo>
                <a:lnTo>
                  <a:pt x="158635" y="44450"/>
                </a:lnTo>
                <a:lnTo>
                  <a:pt x="164827" y="43041"/>
                </a:lnTo>
                <a:lnTo>
                  <a:pt x="171018" y="38893"/>
                </a:lnTo>
                <a:lnTo>
                  <a:pt x="175780" y="32127"/>
                </a:lnTo>
                <a:lnTo>
                  <a:pt x="177685" y="22860"/>
                </a:lnTo>
                <a:lnTo>
                  <a:pt x="174133" y="11787"/>
                </a:lnTo>
                <a:lnTo>
                  <a:pt x="168989" y="7620"/>
                </a:lnTo>
                <a:close/>
              </a:path>
              <a:path w="177800" h="161289">
                <a:moveTo>
                  <a:pt x="144665" y="0"/>
                </a:moveTo>
                <a:lnTo>
                  <a:pt x="130874" y="3095"/>
                </a:lnTo>
                <a:lnTo>
                  <a:pt x="120059" y="10477"/>
                </a:lnTo>
                <a:lnTo>
                  <a:pt x="112340" y="19288"/>
                </a:lnTo>
                <a:lnTo>
                  <a:pt x="107835" y="26670"/>
                </a:lnTo>
                <a:lnTo>
                  <a:pt x="117685" y="26670"/>
                </a:lnTo>
                <a:lnTo>
                  <a:pt x="118313" y="25241"/>
                </a:lnTo>
                <a:lnTo>
                  <a:pt x="128751" y="12918"/>
                </a:lnTo>
                <a:lnTo>
                  <a:pt x="144665" y="7620"/>
                </a:lnTo>
                <a:lnTo>
                  <a:pt x="168989" y="7620"/>
                </a:lnTo>
                <a:lnTo>
                  <a:pt x="165462" y="4762"/>
                </a:lnTo>
                <a:lnTo>
                  <a:pt x="154647" y="1071"/>
                </a:lnTo>
                <a:lnTo>
                  <a:pt x="144665" y="0"/>
                </a:lnTo>
                <a:close/>
              </a:path>
            </a:pathLst>
          </a:custGeom>
          <a:solidFill>
            <a:srgbClr val="0000FF"/>
          </a:solidFill>
        </p:spPr>
        <p:txBody>
          <a:bodyPr wrap="square" lIns="0" tIns="0" rIns="0" bIns="0" rtlCol="0"/>
          <a:lstStyle/>
          <a:p>
            <a:endParaRPr sz="1632"/>
          </a:p>
        </p:txBody>
      </p:sp>
      <p:sp>
        <p:nvSpPr>
          <p:cNvPr id="33" name="object 33"/>
          <p:cNvSpPr/>
          <p:nvPr/>
        </p:nvSpPr>
        <p:spPr>
          <a:xfrm>
            <a:off x="3274104" y="4791003"/>
            <a:ext cx="44914" cy="0"/>
          </a:xfrm>
          <a:custGeom>
            <a:avLst/>
            <a:gdLst/>
            <a:ahLst/>
            <a:cxnLst/>
            <a:rect l="l" t="t" r="r" b="b"/>
            <a:pathLst>
              <a:path w="49529">
                <a:moveTo>
                  <a:pt x="0" y="0"/>
                </a:moveTo>
                <a:lnTo>
                  <a:pt x="49529" y="0"/>
                </a:lnTo>
              </a:path>
            </a:pathLst>
          </a:custGeom>
          <a:ln w="13970">
            <a:solidFill>
              <a:srgbClr val="0000FF"/>
            </a:solidFill>
          </a:ln>
        </p:spPr>
        <p:txBody>
          <a:bodyPr wrap="square" lIns="0" tIns="0" rIns="0" bIns="0" rtlCol="0"/>
          <a:lstStyle/>
          <a:p>
            <a:endParaRPr sz="1632"/>
          </a:p>
        </p:txBody>
      </p:sp>
      <p:sp>
        <p:nvSpPr>
          <p:cNvPr id="34" name="object 34"/>
          <p:cNvSpPr/>
          <p:nvPr/>
        </p:nvSpPr>
        <p:spPr>
          <a:xfrm>
            <a:off x="3312684" y="4488699"/>
            <a:ext cx="0" cy="295971"/>
          </a:xfrm>
          <a:custGeom>
            <a:avLst/>
            <a:gdLst/>
            <a:ahLst/>
            <a:cxnLst/>
            <a:rect l="l" t="t" r="r" b="b"/>
            <a:pathLst>
              <a:path h="326389">
                <a:moveTo>
                  <a:pt x="0" y="0"/>
                </a:moveTo>
                <a:lnTo>
                  <a:pt x="0" y="326389"/>
                </a:lnTo>
              </a:path>
            </a:pathLst>
          </a:custGeom>
          <a:ln w="13969">
            <a:solidFill>
              <a:srgbClr val="0000FF"/>
            </a:solidFill>
          </a:ln>
        </p:spPr>
        <p:txBody>
          <a:bodyPr wrap="square" lIns="0" tIns="0" rIns="0" bIns="0" rtlCol="0"/>
          <a:lstStyle/>
          <a:p>
            <a:endParaRPr sz="1632"/>
          </a:p>
        </p:txBody>
      </p:sp>
      <p:sp>
        <p:nvSpPr>
          <p:cNvPr id="35" name="object 35"/>
          <p:cNvSpPr/>
          <p:nvPr/>
        </p:nvSpPr>
        <p:spPr>
          <a:xfrm>
            <a:off x="3274104" y="4482364"/>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36" name="object 36"/>
          <p:cNvSpPr/>
          <p:nvPr/>
        </p:nvSpPr>
        <p:spPr>
          <a:xfrm>
            <a:off x="3368539" y="4605013"/>
            <a:ext cx="170442" cy="161229"/>
          </a:xfrm>
          <a:custGeom>
            <a:avLst/>
            <a:gdLst/>
            <a:ahLst/>
            <a:cxnLst/>
            <a:rect l="l" t="t" r="r" b="b"/>
            <a:pathLst>
              <a:path w="187960" h="177800">
                <a:moveTo>
                  <a:pt x="55879" y="168909"/>
                </a:moveTo>
                <a:lnTo>
                  <a:pt x="0" y="168909"/>
                </a:lnTo>
                <a:lnTo>
                  <a:pt x="0" y="176529"/>
                </a:lnTo>
                <a:lnTo>
                  <a:pt x="2539" y="177800"/>
                </a:lnTo>
                <a:lnTo>
                  <a:pt x="10160" y="177800"/>
                </a:lnTo>
                <a:lnTo>
                  <a:pt x="19050" y="176529"/>
                </a:lnTo>
                <a:lnTo>
                  <a:pt x="55879" y="176529"/>
                </a:lnTo>
                <a:lnTo>
                  <a:pt x="55879" y="168909"/>
                </a:lnTo>
                <a:close/>
              </a:path>
              <a:path w="187960" h="177800">
                <a:moveTo>
                  <a:pt x="55879" y="176529"/>
                </a:moveTo>
                <a:lnTo>
                  <a:pt x="25400" y="176529"/>
                </a:lnTo>
                <a:lnTo>
                  <a:pt x="31511" y="176728"/>
                </a:lnTo>
                <a:lnTo>
                  <a:pt x="44688" y="177601"/>
                </a:lnTo>
                <a:lnTo>
                  <a:pt x="50800" y="177800"/>
                </a:lnTo>
                <a:lnTo>
                  <a:pt x="55879" y="177800"/>
                </a:lnTo>
                <a:lnTo>
                  <a:pt x="55879" y="176529"/>
                </a:lnTo>
                <a:close/>
              </a:path>
              <a:path w="187960" h="177800">
                <a:moveTo>
                  <a:pt x="187960" y="168909"/>
                </a:moveTo>
                <a:lnTo>
                  <a:pt x="118110" y="168909"/>
                </a:lnTo>
                <a:lnTo>
                  <a:pt x="118110" y="177800"/>
                </a:lnTo>
                <a:lnTo>
                  <a:pt x="121920" y="177800"/>
                </a:lnTo>
                <a:lnTo>
                  <a:pt x="129043" y="177601"/>
                </a:lnTo>
                <a:lnTo>
                  <a:pt x="147101" y="176728"/>
                </a:lnTo>
                <a:lnTo>
                  <a:pt x="154939" y="176529"/>
                </a:lnTo>
                <a:lnTo>
                  <a:pt x="187325" y="176529"/>
                </a:lnTo>
                <a:lnTo>
                  <a:pt x="187960" y="175259"/>
                </a:lnTo>
                <a:lnTo>
                  <a:pt x="187960" y="168909"/>
                </a:lnTo>
                <a:close/>
              </a:path>
              <a:path w="187960" h="177800">
                <a:moveTo>
                  <a:pt x="187325" y="176529"/>
                </a:moveTo>
                <a:lnTo>
                  <a:pt x="158750" y="176529"/>
                </a:lnTo>
                <a:lnTo>
                  <a:pt x="165100" y="177800"/>
                </a:lnTo>
                <a:lnTo>
                  <a:pt x="186689" y="177800"/>
                </a:lnTo>
                <a:lnTo>
                  <a:pt x="187325" y="176529"/>
                </a:lnTo>
                <a:close/>
              </a:path>
              <a:path w="187960" h="177800">
                <a:moveTo>
                  <a:pt x="142239" y="0"/>
                </a:moveTo>
                <a:lnTo>
                  <a:pt x="132079" y="0"/>
                </a:lnTo>
                <a:lnTo>
                  <a:pt x="132079" y="2539"/>
                </a:lnTo>
                <a:lnTo>
                  <a:pt x="129539" y="6350"/>
                </a:lnTo>
                <a:lnTo>
                  <a:pt x="38100" y="148589"/>
                </a:lnTo>
                <a:lnTo>
                  <a:pt x="6350" y="168909"/>
                </a:lnTo>
                <a:lnTo>
                  <a:pt x="40639" y="168909"/>
                </a:lnTo>
                <a:lnTo>
                  <a:pt x="40639" y="158750"/>
                </a:lnTo>
                <a:lnTo>
                  <a:pt x="43179" y="153669"/>
                </a:lnTo>
                <a:lnTo>
                  <a:pt x="44450" y="152400"/>
                </a:lnTo>
                <a:lnTo>
                  <a:pt x="64770" y="120650"/>
                </a:lnTo>
                <a:lnTo>
                  <a:pt x="159390" y="120650"/>
                </a:lnTo>
                <a:lnTo>
                  <a:pt x="158141" y="111759"/>
                </a:lnTo>
                <a:lnTo>
                  <a:pt x="69850" y="111759"/>
                </a:lnTo>
                <a:lnTo>
                  <a:pt x="121920" y="30479"/>
                </a:lnTo>
                <a:lnTo>
                  <a:pt x="146721" y="30479"/>
                </a:lnTo>
                <a:lnTo>
                  <a:pt x="143510" y="7619"/>
                </a:lnTo>
                <a:lnTo>
                  <a:pt x="142239" y="2539"/>
                </a:lnTo>
                <a:lnTo>
                  <a:pt x="142239" y="0"/>
                </a:lnTo>
                <a:close/>
              </a:path>
              <a:path w="187960" h="177800">
                <a:moveTo>
                  <a:pt x="159390" y="120650"/>
                </a:moveTo>
                <a:lnTo>
                  <a:pt x="135889" y="120650"/>
                </a:lnTo>
                <a:lnTo>
                  <a:pt x="140970" y="162559"/>
                </a:lnTo>
                <a:lnTo>
                  <a:pt x="140970" y="165100"/>
                </a:lnTo>
                <a:lnTo>
                  <a:pt x="139700" y="168909"/>
                </a:lnTo>
                <a:lnTo>
                  <a:pt x="166370" y="168909"/>
                </a:lnTo>
                <a:lnTo>
                  <a:pt x="165100" y="167639"/>
                </a:lnTo>
                <a:lnTo>
                  <a:pt x="165100" y="161289"/>
                </a:lnTo>
                <a:lnTo>
                  <a:pt x="159390" y="120650"/>
                </a:lnTo>
                <a:close/>
              </a:path>
              <a:path w="187960" h="177800">
                <a:moveTo>
                  <a:pt x="146721" y="30479"/>
                </a:moveTo>
                <a:lnTo>
                  <a:pt x="121920" y="30479"/>
                </a:lnTo>
                <a:lnTo>
                  <a:pt x="134620" y="111759"/>
                </a:lnTo>
                <a:lnTo>
                  <a:pt x="158141" y="111759"/>
                </a:lnTo>
                <a:lnTo>
                  <a:pt x="146721" y="30479"/>
                </a:lnTo>
                <a:close/>
              </a:path>
            </a:pathLst>
          </a:custGeom>
          <a:solidFill>
            <a:srgbClr val="0000FF"/>
          </a:solidFill>
        </p:spPr>
        <p:txBody>
          <a:bodyPr wrap="square" lIns="0" tIns="0" rIns="0" bIns="0" rtlCol="0"/>
          <a:lstStyle/>
          <a:p>
            <a:endParaRPr sz="1632"/>
          </a:p>
        </p:txBody>
      </p:sp>
      <p:sp>
        <p:nvSpPr>
          <p:cNvPr id="37" name="object 37"/>
          <p:cNvSpPr/>
          <p:nvPr/>
        </p:nvSpPr>
        <p:spPr>
          <a:xfrm>
            <a:off x="741654" y="4636683"/>
            <a:ext cx="739351" cy="0"/>
          </a:xfrm>
          <a:custGeom>
            <a:avLst/>
            <a:gdLst/>
            <a:ahLst/>
            <a:cxnLst/>
            <a:rect l="l" t="t" r="r" b="b"/>
            <a:pathLst>
              <a:path w="815339">
                <a:moveTo>
                  <a:pt x="0" y="0"/>
                </a:moveTo>
                <a:lnTo>
                  <a:pt x="815339" y="0"/>
                </a:lnTo>
              </a:path>
            </a:pathLst>
          </a:custGeom>
          <a:ln w="13969">
            <a:solidFill>
              <a:srgbClr val="0000FF"/>
            </a:solidFill>
          </a:ln>
        </p:spPr>
        <p:txBody>
          <a:bodyPr wrap="square" lIns="0" tIns="0" rIns="0" bIns="0" rtlCol="0"/>
          <a:lstStyle/>
          <a:p>
            <a:endParaRPr sz="1632"/>
          </a:p>
        </p:txBody>
      </p:sp>
      <p:sp>
        <p:nvSpPr>
          <p:cNvPr id="38" name="object 38"/>
          <p:cNvSpPr/>
          <p:nvPr/>
        </p:nvSpPr>
        <p:spPr>
          <a:xfrm>
            <a:off x="754322" y="5125554"/>
            <a:ext cx="153168" cy="228024"/>
          </a:xfrm>
          <a:custGeom>
            <a:avLst/>
            <a:gdLst/>
            <a:ahLst/>
            <a:cxnLst/>
            <a:rect l="l" t="t" r="r" b="b"/>
            <a:pathLst>
              <a:path w="168909" h="251460">
                <a:moveTo>
                  <a:pt x="86359" y="90169"/>
                </a:moveTo>
                <a:lnTo>
                  <a:pt x="55185" y="99099"/>
                </a:lnTo>
                <a:lnTo>
                  <a:pt x="27463" y="122555"/>
                </a:lnTo>
                <a:lnTo>
                  <a:pt x="7600" y="155535"/>
                </a:lnTo>
                <a:lnTo>
                  <a:pt x="0" y="193039"/>
                </a:lnTo>
                <a:lnTo>
                  <a:pt x="3432" y="216634"/>
                </a:lnTo>
                <a:lnTo>
                  <a:pt x="13176" y="235108"/>
                </a:lnTo>
                <a:lnTo>
                  <a:pt x="28396" y="247153"/>
                </a:lnTo>
                <a:lnTo>
                  <a:pt x="48259" y="251460"/>
                </a:lnTo>
                <a:lnTo>
                  <a:pt x="55046" y="250666"/>
                </a:lnTo>
                <a:lnTo>
                  <a:pt x="65404" y="247015"/>
                </a:lnTo>
                <a:lnTo>
                  <a:pt x="72387" y="242569"/>
                </a:lnTo>
                <a:lnTo>
                  <a:pt x="48259" y="242569"/>
                </a:lnTo>
                <a:lnTo>
                  <a:pt x="37187" y="239375"/>
                </a:lnTo>
                <a:lnTo>
                  <a:pt x="30162" y="231298"/>
                </a:lnTo>
                <a:lnTo>
                  <a:pt x="26471" y="220602"/>
                </a:lnTo>
                <a:lnTo>
                  <a:pt x="25523" y="210819"/>
                </a:lnTo>
                <a:lnTo>
                  <a:pt x="25453" y="209073"/>
                </a:lnTo>
                <a:lnTo>
                  <a:pt x="27324" y="192266"/>
                </a:lnTo>
                <a:lnTo>
                  <a:pt x="38794" y="148649"/>
                </a:lnTo>
                <a:lnTo>
                  <a:pt x="64611" y="106838"/>
                </a:lnTo>
                <a:lnTo>
                  <a:pt x="86359" y="97789"/>
                </a:lnTo>
                <a:lnTo>
                  <a:pt x="107199" y="97789"/>
                </a:lnTo>
                <a:lnTo>
                  <a:pt x="105727" y="96361"/>
                </a:lnTo>
                <a:lnTo>
                  <a:pt x="96877" y="91777"/>
                </a:lnTo>
                <a:lnTo>
                  <a:pt x="86359" y="90169"/>
                </a:lnTo>
                <a:close/>
              </a:path>
              <a:path w="168909" h="251460">
                <a:moveTo>
                  <a:pt x="115569" y="223519"/>
                </a:moveTo>
                <a:lnTo>
                  <a:pt x="93980" y="223519"/>
                </a:lnTo>
                <a:lnTo>
                  <a:pt x="97690" y="234315"/>
                </a:lnTo>
                <a:lnTo>
                  <a:pt x="104616" y="243205"/>
                </a:lnTo>
                <a:lnTo>
                  <a:pt x="114161" y="249237"/>
                </a:lnTo>
                <a:lnTo>
                  <a:pt x="125730" y="251460"/>
                </a:lnTo>
                <a:lnTo>
                  <a:pt x="135076" y="249892"/>
                </a:lnTo>
                <a:lnTo>
                  <a:pt x="142398" y="245586"/>
                </a:lnTo>
                <a:lnTo>
                  <a:pt x="145043" y="242569"/>
                </a:lnTo>
                <a:lnTo>
                  <a:pt x="116840" y="242569"/>
                </a:lnTo>
                <a:lnTo>
                  <a:pt x="115660" y="234315"/>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87" y="242569"/>
                </a:lnTo>
                <a:lnTo>
                  <a:pt x="78620" y="238601"/>
                </a:lnTo>
                <a:lnTo>
                  <a:pt x="93980" y="223519"/>
                </a:lnTo>
                <a:lnTo>
                  <a:pt x="115569" y="223519"/>
                </a:lnTo>
                <a:lnTo>
                  <a:pt x="115569" y="218439"/>
                </a:lnTo>
                <a:lnTo>
                  <a:pt x="116840" y="215900"/>
                </a:lnTo>
                <a:lnTo>
                  <a:pt x="118109" y="209550"/>
                </a:lnTo>
                <a:lnTo>
                  <a:pt x="141942" y="113030"/>
                </a:lnTo>
                <a:lnTo>
                  <a:pt x="119380" y="113030"/>
                </a:lnTo>
                <a:lnTo>
                  <a:pt x="113149" y="103564"/>
                </a:lnTo>
                <a:lnTo>
                  <a:pt x="107199" y="97789"/>
                </a:lnTo>
                <a:close/>
              </a:path>
              <a:path w="168909" h="251460">
                <a:moveTo>
                  <a:pt x="163830" y="193039"/>
                </a:moveTo>
                <a:lnTo>
                  <a:pt x="154940" y="193039"/>
                </a:lnTo>
                <a:lnTo>
                  <a:pt x="149324" y="215245"/>
                </a:lnTo>
                <a:lnTo>
                  <a:pt x="143668" y="229393"/>
                </a:lnTo>
                <a:lnTo>
                  <a:pt x="136346" y="239017"/>
                </a:lnTo>
                <a:lnTo>
                  <a:pt x="127000" y="242569"/>
                </a:lnTo>
                <a:lnTo>
                  <a:pt x="145043" y="242569"/>
                </a:lnTo>
                <a:lnTo>
                  <a:pt x="162937" y="199886"/>
                </a:lnTo>
                <a:lnTo>
                  <a:pt x="163830" y="195580"/>
                </a:lnTo>
                <a:lnTo>
                  <a:pt x="163830" y="193039"/>
                </a:lnTo>
                <a:close/>
              </a:path>
              <a:path w="168909" h="251460">
                <a:moveTo>
                  <a:pt x="168909" y="0"/>
                </a:moveTo>
                <a:lnTo>
                  <a:pt x="165100" y="0"/>
                </a:lnTo>
                <a:lnTo>
                  <a:pt x="156170" y="416"/>
                </a:lnTo>
                <a:lnTo>
                  <a:pt x="142240" y="1428"/>
                </a:lnTo>
                <a:lnTo>
                  <a:pt x="128309" y="2678"/>
                </a:lnTo>
                <a:lnTo>
                  <a:pt x="119380" y="3810"/>
                </a:lnTo>
                <a:lnTo>
                  <a:pt x="116840" y="3810"/>
                </a:lnTo>
                <a:lnTo>
                  <a:pt x="115569" y="6350"/>
                </a:lnTo>
                <a:lnTo>
                  <a:pt x="115569" y="15239"/>
                </a:lnTo>
                <a:lnTo>
                  <a:pt x="139700" y="15239"/>
                </a:lnTo>
                <a:lnTo>
                  <a:pt x="140969" y="17780"/>
                </a:lnTo>
                <a:lnTo>
                  <a:pt x="140969" y="21589"/>
                </a:lnTo>
                <a:lnTo>
                  <a:pt x="139700" y="27939"/>
                </a:lnTo>
                <a:lnTo>
                  <a:pt x="119380" y="113030"/>
                </a:lnTo>
                <a:lnTo>
                  <a:pt x="141942" y="113030"/>
                </a:lnTo>
                <a:lnTo>
                  <a:pt x="168909" y="3810"/>
                </a:lnTo>
                <a:lnTo>
                  <a:pt x="168909" y="0"/>
                </a:lnTo>
                <a:close/>
              </a:path>
            </a:pathLst>
          </a:custGeom>
          <a:solidFill>
            <a:srgbClr val="FF3A21"/>
          </a:solidFill>
        </p:spPr>
        <p:txBody>
          <a:bodyPr wrap="square" lIns="0" tIns="0" rIns="0" bIns="0" rtlCol="0"/>
          <a:lstStyle/>
          <a:p>
            <a:endParaRPr sz="1632"/>
          </a:p>
        </p:txBody>
      </p:sp>
      <p:sp>
        <p:nvSpPr>
          <p:cNvPr id="39" name="object 39"/>
          <p:cNvSpPr/>
          <p:nvPr/>
        </p:nvSpPr>
        <p:spPr>
          <a:xfrm>
            <a:off x="946645" y="5422101"/>
            <a:ext cx="44914" cy="0"/>
          </a:xfrm>
          <a:custGeom>
            <a:avLst/>
            <a:gdLst/>
            <a:ahLst/>
            <a:cxnLst/>
            <a:rect l="l" t="t" r="r" b="b"/>
            <a:pathLst>
              <a:path w="49530">
                <a:moveTo>
                  <a:pt x="0" y="0"/>
                </a:moveTo>
                <a:lnTo>
                  <a:pt x="49529" y="0"/>
                </a:lnTo>
              </a:path>
            </a:pathLst>
          </a:custGeom>
          <a:ln w="13969">
            <a:solidFill>
              <a:srgbClr val="FF3A21"/>
            </a:solidFill>
          </a:ln>
        </p:spPr>
        <p:txBody>
          <a:bodyPr wrap="square" lIns="0" tIns="0" rIns="0" bIns="0" rtlCol="0"/>
          <a:lstStyle/>
          <a:p>
            <a:endParaRPr sz="1632"/>
          </a:p>
        </p:txBody>
      </p:sp>
      <p:sp>
        <p:nvSpPr>
          <p:cNvPr id="40" name="object 40"/>
          <p:cNvSpPr/>
          <p:nvPr/>
        </p:nvSpPr>
        <p:spPr>
          <a:xfrm>
            <a:off x="952980" y="5119796"/>
            <a:ext cx="0" cy="295971"/>
          </a:xfrm>
          <a:custGeom>
            <a:avLst/>
            <a:gdLst/>
            <a:ahLst/>
            <a:cxnLst/>
            <a:rect l="l" t="t" r="r" b="b"/>
            <a:pathLst>
              <a:path h="326389">
                <a:moveTo>
                  <a:pt x="0" y="0"/>
                </a:moveTo>
                <a:lnTo>
                  <a:pt x="0" y="326389"/>
                </a:lnTo>
              </a:path>
            </a:pathLst>
          </a:custGeom>
          <a:ln w="13969">
            <a:solidFill>
              <a:srgbClr val="FF3A21"/>
            </a:solidFill>
          </a:ln>
        </p:spPr>
        <p:txBody>
          <a:bodyPr wrap="square" lIns="0" tIns="0" rIns="0" bIns="0" rtlCol="0"/>
          <a:lstStyle/>
          <a:p>
            <a:endParaRPr sz="1632"/>
          </a:p>
        </p:txBody>
      </p:sp>
      <p:sp>
        <p:nvSpPr>
          <p:cNvPr id="41" name="object 41"/>
          <p:cNvSpPr/>
          <p:nvPr/>
        </p:nvSpPr>
        <p:spPr>
          <a:xfrm>
            <a:off x="946645" y="5113462"/>
            <a:ext cx="44914" cy="0"/>
          </a:xfrm>
          <a:custGeom>
            <a:avLst/>
            <a:gdLst/>
            <a:ahLst/>
            <a:cxnLst/>
            <a:rect l="l" t="t" r="r" b="b"/>
            <a:pathLst>
              <a:path w="49530">
                <a:moveTo>
                  <a:pt x="0" y="0"/>
                </a:moveTo>
                <a:lnTo>
                  <a:pt x="49529" y="0"/>
                </a:lnTo>
              </a:path>
            </a:pathLst>
          </a:custGeom>
          <a:ln w="13970">
            <a:solidFill>
              <a:srgbClr val="FF3A21"/>
            </a:solidFill>
          </a:ln>
        </p:spPr>
        <p:txBody>
          <a:bodyPr wrap="square" lIns="0" tIns="0" rIns="0" bIns="0" rtlCol="0"/>
          <a:lstStyle/>
          <a:p>
            <a:endParaRPr sz="1632"/>
          </a:p>
        </p:txBody>
      </p:sp>
      <p:sp>
        <p:nvSpPr>
          <p:cNvPr id="42" name="object 42"/>
          <p:cNvSpPr/>
          <p:nvPr/>
        </p:nvSpPr>
        <p:spPr>
          <a:xfrm>
            <a:off x="1006531" y="5206169"/>
            <a:ext cx="148561" cy="208446"/>
          </a:xfrm>
          <a:custGeom>
            <a:avLst/>
            <a:gdLst/>
            <a:ahLst/>
            <a:cxnLst/>
            <a:rect l="l" t="t" r="r" b="b"/>
            <a:pathLst>
              <a:path w="163830" h="229870">
                <a:moveTo>
                  <a:pt x="31750" y="176530"/>
                </a:moveTo>
                <a:lnTo>
                  <a:pt x="27939" y="176530"/>
                </a:lnTo>
                <a:lnTo>
                  <a:pt x="21014" y="177601"/>
                </a:lnTo>
                <a:lnTo>
                  <a:pt x="14446" y="181292"/>
                </a:lnTo>
                <a:lnTo>
                  <a:pt x="9544" y="188317"/>
                </a:lnTo>
                <a:lnTo>
                  <a:pt x="7619" y="199389"/>
                </a:lnTo>
                <a:lnTo>
                  <a:pt x="10358" y="211653"/>
                </a:lnTo>
                <a:lnTo>
                  <a:pt x="18097" y="221297"/>
                </a:lnTo>
                <a:lnTo>
                  <a:pt x="30122" y="227607"/>
                </a:lnTo>
                <a:lnTo>
                  <a:pt x="45719" y="229869"/>
                </a:lnTo>
                <a:lnTo>
                  <a:pt x="72925" y="224095"/>
                </a:lnTo>
                <a:lnTo>
                  <a:pt x="75837" y="222250"/>
                </a:lnTo>
                <a:lnTo>
                  <a:pt x="45719" y="222250"/>
                </a:lnTo>
                <a:lnTo>
                  <a:pt x="40104" y="221833"/>
                </a:lnTo>
                <a:lnTo>
                  <a:pt x="32226" y="219868"/>
                </a:lnTo>
                <a:lnTo>
                  <a:pt x="24110" y="215284"/>
                </a:lnTo>
                <a:lnTo>
                  <a:pt x="17779" y="207010"/>
                </a:lnTo>
                <a:lnTo>
                  <a:pt x="27939" y="207010"/>
                </a:lnTo>
                <a:lnTo>
                  <a:pt x="38100" y="199389"/>
                </a:lnTo>
                <a:lnTo>
                  <a:pt x="40639" y="195580"/>
                </a:lnTo>
                <a:lnTo>
                  <a:pt x="40639" y="177800"/>
                </a:lnTo>
                <a:lnTo>
                  <a:pt x="31750" y="176530"/>
                </a:lnTo>
                <a:close/>
              </a:path>
              <a:path w="163830" h="229870">
                <a:moveTo>
                  <a:pt x="132744" y="144780"/>
                </a:moveTo>
                <a:lnTo>
                  <a:pt x="107950" y="144780"/>
                </a:lnTo>
                <a:lnTo>
                  <a:pt x="104149" y="159007"/>
                </a:lnTo>
                <a:lnTo>
                  <a:pt x="99853" y="172561"/>
                </a:lnTo>
                <a:lnTo>
                  <a:pt x="77509" y="208319"/>
                </a:lnTo>
                <a:lnTo>
                  <a:pt x="45719" y="222250"/>
                </a:lnTo>
                <a:lnTo>
                  <a:pt x="75837" y="222250"/>
                </a:lnTo>
                <a:lnTo>
                  <a:pt x="97631" y="208438"/>
                </a:lnTo>
                <a:lnTo>
                  <a:pt x="117336" y="185400"/>
                </a:lnTo>
                <a:lnTo>
                  <a:pt x="129539" y="157480"/>
                </a:lnTo>
                <a:lnTo>
                  <a:pt x="132744" y="144780"/>
                </a:lnTo>
                <a:close/>
              </a:path>
              <a:path w="163830" h="229870">
                <a:moveTo>
                  <a:pt x="67864" y="7619"/>
                </a:moveTo>
                <a:lnTo>
                  <a:pt x="54609" y="7619"/>
                </a:lnTo>
                <a:lnTo>
                  <a:pt x="54609" y="19050"/>
                </a:lnTo>
                <a:lnTo>
                  <a:pt x="54153" y="25697"/>
                </a:lnTo>
                <a:lnTo>
                  <a:pt x="52863" y="32226"/>
                </a:lnTo>
                <a:lnTo>
                  <a:pt x="50859" y="38516"/>
                </a:lnTo>
                <a:lnTo>
                  <a:pt x="48252" y="44469"/>
                </a:lnTo>
                <a:lnTo>
                  <a:pt x="39191" y="69175"/>
                </a:lnTo>
                <a:lnTo>
                  <a:pt x="32861" y="88900"/>
                </a:lnTo>
                <a:lnTo>
                  <a:pt x="29150" y="104814"/>
                </a:lnTo>
                <a:lnTo>
                  <a:pt x="27939" y="118110"/>
                </a:lnTo>
                <a:lnTo>
                  <a:pt x="31849" y="138251"/>
                </a:lnTo>
                <a:lnTo>
                  <a:pt x="42068" y="151606"/>
                </a:lnTo>
                <a:lnTo>
                  <a:pt x="56336" y="159007"/>
                </a:lnTo>
                <a:lnTo>
                  <a:pt x="72389" y="161289"/>
                </a:lnTo>
                <a:lnTo>
                  <a:pt x="82411" y="160139"/>
                </a:lnTo>
                <a:lnTo>
                  <a:pt x="91598" y="156844"/>
                </a:lnTo>
                <a:lnTo>
                  <a:pt x="96773" y="153669"/>
                </a:lnTo>
                <a:lnTo>
                  <a:pt x="72389" y="153669"/>
                </a:lnTo>
                <a:lnTo>
                  <a:pt x="61714" y="151070"/>
                </a:lnTo>
                <a:lnTo>
                  <a:pt x="55562" y="144303"/>
                </a:lnTo>
                <a:lnTo>
                  <a:pt x="52744" y="134917"/>
                </a:lnTo>
                <a:lnTo>
                  <a:pt x="52069" y="124460"/>
                </a:lnTo>
                <a:lnTo>
                  <a:pt x="53240" y="110867"/>
                </a:lnTo>
                <a:lnTo>
                  <a:pt x="56673" y="94773"/>
                </a:lnTo>
                <a:lnTo>
                  <a:pt x="62249" y="76061"/>
                </a:lnTo>
                <a:lnTo>
                  <a:pt x="69850" y="54610"/>
                </a:lnTo>
                <a:lnTo>
                  <a:pt x="75564" y="39528"/>
                </a:lnTo>
                <a:lnTo>
                  <a:pt x="76993" y="34428"/>
                </a:lnTo>
                <a:lnTo>
                  <a:pt x="77469" y="29210"/>
                </a:lnTo>
                <a:lnTo>
                  <a:pt x="75227" y="17680"/>
                </a:lnTo>
                <a:lnTo>
                  <a:pt x="69056" y="8413"/>
                </a:lnTo>
                <a:lnTo>
                  <a:pt x="67864" y="7619"/>
                </a:lnTo>
                <a:close/>
              </a:path>
              <a:path w="163830" h="229870">
                <a:moveTo>
                  <a:pt x="158750" y="3810"/>
                </a:moveTo>
                <a:lnTo>
                  <a:pt x="149859" y="3810"/>
                </a:lnTo>
                <a:lnTo>
                  <a:pt x="144779" y="6350"/>
                </a:lnTo>
                <a:lnTo>
                  <a:pt x="140969" y="11430"/>
                </a:lnTo>
                <a:lnTo>
                  <a:pt x="140969" y="12700"/>
                </a:lnTo>
                <a:lnTo>
                  <a:pt x="138429" y="24130"/>
                </a:lnTo>
                <a:lnTo>
                  <a:pt x="135889" y="30480"/>
                </a:lnTo>
                <a:lnTo>
                  <a:pt x="134540" y="37901"/>
                </a:lnTo>
                <a:lnTo>
                  <a:pt x="130889" y="52268"/>
                </a:lnTo>
                <a:lnTo>
                  <a:pt x="113029" y="123189"/>
                </a:lnTo>
                <a:lnTo>
                  <a:pt x="72389" y="153669"/>
                </a:lnTo>
                <a:lnTo>
                  <a:pt x="96773" y="153669"/>
                </a:lnTo>
                <a:lnTo>
                  <a:pt x="100117" y="151606"/>
                </a:lnTo>
                <a:lnTo>
                  <a:pt x="107950" y="144780"/>
                </a:lnTo>
                <a:lnTo>
                  <a:pt x="132744" y="144780"/>
                </a:lnTo>
                <a:lnTo>
                  <a:pt x="163829" y="21589"/>
                </a:lnTo>
                <a:lnTo>
                  <a:pt x="163829" y="7619"/>
                </a:lnTo>
                <a:lnTo>
                  <a:pt x="158750" y="3810"/>
                </a:lnTo>
                <a:close/>
              </a:path>
              <a:path w="163830" h="229870">
                <a:moveTo>
                  <a:pt x="48259" y="0"/>
                </a:moveTo>
                <a:lnTo>
                  <a:pt x="25717" y="7997"/>
                </a:lnTo>
                <a:lnTo>
                  <a:pt x="10795" y="25876"/>
                </a:lnTo>
                <a:lnTo>
                  <a:pt x="2540" y="44469"/>
                </a:lnTo>
                <a:lnTo>
                  <a:pt x="0" y="54610"/>
                </a:lnTo>
                <a:lnTo>
                  <a:pt x="0" y="58419"/>
                </a:lnTo>
                <a:lnTo>
                  <a:pt x="7619" y="58419"/>
                </a:lnTo>
                <a:lnTo>
                  <a:pt x="7619" y="57150"/>
                </a:lnTo>
                <a:lnTo>
                  <a:pt x="10159" y="52069"/>
                </a:lnTo>
                <a:lnTo>
                  <a:pt x="17879" y="30658"/>
                </a:lnTo>
                <a:lnTo>
                  <a:pt x="27146" y="16986"/>
                </a:lnTo>
                <a:lnTo>
                  <a:pt x="37127" y="9743"/>
                </a:lnTo>
                <a:lnTo>
                  <a:pt x="46989" y="7619"/>
                </a:lnTo>
                <a:lnTo>
                  <a:pt x="67864" y="7619"/>
                </a:lnTo>
                <a:lnTo>
                  <a:pt x="59789" y="2242"/>
                </a:lnTo>
                <a:lnTo>
                  <a:pt x="48259" y="0"/>
                </a:lnTo>
                <a:close/>
              </a:path>
            </a:pathLst>
          </a:custGeom>
          <a:solidFill>
            <a:srgbClr val="FF3A21"/>
          </a:solidFill>
        </p:spPr>
        <p:txBody>
          <a:bodyPr wrap="square" lIns="0" tIns="0" rIns="0" bIns="0" rtlCol="0"/>
          <a:lstStyle/>
          <a:p>
            <a:endParaRPr sz="1632"/>
          </a:p>
        </p:txBody>
      </p:sp>
      <p:sp>
        <p:nvSpPr>
          <p:cNvPr id="43" name="object 43"/>
          <p:cNvSpPr/>
          <p:nvPr/>
        </p:nvSpPr>
        <p:spPr>
          <a:xfrm>
            <a:off x="1173518" y="5422101"/>
            <a:ext cx="44914" cy="0"/>
          </a:xfrm>
          <a:custGeom>
            <a:avLst/>
            <a:gdLst/>
            <a:ahLst/>
            <a:cxnLst/>
            <a:rect l="l" t="t" r="r" b="b"/>
            <a:pathLst>
              <a:path w="49530">
                <a:moveTo>
                  <a:pt x="0" y="0"/>
                </a:moveTo>
                <a:lnTo>
                  <a:pt x="49529" y="0"/>
                </a:lnTo>
              </a:path>
            </a:pathLst>
          </a:custGeom>
          <a:ln w="13969">
            <a:solidFill>
              <a:srgbClr val="FF3A21"/>
            </a:solidFill>
          </a:ln>
        </p:spPr>
        <p:txBody>
          <a:bodyPr wrap="square" lIns="0" tIns="0" rIns="0" bIns="0" rtlCol="0"/>
          <a:lstStyle/>
          <a:p>
            <a:endParaRPr sz="1632"/>
          </a:p>
        </p:txBody>
      </p:sp>
      <p:sp>
        <p:nvSpPr>
          <p:cNvPr id="44" name="object 44"/>
          <p:cNvSpPr/>
          <p:nvPr/>
        </p:nvSpPr>
        <p:spPr>
          <a:xfrm>
            <a:off x="1212098" y="5119796"/>
            <a:ext cx="0" cy="295971"/>
          </a:xfrm>
          <a:custGeom>
            <a:avLst/>
            <a:gdLst/>
            <a:ahLst/>
            <a:cxnLst/>
            <a:rect l="l" t="t" r="r" b="b"/>
            <a:pathLst>
              <a:path h="326389">
                <a:moveTo>
                  <a:pt x="0" y="0"/>
                </a:moveTo>
                <a:lnTo>
                  <a:pt x="0" y="326389"/>
                </a:lnTo>
              </a:path>
            </a:pathLst>
          </a:custGeom>
          <a:ln w="13969">
            <a:solidFill>
              <a:srgbClr val="FF3A21"/>
            </a:solidFill>
          </a:ln>
        </p:spPr>
        <p:txBody>
          <a:bodyPr wrap="square" lIns="0" tIns="0" rIns="0" bIns="0" rtlCol="0"/>
          <a:lstStyle/>
          <a:p>
            <a:endParaRPr sz="1632"/>
          </a:p>
        </p:txBody>
      </p:sp>
      <p:sp>
        <p:nvSpPr>
          <p:cNvPr id="45" name="object 45"/>
          <p:cNvSpPr/>
          <p:nvPr/>
        </p:nvSpPr>
        <p:spPr>
          <a:xfrm>
            <a:off x="1173518" y="5113462"/>
            <a:ext cx="44914" cy="0"/>
          </a:xfrm>
          <a:custGeom>
            <a:avLst/>
            <a:gdLst/>
            <a:ahLst/>
            <a:cxnLst/>
            <a:rect l="l" t="t" r="r" b="b"/>
            <a:pathLst>
              <a:path w="49530">
                <a:moveTo>
                  <a:pt x="0" y="0"/>
                </a:moveTo>
                <a:lnTo>
                  <a:pt x="49529" y="0"/>
                </a:lnTo>
              </a:path>
            </a:pathLst>
          </a:custGeom>
          <a:ln w="13970">
            <a:solidFill>
              <a:srgbClr val="FF3A21"/>
            </a:solidFill>
          </a:ln>
        </p:spPr>
        <p:txBody>
          <a:bodyPr wrap="square" lIns="0" tIns="0" rIns="0" bIns="0" rtlCol="0"/>
          <a:lstStyle/>
          <a:p>
            <a:endParaRPr sz="1632"/>
          </a:p>
        </p:txBody>
      </p:sp>
      <p:sp>
        <p:nvSpPr>
          <p:cNvPr id="46" name="object 46"/>
          <p:cNvSpPr/>
          <p:nvPr/>
        </p:nvSpPr>
        <p:spPr>
          <a:xfrm>
            <a:off x="1271408" y="5243021"/>
            <a:ext cx="171594" cy="154319"/>
          </a:xfrm>
          <a:custGeom>
            <a:avLst/>
            <a:gdLst/>
            <a:ahLst/>
            <a:cxnLst/>
            <a:rect l="l" t="t" r="r" b="b"/>
            <a:pathLst>
              <a:path w="189230" h="170179">
                <a:moveTo>
                  <a:pt x="153318" y="85090"/>
                </a:moveTo>
                <a:lnTo>
                  <a:pt x="119379" y="85090"/>
                </a:lnTo>
                <a:lnTo>
                  <a:pt x="134719" y="87689"/>
                </a:lnTo>
                <a:lnTo>
                  <a:pt x="144938" y="94456"/>
                </a:lnTo>
                <a:lnTo>
                  <a:pt x="150633" y="103842"/>
                </a:lnTo>
                <a:lnTo>
                  <a:pt x="152400" y="114300"/>
                </a:lnTo>
                <a:lnTo>
                  <a:pt x="147974" y="132357"/>
                </a:lnTo>
                <a:lnTo>
                  <a:pt x="136048" y="147319"/>
                </a:lnTo>
                <a:lnTo>
                  <a:pt x="118645" y="157519"/>
                </a:lnTo>
                <a:lnTo>
                  <a:pt x="97789" y="161290"/>
                </a:lnTo>
                <a:lnTo>
                  <a:pt x="0" y="161290"/>
                </a:lnTo>
                <a:lnTo>
                  <a:pt x="0" y="170180"/>
                </a:lnTo>
                <a:lnTo>
                  <a:pt x="102869" y="170180"/>
                </a:lnTo>
                <a:lnTo>
                  <a:pt x="132794" y="165417"/>
                </a:lnTo>
                <a:lnTo>
                  <a:pt x="156527" y="153035"/>
                </a:lnTo>
                <a:lnTo>
                  <a:pt x="172164" y="135890"/>
                </a:lnTo>
                <a:lnTo>
                  <a:pt x="177800" y="116840"/>
                </a:lnTo>
                <a:lnTo>
                  <a:pt x="174803" y="103425"/>
                </a:lnTo>
                <a:lnTo>
                  <a:pt x="166211" y="92392"/>
                </a:lnTo>
                <a:lnTo>
                  <a:pt x="153318" y="85090"/>
                </a:lnTo>
                <a:close/>
              </a:path>
              <a:path w="189230" h="170179">
                <a:moveTo>
                  <a:pt x="86359" y="8890"/>
                </a:moveTo>
                <a:lnTo>
                  <a:pt x="57150" y="8890"/>
                </a:lnTo>
                <a:lnTo>
                  <a:pt x="62229" y="10160"/>
                </a:lnTo>
                <a:lnTo>
                  <a:pt x="62229" y="17780"/>
                </a:lnTo>
                <a:lnTo>
                  <a:pt x="27939" y="151130"/>
                </a:lnTo>
                <a:lnTo>
                  <a:pt x="26669" y="158750"/>
                </a:lnTo>
                <a:lnTo>
                  <a:pt x="25400" y="161290"/>
                </a:lnTo>
                <a:lnTo>
                  <a:pt x="48259" y="161290"/>
                </a:lnTo>
                <a:lnTo>
                  <a:pt x="48259" y="156210"/>
                </a:lnTo>
                <a:lnTo>
                  <a:pt x="49529" y="152400"/>
                </a:lnTo>
                <a:lnTo>
                  <a:pt x="67309" y="85090"/>
                </a:lnTo>
                <a:lnTo>
                  <a:pt x="153318" y="85090"/>
                </a:lnTo>
                <a:lnTo>
                  <a:pt x="152618" y="84693"/>
                </a:lnTo>
                <a:lnTo>
                  <a:pt x="134619" y="81280"/>
                </a:lnTo>
                <a:lnTo>
                  <a:pt x="146288" y="77470"/>
                </a:lnTo>
                <a:lnTo>
                  <a:pt x="68579" y="77470"/>
                </a:lnTo>
                <a:lnTo>
                  <a:pt x="83819" y="16510"/>
                </a:lnTo>
                <a:lnTo>
                  <a:pt x="86359" y="10160"/>
                </a:lnTo>
                <a:lnTo>
                  <a:pt x="86359" y="8890"/>
                </a:lnTo>
                <a:close/>
              </a:path>
              <a:path w="189230" h="170179">
                <a:moveTo>
                  <a:pt x="138429" y="0"/>
                </a:moveTo>
                <a:lnTo>
                  <a:pt x="39369" y="0"/>
                </a:lnTo>
                <a:lnTo>
                  <a:pt x="39369" y="8890"/>
                </a:lnTo>
                <a:lnTo>
                  <a:pt x="134619" y="8890"/>
                </a:lnTo>
                <a:lnTo>
                  <a:pt x="150098" y="11430"/>
                </a:lnTo>
                <a:lnTo>
                  <a:pt x="159384" y="17780"/>
                </a:lnTo>
                <a:lnTo>
                  <a:pt x="163909" y="26035"/>
                </a:lnTo>
                <a:lnTo>
                  <a:pt x="165100" y="34290"/>
                </a:lnTo>
                <a:lnTo>
                  <a:pt x="161012" y="49609"/>
                </a:lnTo>
                <a:lnTo>
                  <a:pt x="149542" y="63500"/>
                </a:lnTo>
                <a:lnTo>
                  <a:pt x="131881" y="73580"/>
                </a:lnTo>
                <a:lnTo>
                  <a:pt x="109219" y="77470"/>
                </a:lnTo>
                <a:lnTo>
                  <a:pt x="146288" y="77470"/>
                </a:lnTo>
                <a:lnTo>
                  <a:pt x="156011" y="74294"/>
                </a:lnTo>
                <a:lnTo>
                  <a:pt x="173354" y="63500"/>
                </a:lnTo>
                <a:lnTo>
                  <a:pt x="184983" y="49847"/>
                </a:lnTo>
                <a:lnTo>
                  <a:pt x="189229" y="34290"/>
                </a:lnTo>
                <a:lnTo>
                  <a:pt x="185757" y="20895"/>
                </a:lnTo>
                <a:lnTo>
                  <a:pt x="175736" y="10001"/>
                </a:lnTo>
                <a:lnTo>
                  <a:pt x="159762" y="2678"/>
                </a:lnTo>
                <a:lnTo>
                  <a:pt x="138429" y="0"/>
                </a:lnTo>
                <a:close/>
              </a:path>
            </a:pathLst>
          </a:custGeom>
          <a:solidFill>
            <a:srgbClr val="FF3A21"/>
          </a:solidFill>
        </p:spPr>
        <p:txBody>
          <a:bodyPr wrap="square" lIns="0" tIns="0" rIns="0" bIns="0" rtlCol="0"/>
          <a:lstStyle/>
          <a:p>
            <a:endParaRPr sz="1632"/>
          </a:p>
        </p:txBody>
      </p:sp>
      <p:sp>
        <p:nvSpPr>
          <p:cNvPr id="47" name="object 47"/>
          <p:cNvSpPr/>
          <p:nvPr/>
        </p:nvSpPr>
        <p:spPr>
          <a:xfrm>
            <a:off x="981194" y="5563176"/>
            <a:ext cx="153168" cy="228024"/>
          </a:xfrm>
          <a:custGeom>
            <a:avLst/>
            <a:gdLst/>
            <a:ahLst/>
            <a:cxnLst/>
            <a:rect l="l" t="t" r="r" b="b"/>
            <a:pathLst>
              <a:path w="168909" h="251460">
                <a:moveTo>
                  <a:pt x="86359" y="90169"/>
                </a:moveTo>
                <a:lnTo>
                  <a:pt x="55185" y="99099"/>
                </a:lnTo>
                <a:lnTo>
                  <a:pt x="27463" y="122555"/>
                </a:lnTo>
                <a:lnTo>
                  <a:pt x="7600" y="155535"/>
                </a:lnTo>
                <a:lnTo>
                  <a:pt x="0" y="193039"/>
                </a:lnTo>
                <a:lnTo>
                  <a:pt x="3432" y="216634"/>
                </a:lnTo>
                <a:lnTo>
                  <a:pt x="13176" y="235108"/>
                </a:lnTo>
                <a:lnTo>
                  <a:pt x="28396" y="247153"/>
                </a:lnTo>
                <a:lnTo>
                  <a:pt x="48259" y="251460"/>
                </a:lnTo>
                <a:lnTo>
                  <a:pt x="55046" y="250666"/>
                </a:lnTo>
                <a:lnTo>
                  <a:pt x="65404" y="247015"/>
                </a:lnTo>
                <a:lnTo>
                  <a:pt x="70392" y="243839"/>
                </a:lnTo>
                <a:lnTo>
                  <a:pt x="48259" y="243839"/>
                </a:lnTo>
                <a:lnTo>
                  <a:pt x="37187" y="240446"/>
                </a:lnTo>
                <a:lnTo>
                  <a:pt x="30162" y="231933"/>
                </a:lnTo>
                <a:lnTo>
                  <a:pt x="26471" y="220801"/>
                </a:lnTo>
                <a:lnTo>
                  <a:pt x="25520" y="210819"/>
                </a:lnTo>
                <a:lnTo>
                  <a:pt x="25453" y="209073"/>
                </a:lnTo>
                <a:lnTo>
                  <a:pt x="27324" y="192266"/>
                </a:lnTo>
                <a:lnTo>
                  <a:pt x="38794" y="148649"/>
                </a:lnTo>
                <a:lnTo>
                  <a:pt x="65087" y="107314"/>
                </a:lnTo>
                <a:lnTo>
                  <a:pt x="86359" y="97789"/>
                </a:lnTo>
                <a:lnTo>
                  <a:pt x="107199" y="97789"/>
                </a:lnTo>
                <a:lnTo>
                  <a:pt x="105727" y="96361"/>
                </a:lnTo>
                <a:lnTo>
                  <a:pt x="96877" y="91777"/>
                </a:lnTo>
                <a:lnTo>
                  <a:pt x="86359" y="90169"/>
                </a:lnTo>
                <a:close/>
              </a:path>
              <a:path w="168909" h="251460">
                <a:moveTo>
                  <a:pt x="115569" y="223519"/>
                </a:moveTo>
                <a:lnTo>
                  <a:pt x="93979" y="223519"/>
                </a:lnTo>
                <a:lnTo>
                  <a:pt x="97690" y="234315"/>
                </a:lnTo>
                <a:lnTo>
                  <a:pt x="104616" y="243205"/>
                </a:lnTo>
                <a:lnTo>
                  <a:pt x="114161" y="249237"/>
                </a:lnTo>
                <a:lnTo>
                  <a:pt x="125729" y="251460"/>
                </a:lnTo>
                <a:lnTo>
                  <a:pt x="135076" y="250070"/>
                </a:lnTo>
                <a:lnTo>
                  <a:pt x="142398" y="246062"/>
                </a:lnTo>
                <a:lnTo>
                  <a:pt x="144365" y="243839"/>
                </a:lnTo>
                <a:lnTo>
                  <a:pt x="116840" y="243839"/>
                </a:lnTo>
                <a:lnTo>
                  <a:pt x="115649" y="234315"/>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29" y="135889"/>
                </a:lnTo>
                <a:lnTo>
                  <a:pt x="95250" y="204469"/>
                </a:lnTo>
                <a:lnTo>
                  <a:pt x="93979" y="210819"/>
                </a:lnTo>
                <a:lnTo>
                  <a:pt x="93979" y="212089"/>
                </a:lnTo>
                <a:lnTo>
                  <a:pt x="88900" y="218439"/>
                </a:lnTo>
                <a:lnTo>
                  <a:pt x="77013" y="230445"/>
                </a:lnTo>
                <a:lnTo>
                  <a:pt x="66198" y="238283"/>
                </a:lnTo>
                <a:lnTo>
                  <a:pt x="56574" y="242550"/>
                </a:lnTo>
                <a:lnTo>
                  <a:pt x="48259" y="243839"/>
                </a:lnTo>
                <a:lnTo>
                  <a:pt x="70392" y="243839"/>
                </a:lnTo>
                <a:lnTo>
                  <a:pt x="78620" y="238601"/>
                </a:lnTo>
                <a:lnTo>
                  <a:pt x="93979" y="223519"/>
                </a:lnTo>
                <a:lnTo>
                  <a:pt x="115569" y="223519"/>
                </a:lnTo>
                <a:lnTo>
                  <a:pt x="115569" y="218439"/>
                </a:lnTo>
                <a:lnTo>
                  <a:pt x="116840" y="215900"/>
                </a:lnTo>
                <a:lnTo>
                  <a:pt x="118109" y="209550"/>
                </a:lnTo>
                <a:lnTo>
                  <a:pt x="141942" y="113030"/>
                </a:lnTo>
                <a:lnTo>
                  <a:pt x="119379" y="113030"/>
                </a:lnTo>
                <a:lnTo>
                  <a:pt x="113149" y="103564"/>
                </a:lnTo>
                <a:lnTo>
                  <a:pt x="107199" y="97789"/>
                </a:lnTo>
                <a:close/>
              </a:path>
              <a:path w="168909" h="251460">
                <a:moveTo>
                  <a:pt x="163829" y="193039"/>
                </a:moveTo>
                <a:lnTo>
                  <a:pt x="154940" y="193039"/>
                </a:lnTo>
                <a:lnTo>
                  <a:pt x="149324" y="215443"/>
                </a:lnTo>
                <a:lnTo>
                  <a:pt x="143668" y="230028"/>
                </a:lnTo>
                <a:lnTo>
                  <a:pt x="136346" y="240089"/>
                </a:lnTo>
                <a:lnTo>
                  <a:pt x="127000" y="243839"/>
                </a:lnTo>
                <a:lnTo>
                  <a:pt x="144365" y="243839"/>
                </a:lnTo>
                <a:lnTo>
                  <a:pt x="160496" y="209073"/>
                </a:lnTo>
                <a:lnTo>
                  <a:pt x="163829" y="195580"/>
                </a:lnTo>
                <a:lnTo>
                  <a:pt x="163829" y="193039"/>
                </a:lnTo>
                <a:close/>
              </a:path>
              <a:path w="168909" h="251460">
                <a:moveTo>
                  <a:pt x="168909" y="0"/>
                </a:moveTo>
                <a:lnTo>
                  <a:pt x="165100" y="0"/>
                </a:lnTo>
                <a:lnTo>
                  <a:pt x="156170" y="595"/>
                </a:lnTo>
                <a:lnTo>
                  <a:pt x="128309" y="3214"/>
                </a:lnTo>
                <a:lnTo>
                  <a:pt x="119379" y="3810"/>
                </a:lnTo>
                <a:lnTo>
                  <a:pt x="116840" y="3810"/>
                </a:lnTo>
                <a:lnTo>
                  <a:pt x="115569" y="6350"/>
                </a:lnTo>
                <a:lnTo>
                  <a:pt x="115569" y="15239"/>
                </a:lnTo>
                <a:lnTo>
                  <a:pt x="139700" y="15239"/>
                </a:lnTo>
                <a:lnTo>
                  <a:pt x="140969" y="17780"/>
                </a:lnTo>
                <a:lnTo>
                  <a:pt x="140969" y="21589"/>
                </a:lnTo>
                <a:lnTo>
                  <a:pt x="139700" y="27939"/>
                </a:lnTo>
                <a:lnTo>
                  <a:pt x="119379" y="113030"/>
                </a:lnTo>
                <a:lnTo>
                  <a:pt x="141942" y="113030"/>
                </a:lnTo>
                <a:lnTo>
                  <a:pt x="168909" y="3810"/>
                </a:lnTo>
                <a:lnTo>
                  <a:pt x="168909" y="0"/>
                </a:lnTo>
                <a:close/>
              </a:path>
            </a:pathLst>
          </a:custGeom>
          <a:solidFill>
            <a:srgbClr val="FF3A21"/>
          </a:solidFill>
        </p:spPr>
        <p:txBody>
          <a:bodyPr wrap="square" lIns="0" tIns="0" rIns="0" bIns="0" rtlCol="0"/>
          <a:lstStyle/>
          <a:p>
            <a:endParaRPr sz="1632"/>
          </a:p>
        </p:txBody>
      </p:sp>
      <p:sp>
        <p:nvSpPr>
          <p:cNvPr id="48" name="object 48"/>
          <p:cNvSpPr/>
          <p:nvPr/>
        </p:nvSpPr>
        <p:spPr>
          <a:xfrm>
            <a:off x="1142423" y="5583905"/>
            <a:ext cx="99041" cy="206142"/>
          </a:xfrm>
          <a:custGeom>
            <a:avLst/>
            <a:gdLst/>
            <a:ahLst/>
            <a:cxnLst/>
            <a:rect l="l" t="t" r="r" b="b"/>
            <a:pathLst>
              <a:path w="109219" h="227329">
                <a:moveTo>
                  <a:pt x="64769" y="81279"/>
                </a:moveTo>
                <a:lnTo>
                  <a:pt x="40640" y="81279"/>
                </a:lnTo>
                <a:lnTo>
                  <a:pt x="25757" y="140374"/>
                </a:lnTo>
                <a:lnTo>
                  <a:pt x="17780" y="173037"/>
                </a:lnTo>
                <a:lnTo>
                  <a:pt x="14565" y="188079"/>
                </a:lnTo>
                <a:lnTo>
                  <a:pt x="13969" y="194309"/>
                </a:lnTo>
                <a:lnTo>
                  <a:pt x="16450" y="207506"/>
                </a:lnTo>
                <a:lnTo>
                  <a:pt x="23336" y="217963"/>
                </a:lnTo>
                <a:lnTo>
                  <a:pt x="33793" y="224849"/>
                </a:lnTo>
                <a:lnTo>
                  <a:pt x="46990" y="227329"/>
                </a:lnTo>
                <a:lnTo>
                  <a:pt x="70723" y="219154"/>
                </a:lnTo>
                <a:lnTo>
                  <a:pt x="71412" y="218439"/>
                </a:lnTo>
                <a:lnTo>
                  <a:pt x="39369" y="218439"/>
                </a:lnTo>
                <a:lnTo>
                  <a:pt x="36829" y="214629"/>
                </a:lnTo>
                <a:lnTo>
                  <a:pt x="36829" y="191769"/>
                </a:lnTo>
                <a:lnTo>
                  <a:pt x="38100" y="185419"/>
                </a:lnTo>
                <a:lnTo>
                  <a:pt x="64769" y="81279"/>
                </a:lnTo>
                <a:close/>
              </a:path>
              <a:path w="109219" h="227329">
                <a:moveTo>
                  <a:pt x="102869" y="168909"/>
                </a:moveTo>
                <a:lnTo>
                  <a:pt x="96519" y="168909"/>
                </a:lnTo>
                <a:lnTo>
                  <a:pt x="95250" y="170179"/>
                </a:lnTo>
                <a:lnTo>
                  <a:pt x="93979" y="173989"/>
                </a:lnTo>
                <a:lnTo>
                  <a:pt x="81478" y="196472"/>
                </a:lnTo>
                <a:lnTo>
                  <a:pt x="69214" y="210026"/>
                </a:lnTo>
                <a:lnTo>
                  <a:pt x="57904" y="216673"/>
                </a:lnTo>
                <a:lnTo>
                  <a:pt x="48259" y="218439"/>
                </a:lnTo>
                <a:lnTo>
                  <a:pt x="71412" y="218439"/>
                </a:lnTo>
                <a:lnTo>
                  <a:pt x="88264" y="200977"/>
                </a:lnTo>
                <a:lnTo>
                  <a:pt x="99139" y="182324"/>
                </a:lnTo>
                <a:lnTo>
                  <a:pt x="102746" y="173037"/>
                </a:lnTo>
                <a:lnTo>
                  <a:pt x="102869" y="168909"/>
                </a:lnTo>
                <a:close/>
              </a:path>
              <a:path w="109219" h="227329">
                <a:moveTo>
                  <a:pt x="109219" y="69850"/>
                </a:moveTo>
                <a:lnTo>
                  <a:pt x="0" y="69850"/>
                </a:lnTo>
                <a:lnTo>
                  <a:pt x="0" y="81279"/>
                </a:lnTo>
                <a:lnTo>
                  <a:pt x="109219" y="81279"/>
                </a:lnTo>
                <a:lnTo>
                  <a:pt x="109219" y="69850"/>
                </a:lnTo>
                <a:close/>
              </a:path>
              <a:path w="109219" h="227329">
                <a:moveTo>
                  <a:pt x="77469" y="0"/>
                </a:moveTo>
                <a:lnTo>
                  <a:pt x="60959" y="0"/>
                </a:lnTo>
                <a:lnTo>
                  <a:pt x="57150" y="13969"/>
                </a:lnTo>
                <a:lnTo>
                  <a:pt x="43179" y="69850"/>
                </a:lnTo>
                <a:lnTo>
                  <a:pt x="67309" y="69850"/>
                </a:lnTo>
                <a:lnTo>
                  <a:pt x="75584" y="39449"/>
                </a:lnTo>
                <a:lnTo>
                  <a:pt x="80168" y="21907"/>
                </a:lnTo>
                <a:lnTo>
                  <a:pt x="82133" y="13414"/>
                </a:lnTo>
                <a:lnTo>
                  <a:pt x="82550" y="10159"/>
                </a:lnTo>
                <a:lnTo>
                  <a:pt x="82550" y="5079"/>
                </a:lnTo>
                <a:lnTo>
                  <a:pt x="77469" y="0"/>
                </a:lnTo>
                <a:close/>
              </a:path>
            </a:pathLst>
          </a:custGeom>
          <a:solidFill>
            <a:srgbClr val="FF3A21"/>
          </a:solidFill>
        </p:spPr>
        <p:txBody>
          <a:bodyPr wrap="square" lIns="0" tIns="0" rIns="0" bIns="0" rtlCol="0"/>
          <a:lstStyle/>
          <a:p>
            <a:endParaRPr sz="1632"/>
          </a:p>
        </p:txBody>
      </p:sp>
      <p:sp>
        <p:nvSpPr>
          <p:cNvPr id="49" name="object 49"/>
          <p:cNvSpPr/>
          <p:nvPr/>
        </p:nvSpPr>
        <p:spPr>
          <a:xfrm>
            <a:off x="1623808" y="5453195"/>
            <a:ext cx="214205" cy="0"/>
          </a:xfrm>
          <a:custGeom>
            <a:avLst/>
            <a:gdLst/>
            <a:ahLst/>
            <a:cxnLst/>
            <a:rect l="l" t="t" r="r" b="b"/>
            <a:pathLst>
              <a:path w="236219">
                <a:moveTo>
                  <a:pt x="0" y="0"/>
                </a:moveTo>
                <a:lnTo>
                  <a:pt x="236219" y="0"/>
                </a:lnTo>
              </a:path>
            </a:pathLst>
          </a:custGeom>
          <a:ln w="13969">
            <a:solidFill>
              <a:srgbClr val="FF3A21"/>
            </a:solidFill>
          </a:ln>
        </p:spPr>
        <p:txBody>
          <a:bodyPr wrap="square" lIns="0" tIns="0" rIns="0" bIns="0" rtlCol="0"/>
          <a:lstStyle/>
          <a:p>
            <a:endParaRPr sz="1632"/>
          </a:p>
        </p:txBody>
      </p:sp>
      <p:sp>
        <p:nvSpPr>
          <p:cNvPr id="50" name="object 50"/>
          <p:cNvSpPr/>
          <p:nvPr/>
        </p:nvSpPr>
        <p:spPr>
          <a:xfrm>
            <a:off x="1623808" y="5516535"/>
            <a:ext cx="214205" cy="0"/>
          </a:xfrm>
          <a:custGeom>
            <a:avLst/>
            <a:gdLst/>
            <a:ahLst/>
            <a:cxnLst/>
            <a:rect l="l" t="t" r="r" b="b"/>
            <a:pathLst>
              <a:path w="236219">
                <a:moveTo>
                  <a:pt x="0" y="0"/>
                </a:moveTo>
                <a:lnTo>
                  <a:pt x="236219" y="0"/>
                </a:lnTo>
              </a:path>
            </a:pathLst>
          </a:custGeom>
          <a:ln w="13969">
            <a:solidFill>
              <a:srgbClr val="FF3A21"/>
            </a:solidFill>
          </a:ln>
        </p:spPr>
        <p:txBody>
          <a:bodyPr wrap="square" lIns="0" tIns="0" rIns="0" bIns="0" rtlCol="0"/>
          <a:lstStyle/>
          <a:p>
            <a:endParaRPr sz="1632"/>
          </a:p>
        </p:txBody>
      </p:sp>
      <p:sp>
        <p:nvSpPr>
          <p:cNvPr id="51" name="object 51"/>
          <p:cNvSpPr/>
          <p:nvPr/>
        </p:nvSpPr>
        <p:spPr>
          <a:xfrm>
            <a:off x="2068341" y="5491774"/>
            <a:ext cx="0" cy="101344"/>
          </a:xfrm>
          <a:custGeom>
            <a:avLst/>
            <a:gdLst/>
            <a:ahLst/>
            <a:cxnLst/>
            <a:rect l="l" t="t" r="r" b="b"/>
            <a:pathLst>
              <a:path h="111760">
                <a:moveTo>
                  <a:pt x="0" y="0"/>
                </a:moveTo>
                <a:lnTo>
                  <a:pt x="0" y="111759"/>
                </a:lnTo>
              </a:path>
            </a:pathLst>
          </a:custGeom>
          <a:ln w="15239">
            <a:solidFill>
              <a:srgbClr val="FF3A21"/>
            </a:solidFill>
          </a:ln>
        </p:spPr>
        <p:txBody>
          <a:bodyPr wrap="square" lIns="0" tIns="0" rIns="0" bIns="0" rtlCol="0"/>
          <a:lstStyle/>
          <a:p>
            <a:endParaRPr sz="1632"/>
          </a:p>
        </p:txBody>
      </p:sp>
      <p:sp>
        <p:nvSpPr>
          <p:cNvPr id="52" name="object 52"/>
          <p:cNvSpPr/>
          <p:nvPr/>
        </p:nvSpPr>
        <p:spPr>
          <a:xfrm>
            <a:off x="1961238" y="5485441"/>
            <a:ext cx="214205" cy="0"/>
          </a:xfrm>
          <a:custGeom>
            <a:avLst/>
            <a:gdLst/>
            <a:ahLst/>
            <a:cxnLst/>
            <a:rect l="l" t="t" r="r" b="b"/>
            <a:pathLst>
              <a:path w="236219">
                <a:moveTo>
                  <a:pt x="0" y="0"/>
                </a:moveTo>
                <a:lnTo>
                  <a:pt x="236219" y="0"/>
                </a:lnTo>
              </a:path>
            </a:pathLst>
          </a:custGeom>
          <a:ln w="13970">
            <a:solidFill>
              <a:srgbClr val="FF3A21"/>
            </a:solidFill>
          </a:ln>
        </p:spPr>
        <p:txBody>
          <a:bodyPr wrap="square" lIns="0" tIns="0" rIns="0" bIns="0" rtlCol="0"/>
          <a:lstStyle/>
          <a:p>
            <a:endParaRPr sz="1632"/>
          </a:p>
        </p:txBody>
      </p:sp>
      <p:sp>
        <p:nvSpPr>
          <p:cNvPr id="53" name="object 53"/>
          <p:cNvSpPr/>
          <p:nvPr/>
        </p:nvSpPr>
        <p:spPr>
          <a:xfrm>
            <a:off x="2068341" y="5377762"/>
            <a:ext cx="0" cy="101344"/>
          </a:xfrm>
          <a:custGeom>
            <a:avLst/>
            <a:gdLst/>
            <a:ahLst/>
            <a:cxnLst/>
            <a:rect l="l" t="t" r="r" b="b"/>
            <a:pathLst>
              <a:path h="111760">
                <a:moveTo>
                  <a:pt x="0" y="0"/>
                </a:moveTo>
                <a:lnTo>
                  <a:pt x="0" y="111760"/>
                </a:lnTo>
              </a:path>
            </a:pathLst>
          </a:custGeom>
          <a:ln w="15239">
            <a:solidFill>
              <a:srgbClr val="FF3A21"/>
            </a:solidFill>
          </a:ln>
        </p:spPr>
        <p:txBody>
          <a:bodyPr wrap="square" lIns="0" tIns="0" rIns="0" bIns="0" rtlCol="0"/>
          <a:lstStyle/>
          <a:p>
            <a:endParaRPr sz="1632"/>
          </a:p>
        </p:txBody>
      </p:sp>
      <p:sp>
        <p:nvSpPr>
          <p:cNvPr id="54" name="object 54"/>
          <p:cNvSpPr/>
          <p:nvPr/>
        </p:nvSpPr>
        <p:spPr>
          <a:xfrm>
            <a:off x="2220357" y="5351275"/>
            <a:ext cx="107102" cy="215356"/>
          </a:xfrm>
          <a:custGeom>
            <a:avLst/>
            <a:gdLst/>
            <a:ahLst/>
            <a:cxnLst/>
            <a:rect l="l" t="t" r="r" b="b"/>
            <a:pathLst>
              <a:path w="118110" h="237489">
                <a:moveTo>
                  <a:pt x="118109" y="226059"/>
                </a:moveTo>
                <a:lnTo>
                  <a:pt x="2539" y="226059"/>
                </a:lnTo>
                <a:lnTo>
                  <a:pt x="2539" y="237489"/>
                </a:lnTo>
                <a:lnTo>
                  <a:pt x="14882" y="236755"/>
                </a:lnTo>
                <a:lnTo>
                  <a:pt x="30797" y="236378"/>
                </a:lnTo>
                <a:lnTo>
                  <a:pt x="118109" y="236219"/>
                </a:lnTo>
                <a:lnTo>
                  <a:pt x="118109" y="226059"/>
                </a:lnTo>
                <a:close/>
              </a:path>
              <a:path w="118110" h="237489">
                <a:moveTo>
                  <a:pt x="118109" y="236219"/>
                </a:moveTo>
                <a:lnTo>
                  <a:pt x="60959" y="236219"/>
                </a:lnTo>
                <a:lnTo>
                  <a:pt x="90011" y="236378"/>
                </a:lnTo>
                <a:lnTo>
                  <a:pt x="105787" y="236755"/>
                </a:lnTo>
                <a:lnTo>
                  <a:pt x="118109" y="237489"/>
                </a:lnTo>
                <a:lnTo>
                  <a:pt x="118109" y="236219"/>
                </a:lnTo>
                <a:close/>
              </a:path>
              <a:path w="118110" h="237489">
                <a:moveTo>
                  <a:pt x="73659" y="24129"/>
                </a:moveTo>
                <a:lnTo>
                  <a:pt x="46989" y="24129"/>
                </a:lnTo>
                <a:lnTo>
                  <a:pt x="46989" y="208279"/>
                </a:lnTo>
                <a:lnTo>
                  <a:pt x="46275" y="216951"/>
                </a:lnTo>
                <a:lnTo>
                  <a:pt x="42227" y="222408"/>
                </a:lnTo>
                <a:lnTo>
                  <a:pt x="31988" y="225246"/>
                </a:lnTo>
                <a:lnTo>
                  <a:pt x="12700" y="226059"/>
                </a:lnTo>
                <a:lnTo>
                  <a:pt x="106679" y="226059"/>
                </a:lnTo>
                <a:lnTo>
                  <a:pt x="88126" y="225246"/>
                </a:lnTo>
                <a:lnTo>
                  <a:pt x="78263" y="222408"/>
                </a:lnTo>
                <a:lnTo>
                  <a:pt x="74354" y="216951"/>
                </a:lnTo>
                <a:lnTo>
                  <a:pt x="73659" y="208279"/>
                </a:lnTo>
                <a:lnTo>
                  <a:pt x="73659" y="24129"/>
                </a:lnTo>
                <a:close/>
              </a:path>
              <a:path w="118110" h="237489">
                <a:moveTo>
                  <a:pt x="73659" y="0"/>
                </a:moveTo>
                <a:lnTo>
                  <a:pt x="66039" y="0"/>
                </a:lnTo>
                <a:lnTo>
                  <a:pt x="47684" y="13215"/>
                </a:lnTo>
                <a:lnTo>
                  <a:pt x="28733" y="20002"/>
                </a:lnTo>
                <a:lnTo>
                  <a:pt x="11926" y="22502"/>
                </a:lnTo>
                <a:lnTo>
                  <a:pt x="0" y="22859"/>
                </a:lnTo>
                <a:lnTo>
                  <a:pt x="0" y="34289"/>
                </a:lnTo>
                <a:lnTo>
                  <a:pt x="7877" y="34131"/>
                </a:lnTo>
                <a:lnTo>
                  <a:pt x="19208" y="33019"/>
                </a:lnTo>
                <a:lnTo>
                  <a:pt x="32682" y="30003"/>
                </a:lnTo>
                <a:lnTo>
                  <a:pt x="46989" y="24129"/>
                </a:lnTo>
                <a:lnTo>
                  <a:pt x="73659" y="24129"/>
                </a:lnTo>
                <a:lnTo>
                  <a:pt x="73659" y="0"/>
                </a:lnTo>
                <a:close/>
              </a:path>
            </a:pathLst>
          </a:custGeom>
          <a:solidFill>
            <a:srgbClr val="FF3A21"/>
          </a:solidFill>
        </p:spPr>
        <p:txBody>
          <a:bodyPr wrap="square" lIns="0" tIns="0" rIns="0" bIns="0" rtlCol="0"/>
          <a:lstStyle/>
          <a:p>
            <a:endParaRPr sz="1632"/>
          </a:p>
        </p:txBody>
      </p:sp>
      <p:sp>
        <p:nvSpPr>
          <p:cNvPr id="55" name="object 55"/>
          <p:cNvSpPr/>
          <p:nvPr/>
        </p:nvSpPr>
        <p:spPr>
          <a:xfrm>
            <a:off x="2451835" y="5468741"/>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56" name="object 56"/>
          <p:cNvSpPr/>
          <p:nvPr/>
        </p:nvSpPr>
        <p:spPr>
          <a:xfrm>
            <a:off x="2601548" y="5342061"/>
            <a:ext cx="146258" cy="228024"/>
          </a:xfrm>
          <a:custGeom>
            <a:avLst/>
            <a:gdLst/>
            <a:ahLst/>
            <a:cxnLst/>
            <a:rect l="l" t="t" r="r" b="b"/>
            <a:pathLst>
              <a:path w="161289" h="251460">
                <a:moveTo>
                  <a:pt x="82550" y="0"/>
                </a:moveTo>
                <a:lnTo>
                  <a:pt x="77469" y="0"/>
                </a:lnTo>
                <a:lnTo>
                  <a:pt x="68758" y="416"/>
                </a:lnTo>
                <a:lnTo>
                  <a:pt x="56356" y="1428"/>
                </a:lnTo>
                <a:lnTo>
                  <a:pt x="43715" y="2678"/>
                </a:lnTo>
                <a:lnTo>
                  <a:pt x="34289" y="3809"/>
                </a:lnTo>
                <a:lnTo>
                  <a:pt x="27939" y="3809"/>
                </a:lnTo>
                <a:lnTo>
                  <a:pt x="27939" y="15239"/>
                </a:lnTo>
                <a:lnTo>
                  <a:pt x="53339" y="15239"/>
                </a:lnTo>
                <a:lnTo>
                  <a:pt x="54609" y="17779"/>
                </a:lnTo>
                <a:lnTo>
                  <a:pt x="54609" y="21589"/>
                </a:lnTo>
                <a:lnTo>
                  <a:pt x="53339" y="27939"/>
                </a:lnTo>
                <a:lnTo>
                  <a:pt x="1269" y="232409"/>
                </a:lnTo>
                <a:lnTo>
                  <a:pt x="0" y="237489"/>
                </a:lnTo>
                <a:lnTo>
                  <a:pt x="59" y="248939"/>
                </a:lnTo>
                <a:lnTo>
                  <a:pt x="7619" y="251459"/>
                </a:lnTo>
                <a:lnTo>
                  <a:pt x="15239" y="251459"/>
                </a:lnTo>
                <a:lnTo>
                  <a:pt x="32543" y="206216"/>
                </a:lnTo>
                <a:lnTo>
                  <a:pt x="39112" y="180597"/>
                </a:lnTo>
                <a:lnTo>
                  <a:pt x="43180" y="165100"/>
                </a:lnTo>
                <a:lnTo>
                  <a:pt x="81547" y="165100"/>
                </a:lnTo>
                <a:lnTo>
                  <a:pt x="76338" y="162897"/>
                </a:lnTo>
                <a:lnTo>
                  <a:pt x="54609" y="158750"/>
                </a:lnTo>
                <a:lnTo>
                  <a:pt x="61479" y="153669"/>
                </a:lnTo>
                <a:lnTo>
                  <a:pt x="45719" y="153669"/>
                </a:lnTo>
                <a:lnTo>
                  <a:pt x="82550" y="3809"/>
                </a:lnTo>
                <a:lnTo>
                  <a:pt x="82550" y="0"/>
                </a:lnTo>
                <a:close/>
              </a:path>
              <a:path w="161289" h="251460">
                <a:moveTo>
                  <a:pt x="81547" y="165100"/>
                </a:moveTo>
                <a:lnTo>
                  <a:pt x="43180" y="165100"/>
                </a:lnTo>
                <a:lnTo>
                  <a:pt x="54352" y="167183"/>
                </a:lnTo>
                <a:lnTo>
                  <a:pt x="67786" y="172243"/>
                </a:lnTo>
                <a:lnTo>
                  <a:pt x="79077" y="181352"/>
                </a:lnTo>
                <a:lnTo>
                  <a:pt x="83819" y="195579"/>
                </a:lnTo>
                <a:lnTo>
                  <a:pt x="83707" y="199727"/>
                </a:lnTo>
                <a:lnTo>
                  <a:pt x="82550" y="203200"/>
                </a:lnTo>
                <a:lnTo>
                  <a:pt x="82619" y="216316"/>
                </a:lnTo>
                <a:lnTo>
                  <a:pt x="114300" y="251459"/>
                </a:lnTo>
                <a:lnTo>
                  <a:pt x="122416" y="250269"/>
                </a:lnTo>
                <a:lnTo>
                  <a:pt x="129698" y="246697"/>
                </a:lnTo>
                <a:lnTo>
                  <a:pt x="134252" y="242569"/>
                </a:lnTo>
                <a:lnTo>
                  <a:pt x="107950" y="242569"/>
                </a:lnTo>
                <a:lnTo>
                  <a:pt x="104139" y="238759"/>
                </a:lnTo>
                <a:lnTo>
                  <a:pt x="104139" y="219709"/>
                </a:lnTo>
                <a:lnTo>
                  <a:pt x="105409" y="212089"/>
                </a:lnTo>
                <a:lnTo>
                  <a:pt x="106680" y="207009"/>
                </a:lnTo>
                <a:lnTo>
                  <a:pt x="107950" y="200659"/>
                </a:lnTo>
                <a:lnTo>
                  <a:pt x="107950" y="195579"/>
                </a:lnTo>
                <a:lnTo>
                  <a:pt x="104080" y="180717"/>
                </a:lnTo>
                <a:lnTo>
                  <a:pt x="93186" y="170021"/>
                </a:lnTo>
                <a:lnTo>
                  <a:pt x="81547" y="165100"/>
                </a:lnTo>
                <a:close/>
              </a:path>
              <a:path w="161289" h="251460">
                <a:moveTo>
                  <a:pt x="154939" y="193039"/>
                </a:moveTo>
                <a:lnTo>
                  <a:pt x="147319" y="193039"/>
                </a:lnTo>
                <a:lnTo>
                  <a:pt x="146050" y="198119"/>
                </a:lnTo>
                <a:lnTo>
                  <a:pt x="140751" y="216316"/>
                </a:lnTo>
                <a:lnTo>
                  <a:pt x="134143" y="230346"/>
                </a:lnTo>
                <a:lnTo>
                  <a:pt x="125868" y="239375"/>
                </a:lnTo>
                <a:lnTo>
                  <a:pt x="115569" y="242569"/>
                </a:lnTo>
                <a:lnTo>
                  <a:pt x="134252" y="242569"/>
                </a:lnTo>
                <a:lnTo>
                  <a:pt x="151923" y="208756"/>
                </a:lnTo>
                <a:lnTo>
                  <a:pt x="154939" y="195579"/>
                </a:lnTo>
                <a:lnTo>
                  <a:pt x="154939" y="193039"/>
                </a:lnTo>
                <a:close/>
              </a:path>
              <a:path w="161289" h="251460">
                <a:moveTo>
                  <a:pt x="137159" y="90169"/>
                </a:moveTo>
                <a:lnTo>
                  <a:pt x="86359" y="120650"/>
                </a:lnTo>
                <a:lnTo>
                  <a:pt x="76080" y="130988"/>
                </a:lnTo>
                <a:lnTo>
                  <a:pt x="66039" y="140493"/>
                </a:lnTo>
                <a:lnTo>
                  <a:pt x="55999" y="148332"/>
                </a:lnTo>
                <a:lnTo>
                  <a:pt x="45719" y="153669"/>
                </a:lnTo>
                <a:lnTo>
                  <a:pt x="61479" y="153669"/>
                </a:lnTo>
                <a:lnTo>
                  <a:pt x="63142" y="152439"/>
                </a:lnTo>
                <a:lnTo>
                  <a:pt x="71437" y="145414"/>
                </a:lnTo>
                <a:lnTo>
                  <a:pt x="79255" y="138390"/>
                </a:lnTo>
                <a:lnTo>
                  <a:pt x="86359" y="132079"/>
                </a:lnTo>
                <a:lnTo>
                  <a:pt x="98742" y="118685"/>
                </a:lnTo>
                <a:lnTo>
                  <a:pt x="111124" y="107791"/>
                </a:lnTo>
                <a:lnTo>
                  <a:pt x="123507" y="100468"/>
                </a:lnTo>
                <a:lnTo>
                  <a:pt x="135889" y="97789"/>
                </a:lnTo>
                <a:lnTo>
                  <a:pt x="155820" y="97789"/>
                </a:lnTo>
                <a:lnTo>
                  <a:pt x="155416" y="97155"/>
                </a:lnTo>
                <a:lnTo>
                  <a:pt x="147895" y="92114"/>
                </a:lnTo>
                <a:lnTo>
                  <a:pt x="137159" y="90169"/>
                </a:lnTo>
                <a:close/>
              </a:path>
              <a:path w="161289" h="251460">
                <a:moveTo>
                  <a:pt x="155820" y="97789"/>
                </a:moveTo>
                <a:lnTo>
                  <a:pt x="139700" y="97789"/>
                </a:lnTo>
                <a:lnTo>
                  <a:pt x="144780" y="99059"/>
                </a:lnTo>
                <a:lnTo>
                  <a:pt x="147319" y="100329"/>
                </a:lnTo>
                <a:lnTo>
                  <a:pt x="148589" y="100329"/>
                </a:lnTo>
                <a:lnTo>
                  <a:pt x="148589" y="101600"/>
                </a:lnTo>
                <a:lnTo>
                  <a:pt x="137914" y="104576"/>
                </a:lnTo>
                <a:lnTo>
                  <a:pt x="131762" y="110172"/>
                </a:lnTo>
                <a:lnTo>
                  <a:pt x="128944" y="116244"/>
                </a:lnTo>
                <a:lnTo>
                  <a:pt x="128269" y="120650"/>
                </a:lnTo>
                <a:lnTo>
                  <a:pt x="128269" y="127000"/>
                </a:lnTo>
                <a:lnTo>
                  <a:pt x="132080" y="134619"/>
                </a:lnTo>
                <a:lnTo>
                  <a:pt x="142239" y="134619"/>
                </a:lnTo>
                <a:lnTo>
                  <a:pt x="148967" y="133012"/>
                </a:lnTo>
                <a:lnTo>
                  <a:pt x="155098" y="128428"/>
                </a:lnTo>
                <a:lnTo>
                  <a:pt x="159563" y="121225"/>
                </a:lnTo>
                <a:lnTo>
                  <a:pt x="161289" y="111759"/>
                </a:lnTo>
                <a:lnTo>
                  <a:pt x="159841" y="104100"/>
                </a:lnTo>
                <a:lnTo>
                  <a:pt x="155820" y="97789"/>
                </a:lnTo>
                <a:close/>
              </a:path>
            </a:pathLst>
          </a:custGeom>
          <a:solidFill>
            <a:srgbClr val="FF3A21"/>
          </a:solidFill>
        </p:spPr>
        <p:txBody>
          <a:bodyPr wrap="square" lIns="0" tIns="0" rIns="0" bIns="0" rtlCol="0"/>
          <a:lstStyle/>
          <a:p>
            <a:endParaRPr sz="1632"/>
          </a:p>
        </p:txBody>
      </p:sp>
      <p:sp>
        <p:nvSpPr>
          <p:cNvPr id="57" name="object 57"/>
          <p:cNvSpPr/>
          <p:nvPr/>
        </p:nvSpPr>
        <p:spPr>
          <a:xfrm>
            <a:off x="2859515" y="5468741"/>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58" name="object 58"/>
          <p:cNvSpPr/>
          <p:nvPr/>
        </p:nvSpPr>
        <p:spPr>
          <a:xfrm>
            <a:off x="3029958" y="5639759"/>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59" name="object 59"/>
          <p:cNvSpPr/>
          <p:nvPr/>
        </p:nvSpPr>
        <p:spPr>
          <a:xfrm>
            <a:off x="3036291" y="5337454"/>
            <a:ext cx="0" cy="295971"/>
          </a:xfrm>
          <a:custGeom>
            <a:avLst/>
            <a:gdLst/>
            <a:ahLst/>
            <a:cxnLst/>
            <a:rect l="l" t="t" r="r" b="b"/>
            <a:pathLst>
              <a:path h="326389">
                <a:moveTo>
                  <a:pt x="0" y="0"/>
                </a:moveTo>
                <a:lnTo>
                  <a:pt x="0" y="326390"/>
                </a:lnTo>
              </a:path>
            </a:pathLst>
          </a:custGeom>
          <a:ln w="13969">
            <a:solidFill>
              <a:srgbClr val="FF3A21"/>
            </a:solidFill>
          </a:ln>
        </p:spPr>
        <p:txBody>
          <a:bodyPr wrap="square" lIns="0" tIns="0" rIns="0" bIns="0" rtlCol="0"/>
          <a:lstStyle/>
          <a:p>
            <a:endParaRPr sz="1632"/>
          </a:p>
        </p:txBody>
      </p:sp>
      <p:sp>
        <p:nvSpPr>
          <p:cNvPr id="60" name="object 60"/>
          <p:cNvSpPr/>
          <p:nvPr/>
        </p:nvSpPr>
        <p:spPr>
          <a:xfrm>
            <a:off x="3029958" y="5331121"/>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61" name="object 61"/>
          <p:cNvSpPr/>
          <p:nvPr/>
        </p:nvSpPr>
        <p:spPr>
          <a:xfrm>
            <a:off x="3091092" y="5423827"/>
            <a:ext cx="161229" cy="146258"/>
          </a:xfrm>
          <a:custGeom>
            <a:avLst/>
            <a:gdLst/>
            <a:ahLst/>
            <a:cxnLst/>
            <a:rect l="l" t="t" r="r" b="b"/>
            <a:pathLst>
              <a:path w="177800"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846" y="157281"/>
                </a:lnTo>
                <a:lnTo>
                  <a:pt x="53468" y="153670"/>
                </a:lnTo>
                <a:lnTo>
                  <a:pt x="22752" y="153670"/>
                </a:lnTo>
                <a:lnTo>
                  <a:pt x="16402" y="148590"/>
                </a:lnTo>
                <a:lnTo>
                  <a:pt x="25292" y="147320"/>
                </a:lnTo>
                <a:lnTo>
                  <a:pt x="32912" y="139700"/>
                </a:lnTo>
                <a:lnTo>
                  <a:pt x="32912" y="119380"/>
                </a:lnTo>
                <a:lnTo>
                  <a:pt x="25292" y="116840"/>
                </a:lnTo>
                <a:close/>
              </a:path>
              <a:path w="177800" h="161289">
                <a:moveTo>
                  <a:pt x="90484" y="133350"/>
                </a:moveTo>
                <a:lnTo>
                  <a:pt x="69742" y="133350"/>
                </a:lnTo>
                <a:lnTo>
                  <a:pt x="75000" y="143609"/>
                </a:lnTo>
                <a:lnTo>
                  <a:pt x="83236" y="152558"/>
                </a:lnTo>
                <a:lnTo>
                  <a:pt x="94566" y="158888"/>
                </a:lnTo>
                <a:lnTo>
                  <a:pt x="109112" y="161290"/>
                </a:lnTo>
                <a:lnTo>
                  <a:pt x="133579" y="154007"/>
                </a:lnTo>
                <a:lnTo>
                  <a:pt x="133941" y="153670"/>
                </a:lnTo>
                <a:lnTo>
                  <a:pt x="109112" y="153670"/>
                </a:lnTo>
                <a:lnTo>
                  <a:pt x="100242" y="151685"/>
                </a:lnTo>
                <a:lnTo>
                  <a:pt x="94348" y="146367"/>
                </a:lnTo>
                <a:lnTo>
                  <a:pt x="91124" y="138787"/>
                </a:lnTo>
                <a:lnTo>
                  <a:pt x="91047" y="138430"/>
                </a:lnTo>
                <a:lnTo>
                  <a:pt x="90484" y="133350"/>
                </a:lnTo>
                <a:close/>
              </a:path>
              <a:path w="177800" h="161289">
                <a:moveTo>
                  <a:pt x="91633" y="7620"/>
                </a:moveTo>
                <a:lnTo>
                  <a:pt x="67202" y="7620"/>
                </a:lnTo>
                <a:lnTo>
                  <a:pt x="73393" y="8532"/>
                </a:lnTo>
                <a:lnTo>
                  <a:pt x="79584" y="12065"/>
                </a:lnTo>
                <a:lnTo>
                  <a:pt x="84347" y="19407"/>
                </a:lnTo>
                <a:lnTo>
                  <a:pt x="86249" y="31730"/>
                </a:lnTo>
                <a:lnTo>
                  <a:pt x="85061" y="42187"/>
                </a:lnTo>
                <a:lnTo>
                  <a:pt x="75536" y="83542"/>
                </a:lnTo>
                <a:lnTo>
                  <a:pt x="62042" y="131702"/>
                </a:lnTo>
                <a:lnTo>
                  <a:pt x="34182" y="153670"/>
                </a:lnTo>
                <a:lnTo>
                  <a:pt x="53468" y="153670"/>
                </a:lnTo>
                <a:lnTo>
                  <a:pt x="60376" y="148272"/>
                </a:lnTo>
                <a:lnTo>
                  <a:pt x="67380" y="138787"/>
                </a:lnTo>
                <a:lnTo>
                  <a:pt x="69742" y="133350"/>
                </a:lnTo>
                <a:lnTo>
                  <a:pt x="90484" y="133350"/>
                </a:lnTo>
                <a:lnTo>
                  <a:pt x="96412" y="99060"/>
                </a:lnTo>
                <a:lnTo>
                  <a:pt x="107842" y="49530"/>
                </a:lnTo>
                <a:lnTo>
                  <a:pt x="110898" y="39231"/>
                </a:lnTo>
                <a:lnTo>
                  <a:pt x="116421" y="26670"/>
                </a:lnTo>
                <a:lnTo>
                  <a:pt x="106572" y="26670"/>
                </a:lnTo>
                <a:lnTo>
                  <a:pt x="98297" y="12858"/>
                </a:lnTo>
                <a:lnTo>
                  <a:pt x="91633" y="7620"/>
                </a:lnTo>
                <a:close/>
              </a:path>
              <a:path w="177800" h="161289">
                <a:moveTo>
                  <a:pt x="166262" y="102870"/>
                </a:moveTo>
                <a:lnTo>
                  <a:pt x="158642" y="102870"/>
                </a:lnTo>
                <a:lnTo>
                  <a:pt x="158642" y="104140"/>
                </a:lnTo>
                <a:lnTo>
                  <a:pt x="157372" y="106680"/>
                </a:lnTo>
                <a:lnTo>
                  <a:pt x="146795" y="130095"/>
                </a:lnTo>
                <a:lnTo>
                  <a:pt x="133718" y="144462"/>
                </a:lnTo>
                <a:lnTo>
                  <a:pt x="120403" y="151685"/>
                </a:lnTo>
                <a:lnTo>
                  <a:pt x="109112" y="153670"/>
                </a:lnTo>
                <a:lnTo>
                  <a:pt x="133941" y="153670"/>
                </a:lnTo>
                <a:lnTo>
                  <a:pt x="151498" y="137318"/>
                </a:lnTo>
                <a:lnTo>
                  <a:pt x="162511" y="118963"/>
                </a:lnTo>
                <a:lnTo>
                  <a:pt x="166262" y="106680"/>
                </a:lnTo>
                <a:lnTo>
                  <a:pt x="166262" y="102870"/>
                </a:lnTo>
                <a:close/>
              </a:path>
              <a:path w="177800" h="161289">
                <a:moveTo>
                  <a:pt x="68472" y="0"/>
                </a:moveTo>
                <a:lnTo>
                  <a:pt x="44004" y="7461"/>
                </a:lnTo>
                <a:lnTo>
                  <a:pt x="26086" y="24447"/>
                </a:lnTo>
                <a:lnTo>
                  <a:pt x="15072" y="42862"/>
                </a:lnTo>
                <a:lnTo>
                  <a:pt x="11322" y="54610"/>
                </a:lnTo>
                <a:lnTo>
                  <a:pt x="11322" y="58420"/>
                </a:lnTo>
                <a:lnTo>
                  <a:pt x="17672" y="58420"/>
                </a:lnTo>
                <a:lnTo>
                  <a:pt x="18942" y="57150"/>
                </a:lnTo>
                <a:lnTo>
                  <a:pt x="20212" y="54610"/>
                </a:lnTo>
                <a:lnTo>
                  <a:pt x="30590" y="31730"/>
                </a:lnTo>
                <a:lnTo>
                  <a:pt x="43231" y="17303"/>
                </a:lnTo>
                <a:lnTo>
                  <a:pt x="56109" y="9782"/>
                </a:lnTo>
                <a:lnTo>
                  <a:pt x="67202" y="7620"/>
                </a:lnTo>
                <a:lnTo>
                  <a:pt x="91633" y="7620"/>
                </a:lnTo>
                <a:lnTo>
                  <a:pt x="87998" y="4762"/>
                </a:lnTo>
                <a:lnTo>
                  <a:pt x="77461" y="952"/>
                </a:lnTo>
                <a:lnTo>
                  <a:pt x="68472" y="0"/>
                </a:lnTo>
                <a:close/>
              </a:path>
              <a:path w="177800" h="161289">
                <a:moveTo>
                  <a:pt x="168893" y="7620"/>
                </a:moveTo>
                <a:lnTo>
                  <a:pt x="153562" y="7620"/>
                </a:lnTo>
                <a:lnTo>
                  <a:pt x="161182" y="12700"/>
                </a:lnTo>
                <a:lnTo>
                  <a:pt x="152292" y="13970"/>
                </a:lnTo>
                <a:lnTo>
                  <a:pt x="144672" y="22860"/>
                </a:lnTo>
                <a:lnTo>
                  <a:pt x="144672" y="36830"/>
                </a:lnTo>
                <a:lnTo>
                  <a:pt x="148482" y="44450"/>
                </a:lnTo>
                <a:lnTo>
                  <a:pt x="158642" y="44450"/>
                </a:lnTo>
                <a:lnTo>
                  <a:pt x="164833" y="43041"/>
                </a:lnTo>
                <a:lnTo>
                  <a:pt x="171024" y="38893"/>
                </a:lnTo>
                <a:lnTo>
                  <a:pt x="175787" y="32127"/>
                </a:lnTo>
                <a:lnTo>
                  <a:pt x="177692" y="22860"/>
                </a:lnTo>
                <a:lnTo>
                  <a:pt x="174120" y="11787"/>
                </a:lnTo>
                <a:lnTo>
                  <a:pt x="168893" y="7620"/>
                </a:lnTo>
                <a:close/>
              </a:path>
              <a:path w="177800" h="161289">
                <a:moveTo>
                  <a:pt x="143402" y="0"/>
                </a:moveTo>
                <a:lnTo>
                  <a:pt x="129610" y="3095"/>
                </a:lnTo>
                <a:lnTo>
                  <a:pt x="118796" y="10477"/>
                </a:lnTo>
                <a:lnTo>
                  <a:pt x="111076" y="19288"/>
                </a:lnTo>
                <a:lnTo>
                  <a:pt x="106572" y="26670"/>
                </a:lnTo>
                <a:lnTo>
                  <a:pt x="116421" y="26670"/>
                </a:lnTo>
                <a:lnTo>
                  <a:pt x="117049" y="25241"/>
                </a:lnTo>
                <a:lnTo>
                  <a:pt x="127487" y="12918"/>
                </a:lnTo>
                <a:lnTo>
                  <a:pt x="143402" y="7620"/>
                </a:lnTo>
                <a:lnTo>
                  <a:pt x="168893" y="7620"/>
                </a:lnTo>
                <a:lnTo>
                  <a:pt x="165309" y="4762"/>
                </a:lnTo>
                <a:lnTo>
                  <a:pt x="154117" y="1071"/>
                </a:lnTo>
                <a:lnTo>
                  <a:pt x="143402" y="0"/>
                </a:lnTo>
                <a:close/>
              </a:path>
            </a:pathLst>
          </a:custGeom>
          <a:solidFill>
            <a:srgbClr val="FF3A21"/>
          </a:solidFill>
        </p:spPr>
        <p:txBody>
          <a:bodyPr wrap="square" lIns="0" tIns="0" rIns="0" bIns="0" rtlCol="0"/>
          <a:lstStyle/>
          <a:p>
            <a:endParaRPr sz="1632"/>
          </a:p>
        </p:txBody>
      </p:sp>
      <p:sp>
        <p:nvSpPr>
          <p:cNvPr id="62" name="object 62"/>
          <p:cNvSpPr/>
          <p:nvPr/>
        </p:nvSpPr>
        <p:spPr>
          <a:xfrm>
            <a:off x="3271801" y="5639759"/>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63" name="object 63"/>
          <p:cNvSpPr/>
          <p:nvPr/>
        </p:nvSpPr>
        <p:spPr>
          <a:xfrm>
            <a:off x="3310381" y="5337454"/>
            <a:ext cx="0" cy="295971"/>
          </a:xfrm>
          <a:custGeom>
            <a:avLst/>
            <a:gdLst/>
            <a:ahLst/>
            <a:cxnLst/>
            <a:rect l="l" t="t" r="r" b="b"/>
            <a:pathLst>
              <a:path h="326389">
                <a:moveTo>
                  <a:pt x="0" y="0"/>
                </a:moveTo>
                <a:lnTo>
                  <a:pt x="0" y="326390"/>
                </a:lnTo>
              </a:path>
            </a:pathLst>
          </a:custGeom>
          <a:ln w="13970">
            <a:solidFill>
              <a:srgbClr val="FF3A21"/>
            </a:solidFill>
          </a:ln>
        </p:spPr>
        <p:txBody>
          <a:bodyPr wrap="square" lIns="0" tIns="0" rIns="0" bIns="0" rtlCol="0"/>
          <a:lstStyle/>
          <a:p>
            <a:endParaRPr sz="1632"/>
          </a:p>
        </p:txBody>
      </p:sp>
      <p:sp>
        <p:nvSpPr>
          <p:cNvPr id="64" name="object 64"/>
          <p:cNvSpPr/>
          <p:nvPr/>
        </p:nvSpPr>
        <p:spPr>
          <a:xfrm>
            <a:off x="3271801" y="5331121"/>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65" name="object 65"/>
          <p:cNvSpPr/>
          <p:nvPr/>
        </p:nvSpPr>
        <p:spPr>
          <a:xfrm>
            <a:off x="3366235" y="5453771"/>
            <a:ext cx="169291" cy="161229"/>
          </a:xfrm>
          <a:custGeom>
            <a:avLst/>
            <a:gdLst/>
            <a:ahLst/>
            <a:cxnLst/>
            <a:rect l="l" t="t" r="r" b="b"/>
            <a:pathLst>
              <a:path w="186689" h="177800">
                <a:moveTo>
                  <a:pt x="54610" y="168910"/>
                </a:moveTo>
                <a:lnTo>
                  <a:pt x="0" y="168910"/>
                </a:lnTo>
                <a:lnTo>
                  <a:pt x="0" y="176530"/>
                </a:lnTo>
                <a:lnTo>
                  <a:pt x="2539" y="177800"/>
                </a:lnTo>
                <a:lnTo>
                  <a:pt x="10160" y="177800"/>
                </a:lnTo>
                <a:lnTo>
                  <a:pt x="17779" y="176530"/>
                </a:lnTo>
                <a:lnTo>
                  <a:pt x="54610" y="176530"/>
                </a:lnTo>
                <a:lnTo>
                  <a:pt x="54610" y="168910"/>
                </a:lnTo>
                <a:close/>
              </a:path>
              <a:path w="186689" h="177800">
                <a:moveTo>
                  <a:pt x="54610" y="176530"/>
                </a:moveTo>
                <a:lnTo>
                  <a:pt x="33019" y="176530"/>
                </a:lnTo>
                <a:lnTo>
                  <a:pt x="43179" y="177800"/>
                </a:lnTo>
                <a:lnTo>
                  <a:pt x="54610" y="177800"/>
                </a:lnTo>
                <a:lnTo>
                  <a:pt x="54610" y="176530"/>
                </a:lnTo>
                <a:close/>
              </a:path>
              <a:path w="186689" h="177800">
                <a:moveTo>
                  <a:pt x="186689" y="168910"/>
                </a:moveTo>
                <a:lnTo>
                  <a:pt x="118110" y="168910"/>
                </a:lnTo>
                <a:lnTo>
                  <a:pt x="118110" y="177800"/>
                </a:lnTo>
                <a:lnTo>
                  <a:pt x="121919" y="177800"/>
                </a:lnTo>
                <a:lnTo>
                  <a:pt x="128488" y="177601"/>
                </a:lnTo>
                <a:lnTo>
                  <a:pt x="146387" y="176728"/>
                </a:lnTo>
                <a:lnTo>
                  <a:pt x="153669" y="176530"/>
                </a:lnTo>
                <a:lnTo>
                  <a:pt x="186689" y="176530"/>
                </a:lnTo>
                <a:lnTo>
                  <a:pt x="186689" y="168910"/>
                </a:lnTo>
                <a:close/>
              </a:path>
              <a:path w="186689" h="177800">
                <a:moveTo>
                  <a:pt x="186689" y="176530"/>
                </a:moveTo>
                <a:lnTo>
                  <a:pt x="158750" y="176530"/>
                </a:lnTo>
                <a:lnTo>
                  <a:pt x="163829" y="177800"/>
                </a:lnTo>
                <a:lnTo>
                  <a:pt x="186689" y="177800"/>
                </a:lnTo>
                <a:lnTo>
                  <a:pt x="186689" y="176530"/>
                </a:lnTo>
                <a:close/>
              </a:path>
              <a:path w="186689" h="177800">
                <a:moveTo>
                  <a:pt x="142239" y="0"/>
                </a:moveTo>
                <a:lnTo>
                  <a:pt x="132079" y="0"/>
                </a:lnTo>
                <a:lnTo>
                  <a:pt x="130810" y="2539"/>
                </a:lnTo>
                <a:lnTo>
                  <a:pt x="128269" y="6350"/>
                </a:lnTo>
                <a:lnTo>
                  <a:pt x="36829" y="148589"/>
                </a:lnTo>
                <a:lnTo>
                  <a:pt x="6350" y="168910"/>
                </a:lnTo>
                <a:lnTo>
                  <a:pt x="40639" y="168910"/>
                </a:lnTo>
                <a:lnTo>
                  <a:pt x="40639" y="158750"/>
                </a:lnTo>
                <a:lnTo>
                  <a:pt x="43179" y="153669"/>
                </a:lnTo>
                <a:lnTo>
                  <a:pt x="44450" y="152400"/>
                </a:lnTo>
                <a:lnTo>
                  <a:pt x="64769" y="120650"/>
                </a:lnTo>
                <a:lnTo>
                  <a:pt x="159390" y="120650"/>
                </a:lnTo>
                <a:lnTo>
                  <a:pt x="158141" y="111760"/>
                </a:lnTo>
                <a:lnTo>
                  <a:pt x="69850" y="111760"/>
                </a:lnTo>
                <a:lnTo>
                  <a:pt x="121919" y="30480"/>
                </a:lnTo>
                <a:lnTo>
                  <a:pt x="146721" y="30480"/>
                </a:lnTo>
                <a:lnTo>
                  <a:pt x="143510" y="7619"/>
                </a:lnTo>
                <a:lnTo>
                  <a:pt x="142239" y="2539"/>
                </a:lnTo>
                <a:lnTo>
                  <a:pt x="142239" y="0"/>
                </a:lnTo>
                <a:close/>
              </a:path>
              <a:path w="186689" h="177800">
                <a:moveTo>
                  <a:pt x="159390" y="120650"/>
                </a:moveTo>
                <a:lnTo>
                  <a:pt x="134619" y="120650"/>
                </a:lnTo>
                <a:lnTo>
                  <a:pt x="140969" y="162560"/>
                </a:lnTo>
                <a:lnTo>
                  <a:pt x="139700" y="165100"/>
                </a:lnTo>
                <a:lnTo>
                  <a:pt x="138429" y="168910"/>
                </a:lnTo>
                <a:lnTo>
                  <a:pt x="166369" y="168910"/>
                </a:lnTo>
                <a:lnTo>
                  <a:pt x="165100" y="167639"/>
                </a:lnTo>
                <a:lnTo>
                  <a:pt x="165100" y="161289"/>
                </a:lnTo>
                <a:lnTo>
                  <a:pt x="159390" y="120650"/>
                </a:lnTo>
                <a:close/>
              </a:path>
              <a:path w="186689" h="177800">
                <a:moveTo>
                  <a:pt x="146721" y="30480"/>
                </a:moveTo>
                <a:lnTo>
                  <a:pt x="121919" y="30480"/>
                </a:lnTo>
                <a:lnTo>
                  <a:pt x="133350" y="111760"/>
                </a:lnTo>
                <a:lnTo>
                  <a:pt x="158141" y="111760"/>
                </a:lnTo>
                <a:lnTo>
                  <a:pt x="146721" y="30480"/>
                </a:lnTo>
                <a:close/>
              </a:path>
            </a:pathLst>
          </a:custGeom>
          <a:solidFill>
            <a:srgbClr val="FF3A21"/>
          </a:solidFill>
        </p:spPr>
        <p:txBody>
          <a:bodyPr wrap="square" lIns="0" tIns="0" rIns="0" bIns="0" rtlCol="0"/>
          <a:lstStyle/>
          <a:p>
            <a:endParaRPr sz="1632"/>
          </a:p>
        </p:txBody>
      </p:sp>
      <p:sp>
        <p:nvSpPr>
          <p:cNvPr id="66" name="object 66"/>
          <p:cNvSpPr/>
          <p:nvPr/>
        </p:nvSpPr>
        <p:spPr>
          <a:xfrm>
            <a:off x="741654" y="5485441"/>
            <a:ext cx="737048" cy="0"/>
          </a:xfrm>
          <a:custGeom>
            <a:avLst/>
            <a:gdLst/>
            <a:ahLst/>
            <a:cxnLst/>
            <a:rect l="l" t="t" r="r" b="b"/>
            <a:pathLst>
              <a:path w="812800">
                <a:moveTo>
                  <a:pt x="0" y="0"/>
                </a:moveTo>
                <a:lnTo>
                  <a:pt x="812800" y="0"/>
                </a:lnTo>
              </a:path>
            </a:pathLst>
          </a:custGeom>
          <a:ln w="13970">
            <a:solidFill>
              <a:srgbClr val="FF3A21"/>
            </a:solidFill>
          </a:ln>
        </p:spPr>
        <p:txBody>
          <a:bodyPr wrap="square" lIns="0" tIns="0" rIns="0" bIns="0" rtlCol="0"/>
          <a:lstStyle/>
          <a:p>
            <a:endParaRPr sz="1632"/>
          </a:p>
        </p:txBody>
      </p:sp>
      <p:sp>
        <p:nvSpPr>
          <p:cNvPr id="67" name="object 67"/>
          <p:cNvSpPr/>
          <p:nvPr/>
        </p:nvSpPr>
        <p:spPr>
          <a:xfrm>
            <a:off x="4266816" y="2393871"/>
            <a:ext cx="230327" cy="228024"/>
          </a:xfrm>
          <a:custGeom>
            <a:avLst/>
            <a:gdLst/>
            <a:ahLst/>
            <a:cxnLst/>
            <a:rect l="l" t="t" r="r" b="b"/>
            <a:pathLst>
              <a:path w="254000" h="251460">
                <a:moveTo>
                  <a:pt x="86360" y="11429"/>
                </a:moveTo>
                <a:lnTo>
                  <a:pt x="29210" y="11429"/>
                </a:lnTo>
                <a:lnTo>
                  <a:pt x="29323" y="14763"/>
                </a:lnTo>
                <a:lnTo>
                  <a:pt x="30479" y="22860"/>
                </a:lnTo>
                <a:lnTo>
                  <a:pt x="58420" y="242569"/>
                </a:lnTo>
                <a:lnTo>
                  <a:pt x="59689" y="250189"/>
                </a:lnTo>
                <a:lnTo>
                  <a:pt x="60960" y="251460"/>
                </a:lnTo>
                <a:lnTo>
                  <a:pt x="72389" y="251460"/>
                </a:lnTo>
                <a:lnTo>
                  <a:pt x="72389" y="248919"/>
                </a:lnTo>
                <a:lnTo>
                  <a:pt x="76200" y="243839"/>
                </a:lnTo>
                <a:lnTo>
                  <a:pt x="97845" y="209550"/>
                </a:lnTo>
                <a:lnTo>
                  <a:pt x="86360" y="209550"/>
                </a:lnTo>
                <a:lnTo>
                  <a:pt x="62229" y="22860"/>
                </a:lnTo>
                <a:lnTo>
                  <a:pt x="63678" y="18395"/>
                </a:lnTo>
                <a:lnTo>
                  <a:pt x="68103" y="14763"/>
                </a:lnTo>
                <a:lnTo>
                  <a:pt x="75624" y="12322"/>
                </a:lnTo>
                <a:lnTo>
                  <a:pt x="86360" y="11429"/>
                </a:lnTo>
                <a:close/>
              </a:path>
              <a:path w="254000" h="251460">
                <a:moveTo>
                  <a:pt x="248920" y="11429"/>
                </a:moveTo>
                <a:lnTo>
                  <a:pt x="184150" y="11429"/>
                </a:lnTo>
                <a:lnTo>
                  <a:pt x="194310" y="12700"/>
                </a:lnTo>
                <a:lnTo>
                  <a:pt x="199389" y="15239"/>
                </a:lnTo>
                <a:lnTo>
                  <a:pt x="199389" y="27939"/>
                </a:lnTo>
                <a:lnTo>
                  <a:pt x="194310" y="36829"/>
                </a:lnTo>
                <a:lnTo>
                  <a:pt x="86360" y="209550"/>
                </a:lnTo>
                <a:lnTo>
                  <a:pt x="97845" y="209550"/>
                </a:lnTo>
                <a:lnTo>
                  <a:pt x="204470" y="40639"/>
                </a:lnTo>
                <a:lnTo>
                  <a:pt x="216594" y="24467"/>
                </a:lnTo>
                <a:lnTo>
                  <a:pt x="228123" y="16033"/>
                </a:lnTo>
                <a:lnTo>
                  <a:pt x="238938" y="12600"/>
                </a:lnTo>
                <a:lnTo>
                  <a:pt x="248920" y="11429"/>
                </a:lnTo>
                <a:close/>
              </a:path>
              <a:path w="254000" h="251460">
                <a:moveTo>
                  <a:pt x="12700" y="0"/>
                </a:moveTo>
                <a:lnTo>
                  <a:pt x="0" y="0"/>
                </a:lnTo>
                <a:lnTo>
                  <a:pt x="0" y="11429"/>
                </a:lnTo>
                <a:lnTo>
                  <a:pt x="95250" y="11429"/>
                </a:lnTo>
                <a:lnTo>
                  <a:pt x="95250" y="1269"/>
                </a:lnTo>
                <a:lnTo>
                  <a:pt x="19050" y="1269"/>
                </a:lnTo>
                <a:lnTo>
                  <a:pt x="12700" y="0"/>
                </a:lnTo>
                <a:close/>
              </a:path>
              <a:path w="254000" h="251460">
                <a:moveTo>
                  <a:pt x="184150" y="0"/>
                </a:moveTo>
                <a:lnTo>
                  <a:pt x="177800" y="0"/>
                </a:lnTo>
                <a:lnTo>
                  <a:pt x="177800" y="11429"/>
                </a:lnTo>
                <a:lnTo>
                  <a:pt x="252729" y="11429"/>
                </a:lnTo>
                <a:lnTo>
                  <a:pt x="254000" y="5079"/>
                </a:lnTo>
                <a:lnTo>
                  <a:pt x="254000" y="1269"/>
                </a:lnTo>
                <a:lnTo>
                  <a:pt x="219710" y="1269"/>
                </a:lnTo>
                <a:lnTo>
                  <a:pt x="210939" y="1071"/>
                </a:lnTo>
                <a:lnTo>
                  <a:pt x="192920" y="198"/>
                </a:lnTo>
                <a:lnTo>
                  <a:pt x="184150" y="0"/>
                </a:lnTo>
                <a:close/>
              </a:path>
              <a:path w="254000" h="251460">
                <a:moveTo>
                  <a:pt x="91439" y="0"/>
                </a:moveTo>
                <a:lnTo>
                  <a:pt x="90170" y="0"/>
                </a:lnTo>
                <a:lnTo>
                  <a:pt x="79474" y="198"/>
                </a:lnTo>
                <a:lnTo>
                  <a:pt x="57130" y="1071"/>
                </a:lnTo>
                <a:lnTo>
                  <a:pt x="45720" y="1269"/>
                </a:lnTo>
                <a:lnTo>
                  <a:pt x="95250" y="1269"/>
                </a:lnTo>
                <a:lnTo>
                  <a:pt x="91439" y="0"/>
                </a:lnTo>
                <a:close/>
              </a:path>
              <a:path w="254000" h="251460">
                <a:moveTo>
                  <a:pt x="252729" y="0"/>
                </a:moveTo>
                <a:lnTo>
                  <a:pt x="248920" y="0"/>
                </a:lnTo>
                <a:lnTo>
                  <a:pt x="242034" y="198"/>
                </a:lnTo>
                <a:lnTo>
                  <a:pt x="227310" y="1071"/>
                </a:lnTo>
                <a:lnTo>
                  <a:pt x="219710" y="1269"/>
                </a:lnTo>
                <a:lnTo>
                  <a:pt x="254000" y="1269"/>
                </a:lnTo>
                <a:lnTo>
                  <a:pt x="252729" y="0"/>
                </a:lnTo>
                <a:close/>
              </a:path>
            </a:pathLst>
          </a:custGeom>
          <a:solidFill>
            <a:srgbClr val="0000FF"/>
          </a:solidFill>
        </p:spPr>
        <p:txBody>
          <a:bodyPr wrap="square" lIns="0" tIns="0" rIns="0" bIns="0" rtlCol="0"/>
          <a:lstStyle/>
          <a:p>
            <a:endParaRPr sz="1632"/>
          </a:p>
        </p:txBody>
      </p:sp>
      <p:sp>
        <p:nvSpPr>
          <p:cNvPr id="68" name="object 68"/>
          <p:cNvSpPr/>
          <p:nvPr/>
        </p:nvSpPr>
        <p:spPr>
          <a:xfrm>
            <a:off x="4447623" y="2502123"/>
            <a:ext cx="170442" cy="160078"/>
          </a:xfrm>
          <a:custGeom>
            <a:avLst/>
            <a:gdLst/>
            <a:ahLst/>
            <a:cxnLst/>
            <a:rect l="l" t="t" r="r" b="b"/>
            <a:pathLst>
              <a:path w="187960" h="176530">
                <a:moveTo>
                  <a:pt x="55880" y="168910"/>
                </a:moveTo>
                <a:lnTo>
                  <a:pt x="0" y="168910"/>
                </a:lnTo>
                <a:lnTo>
                  <a:pt x="0" y="176530"/>
                </a:lnTo>
                <a:lnTo>
                  <a:pt x="55880" y="176530"/>
                </a:lnTo>
                <a:lnTo>
                  <a:pt x="55880" y="168910"/>
                </a:lnTo>
                <a:close/>
              </a:path>
              <a:path w="187960" h="176530">
                <a:moveTo>
                  <a:pt x="187960" y="168910"/>
                </a:moveTo>
                <a:lnTo>
                  <a:pt x="118110" y="168910"/>
                </a:lnTo>
                <a:lnTo>
                  <a:pt x="118110" y="176530"/>
                </a:lnTo>
                <a:lnTo>
                  <a:pt x="186689" y="176530"/>
                </a:lnTo>
                <a:lnTo>
                  <a:pt x="187960" y="175260"/>
                </a:lnTo>
                <a:lnTo>
                  <a:pt x="187960" y="168910"/>
                </a:lnTo>
                <a:close/>
              </a:path>
              <a:path w="187960" h="176530">
                <a:moveTo>
                  <a:pt x="142239" y="0"/>
                </a:moveTo>
                <a:lnTo>
                  <a:pt x="132080" y="0"/>
                </a:lnTo>
                <a:lnTo>
                  <a:pt x="130810" y="1270"/>
                </a:lnTo>
                <a:lnTo>
                  <a:pt x="129539" y="5080"/>
                </a:lnTo>
                <a:lnTo>
                  <a:pt x="38100" y="147320"/>
                </a:lnTo>
                <a:lnTo>
                  <a:pt x="30817" y="156408"/>
                </a:lnTo>
                <a:lnTo>
                  <a:pt x="23653" y="162877"/>
                </a:lnTo>
                <a:lnTo>
                  <a:pt x="15775" y="166965"/>
                </a:lnTo>
                <a:lnTo>
                  <a:pt x="6350" y="168910"/>
                </a:lnTo>
                <a:lnTo>
                  <a:pt x="52070" y="168910"/>
                </a:lnTo>
                <a:lnTo>
                  <a:pt x="49530" y="167639"/>
                </a:lnTo>
                <a:lnTo>
                  <a:pt x="40639" y="167639"/>
                </a:lnTo>
                <a:lnTo>
                  <a:pt x="40639" y="157480"/>
                </a:lnTo>
                <a:lnTo>
                  <a:pt x="43180" y="153670"/>
                </a:lnTo>
                <a:lnTo>
                  <a:pt x="44450" y="152400"/>
                </a:lnTo>
                <a:lnTo>
                  <a:pt x="64770" y="120650"/>
                </a:lnTo>
                <a:lnTo>
                  <a:pt x="159437" y="120650"/>
                </a:lnTo>
                <a:lnTo>
                  <a:pt x="158198" y="111760"/>
                </a:lnTo>
                <a:lnTo>
                  <a:pt x="71120" y="111760"/>
                </a:lnTo>
                <a:lnTo>
                  <a:pt x="121920" y="29210"/>
                </a:lnTo>
                <a:lnTo>
                  <a:pt x="146695" y="29210"/>
                </a:lnTo>
                <a:lnTo>
                  <a:pt x="143510" y="6350"/>
                </a:lnTo>
                <a:lnTo>
                  <a:pt x="142239" y="1270"/>
                </a:lnTo>
                <a:lnTo>
                  <a:pt x="142239" y="0"/>
                </a:lnTo>
                <a:close/>
              </a:path>
              <a:path w="187960" h="176530">
                <a:moveTo>
                  <a:pt x="159437" y="120650"/>
                </a:moveTo>
                <a:lnTo>
                  <a:pt x="135889" y="120650"/>
                </a:lnTo>
                <a:lnTo>
                  <a:pt x="140970" y="161289"/>
                </a:lnTo>
                <a:lnTo>
                  <a:pt x="139700" y="165100"/>
                </a:lnTo>
                <a:lnTo>
                  <a:pt x="139700" y="168910"/>
                </a:lnTo>
                <a:lnTo>
                  <a:pt x="166370" y="168910"/>
                </a:lnTo>
                <a:lnTo>
                  <a:pt x="165100" y="166370"/>
                </a:lnTo>
                <a:lnTo>
                  <a:pt x="165100" y="161289"/>
                </a:lnTo>
                <a:lnTo>
                  <a:pt x="159437" y="120650"/>
                </a:lnTo>
                <a:close/>
              </a:path>
              <a:path w="187960" h="176530">
                <a:moveTo>
                  <a:pt x="146695" y="29210"/>
                </a:moveTo>
                <a:lnTo>
                  <a:pt x="121920" y="29210"/>
                </a:lnTo>
                <a:lnTo>
                  <a:pt x="134620" y="111760"/>
                </a:lnTo>
                <a:lnTo>
                  <a:pt x="158198" y="111760"/>
                </a:lnTo>
                <a:lnTo>
                  <a:pt x="146695" y="29210"/>
                </a:lnTo>
                <a:close/>
              </a:path>
            </a:pathLst>
          </a:custGeom>
          <a:solidFill>
            <a:srgbClr val="0000FF"/>
          </a:solidFill>
        </p:spPr>
        <p:txBody>
          <a:bodyPr wrap="square" lIns="0" tIns="0" rIns="0" bIns="0" rtlCol="0"/>
          <a:lstStyle/>
          <a:p>
            <a:endParaRPr sz="1632"/>
          </a:p>
        </p:txBody>
      </p:sp>
      <p:sp>
        <p:nvSpPr>
          <p:cNvPr id="69" name="object 69"/>
          <p:cNvSpPr/>
          <p:nvPr/>
        </p:nvSpPr>
        <p:spPr>
          <a:xfrm>
            <a:off x="4752807" y="2501548"/>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70" name="object 70"/>
          <p:cNvSpPr/>
          <p:nvPr/>
        </p:nvSpPr>
        <p:spPr>
          <a:xfrm>
            <a:off x="4752807" y="2564888"/>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71" name="object 71"/>
          <p:cNvSpPr/>
          <p:nvPr/>
        </p:nvSpPr>
        <p:spPr>
          <a:xfrm>
            <a:off x="5081024" y="2396174"/>
            <a:ext cx="143955" cy="217659"/>
          </a:xfrm>
          <a:custGeom>
            <a:avLst/>
            <a:gdLst/>
            <a:ahLst/>
            <a:cxnLst/>
            <a:rect l="l" t="t" r="r" b="b"/>
            <a:pathLst>
              <a:path w="158750" h="240030">
                <a:moveTo>
                  <a:pt x="157480" y="229870"/>
                </a:moveTo>
                <a:lnTo>
                  <a:pt x="60960" y="229870"/>
                </a:lnTo>
                <a:lnTo>
                  <a:pt x="60960" y="240029"/>
                </a:lnTo>
                <a:lnTo>
                  <a:pt x="157480" y="240029"/>
                </a:lnTo>
                <a:lnTo>
                  <a:pt x="157480" y="229870"/>
                </a:lnTo>
                <a:close/>
              </a:path>
              <a:path w="158750" h="240030">
                <a:moveTo>
                  <a:pt x="123189" y="182879"/>
                </a:moveTo>
                <a:lnTo>
                  <a:pt x="95250" y="182879"/>
                </a:lnTo>
                <a:lnTo>
                  <a:pt x="95250" y="212089"/>
                </a:lnTo>
                <a:lnTo>
                  <a:pt x="94654" y="220761"/>
                </a:lnTo>
                <a:lnTo>
                  <a:pt x="91439" y="226218"/>
                </a:lnTo>
                <a:lnTo>
                  <a:pt x="83462" y="229056"/>
                </a:lnTo>
                <a:lnTo>
                  <a:pt x="68580" y="229870"/>
                </a:lnTo>
                <a:lnTo>
                  <a:pt x="149860" y="229870"/>
                </a:lnTo>
                <a:lnTo>
                  <a:pt x="134441" y="229056"/>
                </a:lnTo>
                <a:lnTo>
                  <a:pt x="126523" y="226218"/>
                </a:lnTo>
                <a:lnTo>
                  <a:pt x="123606" y="220761"/>
                </a:lnTo>
                <a:lnTo>
                  <a:pt x="123189" y="212089"/>
                </a:lnTo>
                <a:lnTo>
                  <a:pt x="123189" y="182879"/>
                </a:lnTo>
                <a:close/>
              </a:path>
              <a:path w="158750" h="240030">
                <a:moveTo>
                  <a:pt x="123189" y="0"/>
                </a:moveTo>
                <a:lnTo>
                  <a:pt x="113030" y="0"/>
                </a:lnTo>
                <a:lnTo>
                  <a:pt x="110489" y="3810"/>
                </a:lnTo>
                <a:lnTo>
                  <a:pt x="0" y="171450"/>
                </a:lnTo>
                <a:lnTo>
                  <a:pt x="0" y="182879"/>
                </a:lnTo>
                <a:lnTo>
                  <a:pt x="158750" y="182879"/>
                </a:lnTo>
                <a:lnTo>
                  <a:pt x="158750" y="171450"/>
                </a:lnTo>
                <a:lnTo>
                  <a:pt x="10160" y="171450"/>
                </a:lnTo>
                <a:lnTo>
                  <a:pt x="97789" y="38100"/>
                </a:lnTo>
                <a:lnTo>
                  <a:pt x="123189" y="38100"/>
                </a:lnTo>
                <a:lnTo>
                  <a:pt x="123189" y="0"/>
                </a:lnTo>
                <a:close/>
              </a:path>
              <a:path w="158750" h="240030">
                <a:moveTo>
                  <a:pt x="123189" y="38100"/>
                </a:moveTo>
                <a:lnTo>
                  <a:pt x="97789" y="38100"/>
                </a:lnTo>
                <a:lnTo>
                  <a:pt x="97789" y="171450"/>
                </a:lnTo>
                <a:lnTo>
                  <a:pt x="123189" y="171450"/>
                </a:lnTo>
                <a:lnTo>
                  <a:pt x="123189" y="38100"/>
                </a:lnTo>
                <a:close/>
              </a:path>
            </a:pathLst>
          </a:custGeom>
          <a:solidFill>
            <a:srgbClr val="000000"/>
          </a:solidFill>
        </p:spPr>
        <p:txBody>
          <a:bodyPr wrap="square" lIns="0" tIns="0" rIns="0" bIns="0" rtlCol="0"/>
          <a:lstStyle/>
          <a:p>
            <a:endParaRPr sz="1632"/>
          </a:p>
        </p:txBody>
      </p:sp>
      <p:sp>
        <p:nvSpPr>
          <p:cNvPr id="72" name="object 72"/>
          <p:cNvSpPr/>
          <p:nvPr/>
        </p:nvSpPr>
        <p:spPr>
          <a:xfrm>
            <a:off x="5332081" y="2515943"/>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00"/>
          </a:solidFill>
        </p:spPr>
        <p:txBody>
          <a:bodyPr wrap="square" lIns="0" tIns="0" rIns="0" bIns="0" rtlCol="0"/>
          <a:lstStyle/>
          <a:p>
            <a:endParaRPr sz="1632"/>
          </a:p>
        </p:txBody>
      </p:sp>
      <p:sp>
        <p:nvSpPr>
          <p:cNvPr id="73" name="object 73"/>
          <p:cNvSpPr/>
          <p:nvPr/>
        </p:nvSpPr>
        <p:spPr>
          <a:xfrm>
            <a:off x="5482945" y="2393871"/>
            <a:ext cx="230327" cy="228024"/>
          </a:xfrm>
          <a:custGeom>
            <a:avLst/>
            <a:gdLst/>
            <a:ahLst/>
            <a:cxnLst/>
            <a:rect l="l" t="t" r="r" b="b"/>
            <a:pathLst>
              <a:path w="254000" h="251460">
                <a:moveTo>
                  <a:pt x="85089" y="11429"/>
                </a:moveTo>
                <a:lnTo>
                  <a:pt x="29209" y="11429"/>
                </a:lnTo>
                <a:lnTo>
                  <a:pt x="29323" y="14763"/>
                </a:lnTo>
                <a:lnTo>
                  <a:pt x="30479" y="22860"/>
                </a:lnTo>
                <a:lnTo>
                  <a:pt x="58419" y="242569"/>
                </a:lnTo>
                <a:lnTo>
                  <a:pt x="59689" y="250189"/>
                </a:lnTo>
                <a:lnTo>
                  <a:pt x="59689" y="251460"/>
                </a:lnTo>
                <a:lnTo>
                  <a:pt x="71119" y="251460"/>
                </a:lnTo>
                <a:lnTo>
                  <a:pt x="74929" y="243839"/>
                </a:lnTo>
                <a:lnTo>
                  <a:pt x="96575" y="209550"/>
                </a:lnTo>
                <a:lnTo>
                  <a:pt x="85089" y="209550"/>
                </a:lnTo>
                <a:lnTo>
                  <a:pt x="60959" y="22860"/>
                </a:lnTo>
                <a:lnTo>
                  <a:pt x="62408" y="18395"/>
                </a:lnTo>
                <a:lnTo>
                  <a:pt x="66833" y="14763"/>
                </a:lnTo>
                <a:lnTo>
                  <a:pt x="74354" y="12322"/>
                </a:lnTo>
                <a:lnTo>
                  <a:pt x="85089" y="11429"/>
                </a:lnTo>
                <a:close/>
              </a:path>
              <a:path w="254000" h="251460">
                <a:moveTo>
                  <a:pt x="248919" y="11429"/>
                </a:moveTo>
                <a:lnTo>
                  <a:pt x="182879" y="11429"/>
                </a:lnTo>
                <a:lnTo>
                  <a:pt x="193039" y="12700"/>
                </a:lnTo>
                <a:lnTo>
                  <a:pt x="199389" y="15239"/>
                </a:lnTo>
                <a:lnTo>
                  <a:pt x="199389" y="27939"/>
                </a:lnTo>
                <a:lnTo>
                  <a:pt x="194309" y="36829"/>
                </a:lnTo>
                <a:lnTo>
                  <a:pt x="85089" y="209550"/>
                </a:lnTo>
                <a:lnTo>
                  <a:pt x="96575" y="209550"/>
                </a:lnTo>
                <a:lnTo>
                  <a:pt x="203200" y="40639"/>
                </a:lnTo>
                <a:lnTo>
                  <a:pt x="215880" y="24467"/>
                </a:lnTo>
                <a:lnTo>
                  <a:pt x="227488" y="16033"/>
                </a:lnTo>
                <a:lnTo>
                  <a:pt x="238382" y="12600"/>
                </a:lnTo>
                <a:lnTo>
                  <a:pt x="248919" y="11429"/>
                </a:lnTo>
                <a:close/>
              </a:path>
              <a:path w="254000" h="251460">
                <a:moveTo>
                  <a:pt x="12700" y="0"/>
                </a:moveTo>
                <a:lnTo>
                  <a:pt x="0" y="0"/>
                </a:lnTo>
                <a:lnTo>
                  <a:pt x="0" y="11429"/>
                </a:lnTo>
                <a:lnTo>
                  <a:pt x="93979" y="11429"/>
                </a:lnTo>
                <a:lnTo>
                  <a:pt x="93979" y="1269"/>
                </a:lnTo>
                <a:lnTo>
                  <a:pt x="19050" y="1269"/>
                </a:lnTo>
                <a:lnTo>
                  <a:pt x="12700" y="0"/>
                </a:lnTo>
                <a:close/>
              </a:path>
              <a:path w="254000" h="251460">
                <a:moveTo>
                  <a:pt x="184150" y="0"/>
                </a:moveTo>
                <a:lnTo>
                  <a:pt x="177800" y="0"/>
                </a:lnTo>
                <a:lnTo>
                  <a:pt x="177800" y="11429"/>
                </a:lnTo>
                <a:lnTo>
                  <a:pt x="252729" y="11429"/>
                </a:lnTo>
                <a:lnTo>
                  <a:pt x="254000" y="5079"/>
                </a:lnTo>
                <a:lnTo>
                  <a:pt x="254000" y="1269"/>
                </a:lnTo>
                <a:lnTo>
                  <a:pt x="219709" y="1269"/>
                </a:lnTo>
                <a:lnTo>
                  <a:pt x="210403" y="1071"/>
                </a:lnTo>
                <a:lnTo>
                  <a:pt x="192742" y="198"/>
                </a:lnTo>
                <a:lnTo>
                  <a:pt x="184150" y="0"/>
                </a:lnTo>
                <a:close/>
              </a:path>
              <a:path w="254000" h="251460">
                <a:moveTo>
                  <a:pt x="91439" y="0"/>
                </a:moveTo>
                <a:lnTo>
                  <a:pt x="88900" y="0"/>
                </a:lnTo>
                <a:lnTo>
                  <a:pt x="78224" y="198"/>
                </a:lnTo>
                <a:lnTo>
                  <a:pt x="56395" y="1071"/>
                </a:lnTo>
                <a:lnTo>
                  <a:pt x="45719" y="1269"/>
                </a:lnTo>
                <a:lnTo>
                  <a:pt x="93979" y="1269"/>
                </a:lnTo>
                <a:lnTo>
                  <a:pt x="91439" y="0"/>
                </a:lnTo>
                <a:close/>
              </a:path>
              <a:path w="254000" h="251460">
                <a:moveTo>
                  <a:pt x="251459" y="0"/>
                </a:moveTo>
                <a:lnTo>
                  <a:pt x="248919" y="0"/>
                </a:lnTo>
                <a:lnTo>
                  <a:pt x="242034" y="198"/>
                </a:lnTo>
                <a:lnTo>
                  <a:pt x="227310" y="1071"/>
                </a:lnTo>
                <a:lnTo>
                  <a:pt x="219709" y="1269"/>
                </a:lnTo>
                <a:lnTo>
                  <a:pt x="254000" y="1269"/>
                </a:lnTo>
                <a:lnTo>
                  <a:pt x="251459" y="0"/>
                </a:lnTo>
                <a:close/>
              </a:path>
            </a:pathLst>
          </a:custGeom>
          <a:solidFill>
            <a:srgbClr val="FF3A21"/>
          </a:solidFill>
        </p:spPr>
        <p:txBody>
          <a:bodyPr wrap="square" lIns="0" tIns="0" rIns="0" bIns="0" rtlCol="0"/>
          <a:lstStyle/>
          <a:p>
            <a:endParaRPr sz="1632"/>
          </a:p>
        </p:txBody>
      </p:sp>
      <p:sp>
        <p:nvSpPr>
          <p:cNvPr id="74" name="object 74"/>
          <p:cNvSpPr/>
          <p:nvPr/>
        </p:nvSpPr>
        <p:spPr>
          <a:xfrm>
            <a:off x="5667207" y="2507882"/>
            <a:ext cx="172746" cy="154319"/>
          </a:xfrm>
          <a:custGeom>
            <a:avLst/>
            <a:gdLst/>
            <a:ahLst/>
            <a:cxnLst/>
            <a:rect l="l" t="t" r="r" b="b"/>
            <a:pathLst>
              <a:path w="190500" h="170180">
                <a:moveTo>
                  <a:pt x="154122" y="86360"/>
                </a:moveTo>
                <a:lnTo>
                  <a:pt x="119379" y="86360"/>
                </a:lnTo>
                <a:lnTo>
                  <a:pt x="134917" y="88959"/>
                </a:lnTo>
                <a:lnTo>
                  <a:pt x="145573" y="95726"/>
                </a:lnTo>
                <a:lnTo>
                  <a:pt x="151705" y="105112"/>
                </a:lnTo>
                <a:lnTo>
                  <a:pt x="153669" y="115570"/>
                </a:lnTo>
                <a:lnTo>
                  <a:pt x="149224" y="133429"/>
                </a:lnTo>
                <a:lnTo>
                  <a:pt x="137159" y="147955"/>
                </a:lnTo>
                <a:lnTo>
                  <a:pt x="119379" y="157718"/>
                </a:lnTo>
                <a:lnTo>
                  <a:pt x="97789" y="161289"/>
                </a:lnTo>
                <a:lnTo>
                  <a:pt x="0" y="161289"/>
                </a:lnTo>
                <a:lnTo>
                  <a:pt x="0" y="170180"/>
                </a:lnTo>
                <a:lnTo>
                  <a:pt x="104139" y="170180"/>
                </a:lnTo>
                <a:lnTo>
                  <a:pt x="133528" y="165417"/>
                </a:lnTo>
                <a:lnTo>
                  <a:pt x="157321" y="153035"/>
                </a:lnTo>
                <a:lnTo>
                  <a:pt x="173255" y="135889"/>
                </a:lnTo>
                <a:lnTo>
                  <a:pt x="179069" y="116839"/>
                </a:lnTo>
                <a:lnTo>
                  <a:pt x="176053" y="104159"/>
                </a:lnTo>
                <a:lnTo>
                  <a:pt x="167322" y="93503"/>
                </a:lnTo>
                <a:lnTo>
                  <a:pt x="154122" y="86360"/>
                </a:lnTo>
                <a:close/>
              </a:path>
              <a:path w="190500" h="170180">
                <a:moveTo>
                  <a:pt x="86359" y="8889"/>
                </a:moveTo>
                <a:lnTo>
                  <a:pt x="57150" y="8889"/>
                </a:lnTo>
                <a:lnTo>
                  <a:pt x="63500" y="10160"/>
                </a:lnTo>
                <a:lnTo>
                  <a:pt x="63500" y="15239"/>
                </a:lnTo>
                <a:lnTo>
                  <a:pt x="62229" y="17780"/>
                </a:lnTo>
                <a:lnTo>
                  <a:pt x="29209" y="151130"/>
                </a:lnTo>
                <a:lnTo>
                  <a:pt x="26669" y="160020"/>
                </a:lnTo>
                <a:lnTo>
                  <a:pt x="26669" y="161289"/>
                </a:lnTo>
                <a:lnTo>
                  <a:pt x="49529" y="161289"/>
                </a:lnTo>
                <a:lnTo>
                  <a:pt x="49529" y="157480"/>
                </a:lnTo>
                <a:lnTo>
                  <a:pt x="50800" y="153670"/>
                </a:lnTo>
                <a:lnTo>
                  <a:pt x="67309" y="86360"/>
                </a:lnTo>
                <a:lnTo>
                  <a:pt x="154122" y="86360"/>
                </a:lnTo>
                <a:lnTo>
                  <a:pt x="153352" y="85943"/>
                </a:lnTo>
                <a:lnTo>
                  <a:pt x="134619" y="82550"/>
                </a:lnTo>
                <a:lnTo>
                  <a:pt x="146396" y="78739"/>
                </a:lnTo>
                <a:lnTo>
                  <a:pt x="69850" y="78739"/>
                </a:lnTo>
                <a:lnTo>
                  <a:pt x="85089" y="17780"/>
                </a:lnTo>
                <a:lnTo>
                  <a:pt x="86280" y="10636"/>
                </a:lnTo>
                <a:lnTo>
                  <a:pt x="86359" y="8889"/>
                </a:lnTo>
                <a:close/>
              </a:path>
              <a:path w="190500" h="170180">
                <a:moveTo>
                  <a:pt x="138429" y="0"/>
                </a:moveTo>
                <a:lnTo>
                  <a:pt x="40639" y="0"/>
                </a:lnTo>
                <a:lnTo>
                  <a:pt x="40639" y="8889"/>
                </a:lnTo>
                <a:lnTo>
                  <a:pt x="134619" y="8889"/>
                </a:lnTo>
                <a:lnTo>
                  <a:pt x="150296" y="11628"/>
                </a:lnTo>
                <a:lnTo>
                  <a:pt x="160019" y="18414"/>
                </a:lnTo>
                <a:lnTo>
                  <a:pt x="164980" y="27106"/>
                </a:lnTo>
                <a:lnTo>
                  <a:pt x="166369" y="35560"/>
                </a:lnTo>
                <a:lnTo>
                  <a:pt x="162262" y="50879"/>
                </a:lnTo>
                <a:lnTo>
                  <a:pt x="150653" y="64770"/>
                </a:lnTo>
                <a:lnTo>
                  <a:pt x="132615" y="74850"/>
                </a:lnTo>
                <a:lnTo>
                  <a:pt x="109219" y="78739"/>
                </a:lnTo>
                <a:lnTo>
                  <a:pt x="146396" y="78739"/>
                </a:lnTo>
                <a:lnTo>
                  <a:pt x="156210" y="75564"/>
                </a:lnTo>
                <a:lnTo>
                  <a:pt x="173989" y="64770"/>
                </a:lnTo>
                <a:lnTo>
                  <a:pt x="186055" y="51117"/>
                </a:lnTo>
                <a:lnTo>
                  <a:pt x="190500" y="35560"/>
                </a:lnTo>
                <a:lnTo>
                  <a:pt x="187007" y="21967"/>
                </a:lnTo>
                <a:lnTo>
                  <a:pt x="176847" y="10636"/>
                </a:lnTo>
                <a:lnTo>
                  <a:pt x="160496" y="2877"/>
                </a:lnTo>
                <a:lnTo>
                  <a:pt x="138429" y="0"/>
                </a:lnTo>
                <a:close/>
              </a:path>
            </a:pathLst>
          </a:custGeom>
          <a:solidFill>
            <a:srgbClr val="FF3A21"/>
          </a:solidFill>
        </p:spPr>
        <p:txBody>
          <a:bodyPr wrap="square" lIns="0" tIns="0" rIns="0" bIns="0" rtlCol="0"/>
          <a:lstStyle/>
          <a:p>
            <a:endParaRPr sz="1632"/>
          </a:p>
        </p:txBody>
      </p:sp>
    </p:spTree>
    <p:extLst>
      <p:ext uri="{BB962C8B-B14F-4D97-AF65-F5344CB8AC3E}">
        <p14:creationId xmlns:p14="http://schemas.microsoft.com/office/powerpoint/2010/main" val="7049160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3593" y="37045"/>
            <a:ext cx="7667601" cy="1365845"/>
          </a:xfrm>
          <a:prstGeom prst="rect">
            <a:avLst/>
          </a:prstGeom>
        </p:spPr>
        <p:txBody>
          <a:bodyPr vert="horz" wrap="square" lIns="0" tIns="11516" rIns="0" bIns="0" rtlCol="0" anchor="ctr">
            <a:spAutoFit/>
          </a:bodyPr>
          <a:lstStyle/>
          <a:p>
            <a:pPr marL="11516">
              <a:spcBef>
                <a:spcPts val="91"/>
              </a:spcBef>
            </a:pPr>
            <a:r>
              <a:rPr dirty="0"/>
              <a:t>2 </a:t>
            </a:r>
            <a:r>
              <a:rPr spc="-9" dirty="0"/>
              <a:t>compartments </a:t>
            </a:r>
            <a:r>
              <a:rPr dirty="0"/>
              <a:t>… </a:t>
            </a:r>
            <a:r>
              <a:rPr spc="-9" dirty="0"/>
              <a:t>with </a:t>
            </a:r>
            <a:r>
              <a:rPr spc="-5" dirty="0"/>
              <a:t>different</a:t>
            </a:r>
            <a:r>
              <a:rPr spc="-36" dirty="0"/>
              <a:t> </a:t>
            </a:r>
            <a:r>
              <a:rPr spc="-9" dirty="0"/>
              <a:t>volumes</a:t>
            </a:r>
          </a:p>
        </p:txBody>
      </p:sp>
      <p:sp>
        <p:nvSpPr>
          <p:cNvPr id="3" name="object 3"/>
          <p:cNvSpPr/>
          <p:nvPr/>
        </p:nvSpPr>
        <p:spPr>
          <a:xfrm>
            <a:off x="722077" y="1634366"/>
            <a:ext cx="2092525" cy="1624960"/>
          </a:xfrm>
          <a:custGeom>
            <a:avLst/>
            <a:gdLst/>
            <a:ahLst/>
            <a:cxnLst/>
            <a:rect l="l" t="t" r="r" b="b"/>
            <a:pathLst>
              <a:path w="2307590" h="1791970">
                <a:moveTo>
                  <a:pt x="2307590" y="0"/>
                </a:moveTo>
                <a:lnTo>
                  <a:pt x="0" y="0"/>
                </a:lnTo>
                <a:lnTo>
                  <a:pt x="0" y="1791969"/>
                </a:lnTo>
                <a:lnTo>
                  <a:pt x="2307590" y="1791969"/>
                </a:lnTo>
                <a:lnTo>
                  <a:pt x="2307590" y="0"/>
                </a:lnTo>
                <a:close/>
              </a:path>
            </a:pathLst>
          </a:custGeom>
          <a:solidFill>
            <a:srgbClr val="9999FF"/>
          </a:solidFill>
        </p:spPr>
        <p:txBody>
          <a:bodyPr wrap="square" lIns="0" tIns="0" rIns="0" bIns="0" rtlCol="0"/>
          <a:lstStyle/>
          <a:p>
            <a:endParaRPr sz="1632"/>
          </a:p>
        </p:txBody>
      </p:sp>
      <p:sp>
        <p:nvSpPr>
          <p:cNvPr id="4" name="object 4"/>
          <p:cNvSpPr/>
          <p:nvPr/>
        </p:nvSpPr>
        <p:spPr>
          <a:xfrm>
            <a:off x="2808843" y="2029377"/>
            <a:ext cx="1151637" cy="854515"/>
          </a:xfrm>
          <a:custGeom>
            <a:avLst/>
            <a:gdLst/>
            <a:ahLst/>
            <a:cxnLst/>
            <a:rect l="l" t="t" r="r" b="b"/>
            <a:pathLst>
              <a:path w="1270000" h="942339">
                <a:moveTo>
                  <a:pt x="1269999" y="0"/>
                </a:moveTo>
                <a:lnTo>
                  <a:pt x="0" y="0"/>
                </a:lnTo>
                <a:lnTo>
                  <a:pt x="0" y="942339"/>
                </a:lnTo>
                <a:lnTo>
                  <a:pt x="1269999" y="942339"/>
                </a:lnTo>
                <a:lnTo>
                  <a:pt x="1269999" y="0"/>
                </a:lnTo>
                <a:close/>
              </a:path>
            </a:pathLst>
          </a:custGeom>
          <a:solidFill>
            <a:srgbClr val="FF6633"/>
          </a:solidFill>
        </p:spPr>
        <p:txBody>
          <a:bodyPr wrap="square" lIns="0" tIns="0" rIns="0" bIns="0" rtlCol="0"/>
          <a:lstStyle/>
          <a:p>
            <a:endParaRPr sz="1632"/>
          </a:p>
        </p:txBody>
      </p:sp>
      <p:sp>
        <p:nvSpPr>
          <p:cNvPr id="5" name="object 5"/>
          <p:cNvSpPr/>
          <p:nvPr/>
        </p:nvSpPr>
        <p:spPr>
          <a:xfrm>
            <a:off x="2389647" y="2387536"/>
            <a:ext cx="161229" cy="146258"/>
          </a:xfrm>
          <a:custGeom>
            <a:avLst/>
            <a:gdLst/>
            <a:ahLst/>
            <a:cxnLst/>
            <a:rect l="l" t="t" r="r" b="b"/>
            <a:pathLst>
              <a:path w="177800" h="161289">
                <a:moveTo>
                  <a:pt x="25400" y="116839"/>
                </a:moveTo>
                <a:lnTo>
                  <a:pt x="19050" y="116839"/>
                </a:lnTo>
                <a:lnTo>
                  <a:pt x="11787" y="118586"/>
                </a:lnTo>
                <a:lnTo>
                  <a:pt x="5714" y="123189"/>
                </a:lnTo>
                <a:lnTo>
                  <a:pt x="1547" y="129698"/>
                </a:lnTo>
                <a:lnTo>
                  <a:pt x="0" y="137160"/>
                </a:lnTo>
                <a:lnTo>
                  <a:pt x="3016" y="147895"/>
                </a:lnTo>
                <a:lnTo>
                  <a:pt x="10795" y="155416"/>
                </a:lnTo>
                <a:lnTo>
                  <a:pt x="21431" y="159841"/>
                </a:lnTo>
                <a:lnTo>
                  <a:pt x="33019" y="161289"/>
                </a:lnTo>
                <a:lnTo>
                  <a:pt x="49510" y="157281"/>
                </a:lnTo>
                <a:lnTo>
                  <a:pt x="55800" y="152400"/>
                </a:lnTo>
                <a:lnTo>
                  <a:pt x="22860" y="152400"/>
                </a:lnTo>
                <a:lnTo>
                  <a:pt x="16510" y="148589"/>
                </a:lnTo>
                <a:lnTo>
                  <a:pt x="25400" y="147320"/>
                </a:lnTo>
                <a:lnTo>
                  <a:pt x="33019" y="139700"/>
                </a:lnTo>
                <a:lnTo>
                  <a:pt x="33019" y="119380"/>
                </a:lnTo>
                <a:lnTo>
                  <a:pt x="25400" y="116839"/>
                </a:lnTo>
                <a:close/>
              </a:path>
              <a:path w="177800" h="161289">
                <a:moveTo>
                  <a:pt x="91871" y="133350"/>
                </a:moveTo>
                <a:lnTo>
                  <a:pt x="71119" y="133350"/>
                </a:lnTo>
                <a:lnTo>
                  <a:pt x="76200" y="143609"/>
                </a:lnTo>
                <a:lnTo>
                  <a:pt x="84137" y="152558"/>
                </a:lnTo>
                <a:lnTo>
                  <a:pt x="95408" y="158888"/>
                </a:lnTo>
                <a:lnTo>
                  <a:pt x="110489" y="161289"/>
                </a:lnTo>
                <a:lnTo>
                  <a:pt x="134223" y="154007"/>
                </a:lnTo>
                <a:lnTo>
                  <a:pt x="135912" y="152400"/>
                </a:lnTo>
                <a:lnTo>
                  <a:pt x="110489" y="152400"/>
                </a:lnTo>
                <a:lnTo>
                  <a:pt x="101619" y="150614"/>
                </a:lnTo>
                <a:lnTo>
                  <a:pt x="95726" y="145732"/>
                </a:lnTo>
                <a:lnTo>
                  <a:pt x="92452" y="138469"/>
                </a:lnTo>
                <a:lnTo>
                  <a:pt x="91871" y="133350"/>
                </a:lnTo>
                <a:close/>
              </a:path>
              <a:path w="177800" h="161289">
                <a:moveTo>
                  <a:pt x="91741" y="7620"/>
                </a:moveTo>
                <a:lnTo>
                  <a:pt x="68580" y="7620"/>
                </a:lnTo>
                <a:lnTo>
                  <a:pt x="74235" y="8512"/>
                </a:lnTo>
                <a:lnTo>
                  <a:pt x="80486" y="11906"/>
                </a:lnTo>
                <a:lnTo>
                  <a:pt x="85546" y="18871"/>
                </a:lnTo>
                <a:lnTo>
                  <a:pt x="87630" y="30480"/>
                </a:lnTo>
                <a:lnTo>
                  <a:pt x="86439" y="41652"/>
                </a:lnTo>
                <a:lnTo>
                  <a:pt x="76914" y="83522"/>
                </a:lnTo>
                <a:lnTo>
                  <a:pt x="63222" y="131504"/>
                </a:lnTo>
                <a:lnTo>
                  <a:pt x="34289" y="152400"/>
                </a:lnTo>
                <a:lnTo>
                  <a:pt x="55800" y="152400"/>
                </a:lnTo>
                <a:lnTo>
                  <a:pt x="61118" y="148272"/>
                </a:lnTo>
                <a:lnTo>
                  <a:pt x="68202" y="138787"/>
                </a:lnTo>
                <a:lnTo>
                  <a:pt x="71119" y="133350"/>
                </a:lnTo>
                <a:lnTo>
                  <a:pt x="91871" y="133350"/>
                </a:lnTo>
                <a:lnTo>
                  <a:pt x="91439" y="129539"/>
                </a:lnTo>
                <a:lnTo>
                  <a:pt x="91697" y="123686"/>
                </a:lnTo>
                <a:lnTo>
                  <a:pt x="92581" y="116839"/>
                </a:lnTo>
                <a:lnTo>
                  <a:pt x="109219" y="49530"/>
                </a:lnTo>
                <a:lnTo>
                  <a:pt x="117799" y="26670"/>
                </a:lnTo>
                <a:lnTo>
                  <a:pt x="106680" y="26670"/>
                </a:lnTo>
                <a:lnTo>
                  <a:pt x="98405" y="12858"/>
                </a:lnTo>
                <a:lnTo>
                  <a:pt x="91741" y="7620"/>
                </a:lnTo>
                <a:close/>
              </a:path>
              <a:path w="177800" h="161289">
                <a:moveTo>
                  <a:pt x="166369" y="102870"/>
                </a:moveTo>
                <a:lnTo>
                  <a:pt x="160019" y="102870"/>
                </a:lnTo>
                <a:lnTo>
                  <a:pt x="158750" y="104139"/>
                </a:lnTo>
                <a:lnTo>
                  <a:pt x="157480" y="106680"/>
                </a:lnTo>
                <a:lnTo>
                  <a:pt x="146923" y="129897"/>
                </a:lnTo>
                <a:lnTo>
                  <a:pt x="133984" y="143827"/>
                </a:lnTo>
                <a:lnTo>
                  <a:pt x="121046" y="150614"/>
                </a:lnTo>
                <a:lnTo>
                  <a:pt x="110489" y="152400"/>
                </a:lnTo>
                <a:lnTo>
                  <a:pt x="135912" y="152400"/>
                </a:lnTo>
                <a:lnTo>
                  <a:pt x="151764" y="137318"/>
                </a:lnTo>
                <a:lnTo>
                  <a:pt x="162639" y="118963"/>
                </a:lnTo>
                <a:lnTo>
                  <a:pt x="166369" y="106680"/>
                </a:lnTo>
                <a:lnTo>
                  <a:pt x="166369" y="102870"/>
                </a:lnTo>
                <a:close/>
              </a:path>
              <a:path w="177800" h="161289">
                <a:moveTo>
                  <a:pt x="68580" y="0"/>
                </a:moveTo>
                <a:lnTo>
                  <a:pt x="44112" y="7282"/>
                </a:lnTo>
                <a:lnTo>
                  <a:pt x="26193" y="23971"/>
                </a:lnTo>
                <a:lnTo>
                  <a:pt x="15180" y="42326"/>
                </a:lnTo>
                <a:lnTo>
                  <a:pt x="11430" y="54610"/>
                </a:lnTo>
                <a:lnTo>
                  <a:pt x="11430" y="58420"/>
                </a:lnTo>
                <a:lnTo>
                  <a:pt x="17780" y="58420"/>
                </a:lnTo>
                <a:lnTo>
                  <a:pt x="19050" y="57150"/>
                </a:lnTo>
                <a:lnTo>
                  <a:pt x="20319" y="54610"/>
                </a:lnTo>
                <a:lnTo>
                  <a:pt x="31432" y="31194"/>
                </a:lnTo>
                <a:lnTo>
                  <a:pt x="44450" y="16827"/>
                </a:lnTo>
                <a:lnTo>
                  <a:pt x="57467" y="9604"/>
                </a:lnTo>
                <a:lnTo>
                  <a:pt x="68580" y="7620"/>
                </a:lnTo>
                <a:lnTo>
                  <a:pt x="91741" y="7620"/>
                </a:lnTo>
                <a:lnTo>
                  <a:pt x="88106" y="4762"/>
                </a:lnTo>
                <a:lnTo>
                  <a:pt x="77569" y="952"/>
                </a:lnTo>
                <a:lnTo>
                  <a:pt x="68580" y="0"/>
                </a:lnTo>
                <a:close/>
              </a:path>
              <a:path w="177800" h="161289">
                <a:moveTo>
                  <a:pt x="169103" y="7620"/>
                </a:moveTo>
                <a:lnTo>
                  <a:pt x="154939" y="7620"/>
                </a:lnTo>
                <a:lnTo>
                  <a:pt x="161289" y="11430"/>
                </a:lnTo>
                <a:lnTo>
                  <a:pt x="152400" y="13970"/>
                </a:lnTo>
                <a:lnTo>
                  <a:pt x="144780" y="22860"/>
                </a:lnTo>
                <a:lnTo>
                  <a:pt x="144780" y="36830"/>
                </a:lnTo>
                <a:lnTo>
                  <a:pt x="148589" y="44450"/>
                </a:lnTo>
                <a:lnTo>
                  <a:pt x="158750" y="44450"/>
                </a:lnTo>
                <a:lnTo>
                  <a:pt x="164941" y="43041"/>
                </a:lnTo>
                <a:lnTo>
                  <a:pt x="171132" y="38893"/>
                </a:lnTo>
                <a:lnTo>
                  <a:pt x="175895" y="32127"/>
                </a:lnTo>
                <a:lnTo>
                  <a:pt x="177800" y="22860"/>
                </a:lnTo>
                <a:lnTo>
                  <a:pt x="174247" y="11787"/>
                </a:lnTo>
                <a:lnTo>
                  <a:pt x="169103" y="7620"/>
                </a:lnTo>
                <a:close/>
              </a:path>
              <a:path w="177800" h="161289">
                <a:moveTo>
                  <a:pt x="144780" y="0"/>
                </a:moveTo>
                <a:lnTo>
                  <a:pt x="130968" y="3095"/>
                </a:lnTo>
                <a:lnTo>
                  <a:pt x="120014" y="10477"/>
                </a:lnTo>
                <a:lnTo>
                  <a:pt x="111918" y="19288"/>
                </a:lnTo>
                <a:lnTo>
                  <a:pt x="106680" y="26670"/>
                </a:lnTo>
                <a:lnTo>
                  <a:pt x="117799" y="26670"/>
                </a:lnTo>
                <a:lnTo>
                  <a:pt x="118427" y="25241"/>
                </a:lnTo>
                <a:lnTo>
                  <a:pt x="128865" y="12918"/>
                </a:lnTo>
                <a:lnTo>
                  <a:pt x="144780" y="7620"/>
                </a:lnTo>
                <a:lnTo>
                  <a:pt x="169103" y="7620"/>
                </a:lnTo>
                <a:lnTo>
                  <a:pt x="165576" y="4762"/>
                </a:lnTo>
                <a:lnTo>
                  <a:pt x="154761" y="1071"/>
                </a:lnTo>
                <a:lnTo>
                  <a:pt x="144780" y="0"/>
                </a:lnTo>
                <a:close/>
              </a:path>
            </a:pathLst>
          </a:custGeom>
          <a:solidFill>
            <a:srgbClr val="000000"/>
          </a:solidFill>
        </p:spPr>
        <p:txBody>
          <a:bodyPr wrap="square" lIns="0" tIns="0" rIns="0" bIns="0" rtlCol="0"/>
          <a:lstStyle/>
          <a:p>
            <a:endParaRPr sz="1632"/>
          </a:p>
        </p:txBody>
      </p:sp>
      <p:sp>
        <p:nvSpPr>
          <p:cNvPr id="6" name="object 6"/>
          <p:cNvSpPr/>
          <p:nvPr/>
        </p:nvSpPr>
        <p:spPr>
          <a:xfrm>
            <a:off x="2759323" y="2190606"/>
            <a:ext cx="111708" cy="158926"/>
          </a:xfrm>
          <a:custGeom>
            <a:avLst/>
            <a:gdLst/>
            <a:ahLst/>
            <a:cxnLst/>
            <a:rect l="l" t="t" r="r" b="b"/>
            <a:pathLst>
              <a:path w="123189" h="175260">
                <a:moveTo>
                  <a:pt x="59690" y="0"/>
                </a:moveTo>
                <a:lnTo>
                  <a:pt x="55880" y="0"/>
                </a:lnTo>
                <a:lnTo>
                  <a:pt x="49847" y="396"/>
                </a:lnTo>
                <a:lnTo>
                  <a:pt x="31591" y="2143"/>
                </a:lnTo>
                <a:lnTo>
                  <a:pt x="24130" y="2539"/>
                </a:lnTo>
                <a:lnTo>
                  <a:pt x="19050" y="2539"/>
                </a:lnTo>
                <a:lnTo>
                  <a:pt x="19050" y="12700"/>
                </a:lnTo>
                <a:lnTo>
                  <a:pt x="36830" y="12700"/>
                </a:lnTo>
                <a:lnTo>
                  <a:pt x="36830" y="19050"/>
                </a:lnTo>
                <a:lnTo>
                  <a:pt x="35560" y="21589"/>
                </a:lnTo>
                <a:lnTo>
                  <a:pt x="1269" y="162559"/>
                </a:lnTo>
                <a:lnTo>
                  <a:pt x="0" y="166369"/>
                </a:lnTo>
                <a:lnTo>
                  <a:pt x="0" y="171450"/>
                </a:lnTo>
                <a:lnTo>
                  <a:pt x="2540" y="175259"/>
                </a:lnTo>
                <a:lnTo>
                  <a:pt x="15240" y="175259"/>
                </a:lnTo>
                <a:lnTo>
                  <a:pt x="20319" y="165100"/>
                </a:lnTo>
                <a:lnTo>
                  <a:pt x="22105" y="157559"/>
                </a:lnTo>
                <a:lnTo>
                  <a:pt x="26034" y="141922"/>
                </a:lnTo>
                <a:lnTo>
                  <a:pt x="29964" y="125809"/>
                </a:lnTo>
                <a:lnTo>
                  <a:pt x="31750" y="116839"/>
                </a:lnTo>
                <a:lnTo>
                  <a:pt x="69324" y="116839"/>
                </a:lnTo>
                <a:lnTo>
                  <a:pt x="67786" y="115728"/>
                </a:lnTo>
                <a:lnTo>
                  <a:pt x="54352" y="111621"/>
                </a:lnTo>
                <a:lnTo>
                  <a:pt x="43180" y="110489"/>
                </a:lnTo>
                <a:lnTo>
                  <a:pt x="48524" y="106679"/>
                </a:lnTo>
                <a:lnTo>
                  <a:pt x="34290" y="106679"/>
                </a:lnTo>
                <a:lnTo>
                  <a:pt x="59690" y="7619"/>
                </a:lnTo>
                <a:lnTo>
                  <a:pt x="59690" y="0"/>
                </a:lnTo>
                <a:close/>
              </a:path>
              <a:path w="123189" h="175260">
                <a:moveTo>
                  <a:pt x="69324" y="116839"/>
                </a:moveTo>
                <a:lnTo>
                  <a:pt x="31750" y="116839"/>
                </a:lnTo>
                <a:lnTo>
                  <a:pt x="44946" y="119300"/>
                </a:lnTo>
                <a:lnTo>
                  <a:pt x="55403" y="123189"/>
                </a:lnTo>
                <a:lnTo>
                  <a:pt x="62289" y="128984"/>
                </a:lnTo>
                <a:lnTo>
                  <a:pt x="64769" y="137159"/>
                </a:lnTo>
                <a:lnTo>
                  <a:pt x="64769" y="139700"/>
                </a:lnTo>
                <a:lnTo>
                  <a:pt x="63500" y="142239"/>
                </a:lnTo>
                <a:lnTo>
                  <a:pt x="62230" y="146050"/>
                </a:lnTo>
                <a:lnTo>
                  <a:pt x="62230" y="149859"/>
                </a:lnTo>
                <a:lnTo>
                  <a:pt x="64789" y="161329"/>
                </a:lnTo>
                <a:lnTo>
                  <a:pt x="71278" y="169227"/>
                </a:lnTo>
                <a:lnTo>
                  <a:pt x="79910" y="173791"/>
                </a:lnTo>
                <a:lnTo>
                  <a:pt x="88900" y="175259"/>
                </a:lnTo>
                <a:lnTo>
                  <a:pt x="104040" y="169485"/>
                </a:lnTo>
                <a:lnTo>
                  <a:pt x="105451" y="167639"/>
                </a:lnTo>
                <a:lnTo>
                  <a:pt x="83819" y="167639"/>
                </a:lnTo>
                <a:lnTo>
                  <a:pt x="81280" y="162559"/>
                </a:lnTo>
                <a:lnTo>
                  <a:pt x="81280" y="151129"/>
                </a:lnTo>
                <a:lnTo>
                  <a:pt x="82550" y="144779"/>
                </a:lnTo>
                <a:lnTo>
                  <a:pt x="83819" y="139700"/>
                </a:lnTo>
                <a:lnTo>
                  <a:pt x="83819" y="137159"/>
                </a:lnTo>
                <a:lnTo>
                  <a:pt x="79077" y="123884"/>
                </a:lnTo>
                <a:lnTo>
                  <a:pt x="69324" y="116839"/>
                </a:lnTo>
                <a:close/>
              </a:path>
              <a:path w="123189" h="175260">
                <a:moveTo>
                  <a:pt x="120650" y="134619"/>
                </a:moveTo>
                <a:lnTo>
                  <a:pt x="113030" y="134619"/>
                </a:lnTo>
                <a:lnTo>
                  <a:pt x="111760" y="139700"/>
                </a:lnTo>
                <a:lnTo>
                  <a:pt x="108366" y="148887"/>
                </a:lnTo>
                <a:lnTo>
                  <a:pt x="103663" y="157956"/>
                </a:lnTo>
                <a:lnTo>
                  <a:pt x="97293" y="164881"/>
                </a:lnTo>
                <a:lnTo>
                  <a:pt x="88900" y="167639"/>
                </a:lnTo>
                <a:lnTo>
                  <a:pt x="105451" y="167639"/>
                </a:lnTo>
                <a:lnTo>
                  <a:pt x="113823" y="156686"/>
                </a:lnTo>
                <a:lnTo>
                  <a:pt x="119082" y="143648"/>
                </a:lnTo>
                <a:lnTo>
                  <a:pt x="120650" y="137159"/>
                </a:lnTo>
                <a:lnTo>
                  <a:pt x="120650" y="134619"/>
                </a:lnTo>
                <a:close/>
              </a:path>
              <a:path w="123189" h="175260">
                <a:moveTo>
                  <a:pt x="102869" y="63500"/>
                </a:moveTo>
                <a:lnTo>
                  <a:pt x="63500" y="85089"/>
                </a:lnTo>
                <a:lnTo>
                  <a:pt x="56257" y="92213"/>
                </a:lnTo>
                <a:lnTo>
                  <a:pt x="49371" y="98266"/>
                </a:lnTo>
                <a:lnTo>
                  <a:pt x="42247" y="103127"/>
                </a:lnTo>
                <a:lnTo>
                  <a:pt x="34290" y="106679"/>
                </a:lnTo>
                <a:lnTo>
                  <a:pt x="48524" y="106679"/>
                </a:lnTo>
                <a:lnTo>
                  <a:pt x="49053" y="106302"/>
                </a:lnTo>
                <a:lnTo>
                  <a:pt x="54927" y="101758"/>
                </a:lnTo>
                <a:lnTo>
                  <a:pt x="60325" y="97452"/>
                </a:lnTo>
                <a:lnTo>
                  <a:pt x="64769" y="93979"/>
                </a:lnTo>
                <a:lnTo>
                  <a:pt x="73580" y="85050"/>
                </a:lnTo>
                <a:lnTo>
                  <a:pt x="82867" y="77787"/>
                </a:lnTo>
                <a:lnTo>
                  <a:pt x="92630" y="72905"/>
                </a:lnTo>
                <a:lnTo>
                  <a:pt x="102869" y="71119"/>
                </a:lnTo>
                <a:lnTo>
                  <a:pt x="119613" y="71119"/>
                </a:lnTo>
                <a:lnTo>
                  <a:pt x="118268" y="69056"/>
                </a:lnTo>
                <a:lnTo>
                  <a:pt x="111938" y="65027"/>
                </a:lnTo>
                <a:lnTo>
                  <a:pt x="102869" y="63500"/>
                </a:lnTo>
                <a:close/>
              </a:path>
              <a:path w="123189" h="175260">
                <a:moveTo>
                  <a:pt x="119613" y="71119"/>
                </a:moveTo>
                <a:lnTo>
                  <a:pt x="109219" y="71119"/>
                </a:lnTo>
                <a:lnTo>
                  <a:pt x="111760" y="73659"/>
                </a:lnTo>
                <a:lnTo>
                  <a:pt x="100330" y="74929"/>
                </a:lnTo>
                <a:lnTo>
                  <a:pt x="99060" y="83819"/>
                </a:lnTo>
                <a:lnTo>
                  <a:pt x="99060" y="92709"/>
                </a:lnTo>
                <a:lnTo>
                  <a:pt x="102869" y="96519"/>
                </a:lnTo>
                <a:lnTo>
                  <a:pt x="115569" y="96519"/>
                </a:lnTo>
                <a:lnTo>
                  <a:pt x="123190" y="91439"/>
                </a:lnTo>
                <a:lnTo>
                  <a:pt x="123190" y="81279"/>
                </a:lnTo>
                <a:lnTo>
                  <a:pt x="121979" y="74751"/>
                </a:lnTo>
                <a:lnTo>
                  <a:pt x="119613" y="71119"/>
                </a:lnTo>
                <a:close/>
              </a:path>
            </a:pathLst>
          </a:custGeom>
          <a:solidFill>
            <a:srgbClr val="000000"/>
          </a:solidFill>
        </p:spPr>
        <p:txBody>
          <a:bodyPr wrap="square" lIns="0" tIns="0" rIns="0" bIns="0" rtlCol="0"/>
          <a:lstStyle/>
          <a:p>
            <a:endParaRPr sz="1632"/>
          </a:p>
        </p:txBody>
      </p:sp>
      <p:sp>
        <p:nvSpPr>
          <p:cNvPr id="7" name="object 7"/>
          <p:cNvSpPr/>
          <p:nvPr/>
        </p:nvSpPr>
        <p:spPr>
          <a:xfrm>
            <a:off x="2670646" y="2365655"/>
            <a:ext cx="286758" cy="168139"/>
          </a:xfrm>
          <a:custGeom>
            <a:avLst/>
            <a:gdLst/>
            <a:ahLst/>
            <a:cxnLst/>
            <a:rect l="l" t="t" r="r" b="b"/>
            <a:pathLst>
              <a:path w="316229" h="185419">
                <a:moveTo>
                  <a:pt x="238759" y="0"/>
                </a:moveTo>
                <a:lnTo>
                  <a:pt x="226059" y="0"/>
                </a:lnTo>
                <a:lnTo>
                  <a:pt x="226059" y="3810"/>
                </a:lnTo>
                <a:lnTo>
                  <a:pt x="243839" y="50800"/>
                </a:lnTo>
                <a:lnTo>
                  <a:pt x="276859" y="85089"/>
                </a:lnTo>
                <a:lnTo>
                  <a:pt x="0" y="85089"/>
                </a:lnTo>
                <a:lnTo>
                  <a:pt x="0" y="99060"/>
                </a:lnTo>
                <a:lnTo>
                  <a:pt x="276859" y="99060"/>
                </a:lnTo>
                <a:lnTo>
                  <a:pt x="263683" y="110311"/>
                </a:lnTo>
                <a:lnTo>
                  <a:pt x="235168" y="151606"/>
                </a:lnTo>
                <a:lnTo>
                  <a:pt x="226059" y="181610"/>
                </a:lnTo>
                <a:lnTo>
                  <a:pt x="226059" y="185419"/>
                </a:lnTo>
                <a:lnTo>
                  <a:pt x="240030" y="185419"/>
                </a:lnTo>
                <a:lnTo>
                  <a:pt x="241300" y="177800"/>
                </a:lnTo>
                <a:lnTo>
                  <a:pt x="249713" y="152975"/>
                </a:lnTo>
                <a:lnTo>
                  <a:pt x="263842" y="130651"/>
                </a:lnTo>
                <a:lnTo>
                  <a:pt x="284162" y="111898"/>
                </a:lnTo>
                <a:lnTo>
                  <a:pt x="311149" y="97789"/>
                </a:lnTo>
                <a:lnTo>
                  <a:pt x="314959" y="95250"/>
                </a:lnTo>
                <a:lnTo>
                  <a:pt x="316230" y="95250"/>
                </a:lnTo>
                <a:lnTo>
                  <a:pt x="316230" y="90169"/>
                </a:lnTo>
                <a:lnTo>
                  <a:pt x="313690" y="88900"/>
                </a:lnTo>
                <a:lnTo>
                  <a:pt x="312419" y="88900"/>
                </a:lnTo>
                <a:lnTo>
                  <a:pt x="296664" y="81518"/>
                </a:lnTo>
                <a:lnTo>
                  <a:pt x="275907" y="66992"/>
                </a:lnTo>
                <a:lnTo>
                  <a:pt x="255627" y="42465"/>
                </a:lnTo>
                <a:lnTo>
                  <a:pt x="241300" y="5079"/>
                </a:lnTo>
                <a:lnTo>
                  <a:pt x="240030" y="1269"/>
                </a:lnTo>
                <a:lnTo>
                  <a:pt x="238759" y="0"/>
                </a:lnTo>
                <a:close/>
              </a:path>
            </a:pathLst>
          </a:custGeom>
          <a:solidFill>
            <a:srgbClr val="000000"/>
          </a:solidFill>
        </p:spPr>
        <p:txBody>
          <a:bodyPr wrap="square" lIns="0" tIns="0" rIns="0" bIns="0" rtlCol="0"/>
          <a:lstStyle/>
          <a:p>
            <a:endParaRPr sz="1632"/>
          </a:p>
        </p:txBody>
      </p:sp>
      <p:sp>
        <p:nvSpPr>
          <p:cNvPr id="8" name="object 8"/>
          <p:cNvSpPr/>
          <p:nvPr/>
        </p:nvSpPr>
        <p:spPr>
          <a:xfrm>
            <a:off x="3072567" y="2387536"/>
            <a:ext cx="149713" cy="208446"/>
          </a:xfrm>
          <a:custGeom>
            <a:avLst/>
            <a:gdLst/>
            <a:ahLst/>
            <a:cxnLst/>
            <a:rect l="l" t="t" r="r" b="b"/>
            <a:pathLst>
              <a:path w="165100" h="229869">
                <a:moveTo>
                  <a:pt x="31750" y="176530"/>
                </a:moveTo>
                <a:lnTo>
                  <a:pt x="27939" y="176530"/>
                </a:lnTo>
                <a:lnTo>
                  <a:pt x="21014" y="177601"/>
                </a:lnTo>
                <a:lnTo>
                  <a:pt x="14446" y="181292"/>
                </a:lnTo>
                <a:lnTo>
                  <a:pt x="9544" y="188317"/>
                </a:lnTo>
                <a:lnTo>
                  <a:pt x="7619" y="199389"/>
                </a:lnTo>
                <a:lnTo>
                  <a:pt x="10358" y="211117"/>
                </a:lnTo>
                <a:lnTo>
                  <a:pt x="18097" y="220821"/>
                </a:lnTo>
                <a:lnTo>
                  <a:pt x="30122" y="227429"/>
                </a:lnTo>
                <a:lnTo>
                  <a:pt x="45719" y="229870"/>
                </a:lnTo>
                <a:lnTo>
                  <a:pt x="72925" y="224095"/>
                </a:lnTo>
                <a:lnTo>
                  <a:pt x="75837" y="222250"/>
                </a:lnTo>
                <a:lnTo>
                  <a:pt x="45719" y="222250"/>
                </a:lnTo>
                <a:lnTo>
                  <a:pt x="40104" y="221833"/>
                </a:lnTo>
                <a:lnTo>
                  <a:pt x="32226" y="219868"/>
                </a:lnTo>
                <a:lnTo>
                  <a:pt x="24110" y="215284"/>
                </a:lnTo>
                <a:lnTo>
                  <a:pt x="17779" y="207010"/>
                </a:lnTo>
                <a:lnTo>
                  <a:pt x="27939" y="207010"/>
                </a:lnTo>
                <a:lnTo>
                  <a:pt x="38100" y="199389"/>
                </a:lnTo>
                <a:lnTo>
                  <a:pt x="40639" y="195580"/>
                </a:lnTo>
                <a:lnTo>
                  <a:pt x="40639" y="177800"/>
                </a:lnTo>
                <a:lnTo>
                  <a:pt x="31750" y="176530"/>
                </a:lnTo>
                <a:close/>
              </a:path>
              <a:path w="165100" h="229869">
                <a:moveTo>
                  <a:pt x="132744" y="144780"/>
                </a:moveTo>
                <a:lnTo>
                  <a:pt x="107950" y="144780"/>
                </a:lnTo>
                <a:lnTo>
                  <a:pt x="104199" y="158313"/>
                </a:lnTo>
                <a:lnTo>
                  <a:pt x="99853" y="172085"/>
                </a:lnTo>
                <a:lnTo>
                  <a:pt x="77509" y="207783"/>
                </a:lnTo>
                <a:lnTo>
                  <a:pt x="45719" y="222250"/>
                </a:lnTo>
                <a:lnTo>
                  <a:pt x="75837" y="222250"/>
                </a:lnTo>
                <a:lnTo>
                  <a:pt x="97631" y="208438"/>
                </a:lnTo>
                <a:lnTo>
                  <a:pt x="117336" y="185400"/>
                </a:lnTo>
                <a:lnTo>
                  <a:pt x="129539" y="157480"/>
                </a:lnTo>
                <a:lnTo>
                  <a:pt x="132744" y="144780"/>
                </a:lnTo>
                <a:close/>
              </a:path>
              <a:path w="165100" h="229869">
                <a:moveTo>
                  <a:pt x="67864" y="7620"/>
                </a:moveTo>
                <a:lnTo>
                  <a:pt x="54610" y="7620"/>
                </a:lnTo>
                <a:lnTo>
                  <a:pt x="54610" y="19050"/>
                </a:lnTo>
                <a:lnTo>
                  <a:pt x="54153" y="25697"/>
                </a:lnTo>
                <a:lnTo>
                  <a:pt x="52863" y="32226"/>
                </a:lnTo>
                <a:lnTo>
                  <a:pt x="50859" y="38516"/>
                </a:lnTo>
                <a:lnTo>
                  <a:pt x="48252" y="44469"/>
                </a:lnTo>
                <a:lnTo>
                  <a:pt x="39191" y="69175"/>
                </a:lnTo>
                <a:lnTo>
                  <a:pt x="32861" y="88900"/>
                </a:lnTo>
                <a:lnTo>
                  <a:pt x="29150" y="104814"/>
                </a:lnTo>
                <a:lnTo>
                  <a:pt x="27939" y="118110"/>
                </a:lnTo>
                <a:lnTo>
                  <a:pt x="31849" y="138251"/>
                </a:lnTo>
                <a:lnTo>
                  <a:pt x="42068" y="151606"/>
                </a:lnTo>
                <a:lnTo>
                  <a:pt x="56336" y="159007"/>
                </a:lnTo>
                <a:lnTo>
                  <a:pt x="72389" y="161289"/>
                </a:lnTo>
                <a:lnTo>
                  <a:pt x="82411" y="160139"/>
                </a:lnTo>
                <a:lnTo>
                  <a:pt x="91598" y="156845"/>
                </a:lnTo>
                <a:lnTo>
                  <a:pt x="98843" y="152400"/>
                </a:lnTo>
                <a:lnTo>
                  <a:pt x="73660" y="152400"/>
                </a:lnTo>
                <a:lnTo>
                  <a:pt x="62249" y="149820"/>
                </a:lnTo>
                <a:lnTo>
                  <a:pt x="55721" y="143192"/>
                </a:lnTo>
                <a:lnTo>
                  <a:pt x="52764" y="134183"/>
                </a:lnTo>
                <a:lnTo>
                  <a:pt x="52069" y="124460"/>
                </a:lnTo>
                <a:lnTo>
                  <a:pt x="53240" y="110867"/>
                </a:lnTo>
                <a:lnTo>
                  <a:pt x="56673" y="94773"/>
                </a:lnTo>
                <a:lnTo>
                  <a:pt x="62249" y="76061"/>
                </a:lnTo>
                <a:lnTo>
                  <a:pt x="69850" y="54610"/>
                </a:lnTo>
                <a:lnTo>
                  <a:pt x="73614" y="44450"/>
                </a:lnTo>
                <a:lnTo>
                  <a:pt x="75564" y="39052"/>
                </a:lnTo>
                <a:lnTo>
                  <a:pt x="76993" y="33893"/>
                </a:lnTo>
                <a:lnTo>
                  <a:pt x="77469" y="29210"/>
                </a:lnTo>
                <a:lnTo>
                  <a:pt x="75227" y="17680"/>
                </a:lnTo>
                <a:lnTo>
                  <a:pt x="69056" y="8413"/>
                </a:lnTo>
                <a:lnTo>
                  <a:pt x="67864" y="7620"/>
                </a:lnTo>
                <a:close/>
              </a:path>
              <a:path w="165100" h="229869">
                <a:moveTo>
                  <a:pt x="160019" y="3810"/>
                </a:moveTo>
                <a:lnTo>
                  <a:pt x="149860" y="3810"/>
                </a:lnTo>
                <a:lnTo>
                  <a:pt x="144779" y="6350"/>
                </a:lnTo>
                <a:lnTo>
                  <a:pt x="140969" y="11430"/>
                </a:lnTo>
                <a:lnTo>
                  <a:pt x="140969" y="12700"/>
                </a:lnTo>
                <a:lnTo>
                  <a:pt x="138429" y="24130"/>
                </a:lnTo>
                <a:lnTo>
                  <a:pt x="135889" y="30480"/>
                </a:lnTo>
                <a:lnTo>
                  <a:pt x="134540" y="37901"/>
                </a:lnTo>
                <a:lnTo>
                  <a:pt x="130889" y="52268"/>
                </a:lnTo>
                <a:lnTo>
                  <a:pt x="113029" y="121920"/>
                </a:lnTo>
                <a:lnTo>
                  <a:pt x="73660" y="152400"/>
                </a:lnTo>
                <a:lnTo>
                  <a:pt x="98843" y="152400"/>
                </a:lnTo>
                <a:lnTo>
                  <a:pt x="100117" y="151606"/>
                </a:lnTo>
                <a:lnTo>
                  <a:pt x="107950" y="144780"/>
                </a:lnTo>
                <a:lnTo>
                  <a:pt x="132744" y="144780"/>
                </a:lnTo>
                <a:lnTo>
                  <a:pt x="164980" y="16986"/>
                </a:lnTo>
                <a:lnTo>
                  <a:pt x="165100" y="6350"/>
                </a:lnTo>
                <a:lnTo>
                  <a:pt x="160019" y="3810"/>
                </a:lnTo>
                <a:close/>
              </a:path>
              <a:path w="165100" h="229869">
                <a:moveTo>
                  <a:pt x="48260" y="0"/>
                </a:moveTo>
                <a:lnTo>
                  <a:pt x="25717" y="7997"/>
                </a:lnTo>
                <a:lnTo>
                  <a:pt x="10794" y="25876"/>
                </a:lnTo>
                <a:lnTo>
                  <a:pt x="2539" y="44469"/>
                </a:lnTo>
                <a:lnTo>
                  <a:pt x="0" y="54610"/>
                </a:lnTo>
                <a:lnTo>
                  <a:pt x="0" y="58420"/>
                </a:lnTo>
                <a:lnTo>
                  <a:pt x="7619" y="58420"/>
                </a:lnTo>
                <a:lnTo>
                  <a:pt x="7619" y="57150"/>
                </a:lnTo>
                <a:lnTo>
                  <a:pt x="10160" y="52070"/>
                </a:lnTo>
                <a:lnTo>
                  <a:pt x="17879" y="30658"/>
                </a:lnTo>
                <a:lnTo>
                  <a:pt x="27146" y="16986"/>
                </a:lnTo>
                <a:lnTo>
                  <a:pt x="37127" y="9743"/>
                </a:lnTo>
                <a:lnTo>
                  <a:pt x="46989" y="7620"/>
                </a:lnTo>
                <a:lnTo>
                  <a:pt x="67864" y="7620"/>
                </a:lnTo>
                <a:lnTo>
                  <a:pt x="59789" y="2242"/>
                </a:lnTo>
                <a:lnTo>
                  <a:pt x="48260" y="0"/>
                </a:lnTo>
                <a:close/>
              </a:path>
            </a:pathLst>
          </a:custGeom>
          <a:solidFill>
            <a:srgbClr val="000000"/>
          </a:solidFill>
        </p:spPr>
        <p:txBody>
          <a:bodyPr wrap="square" lIns="0" tIns="0" rIns="0" bIns="0" rtlCol="0"/>
          <a:lstStyle/>
          <a:p>
            <a:endParaRPr sz="1632"/>
          </a:p>
        </p:txBody>
      </p:sp>
      <p:sp>
        <p:nvSpPr>
          <p:cNvPr id="9" name="object 9"/>
          <p:cNvSpPr txBox="1"/>
          <p:nvPr/>
        </p:nvSpPr>
        <p:spPr>
          <a:xfrm>
            <a:off x="831482" y="1704616"/>
            <a:ext cx="196354" cy="346464"/>
          </a:xfrm>
          <a:prstGeom prst="rect">
            <a:avLst/>
          </a:prstGeom>
        </p:spPr>
        <p:txBody>
          <a:bodyPr vert="horz" wrap="square" lIns="0" tIns="11516" rIns="0" bIns="0" rtlCol="0">
            <a:spAutoFit/>
          </a:bodyPr>
          <a:lstStyle/>
          <a:p>
            <a:pPr>
              <a:spcBef>
                <a:spcPts val="91"/>
              </a:spcBef>
            </a:pPr>
            <a:r>
              <a:rPr sz="2176" dirty="0">
                <a:latin typeface="Arial"/>
                <a:cs typeface="Arial"/>
              </a:rPr>
              <a:t>A</a:t>
            </a:r>
            <a:endParaRPr sz="2176">
              <a:latin typeface="Arial"/>
              <a:cs typeface="Arial"/>
            </a:endParaRPr>
          </a:p>
        </p:txBody>
      </p:sp>
      <p:sp>
        <p:nvSpPr>
          <p:cNvPr id="10" name="object 10"/>
          <p:cNvSpPr txBox="1"/>
          <p:nvPr/>
        </p:nvSpPr>
        <p:spPr>
          <a:xfrm>
            <a:off x="2814601" y="2031681"/>
            <a:ext cx="1145879" cy="346464"/>
          </a:xfrm>
          <a:prstGeom prst="rect">
            <a:avLst/>
          </a:prstGeom>
        </p:spPr>
        <p:txBody>
          <a:bodyPr vert="horz" wrap="square" lIns="0" tIns="11516" rIns="0" bIns="0" rtlCol="0">
            <a:spAutoFit/>
          </a:bodyPr>
          <a:lstStyle/>
          <a:p>
            <a:pPr marR="63916" algn="r">
              <a:spcBef>
                <a:spcPts val="91"/>
              </a:spcBef>
            </a:pPr>
            <a:r>
              <a:rPr sz="2176" dirty="0">
                <a:latin typeface="Arial"/>
                <a:cs typeface="Arial"/>
              </a:rPr>
              <a:t>B</a:t>
            </a:r>
            <a:endParaRPr sz="2176">
              <a:latin typeface="Arial"/>
              <a:cs typeface="Arial"/>
            </a:endParaRPr>
          </a:p>
        </p:txBody>
      </p:sp>
      <p:sp>
        <p:nvSpPr>
          <p:cNvPr id="11" name="object 11"/>
          <p:cNvSpPr/>
          <p:nvPr/>
        </p:nvSpPr>
        <p:spPr>
          <a:xfrm>
            <a:off x="754322" y="4219791"/>
            <a:ext cx="153168" cy="228024"/>
          </a:xfrm>
          <a:custGeom>
            <a:avLst/>
            <a:gdLst/>
            <a:ahLst/>
            <a:cxnLst/>
            <a:rect l="l" t="t" r="r" b="b"/>
            <a:pathLst>
              <a:path w="168909" h="251460">
                <a:moveTo>
                  <a:pt x="86359" y="90169"/>
                </a:moveTo>
                <a:lnTo>
                  <a:pt x="55185" y="99099"/>
                </a:lnTo>
                <a:lnTo>
                  <a:pt x="27463" y="122554"/>
                </a:lnTo>
                <a:lnTo>
                  <a:pt x="7600" y="155535"/>
                </a:lnTo>
                <a:lnTo>
                  <a:pt x="0" y="193039"/>
                </a:lnTo>
                <a:lnTo>
                  <a:pt x="3432" y="216634"/>
                </a:lnTo>
                <a:lnTo>
                  <a:pt x="13176" y="235108"/>
                </a:lnTo>
                <a:lnTo>
                  <a:pt x="28396" y="247153"/>
                </a:lnTo>
                <a:lnTo>
                  <a:pt x="48259" y="251459"/>
                </a:lnTo>
                <a:lnTo>
                  <a:pt x="55046" y="250666"/>
                </a:lnTo>
                <a:lnTo>
                  <a:pt x="65404" y="247014"/>
                </a:lnTo>
                <a:lnTo>
                  <a:pt x="72387" y="242569"/>
                </a:lnTo>
                <a:lnTo>
                  <a:pt x="48259" y="242569"/>
                </a:lnTo>
                <a:lnTo>
                  <a:pt x="37187" y="239375"/>
                </a:lnTo>
                <a:lnTo>
                  <a:pt x="30162" y="231298"/>
                </a:lnTo>
                <a:lnTo>
                  <a:pt x="26471" y="220602"/>
                </a:lnTo>
                <a:lnTo>
                  <a:pt x="25523" y="210819"/>
                </a:lnTo>
                <a:lnTo>
                  <a:pt x="25453" y="209073"/>
                </a:lnTo>
                <a:lnTo>
                  <a:pt x="27324" y="192266"/>
                </a:lnTo>
                <a:lnTo>
                  <a:pt x="38794" y="148649"/>
                </a:lnTo>
                <a:lnTo>
                  <a:pt x="64611" y="106838"/>
                </a:lnTo>
                <a:lnTo>
                  <a:pt x="86359" y="97789"/>
                </a:lnTo>
                <a:lnTo>
                  <a:pt x="107199" y="97789"/>
                </a:lnTo>
                <a:lnTo>
                  <a:pt x="105727" y="96361"/>
                </a:lnTo>
                <a:lnTo>
                  <a:pt x="96877" y="91777"/>
                </a:lnTo>
                <a:lnTo>
                  <a:pt x="86359" y="90169"/>
                </a:lnTo>
                <a:close/>
              </a:path>
              <a:path w="168909" h="251460">
                <a:moveTo>
                  <a:pt x="115569" y="223519"/>
                </a:moveTo>
                <a:lnTo>
                  <a:pt x="93980" y="223519"/>
                </a:lnTo>
                <a:lnTo>
                  <a:pt x="97690" y="234314"/>
                </a:lnTo>
                <a:lnTo>
                  <a:pt x="104616" y="243204"/>
                </a:lnTo>
                <a:lnTo>
                  <a:pt x="114161" y="249237"/>
                </a:lnTo>
                <a:lnTo>
                  <a:pt x="125730" y="251459"/>
                </a:lnTo>
                <a:lnTo>
                  <a:pt x="135076" y="249892"/>
                </a:lnTo>
                <a:lnTo>
                  <a:pt x="142398" y="245586"/>
                </a:lnTo>
                <a:lnTo>
                  <a:pt x="145043" y="242569"/>
                </a:lnTo>
                <a:lnTo>
                  <a:pt x="116840" y="242569"/>
                </a:lnTo>
                <a:lnTo>
                  <a:pt x="115660" y="234314"/>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87" y="242569"/>
                </a:lnTo>
                <a:lnTo>
                  <a:pt x="78620" y="238601"/>
                </a:lnTo>
                <a:lnTo>
                  <a:pt x="93980" y="223519"/>
                </a:lnTo>
                <a:lnTo>
                  <a:pt x="115569" y="223519"/>
                </a:lnTo>
                <a:lnTo>
                  <a:pt x="115569" y="218439"/>
                </a:lnTo>
                <a:lnTo>
                  <a:pt x="116840" y="215900"/>
                </a:lnTo>
                <a:lnTo>
                  <a:pt x="118109" y="209550"/>
                </a:lnTo>
                <a:lnTo>
                  <a:pt x="141942" y="113029"/>
                </a:lnTo>
                <a:lnTo>
                  <a:pt x="119380" y="113029"/>
                </a:lnTo>
                <a:lnTo>
                  <a:pt x="113149" y="103564"/>
                </a:lnTo>
                <a:lnTo>
                  <a:pt x="107199" y="97789"/>
                </a:lnTo>
                <a:close/>
              </a:path>
              <a:path w="168909" h="251460">
                <a:moveTo>
                  <a:pt x="163830" y="193039"/>
                </a:moveTo>
                <a:lnTo>
                  <a:pt x="154940" y="193039"/>
                </a:lnTo>
                <a:lnTo>
                  <a:pt x="149324" y="215245"/>
                </a:lnTo>
                <a:lnTo>
                  <a:pt x="143668" y="229393"/>
                </a:lnTo>
                <a:lnTo>
                  <a:pt x="136346" y="239017"/>
                </a:lnTo>
                <a:lnTo>
                  <a:pt x="127000" y="242569"/>
                </a:lnTo>
                <a:lnTo>
                  <a:pt x="145043" y="242569"/>
                </a:lnTo>
                <a:lnTo>
                  <a:pt x="162937" y="199886"/>
                </a:lnTo>
                <a:lnTo>
                  <a:pt x="163830" y="195579"/>
                </a:lnTo>
                <a:lnTo>
                  <a:pt x="163830" y="193039"/>
                </a:lnTo>
                <a:close/>
              </a:path>
              <a:path w="168909" h="251460">
                <a:moveTo>
                  <a:pt x="168909" y="0"/>
                </a:moveTo>
                <a:lnTo>
                  <a:pt x="165100" y="0"/>
                </a:lnTo>
                <a:lnTo>
                  <a:pt x="156170" y="416"/>
                </a:lnTo>
                <a:lnTo>
                  <a:pt x="142240" y="1428"/>
                </a:lnTo>
                <a:lnTo>
                  <a:pt x="128309" y="2678"/>
                </a:lnTo>
                <a:lnTo>
                  <a:pt x="119380" y="3810"/>
                </a:lnTo>
                <a:lnTo>
                  <a:pt x="116840" y="3810"/>
                </a:lnTo>
                <a:lnTo>
                  <a:pt x="115569" y="6350"/>
                </a:lnTo>
                <a:lnTo>
                  <a:pt x="115569" y="15239"/>
                </a:lnTo>
                <a:lnTo>
                  <a:pt x="139700" y="15239"/>
                </a:lnTo>
                <a:lnTo>
                  <a:pt x="140969" y="17779"/>
                </a:lnTo>
                <a:lnTo>
                  <a:pt x="140969" y="21589"/>
                </a:lnTo>
                <a:lnTo>
                  <a:pt x="139700" y="27939"/>
                </a:lnTo>
                <a:lnTo>
                  <a:pt x="119380" y="113029"/>
                </a:lnTo>
                <a:lnTo>
                  <a:pt x="141942" y="113029"/>
                </a:lnTo>
                <a:lnTo>
                  <a:pt x="168909" y="3810"/>
                </a:lnTo>
                <a:lnTo>
                  <a:pt x="168909" y="0"/>
                </a:lnTo>
                <a:close/>
              </a:path>
            </a:pathLst>
          </a:custGeom>
          <a:solidFill>
            <a:srgbClr val="0000FF"/>
          </a:solidFill>
        </p:spPr>
        <p:txBody>
          <a:bodyPr wrap="square" lIns="0" tIns="0" rIns="0" bIns="0" rtlCol="0"/>
          <a:lstStyle/>
          <a:p>
            <a:endParaRPr sz="1632"/>
          </a:p>
        </p:txBody>
      </p:sp>
      <p:sp>
        <p:nvSpPr>
          <p:cNvPr id="12" name="object 12"/>
          <p:cNvSpPr/>
          <p:nvPr/>
        </p:nvSpPr>
        <p:spPr>
          <a:xfrm>
            <a:off x="946645" y="4516337"/>
            <a:ext cx="44914" cy="0"/>
          </a:xfrm>
          <a:custGeom>
            <a:avLst/>
            <a:gdLst/>
            <a:ahLst/>
            <a:cxnLst/>
            <a:rect l="l" t="t" r="r" b="b"/>
            <a:pathLst>
              <a:path w="49530">
                <a:moveTo>
                  <a:pt x="0" y="0"/>
                </a:moveTo>
                <a:lnTo>
                  <a:pt x="49529" y="0"/>
                </a:lnTo>
              </a:path>
            </a:pathLst>
          </a:custGeom>
          <a:ln w="13969">
            <a:solidFill>
              <a:srgbClr val="0000FF"/>
            </a:solidFill>
          </a:ln>
        </p:spPr>
        <p:txBody>
          <a:bodyPr wrap="square" lIns="0" tIns="0" rIns="0" bIns="0" rtlCol="0"/>
          <a:lstStyle/>
          <a:p>
            <a:endParaRPr sz="1632"/>
          </a:p>
        </p:txBody>
      </p:sp>
      <p:sp>
        <p:nvSpPr>
          <p:cNvPr id="13" name="object 13"/>
          <p:cNvSpPr/>
          <p:nvPr/>
        </p:nvSpPr>
        <p:spPr>
          <a:xfrm>
            <a:off x="952980" y="4214032"/>
            <a:ext cx="0" cy="295971"/>
          </a:xfrm>
          <a:custGeom>
            <a:avLst/>
            <a:gdLst/>
            <a:ahLst/>
            <a:cxnLst/>
            <a:rect l="l" t="t" r="r" b="b"/>
            <a:pathLst>
              <a:path h="326389">
                <a:moveTo>
                  <a:pt x="0" y="0"/>
                </a:moveTo>
                <a:lnTo>
                  <a:pt x="0" y="326389"/>
                </a:lnTo>
              </a:path>
            </a:pathLst>
          </a:custGeom>
          <a:ln w="13969">
            <a:solidFill>
              <a:srgbClr val="0000FF"/>
            </a:solidFill>
          </a:ln>
        </p:spPr>
        <p:txBody>
          <a:bodyPr wrap="square" lIns="0" tIns="0" rIns="0" bIns="0" rtlCol="0"/>
          <a:lstStyle/>
          <a:p>
            <a:endParaRPr sz="1632"/>
          </a:p>
        </p:txBody>
      </p:sp>
      <p:sp>
        <p:nvSpPr>
          <p:cNvPr id="14" name="object 14"/>
          <p:cNvSpPr/>
          <p:nvPr/>
        </p:nvSpPr>
        <p:spPr>
          <a:xfrm>
            <a:off x="946645" y="4207699"/>
            <a:ext cx="44914" cy="0"/>
          </a:xfrm>
          <a:custGeom>
            <a:avLst/>
            <a:gdLst/>
            <a:ahLst/>
            <a:cxnLst/>
            <a:rect l="l" t="t" r="r" b="b"/>
            <a:pathLst>
              <a:path w="49530">
                <a:moveTo>
                  <a:pt x="0" y="0"/>
                </a:moveTo>
                <a:lnTo>
                  <a:pt x="49529" y="0"/>
                </a:lnTo>
              </a:path>
            </a:pathLst>
          </a:custGeom>
          <a:ln w="13970">
            <a:solidFill>
              <a:srgbClr val="0000FF"/>
            </a:solidFill>
          </a:ln>
        </p:spPr>
        <p:txBody>
          <a:bodyPr wrap="square" lIns="0" tIns="0" rIns="0" bIns="0" rtlCol="0"/>
          <a:lstStyle/>
          <a:p>
            <a:endParaRPr sz="1632"/>
          </a:p>
        </p:txBody>
      </p:sp>
      <p:sp>
        <p:nvSpPr>
          <p:cNvPr id="15" name="object 15"/>
          <p:cNvSpPr/>
          <p:nvPr/>
        </p:nvSpPr>
        <p:spPr>
          <a:xfrm>
            <a:off x="1006628" y="4300405"/>
            <a:ext cx="161229" cy="146258"/>
          </a:xfrm>
          <a:custGeom>
            <a:avLst/>
            <a:gdLst/>
            <a:ahLst/>
            <a:cxnLst/>
            <a:rect l="l" t="t" r="r" b="b"/>
            <a:pathLst>
              <a:path w="177800" h="161289">
                <a:moveTo>
                  <a:pt x="25292" y="116839"/>
                </a:moveTo>
                <a:lnTo>
                  <a:pt x="18942" y="116839"/>
                </a:lnTo>
                <a:lnTo>
                  <a:pt x="11679" y="118606"/>
                </a:lnTo>
                <a:lnTo>
                  <a:pt x="5607" y="123348"/>
                </a:lnTo>
                <a:lnTo>
                  <a:pt x="1440" y="130234"/>
                </a:lnTo>
                <a:lnTo>
                  <a:pt x="102" y="137318"/>
                </a:lnTo>
                <a:lnTo>
                  <a:pt x="0" y="138787"/>
                </a:lnTo>
                <a:lnTo>
                  <a:pt x="2908" y="148431"/>
                </a:lnTo>
                <a:lnTo>
                  <a:pt x="10687" y="155575"/>
                </a:lnTo>
                <a:lnTo>
                  <a:pt x="21323" y="159861"/>
                </a:lnTo>
                <a:lnTo>
                  <a:pt x="32912" y="161289"/>
                </a:lnTo>
                <a:lnTo>
                  <a:pt x="49402" y="157281"/>
                </a:lnTo>
                <a:lnTo>
                  <a:pt x="54056" y="153669"/>
                </a:lnTo>
                <a:lnTo>
                  <a:pt x="22752" y="153669"/>
                </a:lnTo>
                <a:lnTo>
                  <a:pt x="16402" y="148589"/>
                </a:lnTo>
                <a:lnTo>
                  <a:pt x="25292" y="147319"/>
                </a:lnTo>
                <a:lnTo>
                  <a:pt x="32912" y="139700"/>
                </a:lnTo>
                <a:lnTo>
                  <a:pt x="32912" y="119379"/>
                </a:lnTo>
                <a:lnTo>
                  <a:pt x="25292" y="116839"/>
                </a:lnTo>
                <a:close/>
              </a:path>
              <a:path w="177800" h="161289">
                <a:moveTo>
                  <a:pt x="91754" y="133350"/>
                </a:moveTo>
                <a:lnTo>
                  <a:pt x="71012" y="133350"/>
                </a:lnTo>
                <a:lnTo>
                  <a:pt x="76092" y="143609"/>
                </a:lnTo>
                <a:lnTo>
                  <a:pt x="84029" y="152558"/>
                </a:lnTo>
                <a:lnTo>
                  <a:pt x="95301" y="158888"/>
                </a:lnTo>
                <a:lnTo>
                  <a:pt x="110382" y="161289"/>
                </a:lnTo>
                <a:lnTo>
                  <a:pt x="134115" y="154007"/>
                </a:lnTo>
                <a:lnTo>
                  <a:pt x="134469" y="153669"/>
                </a:lnTo>
                <a:lnTo>
                  <a:pt x="110382" y="153669"/>
                </a:lnTo>
                <a:lnTo>
                  <a:pt x="101512" y="151685"/>
                </a:lnTo>
                <a:lnTo>
                  <a:pt x="95618" y="146367"/>
                </a:lnTo>
                <a:lnTo>
                  <a:pt x="92394" y="138787"/>
                </a:lnTo>
                <a:lnTo>
                  <a:pt x="92317" y="138429"/>
                </a:lnTo>
                <a:lnTo>
                  <a:pt x="91754" y="133350"/>
                </a:lnTo>
                <a:close/>
              </a:path>
              <a:path w="177800" h="161289">
                <a:moveTo>
                  <a:pt x="91633" y="7619"/>
                </a:moveTo>
                <a:lnTo>
                  <a:pt x="67202" y="7619"/>
                </a:lnTo>
                <a:lnTo>
                  <a:pt x="73591" y="8532"/>
                </a:lnTo>
                <a:lnTo>
                  <a:pt x="80219" y="12064"/>
                </a:lnTo>
                <a:lnTo>
                  <a:pt x="85418" y="19407"/>
                </a:lnTo>
                <a:lnTo>
                  <a:pt x="87427" y="31194"/>
                </a:lnTo>
                <a:lnTo>
                  <a:pt x="87478" y="32127"/>
                </a:lnTo>
                <a:lnTo>
                  <a:pt x="86311" y="42187"/>
                </a:lnTo>
                <a:lnTo>
                  <a:pt x="76270" y="83542"/>
                </a:lnTo>
                <a:lnTo>
                  <a:pt x="62578" y="131702"/>
                </a:lnTo>
                <a:lnTo>
                  <a:pt x="34182" y="153669"/>
                </a:lnTo>
                <a:lnTo>
                  <a:pt x="54056" y="153669"/>
                </a:lnTo>
                <a:lnTo>
                  <a:pt x="61011" y="148272"/>
                </a:lnTo>
                <a:lnTo>
                  <a:pt x="68095" y="138787"/>
                </a:lnTo>
                <a:lnTo>
                  <a:pt x="71012" y="133350"/>
                </a:lnTo>
                <a:lnTo>
                  <a:pt x="91754" y="133350"/>
                </a:lnTo>
                <a:lnTo>
                  <a:pt x="91332" y="129539"/>
                </a:lnTo>
                <a:lnTo>
                  <a:pt x="91590" y="123705"/>
                </a:lnTo>
                <a:lnTo>
                  <a:pt x="92443" y="117157"/>
                </a:lnTo>
                <a:lnTo>
                  <a:pt x="109112" y="50800"/>
                </a:lnTo>
                <a:lnTo>
                  <a:pt x="117775" y="26669"/>
                </a:lnTo>
                <a:lnTo>
                  <a:pt x="106572" y="26669"/>
                </a:lnTo>
                <a:lnTo>
                  <a:pt x="98297" y="12858"/>
                </a:lnTo>
                <a:lnTo>
                  <a:pt x="91633" y="7619"/>
                </a:lnTo>
                <a:close/>
              </a:path>
              <a:path w="177800" h="161289">
                <a:moveTo>
                  <a:pt x="166262" y="102869"/>
                </a:moveTo>
                <a:lnTo>
                  <a:pt x="158642" y="102869"/>
                </a:lnTo>
                <a:lnTo>
                  <a:pt x="158642" y="104139"/>
                </a:lnTo>
                <a:lnTo>
                  <a:pt x="157372" y="106679"/>
                </a:lnTo>
                <a:lnTo>
                  <a:pt x="146815" y="130095"/>
                </a:lnTo>
                <a:lnTo>
                  <a:pt x="133877" y="144462"/>
                </a:lnTo>
                <a:lnTo>
                  <a:pt x="120939" y="151685"/>
                </a:lnTo>
                <a:lnTo>
                  <a:pt x="110382" y="153669"/>
                </a:lnTo>
                <a:lnTo>
                  <a:pt x="134469" y="153669"/>
                </a:lnTo>
                <a:lnTo>
                  <a:pt x="151657" y="137318"/>
                </a:lnTo>
                <a:lnTo>
                  <a:pt x="162531" y="118963"/>
                </a:lnTo>
                <a:lnTo>
                  <a:pt x="166262" y="106679"/>
                </a:lnTo>
                <a:lnTo>
                  <a:pt x="166262" y="102869"/>
                </a:lnTo>
                <a:close/>
              </a:path>
              <a:path w="177800" h="161289">
                <a:moveTo>
                  <a:pt x="68472" y="0"/>
                </a:moveTo>
                <a:lnTo>
                  <a:pt x="44004" y="7282"/>
                </a:lnTo>
                <a:lnTo>
                  <a:pt x="26086" y="23971"/>
                </a:lnTo>
                <a:lnTo>
                  <a:pt x="15072" y="42326"/>
                </a:lnTo>
                <a:lnTo>
                  <a:pt x="11322" y="54609"/>
                </a:lnTo>
                <a:lnTo>
                  <a:pt x="11322" y="58419"/>
                </a:lnTo>
                <a:lnTo>
                  <a:pt x="17672" y="58419"/>
                </a:lnTo>
                <a:lnTo>
                  <a:pt x="18942" y="57150"/>
                </a:lnTo>
                <a:lnTo>
                  <a:pt x="20212" y="54609"/>
                </a:lnTo>
                <a:lnTo>
                  <a:pt x="31304" y="31194"/>
                </a:lnTo>
                <a:lnTo>
                  <a:pt x="44183" y="16827"/>
                </a:lnTo>
                <a:lnTo>
                  <a:pt x="56823" y="9604"/>
                </a:lnTo>
                <a:lnTo>
                  <a:pt x="67202" y="7619"/>
                </a:lnTo>
                <a:lnTo>
                  <a:pt x="91633" y="7619"/>
                </a:lnTo>
                <a:lnTo>
                  <a:pt x="87998" y="4762"/>
                </a:lnTo>
                <a:lnTo>
                  <a:pt x="77461" y="952"/>
                </a:lnTo>
                <a:lnTo>
                  <a:pt x="68472" y="0"/>
                </a:lnTo>
                <a:close/>
              </a:path>
              <a:path w="177800" h="161289">
                <a:moveTo>
                  <a:pt x="168996" y="7619"/>
                </a:moveTo>
                <a:lnTo>
                  <a:pt x="154832" y="7619"/>
                </a:lnTo>
                <a:lnTo>
                  <a:pt x="161182" y="12700"/>
                </a:lnTo>
                <a:lnTo>
                  <a:pt x="152292" y="13969"/>
                </a:lnTo>
                <a:lnTo>
                  <a:pt x="144672" y="22859"/>
                </a:lnTo>
                <a:lnTo>
                  <a:pt x="144672" y="36829"/>
                </a:lnTo>
                <a:lnTo>
                  <a:pt x="148482" y="44450"/>
                </a:lnTo>
                <a:lnTo>
                  <a:pt x="158642" y="44450"/>
                </a:lnTo>
                <a:lnTo>
                  <a:pt x="164833" y="43041"/>
                </a:lnTo>
                <a:lnTo>
                  <a:pt x="171024" y="38893"/>
                </a:lnTo>
                <a:lnTo>
                  <a:pt x="175787" y="32127"/>
                </a:lnTo>
                <a:lnTo>
                  <a:pt x="177692" y="22859"/>
                </a:lnTo>
                <a:lnTo>
                  <a:pt x="174140" y="11787"/>
                </a:lnTo>
                <a:lnTo>
                  <a:pt x="168996" y="7619"/>
                </a:lnTo>
                <a:close/>
              </a:path>
              <a:path w="177800" h="161289">
                <a:moveTo>
                  <a:pt x="144672" y="0"/>
                </a:moveTo>
                <a:lnTo>
                  <a:pt x="130861" y="3095"/>
                </a:lnTo>
                <a:lnTo>
                  <a:pt x="119907" y="10477"/>
                </a:lnTo>
                <a:lnTo>
                  <a:pt x="111811" y="19288"/>
                </a:lnTo>
                <a:lnTo>
                  <a:pt x="106572" y="26669"/>
                </a:lnTo>
                <a:lnTo>
                  <a:pt x="117775" y="26669"/>
                </a:lnTo>
                <a:lnTo>
                  <a:pt x="118319" y="25399"/>
                </a:lnTo>
                <a:lnTo>
                  <a:pt x="128757" y="12938"/>
                </a:lnTo>
                <a:lnTo>
                  <a:pt x="144672" y="7619"/>
                </a:lnTo>
                <a:lnTo>
                  <a:pt x="168996" y="7619"/>
                </a:lnTo>
                <a:lnTo>
                  <a:pt x="165468" y="4762"/>
                </a:lnTo>
                <a:lnTo>
                  <a:pt x="154653" y="1071"/>
                </a:lnTo>
                <a:lnTo>
                  <a:pt x="144672" y="0"/>
                </a:lnTo>
                <a:close/>
              </a:path>
            </a:pathLst>
          </a:custGeom>
          <a:solidFill>
            <a:srgbClr val="0000FF"/>
          </a:solidFill>
        </p:spPr>
        <p:txBody>
          <a:bodyPr wrap="square" lIns="0" tIns="0" rIns="0" bIns="0" rtlCol="0"/>
          <a:lstStyle/>
          <a:p>
            <a:endParaRPr sz="1632"/>
          </a:p>
        </p:txBody>
      </p:sp>
      <p:sp>
        <p:nvSpPr>
          <p:cNvPr id="16" name="object 16"/>
          <p:cNvSpPr/>
          <p:nvPr/>
        </p:nvSpPr>
        <p:spPr>
          <a:xfrm>
            <a:off x="1187337" y="4516337"/>
            <a:ext cx="44914" cy="0"/>
          </a:xfrm>
          <a:custGeom>
            <a:avLst/>
            <a:gdLst/>
            <a:ahLst/>
            <a:cxnLst/>
            <a:rect l="l" t="t" r="r" b="b"/>
            <a:pathLst>
              <a:path w="49530">
                <a:moveTo>
                  <a:pt x="0" y="0"/>
                </a:moveTo>
                <a:lnTo>
                  <a:pt x="49530" y="0"/>
                </a:lnTo>
              </a:path>
            </a:pathLst>
          </a:custGeom>
          <a:ln w="13969">
            <a:solidFill>
              <a:srgbClr val="0000FF"/>
            </a:solidFill>
          </a:ln>
        </p:spPr>
        <p:txBody>
          <a:bodyPr wrap="square" lIns="0" tIns="0" rIns="0" bIns="0" rtlCol="0"/>
          <a:lstStyle/>
          <a:p>
            <a:endParaRPr sz="1632"/>
          </a:p>
        </p:txBody>
      </p:sp>
      <p:sp>
        <p:nvSpPr>
          <p:cNvPr id="17" name="object 17"/>
          <p:cNvSpPr/>
          <p:nvPr/>
        </p:nvSpPr>
        <p:spPr>
          <a:xfrm>
            <a:off x="1225342" y="4214032"/>
            <a:ext cx="0" cy="295971"/>
          </a:xfrm>
          <a:custGeom>
            <a:avLst/>
            <a:gdLst/>
            <a:ahLst/>
            <a:cxnLst/>
            <a:rect l="l" t="t" r="r" b="b"/>
            <a:pathLst>
              <a:path h="326389">
                <a:moveTo>
                  <a:pt x="0" y="0"/>
                </a:moveTo>
                <a:lnTo>
                  <a:pt x="0" y="326389"/>
                </a:lnTo>
              </a:path>
            </a:pathLst>
          </a:custGeom>
          <a:ln w="15240">
            <a:solidFill>
              <a:srgbClr val="0000FF"/>
            </a:solidFill>
          </a:ln>
        </p:spPr>
        <p:txBody>
          <a:bodyPr wrap="square" lIns="0" tIns="0" rIns="0" bIns="0" rtlCol="0"/>
          <a:lstStyle/>
          <a:p>
            <a:endParaRPr sz="1632"/>
          </a:p>
        </p:txBody>
      </p:sp>
      <p:sp>
        <p:nvSpPr>
          <p:cNvPr id="18" name="object 18"/>
          <p:cNvSpPr/>
          <p:nvPr/>
        </p:nvSpPr>
        <p:spPr>
          <a:xfrm>
            <a:off x="1187337" y="4207699"/>
            <a:ext cx="44914" cy="0"/>
          </a:xfrm>
          <a:custGeom>
            <a:avLst/>
            <a:gdLst/>
            <a:ahLst/>
            <a:cxnLst/>
            <a:rect l="l" t="t" r="r" b="b"/>
            <a:pathLst>
              <a:path w="49530">
                <a:moveTo>
                  <a:pt x="0" y="0"/>
                </a:moveTo>
                <a:lnTo>
                  <a:pt x="49530" y="0"/>
                </a:lnTo>
              </a:path>
            </a:pathLst>
          </a:custGeom>
          <a:ln w="13970">
            <a:solidFill>
              <a:srgbClr val="0000FF"/>
            </a:solidFill>
          </a:ln>
        </p:spPr>
        <p:txBody>
          <a:bodyPr wrap="square" lIns="0" tIns="0" rIns="0" bIns="0" rtlCol="0"/>
          <a:lstStyle/>
          <a:p>
            <a:endParaRPr sz="1632"/>
          </a:p>
        </p:txBody>
      </p:sp>
      <p:sp>
        <p:nvSpPr>
          <p:cNvPr id="19" name="object 19"/>
          <p:cNvSpPr/>
          <p:nvPr/>
        </p:nvSpPr>
        <p:spPr>
          <a:xfrm>
            <a:off x="1281772" y="4330348"/>
            <a:ext cx="170442" cy="161229"/>
          </a:xfrm>
          <a:custGeom>
            <a:avLst/>
            <a:gdLst/>
            <a:ahLst/>
            <a:cxnLst/>
            <a:rect l="l" t="t" r="r" b="b"/>
            <a:pathLst>
              <a:path w="187959" h="177800">
                <a:moveTo>
                  <a:pt x="55880" y="168910"/>
                </a:moveTo>
                <a:lnTo>
                  <a:pt x="0" y="168910"/>
                </a:lnTo>
                <a:lnTo>
                  <a:pt x="0" y="176530"/>
                </a:lnTo>
                <a:lnTo>
                  <a:pt x="2540" y="177800"/>
                </a:lnTo>
                <a:lnTo>
                  <a:pt x="10159" y="177800"/>
                </a:lnTo>
                <a:lnTo>
                  <a:pt x="17780" y="176530"/>
                </a:lnTo>
                <a:lnTo>
                  <a:pt x="55880" y="176530"/>
                </a:lnTo>
                <a:lnTo>
                  <a:pt x="55880" y="168910"/>
                </a:lnTo>
                <a:close/>
              </a:path>
              <a:path w="187959" h="177800">
                <a:moveTo>
                  <a:pt x="55880" y="176530"/>
                </a:moveTo>
                <a:lnTo>
                  <a:pt x="25400" y="176530"/>
                </a:lnTo>
                <a:lnTo>
                  <a:pt x="31511" y="176728"/>
                </a:lnTo>
                <a:lnTo>
                  <a:pt x="44688" y="177601"/>
                </a:lnTo>
                <a:lnTo>
                  <a:pt x="50800" y="177800"/>
                </a:lnTo>
                <a:lnTo>
                  <a:pt x="55880" y="177800"/>
                </a:lnTo>
                <a:lnTo>
                  <a:pt x="55880" y="176530"/>
                </a:lnTo>
                <a:close/>
              </a:path>
              <a:path w="187959" h="177800">
                <a:moveTo>
                  <a:pt x="187959" y="168910"/>
                </a:moveTo>
                <a:lnTo>
                  <a:pt x="118109" y="168910"/>
                </a:lnTo>
                <a:lnTo>
                  <a:pt x="118109" y="177800"/>
                </a:lnTo>
                <a:lnTo>
                  <a:pt x="121920" y="177800"/>
                </a:lnTo>
                <a:lnTo>
                  <a:pt x="129024" y="177601"/>
                </a:lnTo>
                <a:lnTo>
                  <a:pt x="146565" y="176728"/>
                </a:lnTo>
                <a:lnTo>
                  <a:pt x="153670" y="176530"/>
                </a:lnTo>
                <a:lnTo>
                  <a:pt x="187324" y="176530"/>
                </a:lnTo>
                <a:lnTo>
                  <a:pt x="187959" y="175260"/>
                </a:lnTo>
                <a:lnTo>
                  <a:pt x="187959" y="168910"/>
                </a:lnTo>
                <a:close/>
              </a:path>
              <a:path w="187959" h="177800">
                <a:moveTo>
                  <a:pt x="187324" y="176530"/>
                </a:moveTo>
                <a:lnTo>
                  <a:pt x="158750" y="176530"/>
                </a:lnTo>
                <a:lnTo>
                  <a:pt x="163830" y="177800"/>
                </a:lnTo>
                <a:lnTo>
                  <a:pt x="186690" y="177800"/>
                </a:lnTo>
                <a:lnTo>
                  <a:pt x="187324" y="176530"/>
                </a:lnTo>
                <a:close/>
              </a:path>
              <a:path w="187959" h="177800">
                <a:moveTo>
                  <a:pt x="142240" y="0"/>
                </a:moveTo>
                <a:lnTo>
                  <a:pt x="132080" y="0"/>
                </a:lnTo>
                <a:lnTo>
                  <a:pt x="130809" y="2540"/>
                </a:lnTo>
                <a:lnTo>
                  <a:pt x="129540" y="6350"/>
                </a:lnTo>
                <a:lnTo>
                  <a:pt x="38100" y="148590"/>
                </a:lnTo>
                <a:lnTo>
                  <a:pt x="30817" y="157122"/>
                </a:lnTo>
                <a:lnTo>
                  <a:pt x="23653" y="163512"/>
                </a:lnTo>
                <a:lnTo>
                  <a:pt x="15775" y="167520"/>
                </a:lnTo>
                <a:lnTo>
                  <a:pt x="6350" y="168910"/>
                </a:lnTo>
                <a:lnTo>
                  <a:pt x="40640" y="168910"/>
                </a:lnTo>
                <a:lnTo>
                  <a:pt x="40640" y="158750"/>
                </a:lnTo>
                <a:lnTo>
                  <a:pt x="43180" y="154940"/>
                </a:lnTo>
                <a:lnTo>
                  <a:pt x="44450" y="152400"/>
                </a:lnTo>
                <a:lnTo>
                  <a:pt x="64770" y="120650"/>
                </a:lnTo>
                <a:lnTo>
                  <a:pt x="159390" y="120650"/>
                </a:lnTo>
                <a:lnTo>
                  <a:pt x="158141" y="111760"/>
                </a:lnTo>
                <a:lnTo>
                  <a:pt x="71120" y="111760"/>
                </a:lnTo>
                <a:lnTo>
                  <a:pt x="121920" y="30480"/>
                </a:lnTo>
                <a:lnTo>
                  <a:pt x="146721" y="30480"/>
                </a:lnTo>
                <a:lnTo>
                  <a:pt x="143509" y="7620"/>
                </a:lnTo>
                <a:lnTo>
                  <a:pt x="142240" y="2540"/>
                </a:lnTo>
                <a:lnTo>
                  <a:pt x="142240" y="0"/>
                </a:lnTo>
                <a:close/>
              </a:path>
              <a:path w="187959" h="177800">
                <a:moveTo>
                  <a:pt x="159390" y="120650"/>
                </a:moveTo>
                <a:lnTo>
                  <a:pt x="134620" y="120650"/>
                </a:lnTo>
                <a:lnTo>
                  <a:pt x="140970" y="162560"/>
                </a:lnTo>
                <a:lnTo>
                  <a:pt x="139700" y="165100"/>
                </a:lnTo>
                <a:lnTo>
                  <a:pt x="139700" y="168910"/>
                </a:lnTo>
                <a:lnTo>
                  <a:pt x="166370" y="168910"/>
                </a:lnTo>
                <a:lnTo>
                  <a:pt x="165100" y="167640"/>
                </a:lnTo>
                <a:lnTo>
                  <a:pt x="165100" y="161290"/>
                </a:lnTo>
                <a:lnTo>
                  <a:pt x="159390" y="120650"/>
                </a:lnTo>
                <a:close/>
              </a:path>
              <a:path w="187959" h="177800">
                <a:moveTo>
                  <a:pt x="146721" y="30480"/>
                </a:moveTo>
                <a:lnTo>
                  <a:pt x="121920" y="30480"/>
                </a:lnTo>
                <a:lnTo>
                  <a:pt x="134620" y="111760"/>
                </a:lnTo>
                <a:lnTo>
                  <a:pt x="158141" y="111760"/>
                </a:lnTo>
                <a:lnTo>
                  <a:pt x="146721" y="30480"/>
                </a:lnTo>
                <a:close/>
              </a:path>
            </a:pathLst>
          </a:custGeom>
          <a:solidFill>
            <a:srgbClr val="0000FF"/>
          </a:solidFill>
        </p:spPr>
        <p:txBody>
          <a:bodyPr wrap="square" lIns="0" tIns="0" rIns="0" bIns="0" rtlCol="0"/>
          <a:lstStyle/>
          <a:p>
            <a:endParaRPr sz="1632"/>
          </a:p>
        </p:txBody>
      </p:sp>
      <p:sp>
        <p:nvSpPr>
          <p:cNvPr id="20" name="object 20"/>
          <p:cNvSpPr/>
          <p:nvPr/>
        </p:nvSpPr>
        <p:spPr>
          <a:xfrm>
            <a:off x="982346" y="4657413"/>
            <a:ext cx="153168" cy="228024"/>
          </a:xfrm>
          <a:custGeom>
            <a:avLst/>
            <a:gdLst/>
            <a:ahLst/>
            <a:cxnLst/>
            <a:rect l="l" t="t" r="r" b="b"/>
            <a:pathLst>
              <a:path w="168909" h="251460">
                <a:moveTo>
                  <a:pt x="85090" y="90169"/>
                </a:moveTo>
                <a:lnTo>
                  <a:pt x="54649" y="99099"/>
                </a:lnTo>
                <a:lnTo>
                  <a:pt x="27305" y="122555"/>
                </a:lnTo>
                <a:lnTo>
                  <a:pt x="7580" y="155535"/>
                </a:lnTo>
                <a:lnTo>
                  <a:pt x="0" y="193039"/>
                </a:lnTo>
                <a:lnTo>
                  <a:pt x="3413" y="216634"/>
                </a:lnTo>
                <a:lnTo>
                  <a:pt x="13017" y="235108"/>
                </a:lnTo>
                <a:lnTo>
                  <a:pt x="27860" y="247153"/>
                </a:lnTo>
                <a:lnTo>
                  <a:pt x="46990" y="251459"/>
                </a:lnTo>
                <a:lnTo>
                  <a:pt x="53955" y="250666"/>
                </a:lnTo>
                <a:lnTo>
                  <a:pt x="64611" y="247014"/>
                </a:lnTo>
                <a:lnTo>
                  <a:pt x="69620" y="243839"/>
                </a:lnTo>
                <a:lnTo>
                  <a:pt x="48259" y="243839"/>
                </a:lnTo>
                <a:lnTo>
                  <a:pt x="36651" y="240446"/>
                </a:lnTo>
                <a:lnTo>
                  <a:pt x="29686" y="231933"/>
                </a:lnTo>
                <a:lnTo>
                  <a:pt x="26292" y="220801"/>
                </a:lnTo>
                <a:lnTo>
                  <a:pt x="25500" y="210819"/>
                </a:lnTo>
                <a:lnTo>
                  <a:pt x="25447" y="209073"/>
                </a:lnTo>
                <a:lnTo>
                  <a:pt x="27126" y="192266"/>
                </a:lnTo>
                <a:lnTo>
                  <a:pt x="37722" y="148649"/>
                </a:lnTo>
                <a:lnTo>
                  <a:pt x="63976" y="107314"/>
                </a:lnTo>
                <a:lnTo>
                  <a:pt x="86359" y="97789"/>
                </a:lnTo>
                <a:lnTo>
                  <a:pt x="106834" y="97789"/>
                </a:lnTo>
                <a:lnTo>
                  <a:pt x="105409" y="96361"/>
                </a:lnTo>
                <a:lnTo>
                  <a:pt x="96321" y="91777"/>
                </a:lnTo>
                <a:lnTo>
                  <a:pt x="85090" y="90169"/>
                </a:lnTo>
                <a:close/>
              </a:path>
              <a:path w="168909" h="251460">
                <a:moveTo>
                  <a:pt x="115570" y="223519"/>
                </a:moveTo>
                <a:lnTo>
                  <a:pt x="92709" y="223519"/>
                </a:lnTo>
                <a:lnTo>
                  <a:pt x="96976" y="234314"/>
                </a:lnTo>
                <a:lnTo>
                  <a:pt x="103981" y="243204"/>
                </a:lnTo>
                <a:lnTo>
                  <a:pt x="113605" y="249237"/>
                </a:lnTo>
                <a:lnTo>
                  <a:pt x="125730" y="251459"/>
                </a:lnTo>
                <a:lnTo>
                  <a:pt x="134540" y="250070"/>
                </a:lnTo>
                <a:lnTo>
                  <a:pt x="141922" y="246062"/>
                </a:lnTo>
                <a:lnTo>
                  <a:pt x="143993" y="243839"/>
                </a:lnTo>
                <a:lnTo>
                  <a:pt x="116840" y="243839"/>
                </a:lnTo>
                <a:lnTo>
                  <a:pt x="115649" y="234314"/>
                </a:lnTo>
                <a:lnTo>
                  <a:pt x="115570" y="223519"/>
                </a:lnTo>
                <a:close/>
              </a:path>
              <a:path w="168909" h="251460">
                <a:moveTo>
                  <a:pt x="106834" y="97789"/>
                </a:moveTo>
                <a:lnTo>
                  <a:pt x="86359" y="97789"/>
                </a:lnTo>
                <a:lnTo>
                  <a:pt x="100171" y="102393"/>
                </a:lnTo>
                <a:lnTo>
                  <a:pt x="108267" y="112712"/>
                </a:lnTo>
                <a:lnTo>
                  <a:pt x="112077" y="123507"/>
                </a:lnTo>
                <a:lnTo>
                  <a:pt x="113030" y="129539"/>
                </a:lnTo>
                <a:lnTo>
                  <a:pt x="113030" y="135889"/>
                </a:lnTo>
                <a:lnTo>
                  <a:pt x="95250" y="204469"/>
                </a:lnTo>
                <a:lnTo>
                  <a:pt x="92709" y="210819"/>
                </a:lnTo>
                <a:lnTo>
                  <a:pt x="92709" y="212089"/>
                </a:lnTo>
                <a:lnTo>
                  <a:pt x="56554" y="242550"/>
                </a:lnTo>
                <a:lnTo>
                  <a:pt x="48259" y="243839"/>
                </a:lnTo>
                <a:lnTo>
                  <a:pt x="69620" y="243839"/>
                </a:lnTo>
                <a:lnTo>
                  <a:pt x="77886" y="238601"/>
                </a:lnTo>
                <a:lnTo>
                  <a:pt x="92709" y="223519"/>
                </a:lnTo>
                <a:lnTo>
                  <a:pt x="115570" y="223519"/>
                </a:lnTo>
                <a:lnTo>
                  <a:pt x="115570" y="218439"/>
                </a:lnTo>
                <a:lnTo>
                  <a:pt x="116840" y="215900"/>
                </a:lnTo>
                <a:lnTo>
                  <a:pt x="118109" y="209550"/>
                </a:lnTo>
                <a:lnTo>
                  <a:pt x="141942" y="113029"/>
                </a:lnTo>
                <a:lnTo>
                  <a:pt x="118109" y="113029"/>
                </a:lnTo>
                <a:lnTo>
                  <a:pt x="112593" y="103564"/>
                </a:lnTo>
                <a:lnTo>
                  <a:pt x="106834" y="97789"/>
                </a:lnTo>
                <a:close/>
              </a:path>
              <a:path w="168909" h="251460">
                <a:moveTo>
                  <a:pt x="162559" y="193039"/>
                </a:moveTo>
                <a:lnTo>
                  <a:pt x="154940" y="193039"/>
                </a:lnTo>
                <a:lnTo>
                  <a:pt x="153670" y="198119"/>
                </a:lnTo>
                <a:lnTo>
                  <a:pt x="148788" y="215443"/>
                </a:lnTo>
                <a:lnTo>
                  <a:pt x="143192" y="230028"/>
                </a:lnTo>
                <a:lnTo>
                  <a:pt x="136167" y="240089"/>
                </a:lnTo>
                <a:lnTo>
                  <a:pt x="127000" y="243839"/>
                </a:lnTo>
                <a:lnTo>
                  <a:pt x="143993" y="243839"/>
                </a:lnTo>
                <a:lnTo>
                  <a:pt x="161686" y="199886"/>
                </a:lnTo>
                <a:lnTo>
                  <a:pt x="162559" y="195579"/>
                </a:lnTo>
                <a:lnTo>
                  <a:pt x="162559" y="193039"/>
                </a:lnTo>
                <a:close/>
              </a:path>
              <a:path w="168909" h="251460">
                <a:moveTo>
                  <a:pt x="168909" y="0"/>
                </a:moveTo>
                <a:lnTo>
                  <a:pt x="165100" y="0"/>
                </a:lnTo>
                <a:lnTo>
                  <a:pt x="156170" y="595"/>
                </a:lnTo>
                <a:lnTo>
                  <a:pt x="128309" y="3214"/>
                </a:lnTo>
                <a:lnTo>
                  <a:pt x="119380" y="3809"/>
                </a:lnTo>
                <a:lnTo>
                  <a:pt x="116840" y="3809"/>
                </a:lnTo>
                <a:lnTo>
                  <a:pt x="114300" y="6350"/>
                </a:lnTo>
                <a:lnTo>
                  <a:pt x="114300" y="15239"/>
                </a:lnTo>
                <a:lnTo>
                  <a:pt x="139700" y="15239"/>
                </a:lnTo>
                <a:lnTo>
                  <a:pt x="140970" y="17779"/>
                </a:lnTo>
                <a:lnTo>
                  <a:pt x="140970" y="21589"/>
                </a:lnTo>
                <a:lnTo>
                  <a:pt x="139700" y="27939"/>
                </a:lnTo>
                <a:lnTo>
                  <a:pt x="118109" y="113029"/>
                </a:lnTo>
                <a:lnTo>
                  <a:pt x="141942" y="113029"/>
                </a:lnTo>
                <a:lnTo>
                  <a:pt x="168909" y="3809"/>
                </a:lnTo>
                <a:lnTo>
                  <a:pt x="168909" y="0"/>
                </a:lnTo>
                <a:close/>
              </a:path>
            </a:pathLst>
          </a:custGeom>
          <a:solidFill>
            <a:srgbClr val="0000FF"/>
          </a:solidFill>
        </p:spPr>
        <p:txBody>
          <a:bodyPr wrap="square" lIns="0" tIns="0" rIns="0" bIns="0" rtlCol="0"/>
          <a:lstStyle/>
          <a:p>
            <a:endParaRPr sz="1632"/>
          </a:p>
        </p:txBody>
      </p:sp>
      <p:sp>
        <p:nvSpPr>
          <p:cNvPr id="21" name="object 21"/>
          <p:cNvSpPr/>
          <p:nvPr/>
        </p:nvSpPr>
        <p:spPr>
          <a:xfrm>
            <a:off x="1142423" y="4678144"/>
            <a:ext cx="100192" cy="206142"/>
          </a:xfrm>
          <a:custGeom>
            <a:avLst/>
            <a:gdLst/>
            <a:ahLst/>
            <a:cxnLst/>
            <a:rect l="l" t="t" r="r" b="b"/>
            <a:pathLst>
              <a:path w="110490" h="227329">
                <a:moveTo>
                  <a:pt x="66040" y="81279"/>
                </a:moveTo>
                <a:lnTo>
                  <a:pt x="41909" y="81279"/>
                </a:lnTo>
                <a:lnTo>
                  <a:pt x="26828" y="140374"/>
                </a:lnTo>
                <a:lnTo>
                  <a:pt x="18415" y="173037"/>
                </a:lnTo>
                <a:lnTo>
                  <a:pt x="14763" y="188079"/>
                </a:lnTo>
                <a:lnTo>
                  <a:pt x="13969" y="194309"/>
                </a:lnTo>
                <a:lnTo>
                  <a:pt x="16648" y="207506"/>
                </a:lnTo>
                <a:lnTo>
                  <a:pt x="23971" y="217963"/>
                </a:lnTo>
                <a:lnTo>
                  <a:pt x="34865" y="224849"/>
                </a:lnTo>
                <a:lnTo>
                  <a:pt x="48259" y="227329"/>
                </a:lnTo>
                <a:lnTo>
                  <a:pt x="71993" y="219154"/>
                </a:lnTo>
                <a:lnTo>
                  <a:pt x="72682" y="218439"/>
                </a:lnTo>
                <a:lnTo>
                  <a:pt x="40640" y="218439"/>
                </a:lnTo>
                <a:lnTo>
                  <a:pt x="38100" y="214629"/>
                </a:lnTo>
                <a:lnTo>
                  <a:pt x="38100" y="191769"/>
                </a:lnTo>
                <a:lnTo>
                  <a:pt x="39369" y="185419"/>
                </a:lnTo>
                <a:lnTo>
                  <a:pt x="66040" y="81279"/>
                </a:lnTo>
                <a:close/>
              </a:path>
              <a:path w="110490" h="227329">
                <a:moveTo>
                  <a:pt x="104140" y="168909"/>
                </a:moveTo>
                <a:lnTo>
                  <a:pt x="97790" y="168909"/>
                </a:lnTo>
                <a:lnTo>
                  <a:pt x="96519" y="170179"/>
                </a:lnTo>
                <a:lnTo>
                  <a:pt x="95250" y="173989"/>
                </a:lnTo>
                <a:lnTo>
                  <a:pt x="82728" y="196472"/>
                </a:lnTo>
                <a:lnTo>
                  <a:pt x="70326" y="210026"/>
                </a:lnTo>
                <a:lnTo>
                  <a:pt x="58638" y="216673"/>
                </a:lnTo>
                <a:lnTo>
                  <a:pt x="48259" y="218439"/>
                </a:lnTo>
                <a:lnTo>
                  <a:pt x="72682" y="218439"/>
                </a:lnTo>
                <a:lnTo>
                  <a:pt x="89535" y="200977"/>
                </a:lnTo>
                <a:lnTo>
                  <a:pt x="100409" y="182324"/>
                </a:lnTo>
                <a:lnTo>
                  <a:pt x="104016" y="173037"/>
                </a:lnTo>
                <a:lnTo>
                  <a:pt x="104140" y="168909"/>
                </a:lnTo>
                <a:close/>
              </a:path>
              <a:path w="110490" h="227329">
                <a:moveTo>
                  <a:pt x="110490" y="69849"/>
                </a:moveTo>
                <a:lnTo>
                  <a:pt x="0" y="69849"/>
                </a:lnTo>
                <a:lnTo>
                  <a:pt x="0" y="81279"/>
                </a:lnTo>
                <a:lnTo>
                  <a:pt x="110490" y="81279"/>
                </a:lnTo>
                <a:lnTo>
                  <a:pt x="110490" y="69849"/>
                </a:lnTo>
                <a:close/>
              </a:path>
              <a:path w="110490" h="227329">
                <a:moveTo>
                  <a:pt x="78740" y="0"/>
                </a:moveTo>
                <a:lnTo>
                  <a:pt x="62229" y="0"/>
                </a:lnTo>
                <a:lnTo>
                  <a:pt x="58419" y="13969"/>
                </a:lnTo>
                <a:lnTo>
                  <a:pt x="44450" y="69849"/>
                </a:lnTo>
                <a:lnTo>
                  <a:pt x="68579" y="69849"/>
                </a:lnTo>
                <a:lnTo>
                  <a:pt x="76854" y="39449"/>
                </a:lnTo>
                <a:lnTo>
                  <a:pt x="81438" y="21907"/>
                </a:lnTo>
                <a:lnTo>
                  <a:pt x="83403" y="13414"/>
                </a:lnTo>
                <a:lnTo>
                  <a:pt x="83819" y="10159"/>
                </a:lnTo>
                <a:lnTo>
                  <a:pt x="83819" y="5079"/>
                </a:lnTo>
                <a:lnTo>
                  <a:pt x="78740" y="0"/>
                </a:lnTo>
                <a:close/>
              </a:path>
            </a:pathLst>
          </a:custGeom>
          <a:solidFill>
            <a:srgbClr val="0000FF"/>
          </a:solidFill>
        </p:spPr>
        <p:txBody>
          <a:bodyPr wrap="square" lIns="0" tIns="0" rIns="0" bIns="0" rtlCol="0"/>
          <a:lstStyle/>
          <a:p>
            <a:endParaRPr sz="1632"/>
          </a:p>
        </p:txBody>
      </p:sp>
      <p:sp>
        <p:nvSpPr>
          <p:cNvPr id="22" name="object 22"/>
          <p:cNvSpPr/>
          <p:nvPr/>
        </p:nvSpPr>
        <p:spPr>
          <a:xfrm>
            <a:off x="1626111" y="4547432"/>
            <a:ext cx="214205" cy="0"/>
          </a:xfrm>
          <a:custGeom>
            <a:avLst/>
            <a:gdLst/>
            <a:ahLst/>
            <a:cxnLst/>
            <a:rect l="l" t="t" r="r" b="b"/>
            <a:pathLst>
              <a:path w="236219">
                <a:moveTo>
                  <a:pt x="0" y="0"/>
                </a:moveTo>
                <a:lnTo>
                  <a:pt x="236220" y="0"/>
                </a:lnTo>
              </a:path>
            </a:pathLst>
          </a:custGeom>
          <a:ln w="13970">
            <a:solidFill>
              <a:srgbClr val="0000FF"/>
            </a:solidFill>
          </a:ln>
        </p:spPr>
        <p:txBody>
          <a:bodyPr wrap="square" lIns="0" tIns="0" rIns="0" bIns="0" rtlCol="0"/>
          <a:lstStyle/>
          <a:p>
            <a:endParaRPr sz="1632"/>
          </a:p>
        </p:txBody>
      </p:sp>
      <p:sp>
        <p:nvSpPr>
          <p:cNvPr id="23" name="object 23"/>
          <p:cNvSpPr/>
          <p:nvPr/>
        </p:nvSpPr>
        <p:spPr>
          <a:xfrm>
            <a:off x="1626111" y="4610772"/>
            <a:ext cx="214205" cy="0"/>
          </a:xfrm>
          <a:custGeom>
            <a:avLst/>
            <a:gdLst/>
            <a:ahLst/>
            <a:cxnLst/>
            <a:rect l="l" t="t" r="r" b="b"/>
            <a:pathLst>
              <a:path w="236219">
                <a:moveTo>
                  <a:pt x="0" y="0"/>
                </a:moveTo>
                <a:lnTo>
                  <a:pt x="236220" y="0"/>
                </a:lnTo>
              </a:path>
            </a:pathLst>
          </a:custGeom>
          <a:ln w="13970">
            <a:solidFill>
              <a:srgbClr val="0000FF"/>
            </a:solidFill>
          </a:ln>
        </p:spPr>
        <p:txBody>
          <a:bodyPr wrap="square" lIns="0" tIns="0" rIns="0" bIns="0" rtlCol="0"/>
          <a:lstStyle/>
          <a:p>
            <a:endParaRPr sz="1632"/>
          </a:p>
        </p:txBody>
      </p:sp>
      <p:sp>
        <p:nvSpPr>
          <p:cNvPr id="24" name="object 24"/>
          <p:cNvSpPr/>
          <p:nvPr/>
        </p:nvSpPr>
        <p:spPr>
          <a:xfrm>
            <a:off x="1972754" y="4579677"/>
            <a:ext cx="198082" cy="0"/>
          </a:xfrm>
          <a:custGeom>
            <a:avLst/>
            <a:gdLst/>
            <a:ahLst/>
            <a:cxnLst/>
            <a:rect l="l" t="t" r="r" b="b"/>
            <a:pathLst>
              <a:path w="218439">
                <a:moveTo>
                  <a:pt x="0" y="0"/>
                </a:moveTo>
                <a:lnTo>
                  <a:pt x="218439" y="0"/>
                </a:lnTo>
              </a:path>
            </a:pathLst>
          </a:custGeom>
          <a:ln w="13969">
            <a:solidFill>
              <a:srgbClr val="0000FF"/>
            </a:solidFill>
          </a:ln>
        </p:spPr>
        <p:txBody>
          <a:bodyPr wrap="square" lIns="0" tIns="0" rIns="0" bIns="0" rtlCol="0"/>
          <a:lstStyle/>
          <a:p>
            <a:endParaRPr sz="1632"/>
          </a:p>
        </p:txBody>
      </p:sp>
      <p:sp>
        <p:nvSpPr>
          <p:cNvPr id="25" name="object 25"/>
          <p:cNvSpPr/>
          <p:nvPr/>
        </p:nvSpPr>
        <p:spPr>
          <a:xfrm>
            <a:off x="2223812" y="4445511"/>
            <a:ext cx="107102" cy="215356"/>
          </a:xfrm>
          <a:custGeom>
            <a:avLst/>
            <a:gdLst/>
            <a:ahLst/>
            <a:cxnLst/>
            <a:rect l="l" t="t" r="r" b="b"/>
            <a:pathLst>
              <a:path w="118110" h="237489">
                <a:moveTo>
                  <a:pt x="118110" y="226060"/>
                </a:moveTo>
                <a:lnTo>
                  <a:pt x="1269" y="226060"/>
                </a:lnTo>
                <a:lnTo>
                  <a:pt x="1269" y="237490"/>
                </a:lnTo>
                <a:lnTo>
                  <a:pt x="14148" y="236755"/>
                </a:lnTo>
                <a:lnTo>
                  <a:pt x="30003" y="236378"/>
                </a:lnTo>
                <a:lnTo>
                  <a:pt x="118110" y="236220"/>
                </a:lnTo>
                <a:lnTo>
                  <a:pt x="118110" y="226060"/>
                </a:lnTo>
                <a:close/>
              </a:path>
              <a:path w="118110" h="237489">
                <a:moveTo>
                  <a:pt x="118110" y="236220"/>
                </a:moveTo>
                <a:lnTo>
                  <a:pt x="59690" y="236220"/>
                </a:lnTo>
                <a:lnTo>
                  <a:pt x="89376" y="236378"/>
                </a:lnTo>
                <a:lnTo>
                  <a:pt x="105588" y="236755"/>
                </a:lnTo>
                <a:lnTo>
                  <a:pt x="118110" y="237490"/>
                </a:lnTo>
                <a:lnTo>
                  <a:pt x="118110" y="236220"/>
                </a:lnTo>
                <a:close/>
              </a:path>
              <a:path w="118110" h="237489">
                <a:moveTo>
                  <a:pt x="73660" y="24130"/>
                </a:moveTo>
                <a:lnTo>
                  <a:pt x="45719" y="24130"/>
                </a:lnTo>
                <a:lnTo>
                  <a:pt x="45719" y="208280"/>
                </a:lnTo>
                <a:lnTo>
                  <a:pt x="45025" y="216951"/>
                </a:lnTo>
                <a:lnTo>
                  <a:pt x="41116" y="222408"/>
                </a:lnTo>
                <a:lnTo>
                  <a:pt x="31253" y="225246"/>
                </a:lnTo>
                <a:lnTo>
                  <a:pt x="12700" y="226060"/>
                </a:lnTo>
                <a:lnTo>
                  <a:pt x="106680" y="226060"/>
                </a:lnTo>
                <a:lnTo>
                  <a:pt x="87590" y="225246"/>
                </a:lnTo>
                <a:lnTo>
                  <a:pt x="77787" y="222408"/>
                </a:lnTo>
                <a:lnTo>
                  <a:pt x="74175" y="216951"/>
                </a:lnTo>
                <a:lnTo>
                  <a:pt x="73660" y="208280"/>
                </a:lnTo>
                <a:lnTo>
                  <a:pt x="73660" y="24130"/>
                </a:lnTo>
                <a:close/>
              </a:path>
              <a:path w="118110" h="237489">
                <a:moveTo>
                  <a:pt x="73660" y="0"/>
                </a:moveTo>
                <a:lnTo>
                  <a:pt x="64769" y="0"/>
                </a:lnTo>
                <a:lnTo>
                  <a:pt x="46970" y="13215"/>
                </a:lnTo>
                <a:lnTo>
                  <a:pt x="28098" y="20002"/>
                </a:lnTo>
                <a:lnTo>
                  <a:pt x="11370" y="22502"/>
                </a:lnTo>
                <a:lnTo>
                  <a:pt x="0" y="22860"/>
                </a:lnTo>
                <a:lnTo>
                  <a:pt x="0" y="34290"/>
                </a:lnTo>
                <a:lnTo>
                  <a:pt x="7322" y="34131"/>
                </a:lnTo>
                <a:lnTo>
                  <a:pt x="18573" y="33020"/>
                </a:lnTo>
                <a:lnTo>
                  <a:pt x="31968" y="30003"/>
                </a:lnTo>
                <a:lnTo>
                  <a:pt x="45719" y="24130"/>
                </a:lnTo>
                <a:lnTo>
                  <a:pt x="73660" y="24130"/>
                </a:lnTo>
                <a:lnTo>
                  <a:pt x="73660" y="0"/>
                </a:lnTo>
                <a:close/>
              </a:path>
            </a:pathLst>
          </a:custGeom>
          <a:solidFill>
            <a:srgbClr val="0000FF"/>
          </a:solidFill>
        </p:spPr>
        <p:txBody>
          <a:bodyPr wrap="square" lIns="0" tIns="0" rIns="0" bIns="0" rtlCol="0"/>
          <a:lstStyle/>
          <a:p>
            <a:endParaRPr sz="1632"/>
          </a:p>
        </p:txBody>
      </p:sp>
      <p:sp>
        <p:nvSpPr>
          <p:cNvPr id="26" name="object 26"/>
          <p:cNvSpPr/>
          <p:nvPr/>
        </p:nvSpPr>
        <p:spPr>
          <a:xfrm>
            <a:off x="2454139" y="4562979"/>
            <a:ext cx="34549" cy="34549"/>
          </a:xfrm>
          <a:custGeom>
            <a:avLst/>
            <a:gdLst/>
            <a:ahLst/>
            <a:cxnLst/>
            <a:rect l="l" t="t" r="r" b="b"/>
            <a:pathLst>
              <a:path w="38100" h="38100">
                <a:moveTo>
                  <a:pt x="19050" y="0"/>
                </a:moveTo>
                <a:lnTo>
                  <a:pt x="11787" y="1547"/>
                </a:lnTo>
                <a:lnTo>
                  <a:pt x="5714" y="5714"/>
                </a:lnTo>
                <a:lnTo>
                  <a:pt x="1547" y="11787"/>
                </a:lnTo>
                <a:lnTo>
                  <a:pt x="0" y="19049"/>
                </a:lnTo>
                <a:lnTo>
                  <a:pt x="1547" y="26848"/>
                </a:lnTo>
                <a:lnTo>
                  <a:pt x="5715" y="32861"/>
                </a:lnTo>
                <a:lnTo>
                  <a:pt x="11787"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27" name="object 27"/>
          <p:cNvSpPr/>
          <p:nvPr/>
        </p:nvSpPr>
        <p:spPr>
          <a:xfrm>
            <a:off x="2605003" y="4436299"/>
            <a:ext cx="146258" cy="228024"/>
          </a:xfrm>
          <a:custGeom>
            <a:avLst/>
            <a:gdLst/>
            <a:ahLst/>
            <a:cxnLst/>
            <a:rect l="l" t="t" r="r" b="b"/>
            <a:pathLst>
              <a:path w="161289" h="251460">
                <a:moveTo>
                  <a:pt x="82550" y="0"/>
                </a:moveTo>
                <a:lnTo>
                  <a:pt x="77470" y="0"/>
                </a:lnTo>
                <a:lnTo>
                  <a:pt x="68222" y="416"/>
                </a:lnTo>
                <a:lnTo>
                  <a:pt x="55880" y="1428"/>
                </a:lnTo>
                <a:lnTo>
                  <a:pt x="43537" y="2678"/>
                </a:lnTo>
                <a:lnTo>
                  <a:pt x="34290" y="3809"/>
                </a:lnTo>
                <a:lnTo>
                  <a:pt x="27940" y="3809"/>
                </a:lnTo>
                <a:lnTo>
                  <a:pt x="27940" y="15239"/>
                </a:lnTo>
                <a:lnTo>
                  <a:pt x="53340" y="15239"/>
                </a:lnTo>
                <a:lnTo>
                  <a:pt x="54610" y="17779"/>
                </a:lnTo>
                <a:lnTo>
                  <a:pt x="54610" y="21589"/>
                </a:lnTo>
                <a:lnTo>
                  <a:pt x="53340" y="27939"/>
                </a:lnTo>
                <a:lnTo>
                  <a:pt x="1270" y="232409"/>
                </a:lnTo>
                <a:lnTo>
                  <a:pt x="0" y="237489"/>
                </a:lnTo>
                <a:lnTo>
                  <a:pt x="49" y="248939"/>
                </a:lnTo>
                <a:lnTo>
                  <a:pt x="6350" y="251459"/>
                </a:lnTo>
                <a:lnTo>
                  <a:pt x="15240" y="251459"/>
                </a:lnTo>
                <a:lnTo>
                  <a:pt x="20320" y="247649"/>
                </a:lnTo>
                <a:lnTo>
                  <a:pt x="21590" y="242569"/>
                </a:lnTo>
                <a:lnTo>
                  <a:pt x="25657" y="230643"/>
                </a:lnTo>
                <a:lnTo>
                  <a:pt x="32226" y="206216"/>
                </a:lnTo>
                <a:lnTo>
                  <a:pt x="38556" y="180597"/>
                </a:lnTo>
                <a:lnTo>
                  <a:pt x="41910" y="165099"/>
                </a:lnTo>
                <a:lnTo>
                  <a:pt x="81030" y="165099"/>
                </a:lnTo>
                <a:lnTo>
                  <a:pt x="75803" y="162897"/>
                </a:lnTo>
                <a:lnTo>
                  <a:pt x="54610" y="158749"/>
                </a:lnTo>
                <a:lnTo>
                  <a:pt x="61031" y="153669"/>
                </a:lnTo>
                <a:lnTo>
                  <a:pt x="44450" y="153669"/>
                </a:lnTo>
                <a:lnTo>
                  <a:pt x="82550" y="3809"/>
                </a:lnTo>
                <a:lnTo>
                  <a:pt x="82550" y="0"/>
                </a:lnTo>
                <a:close/>
              </a:path>
              <a:path w="161289" h="251460">
                <a:moveTo>
                  <a:pt x="81030" y="165099"/>
                </a:moveTo>
                <a:lnTo>
                  <a:pt x="41910" y="165099"/>
                </a:lnTo>
                <a:lnTo>
                  <a:pt x="53816" y="167183"/>
                </a:lnTo>
                <a:lnTo>
                  <a:pt x="67627" y="172243"/>
                </a:lnTo>
                <a:lnTo>
                  <a:pt x="79057" y="181352"/>
                </a:lnTo>
                <a:lnTo>
                  <a:pt x="83820" y="195579"/>
                </a:lnTo>
                <a:lnTo>
                  <a:pt x="83707" y="199727"/>
                </a:lnTo>
                <a:lnTo>
                  <a:pt x="82550" y="203199"/>
                </a:lnTo>
                <a:lnTo>
                  <a:pt x="81280" y="208279"/>
                </a:lnTo>
                <a:lnTo>
                  <a:pt x="100568" y="248939"/>
                </a:lnTo>
                <a:lnTo>
                  <a:pt x="113030" y="251459"/>
                </a:lnTo>
                <a:lnTo>
                  <a:pt x="121165" y="250269"/>
                </a:lnTo>
                <a:lnTo>
                  <a:pt x="128587" y="246697"/>
                </a:lnTo>
                <a:lnTo>
                  <a:pt x="133402" y="242569"/>
                </a:lnTo>
                <a:lnTo>
                  <a:pt x="107950" y="242569"/>
                </a:lnTo>
                <a:lnTo>
                  <a:pt x="102870" y="238759"/>
                </a:lnTo>
                <a:lnTo>
                  <a:pt x="102870" y="219709"/>
                </a:lnTo>
                <a:lnTo>
                  <a:pt x="104140" y="212089"/>
                </a:lnTo>
                <a:lnTo>
                  <a:pt x="105410" y="207009"/>
                </a:lnTo>
                <a:lnTo>
                  <a:pt x="107950" y="200659"/>
                </a:lnTo>
                <a:lnTo>
                  <a:pt x="107950" y="195579"/>
                </a:lnTo>
                <a:lnTo>
                  <a:pt x="103901" y="180717"/>
                </a:lnTo>
                <a:lnTo>
                  <a:pt x="92710" y="170021"/>
                </a:lnTo>
                <a:lnTo>
                  <a:pt x="81030" y="165099"/>
                </a:lnTo>
                <a:close/>
              </a:path>
              <a:path w="161289" h="251460">
                <a:moveTo>
                  <a:pt x="154940" y="193039"/>
                </a:moveTo>
                <a:lnTo>
                  <a:pt x="147320" y="193039"/>
                </a:lnTo>
                <a:lnTo>
                  <a:pt x="146050" y="198119"/>
                </a:lnTo>
                <a:lnTo>
                  <a:pt x="140017" y="216316"/>
                </a:lnTo>
                <a:lnTo>
                  <a:pt x="133032" y="230346"/>
                </a:lnTo>
                <a:lnTo>
                  <a:pt x="124618" y="239375"/>
                </a:lnTo>
                <a:lnTo>
                  <a:pt x="114300" y="242569"/>
                </a:lnTo>
                <a:lnTo>
                  <a:pt x="133402" y="242569"/>
                </a:lnTo>
                <a:lnTo>
                  <a:pt x="151923" y="208756"/>
                </a:lnTo>
                <a:lnTo>
                  <a:pt x="154940" y="195579"/>
                </a:lnTo>
                <a:lnTo>
                  <a:pt x="154940" y="193039"/>
                </a:lnTo>
                <a:close/>
              </a:path>
              <a:path w="161289" h="251460">
                <a:moveTo>
                  <a:pt x="137160" y="90169"/>
                </a:moveTo>
                <a:lnTo>
                  <a:pt x="85090" y="120649"/>
                </a:lnTo>
                <a:lnTo>
                  <a:pt x="75525" y="130988"/>
                </a:lnTo>
                <a:lnTo>
                  <a:pt x="65722" y="140493"/>
                </a:lnTo>
                <a:lnTo>
                  <a:pt x="55443" y="148332"/>
                </a:lnTo>
                <a:lnTo>
                  <a:pt x="44450" y="153669"/>
                </a:lnTo>
                <a:lnTo>
                  <a:pt x="61031" y="153669"/>
                </a:lnTo>
                <a:lnTo>
                  <a:pt x="98028" y="118685"/>
                </a:lnTo>
                <a:lnTo>
                  <a:pt x="110490" y="107791"/>
                </a:lnTo>
                <a:lnTo>
                  <a:pt x="122951" y="100468"/>
                </a:lnTo>
                <a:lnTo>
                  <a:pt x="135890" y="97789"/>
                </a:lnTo>
                <a:lnTo>
                  <a:pt x="155820" y="97789"/>
                </a:lnTo>
                <a:lnTo>
                  <a:pt x="155416" y="97154"/>
                </a:lnTo>
                <a:lnTo>
                  <a:pt x="147895" y="92114"/>
                </a:lnTo>
                <a:lnTo>
                  <a:pt x="137160" y="90169"/>
                </a:lnTo>
                <a:close/>
              </a:path>
              <a:path w="161289" h="251460">
                <a:moveTo>
                  <a:pt x="155820" y="97789"/>
                </a:moveTo>
                <a:lnTo>
                  <a:pt x="139700" y="97789"/>
                </a:lnTo>
                <a:lnTo>
                  <a:pt x="147320" y="100329"/>
                </a:lnTo>
                <a:lnTo>
                  <a:pt x="148590" y="100329"/>
                </a:lnTo>
                <a:lnTo>
                  <a:pt x="148590" y="101599"/>
                </a:lnTo>
                <a:lnTo>
                  <a:pt x="137914" y="104576"/>
                </a:lnTo>
                <a:lnTo>
                  <a:pt x="131762" y="110172"/>
                </a:lnTo>
                <a:lnTo>
                  <a:pt x="128944" y="116244"/>
                </a:lnTo>
                <a:lnTo>
                  <a:pt x="128270" y="120649"/>
                </a:lnTo>
                <a:lnTo>
                  <a:pt x="128270" y="126999"/>
                </a:lnTo>
                <a:lnTo>
                  <a:pt x="132080"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0000FF"/>
          </a:solidFill>
        </p:spPr>
        <p:txBody>
          <a:bodyPr wrap="square" lIns="0" tIns="0" rIns="0" bIns="0" rtlCol="0"/>
          <a:lstStyle/>
          <a:p>
            <a:endParaRPr sz="1632"/>
          </a:p>
        </p:txBody>
      </p:sp>
      <p:sp>
        <p:nvSpPr>
          <p:cNvPr id="28" name="object 28"/>
          <p:cNvSpPr/>
          <p:nvPr/>
        </p:nvSpPr>
        <p:spPr>
          <a:xfrm>
            <a:off x="2861819" y="4562979"/>
            <a:ext cx="34549" cy="34549"/>
          </a:xfrm>
          <a:custGeom>
            <a:avLst/>
            <a:gdLst/>
            <a:ahLst/>
            <a:cxnLst/>
            <a:rect l="l" t="t" r="r" b="b"/>
            <a:pathLst>
              <a:path w="38100" h="38100">
                <a:moveTo>
                  <a:pt x="19050" y="0"/>
                </a:moveTo>
                <a:lnTo>
                  <a:pt x="12322" y="1547"/>
                </a:lnTo>
                <a:lnTo>
                  <a:pt x="6191" y="5714"/>
                </a:lnTo>
                <a:lnTo>
                  <a:pt x="1726" y="11787"/>
                </a:lnTo>
                <a:lnTo>
                  <a:pt x="0" y="19049"/>
                </a:lnTo>
                <a:lnTo>
                  <a:pt x="1726" y="26848"/>
                </a:lnTo>
                <a:lnTo>
                  <a:pt x="6191" y="32861"/>
                </a:lnTo>
                <a:lnTo>
                  <a:pt x="12322"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29" name="object 29"/>
          <p:cNvSpPr/>
          <p:nvPr/>
        </p:nvSpPr>
        <p:spPr>
          <a:xfrm>
            <a:off x="3033412" y="4733997"/>
            <a:ext cx="44914" cy="0"/>
          </a:xfrm>
          <a:custGeom>
            <a:avLst/>
            <a:gdLst/>
            <a:ahLst/>
            <a:cxnLst/>
            <a:rect l="l" t="t" r="r" b="b"/>
            <a:pathLst>
              <a:path w="49529">
                <a:moveTo>
                  <a:pt x="0" y="0"/>
                </a:moveTo>
                <a:lnTo>
                  <a:pt x="49530" y="0"/>
                </a:lnTo>
              </a:path>
            </a:pathLst>
          </a:custGeom>
          <a:ln w="13970">
            <a:solidFill>
              <a:srgbClr val="0000FF"/>
            </a:solidFill>
          </a:ln>
        </p:spPr>
        <p:txBody>
          <a:bodyPr wrap="square" lIns="0" tIns="0" rIns="0" bIns="0" rtlCol="0"/>
          <a:lstStyle/>
          <a:p>
            <a:endParaRPr sz="1632"/>
          </a:p>
        </p:txBody>
      </p:sp>
      <p:sp>
        <p:nvSpPr>
          <p:cNvPr id="30" name="object 30"/>
          <p:cNvSpPr/>
          <p:nvPr/>
        </p:nvSpPr>
        <p:spPr>
          <a:xfrm>
            <a:off x="3039747" y="4431693"/>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31" name="object 31"/>
          <p:cNvSpPr/>
          <p:nvPr/>
        </p:nvSpPr>
        <p:spPr>
          <a:xfrm>
            <a:off x="3033412" y="4425358"/>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32" name="object 32"/>
          <p:cNvSpPr/>
          <p:nvPr/>
        </p:nvSpPr>
        <p:spPr>
          <a:xfrm>
            <a:off x="3093401" y="4518065"/>
            <a:ext cx="161229" cy="146258"/>
          </a:xfrm>
          <a:custGeom>
            <a:avLst/>
            <a:gdLst/>
            <a:ahLst/>
            <a:cxnLst/>
            <a:rect l="l" t="t" r="r" b="b"/>
            <a:pathLst>
              <a:path w="177800" h="161289">
                <a:moveTo>
                  <a:pt x="25285" y="116840"/>
                </a:moveTo>
                <a:lnTo>
                  <a:pt x="18935" y="116840"/>
                </a:lnTo>
                <a:lnTo>
                  <a:pt x="11673" y="118606"/>
                </a:lnTo>
                <a:lnTo>
                  <a:pt x="5600" y="123348"/>
                </a:lnTo>
                <a:lnTo>
                  <a:pt x="1433" y="130234"/>
                </a:lnTo>
                <a:lnTo>
                  <a:pt x="95" y="137318"/>
                </a:lnTo>
                <a:lnTo>
                  <a:pt x="0" y="138787"/>
                </a:lnTo>
                <a:lnTo>
                  <a:pt x="3080" y="148431"/>
                </a:lnTo>
                <a:lnTo>
                  <a:pt x="11157" y="155575"/>
                </a:lnTo>
                <a:lnTo>
                  <a:pt x="21852" y="159861"/>
                </a:lnTo>
                <a:lnTo>
                  <a:pt x="32905" y="161290"/>
                </a:lnTo>
                <a:lnTo>
                  <a:pt x="49396" y="157281"/>
                </a:lnTo>
                <a:lnTo>
                  <a:pt x="54049" y="153670"/>
                </a:lnTo>
                <a:lnTo>
                  <a:pt x="24015" y="153670"/>
                </a:lnTo>
                <a:lnTo>
                  <a:pt x="16395" y="148590"/>
                </a:lnTo>
                <a:lnTo>
                  <a:pt x="25285" y="147320"/>
                </a:lnTo>
                <a:lnTo>
                  <a:pt x="32905" y="139700"/>
                </a:lnTo>
                <a:lnTo>
                  <a:pt x="32905" y="119380"/>
                </a:lnTo>
                <a:lnTo>
                  <a:pt x="25285" y="116840"/>
                </a:lnTo>
                <a:close/>
              </a:path>
              <a:path w="177800" h="161289">
                <a:moveTo>
                  <a:pt x="91748" y="133350"/>
                </a:moveTo>
                <a:lnTo>
                  <a:pt x="71005" y="133350"/>
                </a:lnTo>
                <a:lnTo>
                  <a:pt x="76244" y="143609"/>
                </a:lnTo>
                <a:lnTo>
                  <a:pt x="84340" y="152558"/>
                </a:lnTo>
                <a:lnTo>
                  <a:pt x="95294" y="158888"/>
                </a:lnTo>
                <a:lnTo>
                  <a:pt x="109105" y="161290"/>
                </a:lnTo>
                <a:lnTo>
                  <a:pt x="133573" y="154007"/>
                </a:lnTo>
                <a:lnTo>
                  <a:pt x="133935" y="153670"/>
                </a:lnTo>
                <a:lnTo>
                  <a:pt x="110375" y="153670"/>
                </a:lnTo>
                <a:lnTo>
                  <a:pt x="101505" y="151685"/>
                </a:lnTo>
                <a:lnTo>
                  <a:pt x="95612" y="146367"/>
                </a:lnTo>
                <a:lnTo>
                  <a:pt x="92388" y="138787"/>
                </a:lnTo>
                <a:lnTo>
                  <a:pt x="92311" y="138430"/>
                </a:lnTo>
                <a:lnTo>
                  <a:pt x="91748" y="133350"/>
                </a:lnTo>
                <a:close/>
              </a:path>
              <a:path w="177800" h="161289">
                <a:moveTo>
                  <a:pt x="91918" y="7620"/>
                </a:moveTo>
                <a:lnTo>
                  <a:pt x="68465" y="7620"/>
                </a:lnTo>
                <a:lnTo>
                  <a:pt x="74121" y="8532"/>
                </a:lnTo>
                <a:lnTo>
                  <a:pt x="80372" y="12065"/>
                </a:lnTo>
                <a:lnTo>
                  <a:pt x="85432" y="19407"/>
                </a:lnTo>
                <a:lnTo>
                  <a:pt x="87512" y="31730"/>
                </a:lnTo>
                <a:lnTo>
                  <a:pt x="86325" y="42187"/>
                </a:lnTo>
                <a:lnTo>
                  <a:pt x="76800" y="83542"/>
                </a:lnTo>
                <a:lnTo>
                  <a:pt x="62572" y="131702"/>
                </a:lnTo>
                <a:lnTo>
                  <a:pt x="34175" y="153670"/>
                </a:lnTo>
                <a:lnTo>
                  <a:pt x="54049" y="153670"/>
                </a:lnTo>
                <a:lnTo>
                  <a:pt x="61004" y="148272"/>
                </a:lnTo>
                <a:lnTo>
                  <a:pt x="68088" y="138787"/>
                </a:lnTo>
                <a:lnTo>
                  <a:pt x="71005" y="133350"/>
                </a:lnTo>
                <a:lnTo>
                  <a:pt x="91748" y="133350"/>
                </a:lnTo>
                <a:lnTo>
                  <a:pt x="97675" y="99060"/>
                </a:lnTo>
                <a:lnTo>
                  <a:pt x="109105" y="49530"/>
                </a:lnTo>
                <a:lnTo>
                  <a:pt x="112161" y="39231"/>
                </a:lnTo>
                <a:lnTo>
                  <a:pt x="117685" y="26670"/>
                </a:lnTo>
                <a:lnTo>
                  <a:pt x="107835" y="26670"/>
                </a:lnTo>
                <a:lnTo>
                  <a:pt x="98826" y="12858"/>
                </a:lnTo>
                <a:lnTo>
                  <a:pt x="91918" y="7620"/>
                </a:lnTo>
                <a:close/>
              </a:path>
              <a:path w="177800" h="161289">
                <a:moveTo>
                  <a:pt x="166255" y="102870"/>
                </a:moveTo>
                <a:lnTo>
                  <a:pt x="159905" y="102870"/>
                </a:lnTo>
                <a:lnTo>
                  <a:pt x="158635" y="104140"/>
                </a:lnTo>
                <a:lnTo>
                  <a:pt x="157365" y="106680"/>
                </a:lnTo>
                <a:lnTo>
                  <a:pt x="146809" y="130095"/>
                </a:lnTo>
                <a:lnTo>
                  <a:pt x="133870" y="144462"/>
                </a:lnTo>
                <a:lnTo>
                  <a:pt x="120932" y="151685"/>
                </a:lnTo>
                <a:lnTo>
                  <a:pt x="110375" y="153670"/>
                </a:lnTo>
                <a:lnTo>
                  <a:pt x="133935" y="153670"/>
                </a:lnTo>
                <a:lnTo>
                  <a:pt x="151492" y="137318"/>
                </a:lnTo>
                <a:lnTo>
                  <a:pt x="162505" y="118963"/>
                </a:lnTo>
                <a:lnTo>
                  <a:pt x="166255" y="106680"/>
                </a:lnTo>
                <a:lnTo>
                  <a:pt x="166255" y="102870"/>
                </a:lnTo>
                <a:close/>
              </a:path>
              <a:path w="177800" h="161289">
                <a:moveTo>
                  <a:pt x="68465" y="0"/>
                </a:moveTo>
                <a:lnTo>
                  <a:pt x="43998" y="7461"/>
                </a:lnTo>
                <a:lnTo>
                  <a:pt x="26079" y="24447"/>
                </a:lnTo>
                <a:lnTo>
                  <a:pt x="15066" y="42862"/>
                </a:lnTo>
                <a:lnTo>
                  <a:pt x="11315" y="54610"/>
                </a:lnTo>
                <a:lnTo>
                  <a:pt x="11315" y="58420"/>
                </a:lnTo>
                <a:lnTo>
                  <a:pt x="18935" y="58420"/>
                </a:lnTo>
                <a:lnTo>
                  <a:pt x="18935" y="57150"/>
                </a:lnTo>
                <a:lnTo>
                  <a:pt x="20205" y="54610"/>
                </a:lnTo>
                <a:lnTo>
                  <a:pt x="31318" y="31730"/>
                </a:lnTo>
                <a:lnTo>
                  <a:pt x="44335" y="17303"/>
                </a:lnTo>
                <a:lnTo>
                  <a:pt x="57353" y="9782"/>
                </a:lnTo>
                <a:lnTo>
                  <a:pt x="68465" y="7620"/>
                </a:lnTo>
                <a:lnTo>
                  <a:pt x="91918" y="7620"/>
                </a:lnTo>
                <a:lnTo>
                  <a:pt x="88150" y="4762"/>
                </a:lnTo>
                <a:lnTo>
                  <a:pt x="77474" y="952"/>
                </a:lnTo>
                <a:lnTo>
                  <a:pt x="68465" y="0"/>
                </a:lnTo>
                <a:close/>
              </a:path>
              <a:path w="177800" h="161289">
                <a:moveTo>
                  <a:pt x="168989" y="7620"/>
                </a:moveTo>
                <a:lnTo>
                  <a:pt x="154825" y="7620"/>
                </a:lnTo>
                <a:lnTo>
                  <a:pt x="161175" y="12700"/>
                </a:lnTo>
                <a:lnTo>
                  <a:pt x="152285" y="13970"/>
                </a:lnTo>
                <a:lnTo>
                  <a:pt x="144665" y="22860"/>
                </a:lnTo>
                <a:lnTo>
                  <a:pt x="144665" y="36830"/>
                </a:lnTo>
                <a:lnTo>
                  <a:pt x="148475" y="44450"/>
                </a:lnTo>
                <a:lnTo>
                  <a:pt x="158635" y="44450"/>
                </a:lnTo>
                <a:lnTo>
                  <a:pt x="164827" y="43041"/>
                </a:lnTo>
                <a:lnTo>
                  <a:pt x="171018" y="38893"/>
                </a:lnTo>
                <a:lnTo>
                  <a:pt x="175780" y="32127"/>
                </a:lnTo>
                <a:lnTo>
                  <a:pt x="177685" y="22860"/>
                </a:lnTo>
                <a:lnTo>
                  <a:pt x="174133" y="11787"/>
                </a:lnTo>
                <a:lnTo>
                  <a:pt x="168989" y="7620"/>
                </a:lnTo>
                <a:close/>
              </a:path>
              <a:path w="177800" h="161289">
                <a:moveTo>
                  <a:pt x="144665" y="0"/>
                </a:moveTo>
                <a:lnTo>
                  <a:pt x="130874" y="3095"/>
                </a:lnTo>
                <a:lnTo>
                  <a:pt x="120059" y="10477"/>
                </a:lnTo>
                <a:lnTo>
                  <a:pt x="112340" y="19288"/>
                </a:lnTo>
                <a:lnTo>
                  <a:pt x="107835" y="26670"/>
                </a:lnTo>
                <a:lnTo>
                  <a:pt x="117685" y="26670"/>
                </a:lnTo>
                <a:lnTo>
                  <a:pt x="118313" y="25241"/>
                </a:lnTo>
                <a:lnTo>
                  <a:pt x="128751" y="12918"/>
                </a:lnTo>
                <a:lnTo>
                  <a:pt x="144665" y="7620"/>
                </a:lnTo>
                <a:lnTo>
                  <a:pt x="168989" y="7620"/>
                </a:lnTo>
                <a:lnTo>
                  <a:pt x="165462" y="4762"/>
                </a:lnTo>
                <a:lnTo>
                  <a:pt x="154647" y="1071"/>
                </a:lnTo>
                <a:lnTo>
                  <a:pt x="144665" y="0"/>
                </a:lnTo>
                <a:close/>
              </a:path>
            </a:pathLst>
          </a:custGeom>
          <a:solidFill>
            <a:srgbClr val="0000FF"/>
          </a:solidFill>
        </p:spPr>
        <p:txBody>
          <a:bodyPr wrap="square" lIns="0" tIns="0" rIns="0" bIns="0" rtlCol="0"/>
          <a:lstStyle/>
          <a:p>
            <a:endParaRPr sz="1632"/>
          </a:p>
        </p:txBody>
      </p:sp>
      <p:sp>
        <p:nvSpPr>
          <p:cNvPr id="33" name="object 33"/>
          <p:cNvSpPr/>
          <p:nvPr/>
        </p:nvSpPr>
        <p:spPr>
          <a:xfrm>
            <a:off x="3274104" y="4733997"/>
            <a:ext cx="44914" cy="0"/>
          </a:xfrm>
          <a:custGeom>
            <a:avLst/>
            <a:gdLst/>
            <a:ahLst/>
            <a:cxnLst/>
            <a:rect l="l" t="t" r="r" b="b"/>
            <a:pathLst>
              <a:path w="49529">
                <a:moveTo>
                  <a:pt x="0" y="0"/>
                </a:moveTo>
                <a:lnTo>
                  <a:pt x="49529" y="0"/>
                </a:lnTo>
              </a:path>
            </a:pathLst>
          </a:custGeom>
          <a:ln w="13970">
            <a:solidFill>
              <a:srgbClr val="0000FF"/>
            </a:solidFill>
          </a:ln>
        </p:spPr>
        <p:txBody>
          <a:bodyPr wrap="square" lIns="0" tIns="0" rIns="0" bIns="0" rtlCol="0"/>
          <a:lstStyle/>
          <a:p>
            <a:endParaRPr sz="1632"/>
          </a:p>
        </p:txBody>
      </p:sp>
      <p:sp>
        <p:nvSpPr>
          <p:cNvPr id="34" name="object 34"/>
          <p:cNvSpPr/>
          <p:nvPr/>
        </p:nvSpPr>
        <p:spPr>
          <a:xfrm>
            <a:off x="3312684" y="4431693"/>
            <a:ext cx="0" cy="295971"/>
          </a:xfrm>
          <a:custGeom>
            <a:avLst/>
            <a:gdLst/>
            <a:ahLst/>
            <a:cxnLst/>
            <a:rect l="l" t="t" r="r" b="b"/>
            <a:pathLst>
              <a:path h="326389">
                <a:moveTo>
                  <a:pt x="0" y="0"/>
                </a:moveTo>
                <a:lnTo>
                  <a:pt x="0" y="326389"/>
                </a:lnTo>
              </a:path>
            </a:pathLst>
          </a:custGeom>
          <a:ln w="13969">
            <a:solidFill>
              <a:srgbClr val="0000FF"/>
            </a:solidFill>
          </a:ln>
        </p:spPr>
        <p:txBody>
          <a:bodyPr wrap="square" lIns="0" tIns="0" rIns="0" bIns="0" rtlCol="0"/>
          <a:lstStyle/>
          <a:p>
            <a:endParaRPr sz="1632"/>
          </a:p>
        </p:txBody>
      </p:sp>
      <p:sp>
        <p:nvSpPr>
          <p:cNvPr id="35" name="object 35"/>
          <p:cNvSpPr/>
          <p:nvPr/>
        </p:nvSpPr>
        <p:spPr>
          <a:xfrm>
            <a:off x="3274104" y="4425358"/>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36" name="object 36"/>
          <p:cNvSpPr/>
          <p:nvPr/>
        </p:nvSpPr>
        <p:spPr>
          <a:xfrm>
            <a:off x="3368539" y="4548007"/>
            <a:ext cx="170442" cy="161229"/>
          </a:xfrm>
          <a:custGeom>
            <a:avLst/>
            <a:gdLst/>
            <a:ahLst/>
            <a:cxnLst/>
            <a:rect l="l" t="t" r="r" b="b"/>
            <a:pathLst>
              <a:path w="187960" h="177800">
                <a:moveTo>
                  <a:pt x="55879" y="168909"/>
                </a:moveTo>
                <a:lnTo>
                  <a:pt x="0" y="168909"/>
                </a:lnTo>
                <a:lnTo>
                  <a:pt x="0" y="176529"/>
                </a:lnTo>
                <a:lnTo>
                  <a:pt x="2539" y="177800"/>
                </a:lnTo>
                <a:lnTo>
                  <a:pt x="10160" y="177800"/>
                </a:lnTo>
                <a:lnTo>
                  <a:pt x="19050" y="176529"/>
                </a:lnTo>
                <a:lnTo>
                  <a:pt x="55879" y="176529"/>
                </a:lnTo>
                <a:lnTo>
                  <a:pt x="55879" y="168909"/>
                </a:lnTo>
                <a:close/>
              </a:path>
              <a:path w="187960" h="177800">
                <a:moveTo>
                  <a:pt x="55879" y="176529"/>
                </a:moveTo>
                <a:lnTo>
                  <a:pt x="25400" y="176529"/>
                </a:lnTo>
                <a:lnTo>
                  <a:pt x="31511" y="176728"/>
                </a:lnTo>
                <a:lnTo>
                  <a:pt x="44688" y="177601"/>
                </a:lnTo>
                <a:lnTo>
                  <a:pt x="50800" y="177800"/>
                </a:lnTo>
                <a:lnTo>
                  <a:pt x="55879" y="177800"/>
                </a:lnTo>
                <a:lnTo>
                  <a:pt x="55879" y="176529"/>
                </a:lnTo>
                <a:close/>
              </a:path>
              <a:path w="187960" h="177800">
                <a:moveTo>
                  <a:pt x="187960" y="168909"/>
                </a:moveTo>
                <a:lnTo>
                  <a:pt x="118110" y="168909"/>
                </a:lnTo>
                <a:lnTo>
                  <a:pt x="118110" y="177800"/>
                </a:lnTo>
                <a:lnTo>
                  <a:pt x="121920" y="177800"/>
                </a:lnTo>
                <a:lnTo>
                  <a:pt x="129043" y="177601"/>
                </a:lnTo>
                <a:lnTo>
                  <a:pt x="147101" y="176728"/>
                </a:lnTo>
                <a:lnTo>
                  <a:pt x="154939" y="176529"/>
                </a:lnTo>
                <a:lnTo>
                  <a:pt x="187325" y="176529"/>
                </a:lnTo>
                <a:lnTo>
                  <a:pt x="187960" y="175259"/>
                </a:lnTo>
                <a:lnTo>
                  <a:pt x="187960" y="168909"/>
                </a:lnTo>
                <a:close/>
              </a:path>
              <a:path w="187960" h="177800">
                <a:moveTo>
                  <a:pt x="187325" y="176529"/>
                </a:moveTo>
                <a:lnTo>
                  <a:pt x="158750" y="176529"/>
                </a:lnTo>
                <a:lnTo>
                  <a:pt x="165100" y="177800"/>
                </a:lnTo>
                <a:lnTo>
                  <a:pt x="186689" y="177800"/>
                </a:lnTo>
                <a:lnTo>
                  <a:pt x="187325" y="176529"/>
                </a:lnTo>
                <a:close/>
              </a:path>
              <a:path w="187960" h="177800">
                <a:moveTo>
                  <a:pt x="142239" y="0"/>
                </a:moveTo>
                <a:lnTo>
                  <a:pt x="132079" y="0"/>
                </a:lnTo>
                <a:lnTo>
                  <a:pt x="132079" y="2539"/>
                </a:lnTo>
                <a:lnTo>
                  <a:pt x="129539" y="6350"/>
                </a:lnTo>
                <a:lnTo>
                  <a:pt x="38100" y="148589"/>
                </a:lnTo>
                <a:lnTo>
                  <a:pt x="6350" y="168909"/>
                </a:lnTo>
                <a:lnTo>
                  <a:pt x="40639" y="168909"/>
                </a:lnTo>
                <a:lnTo>
                  <a:pt x="40639" y="158750"/>
                </a:lnTo>
                <a:lnTo>
                  <a:pt x="43179" y="153669"/>
                </a:lnTo>
                <a:lnTo>
                  <a:pt x="44450" y="152400"/>
                </a:lnTo>
                <a:lnTo>
                  <a:pt x="64770" y="120650"/>
                </a:lnTo>
                <a:lnTo>
                  <a:pt x="159390" y="120650"/>
                </a:lnTo>
                <a:lnTo>
                  <a:pt x="158141" y="111759"/>
                </a:lnTo>
                <a:lnTo>
                  <a:pt x="69850" y="111759"/>
                </a:lnTo>
                <a:lnTo>
                  <a:pt x="121920" y="30479"/>
                </a:lnTo>
                <a:lnTo>
                  <a:pt x="146721" y="30479"/>
                </a:lnTo>
                <a:lnTo>
                  <a:pt x="143510" y="7619"/>
                </a:lnTo>
                <a:lnTo>
                  <a:pt x="142239" y="2539"/>
                </a:lnTo>
                <a:lnTo>
                  <a:pt x="142239" y="0"/>
                </a:lnTo>
                <a:close/>
              </a:path>
              <a:path w="187960" h="177800">
                <a:moveTo>
                  <a:pt x="159390" y="120650"/>
                </a:moveTo>
                <a:lnTo>
                  <a:pt x="135889" y="120650"/>
                </a:lnTo>
                <a:lnTo>
                  <a:pt x="140970" y="162559"/>
                </a:lnTo>
                <a:lnTo>
                  <a:pt x="140970" y="165100"/>
                </a:lnTo>
                <a:lnTo>
                  <a:pt x="139700" y="168909"/>
                </a:lnTo>
                <a:lnTo>
                  <a:pt x="166370" y="168909"/>
                </a:lnTo>
                <a:lnTo>
                  <a:pt x="165100" y="167639"/>
                </a:lnTo>
                <a:lnTo>
                  <a:pt x="165100" y="161289"/>
                </a:lnTo>
                <a:lnTo>
                  <a:pt x="159390" y="120650"/>
                </a:lnTo>
                <a:close/>
              </a:path>
              <a:path w="187960" h="177800">
                <a:moveTo>
                  <a:pt x="146721" y="30479"/>
                </a:moveTo>
                <a:lnTo>
                  <a:pt x="121920" y="30479"/>
                </a:lnTo>
                <a:lnTo>
                  <a:pt x="134620" y="111759"/>
                </a:lnTo>
                <a:lnTo>
                  <a:pt x="158141" y="111759"/>
                </a:lnTo>
                <a:lnTo>
                  <a:pt x="146721" y="30479"/>
                </a:lnTo>
                <a:close/>
              </a:path>
            </a:pathLst>
          </a:custGeom>
          <a:solidFill>
            <a:srgbClr val="0000FF"/>
          </a:solidFill>
        </p:spPr>
        <p:txBody>
          <a:bodyPr wrap="square" lIns="0" tIns="0" rIns="0" bIns="0" rtlCol="0"/>
          <a:lstStyle/>
          <a:p>
            <a:endParaRPr sz="1632"/>
          </a:p>
        </p:txBody>
      </p:sp>
      <p:sp>
        <p:nvSpPr>
          <p:cNvPr id="37" name="object 37"/>
          <p:cNvSpPr/>
          <p:nvPr/>
        </p:nvSpPr>
        <p:spPr>
          <a:xfrm>
            <a:off x="741654" y="4579677"/>
            <a:ext cx="739351" cy="0"/>
          </a:xfrm>
          <a:custGeom>
            <a:avLst/>
            <a:gdLst/>
            <a:ahLst/>
            <a:cxnLst/>
            <a:rect l="l" t="t" r="r" b="b"/>
            <a:pathLst>
              <a:path w="815339">
                <a:moveTo>
                  <a:pt x="0" y="0"/>
                </a:moveTo>
                <a:lnTo>
                  <a:pt x="815339" y="0"/>
                </a:lnTo>
              </a:path>
            </a:pathLst>
          </a:custGeom>
          <a:ln w="13969">
            <a:solidFill>
              <a:srgbClr val="0000FF"/>
            </a:solidFill>
          </a:ln>
        </p:spPr>
        <p:txBody>
          <a:bodyPr wrap="square" lIns="0" tIns="0" rIns="0" bIns="0" rtlCol="0"/>
          <a:lstStyle/>
          <a:p>
            <a:endParaRPr sz="1632"/>
          </a:p>
        </p:txBody>
      </p:sp>
      <p:sp>
        <p:nvSpPr>
          <p:cNvPr id="38" name="object 38"/>
          <p:cNvSpPr/>
          <p:nvPr/>
        </p:nvSpPr>
        <p:spPr>
          <a:xfrm>
            <a:off x="754322" y="5068548"/>
            <a:ext cx="153168" cy="228024"/>
          </a:xfrm>
          <a:custGeom>
            <a:avLst/>
            <a:gdLst/>
            <a:ahLst/>
            <a:cxnLst/>
            <a:rect l="l" t="t" r="r" b="b"/>
            <a:pathLst>
              <a:path w="168909" h="251460">
                <a:moveTo>
                  <a:pt x="86359" y="90169"/>
                </a:moveTo>
                <a:lnTo>
                  <a:pt x="55185" y="99099"/>
                </a:lnTo>
                <a:lnTo>
                  <a:pt x="27463" y="122555"/>
                </a:lnTo>
                <a:lnTo>
                  <a:pt x="7600" y="155535"/>
                </a:lnTo>
                <a:lnTo>
                  <a:pt x="0" y="193039"/>
                </a:lnTo>
                <a:lnTo>
                  <a:pt x="3432" y="216634"/>
                </a:lnTo>
                <a:lnTo>
                  <a:pt x="13176" y="235108"/>
                </a:lnTo>
                <a:lnTo>
                  <a:pt x="28396" y="247153"/>
                </a:lnTo>
                <a:lnTo>
                  <a:pt x="48259" y="251460"/>
                </a:lnTo>
                <a:lnTo>
                  <a:pt x="55046" y="250666"/>
                </a:lnTo>
                <a:lnTo>
                  <a:pt x="65404" y="247015"/>
                </a:lnTo>
                <a:lnTo>
                  <a:pt x="72387" y="242569"/>
                </a:lnTo>
                <a:lnTo>
                  <a:pt x="48259" y="242569"/>
                </a:lnTo>
                <a:lnTo>
                  <a:pt x="37187" y="239375"/>
                </a:lnTo>
                <a:lnTo>
                  <a:pt x="30162" y="231298"/>
                </a:lnTo>
                <a:lnTo>
                  <a:pt x="26471" y="220602"/>
                </a:lnTo>
                <a:lnTo>
                  <a:pt x="25523" y="210819"/>
                </a:lnTo>
                <a:lnTo>
                  <a:pt x="25453" y="209073"/>
                </a:lnTo>
                <a:lnTo>
                  <a:pt x="27324" y="192266"/>
                </a:lnTo>
                <a:lnTo>
                  <a:pt x="38794" y="148649"/>
                </a:lnTo>
                <a:lnTo>
                  <a:pt x="64611" y="106838"/>
                </a:lnTo>
                <a:lnTo>
                  <a:pt x="86359" y="97789"/>
                </a:lnTo>
                <a:lnTo>
                  <a:pt x="107199" y="97789"/>
                </a:lnTo>
                <a:lnTo>
                  <a:pt x="105727" y="96361"/>
                </a:lnTo>
                <a:lnTo>
                  <a:pt x="96877" y="91777"/>
                </a:lnTo>
                <a:lnTo>
                  <a:pt x="86359" y="90169"/>
                </a:lnTo>
                <a:close/>
              </a:path>
              <a:path w="168909" h="251460">
                <a:moveTo>
                  <a:pt x="115569" y="223519"/>
                </a:moveTo>
                <a:lnTo>
                  <a:pt x="93980" y="223519"/>
                </a:lnTo>
                <a:lnTo>
                  <a:pt x="97690" y="234315"/>
                </a:lnTo>
                <a:lnTo>
                  <a:pt x="104616" y="243205"/>
                </a:lnTo>
                <a:lnTo>
                  <a:pt x="114161" y="249237"/>
                </a:lnTo>
                <a:lnTo>
                  <a:pt x="125730" y="251460"/>
                </a:lnTo>
                <a:lnTo>
                  <a:pt x="135076" y="249892"/>
                </a:lnTo>
                <a:lnTo>
                  <a:pt x="142398" y="245586"/>
                </a:lnTo>
                <a:lnTo>
                  <a:pt x="145043" y="242569"/>
                </a:lnTo>
                <a:lnTo>
                  <a:pt x="116840" y="242569"/>
                </a:lnTo>
                <a:lnTo>
                  <a:pt x="115660" y="234315"/>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87" y="242569"/>
                </a:lnTo>
                <a:lnTo>
                  <a:pt x="78620" y="238601"/>
                </a:lnTo>
                <a:lnTo>
                  <a:pt x="93980" y="223519"/>
                </a:lnTo>
                <a:lnTo>
                  <a:pt x="115569" y="223519"/>
                </a:lnTo>
                <a:lnTo>
                  <a:pt x="115569" y="218439"/>
                </a:lnTo>
                <a:lnTo>
                  <a:pt x="116840" y="215900"/>
                </a:lnTo>
                <a:lnTo>
                  <a:pt x="118109" y="209550"/>
                </a:lnTo>
                <a:lnTo>
                  <a:pt x="141942" y="113030"/>
                </a:lnTo>
                <a:lnTo>
                  <a:pt x="119380" y="113030"/>
                </a:lnTo>
                <a:lnTo>
                  <a:pt x="113149" y="103564"/>
                </a:lnTo>
                <a:lnTo>
                  <a:pt x="107199" y="97789"/>
                </a:lnTo>
                <a:close/>
              </a:path>
              <a:path w="168909" h="251460">
                <a:moveTo>
                  <a:pt x="163830" y="193039"/>
                </a:moveTo>
                <a:lnTo>
                  <a:pt x="154940" y="193039"/>
                </a:lnTo>
                <a:lnTo>
                  <a:pt x="149324" y="215245"/>
                </a:lnTo>
                <a:lnTo>
                  <a:pt x="143668" y="229393"/>
                </a:lnTo>
                <a:lnTo>
                  <a:pt x="136346" y="239017"/>
                </a:lnTo>
                <a:lnTo>
                  <a:pt x="127000" y="242569"/>
                </a:lnTo>
                <a:lnTo>
                  <a:pt x="145043" y="242569"/>
                </a:lnTo>
                <a:lnTo>
                  <a:pt x="162937" y="199886"/>
                </a:lnTo>
                <a:lnTo>
                  <a:pt x="163830" y="195580"/>
                </a:lnTo>
                <a:lnTo>
                  <a:pt x="163830" y="193039"/>
                </a:lnTo>
                <a:close/>
              </a:path>
              <a:path w="168909" h="251460">
                <a:moveTo>
                  <a:pt x="168909" y="0"/>
                </a:moveTo>
                <a:lnTo>
                  <a:pt x="165100" y="0"/>
                </a:lnTo>
                <a:lnTo>
                  <a:pt x="156170" y="416"/>
                </a:lnTo>
                <a:lnTo>
                  <a:pt x="142240" y="1428"/>
                </a:lnTo>
                <a:lnTo>
                  <a:pt x="128309" y="2678"/>
                </a:lnTo>
                <a:lnTo>
                  <a:pt x="119380" y="3810"/>
                </a:lnTo>
                <a:lnTo>
                  <a:pt x="116840" y="3810"/>
                </a:lnTo>
                <a:lnTo>
                  <a:pt x="115569" y="6350"/>
                </a:lnTo>
                <a:lnTo>
                  <a:pt x="115569" y="15239"/>
                </a:lnTo>
                <a:lnTo>
                  <a:pt x="139700" y="15239"/>
                </a:lnTo>
                <a:lnTo>
                  <a:pt x="140969" y="17780"/>
                </a:lnTo>
                <a:lnTo>
                  <a:pt x="140969" y="21589"/>
                </a:lnTo>
                <a:lnTo>
                  <a:pt x="139700" y="27939"/>
                </a:lnTo>
                <a:lnTo>
                  <a:pt x="119380" y="113030"/>
                </a:lnTo>
                <a:lnTo>
                  <a:pt x="141942" y="113030"/>
                </a:lnTo>
                <a:lnTo>
                  <a:pt x="168909" y="3810"/>
                </a:lnTo>
                <a:lnTo>
                  <a:pt x="168909" y="0"/>
                </a:lnTo>
                <a:close/>
              </a:path>
            </a:pathLst>
          </a:custGeom>
          <a:solidFill>
            <a:srgbClr val="FF3A21"/>
          </a:solidFill>
        </p:spPr>
        <p:txBody>
          <a:bodyPr wrap="square" lIns="0" tIns="0" rIns="0" bIns="0" rtlCol="0"/>
          <a:lstStyle/>
          <a:p>
            <a:endParaRPr sz="1632"/>
          </a:p>
        </p:txBody>
      </p:sp>
      <p:sp>
        <p:nvSpPr>
          <p:cNvPr id="39" name="object 39"/>
          <p:cNvSpPr/>
          <p:nvPr/>
        </p:nvSpPr>
        <p:spPr>
          <a:xfrm>
            <a:off x="946645" y="5365095"/>
            <a:ext cx="44914" cy="0"/>
          </a:xfrm>
          <a:custGeom>
            <a:avLst/>
            <a:gdLst/>
            <a:ahLst/>
            <a:cxnLst/>
            <a:rect l="l" t="t" r="r" b="b"/>
            <a:pathLst>
              <a:path w="49530">
                <a:moveTo>
                  <a:pt x="0" y="0"/>
                </a:moveTo>
                <a:lnTo>
                  <a:pt x="49529" y="0"/>
                </a:lnTo>
              </a:path>
            </a:pathLst>
          </a:custGeom>
          <a:ln w="13969">
            <a:solidFill>
              <a:srgbClr val="FF3A21"/>
            </a:solidFill>
          </a:ln>
        </p:spPr>
        <p:txBody>
          <a:bodyPr wrap="square" lIns="0" tIns="0" rIns="0" bIns="0" rtlCol="0"/>
          <a:lstStyle/>
          <a:p>
            <a:endParaRPr sz="1632"/>
          </a:p>
        </p:txBody>
      </p:sp>
      <p:sp>
        <p:nvSpPr>
          <p:cNvPr id="40" name="object 40"/>
          <p:cNvSpPr/>
          <p:nvPr/>
        </p:nvSpPr>
        <p:spPr>
          <a:xfrm>
            <a:off x="952980" y="5062790"/>
            <a:ext cx="0" cy="295971"/>
          </a:xfrm>
          <a:custGeom>
            <a:avLst/>
            <a:gdLst/>
            <a:ahLst/>
            <a:cxnLst/>
            <a:rect l="l" t="t" r="r" b="b"/>
            <a:pathLst>
              <a:path h="326389">
                <a:moveTo>
                  <a:pt x="0" y="0"/>
                </a:moveTo>
                <a:lnTo>
                  <a:pt x="0" y="326389"/>
                </a:lnTo>
              </a:path>
            </a:pathLst>
          </a:custGeom>
          <a:ln w="13969">
            <a:solidFill>
              <a:srgbClr val="FF3A21"/>
            </a:solidFill>
          </a:ln>
        </p:spPr>
        <p:txBody>
          <a:bodyPr wrap="square" lIns="0" tIns="0" rIns="0" bIns="0" rtlCol="0"/>
          <a:lstStyle/>
          <a:p>
            <a:endParaRPr sz="1632"/>
          </a:p>
        </p:txBody>
      </p:sp>
      <p:sp>
        <p:nvSpPr>
          <p:cNvPr id="41" name="object 41"/>
          <p:cNvSpPr/>
          <p:nvPr/>
        </p:nvSpPr>
        <p:spPr>
          <a:xfrm>
            <a:off x="946645" y="5056456"/>
            <a:ext cx="44914" cy="0"/>
          </a:xfrm>
          <a:custGeom>
            <a:avLst/>
            <a:gdLst/>
            <a:ahLst/>
            <a:cxnLst/>
            <a:rect l="l" t="t" r="r" b="b"/>
            <a:pathLst>
              <a:path w="49530">
                <a:moveTo>
                  <a:pt x="0" y="0"/>
                </a:moveTo>
                <a:lnTo>
                  <a:pt x="49529" y="0"/>
                </a:lnTo>
              </a:path>
            </a:pathLst>
          </a:custGeom>
          <a:ln w="13970">
            <a:solidFill>
              <a:srgbClr val="FF3A21"/>
            </a:solidFill>
          </a:ln>
        </p:spPr>
        <p:txBody>
          <a:bodyPr wrap="square" lIns="0" tIns="0" rIns="0" bIns="0" rtlCol="0"/>
          <a:lstStyle/>
          <a:p>
            <a:endParaRPr sz="1632"/>
          </a:p>
        </p:txBody>
      </p:sp>
      <p:sp>
        <p:nvSpPr>
          <p:cNvPr id="42" name="object 42"/>
          <p:cNvSpPr/>
          <p:nvPr/>
        </p:nvSpPr>
        <p:spPr>
          <a:xfrm>
            <a:off x="1006531" y="5149163"/>
            <a:ext cx="148561" cy="208446"/>
          </a:xfrm>
          <a:custGeom>
            <a:avLst/>
            <a:gdLst/>
            <a:ahLst/>
            <a:cxnLst/>
            <a:rect l="l" t="t" r="r" b="b"/>
            <a:pathLst>
              <a:path w="163830" h="229870">
                <a:moveTo>
                  <a:pt x="31750" y="176530"/>
                </a:moveTo>
                <a:lnTo>
                  <a:pt x="27939" y="176530"/>
                </a:lnTo>
                <a:lnTo>
                  <a:pt x="21014" y="177601"/>
                </a:lnTo>
                <a:lnTo>
                  <a:pt x="14446" y="181292"/>
                </a:lnTo>
                <a:lnTo>
                  <a:pt x="9544" y="188317"/>
                </a:lnTo>
                <a:lnTo>
                  <a:pt x="7619" y="199389"/>
                </a:lnTo>
                <a:lnTo>
                  <a:pt x="10358" y="211653"/>
                </a:lnTo>
                <a:lnTo>
                  <a:pt x="18097" y="221297"/>
                </a:lnTo>
                <a:lnTo>
                  <a:pt x="30122" y="227607"/>
                </a:lnTo>
                <a:lnTo>
                  <a:pt x="45719" y="229869"/>
                </a:lnTo>
                <a:lnTo>
                  <a:pt x="72925" y="224095"/>
                </a:lnTo>
                <a:lnTo>
                  <a:pt x="75837" y="222250"/>
                </a:lnTo>
                <a:lnTo>
                  <a:pt x="45719" y="222250"/>
                </a:lnTo>
                <a:lnTo>
                  <a:pt x="40104" y="221833"/>
                </a:lnTo>
                <a:lnTo>
                  <a:pt x="32226" y="219868"/>
                </a:lnTo>
                <a:lnTo>
                  <a:pt x="24110" y="215284"/>
                </a:lnTo>
                <a:lnTo>
                  <a:pt x="17779" y="207010"/>
                </a:lnTo>
                <a:lnTo>
                  <a:pt x="27939" y="207010"/>
                </a:lnTo>
                <a:lnTo>
                  <a:pt x="38100" y="199389"/>
                </a:lnTo>
                <a:lnTo>
                  <a:pt x="40639" y="195580"/>
                </a:lnTo>
                <a:lnTo>
                  <a:pt x="40639" y="177800"/>
                </a:lnTo>
                <a:lnTo>
                  <a:pt x="31750" y="176530"/>
                </a:lnTo>
                <a:close/>
              </a:path>
              <a:path w="163830" h="229870">
                <a:moveTo>
                  <a:pt x="132744" y="144780"/>
                </a:moveTo>
                <a:lnTo>
                  <a:pt x="107950" y="144780"/>
                </a:lnTo>
                <a:lnTo>
                  <a:pt x="104149" y="159007"/>
                </a:lnTo>
                <a:lnTo>
                  <a:pt x="99853" y="172561"/>
                </a:lnTo>
                <a:lnTo>
                  <a:pt x="77509" y="208319"/>
                </a:lnTo>
                <a:lnTo>
                  <a:pt x="45719" y="222250"/>
                </a:lnTo>
                <a:lnTo>
                  <a:pt x="75837" y="222250"/>
                </a:lnTo>
                <a:lnTo>
                  <a:pt x="97631" y="208438"/>
                </a:lnTo>
                <a:lnTo>
                  <a:pt x="117336" y="185400"/>
                </a:lnTo>
                <a:lnTo>
                  <a:pt x="129539" y="157480"/>
                </a:lnTo>
                <a:lnTo>
                  <a:pt x="132744" y="144780"/>
                </a:lnTo>
                <a:close/>
              </a:path>
              <a:path w="163830" h="229870">
                <a:moveTo>
                  <a:pt x="67864" y="7619"/>
                </a:moveTo>
                <a:lnTo>
                  <a:pt x="54609" y="7619"/>
                </a:lnTo>
                <a:lnTo>
                  <a:pt x="54609" y="19050"/>
                </a:lnTo>
                <a:lnTo>
                  <a:pt x="54153" y="25697"/>
                </a:lnTo>
                <a:lnTo>
                  <a:pt x="52863" y="32226"/>
                </a:lnTo>
                <a:lnTo>
                  <a:pt x="50859" y="38516"/>
                </a:lnTo>
                <a:lnTo>
                  <a:pt x="48252" y="44469"/>
                </a:lnTo>
                <a:lnTo>
                  <a:pt x="39191" y="69175"/>
                </a:lnTo>
                <a:lnTo>
                  <a:pt x="32861" y="88900"/>
                </a:lnTo>
                <a:lnTo>
                  <a:pt x="29150" y="104814"/>
                </a:lnTo>
                <a:lnTo>
                  <a:pt x="27939" y="118110"/>
                </a:lnTo>
                <a:lnTo>
                  <a:pt x="31849" y="138251"/>
                </a:lnTo>
                <a:lnTo>
                  <a:pt x="42068" y="151606"/>
                </a:lnTo>
                <a:lnTo>
                  <a:pt x="56336" y="159007"/>
                </a:lnTo>
                <a:lnTo>
                  <a:pt x="72389" y="161289"/>
                </a:lnTo>
                <a:lnTo>
                  <a:pt x="82411" y="160139"/>
                </a:lnTo>
                <a:lnTo>
                  <a:pt x="91598" y="156844"/>
                </a:lnTo>
                <a:lnTo>
                  <a:pt x="96773" y="153669"/>
                </a:lnTo>
                <a:lnTo>
                  <a:pt x="72389" y="153669"/>
                </a:lnTo>
                <a:lnTo>
                  <a:pt x="61714" y="151070"/>
                </a:lnTo>
                <a:lnTo>
                  <a:pt x="55562" y="144303"/>
                </a:lnTo>
                <a:lnTo>
                  <a:pt x="52744" y="134917"/>
                </a:lnTo>
                <a:lnTo>
                  <a:pt x="52069" y="124460"/>
                </a:lnTo>
                <a:lnTo>
                  <a:pt x="53240" y="110867"/>
                </a:lnTo>
                <a:lnTo>
                  <a:pt x="56673" y="94773"/>
                </a:lnTo>
                <a:lnTo>
                  <a:pt x="62249" y="76061"/>
                </a:lnTo>
                <a:lnTo>
                  <a:pt x="69850" y="54610"/>
                </a:lnTo>
                <a:lnTo>
                  <a:pt x="75564" y="39528"/>
                </a:lnTo>
                <a:lnTo>
                  <a:pt x="76993" y="34428"/>
                </a:lnTo>
                <a:lnTo>
                  <a:pt x="77469" y="29210"/>
                </a:lnTo>
                <a:lnTo>
                  <a:pt x="75227" y="17680"/>
                </a:lnTo>
                <a:lnTo>
                  <a:pt x="69056" y="8413"/>
                </a:lnTo>
                <a:lnTo>
                  <a:pt x="67864" y="7619"/>
                </a:lnTo>
                <a:close/>
              </a:path>
              <a:path w="163830" h="229870">
                <a:moveTo>
                  <a:pt x="158750" y="3810"/>
                </a:moveTo>
                <a:lnTo>
                  <a:pt x="149859" y="3810"/>
                </a:lnTo>
                <a:lnTo>
                  <a:pt x="144779" y="6350"/>
                </a:lnTo>
                <a:lnTo>
                  <a:pt x="140969" y="11430"/>
                </a:lnTo>
                <a:lnTo>
                  <a:pt x="140969" y="12700"/>
                </a:lnTo>
                <a:lnTo>
                  <a:pt x="138429" y="24130"/>
                </a:lnTo>
                <a:lnTo>
                  <a:pt x="135889" y="30480"/>
                </a:lnTo>
                <a:lnTo>
                  <a:pt x="134540" y="37901"/>
                </a:lnTo>
                <a:lnTo>
                  <a:pt x="130889" y="52268"/>
                </a:lnTo>
                <a:lnTo>
                  <a:pt x="113029" y="123189"/>
                </a:lnTo>
                <a:lnTo>
                  <a:pt x="72389" y="153669"/>
                </a:lnTo>
                <a:lnTo>
                  <a:pt x="96773" y="153669"/>
                </a:lnTo>
                <a:lnTo>
                  <a:pt x="100117" y="151606"/>
                </a:lnTo>
                <a:lnTo>
                  <a:pt x="107950" y="144780"/>
                </a:lnTo>
                <a:lnTo>
                  <a:pt x="132744" y="144780"/>
                </a:lnTo>
                <a:lnTo>
                  <a:pt x="163829" y="21589"/>
                </a:lnTo>
                <a:lnTo>
                  <a:pt x="163829" y="7619"/>
                </a:lnTo>
                <a:lnTo>
                  <a:pt x="158750" y="3810"/>
                </a:lnTo>
                <a:close/>
              </a:path>
              <a:path w="163830" h="229870">
                <a:moveTo>
                  <a:pt x="48259" y="0"/>
                </a:moveTo>
                <a:lnTo>
                  <a:pt x="25717" y="7997"/>
                </a:lnTo>
                <a:lnTo>
                  <a:pt x="10795" y="25876"/>
                </a:lnTo>
                <a:lnTo>
                  <a:pt x="2540" y="44469"/>
                </a:lnTo>
                <a:lnTo>
                  <a:pt x="0" y="54610"/>
                </a:lnTo>
                <a:lnTo>
                  <a:pt x="0" y="58419"/>
                </a:lnTo>
                <a:lnTo>
                  <a:pt x="7619" y="58419"/>
                </a:lnTo>
                <a:lnTo>
                  <a:pt x="7619" y="57150"/>
                </a:lnTo>
                <a:lnTo>
                  <a:pt x="10159" y="52069"/>
                </a:lnTo>
                <a:lnTo>
                  <a:pt x="17879" y="30658"/>
                </a:lnTo>
                <a:lnTo>
                  <a:pt x="27146" y="16986"/>
                </a:lnTo>
                <a:lnTo>
                  <a:pt x="37127" y="9743"/>
                </a:lnTo>
                <a:lnTo>
                  <a:pt x="46989" y="7619"/>
                </a:lnTo>
                <a:lnTo>
                  <a:pt x="67864" y="7619"/>
                </a:lnTo>
                <a:lnTo>
                  <a:pt x="59789" y="2242"/>
                </a:lnTo>
                <a:lnTo>
                  <a:pt x="48259" y="0"/>
                </a:lnTo>
                <a:close/>
              </a:path>
            </a:pathLst>
          </a:custGeom>
          <a:solidFill>
            <a:srgbClr val="FF3A21"/>
          </a:solidFill>
        </p:spPr>
        <p:txBody>
          <a:bodyPr wrap="square" lIns="0" tIns="0" rIns="0" bIns="0" rtlCol="0"/>
          <a:lstStyle/>
          <a:p>
            <a:endParaRPr sz="1632"/>
          </a:p>
        </p:txBody>
      </p:sp>
      <p:sp>
        <p:nvSpPr>
          <p:cNvPr id="43" name="object 43"/>
          <p:cNvSpPr/>
          <p:nvPr/>
        </p:nvSpPr>
        <p:spPr>
          <a:xfrm>
            <a:off x="1173518" y="5365095"/>
            <a:ext cx="44914" cy="0"/>
          </a:xfrm>
          <a:custGeom>
            <a:avLst/>
            <a:gdLst/>
            <a:ahLst/>
            <a:cxnLst/>
            <a:rect l="l" t="t" r="r" b="b"/>
            <a:pathLst>
              <a:path w="49530">
                <a:moveTo>
                  <a:pt x="0" y="0"/>
                </a:moveTo>
                <a:lnTo>
                  <a:pt x="49529" y="0"/>
                </a:lnTo>
              </a:path>
            </a:pathLst>
          </a:custGeom>
          <a:ln w="13969">
            <a:solidFill>
              <a:srgbClr val="FF3A21"/>
            </a:solidFill>
          </a:ln>
        </p:spPr>
        <p:txBody>
          <a:bodyPr wrap="square" lIns="0" tIns="0" rIns="0" bIns="0" rtlCol="0"/>
          <a:lstStyle/>
          <a:p>
            <a:endParaRPr sz="1632"/>
          </a:p>
        </p:txBody>
      </p:sp>
      <p:sp>
        <p:nvSpPr>
          <p:cNvPr id="44" name="object 44"/>
          <p:cNvSpPr/>
          <p:nvPr/>
        </p:nvSpPr>
        <p:spPr>
          <a:xfrm>
            <a:off x="1212098" y="5062790"/>
            <a:ext cx="0" cy="295971"/>
          </a:xfrm>
          <a:custGeom>
            <a:avLst/>
            <a:gdLst/>
            <a:ahLst/>
            <a:cxnLst/>
            <a:rect l="l" t="t" r="r" b="b"/>
            <a:pathLst>
              <a:path h="326389">
                <a:moveTo>
                  <a:pt x="0" y="0"/>
                </a:moveTo>
                <a:lnTo>
                  <a:pt x="0" y="326389"/>
                </a:lnTo>
              </a:path>
            </a:pathLst>
          </a:custGeom>
          <a:ln w="13969">
            <a:solidFill>
              <a:srgbClr val="FF3A21"/>
            </a:solidFill>
          </a:ln>
        </p:spPr>
        <p:txBody>
          <a:bodyPr wrap="square" lIns="0" tIns="0" rIns="0" bIns="0" rtlCol="0"/>
          <a:lstStyle/>
          <a:p>
            <a:endParaRPr sz="1632"/>
          </a:p>
        </p:txBody>
      </p:sp>
      <p:sp>
        <p:nvSpPr>
          <p:cNvPr id="45" name="object 45"/>
          <p:cNvSpPr/>
          <p:nvPr/>
        </p:nvSpPr>
        <p:spPr>
          <a:xfrm>
            <a:off x="1173518" y="5056456"/>
            <a:ext cx="44914" cy="0"/>
          </a:xfrm>
          <a:custGeom>
            <a:avLst/>
            <a:gdLst/>
            <a:ahLst/>
            <a:cxnLst/>
            <a:rect l="l" t="t" r="r" b="b"/>
            <a:pathLst>
              <a:path w="49530">
                <a:moveTo>
                  <a:pt x="0" y="0"/>
                </a:moveTo>
                <a:lnTo>
                  <a:pt x="49529" y="0"/>
                </a:lnTo>
              </a:path>
            </a:pathLst>
          </a:custGeom>
          <a:ln w="13970">
            <a:solidFill>
              <a:srgbClr val="FF3A21"/>
            </a:solidFill>
          </a:ln>
        </p:spPr>
        <p:txBody>
          <a:bodyPr wrap="square" lIns="0" tIns="0" rIns="0" bIns="0" rtlCol="0"/>
          <a:lstStyle/>
          <a:p>
            <a:endParaRPr sz="1632"/>
          </a:p>
        </p:txBody>
      </p:sp>
      <p:sp>
        <p:nvSpPr>
          <p:cNvPr id="46" name="object 46"/>
          <p:cNvSpPr/>
          <p:nvPr/>
        </p:nvSpPr>
        <p:spPr>
          <a:xfrm>
            <a:off x="1271408" y="5186015"/>
            <a:ext cx="171594" cy="154319"/>
          </a:xfrm>
          <a:custGeom>
            <a:avLst/>
            <a:gdLst/>
            <a:ahLst/>
            <a:cxnLst/>
            <a:rect l="l" t="t" r="r" b="b"/>
            <a:pathLst>
              <a:path w="189230" h="170179">
                <a:moveTo>
                  <a:pt x="153318" y="85090"/>
                </a:moveTo>
                <a:lnTo>
                  <a:pt x="119379" y="85090"/>
                </a:lnTo>
                <a:lnTo>
                  <a:pt x="134719" y="87689"/>
                </a:lnTo>
                <a:lnTo>
                  <a:pt x="144938" y="94456"/>
                </a:lnTo>
                <a:lnTo>
                  <a:pt x="150633" y="103842"/>
                </a:lnTo>
                <a:lnTo>
                  <a:pt x="152400" y="114300"/>
                </a:lnTo>
                <a:lnTo>
                  <a:pt x="147974" y="132357"/>
                </a:lnTo>
                <a:lnTo>
                  <a:pt x="136048" y="147319"/>
                </a:lnTo>
                <a:lnTo>
                  <a:pt x="118645" y="157519"/>
                </a:lnTo>
                <a:lnTo>
                  <a:pt x="97789" y="161290"/>
                </a:lnTo>
                <a:lnTo>
                  <a:pt x="0" y="161290"/>
                </a:lnTo>
                <a:lnTo>
                  <a:pt x="0" y="170180"/>
                </a:lnTo>
                <a:lnTo>
                  <a:pt x="102869" y="170180"/>
                </a:lnTo>
                <a:lnTo>
                  <a:pt x="132794" y="165417"/>
                </a:lnTo>
                <a:lnTo>
                  <a:pt x="156527" y="153035"/>
                </a:lnTo>
                <a:lnTo>
                  <a:pt x="172164" y="135890"/>
                </a:lnTo>
                <a:lnTo>
                  <a:pt x="177800" y="116840"/>
                </a:lnTo>
                <a:lnTo>
                  <a:pt x="174803" y="103425"/>
                </a:lnTo>
                <a:lnTo>
                  <a:pt x="166211" y="92392"/>
                </a:lnTo>
                <a:lnTo>
                  <a:pt x="153318" y="85090"/>
                </a:lnTo>
                <a:close/>
              </a:path>
              <a:path w="189230" h="170179">
                <a:moveTo>
                  <a:pt x="86359" y="8890"/>
                </a:moveTo>
                <a:lnTo>
                  <a:pt x="57150" y="8890"/>
                </a:lnTo>
                <a:lnTo>
                  <a:pt x="62229" y="10160"/>
                </a:lnTo>
                <a:lnTo>
                  <a:pt x="62229" y="17780"/>
                </a:lnTo>
                <a:lnTo>
                  <a:pt x="27939" y="151130"/>
                </a:lnTo>
                <a:lnTo>
                  <a:pt x="26669" y="158750"/>
                </a:lnTo>
                <a:lnTo>
                  <a:pt x="25400" y="161290"/>
                </a:lnTo>
                <a:lnTo>
                  <a:pt x="48259" y="161290"/>
                </a:lnTo>
                <a:lnTo>
                  <a:pt x="48259" y="156210"/>
                </a:lnTo>
                <a:lnTo>
                  <a:pt x="49529" y="152400"/>
                </a:lnTo>
                <a:lnTo>
                  <a:pt x="67309" y="85090"/>
                </a:lnTo>
                <a:lnTo>
                  <a:pt x="153318" y="85090"/>
                </a:lnTo>
                <a:lnTo>
                  <a:pt x="152618" y="84693"/>
                </a:lnTo>
                <a:lnTo>
                  <a:pt x="134619" y="81280"/>
                </a:lnTo>
                <a:lnTo>
                  <a:pt x="146288" y="77470"/>
                </a:lnTo>
                <a:lnTo>
                  <a:pt x="68579" y="77470"/>
                </a:lnTo>
                <a:lnTo>
                  <a:pt x="83819" y="16510"/>
                </a:lnTo>
                <a:lnTo>
                  <a:pt x="86359" y="10160"/>
                </a:lnTo>
                <a:lnTo>
                  <a:pt x="86359" y="8890"/>
                </a:lnTo>
                <a:close/>
              </a:path>
              <a:path w="189230" h="170179">
                <a:moveTo>
                  <a:pt x="138429" y="0"/>
                </a:moveTo>
                <a:lnTo>
                  <a:pt x="39369" y="0"/>
                </a:lnTo>
                <a:lnTo>
                  <a:pt x="39369" y="8890"/>
                </a:lnTo>
                <a:lnTo>
                  <a:pt x="134619" y="8890"/>
                </a:lnTo>
                <a:lnTo>
                  <a:pt x="150098" y="11430"/>
                </a:lnTo>
                <a:lnTo>
                  <a:pt x="159384" y="17780"/>
                </a:lnTo>
                <a:lnTo>
                  <a:pt x="163909" y="26035"/>
                </a:lnTo>
                <a:lnTo>
                  <a:pt x="165100" y="34290"/>
                </a:lnTo>
                <a:lnTo>
                  <a:pt x="161012" y="49609"/>
                </a:lnTo>
                <a:lnTo>
                  <a:pt x="149542" y="63500"/>
                </a:lnTo>
                <a:lnTo>
                  <a:pt x="131881" y="73580"/>
                </a:lnTo>
                <a:lnTo>
                  <a:pt x="109219" y="77470"/>
                </a:lnTo>
                <a:lnTo>
                  <a:pt x="146288" y="77470"/>
                </a:lnTo>
                <a:lnTo>
                  <a:pt x="156011" y="74294"/>
                </a:lnTo>
                <a:lnTo>
                  <a:pt x="173354" y="63500"/>
                </a:lnTo>
                <a:lnTo>
                  <a:pt x="184983" y="49847"/>
                </a:lnTo>
                <a:lnTo>
                  <a:pt x="189229" y="34290"/>
                </a:lnTo>
                <a:lnTo>
                  <a:pt x="185757" y="20895"/>
                </a:lnTo>
                <a:lnTo>
                  <a:pt x="175736" y="10001"/>
                </a:lnTo>
                <a:lnTo>
                  <a:pt x="159762" y="2678"/>
                </a:lnTo>
                <a:lnTo>
                  <a:pt x="138429" y="0"/>
                </a:lnTo>
                <a:close/>
              </a:path>
            </a:pathLst>
          </a:custGeom>
          <a:solidFill>
            <a:srgbClr val="FF3A21"/>
          </a:solidFill>
        </p:spPr>
        <p:txBody>
          <a:bodyPr wrap="square" lIns="0" tIns="0" rIns="0" bIns="0" rtlCol="0"/>
          <a:lstStyle/>
          <a:p>
            <a:endParaRPr sz="1632"/>
          </a:p>
        </p:txBody>
      </p:sp>
      <p:sp>
        <p:nvSpPr>
          <p:cNvPr id="47" name="object 47"/>
          <p:cNvSpPr/>
          <p:nvPr/>
        </p:nvSpPr>
        <p:spPr>
          <a:xfrm>
            <a:off x="981194" y="5506170"/>
            <a:ext cx="153168" cy="228024"/>
          </a:xfrm>
          <a:custGeom>
            <a:avLst/>
            <a:gdLst/>
            <a:ahLst/>
            <a:cxnLst/>
            <a:rect l="l" t="t" r="r" b="b"/>
            <a:pathLst>
              <a:path w="168909" h="251460">
                <a:moveTo>
                  <a:pt x="86359" y="90169"/>
                </a:moveTo>
                <a:lnTo>
                  <a:pt x="55185" y="99099"/>
                </a:lnTo>
                <a:lnTo>
                  <a:pt x="27463" y="122555"/>
                </a:lnTo>
                <a:lnTo>
                  <a:pt x="7600" y="155535"/>
                </a:lnTo>
                <a:lnTo>
                  <a:pt x="0" y="193039"/>
                </a:lnTo>
                <a:lnTo>
                  <a:pt x="3432" y="216634"/>
                </a:lnTo>
                <a:lnTo>
                  <a:pt x="13176" y="235108"/>
                </a:lnTo>
                <a:lnTo>
                  <a:pt x="28396" y="247153"/>
                </a:lnTo>
                <a:lnTo>
                  <a:pt x="48259" y="251460"/>
                </a:lnTo>
                <a:lnTo>
                  <a:pt x="55046" y="250666"/>
                </a:lnTo>
                <a:lnTo>
                  <a:pt x="65404" y="247015"/>
                </a:lnTo>
                <a:lnTo>
                  <a:pt x="70392" y="243839"/>
                </a:lnTo>
                <a:lnTo>
                  <a:pt x="48259" y="243839"/>
                </a:lnTo>
                <a:lnTo>
                  <a:pt x="37187" y="240446"/>
                </a:lnTo>
                <a:lnTo>
                  <a:pt x="30162" y="231933"/>
                </a:lnTo>
                <a:lnTo>
                  <a:pt x="26471" y="220801"/>
                </a:lnTo>
                <a:lnTo>
                  <a:pt x="25520" y="210819"/>
                </a:lnTo>
                <a:lnTo>
                  <a:pt x="25453" y="209073"/>
                </a:lnTo>
                <a:lnTo>
                  <a:pt x="27324" y="192266"/>
                </a:lnTo>
                <a:lnTo>
                  <a:pt x="38794" y="148649"/>
                </a:lnTo>
                <a:lnTo>
                  <a:pt x="65087" y="107314"/>
                </a:lnTo>
                <a:lnTo>
                  <a:pt x="86359" y="97789"/>
                </a:lnTo>
                <a:lnTo>
                  <a:pt x="107199" y="97789"/>
                </a:lnTo>
                <a:lnTo>
                  <a:pt x="105727" y="96361"/>
                </a:lnTo>
                <a:lnTo>
                  <a:pt x="96877" y="91777"/>
                </a:lnTo>
                <a:lnTo>
                  <a:pt x="86359" y="90169"/>
                </a:lnTo>
                <a:close/>
              </a:path>
              <a:path w="168909" h="251460">
                <a:moveTo>
                  <a:pt x="115569" y="223519"/>
                </a:moveTo>
                <a:lnTo>
                  <a:pt x="93979" y="223519"/>
                </a:lnTo>
                <a:lnTo>
                  <a:pt x="97690" y="234315"/>
                </a:lnTo>
                <a:lnTo>
                  <a:pt x="104616" y="243205"/>
                </a:lnTo>
                <a:lnTo>
                  <a:pt x="114161" y="249237"/>
                </a:lnTo>
                <a:lnTo>
                  <a:pt x="125729" y="251460"/>
                </a:lnTo>
                <a:lnTo>
                  <a:pt x="135076" y="250070"/>
                </a:lnTo>
                <a:lnTo>
                  <a:pt x="142398" y="246062"/>
                </a:lnTo>
                <a:lnTo>
                  <a:pt x="144365" y="243839"/>
                </a:lnTo>
                <a:lnTo>
                  <a:pt x="116840" y="243839"/>
                </a:lnTo>
                <a:lnTo>
                  <a:pt x="115649" y="234315"/>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29" y="135889"/>
                </a:lnTo>
                <a:lnTo>
                  <a:pt x="95250" y="204469"/>
                </a:lnTo>
                <a:lnTo>
                  <a:pt x="93979" y="210819"/>
                </a:lnTo>
                <a:lnTo>
                  <a:pt x="93979" y="212089"/>
                </a:lnTo>
                <a:lnTo>
                  <a:pt x="88900" y="218439"/>
                </a:lnTo>
                <a:lnTo>
                  <a:pt x="77013" y="230445"/>
                </a:lnTo>
                <a:lnTo>
                  <a:pt x="66198" y="238283"/>
                </a:lnTo>
                <a:lnTo>
                  <a:pt x="56574" y="242550"/>
                </a:lnTo>
                <a:lnTo>
                  <a:pt x="48259" y="243839"/>
                </a:lnTo>
                <a:lnTo>
                  <a:pt x="70392" y="243839"/>
                </a:lnTo>
                <a:lnTo>
                  <a:pt x="78620" y="238601"/>
                </a:lnTo>
                <a:lnTo>
                  <a:pt x="93979" y="223519"/>
                </a:lnTo>
                <a:lnTo>
                  <a:pt x="115569" y="223519"/>
                </a:lnTo>
                <a:lnTo>
                  <a:pt x="115569" y="218439"/>
                </a:lnTo>
                <a:lnTo>
                  <a:pt x="116840" y="215900"/>
                </a:lnTo>
                <a:lnTo>
                  <a:pt x="118109" y="209550"/>
                </a:lnTo>
                <a:lnTo>
                  <a:pt x="141942" y="113030"/>
                </a:lnTo>
                <a:lnTo>
                  <a:pt x="119379" y="113030"/>
                </a:lnTo>
                <a:lnTo>
                  <a:pt x="113149" y="103564"/>
                </a:lnTo>
                <a:lnTo>
                  <a:pt x="107199" y="97789"/>
                </a:lnTo>
                <a:close/>
              </a:path>
              <a:path w="168909" h="251460">
                <a:moveTo>
                  <a:pt x="163829" y="193039"/>
                </a:moveTo>
                <a:lnTo>
                  <a:pt x="154940" y="193039"/>
                </a:lnTo>
                <a:lnTo>
                  <a:pt x="149324" y="215443"/>
                </a:lnTo>
                <a:lnTo>
                  <a:pt x="143668" y="230028"/>
                </a:lnTo>
                <a:lnTo>
                  <a:pt x="136346" y="240089"/>
                </a:lnTo>
                <a:lnTo>
                  <a:pt x="127000" y="243839"/>
                </a:lnTo>
                <a:lnTo>
                  <a:pt x="144365" y="243839"/>
                </a:lnTo>
                <a:lnTo>
                  <a:pt x="160496" y="209073"/>
                </a:lnTo>
                <a:lnTo>
                  <a:pt x="163829" y="195580"/>
                </a:lnTo>
                <a:lnTo>
                  <a:pt x="163829" y="193039"/>
                </a:lnTo>
                <a:close/>
              </a:path>
              <a:path w="168909" h="251460">
                <a:moveTo>
                  <a:pt x="168909" y="0"/>
                </a:moveTo>
                <a:lnTo>
                  <a:pt x="165100" y="0"/>
                </a:lnTo>
                <a:lnTo>
                  <a:pt x="156170" y="595"/>
                </a:lnTo>
                <a:lnTo>
                  <a:pt x="128309" y="3214"/>
                </a:lnTo>
                <a:lnTo>
                  <a:pt x="119379" y="3810"/>
                </a:lnTo>
                <a:lnTo>
                  <a:pt x="116840" y="3810"/>
                </a:lnTo>
                <a:lnTo>
                  <a:pt x="115569" y="6350"/>
                </a:lnTo>
                <a:lnTo>
                  <a:pt x="115569" y="15239"/>
                </a:lnTo>
                <a:lnTo>
                  <a:pt x="139700" y="15239"/>
                </a:lnTo>
                <a:lnTo>
                  <a:pt x="140969" y="17780"/>
                </a:lnTo>
                <a:lnTo>
                  <a:pt x="140969" y="21589"/>
                </a:lnTo>
                <a:lnTo>
                  <a:pt x="139700" y="27939"/>
                </a:lnTo>
                <a:lnTo>
                  <a:pt x="119379" y="113030"/>
                </a:lnTo>
                <a:lnTo>
                  <a:pt x="141942" y="113030"/>
                </a:lnTo>
                <a:lnTo>
                  <a:pt x="168909" y="3810"/>
                </a:lnTo>
                <a:lnTo>
                  <a:pt x="168909" y="0"/>
                </a:lnTo>
                <a:close/>
              </a:path>
            </a:pathLst>
          </a:custGeom>
          <a:solidFill>
            <a:srgbClr val="FF3A21"/>
          </a:solidFill>
        </p:spPr>
        <p:txBody>
          <a:bodyPr wrap="square" lIns="0" tIns="0" rIns="0" bIns="0" rtlCol="0"/>
          <a:lstStyle/>
          <a:p>
            <a:endParaRPr sz="1632"/>
          </a:p>
        </p:txBody>
      </p:sp>
      <p:sp>
        <p:nvSpPr>
          <p:cNvPr id="48" name="object 48"/>
          <p:cNvSpPr/>
          <p:nvPr/>
        </p:nvSpPr>
        <p:spPr>
          <a:xfrm>
            <a:off x="1142423" y="5526899"/>
            <a:ext cx="99041" cy="206142"/>
          </a:xfrm>
          <a:custGeom>
            <a:avLst/>
            <a:gdLst/>
            <a:ahLst/>
            <a:cxnLst/>
            <a:rect l="l" t="t" r="r" b="b"/>
            <a:pathLst>
              <a:path w="109219" h="227329">
                <a:moveTo>
                  <a:pt x="64769" y="81279"/>
                </a:moveTo>
                <a:lnTo>
                  <a:pt x="40640" y="81279"/>
                </a:lnTo>
                <a:lnTo>
                  <a:pt x="25757" y="140374"/>
                </a:lnTo>
                <a:lnTo>
                  <a:pt x="17780" y="173037"/>
                </a:lnTo>
                <a:lnTo>
                  <a:pt x="14565" y="188079"/>
                </a:lnTo>
                <a:lnTo>
                  <a:pt x="13969" y="194309"/>
                </a:lnTo>
                <a:lnTo>
                  <a:pt x="16450" y="207506"/>
                </a:lnTo>
                <a:lnTo>
                  <a:pt x="23336" y="217963"/>
                </a:lnTo>
                <a:lnTo>
                  <a:pt x="33793" y="224849"/>
                </a:lnTo>
                <a:lnTo>
                  <a:pt x="46990" y="227329"/>
                </a:lnTo>
                <a:lnTo>
                  <a:pt x="70723" y="219154"/>
                </a:lnTo>
                <a:lnTo>
                  <a:pt x="71412" y="218439"/>
                </a:lnTo>
                <a:lnTo>
                  <a:pt x="39369" y="218439"/>
                </a:lnTo>
                <a:lnTo>
                  <a:pt x="36829" y="214629"/>
                </a:lnTo>
                <a:lnTo>
                  <a:pt x="36829" y="191769"/>
                </a:lnTo>
                <a:lnTo>
                  <a:pt x="38100" y="185419"/>
                </a:lnTo>
                <a:lnTo>
                  <a:pt x="64769" y="81279"/>
                </a:lnTo>
                <a:close/>
              </a:path>
              <a:path w="109219" h="227329">
                <a:moveTo>
                  <a:pt x="102869" y="168909"/>
                </a:moveTo>
                <a:lnTo>
                  <a:pt x="96519" y="168909"/>
                </a:lnTo>
                <a:lnTo>
                  <a:pt x="95250" y="170179"/>
                </a:lnTo>
                <a:lnTo>
                  <a:pt x="93979" y="173989"/>
                </a:lnTo>
                <a:lnTo>
                  <a:pt x="81478" y="196472"/>
                </a:lnTo>
                <a:lnTo>
                  <a:pt x="69214" y="210026"/>
                </a:lnTo>
                <a:lnTo>
                  <a:pt x="57904" y="216673"/>
                </a:lnTo>
                <a:lnTo>
                  <a:pt x="48259" y="218439"/>
                </a:lnTo>
                <a:lnTo>
                  <a:pt x="71412" y="218439"/>
                </a:lnTo>
                <a:lnTo>
                  <a:pt x="88264" y="200977"/>
                </a:lnTo>
                <a:lnTo>
                  <a:pt x="99139" y="182324"/>
                </a:lnTo>
                <a:lnTo>
                  <a:pt x="102746" y="173037"/>
                </a:lnTo>
                <a:lnTo>
                  <a:pt x="102869" y="168909"/>
                </a:lnTo>
                <a:close/>
              </a:path>
              <a:path w="109219" h="227329">
                <a:moveTo>
                  <a:pt x="109219" y="69850"/>
                </a:moveTo>
                <a:lnTo>
                  <a:pt x="0" y="69850"/>
                </a:lnTo>
                <a:lnTo>
                  <a:pt x="0" y="81279"/>
                </a:lnTo>
                <a:lnTo>
                  <a:pt x="109219" y="81279"/>
                </a:lnTo>
                <a:lnTo>
                  <a:pt x="109219" y="69850"/>
                </a:lnTo>
                <a:close/>
              </a:path>
              <a:path w="109219" h="227329">
                <a:moveTo>
                  <a:pt x="77469" y="0"/>
                </a:moveTo>
                <a:lnTo>
                  <a:pt x="60959" y="0"/>
                </a:lnTo>
                <a:lnTo>
                  <a:pt x="57150" y="13969"/>
                </a:lnTo>
                <a:lnTo>
                  <a:pt x="43179" y="69850"/>
                </a:lnTo>
                <a:lnTo>
                  <a:pt x="67309" y="69850"/>
                </a:lnTo>
                <a:lnTo>
                  <a:pt x="75584" y="39449"/>
                </a:lnTo>
                <a:lnTo>
                  <a:pt x="80168" y="21907"/>
                </a:lnTo>
                <a:lnTo>
                  <a:pt x="82133" y="13414"/>
                </a:lnTo>
                <a:lnTo>
                  <a:pt x="82550" y="10159"/>
                </a:lnTo>
                <a:lnTo>
                  <a:pt x="82550" y="5079"/>
                </a:lnTo>
                <a:lnTo>
                  <a:pt x="77469" y="0"/>
                </a:lnTo>
                <a:close/>
              </a:path>
            </a:pathLst>
          </a:custGeom>
          <a:solidFill>
            <a:srgbClr val="FF3A21"/>
          </a:solidFill>
        </p:spPr>
        <p:txBody>
          <a:bodyPr wrap="square" lIns="0" tIns="0" rIns="0" bIns="0" rtlCol="0"/>
          <a:lstStyle/>
          <a:p>
            <a:endParaRPr sz="1632"/>
          </a:p>
        </p:txBody>
      </p:sp>
      <p:sp>
        <p:nvSpPr>
          <p:cNvPr id="49" name="object 49"/>
          <p:cNvSpPr/>
          <p:nvPr/>
        </p:nvSpPr>
        <p:spPr>
          <a:xfrm>
            <a:off x="1623808" y="5396189"/>
            <a:ext cx="214205" cy="0"/>
          </a:xfrm>
          <a:custGeom>
            <a:avLst/>
            <a:gdLst/>
            <a:ahLst/>
            <a:cxnLst/>
            <a:rect l="l" t="t" r="r" b="b"/>
            <a:pathLst>
              <a:path w="236219">
                <a:moveTo>
                  <a:pt x="0" y="0"/>
                </a:moveTo>
                <a:lnTo>
                  <a:pt x="236219" y="0"/>
                </a:lnTo>
              </a:path>
            </a:pathLst>
          </a:custGeom>
          <a:ln w="13969">
            <a:solidFill>
              <a:srgbClr val="FF3A21"/>
            </a:solidFill>
          </a:ln>
        </p:spPr>
        <p:txBody>
          <a:bodyPr wrap="square" lIns="0" tIns="0" rIns="0" bIns="0" rtlCol="0"/>
          <a:lstStyle/>
          <a:p>
            <a:endParaRPr sz="1632"/>
          </a:p>
        </p:txBody>
      </p:sp>
      <p:sp>
        <p:nvSpPr>
          <p:cNvPr id="50" name="object 50"/>
          <p:cNvSpPr/>
          <p:nvPr/>
        </p:nvSpPr>
        <p:spPr>
          <a:xfrm>
            <a:off x="1623808" y="5459529"/>
            <a:ext cx="214205" cy="0"/>
          </a:xfrm>
          <a:custGeom>
            <a:avLst/>
            <a:gdLst/>
            <a:ahLst/>
            <a:cxnLst/>
            <a:rect l="l" t="t" r="r" b="b"/>
            <a:pathLst>
              <a:path w="236219">
                <a:moveTo>
                  <a:pt x="0" y="0"/>
                </a:moveTo>
                <a:lnTo>
                  <a:pt x="236219" y="0"/>
                </a:lnTo>
              </a:path>
            </a:pathLst>
          </a:custGeom>
          <a:ln w="13969">
            <a:solidFill>
              <a:srgbClr val="FF3A21"/>
            </a:solidFill>
          </a:ln>
        </p:spPr>
        <p:txBody>
          <a:bodyPr wrap="square" lIns="0" tIns="0" rIns="0" bIns="0" rtlCol="0"/>
          <a:lstStyle/>
          <a:p>
            <a:endParaRPr sz="1632"/>
          </a:p>
        </p:txBody>
      </p:sp>
      <p:sp>
        <p:nvSpPr>
          <p:cNvPr id="51" name="object 51"/>
          <p:cNvSpPr/>
          <p:nvPr/>
        </p:nvSpPr>
        <p:spPr>
          <a:xfrm>
            <a:off x="2068341" y="5434768"/>
            <a:ext cx="0" cy="101344"/>
          </a:xfrm>
          <a:custGeom>
            <a:avLst/>
            <a:gdLst/>
            <a:ahLst/>
            <a:cxnLst/>
            <a:rect l="l" t="t" r="r" b="b"/>
            <a:pathLst>
              <a:path h="111760">
                <a:moveTo>
                  <a:pt x="0" y="0"/>
                </a:moveTo>
                <a:lnTo>
                  <a:pt x="0" y="111759"/>
                </a:lnTo>
              </a:path>
            </a:pathLst>
          </a:custGeom>
          <a:ln w="15239">
            <a:solidFill>
              <a:srgbClr val="FF3A21"/>
            </a:solidFill>
          </a:ln>
        </p:spPr>
        <p:txBody>
          <a:bodyPr wrap="square" lIns="0" tIns="0" rIns="0" bIns="0" rtlCol="0"/>
          <a:lstStyle/>
          <a:p>
            <a:endParaRPr sz="1632"/>
          </a:p>
        </p:txBody>
      </p:sp>
      <p:sp>
        <p:nvSpPr>
          <p:cNvPr id="52" name="object 52"/>
          <p:cNvSpPr/>
          <p:nvPr/>
        </p:nvSpPr>
        <p:spPr>
          <a:xfrm>
            <a:off x="1961238" y="5428435"/>
            <a:ext cx="214205" cy="0"/>
          </a:xfrm>
          <a:custGeom>
            <a:avLst/>
            <a:gdLst/>
            <a:ahLst/>
            <a:cxnLst/>
            <a:rect l="l" t="t" r="r" b="b"/>
            <a:pathLst>
              <a:path w="236219">
                <a:moveTo>
                  <a:pt x="0" y="0"/>
                </a:moveTo>
                <a:lnTo>
                  <a:pt x="236219" y="0"/>
                </a:lnTo>
              </a:path>
            </a:pathLst>
          </a:custGeom>
          <a:ln w="13970">
            <a:solidFill>
              <a:srgbClr val="FF3A21"/>
            </a:solidFill>
          </a:ln>
        </p:spPr>
        <p:txBody>
          <a:bodyPr wrap="square" lIns="0" tIns="0" rIns="0" bIns="0" rtlCol="0"/>
          <a:lstStyle/>
          <a:p>
            <a:endParaRPr sz="1632"/>
          </a:p>
        </p:txBody>
      </p:sp>
      <p:sp>
        <p:nvSpPr>
          <p:cNvPr id="53" name="object 53"/>
          <p:cNvSpPr/>
          <p:nvPr/>
        </p:nvSpPr>
        <p:spPr>
          <a:xfrm>
            <a:off x="2068341" y="5320756"/>
            <a:ext cx="0" cy="101344"/>
          </a:xfrm>
          <a:custGeom>
            <a:avLst/>
            <a:gdLst/>
            <a:ahLst/>
            <a:cxnLst/>
            <a:rect l="l" t="t" r="r" b="b"/>
            <a:pathLst>
              <a:path h="111760">
                <a:moveTo>
                  <a:pt x="0" y="0"/>
                </a:moveTo>
                <a:lnTo>
                  <a:pt x="0" y="111760"/>
                </a:lnTo>
              </a:path>
            </a:pathLst>
          </a:custGeom>
          <a:ln w="15239">
            <a:solidFill>
              <a:srgbClr val="FF3A21"/>
            </a:solidFill>
          </a:ln>
        </p:spPr>
        <p:txBody>
          <a:bodyPr wrap="square" lIns="0" tIns="0" rIns="0" bIns="0" rtlCol="0"/>
          <a:lstStyle/>
          <a:p>
            <a:endParaRPr sz="1632"/>
          </a:p>
        </p:txBody>
      </p:sp>
      <p:sp>
        <p:nvSpPr>
          <p:cNvPr id="54" name="object 54"/>
          <p:cNvSpPr/>
          <p:nvPr/>
        </p:nvSpPr>
        <p:spPr>
          <a:xfrm>
            <a:off x="2220357" y="5294269"/>
            <a:ext cx="107102" cy="215356"/>
          </a:xfrm>
          <a:custGeom>
            <a:avLst/>
            <a:gdLst/>
            <a:ahLst/>
            <a:cxnLst/>
            <a:rect l="l" t="t" r="r" b="b"/>
            <a:pathLst>
              <a:path w="118110" h="237489">
                <a:moveTo>
                  <a:pt x="118109" y="226059"/>
                </a:moveTo>
                <a:lnTo>
                  <a:pt x="2539" y="226059"/>
                </a:lnTo>
                <a:lnTo>
                  <a:pt x="2539" y="237489"/>
                </a:lnTo>
                <a:lnTo>
                  <a:pt x="14882" y="236755"/>
                </a:lnTo>
                <a:lnTo>
                  <a:pt x="30797" y="236378"/>
                </a:lnTo>
                <a:lnTo>
                  <a:pt x="118109" y="236219"/>
                </a:lnTo>
                <a:lnTo>
                  <a:pt x="118109" y="226059"/>
                </a:lnTo>
                <a:close/>
              </a:path>
              <a:path w="118110" h="237489">
                <a:moveTo>
                  <a:pt x="118109" y="236219"/>
                </a:moveTo>
                <a:lnTo>
                  <a:pt x="60959" y="236219"/>
                </a:lnTo>
                <a:lnTo>
                  <a:pt x="90011" y="236378"/>
                </a:lnTo>
                <a:lnTo>
                  <a:pt x="105787" y="236755"/>
                </a:lnTo>
                <a:lnTo>
                  <a:pt x="118109" y="237489"/>
                </a:lnTo>
                <a:lnTo>
                  <a:pt x="118109" y="236219"/>
                </a:lnTo>
                <a:close/>
              </a:path>
              <a:path w="118110" h="237489">
                <a:moveTo>
                  <a:pt x="73659" y="24129"/>
                </a:moveTo>
                <a:lnTo>
                  <a:pt x="46989" y="24129"/>
                </a:lnTo>
                <a:lnTo>
                  <a:pt x="46989" y="208279"/>
                </a:lnTo>
                <a:lnTo>
                  <a:pt x="46275" y="216951"/>
                </a:lnTo>
                <a:lnTo>
                  <a:pt x="42227" y="222408"/>
                </a:lnTo>
                <a:lnTo>
                  <a:pt x="31988" y="225246"/>
                </a:lnTo>
                <a:lnTo>
                  <a:pt x="12700" y="226059"/>
                </a:lnTo>
                <a:lnTo>
                  <a:pt x="106679" y="226059"/>
                </a:lnTo>
                <a:lnTo>
                  <a:pt x="88126" y="225246"/>
                </a:lnTo>
                <a:lnTo>
                  <a:pt x="78263" y="222408"/>
                </a:lnTo>
                <a:lnTo>
                  <a:pt x="74354" y="216951"/>
                </a:lnTo>
                <a:lnTo>
                  <a:pt x="73659" y="208279"/>
                </a:lnTo>
                <a:lnTo>
                  <a:pt x="73659" y="24129"/>
                </a:lnTo>
                <a:close/>
              </a:path>
              <a:path w="118110" h="237489">
                <a:moveTo>
                  <a:pt x="73659" y="0"/>
                </a:moveTo>
                <a:lnTo>
                  <a:pt x="66039" y="0"/>
                </a:lnTo>
                <a:lnTo>
                  <a:pt x="47684" y="13215"/>
                </a:lnTo>
                <a:lnTo>
                  <a:pt x="28733" y="20002"/>
                </a:lnTo>
                <a:lnTo>
                  <a:pt x="11926" y="22502"/>
                </a:lnTo>
                <a:lnTo>
                  <a:pt x="0" y="22859"/>
                </a:lnTo>
                <a:lnTo>
                  <a:pt x="0" y="34289"/>
                </a:lnTo>
                <a:lnTo>
                  <a:pt x="7877" y="34131"/>
                </a:lnTo>
                <a:lnTo>
                  <a:pt x="19208" y="33019"/>
                </a:lnTo>
                <a:lnTo>
                  <a:pt x="32682" y="30003"/>
                </a:lnTo>
                <a:lnTo>
                  <a:pt x="46989" y="24129"/>
                </a:lnTo>
                <a:lnTo>
                  <a:pt x="73659" y="24129"/>
                </a:lnTo>
                <a:lnTo>
                  <a:pt x="73659" y="0"/>
                </a:lnTo>
                <a:close/>
              </a:path>
            </a:pathLst>
          </a:custGeom>
          <a:solidFill>
            <a:srgbClr val="FF3A21"/>
          </a:solidFill>
        </p:spPr>
        <p:txBody>
          <a:bodyPr wrap="square" lIns="0" tIns="0" rIns="0" bIns="0" rtlCol="0"/>
          <a:lstStyle/>
          <a:p>
            <a:endParaRPr sz="1632"/>
          </a:p>
        </p:txBody>
      </p:sp>
      <p:sp>
        <p:nvSpPr>
          <p:cNvPr id="55" name="object 55"/>
          <p:cNvSpPr/>
          <p:nvPr/>
        </p:nvSpPr>
        <p:spPr>
          <a:xfrm>
            <a:off x="2451835" y="5411735"/>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56" name="object 56"/>
          <p:cNvSpPr/>
          <p:nvPr/>
        </p:nvSpPr>
        <p:spPr>
          <a:xfrm>
            <a:off x="2601548" y="5285055"/>
            <a:ext cx="146258" cy="228024"/>
          </a:xfrm>
          <a:custGeom>
            <a:avLst/>
            <a:gdLst/>
            <a:ahLst/>
            <a:cxnLst/>
            <a:rect l="l" t="t" r="r" b="b"/>
            <a:pathLst>
              <a:path w="161289" h="251460">
                <a:moveTo>
                  <a:pt x="82550" y="0"/>
                </a:moveTo>
                <a:lnTo>
                  <a:pt x="77469" y="0"/>
                </a:lnTo>
                <a:lnTo>
                  <a:pt x="68758" y="416"/>
                </a:lnTo>
                <a:lnTo>
                  <a:pt x="56356" y="1428"/>
                </a:lnTo>
                <a:lnTo>
                  <a:pt x="43715" y="2678"/>
                </a:lnTo>
                <a:lnTo>
                  <a:pt x="34289" y="3809"/>
                </a:lnTo>
                <a:lnTo>
                  <a:pt x="27939" y="3809"/>
                </a:lnTo>
                <a:lnTo>
                  <a:pt x="27939" y="15239"/>
                </a:lnTo>
                <a:lnTo>
                  <a:pt x="53339" y="15239"/>
                </a:lnTo>
                <a:lnTo>
                  <a:pt x="54609" y="17779"/>
                </a:lnTo>
                <a:lnTo>
                  <a:pt x="54609" y="21589"/>
                </a:lnTo>
                <a:lnTo>
                  <a:pt x="53339" y="27939"/>
                </a:lnTo>
                <a:lnTo>
                  <a:pt x="1269" y="232409"/>
                </a:lnTo>
                <a:lnTo>
                  <a:pt x="0" y="237489"/>
                </a:lnTo>
                <a:lnTo>
                  <a:pt x="59" y="248939"/>
                </a:lnTo>
                <a:lnTo>
                  <a:pt x="7619" y="251459"/>
                </a:lnTo>
                <a:lnTo>
                  <a:pt x="15239" y="251459"/>
                </a:lnTo>
                <a:lnTo>
                  <a:pt x="32543" y="206216"/>
                </a:lnTo>
                <a:lnTo>
                  <a:pt x="39112" y="180597"/>
                </a:lnTo>
                <a:lnTo>
                  <a:pt x="43180" y="165100"/>
                </a:lnTo>
                <a:lnTo>
                  <a:pt x="81547" y="165100"/>
                </a:lnTo>
                <a:lnTo>
                  <a:pt x="76338" y="162897"/>
                </a:lnTo>
                <a:lnTo>
                  <a:pt x="54609" y="158750"/>
                </a:lnTo>
                <a:lnTo>
                  <a:pt x="61479" y="153669"/>
                </a:lnTo>
                <a:lnTo>
                  <a:pt x="45719" y="153669"/>
                </a:lnTo>
                <a:lnTo>
                  <a:pt x="82550" y="3809"/>
                </a:lnTo>
                <a:lnTo>
                  <a:pt x="82550" y="0"/>
                </a:lnTo>
                <a:close/>
              </a:path>
              <a:path w="161289" h="251460">
                <a:moveTo>
                  <a:pt x="81547" y="165100"/>
                </a:moveTo>
                <a:lnTo>
                  <a:pt x="43180" y="165100"/>
                </a:lnTo>
                <a:lnTo>
                  <a:pt x="54352" y="167183"/>
                </a:lnTo>
                <a:lnTo>
                  <a:pt x="67786" y="172243"/>
                </a:lnTo>
                <a:lnTo>
                  <a:pt x="79077" y="181352"/>
                </a:lnTo>
                <a:lnTo>
                  <a:pt x="83819" y="195579"/>
                </a:lnTo>
                <a:lnTo>
                  <a:pt x="83707" y="199727"/>
                </a:lnTo>
                <a:lnTo>
                  <a:pt x="82550" y="203200"/>
                </a:lnTo>
                <a:lnTo>
                  <a:pt x="82619" y="216316"/>
                </a:lnTo>
                <a:lnTo>
                  <a:pt x="114300" y="251459"/>
                </a:lnTo>
                <a:lnTo>
                  <a:pt x="122416" y="250269"/>
                </a:lnTo>
                <a:lnTo>
                  <a:pt x="129698" y="246697"/>
                </a:lnTo>
                <a:lnTo>
                  <a:pt x="134252" y="242569"/>
                </a:lnTo>
                <a:lnTo>
                  <a:pt x="107950" y="242569"/>
                </a:lnTo>
                <a:lnTo>
                  <a:pt x="104139" y="238759"/>
                </a:lnTo>
                <a:lnTo>
                  <a:pt x="104139" y="219709"/>
                </a:lnTo>
                <a:lnTo>
                  <a:pt x="105409" y="212089"/>
                </a:lnTo>
                <a:lnTo>
                  <a:pt x="106680" y="207009"/>
                </a:lnTo>
                <a:lnTo>
                  <a:pt x="107950" y="200659"/>
                </a:lnTo>
                <a:lnTo>
                  <a:pt x="107950" y="195579"/>
                </a:lnTo>
                <a:lnTo>
                  <a:pt x="104080" y="180717"/>
                </a:lnTo>
                <a:lnTo>
                  <a:pt x="93186" y="170021"/>
                </a:lnTo>
                <a:lnTo>
                  <a:pt x="81547" y="165100"/>
                </a:lnTo>
                <a:close/>
              </a:path>
              <a:path w="161289" h="251460">
                <a:moveTo>
                  <a:pt x="154939" y="193039"/>
                </a:moveTo>
                <a:lnTo>
                  <a:pt x="147319" y="193039"/>
                </a:lnTo>
                <a:lnTo>
                  <a:pt x="146050" y="198119"/>
                </a:lnTo>
                <a:lnTo>
                  <a:pt x="140751" y="216316"/>
                </a:lnTo>
                <a:lnTo>
                  <a:pt x="134143" y="230346"/>
                </a:lnTo>
                <a:lnTo>
                  <a:pt x="125868" y="239375"/>
                </a:lnTo>
                <a:lnTo>
                  <a:pt x="115569" y="242569"/>
                </a:lnTo>
                <a:lnTo>
                  <a:pt x="134252" y="242569"/>
                </a:lnTo>
                <a:lnTo>
                  <a:pt x="151923" y="208756"/>
                </a:lnTo>
                <a:lnTo>
                  <a:pt x="154939" y="195579"/>
                </a:lnTo>
                <a:lnTo>
                  <a:pt x="154939" y="193039"/>
                </a:lnTo>
                <a:close/>
              </a:path>
              <a:path w="161289" h="251460">
                <a:moveTo>
                  <a:pt x="137159" y="90169"/>
                </a:moveTo>
                <a:lnTo>
                  <a:pt x="86359" y="120650"/>
                </a:lnTo>
                <a:lnTo>
                  <a:pt x="76080" y="130988"/>
                </a:lnTo>
                <a:lnTo>
                  <a:pt x="66039" y="140493"/>
                </a:lnTo>
                <a:lnTo>
                  <a:pt x="55999" y="148332"/>
                </a:lnTo>
                <a:lnTo>
                  <a:pt x="45719" y="153669"/>
                </a:lnTo>
                <a:lnTo>
                  <a:pt x="61479" y="153669"/>
                </a:lnTo>
                <a:lnTo>
                  <a:pt x="63142" y="152439"/>
                </a:lnTo>
                <a:lnTo>
                  <a:pt x="71437" y="145414"/>
                </a:lnTo>
                <a:lnTo>
                  <a:pt x="79255" y="138390"/>
                </a:lnTo>
                <a:lnTo>
                  <a:pt x="86359" y="132079"/>
                </a:lnTo>
                <a:lnTo>
                  <a:pt x="98742" y="118685"/>
                </a:lnTo>
                <a:lnTo>
                  <a:pt x="111124" y="107791"/>
                </a:lnTo>
                <a:lnTo>
                  <a:pt x="123507" y="100468"/>
                </a:lnTo>
                <a:lnTo>
                  <a:pt x="135889" y="97789"/>
                </a:lnTo>
                <a:lnTo>
                  <a:pt x="155820" y="97789"/>
                </a:lnTo>
                <a:lnTo>
                  <a:pt x="155416" y="97155"/>
                </a:lnTo>
                <a:lnTo>
                  <a:pt x="147895" y="92114"/>
                </a:lnTo>
                <a:lnTo>
                  <a:pt x="137159" y="90169"/>
                </a:lnTo>
                <a:close/>
              </a:path>
              <a:path w="161289" h="251460">
                <a:moveTo>
                  <a:pt x="155820" y="97789"/>
                </a:moveTo>
                <a:lnTo>
                  <a:pt x="139700" y="97789"/>
                </a:lnTo>
                <a:lnTo>
                  <a:pt x="144780" y="99059"/>
                </a:lnTo>
                <a:lnTo>
                  <a:pt x="147319" y="100329"/>
                </a:lnTo>
                <a:lnTo>
                  <a:pt x="148589" y="100329"/>
                </a:lnTo>
                <a:lnTo>
                  <a:pt x="148589" y="101600"/>
                </a:lnTo>
                <a:lnTo>
                  <a:pt x="137914" y="104576"/>
                </a:lnTo>
                <a:lnTo>
                  <a:pt x="131762" y="110172"/>
                </a:lnTo>
                <a:lnTo>
                  <a:pt x="128944" y="116244"/>
                </a:lnTo>
                <a:lnTo>
                  <a:pt x="128269" y="120650"/>
                </a:lnTo>
                <a:lnTo>
                  <a:pt x="128269" y="127000"/>
                </a:lnTo>
                <a:lnTo>
                  <a:pt x="132080" y="134619"/>
                </a:lnTo>
                <a:lnTo>
                  <a:pt x="142239" y="134619"/>
                </a:lnTo>
                <a:lnTo>
                  <a:pt x="148967" y="133012"/>
                </a:lnTo>
                <a:lnTo>
                  <a:pt x="155098" y="128428"/>
                </a:lnTo>
                <a:lnTo>
                  <a:pt x="159563" y="121225"/>
                </a:lnTo>
                <a:lnTo>
                  <a:pt x="161289" y="111759"/>
                </a:lnTo>
                <a:lnTo>
                  <a:pt x="159841" y="104100"/>
                </a:lnTo>
                <a:lnTo>
                  <a:pt x="155820" y="97789"/>
                </a:lnTo>
                <a:close/>
              </a:path>
            </a:pathLst>
          </a:custGeom>
          <a:solidFill>
            <a:srgbClr val="FF3A21"/>
          </a:solidFill>
        </p:spPr>
        <p:txBody>
          <a:bodyPr wrap="square" lIns="0" tIns="0" rIns="0" bIns="0" rtlCol="0"/>
          <a:lstStyle/>
          <a:p>
            <a:endParaRPr sz="1632"/>
          </a:p>
        </p:txBody>
      </p:sp>
      <p:sp>
        <p:nvSpPr>
          <p:cNvPr id="57" name="object 57"/>
          <p:cNvSpPr/>
          <p:nvPr/>
        </p:nvSpPr>
        <p:spPr>
          <a:xfrm>
            <a:off x="2859515" y="5411735"/>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58" name="object 58"/>
          <p:cNvSpPr/>
          <p:nvPr/>
        </p:nvSpPr>
        <p:spPr>
          <a:xfrm>
            <a:off x="3029958" y="5582753"/>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59" name="object 59"/>
          <p:cNvSpPr/>
          <p:nvPr/>
        </p:nvSpPr>
        <p:spPr>
          <a:xfrm>
            <a:off x="3036291" y="5280448"/>
            <a:ext cx="0" cy="295971"/>
          </a:xfrm>
          <a:custGeom>
            <a:avLst/>
            <a:gdLst/>
            <a:ahLst/>
            <a:cxnLst/>
            <a:rect l="l" t="t" r="r" b="b"/>
            <a:pathLst>
              <a:path h="326389">
                <a:moveTo>
                  <a:pt x="0" y="0"/>
                </a:moveTo>
                <a:lnTo>
                  <a:pt x="0" y="326390"/>
                </a:lnTo>
              </a:path>
            </a:pathLst>
          </a:custGeom>
          <a:ln w="13969">
            <a:solidFill>
              <a:srgbClr val="FF3A21"/>
            </a:solidFill>
          </a:ln>
        </p:spPr>
        <p:txBody>
          <a:bodyPr wrap="square" lIns="0" tIns="0" rIns="0" bIns="0" rtlCol="0"/>
          <a:lstStyle/>
          <a:p>
            <a:endParaRPr sz="1632"/>
          </a:p>
        </p:txBody>
      </p:sp>
      <p:sp>
        <p:nvSpPr>
          <p:cNvPr id="60" name="object 60"/>
          <p:cNvSpPr/>
          <p:nvPr/>
        </p:nvSpPr>
        <p:spPr>
          <a:xfrm>
            <a:off x="3029958" y="5274115"/>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61" name="object 61"/>
          <p:cNvSpPr/>
          <p:nvPr/>
        </p:nvSpPr>
        <p:spPr>
          <a:xfrm>
            <a:off x="3091092" y="5366821"/>
            <a:ext cx="161229" cy="146258"/>
          </a:xfrm>
          <a:custGeom>
            <a:avLst/>
            <a:gdLst/>
            <a:ahLst/>
            <a:cxnLst/>
            <a:rect l="l" t="t" r="r" b="b"/>
            <a:pathLst>
              <a:path w="177800"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846" y="157281"/>
                </a:lnTo>
                <a:lnTo>
                  <a:pt x="53468" y="153670"/>
                </a:lnTo>
                <a:lnTo>
                  <a:pt x="22752" y="153670"/>
                </a:lnTo>
                <a:lnTo>
                  <a:pt x="16402" y="148590"/>
                </a:lnTo>
                <a:lnTo>
                  <a:pt x="25292" y="147320"/>
                </a:lnTo>
                <a:lnTo>
                  <a:pt x="32912" y="139700"/>
                </a:lnTo>
                <a:lnTo>
                  <a:pt x="32912" y="119380"/>
                </a:lnTo>
                <a:lnTo>
                  <a:pt x="25292" y="116840"/>
                </a:lnTo>
                <a:close/>
              </a:path>
              <a:path w="177800" h="161289">
                <a:moveTo>
                  <a:pt x="90484" y="133350"/>
                </a:moveTo>
                <a:lnTo>
                  <a:pt x="69742" y="133350"/>
                </a:lnTo>
                <a:lnTo>
                  <a:pt x="75000" y="143609"/>
                </a:lnTo>
                <a:lnTo>
                  <a:pt x="83236" y="152558"/>
                </a:lnTo>
                <a:lnTo>
                  <a:pt x="94566" y="158888"/>
                </a:lnTo>
                <a:lnTo>
                  <a:pt x="109112" y="161290"/>
                </a:lnTo>
                <a:lnTo>
                  <a:pt x="133579" y="154007"/>
                </a:lnTo>
                <a:lnTo>
                  <a:pt x="133941" y="153670"/>
                </a:lnTo>
                <a:lnTo>
                  <a:pt x="109112" y="153670"/>
                </a:lnTo>
                <a:lnTo>
                  <a:pt x="100242" y="151685"/>
                </a:lnTo>
                <a:lnTo>
                  <a:pt x="94348" y="146367"/>
                </a:lnTo>
                <a:lnTo>
                  <a:pt x="91124" y="138787"/>
                </a:lnTo>
                <a:lnTo>
                  <a:pt x="91047" y="138430"/>
                </a:lnTo>
                <a:lnTo>
                  <a:pt x="90484" y="133350"/>
                </a:lnTo>
                <a:close/>
              </a:path>
              <a:path w="177800" h="161289">
                <a:moveTo>
                  <a:pt x="91633" y="7620"/>
                </a:moveTo>
                <a:lnTo>
                  <a:pt x="67202" y="7620"/>
                </a:lnTo>
                <a:lnTo>
                  <a:pt x="73393" y="8532"/>
                </a:lnTo>
                <a:lnTo>
                  <a:pt x="79584" y="12065"/>
                </a:lnTo>
                <a:lnTo>
                  <a:pt x="84347" y="19407"/>
                </a:lnTo>
                <a:lnTo>
                  <a:pt x="86249" y="31730"/>
                </a:lnTo>
                <a:lnTo>
                  <a:pt x="85061" y="42187"/>
                </a:lnTo>
                <a:lnTo>
                  <a:pt x="75536" y="83542"/>
                </a:lnTo>
                <a:lnTo>
                  <a:pt x="62042" y="131702"/>
                </a:lnTo>
                <a:lnTo>
                  <a:pt x="34182" y="153670"/>
                </a:lnTo>
                <a:lnTo>
                  <a:pt x="53468" y="153670"/>
                </a:lnTo>
                <a:lnTo>
                  <a:pt x="60376" y="148272"/>
                </a:lnTo>
                <a:lnTo>
                  <a:pt x="67380" y="138787"/>
                </a:lnTo>
                <a:lnTo>
                  <a:pt x="69742" y="133350"/>
                </a:lnTo>
                <a:lnTo>
                  <a:pt x="90484" y="133350"/>
                </a:lnTo>
                <a:lnTo>
                  <a:pt x="96412" y="99060"/>
                </a:lnTo>
                <a:lnTo>
                  <a:pt x="107842" y="49530"/>
                </a:lnTo>
                <a:lnTo>
                  <a:pt x="110898" y="39231"/>
                </a:lnTo>
                <a:lnTo>
                  <a:pt x="116421" y="26670"/>
                </a:lnTo>
                <a:lnTo>
                  <a:pt x="106572" y="26670"/>
                </a:lnTo>
                <a:lnTo>
                  <a:pt x="98297" y="12858"/>
                </a:lnTo>
                <a:lnTo>
                  <a:pt x="91633" y="7620"/>
                </a:lnTo>
                <a:close/>
              </a:path>
              <a:path w="177800" h="161289">
                <a:moveTo>
                  <a:pt x="166262" y="102870"/>
                </a:moveTo>
                <a:lnTo>
                  <a:pt x="158642" y="102870"/>
                </a:lnTo>
                <a:lnTo>
                  <a:pt x="158642" y="104140"/>
                </a:lnTo>
                <a:lnTo>
                  <a:pt x="157372" y="106680"/>
                </a:lnTo>
                <a:lnTo>
                  <a:pt x="146795" y="130095"/>
                </a:lnTo>
                <a:lnTo>
                  <a:pt x="133718" y="144462"/>
                </a:lnTo>
                <a:lnTo>
                  <a:pt x="120403" y="151685"/>
                </a:lnTo>
                <a:lnTo>
                  <a:pt x="109112" y="153670"/>
                </a:lnTo>
                <a:lnTo>
                  <a:pt x="133941" y="153670"/>
                </a:lnTo>
                <a:lnTo>
                  <a:pt x="151498" y="137318"/>
                </a:lnTo>
                <a:lnTo>
                  <a:pt x="162511" y="118963"/>
                </a:lnTo>
                <a:lnTo>
                  <a:pt x="166262" y="106680"/>
                </a:lnTo>
                <a:lnTo>
                  <a:pt x="166262" y="102870"/>
                </a:lnTo>
                <a:close/>
              </a:path>
              <a:path w="177800" h="161289">
                <a:moveTo>
                  <a:pt x="68472" y="0"/>
                </a:moveTo>
                <a:lnTo>
                  <a:pt x="44004" y="7461"/>
                </a:lnTo>
                <a:lnTo>
                  <a:pt x="26086" y="24447"/>
                </a:lnTo>
                <a:lnTo>
                  <a:pt x="15072" y="42862"/>
                </a:lnTo>
                <a:lnTo>
                  <a:pt x="11322" y="54610"/>
                </a:lnTo>
                <a:lnTo>
                  <a:pt x="11322" y="58420"/>
                </a:lnTo>
                <a:lnTo>
                  <a:pt x="17672" y="58420"/>
                </a:lnTo>
                <a:lnTo>
                  <a:pt x="18942" y="57150"/>
                </a:lnTo>
                <a:lnTo>
                  <a:pt x="20212" y="54610"/>
                </a:lnTo>
                <a:lnTo>
                  <a:pt x="30590" y="31730"/>
                </a:lnTo>
                <a:lnTo>
                  <a:pt x="43231" y="17303"/>
                </a:lnTo>
                <a:lnTo>
                  <a:pt x="56109" y="9782"/>
                </a:lnTo>
                <a:lnTo>
                  <a:pt x="67202" y="7620"/>
                </a:lnTo>
                <a:lnTo>
                  <a:pt x="91633" y="7620"/>
                </a:lnTo>
                <a:lnTo>
                  <a:pt x="87998" y="4762"/>
                </a:lnTo>
                <a:lnTo>
                  <a:pt x="77461" y="952"/>
                </a:lnTo>
                <a:lnTo>
                  <a:pt x="68472" y="0"/>
                </a:lnTo>
                <a:close/>
              </a:path>
              <a:path w="177800" h="161289">
                <a:moveTo>
                  <a:pt x="168893" y="7620"/>
                </a:moveTo>
                <a:lnTo>
                  <a:pt x="153562" y="7620"/>
                </a:lnTo>
                <a:lnTo>
                  <a:pt x="161182" y="12700"/>
                </a:lnTo>
                <a:lnTo>
                  <a:pt x="152292" y="13970"/>
                </a:lnTo>
                <a:lnTo>
                  <a:pt x="144672" y="22860"/>
                </a:lnTo>
                <a:lnTo>
                  <a:pt x="144672" y="36830"/>
                </a:lnTo>
                <a:lnTo>
                  <a:pt x="148482" y="44450"/>
                </a:lnTo>
                <a:lnTo>
                  <a:pt x="158642" y="44450"/>
                </a:lnTo>
                <a:lnTo>
                  <a:pt x="164833" y="43041"/>
                </a:lnTo>
                <a:lnTo>
                  <a:pt x="171024" y="38893"/>
                </a:lnTo>
                <a:lnTo>
                  <a:pt x="175787" y="32127"/>
                </a:lnTo>
                <a:lnTo>
                  <a:pt x="177692" y="22860"/>
                </a:lnTo>
                <a:lnTo>
                  <a:pt x="174120" y="11787"/>
                </a:lnTo>
                <a:lnTo>
                  <a:pt x="168893" y="7620"/>
                </a:lnTo>
                <a:close/>
              </a:path>
              <a:path w="177800" h="161289">
                <a:moveTo>
                  <a:pt x="143402" y="0"/>
                </a:moveTo>
                <a:lnTo>
                  <a:pt x="129610" y="3095"/>
                </a:lnTo>
                <a:lnTo>
                  <a:pt x="118796" y="10477"/>
                </a:lnTo>
                <a:lnTo>
                  <a:pt x="111076" y="19288"/>
                </a:lnTo>
                <a:lnTo>
                  <a:pt x="106572" y="26670"/>
                </a:lnTo>
                <a:lnTo>
                  <a:pt x="116421" y="26670"/>
                </a:lnTo>
                <a:lnTo>
                  <a:pt x="117049" y="25241"/>
                </a:lnTo>
                <a:lnTo>
                  <a:pt x="127487" y="12918"/>
                </a:lnTo>
                <a:lnTo>
                  <a:pt x="143402" y="7620"/>
                </a:lnTo>
                <a:lnTo>
                  <a:pt x="168893" y="7620"/>
                </a:lnTo>
                <a:lnTo>
                  <a:pt x="165309" y="4762"/>
                </a:lnTo>
                <a:lnTo>
                  <a:pt x="154117" y="1071"/>
                </a:lnTo>
                <a:lnTo>
                  <a:pt x="143402" y="0"/>
                </a:lnTo>
                <a:close/>
              </a:path>
            </a:pathLst>
          </a:custGeom>
          <a:solidFill>
            <a:srgbClr val="FF3A21"/>
          </a:solidFill>
        </p:spPr>
        <p:txBody>
          <a:bodyPr wrap="square" lIns="0" tIns="0" rIns="0" bIns="0" rtlCol="0"/>
          <a:lstStyle/>
          <a:p>
            <a:endParaRPr sz="1632"/>
          </a:p>
        </p:txBody>
      </p:sp>
      <p:sp>
        <p:nvSpPr>
          <p:cNvPr id="62" name="object 62"/>
          <p:cNvSpPr/>
          <p:nvPr/>
        </p:nvSpPr>
        <p:spPr>
          <a:xfrm>
            <a:off x="3271801" y="5582753"/>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63" name="object 63"/>
          <p:cNvSpPr/>
          <p:nvPr/>
        </p:nvSpPr>
        <p:spPr>
          <a:xfrm>
            <a:off x="3310381" y="5280448"/>
            <a:ext cx="0" cy="295971"/>
          </a:xfrm>
          <a:custGeom>
            <a:avLst/>
            <a:gdLst/>
            <a:ahLst/>
            <a:cxnLst/>
            <a:rect l="l" t="t" r="r" b="b"/>
            <a:pathLst>
              <a:path h="326389">
                <a:moveTo>
                  <a:pt x="0" y="0"/>
                </a:moveTo>
                <a:lnTo>
                  <a:pt x="0" y="326390"/>
                </a:lnTo>
              </a:path>
            </a:pathLst>
          </a:custGeom>
          <a:ln w="13970">
            <a:solidFill>
              <a:srgbClr val="FF3A21"/>
            </a:solidFill>
          </a:ln>
        </p:spPr>
        <p:txBody>
          <a:bodyPr wrap="square" lIns="0" tIns="0" rIns="0" bIns="0" rtlCol="0"/>
          <a:lstStyle/>
          <a:p>
            <a:endParaRPr sz="1632"/>
          </a:p>
        </p:txBody>
      </p:sp>
      <p:sp>
        <p:nvSpPr>
          <p:cNvPr id="64" name="object 64"/>
          <p:cNvSpPr/>
          <p:nvPr/>
        </p:nvSpPr>
        <p:spPr>
          <a:xfrm>
            <a:off x="3271801" y="5274115"/>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65" name="object 65"/>
          <p:cNvSpPr/>
          <p:nvPr/>
        </p:nvSpPr>
        <p:spPr>
          <a:xfrm>
            <a:off x="3366235" y="5396765"/>
            <a:ext cx="169291" cy="161229"/>
          </a:xfrm>
          <a:custGeom>
            <a:avLst/>
            <a:gdLst/>
            <a:ahLst/>
            <a:cxnLst/>
            <a:rect l="l" t="t" r="r" b="b"/>
            <a:pathLst>
              <a:path w="186689" h="177800">
                <a:moveTo>
                  <a:pt x="54610" y="168910"/>
                </a:moveTo>
                <a:lnTo>
                  <a:pt x="0" y="168910"/>
                </a:lnTo>
                <a:lnTo>
                  <a:pt x="0" y="176530"/>
                </a:lnTo>
                <a:lnTo>
                  <a:pt x="2539" y="177800"/>
                </a:lnTo>
                <a:lnTo>
                  <a:pt x="10160" y="177800"/>
                </a:lnTo>
                <a:lnTo>
                  <a:pt x="17779" y="176530"/>
                </a:lnTo>
                <a:lnTo>
                  <a:pt x="54610" y="176530"/>
                </a:lnTo>
                <a:lnTo>
                  <a:pt x="54610" y="168910"/>
                </a:lnTo>
                <a:close/>
              </a:path>
              <a:path w="186689" h="177800">
                <a:moveTo>
                  <a:pt x="54610" y="176530"/>
                </a:moveTo>
                <a:lnTo>
                  <a:pt x="33019" y="176530"/>
                </a:lnTo>
                <a:lnTo>
                  <a:pt x="43179" y="177800"/>
                </a:lnTo>
                <a:lnTo>
                  <a:pt x="54610" y="177800"/>
                </a:lnTo>
                <a:lnTo>
                  <a:pt x="54610" y="176530"/>
                </a:lnTo>
                <a:close/>
              </a:path>
              <a:path w="186689" h="177800">
                <a:moveTo>
                  <a:pt x="186689" y="168910"/>
                </a:moveTo>
                <a:lnTo>
                  <a:pt x="118110" y="168910"/>
                </a:lnTo>
                <a:lnTo>
                  <a:pt x="118110" y="177800"/>
                </a:lnTo>
                <a:lnTo>
                  <a:pt x="121919" y="177800"/>
                </a:lnTo>
                <a:lnTo>
                  <a:pt x="128488" y="177601"/>
                </a:lnTo>
                <a:lnTo>
                  <a:pt x="146387" y="176728"/>
                </a:lnTo>
                <a:lnTo>
                  <a:pt x="153669" y="176530"/>
                </a:lnTo>
                <a:lnTo>
                  <a:pt x="186689" y="176530"/>
                </a:lnTo>
                <a:lnTo>
                  <a:pt x="186689" y="168910"/>
                </a:lnTo>
                <a:close/>
              </a:path>
              <a:path w="186689" h="177800">
                <a:moveTo>
                  <a:pt x="186689" y="176530"/>
                </a:moveTo>
                <a:lnTo>
                  <a:pt x="158750" y="176530"/>
                </a:lnTo>
                <a:lnTo>
                  <a:pt x="163829" y="177800"/>
                </a:lnTo>
                <a:lnTo>
                  <a:pt x="186689" y="177800"/>
                </a:lnTo>
                <a:lnTo>
                  <a:pt x="186689" y="176530"/>
                </a:lnTo>
                <a:close/>
              </a:path>
              <a:path w="186689" h="177800">
                <a:moveTo>
                  <a:pt x="142239" y="0"/>
                </a:moveTo>
                <a:lnTo>
                  <a:pt x="132079" y="0"/>
                </a:lnTo>
                <a:lnTo>
                  <a:pt x="130810" y="2539"/>
                </a:lnTo>
                <a:lnTo>
                  <a:pt x="128269" y="6350"/>
                </a:lnTo>
                <a:lnTo>
                  <a:pt x="36829" y="148589"/>
                </a:lnTo>
                <a:lnTo>
                  <a:pt x="6350" y="168910"/>
                </a:lnTo>
                <a:lnTo>
                  <a:pt x="40639" y="168910"/>
                </a:lnTo>
                <a:lnTo>
                  <a:pt x="40639" y="158750"/>
                </a:lnTo>
                <a:lnTo>
                  <a:pt x="43179" y="153669"/>
                </a:lnTo>
                <a:lnTo>
                  <a:pt x="44450" y="152400"/>
                </a:lnTo>
                <a:lnTo>
                  <a:pt x="64769" y="120650"/>
                </a:lnTo>
                <a:lnTo>
                  <a:pt x="159390" y="120650"/>
                </a:lnTo>
                <a:lnTo>
                  <a:pt x="158141" y="111760"/>
                </a:lnTo>
                <a:lnTo>
                  <a:pt x="69850" y="111760"/>
                </a:lnTo>
                <a:lnTo>
                  <a:pt x="121919" y="30480"/>
                </a:lnTo>
                <a:lnTo>
                  <a:pt x="146721" y="30480"/>
                </a:lnTo>
                <a:lnTo>
                  <a:pt x="143510" y="7619"/>
                </a:lnTo>
                <a:lnTo>
                  <a:pt x="142239" y="2539"/>
                </a:lnTo>
                <a:lnTo>
                  <a:pt x="142239" y="0"/>
                </a:lnTo>
                <a:close/>
              </a:path>
              <a:path w="186689" h="177800">
                <a:moveTo>
                  <a:pt x="159390" y="120650"/>
                </a:moveTo>
                <a:lnTo>
                  <a:pt x="134619" y="120650"/>
                </a:lnTo>
                <a:lnTo>
                  <a:pt x="140969" y="162560"/>
                </a:lnTo>
                <a:lnTo>
                  <a:pt x="139700" y="165100"/>
                </a:lnTo>
                <a:lnTo>
                  <a:pt x="138429" y="168910"/>
                </a:lnTo>
                <a:lnTo>
                  <a:pt x="166369" y="168910"/>
                </a:lnTo>
                <a:lnTo>
                  <a:pt x="165100" y="167639"/>
                </a:lnTo>
                <a:lnTo>
                  <a:pt x="165100" y="161289"/>
                </a:lnTo>
                <a:lnTo>
                  <a:pt x="159390" y="120650"/>
                </a:lnTo>
                <a:close/>
              </a:path>
              <a:path w="186689" h="177800">
                <a:moveTo>
                  <a:pt x="146721" y="30480"/>
                </a:moveTo>
                <a:lnTo>
                  <a:pt x="121919" y="30480"/>
                </a:lnTo>
                <a:lnTo>
                  <a:pt x="133350" y="111760"/>
                </a:lnTo>
                <a:lnTo>
                  <a:pt x="158141" y="111760"/>
                </a:lnTo>
                <a:lnTo>
                  <a:pt x="146721" y="30480"/>
                </a:lnTo>
                <a:close/>
              </a:path>
            </a:pathLst>
          </a:custGeom>
          <a:solidFill>
            <a:srgbClr val="FF3A21"/>
          </a:solidFill>
        </p:spPr>
        <p:txBody>
          <a:bodyPr wrap="square" lIns="0" tIns="0" rIns="0" bIns="0" rtlCol="0"/>
          <a:lstStyle/>
          <a:p>
            <a:endParaRPr sz="1632"/>
          </a:p>
        </p:txBody>
      </p:sp>
      <p:sp>
        <p:nvSpPr>
          <p:cNvPr id="66" name="object 66"/>
          <p:cNvSpPr/>
          <p:nvPr/>
        </p:nvSpPr>
        <p:spPr>
          <a:xfrm>
            <a:off x="741654" y="5428435"/>
            <a:ext cx="737048" cy="0"/>
          </a:xfrm>
          <a:custGeom>
            <a:avLst/>
            <a:gdLst/>
            <a:ahLst/>
            <a:cxnLst/>
            <a:rect l="l" t="t" r="r" b="b"/>
            <a:pathLst>
              <a:path w="812800">
                <a:moveTo>
                  <a:pt x="0" y="0"/>
                </a:moveTo>
                <a:lnTo>
                  <a:pt x="812800" y="0"/>
                </a:lnTo>
              </a:path>
            </a:pathLst>
          </a:custGeom>
          <a:ln w="13970">
            <a:solidFill>
              <a:srgbClr val="FF3A21"/>
            </a:solidFill>
          </a:ln>
        </p:spPr>
        <p:txBody>
          <a:bodyPr wrap="square" lIns="0" tIns="0" rIns="0" bIns="0" rtlCol="0"/>
          <a:lstStyle/>
          <a:p>
            <a:endParaRPr sz="1632"/>
          </a:p>
        </p:txBody>
      </p:sp>
      <p:sp>
        <p:nvSpPr>
          <p:cNvPr id="67" name="object 67"/>
          <p:cNvSpPr/>
          <p:nvPr/>
        </p:nvSpPr>
        <p:spPr>
          <a:xfrm>
            <a:off x="4266816" y="2336865"/>
            <a:ext cx="230327" cy="228024"/>
          </a:xfrm>
          <a:custGeom>
            <a:avLst/>
            <a:gdLst/>
            <a:ahLst/>
            <a:cxnLst/>
            <a:rect l="l" t="t" r="r" b="b"/>
            <a:pathLst>
              <a:path w="254000" h="251460">
                <a:moveTo>
                  <a:pt x="86360" y="11429"/>
                </a:moveTo>
                <a:lnTo>
                  <a:pt x="29210" y="11429"/>
                </a:lnTo>
                <a:lnTo>
                  <a:pt x="29323" y="14763"/>
                </a:lnTo>
                <a:lnTo>
                  <a:pt x="30479" y="22860"/>
                </a:lnTo>
                <a:lnTo>
                  <a:pt x="58420" y="242569"/>
                </a:lnTo>
                <a:lnTo>
                  <a:pt x="59689" y="250189"/>
                </a:lnTo>
                <a:lnTo>
                  <a:pt x="60960" y="251460"/>
                </a:lnTo>
                <a:lnTo>
                  <a:pt x="72389" y="251460"/>
                </a:lnTo>
                <a:lnTo>
                  <a:pt x="72389" y="248919"/>
                </a:lnTo>
                <a:lnTo>
                  <a:pt x="76200" y="243839"/>
                </a:lnTo>
                <a:lnTo>
                  <a:pt x="97845" y="209550"/>
                </a:lnTo>
                <a:lnTo>
                  <a:pt x="86360" y="209550"/>
                </a:lnTo>
                <a:lnTo>
                  <a:pt x="62229" y="22860"/>
                </a:lnTo>
                <a:lnTo>
                  <a:pt x="63678" y="18395"/>
                </a:lnTo>
                <a:lnTo>
                  <a:pt x="68103" y="14763"/>
                </a:lnTo>
                <a:lnTo>
                  <a:pt x="75624" y="12322"/>
                </a:lnTo>
                <a:lnTo>
                  <a:pt x="86360" y="11429"/>
                </a:lnTo>
                <a:close/>
              </a:path>
              <a:path w="254000" h="251460">
                <a:moveTo>
                  <a:pt x="248920" y="11429"/>
                </a:moveTo>
                <a:lnTo>
                  <a:pt x="184150" y="11429"/>
                </a:lnTo>
                <a:lnTo>
                  <a:pt x="194310" y="12700"/>
                </a:lnTo>
                <a:lnTo>
                  <a:pt x="199389" y="15239"/>
                </a:lnTo>
                <a:lnTo>
                  <a:pt x="199389" y="27939"/>
                </a:lnTo>
                <a:lnTo>
                  <a:pt x="194310" y="36829"/>
                </a:lnTo>
                <a:lnTo>
                  <a:pt x="86360" y="209550"/>
                </a:lnTo>
                <a:lnTo>
                  <a:pt x="97845" y="209550"/>
                </a:lnTo>
                <a:lnTo>
                  <a:pt x="204470" y="40639"/>
                </a:lnTo>
                <a:lnTo>
                  <a:pt x="216594" y="24467"/>
                </a:lnTo>
                <a:lnTo>
                  <a:pt x="228123" y="16033"/>
                </a:lnTo>
                <a:lnTo>
                  <a:pt x="238938" y="12600"/>
                </a:lnTo>
                <a:lnTo>
                  <a:pt x="248920" y="11429"/>
                </a:lnTo>
                <a:close/>
              </a:path>
              <a:path w="254000" h="251460">
                <a:moveTo>
                  <a:pt x="12700" y="0"/>
                </a:moveTo>
                <a:lnTo>
                  <a:pt x="0" y="0"/>
                </a:lnTo>
                <a:lnTo>
                  <a:pt x="0" y="11429"/>
                </a:lnTo>
                <a:lnTo>
                  <a:pt x="95250" y="11429"/>
                </a:lnTo>
                <a:lnTo>
                  <a:pt x="95250" y="1269"/>
                </a:lnTo>
                <a:lnTo>
                  <a:pt x="19050" y="1269"/>
                </a:lnTo>
                <a:lnTo>
                  <a:pt x="12700" y="0"/>
                </a:lnTo>
                <a:close/>
              </a:path>
              <a:path w="254000" h="251460">
                <a:moveTo>
                  <a:pt x="184150" y="0"/>
                </a:moveTo>
                <a:lnTo>
                  <a:pt x="177800" y="0"/>
                </a:lnTo>
                <a:lnTo>
                  <a:pt x="177800" y="11429"/>
                </a:lnTo>
                <a:lnTo>
                  <a:pt x="252729" y="11429"/>
                </a:lnTo>
                <a:lnTo>
                  <a:pt x="254000" y="5079"/>
                </a:lnTo>
                <a:lnTo>
                  <a:pt x="254000" y="1269"/>
                </a:lnTo>
                <a:lnTo>
                  <a:pt x="219710" y="1269"/>
                </a:lnTo>
                <a:lnTo>
                  <a:pt x="210939" y="1071"/>
                </a:lnTo>
                <a:lnTo>
                  <a:pt x="192920" y="198"/>
                </a:lnTo>
                <a:lnTo>
                  <a:pt x="184150" y="0"/>
                </a:lnTo>
                <a:close/>
              </a:path>
              <a:path w="254000" h="251460">
                <a:moveTo>
                  <a:pt x="91439" y="0"/>
                </a:moveTo>
                <a:lnTo>
                  <a:pt x="90170" y="0"/>
                </a:lnTo>
                <a:lnTo>
                  <a:pt x="79474" y="198"/>
                </a:lnTo>
                <a:lnTo>
                  <a:pt x="57130" y="1071"/>
                </a:lnTo>
                <a:lnTo>
                  <a:pt x="45720" y="1269"/>
                </a:lnTo>
                <a:lnTo>
                  <a:pt x="95250" y="1269"/>
                </a:lnTo>
                <a:lnTo>
                  <a:pt x="91439" y="0"/>
                </a:lnTo>
                <a:close/>
              </a:path>
              <a:path w="254000" h="251460">
                <a:moveTo>
                  <a:pt x="252729" y="0"/>
                </a:moveTo>
                <a:lnTo>
                  <a:pt x="248920" y="0"/>
                </a:lnTo>
                <a:lnTo>
                  <a:pt x="242034" y="198"/>
                </a:lnTo>
                <a:lnTo>
                  <a:pt x="227310" y="1071"/>
                </a:lnTo>
                <a:lnTo>
                  <a:pt x="219710" y="1269"/>
                </a:lnTo>
                <a:lnTo>
                  <a:pt x="254000" y="1269"/>
                </a:lnTo>
                <a:lnTo>
                  <a:pt x="252729" y="0"/>
                </a:lnTo>
                <a:close/>
              </a:path>
            </a:pathLst>
          </a:custGeom>
          <a:solidFill>
            <a:srgbClr val="0000FF"/>
          </a:solidFill>
        </p:spPr>
        <p:txBody>
          <a:bodyPr wrap="square" lIns="0" tIns="0" rIns="0" bIns="0" rtlCol="0"/>
          <a:lstStyle/>
          <a:p>
            <a:endParaRPr sz="1632"/>
          </a:p>
        </p:txBody>
      </p:sp>
      <p:sp>
        <p:nvSpPr>
          <p:cNvPr id="68" name="object 68"/>
          <p:cNvSpPr/>
          <p:nvPr/>
        </p:nvSpPr>
        <p:spPr>
          <a:xfrm>
            <a:off x="4447623" y="2445117"/>
            <a:ext cx="170442" cy="160078"/>
          </a:xfrm>
          <a:custGeom>
            <a:avLst/>
            <a:gdLst/>
            <a:ahLst/>
            <a:cxnLst/>
            <a:rect l="l" t="t" r="r" b="b"/>
            <a:pathLst>
              <a:path w="187960" h="176530">
                <a:moveTo>
                  <a:pt x="55880" y="168910"/>
                </a:moveTo>
                <a:lnTo>
                  <a:pt x="0" y="168910"/>
                </a:lnTo>
                <a:lnTo>
                  <a:pt x="0" y="176530"/>
                </a:lnTo>
                <a:lnTo>
                  <a:pt x="55880" y="176530"/>
                </a:lnTo>
                <a:lnTo>
                  <a:pt x="55880" y="168910"/>
                </a:lnTo>
                <a:close/>
              </a:path>
              <a:path w="187960" h="176530">
                <a:moveTo>
                  <a:pt x="187960" y="168910"/>
                </a:moveTo>
                <a:lnTo>
                  <a:pt x="118110" y="168910"/>
                </a:lnTo>
                <a:lnTo>
                  <a:pt x="118110" y="176530"/>
                </a:lnTo>
                <a:lnTo>
                  <a:pt x="186689" y="176530"/>
                </a:lnTo>
                <a:lnTo>
                  <a:pt x="187960" y="175260"/>
                </a:lnTo>
                <a:lnTo>
                  <a:pt x="187960" y="168910"/>
                </a:lnTo>
                <a:close/>
              </a:path>
              <a:path w="187960" h="176530">
                <a:moveTo>
                  <a:pt x="142239" y="0"/>
                </a:moveTo>
                <a:lnTo>
                  <a:pt x="132080" y="0"/>
                </a:lnTo>
                <a:lnTo>
                  <a:pt x="130810" y="1270"/>
                </a:lnTo>
                <a:lnTo>
                  <a:pt x="129539" y="5080"/>
                </a:lnTo>
                <a:lnTo>
                  <a:pt x="38100" y="147320"/>
                </a:lnTo>
                <a:lnTo>
                  <a:pt x="30817" y="156408"/>
                </a:lnTo>
                <a:lnTo>
                  <a:pt x="23653" y="162877"/>
                </a:lnTo>
                <a:lnTo>
                  <a:pt x="15775" y="166965"/>
                </a:lnTo>
                <a:lnTo>
                  <a:pt x="6350" y="168910"/>
                </a:lnTo>
                <a:lnTo>
                  <a:pt x="52070" y="168910"/>
                </a:lnTo>
                <a:lnTo>
                  <a:pt x="49530" y="167639"/>
                </a:lnTo>
                <a:lnTo>
                  <a:pt x="40639" y="167639"/>
                </a:lnTo>
                <a:lnTo>
                  <a:pt x="40639" y="157480"/>
                </a:lnTo>
                <a:lnTo>
                  <a:pt x="43180" y="153670"/>
                </a:lnTo>
                <a:lnTo>
                  <a:pt x="44450" y="152400"/>
                </a:lnTo>
                <a:lnTo>
                  <a:pt x="64770" y="120650"/>
                </a:lnTo>
                <a:lnTo>
                  <a:pt x="159437" y="120650"/>
                </a:lnTo>
                <a:lnTo>
                  <a:pt x="158198" y="111760"/>
                </a:lnTo>
                <a:lnTo>
                  <a:pt x="71120" y="111760"/>
                </a:lnTo>
                <a:lnTo>
                  <a:pt x="121920" y="29210"/>
                </a:lnTo>
                <a:lnTo>
                  <a:pt x="146695" y="29210"/>
                </a:lnTo>
                <a:lnTo>
                  <a:pt x="143510" y="6350"/>
                </a:lnTo>
                <a:lnTo>
                  <a:pt x="142239" y="1270"/>
                </a:lnTo>
                <a:lnTo>
                  <a:pt x="142239" y="0"/>
                </a:lnTo>
                <a:close/>
              </a:path>
              <a:path w="187960" h="176530">
                <a:moveTo>
                  <a:pt x="159437" y="120650"/>
                </a:moveTo>
                <a:lnTo>
                  <a:pt x="135889" y="120650"/>
                </a:lnTo>
                <a:lnTo>
                  <a:pt x="140970" y="161289"/>
                </a:lnTo>
                <a:lnTo>
                  <a:pt x="139700" y="165100"/>
                </a:lnTo>
                <a:lnTo>
                  <a:pt x="139700" y="168910"/>
                </a:lnTo>
                <a:lnTo>
                  <a:pt x="166370" y="168910"/>
                </a:lnTo>
                <a:lnTo>
                  <a:pt x="165100" y="166370"/>
                </a:lnTo>
                <a:lnTo>
                  <a:pt x="165100" y="161289"/>
                </a:lnTo>
                <a:lnTo>
                  <a:pt x="159437" y="120650"/>
                </a:lnTo>
                <a:close/>
              </a:path>
              <a:path w="187960" h="176530">
                <a:moveTo>
                  <a:pt x="146695" y="29210"/>
                </a:moveTo>
                <a:lnTo>
                  <a:pt x="121920" y="29210"/>
                </a:lnTo>
                <a:lnTo>
                  <a:pt x="134620" y="111760"/>
                </a:lnTo>
                <a:lnTo>
                  <a:pt x="158198" y="111760"/>
                </a:lnTo>
                <a:lnTo>
                  <a:pt x="146695" y="29210"/>
                </a:lnTo>
                <a:close/>
              </a:path>
            </a:pathLst>
          </a:custGeom>
          <a:solidFill>
            <a:srgbClr val="0000FF"/>
          </a:solidFill>
        </p:spPr>
        <p:txBody>
          <a:bodyPr wrap="square" lIns="0" tIns="0" rIns="0" bIns="0" rtlCol="0"/>
          <a:lstStyle/>
          <a:p>
            <a:endParaRPr sz="1632"/>
          </a:p>
        </p:txBody>
      </p:sp>
      <p:sp>
        <p:nvSpPr>
          <p:cNvPr id="69" name="object 69"/>
          <p:cNvSpPr/>
          <p:nvPr/>
        </p:nvSpPr>
        <p:spPr>
          <a:xfrm>
            <a:off x="4752807" y="2444542"/>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70" name="object 70"/>
          <p:cNvSpPr/>
          <p:nvPr/>
        </p:nvSpPr>
        <p:spPr>
          <a:xfrm>
            <a:off x="4752807" y="2507882"/>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71" name="object 71"/>
          <p:cNvSpPr/>
          <p:nvPr/>
        </p:nvSpPr>
        <p:spPr>
          <a:xfrm>
            <a:off x="5081024" y="2339168"/>
            <a:ext cx="143955" cy="217659"/>
          </a:xfrm>
          <a:custGeom>
            <a:avLst/>
            <a:gdLst/>
            <a:ahLst/>
            <a:cxnLst/>
            <a:rect l="l" t="t" r="r" b="b"/>
            <a:pathLst>
              <a:path w="158750" h="240030">
                <a:moveTo>
                  <a:pt x="157480" y="229870"/>
                </a:moveTo>
                <a:lnTo>
                  <a:pt x="60960" y="229870"/>
                </a:lnTo>
                <a:lnTo>
                  <a:pt x="60960" y="240029"/>
                </a:lnTo>
                <a:lnTo>
                  <a:pt x="157480" y="240029"/>
                </a:lnTo>
                <a:lnTo>
                  <a:pt x="157480" y="229870"/>
                </a:lnTo>
                <a:close/>
              </a:path>
              <a:path w="158750" h="240030">
                <a:moveTo>
                  <a:pt x="123189" y="182879"/>
                </a:moveTo>
                <a:lnTo>
                  <a:pt x="95250" y="182879"/>
                </a:lnTo>
                <a:lnTo>
                  <a:pt x="95250" y="212089"/>
                </a:lnTo>
                <a:lnTo>
                  <a:pt x="94654" y="220761"/>
                </a:lnTo>
                <a:lnTo>
                  <a:pt x="91439" y="226218"/>
                </a:lnTo>
                <a:lnTo>
                  <a:pt x="83462" y="229056"/>
                </a:lnTo>
                <a:lnTo>
                  <a:pt x="68580" y="229870"/>
                </a:lnTo>
                <a:lnTo>
                  <a:pt x="149860" y="229870"/>
                </a:lnTo>
                <a:lnTo>
                  <a:pt x="134441" y="229056"/>
                </a:lnTo>
                <a:lnTo>
                  <a:pt x="126523" y="226218"/>
                </a:lnTo>
                <a:lnTo>
                  <a:pt x="123606" y="220761"/>
                </a:lnTo>
                <a:lnTo>
                  <a:pt x="123189" y="212089"/>
                </a:lnTo>
                <a:lnTo>
                  <a:pt x="123189" y="182879"/>
                </a:lnTo>
                <a:close/>
              </a:path>
              <a:path w="158750" h="240030">
                <a:moveTo>
                  <a:pt x="123189" y="0"/>
                </a:moveTo>
                <a:lnTo>
                  <a:pt x="113030" y="0"/>
                </a:lnTo>
                <a:lnTo>
                  <a:pt x="110489" y="3810"/>
                </a:lnTo>
                <a:lnTo>
                  <a:pt x="0" y="171450"/>
                </a:lnTo>
                <a:lnTo>
                  <a:pt x="0" y="182879"/>
                </a:lnTo>
                <a:lnTo>
                  <a:pt x="158750" y="182879"/>
                </a:lnTo>
                <a:lnTo>
                  <a:pt x="158750" y="171450"/>
                </a:lnTo>
                <a:lnTo>
                  <a:pt x="10160" y="171450"/>
                </a:lnTo>
                <a:lnTo>
                  <a:pt x="97789" y="38100"/>
                </a:lnTo>
                <a:lnTo>
                  <a:pt x="123189" y="38100"/>
                </a:lnTo>
                <a:lnTo>
                  <a:pt x="123189" y="0"/>
                </a:lnTo>
                <a:close/>
              </a:path>
              <a:path w="158750" h="240030">
                <a:moveTo>
                  <a:pt x="123189" y="38100"/>
                </a:moveTo>
                <a:lnTo>
                  <a:pt x="97789" y="38100"/>
                </a:lnTo>
                <a:lnTo>
                  <a:pt x="97789" y="171450"/>
                </a:lnTo>
                <a:lnTo>
                  <a:pt x="123189" y="171450"/>
                </a:lnTo>
                <a:lnTo>
                  <a:pt x="123189" y="38100"/>
                </a:lnTo>
                <a:close/>
              </a:path>
            </a:pathLst>
          </a:custGeom>
          <a:solidFill>
            <a:srgbClr val="000000"/>
          </a:solidFill>
        </p:spPr>
        <p:txBody>
          <a:bodyPr wrap="square" lIns="0" tIns="0" rIns="0" bIns="0" rtlCol="0"/>
          <a:lstStyle/>
          <a:p>
            <a:endParaRPr sz="1632"/>
          </a:p>
        </p:txBody>
      </p:sp>
      <p:sp>
        <p:nvSpPr>
          <p:cNvPr id="72" name="object 72"/>
          <p:cNvSpPr/>
          <p:nvPr/>
        </p:nvSpPr>
        <p:spPr>
          <a:xfrm>
            <a:off x="5332081" y="2458937"/>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00"/>
          </a:solidFill>
        </p:spPr>
        <p:txBody>
          <a:bodyPr wrap="square" lIns="0" tIns="0" rIns="0" bIns="0" rtlCol="0"/>
          <a:lstStyle/>
          <a:p>
            <a:endParaRPr sz="1632"/>
          </a:p>
        </p:txBody>
      </p:sp>
      <p:sp>
        <p:nvSpPr>
          <p:cNvPr id="73" name="object 73"/>
          <p:cNvSpPr/>
          <p:nvPr/>
        </p:nvSpPr>
        <p:spPr>
          <a:xfrm>
            <a:off x="5482945" y="2336865"/>
            <a:ext cx="230327" cy="228024"/>
          </a:xfrm>
          <a:custGeom>
            <a:avLst/>
            <a:gdLst/>
            <a:ahLst/>
            <a:cxnLst/>
            <a:rect l="l" t="t" r="r" b="b"/>
            <a:pathLst>
              <a:path w="254000" h="251460">
                <a:moveTo>
                  <a:pt x="85089" y="11429"/>
                </a:moveTo>
                <a:lnTo>
                  <a:pt x="29209" y="11429"/>
                </a:lnTo>
                <a:lnTo>
                  <a:pt x="29323" y="14763"/>
                </a:lnTo>
                <a:lnTo>
                  <a:pt x="30479" y="22860"/>
                </a:lnTo>
                <a:lnTo>
                  <a:pt x="58419" y="242569"/>
                </a:lnTo>
                <a:lnTo>
                  <a:pt x="59689" y="250189"/>
                </a:lnTo>
                <a:lnTo>
                  <a:pt x="59689" y="251460"/>
                </a:lnTo>
                <a:lnTo>
                  <a:pt x="71119" y="251460"/>
                </a:lnTo>
                <a:lnTo>
                  <a:pt x="74929" y="243839"/>
                </a:lnTo>
                <a:lnTo>
                  <a:pt x="96575" y="209550"/>
                </a:lnTo>
                <a:lnTo>
                  <a:pt x="85089" y="209550"/>
                </a:lnTo>
                <a:lnTo>
                  <a:pt x="60959" y="22860"/>
                </a:lnTo>
                <a:lnTo>
                  <a:pt x="62408" y="18395"/>
                </a:lnTo>
                <a:lnTo>
                  <a:pt x="66833" y="14763"/>
                </a:lnTo>
                <a:lnTo>
                  <a:pt x="74354" y="12322"/>
                </a:lnTo>
                <a:lnTo>
                  <a:pt x="85089" y="11429"/>
                </a:lnTo>
                <a:close/>
              </a:path>
              <a:path w="254000" h="251460">
                <a:moveTo>
                  <a:pt x="248919" y="11429"/>
                </a:moveTo>
                <a:lnTo>
                  <a:pt x="182879" y="11429"/>
                </a:lnTo>
                <a:lnTo>
                  <a:pt x="193039" y="12700"/>
                </a:lnTo>
                <a:lnTo>
                  <a:pt x="199389" y="15239"/>
                </a:lnTo>
                <a:lnTo>
                  <a:pt x="199389" y="27939"/>
                </a:lnTo>
                <a:lnTo>
                  <a:pt x="194309" y="36829"/>
                </a:lnTo>
                <a:lnTo>
                  <a:pt x="85089" y="209550"/>
                </a:lnTo>
                <a:lnTo>
                  <a:pt x="96575" y="209550"/>
                </a:lnTo>
                <a:lnTo>
                  <a:pt x="203200" y="40639"/>
                </a:lnTo>
                <a:lnTo>
                  <a:pt x="215880" y="24467"/>
                </a:lnTo>
                <a:lnTo>
                  <a:pt x="227488" y="16033"/>
                </a:lnTo>
                <a:lnTo>
                  <a:pt x="238382" y="12600"/>
                </a:lnTo>
                <a:lnTo>
                  <a:pt x="248919" y="11429"/>
                </a:lnTo>
                <a:close/>
              </a:path>
              <a:path w="254000" h="251460">
                <a:moveTo>
                  <a:pt x="12700" y="0"/>
                </a:moveTo>
                <a:lnTo>
                  <a:pt x="0" y="0"/>
                </a:lnTo>
                <a:lnTo>
                  <a:pt x="0" y="11429"/>
                </a:lnTo>
                <a:lnTo>
                  <a:pt x="93979" y="11429"/>
                </a:lnTo>
                <a:lnTo>
                  <a:pt x="93979" y="1269"/>
                </a:lnTo>
                <a:lnTo>
                  <a:pt x="19050" y="1269"/>
                </a:lnTo>
                <a:lnTo>
                  <a:pt x="12700" y="0"/>
                </a:lnTo>
                <a:close/>
              </a:path>
              <a:path w="254000" h="251460">
                <a:moveTo>
                  <a:pt x="184150" y="0"/>
                </a:moveTo>
                <a:lnTo>
                  <a:pt x="177800" y="0"/>
                </a:lnTo>
                <a:lnTo>
                  <a:pt x="177800" y="11429"/>
                </a:lnTo>
                <a:lnTo>
                  <a:pt x="252729" y="11429"/>
                </a:lnTo>
                <a:lnTo>
                  <a:pt x="254000" y="5079"/>
                </a:lnTo>
                <a:lnTo>
                  <a:pt x="254000" y="1269"/>
                </a:lnTo>
                <a:lnTo>
                  <a:pt x="219709" y="1269"/>
                </a:lnTo>
                <a:lnTo>
                  <a:pt x="210403" y="1071"/>
                </a:lnTo>
                <a:lnTo>
                  <a:pt x="192742" y="198"/>
                </a:lnTo>
                <a:lnTo>
                  <a:pt x="184150" y="0"/>
                </a:lnTo>
                <a:close/>
              </a:path>
              <a:path w="254000" h="251460">
                <a:moveTo>
                  <a:pt x="91439" y="0"/>
                </a:moveTo>
                <a:lnTo>
                  <a:pt x="88900" y="0"/>
                </a:lnTo>
                <a:lnTo>
                  <a:pt x="78224" y="198"/>
                </a:lnTo>
                <a:lnTo>
                  <a:pt x="56395" y="1071"/>
                </a:lnTo>
                <a:lnTo>
                  <a:pt x="45719" y="1269"/>
                </a:lnTo>
                <a:lnTo>
                  <a:pt x="93979" y="1269"/>
                </a:lnTo>
                <a:lnTo>
                  <a:pt x="91439" y="0"/>
                </a:lnTo>
                <a:close/>
              </a:path>
              <a:path w="254000" h="251460">
                <a:moveTo>
                  <a:pt x="251459" y="0"/>
                </a:moveTo>
                <a:lnTo>
                  <a:pt x="248919" y="0"/>
                </a:lnTo>
                <a:lnTo>
                  <a:pt x="242034" y="198"/>
                </a:lnTo>
                <a:lnTo>
                  <a:pt x="227310" y="1071"/>
                </a:lnTo>
                <a:lnTo>
                  <a:pt x="219709" y="1269"/>
                </a:lnTo>
                <a:lnTo>
                  <a:pt x="254000" y="1269"/>
                </a:lnTo>
                <a:lnTo>
                  <a:pt x="251459" y="0"/>
                </a:lnTo>
                <a:close/>
              </a:path>
            </a:pathLst>
          </a:custGeom>
          <a:solidFill>
            <a:srgbClr val="FF3A21"/>
          </a:solidFill>
        </p:spPr>
        <p:txBody>
          <a:bodyPr wrap="square" lIns="0" tIns="0" rIns="0" bIns="0" rtlCol="0"/>
          <a:lstStyle/>
          <a:p>
            <a:endParaRPr sz="1632"/>
          </a:p>
        </p:txBody>
      </p:sp>
      <p:sp>
        <p:nvSpPr>
          <p:cNvPr id="74" name="object 74"/>
          <p:cNvSpPr/>
          <p:nvPr/>
        </p:nvSpPr>
        <p:spPr>
          <a:xfrm>
            <a:off x="5667207" y="2450876"/>
            <a:ext cx="172746" cy="154319"/>
          </a:xfrm>
          <a:custGeom>
            <a:avLst/>
            <a:gdLst/>
            <a:ahLst/>
            <a:cxnLst/>
            <a:rect l="l" t="t" r="r" b="b"/>
            <a:pathLst>
              <a:path w="190500" h="170180">
                <a:moveTo>
                  <a:pt x="154122" y="86360"/>
                </a:moveTo>
                <a:lnTo>
                  <a:pt x="119379" y="86360"/>
                </a:lnTo>
                <a:lnTo>
                  <a:pt x="134917" y="88959"/>
                </a:lnTo>
                <a:lnTo>
                  <a:pt x="145573" y="95726"/>
                </a:lnTo>
                <a:lnTo>
                  <a:pt x="151705" y="105112"/>
                </a:lnTo>
                <a:lnTo>
                  <a:pt x="153669" y="115570"/>
                </a:lnTo>
                <a:lnTo>
                  <a:pt x="149224" y="133429"/>
                </a:lnTo>
                <a:lnTo>
                  <a:pt x="137159" y="147955"/>
                </a:lnTo>
                <a:lnTo>
                  <a:pt x="119379" y="157718"/>
                </a:lnTo>
                <a:lnTo>
                  <a:pt x="97789" y="161289"/>
                </a:lnTo>
                <a:lnTo>
                  <a:pt x="0" y="161289"/>
                </a:lnTo>
                <a:lnTo>
                  <a:pt x="0" y="170180"/>
                </a:lnTo>
                <a:lnTo>
                  <a:pt x="104139" y="170180"/>
                </a:lnTo>
                <a:lnTo>
                  <a:pt x="133528" y="165417"/>
                </a:lnTo>
                <a:lnTo>
                  <a:pt x="157321" y="153035"/>
                </a:lnTo>
                <a:lnTo>
                  <a:pt x="173255" y="135889"/>
                </a:lnTo>
                <a:lnTo>
                  <a:pt x="179069" y="116839"/>
                </a:lnTo>
                <a:lnTo>
                  <a:pt x="176053" y="104159"/>
                </a:lnTo>
                <a:lnTo>
                  <a:pt x="167322" y="93503"/>
                </a:lnTo>
                <a:lnTo>
                  <a:pt x="154122" y="86360"/>
                </a:lnTo>
                <a:close/>
              </a:path>
              <a:path w="190500" h="170180">
                <a:moveTo>
                  <a:pt x="86359" y="8889"/>
                </a:moveTo>
                <a:lnTo>
                  <a:pt x="57150" y="8889"/>
                </a:lnTo>
                <a:lnTo>
                  <a:pt x="63500" y="10160"/>
                </a:lnTo>
                <a:lnTo>
                  <a:pt x="63500" y="15239"/>
                </a:lnTo>
                <a:lnTo>
                  <a:pt x="62229" y="17780"/>
                </a:lnTo>
                <a:lnTo>
                  <a:pt x="29209" y="151130"/>
                </a:lnTo>
                <a:lnTo>
                  <a:pt x="26669" y="160020"/>
                </a:lnTo>
                <a:lnTo>
                  <a:pt x="26669" y="161289"/>
                </a:lnTo>
                <a:lnTo>
                  <a:pt x="49529" y="161289"/>
                </a:lnTo>
                <a:lnTo>
                  <a:pt x="49529" y="157480"/>
                </a:lnTo>
                <a:lnTo>
                  <a:pt x="50800" y="153670"/>
                </a:lnTo>
                <a:lnTo>
                  <a:pt x="67309" y="86360"/>
                </a:lnTo>
                <a:lnTo>
                  <a:pt x="154122" y="86360"/>
                </a:lnTo>
                <a:lnTo>
                  <a:pt x="153352" y="85943"/>
                </a:lnTo>
                <a:lnTo>
                  <a:pt x="134619" y="82550"/>
                </a:lnTo>
                <a:lnTo>
                  <a:pt x="146396" y="78739"/>
                </a:lnTo>
                <a:lnTo>
                  <a:pt x="69850" y="78739"/>
                </a:lnTo>
                <a:lnTo>
                  <a:pt x="85089" y="17780"/>
                </a:lnTo>
                <a:lnTo>
                  <a:pt x="86280" y="10636"/>
                </a:lnTo>
                <a:lnTo>
                  <a:pt x="86359" y="8889"/>
                </a:lnTo>
                <a:close/>
              </a:path>
              <a:path w="190500" h="170180">
                <a:moveTo>
                  <a:pt x="138429" y="0"/>
                </a:moveTo>
                <a:lnTo>
                  <a:pt x="40639" y="0"/>
                </a:lnTo>
                <a:lnTo>
                  <a:pt x="40639" y="8889"/>
                </a:lnTo>
                <a:lnTo>
                  <a:pt x="134619" y="8889"/>
                </a:lnTo>
                <a:lnTo>
                  <a:pt x="150296" y="11628"/>
                </a:lnTo>
                <a:lnTo>
                  <a:pt x="160019" y="18414"/>
                </a:lnTo>
                <a:lnTo>
                  <a:pt x="164980" y="27106"/>
                </a:lnTo>
                <a:lnTo>
                  <a:pt x="166369" y="35560"/>
                </a:lnTo>
                <a:lnTo>
                  <a:pt x="162262" y="50879"/>
                </a:lnTo>
                <a:lnTo>
                  <a:pt x="150653" y="64770"/>
                </a:lnTo>
                <a:lnTo>
                  <a:pt x="132615" y="74850"/>
                </a:lnTo>
                <a:lnTo>
                  <a:pt x="109219" y="78739"/>
                </a:lnTo>
                <a:lnTo>
                  <a:pt x="146396" y="78739"/>
                </a:lnTo>
                <a:lnTo>
                  <a:pt x="156210" y="75564"/>
                </a:lnTo>
                <a:lnTo>
                  <a:pt x="173989" y="64770"/>
                </a:lnTo>
                <a:lnTo>
                  <a:pt x="186055" y="51117"/>
                </a:lnTo>
                <a:lnTo>
                  <a:pt x="190500" y="35560"/>
                </a:lnTo>
                <a:lnTo>
                  <a:pt x="187007" y="21967"/>
                </a:lnTo>
                <a:lnTo>
                  <a:pt x="176847" y="10636"/>
                </a:lnTo>
                <a:lnTo>
                  <a:pt x="160496" y="2877"/>
                </a:lnTo>
                <a:lnTo>
                  <a:pt x="138429" y="0"/>
                </a:lnTo>
                <a:close/>
              </a:path>
            </a:pathLst>
          </a:custGeom>
          <a:solidFill>
            <a:srgbClr val="FF3A21"/>
          </a:solidFill>
        </p:spPr>
        <p:txBody>
          <a:bodyPr wrap="square" lIns="0" tIns="0" rIns="0" bIns="0" rtlCol="0"/>
          <a:lstStyle/>
          <a:p>
            <a:endParaRPr sz="1632"/>
          </a:p>
        </p:txBody>
      </p:sp>
      <p:sp>
        <p:nvSpPr>
          <p:cNvPr id="75" name="object 75"/>
          <p:cNvSpPr txBox="1"/>
          <p:nvPr/>
        </p:nvSpPr>
        <p:spPr>
          <a:xfrm>
            <a:off x="4855303" y="3736103"/>
            <a:ext cx="1884654" cy="346464"/>
          </a:xfrm>
          <a:prstGeom prst="rect">
            <a:avLst/>
          </a:prstGeom>
        </p:spPr>
        <p:txBody>
          <a:bodyPr vert="horz" wrap="square" lIns="0" tIns="11516" rIns="0" bIns="0" rtlCol="0">
            <a:spAutoFit/>
          </a:bodyPr>
          <a:lstStyle/>
          <a:p>
            <a:pPr marL="11516">
              <a:spcBef>
                <a:spcPts val="91"/>
              </a:spcBef>
            </a:pPr>
            <a:r>
              <a:rPr sz="2176" spc="-5" dirty="0">
                <a:latin typeface="Arial"/>
                <a:cs typeface="Arial"/>
              </a:rPr>
              <a:t>Per </a:t>
            </a:r>
            <a:r>
              <a:rPr sz="2176" spc="-9" dirty="0">
                <a:latin typeface="Arial"/>
                <a:cs typeface="Arial"/>
              </a:rPr>
              <a:t>unit </a:t>
            </a:r>
            <a:r>
              <a:rPr sz="2176" spc="-5" dirty="0">
                <a:latin typeface="Arial"/>
                <a:cs typeface="Arial"/>
              </a:rPr>
              <a:t>of</a:t>
            </a:r>
            <a:r>
              <a:rPr sz="2176" spc="-50" dirty="0">
                <a:latin typeface="Arial"/>
                <a:cs typeface="Arial"/>
              </a:rPr>
              <a:t> </a:t>
            </a:r>
            <a:r>
              <a:rPr sz="2176" dirty="0">
                <a:latin typeface="Arial"/>
                <a:cs typeface="Arial"/>
              </a:rPr>
              <a:t>time</a:t>
            </a:r>
            <a:endParaRPr sz="2176">
              <a:latin typeface="Arial"/>
              <a:cs typeface="Arial"/>
            </a:endParaRPr>
          </a:p>
        </p:txBody>
      </p:sp>
      <p:sp>
        <p:nvSpPr>
          <p:cNvPr id="76" name="object 76"/>
          <p:cNvSpPr/>
          <p:nvPr/>
        </p:nvSpPr>
        <p:spPr>
          <a:xfrm>
            <a:off x="4946282" y="6132660"/>
            <a:ext cx="175049" cy="146258"/>
          </a:xfrm>
          <a:custGeom>
            <a:avLst/>
            <a:gdLst/>
            <a:ahLst/>
            <a:cxnLst/>
            <a:rect l="l" t="t" r="r" b="b"/>
            <a:pathLst>
              <a:path w="193039" h="161289">
                <a:moveTo>
                  <a:pt x="58336" y="7620"/>
                </a:moveTo>
                <a:lnTo>
                  <a:pt x="43179" y="7620"/>
                </a:lnTo>
                <a:lnTo>
                  <a:pt x="48101" y="12541"/>
                </a:lnTo>
                <a:lnTo>
                  <a:pt x="48185" y="25558"/>
                </a:lnTo>
                <a:lnTo>
                  <a:pt x="47982" y="29428"/>
                </a:lnTo>
                <a:lnTo>
                  <a:pt x="46989" y="35083"/>
                </a:lnTo>
                <a:lnTo>
                  <a:pt x="45045" y="42882"/>
                </a:lnTo>
                <a:lnTo>
                  <a:pt x="41910" y="54610"/>
                </a:lnTo>
                <a:lnTo>
                  <a:pt x="21589" y="135890"/>
                </a:lnTo>
                <a:lnTo>
                  <a:pt x="20320" y="142240"/>
                </a:lnTo>
                <a:lnTo>
                  <a:pt x="19050" y="149860"/>
                </a:lnTo>
                <a:lnTo>
                  <a:pt x="19050" y="158750"/>
                </a:lnTo>
                <a:lnTo>
                  <a:pt x="22860" y="161290"/>
                </a:lnTo>
                <a:lnTo>
                  <a:pt x="33020" y="161290"/>
                </a:lnTo>
                <a:lnTo>
                  <a:pt x="48260" y="125730"/>
                </a:lnTo>
                <a:lnTo>
                  <a:pt x="55879" y="92710"/>
                </a:lnTo>
                <a:lnTo>
                  <a:pt x="58420" y="86360"/>
                </a:lnTo>
                <a:lnTo>
                  <a:pt x="60960" y="77470"/>
                </a:lnTo>
                <a:lnTo>
                  <a:pt x="62229" y="69850"/>
                </a:lnTo>
                <a:lnTo>
                  <a:pt x="63500" y="63500"/>
                </a:lnTo>
                <a:lnTo>
                  <a:pt x="67310" y="53340"/>
                </a:lnTo>
                <a:lnTo>
                  <a:pt x="67310" y="52070"/>
                </a:lnTo>
                <a:lnTo>
                  <a:pt x="73759" y="40302"/>
                </a:lnTo>
                <a:lnTo>
                  <a:pt x="80608" y="31750"/>
                </a:lnTo>
                <a:lnTo>
                  <a:pt x="71120" y="31750"/>
                </a:lnTo>
                <a:lnTo>
                  <a:pt x="67032" y="18216"/>
                </a:lnTo>
                <a:lnTo>
                  <a:pt x="59372" y="8255"/>
                </a:lnTo>
                <a:lnTo>
                  <a:pt x="58336" y="7620"/>
                </a:lnTo>
                <a:close/>
              </a:path>
              <a:path w="193039" h="161289">
                <a:moveTo>
                  <a:pt x="151764" y="7620"/>
                </a:moveTo>
                <a:lnTo>
                  <a:pt x="125729" y="7620"/>
                </a:lnTo>
                <a:lnTo>
                  <a:pt x="135135" y="9981"/>
                </a:lnTo>
                <a:lnTo>
                  <a:pt x="140970" y="16033"/>
                </a:lnTo>
                <a:lnTo>
                  <a:pt x="143946" y="24229"/>
                </a:lnTo>
                <a:lnTo>
                  <a:pt x="144659" y="31750"/>
                </a:lnTo>
                <a:lnTo>
                  <a:pt x="144734" y="33337"/>
                </a:lnTo>
                <a:lnTo>
                  <a:pt x="141922" y="53082"/>
                </a:lnTo>
                <a:lnTo>
                  <a:pt x="135202" y="77470"/>
                </a:lnTo>
                <a:lnTo>
                  <a:pt x="127635" y="100349"/>
                </a:lnTo>
                <a:lnTo>
                  <a:pt x="121920" y="116840"/>
                </a:lnTo>
                <a:lnTo>
                  <a:pt x="118110" y="124460"/>
                </a:lnTo>
                <a:lnTo>
                  <a:pt x="116839" y="128270"/>
                </a:lnTo>
                <a:lnTo>
                  <a:pt x="116839" y="132080"/>
                </a:lnTo>
                <a:lnTo>
                  <a:pt x="119260" y="144145"/>
                </a:lnTo>
                <a:lnTo>
                  <a:pt x="125730" y="153352"/>
                </a:lnTo>
                <a:lnTo>
                  <a:pt x="135056" y="159226"/>
                </a:lnTo>
                <a:lnTo>
                  <a:pt x="146050" y="161290"/>
                </a:lnTo>
                <a:lnTo>
                  <a:pt x="166830" y="153670"/>
                </a:lnTo>
                <a:lnTo>
                  <a:pt x="140970" y="153670"/>
                </a:lnTo>
                <a:lnTo>
                  <a:pt x="138429" y="149860"/>
                </a:lnTo>
                <a:lnTo>
                  <a:pt x="146056" y="116820"/>
                </a:lnTo>
                <a:lnTo>
                  <a:pt x="151903" y="99357"/>
                </a:lnTo>
                <a:lnTo>
                  <a:pt x="158591" y="77946"/>
                </a:lnTo>
                <a:lnTo>
                  <a:pt x="164087" y="56296"/>
                </a:lnTo>
                <a:lnTo>
                  <a:pt x="166370" y="38100"/>
                </a:lnTo>
                <a:lnTo>
                  <a:pt x="163611" y="21967"/>
                </a:lnTo>
                <a:lnTo>
                  <a:pt x="155733" y="10001"/>
                </a:lnTo>
                <a:lnTo>
                  <a:pt x="151764" y="7620"/>
                </a:lnTo>
                <a:close/>
              </a:path>
              <a:path w="193039" h="161289">
                <a:moveTo>
                  <a:pt x="193039" y="102870"/>
                </a:moveTo>
                <a:lnTo>
                  <a:pt x="185420" y="102870"/>
                </a:lnTo>
                <a:lnTo>
                  <a:pt x="185420" y="104140"/>
                </a:lnTo>
                <a:lnTo>
                  <a:pt x="184150" y="110490"/>
                </a:lnTo>
                <a:lnTo>
                  <a:pt x="177680" y="127416"/>
                </a:lnTo>
                <a:lnTo>
                  <a:pt x="169544" y="141128"/>
                </a:lnTo>
                <a:lnTo>
                  <a:pt x="159504" y="150316"/>
                </a:lnTo>
                <a:lnTo>
                  <a:pt x="147320" y="153670"/>
                </a:lnTo>
                <a:lnTo>
                  <a:pt x="166830" y="153670"/>
                </a:lnTo>
                <a:lnTo>
                  <a:pt x="167858" y="153292"/>
                </a:lnTo>
                <a:lnTo>
                  <a:pt x="182403" y="135413"/>
                </a:lnTo>
                <a:lnTo>
                  <a:pt x="190519" y="116820"/>
                </a:lnTo>
                <a:lnTo>
                  <a:pt x="193039" y="106680"/>
                </a:lnTo>
                <a:lnTo>
                  <a:pt x="193039" y="102870"/>
                </a:lnTo>
                <a:close/>
              </a:path>
              <a:path w="193039" h="161289">
                <a:moveTo>
                  <a:pt x="38100" y="0"/>
                </a:moveTo>
                <a:lnTo>
                  <a:pt x="6965" y="30857"/>
                </a:lnTo>
                <a:lnTo>
                  <a:pt x="0" y="54610"/>
                </a:lnTo>
                <a:lnTo>
                  <a:pt x="0" y="58420"/>
                </a:lnTo>
                <a:lnTo>
                  <a:pt x="8889" y="58420"/>
                </a:lnTo>
                <a:lnTo>
                  <a:pt x="10160" y="50800"/>
                </a:lnTo>
                <a:lnTo>
                  <a:pt x="15041" y="33337"/>
                </a:lnTo>
                <a:lnTo>
                  <a:pt x="20637" y="19685"/>
                </a:lnTo>
                <a:lnTo>
                  <a:pt x="27662" y="10795"/>
                </a:lnTo>
                <a:lnTo>
                  <a:pt x="36829" y="7620"/>
                </a:lnTo>
                <a:lnTo>
                  <a:pt x="58336" y="7620"/>
                </a:lnTo>
                <a:lnTo>
                  <a:pt x="49331" y="2103"/>
                </a:lnTo>
                <a:lnTo>
                  <a:pt x="38100" y="0"/>
                </a:lnTo>
                <a:close/>
              </a:path>
              <a:path w="193039" h="161289">
                <a:moveTo>
                  <a:pt x="127000" y="0"/>
                </a:moveTo>
                <a:lnTo>
                  <a:pt x="105231" y="3710"/>
                </a:lnTo>
                <a:lnTo>
                  <a:pt x="89058" y="12541"/>
                </a:lnTo>
                <a:lnTo>
                  <a:pt x="77886" y="23038"/>
                </a:lnTo>
                <a:lnTo>
                  <a:pt x="71120" y="31750"/>
                </a:lnTo>
                <a:lnTo>
                  <a:pt x="80608" y="31750"/>
                </a:lnTo>
                <a:lnTo>
                  <a:pt x="85566" y="25558"/>
                </a:lnTo>
                <a:lnTo>
                  <a:pt x="102850" y="12957"/>
                </a:lnTo>
                <a:lnTo>
                  <a:pt x="125729" y="7620"/>
                </a:lnTo>
                <a:lnTo>
                  <a:pt x="151764" y="7620"/>
                </a:lnTo>
                <a:lnTo>
                  <a:pt x="143331" y="2559"/>
                </a:lnTo>
                <a:lnTo>
                  <a:pt x="127000" y="0"/>
                </a:lnTo>
                <a:close/>
              </a:path>
            </a:pathLst>
          </a:custGeom>
          <a:solidFill>
            <a:srgbClr val="0000FF"/>
          </a:solidFill>
        </p:spPr>
        <p:txBody>
          <a:bodyPr wrap="square" lIns="0" tIns="0" rIns="0" bIns="0" rtlCol="0"/>
          <a:lstStyle/>
          <a:p>
            <a:endParaRPr sz="1632"/>
          </a:p>
        </p:txBody>
      </p:sp>
      <p:sp>
        <p:nvSpPr>
          <p:cNvPr id="77" name="object 77"/>
          <p:cNvSpPr/>
          <p:nvPr/>
        </p:nvSpPr>
        <p:spPr>
          <a:xfrm>
            <a:off x="5138606" y="6132660"/>
            <a:ext cx="161229" cy="146258"/>
          </a:xfrm>
          <a:custGeom>
            <a:avLst/>
            <a:gdLst/>
            <a:ahLst/>
            <a:cxnLst/>
            <a:rect l="l" t="t" r="r" b="b"/>
            <a:pathLst>
              <a:path w="177800" h="161289">
                <a:moveTo>
                  <a:pt x="25400" y="116840"/>
                </a:moveTo>
                <a:lnTo>
                  <a:pt x="19050" y="116840"/>
                </a:lnTo>
                <a:lnTo>
                  <a:pt x="11787" y="118606"/>
                </a:lnTo>
                <a:lnTo>
                  <a:pt x="5715" y="123348"/>
                </a:lnTo>
                <a:lnTo>
                  <a:pt x="1547" y="130234"/>
                </a:lnTo>
                <a:lnTo>
                  <a:pt x="0" y="138430"/>
                </a:lnTo>
                <a:lnTo>
                  <a:pt x="3016" y="148967"/>
                </a:lnTo>
                <a:lnTo>
                  <a:pt x="10795" y="156051"/>
                </a:lnTo>
                <a:lnTo>
                  <a:pt x="21431" y="160039"/>
                </a:lnTo>
                <a:lnTo>
                  <a:pt x="33020" y="161290"/>
                </a:lnTo>
                <a:lnTo>
                  <a:pt x="48974" y="157301"/>
                </a:lnTo>
                <a:lnTo>
                  <a:pt x="53751" y="153670"/>
                </a:lnTo>
                <a:lnTo>
                  <a:pt x="22860" y="153670"/>
                </a:lnTo>
                <a:lnTo>
                  <a:pt x="16510" y="149860"/>
                </a:lnTo>
                <a:lnTo>
                  <a:pt x="25400" y="147320"/>
                </a:lnTo>
                <a:lnTo>
                  <a:pt x="33020" y="140970"/>
                </a:lnTo>
                <a:lnTo>
                  <a:pt x="33020" y="120650"/>
                </a:lnTo>
                <a:lnTo>
                  <a:pt x="25400" y="116840"/>
                </a:lnTo>
                <a:close/>
              </a:path>
              <a:path w="177800" h="161289">
                <a:moveTo>
                  <a:pt x="90629" y="134620"/>
                </a:moveTo>
                <a:lnTo>
                  <a:pt x="71120" y="134620"/>
                </a:lnTo>
                <a:lnTo>
                  <a:pt x="76180" y="144145"/>
                </a:lnTo>
                <a:lnTo>
                  <a:pt x="83978" y="152717"/>
                </a:lnTo>
                <a:lnTo>
                  <a:pt x="94872" y="158908"/>
                </a:lnTo>
                <a:lnTo>
                  <a:pt x="109220" y="161290"/>
                </a:lnTo>
                <a:lnTo>
                  <a:pt x="133687" y="154185"/>
                </a:lnTo>
                <a:lnTo>
                  <a:pt x="134251" y="153670"/>
                </a:lnTo>
                <a:lnTo>
                  <a:pt x="109220" y="153670"/>
                </a:lnTo>
                <a:lnTo>
                  <a:pt x="100349" y="151705"/>
                </a:lnTo>
                <a:lnTo>
                  <a:pt x="94456" y="146526"/>
                </a:lnTo>
                <a:lnTo>
                  <a:pt x="91182" y="139203"/>
                </a:lnTo>
                <a:lnTo>
                  <a:pt x="90629" y="134620"/>
                </a:lnTo>
                <a:close/>
              </a:path>
              <a:path w="177800" h="161289">
                <a:moveTo>
                  <a:pt x="91386" y="7620"/>
                </a:moveTo>
                <a:lnTo>
                  <a:pt x="67310" y="7620"/>
                </a:lnTo>
                <a:lnTo>
                  <a:pt x="73501" y="8532"/>
                </a:lnTo>
                <a:lnTo>
                  <a:pt x="79692" y="12065"/>
                </a:lnTo>
                <a:lnTo>
                  <a:pt x="84455" y="19407"/>
                </a:lnTo>
                <a:lnTo>
                  <a:pt x="86356" y="31730"/>
                </a:lnTo>
                <a:lnTo>
                  <a:pt x="85351" y="42862"/>
                </a:lnTo>
                <a:lnTo>
                  <a:pt x="76180" y="84256"/>
                </a:lnTo>
                <a:lnTo>
                  <a:pt x="62150" y="132238"/>
                </a:lnTo>
                <a:lnTo>
                  <a:pt x="34289" y="153670"/>
                </a:lnTo>
                <a:lnTo>
                  <a:pt x="53751" y="153670"/>
                </a:lnTo>
                <a:lnTo>
                  <a:pt x="60642" y="148431"/>
                </a:lnTo>
                <a:lnTo>
                  <a:pt x="68024" y="139322"/>
                </a:lnTo>
                <a:lnTo>
                  <a:pt x="71120" y="134620"/>
                </a:lnTo>
                <a:lnTo>
                  <a:pt x="90629" y="134620"/>
                </a:lnTo>
                <a:lnTo>
                  <a:pt x="90170" y="130810"/>
                </a:lnTo>
                <a:lnTo>
                  <a:pt x="90626" y="124420"/>
                </a:lnTo>
                <a:lnTo>
                  <a:pt x="91916" y="117792"/>
                </a:lnTo>
                <a:lnTo>
                  <a:pt x="93920" y="109735"/>
                </a:lnTo>
                <a:lnTo>
                  <a:pt x="96520" y="99060"/>
                </a:lnTo>
                <a:lnTo>
                  <a:pt x="109220" y="50800"/>
                </a:lnTo>
                <a:lnTo>
                  <a:pt x="111720" y="39766"/>
                </a:lnTo>
                <a:lnTo>
                  <a:pt x="116718" y="27940"/>
                </a:lnTo>
                <a:lnTo>
                  <a:pt x="106680" y="27940"/>
                </a:lnTo>
                <a:lnTo>
                  <a:pt x="98405" y="13394"/>
                </a:lnTo>
                <a:lnTo>
                  <a:pt x="91386" y="7620"/>
                </a:lnTo>
                <a:close/>
              </a:path>
              <a:path w="177800" h="161289">
                <a:moveTo>
                  <a:pt x="166370" y="102870"/>
                </a:moveTo>
                <a:lnTo>
                  <a:pt x="158750" y="102870"/>
                </a:lnTo>
                <a:lnTo>
                  <a:pt x="158750" y="105410"/>
                </a:lnTo>
                <a:lnTo>
                  <a:pt x="157480" y="106680"/>
                </a:lnTo>
                <a:lnTo>
                  <a:pt x="146903" y="130095"/>
                </a:lnTo>
                <a:lnTo>
                  <a:pt x="133826" y="144462"/>
                </a:lnTo>
                <a:lnTo>
                  <a:pt x="120511" y="151685"/>
                </a:lnTo>
                <a:lnTo>
                  <a:pt x="109220" y="153670"/>
                </a:lnTo>
                <a:lnTo>
                  <a:pt x="134251" y="153670"/>
                </a:lnTo>
                <a:lnTo>
                  <a:pt x="151606" y="137795"/>
                </a:lnTo>
                <a:lnTo>
                  <a:pt x="162619" y="119499"/>
                </a:lnTo>
                <a:lnTo>
                  <a:pt x="166370" y="106680"/>
                </a:lnTo>
                <a:lnTo>
                  <a:pt x="166370" y="102870"/>
                </a:lnTo>
                <a:close/>
              </a:path>
              <a:path w="177800" h="161289">
                <a:moveTo>
                  <a:pt x="68580" y="0"/>
                </a:moveTo>
                <a:lnTo>
                  <a:pt x="44112" y="7461"/>
                </a:lnTo>
                <a:lnTo>
                  <a:pt x="26193" y="24447"/>
                </a:lnTo>
                <a:lnTo>
                  <a:pt x="15180" y="42862"/>
                </a:lnTo>
                <a:lnTo>
                  <a:pt x="11430" y="54610"/>
                </a:lnTo>
                <a:lnTo>
                  <a:pt x="11430" y="58420"/>
                </a:lnTo>
                <a:lnTo>
                  <a:pt x="19050" y="58420"/>
                </a:lnTo>
                <a:lnTo>
                  <a:pt x="20320" y="54610"/>
                </a:lnTo>
                <a:lnTo>
                  <a:pt x="31412" y="31730"/>
                </a:lnTo>
                <a:lnTo>
                  <a:pt x="44291" y="17303"/>
                </a:lnTo>
                <a:lnTo>
                  <a:pt x="56931" y="9782"/>
                </a:lnTo>
                <a:lnTo>
                  <a:pt x="67310" y="7620"/>
                </a:lnTo>
                <a:lnTo>
                  <a:pt x="91386" y="7620"/>
                </a:lnTo>
                <a:lnTo>
                  <a:pt x="88106" y="4921"/>
                </a:lnTo>
                <a:lnTo>
                  <a:pt x="77569" y="972"/>
                </a:lnTo>
                <a:lnTo>
                  <a:pt x="68580" y="0"/>
                </a:lnTo>
                <a:close/>
              </a:path>
              <a:path w="177800" h="161289">
                <a:moveTo>
                  <a:pt x="169001" y="7620"/>
                </a:moveTo>
                <a:lnTo>
                  <a:pt x="153670" y="7620"/>
                </a:lnTo>
                <a:lnTo>
                  <a:pt x="161289" y="12700"/>
                </a:lnTo>
                <a:lnTo>
                  <a:pt x="152400" y="13970"/>
                </a:lnTo>
                <a:lnTo>
                  <a:pt x="144780" y="22860"/>
                </a:lnTo>
                <a:lnTo>
                  <a:pt x="144780" y="38100"/>
                </a:lnTo>
                <a:lnTo>
                  <a:pt x="148589" y="44450"/>
                </a:lnTo>
                <a:lnTo>
                  <a:pt x="158750" y="44450"/>
                </a:lnTo>
                <a:lnTo>
                  <a:pt x="164941" y="43219"/>
                </a:lnTo>
                <a:lnTo>
                  <a:pt x="171132" y="39370"/>
                </a:lnTo>
                <a:lnTo>
                  <a:pt x="175895" y="32662"/>
                </a:lnTo>
                <a:lnTo>
                  <a:pt x="177800" y="22860"/>
                </a:lnTo>
                <a:lnTo>
                  <a:pt x="174228" y="11787"/>
                </a:lnTo>
                <a:lnTo>
                  <a:pt x="169001" y="7620"/>
                </a:lnTo>
                <a:close/>
              </a:path>
              <a:path w="177800" h="161289">
                <a:moveTo>
                  <a:pt x="143510" y="0"/>
                </a:moveTo>
                <a:lnTo>
                  <a:pt x="130254" y="3115"/>
                </a:lnTo>
                <a:lnTo>
                  <a:pt x="119380" y="10636"/>
                </a:lnTo>
                <a:lnTo>
                  <a:pt x="111363" y="19823"/>
                </a:lnTo>
                <a:lnTo>
                  <a:pt x="106680" y="27940"/>
                </a:lnTo>
                <a:lnTo>
                  <a:pt x="116718" y="27940"/>
                </a:lnTo>
                <a:lnTo>
                  <a:pt x="117792" y="25400"/>
                </a:lnTo>
                <a:lnTo>
                  <a:pt x="128150" y="12938"/>
                </a:lnTo>
                <a:lnTo>
                  <a:pt x="143510" y="7620"/>
                </a:lnTo>
                <a:lnTo>
                  <a:pt x="169001" y="7620"/>
                </a:lnTo>
                <a:lnTo>
                  <a:pt x="165417" y="4762"/>
                </a:lnTo>
                <a:lnTo>
                  <a:pt x="154225" y="1071"/>
                </a:lnTo>
                <a:lnTo>
                  <a:pt x="143510" y="0"/>
                </a:lnTo>
                <a:close/>
              </a:path>
            </a:pathLst>
          </a:custGeom>
          <a:solidFill>
            <a:srgbClr val="0000FF"/>
          </a:solidFill>
        </p:spPr>
        <p:txBody>
          <a:bodyPr wrap="square" lIns="0" tIns="0" rIns="0" bIns="0" rtlCol="0"/>
          <a:lstStyle/>
          <a:p>
            <a:endParaRPr sz="1632"/>
          </a:p>
        </p:txBody>
      </p:sp>
      <p:sp>
        <p:nvSpPr>
          <p:cNvPr id="78" name="object 78"/>
          <p:cNvSpPr/>
          <p:nvPr/>
        </p:nvSpPr>
        <p:spPr>
          <a:xfrm>
            <a:off x="5325170" y="6162604"/>
            <a:ext cx="170442" cy="161229"/>
          </a:xfrm>
          <a:custGeom>
            <a:avLst/>
            <a:gdLst/>
            <a:ahLst/>
            <a:cxnLst/>
            <a:rect l="l" t="t" r="r" b="b"/>
            <a:pathLst>
              <a:path w="187960" h="177800">
                <a:moveTo>
                  <a:pt x="55880" y="170180"/>
                </a:moveTo>
                <a:lnTo>
                  <a:pt x="0" y="170180"/>
                </a:lnTo>
                <a:lnTo>
                  <a:pt x="0" y="176530"/>
                </a:lnTo>
                <a:lnTo>
                  <a:pt x="2540" y="177800"/>
                </a:lnTo>
                <a:lnTo>
                  <a:pt x="10160" y="177800"/>
                </a:lnTo>
                <a:lnTo>
                  <a:pt x="17780" y="176530"/>
                </a:lnTo>
                <a:lnTo>
                  <a:pt x="55880" y="176530"/>
                </a:lnTo>
                <a:lnTo>
                  <a:pt x="55880" y="170180"/>
                </a:lnTo>
                <a:close/>
              </a:path>
              <a:path w="187960" h="177800">
                <a:moveTo>
                  <a:pt x="55880" y="176530"/>
                </a:moveTo>
                <a:lnTo>
                  <a:pt x="25400" y="176530"/>
                </a:lnTo>
                <a:lnTo>
                  <a:pt x="31511" y="176728"/>
                </a:lnTo>
                <a:lnTo>
                  <a:pt x="44688" y="177601"/>
                </a:lnTo>
                <a:lnTo>
                  <a:pt x="50800" y="177800"/>
                </a:lnTo>
                <a:lnTo>
                  <a:pt x="55880" y="177800"/>
                </a:lnTo>
                <a:lnTo>
                  <a:pt x="55880" y="176530"/>
                </a:lnTo>
                <a:close/>
              </a:path>
              <a:path w="187960" h="177800">
                <a:moveTo>
                  <a:pt x="187960" y="170180"/>
                </a:moveTo>
                <a:lnTo>
                  <a:pt x="118110" y="170180"/>
                </a:lnTo>
                <a:lnTo>
                  <a:pt x="118110" y="177800"/>
                </a:lnTo>
                <a:lnTo>
                  <a:pt x="121920" y="177800"/>
                </a:lnTo>
                <a:lnTo>
                  <a:pt x="128488" y="177601"/>
                </a:lnTo>
                <a:lnTo>
                  <a:pt x="146387" y="176728"/>
                </a:lnTo>
                <a:lnTo>
                  <a:pt x="153670" y="176530"/>
                </a:lnTo>
                <a:lnTo>
                  <a:pt x="187325" y="176530"/>
                </a:lnTo>
                <a:lnTo>
                  <a:pt x="187960" y="175259"/>
                </a:lnTo>
                <a:lnTo>
                  <a:pt x="187960" y="170180"/>
                </a:lnTo>
                <a:close/>
              </a:path>
              <a:path w="187960" h="177800">
                <a:moveTo>
                  <a:pt x="187325" y="176530"/>
                </a:moveTo>
                <a:lnTo>
                  <a:pt x="158750" y="176530"/>
                </a:lnTo>
                <a:lnTo>
                  <a:pt x="163830" y="177800"/>
                </a:lnTo>
                <a:lnTo>
                  <a:pt x="186690" y="177800"/>
                </a:lnTo>
                <a:lnTo>
                  <a:pt x="187325" y="176530"/>
                </a:lnTo>
                <a:close/>
              </a:path>
              <a:path w="187960" h="177800">
                <a:moveTo>
                  <a:pt x="142240" y="0"/>
                </a:moveTo>
                <a:lnTo>
                  <a:pt x="132080" y="0"/>
                </a:lnTo>
                <a:lnTo>
                  <a:pt x="130810" y="2540"/>
                </a:lnTo>
                <a:lnTo>
                  <a:pt x="128270" y="6350"/>
                </a:lnTo>
                <a:lnTo>
                  <a:pt x="36830" y="148590"/>
                </a:lnTo>
                <a:lnTo>
                  <a:pt x="6350" y="170180"/>
                </a:lnTo>
                <a:lnTo>
                  <a:pt x="50800" y="170180"/>
                </a:lnTo>
                <a:lnTo>
                  <a:pt x="49530" y="168909"/>
                </a:lnTo>
                <a:lnTo>
                  <a:pt x="40640" y="168909"/>
                </a:lnTo>
                <a:lnTo>
                  <a:pt x="40640" y="158750"/>
                </a:lnTo>
                <a:lnTo>
                  <a:pt x="43180" y="154940"/>
                </a:lnTo>
                <a:lnTo>
                  <a:pt x="44450" y="152400"/>
                </a:lnTo>
                <a:lnTo>
                  <a:pt x="64770" y="121919"/>
                </a:lnTo>
                <a:lnTo>
                  <a:pt x="159568" y="121919"/>
                </a:lnTo>
                <a:lnTo>
                  <a:pt x="158141" y="111759"/>
                </a:lnTo>
                <a:lnTo>
                  <a:pt x="69850" y="111759"/>
                </a:lnTo>
                <a:lnTo>
                  <a:pt x="121920" y="30480"/>
                </a:lnTo>
                <a:lnTo>
                  <a:pt x="146721" y="30480"/>
                </a:lnTo>
                <a:lnTo>
                  <a:pt x="143510" y="7619"/>
                </a:lnTo>
                <a:lnTo>
                  <a:pt x="142240" y="2540"/>
                </a:lnTo>
                <a:lnTo>
                  <a:pt x="142240" y="0"/>
                </a:lnTo>
                <a:close/>
              </a:path>
              <a:path w="187960" h="177800">
                <a:moveTo>
                  <a:pt x="159568" y="121919"/>
                </a:moveTo>
                <a:lnTo>
                  <a:pt x="134620" y="121919"/>
                </a:lnTo>
                <a:lnTo>
                  <a:pt x="140970" y="162559"/>
                </a:lnTo>
                <a:lnTo>
                  <a:pt x="139700" y="165100"/>
                </a:lnTo>
                <a:lnTo>
                  <a:pt x="138430" y="170180"/>
                </a:lnTo>
                <a:lnTo>
                  <a:pt x="166370" y="170180"/>
                </a:lnTo>
                <a:lnTo>
                  <a:pt x="165100" y="167640"/>
                </a:lnTo>
                <a:lnTo>
                  <a:pt x="165100" y="161290"/>
                </a:lnTo>
                <a:lnTo>
                  <a:pt x="159568" y="121919"/>
                </a:lnTo>
                <a:close/>
              </a:path>
              <a:path w="187960" h="177800">
                <a:moveTo>
                  <a:pt x="146721" y="30480"/>
                </a:moveTo>
                <a:lnTo>
                  <a:pt x="121920" y="30480"/>
                </a:lnTo>
                <a:lnTo>
                  <a:pt x="133350" y="111759"/>
                </a:lnTo>
                <a:lnTo>
                  <a:pt x="158141" y="111759"/>
                </a:lnTo>
                <a:lnTo>
                  <a:pt x="146721" y="30480"/>
                </a:lnTo>
                <a:close/>
              </a:path>
            </a:pathLst>
          </a:custGeom>
          <a:solidFill>
            <a:srgbClr val="0000FF"/>
          </a:solidFill>
        </p:spPr>
        <p:txBody>
          <a:bodyPr wrap="square" lIns="0" tIns="0" rIns="0" bIns="0" rtlCol="0"/>
          <a:lstStyle/>
          <a:p>
            <a:endParaRPr sz="1632"/>
          </a:p>
        </p:txBody>
      </p:sp>
      <p:sp>
        <p:nvSpPr>
          <p:cNvPr id="79" name="object 79"/>
          <p:cNvSpPr/>
          <p:nvPr/>
        </p:nvSpPr>
        <p:spPr>
          <a:xfrm>
            <a:off x="5630354" y="6163755"/>
            <a:ext cx="214205" cy="0"/>
          </a:xfrm>
          <a:custGeom>
            <a:avLst/>
            <a:gdLst/>
            <a:ahLst/>
            <a:cxnLst/>
            <a:rect l="l" t="t" r="r" b="b"/>
            <a:pathLst>
              <a:path w="236220">
                <a:moveTo>
                  <a:pt x="0" y="0"/>
                </a:moveTo>
                <a:lnTo>
                  <a:pt x="236220" y="0"/>
                </a:lnTo>
              </a:path>
            </a:pathLst>
          </a:custGeom>
          <a:ln w="15240">
            <a:solidFill>
              <a:srgbClr val="000000"/>
            </a:solidFill>
          </a:ln>
        </p:spPr>
        <p:txBody>
          <a:bodyPr wrap="square" lIns="0" tIns="0" rIns="0" bIns="0" rtlCol="0"/>
          <a:lstStyle/>
          <a:p>
            <a:endParaRPr sz="1632"/>
          </a:p>
        </p:txBody>
      </p:sp>
      <p:sp>
        <p:nvSpPr>
          <p:cNvPr id="80" name="object 80"/>
          <p:cNvSpPr/>
          <p:nvPr/>
        </p:nvSpPr>
        <p:spPr>
          <a:xfrm>
            <a:off x="5630354" y="6226518"/>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81" name="object 81"/>
          <p:cNvSpPr/>
          <p:nvPr/>
        </p:nvSpPr>
        <p:spPr>
          <a:xfrm>
            <a:off x="5959723" y="6057804"/>
            <a:ext cx="142803" cy="218811"/>
          </a:xfrm>
          <a:custGeom>
            <a:avLst/>
            <a:gdLst/>
            <a:ahLst/>
            <a:cxnLst/>
            <a:rect l="l" t="t" r="r" b="b"/>
            <a:pathLst>
              <a:path w="157479" h="241300">
                <a:moveTo>
                  <a:pt x="157479" y="229870"/>
                </a:moveTo>
                <a:lnTo>
                  <a:pt x="59690" y="229870"/>
                </a:lnTo>
                <a:lnTo>
                  <a:pt x="59690" y="241300"/>
                </a:lnTo>
                <a:lnTo>
                  <a:pt x="70981" y="240565"/>
                </a:lnTo>
                <a:lnTo>
                  <a:pt x="83343" y="240188"/>
                </a:lnTo>
                <a:lnTo>
                  <a:pt x="95944" y="240049"/>
                </a:lnTo>
                <a:lnTo>
                  <a:pt x="157479" y="240030"/>
                </a:lnTo>
                <a:lnTo>
                  <a:pt x="157479" y="229870"/>
                </a:lnTo>
                <a:close/>
              </a:path>
              <a:path w="157479" h="241300">
                <a:moveTo>
                  <a:pt x="157479" y="240030"/>
                </a:moveTo>
                <a:lnTo>
                  <a:pt x="107950" y="240030"/>
                </a:lnTo>
                <a:lnTo>
                  <a:pt x="132714" y="240188"/>
                </a:lnTo>
                <a:lnTo>
                  <a:pt x="145454" y="240565"/>
                </a:lnTo>
                <a:lnTo>
                  <a:pt x="157479" y="241300"/>
                </a:lnTo>
                <a:lnTo>
                  <a:pt x="157479" y="240030"/>
                </a:lnTo>
                <a:close/>
              </a:path>
              <a:path w="157479" h="241300">
                <a:moveTo>
                  <a:pt x="121920" y="182880"/>
                </a:moveTo>
                <a:lnTo>
                  <a:pt x="93979" y="182880"/>
                </a:lnTo>
                <a:lnTo>
                  <a:pt x="93979" y="213360"/>
                </a:lnTo>
                <a:lnTo>
                  <a:pt x="93384" y="221297"/>
                </a:lnTo>
                <a:lnTo>
                  <a:pt x="90170" y="226377"/>
                </a:lnTo>
                <a:lnTo>
                  <a:pt x="82192" y="229076"/>
                </a:lnTo>
                <a:lnTo>
                  <a:pt x="67309" y="229870"/>
                </a:lnTo>
                <a:lnTo>
                  <a:pt x="148590" y="229870"/>
                </a:lnTo>
                <a:lnTo>
                  <a:pt x="133707" y="229076"/>
                </a:lnTo>
                <a:lnTo>
                  <a:pt x="125730" y="226377"/>
                </a:lnTo>
                <a:lnTo>
                  <a:pt x="122515" y="221297"/>
                </a:lnTo>
                <a:lnTo>
                  <a:pt x="121920" y="213360"/>
                </a:lnTo>
                <a:lnTo>
                  <a:pt x="121920" y="182880"/>
                </a:lnTo>
                <a:close/>
              </a:path>
              <a:path w="157479" h="241300">
                <a:moveTo>
                  <a:pt x="121920" y="0"/>
                </a:moveTo>
                <a:lnTo>
                  <a:pt x="111759" y="0"/>
                </a:lnTo>
                <a:lnTo>
                  <a:pt x="109220" y="3810"/>
                </a:lnTo>
                <a:lnTo>
                  <a:pt x="0" y="171450"/>
                </a:lnTo>
                <a:lnTo>
                  <a:pt x="0" y="182880"/>
                </a:lnTo>
                <a:lnTo>
                  <a:pt x="157479" y="182880"/>
                </a:lnTo>
                <a:lnTo>
                  <a:pt x="157479" y="171450"/>
                </a:lnTo>
                <a:lnTo>
                  <a:pt x="10159" y="171450"/>
                </a:lnTo>
                <a:lnTo>
                  <a:pt x="96520" y="38100"/>
                </a:lnTo>
                <a:lnTo>
                  <a:pt x="121920" y="38100"/>
                </a:lnTo>
                <a:lnTo>
                  <a:pt x="121920" y="0"/>
                </a:lnTo>
                <a:close/>
              </a:path>
              <a:path w="157479" h="241300">
                <a:moveTo>
                  <a:pt x="121920" y="38100"/>
                </a:moveTo>
                <a:lnTo>
                  <a:pt x="96520" y="38100"/>
                </a:lnTo>
                <a:lnTo>
                  <a:pt x="96520" y="171450"/>
                </a:lnTo>
                <a:lnTo>
                  <a:pt x="121920" y="171450"/>
                </a:lnTo>
                <a:lnTo>
                  <a:pt x="121920" y="38100"/>
                </a:lnTo>
                <a:close/>
              </a:path>
            </a:pathLst>
          </a:custGeom>
          <a:solidFill>
            <a:srgbClr val="000000"/>
          </a:solidFill>
        </p:spPr>
        <p:txBody>
          <a:bodyPr wrap="square" lIns="0" tIns="0" rIns="0" bIns="0" rtlCol="0"/>
          <a:lstStyle/>
          <a:p>
            <a:endParaRPr sz="1632"/>
          </a:p>
        </p:txBody>
      </p:sp>
      <p:sp>
        <p:nvSpPr>
          <p:cNvPr id="82" name="object 82"/>
          <p:cNvSpPr/>
          <p:nvPr/>
        </p:nvSpPr>
        <p:spPr>
          <a:xfrm>
            <a:off x="6209628" y="6177574"/>
            <a:ext cx="34549" cy="34549"/>
          </a:xfrm>
          <a:custGeom>
            <a:avLst/>
            <a:gdLst/>
            <a:ahLst/>
            <a:cxnLst/>
            <a:rect l="l" t="t" r="r" b="b"/>
            <a:pathLst>
              <a:path w="38100" h="38100">
                <a:moveTo>
                  <a:pt x="19050" y="0"/>
                </a:moveTo>
                <a:lnTo>
                  <a:pt x="11787" y="1547"/>
                </a:lnTo>
                <a:lnTo>
                  <a:pt x="5715" y="5714"/>
                </a:lnTo>
                <a:lnTo>
                  <a:pt x="1547" y="11787"/>
                </a:lnTo>
                <a:lnTo>
                  <a:pt x="0" y="19049"/>
                </a:lnTo>
                <a:lnTo>
                  <a:pt x="1547" y="26848"/>
                </a:lnTo>
                <a:lnTo>
                  <a:pt x="5715" y="32861"/>
                </a:lnTo>
                <a:lnTo>
                  <a:pt x="11787"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00"/>
          </a:solidFill>
        </p:spPr>
        <p:txBody>
          <a:bodyPr wrap="square" lIns="0" tIns="0" rIns="0" bIns="0" rtlCol="0"/>
          <a:lstStyle/>
          <a:p>
            <a:endParaRPr sz="1632"/>
          </a:p>
        </p:txBody>
      </p:sp>
      <p:sp>
        <p:nvSpPr>
          <p:cNvPr id="83" name="object 83"/>
          <p:cNvSpPr/>
          <p:nvPr/>
        </p:nvSpPr>
        <p:spPr>
          <a:xfrm>
            <a:off x="6351280" y="6132660"/>
            <a:ext cx="175049" cy="146258"/>
          </a:xfrm>
          <a:custGeom>
            <a:avLst/>
            <a:gdLst/>
            <a:ahLst/>
            <a:cxnLst/>
            <a:rect l="l" t="t" r="r" b="b"/>
            <a:pathLst>
              <a:path w="193040" h="161289">
                <a:moveTo>
                  <a:pt x="58336" y="7620"/>
                </a:moveTo>
                <a:lnTo>
                  <a:pt x="43179" y="7620"/>
                </a:lnTo>
                <a:lnTo>
                  <a:pt x="48101" y="12541"/>
                </a:lnTo>
                <a:lnTo>
                  <a:pt x="48185" y="25558"/>
                </a:lnTo>
                <a:lnTo>
                  <a:pt x="47982" y="29428"/>
                </a:lnTo>
                <a:lnTo>
                  <a:pt x="46989" y="35083"/>
                </a:lnTo>
                <a:lnTo>
                  <a:pt x="45045" y="42882"/>
                </a:lnTo>
                <a:lnTo>
                  <a:pt x="41909" y="54610"/>
                </a:lnTo>
                <a:lnTo>
                  <a:pt x="21590" y="135890"/>
                </a:lnTo>
                <a:lnTo>
                  <a:pt x="20320" y="142240"/>
                </a:lnTo>
                <a:lnTo>
                  <a:pt x="17779" y="149860"/>
                </a:lnTo>
                <a:lnTo>
                  <a:pt x="17779" y="158750"/>
                </a:lnTo>
                <a:lnTo>
                  <a:pt x="22859" y="161290"/>
                </a:lnTo>
                <a:lnTo>
                  <a:pt x="33020" y="161290"/>
                </a:lnTo>
                <a:lnTo>
                  <a:pt x="48259" y="125730"/>
                </a:lnTo>
                <a:lnTo>
                  <a:pt x="55879" y="92710"/>
                </a:lnTo>
                <a:lnTo>
                  <a:pt x="58420" y="86360"/>
                </a:lnTo>
                <a:lnTo>
                  <a:pt x="60959" y="77470"/>
                </a:lnTo>
                <a:lnTo>
                  <a:pt x="62229" y="69850"/>
                </a:lnTo>
                <a:lnTo>
                  <a:pt x="63500" y="63500"/>
                </a:lnTo>
                <a:lnTo>
                  <a:pt x="67309" y="53340"/>
                </a:lnTo>
                <a:lnTo>
                  <a:pt x="67309" y="52070"/>
                </a:lnTo>
                <a:lnTo>
                  <a:pt x="73203" y="40302"/>
                </a:lnTo>
                <a:lnTo>
                  <a:pt x="80006" y="31750"/>
                </a:lnTo>
                <a:lnTo>
                  <a:pt x="71120" y="31750"/>
                </a:lnTo>
                <a:lnTo>
                  <a:pt x="67032" y="18216"/>
                </a:lnTo>
                <a:lnTo>
                  <a:pt x="59372" y="8255"/>
                </a:lnTo>
                <a:lnTo>
                  <a:pt x="58336" y="7620"/>
                </a:lnTo>
                <a:close/>
              </a:path>
              <a:path w="193040" h="161289">
                <a:moveTo>
                  <a:pt x="151485" y="7620"/>
                </a:moveTo>
                <a:lnTo>
                  <a:pt x="124459" y="7620"/>
                </a:lnTo>
                <a:lnTo>
                  <a:pt x="134401" y="9981"/>
                </a:lnTo>
                <a:lnTo>
                  <a:pt x="140176" y="16033"/>
                </a:lnTo>
                <a:lnTo>
                  <a:pt x="142855" y="24229"/>
                </a:lnTo>
                <a:lnTo>
                  <a:pt x="143348" y="30857"/>
                </a:lnTo>
                <a:lnTo>
                  <a:pt x="143464" y="33337"/>
                </a:lnTo>
                <a:lnTo>
                  <a:pt x="140652" y="53082"/>
                </a:lnTo>
                <a:lnTo>
                  <a:pt x="133932" y="77470"/>
                </a:lnTo>
                <a:lnTo>
                  <a:pt x="126364" y="100349"/>
                </a:lnTo>
                <a:lnTo>
                  <a:pt x="120650" y="116840"/>
                </a:lnTo>
                <a:lnTo>
                  <a:pt x="116840" y="128270"/>
                </a:lnTo>
                <a:lnTo>
                  <a:pt x="116840" y="132080"/>
                </a:lnTo>
                <a:lnTo>
                  <a:pt x="119082" y="144145"/>
                </a:lnTo>
                <a:lnTo>
                  <a:pt x="125253" y="153352"/>
                </a:lnTo>
                <a:lnTo>
                  <a:pt x="134520" y="159226"/>
                </a:lnTo>
                <a:lnTo>
                  <a:pt x="146050" y="161290"/>
                </a:lnTo>
                <a:lnTo>
                  <a:pt x="166319" y="153670"/>
                </a:lnTo>
                <a:lnTo>
                  <a:pt x="140970" y="153670"/>
                </a:lnTo>
                <a:lnTo>
                  <a:pt x="138429" y="149860"/>
                </a:lnTo>
                <a:lnTo>
                  <a:pt x="151368" y="99357"/>
                </a:lnTo>
                <a:lnTo>
                  <a:pt x="158432" y="77946"/>
                </a:lnTo>
                <a:lnTo>
                  <a:pt x="164068" y="56296"/>
                </a:lnTo>
                <a:lnTo>
                  <a:pt x="166370" y="38100"/>
                </a:lnTo>
                <a:lnTo>
                  <a:pt x="163591" y="21967"/>
                </a:lnTo>
                <a:lnTo>
                  <a:pt x="155575" y="10001"/>
                </a:lnTo>
                <a:lnTo>
                  <a:pt x="151485" y="7620"/>
                </a:lnTo>
                <a:close/>
              </a:path>
              <a:path w="193040" h="161289">
                <a:moveTo>
                  <a:pt x="193040" y="102870"/>
                </a:moveTo>
                <a:lnTo>
                  <a:pt x="185420" y="102870"/>
                </a:lnTo>
                <a:lnTo>
                  <a:pt x="185420" y="104140"/>
                </a:lnTo>
                <a:lnTo>
                  <a:pt x="184150" y="110490"/>
                </a:lnTo>
                <a:lnTo>
                  <a:pt x="177502" y="127416"/>
                </a:lnTo>
                <a:lnTo>
                  <a:pt x="169068" y="141128"/>
                </a:lnTo>
                <a:lnTo>
                  <a:pt x="158968" y="150316"/>
                </a:lnTo>
                <a:lnTo>
                  <a:pt x="147320" y="153670"/>
                </a:lnTo>
                <a:lnTo>
                  <a:pt x="166319" y="153670"/>
                </a:lnTo>
                <a:lnTo>
                  <a:pt x="167322" y="153292"/>
                </a:lnTo>
                <a:lnTo>
                  <a:pt x="181927" y="135413"/>
                </a:lnTo>
                <a:lnTo>
                  <a:pt x="190341" y="116820"/>
                </a:lnTo>
                <a:lnTo>
                  <a:pt x="193040" y="106680"/>
                </a:lnTo>
                <a:lnTo>
                  <a:pt x="193040" y="102870"/>
                </a:lnTo>
                <a:close/>
              </a:path>
              <a:path w="193040" h="161289">
                <a:moveTo>
                  <a:pt x="38100" y="0"/>
                </a:moveTo>
                <a:lnTo>
                  <a:pt x="6965" y="30857"/>
                </a:lnTo>
                <a:lnTo>
                  <a:pt x="0" y="54610"/>
                </a:lnTo>
                <a:lnTo>
                  <a:pt x="0" y="58420"/>
                </a:lnTo>
                <a:lnTo>
                  <a:pt x="7620" y="58420"/>
                </a:lnTo>
                <a:lnTo>
                  <a:pt x="10159" y="50800"/>
                </a:lnTo>
                <a:lnTo>
                  <a:pt x="15041" y="33337"/>
                </a:lnTo>
                <a:lnTo>
                  <a:pt x="20637" y="19685"/>
                </a:lnTo>
                <a:lnTo>
                  <a:pt x="27662" y="10795"/>
                </a:lnTo>
                <a:lnTo>
                  <a:pt x="36829" y="7620"/>
                </a:lnTo>
                <a:lnTo>
                  <a:pt x="58336" y="7620"/>
                </a:lnTo>
                <a:lnTo>
                  <a:pt x="49331" y="2103"/>
                </a:lnTo>
                <a:lnTo>
                  <a:pt x="38100" y="0"/>
                </a:lnTo>
                <a:close/>
              </a:path>
              <a:path w="193040" h="161289">
                <a:moveTo>
                  <a:pt x="125729" y="0"/>
                </a:moveTo>
                <a:lnTo>
                  <a:pt x="104517" y="3710"/>
                </a:lnTo>
                <a:lnTo>
                  <a:pt x="88423" y="12541"/>
                </a:lnTo>
                <a:lnTo>
                  <a:pt x="77331" y="23038"/>
                </a:lnTo>
                <a:lnTo>
                  <a:pt x="71120" y="31750"/>
                </a:lnTo>
                <a:lnTo>
                  <a:pt x="80006" y="31750"/>
                </a:lnTo>
                <a:lnTo>
                  <a:pt x="84931" y="25558"/>
                </a:lnTo>
                <a:lnTo>
                  <a:pt x="102135" y="12957"/>
                </a:lnTo>
                <a:lnTo>
                  <a:pt x="124459" y="7620"/>
                </a:lnTo>
                <a:lnTo>
                  <a:pt x="151485" y="7620"/>
                </a:lnTo>
                <a:lnTo>
                  <a:pt x="142795" y="2559"/>
                </a:lnTo>
                <a:lnTo>
                  <a:pt x="125729" y="0"/>
                </a:lnTo>
                <a:close/>
              </a:path>
            </a:pathLst>
          </a:custGeom>
          <a:solidFill>
            <a:srgbClr val="FF3A21"/>
          </a:solidFill>
        </p:spPr>
        <p:txBody>
          <a:bodyPr wrap="square" lIns="0" tIns="0" rIns="0" bIns="0" rtlCol="0"/>
          <a:lstStyle/>
          <a:p>
            <a:endParaRPr sz="1632"/>
          </a:p>
        </p:txBody>
      </p:sp>
      <p:sp>
        <p:nvSpPr>
          <p:cNvPr id="84" name="object 84"/>
          <p:cNvSpPr/>
          <p:nvPr/>
        </p:nvSpPr>
        <p:spPr>
          <a:xfrm>
            <a:off x="6543603" y="6132660"/>
            <a:ext cx="148561" cy="208446"/>
          </a:xfrm>
          <a:custGeom>
            <a:avLst/>
            <a:gdLst/>
            <a:ahLst/>
            <a:cxnLst/>
            <a:rect l="l" t="t" r="r" b="b"/>
            <a:pathLst>
              <a:path w="163829" h="229870">
                <a:moveTo>
                  <a:pt x="30479" y="176530"/>
                </a:moveTo>
                <a:lnTo>
                  <a:pt x="26669" y="176530"/>
                </a:lnTo>
                <a:lnTo>
                  <a:pt x="20280" y="177601"/>
                </a:lnTo>
                <a:lnTo>
                  <a:pt x="13652" y="181292"/>
                </a:lnTo>
                <a:lnTo>
                  <a:pt x="8453" y="188317"/>
                </a:lnTo>
                <a:lnTo>
                  <a:pt x="6350" y="199390"/>
                </a:lnTo>
                <a:lnTo>
                  <a:pt x="9267" y="211653"/>
                </a:lnTo>
                <a:lnTo>
                  <a:pt x="17303" y="221297"/>
                </a:lnTo>
                <a:lnTo>
                  <a:pt x="29388" y="227607"/>
                </a:lnTo>
                <a:lnTo>
                  <a:pt x="44450" y="229870"/>
                </a:lnTo>
                <a:lnTo>
                  <a:pt x="71655" y="224274"/>
                </a:lnTo>
                <a:lnTo>
                  <a:pt x="72868" y="223520"/>
                </a:lnTo>
                <a:lnTo>
                  <a:pt x="44450" y="223520"/>
                </a:lnTo>
                <a:lnTo>
                  <a:pt x="39568" y="223103"/>
                </a:lnTo>
                <a:lnTo>
                  <a:pt x="32067" y="221138"/>
                </a:lnTo>
                <a:lnTo>
                  <a:pt x="24090" y="216554"/>
                </a:lnTo>
                <a:lnTo>
                  <a:pt x="17779" y="208280"/>
                </a:lnTo>
                <a:lnTo>
                  <a:pt x="27939" y="208280"/>
                </a:lnTo>
                <a:lnTo>
                  <a:pt x="33019" y="204470"/>
                </a:lnTo>
                <a:lnTo>
                  <a:pt x="36829" y="199390"/>
                </a:lnTo>
                <a:lnTo>
                  <a:pt x="40639" y="195580"/>
                </a:lnTo>
                <a:lnTo>
                  <a:pt x="40639" y="177800"/>
                </a:lnTo>
                <a:lnTo>
                  <a:pt x="30479" y="176530"/>
                </a:lnTo>
                <a:close/>
              </a:path>
              <a:path w="163829" h="229870">
                <a:moveTo>
                  <a:pt x="131504" y="144780"/>
                </a:moveTo>
                <a:lnTo>
                  <a:pt x="107950" y="144780"/>
                </a:lnTo>
                <a:lnTo>
                  <a:pt x="103938" y="159027"/>
                </a:lnTo>
                <a:lnTo>
                  <a:pt x="99218" y="172561"/>
                </a:lnTo>
                <a:lnTo>
                  <a:pt x="76239" y="208518"/>
                </a:lnTo>
                <a:lnTo>
                  <a:pt x="44450" y="223520"/>
                </a:lnTo>
                <a:lnTo>
                  <a:pt x="72868" y="223520"/>
                </a:lnTo>
                <a:lnTo>
                  <a:pt x="96361" y="208915"/>
                </a:lnTo>
                <a:lnTo>
                  <a:pt x="116066" y="185935"/>
                </a:lnTo>
                <a:lnTo>
                  <a:pt x="128269" y="157480"/>
                </a:lnTo>
                <a:lnTo>
                  <a:pt x="131504" y="144780"/>
                </a:lnTo>
                <a:close/>
              </a:path>
              <a:path w="163829" h="229870">
                <a:moveTo>
                  <a:pt x="67078" y="7620"/>
                </a:moveTo>
                <a:lnTo>
                  <a:pt x="54609" y="7620"/>
                </a:lnTo>
                <a:lnTo>
                  <a:pt x="54609" y="19050"/>
                </a:lnTo>
                <a:lnTo>
                  <a:pt x="53975" y="25876"/>
                </a:lnTo>
                <a:lnTo>
                  <a:pt x="52387" y="32702"/>
                </a:lnTo>
                <a:lnTo>
                  <a:pt x="50323" y="39052"/>
                </a:lnTo>
                <a:lnTo>
                  <a:pt x="48259" y="44450"/>
                </a:lnTo>
                <a:lnTo>
                  <a:pt x="39191" y="69730"/>
                </a:lnTo>
                <a:lnTo>
                  <a:pt x="32861" y="89535"/>
                </a:lnTo>
                <a:lnTo>
                  <a:pt x="29150" y="105529"/>
                </a:lnTo>
                <a:lnTo>
                  <a:pt x="27939" y="119380"/>
                </a:lnTo>
                <a:lnTo>
                  <a:pt x="31650" y="138787"/>
                </a:lnTo>
                <a:lnTo>
                  <a:pt x="41433" y="151765"/>
                </a:lnTo>
                <a:lnTo>
                  <a:pt x="55264" y="159027"/>
                </a:lnTo>
                <a:lnTo>
                  <a:pt x="71119" y="161290"/>
                </a:lnTo>
                <a:lnTo>
                  <a:pt x="81339" y="160139"/>
                </a:lnTo>
                <a:lnTo>
                  <a:pt x="90963" y="156845"/>
                </a:lnTo>
                <a:lnTo>
                  <a:pt x="96404" y="153670"/>
                </a:lnTo>
                <a:lnTo>
                  <a:pt x="73659" y="153670"/>
                </a:lnTo>
                <a:lnTo>
                  <a:pt x="62051" y="151090"/>
                </a:lnTo>
                <a:lnTo>
                  <a:pt x="55086" y="144462"/>
                </a:lnTo>
                <a:lnTo>
                  <a:pt x="51692" y="135453"/>
                </a:lnTo>
                <a:lnTo>
                  <a:pt x="50800" y="125730"/>
                </a:lnTo>
                <a:lnTo>
                  <a:pt x="51970" y="111581"/>
                </a:lnTo>
                <a:lnTo>
                  <a:pt x="55403" y="95408"/>
                </a:lnTo>
                <a:lnTo>
                  <a:pt x="60979" y="76616"/>
                </a:lnTo>
                <a:lnTo>
                  <a:pt x="68579" y="54610"/>
                </a:lnTo>
                <a:lnTo>
                  <a:pt x="74295" y="39528"/>
                </a:lnTo>
                <a:lnTo>
                  <a:pt x="75723" y="34428"/>
                </a:lnTo>
                <a:lnTo>
                  <a:pt x="76200" y="29210"/>
                </a:lnTo>
                <a:lnTo>
                  <a:pt x="74136" y="17680"/>
                </a:lnTo>
                <a:lnTo>
                  <a:pt x="68262" y="8413"/>
                </a:lnTo>
                <a:lnTo>
                  <a:pt x="67078" y="7620"/>
                </a:lnTo>
                <a:close/>
              </a:path>
              <a:path w="163829" h="229870">
                <a:moveTo>
                  <a:pt x="158750" y="3810"/>
                </a:moveTo>
                <a:lnTo>
                  <a:pt x="149859" y="3810"/>
                </a:lnTo>
                <a:lnTo>
                  <a:pt x="144779" y="6350"/>
                </a:lnTo>
                <a:lnTo>
                  <a:pt x="140969" y="11430"/>
                </a:lnTo>
                <a:lnTo>
                  <a:pt x="140969" y="12700"/>
                </a:lnTo>
                <a:lnTo>
                  <a:pt x="138429" y="24130"/>
                </a:lnTo>
                <a:lnTo>
                  <a:pt x="135889" y="30480"/>
                </a:lnTo>
                <a:lnTo>
                  <a:pt x="133553" y="39528"/>
                </a:lnTo>
                <a:lnTo>
                  <a:pt x="130175" y="52268"/>
                </a:lnTo>
                <a:lnTo>
                  <a:pt x="128269" y="59690"/>
                </a:lnTo>
                <a:lnTo>
                  <a:pt x="113029" y="123190"/>
                </a:lnTo>
                <a:lnTo>
                  <a:pt x="109557" y="130095"/>
                </a:lnTo>
                <a:lnTo>
                  <a:pt x="101441" y="140335"/>
                </a:lnTo>
                <a:lnTo>
                  <a:pt x="89277" y="149621"/>
                </a:lnTo>
                <a:lnTo>
                  <a:pt x="73659" y="153670"/>
                </a:lnTo>
                <a:lnTo>
                  <a:pt x="96404" y="153670"/>
                </a:lnTo>
                <a:lnTo>
                  <a:pt x="99873" y="151645"/>
                </a:lnTo>
                <a:lnTo>
                  <a:pt x="107950" y="144780"/>
                </a:lnTo>
                <a:lnTo>
                  <a:pt x="131504" y="144780"/>
                </a:lnTo>
                <a:lnTo>
                  <a:pt x="162559" y="22860"/>
                </a:lnTo>
                <a:lnTo>
                  <a:pt x="163829" y="17780"/>
                </a:lnTo>
                <a:lnTo>
                  <a:pt x="163829" y="7620"/>
                </a:lnTo>
                <a:lnTo>
                  <a:pt x="158750" y="3810"/>
                </a:lnTo>
                <a:close/>
              </a:path>
              <a:path w="163829" h="229870">
                <a:moveTo>
                  <a:pt x="46989" y="0"/>
                </a:moveTo>
                <a:lnTo>
                  <a:pt x="25181" y="8175"/>
                </a:lnTo>
                <a:lnTo>
                  <a:pt x="10636" y="26352"/>
                </a:lnTo>
                <a:lnTo>
                  <a:pt x="2520" y="45005"/>
                </a:lnTo>
                <a:lnTo>
                  <a:pt x="0" y="54610"/>
                </a:lnTo>
                <a:lnTo>
                  <a:pt x="0" y="58420"/>
                </a:lnTo>
                <a:lnTo>
                  <a:pt x="7619" y="58420"/>
                </a:lnTo>
                <a:lnTo>
                  <a:pt x="10159" y="53340"/>
                </a:lnTo>
                <a:lnTo>
                  <a:pt x="17859" y="31194"/>
                </a:lnTo>
                <a:lnTo>
                  <a:pt x="26987" y="17145"/>
                </a:lnTo>
                <a:lnTo>
                  <a:pt x="36591" y="9763"/>
                </a:lnTo>
                <a:lnTo>
                  <a:pt x="45719" y="7620"/>
                </a:lnTo>
                <a:lnTo>
                  <a:pt x="67078" y="7620"/>
                </a:lnTo>
                <a:lnTo>
                  <a:pt x="59054" y="2242"/>
                </a:lnTo>
                <a:lnTo>
                  <a:pt x="46989" y="0"/>
                </a:lnTo>
                <a:close/>
              </a:path>
            </a:pathLst>
          </a:custGeom>
          <a:solidFill>
            <a:srgbClr val="FF3A21"/>
          </a:solidFill>
        </p:spPr>
        <p:txBody>
          <a:bodyPr wrap="square" lIns="0" tIns="0" rIns="0" bIns="0" rtlCol="0"/>
          <a:lstStyle/>
          <a:p>
            <a:endParaRPr sz="1632"/>
          </a:p>
        </p:txBody>
      </p:sp>
      <p:sp>
        <p:nvSpPr>
          <p:cNvPr id="85" name="object 85"/>
          <p:cNvSpPr/>
          <p:nvPr/>
        </p:nvSpPr>
        <p:spPr>
          <a:xfrm>
            <a:off x="6707135" y="6169514"/>
            <a:ext cx="172746" cy="154319"/>
          </a:xfrm>
          <a:custGeom>
            <a:avLst/>
            <a:gdLst/>
            <a:ahLst/>
            <a:cxnLst/>
            <a:rect l="l" t="t" r="r" b="b"/>
            <a:pathLst>
              <a:path w="190500" h="170179">
                <a:moveTo>
                  <a:pt x="151728" y="85089"/>
                </a:moveTo>
                <a:lnTo>
                  <a:pt x="119379" y="85089"/>
                </a:lnTo>
                <a:lnTo>
                  <a:pt x="134917" y="87689"/>
                </a:lnTo>
                <a:lnTo>
                  <a:pt x="145573" y="94456"/>
                </a:lnTo>
                <a:lnTo>
                  <a:pt x="151705" y="103842"/>
                </a:lnTo>
                <a:lnTo>
                  <a:pt x="153670" y="114299"/>
                </a:lnTo>
                <a:lnTo>
                  <a:pt x="149225" y="132357"/>
                </a:lnTo>
                <a:lnTo>
                  <a:pt x="137159" y="147319"/>
                </a:lnTo>
                <a:lnTo>
                  <a:pt x="119379" y="157519"/>
                </a:lnTo>
                <a:lnTo>
                  <a:pt x="97790" y="161289"/>
                </a:lnTo>
                <a:lnTo>
                  <a:pt x="0" y="161289"/>
                </a:lnTo>
                <a:lnTo>
                  <a:pt x="0" y="170179"/>
                </a:lnTo>
                <a:lnTo>
                  <a:pt x="102870" y="170179"/>
                </a:lnTo>
                <a:lnTo>
                  <a:pt x="132794" y="165417"/>
                </a:lnTo>
                <a:lnTo>
                  <a:pt x="156527" y="153034"/>
                </a:lnTo>
                <a:lnTo>
                  <a:pt x="172164" y="135889"/>
                </a:lnTo>
                <a:lnTo>
                  <a:pt x="177800" y="116839"/>
                </a:lnTo>
                <a:lnTo>
                  <a:pt x="174982" y="104139"/>
                </a:lnTo>
                <a:lnTo>
                  <a:pt x="166687" y="93344"/>
                </a:lnTo>
                <a:lnTo>
                  <a:pt x="153154" y="85407"/>
                </a:lnTo>
                <a:lnTo>
                  <a:pt x="151728" y="85089"/>
                </a:lnTo>
                <a:close/>
              </a:path>
              <a:path w="190500" h="170179">
                <a:moveTo>
                  <a:pt x="86360" y="8889"/>
                </a:moveTo>
                <a:lnTo>
                  <a:pt x="57150" y="8889"/>
                </a:lnTo>
                <a:lnTo>
                  <a:pt x="63500" y="10159"/>
                </a:lnTo>
                <a:lnTo>
                  <a:pt x="63500" y="15239"/>
                </a:lnTo>
                <a:lnTo>
                  <a:pt x="62229" y="17779"/>
                </a:lnTo>
                <a:lnTo>
                  <a:pt x="29210" y="151129"/>
                </a:lnTo>
                <a:lnTo>
                  <a:pt x="26670" y="158749"/>
                </a:lnTo>
                <a:lnTo>
                  <a:pt x="25400" y="161289"/>
                </a:lnTo>
                <a:lnTo>
                  <a:pt x="49529" y="161289"/>
                </a:lnTo>
                <a:lnTo>
                  <a:pt x="49529" y="153669"/>
                </a:lnTo>
                <a:lnTo>
                  <a:pt x="67310" y="85089"/>
                </a:lnTo>
                <a:lnTo>
                  <a:pt x="151728" y="85089"/>
                </a:lnTo>
                <a:lnTo>
                  <a:pt x="134620" y="81279"/>
                </a:lnTo>
                <a:lnTo>
                  <a:pt x="143149" y="78739"/>
                </a:lnTo>
                <a:lnTo>
                  <a:pt x="68579" y="78739"/>
                </a:lnTo>
                <a:lnTo>
                  <a:pt x="83820" y="17779"/>
                </a:lnTo>
                <a:lnTo>
                  <a:pt x="86360" y="10159"/>
                </a:lnTo>
                <a:lnTo>
                  <a:pt x="86360" y="8889"/>
                </a:lnTo>
                <a:close/>
              </a:path>
              <a:path w="190500" h="170179">
                <a:moveTo>
                  <a:pt x="138429" y="0"/>
                </a:moveTo>
                <a:lnTo>
                  <a:pt x="40640" y="0"/>
                </a:lnTo>
                <a:lnTo>
                  <a:pt x="40640" y="8889"/>
                </a:lnTo>
                <a:lnTo>
                  <a:pt x="134620" y="8889"/>
                </a:lnTo>
                <a:lnTo>
                  <a:pt x="150296" y="11628"/>
                </a:lnTo>
                <a:lnTo>
                  <a:pt x="160020" y="18414"/>
                </a:lnTo>
                <a:lnTo>
                  <a:pt x="164980" y="27106"/>
                </a:lnTo>
                <a:lnTo>
                  <a:pt x="166370" y="35559"/>
                </a:lnTo>
                <a:lnTo>
                  <a:pt x="162262" y="50879"/>
                </a:lnTo>
                <a:lnTo>
                  <a:pt x="150653" y="64769"/>
                </a:lnTo>
                <a:lnTo>
                  <a:pt x="132615" y="74850"/>
                </a:lnTo>
                <a:lnTo>
                  <a:pt x="109220" y="78739"/>
                </a:lnTo>
                <a:lnTo>
                  <a:pt x="143149" y="78739"/>
                </a:lnTo>
                <a:lnTo>
                  <a:pt x="156209" y="74850"/>
                </a:lnTo>
                <a:lnTo>
                  <a:pt x="173989" y="64134"/>
                </a:lnTo>
                <a:lnTo>
                  <a:pt x="186054" y="50561"/>
                </a:lnTo>
                <a:lnTo>
                  <a:pt x="190500" y="35559"/>
                </a:lnTo>
                <a:lnTo>
                  <a:pt x="187007" y="21967"/>
                </a:lnTo>
                <a:lnTo>
                  <a:pt x="176847" y="10636"/>
                </a:lnTo>
                <a:lnTo>
                  <a:pt x="160496" y="2877"/>
                </a:lnTo>
                <a:lnTo>
                  <a:pt x="138429" y="0"/>
                </a:lnTo>
                <a:close/>
              </a:path>
            </a:pathLst>
          </a:custGeom>
          <a:solidFill>
            <a:srgbClr val="FF3A21"/>
          </a:solidFill>
        </p:spPr>
        <p:txBody>
          <a:bodyPr wrap="square" lIns="0" tIns="0" rIns="0" bIns="0" rtlCol="0"/>
          <a:lstStyle/>
          <a:p>
            <a:endParaRPr sz="1632"/>
          </a:p>
        </p:txBody>
      </p:sp>
      <p:sp>
        <p:nvSpPr>
          <p:cNvPr id="86" name="object 86"/>
          <p:cNvSpPr/>
          <p:nvPr/>
        </p:nvSpPr>
        <p:spPr>
          <a:xfrm>
            <a:off x="6868365" y="5592543"/>
            <a:ext cx="1341657" cy="1341657"/>
          </a:xfrm>
          <a:prstGeom prst="rect">
            <a:avLst/>
          </a:prstGeom>
          <a:blipFill>
            <a:blip r:embed="rId2" cstate="print"/>
            <a:stretch>
              <a:fillRect/>
            </a:stretch>
          </a:blipFill>
        </p:spPr>
        <p:txBody>
          <a:bodyPr wrap="square" lIns="0" tIns="0" rIns="0" bIns="0" rtlCol="0"/>
          <a:lstStyle/>
          <a:p>
            <a:endParaRPr sz="1632"/>
          </a:p>
        </p:txBody>
      </p:sp>
      <p:sp>
        <p:nvSpPr>
          <p:cNvPr id="87" name="object 87"/>
          <p:cNvSpPr/>
          <p:nvPr/>
        </p:nvSpPr>
        <p:spPr>
          <a:xfrm>
            <a:off x="4795417" y="4474302"/>
            <a:ext cx="175049" cy="146258"/>
          </a:xfrm>
          <a:custGeom>
            <a:avLst/>
            <a:gdLst/>
            <a:ahLst/>
            <a:cxnLst/>
            <a:rect l="l" t="t" r="r" b="b"/>
            <a:pathLst>
              <a:path w="193039" h="161289">
                <a:moveTo>
                  <a:pt x="58336" y="7620"/>
                </a:moveTo>
                <a:lnTo>
                  <a:pt x="43180" y="7620"/>
                </a:lnTo>
                <a:lnTo>
                  <a:pt x="48101" y="12541"/>
                </a:lnTo>
                <a:lnTo>
                  <a:pt x="48193" y="25400"/>
                </a:lnTo>
                <a:lnTo>
                  <a:pt x="47982" y="29428"/>
                </a:lnTo>
                <a:lnTo>
                  <a:pt x="46989" y="35083"/>
                </a:lnTo>
                <a:lnTo>
                  <a:pt x="45045" y="42882"/>
                </a:lnTo>
                <a:lnTo>
                  <a:pt x="41910" y="54610"/>
                </a:lnTo>
                <a:lnTo>
                  <a:pt x="21590" y="135890"/>
                </a:lnTo>
                <a:lnTo>
                  <a:pt x="20320" y="142240"/>
                </a:lnTo>
                <a:lnTo>
                  <a:pt x="17780" y="149860"/>
                </a:lnTo>
                <a:lnTo>
                  <a:pt x="17780" y="158750"/>
                </a:lnTo>
                <a:lnTo>
                  <a:pt x="22860" y="161290"/>
                </a:lnTo>
                <a:lnTo>
                  <a:pt x="33020" y="161290"/>
                </a:lnTo>
                <a:lnTo>
                  <a:pt x="48260" y="124460"/>
                </a:lnTo>
                <a:lnTo>
                  <a:pt x="55880" y="92710"/>
                </a:lnTo>
                <a:lnTo>
                  <a:pt x="60960" y="77470"/>
                </a:lnTo>
                <a:lnTo>
                  <a:pt x="62230" y="69850"/>
                </a:lnTo>
                <a:lnTo>
                  <a:pt x="63500" y="63500"/>
                </a:lnTo>
                <a:lnTo>
                  <a:pt x="67310" y="52070"/>
                </a:lnTo>
                <a:lnTo>
                  <a:pt x="67310" y="50800"/>
                </a:lnTo>
                <a:lnTo>
                  <a:pt x="73739" y="39766"/>
                </a:lnTo>
                <a:lnTo>
                  <a:pt x="80250" y="31750"/>
                </a:lnTo>
                <a:lnTo>
                  <a:pt x="71120" y="31750"/>
                </a:lnTo>
                <a:lnTo>
                  <a:pt x="67032" y="18216"/>
                </a:lnTo>
                <a:lnTo>
                  <a:pt x="59372" y="8255"/>
                </a:lnTo>
                <a:lnTo>
                  <a:pt x="58336" y="7620"/>
                </a:lnTo>
                <a:close/>
              </a:path>
              <a:path w="193039" h="161289">
                <a:moveTo>
                  <a:pt x="151485" y="7620"/>
                </a:moveTo>
                <a:lnTo>
                  <a:pt x="124460" y="7620"/>
                </a:lnTo>
                <a:lnTo>
                  <a:pt x="134401" y="9981"/>
                </a:lnTo>
                <a:lnTo>
                  <a:pt x="140176" y="16033"/>
                </a:lnTo>
                <a:lnTo>
                  <a:pt x="142822" y="24130"/>
                </a:lnTo>
                <a:lnTo>
                  <a:pt x="142942" y="25400"/>
                </a:lnTo>
                <a:lnTo>
                  <a:pt x="143415" y="31750"/>
                </a:lnTo>
                <a:lnTo>
                  <a:pt x="143464" y="33337"/>
                </a:lnTo>
                <a:lnTo>
                  <a:pt x="140652" y="52883"/>
                </a:lnTo>
                <a:lnTo>
                  <a:pt x="133985" y="76676"/>
                </a:lnTo>
                <a:lnTo>
                  <a:pt x="126337" y="99357"/>
                </a:lnTo>
                <a:lnTo>
                  <a:pt x="120650" y="115570"/>
                </a:lnTo>
                <a:lnTo>
                  <a:pt x="118110" y="124460"/>
                </a:lnTo>
                <a:lnTo>
                  <a:pt x="116840" y="128270"/>
                </a:lnTo>
                <a:lnTo>
                  <a:pt x="116840" y="132080"/>
                </a:lnTo>
                <a:lnTo>
                  <a:pt x="119082" y="144145"/>
                </a:lnTo>
                <a:lnTo>
                  <a:pt x="125253" y="153352"/>
                </a:lnTo>
                <a:lnTo>
                  <a:pt x="134520" y="159226"/>
                </a:lnTo>
                <a:lnTo>
                  <a:pt x="146050" y="161290"/>
                </a:lnTo>
                <a:lnTo>
                  <a:pt x="165876" y="153670"/>
                </a:lnTo>
                <a:lnTo>
                  <a:pt x="140970" y="153670"/>
                </a:lnTo>
                <a:lnTo>
                  <a:pt x="138430" y="149860"/>
                </a:lnTo>
                <a:lnTo>
                  <a:pt x="151394" y="99278"/>
                </a:lnTo>
                <a:lnTo>
                  <a:pt x="158432" y="77946"/>
                </a:lnTo>
                <a:lnTo>
                  <a:pt x="164068" y="56296"/>
                </a:lnTo>
                <a:lnTo>
                  <a:pt x="166370" y="38100"/>
                </a:lnTo>
                <a:lnTo>
                  <a:pt x="163591" y="21967"/>
                </a:lnTo>
                <a:lnTo>
                  <a:pt x="155575" y="10001"/>
                </a:lnTo>
                <a:lnTo>
                  <a:pt x="151485" y="7620"/>
                </a:lnTo>
                <a:close/>
              </a:path>
              <a:path w="193039" h="161289">
                <a:moveTo>
                  <a:pt x="193040" y="102870"/>
                </a:moveTo>
                <a:lnTo>
                  <a:pt x="185420" y="102870"/>
                </a:lnTo>
                <a:lnTo>
                  <a:pt x="185420" y="104140"/>
                </a:lnTo>
                <a:lnTo>
                  <a:pt x="184150" y="109220"/>
                </a:lnTo>
                <a:lnTo>
                  <a:pt x="177502" y="126880"/>
                </a:lnTo>
                <a:lnTo>
                  <a:pt x="169068" y="140970"/>
                </a:lnTo>
                <a:lnTo>
                  <a:pt x="158968" y="150296"/>
                </a:lnTo>
                <a:lnTo>
                  <a:pt x="147320" y="153670"/>
                </a:lnTo>
                <a:lnTo>
                  <a:pt x="165876" y="153670"/>
                </a:lnTo>
                <a:lnTo>
                  <a:pt x="167322" y="153114"/>
                </a:lnTo>
                <a:lnTo>
                  <a:pt x="181927" y="134937"/>
                </a:lnTo>
                <a:lnTo>
                  <a:pt x="190341" y="116284"/>
                </a:lnTo>
                <a:lnTo>
                  <a:pt x="193040" y="106680"/>
                </a:lnTo>
                <a:lnTo>
                  <a:pt x="193040" y="102870"/>
                </a:lnTo>
                <a:close/>
              </a:path>
              <a:path w="193039" h="161289">
                <a:moveTo>
                  <a:pt x="38100" y="0"/>
                </a:moveTo>
                <a:lnTo>
                  <a:pt x="6965" y="30321"/>
                </a:lnTo>
                <a:lnTo>
                  <a:pt x="0" y="54610"/>
                </a:lnTo>
                <a:lnTo>
                  <a:pt x="0" y="58420"/>
                </a:lnTo>
                <a:lnTo>
                  <a:pt x="7620" y="58420"/>
                </a:lnTo>
                <a:lnTo>
                  <a:pt x="10160" y="50800"/>
                </a:lnTo>
                <a:lnTo>
                  <a:pt x="15041" y="33337"/>
                </a:lnTo>
                <a:lnTo>
                  <a:pt x="20637" y="19685"/>
                </a:lnTo>
                <a:lnTo>
                  <a:pt x="27662" y="10795"/>
                </a:lnTo>
                <a:lnTo>
                  <a:pt x="36830" y="7620"/>
                </a:lnTo>
                <a:lnTo>
                  <a:pt x="58336" y="7620"/>
                </a:lnTo>
                <a:lnTo>
                  <a:pt x="49331" y="2103"/>
                </a:lnTo>
                <a:lnTo>
                  <a:pt x="38100" y="0"/>
                </a:lnTo>
                <a:close/>
              </a:path>
              <a:path w="193039" h="161289">
                <a:moveTo>
                  <a:pt x="125730" y="0"/>
                </a:moveTo>
                <a:lnTo>
                  <a:pt x="104517" y="3710"/>
                </a:lnTo>
                <a:lnTo>
                  <a:pt x="88423" y="12541"/>
                </a:lnTo>
                <a:lnTo>
                  <a:pt x="77331" y="23038"/>
                </a:lnTo>
                <a:lnTo>
                  <a:pt x="71120" y="31750"/>
                </a:lnTo>
                <a:lnTo>
                  <a:pt x="80250" y="31750"/>
                </a:lnTo>
                <a:lnTo>
                  <a:pt x="85407" y="25400"/>
                </a:lnTo>
                <a:lnTo>
                  <a:pt x="102314" y="12938"/>
                </a:lnTo>
                <a:lnTo>
                  <a:pt x="124460" y="7620"/>
                </a:lnTo>
                <a:lnTo>
                  <a:pt x="151485" y="7620"/>
                </a:lnTo>
                <a:lnTo>
                  <a:pt x="142795" y="2559"/>
                </a:lnTo>
                <a:lnTo>
                  <a:pt x="125730" y="0"/>
                </a:lnTo>
                <a:close/>
              </a:path>
            </a:pathLst>
          </a:custGeom>
          <a:solidFill>
            <a:srgbClr val="0000FF"/>
          </a:solidFill>
        </p:spPr>
        <p:txBody>
          <a:bodyPr wrap="square" lIns="0" tIns="0" rIns="0" bIns="0" rtlCol="0"/>
          <a:lstStyle/>
          <a:p>
            <a:endParaRPr sz="1632"/>
          </a:p>
        </p:txBody>
      </p:sp>
      <p:sp>
        <p:nvSpPr>
          <p:cNvPr id="88" name="object 88"/>
          <p:cNvSpPr/>
          <p:nvPr/>
        </p:nvSpPr>
        <p:spPr>
          <a:xfrm>
            <a:off x="4987741" y="4474302"/>
            <a:ext cx="161229" cy="146258"/>
          </a:xfrm>
          <a:custGeom>
            <a:avLst/>
            <a:gdLst/>
            <a:ahLst/>
            <a:cxnLst/>
            <a:rect l="l" t="t" r="r" b="b"/>
            <a:pathLst>
              <a:path w="177800" h="161289">
                <a:moveTo>
                  <a:pt x="25400" y="116840"/>
                </a:moveTo>
                <a:lnTo>
                  <a:pt x="19050" y="116840"/>
                </a:lnTo>
                <a:lnTo>
                  <a:pt x="11787" y="118606"/>
                </a:lnTo>
                <a:lnTo>
                  <a:pt x="5715" y="123348"/>
                </a:lnTo>
                <a:lnTo>
                  <a:pt x="1547" y="130234"/>
                </a:lnTo>
                <a:lnTo>
                  <a:pt x="0" y="138430"/>
                </a:lnTo>
                <a:lnTo>
                  <a:pt x="3016" y="148967"/>
                </a:lnTo>
                <a:lnTo>
                  <a:pt x="10795" y="156051"/>
                </a:lnTo>
                <a:lnTo>
                  <a:pt x="21431" y="160039"/>
                </a:lnTo>
                <a:lnTo>
                  <a:pt x="33019" y="161290"/>
                </a:lnTo>
                <a:lnTo>
                  <a:pt x="48775" y="157301"/>
                </a:lnTo>
                <a:lnTo>
                  <a:pt x="53374" y="153670"/>
                </a:lnTo>
                <a:lnTo>
                  <a:pt x="22859" y="153670"/>
                </a:lnTo>
                <a:lnTo>
                  <a:pt x="16509" y="149860"/>
                </a:lnTo>
                <a:lnTo>
                  <a:pt x="33019" y="119380"/>
                </a:lnTo>
                <a:lnTo>
                  <a:pt x="25400" y="116840"/>
                </a:lnTo>
                <a:close/>
              </a:path>
              <a:path w="177800" h="161289">
                <a:moveTo>
                  <a:pt x="90733" y="134620"/>
                </a:moveTo>
                <a:lnTo>
                  <a:pt x="69850" y="134620"/>
                </a:lnTo>
                <a:lnTo>
                  <a:pt x="75108" y="144145"/>
                </a:lnTo>
                <a:lnTo>
                  <a:pt x="83343" y="152717"/>
                </a:lnTo>
                <a:lnTo>
                  <a:pt x="94674" y="158908"/>
                </a:lnTo>
                <a:lnTo>
                  <a:pt x="109219" y="161290"/>
                </a:lnTo>
                <a:lnTo>
                  <a:pt x="133687" y="154007"/>
                </a:lnTo>
                <a:lnTo>
                  <a:pt x="134049" y="153670"/>
                </a:lnTo>
                <a:lnTo>
                  <a:pt x="109219" y="153670"/>
                </a:lnTo>
                <a:lnTo>
                  <a:pt x="100349" y="151685"/>
                </a:lnTo>
                <a:lnTo>
                  <a:pt x="94456" y="146367"/>
                </a:lnTo>
                <a:lnTo>
                  <a:pt x="91182" y="138668"/>
                </a:lnTo>
                <a:lnTo>
                  <a:pt x="90733" y="134620"/>
                </a:lnTo>
                <a:close/>
              </a:path>
              <a:path w="177800" h="161289">
                <a:moveTo>
                  <a:pt x="91741" y="7620"/>
                </a:moveTo>
                <a:lnTo>
                  <a:pt x="67309" y="7620"/>
                </a:lnTo>
                <a:lnTo>
                  <a:pt x="72965" y="8532"/>
                </a:lnTo>
                <a:lnTo>
                  <a:pt x="79216" y="12065"/>
                </a:lnTo>
                <a:lnTo>
                  <a:pt x="84276" y="19407"/>
                </a:lnTo>
                <a:lnTo>
                  <a:pt x="86356" y="31730"/>
                </a:lnTo>
                <a:lnTo>
                  <a:pt x="85169" y="42187"/>
                </a:lnTo>
                <a:lnTo>
                  <a:pt x="75644" y="83542"/>
                </a:lnTo>
                <a:lnTo>
                  <a:pt x="62150" y="132238"/>
                </a:lnTo>
                <a:lnTo>
                  <a:pt x="34289" y="153670"/>
                </a:lnTo>
                <a:lnTo>
                  <a:pt x="53374" y="153670"/>
                </a:lnTo>
                <a:lnTo>
                  <a:pt x="60007" y="148431"/>
                </a:lnTo>
                <a:lnTo>
                  <a:pt x="66952" y="139322"/>
                </a:lnTo>
                <a:lnTo>
                  <a:pt x="69850" y="134620"/>
                </a:lnTo>
                <a:lnTo>
                  <a:pt x="90733" y="134620"/>
                </a:lnTo>
                <a:lnTo>
                  <a:pt x="90169" y="129540"/>
                </a:lnTo>
                <a:lnTo>
                  <a:pt x="90626" y="123705"/>
                </a:lnTo>
                <a:lnTo>
                  <a:pt x="91916" y="117157"/>
                </a:lnTo>
                <a:lnTo>
                  <a:pt x="93920" y="109180"/>
                </a:lnTo>
                <a:lnTo>
                  <a:pt x="96519" y="99060"/>
                </a:lnTo>
                <a:lnTo>
                  <a:pt x="107950" y="50800"/>
                </a:lnTo>
                <a:lnTo>
                  <a:pt x="111005" y="39766"/>
                </a:lnTo>
                <a:lnTo>
                  <a:pt x="116613" y="26670"/>
                </a:lnTo>
                <a:lnTo>
                  <a:pt x="106679" y="26670"/>
                </a:lnTo>
                <a:lnTo>
                  <a:pt x="98405" y="12858"/>
                </a:lnTo>
                <a:lnTo>
                  <a:pt x="91741" y="7620"/>
                </a:lnTo>
                <a:close/>
              </a:path>
              <a:path w="177800" h="161289">
                <a:moveTo>
                  <a:pt x="166369" y="102870"/>
                </a:moveTo>
                <a:lnTo>
                  <a:pt x="158750" y="102870"/>
                </a:lnTo>
                <a:lnTo>
                  <a:pt x="157479" y="104140"/>
                </a:lnTo>
                <a:lnTo>
                  <a:pt x="157479" y="106680"/>
                </a:lnTo>
                <a:lnTo>
                  <a:pt x="146903" y="130095"/>
                </a:lnTo>
                <a:lnTo>
                  <a:pt x="133826" y="144462"/>
                </a:lnTo>
                <a:lnTo>
                  <a:pt x="120511" y="151685"/>
                </a:lnTo>
                <a:lnTo>
                  <a:pt x="109219" y="153670"/>
                </a:lnTo>
                <a:lnTo>
                  <a:pt x="134049" y="153670"/>
                </a:lnTo>
                <a:lnTo>
                  <a:pt x="151606" y="137318"/>
                </a:lnTo>
                <a:lnTo>
                  <a:pt x="162619" y="118963"/>
                </a:lnTo>
                <a:lnTo>
                  <a:pt x="166369" y="106680"/>
                </a:lnTo>
                <a:lnTo>
                  <a:pt x="166369" y="102870"/>
                </a:lnTo>
                <a:close/>
              </a:path>
              <a:path w="177800" h="161289">
                <a:moveTo>
                  <a:pt x="68579" y="0"/>
                </a:moveTo>
                <a:lnTo>
                  <a:pt x="43576" y="7461"/>
                </a:lnTo>
                <a:lnTo>
                  <a:pt x="25717" y="24447"/>
                </a:lnTo>
                <a:lnTo>
                  <a:pt x="15001" y="42862"/>
                </a:lnTo>
                <a:lnTo>
                  <a:pt x="11429" y="54610"/>
                </a:lnTo>
                <a:lnTo>
                  <a:pt x="11429" y="58420"/>
                </a:lnTo>
                <a:lnTo>
                  <a:pt x="17779" y="58420"/>
                </a:lnTo>
                <a:lnTo>
                  <a:pt x="19050" y="57150"/>
                </a:lnTo>
                <a:lnTo>
                  <a:pt x="20319" y="54610"/>
                </a:lnTo>
                <a:lnTo>
                  <a:pt x="30698" y="31730"/>
                </a:lnTo>
                <a:lnTo>
                  <a:pt x="43338" y="17303"/>
                </a:lnTo>
                <a:lnTo>
                  <a:pt x="56217" y="9782"/>
                </a:lnTo>
                <a:lnTo>
                  <a:pt x="67309" y="7620"/>
                </a:lnTo>
                <a:lnTo>
                  <a:pt x="91741" y="7620"/>
                </a:lnTo>
                <a:lnTo>
                  <a:pt x="88106" y="4762"/>
                </a:lnTo>
                <a:lnTo>
                  <a:pt x="77569" y="952"/>
                </a:lnTo>
                <a:lnTo>
                  <a:pt x="68579" y="0"/>
                </a:lnTo>
                <a:close/>
              </a:path>
              <a:path w="177800" h="161289">
                <a:moveTo>
                  <a:pt x="169001" y="7620"/>
                </a:moveTo>
                <a:lnTo>
                  <a:pt x="153669" y="7620"/>
                </a:lnTo>
                <a:lnTo>
                  <a:pt x="161289" y="12700"/>
                </a:lnTo>
                <a:lnTo>
                  <a:pt x="152400" y="13970"/>
                </a:lnTo>
                <a:lnTo>
                  <a:pt x="144779" y="22860"/>
                </a:lnTo>
                <a:lnTo>
                  <a:pt x="144779" y="36830"/>
                </a:lnTo>
                <a:lnTo>
                  <a:pt x="148589" y="44450"/>
                </a:lnTo>
                <a:lnTo>
                  <a:pt x="157479" y="44450"/>
                </a:lnTo>
                <a:lnTo>
                  <a:pt x="164405" y="43041"/>
                </a:lnTo>
                <a:lnTo>
                  <a:pt x="170973" y="38893"/>
                </a:lnTo>
                <a:lnTo>
                  <a:pt x="175875" y="32127"/>
                </a:lnTo>
                <a:lnTo>
                  <a:pt x="177800" y="22860"/>
                </a:lnTo>
                <a:lnTo>
                  <a:pt x="174228" y="11787"/>
                </a:lnTo>
                <a:lnTo>
                  <a:pt x="169001" y="7620"/>
                </a:lnTo>
                <a:close/>
              </a:path>
              <a:path w="177800" h="161289">
                <a:moveTo>
                  <a:pt x="143509" y="0"/>
                </a:moveTo>
                <a:lnTo>
                  <a:pt x="129718" y="3095"/>
                </a:lnTo>
                <a:lnTo>
                  <a:pt x="118903" y="10477"/>
                </a:lnTo>
                <a:lnTo>
                  <a:pt x="111184" y="19288"/>
                </a:lnTo>
                <a:lnTo>
                  <a:pt x="106679" y="26670"/>
                </a:lnTo>
                <a:lnTo>
                  <a:pt x="116613" y="26670"/>
                </a:lnTo>
                <a:lnTo>
                  <a:pt x="117157" y="25400"/>
                </a:lnTo>
                <a:lnTo>
                  <a:pt x="127595" y="12938"/>
                </a:lnTo>
                <a:lnTo>
                  <a:pt x="143509" y="7620"/>
                </a:lnTo>
                <a:lnTo>
                  <a:pt x="169001" y="7620"/>
                </a:lnTo>
                <a:lnTo>
                  <a:pt x="165417" y="4762"/>
                </a:lnTo>
                <a:lnTo>
                  <a:pt x="154225" y="1071"/>
                </a:lnTo>
                <a:lnTo>
                  <a:pt x="143509" y="0"/>
                </a:lnTo>
                <a:close/>
              </a:path>
            </a:pathLst>
          </a:custGeom>
          <a:solidFill>
            <a:srgbClr val="0000FF"/>
          </a:solidFill>
        </p:spPr>
        <p:txBody>
          <a:bodyPr wrap="square" lIns="0" tIns="0" rIns="0" bIns="0" rtlCol="0"/>
          <a:lstStyle/>
          <a:p>
            <a:endParaRPr sz="1632"/>
          </a:p>
        </p:txBody>
      </p:sp>
      <p:sp>
        <p:nvSpPr>
          <p:cNvPr id="89" name="object 89"/>
          <p:cNvSpPr/>
          <p:nvPr/>
        </p:nvSpPr>
        <p:spPr>
          <a:xfrm>
            <a:off x="5174305" y="4504246"/>
            <a:ext cx="169291" cy="161229"/>
          </a:xfrm>
          <a:custGeom>
            <a:avLst/>
            <a:gdLst/>
            <a:ahLst/>
            <a:cxnLst/>
            <a:rect l="l" t="t" r="r" b="b"/>
            <a:pathLst>
              <a:path w="186689" h="177800">
                <a:moveTo>
                  <a:pt x="54610" y="170180"/>
                </a:moveTo>
                <a:lnTo>
                  <a:pt x="0" y="170180"/>
                </a:lnTo>
                <a:lnTo>
                  <a:pt x="0" y="176530"/>
                </a:lnTo>
                <a:lnTo>
                  <a:pt x="1269" y="177800"/>
                </a:lnTo>
                <a:lnTo>
                  <a:pt x="10160" y="177800"/>
                </a:lnTo>
                <a:lnTo>
                  <a:pt x="17779" y="176530"/>
                </a:lnTo>
                <a:lnTo>
                  <a:pt x="54610" y="176530"/>
                </a:lnTo>
                <a:lnTo>
                  <a:pt x="54610" y="170180"/>
                </a:lnTo>
                <a:close/>
              </a:path>
              <a:path w="186689" h="177800">
                <a:moveTo>
                  <a:pt x="54610" y="176530"/>
                </a:moveTo>
                <a:lnTo>
                  <a:pt x="24129" y="176530"/>
                </a:lnTo>
                <a:lnTo>
                  <a:pt x="30956" y="176728"/>
                </a:lnTo>
                <a:lnTo>
                  <a:pt x="44132" y="177601"/>
                </a:lnTo>
                <a:lnTo>
                  <a:pt x="49529" y="177800"/>
                </a:lnTo>
                <a:lnTo>
                  <a:pt x="54610" y="177800"/>
                </a:lnTo>
                <a:lnTo>
                  <a:pt x="54610" y="176530"/>
                </a:lnTo>
                <a:close/>
              </a:path>
              <a:path w="186689" h="177800">
                <a:moveTo>
                  <a:pt x="186689" y="170180"/>
                </a:moveTo>
                <a:lnTo>
                  <a:pt x="118110" y="170180"/>
                </a:lnTo>
                <a:lnTo>
                  <a:pt x="118110" y="177800"/>
                </a:lnTo>
                <a:lnTo>
                  <a:pt x="121919" y="177800"/>
                </a:lnTo>
                <a:lnTo>
                  <a:pt x="128488" y="177601"/>
                </a:lnTo>
                <a:lnTo>
                  <a:pt x="146387" y="176728"/>
                </a:lnTo>
                <a:lnTo>
                  <a:pt x="153669" y="176530"/>
                </a:lnTo>
                <a:lnTo>
                  <a:pt x="186054" y="176530"/>
                </a:lnTo>
                <a:lnTo>
                  <a:pt x="186689" y="175260"/>
                </a:lnTo>
                <a:lnTo>
                  <a:pt x="186689" y="170180"/>
                </a:lnTo>
                <a:close/>
              </a:path>
              <a:path w="186689" h="177800">
                <a:moveTo>
                  <a:pt x="186054" y="176530"/>
                </a:moveTo>
                <a:lnTo>
                  <a:pt x="157479" y="176530"/>
                </a:lnTo>
                <a:lnTo>
                  <a:pt x="163829" y="177800"/>
                </a:lnTo>
                <a:lnTo>
                  <a:pt x="185419" y="177800"/>
                </a:lnTo>
                <a:lnTo>
                  <a:pt x="186054" y="176530"/>
                </a:lnTo>
                <a:close/>
              </a:path>
              <a:path w="186689" h="177800">
                <a:moveTo>
                  <a:pt x="142239" y="0"/>
                </a:moveTo>
                <a:lnTo>
                  <a:pt x="132079" y="0"/>
                </a:lnTo>
                <a:lnTo>
                  <a:pt x="130810" y="2539"/>
                </a:lnTo>
                <a:lnTo>
                  <a:pt x="128269" y="6350"/>
                </a:lnTo>
                <a:lnTo>
                  <a:pt x="36829" y="148589"/>
                </a:lnTo>
                <a:lnTo>
                  <a:pt x="5079" y="170180"/>
                </a:lnTo>
                <a:lnTo>
                  <a:pt x="50800" y="170180"/>
                </a:lnTo>
                <a:lnTo>
                  <a:pt x="48260" y="168910"/>
                </a:lnTo>
                <a:lnTo>
                  <a:pt x="39369" y="168910"/>
                </a:lnTo>
                <a:lnTo>
                  <a:pt x="39369" y="158750"/>
                </a:lnTo>
                <a:lnTo>
                  <a:pt x="43179" y="154939"/>
                </a:lnTo>
                <a:lnTo>
                  <a:pt x="43179" y="152400"/>
                </a:lnTo>
                <a:lnTo>
                  <a:pt x="63500" y="120650"/>
                </a:lnTo>
                <a:lnTo>
                  <a:pt x="159054" y="120650"/>
                </a:lnTo>
                <a:lnTo>
                  <a:pt x="157731" y="111760"/>
                </a:lnTo>
                <a:lnTo>
                  <a:pt x="69850" y="111760"/>
                </a:lnTo>
                <a:lnTo>
                  <a:pt x="121919" y="30480"/>
                </a:lnTo>
                <a:lnTo>
                  <a:pt x="145640" y="30480"/>
                </a:lnTo>
                <a:lnTo>
                  <a:pt x="142239" y="7619"/>
                </a:lnTo>
                <a:lnTo>
                  <a:pt x="142239" y="0"/>
                </a:lnTo>
                <a:close/>
              </a:path>
              <a:path w="186689" h="177800">
                <a:moveTo>
                  <a:pt x="159054" y="120650"/>
                </a:moveTo>
                <a:lnTo>
                  <a:pt x="134619" y="120650"/>
                </a:lnTo>
                <a:lnTo>
                  <a:pt x="140969" y="162560"/>
                </a:lnTo>
                <a:lnTo>
                  <a:pt x="139700" y="165100"/>
                </a:lnTo>
                <a:lnTo>
                  <a:pt x="138429" y="170180"/>
                </a:lnTo>
                <a:lnTo>
                  <a:pt x="166369" y="170180"/>
                </a:lnTo>
                <a:lnTo>
                  <a:pt x="165100" y="167639"/>
                </a:lnTo>
                <a:lnTo>
                  <a:pt x="165100" y="161289"/>
                </a:lnTo>
                <a:lnTo>
                  <a:pt x="159054" y="120650"/>
                </a:lnTo>
                <a:close/>
              </a:path>
              <a:path w="186689" h="177800">
                <a:moveTo>
                  <a:pt x="145640" y="30480"/>
                </a:moveTo>
                <a:lnTo>
                  <a:pt x="121919" y="30480"/>
                </a:lnTo>
                <a:lnTo>
                  <a:pt x="133350" y="111760"/>
                </a:lnTo>
                <a:lnTo>
                  <a:pt x="157731" y="111760"/>
                </a:lnTo>
                <a:lnTo>
                  <a:pt x="145640" y="30480"/>
                </a:lnTo>
                <a:close/>
              </a:path>
            </a:pathLst>
          </a:custGeom>
          <a:solidFill>
            <a:srgbClr val="0000FF"/>
          </a:solidFill>
        </p:spPr>
        <p:txBody>
          <a:bodyPr wrap="square" lIns="0" tIns="0" rIns="0" bIns="0" rtlCol="0"/>
          <a:lstStyle/>
          <a:p>
            <a:endParaRPr sz="1632"/>
          </a:p>
        </p:txBody>
      </p:sp>
      <p:sp>
        <p:nvSpPr>
          <p:cNvPr id="90" name="object 90"/>
          <p:cNvSpPr/>
          <p:nvPr/>
        </p:nvSpPr>
        <p:spPr>
          <a:xfrm>
            <a:off x="5478339" y="4504821"/>
            <a:ext cx="215356" cy="0"/>
          </a:xfrm>
          <a:custGeom>
            <a:avLst/>
            <a:gdLst/>
            <a:ahLst/>
            <a:cxnLst/>
            <a:rect l="l" t="t" r="r" b="b"/>
            <a:pathLst>
              <a:path w="237489">
                <a:moveTo>
                  <a:pt x="0" y="0"/>
                </a:moveTo>
                <a:lnTo>
                  <a:pt x="237489" y="0"/>
                </a:lnTo>
              </a:path>
            </a:pathLst>
          </a:custGeom>
          <a:ln w="13969">
            <a:solidFill>
              <a:srgbClr val="0000FF"/>
            </a:solidFill>
          </a:ln>
        </p:spPr>
        <p:txBody>
          <a:bodyPr wrap="square" lIns="0" tIns="0" rIns="0" bIns="0" rtlCol="0"/>
          <a:lstStyle/>
          <a:p>
            <a:endParaRPr sz="1632"/>
          </a:p>
        </p:txBody>
      </p:sp>
      <p:sp>
        <p:nvSpPr>
          <p:cNvPr id="91" name="object 91"/>
          <p:cNvSpPr/>
          <p:nvPr/>
        </p:nvSpPr>
        <p:spPr>
          <a:xfrm>
            <a:off x="5478339" y="4568161"/>
            <a:ext cx="215356" cy="0"/>
          </a:xfrm>
          <a:custGeom>
            <a:avLst/>
            <a:gdLst/>
            <a:ahLst/>
            <a:cxnLst/>
            <a:rect l="l" t="t" r="r" b="b"/>
            <a:pathLst>
              <a:path w="237489">
                <a:moveTo>
                  <a:pt x="0" y="0"/>
                </a:moveTo>
                <a:lnTo>
                  <a:pt x="237489" y="0"/>
                </a:lnTo>
              </a:path>
            </a:pathLst>
          </a:custGeom>
          <a:ln w="13969">
            <a:solidFill>
              <a:srgbClr val="0000FF"/>
            </a:solidFill>
          </a:ln>
        </p:spPr>
        <p:txBody>
          <a:bodyPr wrap="square" lIns="0" tIns="0" rIns="0" bIns="0" rtlCol="0"/>
          <a:lstStyle/>
          <a:p>
            <a:endParaRPr sz="1632"/>
          </a:p>
        </p:txBody>
      </p:sp>
      <p:sp>
        <p:nvSpPr>
          <p:cNvPr id="92" name="object 92"/>
          <p:cNvSpPr/>
          <p:nvPr/>
        </p:nvSpPr>
        <p:spPr>
          <a:xfrm>
            <a:off x="5824980" y="4536491"/>
            <a:ext cx="196930" cy="0"/>
          </a:xfrm>
          <a:custGeom>
            <a:avLst/>
            <a:gdLst/>
            <a:ahLst/>
            <a:cxnLst/>
            <a:rect l="l" t="t" r="r" b="b"/>
            <a:pathLst>
              <a:path w="217170">
                <a:moveTo>
                  <a:pt x="0" y="0"/>
                </a:moveTo>
                <a:lnTo>
                  <a:pt x="217169" y="0"/>
                </a:lnTo>
              </a:path>
            </a:pathLst>
          </a:custGeom>
          <a:ln w="15240">
            <a:solidFill>
              <a:srgbClr val="0000FF"/>
            </a:solidFill>
          </a:ln>
        </p:spPr>
        <p:txBody>
          <a:bodyPr wrap="square" lIns="0" tIns="0" rIns="0" bIns="0" rtlCol="0"/>
          <a:lstStyle/>
          <a:p>
            <a:endParaRPr sz="1632"/>
          </a:p>
        </p:txBody>
      </p:sp>
      <p:sp>
        <p:nvSpPr>
          <p:cNvPr id="93" name="object 93"/>
          <p:cNvSpPr/>
          <p:nvPr/>
        </p:nvSpPr>
        <p:spPr>
          <a:xfrm>
            <a:off x="6074887" y="4402901"/>
            <a:ext cx="107102" cy="214205"/>
          </a:xfrm>
          <a:custGeom>
            <a:avLst/>
            <a:gdLst/>
            <a:ahLst/>
            <a:cxnLst/>
            <a:rect l="l" t="t" r="r" b="b"/>
            <a:pathLst>
              <a:path w="118109" h="236220">
                <a:moveTo>
                  <a:pt x="118109" y="226060"/>
                </a:moveTo>
                <a:lnTo>
                  <a:pt x="2540" y="226060"/>
                </a:lnTo>
                <a:lnTo>
                  <a:pt x="2540" y="236220"/>
                </a:lnTo>
                <a:lnTo>
                  <a:pt x="118109" y="236220"/>
                </a:lnTo>
                <a:lnTo>
                  <a:pt x="118109" y="226060"/>
                </a:lnTo>
                <a:close/>
              </a:path>
              <a:path w="118109" h="236220">
                <a:moveTo>
                  <a:pt x="73659" y="24130"/>
                </a:moveTo>
                <a:lnTo>
                  <a:pt x="46990" y="24130"/>
                </a:lnTo>
                <a:lnTo>
                  <a:pt x="46990" y="208280"/>
                </a:lnTo>
                <a:lnTo>
                  <a:pt x="46275" y="216415"/>
                </a:lnTo>
                <a:lnTo>
                  <a:pt x="42227" y="221932"/>
                </a:lnTo>
                <a:lnTo>
                  <a:pt x="31988" y="225067"/>
                </a:lnTo>
                <a:lnTo>
                  <a:pt x="12700" y="226060"/>
                </a:lnTo>
                <a:lnTo>
                  <a:pt x="106679" y="226060"/>
                </a:lnTo>
                <a:lnTo>
                  <a:pt x="88126" y="225067"/>
                </a:lnTo>
                <a:lnTo>
                  <a:pt x="78263" y="221932"/>
                </a:lnTo>
                <a:lnTo>
                  <a:pt x="74354" y="216415"/>
                </a:lnTo>
                <a:lnTo>
                  <a:pt x="73659" y="208280"/>
                </a:lnTo>
                <a:lnTo>
                  <a:pt x="73659" y="24130"/>
                </a:lnTo>
                <a:close/>
              </a:path>
              <a:path w="118109" h="236220">
                <a:moveTo>
                  <a:pt x="73659" y="0"/>
                </a:moveTo>
                <a:lnTo>
                  <a:pt x="66040" y="0"/>
                </a:lnTo>
                <a:lnTo>
                  <a:pt x="47684" y="13215"/>
                </a:lnTo>
                <a:lnTo>
                  <a:pt x="28733" y="20002"/>
                </a:lnTo>
                <a:lnTo>
                  <a:pt x="11926" y="22502"/>
                </a:lnTo>
                <a:lnTo>
                  <a:pt x="0" y="22860"/>
                </a:lnTo>
                <a:lnTo>
                  <a:pt x="0" y="34290"/>
                </a:lnTo>
                <a:lnTo>
                  <a:pt x="7877" y="34131"/>
                </a:lnTo>
                <a:lnTo>
                  <a:pt x="19208" y="33020"/>
                </a:lnTo>
                <a:lnTo>
                  <a:pt x="32682" y="30003"/>
                </a:lnTo>
                <a:lnTo>
                  <a:pt x="46990" y="24130"/>
                </a:lnTo>
                <a:lnTo>
                  <a:pt x="73659" y="24130"/>
                </a:lnTo>
                <a:lnTo>
                  <a:pt x="73659" y="0"/>
                </a:lnTo>
                <a:close/>
              </a:path>
            </a:pathLst>
          </a:custGeom>
          <a:solidFill>
            <a:srgbClr val="0000FF"/>
          </a:solidFill>
        </p:spPr>
        <p:txBody>
          <a:bodyPr wrap="square" lIns="0" tIns="0" rIns="0" bIns="0" rtlCol="0"/>
          <a:lstStyle/>
          <a:p>
            <a:endParaRPr sz="1632"/>
          </a:p>
        </p:txBody>
      </p:sp>
      <p:sp>
        <p:nvSpPr>
          <p:cNvPr id="94" name="object 94"/>
          <p:cNvSpPr/>
          <p:nvPr/>
        </p:nvSpPr>
        <p:spPr>
          <a:xfrm>
            <a:off x="6306365" y="4519216"/>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95" name="object 95"/>
          <p:cNvSpPr/>
          <p:nvPr/>
        </p:nvSpPr>
        <p:spPr>
          <a:xfrm>
            <a:off x="6456078" y="4393688"/>
            <a:ext cx="146258" cy="228024"/>
          </a:xfrm>
          <a:custGeom>
            <a:avLst/>
            <a:gdLst/>
            <a:ahLst/>
            <a:cxnLst/>
            <a:rect l="l" t="t" r="r" b="b"/>
            <a:pathLst>
              <a:path w="161290" h="251460">
                <a:moveTo>
                  <a:pt x="83820" y="0"/>
                </a:moveTo>
                <a:lnTo>
                  <a:pt x="78739" y="0"/>
                </a:lnTo>
                <a:lnTo>
                  <a:pt x="69294" y="416"/>
                </a:lnTo>
                <a:lnTo>
                  <a:pt x="56514" y="1428"/>
                </a:lnTo>
                <a:lnTo>
                  <a:pt x="43735" y="2678"/>
                </a:lnTo>
                <a:lnTo>
                  <a:pt x="34289" y="3810"/>
                </a:lnTo>
                <a:lnTo>
                  <a:pt x="27939" y="3810"/>
                </a:lnTo>
                <a:lnTo>
                  <a:pt x="27939" y="15240"/>
                </a:lnTo>
                <a:lnTo>
                  <a:pt x="53339" y="15240"/>
                </a:lnTo>
                <a:lnTo>
                  <a:pt x="54609" y="17780"/>
                </a:lnTo>
                <a:lnTo>
                  <a:pt x="54609" y="21590"/>
                </a:lnTo>
                <a:lnTo>
                  <a:pt x="53339" y="27940"/>
                </a:lnTo>
                <a:lnTo>
                  <a:pt x="1270" y="232410"/>
                </a:lnTo>
                <a:lnTo>
                  <a:pt x="0" y="237490"/>
                </a:lnTo>
                <a:lnTo>
                  <a:pt x="0" y="248920"/>
                </a:lnTo>
                <a:lnTo>
                  <a:pt x="7620" y="251460"/>
                </a:lnTo>
                <a:lnTo>
                  <a:pt x="15239" y="251460"/>
                </a:lnTo>
                <a:lnTo>
                  <a:pt x="20320" y="247650"/>
                </a:lnTo>
                <a:lnTo>
                  <a:pt x="22859" y="242570"/>
                </a:lnTo>
                <a:lnTo>
                  <a:pt x="26373" y="230028"/>
                </a:lnTo>
                <a:lnTo>
                  <a:pt x="32543" y="206216"/>
                </a:lnTo>
                <a:lnTo>
                  <a:pt x="39112" y="180597"/>
                </a:lnTo>
                <a:lnTo>
                  <a:pt x="43179" y="165100"/>
                </a:lnTo>
                <a:lnTo>
                  <a:pt x="81547" y="165100"/>
                </a:lnTo>
                <a:lnTo>
                  <a:pt x="76338" y="162897"/>
                </a:lnTo>
                <a:lnTo>
                  <a:pt x="54609" y="158750"/>
                </a:lnTo>
                <a:lnTo>
                  <a:pt x="59869" y="154940"/>
                </a:lnTo>
                <a:lnTo>
                  <a:pt x="45720" y="154940"/>
                </a:lnTo>
                <a:lnTo>
                  <a:pt x="83820" y="3810"/>
                </a:lnTo>
                <a:lnTo>
                  <a:pt x="83820" y="0"/>
                </a:lnTo>
                <a:close/>
              </a:path>
              <a:path w="161290" h="251460">
                <a:moveTo>
                  <a:pt x="81547" y="165100"/>
                </a:moveTo>
                <a:lnTo>
                  <a:pt x="43179" y="165100"/>
                </a:lnTo>
                <a:lnTo>
                  <a:pt x="54352" y="167183"/>
                </a:lnTo>
                <a:lnTo>
                  <a:pt x="67786" y="172243"/>
                </a:lnTo>
                <a:lnTo>
                  <a:pt x="79077" y="181352"/>
                </a:lnTo>
                <a:lnTo>
                  <a:pt x="83820" y="195580"/>
                </a:lnTo>
                <a:lnTo>
                  <a:pt x="83820" y="203200"/>
                </a:lnTo>
                <a:lnTo>
                  <a:pt x="82550" y="207010"/>
                </a:lnTo>
                <a:lnTo>
                  <a:pt x="82622" y="216316"/>
                </a:lnTo>
                <a:lnTo>
                  <a:pt x="85010" y="230028"/>
                </a:lnTo>
                <a:lnTo>
                  <a:pt x="91757" y="241300"/>
                </a:lnTo>
                <a:lnTo>
                  <a:pt x="101838" y="248761"/>
                </a:lnTo>
                <a:lnTo>
                  <a:pt x="114300" y="251460"/>
                </a:lnTo>
                <a:lnTo>
                  <a:pt x="122416" y="250249"/>
                </a:lnTo>
                <a:lnTo>
                  <a:pt x="129698" y="246538"/>
                </a:lnTo>
                <a:lnTo>
                  <a:pt x="133816" y="242570"/>
                </a:lnTo>
                <a:lnTo>
                  <a:pt x="107950" y="242570"/>
                </a:lnTo>
                <a:lnTo>
                  <a:pt x="104139" y="238760"/>
                </a:lnTo>
                <a:lnTo>
                  <a:pt x="104139" y="219710"/>
                </a:lnTo>
                <a:lnTo>
                  <a:pt x="105409" y="212090"/>
                </a:lnTo>
                <a:lnTo>
                  <a:pt x="106679" y="207010"/>
                </a:lnTo>
                <a:lnTo>
                  <a:pt x="107950" y="200660"/>
                </a:lnTo>
                <a:lnTo>
                  <a:pt x="107950" y="195580"/>
                </a:lnTo>
                <a:lnTo>
                  <a:pt x="104080" y="180717"/>
                </a:lnTo>
                <a:lnTo>
                  <a:pt x="93186" y="170021"/>
                </a:lnTo>
                <a:lnTo>
                  <a:pt x="81547" y="165100"/>
                </a:lnTo>
                <a:close/>
              </a:path>
              <a:path w="161290" h="251460">
                <a:moveTo>
                  <a:pt x="156209" y="193040"/>
                </a:moveTo>
                <a:lnTo>
                  <a:pt x="147320" y="193040"/>
                </a:lnTo>
                <a:lnTo>
                  <a:pt x="146050" y="198120"/>
                </a:lnTo>
                <a:lnTo>
                  <a:pt x="140751" y="216316"/>
                </a:lnTo>
                <a:lnTo>
                  <a:pt x="134143" y="230346"/>
                </a:lnTo>
                <a:lnTo>
                  <a:pt x="125868" y="239375"/>
                </a:lnTo>
                <a:lnTo>
                  <a:pt x="115570" y="242570"/>
                </a:lnTo>
                <a:lnTo>
                  <a:pt x="133816" y="242570"/>
                </a:lnTo>
                <a:lnTo>
                  <a:pt x="152558" y="208597"/>
                </a:lnTo>
                <a:lnTo>
                  <a:pt x="156209" y="195580"/>
                </a:lnTo>
                <a:lnTo>
                  <a:pt x="156209" y="193040"/>
                </a:lnTo>
                <a:close/>
              </a:path>
              <a:path w="161290" h="251460">
                <a:moveTo>
                  <a:pt x="137159" y="90170"/>
                </a:moveTo>
                <a:lnTo>
                  <a:pt x="86359" y="120650"/>
                </a:lnTo>
                <a:lnTo>
                  <a:pt x="76616" y="131187"/>
                </a:lnTo>
                <a:lnTo>
                  <a:pt x="66516" y="141128"/>
                </a:lnTo>
                <a:lnTo>
                  <a:pt x="56177" y="149403"/>
                </a:lnTo>
                <a:lnTo>
                  <a:pt x="45720" y="154940"/>
                </a:lnTo>
                <a:lnTo>
                  <a:pt x="59869" y="154940"/>
                </a:lnTo>
                <a:lnTo>
                  <a:pt x="98762" y="118685"/>
                </a:lnTo>
                <a:lnTo>
                  <a:pt x="111283" y="107791"/>
                </a:lnTo>
                <a:lnTo>
                  <a:pt x="124043" y="100468"/>
                </a:lnTo>
                <a:lnTo>
                  <a:pt x="137159" y="97790"/>
                </a:lnTo>
                <a:lnTo>
                  <a:pt x="155820" y="97790"/>
                </a:lnTo>
                <a:lnTo>
                  <a:pt x="155416" y="97155"/>
                </a:lnTo>
                <a:lnTo>
                  <a:pt x="147895" y="92114"/>
                </a:lnTo>
                <a:lnTo>
                  <a:pt x="137159" y="90170"/>
                </a:lnTo>
                <a:close/>
              </a:path>
              <a:path w="161290" h="251460">
                <a:moveTo>
                  <a:pt x="155820" y="97790"/>
                </a:moveTo>
                <a:lnTo>
                  <a:pt x="140970" y="97790"/>
                </a:lnTo>
                <a:lnTo>
                  <a:pt x="144779" y="99060"/>
                </a:lnTo>
                <a:lnTo>
                  <a:pt x="147320" y="100330"/>
                </a:lnTo>
                <a:lnTo>
                  <a:pt x="148589" y="100330"/>
                </a:lnTo>
                <a:lnTo>
                  <a:pt x="148589" y="101600"/>
                </a:lnTo>
                <a:lnTo>
                  <a:pt x="138449" y="104576"/>
                </a:lnTo>
                <a:lnTo>
                  <a:pt x="132238" y="110172"/>
                </a:lnTo>
                <a:lnTo>
                  <a:pt x="129123" y="116244"/>
                </a:lnTo>
                <a:lnTo>
                  <a:pt x="128270" y="120650"/>
                </a:lnTo>
                <a:lnTo>
                  <a:pt x="128270" y="127000"/>
                </a:lnTo>
                <a:lnTo>
                  <a:pt x="132079" y="134620"/>
                </a:lnTo>
                <a:lnTo>
                  <a:pt x="142239" y="134620"/>
                </a:lnTo>
                <a:lnTo>
                  <a:pt x="148967" y="133012"/>
                </a:lnTo>
                <a:lnTo>
                  <a:pt x="155098" y="128428"/>
                </a:lnTo>
                <a:lnTo>
                  <a:pt x="159563" y="121225"/>
                </a:lnTo>
                <a:lnTo>
                  <a:pt x="161289" y="111760"/>
                </a:lnTo>
                <a:lnTo>
                  <a:pt x="159841" y="104100"/>
                </a:lnTo>
                <a:lnTo>
                  <a:pt x="155820" y="97790"/>
                </a:lnTo>
                <a:close/>
              </a:path>
            </a:pathLst>
          </a:custGeom>
          <a:solidFill>
            <a:srgbClr val="0000FF"/>
          </a:solidFill>
        </p:spPr>
        <p:txBody>
          <a:bodyPr wrap="square" lIns="0" tIns="0" rIns="0" bIns="0" rtlCol="0"/>
          <a:lstStyle/>
          <a:p>
            <a:endParaRPr sz="1632"/>
          </a:p>
        </p:txBody>
      </p:sp>
      <p:sp>
        <p:nvSpPr>
          <p:cNvPr id="96" name="object 96"/>
          <p:cNvSpPr/>
          <p:nvPr/>
        </p:nvSpPr>
        <p:spPr>
          <a:xfrm>
            <a:off x="6714045" y="4519216"/>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97" name="object 97"/>
          <p:cNvSpPr/>
          <p:nvPr/>
        </p:nvSpPr>
        <p:spPr>
          <a:xfrm>
            <a:off x="6885639" y="4691387"/>
            <a:ext cx="43762" cy="0"/>
          </a:xfrm>
          <a:custGeom>
            <a:avLst/>
            <a:gdLst/>
            <a:ahLst/>
            <a:cxnLst/>
            <a:rect l="l" t="t" r="r" b="b"/>
            <a:pathLst>
              <a:path w="48259">
                <a:moveTo>
                  <a:pt x="0" y="0"/>
                </a:moveTo>
                <a:lnTo>
                  <a:pt x="48260" y="0"/>
                </a:lnTo>
              </a:path>
            </a:pathLst>
          </a:custGeom>
          <a:ln w="13969">
            <a:solidFill>
              <a:srgbClr val="0000FF"/>
            </a:solidFill>
          </a:ln>
        </p:spPr>
        <p:txBody>
          <a:bodyPr wrap="square" lIns="0" tIns="0" rIns="0" bIns="0" rtlCol="0"/>
          <a:lstStyle/>
          <a:p>
            <a:endParaRPr sz="1632"/>
          </a:p>
        </p:txBody>
      </p:sp>
      <p:sp>
        <p:nvSpPr>
          <p:cNvPr id="98" name="object 98"/>
          <p:cNvSpPr/>
          <p:nvPr/>
        </p:nvSpPr>
        <p:spPr>
          <a:xfrm>
            <a:off x="6891973" y="4387930"/>
            <a:ext cx="0" cy="297122"/>
          </a:xfrm>
          <a:custGeom>
            <a:avLst/>
            <a:gdLst/>
            <a:ahLst/>
            <a:cxnLst/>
            <a:rect l="l" t="t" r="r" b="b"/>
            <a:pathLst>
              <a:path h="327660">
                <a:moveTo>
                  <a:pt x="0" y="0"/>
                </a:moveTo>
                <a:lnTo>
                  <a:pt x="0" y="327660"/>
                </a:lnTo>
              </a:path>
            </a:pathLst>
          </a:custGeom>
          <a:ln w="13970">
            <a:solidFill>
              <a:srgbClr val="0000FF"/>
            </a:solidFill>
          </a:ln>
        </p:spPr>
        <p:txBody>
          <a:bodyPr wrap="square" lIns="0" tIns="0" rIns="0" bIns="0" rtlCol="0"/>
          <a:lstStyle/>
          <a:p>
            <a:endParaRPr sz="1632"/>
          </a:p>
        </p:txBody>
      </p:sp>
      <p:sp>
        <p:nvSpPr>
          <p:cNvPr id="99" name="object 99"/>
          <p:cNvSpPr/>
          <p:nvPr/>
        </p:nvSpPr>
        <p:spPr>
          <a:xfrm>
            <a:off x="6885639" y="4381596"/>
            <a:ext cx="43762" cy="0"/>
          </a:xfrm>
          <a:custGeom>
            <a:avLst/>
            <a:gdLst/>
            <a:ahLst/>
            <a:cxnLst/>
            <a:rect l="l" t="t" r="r" b="b"/>
            <a:pathLst>
              <a:path w="48259">
                <a:moveTo>
                  <a:pt x="0" y="0"/>
                </a:moveTo>
                <a:lnTo>
                  <a:pt x="48260" y="0"/>
                </a:lnTo>
              </a:path>
            </a:pathLst>
          </a:custGeom>
          <a:ln w="13969">
            <a:solidFill>
              <a:srgbClr val="0000FF"/>
            </a:solidFill>
          </a:ln>
        </p:spPr>
        <p:txBody>
          <a:bodyPr wrap="square" lIns="0" tIns="0" rIns="0" bIns="0" rtlCol="0"/>
          <a:lstStyle/>
          <a:p>
            <a:endParaRPr sz="1632"/>
          </a:p>
        </p:txBody>
      </p:sp>
      <p:sp>
        <p:nvSpPr>
          <p:cNvPr id="100" name="object 100"/>
          <p:cNvSpPr/>
          <p:nvPr/>
        </p:nvSpPr>
        <p:spPr>
          <a:xfrm>
            <a:off x="6945524" y="4474302"/>
            <a:ext cx="161229" cy="146258"/>
          </a:xfrm>
          <a:custGeom>
            <a:avLst/>
            <a:gdLst/>
            <a:ahLst/>
            <a:cxnLst/>
            <a:rect l="l" t="t" r="r" b="b"/>
            <a:pathLst>
              <a:path w="177800" h="161289">
                <a:moveTo>
                  <a:pt x="25400" y="116840"/>
                </a:moveTo>
                <a:lnTo>
                  <a:pt x="19050" y="116840"/>
                </a:lnTo>
                <a:lnTo>
                  <a:pt x="11787" y="118606"/>
                </a:lnTo>
                <a:lnTo>
                  <a:pt x="5715" y="123348"/>
                </a:lnTo>
                <a:lnTo>
                  <a:pt x="1547" y="130234"/>
                </a:lnTo>
                <a:lnTo>
                  <a:pt x="0" y="138430"/>
                </a:lnTo>
                <a:lnTo>
                  <a:pt x="3016" y="148967"/>
                </a:lnTo>
                <a:lnTo>
                  <a:pt x="10794" y="156051"/>
                </a:lnTo>
                <a:lnTo>
                  <a:pt x="21431" y="160039"/>
                </a:lnTo>
                <a:lnTo>
                  <a:pt x="33020" y="161290"/>
                </a:lnTo>
                <a:lnTo>
                  <a:pt x="48974" y="157301"/>
                </a:lnTo>
                <a:lnTo>
                  <a:pt x="53751" y="153670"/>
                </a:lnTo>
                <a:lnTo>
                  <a:pt x="22859" y="153670"/>
                </a:lnTo>
                <a:lnTo>
                  <a:pt x="16509" y="149860"/>
                </a:lnTo>
                <a:lnTo>
                  <a:pt x="33020" y="119380"/>
                </a:lnTo>
                <a:lnTo>
                  <a:pt x="25400" y="116840"/>
                </a:lnTo>
                <a:close/>
              </a:path>
              <a:path w="177800" h="161289">
                <a:moveTo>
                  <a:pt x="90733" y="134620"/>
                </a:moveTo>
                <a:lnTo>
                  <a:pt x="71120" y="134620"/>
                </a:lnTo>
                <a:lnTo>
                  <a:pt x="76180" y="144145"/>
                </a:lnTo>
                <a:lnTo>
                  <a:pt x="83978" y="152717"/>
                </a:lnTo>
                <a:lnTo>
                  <a:pt x="94872" y="158908"/>
                </a:lnTo>
                <a:lnTo>
                  <a:pt x="109220" y="161290"/>
                </a:lnTo>
                <a:lnTo>
                  <a:pt x="133687" y="154007"/>
                </a:lnTo>
                <a:lnTo>
                  <a:pt x="134049" y="153670"/>
                </a:lnTo>
                <a:lnTo>
                  <a:pt x="109220" y="153670"/>
                </a:lnTo>
                <a:lnTo>
                  <a:pt x="100349" y="151685"/>
                </a:lnTo>
                <a:lnTo>
                  <a:pt x="94456" y="146367"/>
                </a:lnTo>
                <a:lnTo>
                  <a:pt x="91182" y="138668"/>
                </a:lnTo>
                <a:lnTo>
                  <a:pt x="90733" y="134620"/>
                </a:lnTo>
                <a:close/>
              </a:path>
              <a:path w="177800" h="161289">
                <a:moveTo>
                  <a:pt x="91741" y="7620"/>
                </a:moveTo>
                <a:lnTo>
                  <a:pt x="67309" y="7620"/>
                </a:lnTo>
                <a:lnTo>
                  <a:pt x="73501" y="8532"/>
                </a:lnTo>
                <a:lnTo>
                  <a:pt x="79692" y="12065"/>
                </a:lnTo>
                <a:lnTo>
                  <a:pt x="84454" y="19407"/>
                </a:lnTo>
                <a:lnTo>
                  <a:pt x="86356" y="31730"/>
                </a:lnTo>
                <a:lnTo>
                  <a:pt x="85169" y="42187"/>
                </a:lnTo>
                <a:lnTo>
                  <a:pt x="75644" y="83542"/>
                </a:lnTo>
                <a:lnTo>
                  <a:pt x="61614" y="132238"/>
                </a:lnTo>
                <a:lnTo>
                  <a:pt x="34289" y="153670"/>
                </a:lnTo>
                <a:lnTo>
                  <a:pt x="53751" y="153670"/>
                </a:lnTo>
                <a:lnTo>
                  <a:pt x="60642" y="148431"/>
                </a:lnTo>
                <a:lnTo>
                  <a:pt x="68024" y="139322"/>
                </a:lnTo>
                <a:lnTo>
                  <a:pt x="71120" y="134620"/>
                </a:lnTo>
                <a:lnTo>
                  <a:pt x="90733" y="134620"/>
                </a:lnTo>
                <a:lnTo>
                  <a:pt x="90170" y="129540"/>
                </a:lnTo>
                <a:lnTo>
                  <a:pt x="90626" y="123705"/>
                </a:lnTo>
                <a:lnTo>
                  <a:pt x="91916" y="117157"/>
                </a:lnTo>
                <a:lnTo>
                  <a:pt x="93920" y="109180"/>
                </a:lnTo>
                <a:lnTo>
                  <a:pt x="96520" y="99060"/>
                </a:lnTo>
                <a:lnTo>
                  <a:pt x="109220" y="50800"/>
                </a:lnTo>
                <a:lnTo>
                  <a:pt x="111720" y="39766"/>
                </a:lnTo>
                <a:lnTo>
                  <a:pt x="117255" y="26670"/>
                </a:lnTo>
                <a:lnTo>
                  <a:pt x="106679" y="26670"/>
                </a:lnTo>
                <a:lnTo>
                  <a:pt x="98405" y="12858"/>
                </a:lnTo>
                <a:lnTo>
                  <a:pt x="91741" y="7620"/>
                </a:lnTo>
                <a:close/>
              </a:path>
              <a:path w="177800" h="161289">
                <a:moveTo>
                  <a:pt x="166370" y="102870"/>
                </a:moveTo>
                <a:lnTo>
                  <a:pt x="158750" y="102870"/>
                </a:lnTo>
                <a:lnTo>
                  <a:pt x="158750" y="104140"/>
                </a:lnTo>
                <a:lnTo>
                  <a:pt x="157479" y="106680"/>
                </a:lnTo>
                <a:lnTo>
                  <a:pt x="146903" y="130095"/>
                </a:lnTo>
                <a:lnTo>
                  <a:pt x="133826" y="144462"/>
                </a:lnTo>
                <a:lnTo>
                  <a:pt x="120511" y="151685"/>
                </a:lnTo>
                <a:lnTo>
                  <a:pt x="109220" y="153670"/>
                </a:lnTo>
                <a:lnTo>
                  <a:pt x="134049" y="153670"/>
                </a:lnTo>
                <a:lnTo>
                  <a:pt x="151606" y="137318"/>
                </a:lnTo>
                <a:lnTo>
                  <a:pt x="162619" y="118963"/>
                </a:lnTo>
                <a:lnTo>
                  <a:pt x="166370" y="106680"/>
                </a:lnTo>
                <a:lnTo>
                  <a:pt x="166370" y="102870"/>
                </a:lnTo>
                <a:close/>
              </a:path>
              <a:path w="177800" h="161289">
                <a:moveTo>
                  <a:pt x="68579" y="0"/>
                </a:moveTo>
                <a:lnTo>
                  <a:pt x="44112" y="7461"/>
                </a:lnTo>
                <a:lnTo>
                  <a:pt x="26193" y="24447"/>
                </a:lnTo>
                <a:lnTo>
                  <a:pt x="15180" y="42862"/>
                </a:lnTo>
                <a:lnTo>
                  <a:pt x="11429" y="54610"/>
                </a:lnTo>
                <a:lnTo>
                  <a:pt x="11429" y="58420"/>
                </a:lnTo>
                <a:lnTo>
                  <a:pt x="17779" y="58420"/>
                </a:lnTo>
                <a:lnTo>
                  <a:pt x="19050" y="57150"/>
                </a:lnTo>
                <a:lnTo>
                  <a:pt x="20320" y="54610"/>
                </a:lnTo>
                <a:lnTo>
                  <a:pt x="31412" y="31730"/>
                </a:lnTo>
                <a:lnTo>
                  <a:pt x="44291" y="17303"/>
                </a:lnTo>
                <a:lnTo>
                  <a:pt x="56931" y="9782"/>
                </a:lnTo>
                <a:lnTo>
                  <a:pt x="67309" y="7620"/>
                </a:lnTo>
                <a:lnTo>
                  <a:pt x="91741" y="7620"/>
                </a:lnTo>
                <a:lnTo>
                  <a:pt x="88106" y="4762"/>
                </a:lnTo>
                <a:lnTo>
                  <a:pt x="77569" y="952"/>
                </a:lnTo>
                <a:lnTo>
                  <a:pt x="68579" y="0"/>
                </a:lnTo>
                <a:close/>
              </a:path>
              <a:path w="177800" h="161289">
                <a:moveTo>
                  <a:pt x="169001" y="7620"/>
                </a:moveTo>
                <a:lnTo>
                  <a:pt x="153670" y="7620"/>
                </a:lnTo>
                <a:lnTo>
                  <a:pt x="161289" y="12700"/>
                </a:lnTo>
                <a:lnTo>
                  <a:pt x="154761" y="14962"/>
                </a:lnTo>
                <a:lnTo>
                  <a:pt x="149066" y="19367"/>
                </a:lnTo>
                <a:lnTo>
                  <a:pt x="145037" y="25201"/>
                </a:lnTo>
                <a:lnTo>
                  <a:pt x="143514" y="31730"/>
                </a:lnTo>
                <a:lnTo>
                  <a:pt x="143509" y="36830"/>
                </a:lnTo>
                <a:lnTo>
                  <a:pt x="148589" y="44450"/>
                </a:lnTo>
                <a:lnTo>
                  <a:pt x="158750" y="44450"/>
                </a:lnTo>
                <a:lnTo>
                  <a:pt x="164941" y="43041"/>
                </a:lnTo>
                <a:lnTo>
                  <a:pt x="171132" y="38893"/>
                </a:lnTo>
                <a:lnTo>
                  <a:pt x="175894" y="32127"/>
                </a:lnTo>
                <a:lnTo>
                  <a:pt x="177800" y="22860"/>
                </a:lnTo>
                <a:lnTo>
                  <a:pt x="174228" y="11787"/>
                </a:lnTo>
                <a:lnTo>
                  <a:pt x="169001" y="7620"/>
                </a:lnTo>
                <a:close/>
              </a:path>
              <a:path w="177800" h="161289">
                <a:moveTo>
                  <a:pt x="143509" y="0"/>
                </a:moveTo>
                <a:lnTo>
                  <a:pt x="130254" y="3095"/>
                </a:lnTo>
                <a:lnTo>
                  <a:pt x="119379" y="10477"/>
                </a:lnTo>
                <a:lnTo>
                  <a:pt x="111363" y="19288"/>
                </a:lnTo>
                <a:lnTo>
                  <a:pt x="106679" y="26670"/>
                </a:lnTo>
                <a:lnTo>
                  <a:pt x="117255" y="26670"/>
                </a:lnTo>
                <a:lnTo>
                  <a:pt x="117792" y="25400"/>
                </a:lnTo>
                <a:lnTo>
                  <a:pt x="128150" y="12938"/>
                </a:lnTo>
                <a:lnTo>
                  <a:pt x="143509" y="7620"/>
                </a:lnTo>
                <a:lnTo>
                  <a:pt x="169001" y="7620"/>
                </a:lnTo>
                <a:lnTo>
                  <a:pt x="165417" y="4762"/>
                </a:lnTo>
                <a:lnTo>
                  <a:pt x="154225" y="1071"/>
                </a:lnTo>
                <a:lnTo>
                  <a:pt x="143509" y="0"/>
                </a:lnTo>
                <a:close/>
              </a:path>
            </a:pathLst>
          </a:custGeom>
          <a:solidFill>
            <a:srgbClr val="0000FF"/>
          </a:solidFill>
        </p:spPr>
        <p:txBody>
          <a:bodyPr wrap="square" lIns="0" tIns="0" rIns="0" bIns="0" rtlCol="0"/>
          <a:lstStyle/>
          <a:p>
            <a:endParaRPr sz="1632"/>
          </a:p>
        </p:txBody>
      </p:sp>
      <p:sp>
        <p:nvSpPr>
          <p:cNvPr id="101" name="object 101"/>
          <p:cNvSpPr/>
          <p:nvPr/>
        </p:nvSpPr>
        <p:spPr>
          <a:xfrm>
            <a:off x="7126331" y="4691387"/>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102" name="object 102"/>
          <p:cNvSpPr/>
          <p:nvPr/>
        </p:nvSpPr>
        <p:spPr>
          <a:xfrm>
            <a:off x="7164911" y="4387930"/>
            <a:ext cx="0" cy="297122"/>
          </a:xfrm>
          <a:custGeom>
            <a:avLst/>
            <a:gdLst/>
            <a:ahLst/>
            <a:cxnLst/>
            <a:rect l="l" t="t" r="r" b="b"/>
            <a:pathLst>
              <a:path h="327660">
                <a:moveTo>
                  <a:pt x="0" y="0"/>
                </a:moveTo>
                <a:lnTo>
                  <a:pt x="0" y="327660"/>
                </a:lnTo>
              </a:path>
            </a:pathLst>
          </a:custGeom>
          <a:ln w="13970">
            <a:solidFill>
              <a:srgbClr val="0000FF"/>
            </a:solidFill>
          </a:ln>
        </p:spPr>
        <p:txBody>
          <a:bodyPr wrap="square" lIns="0" tIns="0" rIns="0" bIns="0" rtlCol="0"/>
          <a:lstStyle/>
          <a:p>
            <a:endParaRPr sz="1632"/>
          </a:p>
        </p:txBody>
      </p:sp>
      <p:sp>
        <p:nvSpPr>
          <p:cNvPr id="103" name="object 103"/>
          <p:cNvSpPr/>
          <p:nvPr/>
        </p:nvSpPr>
        <p:spPr>
          <a:xfrm>
            <a:off x="7126331" y="4381596"/>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104" name="object 104"/>
          <p:cNvSpPr/>
          <p:nvPr/>
        </p:nvSpPr>
        <p:spPr>
          <a:xfrm>
            <a:off x="7220766" y="4504246"/>
            <a:ext cx="170442" cy="161229"/>
          </a:xfrm>
          <a:custGeom>
            <a:avLst/>
            <a:gdLst/>
            <a:ahLst/>
            <a:cxnLst/>
            <a:rect l="l" t="t" r="r" b="b"/>
            <a:pathLst>
              <a:path w="187959" h="177800">
                <a:moveTo>
                  <a:pt x="55879" y="170180"/>
                </a:moveTo>
                <a:lnTo>
                  <a:pt x="0" y="170180"/>
                </a:lnTo>
                <a:lnTo>
                  <a:pt x="0" y="176530"/>
                </a:lnTo>
                <a:lnTo>
                  <a:pt x="2540" y="177800"/>
                </a:lnTo>
                <a:lnTo>
                  <a:pt x="10159" y="177800"/>
                </a:lnTo>
                <a:lnTo>
                  <a:pt x="17779" y="176530"/>
                </a:lnTo>
                <a:lnTo>
                  <a:pt x="55879" y="176530"/>
                </a:lnTo>
                <a:lnTo>
                  <a:pt x="55879" y="170180"/>
                </a:lnTo>
                <a:close/>
              </a:path>
              <a:path w="187959" h="177800">
                <a:moveTo>
                  <a:pt x="55879" y="176530"/>
                </a:moveTo>
                <a:lnTo>
                  <a:pt x="25400" y="176530"/>
                </a:lnTo>
                <a:lnTo>
                  <a:pt x="31511" y="176728"/>
                </a:lnTo>
                <a:lnTo>
                  <a:pt x="44688" y="177601"/>
                </a:lnTo>
                <a:lnTo>
                  <a:pt x="50800" y="177800"/>
                </a:lnTo>
                <a:lnTo>
                  <a:pt x="55879" y="177800"/>
                </a:lnTo>
                <a:lnTo>
                  <a:pt x="55879" y="176530"/>
                </a:lnTo>
                <a:close/>
              </a:path>
              <a:path w="187959" h="177800">
                <a:moveTo>
                  <a:pt x="187959" y="170180"/>
                </a:moveTo>
                <a:lnTo>
                  <a:pt x="118109" y="170180"/>
                </a:lnTo>
                <a:lnTo>
                  <a:pt x="118109" y="177800"/>
                </a:lnTo>
                <a:lnTo>
                  <a:pt x="121920" y="177800"/>
                </a:lnTo>
                <a:lnTo>
                  <a:pt x="128488" y="177601"/>
                </a:lnTo>
                <a:lnTo>
                  <a:pt x="146387" y="176728"/>
                </a:lnTo>
                <a:lnTo>
                  <a:pt x="153670" y="176530"/>
                </a:lnTo>
                <a:lnTo>
                  <a:pt x="187325" y="176530"/>
                </a:lnTo>
                <a:lnTo>
                  <a:pt x="187959" y="175260"/>
                </a:lnTo>
                <a:lnTo>
                  <a:pt x="187959" y="170180"/>
                </a:lnTo>
                <a:close/>
              </a:path>
              <a:path w="187959" h="177800">
                <a:moveTo>
                  <a:pt x="187325" y="176530"/>
                </a:moveTo>
                <a:lnTo>
                  <a:pt x="158750" y="176530"/>
                </a:lnTo>
                <a:lnTo>
                  <a:pt x="163829" y="177800"/>
                </a:lnTo>
                <a:lnTo>
                  <a:pt x="186690" y="177800"/>
                </a:lnTo>
                <a:lnTo>
                  <a:pt x="187325" y="176530"/>
                </a:lnTo>
                <a:close/>
              </a:path>
              <a:path w="187959" h="177800">
                <a:moveTo>
                  <a:pt x="142240" y="0"/>
                </a:moveTo>
                <a:lnTo>
                  <a:pt x="132079" y="0"/>
                </a:lnTo>
                <a:lnTo>
                  <a:pt x="130809" y="2539"/>
                </a:lnTo>
                <a:lnTo>
                  <a:pt x="128270" y="6350"/>
                </a:lnTo>
                <a:lnTo>
                  <a:pt x="36829" y="148589"/>
                </a:lnTo>
                <a:lnTo>
                  <a:pt x="6350" y="170180"/>
                </a:lnTo>
                <a:lnTo>
                  <a:pt x="50800" y="170180"/>
                </a:lnTo>
                <a:lnTo>
                  <a:pt x="49529" y="168910"/>
                </a:lnTo>
                <a:lnTo>
                  <a:pt x="40640" y="168910"/>
                </a:lnTo>
                <a:lnTo>
                  <a:pt x="40640" y="158750"/>
                </a:lnTo>
                <a:lnTo>
                  <a:pt x="43179" y="154939"/>
                </a:lnTo>
                <a:lnTo>
                  <a:pt x="44450" y="152400"/>
                </a:lnTo>
                <a:lnTo>
                  <a:pt x="64770" y="120650"/>
                </a:lnTo>
                <a:lnTo>
                  <a:pt x="159390" y="120650"/>
                </a:lnTo>
                <a:lnTo>
                  <a:pt x="158141" y="111760"/>
                </a:lnTo>
                <a:lnTo>
                  <a:pt x="71120" y="111760"/>
                </a:lnTo>
                <a:lnTo>
                  <a:pt x="121920" y="30480"/>
                </a:lnTo>
                <a:lnTo>
                  <a:pt x="146721" y="30480"/>
                </a:lnTo>
                <a:lnTo>
                  <a:pt x="143509" y="7619"/>
                </a:lnTo>
                <a:lnTo>
                  <a:pt x="142240" y="2539"/>
                </a:lnTo>
                <a:lnTo>
                  <a:pt x="142240" y="0"/>
                </a:lnTo>
                <a:close/>
              </a:path>
              <a:path w="187959" h="177800">
                <a:moveTo>
                  <a:pt x="159390" y="120650"/>
                </a:moveTo>
                <a:lnTo>
                  <a:pt x="134620" y="120650"/>
                </a:lnTo>
                <a:lnTo>
                  <a:pt x="140970" y="162560"/>
                </a:lnTo>
                <a:lnTo>
                  <a:pt x="139700" y="165100"/>
                </a:lnTo>
                <a:lnTo>
                  <a:pt x="138429" y="170180"/>
                </a:lnTo>
                <a:lnTo>
                  <a:pt x="166370" y="170180"/>
                </a:lnTo>
                <a:lnTo>
                  <a:pt x="166370" y="167639"/>
                </a:lnTo>
                <a:lnTo>
                  <a:pt x="165100" y="161289"/>
                </a:lnTo>
                <a:lnTo>
                  <a:pt x="159390" y="120650"/>
                </a:lnTo>
                <a:close/>
              </a:path>
              <a:path w="187959" h="177800">
                <a:moveTo>
                  <a:pt x="146721" y="30480"/>
                </a:moveTo>
                <a:lnTo>
                  <a:pt x="121920" y="30480"/>
                </a:lnTo>
                <a:lnTo>
                  <a:pt x="133350" y="111760"/>
                </a:lnTo>
                <a:lnTo>
                  <a:pt x="158141" y="111760"/>
                </a:lnTo>
                <a:lnTo>
                  <a:pt x="146721" y="30480"/>
                </a:lnTo>
                <a:close/>
              </a:path>
            </a:pathLst>
          </a:custGeom>
          <a:solidFill>
            <a:srgbClr val="0000FF"/>
          </a:solidFill>
        </p:spPr>
        <p:txBody>
          <a:bodyPr wrap="square" lIns="0" tIns="0" rIns="0" bIns="0" rtlCol="0"/>
          <a:lstStyle/>
          <a:p>
            <a:endParaRPr sz="1632"/>
          </a:p>
        </p:txBody>
      </p:sp>
      <p:sp>
        <p:nvSpPr>
          <p:cNvPr id="105" name="object 105"/>
          <p:cNvSpPr/>
          <p:nvPr/>
        </p:nvSpPr>
        <p:spPr>
          <a:xfrm>
            <a:off x="7515584" y="4519216"/>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106" name="object 106"/>
          <p:cNvSpPr/>
          <p:nvPr/>
        </p:nvSpPr>
        <p:spPr>
          <a:xfrm>
            <a:off x="7666450" y="4397144"/>
            <a:ext cx="230327" cy="228024"/>
          </a:xfrm>
          <a:custGeom>
            <a:avLst/>
            <a:gdLst/>
            <a:ahLst/>
            <a:cxnLst/>
            <a:rect l="l" t="t" r="r" b="b"/>
            <a:pathLst>
              <a:path w="254000" h="251460">
                <a:moveTo>
                  <a:pt x="86359" y="11430"/>
                </a:moveTo>
                <a:lnTo>
                  <a:pt x="29209" y="11430"/>
                </a:lnTo>
                <a:lnTo>
                  <a:pt x="29323" y="14763"/>
                </a:lnTo>
                <a:lnTo>
                  <a:pt x="30479" y="22860"/>
                </a:lnTo>
                <a:lnTo>
                  <a:pt x="58419" y="242570"/>
                </a:lnTo>
                <a:lnTo>
                  <a:pt x="59689" y="250190"/>
                </a:lnTo>
                <a:lnTo>
                  <a:pt x="60959" y="251460"/>
                </a:lnTo>
                <a:lnTo>
                  <a:pt x="72389" y="251460"/>
                </a:lnTo>
                <a:lnTo>
                  <a:pt x="72389" y="248920"/>
                </a:lnTo>
                <a:lnTo>
                  <a:pt x="76200" y="243840"/>
                </a:lnTo>
                <a:lnTo>
                  <a:pt x="97845" y="209550"/>
                </a:lnTo>
                <a:lnTo>
                  <a:pt x="86359" y="209550"/>
                </a:lnTo>
                <a:lnTo>
                  <a:pt x="62229" y="22860"/>
                </a:lnTo>
                <a:lnTo>
                  <a:pt x="63678" y="18395"/>
                </a:lnTo>
                <a:lnTo>
                  <a:pt x="68103" y="14763"/>
                </a:lnTo>
                <a:lnTo>
                  <a:pt x="75624" y="12322"/>
                </a:lnTo>
                <a:lnTo>
                  <a:pt x="86359" y="11430"/>
                </a:lnTo>
                <a:close/>
              </a:path>
              <a:path w="254000" h="251460">
                <a:moveTo>
                  <a:pt x="248919" y="11430"/>
                </a:moveTo>
                <a:lnTo>
                  <a:pt x="184150" y="11430"/>
                </a:lnTo>
                <a:lnTo>
                  <a:pt x="194309" y="12700"/>
                </a:lnTo>
                <a:lnTo>
                  <a:pt x="199389" y="15240"/>
                </a:lnTo>
                <a:lnTo>
                  <a:pt x="199389" y="27940"/>
                </a:lnTo>
                <a:lnTo>
                  <a:pt x="194309" y="36830"/>
                </a:lnTo>
                <a:lnTo>
                  <a:pt x="86359" y="209550"/>
                </a:lnTo>
                <a:lnTo>
                  <a:pt x="97845" y="209550"/>
                </a:lnTo>
                <a:lnTo>
                  <a:pt x="204469" y="40640"/>
                </a:lnTo>
                <a:lnTo>
                  <a:pt x="216594" y="24467"/>
                </a:lnTo>
                <a:lnTo>
                  <a:pt x="228123" y="16033"/>
                </a:lnTo>
                <a:lnTo>
                  <a:pt x="238938" y="12600"/>
                </a:lnTo>
                <a:lnTo>
                  <a:pt x="248919" y="11430"/>
                </a:lnTo>
                <a:close/>
              </a:path>
              <a:path w="254000" h="251460">
                <a:moveTo>
                  <a:pt x="12700" y="0"/>
                </a:moveTo>
                <a:lnTo>
                  <a:pt x="0" y="0"/>
                </a:lnTo>
                <a:lnTo>
                  <a:pt x="0" y="11430"/>
                </a:lnTo>
                <a:lnTo>
                  <a:pt x="95250" y="11430"/>
                </a:lnTo>
                <a:lnTo>
                  <a:pt x="95250" y="1270"/>
                </a:lnTo>
                <a:lnTo>
                  <a:pt x="19050" y="1270"/>
                </a:lnTo>
                <a:lnTo>
                  <a:pt x="12700" y="0"/>
                </a:lnTo>
                <a:close/>
              </a:path>
              <a:path w="254000" h="251460">
                <a:moveTo>
                  <a:pt x="184150" y="0"/>
                </a:moveTo>
                <a:lnTo>
                  <a:pt x="177800" y="0"/>
                </a:lnTo>
                <a:lnTo>
                  <a:pt x="177800" y="11430"/>
                </a:lnTo>
                <a:lnTo>
                  <a:pt x="252729" y="11430"/>
                </a:lnTo>
                <a:lnTo>
                  <a:pt x="254000" y="5080"/>
                </a:lnTo>
                <a:lnTo>
                  <a:pt x="254000" y="1270"/>
                </a:lnTo>
                <a:lnTo>
                  <a:pt x="219709" y="1270"/>
                </a:lnTo>
                <a:lnTo>
                  <a:pt x="210939" y="1071"/>
                </a:lnTo>
                <a:lnTo>
                  <a:pt x="192920" y="198"/>
                </a:lnTo>
                <a:lnTo>
                  <a:pt x="184150" y="0"/>
                </a:lnTo>
                <a:close/>
              </a:path>
              <a:path w="254000" h="251460">
                <a:moveTo>
                  <a:pt x="91439" y="0"/>
                </a:moveTo>
                <a:lnTo>
                  <a:pt x="90169" y="0"/>
                </a:lnTo>
                <a:lnTo>
                  <a:pt x="79474" y="198"/>
                </a:lnTo>
                <a:lnTo>
                  <a:pt x="57130" y="1071"/>
                </a:lnTo>
                <a:lnTo>
                  <a:pt x="45719" y="1270"/>
                </a:lnTo>
                <a:lnTo>
                  <a:pt x="95250" y="1270"/>
                </a:lnTo>
                <a:lnTo>
                  <a:pt x="91439" y="0"/>
                </a:lnTo>
                <a:close/>
              </a:path>
              <a:path w="254000" h="251460">
                <a:moveTo>
                  <a:pt x="252729" y="0"/>
                </a:moveTo>
                <a:lnTo>
                  <a:pt x="248919" y="0"/>
                </a:lnTo>
                <a:lnTo>
                  <a:pt x="242034" y="198"/>
                </a:lnTo>
                <a:lnTo>
                  <a:pt x="227310" y="1071"/>
                </a:lnTo>
                <a:lnTo>
                  <a:pt x="219709" y="1270"/>
                </a:lnTo>
                <a:lnTo>
                  <a:pt x="254000" y="1270"/>
                </a:lnTo>
                <a:lnTo>
                  <a:pt x="252729" y="0"/>
                </a:lnTo>
                <a:close/>
              </a:path>
            </a:pathLst>
          </a:custGeom>
          <a:solidFill>
            <a:srgbClr val="0000FF"/>
          </a:solidFill>
        </p:spPr>
        <p:txBody>
          <a:bodyPr wrap="square" lIns="0" tIns="0" rIns="0" bIns="0" rtlCol="0"/>
          <a:lstStyle/>
          <a:p>
            <a:endParaRPr sz="1632"/>
          </a:p>
        </p:txBody>
      </p:sp>
      <p:sp>
        <p:nvSpPr>
          <p:cNvPr id="107" name="object 107"/>
          <p:cNvSpPr/>
          <p:nvPr/>
        </p:nvSpPr>
        <p:spPr>
          <a:xfrm>
            <a:off x="7848408" y="4504246"/>
            <a:ext cx="170442" cy="161229"/>
          </a:xfrm>
          <a:custGeom>
            <a:avLst/>
            <a:gdLst/>
            <a:ahLst/>
            <a:cxnLst/>
            <a:rect l="l" t="t" r="r" b="b"/>
            <a:pathLst>
              <a:path w="187959" h="177800">
                <a:moveTo>
                  <a:pt x="55879" y="170180"/>
                </a:moveTo>
                <a:lnTo>
                  <a:pt x="0" y="170180"/>
                </a:lnTo>
                <a:lnTo>
                  <a:pt x="0" y="176530"/>
                </a:lnTo>
                <a:lnTo>
                  <a:pt x="2540" y="177800"/>
                </a:lnTo>
                <a:lnTo>
                  <a:pt x="10159" y="177800"/>
                </a:lnTo>
                <a:lnTo>
                  <a:pt x="17779" y="176530"/>
                </a:lnTo>
                <a:lnTo>
                  <a:pt x="55879" y="176530"/>
                </a:lnTo>
                <a:lnTo>
                  <a:pt x="55879" y="170180"/>
                </a:lnTo>
                <a:close/>
              </a:path>
              <a:path w="187959" h="177800">
                <a:moveTo>
                  <a:pt x="55879" y="176530"/>
                </a:moveTo>
                <a:lnTo>
                  <a:pt x="25400" y="176530"/>
                </a:lnTo>
                <a:lnTo>
                  <a:pt x="31511" y="176728"/>
                </a:lnTo>
                <a:lnTo>
                  <a:pt x="44688" y="177601"/>
                </a:lnTo>
                <a:lnTo>
                  <a:pt x="50800" y="177800"/>
                </a:lnTo>
                <a:lnTo>
                  <a:pt x="55879" y="177800"/>
                </a:lnTo>
                <a:lnTo>
                  <a:pt x="55879" y="176530"/>
                </a:lnTo>
                <a:close/>
              </a:path>
              <a:path w="187959" h="177800">
                <a:moveTo>
                  <a:pt x="187959" y="170180"/>
                </a:moveTo>
                <a:lnTo>
                  <a:pt x="118109" y="170180"/>
                </a:lnTo>
                <a:lnTo>
                  <a:pt x="118109" y="175260"/>
                </a:lnTo>
                <a:lnTo>
                  <a:pt x="119379" y="177800"/>
                </a:lnTo>
                <a:lnTo>
                  <a:pt x="121920" y="177800"/>
                </a:lnTo>
                <a:lnTo>
                  <a:pt x="129024" y="177601"/>
                </a:lnTo>
                <a:lnTo>
                  <a:pt x="146565" y="176728"/>
                </a:lnTo>
                <a:lnTo>
                  <a:pt x="153670" y="176530"/>
                </a:lnTo>
                <a:lnTo>
                  <a:pt x="187325" y="176530"/>
                </a:lnTo>
                <a:lnTo>
                  <a:pt x="187959" y="175260"/>
                </a:lnTo>
                <a:lnTo>
                  <a:pt x="187959" y="170180"/>
                </a:lnTo>
                <a:close/>
              </a:path>
              <a:path w="187959" h="177800">
                <a:moveTo>
                  <a:pt x="187325" y="176530"/>
                </a:moveTo>
                <a:lnTo>
                  <a:pt x="158750" y="176530"/>
                </a:lnTo>
                <a:lnTo>
                  <a:pt x="163829" y="177800"/>
                </a:lnTo>
                <a:lnTo>
                  <a:pt x="186690" y="177800"/>
                </a:lnTo>
                <a:lnTo>
                  <a:pt x="187325" y="176530"/>
                </a:lnTo>
                <a:close/>
              </a:path>
              <a:path w="187959" h="177800">
                <a:moveTo>
                  <a:pt x="142240" y="0"/>
                </a:moveTo>
                <a:lnTo>
                  <a:pt x="132079" y="0"/>
                </a:lnTo>
                <a:lnTo>
                  <a:pt x="130809" y="2539"/>
                </a:lnTo>
                <a:lnTo>
                  <a:pt x="129540" y="6350"/>
                </a:lnTo>
                <a:lnTo>
                  <a:pt x="38100" y="148589"/>
                </a:lnTo>
                <a:lnTo>
                  <a:pt x="30817" y="157142"/>
                </a:lnTo>
                <a:lnTo>
                  <a:pt x="23653" y="163671"/>
                </a:lnTo>
                <a:lnTo>
                  <a:pt x="15775" y="168056"/>
                </a:lnTo>
                <a:lnTo>
                  <a:pt x="6350" y="170180"/>
                </a:lnTo>
                <a:lnTo>
                  <a:pt x="52070" y="170180"/>
                </a:lnTo>
                <a:lnTo>
                  <a:pt x="49529" y="168910"/>
                </a:lnTo>
                <a:lnTo>
                  <a:pt x="40640" y="168910"/>
                </a:lnTo>
                <a:lnTo>
                  <a:pt x="40640" y="158750"/>
                </a:lnTo>
                <a:lnTo>
                  <a:pt x="43179" y="154939"/>
                </a:lnTo>
                <a:lnTo>
                  <a:pt x="44450" y="152400"/>
                </a:lnTo>
                <a:lnTo>
                  <a:pt x="64770" y="120650"/>
                </a:lnTo>
                <a:lnTo>
                  <a:pt x="159390" y="120650"/>
                </a:lnTo>
                <a:lnTo>
                  <a:pt x="158141" y="111760"/>
                </a:lnTo>
                <a:lnTo>
                  <a:pt x="71120" y="111760"/>
                </a:lnTo>
                <a:lnTo>
                  <a:pt x="121920" y="30480"/>
                </a:lnTo>
                <a:lnTo>
                  <a:pt x="146721" y="30480"/>
                </a:lnTo>
                <a:lnTo>
                  <a:pt x="143509" y="7619"/>
                </a:lnTo>
                <a:lnTo>
                  <a:pt x="142240" y="2539"/>
                </a:lnTo>
                <a:lnTo>
                  <a:pt x="142240" y="0"/>
                </a:lnTo>
                <a:close/>
              </a:path>
              <a:path w="187959" h="177800">
                <a:moveTo>
                  <a:pt x="159390" y="120650"/>
                </a:moveTo>
                <a:lnTo>
                  <a:pt x="134620" y="120650"/>
                </a:lnTo>
                <a:lnTo>
                  <a:pt x="140970" y="162560"/>
                </a:lnTo>
                <a:lnTo>
                  <a:pt x="139700" y="165100"/>
                </a:lnTo>
                <a:lnTo>
                  <a:pt x="138429" y="170180"/>
                </a:lnTo>
                <a:lnTo>
                  <a:pt x="166370" y="170180"/>
                </a:lnTo>
                <a:lnTo>
                  <a:pt x="166370" y="167639"/>
                </a:lnTo>
                <a:lnTo>
                  <a:pt x="165100" y="161289"/>
                </a:lnTo>
                <a:lnTo>
                  <a:pt x="159390" y="120650"/>
                </a:lnTo>
                <a:close/>
              </a:path>
              <a:path w="187959" h="177800">
                <a:moveTo>
                  <a:pt x="146721" y="30480"/>
                </a:moveTo>
                <a:lnTo>
                  <a:pt x="121920" y="30480"/>
                </a:lnTo>
                <a:lnTo>
                  <a:pt x="134620" y="111760"/>
                </a:lnTo>
                <a:lnTo>
                  <a:pt x="158141" y="111760"/>
                </a:lnTo>
                <a:lnTo>
                  <a:pt x="146721" y="30480"/>
                </a:lnTo>
                <a:close/>
              </a:path>
            </a:pathLst>
          </a:custGeom>
          <a:solidFill>
            <a:srgbClr val="0000FF"/>
          </a:solidFill>
        </p:spPr>
        <p:txBody>
          <a:bodyPr wrap="square" lIns="0" tIns="0" rIns="0" bIns="0" rtlCol="0"/>
          <a:lstStyle/>
          <a:p>
            <a:endParaRPr sz="1632"/>
          </a:p>
        </p:txBody>
      </p:sp>
      <p:sp>
        <p:nvSpPr>
          <p:cNvPr id="108" name="object 108"/>
          <p:cNvSpPr/>
          <p:nvPr/>
        </p:nvSpPr>
        <p:spPr>
          <a:xfrm>
            <a:off x="4795417" y="5290813"/>
            <a:ext cx="175049" cy="146258"/>
          </a:xfrm>
          <a:custGeom>
            <a:avLst/>
            <a:gdLst/>
            <a:ahLst/>
            <a:cxnLst/>
            <a:rect l="l" t="t" r="r" b="b"/>
            <a:pathLst>
              <a:path w="193039" h="161289">
                <a:moveTo>
                  <a:pt x="59372" y="7619"/>
                </a:moveTo>
                <a:lnTo>
                  <a:pt x="43180" y="7619"/>
                </a:lnTo>
                <a:lnTo>
                  <a:pt x="48260" y="11429"/>
                </a:lnTo>
                <a:lnTo>
                  <a:pt x="48211" y="24923"/>
                </a:lnTo>
                <a:lnTo>
                  <a:pt x="47982" y="28694"/>
                </a:lnTo>
                <a:lnTo>
                  <a:pt x="46989" y="33972"/>
                </a:lnTo>
                <a:lnTo>
                  <a:pt x="45045" y="41632"/>
                </a:lnTo>
                <a:lnTo>
                  <a:pt x="41910" y="53339"/>
                </a:lnTo>
                <a:lnTo>
                  <a:pt x="21590" y="135889"/>
                </a:lnTo>
                <a:lnTo>
                  <a:pt x="20320" y="142239"/>
                </a:lnTo>
                <a:lnTo>
                  <a:pt x="19050" y="149859"/>
                </a:lnTo>
                <a:lnTo>
                  <a:pt x="19050" y="157479"/>
                </a:lnTo>
                <a:lnTo>
                  <a:pt x="24130" y="161289"/>
                </a:lnTo>
                <a:lnTo>
                  <a:pt x="33020" y="161289"/>
                </a:lnTo>
                <a:lnTo>
                  <a:pt x="48260" y="124459"/>
                </a:lnTo>
                <a:lnTo>
                  <a:pt x="55880" y="92709"/>
                </a:lnTo>
                <a:lnTo>
                  <a:pt x="60960" y="77469"/>
                </a:lnTo>
                <a:lnTo>
                  <a:pt x="62230" y="68579"/>
                </a:lnTo>
                <a:lnTo>
                  <a:pt x="63500" y="63500"/>
                </a:lnTo>
                <a:lnTo>
                  <a:pt x="67217" y="52347"/>
                </a:lnTo>
                <a:lnTo>
                  <a:pt x="67310" y="50800"/>
                </a:lnTo>
                <a:lnTo>
                  <a:pt x="73759" y="39231"/>
                </a:lnTo>
                <a:lnTo>
                  <a:pt x="80980" y="30479"/>
                </a:lnTo>
                <a:lnTo>
                  <a:pt x="71120" y="30479"/>
                </a:lnTo>
                <a:lnTo>
                  <a:pt x="67032" y="17144"/>
                </a:lnTo>
                <a:lnTo>
                  <a:pt x="59372" y="7619"/>
                </a:lnTo>
                <a:close/>
              </a:path>
              <a:path w="193039" h="161289">
                <a:moveTo>
                  <a:pt x="151764" y="7619"/>
                </a:moveTo>
                <a:lnTo>
                  <a:pt x="125730" y="7619"/>
                </a:lnTo>
                <a:lnTo>
                  <a:pt x="135135" y="9802"/>
                </a:lnTo>
                <a:lnTo>
                  <a:pt x="140970" y="15557"/>
                </a:lnTo>
                <a:lnTo>
                  <a:pt x="143946" y="23693"/>
                </a:lnTo>
                <a:lnTo>
                  <a:pt x="144780" y="33019"/>
                </a:lnTo>
                <a:lnTo>
                  <a:pt x="141922" y="52347"/>
                </a:lnTo>
                <a:lnTo>
                  <a:pt x="135254" y="76199"/>
                </a:lnTo>
                <a:lnTo>
                  <a:pt x="127545" y="99357"/>
                </a:lnTo>
                <a:lnTo>
                  <a:pt x="121920" y="115569"/>
                </a:lnTo>
                <a:lnTo>
                  <a:pt x="118110" y="123189"/>
                </a:lnTo>
                <a:lnTo>
                  <a:pt x="118167" y="132377"/>
                </a:lnTo>
                <a:lnTo>
                  <a:pt x="120332" y="143609"/>
                </a:lnTo>
                <a:lnTo>
                  <a:pt x="126365" y="152876"/>
                </a:lnTo>
                <a:lnTo>
                  <a:pt x="135255" y="159047"/>
                </a:lnTo>
                <a:lnTo>
                  <a:pt x="146050" y="161289"/>
                </a:lnTo>
                <a:lnTo>
                  <a:pt x="167858" y="153114"/>
                </a:lnTo>
                <a:lnTo>
                  <a:pt x="168429" y="152400"/>
                </a:lnTo>
                <a:lnTo>
                  <a:pt x="140970" y="152400"/>
                </a:lnTo>
                <a:lnTo>
                  <a:pt x="138430" y="149859"/>
                </a:lnTo>
                <a:lnTo>
                  <a:pt x="146050" y="116839"/>
                </a:lnTo>
                <a:lnTo>
                  <a:pt x="151984" y="99099"/>
                </a:lnTo>
                <a:lnTo>
                  <a:pt x="158591" y="77946"/>
                </a:lnTo>
                <a:lnTo>
                  <a:pt x="164087" y="56296"/>
                </a:lnTo>
                <a:lnTo>
                  <a:pt x="166370" y="38100"/>
                </a:lnTo>
                <a:lnTo>
                  <a:pt x="163611" y="21967"/>
                </a:lnTo>
                <a:lnTo>
                  <a:pt x="155733" y="10001"/>
                </a:lnTo>
                <a:lnTo>
                  <a:pt x="151764" y="7619"/>
                </a:lnTo>
                <a:close/>
              </a:path>
              <a:path w="193039" h="161289">
                <a:moveTo>
                  <a:pt x="193040" y="102869"/>
                </a:moveTo>
                <a:lnTo>
                  <a:pt x="185420" y="102869"/>
                </a:lnTo>
                <a:lnTo>
                  <a:pt x="185420" y="104139"/>
                </a:lnTo>
                <a:lnTo>
                  <a:pt x="184150" y="109219"/>
                </a:lnTo>
                <a:lnTo>
                  <a:pt x="177680" y="126146"/>
                </a:lnTo>
                <a:lnTo>
                  <a:pt x="169545" y="139858"/>
                </a:lnTo>
                <a:lnTo>
                  <a:pt x="159504" y="149046"/>
                </a:lnTo>
                <a:lnTo>
                  <a:pt x="147320" y="152400"/>
                </a:lnTo>
                <a:lnTo>
                  <a:pt x="168429" y="152400"/>
                </a:lnTo>
                <a:lnTo>
                  <a:pt x="182403" y="134937"/>
                </a:lnTo>
                <a:lnTo>
                  <a:pt x="190519" y="116284"/>
                </a:lnTo>
                <a:lnTo>
                  <a:pt x="193040" y="106679"/>
                </a:lnTo>
                <a:lnTo>
                  <a:pt x="193040" y="102869"/>
                </a:lnTo>
                <a:close/>
              </a:path>
              <a:path w="193039" h="161289">
                <a:moveTo>
                  <a:pt x="38100" y="0"/>
                </a:moveTo>
                <a:lnTo>
                  <a:pt x="6965" y="29765"/>
                </a:lnTo>
                <a:lnTo>
                  <a:pt x="0" y="53339"/>
                </a:lnTo>
                <a:lnTo>
                  <a:pt x="0" y="58419"/>
                </a:lnTo>
                <a:lnTo>
                  <a:pt x="8890" y="58419"/>
                </a:lnTo>
                <a:lnTo>
                  <a:pt x="10160" y="49529"/>
                </a:lnTo>
                <a:lnTo>
                  <a:pt x="15220" y="32265"/>
                </a:lnTo>
                <a:lnTo>
                  <a:pt x="21113" y="19050"/>
                </a:lnTo>
                <a:lnTo>
                  <a:pt x="28197" y="10596"/>
                </a:lnTo>
                <a:lnTo>
                  <a:pt x="36830" y="7619"/>
                </a:lnTo>
                <a:lnTo>
                  <a:pt x="59372" y="7619"/>
                </a:lnTo>
                <a:lnTo>
                  <a:pt x="49331" y="1905"/>
                </a:lnTo>
                <a:lnTo>
                  <a:pt x="38100" y="0"/>
                </a:lnTo>
                <a:close/>
              </a:path>
              <a:path w="193039" h="161289">
                <a:moveTo>
                  <a:pt x="127000" y="0"/>
                </a:moveTo>
                <a:lnTo>
                  <a:pt x="105231" y="3690"/>
                </a:lnTo>
                <a:lnTo>
                  <a:pt x="89058" y="12382"/>
                </a:lnTo>
                <a:lnTo>
                  <a:pt x="77886" y="22502"/>
                </a:lnTo>
                <a:lnTo>
                  <a:pt x="71120" y="30479"/>
                </a:lnTo>
                <a:lnTo>
                  <a:pt x="80980" y="30479"/>
                </a:lnTo>
                <a:lnTo>
                  <a:pt x="85566" y="24923"/>
                </a:lnTo>
                <a:lnTo>
                  <a:pt x="102850" y="12759"/>
                </a:lnTo>
                <a:lnTo>
                  <a:pt x="125730" y="7619"/>
                </a:lnTo>
                <a:lnTo>
                  <a:pt x="151764" y="7619"/>
                </a:lnTo>
                <a:lnTo>
                  <a:pt x="143331" y="2559"/>
                </a:lnTo>
                <a:lnTo>
                  <a:pt x="127000" y="0"/>
                </a:lnTo>
                <a:close/>
              </a:path>
            </a:pathLst>
          </a:custGeom>
          <a:solidFill>
            <a:srgbClr val="FF3A21"/>
          </a:solidFill>
        </p:spPr>
        <p:txBody>
          <a:bodyPr wrap="square" lIns="0" tIns="0" rIns="0" bIns="0" rtlCol="0"/>
          <a:lstStyle/>
          <a:p>
            <a:endParaRPr sz="1632"/>
          </a:p>
        </p:txBody>
      </p:sp>
      <p:sp>
        <p:nvSpPr>
          <p:cNvPr id="109" name="object 109"/>
          <p:cNvSpPr/>
          <p:nvPr/>
        </p:nvSpPr>
        <p:spPr>
          <a:xfrm>
            <a:off x="4987741" y="5290813"/>
            <a:ext cx="148561" cy="208446"/>
          </a:xfrm>
          <a:custGeom>
            <a:avLst/>
            <a:gdLst/>
            <a:ahLst/>
            <a:cxnLst/>
            <a:rect l="l" t="t" r="r" b="b"/>
            <a:pathLst>
              <a:path w="163829" h="229870">
                <a:moveTo>
                  <a:pt x="40639" y="176529"/>
                </a:moveTo>
                <a:lnTo>
                  <a:pt x="27939" y="176529"/>
                </a:lnTo>
                <a:lnTo>
                  <a:pt x="21014" y="177422"/>
                </a:lnTo>
                <a:lnTo>
                  <a:pt x="14446" y="180816"/>
                </a:lnTo>
                <a:lnTo>
                  <a:pt x="9544" y="187781"/>
                </a:lnTo>
                <a:lnTo>
                  <a:pt x="7619" y="199389"/>
                </a:lnTo>
                <a:lnTo>
                  <a:pt x="10358" y="211117"/>
                </a:lnTo>
                <a:lnTo>
                  <a:pt x="18097" y="220821"/>
                </a:lnTo>
                <a:lnTo>
                  <a:pt x="30122" y="227429"/>
                </a:lnTo>
                <a:lnTo>
                  <a:pt x="45719" y="229869"/>
                </a:lnTo>
                <a:lnTo>
                  <a:pt x="72389" y="224075"/>
                </a:lnTo>
                <a:lnTo>
                  <a:pt x="75252" y="222250"/>
                </a:lnTo>
                <a:lnTo>
                  <a:pt x="45719" y="222250"/>
                </a:lnTo>
                <a:lnTo>
                  <a:pt x="40104" y="221833"/>
                </a:lnTo>
                <a:lnTo>
                  <a:pt x="32226" y="219868"/>
                </a:lnTo>
                <a:lnTo>
                  <a:pt x="24110" y="215284"/>
                </a:lnTo>
                <a:lnTo>
                  <a:pt x="17779" y="207009"/>
                </a:lnTo>
                <a:lnTo>
                  <a:pt x="27939" y="207009"/>
                </a:lnTo>
                <a:lnTo>
                  <a:pt x="38100" y="199389"/>
                </a:lnTo>
                <a:lnTo>
                  <a:pt x="40639" y="195579"/>
                </a:lnTo>
                <a:lnTo>
                  <a:pt x="40639" y="176529"/>
                </a:lnTo>
                <a:close/>
              </a:path>
              <a:path w="163829" h="229870">
                <a:moveTo>
                  <a:pt x="132451" y="144779"/>
                </a:moveTo>
                <a:lnTo>
                  <a:pt x="107950" y="144779"/>
                </a:lnTo>
                <a:lnTo>
                  <a:pt x="104199" y="158134"/>
                </a:lnTo>
                <a:lnTo>
                  <a:pt x="99853" y="171608"/>
                </a:lnTo>
                <a:lnTo>
                  <a:pt x="77509" y="207783"/>
                </a:lnTo>
                <a:lnTo>
                  <a:pt x="45719" y="222250"/>
                </a:lnTo>
                <a:lnTo>
                  <a:pt x="75252" y="222250"/>
                </a:lnTo>
                <a:lnTo>
                  <a:pt x="97154" y="208279"/>
                </a:lnTo>
                <a:lnTo>
                  <a:pt x="117157" y="184864"/>
                </a:lnTo>
                <a:lnTo>
                  <a:pt x="129539" y="156209"/>
                </a:lnTo>
                <a:lnTo>
                  <a:pt x="132451" y="144779"/>
                </a:lnTo>
                <a:close/>
              </a:path>
              <a:path w="163829" h="229870">
                <a:moveTo>
                  <a:pt x="67078" y="7619"/>
                </a:moveTo>
                <a:lnTo>
                  <a:pt x="54609" y="7619"/>
                </a:lnTo>
                <a:lnTo>
                  <a:pt x="54609" y="27939"/>
                </a:lnTo>
                <a:lnTo>
                  <a:pt x="52069" y="36829"/>
                </a:lnTo>
                <a:lnTo>
                  <a:pt x="32861" y="88741"/>
                </a:lnTo>
                <a:lnTo>
                  <a:pt x="27939" y="118109"/>
                </a:lnTo>
                <a:lnTo>
                  <a:pt x="31829" y="138251"/>
                </a:lnTo>
                <a:lnTo>
                  <a:pt x="41909" y="151606"/>
                </a:lnTo>
                <a:lnTo>
                  <a:pt x="55800" y="159007"/>
                </a:lnTo>
                <a:lnTo>
                  <a:pt x="71119" y="161289"/>
                </a:lnTo>
                <a:lnTo>
                  <a:pt x="81875" y="160139"/>
                </a:lnTo>
                <a:lnTo>
                  <a:pt x="91439" y="156844"/>
                </a:lnTo>
                <a:lnTo>
                  <a:pt x="98803" y="152400"/>
                </a:lnTo>
                <a:lnTo>
                  <a:pt x="72389" y="152400"/>
                </a:lnTo>
                <a:lnTo>
                  <a:pt x="61714" y="149820"/>
                </a:lnTo>
                <a:lnTo>
                  <a:pt x="55562" y="143192"/>
                </a:lnTo>
                <a:lnTo>
                  <a:pt x="52744" y="134183"/>
                </a:lnTo>
                <a:lnTo>
                  <a:pt x="52069" y="124459"/>
                </a:lnTo>
                <a:lnTo>
                  <a:pt x="53062" y="110847"/>
                </a:lnTo>
                <a:lnTo>
                  <a:pt x="56197" y="94614"/>
                </a:lnTo>
                <a:lnTo>
                  <a:pt x="61714" y="75525"/>
                </a:lnTo>
                <a:lnTo>
                  <a:pt x="69850" y="53339"/>
                </a:lnTo>
                <a:lnTo>
                  <a:pt x="74929" y="39369"/>
                </a:lnTo>
                <a:lnTo>
                  <a:pt x="76200" y="35559"/>
                </a:lnTo>
                <a:lnTo>
                  <a:pt x="76200" y="29209"/>
                </a:lnTo>
                <a:lnTo>
                  <a:pt x="74136" y="17680"/>
                </a:lnTo>
                <a:lnTo>
                  <a:pt x="68262" y="8413"/>
                </a:lnTo>
                <a:lnTo>
                  <a:pt x="67078" y="7619"/>
                </a:lnTo>
                <a:close/>
              </a:path>
              <a:path w="163829" h="229870">
                <a:moveTo>
                  <a:pt x="158750" y="3809"/>
                </a:moveTo>
                <a:lnTo>
                  <a:pt x="149859" y="3809"/>
                </a:lnTo>
                <a:lnTo>
                  <a:pt x="144779" y="5079"/>
                </a:lnTo>
                <a:lnTo>
                  <a:pt x="140969" y="10159"/>
                </a:lnTo>
                <a:lnTo>
                  <a:pt x="140969" y="12700"/>
                </a:lnTo>
                <a:lnTo>
                  <a:pt x="138429" y="24129"/>
                </a:lnTo>
                <a:lnTo>
                  <a:pt x="135889" y="29209"/>
                </a:lnTo>
                <a:lnTo>
                  <a:pt x="134540" y="36631"/>
                </a:lnTo>
                <a:lnTo>
                  <a:pt x="130889" y="50998"/>
                </a:lnTo>
                <a:lnTo>
                  <a:pt x="113029" y="123189"/>
                </a:lnTo>
                <a:lnTo>
                  <a:pt x="72389" y="152400"/>
                </a:lnTo>
                <a:lnTo>
                  <a:pt x="98803" y="152400"/>
                </a:lnTo>
                <a:lnTo>
                  <a:pt x="100097" y="151606"/>
                </a:lnTo>
                <a:lnTo>
                  <a:pt x="107950" y="144779"/>
                </a:lnTo>
                <a:lnTo>
                  <a:pt x="132451" y="144779"/>
                </a:lnTo>
                <a:lnTo>
                  <a:pt x="163829" y="21589"/>
                </a:lnTo>
                <a:lnTo>
                  <a:pt x="163829" y="6350"/>
                </a:lnTo>
                <a:lnTo>
                  <a:pt x="158750" y="3809"/>
                </a:lnTo>
                <a:close/>
              </a:path>
              <a:path w="163829" h="229870">
                <a:moveTo>
                  <a:pt x="46989" y="0"/>
                </a:moveTo>
                <a:lnTo>
                  <a:pt x="25181" y="7977"/>
                </a:lnTo>
                <a:lnTo>
                  <a:pt x="10636" y="25717"/>
                </a:lnTo>
                <a:lnTo>
                  <a:pt x="2520" y="43934"/>
                </a:lnTo>
                <a:lnTo>
                  <a:pt x="0" y="53339"/>
                </a:lnTo>
                <a:lnTo>
                  <a:pt x="0" y="58419"/>
                </a:lnTo>
                <a:lnTo>
                  <a:pt x="7619" y="58419"/>
                </a:lnTo>
                <a:lnTo>
                  <a:pt x="7619" y="57150"/>
                </a:lnTo>
                <a:lnTo>
                  <a:pt x="10159" y="52069"/>
                </a:lnTo>
                <a:lnTo>
                  <a:pt x="17879" y="30658"/>
                </a:lnTo>
                <a:lnTo>
                  <a:pt x="27146" y="16986"/>
                </a:lnTo>
                <a:lnTo>
                  <a:pt x="37127" y="9743"/>
                </a:lnTo>
                <a:lnTo>
                  <a:pt x="46989" y="7619"/>
                </a:lnTo>
                <a:lnTo>
                  <a:pt x="67078" y="7619"/>
                </a:lnTo>
                <a:lnTo>
                  <a:pt x="59054" y="2242"/>
                </a:lnTo>
                <a:lnTo>
                  <a:pt x="46989" y="0"/>
                </a:lnTo>
                <a:close/>
              </a:path>
            </a:pathLst>
          </a:custGeom>
          <a:solidFill>
            <a:srgbClr val="FF3A21"/>
          </a:solidFill>
        </p:spPr>
        <p:txBody>
          <a:bodyPr wrap="square" lIns="0" tIns="0" rIns="0" bIns="0" rtlCol="0"/>
          <a:lstStyle/>
          <a:p>
            <a:endParaRPr sz="1632"/>
          </a:p>
        </p:txBody>
      </p:sp>
      <p:sp>
        <p:nvSpPr>
          <p:cNvPr id="110" name="object 110"/>
          <p:cNvSpPr/>
          <p:nvPr/>
        </p:nvSpPr>
        <p:spPr>
          <a:xfrm>
            <a:off x="5152424" y="5326514"/>
            <a:ext cx="172746" cy="154319"/>
          </a:xfrm>
          <a:custGeom>
            <a:avLst/>
            <a:gdLst/>
            <a:ahLst/>
            <a:cxnLst/>
            <a:rect l="l" t="t" r="r" b="b"/>
            <a:pathLst>
              <a:path w="190500" h="170179">
                <a:moveTo>
                  <a:pt x="154122" y="86360"/>
                </a:moveTo>
                <a:lnTo>
                  <a:pt x="119380" y="86360"/>
                </a:lnTo>
                <a:lnTo>
                  <a:pt x="134917" y="88959"/>
                </a:lnTo>
                <a:lnTo>
                  <a:pt x="145573" y="95726"/>
                </a:lnTo>
                <a:lnTo>
                  <a:pt x="151705" y="105112"/>
                </a:lnTo>
                <a:lnTo>
                  <a:pt x="153670" y="115570"/>
                </a:lnTo>
                <a:lnTo>
                  <a:pt x="149225" y="133429"/>
                </a:lnTo>
                <a:lnTo>
                  <a:pt x="137160" y="147955"/>
                </a:lnTo>
                <a:lnTo>
                  <a:pt x="119380" y="157718"/>
                </a:lnTo>
                <a:lnTo>
                  <a:pt x="97790" y="161290"/>
                </a:lnTo>
                <a:lnTo>
                  <a:pt x="0" y="161290"/>
                </a:lnTo>
                <a:lnTo>
                  <a:pt x="0" y="170180"/>
                </a:lnTo>
                <a:lnTo>
                  <a:pt x="104140" y="170180"/>
                </a:lnTo>
                <a:lnTo>
                  <a:pt x="133528" y="165417"/>
                </a:lnTo>
                <a:lnTo>
                  <a:pt x="157321" y="153035"/>
                </a:lnTo>
                <a:lnTo>
                  <a:pt x="173255" y="135890"/>
                </a:lnTo>
                <a:lnTo>
                  <a:pt x="179070" y="116840"/>
                </a:lnTo>
                <a:lnTo>
                  <a:pt x="176053" y="104159"/>
                </a:lnTo>
                <a:lnTo>
                  <a:pt x="167322" y="93503"/>
                </a:lnTo>
                <a:lnTo>
                  <a:pt x="154122" y="86360"/>
                </a:lnTo>
                <a:close/>
              </a:path>
              <a:path w="190500" h="170179">
                <a:moveTo>
                  <a:pt x="86360" y="8890"/>
                </a:moveTo>
                <a:lnTo>
                  <a:pt x="57150" y="8890"/>
                </a:lnTo>
                <a:lnTo>
                  <a:pt x="63500" y="10160"/>
                </a:lnTo>
                <a:lnTo>
                  <a:pt x="63500" y="15240"/>
                </a:lnTo>
                <a:lnTo>
                  <a:pt x="62230" y="19050"/>
                </a:lnTo>
                <a:lnTo>
                  <a:pt x="29210" y="151130"/>
                </a:lnTo>
                <a:lnTo>
                  <a:pt x="26670" y="160020"/>
                </a:lnTo>
                <a:lnTo>
                  <a:pt x="26670" y="161290"/>
                </a:lnTo>
                <a:lnTo>
                  <a:pt x="49530" y="161290"/>
                </a:lnTo>
                <a:lnTo>
                  <a:pt x="49530" y="157480"/>
                </a:lnTo>
                <a:lnTo>
                  <a:pt x="50800" y="153670"/>
                </a:lnTo>
                <a:lnTo>
                  <a:pt x="67310" y="86360"/>
                </a:lnTo>
                <a:lnTo>
                  <a:pt x="154122" y="86360"/>
                </a:lnTo>
                <a:lnTo>
                  <a:pt x="153352" y="85943"/>
                </a:lnTo>
                <a:lnTo>
                  <a:pt x="134620" y="82550"/>
                </a:lnTo>
                <a:lnTo>
                  <a:pt x="146396" y="78740"/>
                </a:lnTo>
                <a:lnTo>
                  <a:pt x="69850" y="78740"/>
                </a:lnTo>
                <a:lnTo>
                  <a:pt x="85090" y="17780"/>
                </a:lnTo>
                <a:lnTo>
                  <a:pt x="86280" y="10636"/>
                </a:lnTo>
                <a:lnTo>
                  <a:pt x="86360" y="8890"/>
                </a:lnTo>
                <a:close/>
              </a:path>
              <a:path w="190500" h="170179">
                <a:moveTo>
                  <a:pt x="138430" y="0"/>
                </a:moveTo>
                <a:lnTo>
                  <a:pt x="40640" y="0"/>
                </a:lnTo>
                <a:lnTo>
                  <a:pt x="40640" y="8890"/>
                </a:lnTo>
                <a:lnTo>
                  <a:pt x="134620" y="8890"/>
                </a:lnTo>
                <a:lnTo>
                  <a:pt x="150296" y="11628"/>
                </a:lnTo>
                <a:lnTo>
                  <a:pt x="160020" y="18415"/>
                </a:lnTo>
                <a:lnTo>
                  <a:pt x="164980" y="27106"/>
                </a:lnTo>
                <a:lnTo>
                  <a:pt x="166370" y="35560"/>
                </a:lnTo>
                <a:lnTo>
                  <a:pt x="162262" y="50879"/>
                </a:lnTo>
                <a:lnTo>
                  <a:pt x="150653" y="64770"/>
                </a:lnTo>
                <a:lnTo>
                  <a:pt x="132615" y="74850"/>
                </a:lnTo>
                <a:lnTo>
                  <a:pt x="109220" y="78740"/>
                </a:lnTo>
                <a:lnTo>
                  <a:pt x="146396" y="78740"/>
                </a:lnTo>
                <a:lnTo>
                  <a:pt x="156210" y="75565"/>
                </a:lnTo>
                <a:lnTo>
                  <a:pt x="173989" y="64770"/>
                </a:lnTo>
                <a:lnTo>
                  <a:pt x="186054" y="51117"/>
                </a:lnTo>
                <a:lnTo>
                  <a:pt x="190500" y="35560"/>
                </a:lnTo>
                <a:lnTo>
                  <a:pt x="187007" y="21967"/>
                </a:lnTo>
                <a:lnTo>
                  <a:pt x="176847" y="10636"/>
                </a:lnTo>
                <a:lnTo>
                  <a:pt x="160496" y="2877"/>
                </a:lnTo>
                <a:lnTo>
                  <a:pt x="138430" y="0"/>
                </a:lnTo>
                <a:close/>
              </a:path>
            </a:pathLst>
          </a:custGeom>
          <a:solidFill>
            <a:srgbClr val="FF3A21"/>
          </a:solidFill>
        </p:spPr>
        <p:txBody>
          <a:bodyPr wrap="square" lIns="0" tIns="0" rIns="0" bIns="0" rtlCol="0"/>
          <a:lstStyle/>
          <a:p>
            <a:endParaRPr sz="1632"/>
          </a:p>
        </p:txBody>
      </p:sp>
      <p:sp>
        <p:nvSpPr>
          <p:cNvPr id="111" name="object 111"/>
          <p:cNvSpPr/>
          <p:nvPr/>
        </p:nvSpPr>
        <p:spPr>
          <a:xfrm>
            <a:off x="5464519" y="5321332"/>
            <a:ext cx="214205" cy="0"/>
          </a:xfrm>
          <a:custGeom>
            <a:avLst/>
            <a:gdLst/>
            <a:ahLst/>
            <a:cxnLst/>
            <a:rect l="l" t="t" r="r" b="b"/>
            <a:pathLst>
              <a:path w="236220">
                <a:moveTo>
                  <a:pt x="0" y="0"/>
                </a:moveTo>
                <a:lnTo>
                  <a:pt x="236220" y="0"/>
                </a:lnTo>
              </a:path>
            </a:pathLst>
          </a:custGeom>
          <a:ln w="13969">
            <a:solidFill>
              <a:srgbClr val="FF3A21"/>
            </a:solidFill>
          </a:ln>
        </p:spPr>
        <p:txBody>
          <a:bodyPr wrap="square" lIns="0" tIns="0" rIns="0" bIns="0" rtlCol="0"/>
          <a:lstStyle/>
          <a:p>
            <a:endParaRPr sz="1632"/>
          </a:p>
        </p:txBody>
      </p:sp>
      <p:sp>
        <p:nvSpPr>
          <p:cNvPr id="112" name="object 112"/>
          <p:cNvSpPr/>
          <p:nvPr/>
        </p:nvSpPr>
        <p:spPr>
          <a:xfrm>
            <a:off x="5464519" y="5384673"/>
            <a:ext cx="214205" cy="0"/>
          </a:xfrm>
          <a:custGeom>
            <a:avLst/>
            <a:gdLst/>
            <a:ahLst/>
            <a:cxnLst/>
            <a:rect l="l" t="t" r="r" b="b"/>
            <a:pathLst>
              <a:path w="236220">
                <a:moveTo>
                  <a:pt x="0" y="0"/>
                </a:moveTo>
                <a:lnTo>
                  <a:pt x="236220" y="0"/>
                </a:lnTo>
              </a:path>
            </a:pathLst>
          </a:custGeom>
          <a:ln w="13969">
            <a:solidFill>
              <a:srgbClr val="FF3A21"/>
            </a:solidFill>
          </a:ln>
        </p:spPr>
        <p:txBody>
          <a:bodyPr wrap="square" lIns="0" tIns="0" rIns="0" bIns="0" rtlCol="0"/>
          <a:lstStyle/>
          <a:p>
            <a:endParaRPr sz="1632"/>
          </a:p>
        </p:txBody>
      </p:sp>
      <p:sp>
        <p:nvSpPr>
          <p:cNvPr id="113" name="object 113"/>
          <p:cNvSpPr/>
          <p:nvPr/>
        </p:nvSpPr>
        <p:spPr>
          <a:xfrm>
            <a:off x="6062219" y="5219412"/>
            <a:ext cx="107102" cy="214205"/>
          </a:xfrm>
          <a:custGeom>
            <a:avLst/>
            <a:gdLst/>
            <a:ahLst/>
            <a:cxnLst/>
            <a:rect l="l" t="t" r="r" b="b"/>
            <a:pathLst>
              <a:path w="118109" h="236220">
                <a:moveTo>
                  <a:pt x="118110" y="224789"/>
                </a:moveTo>
                <a:lnTo>
                  <a:pt x="1270" y="224789"/>
                </a:lnTo>
                <a:lnTo>
                  <a:pt x="1270" y="236219"/>
                </a:lnTo>
                <a:lnTo>
                  <a:pt x="14148" y="235485"/>
                </a:lnTo>
                <a:lnTo>
                  <a:pt x="30003" y="235108"/>
                </a:lnTo>
                <a:lnTo>
                  <a:pt x="118110" y="234949"/>
                </a:lnTo>
                <a:lnTo>
                  <a:pt x="118110" y="224789"/>
                </a:lnTo>
                <a:close/>
              </a:path>
              <a:path w="118109" h="236220">
                <a:moveTo>
                  <a:pt x="118110" y="234949"/>
                </a:moveTo>
                <a:lnTo>
                  <a:pt x="59690" y="234949"/>
                </a:lnTo>
                <a:lnTo>
                  <a:pt x="89376" y="235108"/>
                </a:lnTo>
                <a:lnTo>
                  <a:pt x="105588" y="235485"/>
                </a:lnTo>
                <a:lnTo>
                  <a:pt x="118110" y="236219"/>
                </a:lnTo>
                <a:lnTo>
                  <a:pt x="118110" y="234949"/>
                </a:lnTo>
                <a:close/>
              </a:path>
              <a:path w="118109" h="236220">
                <a:moveTo>
                  <a:pt x="72390" y="24129"/>
                </a:moveTo>
                <a:lnTo>
                  <a:pt x="45720" y="24129"/>
                </a:lnTo>
                <a:lnTo>
                  <a:pt x="45720" y="208279"/>
                </a:lnTo>
                <a:lnTo>
                  <a:pt x="45025" y="216217"/>
                </a:lnTo>
                <a:lnTo>
                  <a:pt x="41116" y="221297"/>
                </a:lnTo>
                <a:lnTo>
                  <a:pt x="31253" y="223996"/>
                </a:lnTo>
                <a:lnTo>
                  <a:pt x="12700" y="224789"/>
                </a:lnTo>
                <a:lnTo>
                  <a:pt x="106679" y="224789"/>
                </a:lnTo>
                <a:lnTo>
                  <a:pt x="87391" y="223996"/>
                </a:lnTo>
                <a:lnTo>
                  <a:pt x="77152" y="221297"/>
                </a:lnTo>
                <a:lnTo>
                  <a:pt x="73104" y="216217"/>
                </a:lnTo>
                <a:lnTo>
                  <a:pt x="72390" y="208279"/>
                </a:lnTo>
                <a:lnTo>
                  <a:pt x="72390" y="24129"/>
                </a:lnTo>
                <a:close/>
              </a:path>
              <a:path w="118109" h="236220">
                <a:moveTo>
                  <a:pt x="72390" y="0"/>
                </a:moveTo>
                <a:lnTo>
                  <a:pt x="64770" y="0"/>
                </a:lnTo>
                <a:lnTo>
                  <a:pt x="46970" y="13215"/>
                </a:lnTo>
                <a:lnTo>
                  <a:pt x="28098" y="20002"/>
                </a:lnTo>
                <a:lnTo>
                  <a:pt x="11370" y="22502"/>
                </a:lnTo>
                <a:lnTo>
                  <a:pt x="0" y="22859"/>
                </a:lnTo>
                <a:lnTo>
                  <a:pt x="0" y="33019"/>
                </a:lnTo>
                <a:lnTo>
                  <a:pt x="7322" y="32881"/>
                </a:lnTo>
                <a:lnTo>
                  <a:pt x="18573" y="31908"/>
                </a:lnTo>
                <a:lnTo>
                  <a:pt x="31968" y="29269"/>
                </a:lnTo>
                <a:lnTo>
                  <a:pt x="45720" y="24129"/>
                </a:lnTo>
                <a:lnTo>
                  <a:pt x="72390" y="24129"/>
                </a:lnTo>
                <a:lnTo>
                  <a:pt x="72390" y="0"/>
                </a:lnTo>
                <a:close/>
              </a:path>
            </a:pathLst>
          </a:custGeom>
          <a:solidFill>
            <a:srgbClr val="FF3A21"/>
          </a:solidFill>
        </p:spPr>
        <p:txBody>
          <a:bodyPr wrap="square" lIns="0" tIns="0" rIns="0" bIns="0" rtlCol="0"/>
          <a:lstStyle/>
          <a:p>
            <a:endParaRPr sz="1632"/>
          </a:p>
        </p:txBody>
      </p:sp>
      <p:sp>
        <p:nvSpPr>
          <p:cNvPr id="114" name="object 114"/>
          <p:cNvSpPr/>
          <p:nvPr/>
        </p:nvSpPr>
        <p:spPr>
          <a:xfrm>
            <a:off x="6292546" y="5334576"/>
            <a:ext cx="34549" cy="34549"/>
          </a:xfrm>
          <a:custGeom>
            <a:avLst/>
            <a:gdLst/>
            <a:ahLst/>
            <a:cxnLst/>
            <a:rect l="l" t="t" r="r" b="b"/>
            <a:pathLst>
              <a:path w="38100" h="38100">
                <a:moveTo>
                  <a:pt x="19050" y="0"/>
                </a:moveTo>
                <a:lnTo>
                  <a:pt x="11787" y="1726"/>
                </a:lnTo>
                <a:lnTo>
                  <a:pt x="5715" y="6191"/>
                </a:lnTo>
                <a:lnTo>
                  <a:pt x="1547" y="12322"/>
                </a:lnTo>
                <a:lnTo>
                  <a:pt x="0" y="19049"/>
                </a:lnTo>
                <a:lnTo>
                  <a:pt x="1547" y="26848"/>
                </a:lnTo>
                <a:lnTo>
                  <a:pt x="5715" y="32861"/>
                </a:lnTo>
                <a:lnTo>
                  <a:pt x="11787" y="36730"/>
                </a:lnTo>
                <a:lnTo>
                  <a:pt x="19050" y="38099"/>
                </a:lnTo>
                <a:lnTo>
                  <a:pt x="26848" y="36730"/>
                </a:lnTo>
                <a:lnTo>
                  <a:pt x="32861" y="32861"/>
                </a:lnTo>
                <a:lnTo>
                  <a:pt x="36730" y="26848"/>
                </a:lnTo>
                <a:lnTo>
                  <a:pt x="38100" y="19049"/>
                </a:lnTo>
                <a:lnTo>
                  <a:pt x="36730" y="12322"/>
                </a:lnTo>
                <a:lnTo>
                  <a:pt x="32861" y="6191"/>
                </a:lnTo>
                <a:lnTo>
                  <a:pt x="26848" y="1726"/>
                </a:lnTo>
                <a:lnTo>
                  <a:pt x="19050" y="0"/>
                </a:lnTo>
                <a:close/>
              </a:path>
            </a:pathLst>
          </a:custGeom>
          <a:solidFill>
            <a:srgbClr val="FF3A21"/>
          </a:solidFill>
        </p:spPr>
        <p:txBody>
          <a:bodyPr wrap="square" lIns="0" tIns="0" rIns="0" bIns="0" rtlCol="0"/>
          <a:lstStyle/>
          <a:p>
            <a:endParaRPr sz="1632"/>
          </a:p>
        </p:txBody>
      </p:sp>
      <p:sp>
        <p:nvSpPr>
          <p:cNvPr id="115" name="object 115"/>
          <p:cNvSpPr/>
          <p:nvPr/>
        </p:nvSpPr>
        <p:spPr>
          <a:xfrm>
            <a:off x="6443411" y="5210198"/>
            <a:ext cx="146258" cy="226873"/>
          </a:xfrm>
          <a:custGeom>
            <a:avLst/>
            <a:gdLst/>
            <a:ahLst/>
            <a:cxnLst/>
            <a:rect l="l" t="t" r="r" b="b"/>
            <a:pathLst>
              <a:path w="161290" h="250189">
                <a:moveTo>
                  <a:pt x="82550" y="0"/>
                </a:moveTo>
                <a:lnTo>
                  <a:pt x="77470" y="0"/>
                </a:lnTo>
                <a:lnTo>
                  <a:pt x="68401" y="416"/>
                </a:lnTo>
                <a:lnTo>
                  <a:pt x="56356" y="1428"/>
                </a:lnTo>
                <a:lnTo>
                  <a:pt x="44072" y="2678"/>
                </a:lnTo>
                <a:lnTo>
                  <a:pt x="34290" y="3809"/>
                </a:lnTo>
                <a:lnTo>
                  <a:pt x="27940" y="3809"/>
                </a:lnTo>
                <a:lnTo>
                  <a:pt x="27940" y="15239"/>
                </a:lnTo>
                <a:lnTo>
                  <a:pt x="53340" y="15239"/>
                </a:lnTo>
                <a:lnTo>
                  <a:pt x="54609" y="16509"/>
                </a:lnTo>
                <a:lnTo>
                  <a:pt x="54609" y="20319"/>
                </a:lnTo>
                <a:lnTo>
                  <a:pt x="53340" y="27939"/>
                </a:lnTo>
                <a:lnTo>
                  <a:pt x="1270" y="232409"/>
                </a:lnTo>
                <a:lnTo>
                  <a:pt x="0" y="237489"/>
                </a:lnTo>
                <a:lnTo>
                  <a:pt x="0" y="248919"/>
                </a:lnTo>
                <a:lnTo>
                  <a:pt x="6350" y="250189"/>
                </a:lnTo>
                <a:lnTo>
                  <a:pt x="15240" y="250189"/>
                </a:lnTo>
                <a:lnTo>
                  <a:pt x="20320" y="247650"/>
                </a:lnTo>
                <a:lnTo>
                  <a:pt x="21590" y="242569"/>
                </a:lnTo>
                <a:lnTo>
                  <a:pt x="25479" y="230643"/>
                </a:lnTo>
                <a:lnTo>
                  <a:pt x="31866" y="205739"/>
                </a:lnTo>
                <a:lnTo>
                  <a:pt x="38020" y="180597"/>
                </a:lnTo>
                <a:lnTo>
                  <a:pt x="41909" y="165100"/>
                </a:lnTo>
                <a:lnTo>
                  <a:pt x="83840" y="165100"/>
                </a:lnTo>
                <a:lnTo>
                  <a:pt x="75803" y="161647"/>
                </a:lnTo>
                <a:lnTo>
                  <a:pt x="54609" y="157479"/>
                </a:lnTo>
                <a:lnTo>
                  <a:pt x="60060" y="153669"/>
                </a:lnTo>
                <a:lnTo>
                  <a:pt x="44450" y="153669"/>
                </a:lnTo>
                <a:lnTo>
                  <a:pt x="82550" y="3809"/>
                </a:lnTo>
                <a:lnTo>
                  <a:pt x="82550" y="0"/>
                </a:lnTo>
                <a:close/>
              </a:path>
              <a:path w="161290" h="250189">
                <a:moveTo>
                  <a:pt x="83840" y="165100"/>
                </a:moveTo>
                <a:lnTo>
                  <a:pt x="41909" y="165100"/>
                </a:lnTo>
                <a:lnTo>
                  <a:pt x="53816" y="167005"/>
                </a:lnTo>
                <a:lnTo>
                  <a:pt x="67627" y="171767"/>
                </a:lnTo>
                <a:lnTo>
                  <a:pt x="79057" y="180816"/>
                </a:lnTo>
                <a:lnTo>
                  <a:pt x="83820" y="195579"/>
                </a:lnTo>
                <a:lnTo>
                  <a:pt x="83820" y="199389"/>
                </a:lnTo>
                <a:lnTo>
                  <a:pt x="81279" y="207009"/>
                </a:lnTo>
                <a:lnTo>
                  <a:pt x="81279" y="214629"/>
                </a:lnTo>
                <a:lnTo>
                  <a:pt x="83740" y="229294"/>
                </a:lnTo>
                <a:lnTo>
                  <a:pt x="90487" y="240506"/>
                </a:lnTo>
                <a:lnTo>
                  <a:pt x="100568" y="247669"/>
                </a:lnTo>
                <a:lnTo>
                  <a:pt x="113029" y="250189"/>
                </a:lnTo>
                <a:lnTo>
                  <a:pt x="121165" y="249177"/>
                </a:lnTo>
                <a:lnTo>
                  <a:pt x="128587" y="245903"/>
                </a:lnTo>
                <a:lnTo>
                  <a:pt x="132516" y="242569"/>
                </a:lnTo>
                <a:lnTo>
                  <a:pt x="107950" y="242569"/>
                </a:lnTo>
                <a:lnTo>
                  <a:pt x="102870" y="238759"/>
                </a:lnTo>
                <a:lnTo>
                  <a:pt x="102949" y="219154"/>
                </a:lnTo>
                <a:lnTo>
                  <a:pt x="104140" y="210819"/>
                </a:lnTo>
                <a:lnTo>
                  <a:pt x="105409" y="205739"/>
                </a:lnTo>
                <a:lnTo>
                  <a:pt x="107950" y="199389"/>
                </a:lnTo>
                <a:lnTo>
                  <a:pt x="107950" y="195579"/>
                </a:lnTo>
                <a:lnTo>
                  <a:pt x="103901" y="179982"/>
                </a:lnTo>
                <a:lnTo>
                  <a:pt x="92709" y="168910"/>
                </a:lnTo>
                <a:lnTo>
                  <a:pt x="83840" y="165100"/>
                </a:lnTo>
                <a:close/>
              </a:path>
              <a:path w="161290" h="250189">
                <a:moveTo>
                  <a:pt x="154940" y="191769"/>
                </a:moveTo>
                <a:lnTo>
                  <a:pt x="147320" y="191769"/>
                </a:lnTo>
                <a:lnTo>
                  <a:pt x="147320" y="193039"/>
                </a:lnTo>
                <a:lnTo>
                  <a:pt x="146050" y="198119"/>
                </a:lnTo>
                <a:lnTo>
                  <a:pt x="140017" y="216316"/>
                </a:lnTo>
                <a:lnTo>
                  <a:pt x="133032" y="230346"/>
                </a:lnTo>
                <a:lnTo>
                  <a:pt x="124618" y="239375"/>
                </a:lnTo>
                <a:lnTo>
                  <a:pt x="114300" y="242569"/>
                </a:lnTo>
                <a:lnTo>
                  <a:pt x="132516" y="242569"/>
                </a:lnTo>
                <a:lnTo>
                  <a:pt x="151923" y="207644"/>
                </a:lnTo>
                <a:lnTo>
                  <a:pt x="154940" y="195579"/>
                </a:lnTo>
                <a:lnTo>
                  <a:pt x="154940" y="191769"/>
                </a:lnTo>
                <a:close/>
              </a:path>
              <a:path w="161290" h="250189">
                <a:moveTo>
                  <a:pt x="137159" y="88900"/>
                </a:moveTo>
                <a:lnTo>
                  <a:pt x="85090" y="120650"/>
                </a:lnTo>
                <a:lnTo>
                  <a:pt x="76061" y="130452"/>
                </a:lnTo>
                <a:lnTo>
                  <a:pt x="66198" y="140017"/>
                </a:lnTo>
                <a:lnTo>
                  <a:pt x="55622" y="148153"/>
                </a:lnTo>
                <a:lnTo>
                  <a:pt x="44450" y="153669"/>
                </a:lnTo>
                <a:lnTo>
                  <a:pt x="60060" y="153669"/>
                </a:lnTo>
                <a:lnTo>
                  <a:pt x="98028" y="118685"/>
                </a:lnTo>
                <a:lnTo>
                  <a:pt x="110489" y="107791"/>
                </a:lnTo>
                <a:lnTo>
                  <a:pt x="122951" y="100468"/>
                </a:lnTo>
                <a:lnTo>
                  <a:pt x="135890" y="97789"/>
                </a:lnTo>
                <a:lnTo>
                  <a:pt x="155752" y="97789"/>
                </a:lnTo>
                <a:lnTo>
                  <a:pt x="154940" y="96520"/>
                </a:lnTo>
                <a:lnTo>
                  <a:pt x="147359" y="91043"/>
                </a:lnTo>
                <a:lnTo>
                  <a:pt x="137159" y="88900"/>
                </a:lnTo>
                <a:close/>
              </a:path>
              <a:path w="161290" h="250189">
                <a:moveTo>
                  <a:pt x="155752" y="97789"/>
                </a:moveTo>
                <a:lnTo>
                  <a:pt x="139700" y="97789"/>
                </a:lnTo>
                <a:lnTo>
                  <a:pt x="147320" y="100329"/>
                </a:lnTo>
                <a:lnTo>
                  <a:pt x="148590" y="100329"/>
                </a:lnTo>
                <a:lnTo>
                  <a:pt x="148590" y="101600"/>
                </a:lnTo>
                <a:lnTo>
                  <a:pt x="137914" y="104576"/>
                </a:lnTo>
                <a:lnTo>
                  <a:pt x="131762" y="110172"/>
                </a:lnTo>
                <a:lnTo>
                  <a:pt x="128944" y="116244"/>
                </a:lnTo>
                <a:lnTo>
                  <a:pt x="128270" y="120650"/>
                </a:lnTo>
                <a:lnTo>
                  <a:pt x="128270" y="127000"/>
                </a:lnTo>
                <a:lnTo>
                  <a:pt x="132079" y="133350"/>
                </a:lnTo>
                <a:lnTo>
                  <a:pt x="142240" y="133350"/>
                </a:lnTo>
                <a:lnTo>
                  <a:pt x="148967" y="131941"/>
                </a:lnTo>
                <a:lnTo>
                  <a:pt x="155098" y="127793"/>
                </a:lnTo>
                <a:lnTo>
                  <a:pt x="159563" y="121027"/>
                </a:lnTo>
                <a:lnTo>
                  <a:pt x="161290" y="111759"/>
                </a:lnTo>
                <a:lnTo>
                  <a:pt x="159662" y="103901"/>
                </a:lnTo>
                <a:lnTo>
                  <a:pt x="155752" y="97789"/>
                </a:lnTo>
                <a:close/>
              </a:path>
            </a:pathLst>
          </a:custGeom>
          <a:solidFill>
            <a:srgbClr val="FF3A21"/>
          </a:solidFill>
        </p:spPr>
        <p:txBody>
          <a:bodyPr wrap="square" lIns="0" tIns="0" rIns="0" bIns="0" rtlCol="0"/>
          <a:lstStyle/>
          <a:p>
            <a:endParaRPr sz="1632"/>
          </a:p>
        </p:txBody>
      </p:sp>
      <p:sp>
        <p:nvSpPr>
          <p:cNvPr id="116" name="object 116"/>
          <p:cNvSpPr/>
          <p:nvPr/>
        </p:nvSpPr>
        <p:spPr>
          <a:xfrm>
            <a:off x="6700225" y="5334576"/>
            <a:ext cx="34549" cy="34549"/>
          </a:xfrm>
          <a:custGeom>
            <a:avLst/>
            <a:gdLst/>
            <a:ahLst/>
            <a:cxnLst/>
            <a:rect l="l" t="t" r="r" b="b"/>
            <a:pathLst>
              <a:path w="38100" h="38100">
                <a:moveTo>
                  <a:pt x="19050" y="0"/>
                </a:moveTo>
                <a:lnTo>
                  <a:pt x="11787" y="1726"/>
                </a:lnTo>
                <a:lnTo>
                  <a:pt x="5715" y="6191"/>
                </a:lnTo>
                <a:lnTo>
                  <a:pt x="1547" y="12322"/>
                </a:lnTo>
                <a:lnTo>
                  <a:pt x="0" y="19049"/>
                </a:lnTo>
                <a:lnTo>
                  <a:pt x="1547" y="26848"/>
                </a:lnTo>
                <a:lnTo>
                  <a:pt x="5715" y="32861"/>
                </a:lnTo>
                <a:lnTo>
                  <a:pt x="11787" y="36730"/>
                </a:lnTo>
                <a:lnTo>
                  <a:pt x="19050" y="38099"/>
                </a:lnTo>
                <a:lnTo>
                  <a:pt x="26848" y="36730"/>
                </a:lnTo>
                <a:lnTo>
                  <a:pt x="32861" y="32861"/>
                </a:lnTo>
                <a:lnTo>
                  <a:pt x="36730" y="26848"/>
                </a:lnTo>
                <a:lnTo>
                  <a:pt x="38100" y="19049"/>
                </a:lnTo>
                <a:lnTo>
                  <a:pt x="36730" y="12322"/>
                </a:lnTo>
                <a:lnTo>
                  <a:pt x="32861" y="6191"/>
                </a:lnTo>
                <a:lnTo>
                  <a:pt x="26848" y="1726"/>
                </a:lnTo>
                <a:lnTo>
                  <a:pt x="19050" y="0"/>
                </a:lnTo>
                <a:close/>
              </a:path>
            </a:pathLst>
          </a:custGeom>
          <a:solidFill>
            <a:srgbClr val="FF3A21"/>
          </a:solidFill>
        </p:spPr>
        <p:txBody>
          <a:bodyPr wrap="square" lIns="0" tIns="0" rIns="0" bIns="0" rtlCol="0"/>
          <a:lstStyle/>
          <a:p>
            <a:endParaRPr sz="1632"/>
          </a:p>
        </p:txBody>
      </p:sp>
      <p:sp>
        <p:nvSpPr>
          <p:cNvPr id="117" name="object 117"/>
          <p:cNvSpPr/>
          <p:nvPr/>
        </p:nvSpPr>
        <p:spPr>
          <a:xfrm>
            <a:off x="6870667" y="5506745"/>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118" name="object 118"/>
          <p:cNvSpPr/>
          <p:nvPr/>
        </p:nvSpPr>
        <p:spPr>
          <a:xfrm>
            <a:off x="6877002" y="5204440"/>
            <a:ext cx="0" cy="295971"/>
          </a:xfrm>
          <a:custGeom>
            <a:avLst/>
            <a:gdLst/>
            <a:ahLst/>
            <a:cxnLst/>
            <a:rect l="l" t="t" r="r" b="b"/>
            <a:pathLst>
              <a:path h="326389">
                <a:moveTo>
                  <a:pt x="0" y="0"/>
                </a:moveTo>
                <a:lnTo>
                  <a:pt x="0" y="326390"/>
                </a:lnTo>
              </a:path>
            </a:pathLst>
          </a:custGeom>
          <a:ln w="13970">
            <a:solidFill>
              <a:srgbClr val="FF3A21"/>
            </a:solidFill>
          </a:ln>
        </p:spPr>
        <p:txBody>
          <a:bodyPr wrap="square" lIns="0" tIns="0" rIns="0" bIns="0" rtlCol="0"/>
          <a:lstStyle/>
          <a:p>
            <a:endParaRPr sz="1632"/>
          </a:p>
        </p:txBody>
      </p:sp>
      <p:sp>
        <p:nvSpPr>
          <p:cNvPr id="119" name="object 119"/>
          <p:cNvSpPr/>
          <p:nvPr/>
        </p:nvSpPr>
        <p:spPr>
          <a:xfrm>
            <a:off x="6870667" y="5198107"/>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120" name="object 120"/>
          <p:cNvSpPr/>
          <p:nvPr/>
        </p:nvSpPr>
        <p:spPr>
          <a:xfrm>
            <a:off x="6931705" y="5290813"/>
            <a:ext cx="160078" cy="146258"/>
          </a:xfrm>
          <a:custGeom>
            <a:avLst/>
            <a:gdLst/>
            <a:ahLst/>
            <a:cxnLst/>
            <a:rect l="l" t="t" r="r" b="b"/>
            <a:pathLst>
              <a:path w="176529" h="161289">
                <a:moveTo>
                  <a:pt x="24129" y="116839"/>
                </a:moveTo>
                <a:lnTo>
                  <a:pt x="19050" y="116839"/>
                </a:lnTo>
                <a:lnTo>
                  <a:pt x="11787" y="118586"/>
                </a:lnTo>
                <a:lnTo>
                  <a:pt x="5715" y="123189"/>
                </a:lnTo>
                <a:lnTo>
                  <a:pt x="1547" y="129698"/>
                </a:lnTo>
                <a:lnTo>
                  <a:pt x="0" y="137159"/>
                </a:lnTo>
                <a:lnTo>
                  <a:pt x="3016" y="147895"/>
                </a:lnTo>
                <a:lnTo>
                  <a:pt x="10794" y="155416"/>
                </a:lnTo>
                <a:lnTo>
                  <a:pt x="21431" y="159841"/>
                </a:lnTo>
                <a:lnTo>
                  <a:pt x="33020" y="161289"/>
                </a:lnTo>
                <a:lnTo>
                  <a:pt x="48775" y="157281"/>
                </a:lnTo>
                <a:lnTo>
                  <a:pt x="54861" y="152400"/>
                </a:lnTo>
                <a:lnTo>
                  <a:pt x="22860" y="152400"/>
                </a:lnTo>
                <a:lnTo>
                  <a:pt x="15240" y="148589"/>
                </a:lnTo>
                <a:lnTo>
                  <a:pt x="24129" y="147319"/>
                </a:lnTo>
                <a:lnTo>
                  <a:pt x="31750" y="139700"/>
                </a:lnTo>
                <a:lnTo>
                  <a:pt x="31750" y="119379"/>
                </a:lnTo>
                <a:lnTo>
                  <a:pt x="24129" y="116839"/>
                </a:lnTo>
                <a:close/>
              </a:path>
              <a:path w="176529" h="161289">
                <a:moveTo>
                  <a:pt x="90601" y="133350"/>
                </a:moveTo>
                <a:lnTo>
                  <a:pt x="69850" y="133350"/>
                </a:lnTo>
                <a:lnTo>
                  <a:pt x="75088" y="143609"/>
                </a:lnTo>
                <a:lnTo>
                  <a:pt x="83185" y="152558"/>
                </a:lnTo>
                <a:lnTo>
                  <a:pt x="94138" y="158888"/>
                </a:lnTo>
                <a:lnTo>
                  <a:pt x="107950" y="161289"/>
                </a:lnTo>
                <a:lnTo>
                  <a:pt x="132953" y="154007"/>
                </a:lnTo>
                <a:lnTo>
                  <a:pt x="134673" y="152400"/>
                </a:lnTo>
                <a:lnTo>
                  <a:pt x="109220" y="152400"/>
                </a:lnTo>
                <a:lnTo>
                  <a:pt x="100349" y="150614"/>
                </a:lnTo>
                <a:lnTo>
                  <a:pt x="94456" y="145732"/>
                </a:lnTo>
                <a:lnTo>
                  <a:pt x="91182" y="138469"/>
                </a:lnTo>
                <a:lnTo>
                  <a:pt x="90601" y="133350"/>
                </a:lnTo>
                <a:close/>
              </a:path>
              <a:path w="176529" h="161289">
                <a:moveTo>
                  <a:pt x="91260" y="7619"/>
                </a:moveTo>
                <a:lnTo>
                  <a:pt x="67310" y="7619"/>
                </a:lnTo>
                <a:lnTo>
                  <a:pt x="72965" y="8334"/>
                </a:lnTo>
                <a:lnTo>
                  <a:pt x="79216" y="11430"/>
                </a:lnTo>
                <a:lnTo>
                  <a:pt x="84276" y="18335"/>
                </a:lnTo>
                <a:lnTo>
                  <a:pt x="86360" y="30479"/>
                </a:lnTo>
                <a:lnTo>
                  <a:pt x="85169" y="41652"/>
                </a:lnTo>
                <a:lnTo>
                  <a:pt x="75644" y="83522"/>
                </a:lnTo>
                <a:lnTo>
                  <a:pt x="61416" y="131504"/>
                </a:lnTo>
                <a:lnTo>
                  <a:pt x="33020" y="152400"/>
                </a:lnTo>
                <a:lnTo>
                  <a:pt x="54861" y="152400"/>
                </a:lnTo>
                <a:lnTo>
                  <a:pt x="60007" y="148272"/>
                </a:lnTo>
                <a:lnTo>
                  <a:pt x="66952" y="138787"/>
                </a:lnTo>
                <a:lnTo>
                  <a:pt x="69850" y="133350"/>
                </a:lnTo>
                <a:lnTo>
                  <a:pt x="90601" y="133350"/>
                </a:lnTo>
                <a:lnTo>
                  <a:pt x="96520" y="99059"/>
                </a:lnTo>
                <a:lnTo>
                  <a:pt x="107950" y="49529"/>
                </a:lnTo>
                <a:lnTo>
                  <a:pt x="111005" y="38695"/>
                </a:lnTo>
                <a:lnTo>
                  <a:pt x="116316" y="26669"/>
                </a:lnTo>
                <a:lnTo>
                  <a:pt x="106679" y="26669"/>
                </a:lnTo>
                <a:lnTo>
                  <a:pt x="98206" y="12858"/>
                </a:lnTo>
                <a:lnTo>
                  <a:pt x="91260" y="7619"/>
                </a:lnTo>
                <a:close/>
              </a:path>
              <a:path w="176529" h="161289">
                <a:moveTo>
                  <a:pt x="165100" y="102869"/>
                </a:moveTo>
                <a:lnTo>
                  <a:pt x="158750" y="102869"/>
                </a:lnTo>
                <a:lnTo>
                  <a:pt x="157479" y="104139"/>
                </a:lnTo>
                <a:lnTo>
                  <a:pt x="156210" y="106679"/>
                </a:lnTo>
                <a:lnTo>
                  <a:pt x="146367" y="129897"/>
                </a:lnTo>
                <a:lnTo>
                  <a:pt x="133667" y="143827"/>
                </a:lnTo>
                <a:lnTo>
                  <a:pt x="120491" y="150614"/>
                </a:lnTo>
                <a:lnTo>
                  <a:pt x="109220" y="152400"/>
                </a:lnTo>
                <a:lnTo>
                  <a:pt x="134673" y="152400"/>
                </a:lnTo>
                <a:lnTo>
                  <a:pt x="150812" y="137318"/>
                </a:lnTo>
                <a:lnTo>
                  <a:pt x="161528" y="118963"/>
                </a:lnTo>
                <a:lnTo>
                  <a:pt x="165100" y="106679"/>
                </a:lnTo>
                <a:lnTo>
                  <a:pt x="165100" y="102869"/>
                </a:lnTo>
                <a:close/>
              </a:path>
              <a:path w="176529" h="161289">
                <a:moveTo>
                  <a:pt x="67310" y="0"/>
                </a:moveTo>
                <a:lnTo>
                  <a:pt x="42842" y="7262"/>
                </a:lnTo>
                <a:lnTo>
                  <a:pt x="24923" y="23812"/>
                </a:lnTo>
                <a:lnTo>
                  <a:pt x="13910" y="41790"/>
                </a:lnTo>
                <a:lnTo>
                  <a:pt x="10160" y="53339"/>
                </a:lnTo>
                <a:lnTo>
                  <a:pt x="10160" y="58419"/>
                </a:lnTo>
                <a:lnTo>
                  <a:pt x="17779" y="58419"/>
                </a:lnTo>
                <a:lnTo>
                  <a:pt x="19050" y="57150"/>
                </a:lnTo>
                <a:lnTo>
                  <a:pt x="19050" y="53339"/>
                </a:lnTo>
                <a:lnTo>
                  <a:pt x="30162" y="30658"/>
                </a:lnTo>
                <a:lnTo>
                  <a:pt x="43179" y="16668"/>
                </a:lnTo>
                <a:lnTo>
                  <a:pt x="56197" y="9584"/>
                </a:lnTo>
                <a:lnTo>
                  <a:pt x="67310" y="7619"/>
                </a:lnTo>
                <a:lnTo>
                  <a:pt x="91260" y="7619"/>
                </a:lnTo>
                <a:lnTo>
                  <a:pt x="87471" y="4762"/>
                </a:lnTo>
                <a:lnTo>
                  <a:pt x="76497" y="952"/>
                </a:lnTo>
                <a:lnTo>
                  <a:pt x="67310" y="0"/>
                </a:lnTo>
                <a:close/>
              </a:path>
              <a:path w="176529" h="161289">
                <a:moveTo>
                  <a:pt x="168188" y="7619"/>
                </a:moveTo>
                <a:lnTo>
                  <a:pt x="153670" y="7619"/>
                </a:lnTo>
                <a:lnTo>
                  <a:pt x="161289" y="11430"/>
                </a:lnTo>
                <a:lnTo>
                  <a:pt x="151129" y="13969"/>
                </a:lnTo>
                <a:lnTo>
                  <a:pt x="144779" y="22859"/>
                </a:lnTo>
                <a:lnTo>
                  <a:pt x="144779" y="36829"/>
                </a:lnTo>
                <a:lnTo>
                  <a:pt x="147320" y="43179"/>
                </a:lnTo>
                <a:lnTo>
                  <a:pt x="157479" y="43179"/>
                </a:lnTo>
                <a:lnTo>
                  <a:pt x="163671" y="41969"/>
                </a:lnTo>
                <a:lnTo>
                  <a:pt x="169862" y="38258"/>
                </a:lnTo>
                <a:lnTo>
                  <a:pt x="174624" y="31928"/>
                </a:lnTo>
                <a:lnTo>
                  <a:pt x="176529" y="22859"/>
                </a:lnTo>
                <a:lnTo>
                  <a:pt x="173156" y="11787"/>
                </a:lnTo>
                <a:lnTo>
                  <a:pt x="168188" y="7619"/>
                </a:lnTo>
                <a:close/>
              </a:path>
              <a:path w="176529" h="161289">
                <a:moveTo>
                  <a:pt x="143510" y="0"/>
                </a:moveTo>
                <a:lnTo>
                  <a:pt x="129718" y="3095"/>
                </a:lnTo>
                <a:lnTo>
                  <a:pt x="118903" y="10477"/>
                </a:lnTo>
                <a:lnTo>
                  <a:pt x="111184" y="19288"/>
                </a:lnTo>
                <a:lnTo>
                  <a:pt x="106679" y="26669"/>
                </a:lnTo>
                <a:lnTo>
                  <a:pt x="116316" y="26669"/>
                </a:lnTo>
                <a:lnTo>
                  <a:pt x="117157" y="24765"/>
                </a:lnTo>
                <a:lnTo>
                  <a:pt x="127595" y="12739"/>
                </a:lnTo>
                <a:lnTo>
                  <a:pt x="143510" y="7619"/>
                </a:lnTo>
                <a:lnTo>
                  <a:pt x="168188" y="7619"/>
                </a:lnTo>
                <a:lnTo>
                  <a:pt x="164782" y="4762"/>
                </a:lnTo>
                <a:lnTo>
                  <a:pt x="154027" y="1071"/>
                </a:lnTo>
                <a:lnTo>
                  <a:pt x="143510" y="0"/>
                </a:lnTo>
                <a:close/>
              </a:path>
            </a:pathLst>
          </a:custGeom>
          <a:solidFill>
            <a:srgbClr val="FF3A21"/>
          </a:solidFill>
        </p:spPr>
        <p:txBody>
          <a:bodyPr wrap="square" lIns="0" tIns="0" rIns="0" bIns="0" rtlCol="0"/>
          <a:lstStyle/>
          <a:p>
            <a:endParaRPr sz="1632"/>
          </a:p>
        </p:txBody>
      </p:sp>
      <p:sp>
        <p:nvSpPr>
          <p:cNvPr id="121" name="object 121"/>
          <p:cNvSpPr/>
          <p:nvPr/>
        </p:nvSpPr>
        <p:spPr>
          <a:xfrm>
            <a:off x="7112511" y="5506745"/>
            <a:ext cx="43762" cy="0"/>
          </a:xfrm>
          <a:custGeom>
            <a:avLst/>
            <a:gdLst/>
            <a:ahLst/>
            <a:cxnLst/>
            <a:rect l="l" t="t" r="r" b="b"/>
            <a:pathLst>
              <a:path w="48259">
                <a:moveTo>
                  <a:pt x="0" y="0"/>
                </a:moveTo>
                <a:lnTo>
                  <a:pt x="48259" y="0"/>
                </a:lnTo>
              </a:path>
            </a:pathLst>
          </a:custGeom>
          <a:ln w="13969">
            <a:solidFill>
              <a:srgbClr val="FF3A21"/>
            </a:solidFill>
          </a:ln>
        </p:spPr>
        <p:txBody>
          <a:bodyPr wrap="square" lIns="0" tIns="0" rIns="0" bIns="0" rtlCol="0"/>
          <a:lstStyle/>
          <a:p>
            <a:endParaRPr sz="1632"/>
          </a:p>
        </p:txBody>
      </p:sp>
      <p:sp>
        <p:nvSpPr>
          <p:cNvPr id="122" name="object 122"/>
          <p:cNvSpPr/>
          <p:nvPr/>
        </p:nvSpPr>
        <p:spPr>
          <a:xfrm>
            <a:off x="7149939" y="5204440"/>
            <a:ext cx="0" cy="295971"/>
          </a:xfrm>
          <a:custGeom>
            <a:avLst/>
            <a:gdLst/>
            <a:ahLst/>
            <a:cxnLst/>
            <a:rect l="l" t="t" r="r" b="b"/>
            <a:pathLst>
              <a:path h="326389">
                <a:moveTo>
                  <a:pt x="0" y="0"/>
                </a:moveTo>
                <a:lnTo>
                  <a:pt x="0" y="326390"/>
                </a:lnTo>
              </a:path>
            </a:pathLst>
          </a:custGeom>
          <a:ln w="13970">
            <a:solidFill>
              <a:srgbClr val="FF3A21"/>
            </a:solidFill>
          </a:ln>
        </p:spPr>
        <p:txBody>
          <a:bodyPr wrap="square" lIns="0" tIns="0" rIns="0" bIns="0" rtlCol="0"/>
          <a:lstStyle/>
          <a:p>
            <a:endParaRPr sz="1632"/>
          </a:p>
        </p:txBody>
      </p:sp>
      <p:sp>
        <p:nvSpPr>
          <p:cNvPr id="123" name="object 123"/>
          <p:cNvSpPr/>
          <p:nvPr/>
        </p:nvSpPr>
        <p:spPr>
          <a:xfrm>
            <a:off x="7112511" y="5198107"/>
            <a:ext cx="43762" cy="0"/>
          </a:xfrm>
          <a:custGeom>
            <a:avLst/>
            <a:gdLst/>
            <a:ahLst/>
            <a:cxnLst/>
            <a:rect l="l" t="t" r="r" b="b"/>
            <a:pathLst>
              <a:path w="48259">
                <a:moveTo>
                  <a:pt x="0" y="0"/>
                </a:moveTo>
                <a:lnTo>
                  <a:pt x="48259" y="0"/>
                </a:lnTo>
              </a:path>
            </a:pathLst>
          </a:custGeom>
          <a:ln w="13969">
            <a:solidFill>
              <a:srgbClr val="FF3A21"/>
            </a:solidFill>
          </a:ln>
        </p:spPr>
        <p:txBody>
          <a:bodyPr wrap="square" lIns="0" tIns="0" rIns="0" bIns="0" rtlCol="0"/>
          <a:lstStyle/>
          <a:p>
            <a:endParaRPr sz="1632"/>
          </a:p>
        </p:txBody>
      </p:sp>
      <p:sp>
        <p:nvSpPr>
          <p:cNvPr id="124" name="object 124"/>
          <p:cNvSpPr/>
          <p:nvPr/>
        </p:nvSpPr>
        <p:spPr>
          <a:xfrm>
            <a:off x="7206945" y="5320756"/>
            <a:ext cx="170442" cy="160078"/>
          </a:xfrm>
          <a:custGeom>
            <a:avLst/>
            <a:gdLst/>
            <a:ahLst/>
            <a:cxnLst/>
            <a:rect l="l" t="t" r="r" b="b"/>
            <a:pathLst>
              <a:path w="187959" h="176529">
                <a:moveTo>
                  <a:pt x="55880" y="168910"/>
                </a:moveTo>
                <a:lnTo>
                  <a:pt x="0" y="168910"/>
                </a:lnTo>
                <a:lnTo>
                  <a:pt x="0" y="176530"/>
                </a:lnTo>
                <a:lnTo>
                  <a:pt x="55880" y="176530"/>
                </a:lnTo>
                <a:lnTo>
                  <a:pt x="55880" y="168910"/>
                </a:lnTo>
                <a:close/>
              </a:path>
              <a:path w="187959" h="176529">
                <a:moveTo>
                  <a:pt x="187960" y="168910"/>
                </a:moveTo>
                <a:lnTo>
                  <a:pt x="118110" y="168910"/>
                </a:lnTo>
                <a:lnTo>
                  <a:pt x="118110" y="175260"/>
                </a:lnTo>
                <a:lnTo>
                  <a:pt x="119380" y="176530"/>
                </a:lnTo>
                <a:lnTo>
                  <a:pt x="186690" y="176530"/>
                </a:lnTo>
                <a:lnTo>
                  <a:pt x="187960" y="175260"/>
                </a:lnTo>
                <a:lnTo>
                  <a:pt x="187960" y="168910"/>
                </a:lnTo>
                <a:close/>
              </a:path>
              <a:path w="187959" h="176529">
                <a:moveTo>
                  <a:pt x="142240" y="0"/>
                </a:moveTo>
                <a:lnTo>
                  <a:pt x="132080" y="0"/>
                </a:lnTo>
                <a:lnTo>
                  <a:pt x="130810" y="1270"/>
                </a:lnTo>
                <a:lnTo>
                  <a:pt x="129540" y="6350"/>
                </a:lnTo>
                <a:lnTo>
                  <a:pt x="38100" y="147320"/>
                </a:lnTo>
                <a:lnTo>
                  <a:pt x="30817" y="156408"/>
                </a:lnTo>
                <a:lnTo>
                  <a:pt x="23653" y="162877"/>
                </a:lnTo>
                <a:lnTo>
                  <a:pt x="15775" y="166965"/>
                </a:lnTo>
                <a:lnTo>
                  <a:pt x="6350" y="168910"/>
                </a:lnTo>
                <a:lnTo>
                  <a:pt x="52070" y="168910"/>
                </a:lnTo>
                <a:lnTo>
                  <a:pt x="49530" y="167640"/>
                </a:lnTo>
                <a:lnTo>
                  <a:pt x="40640" y="167640"/>
                </a:lnTo>
                <a:lnTo>
                  <a:pt x="40640" y="157480"/>
                </a:lnTo>
                <a:lnTo>
                  <a:pt x="43180" y="153670"/>
                </a:lnTo>
                <a:lnTo>
                  <a:pt x="44450" y="152400"/>
                </a:lnTo>
                <a:lnTo>
                  <a:pt x="64770" y="120650"/>
                </a:lnTo>
                <a:lnTo>
                  <a:pt x="159437" y="120650"/>
                </a:lnTo>
                <a:lnTo>
                  <a:pt x="158198" y="111760"/>
                </a:lnTo>
                <a:lnTo>
                  <a:pt x="71120" y="111760"/>
                </a:lnTo>
                <a:lnTo>
                  <a:pt x="121920" y="30480"/>
                </a:lnTo>
                <a:lnTo>
                  <a:pt x="146872" y="30480"/>
                </a:lnTo>
                <a:lnTo>
                  <a:pt x="143510" y="6350"/>
                </a:lnTo>
                <a:lnTo>
                  <a:pt x="142240" y="1270"/>
                </a:lnTo>
                <a:lnTo>
                  <a:pt x="142240" y="0"/>
                </a:lnTo>
                <a:close/>
              </a:path>
              <a:path w="187959" h="176529">
                <a:moveTo>
                  <a:pt x="159437" y="120650"/>
                </a:moveTo>
                <a:lnTo>
                  <a:pt x="134620" y="120650"/>
                </a:lnTo>
                <a:lnTo>
                  <a:pt x="140970" y="162560"/>
                </a:lnTo>
                <a:lnTo>
                  <a:pt x="139700" y="165100"/>
                </a:lnTo>
                <a:lnTo>
                  <a:pt x="138430" y="168910"/>
                </a:lnTo>
                <a:lnTo>
                  <a:pt x="166370" y="168910"/>
                </a:lnTo>
                <a:lnTo>
                  <a:pt x="166370" y="167640"/>
                </a:lnTo>
                <a:lnTo>
                  <a:pt x="165100" y="161290"/>
                </a:lnTo>
                <a:lnTo>
                  <a:pt x="159437" y="120650"/>
                </a:lnTo>
                <a:close/>
              </a:path>
              <a:path w="187959" h="176529">
                <a:moveTo>
                  <a:pt x="146872" y="30480"/>
                </a:moveTo>
                <a:lnTo>
                  <a:pt x="121920" y="30480"/>
                </a:lnTo>
                <a:lnTo>
                  <a:pt x="133350" y="111760"/>
                </a:lnTo>
                <a:lnTo>
                  <a:pt x="158198" y="111760"/>
                </a:lnTo>
                <a:lnTo>
                  <a:pt x="146872" y="30480"/>
                </a:lnTo>
                <a:close/>
              </a:path>
            </a:pathLst>
          </a:custGeom>
          <a:solidFill>
            <a:srgbClr val="FF3A21"/>
          </a:solidFill>
        </p:spPr>
        <p:txBody>
          <a:bodyPr wrap="square" lIns="0" tIns="0" rIns="0" bIns="0" rtlCol="0"/>
          <a:lstStyle/>
          <a:p>
            <a:endParaRPr sz="1632"/>
          </a:p>
        </p:txBody>
      </p:sp>
      <p:sp>
        <p:nvSpPr>
          <p:cNvPr id="125" name="object 125"/>
          <p:cNvSpPr/>
          <p:nvPr/>
        </p:nvSpPr>
        <p:spPr>
          <a:xfrm>
            <a:off x="7502917" y="5334576"/>
            <a:ext cx="34549" cy="34549"/>
          </a:xfrm>
          <a:custGeom>
            <a:avLst/>
            <a:gdLst/>
            <a:ahLst/>
            <a:cxnLst/>
            <a:rect l="l" t="t" r="r" b="b"/>
            <a:pathLst>
              <a:path w="38100" h="38100">
                <a:moveTo>
                  <a:pt x="19050" y="0"/>
                </a:moveTo>
                <a:lnTo>
                  <a:pt x="11787" y="1726"/>
                </a:lnTo>
                <a:lnTo>
                  <a:pt x="5715" y="6191"/>
                </a:lnTo>
                <a:lnTo>
                  <a:pt x="1547" y="12322"/>
                </a:lnTo>
                <a:lnTo>
                  <a:pt x="0" y="19049"/>
                </a:lnTo>
                <a:lnTo>
                  <a:pt x="1547" y="26848"/>
                </a:lnTo>
                <a:lnTo>
                  <a:pt x="5715" y="32861"/>
                </a:lnTo>
                <a:lnTo>
                  <a:pt x="11787" y="36730"/>
                </a:lnTo>
                <a:lnTo>
                  <a:pt x="19050" y="38099"/>
                </a:lnTo>
                <a:lnTo>
                  <a:pt x="26312" y="36730"/>
                </a:lnTo>
                <a:lnTo>
                  <a:pt x="32384" y="32861"/>
                </a:lnTo>
                <a:lnTo>
                  <a:pt x="36552" y="26848"/>
                </a:lnTo>
                <a:lnTo>
                  <a:pt x="38100" y="19049"/>
                </a:lnTo>
                <a:lnTo>
                  <a:pt x="36552" y="12322"/>
                </a:lnTo>
                <a:lnTo>
                  <a:pt x="32384" y="6191"/>
                </a:lnTo>
                <a:lnTo>
                  <a:pt x="26312" y="1726"/>
                </a:lnTo>
                <a:lnTo>
                  <a:pt x="19050" y="0"/>
                </a:lnTo>
                <a:close/>
              </a:path>
            </a:pathLst>
          </a:custGeom>
          <a:solidFill>
            <a:srgbClr val="FF3A21"/>
          </a:solidFill>
        </p:spPr>
        <p:txBody>
          <a:bodyPr wrap="square" lIns="0" tIns="0" rIns="0" bIns="0" rtlCol="0"/>
          <a:lstStyle/>
          <a:p>
            <a:endParaRPr sz="1632"/>
          </a:p>
        </p:txBody>
      </p:sp>
      <p:sp>
        <p:nvSpPr>
          <p:cNvPr id="126" name="object 126"/>
          <p:cNvSpPr/>
          <p:nvPr/>
        </p:nvSpPr>
        <p:spPr>
          <a:xfrm>
            <a:off x="7653781" y="5213654"/>
            <a:ext cx="230327" cy="226873"/>
          </a:xfrm>
          <a:custGeom>
            <a:avLst/>
            <a:gdLst/>
            <a:ahLst/>
            <a:cxnLst/>
            <a:rect l="l" t="t" r="r" b="b"/>
            <a:pathLst>
              <a:path w="254000" h="250189">
                <a:moveTo>
                  <a:pt x="85089" y="11429"/>
                </a:moveTo>
                <a:lnTo>
                  <a:pt x="29209" y="11429"/>
                </a:lnTo>
                <a:lnTo>
                  <a:pt x="29323" y="23752"/>
                </a:lnTo>
                <a:lnTo>
                  <a:pt x="57150" y="242569"/>
                </a:lnTo>
                <a:lnTo>
                  <a:pt x="58420" y="250189"/>
                </a:lnTo>
                <a:lnTo>
                  <a:pt x="71120" y="250189"/>
                </a:lnTo>
                <a:lnTo>
                  <a:pt x="72389" y="248919"/>
                </a:lnTo>
                <a:lnTo>
                  <a:pt x="74929" y="243839"/>
                </a:lnTo>
                <a:lnTo>
                  <a:pt x="96441" y="209549"/>
                </a:lnTo>
                <a:lnTo>
                  <a:pt x="85089" y="209549"/>
                </a:lnTo>
                <a:lnTo>
                  <a:pt x="60959" y="21589"/>
                </a:lnTo>
                <a:lnTo>
                  <a:pt x="62408" y="17323"/>
                </a:lnTo>
                <a:lnTo>
                  <a:pt x="66833" y="14128"/>
                </a:lnTo>
                <a:lnTo>
                  <a:pt x="74354" y="12124"/>
                </a:lnTo>
                <a:lnTo>
                  <a:pt x="85089" y="11429"/>
                </a:lnTo>
                <a:close/>
              </a:path>
              <a:path w="254000" h="250189">
                <a:moveTo>
                  <a:pt x="248920" y="11429"/>
                </a:moveTo>
                <a:lnTo>
                  <a:pt x="193039" y="11429"/>
                </a:lnTo>
                <a:lnTo>
                  <a:pt x="199389" y="15239"/>
                </a:lnTo>
                <a:lnTo>
                  <a:pt x="199389" y="27939"/>
                </a:lnTo>
                <a:lnTo>
                  <a:pt x="194309" y="35559"/>
                </a:lnTo>
                <a:lnTo>
                  <a:pt x="85089" y="209549"/>
                </a:lnTo>
                <a:lnTo>
                  <a:pt x="96441" y="209549"/>
                </a:lnTo>
                <a:lnTo>
                  <a:pt x="203200" y="39369"/>
                </a:lnTo>
                <a:lnTo>
                  <a:pt x="215344" y="23752"/>
                </a:lnTo>
                <a:lnTo>
                  <a:pt x="227012" y="15398"/>
                </a:lnTo>
                <a:lnTo>
                  <a:pt x="238204" y="12045"/>
                </a:lnTo>
                <a:lnTo>
                  <a:pt x="248920" y="11429"/>
                </a:lnTo>
                <a:close/>
              </a:path>
              <a:path w="254000" h="250189">
                <a:moveTo>
                  <a:pt x="12700" y="0"/>
                </a:moveTo>
                <a:lnTo>
                  <a:pt x="0" y="0"/>
                </a:lnTo>
                <a:lnTo>
                  <a:pt x="0" y="11429"/>
                </a:lnTo>
                <a:lnTo>
                  <a:pt x="93979" y="11429"/>
                </a:lnTo>
                <a:lnTo>
                  <a:pt x="93979" y="1269"/>
                </a:lnTo>
                <a:lnTo>
                  <a:pt x="19050" y="1269"/>
                </a:lnTo>
                <a:lnTo>
                  <a:pt x="12700" y="0"/>
                </a:lnTo>
                <a:close/>
              </a:path>
              <a:path w="254000" h="250189">
                <a:moveTo>
                  <a:pt x="184150" y="0"/>
                </a:moveTo>
                <a:lnTo>
                  <a:pt x="176529" y="0"/>
                </a:lnTo>
                <a:lnTo>
                  <a:pt x="176529" y="11429"/>
                </a:lnTo>
                <a:lnTo>
                  <a:pt x="252729" y="11429"/>
                </a:lnTo>
                <a:lnTo>
                  <a:pt x="254000" y="5079"/>
                </a:lnTo>
                <a:lnTo>
                  <a:pt x="254000" y="1269"/>
                </a:lnTo>
                <a:lnTo>
                  <a:pt x="218439" y="1269"/>
                </a:lnTo>
                <a:lnTo>
                  <a:pt x="209688" y="1071"/>
                </a:lnTo>
                <a:lnTo>
                  <a:pt x="192186" y="198"/>
                </a:lnTo>
                <a:lnTo>
                  <a:pt x="184150" y="0"/>
                </a:lnTo>
                <a:close/>
              </a:path>
              <a:path w="254000" h="250189">
                <a:moveTo>
                  <a:pt x="91439" y="0"/>
                </a:moveTo>
                <a:lnTo>
                  <a:pt x="88900" y="0"/>
                </a:lnTo>
                <a:lnTo>
                  <a:pt x="78204" y="198"/>
                </a:lnTo>
                <a:lnTo>
                  <a:pt x="55860" y="1071"/>
                </a:lnTo>
                <a:lnTo>
                  <a:pt x="44450" y="1269"/>
                </a:lnTo>
                <a:lnTo>
                  <a:pt x="93979" y="1269"/>
                </a:lnTo>
                <a:lnTo>
                  <a:pt x="91439" y="0"/>
                </a:lnTo>
                <a:close/>
              </a:path>
              <a:path w="254000" h="250189">
                <a:moveTo>
                  <a:pt x="251459" y="0"/>
                </a:moveTo>
                <a:lnTo>
                  <a:pt x="248920" y="0"/>
                </a:lnTo>
                <a:lnTo>
                  <a:pt x="241300" y="198"/>
                </a:lnTo>
                <a:lnTo>
                  <a:pt x="226059" y="1071"/>
                </a:lnTo>
                <a:lnTo>
                  <a:pt x="218439" y="1269"/>
                </a:lnTo>
                <a:lnTo>
                  <a:pt x="254000" y="1269"/>
                </a:lnTo>
                <a:lnTo>
                  <a:pt x="251459" y="0"/>
                </a:lnTo>
                <a:close/>
              </a:path>
            </a:pathLst>
          </a:custGeom>
          <a:solidFill>
            <a:srgbClr val="FF3A21"/>
          </a:solidFill>
        </p:spPr>
        <p:txBody>
          <a:bodyPr wrap="square" lIns="0" tIns="0" rIns="0" bIns="0" rtlCol="0"/>
          <a:lstStyle/>
          <a:p>
            <a:endParaRPr sz="1632"/>
          </a:p>
        </p:txBody>
      </p:sp>
      <p:sp>
        <p:nvSpPr>
          <p:cNvPr id="127" name="object 127"/>
          <p:cNvSpPr/>
          <p:nvPr/>
        </p:nvSpPr>
        <p:spPr>
          <a:xfrm>
            <a:off x="7838042" y="5326514"/>
            <a:ext cx="172746" cy="154319"/>
          </a:xfrm>
          <a:custGeom>
            <a:avLst/>
            <a:gdLst/>
            <a:ahLst/>
            <a:cxnLst/>
            <a:rect l="l" t="t" r="r" b="b"/>
            <a:pathLst>
              <a:path w="190500" h="170179">
                <a:moveTo>
                  <a:pt x="153900" y="86360"/>
                </a:moveTo>
                <a:lnTo>
                  <a:pt x="119379" y="86360"/>
                </a:lnTo>
                <a:lnTo>
                  <a:pt x="134719" y="88959"/>
                </a:lnTo>
                <a:lnTo>
                  <a:pt x="144938" y="95726"/>
                </a:lnTo>
                <a:lnTo>
                  <a:pt x="150633" y="105112"/>
                </a:lnTo>
                <a:lnTo>
                  <a:pt x="152400" y="115570"/>
                </a:lnTo>
                <a:lnTo>
                  <a:pt x="148153" y="133429"/>
                </a:lnTo>
                <a:lnTo>
                  <a:pt x="136525" y="147955"/>
                </a:lnTo>
                <a:lnTo>
                  <a:pt x="119181" y="157718"/>
                </a:lnTo>
                <a:lnTo>
                  <a:pt x="97789" y="161290"/>
                </a:lnTo>
                <a:lnTo>
                  <a:pt x="0" y="161290"/>
                </a:lnTo>
                <a:lnTo>
                  <a:pt x="0" y="170180"/>
                </a:lnTo>
                <a:lnTo>
                  <a:pt x="102870" y="170180"/>
                </a:lnTo>
                <a:lnTo>
                  <a:pt x="132794" y="165417"/>
                </a:lnTo>
                <a:lnTo>
                  <a:pt x="156527" y="153035"/>
                </a:lnTo>
                <a:lnTo>
                  <a:pt x="172164" y="135890"/>
                </a:lnTo>
                <a:lnTo>
                  <a:pt x="177800" y="116840"/>
                </a:lnTo>
                <a:lnTo>
                  <a:pt x="174982" y="104159"/>
                </a:lnTo>
                <a:lnTo>
                  <a:pt x="166687" y="93503"/>
                </a:lnTo>
                <a:lnTo>
                  <a:pt x="153900" y="86360"/>
                </a:lnTo>
                <a:close/>
              </a:path>
              <a:path w="190500" h="170179">
                <a:moveTo>
                  <a:pt x="86359" y="8890"/>
                </a:moveTo>
                <a:lnTo>
                  <a:pt x="57150" y="8890"/>
                </a:lnTo>
                <a:lnTo>
                  <a:pt x="63500" y="10160"/>
                </a:lnTo>
                <a:lnTo>
                  <a:pt x="63500" y="15240"/>
                </a:lnTo>
                <a:lnTo>
                  <a:pt x="62229" y="19050"/>
                </a:lnTo>
                <a:lnTo>
                  <a:pt x="29209" y="151130"/>
                </a:lnTo>
                <a:lnTo>
                  <a:pt x="26670" y="160020"/>
                </a:lnTo>
                <a:lnTo>
                  <a:pt x="25400" y="161290"/>
                </a:lnTo>
                <a:lnTo>
                  <a:pt x="49529" y="161290"/>
                </a:lnTo>
                <a:lnTo>
                  <a:pt x="49529" y="153670"/>
                </a:lnTo>
                <a:lnTo>
                  <a:pt x="67309" y="86360"/>
                </a:lnTo>
                <a:lnTo>
                  <a:pt x="153900" y="86360"/>
                </a:lnTo>
                <a:lnTo>
                  <a:pt x="153154" y="85943"/>
                </a:lnTo>
                <a:lnTo>
                  <a:pt x="134620" y="82550"/>
                </a:lnTo>
                <a:lnTo>
                  <a:pt x="146396" y="78740"/>
                </a:lnTo>
                <a:lnTo>
                  <a:pt x="68579" y="78740"/>
                </a:lnTo>
                <a:lnTo>
                  <a:pt x="83820" y="17780"/>
                </a:lnTo>
                <a:lnTo>
                  <a:pt x="86359" y="10160"/>
                </a:lnTo>
                <a:lnTo>
                  <a:pt x="86359" y="8890"/>
                </a:lnTo>
                <a:close/>
              </a:path>
              <a:path w="190500" h="170179">
                <a:moveTo>
                  <a:pt x="138429" y="0"/>
                </a:moveTo>
                <a:lnTo>
                  <a:pt x="39370" y="0"/>
                </a:lnTo>
                <a:lnTo>
                  <a:pt x="39370" y="8890"/>
                </a:lnTo>
                <a:lnTo>
                  <a:pt x="134620" y="8890"/>
                </a:lnTo>
                <a:lnTo>
                  <a:pt x="150296" y="11628"/>
                </a:lnTo>
                <a:lnTo>
                  <a:pt x="160020" y="18415"/>
                </a:lnTo>
                <a:lnTo>
                  <a:pt x="164980" y="27106"/>
                </a:lnTo>
                <a:lnTo>
                  <a:pt x="166370" y="35560"/>
                </a:lnTo>
                <a:lnTo>
                  <a:pt x="162262" y="50879"/>
                </a:lnTo>
                <a:lnTo>
                  <a:pt x="150653" y="64770"/>
                </a:lnTo>
                <a:lnTo>
                  <a:pt x="132615" y="74850"/>
                </a:lnTo>
                <a:lnTo>
                  <a:pt x="109220" y="78740"/>
                </a:lnTo>
                <a:lnTo>
                  <a:pt x="146396" y="78740"/>
                </a:lnTo>
                <a:lnTo>
                  <a:pt x="156209" y="75565"/>
                </a:lnTo>
                <a:lnTo>
                  <a:pt x="173989" y="64770"/>
                </a:lnTo>
                <a:lnTo>
                  <a:pt x="186054" y="51117"/>
                </a:lnTo>
                <a:lnTo>
                  <a:pt x="190500" y="35560"/>
                </a:lnTo>
                <a:lnTo>
                  <a:pt x="187007" y="21967"/>
                </a:lnTo>
                <a:lnTo>
                  <a:pt x="176847" y="10636"/>
                </a:lnTo>
                <a:lnTo>
                  <a:pt x="160496" y="2877"/>
                </a:lnTo>
                <a:lnTo>
                  <a:pt x="138429" y="0"/>
                </a:lnTo>
                <a:close/>
              </a:path>
            </a:pathLst>
          </a:custGeom>
          <a:solidFill>
            <a:srgbClr val="FF3A21"/>
          </a:solidFill>
        </p:spPr>
        <p:txBody>
          <a:bodyPr wrap="square" lIns="0" tIns="0" rIns="0" bIns="0" rtlCol="0"/>
          <a:lstStyle/>
          <a:p>
            <a:endParaRPr sz="1632"/>
          </a:p>
        </p:txBody>
      </p:sp>
    </p:spTree>
    <p:extLst>
      <p:ext uri="{BB962C8B-B14F-4D97-AF65-F5344CB8AC3E}">
        <p14:creationId xmlns:p14="http://schemas.microsoft.com/office/powerpoint/2010/main" val="20048773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3593" y="82918"/>
            <a:ext cx="7667601" cy="1365845"/>
          </a:xfrm>
          <a:prstGeom prst="rect">
            <a:avLst/>
          </a:prstGeom>
        </p:spPr>
        <p:txBody>
          <a:bodyPr vert="horz" wrap="square" lIns="0" tIns="11516" rIns="0" bIns="0" rtlCol="0" anchor="ctr">
            <a:spAutoFit/>
          </a:bodyPr>
          <a:lstStyle/>
          <a:p>
            <a:pPr marL="11516">
              <a:spcBef>
                <a:spcPts val="91"/>
              </a:spcBef>
            </a:pPr>
            <a:r>
              <a:rPr dirty="0"/>
              <a:t>2 </a:t>
            </a:r>
            <a:r>
              <a:rPr spc="-9" dirty="0"/>
              <a:t>compartments </a:t>
            </a:r>
            <a:r>
              <a:rPr dirty="0"/>
              <a:t>… </a:t>
            </a:r>
            <a:r>
              <a:rPr spc="-9" dirty="0"/>
              <a:t>with </a:t>
            </a:r>
            <a:r>
              <a:rPr spc="-5" dirty="0"/>
              <a:t>different</a:t>
            </a:r>
            <a:r>
              <a:rPr spc="-36" dirty="0"/>
              <a:t> </a:t>
            </a:r>
            <a:r>
              <a:rPr spc="-9" dirty="0"/>
              <a:t>volumes</a:t>
            </a:r>
          </a:p>
        </p:txBody>
      </p:sp>
      <p:sp>
        <p:nvSpPr>
          <p:cNvPr id="3" name="object 3"/>
          <p:cNvSpPr/>
          <p:nvPr/>
        </p:nvSpPr>
        <p:spPr>
          <a:xfrm>
            <a:off x="722077" y="1680239"/>
            <a:ext cx="2092525" cy="1624960"/>
          </a:xfrm>
          <a:custGeom>
            <a:avLst/>
            <a:gdLst/>
            <a:ahLst/>
            <a:cxnLst/>
            <a:rect l="l" t="t" r="r" b="b"/>
            <a:pathLst>
              <a:path w="2307590" h="1791970">
                <a:moveTo>
                  <a:pt x="2307590" y="0"/>
                </a:moveTo>
                <a:lnTo>
                  <a:pt x="0" y="0"/>
                </a:lnTo>
                <a:lnTo>
                  <a:pt x="0" y="1791969"/>
                </a:lnTo>
                <a:lnTo>
                  <a:pt x="2307590" y="1791969"/>
                </a:lnTo>
                <a:lnTo>
                  <a:pt x="2307590" y="0"/>
                </a:lnTo>
                <a:close/>
              </a:path>
            </a:pathLst>
          </a:custGeom>
          <a:solidFill>
            <a:srgbClr val="9999FF"/>
          </a:solidFill>
        </p:spPr>
        <p:txBody>
          <a:bodyPr wrap="square" lIns="0" tIns="0" rIns="0" bIns="0" rtlCol="0"/>
          <a:lstStyle/>
          <a:p>
            <a:endParaRPr sz="1632"/>
          </a:p>
        </p:txBody>
      </p:sp>
      <p:sp>
        <p:nvSpPr>
          <p:cNvPr id="4" name="object 4"/>
          <p:cNvSpPr/>
          <p:nvPr/>
        </p:nvSpPr>
        <p:spPr>
          <a:xfrm>
            <a:off x="2808843" y="2075250"/>
            <a:ext cx="1151637" cy="854515"/>
          </a:xfrm>
          <a:custGeom>
            <a:avLst/>
            <a:gdLst/>
            <a:ahLst/>
            <a:cxnLst/>
            <a:rect l="l" t="t" r="r" b="b"/>
            <a:pathLst>
              <a:path w="1270000" h="942339">
                <a:moveTo>
                  <a:pt x="1269999" y="0"/>
                </a:moveTo>
                <a:lnTo>
                  <a:pt x="0" y="0"/>
                </a:lnTo>
                <a:lnTo>
                  <a:pt x="0" y="942339"/>
                </a:lnTo>
                <a:lnTo>
                  <a:pt x="1269999" y="942339"/>
                </a:lnTo>
                <a:lnTo>
                  <a:pt x="1269999" y="0"/>
                </a:lnTo>
                <a:close/>
              </a:path>
            </a:pathLst>
          </a:custGeom>
          <a:solidFill>
            <a:srgbClr val="FF6633"/>
          </a:solidFill>
        </p:spPr>
        <p:txBody>
          <a:bodyPr wrap="square" lIns="0" tIns="0" rIns="0" bIns="0" rtlCol="0"/>
          <a:lstStyle/>
          <a:p>
            <a:endParaRPr sz="1632"/>
          </a:p>
        </p:txBody>
      </p:sp>
      <p:sp>
        <p:nvSpPr>
          <p:cNvPr id="5" name="object 5"/>
          <p:cNvSpPr/>
          <p:nvPr/>
        </p:nvSpPr>
        <p:spPr>
          <a:xfrm>
            <a:off x="2389647" y="2433409"/>
            <a:ext cx="161229" cy="146258"/>
          </a:xfrm>
          <a:custGeom>
            <a:avLst/>
            <a:gdLst/>
            <a:ahLst/>
            <a:cxnLst/>
            <a:rect l="l" t="t" r="r" b="b"/>
            <a:pathLst>
              <a:path w="177800" h="161289">
                <a:moveTo>
                  <a:pt x="25400" y="116839"/>
                </a:moveTo>
                <a:lnTo>
                  <a:pt x="19050" y="116839"/>
                </a:lnTo>
                <a:lnTo>
                  <a:pt x="11787" y="118586"/>
                </a:lnTo>
                <a:lnTo>
                  <a:pt x="5714" y="123189"/>
                </a:lnTo>
                <a:lnTo>
                  <a:pt x="1547" y="129698"/>
                </a:lnTo>
                <a:lnTo>
                  <a:pt x="0" y="137160"/>
                </a:lnTo>
                <a:lnTo>
                  <a:pt x="3016" y="147895"/>
                </a:lnTo>
                <a:lnTo>
                  <a:pt x="10795" y="155416"/>
                </a:lnTo>
                <a:lnTo>
                  <a:pt x="21431" y="159841"/>
                </a:lnTo>
                <a:lnTo>
                  <a:pt x="33019" y="161289"/>
                </a:lnTo>
                <a:lnTo>
                  <a:pt x="49510" y="157281"/>
                </a:lnTo>
                <a:lnTo>
                  <a:pt x="55800" y="152400"/>
                </a:lnTo>
                <a:lnTo>
                  <a:pt x="22860" y="152400"/>
                </a:lnTo>
                <a:lnTo>
                  <a:pt x="16510" y="148589"/>
                </a:lnTo>
                <a:lnTo>
                  <a:pt x="25400" y="147320"/>
                </a:lnTo>
                <a:lnTo>
                  <a:pt x="33019" y="139700"/>
                </a:lnTo>
                <a:lnTo>
                  <a:pt x="33019" y="119380"/>
                </a:lnTo>
                <a:lnTo>
                  <a:pt x="25400" y="116839"/>
                </a:lnTo>
                <a:close/>
              </a:path>
              <a:path w="177800" h="161289">
                <a:moveTo>
                  <a:pt x="91871" y="133350"/>
                </a:moveTo>
                <a:lnTo>
                  <a:pt x="71119" y="133350"/>
                </a:lnTo>
                <a:lnTo>
                  <a:pt x="76200" y="143609"/>
                </a:lnTo>
                <a:lnTo>
                  <a:pt x="84137" y="152558"/>
                </a:lnTo>
                <a:lnTo>
                  <a:pt x="95408" y="158888"/>
                </a:lnTo>
                <a:lnTo>
                  <a:pt x="110489" y="161289"/>
                </a:lnTo>
                <a:lnTo>
                  <a:pt x="134223" y="154007"/>
                </a:lnTo>
                <a:lnTo>
                  <a:pt x="135912" y="152400"/>
                </a:lnTo>
                <a:lnTo>
                  <a:pt x="110489" y="152400"/>
                </a:lnTo>
                <a:lnTo>
                  <a:pt x="101619" y="150614"/>
                </a:lnTo>
                <a:lnTo>
                  <a:pt x="95726" y="145732"/>
                </a:lnTo>
                <a:lnTo>
                  <a:pt x="92452" y="138469"/>
                </a:lnTo>
                <a:lnTo>
                  <a:pt x="91871" y="133350"/>
                </a:lnTo>
                <a:close/>
              </a:path>
              <a:path w="177800" h="161289">
                <a:moveTo>
                  <a:pt x="91741" y="7620"/>
                </a:moveTo>
                <a:lnTo>
                  <a:pt x="68580" y="7620"/>
                </a:lnTo>
                <a:lnTo>
                  <a:pt x="74235" y="8512"/>
                </a:lnTo>
                <a:lnTo>
                  <a:pt x="80486" y="11906"/>
                </a:lnTo>
                <a:lnTo>
                  <a:pt x="85546" y="18871"/>
                </a:lnTo>
                <a:lnTo>
                  <a:pt x="87630" y="30480"/>
                </a:lnTo>
                <a:lnTo>
                  <a:pt x="86439" y="41652"/>
                </a:lnTo>
                <a:lnTo>
                  <a:pt x="76914" y="83522"/>
                </a:lnTo>
                <a:lnTo>
                  <a:pt x="63222" y="131504"/>
                </a:lnTo>
                <a:lnTo>
                  <a:pt x="34289" y="152400"/>
                </a:lnTo>
                <a:lnTo>
                  <a:pt x="55800" y="152400"/>
                </a:lnTo>
                <a:lnTo>
                  <a:pt x="61118" y="148272"/>
                </a:lnTo>
                <a:lnTo>
                  <a:pt x="68202" y="138787"/>
                </a:lnTo>
                <a:lnTo>
                  <a:pt x="71119" y="133350"/>
                </a:lnTo>
                <a:lnTo>
                  <a:pt x="91871" y="133350"/>
                </a:lnTo>
                <a:lnTo>
                  <a:pt x="91439" y="129539"/>
                </a:lnTo>
                <a:lnTo>
                  <a:pt x="91697" y="123686"/>
                </a:lnTo>
                <a:lnTo>
                  <a:pt x="92581" y="116839"/>
                </a:lnTo>
                <a:lnTo>
                  <a:pt x="109219" y="49530"/>
                </a:lnTo>
                <a:lnTo>
                  <a:pt x="117799" y="26670"/>
                </a:lnTo>
                <a:lnTo>
                  <a:pt x="106680" y="26670"/>
                </a:lnTo>
                <a:lnTo>
                  <a:pt x="98405" y="12858"/>
                </a:lnTo>
                <a:lnTo>
                  <a:pt x="91741" y="7620"/>
                </a:lnTo>
                <a:close/>
              </a:path>
              <a:path w="177800" h="161289">
                <a:moveTo>
                  <a:pt x="166369" y="102870"/>
                </a:moveTo>
                <a:lnTo>
                  <a:pt x="160019" y="102870"/>
                </a:lnTo>
                <a:lnTo>
                  <a:pt x="158750" y="104139"/>
                </a:lnTo>
                <a:lnTo>
                  <a:pt x="157480" y="106680"/>
                </a:lnTo>
                <a:lnTo>
                  <a:pt x="146923" y="129897"/>
                </a:lnTo>
                <a:lnTo>
                  <a:pt x="133984" y="143827"/>
                </a:lnTo>
                <a:lnTo>
                  <a:pt x="121046" y="150614"/>
                </a:lnTo>
                <a:lnTo>
                  <a:pt x="110489" y="152400"/>
                </a:lnTo>
                <a:lnTo>
                  <a:pt x="135912" y="152400"/>
                </a:lnTo>
                <a:lnTo>
                  <a:pt x="151764" y="137318"/>
                </a:lnTo>
                <a:lnTo>
                  <a:pt x="162639" y="118963"/>
                </a:lnTo>
                <a:lnTo>
                  <a:pt x="166369" y="106680"/>
                </a:lnTo>
                <a:lnTo>
                  <a:pt x="166369" y="102870"/>
                </a:lnTo>
                <a:close/>
              </a:path>
              <a:path w="177800" h="161289">
                <a:moveTo>
                  <a:pt x="68580" y="0"/>
                </a:moveTo>
                <a:lnTo>
                  <a:pt x="44112" y="7282"/>
                </a:lnTo>
                <a:lnTo>
                  <a:pt x="26193" y="23971"/>
                </a:lnTo>
                <a:lnTo>
                  <a:pt x="15180" y="42326"/>
                </a:lnTo>
                <a:lnTo>
                  <a:pt x="11430" y="54610"/>
                </a:lnTo>
                <a:lnTo>
                  <a:pt x="11430" y="58420"/>
                </a:lnTo>
                <a:lnTo>
                  <a:pt x="17780" y="58420"/>
                </a:lnTo>
                <a:lnTo>
                  <a:pt x="19050" y="57150"/>
                </a:lnTo>
                <a:lnTo>
                  <a:pt x="20319" y="54610"/>
                </a:lnTo>
                <a:lnTo>
                  <a:pt x="31432" y="31194"/>
                </a:lnTo>
                <a:lnTo>
                  <a:pt x="44450" y="16827"/>
                </a:lnTo>
                <a:lnTo>
                  <a:pt x="57467" y="9604"/>
                </a:lnTo>
                <a:lnTo>
                  <a:pt x="68580" y="7620"/>
                </a:lnTo>
                <a:lnTo>
                  <a:pt x="91741" y="7620"/>
                </a:lnTo>
                <a:lnTo>
                  <a:pt x="88106" y="4762"/>
                </a:lnTo>
                <a:lnTo>
                  <a:pt x="77569" y="952"/>
                </a:lnTo>
                <a:lnTo>
                  <a:pt x="68580" y="0"/>
                </a:lnTo>
                <a:close/>
              </a:path>
              <a:path w="177800" h="161289">
                <a:moveTo>
                  <a:pt x="169103" y="7620"/>
                </a:moveTo>
                <a:lnTo>
                  <a:pt x="154939" y="7620"/>
                </a:lnTo>
                <a:lnTo>
                  <a:pt x="161289" y="11430"/>
                </a:lnTo>
                <a:lnTo>
                  <a:pt x="152400" y="13970"/>
                </a:lnTo>
                <a:lnTo>
                  <a:pt x="144780" y="22860"/>
                </a:lnTo>
                <a:lnTo>
                  <a:pt x="144780" y="36830"/>
                </a:lnTo>
                <a:lnTo>
                  <a:pt x="148589" y="44450"/>
                </a:lnTo>
                <a:lnTo>
                  <a:pt x="158750" y="44450"/>
                </a:lnTo>
                <a:lnTo>
                  <a:pt x="164941" y="43041"/>
                </a:lnTo>
                <a:lnTo>
                  <a:pt x="171132" y="38893"/>
                </a:lnTo>
                <a:lnTo>
                  <a:pt x="175895" y="32127"/>
                </a:lnTo>
                <a:lnTo>
                  <a:pt x="177800" y="22860"/>
                </a:lnTo>
                <a:lnTo>
                  <a:pt x="174247" y="11787"/>
                </a:lnTo>
                <a:lnTo>
                  <a:pt x="169103" y="7620"/>
                </a:lnTo>
                <a:close/>
              </a:path>
              <a:path w="177800" h="161289">
                <a:moveTo>
                  <a:pt x="144780" y="0"/>
                </a:moveTo>
                <a:lnTo>
                  <a:pt x="130968" y="3095"/>
                </a:lnTo>
                <a:lnTo>
                  <a:pt x="120014" y="10477"/>
                </a:lnTo>
                <a:lnTo>
                  <a:pt x="111918" y="19288"/>
                </a:lnTo>
                <a:lnTo>
                  <a:pt x="106680" y="26670"/>
                </a:lnTo>
                <a:lnTo>
                  <a:pt x="117799" y="26670"/>
                </a:lnTo>
                <a:lnTo>
                  <a:pt x="118427" y="25241"/>
                </a:lnTo>
                <a:lnTo>
                  <a:pt x="128865" y="12918"/>
                </a:lnTo>
                <a:lnTo>
                  <a:pt x="144780" y="7620"/>
                </a:lnTo>
                <a:lnTo>
                  <a:pt x="169103" y="7620"/>
                </a:lnTo>
                <a:lnTo>
                  <a:pt x="165576" y="4762"/>
                </a:lnTo>
                <a:lnTo>
                  <a:pt x="154761" y="1071"/>
                </a:lnTo>
                <a:lnTo>
                  <a:pt x="144780" y="0"/>
                </a:lnTo>
                <a:close/>
              </a:path>
            </a:pathLst>
          </a:custGeom>
          <a:solidFill>
            <a:srgbClr val="000000"/>
          </a:solidFill>
        </p:spPr>
        <p:txBody>
          <a:bodyPr wrap="square" lIns="0" tIns="0" rIns="0" bIns="0" rtlCol="0"/>
          <a:lstStyle/>
          <a:p>
            <a:endParaRPr sz="1632"/>
          </a:p>
        </p:txBody>
      </p:sp>
      <p:sp>
        <p:nvSpPr>
          <p:cNvPr id="6" name="object 6"/>
          <p:cNvSpPr/>
          <p:nvPr/>
        </p:nvSpPr>
        <p:spPr>
          <a:xfrm>
            <a:off x="2759323" y="2236479"/>
            <a:ext cx="111708" cy="158926"/>
          </a:xfrm>
          <a:custGeom>
            <a:avLst/>
            <a:gdLst/>
            <a:ahLst/>
            <a:cxnLst/>
            <a:rect l="l" t="t" r="r" b="b"/>
            <a:pathLst>
              <a:path w="123189" h="175260">
                <a:moveTo>
                  <a:pt x="59690" y="0"/>
                </a:moveTo>
                <a:lnTo>
                  <a:pt x="55880" y="0"/>
                </a:lnTo>
                <a:lnTo>
                  <a:pt x="49847" y="396"/>
                </a:lnTo>
                <a:lnTo>
                  <a:pt x="31591" y="2143"/>
                </a:lnTo>
                <a:lnTo>
                  <a:pt x="24130" y="2539"/>
                </a:lnTo>
                <a:lnTo>
                  <a:pt x="19050" y="2539"/>
                </a:lnTo>
                <a:lnTo>
                  <a:pt x="19050" y="12700"/>
                </a:lnTo>
                <a:lnTo>
                  <a:pt x="36830" y="12700"/>
                </a:lnTo>
                <a:lnTo>
                  <a:pt x="36830" y="19050"/>
                </a:lnTo>
                <a:lnTo>
                  <a:pt x="35560" y="21589"/>
                </a:lnTo>
                <a:lnTo>
                  <a:pt x="1269" y="162559"/>
                </a:lnTo>
                <a:lnTo>
                  <a:pt x="0" y="166369"/>
                </a:lnTo>
                <a:lnTo>
                  <a:pt x="0" y="171450"/>
                </a:lnTo>
                <a:lnTo>
                  <a:pt x="2540" y="175259"/>
                </a:lnTo>
                <a:lnTo>
                  <a:pt x="15240" y="175259"/>
                </a:lnTo>
                <a:lnTo>
                  <a:pt x="20319" y="165100"/>
                </a:lnTo>
                <a:lnTo>
                  <a:pt x="22105" y="157559"/>
                </a:lnTo>
                <a:lnTo>
                  <a:pt x="26034" y="141922"/>
                </a:lnTo>
                <a:lnTo>
                  <a:pt x="29964" y="125809"/>
                </a:lnTo>
                <a:lnTo>
                  <a:pt x="31750" y="116839"/>
                </a:lnTo>
                <a:lnTo>
                  <a:pt x="69324" y="116839"/>
                </a:lnTo>
                <a:lnTo>
                  <a:pt x="67786" y="115728"/>
                </a:lnTo>
                <a:lnTo>
                  <a:pt x="54352" y="111621"/>
                </a:lnTo>
                <a:lnTo>
                  <a:pt x="43180" y="110489"/>
                </a:lnTo>
                <a:lnTo>
                  <a:pt x="48524" y="106679"/>
                </a:lnTo>
                <a:lnTo>
                  <a:pt x="34290" y="106679"/>
                </a:lnTo>
                <a:lnTo>
                  <a:pt x="59690" y="7619"/>
                </a:lnTo>
                <a:lnTo>
                  <a:pt x="59690" y="0"/>
                </a:lnTo>
                <a:close/>
              </a:path>
              <a:path w="123189" h="175260">
                <a:moveTo>
                  <a:pt x="69324" y="116839"/>
                </a:moveTo>
                <a:lnTo>
                  <a:pt x="31750" y="116839"/>
                </a:lnTo>
                <a:lnTo>
                  <a:pt x="44946" y="119300"/>
                </a:lnTo>
                <a:lnTo>
                  <a:pt x="55403" y="123189"/>
                </a:lnTo>
                <a:lnTo>
                  <a:pt x="62289" y="128984"/>
                </a:lnTo>
                <a:lnTo>
                  <a:pt x="64769" y="137159"/>
                </a:lnTo>
                <a:lnTo>
                  <a:pt x="64769" y="139700"/>
                </a:lnTo>
                <a:lnTo>
                  <a:pt x="63500" y="142239"/>
                </a:lnTo>
                <a:lnTo>
                  <a:pt x="62230" y="146050"/>
                </a:lnTo>
                <a:lnTo>
                  <a:pt x="62230" y="149859"/>
                </a:lnTo>
                <a:lnTo>
                  <a:pt x="64789" y="161329"/>
                </a:lnTo>
                <a:lnTo>
                  <a:pt x="71278" y="169227"/>
                </a:lnTo>
                <a:lnTo>
                  <a:pt x="79910" y="173791"/>
                </a:lnTo>
                <a:lnTo>
                  <a:pt x="88900" y="175259"/>
                </a:lnTo>
                <a:lnTo>
                  <a:pt x="104040" y="169485"/>
                </a:lnTo>
                <a:lnTo>
                  <a:pt x="105451" y="167639"/>
                </a:lnTo>
                <a:lnTo>
                  <a:pt x="83819" y="167639"/>
                </a:lnTo>
                <a:lnTo>
                  <a:pt x="81280" y="162559"/>
                </a:lnTo>
                <a:lnTo>
                  <a:pt x="81280" y="151129"/>
                </a:lnTo>
                <a:lnTo>
                  <a:pt x="82550" y="144779"/>
                </a:lnTo>
                <a:lnTo>
                  <a:pt x="83819" y="139700"/>
                </a:lnTo>
                <a:lnTo>
                  <a:pt x="83819" y="137159"/>
                </a:lnTo>
                <a:lnTo>
                  <a:pt x="79077" y="123884"/>
                </a:lnTo>
                <a:lnTo>
                  <a:pt x="69324" y="116839"/>
                </a:lnTo>
                <a:close/>
              </a:path>
              <a:path w="123189" h="175260">
                <a:moveTo>
                  <a:pt x="120650" y="134619"/>
                </a:moveTo>
                <a:lnTo>
                  <a:pt x="113030" y="134619"/>
                </a:lnTo>
                <a:lnTo>
                  <a:pt x="111760" y="139700"/>
                </a:lnTo>
                <a:lnTo>
                  <a:pt x="108366" y="148887"/>
                </a:lnTo>
                <a:lnTo>
                  <a:pt x="103663" y="157956"/>
                </a:lnTo>
                <a:lnTo>
                  <a:pt x="97293" y="164881"/>
                </a:lnTo>
                <a:lnTo>
                  <a:pt x="88900" y="167639"/>
                </a:lnTo>
                <a:lnTo>
                  <a:pt x="105451" y="167639"/>
                </a:lnTo>
                <a:lnTo>
                  <a:pt x="113823" y="156686"/>
                </a:lnTo>
                <a:lnTo>
                  <a:pt x="119082" y="143648"/>
                </a:lnTo>
                <a:lnTo>
                  <a:pt x="120650" y="137159"/>
                </a:lnTo>
                <a:lnTo>
                  <a:pt x="120650" y="134619"/>
                </a:lnTo>
                <a:close/>
              </a:path>
              <a:path w="123189" h="175260">
                <a:moveTo>
                  <a:pt x="102869" y="63500"/>
                </a:moveTo>
                <a:lnTo>
                  <a:pt x="63500" y="85089"/>
                </a:lnTo>
                <a:lnTo>
                  <a:pt x="56257" y="92213"/>
                </a:lnTo>
                <a:lnTo>
                  <a:pt x="49371" y="98266"/>
                </a:lnTo>
                <a:lnTo>
                  <a:pt x="42247" y="103127"/>
                </a:lnTo>
                <a:lnTo>
                  <a:pt x="34290" y="106679"/>
                </a:lnTo>
                <a:lnTo>
                  <a:pt x="48524" y="106679"/>
                </a:lnTo>
                <a:lnTo>
                  <a:pt x="49053" y="106302"/>
                </a:lnTo>
                <a:lnTo>
                  <a:pt x="54927" y="101758"/>
                </a:lnTo>
                <a:lnTo>
                  <a:pt x="60325" y="97452"/>
                </a:lnTo>
                <a:lnTo>
                  <a:pt x="64769" y="93979"/>
                </a:lnTo>
                <a:lnTo>
                  <a:pt x="73580" y="85050"/>
                </a:lnTo>
                <a:lnTo>
                  <a:pt x="82867" y="77787"/>
                </a:lnTo>
                <a:lnTo>
                  <a:pt x="92630" y="72905"/>
                </a:lnTo>
                <a:lnTo>
                  <a:pt x="102869" y="71119"/>
                </a:lnTo>
                <a:lnTo>
                  <a:pt x="119613" y="71119"/>
                </a:lnTo>
                <a:lnTo>
                  <a:pt x="118268" y="69056"/>
                </a:lnTo>
                <a:lnTo>
                  <a:pt x="111938" y="65027"/>
                </a:lnTo>
                <a:lnTo>
                  <a:pt x="102869" y="63500"/>
                </a:lnTo>
                <a:close/>
              </a:path>
              <a:path w="123189" h="175260">
                <a:moveTo>
                  <a:pt x="119613" y="71119"/>
                </a:moveTo>
                <a:lnTo>
                  <a:pt x="109219" y="71119"/>
                </a:lnTo>
                <a:lnTo>
                  <a:pt x="111760" y="73659"/>
                </a:lnTo>
                <a:lnTo>
                  <a:pt x="100330" y="74929"/>
                </a:lnTo>
                <a:lnTo>
                  <a:pt x="99060" y="83819"/>
                </a:lnTo>
                <a:lnTo>
                  <a:pt x="99060" y="92709"/>
                </a:lnTo>
                <a:lnTo>
                  <a:pt x="102869" y="96519"/>
                </a:lnTo>
                <a:lnTo>
                  <a:pt x="115569" y="96519"/>
                </a:lnTo>
                <a:lnTo>
                  <a:pt x="123190" y="91439"/>
                </a:lnTo>
                <a:lnTo>
                  <a:pt x="123190" y="81279"/>
                </a:lnTo>
                <a:lnTo>
                  <a:pt x="121979" y="74751"/>
                </a:lnTo>
                <a:lnTo>
                  <a:pt x="119613" y="71119"/>
                </a:lnTo>
                <a:close/>
              </a:path>
            </a:pathLst>
          </a:custGeom>
          <a:solidFill>
            <a:srgbClr val="000000"/>
          </a:solidFill>
        </p:spPr>
        <p:txBody>
          <a:bodyPr wrap="square" lIns="0" tIns="0" rIns="0" bIns="0" rtlCol="0"/>
          <a:lstStyle/>
          <a:p>
            <a:endParaRPr sz="1632"/>
          </a:p>
        </p:txBody>
      </p:sp>
      <p:sp>
        <p:nvSpPr>
          <p:cNvPr id="7" name="object 7"/>
          <p:cNvSpPr/>
          <p:nvPr/>
        </p:nvSpPr>
        <p:spPr>
          <a:xfrm>
            <a:off x="2670646" y="2411528"/>
            <a:ext cx="286758" cy="168139"/>
          </a:xfrm>
          <a:custGeom>
            <a:avLst/>
            <a:gdLst/>
            <a:ahLst/>
            <a:cxnLst/>
            <a:rect l="l" t="t" r="r" b="b"/>
            <a:pathLst>
              <a:path w="316229" h="185419">
                <a:moveTo>
                  <a:pt x="238759" y="0"/>
                </a:moveTo>
                <a:lnTo>
                  <a:pt x="226059" y="0"/>
                </a:lnTo>
                <a:lnTo>
                  <a:pt x="226059" y="3810"/>
                </a:lnTo>
                <a:lnTo>
                  <a:pt x="243839" y="50800"/>
                </a:lnTo>
                <a:lnTo>
                  <a:pt x="276859" y="85089"/>
                </a:lnTo>
                <a:lnTo>
                  <a:pt x="0" y="85089"/>
                </a:lnTo>
                <a:lnTo>
                  <a:pt x="0" y="99060"/>
                </a:lnTo>
                <a:lnTo>
                  <a:pt x="276859" y="99060"/>
                </a:lnTo>
                <a:lnTo>
                  <a:pt x="263683" y="110311"/>
                </a:lnTo>
                <a:lnTo>
                  <a:pt x="235168" y="151606"/>
                </a:lnTo>
                <a:lnTo>
                  <a:pt x="226059" y="181610"/>
                </a:lnTo>
                <a:lnTo>
                  <a:pt x="226059" y="185419"/>
                </a:lnTo>
                <a:lnTo>
                  <a:pt x="240030" y="185419"/>
                </a:lnTo>
                <a:lnTo>
                  <a:pt x="241300" y="177800"/>
                </a:lnTo>
                <a:lnTo>
                  <a:pt x="249713" y="152975"/>
                </a:lnTo>
                <a:lnTo>
                  <a:pt x="263842" y="130651"/>
                </a:lnTo>
                <a:lnTo>
                  <a:pt x="284162" y="111898"/>
                </a:lnTo>
                <a:lnTo>
                  <a:pt x="311149" y="97789"/>
                </a:lnTo>
                <a:lnTo>
                  <a:pt x="314959" y="95250"/>
                </a:lnTo>
                <a:lnTo>
                  <a:pt x="316230" y="95250"/>
                </a:lnTo>
                <a:lnTo>
                  <a:pt x="316230" y="90169"/>
                </a:lnTo>
                <a:lnTo>
                  <a:pt x="313690" y="88900"/>
                </a:lnTo>
                <a:lnTo>
                  <a:pt x="312419" y="88900"/>
                </a:lnTo>
                <a:lnTo>
                  <a:pt x="296664" y="81518"/>
                </a:lnTo>
                <a:lnTo>
                  <a:pt x="275907" y="66992"/>
                </a:lnTo>
                <a:lnTo>
                  <a:pt x="255627" y="42465"/>
                </a:lnTo>
                <a:lnTo>
                  <a:pt x="241300" y="5079"/>
                </a:lnTo>
                <a:lnTo>
                  <a:pt x="240030" y="1269"/>
                </a:lnTo>
                <a:lnTo>
                  <a:pt x="238759" y="0"/>
                </a:lnTo>
                <a:close/>
              </a:path>
            </a:pathLst>
          </a:custGeom>
          <a:solidFill>
            <a:srgbClr val="000000"/>
          </a:solidFill>
        </p:spPr>
        <p:txBody>
          <a:bodyPr wrap="square" lIns="0" tIns="0" rIns="0" bIns="0" rtlCol="0"/>
          <a:lstStyle/>
          <a:p>
            <a:endParaRPr sz="1632"/>
          </a:p>
        </p:txBody>
      </p:sp>
      <p:sp>
        <p:nvSpPr>
          <p:cNvPr id="8" name="object 8"/>
          <p:cNvSpPr/>
          <p:nvPr/>
        </p:nvSpPr>
        <p:spPr>
          <a:xfrm>
            <a:off x="3072567" y="2433409"/>
            <a:ext cx="149713" cy="208446"/>
          </a:xfrm>
          <a:custGeom>
            <a:avLst/>
            <a:gdLst/>
            <a:ahLst/>
            <a:cxnLst/>
            <a:rect l="l" t="t" r="r" b="b"/>
            <a:pathLst>
              <a:path w="165100" h="229869">
                <a:moveTo>
                  <a:pt x="31750" y="176530"/>
                </a:moveTo>
                <a:lnTo>
                  <a:pt x="27939" y="176530"/>
                </a:lnTo>
                <a:lnTo>
                  <a:pt x="21014" y="177601"/>
                </a:lnTo>
                <a:lnTo>
                  <a:pt x="14446" y="181292"/>
                </a:lnTo>
                <a:lnTo>
                  <a:pt x="9544" y="188317"/>
                </a:lnTo>
                <a:lnTo>
                  <a:pt x="7619" y="199389"/>
                </a:lnTo>
                <a:lnTo>
                  <a:pt x="10358" y="211117"/>
                </a:lnTo>
                <a:lnTo>
                  <a:pt x="18097" y="220821"/>
                </a:lnTo>
                <a:lnTo>
                  <a:pt x="30122" y="227429"/>
                </a:lnTo>
                <a:lnTo>
                  <a:pt x="45719" y="229870"/>
                </a:lnTo>
                <a:lnTo>
                  <a:pt x="72925" y="224095"/>
                </a:lnTo>
                <a:lnTo>
                  <a:pt x="75837" y="222250"/>
                </a:lnTo>
                <a:lnTo>
                  <a:pt x="45719" y="222250"/>
                </a:lnTo>
                <a:lnTo>
                  <a:pt x="40104" y="221833"/>
                </a:lnTo>
                <a:lnTo>
                  <a:pt x="32226" y="219868"/>
                </a:lnTo>
                <a:lnTo>
                  <a:pt x="24110" y="215284"/>
                </a:lnTo>
                <a:lnTo>
                  <a:pt x="17779" y="207010"/>
                </a:lnTo>
                <a:lnTo>
                  <a:pt x="27939" y="207010"/>
                </a:lnTo>
                <a:lnTo>
                  <a:pt x="38100" y="199389"/>
                </a:lnTo>
                <a:lnTo>
                  <a:pt x="40639" y="195580"/>
                </a:lnTo>
                <a:lnTo>
                  <a:pt x="40639" y="177800"/>
                </a:lnTo>
                <a:lnTo>
                  <a:pt x="31750" y="176530"/>
                </a:lnTo>
                <a:close/>
              </a:path>
              <a:path w="165100" h="229869">
                <a:moveTo>
                  <a:pt x="132744" y="144780"/>
                </a:moveTo>
                <a:lnTo>
                  <a:pt x="107950" y="144780"/>
                </a:lnTo>
                <a:lnTo>
                  <a:pt x="104199" y="158313"/>
                </a:lnTo>
                <a:lnTo>
                  <a:pt x="99853" y="172085"/>
                </a:lnTo>
                <a:lnTo>
                  <a:pt x="77509" y="207783"/>
                </a:lnTo>
                <a:lnTo>
                  <a:pt x="45719" y="222250"/>
                </a:lnTo>
                <a:lnTo>
                  <a:pt x="75837" y="222250"/>
                </a:lnTo>
                <a:lnTo>
                  <a:pt x="97631" y="208438"/>
                </a:lnTo>
                <a:lnTo>
                  <a:pt x="117336" y="185400"/>
                </a:lnTo>
                <a:lnTo>
                  <a:pt x="129539" y="157480"/>
                </a:lnTo>
                <a:lnTo>
                  <a:pt x="132744" y="144780"/>
                </a:lnTo>
                <a:close/>
              </a:path>
              <a:path w="165100" h="229869">
                <a:moveTo>
                  <a:pt x="67864" y="7620"/>
                </a:moveTo>
                <a:lnTo>
                  <a:pt x="54610" y="7620"/>
                </a:lnTo>
                <a:lnTo>
                  <a:pt x="54610" y="19050"/>
                </a:lnTo>
                <a:lnTo>
                  <a:pt x="54153" y="25697"/>
                </a:lnTo>
                <a:lnTo>
                  <a:pt x="52863" y="32226"/>
                </a:lnTo>
                <a:lnTo>
                  <a:pt x="50859" y="38516"/>
                </a:lnTo>
                <a:lnTo>
                  <a:pt x="48252" y="44469"/>
                </a:lnTo>
                <a:lnTo>
                  <a:pt x="39191" y="69175"/>
                </a:lnTo>
                <a:lnTo>
                  <a:pt x="32861" y="88900"/>
                </a:lnTo>
                <a:lnTo>
                  <a:pt x="29150" y="104814"/>
                </a:lnTo>
                <a:lnTo>
                  <a:pt x="27939" y="118110"/>
                </a:lnTo>
                <a:lnTo>
                  <a:pt x="31849" y="138251"/>
                </a:lnTo>
                <a:lnTo>
                  <a:pt x="42068" y="151606"/>
                </a:lnTo>
                <a:lnTo>
                  <a:pt x="56336" y="159007"/>
                </a:lnTo>
                <a:lnTo>
                  <a:pt x="72389" y="161289"/>
                </a:lnTo>
                <a:lnTo>
                  <a:pt x="82411" y="160139"/>
                </a:lnTo>
                <a:lnTo>
                  <a:pt x="91598" y="156845"/>
                </a:lnTo>
                <a:lnTo>
                  <a:pt x="98843" y="152400"/>
                </a:lnTo>
                <a:lnTo>
                  <a:pt x="73660" y="152400"/>
                </a:lnTo>
                <a:lnTo>
                  <a:pt x="62249" y="149820"/>
                </a:lnTo>
                <a:lnTo>
                  <a:pt x="55721" y="143192"/>
                </a:lnTo>
                <a:lnTo>
                  <a:pt x="52764" y="134183"/>
                </a:lnTo>
                <a:lnTo>
                  <a:pt x="52069" y="124460"/>
                </a:lnTo>
                <a:lnTo>
                  <a:pt x="53240" y="110867"/>
                </a:lnTo>
                <a:lnTo>
                  <a:pt x="56673" y="94773"/>
                </a:lnTo>
                <a:lnTo>
                  <a:pt x="62249" y="76061"/>
                </a:lnTo>
                <a:lnTo>
                  <a:pt x="69850" y="54610"/>
                </a:lnTo>
                <a:lnTo>
                  <a:pt x="73614" y="44450"/>
                </a:lnTo>
                <a:lnTo>
                  <a:pt x="75564" y="39052"/>
                </a:lnTo>
                <a:lnTo>
                  <a:pt x="76993" y="33893"/>
                </a:lnTo>
                <a:lnTo>
                  <a:pt x="77469" y="29210"/>
                </a:lnTo>
                <a:lnTo>
                  <a:pt x="75227" y="17680"/>
                </a:lnTo>
                <a:lnTo>
                  <a:pt x="69056" y="8413"/>
                </a:lnTo>
                <a:lnTo>
                  <a:pt x="67864" y="7620"/>
                </a:lnTo>
                <a:close/>
              </a:path>
              <a:path w="165100" h="229869">
                <a:moveTo>
                  <a:pt x="160019" y="3810"/>
                </a:moveTo>
                <a:lnTo>
                  <a:pt x="149860" y="3810"/>
                </a:lnTo>
                <a:lnTo>
                  <a:pt x="144779" y="6350"/>
                </a:lnTo>
                <a:lnTo>
                  <a:pt x="140969" y="11430"/>
                </a:lnTo>
                <a:lnTo>
                  <a:pt x="140969" y="12700"/>
                </a:lnTo>
                <a:lnTo>
                  <a:pt x="138429" y="24130"/>
                </a:lnTo>
                <a:lnTo>
                  <a:pt x="135889" y="30480"/>
                </a:lnTo>
                <a:lnTo>
                  <a:pt x="134540" y="37901"/>
                </a:lnTo>
                <a:lnTo>
                  <a:pt x="130889" y="52268"/>
                </a:lnTo>
                <a:lnTo>
                  <a:pt x="113029" y="121920"/>
                </a:lnTo>
                <a:lnTo>
                  <a:pt x="73660" y="152400"/>
                </a:lnTo>
                <a:lnTo>
                  <a:pt x="98843" y="152400"/>
                </a:lnTo>
                <a:lnTo>
                  <a:pt x="100117" y="151606"/>
                </a:lnTo>
                <a:lnTo>
                  <a:pt x="107950" y="144780"/>
                </a:lnTo>
                <a:lnTo>
                  <a:pt x="132744" y="144780"/>
                </a:lnTo>
                <a:lnTo>
                  <a:pt x="164980" y="16986"/>
                </a:lnTo>
                <a:lnTo>
                  <a:pt x="165100" y="6350"/>
                </a:lnTo>
                <a:lnTo>
                  <a:pt x="160019" y="3810"/>
                </a:lnTo>
                <a:close/>
              </a:path>
              <a:path w="165100" h="229869">
                <a:moveTo>
                  <a:pt x="48260" y="0"/>
                </a:moveTo>
                <a:lnTo>
                  <a:pt x="25717" y="7997"/>
                </a:lnTo>
                <a:lnTo>
                  <a:pt x="10794" y="25876"/>
                </a:lnTo>
                <a:lnTo>
                  <a:pt x="2539" y="44469"/>
                </a:lnTo>
                <a:lnTo>
                  <a:pt x="0" y="54610"/>
                </a:lnTo>
                <a:lnTo>
                  <a:pt x="0" y="58420"/>
                </a:lnTo>
                <a:lnTo>
                  <a:pt x="7619" y="58420"/>
                </a:lnTo>
                <a:lnTo>
                  <a:pt x="7619" y="57150"/>
                </a:lnTo>
                <a:lnTo>
                  <a:pt x="10160" y="52070"/>
                </a:lnTo>
                <a:lnTo>
                  <a:pt x="17879" y="30658"/>
                </a:lnTo>
                <a:lnTo>
                  <a:pt x="27146" y="16986"/>
                </a:lnTo>
                <a:lnTo>
                  <a:pt x="37127" y="9743"/>
                </a:lnTo>
                <a:lnTo>
                  <a:pt x="46989" y="7620"/>
                </a:lnTo>
                <a:lnTo>
                  <a:pt x="67864" y="7620"/>
                </a:lnTo>
                <a:lnTo>
                  <a:pt x="59789" y="2242"/>
                </a:lnTo>
                <a:lnTo>
                  <a:pt x="48260" y="0"/>
                </a:lnTo>
                <a:close/>
              </a:path>
            </a:pathLst>
          </a:custGeom>
          <a:solidFill>
            <a:srgbClr val="000000"/>
          </a:solidFill>
        </p:spPr>
        <p:txBody>
          <a:bodyPr wrap="square" lIns="0" tIns="0" rIns="0" bIns="0" rtlCol="0"/>
          <a:lstStyle/>
          <a:p>
            <a:endParaRPr sz="1632"/>
          </a:p>
        </p:txBody>
      </p:sp>
      <p:sp>
        <p:nvSpPr>
          <p:cNvPr id="9" name="object 9"/>
          <p:cNvSpPr txBox="1"/>
          <p:nvPr/>
        </p:nvSpPr>
        <p:spPr>
          <a:xfrm>
            <a:off x="831482" y="1750489"/>
            <a:ext cx="196354" cy="346464"/>
          </a:xfrm>
          <a:prstGeom prst="rect">
            <a:avLst/>
          </a:prstGeom>
        </p:spPr>
        <p:txBody>
          <a:bodyPr vert="horz" wrap="square" lIns="0" tIns="11516" rIns="0" bIns="0" rtlCol="0">
            <a:spAutoFit/>
          </a:bodyPr>
          <a:lstStyle/>
          <a:p>
            <a:pPr>
              <a:spcBef>
                <a:spcPts val="91"/>
              </a:spcBef>
            </a:pPr>
            <a:r>
              <a:rPr sz="2176" dirty="0">
                <a:latin typeface="Arial"/>
                <a:cs typeface="Arial"/>
              </a:rPr>
              <a:t>A</a:t>
            </a:r>
            <a:endParaRPr sz="2176">
              <a:latin typeface="Arial"/>
              <a:cs typeface="Arial"/>
            </a:endParaRPr>
          </a:p>
        </p:txBody>
      </p:sp>
      <p:sp>
        <p:nvSpPr>
          <p:cNvPr id="10" name="object 10"/>
          <p:cNvSpPr txBox="1"/>
          <p:nvPr/>
        </p:nvSpPr>
        <p:spPr>
          <a:xfrm>
            <a:off x="2814601" y="2077554"/>
            <a:ext cx="1145879" cy="346464"/>
          </a:xfrm>
          <a:prstGeom prst="rect">
            <a:avLst/>
          </a:prstGeom>
        </p:spPr>
        <p:txBody>
          <a:bodyPr vert="horz" wrap="square" lIns="0" tIns="11516" rIns="0" bIns="0" rtlCol="0">
            <a:spAutoFit/>
          </a:bodyPr>
          <a:lstStyle/>
          <a:p>
            <a:pPr marR="63916" algn="r">
              <a:spcBef>
                <a:spcPts val="91"/>
              </a:spcBef>
            </a:pPr>
            <a:r>
              <a:rPr sz="2176" dirty="0">
                <a:latin typeface="Arial"/>
                <a:cs typeface="Arial"/>
              </a:rPr>
              <a:t>B</a:t>
            </a:r>
            <a:endParaRPr sz="2176">
              <a:latin typeface="Arial"/>
              <a:cs typeface="Arial"/>
            </a:endParaRPr>
          </a:p>
        </p:txBody>
      </p:sp>
      <p:sp>
        <p:nvSpPr>
          <p:cNvPr id="11" name="object 11"/>
          <p:cNvSpPr/>
          <p:nvPr/>
        </p:nvSpPr>
        <p:spPr>
          <a:xfrm>
            <a:off x="4266816" y="2382738"/>
            <a:ext cx="230327" cy="228024"/>
          </a:xfrm>
          <a:custGeom>
            <a:avLst/>
            <a:gdLst/>
            <a:ahLst/>
            <a:cxnLst/>
            <a:rect l="l" t="t" r="r" b="b"/>
            <a:pathLst>
              <a:path w="254000" h="251460">
                <a:moveTo>
                  <a:pt x="86360" y="11429"/>
                </a:moveTo>
                <a:lnTo>
                  <a:pt x="29210" y="11429"/>
                </a:lnTo>
                <a:lnTo>
                  <a:pt x="29323" y="14763"/>
                </a:lnTo>
                <a:lnTo>
                  <a:pt x="30479" y="22860"/>
                </a:lnTo>
                <a:lnTo>
                  <a:pt x="58420" y="242569"/>
                </a:lnTo>
                <a:lnTo>
                  <a:pt x="59689" y="250189"/>
                </a:lnTo>
                <a:lnTo>
                  <a:pt x="60960" y="251460"/>
                </a:lnTo>
                <a:lnTo>
                  <a:pt x="72389" y="251460"/>
                </a:lnTo>
                <a:lnTo>
                  <a:pt x="72389" y="248919"/>
                </a:lnTo>
                <a:lnTo>
                  <a:pt x="76200" y="243839"/>
                </a:lnTo>
                <a:lnTo>
                  <a:pt x="97845" y="209550"/>
                </a:lnTo>
                <a:lnTo>
                  <a:pt x="86360" y="209550"/>
                </a:lnTo>
                <a:lnTo>
                  <a:pt x="62229" y="22860"/>
                </a:lnTo>
                <a:lnTo>
                  <a:pt x="63678" y="18395"/>
                </a:lnTo>
                <a:lnTo>
                  <a:pt x="68103" y="14763"/>
                </a:lnTo>
                <a:lnTo>
                  <a:pt x="75624" y="12322"/>
                </a:lnTo>
                <a:lnTo>
                  <a:pt x="86360" y="11429"/>
                </a:lnTo>
                <a:close/>
              </a:path>
              <a:path w="254000" h="251460">
                <a:moveTo>
                  <a:pt x="248920" y="11429"/>
                </a:moveTo>
                <a:lnTo>
                  <a:pt x="184150" y="11429"/>
                </a:lnTo>
                <a:lnTo>
                  <a:pt x="194310" y="12700"/>
                </a:lnTo>
                <a:lnTo>
                  <a:pt x="199389" y="15239"/>
                </a:lnTo>
                <a:lnTo>
                  <a:pt x="199389" y="27939"/>
                </a:lnTo>
                <a:lnTo>
                  <a:pt x="194310" y="36829"/>
                </a:lnTo>
                <a:lnTo>
                  <a:pt x="86360" y="209550"/>
                </a:lnTo>
                <a:lnTo>
                  <a:pt x="97845" y="209550"/>
                </a:lnTo>
                <a:lnTo>
                  <a:pt x="204470" y="40639"/>
                </a:lnTo>
                <a:lnTo>
                  <a:pt x="216594" y="24467"/>
                </a:lnTo>
                <a:lnTo>
                  <a:pt x="228123" y="16033"/>
                </a:lnTo>
                <a:lnTo>
                  <a:pt x="238938" y="12600"/>
                </a:lnTo>
                <a:lnTo>
                  <a:pt x="248920" y="11429"/>
                </a:lnTo>
                <a:close/>
              </a:path>
              <a:path w="254000" h="251460">
                <a:moveTo>
                  <a:pt x="12700" y="0"/>
                </a:moveTo>
                <a:lnTo>
                  <a:pt x="0" y="0"/>
                </a:lnTo>
                <a:lnTo>
                  <a:pt x="0" y="11429"/>
                </a:lnTo>
                <a:lnTo>
                  <a:pt x="95250" y="11429"/>
                </a:lnTo>
                <a:lnTo>
                  <a:pt x="95250" y="1269"/>
                </a:lnTo>
                <a:lnTo>
                  <a:pt x="19050" y="1269"/>
                </a:lnTo>
                <a:lnTo>
                  <a:pt x="12700" y="0"/>
                </a:lnTo>
                <a:close/>
              </a:path>
              <a:path w="254000" h="251460">
                <a:moveTo>
                  <a:pt x="184150" y="0"/>
                </a:moveTo>
                <a:lnTo>
                  <a:pt x="177800" y="0"/>
                </a:lnTo>
                <a:lnTo>
                  <a:pt x="177800" y="11429"/>
                </a:lnTo>
                <a:lnTo>
                  <a:pt x="252729" y="11429"/>
                </a:lnTo>
                <a:lnTo>
                  <a:pt x="254000" y="5079"/>
                </a:lnTo>
                <a:lnTo>
                  <a:pt x="254000" y="1269"/>
                </a:lnTo>
                <a:lnTo>
                  <a:pt x="219710" y="1269"/>
                </a:lnTo>
                <a:lnTo>
                  <a:pt x="210939" y="1071"/>
                </a:lnTo>
                <a:lnTo>
                  <a:pt x="192920" y="198"/>
                </a:lnTo>
                <a:lnTo>
                  <a:pt x="184150" y="0"/>
                </a:lnTo>
                <a:close/>
              </a:path>
              <a:path w="254000" h="251460">
                <a:moveTo>
                  <a:pt x="91439" y="0"/>
                </a:moveTo>
                <a:lnTo>
                  <a:pt x="90170" y="0"/>
                </a:lnTo>
                <a:lnTo>
                  <a:pt x="79474" y="198"/>
                </a:lnTo>
                <a:lnTo>
                  <a:pt x="57130" y="1071"/>
                </a:lnTo>
                <a:lnTo>
                  <a:pt x="45720" y="1269"/>
                </a:lnTo>
                <a:lnTo>
                  <a:pt x="95250" y="1269"/>
                </a:lnTo>
                <a:lnTo>
                  <a:pt x="91439" y="0"/>
                </a:lnTo>
                <a:close/>
              </a:path>
              <a:path w="254000" h="251460">
                <a:moveTo>
                  <a:pt x="252729" y="0"/>
                </a:moveTo>
                <a:lnTo>
                  <a:pt x="248920" y="0"/>
                </a:lnTo>
                <a:lnTo>
                  <a:pt x="242034" y="198"/>
                </a:lnTo>
                <a:lnTo>
                  <a:pt x="227310" y="1071"/>
                </a:lnTo>
                <a:lnTo>
                  <a:pt x="219710" y="1269"/>
                </a:lnTo>
                <a:lnTo>
                  <a:pt x="254000" y="1269"/>
                </a:lnTo>
                <a:lnTo>
                  <a:pt x="252729" y="0"/>
                </a:lnTo>
                <a:close/>
              </a:path>
            </a:pathLst>
          </a:custGeom>
          <a:solidFill>
            <a:srgbClr val="0000FF"/>
          </a:solidFill>
        </p:spPr>
        <p:txBody>
          <a:bodyPr wrap="square" lIns="0" tIns="0" rIns="0" bIns="0" rtlCol="0"/>
          <a:lstStyle/>
          <a:p>
            <a:endParaRPr sz="1632"/>
          </a:p>
        </p:txBody>
      </p:sp>
      <p:sp>
        <p:nvSpPr>
          <p:cNvPr id="12" name="object 12"/>
          <p:cNvSpPr/>
          <p:nvPr/>
        </p:nvSpPr>
        <p:spPr>
          <a:xfrm>
            <a:off x="4447623" y="2490990"/>
            <a:ext cx="170442" cy="160078"/>
          </a:xfrm>
          <a:custGeom>
            <a:avLst/>
            <a:gdLst/>
            <a:ahLst/>
            <a:cxnLst/>
            <a:rect l="l" t="t" r="r" b="b"/>
            <a:pathLst>
              <a:path w="187960" h="176530">
                <a:moveTo>
                  <a:pt x="55880" y="168910"/>
                </a:moveTo>
                <a:lnTo>
                  <a:pt x="0" y="168910"/>
                </a:lnTo>
                <a:lnTo>
                  <a:pt x="0" y="176530"/>
                </a:lnTo>
                <a:lnTo>
                  <a:pt x="55880" y="176530"/>
                </a:lnTo>
                <a:lnTo>
                  <a:pt x="55880" y="168910"/>
                </a:lnTo>
                <a:close/>
              </a:path>
              <a:path w="187960" h="176530">
                <a:moveTo>
                  <a:pt x="187960" y="168910"/>
                </a:moveTo>
                <a:lnTo>
                  <a:pt x="118110" y="168910"/>
                </a:lnTo>
                <a:lnTo>
                  <a:pt x="118110" y="176530"/>
                </a:lnTo>
                <a:lnTo>
                  <a:pt x="186689" y="176530"/>
                </a:lnTo>
                <a:lnTo>
                  <a:pt x="187960" y="175260"/>
                </a:lnTo>
                <a:lnTo>
                  <a:pt x="187960" y="168910"/>
                </a:lnTo>
                <a:close/>
              </a:path>
              <a:path w="187960" h="176530">
                <a:moveTo>
                  <a:pt x="142239" y="0"/>
                </a:moveTo>
                <a:lnTo>
                  <a:pt x="132080" y="0"/>
                </a:lnTo>
                <a:lnTo>
                  <a:pt x="130810" y="1270"/>
                </a:lnTo>
                <a:lnTo>
                  <a:pt x="129539" y="5080"/>
                </a:lnTo>
                <a:lnTo>
                  <a:pt x="38100" y="147320"/>
                </a:lnTo>
                <a:lnTo>
                  <a:pt x="30817" y="156408"/>
                </a:lnTo>
                <a:lnTo>
                  <a:pt x="23653" y="162877"/>
                </a:lnTo>
                <a:lnTo>
                  <a:pt x="15775" y="166965"/>
                </a:lnTo>
                <a:lnTo>
                  <a:pt x="6350" y="168910"/>
                </a:lnTo>
                <a:lnTo>
                  <a:pt x="52070" y="168910"/>
                </a:lnTo>
                <a:lnTo>
                  <a:pt x="49530" y="167639"/>
                </a:lnTo>
                <a:lnTo>
                  <a:pt x="40639" y="167639"/>
                </a:lnTo>
                <a:lnTo>
                  <a:pt x="40639" y="157480"/>
                </a:lnTo>
                <a:lnTo>
                  <a:pt x="43180" y="153670"/>
                </a:lnTo>
                <a:lnTo>
                  <a:pt x="44450" y="152400"/>
                </a:lnTo>
                <a:lnTo>
                  <a:pt x="64770" y="120650"/>
                </a:lnTo>
                <a:lnTo>
                  <a:pt x="159437" y="120650"/>
                </a:lnTo>
                <a:lnTo>
                  <a:pt x="158198" y="111760"/>
                </a:lnTo>
                <a:lnTo>
                  <a:pt x="71120" y="111760"/>
                </a:lnTo>
                <a:lnTo>
                  <a:pt x="121920" y="29210"/>
                </a:lnTo>
                <a:lnTo>
                  <a:pt x="146695" y="29210"/>
                </a:lnTo>
                <a:lnTo>
                  <a:pt x="143510" y="6350"/>
                </a:lnTo>
                <a:lnTo>
                  <a:pt x="142239" y="1270"/>
                </a:lnTo>
                <a:lnTo>
                  <a:pt x="142239" y="0"/>
                </a:lnTo>
                <a:close/>
              </a:path>
              <a:path w="187960" h="176530">
                <a:moveTo>
                  <a:pt x="159437" y="120650"/>
                </a:moveTo>
                <a:lnTo>
                  <a:pt x="135889" y="120650"/>
                </a:lnTo>
                <a:lnTo>
                  <a:pt x="140970" y="161289"/>
                </a:lnTo>
                <a:lnTo>
                  <a:pt x="139700" y="165100"/>
                </a:lnTo>
                <a:lnTo>
                  <a:pt x="139700" y="168910"/>
                </a:lnTo>
                <a:lnTo>
                  <a:pt x="166370" y="168910"/>
                </a:lnTo>
                <a:lnTo>
                  <a:pt x="165100" y="166370"/>
                </a:lnTo>
                <a:lnTo>
                  <a:pt x="165100" y="161289"/>
                </a:lnTo>
                <a:lnTo>
                  <a:pt x="159437" y="120650"/>
                </a:lnTo>
                <a:close/>
              </a:path>
              <a:path w="187960" h="176530">
                <a:moveTo>
                  <a:pt x="146695" y="29210"/>
                </a:moveTo>
                <a:lnTo>
                  <a:pt x="121920" y="29210"/>
                </a:lnTo>
                <a:lnTo>
                  <a:pt x="134620" y="111760"/>
                </a:lnTo>
                <a:lnTo>
                  <a:pt x="158198" y="111760"/>
                </a:lnTo>
                <a:lnTo>
                  <a:pt x="146695" y="29210"/>
                </a:lnTo>
                <a:close/>
              </a:path>
            </a:pathLst>
          </a:custGeom>
          <a:solidFill>
            <a:srgbClr val="0000FF"/>
          </a:solidFill>
        </p:spPr>
        <p:txBody>
          <a:bodyPr wrap="square" lIns="0" tIns="0" rIns="0" bIns="0" rtlCol="0"/>
          <a:lstStyle/>
          <a:p>
            <a:endParaRPr sz="1632"/>
          </a:p>
        </p:txBody>
      </p:sp>
      <p:sp>
        <p:nvSpPr>
          <p:cNvPr id="13" name="object 13"/>
          <p:cNvSpPr/>
          <p:nvPr/>
        </p:nvSpPr>
        <p:spPr>
          <a:xfrm>
            <a:off x="4752807" y="2490415"/>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14" name="object 14"/>
          <p:cNvSpPr/>
          <p:nvPr/>
        </p:nvSpPr>
        <p:spPr>
          <a:xfrm>
            <a:off x="4752807" y="2553755"/>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15" name="object 15"/>
          <p:cNvSpPr/>
          <p:nvPr/>
        </p:nvSpPr>
        <p:spPr>
          <a:xfrm>
            <a:off x="5081024" y="2385041"/>
            <a:ext cx="143955" cy="217659"/>
          </a:xfrm>
          <a:custGeom>
            <a:avLst/>
            <a:gdLst/>
            <a:ahLst/>
            <a:cxnLst/>
            <a:rect l="l" t="t" r="r" b="b"/>
            <a:pathLst>
              <a:path w="158750" h="240030">
                <a:moveTo>
                  <a:pt x="157480" y="229870"/>
                </a:moveTo>
                <a:lnTo>
                  <a:pt x="60960" y="229870"/>
                </a:lnTo>
                <a:lnTo>
                  <a:pt x="60960" y="240029"/>
                </a:lnTo>
                <a:lnTo>
                  <a:pt x="157480" y="240029"/>
                </a:lnTo>
                <a:lnTo>
                  <a:pt x="157480" y="229870"/>
                </a:lnTo>
                <a:close/>
              </a:path>
              <a:path w="158750" h="240030">
                <a:moveTo>
                  <a:pt x="123189" y="182879"/>
                </a:moveTo>
                <a:lnTo>
                  <a:pt x="95250" y="182879"/>
                </a:lnTo>
                <a:lnTo>
                  <a:pt x="95250" y="212089"/>
                </a:lnTo>
                <a:lnTo>
                  <a:pt x="94654" y="220761"/>
                </a:lnTo>
                <a:lnTo>
                  <a:pt x="91439" y="226218"/>
                </a:lnTo>
                <a:lnTo>
                  <a:pt x="83462" y="229056"/>
                </a:lnTo>
                <a:lnTo>
                  <a:pt x="68580" y="229870"/>
                </a:lnTo>
                <a:lnTo>
                  <a:pt x="149860" y="229870"/>
                </a:lnTo>
                <a:lnTo>
                  <a:pt x="134441" y="229056"/>
                </a:lnTo>
                <a:lnTo>
                  <a:pt x="126523" y="226218"/>
                </a:lnTo>
                <a:lnTo>
                  <a:pt x="123606" y="220761"/>
                </a:lnTo>
                <a:lnTo>
                  <a:pt x="123189" y="212089"/>
                </a:lnTo>
                <a:lnTo>
                  <a:pt x="123189" y="182879"/>
                </a:lnTo>
                <a:close/>
              </a:path>
              <a:path w="158750" h="240030">
                <a:moveTo>
                  <a:pt x="123189" y="0"/>
                </a:moveTo>
                <a:lnTo>
                  <a:pt x="113030" y="0"/>
                </a:lnTo>
                <a:lnTo>
                  <a:pt x="110489" y="3810"/>
                </a:lnTo>
                <a:lnTo>
                  <a:pt x="0" y="171450"/>
                </a:lnTo>
                <a:lnTo>
                  <a:pt x="0" y="182879"/>
                </a:lnTo>
                <a:lnTo>
                  <a:pt x="158750" y="182879"/>
                </a:lnTo>
                <a:lnTo>
                  <a:pt x="158750" y="171450"/>
                </a:lnTo>
                <a:lnTo>
                  <a:pt x="10160" y="171450"/>
                </a:lnTo>
                <a:lnTo>
                  <a:pt x="97789" y="38100"/>
                </a:lnTo>
                <a:lnTo>
                  <a:pt x="123189" y="38100"/>
                </a:lnTo>
                <a:lnTo>
                  <a:pt x="123189" y="0"/>
                </a:lnTo>
                <a:close/>
              </a:path>
              <a:path w="158750" h="240030">
                <a:moveTo>
                  <a:pt x="123189" y="38100"/>
                </a:moveTo>
                <a:lnTo>
                  <a:pt x="97789" y="38100"/>
                </a:lnTo>
                <a:lnTo>
                  <a:pt x="97789" y="171450"/>
                </a:lnTo>
                <a:lnTo>
                  <a:pt x="123189" y="171450"/>
                </a:lnTo>
                <a:lnTo>
                  <a:pt x="123189" y="38100"/>
                </a:lnTo>
                <a:close/>
              </a:path>
            </a:pathLst>
          </a:custGeom>
          <a:solidFill>
            <a:srgbClr val="000000"/>
          </a:solidFill>
        </p:spPr>
        <p:txBody>
          <a:bodyPr wrap="square" lIns="0" tIns="0" rIns="0" bIns="0" rtlCol="0"/>
          <a:lstStyle/>
          <a:p>
            <a:endParaRPr sz="1632"/>
          </a:p>
        </p:txBody>
      </p:sp>
      <p:sp>
        <p:nvSpPr>
          <p:cNvPr id="16" name="object 16"/>
          <p:cNvSpPr/>
          <p:nvPr/>
        </p:nvSpPr>
        <p:spPr>
          <a:xfrm>
            <a:off x="5332081" y="2504810"/>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00"/>
          </a:solidFill>
        </p:spPr>
        <p:txBody>
          <a:bodyPr wrap="square" lIns="0" tIns="0" rIns="0" bIns="0" rtlCol="0"/>
          <a:lstStyle/>
          <a:p>
            <a:endParaRPr sz="1632"/>
          </a:p>
        </p:txBody>
      </p:sp>
      <p:sp>
        <p:nvSpPr>
          <p:cNvPr id="17" name="object 17"/>
          <p:cNvSpPr/>
          <p:nvPr/>
        </p:nvSpPr>
        <p:spPr>
          <a:xfrm>
            <a:off x="5482945" y="2382738"/>
            <a:ext cx="230327" cy="228024"/>
          </a:xfrm>
          <a:custGeom>
            <a:avLst/>
            <a:gdLst/>
            <a:ahLst/>
            <a:cxnLst/>
            <a:rect l="l" t="t" r="r" b="b"/>
            <a:pathLst>
              <a:path w="254000" h="251460">
                <a:moveTo>
                  <a:pt x="85089" y="11429"/>
                </a:moveTo>
                <a:lnTo>
                  <a:pt x="29209" y="11429"/>
                </a:lnTo>
                <a:lnTo>
                  <a:pt x="29323" y="14763"/>
                </a:lnTo>
                <a:lnTo>
                  <a:pt x="30479" y="22860"/>
                </a:lnTo>
                <a:lnTo>
                  <a:pt x="58419" y="242569"/>
                </a:lnTo>
                <a:lnTo>
                  <a:pt x="59689" y="250189"/>
                </a:lnTo>
                <a:lnTo>
                  <a:pt x="59689" y="251460"/>
                </a:lnTo>
                <a:lnTo>
                  <a:pt x="71119" y="251460"/>
                </a:lnTo>
                <a:lnTo>
                  <a:pt x="74929" y="243839"/>
                </a:lnTo>
                <a:lnTo>
                  <a:pt x="96575" y="209550"/>
                </a:lnTo>
                <a:lnTo>
                  <a:pt x="85089" y="209550"/>
                </a:lnTo>
                <a:lnTo>
                  <a:pt x="60959" y="22860"/>
                </a:lnTo>
                <a:lnTo>
                  <a:pt x="62408" y="18395"/>
                </a:lnTo>
                <a:lnTo>
                  <a:pt x="66833" y="14763"/>
                </a:lnTo>
                <a:lnTo>
                  <a:pt x="74354" y="12322"/>
                </a:lnTo>
                <a:lnTo>
                  <a:pt x="85089" y="11429"/>
                </a:lnTo>
                <a:close/>
              </a:path>
              <a:path w="254000" h="251460">
                <a:moveTo>
                  <a:pt x="248919" y="11429"/>
                </a:moveTo>
                <a:lnTo>
                  <a:pt x="182879" y="11429"/>
                </a:lnTo>
                <a:lnTo>
                  <a:pt x="193039" y="12700"/>
                </a:lnTo>
                <a:lnTo>
                  <a:pt x="199389" y="15239"/>
                </a:lnTo>
                <a:lnTo>
                  <a:pt x="199389" y="27939"/>
                </a:lnTo>
                <a:lnTo>
                  <a:pt x="194309" y="36829"/>
                </a:lnTo>
                <a:lnTo>
                  <a:pt x="85089" y="209550"/>
                </a:lnTo>
                <a:lnTo>
                  <a:pt x="96575" y="209550"/>
                </a:lnTo>
                <a:lnTo>
                  <a:pt x="203200" y="40639"/>
                </a:lnTo>
                <a:lnTo>
                  <a:pt x="215880" y="24467"/>
                </a:lnTo>
                <a:lnTo>
                  <a:pt x="227488" y="16033"/>
                </a:lnTo>
                <a:lnTo>
                  <a:pt x="238382" y="12600"/>
                </a:lnTo>
                <a:lnTo>
                  <a:pt x="248919" y="11429"/>
                </a:lnTo>
                <a:close/>
              </a:path>
              <a:path w="254000" h="251460">
                <a:moveTo>
                  <a:pt x="12700" y="0"/>
                </a:moveTo>
                <a:lnTo>
                  <a:pt x="0" y="0"/>
                </a:lnTo>
                <a:lnTo>
                  <a:pt x="0" y="11429"/>
                </a:lnTo>
                <a:lnTo>
                  <a:pt x="93979" y="11429"/>
                </a:lnTo>
                <a:lnTo>
                  <a:pt x="93979" y="1269"/>
                </a:lnTo>
                <a:lnTo>
                  <a:pt x="19050" y="1269"/>
                </a:lnTo>
                <a:lnTo>
                  <a:pt x="12700" y="0"/>
                </a:lnTo>
                <a:close/>
              </a:path>
              <a:path w="254000" h="251460">
                <a:moveTo>
                  <a:pt x="184150" y="0"/>
                </a:moveTo>
                <a:lnTo>
                  <a:pt x="177800" y="0"/>
                </a:lnTo>
                <a:lnTo>
                  <a:pt x="177800" y="11429"/>
                </a:lnTo>
                <a:lnTo>
                  <a:pt x="252729" y="11429"/>
                </a:lnTo>
                <a:lnTo>
                  <a:pt x="254000" y="5079"/>
                </a:lnTo>
                <a:lnTo>
                  <a:pt x="254000" y="1269"/>
                </a:lnTo>
                <a:lnTo>
                  <a:pt x="219709" y="1269"/>
                </a:lnTo>
                <a:lnTo>
                  <a:pt x="210403" y="1071"/>
                </a:lnTo>
                <a:lnTo>
                  <a:pt x="192742" y="198"/>
                </a:lnTo>
                <a:lnTo>
                  <a:pt x="184150" y="0"/>
                </a:lnTo>
                <a:close/>
              </a:path>
              <a:path w="254000" h="251460">
                <a:moveTo>
                  <a:pt x="91439" y="0"/>
                </a:moveTo>
                <a:lnTo>
                  <a:pt x="88900" y="0"/>
                </a:lnTo>
                <a:lnTo>
                  <a:pt x="78224" y="198"/>
                </a:lnTo>
                <a:lnTo>
                  <a:pt x="56395" y="1071"/>
                </a:lnTo>
                <a:lnTo>
                  <a:pt x="45719" y="1269"/>
                </a:lnTo>
                <a:lnTo>
                  <a:pt x="93979" y="1269"/>
                </a:lnTo>
                <a:lnTo>
                  <a:pt x="91439" y="0"/>
                </a:lnTo>
                <a:close/>
              </a:path>
              <a:path w="254000" h="251460">
                <a:moveTo>
                  <a:pt x="251459" y="0"/>
                </a:moveTo>
                <a:lnTo>
                  <a:pt x="248919" y="0"/>
                </a:lnTo>
                <a:lnTo>
                  <a:pt x="242034" y="198"/>
                </a:lnTo>
                <a:lnTo>
                  <a:pt x="227310" y="1071"/>
                </a:lnTo>
                <a:lnTo>
                  <a:pt x="219709" y="1269"/>
                </a:lnTo>
                <a:lnTo>
                  <a:pt x="254000" y="1269"/>
                </a:lnTo>
                <a:lnTo>
                  <a:pt x="251459" y="0"/>
                </a:lnTo>
                <a:close/>
              </a:path>
            </a:pathLst>
          </a:custGeom>
          <a:solidFill>
            <a:srgbClr val="FF3A21"/>
          </a:solidFill>
        </p:spPr>
        <p:txBody>
          <a:bodyPr wrap="square" lIns="0" tIns="0" rIns="0" bIns="0" rtlCol="0"/>
          <a:lstStyle/>
          <a:p>
            <a:endParaRPr sz="1632"/>
          </a:p>
        </p:txBody>
      </p:sp>
      <p:sp>
        <p:nvSpPr>
          <p:cNvPr id="18" name="object 18"/>
          <p:cNvSpPr/>
          <p:nvPr/>
        </p:nvSpPr>
        <p:spPr>
          <a:xfrm>
            <a:off x="5667207" y="2496749"/>
            <a:ext cx="172746" cy="154319"/>
          </a:xfrm>
          <a:custGeom>
            <a:avLst/>
            <a:gdLst/>
            <a:ahLst/>
            <a:cxnLst/>
            <a:rect l="l" t="t" r="r" b="b"/>
            <a:pathLst>
              <a:path w="190500" h="170180">
                <a:moveTo>
                  <a:pt x="154122" y="86360"/>
                </a:moveTo>
                <a:lnTo>
                  <a:pt x="119379" y="86360"/>
                </a:lnTo>
                <a:lnTo>
                  <a:pt x="134917" y="88959"/>
                </a:lnTo>
                <a:lnTo>
                  <a:pt x="145573" y="95726"/>
                </a:lnTo>
                <a:lnTo>
                  <a:pt x="151705" y="105112"/>
                </a:lnTo>
                <a:lnTo>
                  <a:pt x="153669" y="115570"/>
                </a:lnTo>
                <a:lnTo>
                  <a:pt x="149224" y="133429"/>
                </a:lnTo>
                <a:lnTo>
                  <a:pt x="137159" y="147955"/>
                </a:lnTo>
                <a:lnTo>
                  <a:pt x="119379" y="157718"/>
                </a:lnTo>
                <a:lnTo>
                  <a:pt x="97789" y="161289"/>
                </a:lnTo>
                <a:lnTo>
                  <a:pt x="0" y="161289"/>
                </a:lnTo>
                <a:lnTo>
                  <a:pt x="0" y="170180"/>
                </a:lnTo>
                <a:lnTo>
                  <a:pt x="104139" y="170180"/>
                </a:lnTo>
                <a:lnTo>
                  <a:pt x="133528" y="165417"/>
                </a:lnTo>
                <a:lnTo>
                  <a:pt x="157321" y="153035"/>
                </a:lnTo>
                <a:lnTo>
                  <a:pt x="173255" y="135889"/>
                </a:lnTo>
                <a:lnTo>
                  <a:pt x="179069" y="116839"/>
                </a:lnTo>
                <a:lnTo>
                  <a:pt x="176053" y="104159"/>
                </a:lnTo>
                <a:lnTo>
                  <a:pt x="167322" y="93503"/>
                </a:lnTo>
                <a:lnTo>
                  <a:pt x="154122" y="86360"/>
                </a:lnTo>
                <a:close/>
              </a:path>
              <a:path w="190500" h="170180">
                <a:moveTo>
                  <a:pt x="86359" y="8889"/>
                </a:moveTo>
                <a:lnTo>
                  <a:pt x="57150" y="8889"/>
                </a:lnTo>
                <a:lnTo>
                  <a:pt x="63500" y="10160"/>
                </a:lnTo>
                <a:lnTo>
                  <a:pt x="63500" y="15239"/>
                </a:lnTo>
                <a:lnTo>
                  <a:pt x="62229" y="17780"/>
                </a:lnTo>
                <a:lnTo>
                  <a:pt x="29209" y="151130"/>
                </a:lnTo>
                <a:lnTo>
                  <a:pt x="26669" y="160020"/>
                </a:lnTo>
                <a:lnTo>
                  <a:pt x="26669" y="161289"/>
                </a:lnTo>
                <a:lnTo>
                  <a:pt x="49529" y="161289"/>
                </a:lnTo>
                <a:lnTo>
                  <a:pt x="49529" y="157480"/>
                </a:lnTo>
                <a:lnTo>
                  <a:pt x="50800" y="153670"/>
                </a:lnTo>
                <a:lnTo>
                  <a:pt x="67309" y="86360"/>
                </a:lnTo>
                <a:lnTo>
                  <a:pt x="154122" y="86360"/>
                </a:lnTo>
                <a:lnTo>
                  <a:pt x="153352" y="85943"/>
                </a:lnTo>
                <a:lnTo>
                  <a:pt x="134619" y="82550"/>
                </a:lnTo>
                <a:lnTo>
                  <a:pt x="146396" y="78739"/>
                </a:lnTo>
                <a:lnTo>
                  <a:pt x="69850" y="78739"/>
                </a:lnTo>
                <a:lnTo>
                  <a:pt x="85089" y="17780"/>
                </a:lnTo>
                <a:lnTo>
                  <a:pt x="86280" y="10636"/>
                </a:lnTo>
                <a:lnTo>
                  <a:pt x="86359" y="8889"/>
                </a:lnTo>
                <a:close/>
              </a:path>
              <a:path w="190500" h="170180">
                <a:moveTo>
                  <a:pt x="138429" y="0"/>
                </a:moveTo>
                <a:lnTo>
                  <a:pt x="40639" y="0"/>
                </a:lnTo>
                <a:lnTo>
                  <a:pt x="40639" y="8889"/>
                </a:lnTo>
                <a:lnTo>
                  <a:pt x="134619" y="8889"/>
                </a:lnTo>
                <a:lnTo>
                  <a:pt x="150296" y="11628"/>
                </a:lnTo>
                <a:lnTo>
                  <a:pt x="160019" y="18414"/>
                </a:lnTo>
                <a:lnTo>
                  <a:pt x="164980" y="27106"/>
                </a:lnTo>
                <a:lnTo>
                  <a:pt x="166369" y="35560"/>
                </a:lnTo>
                <a:lnTo>
                  <a:pt x="162262" y="50879"/>
                </a:lnTo>
                <a:lnTo>
                  <a:pt x="150653" y="64770"/>
                </a:lnTo>
                <a:lnTo>
                  <a:pt x="132615" y="74850"/>
                </a:lnTo>
                <a:lnTo>
                  <a:pt x="109219" y="78739"/>
                </a:lnTo>
                <a:lnTo>
                  <a:pt x="146396" y="78739"/>
                </a:lnTo>
                <a:lnTo>
                  <a:pt x="156210" y="75564"/>
                </a:lnTo>
                <a:lnTo>
                  <a:pt x="173989" y="64770"/>
                </a:lnTo>
                <a:lnTo>
                  <a:pt x="186055" y="51117"/>
                </a:lnTo>
                <a:lnTo>
                  <a:pt x="190500" y="35560"/>
                </a:lnTo>
                <a:lnTo>
                  <a:pt x="187007" y="21967"/>
                </a:lnTo>
                <a:lnTo>
                  <a:pt x="176847" y="10636"/>
                </a:lnTo>
                <a:lnTo>
                  <a:pt x="160496" y="2877"/>
                </a:lnTo>
                <a:lnTo>
                  <a:pt x="138429" y="0"/>
                </a:lnTo>
                <a:close/>
              </a:path>
            </a:pathLst>
          </a:custGeom>
          <a:solidFill>
            <a:srgbClr val="FF3A21"/>
          </a:solidFill>
        </p:spPr>
        <p:txBody>
          <a:bodyPr wrap="square" lIns="0" tIns="0" rIns="0" bIns="0" rtlCol="0"/>
          <a:lstStyle/>
          <a:p>
            <a:endParaRPr sz="1632"/>
          </a:p>
        </p:txBody>
      </p:sp>
      <p:sp>
        <p:nvSpPr>
          <p:cNvPr id="19" name="object 19"/>
          <p:cNvSpPr txBox="1"/>
          <p:nvPr/>
        </p:nvSpPr>
        <p:spPr>
          <a:xfrm>
            <a:off x="4855303" y="3781976"/>
            <a:ext cx="1884654" cy="346464"/>
          </a:xfrm>
          <a:prstGeom prst="rect">
            <a:avLst/>
          </a:prstGeom>
        </p:spPr>
        <p:txBody>
          <a:bodyPr vert="horz" wrap="square" lIns="0" tIns="11516" rIns="0" bIns="0" rtlCol="0">
            <a:spAutoFit/>
          </a:bodyPr>
          <a:lstStyle/>
          <a:p>
            <a:pPr marL="11516">
              <a:spcBef>
                <a:spcPts val="91"/>
              </a:spcBef>
            </a:pPr>
            <a:r>
              <a:rPr sz="2176" spc="-5" dirty="0">
                <a:latin typeface="Arial"/>
                <a:cs typeface="Arial"/>
              </a:rPr>
              <a:t>Per </a:t>
            </a:r>
            <a:r>
              <a:rPr sz="2176" spc="-9" dirty="0">
                <a:latin typeface="Arial"/>
                <a:cs typeface="Arial"/>
              </a:rPr>
              <a:t>unit </a:t>
            </a:r>
            <a:r>
              <a:rPr sz="2176" spc="-5" dirty="0">
                <a:latin typeface="Arial"/>
                <a:cs typeface="Arial"/>
              </a:rPr>
              <a:t>of</a:t>
            </a:r>
            <a:r>
              <a:rPr sz="2176" spc="-50" dirty="0">
                <a:latin typeface="Arial"/>
                <a:cs typeface="Arial"/>
              </a:rPr>
              <a:t> </a:t>
            </a:r>
            <a:r>
              <a:rPr sz="2176" dirty="0">
                <a:latin typeface="Arial"/>
                <a:cs typeface="Arial"/>
              </a:rPr>
              <a:t>time</a:t>
            </a:r>
            <a:endParaRPr sz="2176">
              <a:latin typeface="Arial"/>
              <a:cs typeface="Arial"/>
            </a:endParaRPr>
          </a:p>
        </p:txBody>
      </p:sp>
      <p:sp>
        <p:nvSpPr>
          <p:cNvPr id="20" name="object 20"/>
          <p:cNvSpPr/>
          <p:nvPr/>
        </p:nvSpPr>
        <p:spPr>
          <a:xfrm>
            <a:off x="754322" y="4265664"/>
            <a:ext cx="153168" cy="228024"/>
          </a:xfrm>
          <a:custGeom>
            <a:avLst/>
            <a:gdLst/>
            <a:ahLst/>
            <a:cxnLst/>
            <a:rect l="l" t="t" r="r" b="b"/>
            <a:pathLst>
              <a:path w="168909" h="251460">
                <a:moveTo>
                  <a:pt x="86359" y="90169"/>
                </a:moveTo>
                <a:lnTo>
                  <a:pt x="55185" y="99119"/>
                </a:lnTo>
                <a:lnTo>
                  <a:pt x="27463" y="122713"/>
                </a:lnTo>
                <a:lnTo>
                  <a:pt x="7600" y="156071"/>
                </a:lnTo>
                <a:lnTo>
                  <a:pt x="0" y="194309"/>
                </a:lnTo>
                <a:lnTo>
                  <a:pt x="3432" y="217169"/>
                </a:lnTo>
                <a:lnTo>
                  <a:pt x="13176" y="235267"/>
                </a:lnTo>
                <a:lnTo>
                  <a:pt x="28396" y="247173"/>
                </a:lnTo>
                <a:lnTo>
                  <a:pt x="48259" y="251459"/>
                </a:lnTo>
                <a:lnTo>
                  <a:pt x="55046" y="250666"/>
                </a:lnTo>
                <a:lnTo>
                  <a:pt x="65404" y="247014"/>
                </a:lnTo>
                <a:lnTo>
                  <a:pt x="72387" y="242569"/>
                </a:lnTo>
                <a:lnTo>
                  <a:pt x="48259" y="242569"/>
                </a:lnTo>
                <a:lnTo>
                  <a:pt x="37187" y="239375"/>
                </a:lnTo>
                <a:lnTo>
                  <a:pt x="30162" y="231298"/>
                </a:lnTo>
                <a:lnTo>
                  <a:pt x="26471" y="220602"/>
                </a:lnTo>
                <a:lnTo>
                  <a:pt x="25523" y="210819"/>
                </a:lnTo>
                <a:lnTo>
                  <a:pt x="25453" y="209073"/>
                </a:lnTo>
                <a:lnTo>
                  <a:pt x="27324" y="192266"/>
                </a:lnTo>
                <a:lnTo>
                  <a:pt x="38794" y="148649"/>
                </a:lnTo>
                <a:lnTo>
                  <a:pt x="64611" y="106838"/>
                </a:lnTo>
                <a:lnTo>
                  <a:pt x="86359" y="97789"/>
                </a:lnTo>
                <a:lnTo>
                  <a:pt x="107199" y="97789"/>
                </a:lnTo>
                <a:lnTo>
                  <a:pt x="105727" y="96361"/>
                </a:lnTo>
                <a:lnTo>
                  <a:pt x="96877" y="91777"/>
                </a:lnTo>
                <a:lnTo>
                  <a:pt x="86359" y="90169"/>
                </a:lnTo>
                <a:close/>
              </a:path>
              <a:path w="168909" h="251460">
                <a:moveTo>
                  <a:pt x="115569" y="223519"/>
                </a:moveTo>
                <a:lnTo>
                  <a:pt x="93980" y="223519"/>
                </a:lnTo>
                <a:lnTo>
                  <a:pt x="97690" y="234314"/>
                </a:lnTo>
                <a:lnTo>
                  <a:pt x="104616" y="243204"/>
                </a:lnTo>
                <a:lnTo>
                  <a:pt x="114161" y="249237"/>
                </a:lnTo>
                <a:lnTo>
                  <a:pt x="125730" y="251459"/>
                </a:lnTo>
                <a:lnTo>
                  <a:pt x="135076" y="249892"/>
                </a:lnTo>
                <a:lnTo>
                  <a:pt x="142398" y="245586"/>
                </a:lnTo>
                <a:lnTo>
                  <a:pt x="145043" y="242569"/>
                </a:lnTo>
                <a:lnTo>
                  <a:pt x="116840" y="242569"/>
                </a:lnTo>
                <a:lnTo>
                  <a:pt x="115660" y="234314"/>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87" y="242569"/>
                </a:lnTo>
                <a:lnTo>
                  <a:pt x="78620" y="238601"/>
                </a:lnTo>
                <a:lnTo>
                  <a:pt x="93980" y="223519"/>
                </a:lnTo>
                <a:lnTo>
                  <a:pt x="115569" y="223519"/>
                </a:lnTo>
                <a:lnTo>
                  <a:pt x="115569" y="218439"/>
                </a:lnTo>
                <a:lnTo>
                  <a:pt x="116840" y="215900"/>
                </a:lnTo>
                <a:lnTo>
                  <a:pt x="118109" y="209550"/>
                </a:lnTo>
                <a:lnTo>
                  <a:pt x="141942" y="113029"/>
                </a:lnTo>
                <a:lnTo>
                  <a:pt x="119380" y="113029"/>
                </a:lnTo>
                <a:lnTo>
                  <a:pt x="113149" y="103564"/>
                </a:lnTo>
                <a:lnTo>
                  <a:pt x="107199" y="97789"/>
                </a:lnTo>
                <a:close/>
              </a:path>
              <a:path w="168909" h="251460">
                <a:moveTo>
                  <a:pt x="163830" y="193039"/>
                </a:moveTo>
                <a:lnTo>
                  <a:pt x="154940" y="193039"/>
                </a:lnTo>
                <a:lnTo>
                  <a:pt x="154940" y="194309"/>
                </a:lnTo>
                <a:lnTo>
                  <a:pt x="153669" y="199389"/>
                </a:lnTo>
                <a:lnTo>
                  <a:pt x="149324" y="215780"/>
                </a:lnTo>
                <a:lnTo>
                  <a:pt x="143668" y="229552"/>
                </a:lnTo>
                <a:lnTo>
                  <a:pt x="136346" y="239037"/>
                </a:lnTo>
                <a:lnTo>
                  <a:pt x="127000" y="242569"/>
                </a:lnTo>
                <a:lnTo>
                  <a:pt x="145043" y="242569"/>
                </a:lnTo>
                <a:lnTo>
                  <a:pt x="162937" y="199886"/>
                </a:lnTo>
                <a:lnTo>
                  <a:pt x="163830" y="195579"/>
                </a:lnTo>
                <a:lnTo>
                  <a:pt x="163830" y="193039"/>
                </a:lnTo>
                <a:close/>
              </a:path>
              <a:path w="168909" h="251460">
                <a:moveTo>
                  <a:pt x="168909" y="0"/>
                </a:moveTo>
                <a:lnTo>
                  <a:pt x="165100" y="0"/>
                </a:lnTo>
                <a:lnTo>
                  <a:pt x="156170" y="416"/>
                </a:lnTo>
                <a:lnTo>
                  <a:pt x="142240" y="1428"/>
                </a:lnTo>
                <a:lnTo>
                  <a:pt x="128309" y="2678"/>
                </a:lnTo>
                <a:lnTo>
                  <a:pt x="119380" y="3810"/>
                </a:lnTo>
                <a:lnTo>
                  <a:pt x="116840" y="3810"/>
                </a:lnTo>
                <a:lnTo>
                  <a:pt x="115569" y="6350"/>
                </a:lnTo>
                <a:lnTo>
                  <a:pt x="115569" y="15239"/>
                </a:lnTo>
                <a:lnTo>
                  <a:pt x="139700" y="15239"/>
                </a:lnTo>
                <a:lnTo>
                  <a:pt x="140969" y="17779"/>
                </a:lnTo>
                <a:lnTo>
                  <a:pt x="140969" y="21589"/>
                </a:lnTo>
                <a:lnTo>
                  <a:pt x="139700" y="27939"/>
                </a:lnTo>
                <a:lnTo>
                  <a:pt x="119380" y="113029"/>
                </a:lnTo>
                <a:lnTo>
                  <a:pt x="141942" y="113029"/>
                </a:lnTo>
                <a:lnTo>
                  <a:pt x="168909" y="3810"/>
                </a:lnTo>
                <a:lnTo>
                  <a:pt x="168909" y="0"/>
                </a:lnTo>
                <a:close/>
              </a:path>
            </a:pathLst>
          </a:custGeom>
          <a:solidFill>
            <a:srgbClr val="0000FF"/>
          </a:solidFill>
        </p:spPr>
        <p:txBody>
          <a:bodyPr wrap="square" lIns="0" tIns="0" rIns="0" bIns="0" rtlCol="0"/>
          <a:lstStyle/>
          <a:p>
            <a:endParaRPr sz="1632"/>
          </a:p>
        </p:txBody>
      </p:sp>
      <p:sp>
        <p:nvSpPr>
          <p:cNvPr id="21" name="object 21"/>
          <p:cNvSpPr/>
          <p:nvPr/>
        </p:nvSpPr>
        <p:spPr>
          <a:xfrm>
            <a:off x="946645" y="4562787"/>
            <a:ext cx="44914" cy="0"/>
          </a:xfrm>
          <a:custGeom>
            <a:avLst/>
            <a:gdLst/>
            <a:ahLst/>
            <a:cxnLst/>
            <a:rect l="l" t="t" r="r" b="b"/>
            <a:pathLst>
              <a:path w="49530">
                <a:moveTo>
                  <a:pt x="0" y="0"/>
                </a:moveTo>
                <a:lnTo>
                  <a:pt x="49529" y="0"/>
                </a:lnTo>
              </a:path>
            </a:pathLst>
          </a:custGeom>
          <a:ln w="15239">
            <a:solidFill>
              <a:srgbClr val="0000FF"/>
            </a:solidFill>
          </a:ln>
        </p:spPr>
        <p:txBody>
          <a:bodyPr wrap="square" lIns="0" tIns="0" rIns="0" bIns="0" rtlCol="0"/>
          <a:lstStyle/>
          <a:p>
            <a:endParaRPr sz="1632"/>
          </a:p>
        </p:txBody>
      </p:sp>
      <p:sp>
        <p:nvSpPr>
          <p:cNvPr id="22" name="object 22"/>
          <p:cNvSpPr/>
          <p:nvPr/>
        </p:nvSpPr>
        <p:spPr>
          <a:xfrm>
            <a:off x="952980" y="4259905"/>
            <a:ext cx="0" cy="295971"/>
          </a:xfrm>
          <a:custGeom>
            <a:avLst/>
            <a:gdLst/>
            <a:ahLst/>
            <a:cxnLst/>
            <a:rect l="l" t="t" r="r" b="b"/>
            <a:pathLst>
              <a:path h="326389">
                <a:moveTo>
                  <a:pt x="0" y="0"/>
                </a:moveTo>
                <a:lnTo>
                  <a:pt x="0" y="326389"/>
                </a:lnTo>
              </a:path>
            </a:pathLst>
          </a:custGeom>
          <a:ln w="13969">
            <a:solidFill>
              <a:srgbClr val="0000FF"/>
            </a:solidFill>
          </a:ln>
        </p:spPr>
        <p:txBody>
          <a:bodyPr wrap="square" lIns="0" tIns="0" rIns="0" bIns="0" rtlCol="0"/>
          <a:lstStyle/>
          <a:p>
            <a:endParaRPr sz="1632"/>
          </a:p>
        </p:txBody>
      </p:sp>
      <p:sp>
        <p:nvSpPr>
          <p:cNvPr id="23" name="object 23"/>
          <p:cNvSpPr/>
          <p:nvPr/>
        </p:nvSpPr>
        <p:spPr>
          <a:xfrm>
            <a:off x="946645" y="4253572"/>
            <a:ext cx="44914" cy="0"/>
          </a:xfrm>
          <a:custGeom>
            <a:avLst/>
            <a:gdLst/>
            <a:ahLst/>
            <a:cxnLst/>
            <a:rect l="l" t="t" r="r" b="b"/>
            <a:pathLst>
              <a:path w="49530">
                <a:moveTo>
                  <a:pt x="0" y="0"/>
                </a:moveTo>
                <a:lnTo>
                  <a:pt x="49529" y="0"/>
                </a:lnTo>
              </a:path>
            </a:pathLst>
          </a:custGeom>
          <a:ln w="13970">
            <a:solidFill>
              <a:srgbClr val="0000FF"/>
            </a:solidFill>
          </a:ln>
        </p:spPr>
        <p:txBody>
          <a:bodyPr wrap="square" lIns="0" tIns="0" rIns="0" bIns="0" rtlCol="0"/>
          <a:lstStyle/>
          <a:p>
            <a:endParaRPr sz="1632"/>
          </a:p>
        </p:txBody>
      </p:sp>
      <p:sp>
        <p:nvSpPr>
          <p:cNvPr id="24" name="object 24"/>
          <p:cNvSpPr/>
          <p:nvPr/>
        </p:nvSpPr>
        <p:spPr>
          <a:xfrm>
            <a:off x="1006628" y="4346278"/>
            <a:ext cx="161229" cy="146258"/>
          </a:xfrm>
          <a:custGeom>
            <a:avLst/>
            <a:gdLst/>
            <a:ahLst/>
            <a:cxnLst/>
            <a:rect l="l" t="t" r="r" b="b"/>
            <a:pathLst>
              <a:path w="177800" h="161289">
                <a:moveTo>
                  <a:pt x="25292" y="116839"/>
                </a:moveTo>
                <a:lnTo>
                  <a:pt x="18942" y="116839"/>
                </a:lnTo>
                <a:lnTo>
                  <a:pt x="11679" y="118606"/>
                </a:lnTo>
                <a:lnTo>
                  <a:pt x="5607" y="123348"/>
                </a:lnTo>
                <a:lnTo>
                  <a:pt x="1440" y="130234"/>
                </a:lnTo>
                <a:lnTo>
                  <a:pt x="102" y="137318"/>
                </a:lnTo>
                <a:lnTo>
                  <a:pt x="0" y="138787"/>
                </a:lnTo>
                <a:lnTo>
                  <a:pt x="2908" y="148431"/>
                </a:lnTo>
                <a:lnTo>
                  <a:pt x="10687" y="155575"/>
                </a:lnTo>
                <a:lnTo>
                  <a:pt x="21323" y="159861"/>
                </a:lnTo>
                <a:lnTo>
                  <a:pt x="32912" y="161289"/>
                </a:lnTo>
                <a:lnTo>
                  <a:pt x="49402" y="157281"/>
                </a:lnTo>
                <a:lnTo>
                  <a:pt x="54056" y="153669"/>
                </a:lnTo>
                <a:lnTo>
                  <a:pt x="22752" y="153669"/>
                </a:lnTo>
                <a:lnTo>
                  <a:pt x="16402" y="148589"/>
                </a:lnTo>
                <a:lnTo>
                  <a:pt x="25292" y="147319"/>
                </a:lnTo>
                <a:lnTo>
                  <a:pt x="32912" y="139700"/>
                </a:lnTo>
                <a:lnTo>
                  <a:pt x="32912" y="119379"/>
                </a:lnTo>
                <a:lnTo>
                  <a:pt x="25292" y="116839"/>
                </a:lnTo>
                <a:close/>
              </a:path>
              <a:path w="177800" h="161289">
                <a:moveTo>
                  <a:pt x="91754" y="133350"/>
                </a:moveTo>
                <a:lnTo>
                  <a:pt x="71012" y="133350"/>
                </a:lnTo>
                <a:lnTo>
                  <a:pt x="76092" y="143609"/>
                </a:lnTo>
                <a:lnTo>
                  <a:pt x="84029" y="152558"/>
                </a:lnTo>
                <a:lnTo>
                  <a:pt x="95301" y="158888"/>
                </a:lnTo>
                <a:lnTo>
                  <a:pt x="110382" y="161289"/>
                </a:lnTo>
                <a:lnTo>
                  <a:pt x="134115" y="154007"/>
                </a:lnTo>
                <a:lnTo>
                  <a:pt x="134469" y="153669"/>
                </a:lnTo>
                <a:lnTo>
                  <a:pt x="110382" y="153669"/>
                </a:lnTo>
                <a:lnTo>
                  <a:pt x="101512" y="151685"/>
                </a:lnTo>
                <a:lnTo>
                  <a:pt x="95618" y="146367"/>
                </a:lnTo>
                <a:lnTo>
                  <a:pt x="92394" y="138787"/>
                </a:lnTo>
                <a:lnTo>
                  <a:pt x="92317" y="138429"/>
                </a:lnTo>
                <a:lnTo>
                  <a:pt x="91754" y="133350"/>
                </a:lnTo>
                <a:close/>
              </a:path>
              <a:path w="177800" h="161289">
                <a:moveTo>
                  <a:pt x="91633" y="7619"/>
                </a:moveTo>
                <a:lnTo>
                  <a:pt x="67202" y="7619"/>
                </a:lnTo>
                <a:lnTo>
                  <a:pt x="73591" y="8532"/>
                </a:lnTo>
                <a:lnTo>
                  <a:pt x="80219" y="12064"/>
                </a:lnTo>
                <a:lnTo>
                  <a:pt x="85418" y="19407"/>
                </a:lnTo>
                <a:lnTo>
                  <a:pt x="87427" y="31194"/>
                </a:lnTo>
                <a:lnTo>
                  <a:pt x="87478" y="32127"/>
                </a:lnTo>
                <a:lnTo>
                  <a:pt x="86311" y="42187"/>
                </a:lnTo>
                <a:lnTo>
                  <a:pt x="76270" y="83542"/>
                </a:lnTo>
                <a:lnTo>
                  <a:pt x="62578" y="131702"/>
                </a:lnTo>
                <a:lnTo>
                  <a:pt x="34182" y="153669"/>
                </a:lnTo>
                <a:lnTo>
                  <a:pt x="54056" y="153669"/>
                </a:lnTo>
                <a:lnTo>
                  <a:pt x="61011" y="148272"/>
                </a:lnTo>
                <a:lnTo>
                  <a:pt x="68095" y="138787"/>
                </a:lnTo>
                <a:lnTo>
                  <a:pt x="71012" y="133350"/>
                </a:lnTo>
                <a:lnTo>
                  <a:pt x="91754" y="133350"/>
                </a:lnTo>
                <a:lnTo>
                  <a:pt x="91332" y="129539"/>
                </a:lnTo>
                <a:lnTo>
                  <a:pt x="91590" y="123705"/>
                </a:lnTo>
                <a:lnTo>
                  <a:pt x="92443" y="117157"/>
                </a:lnTo>
                <a:lnTo>
                  <a:pt x="109112" y="50800"/>
                </a:lnTo>
                <a:lnTo>
                  <a:pt x="117775" y="26669"/>
                </a:lnTo>
                <a:lnTo>
                  <a:pt x="106572" y="26669"/>
                </a:lnTo>
                <a:lnTo>
                  <a:pt x="98297" y="12858"/>
                </a:lnTo>
                <a:lnTo>
                  <a:pt x="91633" y="7619"/>
                </a:lnTo>
                <a:close/>
              </a:path>
              <a:path w="177800" h="161289">
                <a:moveTo>
                  <a:pt x="166262" y="102869"/>
                </a:moveTo>
                <a:lnTo>
                  <a:pt x="158642" y="102869"/>
                </a:lnTo>
                <a:lnTo>
                  <a:pt x="158642" y="104139"/>
                </a:lnTo>
                <a:lnTo>
                  <a:pt x="157372" y="106679"/>
                </a:lnTo>
                <a:lnTo>
                  <a:pt x="146815" y="130095"/>
                </a:lnTo>
                <a:lnTo>
                  <a:pt x="133877" y="144462"/>
                </a:lnTo>
                <a:lnTo>
                  <a:pt x="120939" y="151685"/>
                </a:lnTo>
                <a:lnTo>
                  <a:pt x="110382" y="153669"/>
                </a:lnTo>
                <a:lnTo>
                  <a:pt x="134469" y="153669"/>
                </a:lnTo>
                <a:lnTo>
                  <a:pt x="151657" y="137318"/>
                </a:lnTo>
                <a:lnTo>
                  <a:pt x="162531" y="118963"/>
                </a:lnTo>
                <a:lnTo>
                  <a:pt x="166262" y="106679"/>
                </a:lnTo>
                <a:lnTo>
                  <a:pt x="166262" y="102869"/>
                </a:lnTo>
                <a:close/>
              </a:path>
              <a:path w="177800" h="161289">
                <a:moveTo>
                  <a:pt x="68472" y="0"/>
                </a:moveTo>
                <a:lnTo>
                  <a:pt x="44004" y="7282"/>
                </a:lnTo>
                <a:lnTo>
                  <a:pt x="26086" y="23971"/>
                </a:lnTo>
                <a:lnTo>
                  <a:pt x="15072" y="42326"/>
                </a:lnTo>
                <a:lnTo>
                  <a:pt x="11322" y="54609"/>
                </a:lnTo>
                <a:lnTo>
                  <a:pt x="11322" y="58419"/>
                </a:lnTo>
                <a:lnTo>
                  <a:pt x="17672" y="58419"/>
                </a:lnTo>
                <a:lnTo>
                  <a:pt x="18942" y="57150"/>
                </a:lnTo>
                <a:lnTo>
                  <a:pt x="20212" y="54609"/>
                </a:lnTo>
                <a:lnTo>
                  <a:pt x="31304" y="31194"/>
                </a:lnTo>
                <a:lnTo>
                  <a:pt x="44183" y="16827"/>
                </a:lnTo>
                <a:lnTo>
                  <a:pt x="56823" y="9604"/>
                </a:lnTo>
                <a:lnTo>
                  <a:pt x="67202" y="7619"/>
                </a:lnTo>
                <a:lnTo>
                  <a:pt x="91633" y="7619"/>
                </a:lnTo>
                <a:lnTo>
                  <a:pt x="87998" y="4762"/>
                </a:lnTo>
                <a:lnTo>
                  <a:pt x="77461" y="952"/>
                </a:lnTo>
                <a:lnTo>
                  <a:pt x="68472" y="0"/>
                </a:lnTo>
                <a:close/>
              </a:path>
              <a:path w="177800" h="161289">
                <a:moveTo>
                  <a:pt x="168996" y="7619"/>
                </a:moveTo>
                <a:lnTo>
                  <a:pt x="154832" y="7619"/>
                </a:lnTo>
                <a:lnTo>
                  <a:pt x="161182" y="12700"/>
                </a:lnTo>
                <a:lnTo>
                  <a:pt x="152292" y="13969"/>
                </a:lnTo>
                <a:lnTo>
                  <a:pt x="144672" y="22859"/>
                </a:lnTo>
                <a:lnTo>
                  <a:pt x="144672" y="36829"/>
                </a:lnTo>
                <a:lnTo>
                  <a:pt x="148482" y="44450"/>
                </a:lnTo>
                <a:lnTo>
                  <a:pt x="158642" y="44450"/>
                </a:lnTo>
                <a:lnTo>
                  <a:pt x="164833" y="43041"/>
                </a:lnTo>
                <a:lnTo>
                  <a:pt x="171024" y="38893"/>
                </a:lnTo>
                <a:lnTo>
                  <a:pt x="175787" y="32127"/>
                </a:lnTo>
                <a:lnTo>
                  <a:pt x="177692" y="22859"/>
                </a:lnTo>
                <a:lnTo>
                  <a:pt x="174140" y="11787"/>
                </a:lnTo>
                <a:lnTo>
                  <a:pt x="168996" y="7619"/>
                </a:lnTo>
                <a:close/>
              </a:path>
              <a:path w="177800" h="161289">
                <a:moveTo>
                  <a:pt x="144672" y="0"/>
                </a:moveTo>
                <a:lnTo>
                  <a:pt x="130861" y="3095"/>
                </a:lnTo>
                <a:lnTo>
                  <a:pt x="119907" y="10477"/>
                </a:lnTo>
                <a:lnTo>
                  <a:pt x="111811" y="19288"/>
                </a:lnTo>
                <a:lnTo>
                  <a:pt x="106572" y="26669"/>
                </a:lnTo>
                <a:lnTo>
                  <a:pt x="117775" y="26669"/>
                </a:lnTo>
                <a:lnTo>
                  <a:pt x="118319" y="25399"/>
                </a:lnTo>
                <a:lnTo>
                  <a:pt x="128757" y="12938"/>
                </a:lnTo>
                <a:lnTo>
                  <a:pt x="144672" y="7619"/>
                </a:lnTo>
                <a:lnTo>
                  <a:pt x="168996" y="7619"/>
                </a:lnTo>
                <a:lnTo>
                  <a:pt x="165468" y="4762"/>
                </a:lnTo>
                <a:lnTo>
                  <a:pt x="154653" y="1071"/>
                </a:lnTo>
                <a:lnTo>
                  <a:pt x="144672" y="0"/>
                </a:lnTo>
                <a:close/>
              </a:path>
            </a:pathLst>
          </a:custGeom>
          <a:solidFill>
            <a:srgbClr val="0000FF"/>
          </a:solidFill>
        </p:spPr>
        <p:txBody>
          <a:bodyPr wrap="square" lIns="0" tIns="0" rIns="0" bIns="0" rtlCol="0"/>
          <a:lstStyle/>
          <a:p>
            <a:endParaRPr sz="1632"/>
          </a:p>
        </p:txBody>
      </p:sp>
      <p:sp>
        <p:nvSpPr>
          <p:cNvPr id="25" name="object 25"/>
          <p:cNvSpPr/>
          <p:nvPr/>
        </p:nvSpPr>
        <p:spPr>
          <a:xfrm>
            <a:off x="1187337" y="4562787"/>
            <a:ext cx="44914" cy="0"/>
          </a:xfrm>
          <a:custGeom>
            <a:avLst/>
            <a:gdLst/>
            <a:ahLst/>
            <a:cxnLst/>
            <a:rect l="l" t="t" r="r" b="b"/>
            <a:pathLst>
              <a:path w="49530">
                <a:moveTo>
                  <a:pt x="0" y="0"/>
                </a:moveTo>
                <a:lnTo>
                  <a:pt x="49530" y="0"/>
                </a:lnTo>
              </a:path>
            </a:pathLst>
          </a:custGeom>
          <a:ln w="15239">
            <a:solidFill>
              <a:srgbClr val="0000FF"/>
            </a:solidFill>
          </a:ln>
        </p:spPr>
        <p:txBody>
          <a:bodyPr wrap="square" lIns="0" tIns="0" rIns="0" bIns="0" rtlCol="0"/>
          <a:lstStyle/>
          <a:p>
            <a:endParaRPr sz="1632"/>
          </a:p>
        </p:txBody>
      </p:sp>
      <p:sp>
        <p:nvSpPr>
          <p:cNvPr id="26" name="object 26"/>
          <p:cNvSpPr/>
          <p:nvPr/>
        </p:nvSpPr>
        <p:spPr>
          <a:xfrm>
            <a:off x="1225342" y="4259905"/>
            <a:ext cx="0" cy="295971"/>
          </a:xfrm>
          <a:custGeom>
            <a:avLst/>
            <a:gdLst/>
            <a:ahLst/>
            <a:cxnLst/>
            <a:rect l="l" t="t" r="r" b="b"/>
            <a:pathLst>
              <a:path h="326389">
                <a:moveTo>
                  <a:pt x="0" y="0"/>
                </a:moveTo>
                <a:lnTo>
                  <a:pt x="0" y="326389"/>
                </a:lnTo>
              </a:path>
            </a:pathLst>
          </a:custGeom>
          <a:ln w="15240">
            <a:solidFill>
              <a:srgbClr val="0000FF"/>
            </a:solidFill>
          </a:ln>
        </p:spPr>
        <p:txBody>
          <a:bodyPr wrap="square" lIns="0" tIns="0" rIns="0" bIns="0" rtlCol="0"/>
          <a:lstStyle/>
          <a:p>
            <a:endParaRPr sz="1632"/>
          </a:p>
        </p:txBody>
      </p:sp>
      <p:sp>
        <p:nvSpPr>
          <p:cNvPr id="27" name="object 27"/>
          <p:cNvSpPr/>
          <p:nvPr/>
        </p:nvSpPr>
        <p:spPr>
          <a:xfrm>
            <a:off x="1187337" y="4253572"/>
            <a:ext cx="44914" cy="0"/>
          </a:xfrm>
          <a:custGeom>
            <a:avLst/>
            <a:gdLst/>
            <a:ahLst/>
            <a:cxnLst/>
            <a:rect l="l" t="t" r="r" b="b"/>
            <a:pathLst>
              <a:path w="49530">
                <a:moveTo>
                  <a:pt x="0" y="0"/>
                </a:moveTo>
                <a:lnTo>
                  <a:pt x="49530" y="0"/>
                </a:lnTo>
              </a:path>
            </a:pathLst>
          </a:custGeom>
          <a:ln w="13970">
            <a:solidFill>
              <a:srgbClr val="0000FF"/>
            </a:solidFill>
          </a:ln>
        </p:spPr>
        <p:txBody>
          <a:bodyPr wrap="square" lIns="0" tIns="0" rIns="0" bIns="0" rtlCol="0"/>
          <a:lstStyle/>
          <a:p>
            <a:endParaRPr sz="1632"/>
          </a:p>
        </p:txBody>
      </p:sp>
      <p:sp>
        <p:nvSpPr>
          <p:cNvPr id="28" name="object 28"/>
          <p:cNvSpPr/>
          <p:nvPr/>
        </p:nvSpPr>
        <p:spPr>
          <a:xfrm>
            <a:off x="1281772" y="4376221"/>
            <a:ext cx="170442" cy="161229"/>
          </a:xfrm>
          <a:custGeom>
            <a:avLst/>
            <a:gdLst/>
            <a:ahLst/>
            <a:cxnLst/>
            <a:rect l="l" t="t" r="r" b="b"/>
            <a:pathLst>
              <a:path w="187959" h="177800">
                <a:moveTo>
                  <a:pt x="55880" y="168910"/>
                </a:moveTo>
                <a:lnTo>
                  <a:pt x="0" y="168910"/>
                </a:lnTo>
                <a:lnTo>
                  <a:pt x="0" y="176530"/>
                </a:lnTo>
                <a:lnTo>
                  <a:pt x="2540" y="177800"/>
                </a:lnTo>
                <a:lnTo>
                  <a:pt x="10159" y="177800"/>
                </a:lnTo>
                <a:lnTo>
                  <a:pt x="17780" y="176530"/>
                </a:lnTo>
                <a:lnTo>
                  <a:pt x="55880" y="176530"/>
                </a:lnTo>
                <a:lnTo>
                  <a:pt x="55880" y="168910"/>
                </a:lnTo>
                <a:close/>
              </a:path>
              <a:path w="187959" h="177800">
                <a:moveTo>
                  <a:pt x="55880" y="176530"/>
                </a:moveTo>
                <a:lnTo>
                  <a:pt x="25400" y="176530"/>
                </a:lnTo>
                <a:lnTo>
                  <a:pt x="31511" y="176728"/>
                </a:lnTo>
                <a:lnTo>
                  <a:pt x="44688" y="177601"/>
                </a:lnTo>
                <a:lnTo>
                  <a:pt x="50800" y="177800"/>
                </a:lnTo>
                <a:lnTo>
                  <a:pt x="55880" y="177800"/>
                </a:lnTo>
                <a:lnTo>
                  <a:pt x="55880" y="176530"/>
                </a:lnTo>
                <a:close/>
              </a:path>
              <a:path w="187959" h="177800">
                <a:moveTo>
                  <a:pt x="187959" y="168910"/>
                </a:moveTo>
                <a:lnTo>
                  <a:pt x="118109" y="168910"/>
                </a:lnTo>
                <a:lnTo>
                  <a:pt x="118109" y="177800"/>
                </a:lnTo>
                <a:lnTo>
                  <a:pt x="121920" y="177800"/>
                </a:lnTo>
                <a:lnTo>
                  <a:pt x="129024" y="177601"/>
                </a:lnTo>
                <a:lnTo>
                  <a:pt x="146565" y="176728"/>
                </a:lnTo>
                <a:lnTo>
                  <a:pt x="153670" y="176530"/>
                </a:lnTo>
                <a:lnTo>
                  <a:pt x="187324" y="176530"/>
                </a:lnTo>
                <a:lnTo>
                  <a:pt x="187959" y="175260"/>
                </a:lnTo>
                <a:lnTo>
                  <a:pt x="187959" y="168910"/>
                </a:lnTo>
                <a:close/>
              </a:path>
              <a:path w="187959" h="177800">
                <a:moveTo>
                  <a:pt x="187324" y="176530"/>
                </a:moveTo>
                <a:lnTo>
                  <a:pt x="158750" y="176530"/>
                </a:lnTo>
                <a:lnTo>
                  <a:pt x="163830" y="177800"/>
                </a:lnTo>
                <a:lnTo>
                  <a:pt x="186690" y="177800"/>
                </a:lnTo>
                <a:lnTo>
                  <a:pt x="187324" y="176530"/>
                </a:lnTo>
                <a:close/>
              </a:path>
              <a:path w="187959" h="177800">
                <a:moveTo>
                  <a:pt x="142240" y="0"/>
                </a:moveTo>
                <a:lnTo>
                  <a:pt x="132080" y="0"/>
                </a:lnTo>
                <a:lnTo>
                  <a:pt x="130809" y="2540"/>
                </a:lnTo>
                <a:lnTo>
                  <a:pt x="129540" y="6350"/>
                </a:lnTo>
                <a:lnTo>
                  <a:pt x="38100" y="148590"/>
                </a:lnTo>
                <a:lnTo>
                  <a:pt x="30817" y="157122"/>
                </a:lnTo>
                <a:lnTo>
                  <a:pt x="23653" y="163512"/>
                </a:lnTo>
                <a:lnTo>
                  <a:pt x="15775" y="167520"/>
                </a:lnTo>
                <a:lnTo>
                  <a:pt x="6350" y="168910"/>
                </a:lnTo>
                <a:lnTo>
                  <a:pt x="40640" y="168910"/>
                </a:lnTo>
                <a:lnTo>
                  <a:pt x="40640" y="158750"/>
                </a:lnTo>
                <a:lnTo>
                  <a:pt x="43180" y="154940"/>
                </a:lnTo>
                <a:lnTo>
                  <a:pt x="44450" y="152400"/>
                </a:lnTo>
                <a:lnTo>
                  <a:pt x="64770" y="120650"/>
                </a:lnTo>
                <a:lnTo>
                  <a:pt x="159390" y="120650"/>
                </a:lnTo>
                <a:lnTo>
                  <a:pt x="158141" y="111760"/>
                </a:lnTo>
                <a:lnTo>
                  <a:pt x="71120" y="111760"/>
                </a:lnTo>
                <a:lnTo>
                  <a:pt x="121920" y="30480"/>
                </a:lnTo>
                <a:lnTo>
                  <a:pt x="146721" y="30480"/>
                </a:lnTo>
                <a:lnTo>
                  <a:pt x="143509" y="7620"/>
                </a:lnTo>
                <a:lnTo>
                  <a:pt x="142240" y="2540"/>
                </a:lnTo>
                <a:lnTo>
                  <a:pt x="142240" y="0"/>
                </a:lnTo>
                <a:close/>
              </a:path>
              <a:path w="187959" h="177800">
                <a:moveTo>
                  <a:pt x="159390" y="120650"/>
                </a:moveTo>
                <a:lnTo>
                  <a:pt x="134620" y="120650"/>
                </a:lnTo>
                <a:lnTo>
                  <a:pt x="140970" y="162560"/>
                </a:lnTo>
                <a:lnTo>
                  <a:pt x="139700" y="165100"/>
                </a:lnTo>
                <a:lnTo>
                  <a:pt x="139700" y="168910"/>
                </a:lnTo>
                <a:lnTo>
                  <a:pt x="166370" y="168910"/>
                </a:lnTo>
                <a:lnTo>
                  <a:pt x="165100" y="167640"/>
                </a:lnTo>
                <a:lnTo>
                  <a:pt x="165100" y="161290"/>
                </a:lnTo>
                <a:lnTo>
                  <a:pt x="159390" y="120650"/>
                </a:lnTo>
                <a:close/>
              </a:path>
              <a:path w="187959" h="177800">
                <a:moveTo>
                  <a:pt x="146721" y="30480"/>
                </a:moveTo>
                <a:lnTo>
                  <a:pt x="121920" y="30480"/>
                </a:lnTo>
                <a:lnTo>
                  <a:pt x="134620" y="111760"/>
                </a:lnTo>
                <a:lnTo>
                  <a:pt x="158141" y="111760"/>
                </a:lnTo>
                <a:lnTo>
                  <a:pt x="146721" y="30480"/>
                </a:lnTo>
                <a:close/>
              </a:path>
            </a:pathLst>
          </a:custGeom>
          <a:solidFill>
            <a:srgbClr val="0000FF"/>
          </a:solidFill>
        </p:spPr>
        <p:txBody>
          <a:bodyPr wrap="square" lIns="0" tIns="0" rIns="0" bIns="0" rtlCol="0"/>
          <a:lstStyle/>
          <a:p>
            <a:endParaRPr sz="1632"/>
          </a:p>
        </p:txBody>
      </p:sp>
      <p:sp>
        <p:nvSpPr>
          <p:cNvPr id="29" name="object 29"/>
          <p:cNvSpPr/>
          <p:nvPr/>
        </p:nvSpPr>
        <p:spPr>
          <a:xfrm>
            <a:off x="982346" y="4703286"/>
            <a:ext cx="153168" cy="228024"/>
          </a:xfrm>
          <a:custGeom>
            <a:avLst/>
            <a:gdLst/>
            <a:ahLst/>
            <a:cxnLst/>
            <a:rect l="l" t="t" r="r" b="b"/>
            <a:pathLst>
              <a:path w="168909" h="251460">
                <a:moveTo>
                  <a:pt x="85090" y="90169"/>
                </a:moveTo>
                <a:lnTo>
                  <a:pt x="54649" y="99119"/>
                </a:lnTo>
                <a:lnTo>
                  <a:pt x="27305" y="122713"/>
                </a:lnTo>
                <a:lnTo>
                  <a:pt x="7580" y="156071"/>
                </a:lnTo>
                <a:lnTo>
                  <a:pt x="0" y="194309"/>
                </a:lnTo>
                <a:lnTo>
                  <a:pt x="3413" y="217169"/>
                </a:lnTo>
                <a:lnTo>
                  <a:pt x="13017" y="235267"/>
                </a:lnTo>
                <a:lnTo>
                  <a:pt x="27860" y="247173"/>
                </a:lnTo>
                <a:lnTo>
                  <a:pt x="46990" y="251459"/>
                </a:lnTo>
                <a:lnTo>
                  <a:pt x="53955" y="250686"/>
                </a:lnTo>
                <a:lnTo>
                  <a:pt x="64611" y="247173"/>
                </a:lnTo>
                <a:lnTo>
                  <a:pt x="70118" y="243839"/>
                </a:lnTo>
                <a:lnTo>
                  <a:pt x="48259" y="243839"/>
                </a:lnTo>
                <a:lnTo>
                  <a:pt x="36651" y="240625"/>
                </a:lnTo>
                <a:lnTo>
                  <a:pt x="29686" y="232409"/>
                </a:lnTo>
                <a:lnTo>
                  <a:pt x="26292" y="221337"/>
                </a:lnTo>
                <a:lnTo>
                  <a:pt x="25400" y="209550"/>
                </a:lnTo>
                <a:lnTo>
                  <a:pt x="27126" y="192266"/>
                </a:lnTo>
                <a:lnTo>
                  <a:pt x="37722" y="148649"/>
                </a:lnTo>
                <a:lnTo>
                  <a:pt x="63976" y="107314"/>
                </a:lnTo>
                <a:lnTo>
                  <a:pt x="86359" y="97789"/>
                </a:lnTo>
                <a:lnTo>
                  <a:pt x="106834" y="97789"/>
                </a:lnTo>
                <a:lnTo>
                  <a:pt x="105409" y="96361"/>
                </a:lnTo>
                <a:lnTo>
                  <a:pt x="96321" y="91777"/>
                </a:lnTo>
                <a:lnTo>
                  <a:pt x="85090" y="90169"/>
                </a:lnTo>
                <a:close/>
              </a:path>
              <a:path w="168909" h="251460">
                <a:moveTo>
                  <a:pt x="115570" y="224789"/>
                </a:moveTo>
                <a:lnTo>
                  <a:pt x="92709" y="224789"/>
                </a:lnTo>
                <a:lnTo>
                  <a:pt x="96976" y="234850"/>
                </a:lnTo>
                <a:lnTo>
                  <a:pt x="103981" y="243363"/>
                </a:lnTo>
                <a:lnTo>
                  <a:pt x="113605" y="249257"/>
                </a:lnTo>
                <a:lnTo>
                  <a:pt x="125730" y="251459"/>
                </a:lnTo>
                <a:lnTo>
                  <a:pt x="134540" y="250070"/>
                </a:lnTo>
                <a:lnTo>
                  <a:pt x="141922" y="246062"/>
                </a:lnTo>
                <a:lnTo>
                  <a:pt x="143993" y="243839"/>
                </a:lnTo>
                <a:lnTo>
                  <a:pt x="116840" y="243839"/>
                </a:lnTo>
                <a:lnTo>
                  <a:pt x="115615" y="235267"/>
                </a:lnTo>
                <a:lnTo>
                  <a:pt x="115570" y="224789"/>
                </a:lnTo>
                <a:close/>
              </a:path>
              <a:path w="168909" h="251460">
                <a:moveTo>
                  <a:pt x="106834" y="97789"/>
                </a:moveTo>
                <a:lnTo>
                  <a:pt x="86359" y="97789"/>
                </a:lnTo>
                <a:lnTo>
                  <a:pt x="100171" y="102393"/>
                </a:lnTo>
                <a:lnTo>
                  <a:pt x="108267" y="112712"/>
                </a:lnTo>
                <a:lnTo>
                  <a:pt x="112077" y="123507"/>
                </a:lnTo>
                <a:lnTo>
                  <a:pt x="113030" y="129539"/>
                </a:lnTo>
                <a:lnTo>
                  <a:pt x="113030" y="135889"/>
                </a:lnTo>
                <a:lnTo>
                  <a:pt x="95250" y="204469"/>
                </a:lnTo>
                <a:lnTo>
                  <a:pt x="92709" y="210819"/>
                </a:lnTo>
                <a:lnTo>
                  <a:pt x="92709" y="212089"/>
                </a:lnTo>
                <a:lnTo>
                  <a:pt x="56554" y="242550"/>
                </a:lnTo>
                <a:lnTo>
                  <a:pt x="48259" y="243839"/>
                </a:lnTo>
                <a:lnTo>
                  <a:pt x="70118" y="243839"/>
                </a:lnTo>
                <a:lnTo>
                  <a:pt x="77886" y="239137"/>
                </a:lnTo>
                <a:lnTo>
                  <a:pt x="92709" y="224789"/>
                </a:lnTo>
                <a:lnTo>
                  <a:pt x="115570" y="224789"/>
                </a:lnTo>
                <a:lnTo>
                  <a:pt x="115570" y="218439"/>
                </a:lnTo>
                <a:lnTo>
                  <a:pt x="116840" y="215900"/>
                </a:lnTo>
                <a:lnTo>
                  <a:pt x="118109" y="209550"/>
                </a:lnTo>
                <a:lnTo>
                  <a:pt x="141942" y="113029"/>
                </a:lnTo>
                <a:lnTo>
                  <a:pt x="118109" y="113029"/>
                </a:lnTo>
                <a:lnTo>
                  <a:pt x="112593" y="103564"/>
                </a:lnTo>
                <a:lnTo>
                  <a:pt x="106834" y="97789"/>
                </a:lnTo>
                <a:close/>
              </a:path>
              <a:path w="168909" h="251460">
                <a:moveTo>
                  <a:pt x="162559" y="193039"/>
                </a:moveTo>
                <a:lnTo>
                  <a:pt x="154940" y="193039"/>
                </a:lnTo>
                <a:lnTo>
                  <a:pt x="154940" y="194309"/>
                </a:lnTo>
                <a:lnTo>
                  <a:pt x="153670" y="199389"/>
                </a:lnTo>
                <a:lnTo>
                  <a:pt x="148788" y="215979"/>
                </a:lnTo>
                <a:lnTo>
                  <a:pt x="143192" y="230187"/>
                </a:lnTo>
                <a:lnTo>
                  <a:pt x="136167" y="240109"/>
                </a:lnTo>
                <a:lnTo>
                  <a:pt x="127000" y="243839"/>
                </a:lnTo>
                <a:lnTo>
                  <a:pt x="143993" y="243839"/>
                </a:lnTo>
                <a:lnTo>
                  <a:pt x="161686" y="200064"/>
                </a:lnTo>
                <a:lnTo>
                  <a:pt x="162559" y="195579"/>
                </a:lnTo>
                <a:lnTo>
                  <a:pt x="162559" y="193039"/>
                </a:lnTo>
                <a:close/>
              </a:path>
              <a:path w="168909" h="251460">
                <a:moveTo>
                  <a:pt x="168909" y="0"/>
                </a:moveTo>
                <a:lnTo>
                  <a:pt x="165100" y="0"/>
                </a:lnTo>
                <a:lnTo>
                  <a:pt x="156170" y="595"/>
                </a:lnTo>
                <a:lnTo>
                  <a:pt x="128309" y="3214"/>
                </a:lnTo>
                <a:lnTo>
                  <a:pt x="119380" y="3809"/>
                </a:lnTo>
                <a:lnTo>
                  <a:pt x="116840" y="3809"/>
                </a:lnTo>
                <a:lnTo>
                  <a:pt x="114300" y="6350"/>
                </a:lnTo>
                <a:lnTo>
                  <a:pt x="114300" y="15239"/>
                </a:lnTo>
                <a:lnTo>
                  <a:pt x="139700" y="15239"/>
                </a:lnTo>
                <a:lnTo>
                  <a:pt x="140970" y="17779"/>
                </a:lnTo>
                <a:lnTo>
                  <a:pt x="140970" y="21589"/>
                </a:lnTo>
                <a:lnTo>
                  <a:pt x="139700" y="27939"/>
                </a:lnTo>
                <a:lnTo>
                  <a:pt x="118109" y="113029"/>
                </a:lnTo>
                <a:lnTo>
                  <a:pt x="141942" y="113029"/>
                </a:lnTo>
                <a:lnTo>
                  <a:pt x="168909" y="3809"/>
                </a:lnTo>
                <a:lnTo>
                  <a:pt x="168909" y="0"/>
                </a:lnTo>
                <a:close/>
              </a:path>
            </a:pathLst>
          </a:custGeom>
          <a:solidFill>
            <a:srgbClr val="0000FF"/>
          </a:solidFill>
        </p:spPr>
        <p:txBody>
          <a:bodyPr wrap="square" lIns="0" tIns="0" rIns="0" bIns="0" rtlCol="0"/>
          <a:lstStyle/>
          <a:p>
            <a:endParaRPr sz="1632"/>
          </a:p>
        </p:txBody>
      </p:sp>
      <p:sp>
        <p:nvSpPr>
          <p:cNvPr id="30" name="object 30"/>
          <p:cNvSpPr/>
          <p:nvPr/>
        </p:nvSpPr>
        <p:spPr>
          <a:xfrm>
            <a:off x="1142423" y="4725168"/>
            <a:ext cx="100192" cy="204991"/>
          </a:xfrm>
          <a:custGeom>
            <a:avLst/>
            <a:gdLst/>
            <a:ahLst/>
            <a:cxnLst/>
            <a:rect l="l" t="t" r="r" b="b"/>
            <a:pathLst>
              <a:path w="110490" h="226060">
                <a:moveTo>
                  <a:pt x="66040" y="80010"/>
                </a:moveTo>
                <a:lnTo>
                  <a:pt x="41909" y="80010"/>
                </a:lnTo>
                <a:lnTo>
                  <a:pt x="26828" y="139640"/>
                </a:lnTo>
                <a:lnTo>
                  <a:pt x="18297" y="172720"/>
                </a:lnTo>
                <a:lnTo>
                  <a:pt x="14763" y="186987"/>
                </a:lnTo>
                <a:lnTo>
                  <a:pt x="13969" y="193040"/>
                </a:lnTo>
                <a:lnTo>
                  <a:pt x="16648" y="206236"/>
                </a:lnTo>
                <a:lnTo>
                  <a:pt x="23971" y="216693"/>
                </a:lnTo>
                <a:lnTo>
                  <a:pt x="34865" y="223579"/>
                </a:lnTo>
                <a:lnTo>
                  <a:pt x="48259" y="226060"/>
                </a:lnTo>
                <a:lnTo>
                  <a:pt x="70380" y="218440"/>
                </a:lnTo>
                <a:lnTo>
                  <a:pt x="40640" y="218440"/>
                </a:lnTo>
                <a:lnTo>
                  <a:pt x="38100" y="214630"/>
                </a:lnTo>
                <a:lnTo>
                  <a:pt x="38100" y="190500"/>
                </a:lnTo>
                <a:lnTo>
                  <a:pt x="66040" y="80010"/>
                </a:lnTo>
                <a:close/>
              </a:path>
              <a:path w="110490" h="226060">
                <a:moveTo>
                  <a:pt x="104140" y="167640"/>
                </a:moveTo>
                <a:lnTo>
                  <a:pt x="97790" y="167640"/>
                </a:lnTo>
                <a:lnTo>
                  <a:pt x="96519" y="168910"/>
                </a:lnTo>
                <a:lnTo>
                  <a:pt x="95250" y="172720"/>
                </a:lnTo>
                <a:lnTo>
                  <a:pt x="82728" y="195937"/>
                </a:lnTo>
                <a:lnTo>
                  <a:pt x="70326" y="209867"/>
                </a:lnTo>
                <a:lnTo>
                  <a:pt x="58638" y="216654"/>
                </a:lnTo>
                <a:lnTo>
                  <a:pt x="48259" y="218440"/>
                </a:lnTo>
                <a:lnTo>
                  <a:pt x="70380" y="218440"/>
                </a:lnTo>
                <a:lnTo>
                  <a:pt x="71993" y="217884"/>
                </a:lnTo>
                <a:lnTo>
                  <a:pt x="89535" y="199707"/>
                </a:lnTo>
                <a:lnTo>
                  <a:pt x="100409" y="181054"/>
                </a:lnTo>
                <a:lnTo>
                  <a:pt x="104140" y="171450"/>
                </a:lnTo>
                <a:lnTo>
                  <a:pt x="104140" y="167640"/>
                </a:lnTo>
                <a:close/>
              </a:path>
              <a:path w="110490" h="226060">
                <a:moveTo>
                  <a:pt x="110490" y="68580"/>
                </a:moveTo>
                <a:lnTo>
                  <a:pt x="0" y="68580"/>
                </a:lnTo>
                <a:lnTo>
                  <a:pt x="0" y="80010"/>
                </a:lnTo>
                <a:lnTo>
                  <a:pt x="110490" y="80010"/>
                </a:lnTo>
                <a:lnTo>
                  <a:pt x="110490" y="68580"/>
                </a:lnTo>
                <a:close/>
              </a:path>
              <a:path w="110490" h="226060">
                <a:moveTo>
                  <a:pt x="78740" y="0"/>
                </a:moveTo>
                <a:lnTo>
                  <a:pt x="62229" y="0"/>
                </a:lnTo>
                <a:lnTo>
                  <a:pt x="58380" y="12858"/>
                </a:lnTo>
                <a:lnTo>
                  <a:pt x="44450" y="68580"/>
                </a:lnTo>
                <a:lnTo>
                  <a:pt x="68579" y="68580"/>
                </a:lnTo>
                <a:lnTo>
                  <a:pt x="76854" y="38735"/>
                </a:lnTo>
                <a:lnTo>
                  <a:pt x="81438" y="21272"/>
                </a:lnTo>
                <a:lnTo>
                  <a:pt x="83427" y="12700"/>
                </a:lnTo>
                <a:lnTo>
                  <a:pt x="83819" y="10160"/>
                </a:lnTo>
                <a:lnTo>
                  <a:pt x="83819" y="3810"/>
                </a:lnTo>
                <a:lnTo>
                  <a:pt x="78740" y="0"/>
                </a:lnTo>
                <a:close/>
              </a:path>
            </a:pathLst>
          </a:custGeom>
          <a:solidFill>
            <a:srgbClr val="0000FF"/>
          </a:solidFill>
        </p:spPr>
        <p:txBody>
          <a:bodyPr wrap="square" lIns="0" tIns="0" rIns="0" bIns="0" rtlCol="0"/>
          <a:lstStyle/>
          <a:p>
            <a:endParaRPr sz="1632"/>
          </a:p>
        </p:txBody>
      </p:sp>
      <p:sp>
        <p:nvSpPr>
          <p:cNvPr id="31" name="object 31"/>
          <p:cNvSpPr/>
          <p:nvPr/>
        </p:nvSpPr>
        <p:spPr>
          <a:xfrm>
            <a:off x="1626111" y="4594457"/>
            <a:ext cx="214205" cy="0"/>
          </a:xfrm>
          <a:custGeom>
            <a:avLst/>
            <a:gdLst/>
            <a:ahLst/>
            <a:cxnLst/>
            <a:rect l="l" t="t" r="r" b="b"/>
            <a:pathLst>
              <a:path w="236219">
                <a:moveTo>
                  <a:pt x="0" y="0"/>
                </a:moveTo>
                <a:lnTo>
                  <a:pt x="236220" y="0"/>
                </a:lnTo>
              </a:path>
            </a:pathLst>
          </a:custGeom>
          <a:ln w="13969">
            <a:solidFill>
              <a:srgbClr val="0000FF"/>
            </a:solidFill>
          </a:ln>
        </p:spPr>
        <p:txBody>
          <a:bodyPr wrap="square" lIns="0" tIns="0" rIns="0" bIns="0" rtlCol="0"/>
          <a:lstStyle/>
          <a:p>
            <a:endParaRPr sz="1632"/>
          </a:p>
        </p:txBody>
      </p:sp>
      <p:sp>
        <p:nvSpPr>
          <p:cNvPr id="32" name="object 32"/>
          <p:cNvSpPr/>
          <p:nvPr/>
        </p:nvSpPr>
        <p:spPr>
          <a:xfrm>
            <a:off x="1626111" y="4656645"/>
            <a:ext cx="214205" cy="0"/>
          </a:xfrm>
          <a:custGeom>
            <a:avLst/>
            <a:gdLst/>
            <a:ahLst/>
            <a:cxnLst/>
            <a:rect l="l" t="t" r="r" b="b"/>
            <a:pathLst>
              <a:path w="236219">
                <a:moveTo>
                  <a:pt x="0" y="0"/>
                </a:moveTo>
                <a:lnTo>
                  <a:pt x="236220" y="0"/>
                </a:lnTo>
              </a:path>
            </a:pathLst>
          </a:custGeom>
          <a:ln w="13970">
            <a:solidFill>
              <a:srgbClr val="0000FF"/>
            </a:solidFill>
          </a:ln>
        </p:spPr>
        <p:txBody>
          <a:bodyPr wrap="square" lIns="0" tIns="0" rIns="0" bIns="0" rtlCol="0"/>
          <a:lstStyle/>
          <a:p>
            <a:endParaRPr sz="1632"/>
          </a:p>
        </p:txBody>
      </p:sp>
      <p:sp>
        <p:nvSpPr>
          <p:cNvPr id="33" name="object 33"/>
          <p:cNvSpPr/>
          <p:nvPr/>
        </p:nvSpPr>
        <p:spPr>
          <a:xfrm>
            <a:off x="1972754" y="4625550"/>
            <a:ext cx="198082" cy="0"/>
          </a:xfrm>
          <a:custGeom>
            <a:avLst/>
            <a:gdLst/>
            <a:ahLst/>
            <a:cxnLst/>
            <a:rect l="l" t="t" r="r" b="b"/>
            <a:pathLst>
              <a:path w="218439">
                <a:moveTo>
                  <a:pt x="0" y="0"/>
                </a:moveTo>
                <a:lnTo>
                  <a:pt x="218439" y="0"/>
                </a:lnTo>
              </a:path>
            </a:pathLst>
          </a:custGeom>
          <a:ln w="13969">
            <a:solidFill>
              <a:srgbClr val="0000FF"/>
            </a:solidFill>
          </a:ln>
        </p:spPr>
        <p:txBody>
          <a:bodyPr wrap="square" lIns="0" tIns="0" rIns="0" bIns="0" rtlCol="0"/>
          <a:lstStyle/>
          <a:p>
            <a:endParaRPr sz="1632"/>
          </a:p>
        </p:txBody>
      </p:sp>
      <p:sp>
        <p:nvSpPr>
          <p:cNvPr id="34" name="object 34"/>
          <p:cNvSpPr/>
          <p:nvPr/>
        </p:nvSpPr>
        <p:spPr>
          <a:xfrm>
            <a:off x="2223812" y="4491384"/>
            <a:ext cx="107102" cy="215356"/>
          </a:xfrm>
          <a:custGeom>
            <a:avLst/>
            <a:gdLst/>
            <a:ahLst/>
            <a:cxnLst/>
            <a:rect l="l" t="t" r="r" b="b"/>
            <a:pathLst>
              <a:path w="118110" h="237489">
                <a:moveTo>
                  <a:pt x="118110" y="226060"/>
                </a:moveTo>
                <a:lnTo>
                  <a:pt x="1269" y="226060"/>
                </a:lnTo>
                <a:lnTo>
                  <a:pt x="1269" y="237490"/>
                </a:lnTo>
                <a:lnTo>
                  <a:pt x="14148" y="236755"/>
                </a:lnTo>
                <a:lnTo>
                  <a:pt x="30003" y="236378"/>
                </a:lnTo>
                <a:lnTo>
                  <a:pt x="118110" y="236220"/>
                </a:lnTo>
                <a:lnTo>
                  <a:pt x="118110" y="226060"/>
                </a:lnTo>
                <a:close/>
              </a:path>
              <a:path w="118110" h="237489">
                <a:moveTo>
                  <a:pt x="118110" y="236220"/>
                </a:moveTo>
                <a:lnTo>
                  <a:pt x="59690" y="236220"/>
                </a:lnTo>
                <a:lnTo>
                  <a:pt x="89376" y="236378"/>
                </a:lnTo>
                <a:lnTo>
                  <a:pt x="105588" y="236755"/>
                </a:lnTo>
                <a:lnTo>
                  <a:pt x="118110" y="237490"/>
                </a:lnTo>
                <a:lnTo>
                  <a:pt x="118110" y="236220"/>
                </a:lnTo>
                <a:close/>
              </a:path>
              <a:path w="118110" h="237489">
                <a:moveTo>
                  <a:pt x="73660" y="24130"/>
                </a:moveTo>
                <a:lnTo>
                  <a:pt x="45719" y="24130"/>
                </a:lnTo>
                <a:lnTo>
                  <a:pt x="45719" y="209550"/>
                </a:lnTo>
                <a:lnTo>
                  <a:pt x="45025" y="217487"/>
                </a:lnTo>
                <a:lnTo>
                  <a:pt x="41116" y="222567"/>
                </a:lnTo>
                <a:lnTo>
                  <a:pt x="31253" y="225266"/>
                </a:lnTo>
                <a:lnTo>
                  <a:pt x="12700" y="226060"/>
                </a:lnTo>
                <a:lnTo>
                  <a:pt x="106680" y="226060"/>
                </a:lnTo>
                <a:lnTo>
                  <a:pt x="87590" y="225266"/>
                </a:lnTo>
                <a:lnTo>
                  <a:pt x="77787" y="222567"/>
                </a:lnTo>
                <a:lnTo>
                  <a:pt x="74175" y="217487"/>
                </a:lnTo>
                <a:lnTo>
                  <a:pt x="73660" y="209550"/>
                </a:lnTo>
                <a:lnTo>
                  <a:pt x="73660" y="24130"/>
                </a:lnTo>
                <a:close/>
              </a:path>
              <a:path w="118110" h="237489">
                <a:moveTo>
                  <a:pt x="73660" y="0"/>
                </a:moveTo>
                <a:lnTo>
                  <a:pt x="64769" y="0"/>
                </a:lnTo>
                <a:lnTo>
                  <a:pt x="46970" y="13215"/>
                </a:lnTo>
                <a:lnTo>
                  <a:pt x="28098" y="20002"/>
                </a:lnTo>
                <a:lnTo>
                  <a:pt x="11370" y="22502"/>
                </a:lnTo>
                <a:lnTo>
                  <a:pt x="0" y="22860"/>
                </a:lnTo>
                <a:lnTo>
                  <a:pt x="0" y="34290"/>
                </a:lnTo>
                <a:lnTo>
                  <a:pt x="7322" y="34131"/>
                </a:lnTo>
                <a:lnTo>
                  <a:pt x="18573" y="33020"/>
                </a:lnTo>
                <a:lnTo>
                  <a:pt x="31968" y="30003"/>
                </a:lnTo>
                <a:lnTo>
                  <a:pt x="45719" y="24130"/>
                </a:lnTo>
                <a:lnTo>
                  <a:pt x="73660" y="24130"/>
                </a:lnTo>
                <a:lnTo>
                  <a:pt x="73660" y="0"/>
                </a:lnTo>
                <a:close/>
              </a:path>
            </a:pathLst>
          </a:custGeom>
          <a:solidFill>
            <a:srgbClr val="0000FF"/>
          </a:solidFill>
        </p:spPr>
        <p:txBody>
          <a:bodyPr wrap="square" lIns="0" tIns="0" rIns="0" bIns="0" rtlCol="0"/>
          <a:lstStyle/>
          <a:p>
            <a:endParaRPr sz="1632"/>
          </a:p>
        </p:txBody>
      </p:sp>
      <p:sp>
        <p:nvSpPr>
          <p:cNvPr id="35" name="object 35"/>
          <p:cNvSpPr/>
          <p:nvPr/>
        </p:nvSpPr>
        <p:spPr>
          <a:xfrm>
            <a:off x="2454139" y="4608852"/>
            <a:ext cx="34549" cy="34549"/>
          </a:xfrm>
          <a:custGeom>
            <a:avLst/>
            <a:gdLst/>
            <a:ahLst/>
            <a:cxnLst/>
            <a:rect l="l" t="t" r="r" b="b"/>
            <a:pathLst>
              <a:path w="38100" h="38100">
                <a:moveTo>
                  <a:pt x="19050" y="0"/>
                </a:moveTo>
                <a:lnTo>
                  <a:pt x="11787" y="1547"/>
                </a:lnTo>
                <a:lnTo>
                  <a:pt x="5714" y="5714"/>
                </a:lnTo>
                <a:lnTo>
                  <a:pt x="1547" y="11787"/>
                </a:lnTo>
                <a:lnTo>
                  <a:pt x="0" y="19049"/>
                </a:lnTo>
                <a:lnTo>
                  <a:pt x="1547" y="26848"/>
                </a:lnTo>
                <a:lnTo>
                  <a:pt x="5715" y="32861"/>
                </a:lnTo>
                <a:lnTo>
                  <a:pt x="11787"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36" name="object 36"/>
          <p:cNvSpPr/>
          <p:nvPr/>
        </p:nvSpPr>
        <p:spPr>
          <a:xfrm>
            <a:off x="2603852" y="4482172"/>
            <a:ext cx="146258" cy="228024"/>
          </a:xfrm>
          <a:custGeom>
            <a:avLst/>
            <a:gdLst/>
            <a:ahLst/>
            <a:cxnLst/>
            <a:rect l="l" t="t" r="r" b="b"/>
            <a:pathLst>
              <a:path w="161289" h="251460">
                <a:moveTo>
                  <a:pt x="83819" y="0"/>
                </a:moveTo>
                <a:lnTo>
                  <a:pt x="78740" y="0"/>
                </a:lnTo>
                <a:lnTo>
                  <a:pt x="69294" y="595"/>
                </a:lnTo>
                <a:lnTo>
                  <a:pt x="43735" y="3214"/>
                </a:lnTo>
                <a:lnTo>
                  <a:pt x="34290" y="3809"/>
                </a:lnTo>
                <a:lnTo>
                  <a:pt x="29210" y="3809"/>
                </a:lnTo>
                <a:lnTo>
                  <a:pt x="29210" y="15239"/>
                </a:lnTo>
                <a:lnTo>
                  <a:pt x="53340" y="15239"/>
                </a:lnTo>
                <a:lnTo>
                  <a:pt x="54610" y="17779"/>
                </a:lnTo>
                <a:lnTo>
                  <a:pt x="54610" y="21589"/>
                </a:lnTo>
                <a:lnTo>
                  <a:pt x="53340" y="27939"/>
                </a:lnTo>
                <a:lnTo>
                  <a:pt x="1269" y="233679"/>
                </a:lnTo>
                <a:lnTo>
                  <a:pt x="0" y="238759"/>
                </a:lnTo>
                <a:lnTo>
                  <a:pt x="0" y="250189"/>
                </a:lnTo>
                <a:lnTo>
                  <a:pt x="7619" y="251459"/>
                </a:lnTo>
                <a:lnTo>
                  <a:pt x="15240" y="251459"/>
                </a:lnTo>
                <a:lnTo>
                  <a:pt x="20319" y="248919"/>
                </a:lnTo>
                <a:lnTo>
                  <a:pt x="32543" y="206851"/>
                </a:lnTo>
                <a:lnTo>
                  <a:pt x="43180" y="165099"/>
                </a:lnTo>
                <a:lnTo>
                  <a:pt x="81881" y="165099"/>
                </a:lnTo>
                <a:lnTo>
                  <a:pt x="76537" y="162897"/>
                </a:lnTo>
                <a:lnTo>
                  <a:pt x="54610" y="158749"/>
                </a:lnTo>
                <a:lnTo>
                  <a:pt x="60022" y="154939"/>
                </a:lnTo>
                <a:lnTo>
                  <a:pt x="45719" y="154939"/>
                </a:lnTo>
                <a:lnTo>
                  <a:pt x="83819" y="3809"/>
                </a:lnTo>
                <a:lnTo>
                  <a:pt x="83819" y="0"/>
                </a:lnTo>
                <a:close/>
              </a:path>
              <a:path w="161289" h="251460">
                <a:moveTo>
                  <a:pt x="81881" y="165099"/>
                </a:moveTo>
                <a:lnTo>
                  <a:pt x="43180" y="165099"/>
                </a:lnTo>
                <a:lnTo>
                  <a:pt x="54352" y="167183"/>
                </a:lnTo>
                <a:lnTo>
                  <a:pt x="67786" y="172243"/>
                </a:lnTo>
                <a:lnTo>
                  <a:pt x="79077" y="181352"/>
                </a:lnTo>
                <a:lnTo>
                  <a:pt x="83819" y="195579"/>
                </a:lnTo>
                <a:lnTo>
                  <a:pt x="83819" y="204469"/>
                </a:lnTo>
                <a:lnTo>
                  <a:pt x="82550" y="208279"/>
                </a:lnTo>
                <a:lnTo>
                  <a:pt x="82550" y="215899"/>
                </a:lnTo>
                <a:lnTo>
                  <a:pt x="85010" y="230564"/>
                </a:lnTo>
                <a:lnTo>
                  <a:pt x="91757" y="241776"/>
                </a:lnTo>
                <a:lnTo>
                  <a:pt x="101838" y="248939"/>
                </a:lnTo>
                <a:lnTo>
                  <a:pt x="114300" y="251459"/>
                </a:lnTo>
                <a:lnTo>
                  <a:pt x="122416" y="250269"/>
                </a:lnTo>
                <a:lnTo>
                  <a:pt x="129698" y="246697"/>
                </a:lnTo>
                <a:lnTo>
                  <a:pt x="132851" y="243839"/>
                </a:lnTo>
                <a:lnTo>
                  <a:pt x="109219" y="243839"/>
                </a:lnTo>
                <a:lnTo>
                  <a:pt x="104140" y="240029"/>
                </a:lnTo>
                <a:lnTo>
                  <a:pt x="104140" y="219709"/>
                </a:lnTo>
                <a:lnTo>
                  <a:pt x="105410" y="212089"/>
                </a:lnTo>
                <a:lnTo>
                  <a:pt x="106680" y="207009"/>
                </a:lnTo>
                <a:lnTo>
                  <a:pt x="109219" y="200659"/>
                </a:lnTo>
                <a:lnTo>
                  <a:pt x="109219" y="195579"/>
                </a:lnTo>
                <a:lnTo>
                  <a:pt x="105152" y="180717"/>
                </a:lnTo>
                <a:lnTo>
                  <a:pt x="93821" y="170021"/>
                </a:lnTo>
                <a:lnTo>
                  <a:pt x="81881" y="165099"/>
                </a:lnTo>
                <a:close/>
              </a:path>
              <a:path w="161289" h="251460">
                <a:moveTo>
                  <a:pt x="156210" y="193039"/>
                </a:moveTo>
                <a:lnTo>
                  <a:pt x="147319" y="193039"/>
                </a:lnTo>
                <a:lnTo>
                  <a:pt x="147204" y="199727"/>
                </a:lnTo>
                <a:lnTo>
                  <a:pt x="141287" y="217050"/>
                </a:lnTo>
                <a:lnTo>
                  <a:pt x="134302" y="231139"/>
                </a:lnTo>
                <a:lnTo>
                  <a:pt x="125888" y="240466"/>
                </a:lnTo>
                <a:lnTo>
                  <a:pt x="115569" y="243839"/>
                </a:lnTo>
                <a:lnTo>
                  <a:pt x="132851" y="243839"/>
                </a:lnTo>
                <a:lnTo>
                  <a:pt x="153035" y="208756"/>
                </a:lnTo>
                <a:lnTo>
                  <a:pt x="156210" y="195579"/>
                </a:lnTo>
                <a:lnTo>
                  <a:pt x="156210" y="193039"/>
                </a:lnTo>
                <a:close/>
              </a:path>
              <a:path w="161289" h="251460">
                <a:moveTo>
                  <a:pt x="137160" y="90169"/>
                </a:moveTo>
                <a:lnTo>
                  <a:pt x="129043" y="91023"/>
                </a:lnTo>
                <a:lnTo>
                  <a:pt x="117951" y="95091"/>
                </a:lnTo>
                <a:lnTo>
                  <a:pt x="103762" y="104636"/>
                </a:lnTo>
                <a:lnTo>
                  <a:pt x="76616" y="131544"/>
                </a:lnTo>
                <a:lnTo>
                  <a:pt x="66516" y="140811"/>
                </a:lnTo>
                <a:lnTo>
                  <a:pt x="56177" y="148887"/>
                </a:lnTo>
                <a:lnTo>
                  <a:pt x="45719" y="154939"/>
                </a:lnTo>
                <a:lnTo>
                  <a:pt x="60022" y="154939"/>
                </a:lnTo>
                <a:lnTo>
                  <a:pt x="63321" y="152618"/>
                </a:lnTo>
                <a:lnTo>
                  <a:pt x="71913" y="145891"/>
                </a:lnTo>
                <a:lnTo>
                  <a:pt x="79791" y="138926"/>
                </a:lnTo>
                <a:lnTo>
                  <a:pt x="99298" y="118685"/>
                </a:lnTo>
                <a:lnTo>
                  <a:pt x="111760" y="107791"/>
                </a:lnTo>
                <a:lnTo>
                  <a:pt x="124221" y="100468"/>
                </a:lnTo>
                <a:lnTo>
                  <a:pt x="137160" y="97789"/>
                </a:lnTo>
                <a:lnTo>
                  <a:pt x="155416" y="97789"/>
                </a:lnTo>
                <a:lnTo>
                  <a:pt x="147895" y="92313"/>
                </a:lnTo>
                <a:lnTo>
                  <a:pt x="137160" y="90169"/>
                </a:lnTo>
                <a:close/>
              </a:path>
              <a:path w="161289" h="251460">
                <a:moveTo>
                  <a:pt x="155416" y="97789"/>
                </a:moveTo>
                <a:lnTo>
                  <a:pt x="140969" y="97789"/>
                </a:lnTo>
                <a:lnTo>
                  <a:pt x="144780" y="99059"/>
                </a:lnTo>
                <a:lnTo>
                  <a:pt x="147319" y="101599"/>
                </a:lnTo>
                <a:lnTo>
                  <a:pt x="148590" y="101599"/>
                </a:lnTo>
                <a:lnTo>
                  <a:pt x="148590" y="102869"/>
                </a:lnTo>
                <a:lnTo>
                  <a:pt x="138449" y="105132"/>
                </a:lnTo>
                <a:lnTo>
                  <a:pt x="132238" y="110489"/>
                </a:lnTo>
                <a:lnTo>
                  <a:pt x="129123" y="116800"/>
                </a:lnTo>
                <a:lnTo>
                  <a:pt x="128269" y="121919"/>
                </a:lnTo>
                <a:lnTo>
                  <a:pt x="128269" y="126999"/>
                </a:lnTo>
                <a:lnTo>
                  <a:pt x="133350" y="134619"/>
                </a:lnTo>
                <a:lnTo>
                  <a:pt x="142240" y="134619"/>
                </a:lnTo>
                <a:lnTo>
                  <a:pt x="149502" y="133211"/>
                </a:lnTo>
                <a:lnTo>
                  <a:pt x="155575" y="129063"/>
                </a:lnTo>
                <a:lnTo>
                  <a:pt x="159742" y="122297"/>
                </a:lnTo>
                <a:lnTo>
                  <a:pt x="161290" y="113029"/>
                </a:lnTo>
                <a:lnTo>
                  <a:pt x="159841" y="105171"/>
                </a:lnTo>
                <a:lnTo>
                  <a:pt x="155416" y="97789"/>
                </a:lnTo>
                <a:close/>
              </a:path>
            </a:pathLst>
          </a:custGeom>
          <a:solidFill>
            <a:srgbClr val="0000FF"/>
          </a:solidFill>
        </p:spPr>
        <p:txBody>
          <a:bodyPr wrap="square" lIns="0" tIns="0" rIns="0" bIns="0" rtlCol="0"/>
          <a:lstStyle/>
          <a:p>
            <a:endParaRPr sz="1632"/>
          </a:p>
        </p:txBody>
      </p:sp>
      <p:sp>
        <p:nvSpPr>
          <p:cNvPr id="37" name="object 37"/>
          <p:cNvSpPr/>
          <p:nvPr/>
        </p:nvSpPr>
        <p:spPr>
          <a:xfrm>
            <a:off x="2861819" y="4608852"/>
            <a:ext cx="34549" cy="34549"/>
          </a:xfrm>
          <a:custGeom>
            <a:avLst/>
            <a:gdLst/>
            <a:ahLst/>
            <a:cxnLst/>
            <a:rect l="l" t="t" r="r" b="b"/>
            <a:pathLst>
              <a:path w="38100" h="38100">
                <a:moveTo>
                  <a:pt x="19050" y="0"/>
                </a:moveTo>
                <a:lnTo>
                  <a:pt x="12322" y="1547"/>
                </a:lnTo>
                <a:lnTo>
                  <a:pt x="6191" y="5714"/>
                </a:lnTo>
                <a:lnTo>
                  <a:pt x="1726" y="11787"/>
                </a:lnTo>
                <a:lnTo>
                  <a:pt x="0" y="19049"/>
                </a:lnTo>
                <a:lnTo>
                  <a:pt x="1726" y="26848"/>
                </a:lnTo>
                <a:lnTo>
                  <a:pt x="6191" y="32861"/>
                </a:lnTo>
                <a:lnTo>
                  <a:pt x="12322"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38" name="object 38"/>
          <p:cNvSpPr/>
          <p:nvPr/>
        </p:nvSpPr>
        <p:spPr>
          <a:xfrm>
            <a:off x="3033412" y="4780446"/>
            <a:ext cx="44914" cy="0"/>
          </a:xfrm>
          <a:custGeom>
            <a:avLst/>
            <a:gdLst/>
            <a:ahLst/>
            <a:cxnLst/>
            <a:rect l="l" t="t" r="r" b="b"/>
            <a:pathLst>
              <a:path w="49529">
                <a:moveTo>
                  <a:pt x="0" y="0"/>
                </a:moveTo>
                <a:lnTo>
                  <a:pt x="49530" y="0"/>
                </a:lnTo>
              </a:path>
            </a:pathLst>
          </a:custGeom>
          <a:ln w="15240">
            <a:solidFill>
              <a:srgbClr val="0000FF"/>
            </a:solidFill>
          </a:ln>
        </p:spPr>
        <p:txBody>
          <a:bodyPr wrap="square" lIns="0" tIns="0" rIns="0" bIns="0" rtlCol="0"/>
          <a:lstStyle/>
          <a:p>
            <a:endParaRPr sz="1632"/>
          </a:p>
        </p:txBody>
      </p:sp>
      <p:sp>
        <p:nvSpPr>
          <p:cNvPr id="39" name="object 39"/>
          <p:cNvSpPr/>
          <p:nvPr/>
        </p:nvSpPr>
        <p:spPr>
          <a:xfrm>
            <a:off x="3039747" y="4477566"/>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40" name="object 40"/>
          <p:cNvSpPr/>
          <p:nvPr/>
        </p:nvSpPr>
        <p:spPr>
          <a:xfrm>
            <a:off x="3033412" y="4471231"/>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41" name="object 41"/>
          <p:cNvSpPr/>
          <p:nvPr/>
        </p:nvSpPr>
        <p:spPr>
          <a:xfrm>
            <a:off x="3093395" y="4563938"/>
            <a:ext cx="161229" cy="146258"/>
          </a:xfrm>
          <a:custGeom>
            <a:avLst/>
            <a:gdLst/>
            <a:ahLst/>
            <a:cxnLst/>
            <a:rect l="l" t="t" r="r" b="b"/>
            <a:pathLst>
              <a:path w="177800"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866" y="157281"/>
                </a:lnTo>
                <a:lnTo>
                  <a:pt x="53544" y="153670"/>
                </a:lnTo>
                <a:lnTo>
                  <a:pt x="22752" y="153670"/>
                </a:lnTo>
                <a:lnTo>
                  <a:pt x="16402" y="148590"/>
                </a:lnTo>
                <a:lnTo>
                  <a:pt x="25292" y="147320"/>
                </a:lnTo>
                <a:lnTo>
                  <a:pt x="32912" y="139700"/>
                </a:lnTo>
                <a:lnTo>
                  <a:pt x="32912" y="119380"/>
                </a:lnTo>
                <a:lnTo>
                  <a:pt x="25292" y="116840"/>
                </a:lnTo>
                <a:close/>
              </a:path>
              <a:path w="177800" h="161289">
                <a:moveTo>
                  <a:pt x="91754" y="133350"/>
                </a:moveTo>
                <a:lnTo>
                  <a:pt x="71012" y="133350"/>
                </a:lnTo>
                <a:lnTo>
                  <a:pt x="76072" y="143609"/>
                </a:lnTo>
                <a:lnTo>
                  <a:pt x="83871" y="152558"/>
                </a:lnTo>
                <a:lnTo>
                  <a:pt x="94765" y="158888"/>
                </a:lnTo>
                <a:lnTo>
                  <a:pt x="109112" y="161290"/>
                </a:lnTo>
                <a:lnTo>
                  <a:pt x="133579" y="154007"/>
                </a:lnTo>
                <a:lnTo>
                  <a:pt x="133941" y="153670"/>
                </a:lnTo>
                <a:lnTo>
                  <a:pt x="110382" y="153670"/>
                </a:lnTo>
                <a:lnTo>
                  <a:pt x="101512" y="151685"/>
                </a:lnTo>
                <a:lnTo>
                  <a:pt x="95618" y="146367"/>
                </a:lnTo>
                <a:lnTo>
                  <a:pt x="92394" y="138787"/>
                </a:lnTo>
                <a:lnTo>
                  <a:pt x="92317" y="138430"/>
                </a:lnTo>
                <a:lnTo>
                  <a:pt x="91754" y="133350"/>
                </a:lnTo>
                <a:close/>
              </a:path>
              <a:path w="177800" h="161289">
                <a:moveTo>
                  <a:pt x="91633" y="7620"/>
                </a:moveTo>
                <a:lnTo>
                  <a:pt x="67202" y="7620"/>
                </a:lnTo>
                <a:lnTo>
                  <a:pt x="73393" y="8532"/>
                </a:lnTo>
                <a:lnTo>
                  <a:pt x="79584" y="12065"/>
                </a:lnTo>
                <a:lnTo>
                  <a:pt x="84347" y="19407"/>
                </a:lnTo>
                <a:lnTo>
                  <a:pt x="86249" y="31730"/>
                </a:lnTo>
                <a:lnTo>
                  <a:pt x="85240" y="42187"/>
                </a:lnTo>
                <a:lnTo>
                  <a:pt x="76072" y="83542"/>
                </a:lnTo>
                <a:lnTo>
                  <a:pt x="62042" y="131702"/>
                </a:lnTo>
                <a:lnTo>
                  <a:pt x="34182" y="153670"/>
                </a:lnTo>
                <a:lnTo>
                  <a:pt x="53544" y="153670"/>
                </a:lnTo>
                <a:lnTo>
                  <a:pt x="60534" y="148272"/>
                </a:lnTo>
                <a:lnTo>
                  <a:pt x="67916" y="138787"/>
                </a:lnTo>
                <a:lnTo>
                  <a:pt x="71012" y="133350"/>
                </a:lnTo>
                <a:lnTo>
                  <a:pt x="91754" y="133350"/>
                </a:lnTo>
                <a:lnTo>
                  <a:pt x="91332" y="129540"/>
                </a:lnTo>
                <a:lnTo>
                  <a:pt x="91590" y="123705"/>
                </a:lnTo>
                <a:lnTo>
                  <a:pt x="92443" y="117157"/>
                </a:lnTo>
                <a:lnTo>
                  <a:pt x="94011" y="109180"/>
                </a:lnTo>
                <a:lnTo>
                  <a:pt x="96412" y="99060"/>
                </a:lnTo>
                <a:lnTo>
                  <a:pt x="109112" y="49530"/>
                </a:lnTo>
                <a:lnTo>
                  <a:pt x="111612" y="39231"/>
                </a:lnTo>
                <a:lnTo>
                  <a:pt x="117064" y="26670"/>
                </a:lnTo>
                <a:lnTo>
                  <a:pt x="106572" y="26670"/>
                </a:lnTo>
                <a:lnTo>
                  <a:pt x="98297" y="12858"/>
                </a:lnTo>
                <a:lnTo>
                  <a:pt x="91633" y="7620"/>
                </a:lnTo>
                <a:close/>
              </a:path>
              <a:path w="177800" h="161289">
                <a:moveTo>
                  <a:pt x="166262" y="102870"/>
                </a:moveTo>
                <a:lnTo>
                  <a:pt x="158642" y="102870"/>
                </a:lnTo>
                <a:lnTo>
                  <a:pt x="158642" y="104140"/>
                </a:lnTo>
                <a:lnTo>
                  <a:pt x="157372" y="106680"/>
                </a:lnTo>
                <a:lnTo>
                  <a:pt x="146815" y="130095"/>
                </a:lnTo>
                <a:lnTo>
                  <a:pt x="133877" y="144462"/>
                </a:lnTo>
                <a:lnTo>
                  <a:pt x="120939" y="151685"/>
                </a:lnTo>
                <a:lnTo>
                  <a:pt x="110382" y="153670"/>
                </a:lnTo>
                <a:lnTo>
                  <a:pt x="133941" y="153670"/>
                </a:lnTo>
                <a:lnTo>
                  <a:pt x="151498" y="137318"/>
                </a:lnTo>
                <a:lnTo>
                  <a:pt x="162511" y="118963"/>
                </a:lnTo>
                <a:lnTo>
                  <a:pt x="166262" y="106680"/>
                </a:lnTo>
                <a:lnTo>
                  <a:pt x="166262" y="102870"/>
                </a:lnTo>
                <a:close/>
              </a:path>
              <a:path w="177800" h="161289">
                <a:moveTo>
                  <a:pt x="68472" y="0"/>
                </a:moveTo>
                <a:lnTo>
                  <a:pt x="44004" y="7461"/>
                </a:lnTo>
                <a:lnTo>
                  <a:pt x="26086" y="24447"/>
                </a:lnTo>
                <a:lnTo>
                  <a:pt x="15072" y="42862"/>
                </a:lnTo>
                <a:lnTo>
                  <a:pt x="11322" y="54610"/>
                </a:lnTo>
                <a:lnTo>
                  <a:pt x="11322" y="58420"/>
                </a:lnTo>
                <a:lnTo>
                  <a:pt x="17672" y="58420"/>
                </a:lnTo>
                <a:lnTo>
                  <a:pt x="18942" y="57150"/>
                </a:lnTo>
                <a:lnTo>
                  <a:pt x="20212" y="54610"/>
                </a:lnTo>
                <a:lnTo>
                  <a:pt x="31304" y="31730"/>
                </a:lnTo>
                <a:lnTo>
                  <a:pt x="44183" y="17303"/>
                </a:lnTo>
                <a:lnTo>
                  <a:pt x="56823" y="9782"/>
                </a:lnTo>
                <a:lnTo>
                  <a:pt x="67202" y="7620"/>
                </a:lnTo>
                <a:lnTo>
                  <a:pt x="91633" y="7620"/>
                </a:lnTo>
                <a:lnTo>
                  <a:pt x="87998" y="4762"/>
                </a:lnTo>
                <a:lnTo>
                  <a:pt x="77461" y="952"/>
                </a:lnTo>
                <a:lnTo>
                  <a:pt x="68472" y="0"/>
                </a:lnTo>
                <a:close/>
              </a:path>
              <a:path w="177800" h="161289">
                <a:moveTo>
                  <a:pt x="168893" y="7620"/>
                </a:moveTo>
                <a:lnTo>
                  <a:pt x="153562" y="7620"/>
                </a:lnTo>
                <a:lnTo>
                  <a:pt x="161182" y="12700"/>
                </a:lnTo>
                <a:lnTo>
                  <a:pt x="154653" y="14962"/>
                </a:lnTo>
                <a:lnTo>
                  <a:pt x="148958" y="19367"/>
                </a:lnTo>
                <a:lnTo>
                  <a:pt x="144930" y="25201"/>
                </a:lnTo>
                <a:lnTo>
                  <a:pt x="143406" y="31730"/>
                </a:lnTo>
                <a:lnTo>
                  <a:pt x="143402" y="36830"/>
                </a:lnTo>
                <a:lnTo>
                  <a:pt x="148482" y="44450"/>
                </a:lnTo>
                <a:lnTo>
                  <a:pt x="158642" y="44450"/>
                </a:lnTo>
                <a:lnTo>
                  <a:pt x="164833" y="43041"/>
                </a:lnTo>
                <a:lnTo>
                  <a:pt x="171024" y="38893"/>
                </a:lnTo>
                <a:lnTo>
                  <a:pt x="175787" y="32127"/>
                </a:lnTo>
                <a:lnTo>
                  <a:pt x="177692" y="22860"/>
                </a:lnTo>
                <a:lnTo>
                  <a:pt x="174120" y="11787"/>
                </a:lnTo>
                <a:lnTo>
                  <a:pt x="168893" y="7620"/>
                </a:lnTo>
                <a:close/>
              </a:path>
              <a:path w="177800" h="161289">
                <a:moveTo>
                  <a:pt x="143402" y="0"/>
                </a:moveTo>
                <a:lnTo>
                  <a:pt x="130146" y="3095"/>
                </a:lnTo>
                <a:lnTo>
                  <a:pt x="119272" y="10477"/>
                </a:lnTo>
                <a:lnTo>
                  <a:pt x="111255" y="19288"/>
                </a:lnTo>
                <a:lnTo>
                  <a:pt x="106572" y="26670"/>
                </a:lnTo>
                <a:lnTo>
                  <a:pt x="117064" y="26670"/>
                </a:lnTo>
                <a:lnTo>
                  <a:pt x="117684" y="25241"/>
                </a:lnTo>
                <a:lnTo>
                  <a:pt x="128043" y="12918"/>
                </a:lnTo>
                <a:lnTo>
                  <a:pt x="143402" y="7620"/>
                </a:lnTo>
                <a:lnTo>
                  <a:pt x="168893" y="7620"/>
                </a:lnTo>
                <a:lnTo>
                  <a:pt x="165309" y="4762"/>
                </a:lnTo>
                <a:lnTo>
                  <a:pt x="154117" y="1071"/>
                </a:lnTo>
                <a:lnTo>
                  <a:pt x="143402" y="0"/>
                </a:lnTo>
                <a:close/>
              </a:path>
            </a:pathLst>
          </a:custGeom>
          <a:solidFill>
            <a:srgbClr val="0000FF"/>
          </a:solidFill>
        </p:spPr>
        <p:txBody>
          <a:bodyPr wrap="square" lIns="0" tIns="0" rIns="0" bIns="0" rtlCol="0"/>
          <a:lstStyle/>
          <a:p>
            <a:endParaRPr sz="1632"/>
          </a:p>
        </p:txBody>
      </p:sp>
      <p:sp>
        <p:nvSpPr>
          <p:cNvPr id="42" name="object 42"/>
          <p:cNvSpPr/>
          <p:nvPr/>
        </p:nvSpPr>
        <p:spPr>
          <a:xfrm>
            <a:off x="3274104" y="4780446"/>
            <a:ext cx="44914" cy="0"/>
          </a:xfrm>
          <a:custGeom>
            <a:avLst/>
            <a:gdLst/>
            <a:ahLst/>
            <a:cxnLst/>
            <a:rect l="l" t="t" r="r" b="b"/>
            <a:pathLst>
              <a:path w="49529">
                <a:moveTo>
                  <a:pt x="0" y="0"/>
                </a:moveTo>
                <a:lnTo>
                  <a:pt x="49529" y="0"/>
                </a:lnTo>
              </a:path>
            </a:pathLst>
          </a:custGeom>
          <a:ln w="15240">
            <a:solidFill>
              <a:srgbClr val="0000FF"/>
            </a:solidFill>
          </a:ln>
        </p:spPr>
        <p:txBody>
          <a:bodyPr wrap="square" lIns="0" tIns="0" rIns="0" bIns="0" rtlCol="0"/>
          <a:lstStyle/>
          <a:p>
            <a:endParaRPr sz="1632"/>
          </a:p>
        </p:txBody>
      </p:sp>
      <p:sp>
        <p:nvSpPr>
          <p:cNvPr id="43" name="object 43"/>
          <p:cNvSpPr/>
          <p:nvPr/>
        </p:nvSpPr>
        <p:spPr>
          <a:xfrm>
            <a:off x="3312684" y="4477566"/>
            <a:ext cx="0" cy="295971"/>
          </a:xfrm>
          <a:custGeom>
            <a:avLst/>
            <a:gdLst/>
            <a:ahLst/>
            <a:cxnLst/>
            <a:rect l="l" t="t" r="r" b="b"/>
            <a:pathLst>
              <a:path h="326389">
                <a:moveTo>
                  <a:pt x="0" y="0"/>
                </a:moveTo>
                <a:lnTo>
                  <a:pt x="0" y="326389"/>
                </a:lnTo>
              </a:path>
            </a:pathLst>
          </a:custGeom>
          <a:ln w="13969">
            <a:solidFill>
              <a:srgbClr val="0000FF"/>
            </a:solidFill>
          </a:ln>
        </p:spPr>
        <p:txBody>
          <a:bodyPr wrap="square" lIns="0" tIns="0" rIns="0" bIns="0" rtlCol="0"/>
          <a:lstStyle/>
          <a:p>
            <a:endParaRPr sz="1632"/>
          </a:p>
        </p:txBody>
      </p:sp>
      <p:sp>
        <p:nvSpPr>
          <p:cNvPr id="44" name="object 44"/>
          <p:cNvSpPr/>
          <p:nvPr/>
        </p:nvSpPr>
        <p:spPr>
          <a:xfrm>
            <a:off x="3274104" y="4471231"/>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45" name="object 45"/>
          <p:cNvSpPr/>
          <p:nvPr/>
        </p:nvSpPr>
        <p:spPr>
          <a:xfrm>
            <a:off x="3368539" y="4593880"/>
            <a:ext cx="170442" cy="161229"/>
          </a:xfrm>
          <a:custGeom>
            <a:avLst/>
            <a:gdLst/>
            <a:ahLst/>
            <a:cxnLst/>
            <a:rect l="l" t="t" r="r" b="b"/>
            <a:pathLst>
              <a:path w="187960" h="177800">
                <a:moveTo>
                  <a:pt x="55879" y="168909"/>
                </a:moveTo>
                <a:lnTo>
                  <a:pt x="0" y="168909"/>
                </a:lnTo>
                <a:lnTo>
                  <a:pt x="0" y="176529"/>
                </a:lnTo>
                <a:lnTo>
                  <a:pt x="2539" y="177800"/>
                </a:lnTo>
                <a:lnTo>
                  <a:pt x="10160" y="177800"/>
                </a:lnTo>
                <a:lnTo>
                  <a:pt x="17779" y="176529"/>
                </a:lnTo>
                <a:lnTo>
                  <a:pt x="55879" y="176529"/>
                </a:lnTo>
                <a:lnTo>
                  <a:pt x="55879" y="168909"/>
                </a:lnTo>
                <a:close/>
              </a:path>
              <a:path w="187960" h="177800">
                <a:moveTo>
                  <a:pt x="55879" y="176529"/>
                </a:moveTo>
                <a:lnTo>
                  <a:pt x="25400" y="176529"/>
                </a:lnTo>
                <a:lnTo>
                  <a:pt x="31511" y="176728"/>
                </a:lnTo>
                <a:lnTo>
                  <a:pt x="44688" y="177601"/>
                </a:lnTo>
                <a:lnTo>
                  <a:pt x="50800" y="177800"/>
                </a:lnTo>
                <a:lnTo>
                  <a:pt x="55879" y="177800"/>
                </a:lnTo>
                <a:lnTo>
                  <a:pt x="55879" y="176529"/>
                </a:lnTo>
                <a:close/>
              </a:path>
              <a:path w="187960" h="177800">
                <a:moveTo>
                  <a:pt x="187960" y="168909"/>
                </a:moveTo>
                <a:lnTo>
                  <a:pt x="118110" y="168909"/>
                </a:lnTo>
                <a:lnTo>
                  <a:pt x="118110" y="177800"/>
                </a:lnTo>
                <a:lnTo>
                  <a:pt x="121920" y="177800"/>
                </a:lnTo>
                <a:lnTo>
                  <a:pt x="129024" y="177601"/>
                </a:lnTo>
                <a:lnTo>
                  <a:pt x="146565" y="176728"/>
                </a:lnTo>
                <a:lnTo>
                  <a:pt x="153670" y="176529"/>
                </a:lnTo>
                <a:lnTo>
                  <a:pt x="187325" y="176529"/>
                </a:lnTo>
                <a:lnTo>
                  <a:pt x="187960" y="175259"/>
                </a:lnTo>
                <a:lnTo>
                  <a:pt x="187960" y="168909"/>
                </a:lnTo>
                <a:close/>
              </a:path>
              <a:path w="187960" h="177800">
                <a:moveTo>
                  <a:pt x="187325" y="176529"/>
                </a:moveTo>
                <a:lnTo>
                  <a:pt x="158750" y="176529"/>
                </a:lnTo>
                <a:lnTo>
                  <a:pt x="163829" y="177800"/>
                </a:lnTo>
                <a:lnTo>
                  <a:pt x="186689" y="177800"/>
                </a:lnTo>
                <a:lnTo>
                  <a:pt x="187325" y="176529"/>
                </a:lnTo>
                <a:close/>
              </a:path>
              <a:path w="187960" h="177800">
                <a:moveTo>
                  <a:pt x="142239" y="0"/>
                </a:moveTo>
                <a:lnTo>
                  <a:pt x="132079" y="0"/>
                </a:lnTo>
                <a:lnTo>
                  <a:pt x="130810" y="2539"/>
                </a:lnTo>
                <a:lnTo>
                  <a:pt x="129539" y="6350"/>
                </a:lnTo>
                <a:lnTo>
                  <a:pt x="38100" y="148589"/>
                </a:lnTo>
                <a:lnTo>
                  <a:pt x="30817" y="157122"/>
                </a:lnTo>
                <a:lnTo>
                  <a:pt x="23653" y="163512"/>
                </a:lnTo>
                <a:lnTo>
                  <a:pt x="15775" y="167520"/>
                </a:lnTo>
                <a:lnTo>
                  <a:pt x="6350" y="168909"/>
                </a:lnTo>
                <a:lnTo>
                  <a:pt x="40639" y="168909"/>
                </a:lnTo>
                <a:lnTo>
                  <a:pt x="40639" y="158750"/>
                </a:lnTo>
                <a:lnTo>
                  <a:pt x="43179" y="153669"/>
                </a:lnTo>
                <a:lnTo>
                  <a:pt x="44450" y="152400"/>
                </a:lnTo>
                <a:lnTo>
                  <a:pt x="64770" y="120650"/>
                </a:lnTo>
                <a:lnTo>
                  <a:pt x="159390" y="120650"/>
                </a:lnTo>
                <a:lnTo>
                  <a:pt x="158141" y="111759"/>
                </a:lnTo>
                <a:lnTo>
                  <a:pt x="69850" y="111759"/>
                </a:lnTo>
                <a:lnTo>
                  <a:pt x="121920" y="30479"/>
                </a:lnTo>
                <a:lnTo>
                  <a:pt x="146721" y="30479"/>
                </a:lnTo>
                <a:lnTo>
                  <a:pt x="143510" y="7619"/>
                </a:lnTo>
                <a:lnTo>
                  <a:pt x="142239" y="2539"/>
                </a:lnTo>
                <a:lnTo>
                  <a:pt x="142239" y="0"/>
                </a:lnTo>
                <a:close/>
              </a:path>
              <a:path w="187960" h="177800">
                <a:moveTo>
                  <a:pt x="159390" y="120650"/>
                </a:moveTo>
                <a:lnTo>
                  <a:pt x="134620" y="120650"/>
                </a:lnTo>
                <a:lnTo>
                  <a:pt x="140970" y="162559"/>
                </a:lnTo>
                <a:lnTo>
                  <a:pt x="139700" y="165100"/>
                </a:lnTo>
                <a:lnTo>
                  <a:pt x="138429" y="168909"/>
                </a:lnTo>
                <a:lnTo>
                  <a:pt x="166370" y="168909"/>
                </a:lnTo>
                <a:lnTo>
                  <a:pt x="165100" y="167639"/>
                </a:lnTo>
                <a:lnTo>
                  <a:pt x="165100" y="161289"/>
                </a:lnTo>
                <a:lnTo>
                  <a:pt x="159390" y="120650"/>
                </a:lnTo>
                <a:close/>
              </a:path>
              <a:path w="187960" h="177800">
                <a:moveTo>
                  <a:pt x="146721" y="30479"/>
                </a:moveTo>
                <a:lnTo>
                  <a:pt x="121920" y="30479"/>
                </a:lnTo>
                <a:lnTo>
                  <a:pt x="134620" y="111759"/>
                </a:lnTo>
                <a:lnTo>
                  <a:pt x="158141" y="111759"/>
                </a:lnTo>
                <a:lnTo>
                  <a:pt x="146721" y="30479"/>
                </a:lnTo>
                <a:close/>
              </a:path>
            </a:pathLst>
          </a:custGeom>
          <a:solidFill>
            <a:srgbClr val="0000FF"/>
          </a:solidFill>
        </p:spPr>
        <p:txBody>
          <a:bodyPr wrap="square" lIns="0" tIns="0" rIns="0" bIns="0" rtlCol="0"/>
          <a:lstStyle/>
          <a:p>
            <a:endParaRPr sz="1632"/>
          </a:p>
        </p:txBody>
      </p:sp>
      <p:sp>
        <p:nvSpPr>
          <p:cNvPr id="46" name="object 46"/>
          <p:cNvSpPr/>
          <p:nvPr/>
        </p:nvSpPr>
        <p:spPr>
          <a:xfrm>
            <a:off x="3664510" y="4608852"/>
            <a:ext cx="34549" cy="34549"/>
          </a:xfrm>
          <a:custGeom>
            <a:avLst/>
            <a:gdLst/>
            <a:ahLst/>
            <a:cxnLst/>
            <a:rect l="l" t="t" r="r" b="b"/>
            <a:pathLst>
              <a:path w="38100" h="38100">
                <a:moveTo>
                  <a:pt x="19050" y="0"/>
                </a:moveTo>
                <a:lnTo>
                  <a:pt x="11787" y="1547"/>
                </a:lnTo>
                <a:lnTo>
                  <a:pt x="5715" y="5714"/>
                </a:lnTo>
                <a:lnTo>
                  <a:pt x="1547" y="11787"/>
                </a:lnTo>
                <a:lnTo>
                  <a:pt x="0" y="19049"/>
                </a:lnTo>
                <a:lnTo>
                  <a:pt x="1547" y="26848"/>
                </a:lnTo>
                <a:lnTo>
                  <a:pt x="5715" y="32861"/>
                </a:lnTo>
                <a:lnTo>
                  <a:pt x="11787" y="36730"/>
                </a:lnTo>
                <a:lnTo>
                  <a:pt x="19050" y="38099"/>
                </a:lnTo>
                <a:lnTo>
                  <a:pt x="26312" y="36730"/>
                </a:lnTo>
                <a:lnTo>
                  <a:pt x="32384" y="32861"/>
                </a:lnTo>
                <a:lnTo>
                  <a:pt x="36552" y="26848"/>
                </a:lnTo>
                <a:lnTo>
                  <a:pt x="38100" y="19049"/>
                </a:lnTo>
                <a:lnTo>
                  <a:pt x="36552" y="11787"/>
                </a:lnTo>
                <a:lnTo>
                  <a:pt x="32385" y="5714"/>
                </a:lnTo>
                <a:lnTo>
                  <a:pt x="26312" y="1547"/>
                </a:lnTo>
                <a:lnTo>
                  <a:pt x="19050" y="0"/>
                </a:lnTo>
                <a:close/>
              </a:path>
            </a:pathLst>
          </a:custGeom>
          <a:solidFill>
            <a:srgbClr val="0000FF"/>
          </a:solidFill>
        </p:spPr>
        <p:txBody>
          <a:bodyPr wrap="square" lIns="0" tIns="0" rIns="0" bIns="0" rtlCol="0"/>
          <a:lstStyle/>
          <a:p>
            <a:endParaRPr sz="1632"/>
          </a:p>
        </p:txBody>
      </p:sp>
      <p:sp>
        <p:nvSpPr>
          <p:cNvPr id="47" name="object 47"/>
          <p:cNvSpPr/>
          <p:nvPr/>
        </p:nvSpPr>
        <p:spPr>
          <a:xfrm>
            <a:off x="3853379" y="4269119"/>
            <a:ext cx="230327" cy="228024"/>
          </a:xfrm>
          <a:custGeom>
            <a:avLst/>
            <a:gdLst/>
            <a:ahLst/>
            <a:cxnLst/>
            <a:rect l="l" t="t" r="r" b="b"/>
            <a:pathLst>
              <a:path w="254000" h="251460">
                <a:moveTo>
                  <a:pt x="85089" y="11429"/>
                </a:moveTo>
                <a:lnTo>
                  <a:pt x="29209" y="11429"/>
                </a:lnTo>
                <a:lnTo>
                  <a:pt x="29323" y="14763"/>
                </a:lnTo>
                <a:lnTo>
                  <a:pt x="30479" y="22859"/>
                </a:lnTo>
                <a:lnTo>
                  <a:pt x="58419" y="243839"/>
                </a:lnTo>
                <a:lnTo>
                  <a:pt x="59689" y="250189"/>
                </a:lnTo>
                <a:lnTo>
                  <a:pt x="59689" y="251459"/>
                </a:lnTo>
                <a:lnTo>
                  <a:pt x="71119" y="251459"/>
                </a:lnTo>
                <a:lnTo>
                  <a:pt x="74929" y="243839"/>
                </a:lnTo>
                <a:lnTo>
                  <a:pt x="96575" y="209549"/>
                </a:lnTo>
                <a:lnTo>
                  <a:pt x="85089" y="209549"/>
                </a:lnTo>
                <a:lnTo>
                  <a:pt x="60959" y="22859"/>
                </a:lnTo>
                <a:lnTo>
                  <a:pt x="62408" y="18395"/>
                </a:lnTo>
                <a:lnTo>
                  <a:pt x="66833" y="14763"/>
                </a:lnTo>
                <a:lnTo>
                  <a:pt x="74354" y="12322"/>
                </a:lnTo>
                <a:lnTo>
                  <a:pt x="85089" y="11429"/>
                </a:lnTo>
                <a:close/>
              </a:path>
              <a:path w="254000" h="251460">
                <a:moveTo>
                  <a:pt x="248919" y="11429"/>
                </a:moveTo>
                <a:lnTo>
                  <a:pt x="182879" y="11429"/>
                </a:lnTo>
                <a:lnTo>
                  <a:pt x="193039" y="12700"/>
                </a:lnTo>
                <a:lnTo>
                  <a:pt x="199389" y="15239"/>
                </a:lnTo>
                <a:lnTo>
                  <a:pt x="199389" y="27939"/>
                </a:lnTo>
                <a:lnTo>
                  <a:pt x="194309" y="36829"/>
                </a:lnTo>
                <a:lnTo>
                  <a:pt x="85089" y="209549"/>
                </a:lnTo>
                <a:lnTo>
                  <a:pt x="96575" y="209549"/>
                </a:lnTo>
                <a:lnTo>
                  <a:pt x="203200" y="40639"/>
                </a:lnTo>
                <a:lnTo>
                  <a:pt x="215344" y="24467"/>
                </a:lnTo>
                <a:lnTo>
                  <a:pt x="227012" y="16033"/>
                </a:lnTo>
                <a:lnTo>
                  <a:pt x="238204" y="12600"/>
                </a:lnTo>
                <a:lnTo>
                  <a:pt x="248919" y="11429"/>
                </a:lnTo>
                <a:close/>
              </a:path>
              <a:path w="254000" h="251460">
                <a:moveTo>
                  <a:pt x="12700" y="0"/>
                </a:moveTo>
                <a:lnTo>
                  <a:pt x="0" y="0"/>
                </a:lnTo>
                <a:lnTo>
                  <a:pt x="0" y="11429"/>
                </a:lnTo>
                <a:lnTo>
                  <a:pt x="93979" y="11429"/>
                </a:lnTo>
                <a:lnTo>
                  <a:pt x="93979" y="1269"/>
                </a:lnTo>
                <a:lnTo>
                  <a:pt x="19050" y="1269"/>
                </a:lnTo>
                <a:lnTo>
                  <a:pt x="12700" y="0"/>
                </a:lnTo>
                <a:close/>
              </a:path>
              <a:path w="254000" h="251460">
                <a:moveTo>
                  <a:pt x="184150" y="0"/>
                </a:moveTo>
                <a:lnTo>
                  <a:pt x="176529" y="0"/>
                </a:lnTo>
                <a:lnTo>
                  <a:pt x="176529" y="11429"/>
                </a:lnTo>
                <a:lnTo>
                  <a:pt x="252729" y="11429"/>
                </a:lnTo>
                <a:lnTo>
                  <a:pt x="254000" y="5079"/>
                </a:lnTo>
                <a:lnTo>
                  <a:pt x="254000" y="1269"/>
                </a:lnTo>
                <a:lnTo>
                  <a:pt x="219709" y="1269"/>
                </a:lnTo>
                <a:lnTo>
                  <a:pt x="210403" y="1071"/>
                </a:lnTo>
                <a:lnTo>
                  <a:pt x="192742" y="198"/>
                </a:lnTo>
                <a:lnTo>
                  <a:pt x="184150" y="0"/>
                </a:lnTo>
                <a:close/>
              </a:path>
              <a:path w="254000" h="251460">
                <a:moveTo>
                  <a:pt x="91439" y="0"/>
                </a:moveTo>
                <a:lnTo>
                  <a:pt x="88900" y="0"/>
                </a:lnTo>
                <a:lnTo>
                  <a:pt x="78204" y="198"/>
                </a:lnTo>
                <a:lnTo>
                  <a:pt x="55860" y="1071"/>
                </a:lnTo>
                <a:lnTo>
                  <a:pt x="44450" y="1269"/>
                </a:lnTo>
                <a:lnTo>
                  <a:pt x="93979" y="1269"/>
                </a:lnTo>
                <a:lnTo>
                  <a:pt x="91439" y="0"/>
                </a:lnTo>
                <a:close/>
              </a:path>
              <a:path w="254000" h="251460">
                <a:moveTo>
                  <a:pt x="251459" y="0"/>
                </a:moveTo>
                <a:lnTo>
                  <a:pt x="248919" y="0"/>
                </a:lnTo>
                <a:lnTo>
                  <a:pt x="242034" y="198"/>
                </a:lnTo>
                <a:lnTo>
                  <a:pt x="227310" y="1071"/>
                </a:lnTo>
                <a:lnTo>
                  <a:pt x="219709" y="1269"/>
                </a:lnTo>
                <a:lnTo>
                  <a:pt x="254000" y="1269"/>
                </a:lnTo>
                <a:lnTo>
                  <a:pt x="251459" y="0"/>
                </a:lnTo>
                <a:close/>
              </a:path>
            </a:pathLst>
          </a:custGeom>
          <a:solidFill>
            <a:srgbClr val="0000FF"/>
          </a:solidFill>
        </p:spPr>
        <p:txBody>
          <a:bodyPr wrap="square" lIns="0" tIns="0" rIns="0" bIns="0" rtlCol="0"/>
          <a:lstStyle/>
          <a:p>
            <a:endParaRPr sz="1632"/>
          </a:p>
        </p:txBody>
      </p:sp>
      <p:sp>
        <p:nvSpPr>
          <p:cNvPr id="48" name="object 48"/>
          <p:cNvSpPr/>
          <p:nvPr/>
        </p:nvSpPr>
        <p:spPr>
          <a:xfrm>
            <a:off x="4035336" y="4376221"/>
            <a:ext cx="169291" cy="161229"/>
          </a:xfrm>
          <a:custGeom>
            <a:avLst/>
            <a:gdLst/>
            <a:ahLst/>
            <a:cxnLst/>
            <a:rect l="l" t="t" r="r" b="b"/>
            <a:pathLst>
              <a:path w="186689" h="177800">
                <a:moveTo>
                  <a:pt x="54610" y="168910"/>
                </a:moveTo>
                <a:lnTo>
                  <a:pt x="0" y="168910"/>
                </a:lnTo>
                <a:lnTo>
                  <a:pt x="0" y="176530"/>
                </a:lnTo>
                <a:lnTo>
                  <a:pt x="1270" y="177800"/>
                </a:lnTo>
                <a:lnTo>
                  <a:pt x="10160" y="177800"/>
                </a:lnTo>
                <a:lnTo>
                  <a:pt x="17780" y="176530"/>
                </a:lnTo>
                <a:lnTo>
                  <a:pt x="54610" y="176530"/>
                </a:lnTo>
                <a:lnTo>
                  <a:pt x="54610" y="168910"/>
                </a:lnTo>
                <a:close/>
              </a:path>
              <a:path w="186689" h="177800">
                <a:moveTo>
                  <a:pt x="54610" y="176530"/>
                </a:moveTo>
                <a:lnTo>
                  <a:pt x="24130" y="176530"/>
                </a:lnTo>
                <a:lnTo>
                  <a:pt x="30956" y="176728"/>
                </a:lnTo>
                <a:lnTo>
                  <a:pt x="44132" y="177601"/>
                </a:lnTo>
                <a:lnTo>
                  <a:pt x="49530" y="177800"/>
                </a:lnTo>
                <a:lnTo>
                  <a:pt x="54610" y="177800"/>
                </a:lnTo>
                <a:lnTo>
                  <a:pt x="54610" y="176530"/>
                </a:lnTo>
                <a:close/>
              </a:path>
              <a:path w="186689" h="177800">
                <a:moveTo>
                  <a:pt x="186690" y="168910"/>
                </a:moveTo>
                <a:lnTo>
                  <a:pt x="118110" y="168910"/>
                </a:lnTo>
                <a:lnTo>
                  <a:pt x="118110" y="177800"/>
                </a:lnTo>
                <a:lnTo>
                  <a:pt x="121920" y="177800"/>
                </a:lnTo>
                <a:lnTo>
                  <a:pt x="128488" y="177601"/>
                </a:lnTo>
                <a:lnTo>
                  <a:pt x="146387" y="176728"/>
                </a:lnTo>
                <a:lnTo>
                  <a:pt x="153670" y="176530"/>
                </a:lnTo>
                <a:lnTo>
                  <a:pt x="186055" y="176530"/>
                </a:lnTo>
                <a:lnTo>
                  <a:pt x="186690" y="175260"/>
                </a:lnTo>
                <a:lnTo>
                  <a:pt x="186690" y="168910"/>
                </a:lnTo>
                <a:close/>
              </a:path>
              <a:path w="186689" h="177800">
                <a:moveTo>
                  <a:pt x="186055" y="176530"/>
                </a:moveTo>
                <a:lnTo>
                  <a:pt x="157480" y="176530"/>
                </a:lnTo>
                <a:lnTo>
                  <a:pt x="163830" y="177800"/>
                </a:lnTo>
                <a:lnTo>
                  <a:pt x="185420" y="177800"/>
                </a:lnTo>
                <a:lnTo>
                  <a:pt x="186055" y="176530"/>
                </a:lnTo>
                <a:close/>
              </a:path>
              <a:path w="186689" h="177800">
                <a:moveTo>
                  <a:pt x="142240" y="0"/>
                </a:moveTo>
                <a:lnTo>
                  <a:pt x="132080" y="0"/>
                </a:lnTo>
                <a:lnTo>
                  <a:pt x="130810" y="2540"/>
                </a:lnTo>
                <a:lnTo>
                  <a:pt x="128270" y="6350"/>
                </a:lnTo>
                <a:lnTo>
                  <a:pt x="36830" y="148590"/>
                </a:lnTo>
                <a:lnTo>
                  <a:pt x="5080" y="168910"/>
                </a:lnTo>
                <a:lnTo>
                  <a:pt x="39370" y="168910"/>
                </a:lnTo>
                <a:lnTo>
                  <a:pt x="39370" y="158750"/>
                </a:lnTo>
                <a:lnTo>
                  <a:pt x="43180" y="154940"/>
                </a:lnTo>
                <a:lnTo>
                  <a:pt x="43180" y="152400"/>
                </a:lnTo>
                <a:lnTo>
                  <a:pt x="63500" y="120650"/>
                </a:lnTo>
                <a:lnTo>
                  <a:pt x="159054" y="120650"/>
                </a:lnTo>
                <a:lnTo>
                  <a:pt x="157731" y="111760"/>
                </a:lnTo>
                <a:lnTo>
                  <a:pt x="68580" y="111760"/>
                </a:lnTo>
                <a:lnTo>
                  <a:pt x="121920" y="30480"/>
                </a:lnTo>
                <a:lnTo>
                  <a:pt x="145640" y="30480"/>
                </a:lnTo>
                <a:lnTo>
                  <a:pt x="142240" y="7620"/>
                </a:lnTo>
                <a:lnTo>
                  <a:pt x="142240" y="0"/>
                </a:lnTo>
                <a:close/>
              </a:path>
              <a:path w="186689" h="177800">
                <a:moveTo>
                  <a:pt x="159054" y="120650"/>
                </a:moveTo>
                <a:lnTo>
                  <a:pt x="134620" y="120650"/>
                </a:lnTo>
                <a:lnTo>
                  <a:pt x="140970" y="162560"/>
                </a:lnTo>
                <a:lnTo>
                  <a:pt x="139700" y="165100"/>
                </a:lnTo>
                <a:lnTo>
                  <a:pt x="138430" y="168910"/>
                </a:lnTo>
                <a:lnTo>
                  <a:pt x="166370" y="168910"/>
                </a:lnTo>
                <a:lnTo>
                  <a:pt x="165100" y="167640"/>
                </a:lnTo>
                <a:lnTo>
                  <a:pt x="165100" y="161290"/>
                </a:lnTo>
                <a:lnTo>
                  <a:pt x="159054" y="120650"/>
                </a:lnTo>
                <a:close/>
              </a:path>
              <a:path w="186689" h="177800">
                <a:moveTo>
                  <a:pt x="145640" y="30480"/>
                </a:moveTo>
                <a:lnTo>
                  <a:pt x="121920" y="30480"/>
                </a:lnTo>
                <a:lnTo>
                  <a:pt x="133350" y="111760"/>
                </a:lnTo>
                <a:lnTo>
                  <a:pt x="157731" y="111760"/>
                </a:lnTo>
                <a:lnTo>
                  <a:pt x="145640" y="30480"/>
                </a:lnTo>
                <a:close/>
              </a:path>
            </a:pathLst>
          </a:custGeom>
          <a:solidFill>
            <a:srgbClr val="0000FF"/>
          </a:solidFill>
        </p:spPr>
        <p:txBody>
          <a:bodyPr wrap="square" lIns="0" tIns="0" rIns="0" bIns="0" rtlCol="0"/>
          <a:lstStyle/>
          <a:p>
            <a:endParaRPr sz="1632"/>
          </a:p>
        </p:txBody>
      </p:sp>
      <p:sp>
        <p:nvSpPr>
          <p:cNvPr id="49" name="object 49"/>
          <p:cNvSpPr/>
          <p:nvPr/>
        </p:nvSpPr>
        <p:spPr>
          <a:xfrm>
            <a:off x="3853379" y="4706741"/>
            <a:ext cx="230327" cy="226873"/>
          </a:xfrm>
          <a:custGeom>
            <a:avLst/>
            <a:gdLst/>
            <a:ahLst/>
            <a:cxnLst/>
            <a:rect l="l" t="t" r="r" b="b"/>
            <a:pathLst>
              <a:path w="254000" h="250189">
                <a:moveTo>
                  <a:pt x="85089" y="11429"/>
                </a:moveTo>
                <a:lnTo>
                  <a:pt x="29209" y="11429"/>
                </a:lnTo>
                <a:lnTo>
                  <a:pt x="29300" y="14604"/>
                </a:lnTo>
                <a:lnTo>
                  <a:pt x="30479" y="22859"/>
                </a:lnTo>
                <a:lnTo>
                  <a:pt x="58419" y="242569"/>
                </a:lnTo>
                <a:lnTo>
                  <a:pt x="59689" y="250189"/>
                </a:lnTo>
                <a:lnTo>
                  <a:pt x="71119" y="250189"/>
                </a:lnTo>
                <a:lnTo>
                  <a:pt x="72389" y="248919"/>
                </a:lnTo>
                <a:lnTo>
                  <a:pt x="74929" y="243839"/>
                </a:lnTo>
                <a:lnTo>
                  <a:pt x="96575" y="209549"/>
                </a:lnTo>
                <a:lnTo>
                  <a:pt x="85089" y="209549"/>
                </a:lnTo>
                <a:lnTo>
                  <a:pt x="60959" y="21589"/>
                </a:lnTo>
                <a:lnTo>
                  <a:pt x="62408" y="17859"/>
                </a:lnTo>
                <a:lnTo>
                  <a:pt x="66833" y="14604"/>
                </a:lnTo>
                <a:lnTo>
                  <a:pt x="74354" y="12303"/>
                </a:lnTo>
                <a:lnTo>
                  <a:pt x="85089" y="11429"/>
                </a:lnTo>
                <a:close/>
              </a:path>
              <a:path w="254000" h="250189">
                <a:moveTo>
                  <a:pt x="248919" y="11429"/>
                </a:moveTo>
                <a:lnTo>
                  <a:pt x="193039" y="11429"/>
                </a:lnTo>
                <a:lnTo>
                  <a:pt x="199389" y="15239"/>
                </a:lnTo>
                <a:lnTo>
                  <a:pt x="199389" y="27939"/>
                </a:lnTo>
                <a:lnTo>
                  <a:pt x="194309" y="35559"/>
                </a:lnTo>
                <a:lnTo>
                  <a:pt x="85089" y="209549"/>
                </a:lnTo>
                <a:lnTo>
                  <a:pt x="96575" y="209549"/>
                </a:lnTo>
                <a:lnTo>
                  <a:pt x="203200" y="40639"/>
                </a:lnTo>
                <a:lnTo>
                  <a:pt x="215344" y="24288"/>
                </a:lnTo>
                <a:lnTo>
                  <a:pt x="227012" y="15557"/>
                </a:lnTo>
                <a:lnTo>
                  <a:pt x="238204" y="12064"/>
                </a:lnTo>
                <a:lnTo>
                  <a:pt x="248919" y="11429"/>
                </a:lnTo>
                <a:close/>
              </a:path>
              <a:path w="254000" h="250189">
                <a:moveTo>
                  <a:pt x="12700" y="0"/>
                </a:moveTo>
                <a:lnTo>
                  <a:pt x="0" y="0"/>
                </a:lnTo>
                <a:lnTo>
                  <a:pt x="0" y="11429"/>
                </a:lnTo>
                <a:lnTo>
                  <a:pt x="93979" y="11429"/>
                </a:lnTo>
                <a:lnTo>
                  <a:pt x="93979" y="1269"/>
                </a:lnTo>
                <a:lnTo>
                  <a:pt x="19050" y="1269"/>
                </a:lnTo>
                <a:lnTo>
                  <a:pt x="12700" y="0"/>
                </a:lnTo>
                <a:close/>
              </a:path>
              <a:path w="254000" h="250189">
                <a:moveTo>
                  <a:pt x="184150" y="0"/>
                </a:moveTo>
                <a:lnTo>
                  <a:pt x="176529" y="0"/>
                </a:lnTo>
                <a:lnTo>
                  <a:pt x="176529" y="11429"/>
                </a:lnTo>
                <a:lnTo>
                  <a:pt x="252729" y="11429"/>
                </a:lnTo>
                <a:lnTo>
                  <a:pt x="254000" y="5079"/>
                </a:lnTo>
                <a:lnTo>
                  <a:pt x="254000" y="1269"/>
                </a:lnTo>
                <a:lnTo>
                  <a:pt x="219709" y="1269"/>
                </a:lnTo>
                <a:lnTo>
                  <a:pt x="210403" y="1071"/>
                </a:lnTo>
                <a:lnTo>
                  <a:pt x="192742" y="198"/>
                </a:lnTo>
                <a:lnTo>
                  <a:pt x="184150" y="0"/>
                </a:lnTo>
                <a:close/>
              </a:path>
              <a:path w="254000" h="250189">
                <a:moveTo>
                  <a:pt x="91439" y="0"/>
                </a:moveTo>
                <a:lnTo>
                  <a:pt x="88900" y="0"/>
                </a:lnTo>
                <a:lnTo>
                  <a:pt x="78204" y="198"/>
                </a:lnTo>
                <a:lnTo>
                  <a:pt x="55860" y="1071"/>
                </a:lnTo>
                <a:lnTo>
                  <a:pt x="44450" y="1269"/>
                </a:lnTo>
                <a:lnTo>
                  <a:pt x="93979" y="1269"/>
                </a:lnTo>
                <a:lnTo>
                  <a:pt x="91439" y="0"/>
                </a:lnTo>
                <a:close/>
              </a:path>
              <a:path w="254000" h="250189">
                <a:moveTo>
                  <a:pt x="251459" y="0"/>
                </a:moveTo>
                <a:lnTo>
                  <a:pt x="248919" y="0"/>
                </a:lnTo>
                <a:lnTo>
                  <a:pt x="242034" y="198"/>
                </a:lnTo>
                <a:lnTo>
                  <a:pt x="227310" y="1071"/>
                </a:lnTo>
                <a:lnTo>
                  <a:pt x="219709" y="1269"/>
                </a:lnTo>
                <a:lnTo>
                  <a:pt x="254000" y="1269"/>
                </a:lnTo>
                <a:lnTo>
                  <a:pt x="251459" y="0"/>
                </a:lnTo>
                <a:close/>
              </a:path>
            </a:pathLst>
          </a:custGeom>
          <a:solidFill>
            <a:srgbClr val="0000FF"/>
          </a:solidFill>
        </p:spPr>
        <p:txBody>
          <a:bodyPr wrap="square" lIns="0" tIns="0" rIns="0" bIns="0" rtlCol="0"/>
          <a:lstStyle/>
          <a:p>
            <a:endParaRPr sz="1632"/>
          </a:p>
        </p:txBody>
      </p:sp>
      <p:sp>
        <p:nvSpPr>
          <p:cNvPr id="50" name="object 50"/>
          <p:cNvSpPr/>
          <p:nvPr/>
        </p:nvSpPr>
        <p:spPr>
          <a:xfrm>
            <a:off x="4035336" y="4813843"/>
            <a:ext cx="169291" cy="161229"/>
          </a:xfrm>
          <a:custGeom>
            <a:avLst/>
            <a:gdLst/>
            <a:ahLst/>
            <a:cxnLst/>
            <a:rect l="l" t="t" r="r" b="b"/>
            <a:pathLst>
              <a:path w="186689" h="177800">
                <a:moveTo>
                  <a:pt x="142240" y="0"/>
                </a:moveTo>
                <a:lnTo>
                  <a:pt x="132080" y="0"/>
                </a:lnTo>
                <a:lnTo>
                  <a:pt x="130810" y="2540"/>
                </a:lnTo>
                <a:lnTo>
                  <a:pt x="128270" y="6350"/>
                </a:lnTo>
                <a:lnTo>
                  <a:pt x="36830" y="148590"/>
                </a:lnTo>
                <a:lnTo>
                  <a:pt x="5080" y="168910"/>
                </a:lnTo>
                <a:lnTo>
                  <a:pt x="2540" y="170180"/>
                </a:lnTo>
                <a:lnTo>
                  <a:pt x="0" y="170180"/>
                </a:lnTo>
                <a:lnTo>
                  <a:pt x="0" y="176530"/>
                </a:lnTo>
                <a:lnTo>
                  <a:pt x="1270" y="177800"/>
                </a:lnTo>
                <a:lnTo>
                  <a:pt x="10160" y="177800"/>
                </a:lnTo>
                <a:lnTo>
                  <a:pt x="17780" y="176530"/>
                </a:lnTo>
                <a:lnTo>
                  <a:pt x="54610" y="176530"/>
                </a:lnTo>
                <a:lnTo>
                  <a:pt x="54610" y="170180"/>
                </a:lnTo>
                <a:lnTo>
                  <a:pt x="52070" y="168910"/>
                </a:lnTo>
                <a:lnTo>
                  <a:pt x="39370" y="168910"/>
                </a:lnTo>
                <a:lnTo>
                  <a:pt x="39370" y="158750"/>
                </a:lnTo>
                <a:lnTo>
                  <a:pt x="43180" y="154940"/>
                </a:lnTo>
                <a:lnTo>
                  <a:pt x="43180" y="152400"/>
                </a:lnTo>
                <a:lnTo>
                  <a:pt x="63500" y="121920"/>
                </a:lnTo>
                <a:lnTo>
                  <a:pt x="159243" y="121920"/>
                </a:lnTo>
                <a:lnTo>
                  <a:pt x="157920" y="113030"/>
                </a:lnTo>
                <a:lnTo>
                  <a:pt x="68580" y="113030"/>
                </a:lnTo>
                <a:lnTo>
                  <a:pt x="121920" y="30480"/>
                </a:lnTo>
                <a:lnTo>
                  <a:pt x="145640" y="30480"/>
                </a:lnTo>
                <a:lnTo>
                  <a:pt x="142240" y="7620"/>
                </a:lnTo>
                <a:lnTo>
                  <a:pt x="142240" y="0"/>
                </a:lnTo>
                <a:close/>
              </a:path>
              <a:path w="186689" h="177800">
                <a:moveTo>
                  <a:pt x="54610" y="176530"/>
                </a:moveTo>
                <a:lnTo>
                  <a:pt x="24130" y="176530"/>
                </a:lnTo>
                <a:lnTo>
                  <a:pt x="30956" y="176728"/>
                </a:lnTo>
                <a:lnTo>
                  <a:pt x="44132" y="177601"/>
                </a:lnTo>
                <a:lnTo>
                  <a:pt x="49530" y="177800"/>
                </a:lnTo>
                <a:lnTo>
                  <a:pt x="54610" y="177800"/>
                </a:lnTo>
                <a:lnTo>
                  <a:pt x="54610" y="176530"/>
                </a:lnTo>
                <a:close/>
              </a:path>
              <a:path w="186689" h="177800">
                <a:moveTo>
                  <a:pt x="186690" y="168910"/>
                </a:moveTo>
                <a:lnTo>
                  <a:pt x="118110" y="168910"/>
                </a:lnTo>
                <a:lnTo>
                  <a:pt x="118110" y="177800"/>
                </a:lnTo>
                <a:lnTo>
                  <a:pt x="121920" y="177800"/>
                </a:lnTo>
                <a:lnTo>
                  <a:pt x="128488" y="177601"/>
                </a:lnTo>
                <a:lnTo>
                  <a:pt x="146387" y="176728"/>
                </a:lnTo>
                <a:lnTo>
                  <a:pt x="153670" y="176530"/>
                </a:lnTo>
                <a:lnTo>
                  <a:pt x="186055" y="176530"/>
                </a:lnTo>
                <a:lnTo>
                  <a:pt x="186690" y="175260"/>
                </a:lnTo>
                <a:lnTo>
                  <a:pt x="186690" y="168910"/>
                </a:lnTo>
                <a:close/>
              </a:path>
              <a:path w="186689" h="177800">
                <a:moveTo>
                  <a:pt x="186055" y="176530"/>
                </a:moveTo>
                <a:lnTo>
                  <a:pt x="157480" y="176530"/>
                </a:lnTo>
                <a:lnTo>
                  <a:pt x="163830" y="177800"/>
                </a:lnTo>
                <a:lnTo>
                  <a:pt x="185420" y="177800"/>
                </a:lnTo>
                <a:lnTo>
                  <a:pt x="186055" y="176530"/>
                </a:lnTo>
                <a:close/>
              </a:path>
              <a:path w="186689" h="177800">
                <a:moveTo>
                  <a:pt x="159243" y="121920"/>
                </a:moveTo>
                <a:lnTo>
                  <a:pt x="134620" y="121920"/>
                </a:lnTo>
                <a:lnTo>
                  <a:pt x="140970" y="162560"/>
                </a:lnTo>
                <a:lnTo>
                  <a:pt x="139700" y="165100"/>
                </a:lnTo>
                <a:lnTo>
                  <a:pt x="138430" y="168910"/>
                </a:lnTo>
                <a:lnTo>
                  <a:pt x="166370" y="168910"/>
                </a:lnTo>
                <a:lnTo>
                  <a:pt x="165100" y="167640"/>
                </a:lnTo>
                <a:lnTo>
                  <a:pt x="165100" y="161290"/>
                </a:lnTo>
                <a:lnTo>
                  <a:pt x="159243" y="121920"/>
                </a:lnTo>
                <a:close/>
              </a:path>
              <a:path w="186689" h="177800">
                <a:moveTo>
                  <a:pt x="145640" y="30480"/>
                </a:moveTo>
                <a:lnTo>
                  <a:pt x="121920" y="30480"/>
                </a:lnTo>
                <a:lnTo>
                  <a:pt x="133350" y="113030"/>
                </a:lnTo>
                <a:lnTo>
                  <a:pt x="157920" y="113030"/>
                </a:lnTo>
                <a:lnTo>
                  <a:pt x="145640" y="30480"/>
                </a:lnTo>
                <a:close/>
              </a:path>
            </a:pathLst>
          </a:custGeom>
          <a:solidFill>
            <a:srgbClr val="0000FF"/>
          </a:solidFill>
        </p:spPr>
        <p:txBody>
          <a:bodyPr wrap="square" lIns="0" tIns="0" rIns="0" bIns="0" rtlCol="0"/>
          <a:lstStyle/>
          <a:p>
            <a:endParaRPr sz="1632"/>
          </a:p>
        </p:txBody>
      </p:sp>
      <p:sp>
        <p:nvSpPr>
          <p:cNvPr id="51" name="object 51"/>
          <p:cNvSpPr/>
          <p:nvPr/>
        </p:nvSpPr>
        <p:spPr>
          <a:xfrm>
            <a:off x="741654" y="4625550"/>
            <a:ext cx="739351" cy="0"/>
          </a:xfrm>
          <a:custGeom>
            <a:avLst/>
            <a:gdLst/>
            <a:ahLst/>
            <a:cxnLst/>
            <a:rect l="l" t="t" r="r" b="b"/>
            <a:pathLst>
              <a:path w="815339">
                <a:moveTo>
                  <a:pt x="0" y="0"/>
                </a:moveTo>
                <a:lnTo>
                  <a:pt x="815339" y="0"/>
                </a:lnTo>
              </a:path>
            </a:pathLst>
          </a:custGeom>
          <a:ln w="13969">
            <a:solidFill>
              <a:srgbClr val="0000FF"/>
            </a:solidFill>
          </a:ln>
        </p:spPr>
        <p:txBody>
          <a:bodyPr wrap="square" lIns="0" tIns="0" rIns="0" bIns="0" rtlCol="0"/>
          <a:lstStyle/>
          <a:p>
            <a:endParaRPr sz="1632"/>
          </a:p>
        </p:txBody>
      </p:sp>
      <p:sp>
        <p:nvSpPr>
          <p:cNvPr id="52" name="object 52"/>
          <p:cNvSpPr/>
          <p:nvPr/>
        </p:nvSpPr>
        <p:spPr>
          <a:xfrm>
            <a:off x="3836104" y="4625550"/>
            <a:ext cx="397315" cy="0"/>
          </a:xfrm>
          <a:custGeom>
            <a:avLst/>
            <a:gdLst/>
            <a:ahLst/>
            <a:cxnLst/>
            <a:rect l="l" t="t" r="r" b="b"/>
            <a:pathLst>
              <a:path w="438150">
                <a:moveTo>
                  <a:pt x="0" y="0"/>
                </a:moveTo>
                <a:lnTo>
                  <a:pt x="438150" y="0"/>
                </a:lnTo>
              </a:path>
            </a:pathLst>
          </a:custGeom>
          <a:ln w="13969">
            <a:solidFill>
              <a:srgbClr val="0000FF"/>
            </a:solidFill>
          </a:ln>
        </p:spPr>
        <p:txBody>
          <a:bodyPr wrap="square" lIns="0" tIns="0" rIns="0" bIns="0" rtlCol="0"/>
          <a:lstStyle/>
          <a:p>
            <a:endParaRPr sz="1632"/>
          </a:p>
        </p:txBody>
      </p:sp>
      <p:sp>
        <p:nvSpPr>
          <p:cNvPr id="53" name="object 53"/>
          <p:cNvSpPr/>
          <p:nvPr/>
        </p:nvSpPr>
        <p:spPr>
          <a:xfrm>
            <a:off x="754322" y="5114421"/>
            <a:ext cx="153168" cy="228024"/>
          </a:xfrm>
          <a:custGeom>
            <a:avLst/>
            <a:gdLst/>
            <a:ahLst/>
            <a:cxnLst/>
            <a:rect l="l" t="t" r="r" b="b"/>
            <a:pathLst>
              <a:path w="168909" h="251460">
                <a:moveTo>
                  <a:pt x="86359" y="90169"/>
                </a:moveTo>
                <a:lnTo>
                  <a:pt x="55185" y="99119"/>
                </a:lnTo>
                <a:lnTo>
                  <a:pt x="27463" y="122713"/>
                </a:lnTo>
                <a:lnTo>
                  <a:pt x="7600" y="156071"/>
                </a:lnTo>
                <a:lnTo>
                  <a:pt x="0" y="194310"/>
                </a:lnTo>
                <a:lnTo>
                  <a:pt x="3432" y="217170"/>
                </a:lnTo>
                <a:lnTo>
                  <a:pt x="13176" y="235267"/>
                </a:lnTo>
                <a:lnTo>
                  <a:pt x="28396" y="247173"/>
                </a:lnTo>
                <a:lnTo>
                  <a:pt x="48259" y="251460"/>
                </a:lnTo>
                <a:lnTo>
                  <a:pt x="55046" y="250666"/>
                </a:lnTo>
                <a:lnTo>
                  <a:pt x="65404" y="247015"/>
                </a:lnTo>
                <a:lnTo>
                  <a:pt x="72387" y="242569"/>
                </a:lnTo>
                <a:lnTo>
                  <a:pt x="48259" y="242569"/>
                </a:lnTo>
                <a:lnTo>
                  <a:pt x="37187" y="239375"/>
                </a:lnTo>
                <a:lnTo>
                  <a:pt x="30162" y="231298"/>
                </a:lnTo>
                <a:lnTo>
                  <a:pt x="26471" y="220602"/>
                </a:lnTo>
                <a:lnTo>
                  <a:pt x="25523" y="210819"/>
                </a:lnTo>
                <a:lnTo>
                  <a:pt x="25453" y="209073"/>
                </a:lnTo>
                <a:lnTo>
                  <a:pt x="27324" y="192266"/>
                </a:lnTo>
                <a:lnTo>
                  <a:pt x="38794" y="148649"/>
                </a:lnTo>
                <a:lnTo>
                  <a:pt x="64611" y="106838"/>
                </a:lnTo>
                <a:lnTo>
                  <a:pt x="86359" y="97789"/>
                </a:lnTo>
                <a:lnTo>
                  <a:pt x="107199" y="97789"/>
                </a:lnTo>
                <a:lnTo>
                  <a:pt x="105727" y="96361"/>
                </a:lnTo>
                <a:lnTo>
                  <a:pt x="96877" y="91777"/>
                </a:lnTo>
                <a:lnTo>
                  <a:pt x="86359" y="90169"/>
                </a:lnTo>
                <a:close/>
              </a:path>
              <a:path w="168909" h="251460">
                <a:moveTo>
                  <a:pt x="115569" y="223519"/>
                </a:moveTo>
                <a:lnTo>
                  <a:pt x="93980" y="223519"/>
                </a:lnTo>
                <a:lnTo>
                  <a:pt x="97690" y="234315"/>
                </a:lnTo>
                <a:lnTo>
                  <a:pt x="104616" y="243205"/>
                </a:lnTo>
                <a:lnTo>
                  <a:pt x="114161" y="249237"/>
                </a:lnTo>
                <a:lnTo>
                  <a:pt x="125730" y="251460"/>
                </a:lnTo>
                <a:lnTo>
                  <a:pt x="135076" y="249892"/>
                </a:lnTo>
                <a:lnTo>
                  <a:pt x="142398" y="245586"/>
                </a:lnTo>
                <a:lnTo>
                  <a:pt x="145043" y="242569"/>
                </a:lnTo>
                <a:lnTo>
                  <a:pt x="116840" y="242569"/>
                </a:lnTo>
                <a:lnTo>
                  <a:pt x="115660" y="234315"/>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87" y="242569"/>
                </a:lnTo>
                <a:lnTo>
                  <a:pt x="78620" y="238601"/>
                </a:lnTo>
                <a:lnTo>
                  <a:pt x="93980" y="223519"/>
                </a:lnTo>
                <a:lnTo>
                  <a:pt x="115569" y="223519"/>
                </a:lnTo>
                <a:lnTo>
                  <a:pt x="115569" y="218439"/>
                </a:lnTo>
                <a:lnTo>
                  <a:pt x="116840" y="215900"/>
                </a:lnTo>
                <a:lnTo>
                  <a:pt x="118109" y="209550"/>
                </a:lnTo>
                <a:lnTo>
                  <a:pt x="141942" y="113030"/>
                </a:lnTo>
                <a:lnTo>
                  <a:pt x="119380" y="113030"/>
                </a:lnTo>
                <a:lnTo>
                  <a:pt x="113149" y="103564"/>
                </a:lnTo>
                <a:lnTo>
                  <a:pt x="107199" y="97789"/>
                </a:lnTo>
                <a:close/>
              </a:path>
              <a:path w="168909" h="251460">
                <a:moveTo>
                  <a:pt x="163830" y="193039"/>
                </a:moveTo>
                <a:lnTo>
                  <a:pt x="154940" y="193039"/>
                </a:lnTo>
                <a:lnTo>
                  <a:pt x="154940" y="194310"/>
                </a:lnTo>
                <a:lnTo>
                  <a:pt x="153669" y="199389"/>
                </a:lnTo>
                <a:lnTo>
                  <a:pt x="149324" y="215780"/>
                </a:lnTo>
                <a:lnTo>
                  <a:pt x="143668" y="229552"/>
                </a:lnTo>
                <a:lnTo>
                  <a:pt x="136346" y="239037"/>
                </a:lnTo>
                <a:lnTo>
                  <a:pt x="127000" y="242569"/>
                </a:lnTo>
                <a:lnTo>
                  <a:pt x="145043" y="242569"/>
                </a:lnTo>
                <a:lnTo>
                  <a:pt x="162937" y="199886"/>
                </a:lnTo>
                <a:lnTo>
                  <a:pt x="163830" y="195580"/>
                </a:lnTo>
                <a:lnTo>
                  <a:pt x="163830" y="193039"/>
                </a:lnTo>
                <a:close/>
              </a:path>
              <a:path w="168909" h="251460">
                <a:moveTo>
                  <a:pt x="168909" y="0"/>
                </a:moveTo>
                <a:lnTo>
                  <a:pt x="165100" y="0"/>
                </a:lnTo>
                <a:lnTo>
                  <a:pt x="156170" y="416"/>
                </a:lnTo>
                <a:lnTo>
                  <a:pt x="142240" y="1428"/>
                </a:lnTo>
                <a:lnTo>
                  <a:pt x="128309" y="2678"/>
                </a:lnTo>
                <a:lnTo>
                  <a:pt x="119380" y="3810"/>
                </a:lnTo>
                <a:lnTo>
                  <a:pt x="116840" y="3810"/>
                </a:lnTo>
                <a:lnTo>
                  <a:pt x="115569" y="6350"/>
                </a:lnTo>
                <a:lnTo>
                  <a:pt x="115569" y="15239"/>
                </a:lnTo>
                <a:lnTo>
                  <a:pt x="139700" y="15239"/>
                </a:lnTo>
                <a:lnTo>
                  <a:pt x="140969" y="17780"/>
                </a:lnTo>
                <a:lnTo>
                  <a:pt x="140969" y="21589"/>
                </a:lnTo>
                <a:lnTo>
                  <a:pt x="139700" y="27939"/>
                </a:lnTo>
                <a:lnTo>
                  <a:pt x="119380" y="113030"/>
                </a:lnTo>
                <a:lnTo>
                  <a:pt x="141942" y="113030"/>
                </a:lnTo>
                <a:lnTo>
                  <a:pt x="168909" y="3810"/>
                </a:lnTo>
                <a:lnTo>
                  <a:pt x="168909" y="0"/>
                </a:lnTo>
                <a:close/>
              </a:path>
            </a:pathLst>
          </a:custGeom>
          <a:solidFill>
            <a:srgbClr val="FF3A21"/>
          </a:solidFill>
        </p:spPr>
        <p:txBody>
          <a:bodyPr wrap="square" lIns="0" tIns="0" rIns="0" bIns="0" rtlCol="0"/>
          <a:lstStyle/>
          <a:p>
            <a:endParaRPr sz="1632"/>
          </a:p>
        </p:txBody>
      </p:sp>
      <p:sp>
        <p:nvSpPr>
          <p:cNvPr id="54" name="object 54"/>
          <p:cNvSpPr/>
          <p:nvPr/>
        </p:nvSpPr>
        <p:spPr>
          <a:xfrm>
            <a:off x="946645" y="5411543"/>
            <a:ext cx="44914" cy="0"/>
          </a:xfrm>
          <a:custGeom>
            <a:avLst/>
            <a:gdLst/>
            <a:ahLst/>
            <a:cxnLst/>
            <a:rect l="l" t="t" r="r" b="b"/>
            <a:pathLst>
              <a:path w="49530">
                <a:moveTo>
                  <a:pt x="0" y="0"/>
                </a:moveTo>
                <a:lnTo>
                  <a:pt x="49529" y="0"/>
                </a:lnTo>
              </a:path>
            </a:pathLst>
          </a:custGeom>
          <a:ln w="15239">
            <a:solidFill>
              <a:srgbClr val="FF3A21"/>
            </a:solidFill>
          </a:ln>
        </p:spPr>
        <p:txBody>
          <a:bodyPr wrap="square" lIns="0" tIns="0" rIns="0" bIns="0" rtlCol="0"/>
          <a:lstStyle/>
          <a:p>
            <a:endParaRPr sz="1632"/>
          </a:p>
        </p:txBody>
      </p:sp>
      <p:sp>
        <p:nvSpPr>
          <p:cNvPr id="55" name="object 55"/>
          <p:cNvSpPr/>
          <p:nvPr/>
        </p:nvSpPr>
        <p:spPr>
          <a:xfrm>
            <a:off x="952980" y="5108663"/>
            <a:ext cx="0" cy="295971"/>
          </a:xfrm>
          <a:custGeom>
            <a:avLst/>
            <a:gdLst/>
            <a:ahLst/>
            <a:cxnLst/>
            <a:rect l="l" t="t" r="r" b="b"/>
            <a:pathLst>
              <a:path h="326389">
                <a:moveTo>
                  <a:pt x="0" y="0"/>
                </a:moveTo>
                <a:lnTo>
                  <a:pt x="0" y="326389"/>
                </a:lnTo>
              </a:path>
            </a:pathLst>
          </a:custGeom>
          <a:ln w="13969">
            <a:solidFill>
              <a:srgbClr val="FF3A21"/>
            </a:solidFill>
          </a:ln>
        </p:spPr>
        <p:txBody>
          <a:bodyPr wrap="square" lIns="0" tIns="0" rIns="0" bIns="0" rtlCol="0"/>
          <a:lstStyle/>
          <a:p>
            <a:endParaRPr sz="1632"/>
          </a:p>
        </p:txBody>
      </p:sp>
      <p:sp>
        <p:nvSpPr>
          <p:cNvPr id="56" name="object 56"/>
          <p:cNvSpPr/>
          <p:nvPr/>
        </p:nvSpPr>
        <p:spPr>
          <a:xfrm>
            <a:off x="946645" y="5102329"/>
            <a:ext cx="44914" cy="0"/>
          </a:xfrm>
          <a:custGeom>
            <a:avLst/>
            <a:gdLst/>
            <a:ahLst/>
            <a:cxnLst/>
            <a:rect l="l" t="t" r="r" b="b"/>
            <a:pathLst>
              <a:path w="49530">
                <a:moveTo>
                  <a:pt x="0" y="0"/>
                </a:moveTo>
                <a:lnTo>
                  <a:pt x="49529" y="0"/>
                </a:lnTo>
              </a:path>
            </a:pathLst>
          </a:custGeom>
          <a:ln w="13970">
            <a:solidFill>
              <a:srgbClr val="FF3A21"/>
            </a:solidFill>
          </a:ln>
        </p:spPr>
        <p:txBody>
          <a:bodyPr wrap="square" lIns="0" tIns="0" rIns="0" bIns="0" rtlCol="0"/>
          <a:lstStyle/>
          <a:p>
            <a:endParaRPr sz="1632"/>
          </a:p>
        </p:txBody>
      </p:sp>
      <p:sp>
        <p:nvSpPr>
          <p:cNvPr id="57" name="object 57"/>
          <p:cNvSpPr/>
          <p:nvPr/>
        </p:nvSpPr>
        <p:spPr>
          <a:xfrm>
            <a:off x="1006531" y="5195036"/>
            <a:ext cx="148561" cy="208446"/>
          </a:xfrm>
          <a:custGeom>
            <a:avLst/>
            <a:gdLst/>
            <a:ahLst/>
            <a:cxnLst/>
            <a:rect l="l" t="t" r="r" b="b"/>
            <a:pathLst>
              <a:path w="163830" h="229870">
                <a:moveTo>
                  <a:pt x="31750" y="176530"/>
                </a:moveTo>
                <a:lnTo>
                  <a:pt x="27939" y="176530"/>
                </a:lnTo>
                <a:lnTo>
                  <a:pt x="21014" y="177601"/>
                </a:lnTo>
                <a:lnTo>
                  <a:pt x="14446" y="181292"/>
                </a:lnTo>
                <a:lnTo>
                  <a:pt x="9544" y="188317"/>
                </a:lnTo>
                <a:lnTo>
                  <a:pt x="7619" y="199389"/>
                </a:lnTo>
                <a:lnTo>
                  <a:pt x="10358" y="211653"/>
                </a:lnTo>
                <a:lnTo>
                  <a:pt x="18097" y="221297"/>
                </a:lnTo>
                <a:lnTo>
                  <a:pt x="30122" y="227607"/>
                </a:lnTo>
                <a:lnTo>
                  <a:pt x="45719" y="229869"/>
                </a:lnTo>
                <a:lnTo>
                  <a:pt x="72925" y="224095"/>
                </a:lnTo>
                <a:lnTo>
                  <a:pt x="75837" y="222250"/>
                </a:lnTo>
                <a:lnTo>
                  <a:pt x="45719" y="222250"/>
                </a:lnTo>
                <a:lnTo>
                  <a:pt x="40104" y="221833"/>
                </a:lnTo>
                <a:lnTo>
                  <a:pt x="32226" y="219868"/>
                </a:lnTo>
                <a:lnTo>
                  <a:pt x="24110" y="215284"/>
                </a:lnTo>
                <a:lnTo>
                  <a:pt x="17779" y="207010"/>
                </a:lnTo>
                <a:lnTo>
                  <a:pt x="27939" y="207010"/>
                </a:lnTo>
                <a:lnTo>
                  <a:pt x="38100" y="199389"/>
                </a:lnTo>
                <a:lnTo>
                  <a:pt x="40639" y="195580"/>
                </a:lnTo>
                <a:lnTo>
                  <a:pt x="40639" y="177800"/>
                </a:lnTo>
                <a:lnTo>
                  <a:pt x="31750" y="176530"/>
                </a:lnTo>
                <a:close/>
              </a:path>
              <a:path w="163830" h="229870">
                <a:moveTo>
                  <a:pt x="132744" y="144780"/>
                </a:moveTo>
                <a:lnTo>
                  <a:pt x="107950" y="144780"/>
                </a:lnTo>
                <a:lnTo>
                  <a:pt x="104149" y="159007"/>
                </a:lnTo>
                <a:lnTo>
                  <a:pt x="99853" y="172561"/>
                </a:lnTo>
                <a:lnTo>
                  <a:pt x="77509" y="208319"/>
                </a:lnTo>
                <a:lnTo>
                  <a:pt x="45719" y="222250"/>
                </a:lnTo>
                <a:lnTo>
                  <a:pt x="75837" y="222250"/>
                </a:lnTo>
                <a:lnTo>
                  <a:pt x="97631" y="208438"/>
                </a:lnTo>
                <a:lnTo>
                  <a:pt x="117336" y="185400"/>
                </a:lnTo>
                <a:lnTo>
                  <a:pt x="129539" y="157480"/>
                </a:lnTo>
                <a:lnTo>
                  <a:pt x="132744" y="144780"/>
                </a:lnTo>
                <a:close/>
              </a:path>
              <a:path w="163830" h="229870">
                <a:moveTo>
                  <a:pt x="67864" y="7619"/>
                </a:moveTo>
                <a:lnTo>
                  <a:pt x="54609" y="7619"/>
                </a:lnTo>
                <a:lnTo>
                  <a:pt x="54609" y="19050"/>
                </a:lnTo>
                <a:lnTo>
                  <a:pt x="54153" y="25697"/>
                </a:lnTo>
                <a:lnTo>
                  <a:pt x="52863" y="32226"/>
                </a:lnTo>
                <a:lnTo>
                  <a:pt x="50859" y="38516"/>
                </a:lnTo>
                <a:lnTo>
                  <a:pt x="48252" y="44469"/>
                </a:lnTo>
                <a:lnTo>
                  <a:pt x="39191" y="69175"/>
                </a:lnTo>
                <a:lnTo>
                  <a:pt x="32861" y="88900"/>
                </a:lnTo>
                <a:lnTo>
                  <a:pt x="29150" y="104814"/>
                </a:lnTo>
                <a:lnTo>
                  <a:pt x="27939" y="118110"/>
                </a:lnTo>
                <a:lnTo>
                  <a:pt x="31849" y="138251"/>
                </a:lnTo>
                <a:lnTo>
                  <a:pt x="42068" y="151606"/>
                </a:lnTo>
                <a:lnTo>
                  <a:pt x="56336" y="159007"/>
                </a:lnTo>
                <a:lnTo>
                  <a:pt x="72389" y="161289"/>
                </a:lnTo>
                <a:lnTo>
                  <a:pt x="82411" y="160139"/>
                </a:lnTo>
                <a:lnTo>
                  <a:pt x="91598" y="156844"/>
                </a:lnTo>
                <a:lnTo>
                  <a:pt x="96773" y="153669"/>
                </a:lnTo>
                <a:lnTo>
                  <a:pt x="72389" y="153669"/>
                </a:lnTo>
                <a:lnTo>
                  <a:pt x="61714" y="151070"/>
                </a:lnTo>
                <a:lnTo>
                  <a:pt x="55562" y="144303"/>
                </a:lnTo>
                <a:lnTo>
                  <a:pt x="52744" y="134917"/>
                </a:lnTo>
                <a:lnTo>
                  <a:pt x="52069" y="124460"/>
                </a:lnTo>
                <a:lnTo>
                  <a:pt x="53240" y="110867"/>
                </a:lnTo>
                <a:lnTo>
                  <a:pt x="56673" y="94773"/>
                </a:lnTo>
                <a:lnTo>
                  <a:pt x="62249" y="76061"/>
                </a:lnTo>
                <a:lnTo>
                  <a:pt x="69850" y="54610"/>
                </a:lnTo>
                <a:lnTo>
                  <a:pt x="75564" y="39528"/>
                </a:lnTo>
                <a:lnTo>
                  <a:pt x="76993" y="34428"/>
                </a:lnTo>
                <a:lnTo>
                  <a:pt x="77469" y="29210"/>
                </a:lnTo>
                <a:lnTo>
                  <a:pt x="75227" y="17680"/>
                </a:lnTo>
                <a:lnTo>
                  <a:pt x="69056" y="8413"/>
                </a:lnTo>
                <a:lnTo>
                  <a:pt x="67864" y="7619"/>
                </a:lnTo>
                <a:close/>
              </a:path>
              <a:path w="163830" h="229870">
                <a:moveTo>
                  <a:pt x="158750" y="3810"/>
                </a:moveTo>
                <a:lnTo>
                  <a:pt x="149859" y="3810"/>
                </a:lnTo>
                <a:lnTo>
                  <a:pt x="144779" y="6350"/>
                </a:lnTo>
                <a:lnTo>
                  <a:pt x="140969" y="11430"/>
                </a:lnTo>
                <a:lnTo>
                  <a:pt x="140969" y="12700"/>
                </a:lnTo>
                <a:lnTo>
                  <a:pt x="138429" y="24130"/>
                </a:lnTo>
                <a:lnTo>
                  <a:pt x="135889" y="30480"/>
                </a:lnTo>
                <a:lnTo>
                  <a:pt x="134540" y="37901"/>
                </a:lnTo>
                <a:lnTo>
                  <a:pt x="130889" y="52268"/>
                </a:lnTo>
                <a:lnTo>
                  <a:pt x="113029" y="123189"/>
                </a:lnTo>
                <a:lnTo>
                  <a:pt x="72389" y="153669"/>
                </a:lnTo>
                <a:lnTo>
                  <a:pt x="96773" y="153669"/>
                </a:lnTo>
                <a:lnTo>
                  <a:pt x="100117" y="151606"/>
                </a:lnTo>
                <a:lnTo>
                  <a:pt x="107950" y="144780"/>
                </a:lnTo>
                <a:lnTo>
                  <a:pt x="132744" y="144780"/>
                </a:lnTo>
                <a:lnTo>
                  <a:pt x="163829" y="21589"/>
                </a:lnTo>
                <a:lnTo>
                  <a:pt x="163829" y="7619"/>
                </a:lnTo>
                <a:lnTo>
                  <a:pt x="158750" y="3810"/>
                </a:lnTo>
                <a:close/>
              </a:path>
              <a:path w="163830" h="229870">
                <a:moveTo>
                  <a:pt x="48259" y="0"/>
                </a:moveTo>
                <a:lnTo>
                  <a:pt x="25717" y="7997"/>
                </a:lnTo>
                <a:lnTo>
                  <a:pt x="10795" y="25876"/>
                </a:lnTo>
                <a:lnTo>
                  <a:pt x="2540" y="44469"/>
                </a:lnTo>
                <a:lnTo>
                  <a:pt x="0" y="54610"/>
                </a:lnTo>
                <a:lnTo>
                  <a:pt x="0" y="58419"/>
                </a:lnTo>
                <a:lnTo>
                  <a:pt x="7619" y="58419"/>
                </a:lnTo>
                <a:lnTo>
                  <a:pt x="7619" y="57150"/>
                </a:lnTo>
                <a:lnTo>
                  <a:pt x="10159" y="52069"/>
                </a:lnTo>
                <a:lnTo>
                  <a:pt x="17879" y="30658"/>
                </a:lnTo>
                <a:lnTo>
                  <a:pt x="27146" y="16986"/>
                </a:lnTo>
                <a:lnTo>
                  <a:pt x="37127" y="9743"/>
                </a:lnTo>
                <a:lnTo>
                  <a:pt x="46989" y="7619"/>
                </a:lnTo>
                <a:lnTo>
                  <a:pt x="67864" y="7619"/>
                </a:lnTo>
                <a:lnTo>
                  <a:pt x="59789" y="2242"/>
                </a:lnTo>
                <a:lnTo>
                  <a:pt x="48259" y="0"/>
                </a:lnTo>
                <a:close/>
              </a:path>
            </a:pathLst>
          </a:custGeom>
          <a:solidFill>
            <a:srgbClr val="FF3A21"/>
          </a:solidFill>
        </p:spPr>
        <p:txBody>
          <a:bodyPr wrap="square" lIns="0" tIns="0" rIns="0" bIns="0" rtlCol="0"/>
          <a:lstStyle/>
          <a:p>
            <a:endParaRPr sz="1632"/>
          </a:p>
        </p:txBody>
      </p:sp>
      <p:sp>
        <p:nvSpPr>
          <p:cNvPr id="58" name="object 58"/>
          <p:cNvSpPr/>
          <p:nvPr/>
        </p:nvSpPr>
        <p:spPr>
          <a:xfrm>
            <a:off x="1173518" y="5411543"/>
            <a:ext cx="44914" cy="0"/>
          </a:xfrm>
          <a:custGeom>
            <a:avLst/>
            <a:gdLst/>
            <a:ahLst/>
            <a:cxnLst/>
            <a:rect l="l" t="t" r="r" b="b"/>
            <a:pathLst>
              <a:path w="49530">
                <a:moveTo>
                  <a:pt x="0" y="0"/>
                </a:moveTo>
                <a:lnTo>
                  <a:pt x="49529" y="0"/>
                </a:lnTo>
              </a:path>
            </a:pathLst>
          </a:custGeom>
          <a:ln w="15239">
            <a:solidFill>
              <a:srgbClr val="FF3A21"/>
            </a:solidFill>
          </a:ln>
        </p:spPr>
        <p:txBody>
          <a:bodyPr wrap="square" lIns="0" tIns="0" rIns="0" bIns="0" rtlCol="0"/>
          <a:lstStyle/>
          <a:p>
            <a:endParaRPr sz="1632"/>
          </a:p>
        </p:txBody>
      </p:sp>
      <p:sp>
        <p:nvSpPr>
          <p:cNvPr id="59" name="object 59"/>
          <p:cNvSpPr/>
          <p:nvPr/>
        </p:nvSpPr>
        <p:spPr>
          <a:xfrm>
            <a:off x="1212098" y="5108663"/>
            <a:ext cx="0" cy="295971"/>
          </a:xfrm>
          <a:custGeom>
            <a:avLst/>
            <a:gdLst/>
            <a:ahLst/>
            <a:cxnLst/>
            <a:rect l="l" t="t" r="r" b="b"/>
            <a:pathLst>
              <a:path h="326389">
                <a:moveTo>
                  <a:pt x="0" y="0"/>
                </a:moveTo>
                <a:lnTo>
                  <a:pt x="0" y="326389"/>
                </a:lnTo>
              </a:path>
            </a:pathLst>
          </a:custGeom>
          <a:ln w="13969">
            <a:solidFill>
              <a:srgbClr val="FF3A21"/>
            </a:solidFill>
          </a:ln>
        </p:spPr>
        <p:txBody>
          <a:bodyPr wrap="square" lIns="0" tIns="0" rIns="0" bIns="0" rtlCol="0"/>
          <a:lstStyle/>
          <a:p>
            <a:endParaRPr sz="1632"/>
          </a:p>
        </p:txBody>
      </p:sp>
      <p:sp>
        <p:nvSpPr>
          <p:cNvPr id="60" name="object 60"/>
          <p:cNvSpPr/>
          <p:nvPr/>
        </p:nvSpPr>
        <p:spPr>
          <a:xfrm>
            <a:off x="1173518" y="5102329"/>
            <a:ext cx="44914" cy="0"/>
          </a:xfrm>
          <a:custGeom>
            <a:avLst/>
            <a:gdLst/>
            <a:ahLst/>
            <a:cxnLst/>
            <a:rect l="l" t="t" r="r" b="b"/>
            <a:pathLst>
              <a:path w="49530">
                <a:moveTo>
                  <a:pt x="0" y="0"/>
                </a:moveTo>
                <a:lnTo>
                  <a:pt x="49529" y="0"/>
                </a:lnTo>
              </a:path>
            </a:pathLst>
          </a:custGeom>
          <a:ln w="13970">
            <a:solidFill>
              <a:srgbClr val="FF3A21"/>
            </a:solidFill>
          </a:ln>
        </p:spPr>
        <p:txBody>
          <a:bodyPr wrap="square" lIns="0" tIns="0" rIns="0" bIns="0" rtlCol="0"/>
          <a:lstStyle/>
          <a:p>
            <a:endParaRPr sz="1632"/>
          </a:p>
        </p:txBody>
      </p:sp>
      <p:sp>
        <p:nvSpPr>
          <p:cNvPr id="61" name="object 61"/>
          <p:cNvSpPr/>
          <p:nvPr/>
        </p:nvSpPr>
        <p:spPr>
          <a:xfrm>
            <a:off x="1271408" y="5231888"/>
            <a:ext cx="171594" cy="154319"/>
          </a:xfrm>
          <a:custGeom>
            <a:avLst/>
            <a:gdLst/>
            <a:ahLst/>
            <a:cxnLst/>
            <a:rect l="l" t="t" r="r" b="b"/>
            <a:pathLst>
              <a:path w="189230" h="170179">
                <a:moveTo>
                  <a:pt x="153318" y="85090"/>
                </a:moveTo>
                <a:lnTo>
                  <a:pt x="119379" y="85090"/>
                </a:lnTo>
                <a:lnTo>
                  <a:pt x="134719" y="87689"/>
                </a:lnTo>
                <a:lnTo>
                  <a:pt x="144938" y="94456"/>
                </a:lnTo>
                <a:lnTo>
                  <a:pt x="150633" y="103842"/>
                </a:lnTo>
                <a:lnTo>
                  <a:pt x="152400" y="114300"/>
                </a:lnTo>
                <a:lnTo>
                  <a:pt x="147974" y="132357"/>
                </a:lnTo>
                <a:lnTo>
                  <a:pt x="136048" y="147319"/>
                </a:lnTo>
                <a:lnTo>
                  <a:pt x="118645" y="157519"/>
                </a:lnTo>
                <a:lnTo>
                  <a:pt x="97789" y="161290"/>
                </a:lnTo>
                <a:lnTo>
                  <a:pt x="0" y="161290"/>
                </a:lnTo>
                <a:lnTo>
                  <a:pt x="0" y="170180"/>
                </a:lnTo>
                <a:lnTo>
                  <a:pt x="102869" y="170180"/>
                </a:lnTo>
                <a:lnTo>
                  <a:pt x="132794" y="165417"/>
                </a:lnTo>
                <a:lnTo>
                  <a:pt x="156527" y="153035"/>
                </a:lnTo>
                <a:lnTo>
                  <a:pt x="172164" y="135890"/>
                </a:lnTo>
                <a:lnTo>
                  <a:pt x="177800" y="116840"/>
                </a:lnTo>
                <a:lnTo>
                  <a:pt x="174803" y="103425"/>
                </a:lnTo>
                <a:lnTo>
                  <a:pt x="166211" y="92392"/>
                </a:lnTo>
                <a:lnTo>
                  <a:pt x="153318" y="85090"/>
                </a:lnTo>
                <a:close/>
              </a:path>
              <a:path w="189230" h="170179">
                <a:moveTo>
                  <a:pt x="86359" y="8890"/>
                </a:moveTo>
                <a:lnTo>
                  <a:pt x="57150" y="8890"/>
                </a:lnTo>
                <a:lnTo>
                  <a:pt x="62229" y="10160"/>
                </a:lnTo>
                <a:lnTo>
                  <a:pt x="62229" y="17780"/>
                </a:lnTo>
                <a:lnTo>
                  <a:pt x="27939" y="151130"/>
                </a:lnTo>
                <a:lnTo>
                  <a:pt x="26669" y="158750"/>
                </a:lnTo>
                <a:lnTo>
                  <a:pt x="25400" y="161290"/>
                </a:lnTo>
                <a:lnTo>
                  <a:pt x="48259" y="161290"/>
                </a:lnTo>
                <a:lnTo>
                  <a:pt x="48259" y="156210"/>
                </a:lnTo>
                <a:lnTo>
                  <a:pt x="49529" y="152400"/>
                </a:lnTo>
                <a:lnTo>
                  <a:pt x="67309" y="85090"/>
                </a:lnTo>
                <a:lnTo>
                  <a:pt x="153318" y="85090"/>
                </a:lnTo>
                <a:lnTo>
                  <a:pt x="152618" y="84693"/>
                </a:lnTo>
                <a:lnTo>
                  <a:pt x="134619" y="81280"/>
                </a:lnTo>
                <a:lnTo>
                  <a:pt x="146288" y="77470"/>
                </a:lnTo>
                <a:lnTo>
                  <a:pt x="68579" y="77470"/>
                </a:lnTo>
                <a:lnTo>
                  <a:pt x="83819" y="16510"/>
                </a:lnTo>
                <a:lnTo>
                  <a:pt x="86359" y="10160"/>
                </a:lnTo>
                <a:lnTo>
                  <a:pt x="86359" y="8890"/>
                </a:lnTo>
                <a:close/>
              </a:path>
              <a:path w="189230" h="170179">
                <a:moveTo>
                  <a:pt x="138429" y="0"/>
                </a:moveTo>
                <a:lnTo>
                  <a:pt x="39369" y="0"/>
                </a:lnTo>
                <a:lnTo>
                  <a:pt x="39369" y="8890"/>
                </a:lnTo>
                <a:lnTo>
                  <a:pt x="134619" y="8890"/>
                </a:lnTo>
                <a:lnTo>
                  <a:pt x="150098" y="11430"/>
                </a:lnTo>
                <a:lnTo>
                  <a:pt x="159384" y="17780"/>
                </a:lnTo>
                <a:lnTo>
                  <a:pt x="163909" y="26035"/>
                </a:lnTo>
                <a:lnTo>
                  <a:pt x="165100" y="34290"/>
                </a:lnTo>
                <a:lnTo>
                  <a:pt x="161012" y="49609"/>
                </a:lnTo>
                <a:lnTo>
                  <a:pt x="149542" y="63500"/>
                </a:lnTo>
                <a:lnTo>
                  <a:pt x="131881" y="73580"/>
                </a:lnTo>
                <a:lnTo>
                  <a:pt x="109219" y="77470"/>
                </a:lnTo>
                <a:lnTo>
                  <a:pt x="146288" y="77470"/>
                </a:lnTo>
                <a:lnTo>
                  <a:pt x="156011" y="74294"/>
                </a:lnTo>
                <a:lnTo>
                  <a:pt x="173354" y="63500"/>
                </a:lnTo>
                <a:lnTo>
                  <a:pt x="184983" y="49847"/>
                </a:lnTo>
                <a:lnTo>
                  <a:pt x="189229" y="34290"/>
                </a:lnTo>
                <a:lnTo>
                  <a:pt x="185757" y="20895"/>
                </a:lnTo>
                <a:lnTo>
                  <a:pt x="175736" y="10001"/>
                </a:lnTo>
                <a:lnTo>
                  <a:pt x="159762" y="2678"/>
                </a:lnTo>
                <a:lnTo>
                  <a:pt x="138429" y="0"/>
                </a:lnTo>
                <a:close/>
              </a:path>
            </a:pathLst>
          </a:custGeom>
          <a:solidFill>
            <a:srgbClr val="FF3A21"/>
          </a:solidFill>
        </p:spPr>
        <p:txBody>
          <a:bodyPr wrap="square" lIns="0" tIns="0" rIns="0" bIns="0" rtlCol="0"/>
          <a:lstStyle/>
          <a:p>
            <a:endParaRPr sz="1632"/>
          </a:p>
        </p:txBody>
      </p:sp>
      <p:sp>
        <p:nvSpPr>
          <p:cNvPr id="62" name="object 62"/>
          <p:cNvSpPr/>
          <p:nvPr/>
        </p:nvSpPr>
        <p:spPr>
          <a:xfrm>
            <a:off x="981194" y="5552043"/>
            <a:ext cx="153168" cy="228024"/>
          </a:xfrm>
          <a:custGeom>
            <a:avLst/>
            <a:gdLst/>
            <a:ahLst/>
            <a:cxnLst/>
            <a:rect l="l" t="t" r="r" b="b"/>
            <a:pathLst>
              <a:path w="168909" h="251460">
                <a:moveTo>
                  <a:pt x="86359" y="90169"/>
                </a:moveTo>
                <a:lnTo>
                  <a:pt x="55185" y="99119"/>
                </a:lnTo>
                <a:lnTo>
                  <a:pt x="27463" y="122713"/>
                </a:lnTo>
                <a:lnTo>
                  <a:pt x="7600" y="156071"/>
                </a:lnTo>
                <a:lnTo>
                  <a:pt x="0" y="194310"/>
                </a:lnTo>
                <a:lnTo>
                  <a:pt x="3432" y="217170"/>
                </a:lnTo>
                <a:lnTo>
                  <a:pt x="13176" y="235267"/>
                </a:lnTo>
                <a:lnTo>
                  <a:pt x="28396" y="247173"/>
                </a:lnTo>
                <a:lnTo>
                  <a:pt x="48259" y="251460"/>
                </a:lnTo>
                <a:lnTo>
                  <a:pt x="55046" y="250686"/>
                </a:lnTo>
                <a:lnTo>
                  <a:pt x="65404" y="247173"/>
                </a:lnTo>
                <a:lnTo>
                  <a:pt x="70887" y="243839"/>
                </a:lnTo>
                <a:lnTo>
                  <a:pt x="48259" y="243839"/>
                </a:lnTo>
                <a:lnTo>
                  <a:pt x="37187" y="240625"/>
                </a:lnTo>
                <a:lnTo>
                  <a:pt x="30162" y="232409"/>
                </a:lnTo>
                <a:lnTo>
                  <a:pt x="26471" y="221337"/>
                </a:lnTo>
                <a:lnTo>
                  <a:pt x="25400" y="209550"/>
                </a:lnTo>
                <a:lnTo>
                  <a:pt x="27324" y="192266"/>
                </a:lnTo>
                <a:lnTo>
                  <a:pt x="38794" y="148649"/>
                </a:lnTo>
                <a:lnTo>
                  <a:pt x="65087" y="107314"/>
                </a:lnTo>
                <a:lnTo>
                  <a:pt x="86359" y="97789"/>
                </a:lnTo>
                <a:lnTo>
                  <a:pt x="107199" y="97789"/>
                </a:lnTo>
                <a:lnTo>
                  <a:pt x="105727" y="96361"/>
                </a:lnTo>
                <a:lnTo>
                  <a:pt x="96877" y="91777"/>
                </a:lnTo>
                <a:lnTo>
                  <a:pt x="86359" y="90169"/>
                </a:lnTo>
                <a:close/>
              </a:path>
              <a:path w="168909" h="251460">
                <a:moveTo>
                  <a:pt x="115569" y="224789"/>
                </a:moveTo>
                <a:lnTo>
                  <a:pt x="93979" y="224789"/>
                </a:lnTo>
                <a:lnTo>
                  <a:pt x="97690" y="234850"/>
                </a:lnTo>
                <a:lnTo>
                  <a:pt x="104616" y="243363"/>
                </a:lnTo>
                <a:lnTo>
                  <a:pt x="114161" y="249257"/>
                </a:lnTo>
                <a:lnTo>
                  <a:pt x="125729" y="251460"/>
                </a:lnTo>
                <a:lnTo>
                  <a:pt x="135076" y="250070"/>
                </a:lnTo>
                <a:lnTo>
                  <a:pt x="142398" y="246062"/>
                </a:lnTo>
                <a:lnTo>
                  <a:pt x="144365" y="243839"/>
                </a:lnTo>
                <a:lnTo>
                  <a:pt x="116840" y="243839"/>
                </a:lnTo>
                <a:lnTo>
                  <a:pt x="115615" y="235267"/>
                </a:lnTo>
                <a:lnTo>
                  <a:pt x="115569" y="22478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29" y="135889"/>
                </a:lnTo>
                <a:lnTo>
                  <a:pt x="95250" y="204469"/>
                </a:lnTo>
                <a:lnTo>
                  <a:pt x="93979" y="210819"/>
                </a:lnTo>
                <a:lnTo>
                  <a:pt x="93979" y="212089"/>
                </a:lnTo>
                <a:lnTo>
                  <a:pt x="88900" y="218439"/>
                </a:lnTo>
                <a:lnTo>
                  <a:pt x="77013" y="230445"/>
                </a:lnTo>
                <a:lnTo>
                  <a:pt x="66198" y="238283"/>
                </a:lnTo>
                <a:lnTo>
                  <a:pt x="56574" y="242550"/>
                </a:lnTo>
                <a:lnTo>
                  <a:pt x="48259" y="243839"/>
                </a:lnTo>
                <a:lnTo>
                  <a:pt x="70887" y="243839"/>
                </a:lnTo>
                <a:lnTo>
                  <a:pt x="78620" y="239137"/>
                </a:lnTo>
                <a:lnTo>
                  <a:pt x="93979" y="224789"/>
                </a:lnTo>
                <a:lnTo>
                  <a:pt x="115569" y="224789"/>
                </a:lnTo>
                <a:lnTo>
                  <a:pt x="115569" y="218439"/>
                </a:lnTo>
                <a:lnTo>
                  <a:pt x="116840" y="215900"/>
                </a:lnTo>
                <a:lnTo>
                  <a:pt x="118109" y="209550"/>
                </a:lnTo>
                <a:lnTo>
                  <a:pt x="141942" y="113030"/>
                </a:lnTo>
                <a:lnTo>
                  <a:pt x="119379" y="113030"/>
                </a:lnTo>
                <a:lnTo>
                  <a:pt x="113149" y="103564"/>
                </a:lnTo>
                <a:lnTo>
                  <a:pt x="107199" y="97789"/>
                </a:lnTo>
                <a:close/>
              </a:path>
              <a:path w="168909" h="251460">
                <a:moveTo>
                  <a:pt x="163829" y="193039"/>
                </a:moveTo>
                <a:lnTo>
                  <a:pt x="154940" y="193039"/>
                </a:lnTo>
                <a:lnTo>
                  <a:pt x="154940" y="194310"/>
                </a:lnTo>
                <a:lnTo>
                  <a:pt x="153669" y="199389"/>
                </a:lnTo>
                <a:lnTo>
                  <a:pt x="149324" y="215979"/>
                </a:lnTo>
                <a:lnTo>
                  <a:pt x="143668" y="230187"/>
                </a:lnTo>
                <a:lnTo>
                  <a:pt x="136346" y="240109"/>
                </a:lnTo>
                <a:lnTo>
                  <a:pt x="127000" y="243839"/>
                </a:lnTo>
                <a:lnTo>
                  <a:pt x="144365" y="243839"/>
                </a:lnTo>
                <a:lnTo>
                  <a:pt x="162937" y="200064"/>
                </a:lnTo>
                <a:lnTo>
                  <a:pt x="163829" y="195580"/>
                </a:lnTo>
                <a:lnTo>
                  <a:pt x="163829" y="193039"/>
                </a:lnTo>
                <a:close/>
              </a:path>
              <a:path w="168909" h="251460">
                <a:moveTo>
                  <a:pt x="168909" y="0"/>
                </a:moveTo>
                <a:lnTo>
                  <a:pt x="165100" y="0"/>
                </a:lnTo>
                <a:lnTo>
                  <a:pt x="156170" y="595"/>
                </a:lnTo>
                <a:lnTo>
                  <a:pt x="128309" y="3214"/>
                </a:lnTo>
                <a:lnTo>
                  <a:pt x="119379" y="3810"/>
                </a:lnTo>
                <a:lnTo>
                  <a:pt x="116840" y="3810"/>
                </a:lnTo>
                <a:lnTo>
                  <a:pt x="115569" y="6350"/>
                </a:lnTo>
                <a:lnTo>
                  <a:pt x="115569" y="15239"/>
                </a:lnTo>
                <a:lnTo>
                  <a:pt x="139700" y="15239"/>
                </a:lnTo>
                <a:lnTo>
                  <a:pt x="140969" y="17780"/>
                </a:lnTo>
                <a:lnTo>
                  <a:pt x="140969" y="21589"/>
                </a:lnTo>
                <a:lnTo>
                  <a:pt x="139700" y="27939"/>
                </a:lnTo>
                <a:lnTo>
                  <a:pt x="119379" y="113030"/>
                </a:lnTo>
                <a:lnTo>
                  <a:pt x="141942" y="113030"/>
                </a:lnTo>
                <a:lnTo>
                  <a:pt x="168909" y="3810"/>
                </a:lnTo>
                <a:lnTo>
                  <a:pt x="168909" y="0"/>
                </a:lnTo>
                <a:close/>
              </a:path>
            </a:pathLst>
          </a:custGeom>
          <a:solidFill>
            <a:srgbClr val="FF3A21"/>
          </a:solidFill>
        </p:spPr>
        <p:txBody>
          <a:bodyPr wrap="square" lIns="0" tIns="0" rIns="0" bIns="0" rtlCol="0"/>
          <a:lstStyle/>
          <a:p>
            <a:endParaRPr sz="1632"/>
          </a:p>
        </p:txBody>
      </p:sp>
      <p:sp>
        <p:nvSpPr>
          <p:cNvPr id="63" name="object 63"/>
          <p:cNvSpPr/>
          <p:nvPr/>
        </p:nvSpPr>
        <p:spPr>
          <a:xfrm>
            <a:off x="1142423" y="5573924"/>
            <a:ext cx="99041" cy="204991"/>
          </a:xfrm>
          <a:custGeom>
            <a:avLst/>
            <a:gdLst/>
            <a:ahLst/>
            <a:cxnLst/>
            <a:rect l="l" t="t" r="r" b="b"/>
            <a:pathLst>
              <a:path w="109219" h="226060">
                <a:moveTo>
                  <a:pt x="64769" y="80010"/>
                </a:moveTo>
                <a:lnTo>
                  <a:pt x="40640" y="80010"/>
                </a:lnTo>
                <a:lnTo>
                  <a:pt x="25757" y="139640"/>
                </a:lnTo>
                <a:lnTo>
                  <a:pt x="17676" y="172720"/>
                </a:lnTo>
                <a:lnTo>
                  <a:pt x="14565" y="186987"/>
                </a:lnTo>
                <a:lnTo>
                  <a:pt x="13969" y="193040"/>
                </a:lnTo>
                <a:lnTo>
                  <a:pt x="16450" y="206236"/>
                </a:lnTo>
                <a:lnTo>
                  <a:pt x="23336" y="216693"/>
                </a:lnTo>
                <a:lnTo>
                  <a:pt x="33793" y="223579"/>
                </a:lnTo>
                <a:lnTo>
                  <a:pt x="46990" y="226060"/>
                </a:lnTo>
                <a:lnTo>
                  <a:pt x="69110" y="218440"/>
                </a:lnTo>
                <a:lnTo>
                  <a:pt x="39369" y="218440"/>
                </a:lnTo>
                <a:lnTo>
                  <a:pt x="36829" y="214630"/>
                </a:lnTo>
                <a:lnTo>
                  <a:pt x="36829" y="190500"/>
                </a:lnTo>
                <a:lnTo>
                  <a:pt x="64769" y="80010"/>
                </a:lnTo>
                <a:close/>
              </a:path>
              <a:path w="109219" h="226060">
                <a:moveTo>
                  <a:pt x="102869" y="167640"/>
                </a:moveTo>
                <a:lnTo>
                  <a:pt x="96519" y="167640"/>
                </a:lnTo>
                <a:lnTo>
                  <a:pt x="95250" y="168910"/>
                </a:lnTo>
                <a:lnTo>
                  <a:pt x="93979" y="172720"/>
                </a:lnTo>
                <a:lnTo>
                  <a:pt x="81478" y="195937"/>
                </a:lnTo>
                <a:lnTo>
                  <a:pt x="69214" y="209867"/>
                </a:lnTo>
                <a:lnTo>
                  <a:pt x="57904" y="216654"/>
                </a:lnTo>
                <a:lnTo>
                  <a:pt x="48259" y="218440"/>
                </a:lnTo>
                <a:lnTo>
                  <a:pt x="69110" y="218440"/>
                </a:lnTo>
                <a:lnTo>
                  <a:pt x="70723" y="217884"/>
                </a:lnTo>
                <a:lnTo>
                  <a:pt x="88264" y="199707"/>
                </a:lnTo>
                <a:lnTo>
                  <a:pt x="99139" y="181054"/>
                </a:lnTo>
                <a:lnTo>
                  <a:pt x="102869" y="171450"/>
                </a:lnTo>
                <a:lnTo>
                  <a:pt x="102869" y="167640"/>
                </a:lnTo>
                <a:close/>
              </a:path>
              <a:path w="109219" h="226060">
                <a:moveTo>
                  <a:pt x="109219" y="68580"/>
                </a:moveTo>
                <a:lnTo>
                  <a:pt x="0" y="68580"/>
                </a:lnTo>
                <a:lnTo>
                  <a:pt x="0" y="80010"/>
                </a:lnTo>
                <a:lnTo>
                  <a:pt x="109219" y="80010"/>
                </a:lnTo>
                <a:lnTo>
                  <a:pt x="109219" y="68580"/>
                </a:lnTo>
                <a:close/>
              </a:path>
              <a:path w="109219" h="226060">
                <a:moveTo>
                  <a:pt x="77469" y="0"/>
                </a:moveTo>
                <a:lnTo>
                  <a:pt x="60959" y="0"/>
                </a:lnTo>
                <a:lnTo>
                  <a:pt x="57110" y="12858"/>
                </a:lnTo>
                <a:lnTo>
                  <a:pt x="43179" y="68580"/>
                </a:lnTo>
                <a:lnTo>
                  <a:pt x="67309" y="68580"/>
                </a:lnTo>
                <a:lnTo>
                  <a:pt x="75584" y="38735"/>
                </a:lnTo>
                <a:lnTo>
                  <a:pt x="80168" y="21272"/>
                </a:lnTo>
                <a:lnTo>
                  <a:pt x="82157" y="12700"/>
                </a:lnTo>
                <a:lnTo>
                  <a:pt x="82550" y="10160"/>
                </a:lnTo>
                <a:lnTo>
                  <a:pt x="82550" y="3810"/>
                </a:lnTo>
                <a:lnTo>
                  <a:pt x="77469" y="0"/>
                </a:lnTo>
                <a:close/>
              </a:path>
            </a:pathLst>
          </a:custGeom>
          <a:solidFill>
            <a:srgbClr val="FF3A21"/>
          </a:solidFill>
        </p:spPr>
        <p:txBody>
          <a:bodyPr wrap="square" lIns="0" tIns="0" rIns="0" bIns="0" rtlCol="0"/>
          <a:lstStyle/>
          <a:p>
            <a:endParaRPr sz="1632"/>
          </a:p>
        </p:txBody>
      </p:sp>
      <p:sp>
        <p:nvSpPr>
          <p:cNvPr id="64" name="object 64"/>
          <p:cNvSpPr/>
          <p:nvPr/>
        </p:nvSpPr>
        <p:spPr>
          <a:xfrm>
            <a:off x="1623808" y="5443213"/>
            <a:ext cx="214205" cy="0"/>
          </a:xfrm>
          <a:custGeom>
            <a:avLst/>
            <a:gdLst/>
            <a:ahLst/>
            <a:cxnLst/>
            <a:rect l="l" t="t" r="r" b="b"/>
            <a:pathLst>
              <a:path w="236219">
                <a:moveTo>
                  <a:pt x="0" y="0"/>
                </a:moveTo>
                <a:lnTo>
                  <a:pt x="236219" y="0"/>
                </a:lnTo>
              </a:path>
            </a:pathLst>
          </a:custGeom>
          <a:ln w="13969">
            <a:solidFill>
              <a:srgbClr val="FF3A21"/>
            </a:solidFill>
          </a:ln>
        </p:spPr>
        <p:txBody>
          <a:bodyPr wrap="square" lIns="0" tIns="0" rIns="0" bIns="0" rtlCol="0"/>
          <a:lstStyle/>
          <a:p>
            <a:endParaRPr sz="1632"/>
          </a:p>
        </p:txBody>
      </p:sp>
      <p:sp>
        <p:nvSpPr>
          <p:cNvPr id="65" name="object 65"/>
          <p:cNvSpPr/>
          <p:nvPr/>
        </p:nvSpPr>
        <p:spPr>
          <a:xfrm>
            <a:off x="1623808" y="5505402"/>
            <a:ext cx="214205" cy="0"/>
          </a:xfrm>
          <a:custGeom>
            <a:avLst/>
            <a:gdLst/>
            <a:ahLst/>
            <a:cxnLst/>
            <a:rect l="l" t="t" r="r" b="b"/>
            <a:pathLst>
              <a:path w="236219">
                <a:moveTo>
                  <a:pt x="0" y="0"/>
                </a:moveTo>
                <a:lnTo>
                  <a:pt x="236219" y="0"/>
                </a:lnTo>
              </a:path>
            </a:pathLst>
          </a:custGeom>
          <a:ln w="13969">
            <a:solidFill>
              <a:srgbClr val="FF3A21"/>
            </a:solidFill>
          </a:ln>
        </p:spPr>
        <p:txBody>
          <a:bodyPr wrap="square" lIns="0" tIns="0" rIns="0" bIns="0" rtlCol="0"/>
          <a:lstStyle/>
          <a:p>
            <a:endParaRPr sz="1632"/>
          </a:p>
        </p:txBody>
      </p:sp>
      <p:sp>
        <p:nvSpPr>
          <p:cNvPr id="66" name="object 66"/>
          <p:cNvSpPr/>
          <p:nvPr/>
        </p:nvSpPr>
        <p:spPr>
          <a:xfrm>
            <a:off x="2068341" y="5480641"/>
            <a:ext cx="0" cy="101344"/>
          </a:xfrm>
          <a:custGeom>
            <a:avLst/>
            <a:gdLst/>
            <a:ahLst/>
            <a:cxnLst/>
            <a:rect l="l" t="t" r="r" b="b"/>
            <a:pathLst>
              <a:path h="111760">
                <a:moveTo>
                  <a:pt x="0" y="0"/>
                </a:moveTo>
                <a:lnTo>
                  <a:pt x="0" y="111759"/>
                </a:lnTo>
              </a:path>
            </a:pathLst>
          </a:custGeom>
          <a:ln w="15239">
            <a:solidFill>
              <a:srgbClr val="FF3A21"/>
            </a:solidFill>
          </a:ln>
        </p:spPr>
        <p:txBody>
          <a:bodyPr wrap="square" lIns="0" tIns="0" rIns="0" bIns="0" rtlCol="0"/>
          <a:lstStyle/>
          <a:p>
            <a:endParaRPr sz="1632"/>
          </a:p>
        </p:txBody>
      </p:sp>
      <p:sp>
        <p:nvSpPr>
          <p:cNvPr id="67" name="object 67"/>
          <p:cNvSpPr/>
          <p:nvPr/>
        </p:nvSpPr>
        <p:spPr>
          <a:xfrm>
            <a:off x="1961238" y="5474308"/>
            <a:ext cx="214205" cy="0"/>
          </a:xfrm>
          <a:custGeom>
            <a:avLst/>
            <a:gdLst/>
            <a:ahLst/>
            <a:cxnLst/>
            <a:rect l="l" t="t" r="r" b="b"/>
            <a:pathLst>
              <a:path w="236219">
                <a:moveTo>
                  <a:pt x="0" y="0"/>
                </a:moveTo>
                <a:lnTo>
                  <a:pt x="236219" y="0"/>
                </a:lnTo>
              </a:path>
            </a:pathLst>
          </a:custGeom>
          <a:ln w="13970">
            <a:solidFill>
              <a:srgbClr val="FF3A21"/>
            </a:solidFill>
          </a:ln>
        </p:spPr>
        <p:txBody>
          <a:bodyPr wrap="square" lIns="0" tIns="0" rIns="0" bIns="0" rtlCol="0"/>
          <a:lstStyle/>
          <a:p>
            <a:endParaRPr sz="1632"/>
          </a:p>
        </p:txBody>
      </p:sp>
      <p:sp>
        <p:nvSpPr>
          <p:cNvPr id="68" name="object 68"/>
          <p:cNvSpPr/>
          <p:nvPr/>
        </p:nvSpPr>
        <p:spPr>
          <a:xfrm>
            <a:off x="2068341" y="5366629"/>
            <a:ext cx="0" cy="101344"/>
          </a:xfrm>
          <a:custGeom>
            <a:avLst/>
            <a:gdLst/>
            <a:ahLst/>
            <a:cxnLst/>
            <a:rect l="l" t="t" r="r" b="b"/>
            <a:pathLst>
              <a:path h="111760">
                <a:moveTo>
                  <a:pt x="0" y="0"/>
                </a:moveTo>
                <a:lnTo>
                  <a:pt x="0" y="111760"/>
                </a:lnTo>
              </a:path>
            </a:pathLst>
          </a:custGeom>
          <a:ln w="15239">
            <a:solidFill>
              <a:srgbClr val="FF3A21"/>
            </a:solidFill>
          </a:ln>
        </p:spPr>
        <p:txBody>
          <a:bodyPr wrap="square" lIns="0" tIns="0" rIns="0" bIns="0" rtlCol="0"/>
          <a:lstStyle/>
          <a:p>
            <a:endParaRPr sz="1632"/>
          </a:p>
        </p:txBody>
      </p:sp>
      <p:sp>
        <p:nvSpPr>
          <p:cNvPr id="69" name="object 69"/>
          <p:cNvSpPr/>
          <p:nvPr/>
        </p:nvSpPr>
        <p:spPr>
          <a:xfrm>
            <a:off x="2220357" y="5340142"/>
            <a:ext cx="107102" cy="215356"/>
          </a:xfrm>
          <a:custGeom>
            <a:avLst/>
            <a:gdLst/>
            <a:ahLst/>
            <a:cxnLst/>
            <a:rect l="l" t="t" r="r" b="b"/>
            <a:pathLst>
              <a:path w="118110" h="237489">
                <a:moveTo>
                  <a:pt x="118109" y="226059"/>
                </a:moveTo>
                <a:lnTo>
                  <a:pt x="2539" y="226059"/>
                </a:lnTo>
                <a:lnTo>
                  <a:pt x="2539" y="237489"/>
                </a:lnTo>
                <a:lnTo>
                  <a:pt x="14882" y="236755"/>
                </a:lnTo>
                <a:lnTo>
                  <a:pt x="30797" y="236378"/>
                </a:lnTo>
                <a:lnTo>
                  <a:pt x="118109" y="236219"/>
                </a:lnTo>
                <a:lnTo>
                  <a:pt x="118109" y="226059"/>
                </a:lnTo>
                <a:close/>
              </a:path>
              <a:path w="118110" h="237489">
                <a:moveTo>
                  <a:pt x="118109" y="236219"/>
                </a:moveTo>
                <a:lnTo>
                  <a:pt x="60959" y="236219"/>
                </a:lnTo>
                <a:lnTo>
                  <a:pt x="90011" y="236378"/>
                </a:lnTo>
                <a:lnTo>
                  <a:pt x="105787" y="236755"/>
                </a:lnTo>
                <a:lnTo>
                  <a:pt x="118109" y="237489"/>
                </a:lnTo>
                <a:lnTo>
                  <a:pt x="118109" y="236219"/>
                </a:lnTo>
                <a:close/>
              </a:path>
              <a:path w="118110" h="237489">
                <a:moveTo>
                  <a:pt x="73659" y="24129"/>
                </a:moveTo>
                <a:lnTo>
                  <a:pt x="46989" y="24129"/>
                </a:lnTo>
                <a:lnTo>
                  <a:pt x="46989" y="209549"/>
                </a:lnTo>
                <a:lnTo>
                  <a:pt x="46275" y="217487"/>
                </a:lnTo>
                <a:lnTo>
                  <a:pt x="42227" y="222567"/>
                </a:lnTo>
                <a:lnTo>
                  <a:pt x="31988" y="225266"/>
                </a:lnTo>
                <a:lnTo>
                  <a:pt x="12700" y="226059"/>
                </a:lnTo>
                <a:lnTo>
                  <a:pt x="106679" y="226059"/>
                </a:lnTo>
                <a:lnTo>
                  <a:pt x="88126" y="225266"/>
                </a:lnTo>
                <a:lnTo>
                  <a:pt x="78263" y="222567"/>
                </a:lnTo>
                <a:lnTo>
                  <a:pt x="74354" y="217487"/>
                </a:lnTo>
                <a:lnTo>
                  <a:pt x="73659" y="209549"/>
                </a:lnTo>
                <a:lnTo>
                  <a:pt x="73659" y="24129"/>
                </a:lnTo>
                <a:close/>
              </a:path>
              <a:path w="118110" h="237489">
                <a:moveTo>
                  <a:pt x="73659" y="0"/>
                </a:moveTo>
                <a:lnTo>
                  <a:pt x="66039" y="0"/>
                </a:lnTo>
                <a:lnTo>
                  <a:pt x="47684" y="13215"/>
                </a:lnTo>
                <a:lnTo>
                  <a:pt x="28733" y="20002"/>
                </a:lnTo>
                <a:lnTo>
                  <a:pt x="11926" y="22502"/>
                </a:lnTo>
                <a:lnTo>
                  <a:pt x="0" y="22859"/>
                </a:lnTo>
                <a:lnTo>
                  <a:pt x="0" y="34289"/>
                </a:lnTo>
                <a:lnTo>
                  <a:pt x="7877" y="34131"/>
                </a:lnTo>
                <a:lnTo>
                  <a:pt x="19208" y="33019"/>
                </a:lnTo>
                <a:lnTo>
                  <a:pt x="32682" y="30003"/>
                </a:lnTo>
                <a:lnTo>
                  <a:pt x="46989" y="24129"/>
                </a:lnTo>
                <a:lnTo>
                  <a:pt x="73659" y="24129"/>
                </a:lnTo>
                <a:lnTo>
                  <a:pt x="73659" y="0"/>
                </a:lnTo>
                <a:close/>
              </a:path>
            </a:pathLst>
          </a:custGeom>
          <a:solidFill>
            <a:srgbClr val="FF3A21"/>
          </a:solidFill>
        </p:spPr>
        <p:txBody>
          <a:bodyPr wrap="square" lIns="0" tIns="0" rIns="0" bIns="0" rtlCol="0"/>
          <a:lstStyle/>
          <a:p>
            <a:endParaRPr sz="1632"/>
          </a:p>
        </p:txBody>
      </p:sp>
      <p:sp>
        <p:nvSpPr>
          <p:cNvPr id="70" name="object 70"/>
          <p:cNvSpPr/>
          <p:nvPr/>
        </p:nvSpPr>
        <p:spPr>
          <a:xfrm>
            <a:off x="2451835" y="5457608"/>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71" name="object 71"/>
          <p:cNvSpPr/>
          <p:nvPr/>
        </p:nvSpPr>
        <p:spPr>
          <a:xfrm>
            <a:off x="2601548" y="5330928"/>
            <a:ext cx="146258" cy="228024"/>
          </a:xfrm>
          <a:custGeom>
            <a:avLst/>
            <a:gdLst/>
            <a:ahLst/>
            <a:cxnLst/>
            <a:rect l="l" t="t" r="r" b="b"/>
            <a:pathLst>
              <a:path w="161289" h="251460">
                <a:moveTo>
                  <a:pt x="82550" y="0"/>
                </a:moveTo>
                <a:lnTo>
                  <a:pt x="77469" y="0"/>
                </a:lnTo>
                <a:lnTo>
                  <a:pt x="68758" y="595"/>
                </a:lnTo>
                <a:lnTo>
                  <a:pt x="43715" y="3214"/>
                </a:lnTo>
                <a:lnTo>
                  <a:pt x="34289" y="3809"/>
                </a:lnTo>
                <a:lnTo>
                  <a:pt x="27939" y="3809"/>
                </a:lnTo>
                <a:lnTo>
                  <a:pt x="27939" y="15239"/>
                </a:lnTo>
                <a:lnTo>
                  <a:pt x="53339" y="15239"/>
                </a:lnTo>
                <a:lnTo>
                  <a:pt x="54609" y="17779"/>
                </a:lnTo>
                <a:lnTo>
                  <a:pt x="54609" y="21589"/>
                </a:lnTo>
                <a:lnTo>
                  <a:pt x="53339" y="27939"/>
                </a:lnTo>
                <a:lnTo>
                  <a:pt x="1269" y="233679"/>
                </a:lnTo>
                <a:lnTo>
                  <a:pt x="0" y="238759"/>
                </a:lnTo>
                <a:lnTo>
                  <a:pt x="0" y="250189"/>
                </a:lnTo>
                <a:lnTo>
                  <a:pt x="7619" y="251459"/>
                </a:lnTo>
                <a:lnTo>
                  <a:pt x="15239" y="251459"/>
                </a:lnTo>
                <a:lnTo>
                  <a:pt x="20319" y="248919"/>
                </a:lnTo>
                <a:lnTo>
                  <a:pt x="32543" y="206851"/>
                </a:lnTo>
                <a:lnTo>
                  <a:pt x="43180" y="165100"/>
                </a:lnTo>
                <a:lnTo>
                  <a:pt x="81547" y="165100"/>
                </a:lnTo>
                <a:lnTo>
                  <a:pt x="76338" y="162897"/>
                </a:lnTo>
                <a:lnTo>
                  <a:pt x="54609" y="158750"/>
                </a:lnTo>
                <a:lnTo>
                  <a:pt x="59911" y="154939"/>
                </a:lnTo>
                <a:lnTo>
                  <a:pt x="45719" y="154939"/>
                </a:lnTo>
                <a:lnTo>
                  <a:pt x="82550" y="3809"/>
                </a:lnTo>
                <a:lnTo>
                  <a:pt x="82550" y="0"/>
                </a:lnTo>
                <a:close/>
              </a:path>
              <a:path w="161289" h="251460">
                <a:moveTo>
                  <a:pt x="81547" y="165100"/>
                </a:moveTo>
                <a:lnTo>
                  <a:pt x="43180" y="165100"/>
                </a:lnTo>
                <a:lnTo>
                  <a:pt x="54352" y="167183"/>
                </a:lnTo>
                <a:lnTo>
                  <a:pt x="67786" y="172243"/>
                </a:lnTo>
                <a:lnTo>
                  <a:pt x="79077" y="181352"/>
                </a:lnTo>
                <a:lnTo>
                  <a:pt x="83819" y="195579"/>
                </a:lnTo>
                <a:lnTo>
                  <a:pt x="83735" y="199727"/>
                </a:lnTo>
                <a:lnTo>
                  <a:pt x="82550" y="204469"/>
                </a:lnTo>
                <a:lnTo>
                  <a:pt x="82550" y="215900"/>
                </a:lnTo>
                <a:lnTo>
                  <a:pt x="85010" y="230564"/>
                </a:lnTo>
                <a:lnTo>
                  <a:pt x="91757" y="241776"/>
                </a:lnTo>
                <a:lnTo>
                  <a:pt x="101838" y="248939"/>
                </a:lnTo>
                <a:lnTo>
                  <a:pt x="114300" y="251459"/>
                </a:lnTo>
                <a:lnTo>
                  <a:pt x="122416" y="250269"/>
                </a:lnTo>
                <a:lnTo>
                  <a:pt x="129698" y="246697"/>
                </a:lnTo>
                <a:lnTo>
                  <a:pt x="132851" y="243839"/>
                </a:lnTo>
                <a:lnTo>
                  <a:pt x="107950" y="243839"/>
                </a:lnTo>
                <a:lnTo>
                  <a:pt x="104139" y="240029"/>
                </a:lnTo>
                <a:lnTo>
                  <a:pt x="104139" y="219709"/>
                </a:lnTo>
                <a:lnTo>
                  <a:pt x="105409" y="212089"/>
                </a:lnTo>
                <a:lnTo>
                  <a:pt x="106711" y="206851"/>
                </a:lnTo>
                <a:lnTo>
                  <a:pt x="107950" y="200659"/>
                </a:lnTo>
                <a:lnTo>
                  <a:pt x="107950" y="195579"/>
                </a:lnTo>
                <a:lnTo>
                  <a:pt x="104080" y="180717"/>
                </a:lnTo>
                <a:lnTo>
                  <a:pt x="93186" y="170021"/>
                </a:lnTo>
                <a:lnTo>
                  <a:pt x="81547" y="165100"/>
                </a:lnTo>
                <a:close/>
              </a:path>
              <a:path w="161289" h="251460">
                <a:moveTo>
                  <a:pt x="154939" y="193039"/>
                </a:moveTo>
                <a:lnTo>
                  <a:pt x="147319" y="193039"/>
                </a:lnTo>
                <a:lnTo>
                  <a:pt x="147319" y="194309"/>
                </a:lnTo>
                <a:lnTo>
                  <a:pt x="146050" y="199389"/>
                </a:lnTo>
                <a:lnTo>
                  <a:pt x="140751" y="217050"/>
                </a:lnTo>
                <a:lnTo>
                  <a:pt x="134143" y="231139"/>
                </a:lnTo>
                <a:lnTo>
                  <a:pt x="125868" y="240466"/>
                </a:lnTo>
                <a:lnTo>
                  <a:pt x="115569" y="243839"/>
                </a:lnTo>
                <a:lnTo>
                  <a:pt x="132851" y="243839"/>
                </a:lnTo>
                <a:lnTo>
                  <a:pt x="151923" y="208756"/>
                </a:lnTo>
                <a:lnTo>
                  <a:pt x="154939" y="195579"/>
                </a:lnTo>
                <a:lnTo>
                  <a:pt x="154939" y="193039"/>
                </a:lnTo>
                <a:close/>
              </a:path>
              <a:path w="161289" h="251460">
                <a:moveTo>
                  <a:pt x="137159" y="90169"/>
                </a:moveTo>
                <a:lnTo>
                  <a:pt x="128508" y="91023"/>
                </a:lnTo>
                <a:lnTo>
                  <a:pt x="117474" y="95091"/>
                </a:lnTo>
                <a:lnTo>
                  <a:pt x="103584" y="104636"/>
                </a:lnTo>
                <a:lnTo>
                  <a:pt x="86359" y="121919"/>
                </a:lnTo>
                <a:lnTo>
                  <a:pt x="76080" y="131544"/>
                </a:lnTo>
                <a:lnTo>
                  <a:pt x="66039" y="140811"/>
                </a:lnTo>
                <a:lnTo>
                  <a:pt x="55999" y="148887"/>
                </a:lnTo>
                <a:lnTo>
                  <a:pt x="45719" y="154939"/>
                </a:lnTo>
                <a:lnTo>
                  <a:pt x="59911" y="154939"/>
                </a:lnTo>
                <a:lnTo>
                  <a:pt x="98742" y="118685"/>
                </a:lnTo>
                <a:lnTo>
                  <a:pt x="111124" y="107791"/>
                </a:lnTo>
                <a:lnTo>
                  <a:pt x="123507" y="100468"/>
                </a:lnTo>
                <a:lnTo>
                  <a:pt x="135889" y="97790"/>
                </a:lnTo>
                <a:lnTo>
                  <a:pt x="155416" y="97790"/>
                </a:lnTo>
                <a:lnTo>
                  <a:pt x="147895" y="92313"/>
                </a:lnTo>
                <a:lnTo>
                  <a:pt x="137159" y="90169"/>
                </a:lnTo>
                <a:close/>
              </a:path>
              <a:path w="161289" h="251460">
                <a:moveTo>
                  <a:pt x="155416" y="97790"/>
                </a:moveTo>
                <a:lnTo>
                  <a:pt x="139700" y="97790"/>
                </a:lnTo>
                <a:lnTo>
                  <a:pt x="144780" y="99059"/>
                </a:lnTo>
                <a:lnTo>
                  <a:pt x="147319" y="101600"/>
                </a:lnTo>
                <a:lnTo>
                  <a:pt x="148589" y="101600"/>
                </a:lnTo>
                <a:lnTo>
                  <a:pt x="148589" y="102869"/>
                </a:lnTo>
                <a:lnTo>
                  <a:pt x="137914" y="105132"/>
                </a:lnTo>
                <a:lnTo>
                  <a:pt x="131762" y="110489"/>
                </a:lnTo>
                <a:lnTo>
                  <a:pt x="128944" y="116800"/>
                </a:lnTo>
                <a:lnTo>
                  <a:pt x="128269" y="121919"/>
                </a:lnTo>
                <a:lnTo>
                  <a:pt x="128269" y="127000"/>
                </a:lnTo>
                <a:lnTo>
                  <a:pt x="132080" y="134619"/>
                </a:lnTo>
                <a:lnTo>
                  <a:pt x="142239" y="134619"/>
                </a:lnTo>
                <a:lnTo>
                  <a:pt x="148967" y="133211"/>
                </a:lnTo>
                <a:lnTo>
                  <a:pt x="155098" y="129063"/>
                </a:lnTo>
                <a:lnTo>
                  <a:pt x="159563" y="122297"/>
                </a:lnTo>
                <a:lnTo>
                  <a:pt x="161289" y="113029"/>
                </a:lnTo>
                <a:lnTo>
                  <a:pt x="159841" y="105171"/>
                </a:lnTo>
                <a:lnTo>
                  <a:pt x="155416" y="97790"/>
                </a:lnTo>
                <a:close/>
              </a:path>
            </a:pathLst>
          </a:custGeom>
          <a:solidFill>
            <a:srgbClr val="FF3A21"/>
          </a:solidFill>
        </p:spPr>
        <p:txBody>
          <a:bodyPr wrap="square" lIns="0" tIns="0" rIns="0" bIns="0" rtlCol="0"/>
          <a:lstStyle/>
          <a:p>
            <a:endParaRPr sz="1632"/>
          </a:p>
        </p:txBody>
      </p:sp>
      <p:sp>
        <p:nvSpPr>
          <p:cNvPr id="72" name="object 72"/>
          <p:cNvSpPr/>
          <p:nvPr/>
        </p:nvSpPr>
        <p:spPr>
          <a:xfrm>
            <a:off x="2859515" y="5457608"/>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73" name="object 73"/>
          <p:cNvSpPr/>
          <p:nvPr/>
        </p:nvSpPr>
        <p:spPr>
          <a:xfrm>
            <a:off x="3029958" y="5629203"/>
            <a:ext cx="44914" cy="0"/>
          </a:xfrm>
          <a:custGeom>
            <a:avLst/>
            <a:gdLst/>
            <a:ahLst/>
            <a:cxnLst/>
            <a:rect l="l" t="t" r="r" b="b"/>
            <a:pathLst>
              <a:path w="49529">
                <a:moveTo>
                  <a:pt x="0" y="0"/>
                </a:moveTo>
                <a:lnTo>
                  <a:pt x="49529" y="0"/>
                </a:lnTo>
              </a:path>
            </a:pathLst>
          </a:custGeom>
          <a:ln w="15239">
            <a:solidFill>
              <a:srgbClr val="FF3A21"/>
            </a:solidFill>
          </a:ln>
        </p:spPr>
        <p:txBody>
          <a:bodyPr wrap="square" lIns="0" tIns="0" rIns="0" bIns="0" rtlCol="0"/>
          <a:lstStyle/>
          <a:p>
            <a:endParaRPr sz="1632"/>
          </a:p>
        </p:txBody>
      </p:sp>
      <p:sp>
        <p:nvSpPr>
          <p:cNvPr id="74" name="object 74"/>
          <p:cNvSpPr/>
          <p:nvPr/>
        </p:nvSpPr>
        <p:spPr>
          <a:xfrm>
            <a:off x="3036291" y="5326321"/>
            <a:ext cx="0" cy="295971"/>
          </a:xfrm>
          <a:custGeom>
            <a:avLst/>
            <a:gdLst/>
            <a:ahLst/>
            <a:cxnLst/>
            <a:rect l="l" t="t" r="r" b="b"/>
            <a:pathLst>
              <a:path h="326389">
                <a:moveTo>
                  <a:pt x="0" y="0"/>
                </a:moveTo>
                <a:lnTo>
                  <a:pt x="0" y="326390"/>
                </a:lnTo>
              </a:path>
            </a:pathLst>
          </a:custGeom>
          <a:ln w="13969">
            <a:solidFill>
              <a:srgbClr val="FF3A21"/>
            </a:solidFill>
          </a:ln>
        </p:spPr>
        <p:txBody>
          <a:bodyPr wrap="square" lIns="0" tIns="0" rIns="0" bIns="0" rtlCol="0"/>
          <a:lstStyle/>
          <a:p>
            <a:endParaRPr sz="1632"/>
          </a:p>
        </p:txBody>
      </p:sp>
      <p:sp>
        <p:nvSpPr>
          <p:cNvPr id="75" name="object 75"/>
          <p:cNvSpPr/>
          <p:nvPr/>
        </p:nvSpPr>
        <p:spPr>
          <a:xfrm>
            <a:off x="3029958" y="5319988"/>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76" name="object 76"/>
          <p:cNvSpPr/>
          <p:nvPr/>
        </p:nvSpPr>
        <p:spPr>
          <a:xfrm>
            <a:off x="3091092" y="5412694"/>
            <a:ext cx="161229" cy="146258"/>
          </a:xfrm>
          <a:custGeom>
            <a:avLst/>
            <a:gdLst/>
            <a:ahLst/>
            <a:cxnLst/>
            <a:rect l="l" t="t" r="r" b="b"/>
            <a:pathLst>
              <a:path w="177800"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846" y="157281"/>
                </a:lnTo>
                <a:lnTo>
                  <a:pt x="53468" y="153670"/>
                </a:lnTo>
                <a:lnTo>
                  <a:pt x="22752" y="153670"/>
                </a:lnTo>
                <a:lnTo>
                  <a:pt x="16402" y="148590"/>
                </a:lnTo>
                <a:lnTo>
                  <a:pt x="25292" y="147320"/>
                </a:lnTo>
                <a:lnTo>
                  <a:pt x="32912" y="139700"/>
                </a:lnTo>
                <a:lnTo>
                  <a:pt x="32912" y="119380"/>
                </a:lnTo>
                <a:lnTo>
                  <a:pt x="25292" y="116840"/>
                </a:lnTo>
                <a:close/>
              </a:path>
              <a:path w="177800" h="161289">
                <a:moveTo>
                  <a:pt x="90484" y="133350"/>
                </a:moveTo>
                <a:lnTo>
                  <a:pt x="69742" y="133350"/>
                </a:lnTo>
                <a:lnTo>
                  <a:pt x="75000" y="143609"/>
                </a:lnTo>
                <a:lnTo>
                  <a:pt x="83236" y="152558"/>
                </a:lnTo>
                <a:lnTo>
                  <a:pt x="94566" y="158888"/>
                </a:lnTo>
                <a:lnTo>
                  <a:pt x="109112" y="161290"/>
                </a:lnTo>
                <a:lnTo>
                  <a:pt x="133579" y="154007"/>
                </a:lnTo>
                <a:lnTo>
                  <a:pt x="133941" y="153670"/>
                </a:lnTo>
                <a:lnTo>
                  <a:pt x="109112" y="153670"/>
                </a:lnTo>
                <a:lnTo>
                  <a:pt x="100242" y="151685"/>
                </a:lnTo>
                <a:lnTo>
                  <a:pt x="94348" y="146367"/>
                </a:lnTo>
                <a:lnTo>
                  <a:pt x="91124" y="138787"/>
                </a:lnTo>
                <a:lnTo>
                  <a:pt x="91047" y="138430"/>
                </a:lnTo>
                <a:lnTo>
                  <a:pt x="90484" y="133350"/>
                </a:lnTo>
                <a:close/>
              </a:path>
              <a:path w="177800" h="161289">
                <a:moveTo>
                  <a:pt x="91633" y="7620"/>
                </a:moveTo>
                <a:lnTo>
                  <a:pt x="67202" y="7620"/>
                </a:lnTo>
                <a:lnTo>
                  <a:pt x="73393" y="8532"/>
                </a:lnTo>
                <a:lnTo>
                  <a:pt x="79584" y="12065"/>
                </a:lnTo>
                <a:lnTo>
                  <a:pt x="84347" y="19407"/>
                </a:lnTo>
                <a:lnTo>
                  <a:pt x="86249" y="31730"/>
                </a:lnTo>
                <a:lnTo>
                  <a:pt x="85061" y="42187"/>
                </a:lnTo>
                <a:lnTo>
                  <a:pt x="75536" y="83542"/>
                </a:lnTo>
                <a:lnTo>
                  <a:pt x="62042" y="131702"/>
                </a:lnTo>
                <a:lnTo>
                  <a:pt x="34182" y="153670"/>
                </a:lnTo>
                <a:lnTo>
                  <a:pt x="53468" y="153670"/>
                </a:lnTo>
                <a:lnTo>
                  <a:pt x="60376" y="148272"/>
                </a:lnTo>
                <a:lnTo>
                  <a:pt x="67380" y="138787"/>
                </a:lnTo>
                <a:lnTo>
                  <a:pt x="69742" y="133350"/>
                </a:lnTo>
                <a:lnTo>
                  <a:pt x="90484" y="133350"/>
                </a:lnTo>
                <a:lnTo>
                  <a:pt x="96412" y="99060"/>
                </a:lnTo>
                <a:lnTo>
                  <a:pt x="107842" y="49530"/>
                </a:lnTo>
                <a:lnTo>
                  <a:pt x="110898" y="39231"/>
                </a:lnTo>
                <a:lnTo>
                  <a:pt x="116421" y="26670"/>
                </a:lnTo>
                <a:lnTo>
                  <a:pt x="106572" y="26670"/>
                </a:lnTo>
                <a:lnTo>
                  <a:pt x="98297" y="12858"/>
                </a:lnTo>
                <a:lnTo>
                  <a:pt x="91633" y="7620"/>
                </a:lnTo>
                <a:close/>
              </a:path>
              <a:path w="177800" h="161289">
                <a:moveTo>
                  <a:pt x="166262" y="102870"/>
                </a:moveTo>
                <a:lnTo>
                  <a:pt x="158642" y="102870"/>
                </a:lnTo>
                <a:lnTo>
                  <a:pt x="158642" y="104140"/>
                </a:lnTo>
                <a:lnTo>
                  <a:pt x="157372" y="106680"/>
                </a:lnTo>
                <a:lnTo>
                  <a:pt x="146795" y="130095"/>
                </a:lnTo>
                <a:lnTo>
                  <a:pt x="133718" y="144462"/>
                </a:lnTo>
                <a:lnTo>
                  <a:pt x="120403" y="151685"/>
                </a:lnTo>
                <a:lnTo>
                  <a:pt x="109112" y="153670"/>
                </a:lnTo>
                <a:lnTo>
                  <a:pt x="133941" y="153670"/>
                </a:lnTo>
                <a:lnTo>
                  <a:pt x="151498" y="137318"/>
                </a:lnTo>
                <a:lnTo>
                  <a:pt x="162511" y="118963"/>
                </a:lnTo>
                <a:lnTo>
                  <a:pt x="166262" y="106680"/>
                </a:lnTo>
                <a:lnTo>
                  <a:pt x="166262" y="102870"/>
                </a:lnTo>
                <a:close/>
              </a:path>
              <a:path w="177800" h="161289">
                <a:moveTo>
                  <a:pt x="68472" y="0"/>
                </a:moveTo>
                <a:lnTo>
                  <a:pt x="44004" y="7461"/>
                </a:lnTo>
                <a:lnTo>
                  <a:pt x="26086" y="24447"/>
                </a:lnTo>
                <a:lnTo>
                  <a:pt x="15072" y="42862"/>
                </a:lnTo>
                <a:lnTo>
                  <a:pt x="11322" y="54610"/>
                </a:lnTo>
                <a:lnTo>
                  <a:pt x="11322" y="58420"/>
                </a:lnTo>
                <a:lnTo>
                  <a:pt x="17672" y="58420"/>
                </a:lnTo>
                <a:lnTo>
                  <a:pt x="18942" y="57150"/>
                </a:lnTo>
                <a:lnTo>
                  <a:pt x="20212" y="54610"/>
                </a:lnTo>
                <a:lnTo>
                  <a:pt x="30590" y="31730"/>
                </a:lnTo>
                <a:lnTo>
                  <a:pt x="43231" y="17303"/>
                </a:lnTo>
                <a:lnTo>
                  <a:pt x="56109" y="9782"/>
                </a:lnTo>
                <a:lnTo>
                  <a:pt x="67202" y="7620"/>
                </a:lnTo>
                <a:lnTo>
                  <a:pt x="91633" y="7620"/>
                </a:lnTo>
                <a:lnTo>
                  <a:pt x="87998" y="4762"/>
                </a:lnTo>
                <a:lnTo>
                  <a:pt x="77461" y="952"/>
                </a:lnTo>
                <a:lnTo>
                  <a:pt x="68472" y="0"/>
                </a:lnTo>
                <a:close/>
              </a:path>
              <a:path w="177800" h="161289">
                <a:moveTo>
                  <a:pt x="168893" y="7620"/>
                </a:moveTo>
                <a:lnTo>
                  <a:pt x="153562" y="7620"/>
                </a:lnTo>
                <a:lnTo>
                  <a:pt x="161182" y="12700"/>
                </a:lnTo>
                <a:lnTo>
                  <a:pt x="152292" y="13970"/>
                </a:lnTo>
                <a:lnTo>
                  <a:pt x="144672" y="22860"/>
                </a:lnTo>
                <a:lnTo>
                  <a:pt x="144672" y="36830"/>
                </a:lnTo>
                <a:lnTo>
                  <a:pt x="148482" y="44450"/>
                </a:lnTo>
                <a:lnTo>
                  <a:pt x="158642" y="44450"/>
                </a:lnTo>
                <a:lnTo>
                  <a:pt x="164833" y="43041"/>
                </a:lnTo>
                <a:lnTo>
                  <a:pt x="171024" y="38893"/>
                </a:lnTo>
                <a:lnTo>
                  <a:pt x="175787" y="32127"/>
                </a:lnTo>
                <a:lnTo>
                  <a:pt x="177692" y="22860"/>
                </a:lnTo>
                <a:lnTo>
                  <a:pt x="174120" y="11787"/>
                </a:lnTo>
                <a:lnTo>
                  <a:pt x="168893" y="7620"/>
                </a:lnTo>
                <a:close/>
              </a:path>
              <a:path w="177800" h="161289">
                <a:moveTo>
                  <a:pt x="143402" y="0"/>
                </a:moveTo>
                <a:lnTo>
                  <a:pt x="129610" y="3095"/>
                </a:lnTo>
                <a:lnTo>
                  <a:pt x="118796" y="10477"/>
                </a:lnTo>
                <a:lnTo>
                  <a:pt x="111076" y="19288"/>
                </a:lnTo>
                <a:lnTo>
                  <a:pt x="106572" y="26670"/>
                </a:lnTo>
                <a:lnTo>
                  <a:pt x="116421" y="26670"/>
                </a:lnTo>
                <a:lnTo>
                  <a:pt x="117049" y="25241"/>
                </a:lnTo>
                <a:lnTo>
                  <a:pt x="127487" y="12918"/>
                </a:lnTo>
                <a:lnTo>
                  <a:pt x="143402" y="7620"/>
                </a:lnTo>
                <a:lnTo>
                  <a:pt x="168893" y="7620"/>
                </a:lnTo>
                <a:lnTo>
                  <a:pt x="165309" y="4762"/>
                </a:lnTo>
                <a:lnTo>
                  <a:pt x="154117" y="1071"/>
                </a:lnTo>
                <a:lnTo>
                  <a:pt x="143402" y="0"/>
                </a:lnTo>
                <a:close/>
              </a:path>
            </a:pathLst>
          </a:custGeom>
          <a:solidFill>
            <a:srgbClr val="FF3A21"/>
          </a:solidFill>
        </p:spPr>
        <p:txBody>
          <a:bodyPr wrap="square" lIns="0" tIns="0" rIns="0" bIns="0" rtlCol="0"/>
          <a:lstStyle/>
          <a:p>
            <a:endParaRPr sz="1632"/>
          </a:p>
        </p:txBody>
      </p:sp>
      <p:sp>
        <p:nvSpPr>
          <p:cNvPr id="77" name="object 77"/>
          <p:cNvSpPr/>
          <p:nvPr/>
        </p:nvSpPr>
        <p:spPr>
          <a:xfrm>
            <a:off x="3271801" y="5629203"/>
            <a:ext cx="44914" cy="0"/>
          </a:xfrm>
          <a:custGeom>
            <a:avLst/>
            <a:gdLst/>
            <a:ahLst/>
            <a:cxnLst/>
            <a:rect l="l" t="t" r="r" b="b"/>
            <a:pathLst>
              <a:path w="49529">
                <a:moveTo>
                  <a:pt x="0" y="0"/>
                </a:moveTo>
                <a:lnTo>
                  <a:pt x="49529" y="0"/>
                </a:lnTo>
              </a:path>
            </a:pathLst>
          </a:custGeom>
          <a:ln w="15239">
            <a:solidFill>
              <a:srgbClr val="FF3A21"/>
            </a:solidFill>
          </a:ln>
        </p:spPr>
        <p:txBody>
          <a:bodyPr wrap="square" lIns="0" tIns="0" rIns="0" bIns="0" rtlCol="0"/>
          <a:lstStyle/>
          <a:p>
            <a:endParaRPr sz="1632"/>
          </a:p>
        </p:txBody>
      </p:sp>
      <p:sp>
        <p:nvSpPr>
          <p:cNvPr id="78" name="object 78"/>
          <p:cNvSpPr/>
          <p:nvPr/>
        </p:nvSpPr>
        <p:spPr>
          <a:xfrm>
            <a:off x="3310381" y="5326321"/>
            <a:ext cx="0" cy="295971"/>
          </a:xfrm>
          <a:custGeom>
            <a:avLst/>
            <a:gdLst/>
            <a:ahLst/>
            <a:cxnLst/>
            <a:rect l="l" t="t" r="r" b="b"/>
            <a:pathLst>
              <a:path h="326389">
                <a:moveTo>
                  <a:pt x="0" y="0"/>
                </a:moveTo>
                <a:lnTo>
                  <a:pt x="0" y="326390"/>
                </a:lnTo>
              </a:path>
            </a:pathLst>
          </a:custGeom>
          <a:ln w="13970">
            <a:solidFill>
              <a:srgbClr val="FF3A21"/>
            </a:solidFill>
          </a:ln>
        </p:spPr>
        <p:txBody>
          <a:bodyPr wrap="square" lIns="0" tIns="0" rIns="0" bIns="0" rtlCol="0"/>
          <a:lstStyle/>
          <a:p>
            <a:endParaRPr sz="1632"/>
          </a:p>
        </p:txBody>
      </p:sp>
      <p:sp>
        <p:nvSpPr>
          <p:cNvPr id="79" name="object 79"/>
          <p:cNvSpPr/>
          <p:nvPr/>
        </p:nvSpPr>
        <p:spPr>
          <a:xfrm>
            <a:off x="3271801" y="5319988"/>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80" name="object 80"/>
          <p:cNvSpPr/>
          <p:nvPr/>
        </p:nvSpPr>
        <p:spPr>
          <a:xfrm>
            <a:off x="3366235" y="5442638"/>
            <a:ext cx="169291" cy="161229"/>
          </a:xfrm>
          <a:custGeom>
            <a:avLst/>
            <a:gdLst/>
            <a:ahLst/>
            <a:cxnLst/>
            <a:rect l="l" t="t" r="r" b="b"/>
            <a:pathLst>
              <a:path w="186689" h="177800">
                <a:moveTo>
                  <a:pt x="54610" y="168910"/>
                </a:moveTo>
                <a:lnTo>
                  <a:pt x="0" y="168910"/>
                </a:lnTo>
                <a:lnTo>
                  <a:pt x="0" y="176530"/>
                </a:lnTo>
                <a:lnTo>
                  <a:pt x="2539" y="177800"/>
                </a:lnTo>
                <a:lnTo>
                  <a:pt x="10160" y="177800"/>
                </a:lnTo>
                <a:lnTo>
                  <a:pt x="17779" y="176530"/>
                </a:lnTo>
                <a:lnTo>
                  <a:pt x="54610" y="176530"/>
                </a:lnTo>
                <a:lnTo>
                  <a:pt x="54610" y="168910"/>
                </a:lnTo>
                <a:close/>
              </a:path>
              <a:path w="186689" h="177800">
                <a:moveTo>
                  <a:pt x="54610" y="176530"/>
                </a:moveTo>
                <a:lnTo>
                  <a:pt x="33019" y="176530"/>
                </a:lnTo>
                <a:lnTo>
                  <a:pt x="43179" y="177800"/>
                </a:lnTo>
                <a:lnTo>
                  <a:pt x="54610" y="177800"/>
                </a:lnTo>
                <a:lnTo>
                  <a:pt x="54610" y="176530"/>
                </a:lnTo>
                <a:close/>
              </a:path>
              <a:path w="186689" h="177800">
                <a:moveTo>
                  <a:pt x="186689" y="168910"/>
                </a:moveTo>
                <a:lnTo>
                  <a:pt x="118110" y="168910"/>
                </a:lnTo>
                <a:lnTo>
                  <a:pt x="118110" y="177800"/>
                </a:lnTo>
                <a:lnTo>
                  <a:pt x="121919" y="177800"/>
                </a:lnTo>
                <a:lnTo>
                  <a:pt x="128488" y="177601"/>
                </a:lnTo>
                <a:lnTo>
                  <a:pt x="146387" y="176728"/>
                </a:lnTo>
                <a:lnTo>
                  <a:pt x="153669" y="176530"/>
                </a:lnTo>
                <a:lnTo>
                  <a:pt x="186689" y="176530"/>
                </a:lnTo>
                <a:lnTo>
                  <a:pt x="186689" y="168910"/>
                </a:lnTo>
                <a:close/>
              </a:path>
              <a:path w="186689" h="177800">
                <a:moveTo>
                  <a:pt x="186689" y="176530"/>
                </a:moveTo>
                <a:lnTo>
                  <a:pt x="158750" y="176530"/>
                </a:lnTo>
                <a:lnTo>
                  <a:pt x="163829" y="177800"/>
                </a:lnTo>
                <a:lnTo>
                  <a:pt x="186689" y="177800"/>
                </a:lnTo>
                <a:lnTo>
                  <a:pt x="186689" y="176530"/>
                </a:lnTo>
                <a:close/>
              </a:path>
              <a:path w="186689" h="177800">
                <a:moveTo>
                  <a:pt x="142239" y="0"/>
                </a:moveTo>
                <a:lnTo>
                  <a:pt x="132079" y="0"/>
                </a:lnTo>
                <a:lnTo>
                  <a:pt x="130810" y="2539"/>
                </a:lnTo>
                <a:lnTo>
                  <a:pt x="128269" y="6350"/>
                </a:lnTo>
                <a:lnTo>
                  <a:pt x="36829" y="148589"/>
                </a:lnTo>
                <a:lnTo>
                  <a:pt x="6350" y="168910"/>
                </a:lnTo>
                <a:lnTo>
                  <a:pt x="40639" y="168910"/>
                </a:lnTo>
                <a:lnTo>
                  <a:pt x="40639" y="158750"/>
                </a:lnTo>
                <a:lnTo>
                  <a:pt x="43179" y="153669"/>
                </a:lnTo>
                <a:lnTo>
                  <a:pt x="44450" y="152400"/>
                </a:lnTo>
                <a:lnTo>
                  <a:pt x="64769" y="120650"/>
                </a:lnTo>
                <a:lnTo>
                  <a:pt x="159390" y="120650"/>
                </a:lnTo>
                <a:lnTo>
                  <a:pt x="158141" y="111760"/>
                </a:lnTo>
                <a:lnTo>
                  <a:pt x="69850" y="111760"/>
                </a:lnTo>
                <a:lnTo>
                  <a:pt x="121919" y="30480"/>
                </a:lnTo>
                <a:lnTo>
                  <a:pt x="146721" y="30480"/>
                </a:lnTo>
                <a:lnTo>
                  <a:pt x="143510" y="7619"/>
                </a:lnTo>
                <a:lnTo>
                  <a:pt x="142239" y="2539"/>
                </a:lnTo>
                <a:lnTo>
                  <a:pt x="142239" y="0"/>
                </a:lnTo>
                <a:close/>
              </a:path>
              <a:path w="186689" h="177800">
                <a:moveTo>
                  <a:pt x="159390" y="120650"/>
                </a:moveTo>
                <a:lnTo>
                  <a:pt x="134619" y="120650"/>
                </a:lnTo>
                <a:lnTo>
                  <a:pt x="140969" y="162560"/>
                </a:lnTo>
                <a:lnTo>
                  <a:pt x="139700" y="165100"/>
                </a:lnTo>
                <a:lnTo>
                  <a:pt x="138429" y="168910"/>
                </a:lnTo>
                <a:lnTo>
                  <a:pt x="166369" y="168910"/>
                </a:lnTo>
                <a:lnTo>
                  <a:pt x="165100" y="167639"/>
                </a:lnTo>
                <a:lnTo>
                  <a:pt x="165100" y="161289"/>
                </a:lnTo>
                <a:lnTo>
                  <a:pt x="159390" y="120650"/>
                </a:lnTo>
                <a:close/>
              </a:path>
              <a:path w="186689" h="177800">
                <a:moveTo>
                  <a:pt x="146721" y="30480"/>
                </a:moveTo>
                <a:lnTo>
                  <a:pt x="121919" y="30480"/>
                </a:lnTo>
                <a:lnTo>
                  <a:pt x="133350" y="111760"/>
                </a:lnTo>
                <a:lnTo>
                  <a:pt x="158141" y="111760"/>
                </a:lnTo>
                <a:lnTo>
                  <a:pt x="146721" y="30480"/>
                </a:lnTo>
                <a:close/>
              </a:path>
            </a:pathLst>
          </a:custGeom>
          <a:solidFill>
            <a:srgbClr val="FF3A21"/>
          </a:solidFill>
        </p:spPr>
        <p:txBody>
          <a:bodyPr wrap="square" lIns="0" tIns="0" rIns="0" bIns="0" rtlCol="0"/>
          <a:lstStyle/>
          <a:p>
            <a:endParaRPr sz="1632"/>
          </a:p>
        </p:txBody>
      </p:sp>
      <p:sp>
        <p:nvSpPr>
          <p:cNvPr id="81" name="object 81"/>
          <p:cNvSpPr/>
          <p:nvPr/>
        </p:nvSpPr>
        <p:spPr>
          <a:xfrm>
            <a:off x="3661054" y="5457608"/>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82" name="object 82"/>
          <p:cNvSpPr/>
          <p:nvPr/>
        </p:nvSpPr>
        <p:spPr>
          <a:xfrm>
            <a:off x="3856833" y="5117875"/>
            <a:ext cx="230327" cy="228024"/>
          </a:xfrm>
          <a:custGeom>
            <a:avLst/>
            <a:gdLst/>
            <a:ahLst/>
            <a:cxnLst/>
            <a:rect l="l" t="t" r="r" b="b"/>
            <a:pathLst>
              <a:path w="254000" h="251460">
                <a:moveTo>
                  <a:pt x="85090" y="11429"/>
                </a:moveTo>
                <a:lnTo>
                  <a:pt x="29210" y="11429"/>
                </a:lnTo>
                <a:lnTo>
                  <a:pt x="29323" y="14763"/>
                </a:lnTo>
                <a:lnTo>
                  <a:pt x="30480" y="22859"/>
                </a:lnTo>
                <a:lnTo>
                  <a:pt x="58420" y="243839"/>
                </a:lnTo>
                <a:lnTo>
                  <a:pt x="59690" y="250189"/>
                </a:lnTo>
                <a:lnTo>
                  <a:pt x="59690" y="251459"/>
                </a:lnTo>
                <a:lnTo>
                  <a:pt x="71120" y="251459"/>
                </a:lnTo>
                <a:lnTo>
                  <a:pt x="74930" y="243839"/>
                </a:lnTo>
                <a:lnTo>
                  <a:pt x="96575" y="209550"/>
                </a:lnTo>
                <a:lnTo>
                  <a:pt x="85090" y="209550"/>
                </a:lnTo>
                <a:lnTo>
                  <a:pt x="60960" y="22859"/>
                </a:lnTo>
                <a:lnTo>
                  <a:pt x="62587" y="18395"/>
                </a:lnTo>
                <a:lnTo>
                  <a:pt x="67310" y="14763"/>
                </a:lnTo>
                <a:lnTo>
                  <a:pt x="74890" y="12322"/>
                </a:lnTo>
                <a:lnTo>
                  <a:pt x="85090" y="11429"/>
                </a:lnTo>
                <a:close/>
              </a:path>
              <a:path w="254000" h="251460">
                <a:moveTo>
                  <a:pt x="248920" y="11429"/>
                </a:moveTo>
                <a:lnTo>
                  <a:pt x="182880" y="11429"/>
                </a:lnTo>
                <a:lnTo>
                  <a:pt x="193040" y="12700"/>
                </a:lnTo>
                <a:lnTo>
                  <a:pt x="199390" y="15239"/>
                </a:lnTo>
                <a:lnTo>
                  <a:pt x="199390" y="27939"/>
                </a:lnTo>
                <a:lnTo>
                  <a:pt x="194310" y="36829"/>
                </a:lnTo>
                <a:lnTo>
                  <a:pt x="85090" y="209550"/>
                </a:lnTo>
                <a:lnTo>
                  <a:pt x="96575" y="209550"/>
                </a:lnTo>
                <a:lnTo>
                  <a:pt x="203200" y="40639"/>
                </a:lnTo>
                <a:lnTo>
                  <a:pt x="216058" y="24467"/>
                </a:lnTo>
                <a:lnTo>
                  <a:pt x="227965" y="16033"/>
                </a:lnTo>
                <a:lnTo>
                  <a:pt x="238918" y="12600"/>
                </a:lnTo>
                <a:lnTo>
                  <a:pt x="248920" y="11429"/>
                </a:lnTo>
                <a:close/>
              </a:path>
              <a:path w="254000" h="251460">
                <a:moveTo>
                  <a:pt x="12700" y="0"/>
                </a:moveTo>
                <a:lnTo>
                  <a:pt x="0" y="0"/>
                </a:lnTo>
                <a:lnTo>
                  <a:pt x="0" y="11429"/>
                </a:lnTo>
                <a:lnTo>
                  <a:pt x="93980" y="11429"/>
                </a:lnTo>
                <a:lnTo>
                  <a:pt x="93980" y="1269"/>
                </a:lnTo>
                <a:lnTo>
                  <a:pt x="19050" y="1269"/>
                </a:lnTo>
                <a:lnTo>
                  <a:pt x="12700" y="0"/>
                </a:lnTo>
                <a:close/>
              </a:path>
              <a:path w="254000" h="251460">
                <a:moveTo>
                  <a:pt x="184150" y="0"/>
                </a:moveTo>
                <a:lnTo>
                  <a:pt x="177800" y="0"/>
                </a:lnTo>
                <a:lnTo>
                  <a:pt x="177800" y="11429"/>
                </a:lnTo>
                <a:lnTo>
                  <a:pt x="252730" y="11429"/>
                </a:lnTo>
                <a:lnTo>
                  <a:pt x="254000" y="5079"/>
                </a:lnTo>
                <a:lnTo>
                  <a:pt x="254000" y="1269"/>
                </a:lnTo>
                <a:lnTo>
                  <a:pt x="219710" y="1269"/>
                </a:lnTo>
                <a:lnTo>
                  <a:pt x="210403" y="1071"/>
                </a:lnTo>
                <a:lnTo>
                  <a:pt x="192742" y="198"/>
                </a:lnTo>
                <a:lnTo>
                  <a:pt x="184150" y="0"/>
                </a:lnTo>
                <a:close/>
              </a:path>
              <a:path w="254000" h="251460">
                <a:moveTo>
                  <a:pt x="91440" y="0"/>
                </a:moveTo>
                <a:lnTo>
                  <a:pt x="88900" y="0"/>
                </a:lnTo>
                <a:lnTo>
                  <a:pt x="78224" y="198"/>
                </a:lnTo>
                <a:lnTo>
                  <a:pt x="56395" y="1071"/>
                </a:lnTo>
                <a:lnTo>
                  <a:pt x="45720" y="1269"/>
                </a:lnTo>
                <a:lnTo>
                  <a:pt x="93980" y="1269"/>
                </a:lnTo>
                <a:lnTo>
                  <a:pt x="91440" y="0"/>
                </a:lnTo>
                <a:close/>
              </a:path>
              <a:path w="254000" h="251460">
                <a:moveTo>
                  <a:pt x="251460" y="0"/>
                </a:moveTo>
                <a:lnTo>
                  <a:pt x="248920" y="0"/>
                </a:lnTo>
                <a:lnTo>
                  <a:pt x="242034" y="198"/>
                </a:lnTo>
                <a:lnTo>
                  <a:pt x="227310" y="1071"/>
                </a:lnTo>
                <a:lnTo>
                  <a:pt x="219710" y="1269"/>
                </a:lnTo>
                <a:lnTo>
                  <a:pt x="254000" y="1269"/>
                </a:lnTo>
                <a:lnTo>
                  <a:pt x="251460" y="0"/>
                </a:lnTo>
                <a:close/>
              </a:path>
            </a:pathLst>
          </a:custGeom>
          <a:solidFill>
            <a:srgbClr val="FF3A21"/>
          </a:solidFill>
        </p:spPr>
        <p:txBody>
          <a:bodyPr wrap="square" lIns="0" tIns="0" rIns="0" bIns="0" rtlCol="0"/>
          <a:lstStyle/>
          <a:p>
            <a:endParaRPr sz="1632"/>
          </a:p>
        </p:txBody>
      </p:sp>
      <p:sp>
        <p:nvSpPr>
          <p:cNvPr id="83" name="object 83"/>
          <p:cNvSpPr/>
          <p:nvPr/>
        </p:nvSpPr>
        <p:spPr>
          <a:xfrm>
            <a:off x="4037640" y="5224978"/>
            <a:ext cx="170442" cy="161229"/>
          </a:xfrm>
          <a:custGeom>
            <a:avLst/>
            <a:gdLst/>
            <a:ahLst/>
            <a:cxnLst/>
            <a:rect l="l" t="t" r="r" b="b"/>
            <a:pathLst>
              <a:path w="187960" h="177800">
                <a:moveTo>
                  <a:pt x="55879" y="168909"/>
                </a:moveTo>
                <a:lnTo>
                  <a:pt x="0" y="168909"/>
                </a:lnTo>
                <a:lnTo>
                  <a:pt x="0" y="176529"/>
                </a:lnTo>
                <a:lnTo>
                  <a:pt x="2539" y="177799"/>
                </a:lnTo>
                <a:lnTo>
                  <a:pt x="10159" y="177799"/>
                </a:lnTo>
                <a:lnTo>
                  <a:pt x="17779" y="176529"/>
                </a:lnTo>
                <a:lnTo>
                  <a:pt x="55879" y="176529"/>
                </a:lnTo>
                <a:lnTo>
                  <a:pt x="55879" y="168909"/>
                </a:lnTo>
                <a:close/>
              </a:path>
              <a:path w="187960" h="177800">
                <a:moveTo>
                  <a:pt x="55879" y="176529"/>
                </a:moveTo>
                <a:lnTo>
                  <a:pt x="25400" y="176529"/>
                </a:lnTo>
                <a:lnTo>
                  <a:pt x="31511" y="176728"/>
                </a:lnTo>
                <a:lnTo>
                  <a:pt x="44688" y="177601"/>
                </a:lnTo>
                <a:lnTo>
                  <a:pt x="50800" y="177799"/>
                </a:lnTo>
                <a:lnTo>
                  <a:pt x="55879" y="177799"/>
                </a:lnTo>
                <a:lnTo>
                  <a:pt x="55879" y="176529"/>
                </a:lnTo>
                <a:close/>
              </a:path>
              <a:path w="187960" h="177800">
                <a:moveTo>
                  <a:pt x="187959" y="168909"/>
                </a:moveTo>
                <a:lnTo>
                  <a:pt x="118109" y="168909"/>
                </a:lnTo>
                <a:lnTo>
                  <a:pt x="118109" y="175259"/>
                </a:lnTo>
                <a:lnTo>
                  <a:pt x="119379" y="177799"/>
                </a:lnTo>
                <a:lnTo>
                  <a:pt x="121919" y="177799"/>
                </a:lnTo>
                <a:lnTo>
                  <a:pt x="129024" y="177601"/>
                </a:lnTo>
                <a:lnTo>
                  <a:pt x="146565" y="176728"/>
                </a:lnTo>
                <a:lnTo>
                  <a:pt x="153669" y="176529"/>
                </a:lnTo>
                <a:lnTo>
                  <a:pt x="187325" y="176529"/>
                </a:lnTo>
                <a:lnTo>
                  <a:pt x="187959" y="175259"/>
                </a:lnTo>
                <a:lnTo>
                  <a:pt x="187959" y="168909"/>
                </a:lnTo>
                <a:close/>
              </a:path>
              <a:path w="187960" h="177800">
                <a:moveTo>
                  <a:pt x="187325" y="176529"/>
                </a:moveTo>
                <a:lnTo>
                  <a:pt x="158750" y="176529"/>
                </a:lnTo>
                <a:lnTo>
                  <a:pt x="163829" y="177799"/>
                </a:lnTo>
                <a:lnTo>
                  <a:pt x="186689" y="177799"/>
                </a:lnTo>
                <a:lnTo>
                  <a:pt x="187325" y="176529"/>
                </a:lnTo>
                <a:close/>
              </a:path>
              <a:path w="187960" h="177800">
                <a:moveTo>
                  <a:pt x="142239" y="0"/>
                </a:moveTo>
                <a:lnTo>
                  <a:pt x="132079" y="0"/>
                </a:lnTo>
                <a:lnTo>
                  <a:pt x="130809" y="2539"/>
                </a:lnTo>
                <a:lnTo>
                  <a:pt x="129539" y="6349"/>
                </a:lnTo>
                <a:lnTo>
                  <a:pt x="38100" y="148589"/>
                </a:lnTo>
                <a:lnTo>
                  <a:pt x="30817" y="157122"/>
                </a:lnTo>
                <a:lnTo>
                  <a:pt x="23653" y="163512"/>
                </a:lnTo>
                <a:lnTo>
                  <a:pt x="15775" y="167520"/>
                </a:lnTo>
                <a:lnTo>
                  <a:pt x="6350" y="168909"/>
                </a:lnTo>
                <a:lnTo>
                  <a:pt x="40639" y="168909"/>
                </a:lnTo>
                <a:lnTo>
                  <a:pt x="40639" y="158749"/>
                </a:lnTo>
                <a:lnTo>
                  <a:pt x="43179" y="154939"/>
                </a:lnTo>
                <a:lnTo>
                  <a:pt x="44450" y="152399"/>
                </a:lnTo>
                <a:lnTo>
                  <a:pt x="64769" y="120649"/>
                </a:lnTo>
                <a:lnTo>
                  <a:pt x="159390" y="120649"/>
                </a:lnTo>
                <a:lnTo>
                  <a:pt x="158141" y="111759"/>
                </a:lnTo>
                <a:lnTo>
                  <a:pt x="71119" y="111759"/>
                </a:lnTo>
                <a:lnTo>
                  <a:pt x="121919" y="30479"/>
                </a:lnTo>
                <a:lnTo>
                  <a:pt x="146721" y="30479"/>
                </a:lnTo>
                <a:lnTo>
                  <a:pt x="143509" y="7619"/>
                </a:lnTo>
                <a:lnTo>
                  <a:pt x="142239" y="2539"/>
                </a:lnTo>
                <a:lnTo>
                  <a:pt x="142239" y="0"/>
                </a:lnTo>
                <a:close/>
              </a:path>
              <a:path w="187960" h="177800">
                <a:moveTo>
                  <a:pt x="159390" y="120649"/>
                </a:moveTo>
                <a:lnTo>
                  <a:pt x="134619" y="120649"/>
                </a:lnTo>
                <a:lnTo>
                  <a:pt x="140969" y="162559"/>
                </a:lnTo>
                <a:lnTo>
                  <a:pt x="139700" y="165099"/>
                </a:lnTo>
                <a:lnTo>
                  <a:pt x="139700" y="168909"/>
                </a:lnTo>
                <a:lnTo>
                  <a:pt x="166369" y="168909"/>
                </a:lnTo>
                <a:lnTo>
                  <a:pt x="166346" y="167520"/>
                </a:lnTo>
                <a:lnTo>
                  <a:pt x="165100" y="161289"/>
                </a:lnTo>
                <a:lnTo>
                  <a:pt x="159390" y="120649"/>
                </a:lnTo>
                <a:close/>
              </a:path>
              <a:path w="187960" h="177800">
                <a:moveTo>
                  <a:pt x="146721" y="30479"/>
                </a:moveTo>
                <a:lnTo>
                  <a:pt x="121919" y="30479"/>
                </a:lnTo>
                <a:lnTo>
                  <a:pt x="134619" y="111759"/>
                </a:lnTo>
                <a:lnTo>
                  <a:pt x="158141" y="111759"/>
                </a:lnTo>
                <a:lnTo>
                  <a:pt x="146721" y="30479"/>
                </a:lnTo>
                <a:close/>
              </a:path>
            </a:pathLst>
          </a:custGeom>
          <a:solidFill>
            <a:srgbClr val="FF3A21"/>
          </a:solidFill>
        </p:spPr>
        <p:txBody>
          <a:bodyPr wrap="square" lIns="0" tIns="0" rIns="0" bIns="0" rtlCol="0"/>
          <a:lstStyle/>
          <a:p>
            <a:endParaRPr sz="1632"/>
          </a:p>
        </p:txBody>
      </p:sp>
      <p:sp>
        <p:nvSpPr>
          <p:cNvPr id="84" name="object 84"/>
          <p:cNvSpPr/>
          <p:nvPr/>
        </p:nvSpPr>
        <p:spPr>
          <a:xfrm>
            <a:off x="3849923" y="5555497"/>
            <a:ext cx="231479" cy="226873"/>
          </a:xfrm>
          <a:custGeom>
            <a:avLst/>
            <a:gdLst/>
            <a:ahLst/>
            <a:cxnLst/>
            <a:rect l="l" t="t" r="r" b="b"/>
            <a:pathLst>
              <a:path w="255270" h="250189">
                <a:moveTo>
                  <a:pt x="86360" y="11429"/>
                </a:moveTo>
                <a:lnTo>
                  <a:pt x="29210" y="11429"/>
                </a:lnTo>
                <a:lnTo>
                  <a:pt x="29300" y="14604"/>
                </a:lnTo>
                <a:lnTo>
                  <a:pt x="30479" y="22859"/>
                </a:lnTo>
                <a:lnTo>
                  <a:pt x="58419" y="242569"/>
                </a:lnTo>
                <a:lnTo>
                  <a:pt x="59689" y="250189"/>
                </a:lnTo>
                <a:lnTo>
                  <a:pt x="72389" y="250189"/>
                </a:lnTo>
                <a:lnTo>
                  <a:pt x="73660" y="248919"/>
                </a:lnTo>
                <a:lnTo>
                  <a:pt x="76200" y="243839"/>
                </a:lnTo>
                <a:lnTo>
                  <a:pt x="97845" y="209550"/>
                </a:lnTo>
                <a:lnTo>
                  <a:pt x="86360" y="209550"/>
                </a:lnTo>
                <a:lnTo>
                  <a:pt x="62229" y="21589"/>
                </a:lnTo>
                <a:lnTo>
                  <a:pt x="63678" y="17859"/>
                </a:lnTo>
                <a:lnTo>
                  <a:pt x="68103" y="14604"/>
                </a:lnTo>
                <a:lnTo>
                  <a:pt x="75624" y="12303"/>
                </a:lnTo>
                <a:lnTo>
                  <a:pt x="86360" y="11429"/>
                </a:lnTo>
                <a:close/>
              </a:path>
              <a:path w="255270" h="250189">
                <a:moveTo>
                  <a:pt x="250189" y="11429"/>
                </a:moveTo>
                <a:lnTo>
                  <a:pt x="194310" y="11429"/>
                </a:lnTo>
                <a:lnTo>
                  <a:pt x="200660" y="15239"/>
                </a:lnTo>
                <a:lnTo>
                  <a:pt x="200660" y="27939"/>
                </a:lnTo>
                <a:lnTo>
                  <a:pt x="195579" y="35559"/>
                </a:lnTo>
                <a:lnTo>
                  <a:pt x="86360" y="209550"/>
                </a:lnTo>
                <a:lnTo>
                  <a:pt x="97845" y="209550"/>
                </a:lnTo>
                <a:lnTo>
                  <a:pt x="204469" y="40639"/>
                </a:lnTo>
                <a:lnTo>
                  <a:pt x="216614" y="24288"/>
                </a:lnTo>
                <a:lnTo>
                  <a:pt x="228282" y="15557"/>
                </a:lnTo>
                <a:lnTo>
                  <a:pt x="239474" y="12064"/>
                </a:lnTo>
                <a:lnTo>
                  <a:pt x="250189" y="11429"/>
                </a:lnTo>
                <a:close/>
              </a:path>
              <a:path w="255270" h="250189">
                <a:moveTo>
                  <a:pt x="13969" y="0"/>
                </a:moveTo>
                <a:lnTo>
                  <a:pt x="0" y="0"/>
                </a:lnTo>
                <a:lnTo>
                  <a:pt x="0" y="11429"/>
                </a:lnTo>
                <a:lnTo>
                  <a:pt x="95250" y="11429"/>
                </a:lnTo>
                <a:lnTo>
                  <a:pt x="95250" y="1269"/>
                </a:lnTo>
                <a:lnTo>
                  <a:pt x="19050" y="1269"/>
                </a:lnTo>
                <a:lnTo>
                  <a:pt x="13969" y="0"/>
                </a:lnTo>
                <a:close/>
              </a:path>
              <a:path w="255270" h="250189">
                <a:moveTo>
                  <a:pt x="185419" y="0"/>
                </a:moveTo>
                <a:lnTo>
                  <a:pt x="177800" y="0"/>
                </a:lnTo>
                <a:lnTo>
                  <a:pt x="177800" y="11429"/>
                </a:lnTo>
                <a:lnTo>
                  <a:pt x="254000" y="11429"/>
                </a:lnTo>
                <a:lnTo>
                  <a:pt x="255269" y="5079"/>
                </a:lnTo>
                <a:lnTo>
                  <a:pt x="255269" y="1269"/>
                </a:lnTo>
                <a:lnTo>
                  <a:pt x="219710" y="1269"/>
                </a:lnTo>
                <a:lnTo>
                  <a:pt x="210958" y="1071"/>
                </a:lnTo>
                <a:lnTo>
                  <a:pt x="193456" y="198"/>
                </a:lnTo>
                <a:lnTo>
                  <a:pt x="185419" y="0"/>
                </a:lnTo>
                <a:close/>
              </a:path>
              <a:path w="255270" h="250189">
                <a:moveTo>
                  <a:pt x="92710" y="0"/>
                </a:moveTo>
                <a:lnTo>
                  <a:pt x="90169" y="0"/>
                </a:lnTo>
                <a:lnTo>
                  <a:pt x="79474" y="198"/>
                </a:lnTo>
                <a:lnTo>
                  <a:pt x="57130" y="1071"/>
                </a:lnTo>
                <a:lnTo>
                  <a:pt x="45719" y="1269"/>
                </a:lnTo>
                <a:lnTo>
                  <a:pt x="95250" y="1269"/>
                </a:lnTo>
                <a:lnTo>
                  <a:pt x="92710" y="0"/>
                </a:lnTo>
                <a:close/>
              </a:path>
              <a:path w="255270" h="250189">
                <a:moveTo>
                  <a:pt x="252729" y="0"/>
                </a:moveTo>
                <a:lnTo>
                  <a:pt x="250189" y="0"/>
                </a:lnTo>
                <a:lnTo>
                  <a:pt x="242569" y="198"/>
                </a:lnTo>
                <a:lnTo>
                  <a:pt x="227329" y="1071"/>
                </a:lnTo>
                <a:lnTo>
                  <a:pt x="219710" y="1269"/>
                </a:lnTo>
                <a:lnTo>
                  <a:pt x="255269" y="1269"/>
                </a:lnTo>
                <a:lnTo>
                  <a:pt x="252729" y="0"/>
                </a:lnTo>
                <a:close/>
              </a:path>
            </a:pathLst>
          </a:custGeom>
          <a:solidFill>
            <a:srgbClr val="FF3A21"/>
          </a:solidFill>
        </p:spPr>
        <p:txBody>
          <a:bodyPr wrap="square" lIns="0" tIns="0" rIns="0" bIns="0" rtlCol="0"/>
          <a:lstStyle/>
          <a:p>
            <a:endParaRPr sz="1632"/>
          </a:p>
        </p:txBody>
      </p:sp>
      <p:sp>
        <p:nvSpPr>
          <p:cNvPr id="85" name="object 85"/>
          <p:cNvSpPr/>
          <p:nvPr/>
        </p:nvSpPr>
        <p:spPr>
          <a:xfrm>
            <a:off x="4035336" y="5669510"/>
            <a:ext cx="172746" cy="154319"/>
          </a:xfrm>
          <a:custGeom>
            <a:avLst/>
            <a:gdLst/>
            <a:ahLst/>
            <a:cxnLst/>
            <a:rect l="l" t="t" r="r" b="b"/>
            <a:pathLst>
              <a:path w="190500" h="170179">
                <a:moveTo>
                  <a:pt x="151814" y="85090"/>
                </a:moveTo>
                <a:lnTo>
                  <a:pt x="120650" y="85090"/>
                </a:lnTo>
                <a:lnTo>
                  <a:pt x="135989" y="87689"/>
                </a:lnTo>
                <a:lnTo>
                  <a:pt x="146208" y="94456"/>
                </a:lnTo>
                <a:lnTo>
                  <a:pt x="151903" y="103842"/>
                </a:lnTo>
                <a:lnTo>
                  <a:pt x="153670" y="114300"/>
                </a:lnTo>
                <a:lnTo>
                  <a:pt x="149244" y="132357"/>
                </a:lnTo>
                <a:lnTo>
                  <a:pt x="137318" y="147319"/>
                </a:lnTo>
                <a:lnTo>
                  <a:pt x="119915" y="157519"/>
                </a:lnTo>
                <a:lnTo>
                  <a:pt x="99060" y="161290"/>
                </a:lnTo>
                <a:lnTo>
                  <a:pt x="0" y="161290"/>
                </a:lnTo>
                <a:lnTo>
                  <a:pt x="0" y="170180"/>
                </a:lnTo>
                <a:lnTo>
                  <a:pt x="104140" y="170180"/>
                </a:lnTo>
                <a:lnTo>
                  <a:pt x="134064" y="165417"/>
                </a:lnTo>
                <a:lnTo>
                  <a:pt x="157797" y="153035"/>
                </a:lnTo>
                <a:lnTo>
                  <a:pt x="173434" y="135890"/>
                </a:lnTo>
                <a:lnTo>
                  <a:pt x="179070" y="116840"/>
                </a:lnTo>
                <a:lnTo>
                  <a:pt x="176073" y="104675"/>
                </a:lnTo>
                <a:lnTo>
                  <a:pt x="167481" y="93821"/>
                </a:lnTo>
                <a:lnTo>
                  <a:pt x="153888" y="85586"/>
                </a:lnTo>
                <a:lnTo>
                  <a:pt x="151814" y="85090"/>
                </a:lnTo>
                <a:close/>
              </a:path>
              <a:path w="190500" h="170179">
                <a:moveTo>
                  <a:pt x="87630" y="8890"/>
                </a:moveTo>
                <a:lnTo>
                  <a:pt x="58420" y="8890"/>
                </a:lnTo>
                <a:lnTo>
                  <a:pt x="63500" y="10160"/>
                </a:lnTo>
                <a:lnTo>
                  <a:pt x="63500" y="17780"/>
                </a:lnTo>
                <a:lnTo>
                  <a:pt x="29210" y="151130"/>
                </a:lnTo>
                <a:lnTo>
                  <a:pt x="27940" y="158750"/>
                </a:lnTo>
                <a:lnTo>
                  <a:pt x="26670" y="161290"/>
                </a:lnTo>
                <a:lnTo>
                  <a:pt x="49530" y="161290"/>
                </a:lnTo>
                <a:lnTo>
                  <a:pt x="49530" y="157480"/>
                </a:lnTo>
                <a:lnTo>
                  <a:pt x="50800" y="153670"/>
                </a:lnTo>
                <a:lnTo>
                  <a:pt x="68580" y="85090"/>
                </a:lnTo>
                <a:lnTo>
                  <a:pt x="151814" y="85090"/>
                </a:lnTo>
                <a:lnTo>
                  <a:pt x="135890" y="81280"/>
                </a:lnTo>
                <a:lnTo>
                  <a:pt x="144582" y="78740"/>
                </a:lnTo>
                <a:lnTo>
                  <a:pt x="69850" y="78740"/>
                </a:lnTo>
                <a:lnTo>
                  <a:pt x="85090" y="17780"/>
                </a:lnTo>
                <a:lnTo>
                  <a:pt x="87630" y="10160"/>
                </a:lnTo>
                <a:lnTo>
                  <a:pt x="87630" y="8890"/>
                </a:lnTo>
                <a:close/>
              </a:path>
              <a:path w="190500" h="170179">
                <a:moveTo>
                  <a:pt x="139700" y="0"/>
                </a:moveTo>
                <a:lnTo>
                  <a:pt x="40640" y="0"/>
                </a:lnTo>
                <a:lnTo>
                  <a:pt x="40640" y="8890"/>
                </a:lnTo>
                <a:lnTo>
                  <a:pt x="135890" y="8890"/>
                </a:lnTo>
                <a:lnTo>
                  <a:pt x="151368" y="11807"/>
                </a:lnTo>
                <a:lnTo>
                  <a:pt x="160655" y="18891"/>
                </a:lnTo>
                <a:lnTo>
                  <a:pt x="165179" y="27642"/>
                </a:lnTo>
                <a:lnTo>
                  <a:pt x="166370" y="35560"/>
                </a:lnTo>
                <a:lnTo>
                  <a:pt x="162282" y="50879"/>
                </a:lnTo>
                <a:lnTo>
                  <a:pt x="150812" y="64770"/>
                </a:lnTo>
                <a:lnTo>
                  <a:pt x="133151" y="74850"/>
                </a:lnTo>
                <a:lnTo>
                  <a:pt x="110490" y="78740"/>
                </a:lnTo>
                <a:lnTo>
                  <a:pt x="144582" y="78740"/>
                </a:lnTo>
                <a:lnTo>
                  <a:pt x="157281" y="75029"/>
                </a:lnTo>
                <a:lnTo>
                  <a:pt x="174625" y="64611"/>
                </a:lnTo>
                <a:lnTo>
                  <a:pt x="186253" y="51097"/>
                </a:lnTo>
                <a:lnTo>
                  <a:pt x="190500" y="35560"/>
                </a:lnTo>
                <a:lnTo>
                  <a:pt x="187027" y="21967"/>
                </a:lnTo>
                <a:lnTo>
                  <a:pt x="177006" y="10636"/>
                </a:lnTo>
                <a:lnTo>
                  <a:pt x="161032" y="2877"/>
                </a:lnTo>
                <a:lnTo>
                  <a:pt x="139700" y="0"/>
                </a:lnTo>
                <a:close/>
              </a:path>
            </a:pathLst>
          </a:custGeom>
          <a:solidFill>
            <a:srgbClr val="FF3A21"/>
          </a:solidFill>
        </p:spPr>
        <p:txBody>
          <a:bodyPr wrap="square" lIns="0" tIns="0" rIns="0" bIns="0" rtlCol="0"/>
          <a:lstStyle/>
          <a:p>
            <a:endParaRPr sz="1632"/>
          </a:p>
        </p:txBody>
      </p:sp>
      <p:sp>
        <p:nvSpPr>
          <p:cNvPr id="86" name="object 86"/>
          <p:cNvSpPr/>
          <p:nvPr/>
        </p:nvSpPr>
        <p:spPr>
          <a:xfrm>
            <a:off x="741654" y="5474308"/>
            <a:ext cx="737048" cy="0"/>
          </a:xfrm>
          <a:custGeom>
            <a:avLst/>
            <a:gdLst/>
            <a:ahLst/>
            <a:cxnLst/>
            <a:rect l="l" t="t" r="r" b="b"/>
            <a:pathLst>
              <a:path w="812800">
                <a:moveTo>
                  <a:pt x="0" y="0"/>
                </a:moveTo>
                <a:lnTo>
                  <a:pt x="812800" y="0"/>
                </a:lnTo>
              </a:path>
            </a:pathLst>
          </a:custGeom>
          <a:ln w="13970">
            <a:solidFill>
              <a:srgbClr val="FF3A21"/>
            </a:solidFill>
          </a:ln>
        </p:spPr>
        <p:txBody>
          <a:bodyPr wrap="square" lIns="0" tIns="0" rIns="0" bIns="0" rtlCol="0"/>
          <a:lstStyle/>
          <a:p>
            <a:endParaRPr sz="1632"/>
          </a:p>
        </p:txBody>
      </p:sp>
      <p:sp>
        <p:nvSpPr>
          <p:cNvPr id="87" name="object 87"/>
          <p:cNvSpPr/>
          <p:nvPr/>
        </p:nvSpPr>
        <p:spPr>
          <a:xfrm>
            <a:off x="3832648" y="5474308"/>
            <a:ext cx="409983" cy="0"/>
          </a:xfrm>
          <a:custGeom>
            <a:avLst/>
            <a:gdLst/>
            <a:ahLst/>
            <a:cxnLst/>
            <a:rect l="l" t="t" r="r" b="b"/>
            <a:pathLst>
              <a:path w="452120">
                <a:moveTo>
                  <a:pt x="0" y="0"/>
                </a:moveTo>
                <a:lnTo>
                  <a:pt x="452119" y="0"/>
                </a:lnTo>
              </a:path>
            </a:pathLst>
          </a:custGeom>
          <a:ln w="13970">
            <a:solidFill>
              <a:srgbClr val="FF3A21"/>
            </a:solidFill>
          </a:ln>
        </p:spPr>
        <p:txBody>
          <a:bodyPr wrap="square" lIns="0" tIns="0" rIns="0" bIns="0" rtlCol="0"/>
          <a:lstStyle/>
          <a:p>
            <a:endParaRPr sz="1632"/>
          </a:p>
        </p:txBody>
      </p:sp>
      <p:sp>
        <p:nvSpPr>
          <p:cNvPr id="88" name="object 88"/>
          <p:cNvSpPr/>
          <p:nvPr/>
        </p:nvSpPr>
        <p:spPr>
          <a:xfrm>
            <a:off x="4795417" y="4715954"/>
            <a:ext cx="175049" cy="146258"/>
          </a:xfrm>
          <a:custGeom>
            <a:avLst/>
            <a:gdLst/>
            <a:ahLst/>
            <a:cxnLst/>
            <a:rect l="l" t="t" r="r" b="b"/>
            <a:pathLst>
              <a:path w="193039" h="161289">
                <a:moveTo>
                  <a:pt x="59860" y="8890"/>
                </a:moveTo>
                <a:lnTo>
                  <a:pt x="43180" y="8890"/>
                </a:lnTo>
                <a:lnTo>
                  <a:pt x="48260" y="12700"/>
                </a:lnTo>
                <a:lnTo>
                  <a:pt x="48151" y="26193"/>
                </a:lnTo>
                <a:lnTo>
                  <a:pt x="47982" y="29428"/>
                </a:lnTo>
                <a:lnTo>
                  <a:pt x="46989" y="35083"/>
                </a:lnTo>
                <a:lnTo>
                  <a:pt x="45045" y="42882"/>
                </a:lnTo>
                <a:lnTo>
                  <a:pt x="41910" y="54610"/>
                </a:lnTo>
                <a:lnTo>
                  <a:pt x="21590" y="135890"/>
                </a:lnTo>
                <a:lnTo>
                  <a:pt x="20320" y="142240"/>
                </a:lnTo>
                <a:lnTo>
                  <a:pt x="17780" y="151130"/>
                </a:lnTo>
                <a:lnTo>
                  <a:pt x="17780" y="158750"/>
                </a:lnTo>
                <a:lnTo>
                  <a:pt x="22860" y="161290"/>
                </a:lnTo>
                <a:lnTo>
                  <a:pt x="33020" y="161290"/>
                </a:lnTo>
                <a:lnTo>
                  <a:pt x="48260" y="125730"/>
                </a:lnTo>
                <a:lnTo>
                  <a:pt x="55880" y="92710"/>
                </a:lnTo>
                <a:lnTo>
                  <a:pt x="58420" y="86360"/>
                </a:lnTo>
                <a:lnTo>
                  <a:pt x="60960" y="78740"/>
                </a:lnTo>
                <a:lnTo>
                  <a:pt x="62230" y="69850"/>
                </a:lnTo>
                <a:lnTo>
                  <a:pt x="63500" y="63500"/>
                </a:lnTo>
                <a:lnTo>
                  <a:pt x="67205" y="53617"/>
                </a:lnTo>
                <a:lnTo>
                  <a:pt x="67310" y="52070"/>
                </a:lnTo>
                <a:lnTo>
                  <a:pt x="73739" y="40501"/>
                </a:lnTo>
                <a:lnTo>
                  <a:pt x="80876" y="31750"/>
                </a:lnTo>
                <a:lnTo>
                  <a:pt x="71120" y="31750"/>
                </a:lnTo>
                <a:lnTo>
                  <a:pt x="67032" y="18216"/>
                </a:lnTo>
                <a:lnTo>
                  <a:pt x="59860" y="8890"/>
                </a:lnTo>
                <a:close/>
              </a:path>
              <a:path w="193039" h="161289">
                <a:moveTo>
                  <a:pt x="153433" y="8890"/>
                </a:moveTo>
                <a:lnTo>
                  <a:pt x="124460" y="8890"/>
                </a:lnTo>
                <a:lnTo>
                  <a:pt x="134401" y="11072"/>
                </a:lnTo>
                <a:lnTo>
                  <a:pt x="140176" y="16827"/>
                </a:lnTo>
                <a:lnTo>
                  <a:pt x="142855" y="24963"/>
                </a:lnTo>
                <a:lnTo>
                  <a:pt x="143281" y="31035"/>
                </a:lnTo>
                <a:lnTo>
                  <a:pt x="143392" y="35083"/>
                </a:lnTo>
                <a:lnTo>
                  <a:pt x="140652" y="53617"/>
                </a:lnTo>
                <a:lnTo>
                  <a:pt x="133985" y="77470"/>
                </a:lnTo>
                <a:lnTo>
                  <a:pt x="126364" y="100369"/>
                </a:lnTo>
                <a:lnTo>
                  <a:pt x="120650" y="116840"/>
                </a:lnTo>
                <a:lnTo>
                  <a:pt x="116840" y="128270"/>
                </a:lnTo>
                <a:lnTo>
                  <a:pt x="116840" y="132080"/>
                </a:lnTo>
                <a:lnTo>
                  <a:pt x="119082" y="144145"/>
                </a:lnTo>
                <a:lnTo>
                  <a:pt x="125253" y="153352"/>
                </a:lnTo>
                <a:lnTo>
                  <a:pt x="134520" y="159226"/>
                </a:lnTo>
                <a:lnTo>
                  <a:pt x="146050" y="161290"/>
                </a:lnTo>
                <a:lnTo>
                  <a:pt x="166369" y="153670"/>
                </a:lnTo>
                <a:lnTo>
                  <a:pt x="140970" y="153670"/>
                </a:lnTo>
                <a:lnTo>
                  <a:pt x="138430" y="151130"/>
                </a:lnTo>
                <a:lnTo>
                  <a:pt x="151368" y="99556"/>
                </a:lnTo>
                <a:lnTo>
                  <a:pt x="158432" y="78581"/>
                </a:lnTo>
                <a:lnTo>
                  <a:pt x="164068" y="57368"/>
                </a:lnTo>
                <a:lnTo>
                  <a:pt x="166370" y="39370"/>
                </a:lnTo>
                <a:lnTo>
                  <a:pt x="163591" y="22502"/>
                </a:lnTo>
                <a:lnTo>
                  <a:pt x="155575" y="10160"/>
                </a:lnTo>
                <a:lnTo>
                  <a:pt x="153433" y="8890"/>
                </a:lnTo>
                <a:close/>
              </a:path>
              <a:path w="193039" h="161289">
                <a:moveTo>
                  <a:pt x="193040" y="102870"/>
                </a:moveTo>
                <a:lnTo>
                  <a:pt x="185420" y="102870"/>
                </a:lnTo>
                <a:lnTo>
                  <a:pt x="185420" y="104140"/>
                </a:lnTo>
                <a:lnTo>
                  <a:pt x="184150" y="110490"/>
                </a:lnTo>
                <a:lnTo>
                  <a:pt x="177502" y="127416"/>
                </a:lnTo>
                <a:lnTo>
                  <a:pt x="169068" y="141128"/>
                </a:lnTo>
                <a:lnTo>
                  <a:pt x="158968" y="150316"/>
                </a:lnTo>
                <a:lnTo>
                  <a:pt x="147320" y="153670"/>
                </a:lnTo>
                <a:lnTo>
                  <a:pt x="166369" y="153670"/>
                </a:lnTo>
                <a:lnTo>
                  <a:pt x="167322" y="153312"/>
                </a:lnTo>
                <a:lnTo>
                  <a:pt x="181927" y="135572"/>
                </a:lnTo>
                <a:lnTo>
                  <a:pt x="190341" y="117355"/>
                </a:lnTo>
                <a:lnTo>
                  <a:pt x="193040" y="107950"/>
                </a:lnTo>
                <a:lnTo>
                  <a:pt x="193040" y="102870"/>
                </a:lnTo>
                <a:close/>
              </a:path>
              <a:path w="193039" h="161289">
                <a:moveTo>
                  <a:pt x="38100" y="0"/>
                </a:moveTo>
                <a:lnTo>
                  <a:pt x="6965" y="31035"/>
                </a:lnTo>
                <a:lnTo>
                  <a:pt x="0" y="54610"/>
                </a:lnTo>
                <a:lnTo>
                  <a:pt x="0" y="59690"/>
                </a:lnTo>
                <a:lnTo>
                  <a:pt x="7620" y="59690"/>
                </a:lnTo>
                <a:lnTo>
                  <a:pt x="10160" y="50800"/>
                </a:lnTo>
                <a:lnTo>
                  <a:pt x="15041" y="33535"/>
                </a:lnTo>
                <a:lnTo>
                  <a:pt x="20637" y="20320"/>
                </a:lnTo>
                <a:lnTo>
                  <a:pt x="27662" y="11866"/>
                </a:lnTo>
                <a:lnTo>
                  <a:pt x="36830" y="8890"/>
                </a:lnTo>
                <a:lnTo>
                  <a:pt x="59860" y="8890"/>
                </a:lnTo>
                <a:lnTo>
                  <a:pt x="59372" y="8255"/>
                </a:lnTo>
                <a:lnTo>
                  <a:pt x="49331" y="2103"/>
                </a:lnTo>
                <a:lnTo>
                  <a:pt x="38100" y="0"/>
                </a:lnTo>
                <a:close/>
              </a:path>
              <a:path w="193039" h="161289">
                <a:moveTo>
                  <a:pt x="125730" y="0"/>
                </a:moveTo>
                <a:lnTo>
                  <a:pt x="104517" y="3889"/>
                </a:lnTo>
                <a:lnTo>
                  <a:pt x="88423" y="13017"/>
                </a:lnTo>
                <a:lnTo>
                  <a:pt x="77331" y="23574"/>
                </a:lnTo>
                <a:lnTo>
                  <a:pt x="71120" y="31750"/>
                </a:lnTo>
                <a:lnTo>
                  <a:pt x="80876" y="31750"/>
                </a:lnTo>
                <a:lnTo>
                  <a:pt x="85407" y="26193"/>
                </a:lnTo>
                <a:lnTo>
                  <a:pt x="102314" y="14029"/>
                </a:lnTo>
                <a:lnTo>
                  <a:pt x="124460" y="8890"/>
                </a:lnTo>
                <a:lnTo>
                  <a:pt x="153433" y="8890"/>
                </a:lnTo>
                <a:lnTo>
                  <a:pt x="142795" y="2579"/>
                </a:lnTo>
                <a:lnTo>
                  <a:pt x="125730" y="0"/>
                </a:lnTo>
                <a:close/>
              </a:path>
            </a:pathLst>
          </a:custGeom>
          <a:solidFill>
            <a:srgbClr val="0000FF"/>
          </a:solidFill>
        </p:spPr>
        <p:txBody>
          <a:bodyPr wrap="square" lIns="0" tIns="0" rIns="0" bIns="0" rtlCol="0"/>
          <a:lstStyle/>
          <a:p>
            <a:endParaRPr sz="1632"/>
          </a:p>
        </p:txBody>
      </p:sp>
      <p:sp>
        <p:nvSpPr>
          <p:cNvPr id="89" name="object 89"/>
          <p:cNvSpPr/>
          <p:nvPr/>
        </p:nvSpPr>
        <p:spPr>
          <a:xfrm>
            <a:off x="4987741" y="4715954"/>
            <a:ext cx="161229" cy="146258"/>
          </a:xfrm>
          <a:custGeom>
            <a:avLst/>
            <a:gdLst/>
            <a:ahLst/>
            <a:cxnLst/>
            <a:rect l="l" t="t" r="r" b="b"/>
            <a:pathLst>
              <a:path w="177800" h="161289">
                <a:moveTo>
                  <a:pt x="25400" y="116840"/>
                </a:moveTo>
                <a:lnTo>
                  <a:pt x="19050" y="116840"/>
                </a:lnTo>
                <a:lnTo>
                  <a:pt x="11787" y="118606"/>
                </a:lnTo>
                <a:lnTo>
                  <a:pt x="5715" y="123348"/>
                </a:lnTo>
                <a:lnTo>
                  <a:pt x="1547" y="130234"/>
                </a:lnTo>
                <a:lnTo>
                  <a:pt x="0" y="138430"/>
                </a:lnTo>
                <a:lnTo>
                  <a:pt x="3016" y="148967"/>
                </a:lnTo>
                <a:lnTo>
                  <a:pt x="10795" y="156051"/>
                </a:lnTo>
                <a:lnTo>
                  <a:pt x="21431" y="160039"/>
                </a:lnTo>
                <a:lnTo>
                  <a:pt x="33019" y="161290"/>
                </a:lnTo>
                <a:lnTo>
                  <a:pt x="48775" y="157301"/>
                </a:lnTo>
                <a:lnTo>
                  <a:pt x="53374" y="153670"/>
                </a:lnTo>
                <a:lnTo>
                  <a:pt x="22859" y="153670"/>
                </a:lnTo>
                <a:lnTo>
                  <a:pt x="16509" y="149860"/>
                </a:lnTo>
                <a:lnTo>
                  <a:pt x="25400" y="147320"/>
                </a:lnTo>
                <a:lnTo>
                  <a:pt x="33019" y="140970"/>
                </a:lnTo>
                <a:lnTo>
                  <a:pt x="33019" y="120650"/>
                </a:lnTo>
                <a:lnTo>
                  <a:pt x="25400" y="116840"/>
                </a:lnTo>
                <a:close/>
              </a:path>
              <a:path w="177800" h="161289">
                <a:moveTo>
                  <a:pt x="90629" y="134620"/>
                </a:moveTo>
                <a:lnTo>
                  <a:pt x="69850" y="134620"/>
                </a:lnTo>
                <a:lnTo>
                  <a:pt x="75108" y="144145"/>
                </a:lnTo>
                <a:lnTo>
                  <a:pt x="83343" y="152717"/>
                </a:lnTo>
                <a:lnTo>
                  <a:pt x="94674" y="158908"/>
                </a:lnTo>
                <a:lnTo>
                  <a:pt x="109219" y="161290"/>
                </a:lnTo>
                <a:lnTo>
                  <a:pt x="133687" y="154205"/>
                </a:lnTo>
                <a:lnTo>
                  <a:pt x="134278" y="153670"/>
                </a:lnTo>
                <a:lnTo>
                  <a:pt x="109219" y="153670"/>
                </a:lnTo>
                <a:lnTo>
                  <a:pt x="100349" y="151705"/>
                </a:lnTo>
                <a:lnTo>
                  <a:pt x="94456" y="146526"/>
                </a:lnTo>
                <a:lnTo>
                  <a:pt x="91182" y="139203"/>
                </a:lnTo>
                <a:lnTo>
                  <a:pt x="90629" y="134620"/>
                </a:lnTo>
                <a:close/>
              </a:path>
              <a:path w="177800" h="161289">
                <a:moveTo>
                  <a:pt x="92930" y="8890"/>
                </a:moveTo>
                <a:lnTo>
                  <a:pt x="67309" y="8890"/>
                </a:lnTo>
                <a:lnTo>
                  <a:pt x="72965" y="9604"/>
                </a:lnTo>
                <a:lnTo>
                  <a:pt x="79216" y="12700"/>
                </a:lnTo>
                <a:lnTo>
                  <a:pt x="84276" y="19605"/>
                </a:lnTo>
                <a:lnTo>
                  <a:pt x="86359" y="31750"/>
                </a:lnTo>
                <a:lnTo>
                  <a:pt x="85173" y="42862"/>
                </a:lnTo>
                <a:lnTo>
                  <a:pt x="75644" y="84256"/>
                </a:lnTo>
                <a:lnTo>
                  <a:pt x="62150" y="132238"/>
                </a:lnTo>
                <a:lnTo>
                  <a:pt x="34289" y="153670"/>
                </a:lnTo>
                <a:lnTo>
                  <a:pt x="53374" y="153670"/>
                </a:lnTo>
                <a:lnTo>
                  <a:pt x="60007" y="148431"/>
                </a:lnTo>
                <a:lnTo>
                  <a:pt x="66952" y="139322"/>
                </a:lnTo>
                <a:lnTo>
                  <a:pt x="69850" y="134620"/>
                </a:lnTo>
                <a:lnTo>
                  <a:pt x="90629" y="134620"/>
                </a:lnTo>
                <a:lnTo>
                  <a:pt x="90213" y="131167"/>
                </a:lnTo>
                <a:lnTo>
                  <a:pt x="90211" y="130234"/>
                </a:lnTo>
                <a:lnTo>
                  <a:pt x="90626" y="124420"/>
                </a:lnTo>
                <a:lnTo>
                  <a:pt x="91916" y="117792"/>
                </a:lnTo>
                <a:lnTo>
                  <a:pt x="93920" y="109735"/>
                </a:lnTo>
                <a:lnTo>
                  <a:pt x="96519" y="99060"/>
                </a:lnTo>
                <a:lnTo>
                  <a:pt x="107950" y="50800"/>
                </a:lnTo>
                <a:lnTo>
                  <a:pt x="111005" y="39965"/>
                </a:lnTo>
                <a:lnTo>
                  <a:pt x="116316" y="27940"/>
                </a:lnTo>
                <a:lnTo>
                  <a:pt x="106679" y="27940"/>
                </a:lnTo>
                <a:lnTo>
                  <a:pt x="98405" y="13394"/>
                </a:lnTo>
                <a:lnTo>
                  <a:pt x="92930" y="8890"/>
                </a:lnTo>
                <a:close/>
              </a:path>
              <a:path w="177800" h="161289">
                <a:moveTo>
                  <a:pt x="166369" y="102870"/>
                </a:moveTo>
                <a:lnTo>
                  <a:pt x="158750" y="102870"/>
                </a:lnTo>
                <a:lnTo>
                  <a:pt x="157479" y="105410"/>
                </a:lnTo>
                <a:lnTo>
                  <a:pt x="157479" y="107950"/>
                </a:lnTo>
                <a:lnTo>
                  <a:pt x="146903" y="131167"/>
                </a:lnTo>
                <a:lnTo>
                  <a:pt x="133826" y="145097"/>
                </a:lnTo>
                <a:lnTo>
                  <a:pt x="120511" y="151884"/>
                </a:lnTo>
                <a:lnTo>
                  <a:pt x="109219" y="153670"/>
                </a:lnTo>
                <a:lnTo>
                  <a:pt x="134278" y="153670"/>
                </a:lnTo>
                <a:lnTo>
                  <a:pt x="151606" y="137953"/>
                </a:lnTo>
                <a:lnTo>
                  <a:pt x="162619" y="120034"/>
                </a:lnTo>
                <a:lnTo>
                  <a:pt x="166369" y="107950"/>
                </a:lnTo>
                <a:lnTo>
                  <a:pt x="166369" y="102870"/>
                </a:lnTo>
                <a:close/>
              </a:path>
              <a:path w="177800" h="161289">
                <a:moveTo>
                  <a:pt x="68579" y="0"/>
                </a:moveTo>
                <a:lnTo>
                  <a:pt x="43576" y="7461"/>
                </a:lnTo>
                <a:lnTo>
                  <a:pt x="25717" y="24447"/>
                </a:lnTo>
                <a:lnTo>
                  <a:pt x="14989" y="42902"/>
                </a:lnTo>
                <a:lnTo>
                  <a:pt x="11429" y="54610"/>
                </a:lnTo>
                <a:lnTo>
                  <a:pt x="11429" y="59690"/>
                </a:lnTo>
                <a:lnTo>
                  <a:pt x="17779" y="59690"/>
                </a:lnTo>
                <a:lnTo>
                  <a:pt x="19050" y="58420"/>
                </a:lnTo>
                <a:lnTo>
                  <a:pt x="20319" y="54610"/>
                </a:lnTo>
                <a:lnTo>
                  <a:pt x="30698" y="31928"/>
                </a:lnTo>
                <a:lnTo>
                  <a:pt x="43338" y="17938"/>
                </a:lnTo>
                <a:lnTo>
                  <a:pt x="56217" y="10854"/>
                </a:lnTo>
                <a:lnTo>
                  <a:pt x="67309" y="8890"/>
                </a:lnTo>
                <a:lnTo>
                  <a:pt x="92930" y="8890"/>
                </a:lnTo>
                <a:lnTo>
                  <a:pt x="88106" y="4921"/>
                </a:lnTo>
                <a:lnTo>
                  <a:pt x="77569" y="972"/>
                </a:lnTo>
                <a:lnTo>
                  <a:pt x="68579" y="0"/>
                </a:lnTo>
                <a:close/>
              </a:path>
              <a:path w="177800" h="161289">
                <a:moveTo>
                  <a:pt x="170141" y="8890"/>
                </a:moveTo>
                <a:lnTo>
                  <a:pt x="153669" y="8890"/>
                </a:lnTo>
                <a:lnTo>
                  <a:pt x="161289" y="12700"/>
                </a:lnTo>
                <a:lnTo>
                  <a:pt x="152400" y="13970"/>
                </a:lnTo>
                <a:lnTo>
                  <a:pt x="144779" y="24130"/>
                </a:lnTo>
                <a:lnTo>
                  <a:pt x="144779" y="38100"/>
                </a:lnTo>
                <a:lnTo>
                  <a:pt x="148589" y="44450"/>
                </a:lnTo>
                <a:lnTo>
                  <a:pt x="157479" y="44450"/>
                </a:lnTo>
                <a:lnTo>
                  <a:pt x="164405" y="43418"/>
                </a:lnTo>
                <a:lnTo>
                  <a:pt x="170973" y="40005"/>
                </a:lnTo>
                <a:lnTo>
                  <a:pt x="175875" y="33734"/>
                </a:lnTo>
                <a:lnTo>
                  <a:pt x="177800" y="24130"/>
                </a:lnTo>
                <a:lnTo>
                  <a:pt x="174228" y="12322"/>
                </a:lnTo>
                <a:lnTo>
                  <a:pt x="170141" y="8890"/>
                </a:lnTo>
                <a:close/>
              </a:path>
              <a:path w="177800" h="161289">
                <a:moveTo>
                  <a:pt x="143509" y="0"/>
                </a:moveTo>
                <a:lnTo>
                  <a:pt x="129718" y="3115"/>
                </a:lnTo>
                <a:lnTo>
                  <a:pt x="118903" y="10636"/>
                </a:lnTo>
                <a:lnTo>
                  <a:pt x="111184" y="19823"/>
                </a:lnTo>
                <a:lnTo>
                  <a:pt x="106679" y="27940"/>
                </a:lnTo>
                <a:lnTo>
                  <a:pt x="116316" y="27940"/>
                </a:lnTo>
                <a:lnTo>
                  <a:pt x="117157" y="26035"/>
                </a:lnTo>
                <a:lnTo>
                  <a:pt x="127595" y="14009"/>
                </a:lnTo>
                <a:lnTo>
                  <a:pt x="143509" y="8890"/>
                </a:lnTo>
                <a:lnTo>
                  <a:pt x="170141" y="8890"/>
                </a:lnTo>
                <a:lnTo>
                  <a:pt x="165417" y="4921"/>
                </a:lnTo>
                <a:lnTo>
                  <a:pt x="154225" y="1091"/>
                </a:lnTo>
                <a:lnTo>
                  <a:pt x="143509" y="0"/>
                </a:lnTo>
                <a:close/>
              </a:path>
            </a:pathLst>
          </a:custGeom>
          <a:solidFill>
            <a:srgbClr val="0000FF"/>
          </a:solidFill>
        </p:spPr>
        <p:txBody>
          <a:bodyPr wrap="square" lIns="0" tIns="0" rIns="0" bIns="0" rtlCol="0"/>
          <a:lstStyle/>
          <a:p>
            <a:endParaRPr sz="1632"/>
          </a:p>
        </p:txBody>
      </p:sp>
      <p:sp>
        <p:nvSpPr>
          <p:cNvPr id="90" name="object 90"/>
          <p:cNvSpPr/>
          <p:nvPr/>
        </p:nvSpPr>
        <p:spPr>
          <a:xfrm>
            <a:off x="5174305" y="4745897"/>
            <a:ext cx="169291" cy="161229"/>
          </a:xfrm>
          <a:custGeom>
            <a:avLst/>
            <a:gdLst/>
            <a:ahLst/>
            <a:cxnLst/>
            <a:rect l="l" t="t" r="r" b="b"/>
            <a:pathLst>
              <a:path w="186689" h="177800">
                <a:moveTo>
                  <a:pt x="142239" y="0"/>
                </a:moveTo>
                <a:lnTo>
                  <a:pt x="132079" y="0"/>
                </a:lnTo>
                <a:lnTo>
                  <a:pt x="130810" y="1269"/>
                </a:lnTo>
                <a:lnTo>
                  <a:pt x="128269" y="6350"/>
                </a:lnTo>
                <a:lnTo>
                  <a:pt x="36829" y="147319"/>
                </a:lnTo>
                <a:lnTo>
                  <a:pt x="30261" y="156388"/>
                </a:lnTo>
                <a:lnTo>
                  <a:pt x="23336" y="162718"/>
                </a:lnTo>
                <a:lnTo>
                  <a:pt x="15220" y="166429"/>
                </a:lnTo>
                <a:lnTo>
                  <a:pt x="5079" y="167639"/>
                </a:lnTo>
                <a:lnTo>
                  <a:pt x="2539" y="168910"/>
                </a:lnTo>
                <a:lnTo>
                  <a:pt x="0" y="168910"/>
                </a:lnTo>
                <a:lnTo>
                  <a:pt x="0" y="176530"/>
                </a:lnTo>
                <a:lnTo>
                  <a:pt x="1269" y="177800"/>
                </a:lnTo>
                <a:lnTo>
                  <a:pt x="10160" y="177800"/>
                </a:lnTo>
                <a:lnTo>
                  <a:pt x="17779" y="176530"/>
                </a:lnTo>
                <a:lnTo>
                  <a:pt x="54610" y="176530"/>
                </a:lnTo>
                <a:lnTo>
                  <a:pt x="54610" y="168910"/>
                </a:lnTo>
                <a:lnTo>
                  <a:pt x="52069" y="167639"/>
                </a:lnTo>
                <a:lnTo>
                  <a:pt x="39369" y="167639"/>
                </a:lnTo>
                <a:lnTo>
                  <a:pt x="39369" y="157480"/>
                </a:lnTo>
                <a:lnTo>
                  <a:pt x="43179" y="153669"/>
                </a:lnTo>
                <a:lnTo>
                  <a:pt x="43179" y="152400"/>
                </a:lnTo>
                <a:lnTo>
                  <a:pt x="63500" y="120650"/>
                </a:lnTo>
                <a:lnTo>
                  <a:pt x="159103" y="120650"/>
                </a:lnTo>
                <a:lnTo>
                  <a:pt x="157792" y="111760"/>
                </a:lnTo>
                <a:lnTo>
                  <a:pt x="69850" y="111760"/>
                </a:lnTo>
                <a:lnTo>
                  <a:pt x="121919" y="30480"/>
                </a:lnTo>
                <a:lnTo>
                  <a:pt x="145800" y="30480"/>
                </a:lnTo>
                <a:lnTo>
                  <a:pt x="142239" y="6350"/>
                </a:lnTo>
                <a:lnTo>
                  <a:pt x="142239" y="0"/>
                </a:lnTo>
                <a:close/>
              </a:path>
              <a:path w="186689" h="177800">
                <a:moveTo>
                  <a:pt x="54610" y="176530"/>
                </a:moveTo>
                <a:lnTo>
                  <a:pt x="24129" y="176530"/>
                </a:lnTo>
                <a:lnTo>
                  <a:pt x="30956" y="176728"/>
                </a:lnTo>
                <a:lnTo>
                  <a:pt x="44132" y="177601"/>
                </a:lnTo>
                <a:lnTo>
                  <a:pt x="49529" y="177800"/>
                </a:lnTo>
                <a:lnTo>
                  <a:pt x="54610" y="177800"/>
                </a:lnTo>
                <a:lnTo>
                  <a:pt x="54610" y="176530"/>
                </a:lnTo>
                <a:close/>
              </a:path>
              <a:path w="186689" h="177800">
                <a:moveTo>
                  <a:pt x="186689" y="167639"/>
                </a:moveTo>
                <a:lnTo>
                  <a:pt x="118110" y="167639"/>
                </a:lnTo>
                <a:lnTo>
                  <a:pt x="118110" y="177800"/>
                </a:lnTo>
                <a:lnTo>
                  <a:pt x="121919" y="177800"/>
                </a:lnTo>
                <a:lnTo>
                  <a:pt x="128488" y="177601"/>
                </a:lnTo>
                <a:lnTo>
                  <a:pt x="146387" y="176728"/>
                </a:lnTo>
                <a:lnTo>
                  <a:pt x="153669" y="176530"/>
                </a:lnTo>
                <a:lnTo>
                  <a:pt x="186054" y="176530"/>
                </a:lnTo>
                <a:lnTo>
                  <a:pt x="186689" y="175260"/>
                </a:lnTo>
                <a:lnTo>
                  <a:pt x="186689" y="167639"/>
                </a:lnTo>
                <a:close/>
              </a:path>
              <a:path w="186689" h="177800">
                <a:moveTo>
                  <a:pt x="186054" y="176530"/>
                </a:moveTo>
                <a:lnTo>
                  <a:pt x="157479" y="176530"/>
                </a:lnTo>
                <a:lnTo>
                  <a:pt x="163829" y="177800"/>
                </a:lnTo>
                <a:lnTo>
                  <a:pt x="185419" y="177800"/>
                </a:lnTo>
                <a:lnTo>
                  <a:pt x="186054" y="176530"/>
                </a:lnTo>
                <a:close/>
              </a:path>
              <a:path w="186689" h="177800">
                <a:moveTo>
                  <a:pt x="159103" y="120650"/>
                </a:moveTo>
                <a:lnTo>
                  <a:pt x="134619" y="120650"/>
                </a:lnTo>
                <a:lnTo>
                  <a:pt x="140777" y="161289"/>
                </a:lnTo>
                <a:lnTo>
                  <a:pt x="140890" y="162718"/>
                </a:lnTo>
                <a:lnTo>
                  <a:pt x="138429" y="167639"/>
                </a:lnTo>
                <a:lnTo>
                  <a:pt x="165100" y="167639"/>
                </a:lnTo>
                <a:lnTo>
                  <a:pt x="165100" y="161289"/>
                </a:lnTo>
                <a:lnTo>
                  <a:pt x="159103" y="120650"/>
                </a:lnTo>
                <a:close/>
              </a:path>
              <a:path w="186689" h="177800">
                <a:moveTo>
                  <a:pt x="145800" y="30480"/>
                </a:moveTo>
                <a:lnTo>
                  <a:pt x="121919" y="30480"/>
                </a:lnTo>
                <a:lnTo>
                  <a:pt x="133350" y="111760"/>
                </a:lnTo>
                <a:lnTo>
                  <a:pt x="157792" y="111760"/>
                </a:lnTo>
                <a:lnTo>
                  <a:pt x="145800" y="30480"/>
                </a:lnTo>
                <a:close/>
              </a:path>
            </a:pathLst>
          </a:custGeom>
          <a:solidFill>
            <a:srgbClr val="0000FF"/>
          </a:solidFill>
        </p:spPr>
        <p:txBody>
          <a:bodyPr wrap="square" lIns="0" tIns="0" rIns="0" bIns="0" rtlCol="0"/>
          <a:lstStyle/>
          <a:p>
            <a:endParaRPr sz="1632"/>
          </a:p>
        </p:txBody>
      </p:sp>
      <p:sp>
        <p:nvSpPr>
          <p:cNvPr id="91" name="object 91"/>
          <p:cNvSpPr/>
          <p:nvPr/>
        </p:nvSpPr>
        <p:spPr>
          <a:xfrm>
            <a:off x="5478339" y="4746472"/>
            <a:ext cx="215356" cy="0"/>
          </a:xfrm>
          <a:custGeom>
            <a:avLst/>
            <a:gdLst/>
            <a:ahLst/>
            <a:cxnLst/>
            <a:rect l="l" t="t" r="r" b="b"/>
            <a:pathLst>
              <a:path w="237489">
                <a:moveTo>
                  <a:pt x="0" y="0"/>
                </a:moveTo>
                <a:lnTo>
                  <a:pt x="237489" y="0"/>
                </a:lnTo>
              </a:path>
            </a:pathLst>
          </a:custGeom>
          <a:ln w="13969">
            <a:solidFill>
              <a:srgbClr val="0000FF"/>
            </a:solidFill>
          </a:ln>
        </p:spPr>
        <p:txBody>
          <a:bodyPr wrap="square" lIns="0" tIns="0" rIns="0" bIns="0" rtlCol="0"/>
          <a:lstStyle/>
          <a:p>
            <a:endParaRPr sz="1632"/>
          </a:p>
        </p:txBody>
      </p:sp>
      <p:sp>
        <p:nvSpPr>
          <p:cNvPr id="92" name="object 92"/>
          <p:cNvSpPr/>
          <p:nvPr/>
        </p:nvSpPr>
        <p:spPr>
          <a:xfrm>
            <a:off x="5478339" y="4809812"/>
            <a:ext cx="215356" cy="0"/>
          </a:xfrm>
          <a:custGeom>
            <a:avLst/>
            <a:gdLst/>
            <a:ahLst/>
            <a:cxnLst/>
            <a:rect l="l" t="t" r="r" b="b"/>
            <a:pathLst>
              <a:path w="237489">
                <a:moveTo>
                  <a:pt x="0" y="0"/>
                </a:moveTo>
                <a:lnTo>
                  <a:pt x="237489" y="0"/>
                </a:lnTo>
              </a:path>
            </a:pathLst>
          </a:custGeom>
          <a:ln w="13969">
            <a:solidFill>
              <a:srgbClr val="0000FF"/>
            </a:solidFill>
          </a:ln>
        </p:spPr>
        <p:txBody>
          <a:bodyPr wrap="square" lIns="0" tIns="0" rIns="0" bIns="0" rtlCol="0"/>
          <a:lstStyle/>
          <a:p>
            <a:endParaRPr sz="1632"/>
          </a:p>
        </p:txBody>
      </p:sp>
      <p:sp>
        <p:nvSpPr>
          <p:cNvPr id="93" name="object 93"/>
          <p:cNvSpPr/>
          <p:nvPr/>
        </p:nvSpPr>
        <p:spPr>
          <a:xfrm>
            <a:off x="5824980" y="4778142"/>
            <a:ext cx="196930" cy="0"/>
          </a:xfrm>
          <a:custGeom>
            <a:avLst/>
            <a:gdLst/>
            <a:ahLst/>
            <a:cxnLst/>
            <a:rect l="l" t="t" r="r" b="b"/>
            <a:pathLst>
              <a:path w="217170">
                <a:moveTo>
                  <a:pt x="0" y="0"/>
                </a:moveTo>
                <a:lnTo>
                  <a:pt x="217169" y="0"/>
                </a:lnTo>
              </a:path>
            </a:pathLst>
          </a:custGeom>
          <a:ln w="15240">
            <a:solidFill>
              <a:srgbClr val="0000FF"/>
            </a:solidFill>
          </a:ln>
        </p:spPr>
        <p:txBody>
          <a:bodyPr wrap="square" lIns="0" tIns="0" rIns="0" bIns="0" rtlCol="0"/>
          <a:lstStyle/>
          <a:p>
            <a:endParaRPr sz="1632"/>
          </a:p>
        </p:txBody>
      </p:sp>
      <p:sp>
        <p:nvSpPr>
          <p:cNvPr id="94" name="object 94"/>
          <p:cNvSpPr/>
          <p:nvPr/>
        </p:nvSpPr>
        <p:spPr>
          <a:xfrm>
            <a:off x="6074887" y="4644553"/>
            <a:ext cx="107102" cy="214205"/>
          </a:xfrm>
          <a:custGeom>
            <a:avLst/>
            <a:gdLst/>
            <a:ahLst/>
            <a:cxnLst/>
            <a:rect l="l" t="t" r="r" b="b"/>
            <a:pathLst>
              <a:path w="118109" h="236220">
                <a:moveTo>
                  <a:pt x="118109" y="224790"/>
                </a:moveTo>
                <a:lnTo>
                  <a:pt x="2540" y="224790"/>
                </a:lnTo>
                <a:lnTo>
                  <a:pt x="2540" y="236220"/>
                </a:lnTo>
                <a:lnTo>
                  <a:pt x="14882" y="235485"/>
                </a:lnTo>
                <a:lnTo>
                  <a:pt x="30797" y="235108"/>
                </a:lnTo>
                <a:lnTo>
                  <a:pt x="118109" y="234950"/>
                </a:lnTo>
                <a:lnTo>
                  <a:pt x="118109" y="224790"/>
                </a:lnTo>
                <a:close/>
              </a:path>
              <a:path w="118109" h="236220">
                <a:moveTo>
                  <a:pt x="118109" y="234950"/>
                </a:moveTo>
                <a:lnTo>
                  <a:pt x="60959" y="234950"/>
                </a:lnTo>
                <a:lnTo>
                  <a:pt x="90487" y="235108"/>
                </a:lnTo>
                <a:lnTo>
                  <a:pt x="106322" y="235485"/>
                </a:lnTo>
                <a:lnTo>
                  <a:pt x="118109" y="236220"/>
                </a:lnTo>
                <a:lnTo>
                  <a:pt x="118109" y="234950"/>
                </a:lnTo>
                <a:close/>
              </a:path>
              <a:path w="118109" h="236220">
                <a:moveTo>
                  <a:pt x="73659" y="24130"/>
                </a:moveTo>
                <a:lnTo>
                  <a:pt x="46990" y="24130"/>
                </a:lnTo>
                <a:lnTo>
                  <a:pt x="46990" y="208280"/>
                </a:lnTo>
                <a:lnTo>
                  <a:pt x="46275" y="216217"/>
                </a:lnTo>
                <a:lnTo>
                  <a:pt x="42227" y="221297"/>
                </a:lnTo>
                <a:lnTo>
                  <a:pt x="31988" y="223996"/>
                </a:lnTo>
                <a:lnTo>
                  <a:pt x="12700" y="224790"/>
                </a:lnTo>
                <a:lnTo>
                  <a:pt x="106679" y="224790"/>
                </a:lnTo>
                <a:lnTo>
                  <a:pt x="88126" y="223996"/>
                </a:lnTo>
                <a:lnTo>
                  <a:pt x="78263" y="221297"/>
                </a:lnTo>
                <a:lnTo>
                  <a:pt x="74354" y="216217"/>
                </a:lnTo>
                <a:lnTo>
                  <a:pt x="73659" y="208280"/>
                </a:lnTo>
                <a:lnTo>
                  <a:pt x="73659" y="24130"/>
                </a:lnTo>
                <a:close/>
              </a:path>
              <a:path w="118109" h="236220">
                <a:moveTo>
                  <a:pt x="73659" y="0"/>
                </a:moveTo>
                <a:lnTo>
                  <a:pt x="66040" y="0"/>
                </a:lnTo>
                <a:lnTo>
                  <a:pt x="47684" y="13215"/>
                </a:lnTo>
                <a:lnTo>
                  <a:pt x="28733" y="20002"/>
                </a:lnTo>
                <a:lnTo>
                  <a:pt x="11926" y="22502"/>
                </a:lnTo>
                <a:lnTo>
                  <a:pt x="0" y="22860"/>
                </a:lnTo>
                <a:lnTo>
                  <a:pt x="0" y="34290"/>
                </a:lnTo>
                <a:lnTo>
                  <a:pt x="7877" y="34131"/>
                </a:lnTo>
                <a:lnTo>
                  <a:pt x="19208" y="33020"/>
                </a:lnTo>
                <a:lnTo>
                  <a:pt x="32682" y="30003"/>
                </a:lnTo>
                <a:lnTo>
                  <a:pt x="46990" y="24130"/>
                </a:lnTo>
                <a:lnTo>
                  <a:pt x="73659" y="24130"/>
                </a:lnTo>
                <a:lnTo>
                  <a:pt x="73659" y="0"/>
                </a:lnTo>
                <a:close/>
              </a:path>
            </a:pathLst>
          </a:custGeom>
          <a:solidFill>
            <a:srgbClr val="0000FF"/>
          </a:solidFill>
        </p:spPr>
        <p:txBody>
          <a:bodyPr wrap="square" lIns="0" tIns="0" rIns="0" bIns="0" rtlCol="0"/>
          <a:lstStyle/>
          <a:p>
            <a:endParaRPr sz="1632"/>
          </a:p>
        </p:txBody>
      </p:sp>
      <p:sp>
        <p:nvSpPr>
          <p:cNvPr id="95" name="object 95"/>
          <p:cNvSpPr/>
          <p:nvPr/>
        </p:nvSpPr>
        <p:spPr>
          <a:xfrm>
            <a:off x="6306365" y="4760868"/>
            <a:ext cx="34549" cy="34549"/>
          </a:xfrm>
          <a:custGeom>
            <a:avLst/>
            <a:gdLst/>
            <a:ahLst/>
            <a:cxnLst/>
            <a:rect l="l" t="t" r="r" b="b"/>
            <a:pathLst>
              <a:path w="38100" h="38100">
                <a:moveTo>
                  <a:pt x="19050" y="0"/>
                </a:moveTo>
                <a:lnTo>
                  <a:pt x="11787" y="1726"/>
                </a:lnTo>
                <a:lnTo>
                  <a:pt x="5715" y="6191"/>
                </a:lnTo>
                <a:lnTo>
                  <a:pt x="1547" y="12322"/>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2322"/>
                </a:lnTo>
                <a:lnTo>
                  <a:pt x="32861" y="6191"/>
                </a:lnTo>
                <a:lnTo>
                  <a:pt x="26848" y="1726"/>
                </a:lnTo>
                <a:lnTo>
                  <a:pt x="19050" y="0"/>
                </a:lnTo>
                <a:close/>
              </a:path>
            </a:pathLst>
          </a:custGeom>
          <a:solidFill>
            <a:srgbClr val="0000FF"/>
          </a:solidFill>
        </p:spPr>
        <p:txBody>
          <a:bodyPr wrap="square" lIns="0" tIns="0" rIns="0" bIns="0" rtlCol="0"/>
          <a:lstStyle/>
          <a:p>
            <a:endParaRPr sz="1632"/>
          </a:p>
        </p:txBody>
      </p:sp>
      <p:sp>
        <p:nvSpPr>
          <p:cNvPr id="96" name="object 96"/>
          <p:cNvSpPr/>
          <p:nvPr/>
        </p:nvSpPr>
        <p:spPr>
          <a:xfrm>
            <a:off x="6456078" y="4635339"/>
            <a:ext cx="146258" cy="226873"/>
          </a:xfrm>
          <a:custGeom>
            <a:avLst/>
            <a:gdLst/>
            <a:ahLst/>
            <a:cxnLst/>
            <a:rect l="l" t="t" r="r" b="b"/>
            <a:pathLst>
              <a:path w="161290" h="250189">
                <a:moveTo>
                  <a:pt x="82550" y="0"/>
                </a:moveTo>
                <a:lnTo>
                  <a:pt x="77470" y="0"/>
                </a:lnTo>
                <a:lnTo>
                  <a:pt x="68758" y="416"/>
                </a:lnTo>
                <a:lnTo>
                  <a:pt x="56356" y="1428"/>
                </a:lnTo>
                <a:lnTo>
                  <a:pt x="43715" y="2678"/>
                </a:lnTo>
                <a:lnTo>
                  <a:pt x="34289" y="3810"/>
                </a:lnTo>
                <a:lnTo>
                  <a:pt x="27939" y="3810"/>
                </a:lnTo>
                <a:lnTo>
                  <a:pt x="27939" y="15240"/>
                </a:lnTo>
                <a:lnTo>
                  <a:pt x="53339" y="15240"/>
                </a:lnTo>
                <a:lnTo>
                  <a:pt x="54609" y="16510"/>
                </a:lnTo>
                <a:lnTo>
                  <a:pt x="54609" y="20320"/>
                </a:lnTo>
                <a:lnTo>
                  <a:pt x="53339" y="27940"/>
                </a:lnTo>
                <a:lnTo>
                  <a:pt x="1270" y="232410"/>
                </a:lnTo>
                <a:lnTo>
                  <a:pt x="0" y="237490"/>
                </a:lnTo>
                <a:lnTo>
                  <a:pt x="0" y="248920"/>
                </a:lnTo>
                <a:lnTo>
                  <a:pt x="7620" y="250190"/>
                </a:lnTo>
                <a:lnTo>
                  <a:pt x="15239" y="250190"/>
                </a:lnTo>
                <a:lnTo>
                  <a:pt x="20320" y="247650"/>
                </a:lnTo>
                <a:lnTo>
                  <a:pt x="22859" y="242570"/>
                </a:lnTo>
                <a:lnTo>
                  <a:pt x="26290" y="230346"/>
                </a:lnTo>
                <a:lnTo>
                  <a:pt x="32543" y="206216"/>
                </a:lnTo>
                <a:lnTo>
                  <a:pt x="39112" y="180597"/>
                </a:lnTo>
                <a:lnTo>
                  <a:pt x="43179" y="165100"/>
                </a:lnTo>
                <a:lnTo>
                  <a:pt x="82489" y="165100"/>
                </a:lnTo>
                <a:lnTo>
                  <a:pt x="76338" y="162361"/>
                </a:lnTo>
                <a:lnTo>
                  <a:pt x="54609" y="157480"/>
                </a:lnTo>
                <a:lnTo>
                  <a:pt x="60440" y="153670"/>
                </a:lnTo>
                <a:lnTo>
                  <a:pt x="45720" y="153670"/>
                </a:lnTo>
                <a:lnTo>
                  <a:pt x="82550" y="3810"/>
                </a:lnTo>
                <a:lnTo>
                  <a:pt x="82550" y="0"/>
                </a:lnTo>
                <a:close/>
              </a:path>
              <a:path w="161290" h="250189">
                <a:moveTo>
                  <a:pt x="82489" y="165100"/>
                </a:moveTo>
                <a:lnTo>
                  <a:pt x="43179" y="165100"/>
                </a:lnTo>
                <a:lnTo>
                  <a:pt x="54352" y="167183"/>
                </a:lnTo>
                <a:lnTo>
                  <a:pt x="67786" y="172243"/>
                </a:lnTo>
                <a:lnTo>
                  <a:pt x="79077" y="181352"/>
                </a:lnTo>
                <a:lnTo>
                  <a:pt x="83820" y="195580"/>
                </a:lnTo>
                <a:lnTo>
                  <a:pt x="83773" y="199528"/>
                </a:lnTo>
                <a:lnTo>
                  <a:pt x="81279" y="207010"/>
                </a:lnTo>
                <a:lnTo>
                  <a:pt x="81359" y="216316"/>
                </a:lnTo>
                <a:lnTo>
                  <a:pt x="83939" y="229830"/>
                </a:lnTo>
                <a:lnTo>
                  <a:pt x="91122" y="240665"/>
                </a:lnTo>
                <a:lnTo>
                  <a:pt x="101639" y="247689"/>
                </a:lnTo>
                <a:lnTo>
                  <a:pt x="114300" y="250190"/>
                </a:lnTo>
                <a:lnTo>
                  <a:pt x="122416" y="248999"/>
                </a:lnTo>
                <a:lnTo>
                  <a:pt x="129698" y="245427"/>
                </a:lnTo>
                <a:lnTo>
                  <a:pt x="132851" y="242570"/>
                </a:lnTo>
                <a:lnTo>
                  <a:pt x="107950" y="242570"/>
                </a:lnTo>
                <a:lnTo>
                  <a:pt x="104139" y="238760"/>
                </a:lnTo>
                <a:lnTo>
                  <a:pt x="104193" y="219332"/>
                </a:lnTo>
                <a:lnTo>
                  <a:pt x="105409" y="210820"/>
                </a:lnTo>
                <a:lnTo>
                  <a:pt x="107950" y="200660"/>
                </a:lnTo>
                <a:lnTo>
                  <a:pt x="107950" y="195580"/>
                </a:lnTo>
                <a:lnTo>
                  <a:pt x="104080" y="180697"/>
                </a:lnTo>
                <a:lnTo>
                  <a:pt x="93186" y="169862"/>
                </a:lnTo>
                <a:lnTo>
                  <a:pt x="82489" y="165100"/>
                </a:lnTo>
                <a:close/>
              </a:path>
              <a:path w="161290" h="250189">
                <a:moveTo>
                  <a:pt x="156209" y="191770"/>
                </a:moveTo>
                <a:lnTo>
                  <a:pt x="147320" y="191770"/>
                </a:lnTo>
                <a:lnTo>
                  <a:pt x="147320" y="193040"/>
                </a:lnTo>
                <a:lnTo>
                  <a:pt x="146050" y="198120"/>
                </a:lnTo>
                <a:lnTo>
                  <a:pt x="140751" y="216316"/>
                </a:lnTo>
                <a:lnTo>
                  <a:pt x="134143" y="230346"/>
                </a:lnTo>
                <a:lnTo>
                  <a:pt x="125868" y="239375"/>
                </a:lnTo>
                <a:lnTo>
                  <a:pt x="115570" y="242570"/>
                </a:lnTo>
                <a:lnTo>
                  <a:pt x="132851" y="242570"/>
                </a:lnTo>
                <a:lnTo>
                  <a:pt x="152558" y="208121"/>
                </a:lnTo>
                <a:lnTo>
                  <a:pt x="156209" y="195580"/>
                </a:lnTo>
                <a:lnTo>
                  <a:pt x="156209" y="191770"/>
                </a:lnTo>
                <a:close/>
              </a:path>
              <a:path w="161290" h="250189">
                <a:moveTo>
                  <a:pt x="137159" y="88900"/>
                </a:moveTo>
                <a:lnTo>
                  <a:pt x="128508" y="89931"/>
                </a:lnTo>
                <a:lnTo>
                  <a:pt x="117475" y="94297"/>
                </a:lnTo>
                <a:lnTo>
                  <a:pt x="103584" y="103901"/>
                </a:lnTo>
                <a:lnTo>
                  <a:pt x="86359" y="120650"/>
                </a:lnTo>
                <a:lnTo>
                  <a:pt x="66039" y="140017"/>
                </a:lnTo>
                <a:lnTo>
                  <a:pt x="55999" y="148153"/>
                </a:lnTo>
                <a:lnTo>
                  <a:pt x="45720" y="153670"/>
                </a:lnTo>
                <a:lnTo>
                  <a:pt x="60440" y="153670"/>
                </a:lnTo>
                <a:lnTo>
                  <a:pt x="63142" y="151903"/>
                </a:lnTo>
                <a:lnTo>
                  <a:pt x="71437" y="145256"/>
                </a:lnTo>
                <a:lnTo>
                  <a:pt x="86359" y="132080"/>
                </a:lnTo>
                <a:lnTo>
                  <a:pt x="98762" y="118685"/>
                </a:lnTo>
                <a:lnTo>
                  <a:pt x="111283" y="107791"/>
                </a:lnTo>
                <a:lnTo>
                  <a:pt x="124043" y="100468"/>
                </a:lnTo>
                <a:lnTo>
                  <a:pt x="137159" y="97790"/>
                </a:lnTo>
                <a:lnTo>
                  <a:pt x="156177" y="97790"/>
                </a:lnTo>
                <a:lnTo>
                  <a:pt x="155416" y="96520"/>
                </a:lnTo>
                <a:lnTo>
                  <a:pt x="147895" y="91043"/>
                </a:lnTo>
                <a:lnTo>
                  <a:pt x="137159" y="88900"/>
                </a:lnTo>
                <a:close/>
              </a:path>
              <a:path w="161290" h="250189">
                <a:moveTo>
                  <a:pt x="156177" y="97790"/>
                </a:moveTo>
                <a:lnTo>
                  <a:pt x="144779" y="97790"/>
                </a:lnTo>
                <a:lnTo>
                  <a:pt x="147320" y="100330"/>
                </a:lnTo>
                <a:lnTo>
                  <a:pt x="148589" y="100330"/>
                </a:lnTo>
                <a:lnTo>
                  <a:pt x="148589" y="101600"/>
                </a:lnTo>
                <a:lnTo>
                  <a:pt x="138449" y="104576"/>
                </a:lnTo>
                <a:lnTo>
                  <a:pt x="132238" y="110172"/>
                </a:lnTo>
                <a:lnTo>
                  <a:pt x="129123" y="116244"/>
                </a:lnTo>
                <a:lnTo>
                  <a:pt x="128270" y="120650"/>
                </a:lnTo>
                <a:lnTo>
                  <a:pt x="128270" y="127000"/>
                </a:lnTo>
                <a:lnTo>
                  <a:pt x="132079" y="133350"/>
                </a:lnTo>
                <a:lnTo>
                  <a:pt x="142239" y="133350"/>
                </a:lnTo>
                <a:lnTo>
                  <a:pt x="148967" y="131941"/>
                </a:lnTo>
                <a:lnTo>
                  <a:pt x="155098" y="127793"/>
                </a:lnTo>
                <a:lnTo>
                  <a:pt x="159563" y="121027"/>
                </a:lnTo>
                <a:lnTo>
                  <a:pt x="161289" y="111760"/>
                </a:lnTo>
                <a:lnTo>
                  <a:pt x="159841" y="103901"/>
                </a:lnTo>
                <a:lnTo>
                  <a:pt x="156177" y="97790"/>
                </a:lnTo>
                <a:close/>
              </a:path>
            </a:pathLst>
          </a:custGeom>
          <a:solidFill>
            <a:srgbClr val="0000FF"/>
          </a:solidFill>
        </p:spPr>
        <p:txBody>
          <a:bodyPr wrap="square" lIns="0" tIns="0" rIns="0" bIns="0" rtlCol="0"/>
          <a:lstStyle/>
          <a:p>
            <a:endParaRPr sz="1632"/>
          </a:p>
        </p:txBody>
      </p:sp>
      <p:sp>
        <p:nvSpPr>
          <p:cNvPr id="97" name="object 97"/>
          <p:cNvSpPr/>
          <p:nvPr/>
        </p:nvSpPr>
        <p:spPr>
          <a:xfrm>
            <a:off x="6714045" y="4760868"/>
            <a:ext cx="34549" cy="34549"/>
          </a:xfrm>
          <a:custGeom>
            <a:avLst/>
            <a:gdLst/>
            <a:ahLst/>
            <a:cxnLst/>
            <a:rect l="l" t="t" r="r" b="b"/>
            <a:pathLst>
              <a:path w="38100" h="38100">
                <a:moveTo>
                  <a:pt x="19050" y="0"/>
                </a:moveTo>
                <a:lnTo>
                  <a:pt x="11787" y="1726"/>
                </a:lnTo>
                <a:lnTo>
                  <a:pt x="5715" y="6191"/>
                </a:lnTo>
                <a:lnTo>
                  <a:pt x="1547" y="12322"/>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2322"/>
                </a:lnTo>
                <a:lnTo>
                  <a:pt x="32861" y="6191"/>
                </a:lnTo>
                <a:lnTo>
                  <a:pt x="26848" y="1726"/>
                </a:lnTo>
                <a:lnTo>
                  <a:pt x="19050" y="0"/>
                </a:lnTo>
                <a:close/>
              </a:path>
            </a:pathLst>
          </a:custGeom>
          <a:solidFill>
            <a:srgbClr val="0000FF"/>
          </a:solidFill>
        </p:spPr>
        <p:txBody>
          <a:bodyPr wrap="square" lIns="0" tIns="0" rIns="0" bIns="0" rtlCol="0"/>
          <a:lstStyle/>
          <a:p>
            <a:endParaRPr sz="1632"/>
          </a:p>
        </p:txBody>
      </p:sp>
      <p:sp>
        <p:nvSpPr>
          <p:cNvPr id="98" name="object 98"/>
          <p:cNvSpPr/>
          <p:nvPr/>
        </p:nvSpPr>
        <p:spPr>
          <a:xfrm>
            <a:off x="6885639" y="4931886"/>
            <a:ext cx="43762" cy="0"/>
          </a:xfrm>
          <a:custGeom>
            <a:avLst/>
            <a:gdLst/>
            <a:ahLst/>
            <a:cxnLst/>
            <a:rect l="l" t="t" r="r" b="b"/>
            <a:pathLst>
              <a:path w="48259">
                <a:moveTo>
                  <a:pt x="0" y="0"/>
                </a:moveTo>
                <a:lnTo>
                  <a:pt x="48260" y="0"/>
                </a:lnTo>
              </a:path>
            </a:pathLst>
          </a:custGeom>
          <a:ln w="13969">
            <a:solidFill>
              <a:srgbClr val="0000FF"/>
            </a:solidFill>
          </a:ln>
        </p:spPr>
        <p:txBody>
          <a:bodyPr wrap="square" lIns="0" tIns="0" rIns="0" bIns="0" rtlCol="0"/>
          <a:lstStyle/>
          <a:p>
            <a:endParaRPr sz="1632"/>
          </a:p>
        </p:txBody>
      </p:sp>
      <p:sp>
        <p:nvSpPr>
          <p:cNvPr id="99" name="object 99"/>
          <p:cNvSpPr/>
          <p:nvPr/>
        </p:nvSpPr>
        <p:spPr>
          <a:xfrm>
            <a:off x="6891973" y="4629581"/>
            <a:ext cx="0" cy="295971"/>
          </a:xfrm>
          <a:custGeom>
            <a:avLst/>
            <a:gdLst/>
            <a:ahLst/>
            <a:cxnLst/>
            <a:rect l="l" t="t" r="r" b="b"/>
            <a:pathLst>
              <a:path h="326389">
                <a:moveTo>
                  <a:pt x="0" y="0"/>
                </a:moveTo>
                <a:lnTo>
                  <a:pt x="0" y="326390"/>
                </a:lnTo>
              </a:path>
            </a:pathLst>
          </a:custGeom>
          <a:ln w="13970">
            <a:solidFill>
              <a:srgbClr val="0000FF"/>
            </a:solidFill>
          </a:ln>
        </p:spPr>
        <p:txBody>
          <a:bodyPr wrap="square" lIns="0" tIns="0" rIns="0" bIns="0" rtlCol="0"/>
          <a:lstStyle/>
          <a:p>
            <a:endParaRPr sz="1632"/>
          </a:p>
        </p:txBody>
      </p:sp>
      <p:sp>
        <p:nvSpPr>
          <p:cNvPr id="100" name="object 100"/>
          <p:cNvSpPr/>
          <p:nvPr/>
        </p:nvSpPr>
        <p:spPr>
          <a:xfrm>
            <a:off x="6885639" y="4623248"/>
            <a:ext cx="43762" cy="0"/>
          </a:xfrm>
          <a:custGeom>
            <a:avLst/>
            <a:gdLst/>
            <a:ahLst/>
            <a:cxnLst/>
            <a:rect l="l" t="t" r="r" b="b"/>
            <a:pathLst>
              <a:path w="48259">
                <a:moveTo>
                  <a:pt x="0" y="0"/>
                </a:moveTo>
                <a:lnTo>
                  <a:pt x="48260" y="0"/>
                </a:lnTo>
              </a:path>
            </a:pathLst>
          </a:custGeom>
          <a:ln w="13969">
            <a:solidFill>
              <a:srgbClr val="0000FF"/>
            </a:solidFill>
          </a:ln>
        </p:spPr>
        <p:txBody>
          <a:bodyPr wrap="square" lIns="0" tIns="0" rIns="0" bIns="0" rtlCol="0"/>
          <a:lstStyle/>
          <a:p>
            <a:endParaRPr sz="1632"/>
          </a:p>
        </p:txBody>
      </p:sp>
      <p:sp>
        <p:nvSpPr>
          <p:cNvPr id="101" name="object 101"/>
          <p:cNvSpPr/>
          <p:nvPr/>
        </p:nvSpPr>
        <p:spPr>
          <a:xfrm>
            <a:off x="6945523" y="4715954"/>
            <a:ext cx="160078" cy="146258"/>
          </a:xfrm>
          <a:custGeom>
            <a:avLst/>
            <a:gdLst/>
            <a:ahLst/>
            <a:cxnLst/>
            <a:rect l="l" t="t" r="r" b="b"/>
            <a:pathLst>
              <a:path w="176529" h="161289">
                <a:moveTo>
                  <a:pt x="25400" y="116840"/>
                </a:moveTo>
                <a:lnTo>
                  <a:pt x="19050" y="116840"/>
                </a:lnTo>
                <a:lnTo>
                  <a:pt x="11787" y="118606"/>
                </a:lnTo>
                <a:lnTo>
                  <a:pt x="5715" y="123348"/>
                </a:lnTo>
                <a:lnTo>
                  <a:pt x="1547" y="130234"/>
                </a:lnTo>
                <a:lnTo>
                  <a:pt x="0" y="138430"/>
                </a:lnTo>
                <a:lnTo>
                  <a:pt x="3016" y="148967"/>
                </a:lnTo>
                <a:lnTo>
                  <a:pt x="10794" y="156051"/>
                </a:lnTo>
                <a:lnTo>
                  <a:pt x="21431" y="160039"/>
                </a:lnTo>
                <a:lnTo>
                  <a:pt x="33020" y="161290"/>
                </a:lnTo>
                <a:lnTo>
                  <a:pt x="48954" y="157301"/>
                </a:lnTo>
                <a:lnTo>
                  <a:pt x="53674" y="153670"/>
                </a:lnTo>
                <a:lnTo>
                  <a:pt x="22859" y="153670"/>
                </a:lnTo>
                <a:lnTo>
                  <a:pt x="15239" y="149860"/>
                </a:lnTo>
                <a:lnTo>
                  <a:pt x="25400" y="147320"/>
                </a:lnTo>
                <a:lnTo>
                  <a:pt x="31750" y="140970"/>
                </a:lnTo>
                <a:lnTo>
                  <a:pt x="31750" y="120650"/>
                </a:lnTo>
                <a:lnTo>
                  <a:pt x="25400" y="116840"/>
                </a:lnTo>
                <a:close/>
              </a:path>
              <a:path w="176529" h="161289">
                <a:moveTo>
                  <a:pt x="90629" y="134620"/>
                </a:moveTo>
                <a:lnTo>
                  <a:pt x="69850" y="134620"/>
                </a:lnTo>
                <a:lnTo>
                  <a:pt x="75108" y="144145"/>
                </a:lnTo>
                <a:lnTo>
                  <a:pt x="83343" y="152717"/>
                </a:lnTo>
                <a:lnTo>
                  <a:pt x="94674" y="158908"/>
                </a:lnTo>
                <a:lnTo>
                  <a:pt x="109220" y="161290"/>
                </a:lnTo>
                <a:lnTo>
                  <a:pt x="133687" y="154205"/>
                </a:lnTo>
                <a:lnTo>
                  <a:pt x="134278" y="153670"/>
                </a:lnTo>
                <a:lnTo>
                  <a:pt x="109220" y="153670"/>
                </a:lnTo>
                <a:lnTo>
                  <a:pt x="100349" y="151705"/>
                </a:lnTo>
                <a:lnTo>
                  <a:pt x="94456" y="146526"/>
                </a:lnTo>
                <a:lnTo>
                  <a:pt x="91182" y="139203"/>
                </a:lnTo>
                <a:lnTo>
                  <a:pt x="90629" y="134620"/>
                </a:lnTo>
                <a:close/>
              </a:path>
              <a:path w="176529" h="161289">
                <a:moveTo>
                  <a:pt x="92930" y="8890"/>
                </a:moveTo>
                <a:lnTo>
                  <a:pt x="67309" y="8890"/>
                </a:lnTo>
                <a:lnTo>
                  <a:pt x="73501" y="9604"/>
                </a:lnTo>
                <a:lnTo>
                  <a:pt x="79692" y="12700"/>
                </a:lnTo>
                <a:lnTo>
                  <a:pt x="84454" y="19605"/>
                </a:lnTo>
                <a:lnTo>
                  <a:pt x="86359" y="31750"/>
                </a:lnTo>
                <a:lnTo>
                  <a:pt x="85173" y="42862"/>
                </a:lnTo>
                <a:lnTo>
                  <a:pt x="75644" y="84256"/>
                </a:lnTo>
                <a:lnTo>
                  <a:pt x="61614" y="132238"/>
                </a:lnTo>
                <a:lnTo>
                  <a:pt x="34289" y="153670"/>
                </a:lnTo>
                <a:lnTo>
                  <a:pt x="53674" y="153670"/>
                </a:lnTo>
                <a:lnTo>
                  <a:pt x="60483" y="148431"/>
                </a:lnTo>
                <a:lnTo>
                  <a:pt x="67488" y="139322"/>
                </a:lnTo>
                <a:lnTo>
                  <a:pt x="69850" y="134620"/>
                </a:lnTo>
                <a:lnTo>
                  <a:pt x="90629" y="134620"/>
                </a:lnTo>
                <a:lnTo>
                  <a:pt x="90213" y="131167"/>
                </a:lnTo>
                <a:lnTo>
                  <a:pt x="90211" y="130234"/>
                </a:lnTo>
                <a:lnTo>
                  <a:pt x="90626" y="124420"/>
                </a:lnTo>
                <a:lnTo>
                  <a:pt x="91916" y="117792"/>
                </a:lnTo>
                <a:lnTo>
                  <a:pt x="93920" y="109735"/>
                </a:lnTo>
                <a:lnTo>
                  <a:pt x="96520" y="99060"/>
                </a:lnTo>
                <a:lnTo>
                  <a:pt x="109220" y="50800"/>
                </a:lnTo>
                <a:lnTo>
                  <a:pt x="111720" y="39965"/>
                </a:lnTo>
                <a:lnTo>
                  <a:pt x="116962" y="27940"/>
                </a:lnTo>
                <a:lnTo>
                  <a:pt x="106679" y="27940"/>
                </a:lnTo>
                <a:lnTo>
                  <a:pt x="98405" y="13394"/>
                </a:lnTo>
                <a:lnTo>
                  <a:pt x="92930" y="8890"/>
                </a:lnTo>
                <a:close/>
              </a:path>
              <a:path w="176529" h="161289">
                <a:moveTo>
                  <a:pt x="166370" y="102870"/>
                </a:moveTo>
                <a:lnTo>
                  <a:pt x="158750" y="102870"/>
                </a:lnTo>
                <a:lnTo>
                  <a:pt x="157479" y="105410"/>
                </a:lnTo>
                <a:lnTo>
                  <a:pt x="157479" y="107950"/>
                </a:lnTo>
                <a:lnTo>
                  <a:pt x="146903" y="131167"/>
                </a:lnTo>
                <a:lnTo>
                  <a:pt x="133826" y="145097"/>
                </a:lnTo>
                <a:lnTo>
                  <a:pt x="120511" y="151884"/>
                </a:lnTo>
                <a:lnTo>
                  <a:pt x="109220" y="153670"/>
                </a:lnTo>
                <a:lnTo>
                  <a:pt x="134278" y="153670"/>
                </a:lnTo>
                <a:lnTo>
                  <a:pt x="151606" y="137953"/>
                </a:lnTo>
                <a:lnTo>
                  <a:pt x="162619" y="120034"/>
                </a:lnTo>
                <a:lnTo>
                  <a:pt x="166370" y="107950"/>
                </a:lnTo>
                <a:lnTo>
                  <a:pt x="166370" y="102870"/>
                </a:lnTo>
                <a:close/>
              </a:path>
              <a:path w="176529" h="161289">
                <a:moveTo>
                  <a:pt x="68579" y="0"/>
                </a:moveTo>
                <a:lnTo>
                  <a:pt x="43378" y="7461"/>
                </a:lnTo>
                <a:lnTo>
                  <a:pt x="25082" y="24447"/>
                </a:lnTo>
                <a:lnTo>
                  <a:pt x="13917" y="42902"/>
                </a:lnTo>
                <a:lnTo>
                  <a:pt x="10159" y="54610"/>
                </a:lnTo>
                <a:lnTo>
                  <a:pt x="10159" y="59690"/>
                </a:lnTo>
                <a:lnTo>
                  <a:pt x="17779" y="59690"/>
                </a:lnTo>
                <a:lnTo>
                  <a:pt x="19050" y="58420"/>
                </a:lnTo>
                <a:lnTo>
                  <a:pt x="20320" y="54610"/>
                </a:lnTo>
                <a:lnTo>
                  <a:pt x="30698" y="31928"/>
                </a:lnTo>
                <a:lnTo>
                  <a:pt x="43338" y="17938"/>
                </a:lnTo>
                <a:lnTo>
                  <a:pt x="56217" y="10854"/>
                </a:lnTo>
                <a:lnTo>
                  <a:pt x="67309" y="8890"/>
                </a:lnTo>
                <a:lnTo>
                  <a:pt x="92930" y="8890"/>
                </a:lnTo>
                <a:lnTo>
                  <a:pt x="88106" y="4921"/>
                </a:lnTo>
                <a:lnTo>
                  <a:pt x="77569" y="972"/>
                </a:lnTo>
                <a:lnTo>
                  <a:pt x="68579" y="0"/>
                </a:lnTo>
                <a:close/>
              </a:path>
              <a:path w="176529" h="161289">
                <a:moveTo>
                  <a:pt x="169272" y="8890"/>
                </a:moveTo>
                <a:lnTo>
                  <a:pt x="153670" y="8890"/>
                </a:lnTo>
                <a:lnTo>
                  <a:pt x="161289" y="12700"/>
                </a:lnTo>
                <a:lnTo>
                  <a:pt x="154761" y="15140"/>
                </a:lnTo>
                <a:lnTo>
                  <a:pt x="149066" y="19843"/>
                </a:lnTo>
                <a:lnTo>
                  <a:pt x="145037" y="25737"/>
                </a:lnTo>
                <a:lnTo>
                  <a:pt x="143509" y="31750"/>
                </a:lnTo>
                <a:lnTo>
                  <a:pt x="143509" y="38100"/>
                </a:lnTo>
                <a:lnTo>
                  <a:pt x="147320" y="44450"/>
                </a:lnTo>
                <a:lnTo>
                  <a:pt x="157479" y="44450"/>
                </a:lnTo>
                <a:lnTo>
                  <a:pt x="164207" y="43418"/>
                </a:lnTo>
                <a:lnTo>
                  <a:pt x="170338" y="40005"/>
                </a:lnTo>
                <a:lnTo>
                  <a:pt x="174803" y="33734"/>
                </a:lnTo>
                <a:lnTo>
                  <a:pt x="176529" y="24130"/>
                </a:lnTo>
                <a:lnTo>
                  <a:pt x="173156" y="12322"/>
                </a:lnTo>
                <a:lnTo>
                  <a:pt x="169272" y="8890"/>
                </a:lnTo>
                <a:close/>
              </a:path>
              <a:path w="176529" h="161289">
                <a:moveTo>
                  <a:pt x="143509" y="0"/>
                </a:moveTo>
                <a:lnTo>
                  <a:pt x="130254" y="3115"/>
                </a:lnTo>
                <a:lnTo>
                  <a:pt x="119379" y="10636"/>
                </a:lnTo>
                <a:lnTo>
                  <a:pt x="111351" y="19843"/>
                </a:lnTo>
                <a:lnTo>
                  <a:pt x="106679" y="27940"/>
                </a:lnTo>
                <a:lnTo>
                  <a:pt x="116962" y="27940"/>
                </a:lnTo>
                <a:lnTo>
                  <a:pt x="117792" y="26035"/>
                </a:lnTo>
                <a:lnTo>
                  <a:pt x="128150" y="14009"/>
                </a:lnTo>
                <a:lnTo>
                  <a:pt x="143509" y="8890"/>
                </a:lnTo>
                <a:lnTo>
                  <a:pt x="169272" y="8890"/>
                </a:lnTo>
                <a:lnTo>
                  <a:pt x="164782" y="4921"/>
                </a:lnTo>
                <a:lnTo>
                  <a:pt x="154027" y="1091"/>
                </a:lnTo>
                <a:lnTo>
                  <a:pt x="143509" y="0"/>
                </a:lnTo>
                <a:close/>
              </a:path>
            </a:pathLst>
          </a:custGeom>
          <a:solidFill>
            <a:srgbClr val="0000FF"/>
          </a:solidFill>
        </p:spPr>
        <p:txBody>
          <a:bodyPr wrap="square" lIns="0" tIns="0" rIns="0" bIns="0" rtlCol="0"/>
          <a:lstStyle/>
          <a:p>
            <a:endParaRPr sz="1632"/>
          </a:p>
        </p:txBody>
      </p:sp>
      <p:sp>
        <p:nvSpPr>
          <p:cNvPr id="102" name="object 102"/>
          <p:cNvSpPr/>
          <p:nvPr/>
        </p:nvSpPr>
        <p:spPr>
          <a:xfrm>
            <a:off x="7126331" y="4931886"/>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103" name="object 103"/>
          <p:cNvSpPr/>
          <p:nvPr/>
        </p:nvSpPr>
        <p:spPr>
          <a:xfrm>
            <a:off x="7164911" y="4629581"/>
            <a:ext cx="0" cy="295971"/>
          </a:xfrm>
          <a:custGeom>
            <a:avLst/>
            <a:gdLst/>
            <a:ahLst/>
            <a:cxnLst/>
            <a:rect l="l" t="t" r="r" b="b"/>
            <a:pathLst>
              <a:path h="326389">
                <a:moveTo>
                  <a:pt x="0" y="0"/>
                </a:moveTo>
                <a:lnTo>
                  <a:pt x="0" y="326390"/>
                </a:lnTo>
              </a:path>
            </a:pathLst>
          </a:custGeom>
          <a:ln w="13970">
            <a:solidFill>
              <a:srgbClr val="0000FF"/>
            </a:solidFill>
          </a:ln>
        </p:spPr>
        <p:txBody>
          <a:bodyPr wrap="square" lIns="0" tIns="0" rIns="0" bIns="0" rtlCol="0"/>
          <a:lstStyle/>
          <a:p>
            <a:endParaRPr sz="1632"/>
          </a:p>
        </p:txBody>
      </p:sp>
      <p:sp>
        <p:nvSpPr>
          <p:cNvPr id="104" name="object 104"/>
          <p:cNvSpPr/>
          <p:nvPr/>
        </p:nvSpPr>
        <p:spPr>
          <a:xfrm>
            <a:off x="7126331" y="4623248"/>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105" name="object 105"/>
          <p:cNvSpPr/>
          <p:nvPr/>
        </p:nvSpPr>
        <p:spPr>
          <a:xfrm>
            <a:off x="7220766" y="4745897"/>
            <a:ext cx="169291" cy="161229"/>
          </a:xfrm>
          <a:custGeom>
            <a:avLst/>
            <a:gdLst/>
            <a:ahLst/>
            <a:cxnLst/>
            <a:rect l="l" t="t" r="r" b="b"/>
            <a:pathLst>
              <a:path w="186690" h="177800">
                <a:moveTo>
                  <a:pt x="142240" y="0"/>
                </a:moveTo>
                <a:lnTo>
                  <a:pt x="132079" y="0"/>
                </a:lnTo>
                <a:lnTo>
                  <a:pt x="130809" y="1269"/>
                </a:lnTo>
                <a:lnTo>
                  <a:pt x="128270" y="6350"/>
                </a:lnTo>
                <a:lnTo>
                  <a:pt x="36829" y="147319"/>
                </a:lnTo>
                <a:lnTo>
                  <a:pt x="30261" y="156388"/>
                </a:lnTo>
                <a:lnTo>
                  <a:pt x="23336" y="162718"/>
                </a:lnTo>
                <a:lnTo>
                  <a:pt x="15220" y="166429"/>
                </a:lnTo>
                <a:lnTo>
                  <a:pt x="5079" y="167639"/>
                </a:lnTo>
                <a:lnTo>
                  <a:pt x="2540" y="168910"/>
                </a:lnTo>
                <a:lnTo>
                  <a:pt x="0" y="168910"/>
                </a:lnTo>
                <a:lnTo>
                  <a:pt x="0" y="176530"/>
                </a:lnTo>
                <a:lnTo>
                  <a:pt x="1270" y="177800"/>
                </a:lnTo>
                <a:lnTo>
                  <a:pt x="10159" y="177800"/>
                </a:lnTo>
                <a:lnTo>
                  <a:pt x="17779" y="176530"/>
                </a:lnTo>
                <a:lnTo>
                  <a:pt x="54609" y="176530"/>
                </a:lnTo>
                <a:lnTo>
                  <a:pt x="54609" y="168910"/>
                </a:lnTo>
                <a:lnTo>
                  <a:pt x="52070" y="167639"/>
                </a:lnTo>
                <a:lnTo>
                  <a:pt x="39370" y="167639"/>
                </a:lnTo>
                <a:lnTo>
                  <a:pt x="39370" y="157480"/>
                </a:lnTo>
                <a:lnTo>
                  <a:pt x="44450" y="152400"/>
                </a:lnTo>
                <a:lnTo>
                  <a:pt x="63500" y="120650"/>
                </a:lnTo>
                <a:lnTo>
                  <a:pt x="159103" y="120650"/>
                </a:lnTo>
                <a:lnTo>
                  <a:pt x="157792" y="111760"/>
                </a:lnTo>
                <a:lnTo>
                  <a:pt x="69850" y="111760"/>
                </a:lnTo>
                <a:lnTo>
                  <a:pt x="121920" y="30480"/>
                </a:lnTo>
                <a:lnTo>
                  <a:pt x="145800" y="30480"/>
                </a:lnTo>
                <a:lnTo>
                  <a:pt x="142240" y="6350"/>
                </a:lnTo>
                <a:lnTo>
                  <a:pt x="142240" y="0"/>
                </a:lnTo>
                <a:close/>
              </a:path>
              <a:path w="186690" h="177800">
                <a:moveTo>
                  <a:pt x="54609" y="176530"/>
                </a:moveTo>
                <a:lnTo>
                  <a:pt x="33020" y="176530"/>
                </a:lnTo>
                <a:lnTo>
                  <a:pt x="43179" y="177800"/>
                </a:lnTo>
                <a:lnTo>
                  <a:pt x="54609" y="177800"/>
                </a:lnTo>
                <a:lnTo>
                  <a:pt x="54609" y="176530"/>
                </a:lnTo>
                <a:close/>
              </a:path>
              <a:path w="186690" h="177800">
                <a:moveTo>
                  <a:pt x="186690" y="167639"/>
                </a:moveTo>
                <a:lnTo>
                  <a:pt x="118109" y="167639"/>
                </a:lnTo>
                <a:lnTo>
                  <a:pt x="118109" y="177800"/>
                </a:lnTo>
                <a:lnTo>
                  <a:pt x="121920" y="177800"/>
                </a:lnTo>
                <a:lnTo>
                  <a:pt x="128488" y="177601"/>
                </a:lnTo>
                <a:lnTo>
                  <a:pt x="146387" y="176728"/>
                </a:lnTo>
                <a:lnTo>
                  <a:pt x="153670" y="176530"/>
                </a:lnTo>
                <a:lnTo>
                  <a:pt x="186690" y="176530"/>
                </a:lnTo>
                <a:lnTo>
                  <a:pt x="186690" y="167639"/>
                </a:lnTo>
                <a:close/>
              </a:path>
              <a:path w="186690" h="177800">
                <a:moveTo>
                  <a:pt x="186690" y="176530"/>
                </a:moveTo>
                <a:lnTo>
                  <a:pt x="157479" y="176530"/>
                </a:lnTo>
                <a:lnTo>
                  <a:pt x="163829" y="177800"/>
                </a:lnTo>
                <a:lnTo>
                  <a:pt x="186690" y="177800"/>
                </a:lnTo>
                <a:lnTo>
                  <a:pt x="186690" y="176530"/>
                </a:lnTo>
                <a:close/>
              </a:path>
              <a:path w="186690" h="177800">
                <a:moveTo>
                  <a:pt x="159103" y="120650"/>
                </a:moveTo>
                <a:lnTo>
                  <a:pt x="134620" y="120650"/>
                </a:lnTo>
                <a:lnTo>
                  <a:pt x="140777" y="161289"/>
                </a:lnTo>
                <a:lnTo>
                  <a:pt x="140890" y="162718"/>
                </a:lnTo>
                <a:lnTo>
                  <a:pt x="138429" y="167639"/>
                </a:lnTo>
                <a:lnTo>
                  <a:pt x="166370" y="167639"/>
                </a:lnTo>
                <a:lnTo>
                  <a:pt x="165100" y="161289"/>
                </a:lnTo>
                <a:lnTo>
                  <a:pt x="159103" y="120650"/>
                </a:lnTo>
                <a:close/>
              </a:path>
              <a:path w="186690" h="177800">
                <a:moveTo>
                  <a:pt x="145800" y="30480"/>
                </a:moveTo>
                <a:lnTo>
                  <a:pt x="121920" y="30480"/>
                </a:lnTo>
                <a:lnTo>
                  <a:pt x="133350" y="111760"/>
                </a:lnTo>
                <a:lnTo>
                  <a:pt x="157792" y="111760"/>
                </a:lnTo>
                <a:lnTo>
                  <a:pt x="145800" y="30480"/>
                </a:lnTo>
                <a:close/>
              </a:path>
            </a:pathLst>
          </a:custGeom>
          <a:solidFill>
            <a:srgbClr val="0000FF"/>
          </a:solidFill>
        </p:spPr>
        <p:txBody>
          <a:bodyPr wrap="square" lIns="0" tIns="0" rIns="0" bIns="0" rtlCol="0"/>
          <a:lstStyle/>
          <a:p>
            <a:endParaRPr sz="1632"/>
          </a:p>
        </p:txBody>
      </p:sp>
      <p:sp>
        <p:nvSpPr>
          <p:cNvPr id="106" name="object 106"/>
          <p:cNvSpPr/>
          <p:nvPr/>
        </p:nvSpPr>
        <p:spPr>
          <a:xfrm>
            <a:off x="7515584" y="4760868"/>
            <a:ext cx="34549" cy="34549"/>
          </a:xfrm>
          <a:custGeom>
            <a:avLst/>
            <a:gdLst/>
            <a:ahLst/>
            <a:cxnLst/>
            <a:rect l="l" t="t" r="r" b="b"/>
            <a:pathLst>
              <a:path w="38100" h="38100">
                <a:moveTo>
                  <a:pt x="19050" y="0"/>
                </a:moveTo>
                <a:lnTo>
                  <a:pt x="11787" y="1726"/>
                </a:lnTo>
                <a:lnTo>
                  <a:pt x="5715" y="6191"/>
                </a:lnTo>
                <a:lnTo>
                  <a:pt x="1547" y="12322"/>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2322"/>
                </a:lnTo>
                <a:lnTo>
                  <a:pt x="32861" y="6191"/>
                </a:lnTo>
                <a:lnTo>
                  <a:pt x="26848" y="1726"/>
                </a:lnTo>
                <a:lnTo>
                  <a:pt x="19050" y="0"/>
                </a:lnTo>
                <a:close/>
              </a:path>
            </a:pathLst>
          </a:custGeom>
          <a:solidFill>
            <a:srgbClr val="0000FF"/>
          </a:solidFill>
        </p:spPr>
        <p:txBody>
          <a:bodyPr wrap="square" lIns="0" tIns="0" rIns="0" bIns="0" rtlCol="0"/>
          <a:lstStyle/>
          <a:p>
            <a:endParaRPr sz="1632"/>
          </a:p>
        </p:txBody>
      </p:sp>
      <p:sp>
        <p:nvSpPr>
          <p:cNvPr id="107" name="object 107"/>
          <p:cNvSpPr/>
          <p:nvPr/>
        </p:nvSpPr>
        <p:spPr>
          <a:xfrm>
            <a:off x="7704454" y="4421135"/>
            <a:ext cx="230327" cy="228024"/>
          </a:xfrm>
          <a:custGeom>
            <a:avLst/>
            <a:gdLst/>
            <a:ahLst/>
            <a:cxnLst/>
            <a:rect l="l" t="t" r="r" b="b"/>
            <a:pathLst>
              <a:path w="254000" h="251460">
                <a:moveTo>
                  <a:pt x="86359" y="11429"/>
                </a:moveTo>
                <a:lnTo>
                  <a:pt x="29209" y="11429"/>
                </a:lnTo>
                <a:lnTo>
                  <a:pt x="29323" y="14763"/>
                </a:lnTo>
                <a:lnTo>
                  <a:pt x="30479" y="22859"/>
                </a:lnTo>
                <a:lnTo>
                  <a:pt x="59690" y="242569"/>
                </a:lnTo>
                <a:lnTo>
                  <a:pt x="59690" y="250189"/>
                </a:lnTo>
                <a:lnTo>
                  <a:pt x="60959" y="251459"/>
                </a:lnTo>
                <a:lnTo>
                  <a:pt x="72390" y="251459"/>
                </a:lnTo>
                <a:lnTo>
                  <a:pt x="76200" y="243839"/>
                </a:lnTo>
                <a:lnTo>
                  <a:pt x="97845" y="209550"/>
                </a:lnTo>
                <a:lnTo>
                  <a:pt x="86359" y="209550"/>
                </a:lnTo>
                <a:lnTo>
                  <a:pt x="62229" y="22859"/>
                </a:lnTo>
                <a:lnTo>
                  <a:pt x="63678" y="18395"/>
                </a:lnTo>
                <a:lnTo>
                  <a:pt x="68103" y="14763"/>
                </a:lnTo>
                <a:lnTo>
                  <a:pt x="75624" y="12322"/>
                </a:lnTo>
                <a:lnTo>
                  <a:pt x="86359" y="11429"/>
                </a:lnTo>
                <a:close/>
              </a:path>
              <a:path w="254000" h="251460">
                <a:moveTo>
                  <a:pt x="248920" y="11429"/>
                </a:moveTo>
                <a:lnTo>
                  <a:pt x="184150" y="11429"/>
                </a:lnTo>
                <a:lnTo>
                  <a:pt x="194309" y="12700"/>
                </a:lnTo>
                <a:lnTo>
                  <a:pt x="200659" y="15239"/>
                </a:lnTo>
                <a:lnTo>
                  <a:pt x="200659" y="27939"/>
                </a:lnTo>
                <a:lnTo>
                  <a:pt x="195579" y="36829"/>
                </a:lnTo>
                <a:lnTo>
                  <a:pt x="86359" y="209550"/>
                </a:lnTo>
                <a:lnTo>
                  <a:pt x="97845" y="209550"/>
                </a:lnTo>
                <a:lnTo>
                  <a:pt x="204470" y="40639"/>
                </a:lnTo>
                <a:lnTo>
                  <a:pt x="216594" y="24467"/>
                </a:lnTo>
                <a:lnTo>
                  <a:pt x="228123" y="16033"/>
                </a:lnTo>
                <a:lnTo>
                  <a:pt x="238938" y="12600"/>
                </a:lnTo>
                <a:lnTo>
                  <a:pt x="248920" y="11429"/>
                </a:lnTo>
                <a:close/>
              </a:path>
              <a:path w="254000" h="251460">
                <a:moveTo>
                  <a:pt x="13970" y="0"/>
                </a:moveTo>
                <a:lnTo>
                  <a:pt x="0" y="0"/>
                </a:lnTo>
                <a:lnTo>
                  <a:pt x="0" y="11429"/>
                </a:lnTo>
                <a:lnTo>
                  <a:pt x="95250" y="11429"/>
                </a:lnTo>
                <a:lnTo>
                  <a:pt x="95250" y="1269"/>
                </a:lnTo>
                <a:lnTo>
                  <a:pt x="19050" y="1269"/>
                </a:lnTo>
                <a:lnTo>
                  <a:pt x="13970" y="0"/>
                </a:lnTo>
                <a:close/>
              </a:path>
              <a:path w="254000" h="251460">
                <a:moveTo>
                  <a:pt x="185420" y="0"/>
                </a:moveTo>
                <a:lnTo>
                  <a:pt x="177800" y="0"/>
                </a:lnTo>
                <a:lnTo>
                  <a:pt x="177800" y="11429"/>
                </a:lnTo>
                <a:lnTo>
                  <a:pt x="254000" y="11429"/>
                </a:lnTo>
                <a:lnTo>
                  <a:pt x="254000" y="1269"/>
                </a:lnTo>
                <a:lnTo>
                  <a:pt x="220979" y="1269"/>
                </a:lnTo>
                <a:lnTo>
                  <a:pt x="211494" y="1071"/>
                </a:lnTo>
                <a:lnTo>
                  <a:pt x="193476" y="198"/>
                </a:lnTo>
                <a:lnTo>
                  <a:pt x="185420" y="0"/>
                </a:lnTo>
                <a:close/>
              </a:path>
              <a:path w="254000" h="251460">
                <a:moveTo>
                  <a:pt x="92709" y="0"/>
                </a:moveTo>
                <a:lnTo>
                  <a:pt x="90170" y="0"/>
                </a:lnTo>
                <a:lnTo>
                  <a:pt x="79474" y="198"/>
                </a:lnTo>
                <a:lnTo>
                  <a:pt x="57130" y="1071"/>
                </a:lnTo>
                <a:lnTo>
                  <a:pt x="45720" y="1269"/>
                </a:lnTo>
                <a:lnTo>
                  <a:pt x="95250" y="1269"/>
                </a:lnTo>
                <a:lnTo>
                  <a:pt x="92709" y="0"/>
                </a:lnTo>
                <a:close/>
              </a:path>
              <a:path w="254000" h="251460">
                <a:moveTo>
                  <a:pt x="252729" y="0"/>
                </a:moveTo>
                <a:lnTo>
                  <a:pt x="248920" y="0"/>
                </a:lnTo>
                <a:lnTo>
                  <a:pt x="242054" y="198"/>
                </a:lnTo>
                <a:lnTo>
                  <a:pt x="227845" y="1071"/>
                </a:lnTo>
                <a:lnTo>
                  <a:pt x="220979" y="1269"/>
                </a:lnTo>
                <a:lnTo>
                  <a:pt x="254000" y="1269"/>
                </a:lnTo>
                <a:lnTo>
                  <a:pt x="252729" y="0"/>
                </a:lnTo>
                <a:close/>
              </a:path>
            </a:pathLst>
          </a:custGeom>
          <a:solidFill>
            <a:srgbClr val="0000FF"/>
          </a:solidFill>
        </p:spPr>
        <p:txBody>
          <a:bodyPr wrap="square" lIns="0" tIns="0" rIns="0" bIns="0" rtlCol="0"/>
          <a:lstStyle/>
          <a:p>
            <a:endParaRPr sz="1632"/>
          </a:p>
        </p:txBody>
      </p:sp>
      <p:sp>
        <p:nvSpPr>
          <p:cNvPr id="108" name="object 108"/>
          <p:cNvSpPr/>
          <p:nvPr/>
        </p:nvSpPr>
        <p:spPr>
          <a:xfrm>
            <a:off x="7886411" y="4529389"/>
            <a:ext cx="170442" cy="160078"/>
          </a:xfrm>
          <a:custGeom>
            <a:avLst/>
            <a:gdLst/>
            <a:ahLst/>
            <a:cxnLst/>
            <a:rect l="l" t="t" r="r" b="b"/>
            <a:pathLst>
              <a:path w="187959" h="176529">
                <a:moveTo>
                  <a:pt x="55880" y="168910"/>
                </a:moveTo>
                <a:lnTo>
                  <a:pt x="0" y="168910"/>
                </a:lnTo>
                <a:lnTo>
                  <a:pt x="0" y="176530"/>
                </a:lnTo>
                <a:lnTo>
                  <a:pt x="55880" y="176530"/>
                </a:lnTo>
                <a:lnTo>
                  <a:pt x="55880" y="168910"/>
                </a:lnTo>
                <a:close/>
              </a:path>
              <a:path w="187959" h="176529">
                <a:moveTo>
                  <a:pt x="187960" y="168910"/>
                </a:moveTo>
                <a:lnTo>
                  <a:pt x="118110" y="168910"/>
                </a:lnTo>
                <a:lnTo>
                  <a:pt x="118110" y="176530"/>
                </a:lnTo>
                <a:lnTo>
                  <a:pt x="186690" y="176530"/>
                </a:lnTo>
                <a:lnTo>
                  <a:pt x="187960" y="175260"/>
                </a:lnTo>
                <a:lnTo>
                  <a:pt x="187960" y="168910"/>
                </a:lnTo>
                <a:close/>
              </a:path>
              <a:path w="187959" h="176529">
                <a:moveTo>
                  <a:pt x="142240" y="0"/>
                </a:moveTo>
                <a:lnTo>
                  <a:pt x="132080" y="0"/>
                </a:lnTo>
                <a:lnTo>
                  <a:pt x="130810" y="1270"/>
                </a:lnTo>
                <a:lnTo>
                  <a:pt x="129540" y="5080"/>
                </a:lnTo>
                <a:lnTo>
                  <a:pt x="38100" y="147320"/>
                </a:lnTo>
                <a:lnTo>
                  <a:pt x="31353" y="156408"/>
                </a:lnTo>
                <a:lnTo>
                  <a:pt x="24129" y="162877"/>
                </a:lnTo>
                <a:lnTo>
                  <a:pt x="15954" y="166965"/>
                </a:lnTo>
                <a:lnTo>
                  <a:pt x="6350" y="168910"/>
                </a:lnTo>
                <a:lnTo>
                  <a:pt x="52070" y="168910"/>
                </a:lnTo>
                <a:lnTo>
                  <a:pt x="49530" y="167640"/>
                </a:lnTo>
                <a:lnTo>
                  <a:pt x="40640" y="167640"/>
                </a:lnTo>
                <a:lnTo>
                  <a:pt x="40640" y="157480"/>
                </a:lnTo>
                <a:lnTo>
                  <a:pt x="44450" y="153670"/>
                </a:lnTo>
                <a:lnTo>
                  <a:pt x="44450" y="152400"/>
                </a:lnTo>
                <a:lnTo>
                  <a:pt x="64770" y="120650"/>
                </a:lnTo>
                <a:lnTo>
                  <a:pt x="160373" y="120650"/>
                </a:lnTo>
                <a:lnTo>
                  <a:pt x="159062" y="111760"/>
                </a:lnTo>
                <a:lnTo>
                  <a:pt x="69850" y="111760"/>
                </a:lnTo>
                <a:lnTo>
                  <a:pt x="121920" y="29210"/>
                </a:lnTo>
                <a:lnTo>
                  <a:pt x="146882" y="29210"/>
                </a:lnTo>
                <a:lnTo>
                  <a:pt x="143510" y="6350"/>
                </a:lnTo>
                <a:lnTo>
                  <a:pt x="142240" y="1270"/>
                </a:lnTo>
                <a:lnTo>
                  <a:pt x="142240" y="0"/>
                </a:lnTo>
                <a:close/>
              </a:path>
              <a:path w="187959" h="176529">
                <a:moveTo>
                  <a:pt x="160373" y="120650"/>
                </a:moveTo>
                <a:lnTo>
                  <a:pt x="135890" y="120650"/>
                </a:lnTo>
                <a:lnTo>
                  <a:pt x="140970" y="161290"/>
                </a:lnTo>
                <a:lnTo>
                  <a:pt x="140970" y="165100"/>
                </a:lnTo>
                <a:lnTo>
                  <a:pt x="139700" y="168910"/>
                </a:lnTo>
                <a:lnTo>
                  <a:pt x="166370" y="168910"/>
                </a:lnTo>
                <a:lnTo>
                  <a:pt x="166370" y="161290"/>
                </a:lnTo>
                <a:lnTo>
                  <a:pt x="160373" y="120650"/>
                </a:lnTo>
                <a:close/>
              </a:path>
              <a:path w="187959" h="176529">
                <a:moveTo>
                  <a:pt x="146882" y="29210"/>
                </a:moveTo>
                <a:lnTo>
                  <a:pt x="121920" y="29210"/>
                </a:lnTo>
                <a:lnTo>
                  <a:pt x="134620" y="111760"/>
                </a:lnTo>
                <a:lnTo>
                  <a:pt x="159062" y="111760"/>
                </a:lnTo>
                <a:lnTo>
                  <a:pt x="146882" y="29210"/>
                </a:lnTo>
                <a:close/>
              </a:path>
            </a:pathLst>
          </a:custGeom>
          <a:solidFill>
            <a:srgbClr val="0000FF"/>
          </a:solidFill>
        </p:spPr>
        <p:txBody>
          <a:bodyPr wrap="square" lIns="0" tIns="0" rIns="0" bIns="0" rtlCol="0"/>
          <a:lstStyle/>
          <a:p>
            <a:endParaRPr sz="1632"/>
          </a:p>
        </p:txBody>
      </p:sp>
      <p:sp>
        <p:nvSpPr>
          <p:cNvPr id="109" name="object 109"/>
          <p:cNvSpPr/>
          <p:nvPr/>
        </p:nvSpPr>
        <p:spPr>
          <a:xfrm>
            <a:off x="7704454" y="4858757"/>
            <a:ext cx="230327" cy="228024"/>
          </a:xfrm>
          <a:custGeom>
            <a:avLst/>
            <a:gdLst/>
            <a:ahLst/>
            <a:cxnLst/>
            <a:rect l="l" t="t" r="r" b="b"/>
            <a:pathLst>
              <a:path w="254000" h="251460">
                <a:moveTo>
                  <a:pt x="86359" y="11429"/>
                </a:moveTo>
                <a:lnTo>
                  <a:pt x="29209" y="11429"/>
                </a:lnTo>
                <a:lnTo>
                  <a:pt x="29323" y="14763"/>
                </a:lnTo>
                <a:lnTo>
                  <a:pt x="30479" y="22859"/>
                </a:lnTo>
                <a:lnTo>
                  <a:pt x="59690" y="243839"/>
                </a:lnTo>
                <a:lnTo>
                  <a:pt x="59690" y="250189"/>
                </a:lnTo>
                <a:lnTo>
                  <a:pt x="60959" y="251459"/>
                </a:lnTo>
                <a:lnTo>
                  <a:pt x="72390" y="251459"/>
                </a:lnTo>
                <a:lnTo>
                  <a:pt x="76200" y="243839"/>
                </a:lnTo>
                <a:lnTo>
                  <a:pt x="97845" y="209550"/>
                </a:lnTo>
                <a:lnTo>
                  <a:pt x="86359" y="209550"/>
                </a:lnTo>
                <a:lnTo>
                  <a:pt x="62229" y="22859"/>
                </a:lnTo>
                <a:lnTo>
                  <a:pt x="63678" y="18395"/>
                </a:lnTo>
                <a:lnTo>
                  <a:pt x="68103" y="14763"/>
                </a:lnTo>
                <a:lnTo>
                  <a:pt x="75624" y="12322"/>
                </a:lnTo>
                <a:lnTo>
                  <a:pt x="86359" y="11429"/>
                </a:lnTo>
                <a:close/>
              </a:path>
              <a:path w="254000" h="251460">
                <a:moveTo>
                  <a:pt x="248920" y="11429"/>
                </a:moveTo>
                <a:lnTo>
                  <a:pt x="184150" y="11429"/>
                </a:lnTo>
                <a:lnTo>
                  <a:pt x="194309" y="12700"/>
                </a:lnTo>
                <a:lnTo>
                  <a:pt x="200659" y="15239"/>
                </a:lnTo>
                <a:lnTo>
                  <a:pt x="200659" y="27939"/>
                </a:lnTo>
                <a:lnTo>
                  <a:pt x="195579" y="36829"/>
                </a:lnTo>
                <a:lnTo>
                  <a:pt x="86359" y="209550"/>
                </a:lnTo>
                <a:lnTo>
                  <a:pt x="97845" y="209550"/>
                </a:lnTo>
                <a:lnTo>
                  <a:pt x="204470" y="40639"/>
                </a:lnTo>
                <a:lnTo>
                  <a:pt x="216594" y="24467"/>
                </a:lnTo>
                <a:lnTo>
                  <a:pt x="228123" y="16033"/>
                </a:lnTo>
                <a:lnTo>
                  <a:pt x="238938" y="12600"/>
                </a:lnTo>
                <a:lnTo>
                  <a:pt x="248920" y="11429"/>
                </a:lnTo>
                <a:close/>
              </a:path>
              <a:path w="254000" h="251460">
                <a:moveTo>
                  <a:pt x="13970" y="0"/>
                </a:moveTo>
                <a:lnTo>
                  <a:pt x="0" y="0"/>
                </a:lnTo>
                <a:lnTo>
                  <a:pt x="0" y="11429"/>
                </a:lnTo>
                <a:lnTo>
                  <a:pt x="95250" y="11429"/>
                </a:lnTo>
                <a:lnTo>
                  <a:pt x="95250" y="1269"/>
                </a:lnTo>
                <a:lnTo>
                  <a:pt x="19050" y="1269"/>
                </a:lnTo>
                <a:lnTo>
                  <a:pt x="13970" y="0"/>
                </a:lnTo>
                <a:close/>
              </a:path>
              <a:path w="254000" h="251460">
                <a:moveTo>
                  <a:pt x="185420" y="0"/>
                </a:moveTo>
                <a:lnTo>
                  <a:pt x="177800" y="0"/>
                </a:lnTo>
                <a:lnTo>
                  <a:pt x="177800" y="11429"/>
                </a:lnTo>
                <a:lnTo>
                  <a:pt x="254000" y="11429"/>
                </a:lnTo>
                <a:lnTo>
                  <a:pt x="254000" y="1269"/>
                </a:lnTo>
                <a:lnTo>
                  <a:pt x="220979" y="1269"/>
                </a:lnTo>
                <a:lnTo>
                  <a:pt x="211494" y="1071"/>
                </a:lnTo>
                <a:lnTo>
                  <a:pt x="193476" y="198"/>
                </a:lnTo>
                <a:lnTo>
                  <a:pt x="185420" y="0"/>
                </a:lnTo>
                <a:close/>
              </a:path>
              <a:path w="254000" h="251460">
                <a:moveTo>
                  <a:pt x="92709" y="0"/>
                </a:moveTo>
                <a:lnTo>
                  <a:pt x="90170" y="0"/>
                </a:lnTo>
                <a:lnTo>
                  <a:pt x="79474" y="198"/>
                </a:lnTo>
                <a:lnTo>
                  <a:pt x="57130" y="1071"/>
                </a:lnTo>
                <a:lnTo>
                  <a:pt x="45720" y="1269"/>
                </a:lnTo>
                <a:lnTo>
                  <a:pt x="95250" y="1269"/>
                </a:lnTo>
                <a:lnTo>
                  <a:pt x="92709" y="0"/>
                </a:lnTo>
                <a:close/>
              </a:path>
              <a:path w="254000" h="251460">
                <a:moveTo>
                  <a:pt x="252729" y="0"/>
                </a:moveTo>
                <a:lnTo>
                  <a:pt x="248920" y="0"/>
                </a:lnTo>
                <a:lnTo>
                  <a:pt x="242054" y="198"/>
                </a:lnTo>
                <a:lnTo>
                  <a:pt x="227845" y="1071"/>
                </a:lnTo>
                <a:lnTo>
                  <a:pt x="220979" y="1269"/>
                </a:lnTo>
                <a:lnTo>
                  <a:pt x="254000" y="1269"/>
                </a:lnTo>
                <a:lnTo>
                  <a:pt x="252729" y="0"/>
                </a:lnTo>
                <a:close/>
              </a:path>
            </a:pathLst>
          </a:custGeom>
          <a:solidFill>
            <a:srgbClr val="0000FF"/>
          </a:solidFill>
        </p:spPr>
        <p:txBody>
          <a:bodyPr wrap="square" lIns="0" tIns="0" rIns="0" bIns="0" rtlCol="0"/>
          <a:lstStyle/>
          <a:p>
            <a:endParaRPr sz="1632"/>
          </a:p>
        </p:txBody>
      </p:sp>
      <p:sp>
        <p:nvSpPr>
          <p:cNvPr id="110" name="object 110"/>
          <p:cNvSpPr/>
          <p:nvPr/>
        </p:nvSpPr>
        <p:spPr>
          <a:xfrm>
            <a:off x="7886411" y="4965860"/>
            <a:ext cx="170442" cy="161229"/>
          </a:xfrm>
          <a:custGeom>
            <a:avLst/>
            <a:gdLst/>
            <a:ahLst/>
            <a:cxnLst/>
            <a:rect l="l" t="t" r="r" b="b"/>
            <a:pathLst>
              <a:path w="187959" h="177800">
                <a:moveTo>
                  <a:pt x="55880" y="168909"/>
                </a:moveTo>
                <a:lnTo>
                  <a:pt x="0" y="168909"/>
                </a:lnTo>
                <a:lnTo>
                  <a:pt x="0" y="176529"/>
                </a:lnTo>
                <a:lnTo>
                  <a:pt x="2540" y="177799"/>
                </a:lnTo>
                <a:lnTo>
                  <a:pt x="10160" y="177799"/>
                </a:lnTo>
                <a:lnTo>
                  <a:pt x="19050" y="176529"/>
                </a:lnTo>
                <a:lnTo>
                  <a:pt x="55880" y="176529"/>
                </a:lnTo>
                <a:lnTo>
                  <a:pt x="55880" y="168909"/>
                </a:lnTo>
                <a:close/>
              </a:path>
              <a:path w="187959" h="177800">
                <a:moveTo>
                  <a:pt x="55880" y="176529"/>
                </a:moveTo>
                <a:lnTo>
                  <a:pt x="25400" y="176529"/>
                </a:lnTo>
                <a:lnTo>
                  <a:pt x="32226" y="176728"/>
                </a:lnTo>
                <a:lnTo>
                  <a:pt x="45402" y="177601"/>
                </a:lnTo>
                <a:lnTo>
                  <a:pt x="50800" y="177799"/>
                </a:lnTo>
                <a:lnTo>
                  <a:pt x="55880" y="177799"/>
                </a:lnTo>
                <a:lnTo>
                  <a:pt x="55880" y="176529"/>
                </a:lnTo>
                <a:close/>
              </a:path>
              <a:path w="187959" h="177800">
                <a:moveTo>
                  <a:pt x="187960" y="168909"/>
                </a:moveTo>
                <a:lnTo>
                  <a:pt x="118110" y="168909"/>
                </a:lnTo>
                <a:lnTo>
                  <a:pt x="118110" y="177799"/>
                </a:lnTo>
                <a:lnTo>
                  <a:pt x="121920" y="177799"/>
                </a:lnTo>
                <a:lnTo>
                  <a:pt x="129043" y="177601"/>
                </a:lnTo>
                <a:lnTo>
                  <a:pt x="147101" y="176728"/>
                </a:lnTo>
                <a:lnTo>
                  <a:pt x="154940" y="176529"/>
                </a:lnTo>
                <a:lnTo>
                  <a:pt x="187325" y="176529"/>
                </a:lnTo>
                <a:lnTo>
                  <a:pt x="187960" y="175259"/>
                </a:lnTo>
                <a:lnTo>
                  <a:pt x="187960" y="168909"/>
                </a:lnTo>
                <a:close/>
              </a:path>
              <a:path w="187959" h="177800">
                <a:moveTo>
                  <a:pt x="187325" y="176529"/>
                </a:moveTo>
                <a:lnTo>
                  <a:pt x="158750" y="176529"/>
                </a:lnTo>
                <a:lnTo>
                  <a:pt x="165100" y="177799"/>
                </a:lnTo>
                <a:lnTo>
                  <a:pt x="186690" y="177799"/>
                </a:lnTo>
                <a:lnTo>
                  <a:pt x="187325" y="176529"/>
                </a:lnTo>
                <a:close/>
              </a:path>
              <a:path w="187959" h="177800">
                <a:moveTo>
                  <a:pt x="142240" y="0"/>
                </a:moveTo>
                <a:lnTo>
                  <a:pt x="132080" y="0"/>
                </a:lnTo>
                <a:lnTo>
                  <a:pt x="130810" y="2539"/>
                </a:lnTo>
                <a:lnTo>
                  <a:pt x="129540" y="6349"/>
                </a:lnTo>
                <a:lnTo>
                  <a:pt x="38100" y="148589"/>
                </a:lnTo>
                <a:lnTo>
                  <a:pt x="31353" y="157122"/>
                </a:lnTo>
                <a:lnTo>
                  <a:pt x="24129" y="163512"/>
                </a:lnTo>
                <a:lnTo>
                  <a:pt x="15954" y="167520"/>
                </a:lnTo>
                <a:lnTo>
                  <a:pt x="6350" y="168909"/>
                </a:lnTo>
                <a:lnTo>
                  <a:pt x="40640" y="168909"/>
                </a:lnTo>
                <a:lnTo>
                  <a:pt x="40640" y="158749"/>
                </a:lnTo>
                <a:lnTo>
                  <a:pt x="44450" y="153669"/>
                </a:lnTo>
                <a:lnTo>
                  <a:pt x="44450" y="152399"/>
                </a:lnTo>
                <a:lnTo>
                  <a:pt x="64770" y="120649"/>
                </a:lnTo>
                <a:lnTo>
                  <a:pt x="160324" y="120649"/>
                </a:lnTo>
                <a:lnTo>
                  <a:pt x="159001" y="111759"/>
                </a:lnTo>
                <a:lnTo>
                  <a:pt x="69850" y="111759"/>
                </a:lnTo>
                <a:lnTo>
                  <a:pt x="121920" y="30479"/>
                </a:lnTo>
                <a:lnTo>
                  <a:pt x="146910" y="30479"/>
                </a:lnTo>
                <a:lnTo>
                  <a:pt x="143510" y="7619"/>
                </a:lnTo>
                <a:lnTo>
                  <a:pt x="142240" y="2539"/>
                </a:lnTo>
                <a:lnTo>
                  <a:pt x="142240" y="0"/>
                </a:lnTo>
                <a:close/>
              </a:path>
              <a:path w="187959" h="177800">
                <a:moveTo>
                  <a:pt x="160324" y="120649"/>
                </a:moveTo>
                <a:lnTo>
                  <a:pt x="135890" y="120649"/>
                </a:lnTo>
                <a:lnTo>
                  <a:pt x="140970" y="162559"/>
                </a:lnTo>
                <a:lnTo>
                  <a:pt x="140970" y="165099"/>
                </a:lnTo>
                <a:lnTo>
                  <a:pt x="139700" y="168909"/>
                </a:lnTo>
                <a:lnTo>
                  <a:pt x="166370" y="168909"/>
                </a:lnTo>
                <a:lnTo>
                  <a:pt x="166370" y="161289"/>
                </a:lnTo>
                <a:lnTo>
                  <a:pt x="160324" y="120649"/>
                </a:lnTo>
                <a:close/>
              </a:path>
              <a:path w="187959" h="177800">
                <a:moveTo>
                  <a:pt x="146910" y="30479"/>
                </a:moveTo>
                <a:lnTo>
                  <a:pt x="121920" y="30479"/>
                </a:lnTo>
                <a:lnTo>
                  <a:pt x="134620" y="111759"/>
                </a:lnTo>
                <a:lnTo>
                  <a:pt x="159001" y="111759"/>
                </a:lnTo>
                <a:lnTo>
                  <a:pt x="146910" y="30479"/>
                </a:lnTo>
                <a:close/>
              </a:path>
            </a:pathLst>
          </a:custGeom>
          <a:solidFill>
            <a:srgbClr val="0000FF"/>
          </a:solidFill>
        </p:spPr>
        <p:txBody>
          <a:bodyPr wrap="square" lIns="0" tIns="0" rIns="0" bIns="0" rtlCol="0"/>
          <a:lstStyle/>
          <a:p>
            <a:endParaRPr sz="1632"/>
          </a:p>
        </p:txBody>
      </p:sp>
      <p:sp>
        <p:nvSpPr>
          <p:cNvPr id="111" name="object 111"/>
          <p:cNvSpPr/>
          <p:nvPr/>
        </p:nvSpPr>
        <p:spPr>
          <a:xfrm>
            <a:off x="8221539" y="4760868"/>
            <a:ext cx="34549" cy="34549"/>
          </a:xfrm>
          <a:custGeom>
            <a:avLst/>
            <a:gdLst/>
            <a:ahLst/>
            <a:cxnLst/>
            <a:rect l="l" t="t" r="r" b="b"/>
            <a:pathLst>
              <a:path w="38100" h="38100">
                <a:moveTo>
                  <a:pt x="19050" y="0"/>
                </a:moveTo>
                <a:lnTo>
                  <a:pt x="11787" y="1726"/>
                </a:lnTo>
                <a:lnTo>
                  <a:pt x="5715" y="6191"/>
                </a:lnTo>
                <a:lnTo>
                  <a:pt x="1547" y="12322"/>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2322"/>
                </a:lnTo>
                <a:lnTo>
                  <a:pt x="32861" y="6191"/>
                </a:lnTo>
                <a:lnTo>
                  <a:pt x="26848" y="1726"/>
                </a:lnTo>
                <a:lnTo>
                  <a:pt x="19050" y="0"/>
                </a:lnTo>
                <a:close/>
              </a:path>
            </a:pathLst>
          </a:custGeom>
          <a:solidFill>
            <a:srgbClr val="0000FF"/>
          </a:solidFill>
        </p:spPr>
        <p:txBody>
          <a:bodyPr wrap="square" lIns="0" tIns="0" rIns="0" bIns="0" rtlCol="0"/>
          <a:lstStyle/>
          <a:p>
            <a:endParaRPr sz="1632"/>
          </a:p>
        </p:txBody>
      </p:sp>
      <p:sp>
        <p:nvSpPr>
          <p:cNvPr id="112" name="object 112"/>
          <p:cNvSpPr/>
          <p:nvPr/>
        </p:nvSpPr>
        <p:spPr>
          <a:xfrm>
            <a:off x="8372403" y="4638795"/>
            <a:ext cx="230327" cy="226873"/>
          </a:xfrm>
          <a:custGeom>
            <a:avLst/>
            <a:gdLst/>
            <a:ahLst/>
            <a:cxnLst/>
            <a:rect l="l" t="t" r="r" b="b"/>
            <a:pathLst>
              <a:path w="254000" h="250189">
                <a:moveTo>
                  <a:pt x="85090" y="11430"/>
                </a:moveTo>
                <a:lnTo>
                  <a:pt x="29209" y="11430"/>
                </a:lnTo>
                <a:lnTo>
                  <a:pt x="29300" y="14605"/>
                </a:lnTo>
                <a:lnTo>
                  <a:pt x="30479" y="22860"/>
                </a:lnTo>
                <a:lnTo>
                  <a:pt x="58420" y="242570"/>
                </a:lnTo>
                <a:lnTo>
                  <a:pt x="59690" y="250190"/>
                </a:lnTo>
                <a:lnTo>
                  <a:pt x="71120" y="250190"/>
                </a:lnTo>
                <a:lnTo>
                  <a:pt x="72390" y="248920"/>
                </a:lnTo>
                <a:lnTo>
                  <a:pt x="74929" y="243840"/>
                </a:lnTo>
                <a:lnTo>
                  <a:pt x="96575" y="209550"/>
                </a:lnTo>
                <a:lnTo>
                  <a:pt x="85090" y="209550"/>
                </a:lnTo>
                <a:lnTo>
                  <a:pt x="60959" y="21590"/>
                </a:lnTo>
                <a:lnTo>
                  <a:pt x="62408" y="17859"/>
                </a:lnTo>
                <a:lnTo>
                  <a:pt x="66833" y="14605"/>
                </a:lnTo>
                <a:lnTo>
                  <a:pt x="74354" y="12303"/>
                </a:lnTo>
                <a:lnTo>
                  <a:pt x="85090" y="11430"/>
                </a:lnTo>
                <a:close/>
              </a:path>
              <a:path w="254000" h="250189">
                <a:moveTo>
                  <a:pt x="248920" y="11430"/>
                </a:moveTo>
                <a:lnTo>
                  <a:pt x="193040" y="11430"/>
                </a:lnTo>
                <a:lnTo>
                  <a:pt x="199390" y="15240"/>
                </a:lnTo>
                <a:lnTo>
                  <a:pt x="199390" y="27940"/>
                </a:lnTo>
                <a:lnTo>
                  <a:pt x="194309" y="35560"/>
                </a:lnTo>
                <a:lnTo>
                  <a:pt x="85090" y="209550"/>
                </a:lnTo>
                <a:lnTo>
                  <a:pt x="96575" y="209550"/>
                </a:lnTo>
                <a:lnTo>
                  <a:pt x="203200" y="40640"/>
                </a:lnTo>
                <a:lnTo>
                  <a:pt x="215344" y="24288"/>
                </a:lnTo>
                <a:lnTo>
                  <a:pt x="227012" y="15557"/>
                </a:lnTo>
                <a:lnTo>
                  <a:pt x="238204" y="12064"/>
                </a:lnTo>
                <a:lnTo>
                  <a:pt x="248920" y="11430"/>
                </a:lnTo>
                <a:close/>
              </a:path>
              <a:path w="254000" h="250189">
                <a:moveTo>
                  <a:pt x="12700" y="0"/>
                </a:moveTo>
                <a:lnTo>
                  <a:pt x="0" y="0"/>
                </a:lnTo>
                <a:lnTo>
                  <a:pt x="0" y="11430"/>
                </a:lnTo>
                <a:lnTo>
                  <a:pt x="93979" y="11430"/>
                </a:lnTo>
                <a:lnTo>
                  <a:pt x="93979" y="1270"/>
                </a:lnTo>
                <a:lnTo>
                  <a:pt x="19050" y="1270"/>
                </a:lnTo>
                <a:lnTo>
                  <a:pt x="12700" y="0"/>
                </a:lnTo>
                <a:close/>
              </a:path>
              <a:path w="254000" h="250189">
                <a:moveTo>
                  <a:pt x="184150" y="0"/>
                </a:moveTo>
                <a:lnTo>
                  <a:pt x="176529" y="0"/>
                </a:lnTo>
                <a:lnTo>
                  <a:pt x="176529" y="11430"/>
                </a:lnTo>
                <a:lnTo>
                  <a:pt x="252729" y="11430"/>
                </a:lnTo>
                <a:lnTo>
                  <a:pt x="254000" y="5080"/>
                </a:lnTo>
                <a:lnTo>
                  <a:pt x="254000" y="1270"/>
                </a:lnTo>
                <a:lnTo>
                  <a:pt x="219709" y="1270"/>
                </a:lnTo>
                <a:lnTo>
                  <a:pt x="210403" y="1071"/>
                </a:lnTo>
                <a:lnTo>
                  <a:pt x="192742" y="198"/>
                </a:lnTo>
                <a:lnTo>
                  <a:pt x="184150" y="0"/>
                </a:lnTo>
                <a:close/>
              </a:path>
              <a:path w="254000" h="250189">
                <a:moveTo>
                  <a:pt x="91440" y="0"/>
                </a:moveTo>
                <a:lnTo>
                  <a:pt x="88900" y="0"/>
                </a:lnTo>
                <a:lnTo>
                  <a:pt x="78204" y="198"/>
                </a:lnTo>
                <a:lnTo>
                  <a:pt x="55860" y="1071"/>
                </a:lnTo>
                <a:lnTo>
                  <a:pt x="44450" y="1270"/>
                </a:lnTo>
                <a:lnTo>
                  <a:pt x="93979" y="1270"/>
                </a:lnTo>
                <a:lnTo>
                  <a:pt x="91440" y="0"/>
                </a:lnTo>
                <a:close/>
              </a:path>
              <a:path w="254000" h="250189">
                <a:moveTo>
                  <a:pt x="251459" y="0"/>
                </a:moveTo>
                <a:lnTo>
                  <a:pt x="248920" y="0"/>
                </a:lnTo>
                <a:lnTo>
                  <a:pt x="242034" y="198"/>
                </a:lnTo>
                <a:lnTo>
                  <a:pt x="227310" y="1071"/>
                </a:lnTo>
                <a:lnTo>
                  <a:pt x="219709" y="1270"/>
                </a:lnTo>
                <a:lnTo>
                  <a:pt x="254000" y="1270"/>
                </a:lnTo>
                <a:lnTo>
                  <a:pt x="251459" y="0"/>
                </a:lnTo>
                <a:close/>
              </a:path>
            </a:pathLst>
          </a:custGeom>
          <a:solidFill>
            <a:srgbClr val="0000FF"/>
          </a:solidFill>
        </p:spPr>
        <p:txBody>
          <a:bodyPr wrap="square" lIns="0" tIns="0" rIns="0" bIns="0" rtlCol="0"/>
          <a:lstStyle/>
          <a:p>
            <a:endParaRPr sz="1632"/>
          </a:p>
        </p:txBody>
      </p:sp>
      <p:sp>
        <p:nvSpPr>
          <p:cNvPr id="113" name="object 113"/>
          <p:cNvSpPr/>
          <p:nvPr/>
        </p:nvSpPr>
        <p:spPr>
          <a:xfrm>
            <a:off x="8554361" y="4745897"/>
            <a:ext cx="169291" cy="161229"/>
          </a:xfrm>
          <a:custGeom>
            <a:avLst/>
            <a:gdLst/>
            <a:ahLst/>
            <a:cxnLst/>
            <a:rect l="l" t="t" r="r" b="b"/>
            <a:pathLst>
              <a:path w="186690" h="177800">
                <a:moveTo>
                  <a:pt x="142240" y="0"/>
                </a:moveTo>
                <a:lnTo>
                  <a:pt x="132080" y="0"/>
                </a:lnTo>
                <a:lnTo>
                  <a:pt x="130810" y="1269"/>
                </a:lnTo>
                <a:lnTo>
                  <a:pt x="128270" y="6350"/>
                </a:lnTo>
                <a:lnTo>
                  <a:pt x="36830" y="147319"/>
                </a:lnTo>
                <a:lnTo>
                  <a:pt x="30083" y="156388"/>
                </a:lnTo>
                <a:lnTo>
                  <a:pt x="22860" y="162718"/>
                </a:lnTo>
                <a:lnTo>
                  <a:pt x="14684" y="166429"/>
                </a:lnTo>
                <a:lnTo>
                  <a:pt x="5080" y="167639"/>
                </a:lnTo>
                <a:lnTo>
                  <a:pt x="2540" y="168910"/>
                </a:lnTo>
                <a:lnTo>
                  <a:pt x="0" y="168910"/>
                </a:lnTo>
                <a:lnTo>
                  <a:pt x="0" y="176530"/>
                </a:lnTo>
                <a:lnTo>
                  <a:pt x="1270" y="177800"/>
                </a:lnTo>
                <a:lnTo>
                  <a:pt x="10160" y="177800"/>
                </a:lnTo>
                <a:lnTo>
                  <a:pt x="17780" y="176530"/>
                </a:lnTo>
                <a:lnTo>
                  <a:pt x="54610" y="176530"/>
                </a:lnTo>
                <a:lnTo>
                  <a:pt x="54610" y="168910"/>
                </a:lnTo>
                <a:lnTo>
                  <a:pt x="52070" y="167639"/>
                </a:lnTo>
                <a:lnTo>
                  <a:pt x="39370" y="167639"/>
                </a:lnTo>
                <a:lnTo>
                  <a:pt x="39370" y="157480"/>
                </a:lnTo>
                <a:lnTo>
                  <a:pt x="44450" y="152400"/>
                </a:lnTo>
                <a:lnTo>
                  <a:pt x="64770" y="120650"/>
                </a:lnTo>
                <a:lnTo>
                  <a:pt x="159103" y="120650"/>
                </a:lnTo>
                <a:lnTo>
                  <a:pt x="157792" y="111760"/>
                </a:lnTo>
                <a:lnTo>
                  <a:pt x="69850" y="111760"/>
                </a:lnTo>
                <a:lnTo>
                  <a:pt x="121920" y="30480"/>
                </a:lnTo>
                <a:lnTo>
                  <a:pt x="145800" y="30480"/>
                </a:lnTo>
                <a:lnTo>
                  <a:pt x="142240" y="6350"/>
                </a:lnTo>
                <a:lnTo>
                  <a:pt x="142240" y="0"/>
                </a:lnTo>
                <a:close/>
              </a:path>
              <a:path w="186690" h="177800">
                <a:moveTo>
                  <a:pt x="54610" y="176530"/>
                </a:moveTo>
                <a:lnTo>
                  <a:pt x="24130" y="176530"/>
                </a:lnTo>
                <a:lnTo>
                  <a:pt x="30956" y="176728"/>
                </a:lnTo>
                <a:lnTo>
                  <a:pt x="44132" y="177601"/>
                </a:lnTo>
                <a:lnTo>
                  <a:pt x="49530" y="177800"/>
                </a:lnTo>
                <a:lnTo>
                  <a:pt x="54610" y="177800"/>
                </a:lnTo>
                <a:lnTo>
                  <a:pt x="54610" y="176530"/>
                </a:lnTo>
                <a:close/>
              </a:path>
              <a:path w="186690" h="177800">
                <a:moveTo>
                  <a:pt x="186690" y="167639"/>
                </a:moveTo>
                <a:lnTo>
                  <a:pt x="118110" y="167639"/>
                </a:lnTo>
                <a:lnTo>
                  <a:pt x="118110" y="177800"/>
                </a:lnTo>
                <a:lnTo>
                  <a:pt x="121920" y="177800"/>
                </a:lnTo>
                <a:lnTo>
                  <a:pt x="128488" y="177601"/>
                </a:lnTo>
                <a:lnTo>
                  <a:pt x="146387" y="176728"/>
                </a:lnTo>
                <a:lnTo>
                  <a:pt x="153670" y="176530"/>
                </a:lnTo>
                <a:lnTo>
                  <a:pt x="186055" y="176530"/>
                </a:lnTo>
                <a:lnTo>
                  <a:pt x="186690" y="175260"/>
                </a:lnTo>
                <a:lnTo>
                  <a:pt x="186690" y="167639"/>
                </a:lnTo>
                <a:close/>
              </a:path>
              <a:path w="186690" h="177800">
                <a:moveTo>
                  <a:pt x="186055" y="176530"/>
                </a:moveTo>
                <a:lnTo>
                  <a:pt x="157480" y="176530"/>
                </a:lnTo>
                <a:lnTo>
                  <a:pt x="163830" y="177800"/>
                </a:lnTo>
                <a:lnTo>
                  <a:pt x="185420" y="177800"/>
                </a:lnTo>
                <a:lnTo>
                  <a:pt x="186055" y="176530"/>
                </a:lnTo>
                <a:close/>
              </a:path>
              <a:path w="186690" h="177800">
                <a:moveTo>
                  <a:pt x="159103" y="120650"/>
                </a:moveTo>
                <a:lnTo>
                  <a:pt x="134620" y="120650"/>
                </a:lnTo>
                <a:lnTo>
                  <a:pt x="140777" y="161289"/>
                </a:lnTo>
                <a:lnTo>
                  <a:pt x="140890" y="162718"/>
                </a:lnTo>
                <a:lnTo>
                  <a:pt x="138430" y="167639"/>
                </a:lnTo>
                <a:lnTo>
                  <a:pt x="166370" y="167639"/>
                </a:lnTo>
                <a:lnTo>
                  <a:pt x="165100" y="161289"/>
                </a:lnTo>
                <a:lnTo>
                  <a:pt x="159103" y="120650"/>
                </a:lnTo>
                <a:close/>
              </a:path>
              <a:path w="186690" h="177800">
                <a:moveTo>
                  <a:pt x="145800" y="30480"/>
                </a:moveTo>
                <a:lnTo>
                  <a:pt x="121920" y="30480"/>
                </a:lnTo>
                <a:lnTo>
                  <a:pt x="133350" y="111760"/>
                </a:lnTo>
                <a:lnTo>
                  <a:pt x="157792" y="111760"/>
                </a:lnTo>
                <a:lnTo>
                  <a:pt x="145800" y="30480"/>
                </a:lnTo>
                <a:close/>
              </a:path>
            </a:pathLst>
          </a:custGeom>
          <a:solidFill>
            <a:srgbClr val="0000FF"/>
          </a:solidFill>
        </p:spPr>
        <p:txBody>
          <a:bodyPr wrap="square" lIns="0" tIns="0" rIns="0" bIns="0" rtlCol="0"/>
          <a:lstStyle/>
          <a:p>
            <a:endParaRPr sz="1632"/>
          </a:p>
        </p:txBody>
      </p:sp>
      <p:sp>
        <p:nvSpPr>
          <p:cNvPr id="114" name="object 114"/>
          <p:cNvSpPr/>
          <p:nvPr/>
        </p:nvSpPr>
        <p:spPr>
          <a:xfrm>
            <a:off x="7687179" y="4778142"/>
            <a:ext cx="398466" cy="0"/>
          </a:xfrm>
          <a:custGeom>
            <a:avLst/>
            <a:gdLst/>
            <a:ahLst/>
            <a:cxnLst/>
            <a:rect l="l" t="t" r="r" b="b"/>
            <a:pathLst>
              <a:path w="439420">
                <a:moveTo>
                  <a:pt x="0" y="0"/>
                </a:moveTo>
                <a:lnTo>
                  <a:pt x="439420" y="0"/>
                </a:lnTo>
              </a:path>
            </a:pathLst>
          </a:custGeom>
          <a:ln w="15240">
            <a:solidFill>
              <a:srgbClr val="0000FF"/>
            </a:solidFill>
          </a:ln>
        </p:spPr>
        <p:txBody>
          <a:bodyPr wrap="square" lIns="0" tIns="0" rIns="0" bIns="0" rtlCol="0"/>
          <a:lstStyle/>
          <a:p>
            <a:endParaRPr sz="1632"/>
          </a:p>
        </p:txBody>
      </p:sp>
      <p:sp>
        <p:nvSpPr>
          <p:cNvPr id="115" name="object 115"/>
          <p:cNvSpPr/>
          <p:nvPr/>
        </p:nvSpPr>
        <p:spPr>
          <a:xfrm>
            <a:off x="4795417" y="5532464"/>
            <a:ext cx="175049" cy="146258"/>
          </a:xfrm>
          <a:custGeom>
            <a:avLst/>
            <a:gdLst/>
            <a:ahLst/>
            <a:cxnLst/>
            <a:rect l="l" t="t" r="r" b="b"/>
            <a:pathLst>
              <a:path w="193039" h="161289">
                <a:moveTo>
                  <a:pt x="58336" y="7619"/>
                </a:moveTo>
                <a:lnTo>
                  <a:pt x="43180" y="7619"/>
                </a:lnTo>
                <a:lnTo>
                  <a:pt x="48101" y="12541"/>
                </a:lnTo>
                <a:lnTo>
                  <a:pt x="48185" y="25558"/>
                </a:lnTo>
                <a:lnTo>
                  <a:pt x="47982" y="29428"/>
                </a:lnTo>
                <a:lnTo>
                  <a:pt x="46989" y="35083"/>
                </a:lnTo>
                <a:lnTo>
                  <a:pt x="45045" y="42882"/>
                </a:lnTo>
                <a:lnTo>
                  <a:pt x="41910" y="54609"/>
                </a:lnTo>
                <a:lnTo>
                  <a:pt x="21590" y="135889"/>
                </a:lnTo>
                <a:lnTo>
                  <a:pt x="20320" y="142239"/>
                </a:lnTo>
                <a:lnTo>
                  <a:pt x="19050" y="149859"/>
                </a:lnTo>
                <a:lnTo>
                  <a:pt x="19050" y="158750"/>
                </a:lnTo>
                <a:lnTo>
                  <a:pt x="24130" y="161289"/>
                </a:lnTo>
                <a:lnTo>
                  <a:pt x="33020" y="161289"/>
                </a:lnTo>
                <a:lnTo>
                  <a:pt x="48260" y="124459"/>
                </a:lnTo>
                <a:lnTo>
                  <a:pt x="55880" y="92709"/>
                </a:lnTo>
                <a:lnTo>
                  <a:pt x="60960" y="77469"/>
                </a:lnTo>
                <a:lnTo>
                  <a:pt x="62230" y="69850"/>
                </a:lnTo>
                <a:lnTo>
                  <a:pt x="63500" y="63500"/>
                </a:lnTo>
                <a:lnTo>
                  <a:pt x="67310" y="52069"/>
                </a:lnTo>
                <a:lnTo>
                  <a:pt x="73759" y="40302"/>
                </a:lnTo>
                <a:lnTo>
                  <a:pt x="80608" y="31750"/>
                </a:lnTo>
                <a:lnTo>
                  <a:pt x="71120" y="31750"/>
                </a:lnTo>
                <a:lnTo>
                  <a:pt x="67032" y="18216"/>
                </a:lnTo>
                <a:lnTo>
                  <a:pt x="59372" y="8254"/>
                </a:lnTo>
                <a:lnTo>
                  <a:pt x="58336" y="7619"/>
                </a:lnTo>
                <a:close/>
              </a:path>
              <a:path w="193039" h="161289">
                <a:moveTo>
                  <a:pt x="151764" y="7619"/>
                </a:moveTo>
                <a:lnTo>
                  <a:pt x="125730" y="7619"/>
                </a:lnTo>
                <a:lnTo>
                  <a:pt x="135135" y="9981"/>
                </a:lnTo>
                <a:lnTo>
                  <a:pt x="140970" y="16033"/>
                </a:lnTo>
                <a:lnTo>
                  <a:pt x="143946" y="24229"/>
                </a:lnTo>
                <a:lnTo>
                  <a:pt x="144659" y="31750"/>
                </a:lnTo>
                <a:lnTo>
                  <a:pt x="144734" y="33337"/>
                </a:lnTo>
                <a:lnTo>
                  <a:pt x="141922" y="52883"/>
                </a:lnTo>
                <a:lnTo>
                  <a:pt x="135254" y="76676"/>
                </a:lnTo>
                <a:lnTo>
                  <a:pt x="127607" y="99357"/>
                </a:lnTo>
                <a:lnTo>
                  <a:pt x="121920" y="115569"/>
                </a:lnTo>
                <a:lnTo>
                  <a:pt x="118110" y="124459"/>
                </a:lnTo>
                <a:lnTo>
                  <a:pt x="118110" y="132079"/>
                </a:lnTo>
                <a:lnTo>
                  <a:pt x="120332" y="144144"/>
                </a:lnTo>
                <a:lnTo>
                  <a:pt x="126365" y="153352"/>
                </a:lnTo>
                <a:lnTo>
                  <a:pt x="135255" y="159226"/>
                </a:lnTo>
                <a:lnTo>
                  <a:pt x="146050" y="161289"/>
                </a:lnTo>
                <a:lnTo>
                  <a:pt x="166376" y="153669"/>
                </a:lnTo>
                <a:lnTo>
                  <a:pt x="140970" y="153669"/>
                </a:lnTo>
                <a:lnTo>
                  <a:pt x="138430" y="149859"/>
                </a:lnTo>
                <a:lnTo>
                  <a:pt x="146050" y="116839"/>
                </a:lnTo>
                <a:lnTo>
                  <a:pt x="151928" y="99278"/>
                </a:lnTo>
                <a:lnTo>
                  <a:pt x="158591" y="77946"/>
                </a:lnTo>
                <a:lnTo>
                  <a:pt x="164087" y="56296"/>
                </a:lnTo>
                <a:lnTo>
                  <a:pt x="166370" y="38100"/>
                </a:lnTo>
                <a:lnTo>
                  <a:pt x="163611" y="21967"/>
                </a:lnTo>
                <a:lnTo>
                  <a:pt x="155733" y="10001"/>
                </a:lnTo>
                <a:lnTo>
                  <a:pt x="151764" y="7619"/>
                </a:lnTo>
                <a:close/>
              </a:path>
              <a:path w="193039" h="161289">
                <a:moveTo>
                  <a:pt x="193040" y="102869"/>
                </a:moveTo>
                <a:lnTo>
                  <a:pt x="185420" y="102869"/>
                </a:lnTo>
                <a:lnTo>
                  <a:pt x="185420" y="104139"/>
                </a:lnTo>
                <a:lnTo>
                  <a:pt x="184150" y="109219"/>
                </a:lnTo>
                <a:lnTo>
                  <a:pt x="177680" y="126880"/>
                </a:lnTo>
                <a:lnTo>
                  <a:pt x="169545" y="140969"/>
                </a:lnTo>
                <a:lnTo>
                  <a:pt x="159504" y="150296"/>
                </a:lnTo>
                <a:lnTo>
                  <a:pt x="147320" y="153669"/>
                </a:lnTo>
                <a:lnTo>
                  <a:pt x="166376" y="153669"/>
                </a:lnTo>
                <a:lnTo>
                  <a:pt x="167858" y="153114"/>
                </a:lnTo>
                <a:lnTo>
                  <a:pt x="182403" y="134937"/>
                </a:lnTo>
                <a:lnTo>
                  <a:pt x="190519" y="116284"/>
                </a:lnTo>
                <a:lnTo>
                  <a:pt x="193040" y="106679"/>
                </a:lnTo>
                <a:lnTo>
                  <a:pt x="193040" y="102869"/>
                </a:lnTo>
                <a:close/>
              </a:path>
              <a:path w="193039" h="161289">
                <a:moveTo>
                  <a:pt x="38100" y="0"/>
                </a:moveTo>
                <a:lnTo>
                  <a:pt x="6965" y="30321"/>
                </a:lnTo>
                <a:lnTo>
                  <a:pt x="0" y="54609"/>
                </a:lnTo>
                <a:lnTo>
                  <a:pt x="0" y="58419"/>
                </a:lnTo>
                <a:lnTo>
                  <a:pt x="8890" y="58419"/>
                </a:lnTo>
                <a:lnTo>
                  <a:pt x="10160" y="50800"/>
                </a:lnTo>
                <a:lnTo>
                  <a:pt x="15220" y="33337"/>
                </a:lnTo>
                <a:lnTo>
                  <a:pt x="21113" y="19685"/>
                </a:lnTo>
                <a:lnTo>
                  <a:pt x="28197" y="10795"/>
                </a:lnTo>
                <a:lnTo>
                  <a:pt x="36830" y="7619"/>
                </a:lnTo>
                <a:lnTo>
                  <a:pt x="58336" y="7619"/>
                </a:lnTo>
                <a:lnTo>
                  <a:pt x="49331" y="2103"/>
                </a:lnTo>
                <a:lnTo>
                  <a:pt x="38100" y="0"/>
                </a:lnTo>
                <a:close/>
              </a:path>
              <a:path w="193039" h="161289">
                <a:moveTo>
                  <a:pt x="127000" y="0"/>
                </a:moveTo>
                <a:lnTo>
                  <a:pt x="105231" y="3710"/>
                </a:lnTo>
                <a:lnTo>
                  <a:pt x="89058" y="12541"/>
                </a:lnTo>
                <a:lnTo>
                  <a:pt x="77886" y="23038"/>
                </a:lnTo>
                <a:lnTo>
                  <a:pt x="71120" y="31750"/>
                </a:lnTo>
                <a:lnTo>
                  <a:pt x="80608" y="31750"/>
                </a:lnTo>
                <a:lnTo>
                  <a:pt x="85566" y="25558"/>
                </a:lnTo>
                <a:lnTo>
                  <a:pt x="102850" y="12957"/>
                </a:lnTo>
                <a:lnTo>
                  <a:pt x="125730" y="7619"/>
                </a:lnTo>
                <a:lnTo>
                  <a:pt x="151764" y="7619"/>
                </a:lnTo>
                <a:lnTo>
                  <a:pt x="143331" y="2559"/>
                </a:lnTo>
                <a:lnTo>
                  <a:pt x="127000" y="0"/>
                </a:lnTo>
                <a:close/>
              </a:path>
            </a:pathLst>
          </a:custGeom>
          <a:solidFill>
            <a:srgbClr val="FF3A21"/>
          </a:solidFill>
        </p:spPr>
        <p:txBody>
          <a:bodyPr wrap="square" lIns="0" tIns="0" rIns="0" bIns="0" rtlCol="0"/>
          <a:lstStyle/>
          <a:p>
            <a:endParaRPr sz="1632"/>
          </a:p>
        </p:txBody>
      </p:sp>
      <p:sp>
        <p:nvSpPr>
          <p:cNvPr id="116" name="object 116"/>
          <p:cNvSpPr/>
          <p:nvPr/>
        </p:nvSpPr>
        <p:spPr>
          <a:xfrm>
            <a:off x="4987741" y="5532465"/>
            <a:ext cx="148561" cy="208446"/>
          </a:xfrm>
          <a:custGeom>
            <a:avLst/>
            <a:gdLst/>
            <a:ahLst/>
            <a:cxnLst/>
            <a:rect l="l" t="t" r="r" b="b"/>
            <a:pathLst>
              <a:path w="163829" h="229870">
                <a:moveTo>
                  <a:pt x="31750" y="176529"/>
                </a:moveTo>
                <a:lnTo>
                  <a:pt x="27939" y="176529"/>
                </a:lnTo>
                <a:lnTo>
                  <a:pt x="21014" y="177601"/>
                </a:lnTo>
                <a:lnTo>
                  <a:pt x="14446" y="181292"/>
                </a:lnTo>
                <a:lnTo>
                  <a:pt x="9544" y="188317"/>
                </a:lnTo>
                <a:lnTo>
                  <a:pt x="7619" y="199389"/>
                </a:lnTo>
                <a:lnTo>
                  <a:pt x="10358" y="211653"/>
                </a:lnTo>
                <a:lnTo>
                  <a:pt x="18097" y="221297"/>
                </a:lnTo>
                <a:lnTo>
                  <a:pt x="30122" y="227607"/>
                </a:lnTo>
                <a:lnTo>
                  <a:pt x="45719" y="229869"/>
                </a:lnTo>
                <a:lnTo>
                  <a:pt x="72389" y="224274"/>
                </a:lnTo>
                <a:lnTo>
                  <a:pt x="75653" y="222250"/>
                </a:lnTo>
                <a:lnTo>
                  <a:pt x="45719" y="222250"/>
                </a:lnTo>
                <a:lnTo>
                  <a:pt x="40104" y="222031"/>
                </a:lnTo>
                <a:lnTo>
                  <a:pt x="32226" y="220503"/>
                </a:lnTo>
                <a:lnTo>
                  <a:pt x="24110" y="216356"/>
                </a:lnTo>
                <a:lnTo>
                  <a:pt x="17779" y="208279"/>
                </a:lnTo>
                <a:lnTo>
                  <a:pt x="27939" y="208279"/>
                </a:lnTo>
                <a:lnTo>
                  <a:pt x="33019" y="203200"/>
                </a:lnTo>
                <a:lnTo>
                  <a:pt x="38100" y="199389"/>
                </a:lnTo>
                <a:lnTo>
                  <a:pt x="40639" y="195579"/>
                </a:lnTo>
                <a:lnTo>
                  <a:pt x="40639" y="177800"/>
                </a:lnTo>
                <a:lnTo>
                  <a:pt x="31750" y="176529"/>
                </a:lnTo>
                <a:close/>
              </a:path>
              <a:path w="163829" h="229870">
                <a:moveTo>
                  <a:pt x="132774" y="144779"/>
                </a:moveTo>
                <a:lnTo>
                  <a:pt x="107950" y="144779"/>
                </a:lnTo>
                <a:lnTo>
                  <a:pt x="104142" y="159027"/>
                </a:lnTo>
                <a:lnTo>
                  <a:pt x="99853" y="172561"/>
                </a:lnTo>
                <a:lnTo>
                  <a:pt x="77509" y="208319"/>
                </a:lnTo>
                <a:lnTo>
                  <a:pt x="45719" y="222250"/>
                </a:lnTo>
                <a:lnTo>
                  <a:pt x="75653" y="222250"/>
                </a:lnTo>
                <a:lnTo>
                  <a:pt x="97154" y="208914"/>
                </a:lnTo>
                <a:lnTo>
                  <a:pt x="117157" y="185935"/>
                </a:lnTo>
                <a:lnTo>
                  <a:pt x="129539" y="157479"/>
                </a:lnTo>
                <a:lnTo>
                  <a:pt x="132774" y="144779"/>
                </a:lnTo>
                <a:close/>
              </a:path>
              <a:path w="163829" h="229870">
                <a:moveTo>
                  <a:pt x="67078" y="7619"/>
                </a:moveTo>
                <a:lnTo>
                  <a:pt x="54609" y="7619"/>
                </a:lnTo>
                <a:lnTo>
                  <a:pt x="54609" y="19050"/>
                </a:lnTo>
                <a:lnTo>
                  <a:pt x="54153" y="25697"/>
                </a:lnTo>
                <a:lnTo>
                  <a:pt x="52863" y="32226"/>
                </a:lnTo>
                <a:lnTo>
                  <a:pt x="50859" y="38516"/>
                </a:lnTo>
                <a:lnTo>
                  <a:pt x="48259" y="44450"/>
                </a:lnTo>
                <a:lnTo>
                  <a:pt x="39191" y="69195"/>
                </a:lnTo>
                <a:lnTo>
                  <a:pt x="32861" y="89058"/>
                </a:lnTo>
                <a:lnTo>
                  <a:pt x="29150" y="105350"/>
                </a:lnTo>
                <a:lnTo>
                  <a:pt x="27939" y="119379"/>
                </a:lnTo>
                <a:lnTo>
                  <a:pt x="31829" y="138787"/>
                </a:lnTo>
                <a:lnTo>
                  <a:pt x="41909" y="151764"/>
                </a:lnTo>
                <a:lnTo>
                  <a:pt x="55800" y="159027"/>
                </a:lnTo>
                <a:lnTo>
                  <a:pt x="71119" y="161289"/>
                </a:lnTo>
                <a:lnTo>
                  <a:pt x="81875" y="160139"/>
                </a:lnTo>
                <a:lnTo>
                  <a:pt x="91439" y="156844"/>
                </a:lnTo>
                <a:lnTo>
                  <a:pt x="96699" y="153669"/>
                </a:lnTo>
                <a:lnTo>
                  <a:pt x="72389" y="153669"/>
                </a:lnTo>
                <a:lnTo>
                  <a:pt x="61714" y="151070"/>
                </a:lnTo>
                <a:lnTo>
                  <a:pt x="55562" y="144303"/>
                </a:lnTo>
                <a:lnTo>
                  <a:pt x="52744" y="134917"/>
                </a:lnTo>
                <a:lnTo>
                  <a:pt x="52069" y="124459"/>
                </a:lnTo>
                <a:lnTo>
                  <a:pt x="53062" y="110867"/>
                </a:lnTo>
                <a:lnTo>
                  <a:pt x="56197" y="94773"/>
                </a:lnTo>
                <a:lnTo>
                  <a:pt x="61714" y="76061"/>
                </a:lnTo>
                <a:lnTo>
                  <a:pt x="69850" y="54609"/>
                </a:lnTo>
                <a:lnTo>
                  <a:pt x="72985" y="45819"/>
                </a:lnTo>
                <a:lnTo>
                  <a:pt x="74929" y="39528"/>
                </a:lnTo>
                <a:lnTo>
                  <a:pt x="75922" y="34428"/>
                </a:lnTo>
                <a:lnTo>
                  <a:pt x="76200" y="29209"/>
                </a:lnTo>
                <a:lnTo>
                  <a:pt x="74136" y="17680"/>
                </a:lnTo>
                <a:lnTo>
                  <a:pt x="68262" y="8413"/>
                </a:lnTo>
                <a:lnTo>
                  <a:pt x="67078" y="7619"/>
                </a:lnTo>
                <a:close/>
              </a:path>
              <a:path w="163829" h="229870">
                <a:moveTo>
                  <a:pt x="158750" y="3809"/>
                </a:moveTo>
                <a:lnTo>
                  <a:pt x="149859" y="3809"/>
                </a:lnTo>
                <a:lnTo>
                  <a:pt x="144779" y="6350"/>
                </a:lnTo>
                <a:lnTo>
                  <a:pt x="140969" y="11429"/>
                </a:lnTo>
                <a:lnTo>
                  <a:pt x="140969" y="12700"/>
                </a:lnTo>
                <a:lnTo>
                  <a:pt x="138429" y="24129"/>
                </a:lnTo>
                <a:lnTo>
                  <a:pt x="135889" y="30479"/>
                </a:lnTo>
                <a:lnTo>
                  <a:pt x="134540" y="37901"/>
                </a:lnTo>
                <a:lnTo>
                  <a:pt x="130889" y="52268"/>
                </a:lnTo>
                <a:lnTo>
                  <a:pt x="113029" y="123189"/>
                </a:lnTo>
                <a:lnTo>
                  <a:pt x="72389" y="153669"/>
                </a:lnTo>
                <a:lnTo>
                  <a:pt x="96699" y="153669"/>
                </a:lnTo>
                <a:lnTo>
                  <a:pt x="100052" y="151645"/>
                </a:lnTo>
                <a:lnTo>
                  <a:pt x="107950" y="144779"/>
                </a:lnTo>
                <a:lnTo>
                  <a:pt x="132774" y="144779"/>
                </a:lnTo>
                <a:lnTo>
                  <a:pt x="163829" y="22859"/>
                </a:lnTo>
                <a:lnTo>
                  <a:pt x="163829" y="7619"/>
                </a:lnTo>
                <a:lnTo>
                  <a:pt x="158750" y="3809"/>
                </a:lnTo>
                <a:close/>
              </a:path>
              <a:path w="163829" h="229870">
                <a:moveTo>
                  <a:pt x="46989" y="0"/>
                </a:moveTo>
                <a:lnTo>
                  <a:pt x="25181" y="8175"/>
                </a:lnTo>
                <a:lnTo>
                  <a:pt x="10636" y="26352"/>
                </a:lnTo>
                <a:lnTo>
                  <a:pt x="2520" y="45005"/>
                </a:lnTo>
                <a:lnTo>
                  <a:pt x="0" y="54609"/>
                </a:lnTo>
                <a:lnTo>
                  <a:pt x="0" y="58419"/>
                </a:lnTo>
                <a:lnTo>
                  <a:pt x="7619" y="58419"/>
                </a:lnTo>
                <a:lnTo>
                  <a:pt x="7619" y="57150"/>
                </a:lnTo>
                <a:lnTo>
                  <a:pt x="10159" y="52069"/>
                </a:lnTo>
                <a:lnTo>
                  <a:pt x="17879" y="30658"/>
                </a:lnTo>
                <a:lnTo>
                  <a:pt x="27146" y="16986"/>
                </a:lnTo>
                <a:lnTo>
                  <a:pt x="37127" y="9743"/>
                </a:lnTo>
                <a:lnTo>
                  <a:pt x="46989" y="7619"/>
                </a:lnTo>
                <a:lnTo>
                  <a:pt x="67078" y="7619"/>
                </a:lnTo>
                <a:lnTo>
                  <a:pt x="59054" y="2242"/>
                </a:lnTo>
                <a:lnTo>
                  <a:pt x="46989" y="0"/>
                </a:lnTo>
                <a:close/>
              </a:path>
            </a:pathLst>
          </a:custGeom>
          <a:solidFill>
            <a:srgbClr val="FF3A21"/>
          </a:solidFill>
        </p:spPr>
        <p:txBody>
          <a:bodyPr wrap="square" lIns="0" tIns="0" rIns="0" bIns="0" rtlCol="0"/>
          <a:lstStyle/>
          <a:p>
            <a:endParaRPr sz="1632"/>
          </a:p>
        </p:txBody>
      </p:sp>
      <p:sp>
        <p:nvSpPr>
          <p:cNvPr id="117" name="object 117"/>
          <p:cNvSpPr/>
          <p:nvPr/>
        </p:nvSpPr>
        <p:spPr>
          <a:xfrm>
            <a:off x="5152424" y="5569318"/>
            <a:ext cx="172746" cy="154319"/>
          </a:xfrm>
          <a:custGeom>
            <a:avLst/>
            <a:gdLst/>
            <a:ahLst/>
            <a:cxnLst/>
            <a:rect l="l" t="t" r="r" b="b"/>
            <a:pathLst>
              <a:path w="190500" h="170179">
                <a:moveTo>
                  <a:pt x="151911" y="85089"/>
                </a:moveTo>
                <a:lnTo>
                  <a:pt x="119380" y="85089"/>
                </a:lnTo>
                <a:lnTo>
                  <a:pt x="134917" y="87689"/>
                </a:lnTo>
                <a:lnTo>
                  <a:pt x="145573" y="94456"/>
                </a:lnTo>
                <a:lnTo>
                  <a:pt x="151705" y="103842"/>
                </a:lnTo>
                <a:lnTo>
                  <a:pt x="153670" y="114300"/>
                </a:lnTo>
                <a:lnTo>
                  <a:pt x="149225" y="132357"/>
                </a:lnTo>
                <a:lnTo>
                  <a:pt x="137160" y="147319"/>
                </a:lnTo>
                <a:lnTo>
                  <a:pt x="119380" y="157519"/>
                </a:lnTo>
                <a:lnTo>
                  <a:pt x="97790" y="161289"/>
                </a:lnTo>
                <a:lnTo>
                  <a:pt x="0" y="161289"/>
                </a:lnTo>
                <a:lnTo>
                  <a:pt x="0" y="170180"/>
                </a:lnTo>
                <a:lnTo>
                  <a:pt x="104140" y="170180"/>
                </a:lnTo>
                <a:lnTo>
                  <a:pt x="133528" y="165417"/>
                </a:lnTo>
                <a:lnTo>
                  <a:pt x="157321" y="153035"/>
                </a:lnTo>
                <a:lnTo>
                  <a:pt x="173255" y="135890"/>
                </a:lnTo>
                <a:lnTo>
                  <a:pt x="179070" y="116839"/>
                </a:lnTo>
                <a:lnTo>
                  <a:pt x="176053" y="104139"/>
                </a:lnTo>
                <a:lnTo>
                  <a:pt x="167322" y="93344"/>
                </a:lnTo>
                <a:lnTo>
                  <a:pt x="153352" y="85407"/>
                </a:lnTo>
                <a:lnTo>
                  <a:pt x="151911" y="85089"/>
                </a:lnTo>
                <a:close/>
              </a:path>
              <a:path w="190500" h="170179">
                <a:moveTo>
                  <a:pt x="86360" y="8889"/>
                </a:moveTo>
                <a:lnTo>
                  <a:pt x="57150" y="8889"/>
                </a:lnTo>
                <a:lnTo>
                  <a:pt x="63500" y="10160"/>
                </a:lnTo>
                <a:lnTo>
                  <a:pt x="63500" y="15239"/>
                </a:lnTo>
                <a:lnTo>
                  <a:pt x="62230" y="17780"/>
                </a:lnTo>
                <a:lnTo>
                  <a:pt x="29210" y="151130"/>
                </a:lnTo>
                <a:lnTo>
                  <a:pt x="26670" y="158750"/>
                </a:lnTo>
                <a:lnTo>
                  <a:pt x="26670" y="161289"/>
                </a:lnTo>
                <a:lnTo>
                  <a:pt x="49530" y="161289"/>
                </a:lnTo>
                <a:lnTo>
                  <a:pt x="49530" y="157480"/>
                </a:lnTo>
                <a:lnTo>
                  <a:pt x="50800" y="152400"/>
                </a:lnTo>
                <a:lnTo>
                  <a:pt x="67310" y="85089"/>
                </a:lnTo>
                <a:lnTo>
                  <a:pt x="151911" y="85089"/>
                </a:lnTo>
                <a:lnTo>
                  <a:pt x="134620" y="81280"/>
                </a:lnTo>
                <a:lnTo>
                  <a:pt x="142493" y="78739"/>
                </a:lnTo>
                <a:lnTo>
                  <a:pt x="69850" y="78739"/>
                </a:lnTo>
                <a:lnTo>
                  <a:pt x="85090" y="16510"/>
                </a:lnTo>
                <a:lnTo>
                  <a:pt x="86360" y="10160"/>
                </a:lnTo>
                <a:lnTo>
                  <a:pt x="86360" y="8889"/>
                </a:lnTo>
                <a:close/>
              </a:path>
              <a:path w="190500" h="170179">
                <a:moveTo>
                  <a:pt x="138430" y="0"/>
                </a:moveTo>
                <a:lnTo>
                  <a:pt x="40640" y="0"/>
                </a:lnTo>
                <a:lnTo>
                  <a:pt x="40640" y="8889"/>
                </a:lnTo>
                <a:lnTo>
                  <a:pt x="134620" y="8889"/>
                </a:lnTo>
                <a:lnTo>
                  <a:pt x="150296" y="11628"/>
                </a:lnTo>
                <a:lnTo>
                  <a:pt x="160020" y="18414"/>
                </a:lnTo>
                <a:lnTo>
                  <a:pt x="164980" y="27106"/>
                </a:lnTo>
                <a:lnTo>
                  <a:pt x="166370" y="35560"/>
                </a:lnTo>
                <a:lnTo>
                  <a:pt x="162262" y="50343"/>
                </a:lnTo>
                <a:lnTo>
                  <a:pt x="150653" y="64293"/>
                </a:lnTo>
                <a:lnTo>
                  <a:pt x="132615" y="74672"/>
                </a:lnTo>
                <a:lnTo>
                  <a:pt x="109220" y="78739"/>
                </a:lnTo>
                <a:lnTo>
                  <a:pt x="142493" y="78739"/>
                </a:lnTo>
                <a:lnTo>
                  <a:pt x="156210" y="74314"/>
                </a:lnTo>
                <a:lnTo>
                  <a:pt x="173989" y="63658"/>
                </a:lnTo>
                <a:lnTo>
                  <a:pt x="186054" y="50383"/>
                </a:lnTo>
                <a:lnTo>
                  <a:pt x="190500" y="35560"/>
                </a:lnTo>
                <a:lnTo>
                  <a:pt x="187007" y="21431"/>
                </a:lnTo>
                <a:lnTo>
                  <a:pt x="176847" y="10160"/>
                </a:lnTo>
                <a:lnTo>
                  <a:pt x="160496" y="2698"/>
                </a:lnTo>
                <a:lnTo>
                  <a:pt x="138430" y="0"/>
                </a:lnTo>
                <a:close/>
              </a:path>
            </a:pathLst>
          </a:custGeom>
          <a:solidFill>
            <a:srgbClr val="FF3A21"/>
          </a:solidFill>
        </p:spPr>
        <p:txBody>
          <a:bodyPr wrap="square" lIns="0" tIns="0" rIns="0" bIns="0" rtlCol="0"/>
          <a:lstStyle/>
          <a:p>
            <a:endParaRPr sz="1632"/>
          </a:p>
        </p:txBody>
      </p:sp>
      <p:sp>
        <p:nvSpPr>
          <p:cNvPr id="118" name="object 118"/>
          <p:cNvSpPr/>
          <p:nvPr/>
        </p:nvSpPr>
        <p:spPr>
          <a:xfrm>
            <a:off x="5464519" y="5562984"/>
            <a:ext cx="214205" cy="0"/>
          </a:xfrm>
          <a:custGeom>
            <a:avLst/>
            <a:gdLst/>
            <a:ahLst/>
            <a:cxnLst/>
            <a:rect l="l" t="t" r="r" b="b"/>
            <a:pathLst>
              <a:path w="236220">
                <a:moveTo>
                  <a:pt x="0" y="0"/>
                </a:moveTo>
                <a:lnTo>
                  <a:pt x="236220" y="0"/>
                </a:lnTo>
              </a:path>
            </a:pathLst>
          </a:custGeom>
          <a:ln w="13969">
            <a:solidFill>
              <a:srgbClr val="FF3A21"/>
            </a:solidFill>
          </a:ln>
        </p:spPr>
        <p:txBody>
          <a:bodyPr wrap="square" lIns="0" tIns="0" rIns="0" bIns="0" rtlCol="0"/>
          <a:lstStyle/>
          <a:p>
            <a:endParaRPr sz="1632"/>
          </a:p>
        </p:txBody>
      </p:sp>
      <p:sp>
        <p:nvSpPr>
          <p:cNvPr id="119" name="object 119"/>
          <p:cNvSpPr/>
          <p:nvPr/>
        </p:nvSpPr>
        <p:spPr>
          <a:xfrm>
            <a:off x="5464519" y="5625172"/>
            <a:ext cx="214205" cy="0"/>
          </a:xfrm>
          <a:custGeom>
            <a:avLst/>
            <a:gdLst/>
            <a:ahLst/>
            <a:cxnLst/>
            <a:rect l="l" t="t" r="r" b="b"/>
            <a:pathLst>
              <a:path w="236220">
                <a:moveTo>
                  <a:pt x="0" y="0"/>
                </a:moveTo>
                <a:lnTo>
                  <a:pt x="236220" y="0"/>
                </a:lnTo>
              </a:path>
            </a:pathLst>
          </a:custGeom>
          <a:ln w="13969">
            <a:solidFill>
              <a:srgbClr val="FF3A21"/>
            </a:solidFill>
          </a:ln>
        </p:spPr>
        <p:txBody>
          <a:bodyPr wrap="square" lIns="0" tIns="0" rIns="0" bIns="0" rtlCol="0"/>
          <a:lstStyle/>
          <a:p>
            <a:endParaRPr sz="1632"/>
          </a:p>
        </p:txBody>
      </p:sp>
      <p:sp>
        <p:nvSpPr>
          <p:cNvPr id="120" name="object 120"/>
          <p:cNvSpPr/>
          <p:nvPr/>
        </p:nvSpPr>
        <p:spPr>
          <a:xfrm>
            <a:off x="5910203" y="5601563"/>
            <a:ext cx="0" cy="100192"/>
          </a:xfrm>
          <a:custGeom>
            <a:avLst/>
            <a:gdLst/>
            <a:ahLst/>
            <a:cxnLst/>
            <a:rect l="l" t="t" r="r" b="b"/>
            <a:pathLst>
              <a:path h="110489">
                <a:moveTo>
                  <a:pt x="0" y="0"/>
                </a:moveTo>
                <a:lnTo>
                  <a:pt x="0" y="110489"/>
                </a:lnTo>
              </a:path>
            </a:pathLst>
          </a:custGeom>
          <a:ln w="15239">
            <a:solidFill>
              <a:srgbClr val="FF3A21"/>
            </a:solidFill>
          </a:ln>
        </p:spPr>
        <p:txBody>
          <a:bodyPr wrap="square" lIns="0" tIns="0" rIns="0" bIns="0" rtlCol="0"/>
          <a:lstStyle/>
          <a:p>
            <a:endParaRPr sz="1632"/>
          </a:p>
        </p:txBody>
      </p:sp>
      <p:sp>
        <p:nvSpPr>
          <p:cNvPr id="121" name="object 121"/>
          <p:cNvSpPr/>
          <p:nvPr/>
        </p:nvSpPr>
        <p:spPr>
          <a:xfrm>
            <a:off x="5801948" y="5594654"/>
            <a:ext cx="215356" cy="0"/>
          </a:xfrm>
          <a:custGeom>
            <a:avLst/>
            <a:gdLst/>
            <a:ahLst/>
            <a:cxnLst/>
            <a:rect l="l" t="t" r="r" b="b"/>
            <a:pathLst>
              <a:path w="237490">
                <a:moveTo>
                  <a:pt x="0" y="0"/>
                </a:moveTo>
                <a:lnTo>
                  <a:pt x="237489" y="0"/>
                </a:lnTo>
              </a:path>
            </a:pathLst>
          </a:custGeom>
          <a:ln w="15240">
            <a:solidFill>
              <a:srgbClr val="FF3A21"/>
            </a:solidFill>
          </a:ln>
        </p:spPr>
        <p:txBody>
          <a:bodyPr wrap="square" lIns="0" tIns="0" rIns="0" bIns="0" rtlCol="0"/>
          <a:lstStyle/>
          <a:p>
            <a:endParaRPr sz="1632"/>
          </a:p>
        </p:txBody>
      </p:sp>
      <p:sp>
        <p:nvSpPr>
          <p:cNvPr id="122" name="object 122"/>
          <p:cNvSpPr/>
          <p:nvPr/>
        </p:nvSpPr>
        <p:spPr>
          <a:xfrm>
            <a:off x="5910203" y="5486399"/>
            <a:ext cx="0" cy="101344"/>
          </a:xfrm>
          <a:custGeom>
            <a:avLst/>
            <a:gdLst/>
            <a:ahLst/>
            <a:cxnLst/>
            <a:rect l="l" t="t" r="r" b="b"/>
            <a:pathLst>
              <a:path h="111760">
                <a:moveTo>
                  <a:pt x="0" y="0"/>
                </a:moveTo>
                <a:lnTo>
                  <a:pt x="0" y="111759"/>
                </a:lnTo>
              </a:path>
            </a:pathLst>
          </a:custGeom>
          <a:ln w="15239">
            <a:solidFill>
              <a:srgbClr val="FF3A21"/>
            </a:solidFill>
          </a:ln>
        </p:spPr>
        <p:txBody>
          <a:bodyPr wrap="square" lIns="0" tIns="0" rIns="0" bIns="0" rtlCol="0"/>
          <a:lstStyle/>
          <a:p>
            <a:endParaRPr sz="1632"/>
          </a:p>
        </p:txBody>
      </p:sp>
      <p:sp>
        <p:nvSpPr>
          <p:cNvPr id="123" name="object 123"/>
          <p:cNvSpPr/>
          <p:nvPr/>
        </p:nvSpPr>
        <p:spPr>
          <a:xfrm>
            <a:off x="6062219" y="5459912"/>
            <a:ext cx="107102" cy="215356"/>
          </a:xfrm>
          <a:custGeom>
            <a:avLst/>
            <a:gdLst/>
            <a:ahLst/>
            <a:cxnLst/>
            <a:rect l="l" t="t" r="r" b="b"/>
            <a:pathLst>
              <a:path w="118109" h="237489">
                <a:moveTo>
                  <a:pt x="118110" y="226060"/>
                </a:moveTo>
                <a:lnTo>
                  <a:pt x="1270" y="226060"/>
                </a:lnTo>
                <a:lnTo>
                  <a:pt x="1270" y="237489"/>
                </a:lnTo>
                <a:lnTo>
                  <a:pt x="14148" y="236755"/>
                </a:lnTo>
                <a:lnTo>
                  <a:pt x="30003" y="236378"/>
                </a:lnTo>
                <a:lnTo>
                  <a:pt x="118110" y="236219"/>
                </a:lnTo>
                <a:lnTo>
                  <a:pt x="118110" y="226060"/>
                </a:lnTo>
                <a:close/>
              </a:path>
              <a:path w="118109" h="237489">
                <a:moveTo>
                  <a:pt x="118110" y="236219"/>
                </a:moveTo>
                <a:lnTo>
                  <a:pt x="59690" y="236219"/>
                </a:lnTo>
                <a:lnTo>
                  <a:pt x="89376" y="236378"/>
                </a:lnTo>
                <a:lnTo>
                  <a:pt x="105588" y="236755"/>
                </a:lnTo>
                <a:lnTo>
                  <a:pt x="118110" y="237489"/>
                </a:lnTo>
                <a:lnTo>
                  <a:pt x="118110" y="236219"/>
                </a:lnTo>
                <a:close/>
              </a:path>
              <a:path w="118109" h="237489">
                <a:moveTo>
                  <a:pt x="72390" y="24130"/>
                </a:moveTo>
                <a:lnTo>
                  <a:pt x="45720" y="24130"/>
                </a:lnTo>
                <a:lnTo>
                  <a:pt x="45720" y="209550"/>
                </a:lnTo>
                <a:lnTo>
                  <a:pt x="45025" y="217487"/>
                </a:lnTo>
                <a:lnTo>
                  <a:pt x="41116" y="222567"/>
                </a:lnTo>
                <a:lnTo>
                  <a:pt x="31253" y="225266"/>
                </a:lnTo>
                <a:lnTo>
                  <a:pt x="12700" y="226060"/>
                </a:lnTo>
                <a:lnTo>
                  <a:pt x="106679" y="226060"/>
                </a:lnTo>
                <a:lnTo>
                  <a:pt x="87391" y="225266"/>
                </a:lnTo>
                <a:lnTo>
                  <a:pt x="77152" y="222567"/>
                </a:lnTo>
                <a:lnTo>
                  <a:pt x="73104" y="217487"/>
                </a:lnTo>
                <a:lnTo>
                  <a:pt x="72390" y="209550"/>
                </a:lnTo>
                <a:lnTo>
                  <a:pt x="72390" y="24130"/>
                </a:lnTo>
                <a:close/>
              </a:path>
              <a:path w="118109" h="237489">
                <a:moveTo>
                  <a:pt x="72390" y="0"/>
                </a:moveTo>
                <a:lnTo>
                  <a:pt x="64770" y="0"/>
                </a:lnTo>
                <a:lnTo>
                  <a:pt x="46970" y="13215"/>
                </a:lnTo>
                <a:lnTo>
                  <a:pt x="28098" y="20002"/>
                </a:lnTo>
                <a:lnTo>
                  <a:pt x="11370" y="22502"/>
                </a:lnTo>
                <a:lnTo>
                  <a:pt x="0" y="22860"/>
                </a:lnTo>
                <a:lnTo>
                  <a:pt x="0" y="34289"/>
                </a:lnTo>
                <a:lnTo>
                  <a:pt x="7322" y="34131"/>
                </a:lnTo>
                <a:lnTo>
                  <a:pt x="18573" y="33019"/>
                </a:lnTo>
                <a:lnTo>
                  <a:pt x="31968" y="30003"/>
                </a:lnTo>
                <a:lnTo>
                  <a:pt x="45720" y="24130"/>
                </a:lnTo>
                <a:lnTo>
                  <a:pt x="72390" y="24130"/>
                </a:lnTo>
                <a:lnTo>
                  <a:pt x="72390" y="0"/>
                </a:lnTo>
                <a:close/>
              </a:path>
            </a:pathLst>
          </a:custGeom>
          <a:solidFill>
            <a:srgbClr val="FF3A21"/>
          </a:solidFill>
        </p:spPr>
        <p:txBody>
          <a:bodyPr wrap="square" lIns="0" tIns="0" rIns="0" bIns="0" rtlCol="0"/>
          <a:lstStyle/>
          <a:p>
            <a:endParaRPr sz="1632"/>
          </a:p>
        </p:txBody>
      </p:sp>
      <p:sp>
        <p:nvSpPr>
          <p:cNvPr id="124" name="object 124"/>
          <p:cNvSpPr/>
          <p:nvPr/>
        </p:nvSpPr>
        <p:spPr>
          <a:xfrm>
            <a:off x="6292546" y="5577379"/>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125" name="object 125"/>
          <p:cNvSpPr/>
          <p:nvPr/>
        </p:nvSpPr>
        <p:spPr>
          <a:xfrm>
            <a:off x="6443411" y="5450699"/>
            <a:ext cx="146258" cy="228024"/>
          </a:xfrm>
          <a:custGeom>
            <a:avLst/>
            <a:gdLst/>
            <a:ahLst/>
            <a:cxnLst/>
            <a:rect l="l" t="t" r="r" b="b"/>
            <a:pathLst>
              <a:path w="161290" h="251460">
                <a:moveTo>
                  <a:pt x="82550" y="0"/>
                </a:moveTo>
                <a:lnTo>
                  <a:pt x="77470" y="0"/>
                </a:lnTo>
                <a:lnTo>
                  <a:pt x="68401" y="615"/>
                </a:lnTo>
                <a:lnTo>
                  <a:pt x="56356" y="2063"/>
                </a:lnTo>
                <a:lnTo>
                  <a:pt x="34290" y="5080"/>
                </a:lnTo>
                <a:lnTo>
                  <a:pt x="27940" y="5080"/>
                </a:lnTo>
                <a:lnTo>
                  <a:pt x="27940" y="15240"/>
                </a:lnTo>
                <a:lnTo>
                  <a:pt x="53340" y="15240"/>
                </a:lnTo>
                <a:lnTo>
                  <a:pt x="54609" y="17780"/>
                </a:lnTo>
                <a:lnTo>
                  <a:pt x="54609" y="21590"/>
                </a:lnTo>
                <a:lnTo>
                  <a:pt x="53340" y="29210"/>
                </a:lnTo>
                <a:lnTo>
                  <a:pt x="0" y="233680"/>
                </a:lnTo>
                <a:lnTo>
                  <a:pt x="0" y="250190"/>
                </a:lnTo>
                <a:lnTo>
                  <a:pt x="6350" y="251460"/>
                </a:lnTo>
                <a:lnTo>
                  <a:pt x="15240" y="251460"/>
                </a:lnTo>
                <a:lnTo>
                  <a:pt x="20320" y="248920"/>
                </a:lnTo>
                <a:lnTo>
                  <a:pt x="21590" y="243840"/>
                </a:lnTo>
                <a:lnTo>
                  <a:pt x="25540" y="231140"/>
                </a:lnTo>
                <a:lnTo>
                  <a:pt x="31750" y="207010"/>
                </a:lnTo>
                <a:lnTo>
                  <a:pt x="38101" y="181371"/>
                </a:lnTo>
                <a:lnTo>
                  <a:pt x="41909" y="166370"/>
                </a:lnTo>
                <a:lnTo>
                  <a:pt x="83633" y="166370"/>
                </a:lnTo>
                <a:lnTo>
                  <a:pt x="75604" y="162897"/>
                </a:lnTo>
                <a:lnTo>
                  <a:pt x="54609" y="158750"/>
                </a:lnTo>
                <a:lnTo>
                  <a:pt x="59566" y="154940"/>
                </a:lnTo>
                <a:lnTo>
                  <a:pt x="44450" y="154940"/>
                </a:lnTo>
                <a:lnTo>
                  <a:pt x="82550" y="5080"/>
                </a:lnTo>
                <a:lnTo>
                  <a:pt x="82550" y="0"/>
                </a:lnTo>
                <a:close/>
              </a:path>
              <a:path w="161290" h="251460">
                <a:moveTo>
                  <a:pt x="83633" y="166370"/>
                </a:moveTo>
                <a:lnTo>
                  <a:pt x="41909" y="166370"/>
                </a:lnTo>
                <a:lnTo>
                  <a:pt x="53816" y="167719"/>
                </a:lnTo>
                <a:lnTo>
                  <a:pt x="67627" y="172402"/>
                </a:lnTo>
                <a:lnTo>
                  <a:pt x="79057" y="181371"/>
                </a:lnTo>
                <a:lnTo>
                  <a:pt x="83820" y="195580"/>
                </a:lnTo>
                <a:lnTo>
                  <a:pt x="83735" y="199727"/>
                </a:lnTo>
                <a:lnTo>
                  <a:pt x="82550" y="204470"/>
                </a:lnTo>
                <a:lnTo>
                  <a:pt x="81279" y="208280"/>
                </a:lnTo>
                <a:lnTo>
                  <a:pt x="81279" y="215900"/>
                </a:lnTo>
                <a:lnTo>
                  <a:pt x="83740" y="230564"/>
                </a:lnTo>
                <a:lnTo>
                  <a:pt x="90487" y="241776"/>
                </a:lnTo>
                <a:lnTo>
                  <a:pt x="100568" y="248939"/>
                </a:lnTo>
                <a:lnTo>
                  <a:pt x="113029" y="251460"/>
                </a:lnTo>
                <a:lnTo>
                  <a:pt x="121146" y="250269"/>
                </a:lnTo>
                <a:lnTo>
                  <a:pt x="128428" y="246697"/>
                </a:lnTo>
                <a:lnTo>
                  <a:pt x="131581" y="243840"/>
                </a:lnTo>
                <a:lnTo>
                  <a:pt x="106679" y="243840"/>
                </a:lnTo>
                <a:lnTo>
                  <a:pt x="102870" y="240030"/>
                </a:lnTo>
                <a:lnTo>
                  <a:pt x="102870" y="219710"/>
                </a:lnTo>
                <a:lnTo>
                  <a:pt x="104140" y="212090"/>
                </a:lnTo>
                <a:lnTo>
                  <a:pt x="105409" y="207010"/>
                </a:lnTo>
                <a:lnTo>
                  <a:pt x="106679" y="200660"/>
                </a:lnTo>
                <a:lnTo>
                  <a:pt x="106679" y="195580"/>
                </a:lnTo>
                <a:lnTo>
                  <a:pt x="102830" y="180717"/>
                </a:lnTo>
                <a:lnTo>
                  <a:pt x="92075" y="170021"/>
                </a:lnTo>
                <a:lnTo>
                  <a:pt x="83633" y="166370"/>
                </a:lnTo>
                <a:close/>
              </a:path>
              <a:path w="161290" h="251460">
                <a:moveTo>
                  <a:pt x="154940" y="193040"/>
                </a:moveTo>
                <a:lnTo>
                  <a:pt x="146050" y="193040"/>
                </a:lnTo>
                <a:lnTo>
                  <a:pt x="145934" y="199727"/>
                </a:lnTo>
                <a:lnTo>
                  <a:pt x="140017" y="217050"/>
                </a:lnTo>
                <a:lnTo>
                  <a:pt x="133032" y="231140"/>
                </a:lnTo>
                <a:lnTo>
                  <a:pt x="124618" y="240466"/>
                </a:lnTo>
                <a:lnTo>
                  <a:pt x="114300" y="243840"/>
                </a:lnTo>
                <a:lnTo>
                  <a:pt x="131581" y="243840"/>
                </a:lnTo>
                <a:lnTo>
                  <a:pt x="151765" y="208756"/>
                </a:lnTo>
                <a:lnTo>
                  <a:pt x="154940" y="195580"/>
                </a:lnTo>
                <a:lnTo>
                  <a:pt x="154940" y="193040"/>
                </a:lnTo>
                <a:close/>
              </a:path>
              <a:path w="161290" h="251460">
                <a:moveTo>
                  <a:pt x="135890" y="90170"/>
                </a:moveTo>
                <a:lnTo>
                  <a:pt x="85090" y="121920"/>
                </a:lnTo>
                <a:lnTo>
                  <a:pt x="76061" y="131544"/>
                </a:lnTo>
                <a:lnTo>
                  <a:pt x="66198" y="140811"/>
                </a:lnTo>
                <a:lnTo>
                  <a:pt x="55622" y="148887"/>
                </a:lnTo>
                <a:lnTo>
                  <a:pt x="44450" y="154940"/>
                </a:lnTo>
                <a:lnTo>
                  <a:pt x="59566" y="154940"/>
                </a:lnTo>
                <a:lnTo>
                  <a:pt x="62587" y="152618"/>
                </a:lnTo>
                <a:lnTo>
                  <a:pt x="70802" y="145891"/>
                </a:lnTo>
                <a:lnTo>
                  <a:pt x="78541" y="138926"/>
                </a:lnTo>
                <a:lnTo>
                  <a:pt x="85090" y="132080"/>
                </a:lnTo>
                <a:lnTo>
                  <a:pt x="98028" y="118685"/>
                </a:lnTo>
                <a:lnTo>
                  <a:pt x="110489" y="107791"/>
                </a:lnTo>
                <a:lnTo>
                  <a:pt x="122951" y="100468"/>
                </a:lnTo>
                <a:lnTo>
                  <a:pt x="135889" y="97790"/>
                </a:lnTo>
                <a:lnTo>
                  <a:pt x="154781" y="97790"/>
                </a:lnTo>
                <a:lnTo>
                  <a:pt x="146823" y="92313"/>
                </a:lnTo>
                <a:lnTo>
                  <a:pt x="135890" y="90170"/>
                </a:lnTo>
                <a:close/>
              </a:path>
              <a:path w="161290" h="251460">
                <a:moveTo>
                  <a:pt x="154781" y="97790"/>
                </a:moveTo>
                <a:lnTo>
                  <a:pt x="139700" y="97790"/>
                </a:lnTo>
                <a:lnTo>
                  <a:pt x="143509" y="99060"/>
                </a:lnTo>
                <a:lnTo>
                  <a:pt x="146050" y="101600"/>
                </a:lnTo>
                <a:lnTo>
                  <a:pt x="147320" y="101600"/>
                </a:lnTo>
                <a:lnTo>
                  <a:pt x="147320" y="102870"/>
                </a:lnTo>
                <a:lnTo>
                  <a:pt x="148590" y="102870"/>
                </a:lnTo>
                <a:lnTo>
                  <a:pt x="137715" y="105310"/>
                </a:lnTo>
                <a:lnTo>
                  <a:pt x="131127" y="110966"/>
                </a:lnTo>
                <a:lnTo>
                  <a:pt x="127873" y="117336"/>
                </a:lnTo>
                <a:lnTo>
                  <a:pt x="127000" y="121920"/>
                </a:lnTo>
                <a:lnTo>
                  <a:pt x="127000" y="127000"/>
                </a:lnTo>
                <a:lnTo>
                  <a:pt x="130809" y="134620"/>
                </a:lnTo>
                <a:lnTo>
                  <a:pt x="140970" y="134620"/>
                </a:lnTo>
                <a:lnTo>
                  <a:pt x="148431" y="133211"/>
                </a:lnTo>
                <a:lnTo>
                  <a:pt x="154940" y="129063"/>
                </a:lnTo>
                <a:lnTo>
                  <a:pt x="159543" y="122297"/>
                </a:lnTo>
                <a:lnTo>
                  <a:pt x="161290" y="113030"/>
                </a:lnTo>
                <a:lnTo>
                  <a:pt x="159642" y="105171"/>
                </a:lnTo>
                <a:lnTo>
                  <a:pt x="154781" y="97790"/>
                </a:lnTo>
                <a:close/>
              </a:path>
            </a:pathLst>
          </a:custGeom>
          <a:solidFill>
            <a:srgbClr val="FF3A21"/>
          </a:solidFill>
        </p:spPr>
        <p:txBody>
          <a:bodyPr wrap="square" lIns="0" tIns="0" rIns="0" bIns="0" rtlCol="0"/>
          <a:lstStyle/>
          <a:p>
            <a:endParaRPr sz="1632"/>
          </a:p>
        </p:txBody>
      </p:sp>
      <p:sp>
        <p:nvSpPr>
          <p:cNvPr id="126" name="object 126"/>
          <p:cNvSpPr/>
          <p:nvPr/>
        </p:nvSpPr>
        <p:spPr>
          <a:xfrm>
            <a:off x="6700225" y="5577379"/>
            <a:ext cx="35701" cy="34549"/>
          </a:xfrm>
          <a:custGeom>
            <a:avLst/>
            <a:gdLst/>
            <a:ahLst/>
            <a:cxnLst/>
            <a:rect l="l" t="t" r="r" b="b"/>
            <a:pathLst>
              <a:path w="3937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7047" y="36730"/>
                </a:lnTo>
                <a:lnTo>
                  <a:pt x="33496" y="32861"/>
                </a:lnTo>
                <a:lnTo>
                  <a:pt x="37802" y="26848"/>
                </a:lnTo>
                <a:lnTo>
                  <a:pt x="39370" y="19050"/>
                </a:lnTo>
                <a:lnTo>
                  <a:pt x="37802" y="11787"/>
                </a:lnTo>
                <a:lnTo>
                  <a:pt x="33496" y="5714"/>
                </a:lnTo>
                <a:lnTo>
                  <a:pt x="27047" y="1547"/>
                </a:lnTo>
                <a:lnTo>
                  <a:pt x="19050" y="0"/>
                </a:lnTo>
                <a:close/>
              </a:path>
            </a:pathLst>
          </a:custGeom>
          <a:solidFill>
            <a:srgbClr val="FF3A21"/>
          </a:solidFill>
        </p:spPr>
        <p:txBody>
          <a:bodyPr wrap="square" lIns="0" tIns="0" rIns="0" bIns="0" rtlCol="0"/>
          <a:lstStyle/>
          <a:p>
            <a:endParaRPr sz="1632"/>
          </a:p>
        </p:txBody>
      </p:sp>
      <p:sp>
        <p:nvSpPr>
          <p:cNvPr id="127" name="object 127"/>
          <p:cNvSpPr/>
          <p:nvPr/>
        </p:nvSpPr>
        <p:spPr>
          <a:xfrm>
            <a:off x="6870667" y="5748396"/>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128" name="object 128"/>
          <p:cNvSpPr/>
          <p:nvPr/>
        </p:nvSpPr>
        <p:spPr>
          <a:xfrm>
            <a:off x="6877002" y="5446092"/>
            <a:ext cx="0" cy="295971"/>
          </a:xfrm>
          <a:custGeom>
            <a:avLst/>
            <a:gdLst/>
            <a:ahLst/>
            <a:cxnLst/>
            <a:rect l="l" t="t" r="r" b="b"/>
            <a:pathLst>
              <a:path h="326389">
                <a:moveTo>
                  <a:pt x="0" y="0"/>
                </a:moveTo>
                <a:lnTo>
                  <a:pt x="0" y="326390"/>
                </a:lnTo>
              </a:path>
            </a:pathLst>
          </a:custGeom>
          <a:ln w="13970">
            <a:solidFill>
              <a:srgbClr val="FF3A21"/>
            </a:solidFill>
          </a:ln>
        </p:spPr>
        <p:txBody>
          <a:bodyPr wrap="square" lIns="0" tIns="0" rIns="0" bIns="0" rtlCol="0"/>
          <a:lstStyle/>
          <a:p>
            <a:endParaRPr sz="1632"/>
          </a:p>
        </p:txBody>
      </p:sp>
      <p:sp>
        <p:nvSpPr>
          <p:cNvPr id="129" name="object 129"/>
          <p:cNvSpPr/>
          <p:nvPr/>
        </p:nvSpPr>
        <p:spPr>
          <a:xfrm>
            <a:off x="6870667" y="5439759"/>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130" name="object 130"/>
          <p:cNvSpPr/>
          <p:nvPr/>
        </p:nvSpPr>
        <p:spPr>
          <a:xfrm>
            <a:off x="6931705" y="5532464"/>
            <a:ext cx="160078" cy="146258"/>
          </a:xfrm>
          <a:custGeom>
            <a:avLst/>
            <a:gdLst/>
            <a:ahLst/>
            <a:cxnLst/>
            <a:rect l="l" t="t" r="r" b="b"/>
            <a:pathLst>
              <a:path w="176529" h="161289">
                <a:moveTo>
                  <a:pt x="24129" y="116839"/>
                </a:moveTo>
                <a:lnTo>
                  <a:pt x="19050" y="116839"/>
                </a:lnTo>
                <a:lnTo>
                  <a:pt x="11787" y="118606"/>
                </a:lnTo>
                <a:lnTo>
                  <a:pt x="5715" y="123348"/>
                </a:lnTo>
                <a:lnTo>
                  <a:pt x="1547" y="130234"/>
                </a:lnTo>
                <a:lnTo>
                  <a:pt x="0" y="138429"/>
                </a:lnTo>
                <a:lnTo>
                  <a:pt x="3016" y="148967"/>
                </a:lnTo>
                <a:lnTo>
                  <a:pt x="10794" y="156051"/>
                </a:lnTo>
                <a:lnTo>
                  <a:pt x="21431" y="160039"/>
                </a:lnTo>
                <a:lnTo>
                  <a:pt x="33020" y="161289"/>
                </a:lnTo>
                <a:lnTo>
                  <a:pt x="48775" y="157301"/>
                </a:lnTo>
                <a:lnTo>
                  <a:pt x="53374" y="153669"/>
                </a:lnTo>
                <a:lnTo>
                  <a:pt x="22860" y="153669"/>
                </a:lnTo>
                <a:lnTo>
                  <a:pt x="15240" y="149859"/>
                </a:lnTo>
                <a:lnTo>
                  <a:pt x="31750" y="119379"/>
                </a:lnTo>
                <a:lnTo>
                  <a:pt x="24129" y="116839"/>
                </a:lnTo>
                <a:close/>
              </a:path>
              <a:path w="176529" h="161289">
                <a:moveTo>
                  <a:pt x="90733" y="134619"/>
                </a:moveTo>
                <a:lnTo>
                  <a:pt x="69850" y="134619"/>
                </a:lnTo>
                <a:lnTo>
                  <a:pt x="74910" y="144144"/>
                </a:lnTo>
                <a:lnTo>
                  <a:pt x="82708" y="152717"/>
                </a:lnTo>
                <a:lnTo>
                  <a:pt x="93602" y="158908"/>
                </a:lnTo>
                <a:lnTo>
                  <a:pt x="107950" y="161289"/>
                </a:lnTo>
                <a:lnTo>
                  <a:pt x="132953" y="154007"/>
                </a:lnTo>
                <a:lnTo>
                  <a:pt x="133314" y="153669"/>
                </a:lnTo>
                <a:lnTo>
                  <a:pt x="109220" y="153669"/>
                </a:lnTo>
                <a:lnTo>
                  <a:pt x="100349" y="151685"/>
                </a:lnTo>
                <a:lnTo>
                  <a:pt x="94456" y="146367"/>
                </a:lnTo>
                <a:lnTo>
                  <a:pt x="91182" y="138668"/>
                </a:lnTo>
                <a:lnTo>
                  <a:pt x="90733" y="134619"/>
                </a:lnTo>
                <a:close/>
              </a:path>
              <a:path w="176529" h="161289">
                <a:moveTo>
                  <a:pt x="90395" y="7619"/>
                </a:moveTo>
                <a:lnTo>
                  <a:pt x="67310" y="7619"/>
                </a:lnTo>
                <a:lnTo>
                  <a:pt x="72965" y="8532"/>
                </a:lnTo>
                <a:lnTo>
                  <a:pt x="79216" y="12064"/>
                </a:lnTo>
                <a:lnTo>
                  <a:pt x="84276" y="19407"/>
                </a:lnTo>
                <a:lnTo>
                  <a:pt x="86356" y="31730"/>
                </a:lnTo>
                <a:lnTo>
                  <a:pt x="85169" y="42187"/>
                </a:lnTo>
                <a:lnTo>
                  <a:pt x="75644" y="83542"/>
                </a:lnTo>
                <a:lnTo>
                  <a:pt x="61416" y="132238"/>
                </a:lnTo>
                <a:lnTo>
                  <a:pt x="33020" y="153669"/>
                </a:lnTo>
                <a:lnTo>
                  <a:pt x="53374" y="153669"/>
                </a:lnTo>
                <a:lnTo>
                  <a:pt x="60007" y="148431"/>
                </a:lnTo>
                <a:lnTo>
                  <a:pt x="66952" y="139322"/>
                </a:lnTo>
                <a:lnTo>
                  <a:pt x="69850" y="134619"/>
                </a:lnTo>
                <a:lnTo>
                  <a:pt x="90733" y="134619"/>
                </a:lnTo>
                <a:lnTo>
                  <a:pt x="90170" y="129539"/>
                </a:lnTo>
                <a:lnTo>
                  <a:pt x="90447" y="123705"/>
                </a:lnTo>
                <a:lnTo>
                  <a:pt x="91440" y="117157"/>
                </a:lnTo>
                <a:lnTo>
                  <a:pt x="93384" y="109180"/>
                </a:lnTo>
                <a:lnTo>
                  <a:pt x="96520" y="99059"/>
                </a:lnTo>
                <a:lnTo>
                  <a:pt x="107950" y="50800"/>
                </a:lnTo>
                <a:lnTo>
                  <a:pt x="111005" y="39766"/>
                </a:lnTo>
                <a:lnTo>
                  <a:pt x="116069" y="27939"/>
                </a:lnTo>
                <a:lnTo>
                  <a:pt x="106679" y="27939"/>
                </a:lnTo>
                <a:lnTo>
                  <a:pt x="97670" y="13394"/>
                </a:lnTo>
                <a:lnTo>
                  <a:pt x="90395" y="7619"/>
                </a:lnTo>
                <a:close/>
              </a:path>
              <a:path w="176529" h="161289">
                <a:moveTo>
                  <a:pt x="165100" y="102869"/>
                </a:moveTo>
                <a:lnTo>
                  <a:pt x="158750" y="102869"/>
                </a:lnTo>
                <a:lnTo>
                  <a:pt x="157479" y="104139"/>
                </a:lnTo>
                <a:lnTo>
                  <a:pt x="156210" y="106679"/>
                </a:lnTo>
                <a:lnTo>
                  <a:pt x="146367" y="130095"/>
                </a:lnTo>
                <a:lnTo>
                  <a:pt x="133667" y="144462"/>
                </a:lnTo>
                <a:lnTo>
                  <a:pt x="120491" y="151685"/>
                </a:lnTo>
                <a:lnTo>
                  <a:pt x="109220" y="153669"/>
                </a:lnTo>
                <a:lnTo>
                  <a:pt x="133314" y="153669"/>
                </a:lnTo>
                <a:lnTo>
                  <a:pt x="150812" y="137318"/>
                </a:lnTo>
                <a:lnTo>
                  <a:pt x="161528" y="118963"/>
                </a:lnTo>
                <a:lnTo>
                  <a:pt x="165100" y="106679"/>
                </a:lnTo>
                <a:lnTo>
                  <a:pt x="165100" y="102869"/>
                </a:lnTo>
                <a:close/>
              </a:path>
              <a:path w="176529" h="161289">
                <a:moveTo>
                  <a:pt x="67310" y="0"/>
                </a:moveTo>
                <a:lnTo>
                  <a:pt x="42842" y="7461"/>
                </a:lnTo>
                <a:lnTo>
                  <a:pt x="24923" y="24447"/>
                </a:lnTo>
                <a:lnTo>
                  <a:pt x="13910" y="42862"/>
                </a:lnTo>
                <a:lnTo>
                  <a:pt x="10160" y="54609"/>
                </a:lnTo>
                <a:lnTo>
                  <a:pt x="10160" y="58419"/>
                </a:lnTo>
                <a:lnTo>
                  <a:pt x="17779" y="58419"/>
                </a:lnTo>
                <a:lnTo>
                  <a:pt x="19050" y="57150"/>
                </a:lnTo>
                <a:lnTo>
                  <a:pt x="19050" y="54609"/>
                </a:lnTo>
                <a:lnTo>
                  <a:pt x="30162" y="31730"/>
                </a:lnTo>
                <a:lnTo>
                  <a:pt x="43179" y="17303"/>
                </a:lnTo>
                <a:lnTo>
                  <a:pt x="56197" y="9782"/>
                </a:lnTo>
                <a:lnTo>
                  <a:pt x="67310" y="7619"/>
                </a:lnTo>
                <a:lnTo>
                  <a:pt x="90395" y="7619"/>
                </a:lnTo>
                <a:lnTo>
                  <a:pt x="86995" y="4921"/>
                </a:lnTo>
                <a:lnTo>
                  <a:pt x="76319" y="972"/>
                </a:lnTo>
                <a:lnTo>
                  <a:pt x="67310" y="0"/>
                </a:lnTo>
                <a:close/>
              </a:path>
              <a:path w="176529" h="161289">
                <a:moveTo>
                  <a:pt x="168188" y="7619"/>
                </a:moveTo>
                <a:lnTo>
                  <a:pt x="153670" y="7619"/>
                </a:lnTo>
                <a:lnTo>
                  <a:pt x="161290" y="12700"/>
                </a:lnTo>
                <a:lnTo>
                  <a:pt x="151129" y="13969"/>
                </a:lnTo>
                <a:lnTo>
                  <a:pt x="144779" y="22859"/>
                </a:lnTo>
                <a:lnTo>
                  <a:pt x="144779" y="36829"/>
                </a:lnTo>
                <a:lnTo>
                  <a:pt x="147320" y="44450"/>
                </a:lnTo>
                <a:lnTo>
                  <a:pt x="157479" y="44450"/>
                </a:lnTo>
                <a:lnTo>
                  <a:pt x="163671" y="43219"/>
                </a:lnTo>
                <a:lnTo>
                  <a:pt x="169862" y="39369"/>
                </a:lnTo>
                <a:lnTo>
                  <a:pt x="174624" y="32662"/>
                </a:lnTo>
                <a:lnTo>
                  <a:pt x="176529" y="22859"/>
                </a:lnTo>
                <a:lnTo>
                  <a:pt x="173156" y="11787"/>
                </a:lnTo>
                <a:lnTo>
                  <a:pt x="168188" y="7619"/>
                </a:lnTo>
                <a:close/>
              </a:path>
              <a:path w="176529" h="161289">
                <a:moveTo>
                  <a:pt x="143510" y="0"/>
                </a:moveTo>
                <a:lnTo>
                  <a:pt x="129718" y="3115"/>
                </a:lnTo>
                <a:lnTo>
                  <a:pt x="118903" y="10636"/>
                </a:lnTo>
                <a:lnTo>
                  <a:pt x="111184" y="19823"/>
                </a:lnTo>
                <a:lnTo>
                  <a:pt x="106679" y="27939"/>
                </a:lnTo>
                <a:lnTo>
                  <a:pt x="116069" y="27939"/>
                </a:lnTo>
                <a:lnTo>
                  <a:pt x="117157" y="25400"/>
                </a:lnTo>
                <a:lnTo>
                  <a:pt x="127595" y="12938"/>
                </a:lnTo>
                <a:lnTo>
                  <a:pt x="143510" y="7619"/>
                </a:lnTo>
                <a:lnTo>
                  <a:pt x="168188" y="7619"/>
                </a:lnTo>
                <a:lnTo>
                  <a:pt x="164782" y="4762"/>
                </a:lnTo>
                <a:lnTo>
                  <a:pt x="154027" y="1071"/>
                </a:lnTo>
                <a:lnTo>
                  <a:pt x="143510" y="0"/>
                </a:lnTo>
                <a:close/>
              </a:path>
            </a:pathLst>
          </a:custGeom>
          <a:solidFill>
            <a:srgbClr val="FF3A21"/>
          </a:solidFill>
        </p:spPr>
        <p:txBody>
          <a:bodyPr wrap="square" lIns="0" tIns="0" rIns="0" bIns="0" rtlCol="0"/>
          <a:lstStyle/>
          <a:p>
            <a:endParaRPr sz="1632"/>
          </a:p>
        </p:txBody>
      </p:sp>
      <p:sp>
        <p:nvSpPr>
          <p:cNvPr id="131" name="object 131"/>
          <p:cNvSpPr/>
          <p:nvPr/>
        </p:nvSpPr>
        <p:spPr>
          <a:xfrm>
            <a:off x="7112511" y="5748396"/>
            <a:ext cx="43762" cy="0"/>
          </a:xfrm>
          <a:custGeom>
            <a:avLst/>
            <a:gdLst/>
            <a:ahLst/>
            <a:cxnLst/>
            <a:rect l="l" t="t" r="r" b="b"/>
            <a:pathLst>
              <a:path w="48259">
                <a:moveTo>
                  <a:pt x="0" y="0"/>
                </a:moveTo>
                <a:lnTo>
                  <a:pt x="48259" y="0"/>
                </a:lnTo>
              </a:path>
            </a:pathLst>
          </a:custGeom>
          <a:ln w="13969">
            <a:solidFill>
              <a:srgbClr val="FF3A21"/>
            </a:solidFill>
          </a:ln>
        </p:spPr>
        <p:txBody>
          <a:bodyPr wrap="square" lIns="0" tIns="0" rIns="0" bIns="0" rtlCol="0"/>
          <a:lstStyle/>
          <a:p>
            <a:endParaRPr sz="1632"/>
          </a:p>
        </p:txBody>
      </p:sp>
      <p:sp>
        <p:nvSpPr>
          <p:cNvPr id="132" name="object 132"/>
          <p:cNvSpPr/>
          <p:nvPr/>
        </p:nvSpPr>
        <p:spPr>
          <a:xfrm>
            <a:off x="7149939" y="5446092"/>
            <a:ext cx="0" cy="295971"/>
          </a:xfrm>
          <a:custGeom>
            <a:avLst/>
            <a:gdLst/>
            <a:ahLst/>
            <a:cxnLst/>
            <a:rect l="l" t="t" r="r" b="b"/>
            <a:pathLst>
              <a:path h="326389">
                <a:moveTo>
                  <a:pt x="0" y="0"/>
                </a:moveTo>
                <a:lnTo>
                  <a:pt x="0" y="326390"/>
                </a:lnTo>
              </a:path>
            </a:pathLst>
          </a:custGeom>
          <a:ln w="13970">
            <a:solidFill>
              <a:srgbClr val="FF3A21"/>
            </a:solidFill>
          </a:ln>
        </p:spPr>
        <p:txBody>
          <a:bodyPr wrap="square" lIns="0" tIns="0" rIns="0" bIns="0" rtlCol="0"/>
          <a:lstStyle/>
          <a:p>
            <a:endParaRPr sz="1632"/>
          </a:p>
        </p:txBody>
      </p:sp>
      <p:sp>
        <p:nvSpPr>
          <p:cNvPr id="133" name="object 133"/>
          <p:cNvSpPr/>
          <p:nvPr/>
        </p:nvSpPr>
        <p:spPr>
          <a:xfrm>
            <a:off x="7112511" y="5439759"/>
            <a:ext cx="43762" cy="0"/>
          </a:xfrm>
          <a:custGeom>
            <a:avLst/>
            <a:gdLst/>
            <a:ahLst/>
            <a:cxnLst/>
            <a:rect l="l" t="t" r="r" b="b"/>
            <a:pathLst>
              <a:path w="48259">
                <a:moveTo>
                  <a:pt x="0" y="0"/>
                </a:moveTo>
                <a:lnTo>
                  <a:pt x="48259" y="0"/>
                </a:lnTo>
              </a:path>
            </a:pathLst>
          </a:custGeom>
          <a:ln w="13969">
            <a:solidFill>
              <a:srgbClr val="FF3A21"/>
            </a:solidFill>
          </a:ln>
        </p:spPr>
        <p:txBody>
          <a:bodyPr wrap="square" lIns="0" tIns="0" rIns="0" bIns="0" rtlCol="0"/>
          <a:lstStyle/>
          <a:p>
            <a:endParaRPr sz="1632"/>
          </a:p>
        </p:txBody>
      </p:sp>
      <p:sp>
        <p:nvSpPr>
          <p:cNvPr id="134" name="object 134"/>
          <p:cNvSpPr/>
          <p:nvPr/>
        </p:nvSpPr>
        <p:spPr>
          <a:xfrm>
            <a:off x="7206945" y="5561256"/>
            <a:ext cx="170442" cy="161229"/>
          </a:xfrm>
          <a:custGeom>
            <a:avLst/>
            <a:gdLst/>
            <a:ahLst/>
            <a:cxnLst/>
            <a:rect l="l" t="t" r="r" b="b"/>
            <a:pathLst>
              <a:path w="187959" h="177800">
                <a:moveTo>
                  <a:pt x="142240" y="0"/>
                </a:moveTo>
                <a:lnTo>
                  <a:pt x="132080" y="0"/>
                </a:lnTo>
                <a:lnTo>
                  <a:pt x="130810" y="2539"/>
                </a:lnTo>
                <a:lnTo>
                  <a:pt x="129540" y="6350"/>
                </a:lnTo>
                <a:lnTo>
                  <a:pt x="38100" y="148589"/>
                </a:lnTo>
                <a:lnTo>
                  <a:pt x="30817" y="157122"/>
                </a:lnTo>
                <a:lnTo>
                  <a:pt x="23653" y="163512"/>
                </a:lnTo>
                <a:lnTo>
                  <a:pt x="15775" y="167520"/>
                </a:lnTo>
                <a:lnTo>
                  <a:pt x="6350" y="168909"/>
                </a:lnTo>
                <a:lnTo>
                  <a:pt x="3810" y="170179"/>
                </a:lnTo>
                <a:lnTo>
                  <a:pt x="0" y="170179"/>
                </a:lnTo>
                <a:lnTo>
                  <a:pt x="0" y="176529"/>
                </a:lnTo>
                <a:lnTo>
                  <a:pt x="2540" y="177800"/>
                </a:lnTo>
                <a:lnTo>
                  <a:pt x="10160" y="177800"/>
                </a:lnTo>
                <a:lnTo>
                  <a:pt x="19050" y="176529"/>
                </a:lnTo>
                <a:lnTo>
                  <a:pt x="55880" y="176529"/>
                </a:lnTo>
                <a:lnTo>
                  <a:pt x="55880" y="170179"/>
                </a:lnTo>
                <a:lnTo>
                  <a:pt x="52070" y="168909"/>
                </a:lnTo>
                <a:lnTo>
                  <a:pt x="40640" y="168909"/>
                </a:lnTo>
                <a:lnTo>
                  <a:pt x="40640" y="158750"/>
                </a:lnTo>
                <a:lnTo>
                  <a:pt x="43180" y="154939"/>
                </a:lnTo>
                <a:lnTo>
                  <a:pt x="44450" y="152400"/>
                </a:lnTo>
                <a:lnTo>
                  <a:pt x="64770" y="121919"/>
                </a:lnTo>
                <a:lnTo>
                  <a:pt x="159568" y="121919"/>
                </a:lnTo>
                <a:lnTo>
                  <a:pt x="158319" y="113029"/>
                </a:lnTo>
                <a:lnTo>
                  <a:pt x="71120" y="113029"/>
                </a:lnTo>
                <a:lnTo>
                  <a:pt x="121920" y="30479"/>
                </a:lnTo>
                <a:lnTo>
                  <a:pt x="146721" y="30479"/>
                </a:lnTo>
                <a:lnTo>
                  <a:pt x="143510" y="7619"/>
                </a:lnTo>
                <a:lnTo>
                  <a:pt x="142240" y="2539"/>
                </a:lnTo>
                <a:lnTo>
                  <a:pt x="142240" y="0"/>
                </a:lnTo>
                <a:close/>
              </a:path>
              <a:path w="187959" h="177800">
                <a:moveTo>
                  <a:pt x="55880" y="176529"/>
                </a:moveTo>
                <a:lnTo>
                  <a:pt x="25400" y="176529"/>
                </a:lnTo>
                <a:lnTo>
                  <a:pt x="31511" y="176728"/>
                </a:lnTo>
                <a:lnTo>
                  <a:pt x="44688" y="177601"/>
                </a:lnTo>
                <a:lnTo>
                  <a:pt x="50800" y="177800"/>
                </a:lnTo>
                <a:lnTo>
                  <a:pt x="55880" y="177800"/>
                </a:lnTo>
                <a:lnTo>
                  <a:pt x="55880" y="176529"/>
                </a:lnTo>
                <a:close/>
              </a:path>
              <a:path w="187959" h="177800">
                <a:moveTo>
                  <a:pt x="187960" y="168909"/>
                </a:moveTo>
                <a:lnTo>
                  <a:pt x="118110" y="168909"/>
                </a:lnTo>
                <a:lnTo>
                  <a:pt x="118110" y="176529"/>
                </a:lnTo>
                <a:lnTo>
                  <a:pt x="119380" y="177800"/>
                </a:lnTo>
                <a:lnTo>
                  <a:pt x="121920" y="177800"/>
                </a:lnTo>
                <a:lnTo>
                  <a:pt x="129043" y="177601"/>
                </a:lnTo>
                <a:lnTo>
                  <a:pt x="147101" y="176728"/>
                </a:lnTo>
                <a:lnTo>
                  <a:pt x="154940" y="176529"/>
                </a:lnTo>
                <a:lnTo>
                  <a:pt x="187960" y="176529"/>
                </a:lnTo>
                <a:lnTo>
                  <a:pt x="187960" y="168909"/>
                </a:lnTo>
                <a:close/>
              </a:path>
              <a:path w="187959" h="177800">
                <a:moveTo>
                  <a:pt x="187960" y="176529"/>
                </a:moveTo>
                <a:lnTo>
                  <a:pt x="158750" y="176529"/>
                </a:lnTo>
                <a:lnTo>
                  <a:pt x="165100" y="177800"/>
                </a:lnTo>
                <a:lnTo>
                  <a:pt x="186690" y="177800"/>
                </a:lnTo>
                <a:lnTo>
                  <a:pt x="187960" y="176529"/>
                </a:lnTo>
                <a:close/>
              </a:path>
              <a:path w="187959" h="177800">
                <a:moveTo>
                  <a:pt x="159568" y="121919"/>
                </a:moveTo>
                <a:lnTo>
                  <a:pt x="135890" y="121919"/>
                </a:lnTo>
                <a:lnTo>
                  <a:pt x="140970" y="162559"/>
                </a:lnTo>
                <a:lnTo>
                  <a:pt x="140970" y="166369"/>
                </a:lnTo>
                <a:lnTo>
                  <a:pt x="139700" y="168909"/>
                </a:lnTo>
                <a:lnTo>
                  <a:pt x="166370" y="168909"/>
                </a:lnTo>
                <a:lnTo>
                  <a:pt x="166346" y="167520"/>
                </a:lnTo>
                <a:lnTo>
                  <a:pt x="165100" y="161289"/>
                </a:lnTo>
                <a:lnTo>
                  <a:pt x="159568" y="121919"/>
                </a:lnTo>
                <a:close/>
              </a:path>
              <a:path w="187959" h="177800">
                <a:moveTo>
                  <a:pt x="146721" y="30479"/>
                </a:moveTo>
                <a:lnTo>
                  <a:pt x="121920" y="30479"/>
                </a:lnTo>
                <a:lnTo>
                  <a:pt x="134620" y="113029"/>
                </a:lnTo>
                <a:lnTo>
                  <a:pt x="158319" y="113029"/>
                </a:lnTo>
                <a:lnTo>
                  <a:pt x="146721" y="30479"/>
                </a:lnTo>
                <a:close/>
              </a:path>
            </a:pathLst>
          </a:custGeom>
          <a:solidFill>
            <a:srgbClr val="FF3A21"/>
          </a:solidFill>
        </p:spPr>
        <p:txBody>
          <a:bodyPr wrap="square" lIns="0" tIns="0" rIns="0" bIns="0" rtlCol="0"/>
          <a:lstStyle/>
          <a:p>
            <a:endParaRPr sz="1632"/>
          </a:p>
        </p:txBody>
      </p:sp>
      <p:sp>
        <p:nvSpPr>
          <p:cNvPr id="135" name="object 135"/>
          <p:cNvSpPr/>
          <p:nvPr/>
        </p:nvSpPr>
        <p:spPr>
          <a:xfrm>
            <a:off x="7502917" y="5577379"/>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312" y="36730"/>
                </a:lnTo>
                <a:lnTo>
                  <a:pt x="32384" y="32861"/>
                </a:lnTo>
                <a:lnTo>
                  <a:pt x="36552" y="26848"/>
                </a:lnTo>
                <a:lnTo>
                  <a:pt x="38100" y="19050"/>
                </a:lnTo>
                <a:lnTo>
                  <a:pt x="36552" y="11787"/>
                </a:lnTo>
                <a:lnTo>
                  <a:pt x="32384" y="5714"/>
                </a:lnTo>
                <a:lnTo>
                  <a:pt x="26312" y="1547"/>
                </a:lnTo>
                <a:lnTo>
                  <a:pt x="19050" y="0"/>
                </a:lnTo>
                <a:close/>
              </a:path>
            </a:pathLst>
          </a:custGeom>
          <a:solidFill>
            <a:srgbClr val="FF3A21"/>
          </a:solidFill>
        </p:spPr>
        <p:txBody>
          <a:bodyPr wrap="square" lIns="0" tIns="0" rIns="0" bIns="0" rtlCol="0"/>
          <a:lstStyle/>
          <a:p>
            <a:endParaRPr sz="1632"/>
          </a:p>
        </p:txBody>
      </p:sp>
      <p:sp>
        <p:nvSpPr>
          <p:cNvPr id="136" name="object 136"/>
          <p:cNvSpPr/>
          <p:nvPr/>
        </p:nvSpPr>
        <p:spPr>
          <a:xfrm>
            <a:off x="7697544" y="5237646"/>
            <a:ext cx="230327" cy="226873"/>
          </a:xfrm>
          <a:custGeom>
            <a:avLst/>
            <a:gdLst/>
            <a:ahLst/>
            <a:cxnLst/>
            <a:rect l="l" t="t" r="r" b="b"/>
            <a:pathLst>
              <a:path w="254000" h="250189">
                <a:moveTo>
                  <a:pt x="85090" y="11430"/>
                </a:moveTo>
                <a:lnTo>
                  <a:pt x="27940" y="11430"/>
                </a:lnTo>
                <a:lnTo>
                  <a:pt x="27962" y="14128"/>
                </a:lnTo>
                <a:lnTo>
                  <a:pt x="29328" y="23752"/>
                </a:lnTo>
                <a:lnTo>
                  <a:pt x="58420" y="242570"/>
                </a:lnTo>
                <a:lnTo>
                  <a:pt x="58420" y="248920"/>
                </a:lnTo>
                <a:lnTo>
                  <a:pt x="59690" y="250190"/>
                </a:lnTo>
                <a:lnTo>
                  <a:pt x="71120" y="250190"/>
                </a:lnTo>
                <a:lnTo>
                  <a:pt x="72390" y="248920"/>
                </a:lnTo>
                <a:lnTo>
                  <a:pt x="74929" y="243840"/>
                </a:lnTo>
                <a:lnTo>
                  <a:pt x="96441" y="209550"/>
                </a:lnTo>
                <a:lnTo>
                  <a:pt x="85090" y="209550"/>
                </a:lnTo>
                <a:lnTo>
                  <a:pt x="60960" y="21590"/>
                </a:lnTo>
                <a:lnTo>
                  <a:pt x="62408" y="17323"/>
                </a:lnTo>
                <a:lnTo>
                  <a:pt x="66833" y="14128"/>
                </a:lnTo>
                <a:lnTo>
                  <a:pt x="74354" y="12124"/>
                </a:lnTo>
                <a:lnTo>
                  <a:pt x="85090" y="11430"/>
                </a:lnTo>
                <a:close/>
              </a:path>
              <a:path w="254000" h="250189">
                <a:moveTo>
                  <a:pt x="248920" y="11430"/>
                </a:moveTo>
                <a:lnTo>
                  <a:pt x="193040" y="11430"/>
                </a:lnTo>
                <a:lnTo>
                  <a:pt x="199390" y="15240"/>
                </a:lnTo>
                <a:lnTo>
                  <a:pt x="199390" y="27940"/>
                </a:lnTo>
                <a:lnTo>
                  <a:pt x="194310" y="35560"/>
                </a:lnTo>
                <a:lnTo>
                  <a:pt x="85090" y="209550"/>
                </a:lnTo>
                <a:lnTo>
                  <a:pt x="96441" y="209550"/>
                </a:lnTo>
                <a:lnTo>
                  <a:pt x="203200" y="39370"/>
                </a:lnTo>
                <a:lnTo>
                  <a:pt x="215344" y="23752"/>
                </a:lnTo>
                <a:lnTo>
                  <a:pt x="227012" y="15398"/>
                </a:lnTo>
                <a:lnTo>
                  <a:pt x="238204" y="12045"/>
                </a:lnTo>
                <a:lnTo>
                  <a:pt x="248920" y="11430"/>
                </a:lnTo>
                <a:close/>
              </a:path>
              <a:path w="254000" h="250189">
                <a:moveTo>
                  <a:pt x="12700" y="0"/>
                </a:moveTo>
                <a:lnTo>
                  <a:pt x="0" y="0"/>
                </a:lnTo>
                <a:lnTo>
                  <a:pt x="0" y="11430"/>
                </a:lnTo>
                <a:lnTo>
                  <a:pt x="93979" y="11430"/>
                </a:lnTo>
                <a:lnTo>
                  <a:pt x="93979" y="1270"/>
                </a:lnTo>
                <a:lnTo>
                  <a:pt x="19050" y="1270"/>
                </a:lnTo>
                <a:lnTo>
                  <a:pt x="12700" y="0"/>
                </a:lnTo>
                <a:close/>
              </a:path>
              <a:path w="254000" h="250189">
                <a:moveTo>
                  <a:pt x="184150" y="0"/>
                </a:moveTo>
                <a:lnTo>
                  <a:pt x="176529" y="0"/>
                </a:lnTo>
                <a:lnTo>
                  <a:pt x="176529" y="11430"/>
                </a:lnTo>
                <a:lnTo>
                  <a:pt x="252729" y="11430"/>
                </a:lnTo>
                <a:lnTo>
                  <a:pt x="254000" y="5080"/>
                </a:lnTo>
                <a:lnTo>
                  <a:pt x="254000" y="1270"/>
                </a:lnTo>
                <a:lnTo>
                  <a:pt x="219710" y="1270"/>
                </a:lnTo>
                <a:lnTo>
                  <a:pt x="210224" y="1071"/>
                </a:lnTo>
                <a:lnTo>
                  <a:pt x="192206" y="198"/>
                </a:lnTo>
                <a:lnTo>
                  <a:pt x="184150" y="0"/>
                </a:lnTo>
                <a:close/>
              </a:path>
              <a:path w="254000" h="250189">
                <a:moveTo>
                  <a:pt x="91440" y="0"/>
                </a:moveTo>
                <a:lnTo>
                  <a:pt x="88900" y="0"/>
                </a:lnTo>
                <a:lnTo>
                  <a:pt x="78204" y="198"/>
                </a:lnTo>
                <a:lnTo>
                  <a:pt x="55860" y="1071"/>
                </a:lnTo>
                <a:lnTo>
                  <a:pt x="44450" y="1270"/>
                </a:lnTo>
                <a:lnTo>
                  <a:pt x="93979" y="1270"/>
                </a:lnTo>
                <a:lnTo>
                  <a:pt x="91440" y="0"/>
                </a:lnTo>
                <a:close/>
              </a:path>
              <a:path w="254000" h="250189">
                <a:moveTo>
                  <a:pt x="251460" y="0"/>
                </a:moveTo>
                <a:lnTo>
                  <a:pt x="248920" y="0"/>
                </a:lnTo>
                <a:lnTo>
                  <a:pt x="242034" y="198"/>
                </a:lnTo>
                <a:lnTo>
                  <a:pt x="227310" y="1071"/>
                </a:lnTo>
                <a:lnTo>
                  <a:pt x="219710" y="1270"/>
                </a:lnTo>
                <a:lnTo>
                  <a:pt x="254000" y="1270"/>
                </a:lnTo>
                <a:lnTo>
                  <a:pt x="251460" y="0"/>
                </a:lnTo>
                <a:close/>
              </a:path>
            </a:pathLst>
          </a:custGeom>
          <a:solidFill>
            <a:srgbClr val="FF3A21"/>
          </a:solidFill>
        </p:spPr>
        <p:txBody>
          <a:bodyPr wrap="square" lIns="0" tIns="0" rIns="0" bIns="0" rtlCol="0"/>
          <a:lstStyle/>
          <a:p>
            <a:endParaRPr sz="1632"/>
          </a:p>
        </p:txBody>
      </p:sp>
      <p:sp>
        <p:nvSpPr>
          <p:cNvPr id="137" name="object 137"/>
          <p:cNvSpPr/>
          <p:nvPr/>
        </p:nvSpPr>
        <p:spPr>
          <a:xfrm>
            <a:off x="7878350" y="5344749"/>
            <a:ext cx="170442" cy="161229"/>
          </a:xfrm>
          <a:custGeom>
            <a:avLst/>
            <a:gdLst/>
            <a:ahLst/>
            <a:cxnLst/>
            <a:rect l="l" t="t" r="r" b="b"/>
            <a:pathLst>
              <a:path w="187959" h="177800">
                <a:moveTo>
                  <a:pt x="55879" y="170180"/>
                </a:moveTo>
                <a:lnTo>
                  <a:pt x="0" y="170180"/>
                </a:lnTo>
                <a:lnTo>
                  <a:pt x="0" y="176530"/>
                </a:lnTo>
                <a:lnTo>
                  <a:pt x="2539" y="177800"/>
                </a:lnTo>
                <a:lnTo>
                  <a:pt x="10159" y="177800"/>
                </a:lnTo>
                <a:lnTo>
                  <a:pt x="19050" y="176530"/>
                </a:lnTo>
                <a:lnTo>
                  <a:pt x="55879" y="176530"/>
                </a:lnTo>
                <a:lnTo>
                  <a:pt x="55879" y="170180"/>
                </a:lnTo>
                <a:close/>
              </a:path>
              <a:path w="187959" h="177800">
                <a:moveTo>
                  <a:pt x="55879" y="176530"/>
                </a:moveTo>
                <a:lnTo>
                  <a:pt x="25400" y="176530"/>
                </a:lnTo>
                <a:lnTo>
                  <a:pt x="32226" y="176728"/>
                </a:lnTo>
                <a:lnTo>
                  <a:pt x="45402" y="177601"/>
                </a:lnTo>
                <a:lnTo>
                  <a:pt x="50800" y="177800"/>
                </a:lnTo>
                <a:lnTo>
                  <a:pt x="55879" y="177800"/>
                </a:lnTo>
                <a:lnTo>
                  <a:pt x="55879" y="176530"/>
                </a:lnTo>
                <a:close/>
              </a:path>
              <a:path w="187959" h="177800">
                <a:moveTo>
                  <a:pt x="187959" y="170180"/>
                </a:moveTo>
                <a:lnTo>
                  <a:pt x="118109" y="170180"/>
                </a:lnTo>
                <a:lnTo>
                  <a:pt x="118109" y="177800"/>
                </a:lnTo>
                <a:lnTo>
                  <a:pt x="123189" y="177800"/>
                </a:lnTo>
                <a:lnTo>
                  <a:pt x="129758" y="177601"/>
                </a:lnTo>
                <a:lnTo>
                  <a:pt x="147657" y="176728"/>
                </a:lnTo>
                <a:lnTo>
                  <a:pt x="154939" y="176530"/>
                </a:lnTo>
                <a:lnTo>
                  <a:pt x="187324" y="176530"/>
                </a:lnTo>
                <a:lnTo>
                  <a:pt x="187959" y="175260"/>
                </a:lnTo>
                <a:lnTo>
                  <a:pt x="187959" y="170180"/>
                </a:lnTo>
                <a:close/>
              </a:path>
              <a:path w="187959" h="177800">
                <a:moveTo>
                  <a:pt x="187324" y="176530"/>
                </a:moveTo>
                <a:lnTo>
                  <a:pt x="158750" y="176530"/>
                </a:lnTo>
                <a:lnTo>
                  <a:pt x="165100" y="177800"/>
                </a:lnTo>
                <a:lnTo>
                  <a:pt x="186689" y="177800"/>
                </a:lnTo>
                <a:lnTo>
                  <a:pt x="187324" y="176530"/>
                </a:lnTo>
                <a:close/>
              </a:path>
              <a:path w="187959" h="177800">
                <a:moveTo>
                  <a:pt x="142239" y="0"/>
                </a:moveTo>
                <a:lnTo>
                  <a:pt x="132079" y="0"/>
                </a:lnTo>
                <a:lnTo>
                  <a:pt x="132079" y="2539"/>
                </a:lnTo>
                <a:lnTo>
                  <a:pt x="129539" y="6350"/>
                </a:lnTo>
                <a:lnTo>
                  <a:pt x="38100" y="148589"/>
                </a:lnTo>
                <a:lnTo>
                  <a:pt x="6350" y="170180"/>
                </a:lnTo>
                <a:lnTo>
                  <a:pt x="52070" y="170180"/>
                </a:lnTo>
                <a:lnTo>
                  <a:pt x="50800" y="168910"/>
                </a:lnTo>
                <a:lnTo>
                  <a:pt x="40639" y="168910"/>
                </a:lnTo>
                <a:lnTo>
                  <a:pt x="40639" y="158750"/>
                </a:lnTo>
                <a:lnTo>
                  <a:pt x="44450" y="154939"/>
                </a:lnTo>
                <a:lnTo>
                  <a:pt x="45720" y="152400"/>
                </a:lnTo>
                <a:lnTo>
                  <a:pt x="64770" y="121919"/>
                </a:lnTo>
                <a:lnTo>
                  <a:pt x="160513" y="121919"/>
                </a:lnTo>
                <a:lnTo>
                  <a:pt x="159001" y="111760"/>
                </a:lnTo>
                <a:lnTo>
                  <a:pt x="69850" y="111760"/>
                </a:lnTo>
                <a:lnTo>
                  <a:pt x="123189" y="30480"/>
                </a:lnTo>
                <a:lnTo>
                  <a:pt x="146910" y="30480"/>
                </a:lnTo>
                <a:lnTo>
                  <a:pt x="143509" y="7619"/>
                </a:lnTo>
                <a:lnTo>
                  <a:pt x="142239" y="2539"/>
                </a:lnTo>
                <a:lnTo>
                  <a:pt x="142239" y="0"/>
                </a:lnTo>
                <a:close/>
              </a:path>
              <a:path w="187959" h="177800">
                <a:moveTo>
                  <a:pt x="160513" y="121919"/>
                </a:moveTo>
                <a:lnTo>
                  <a:pt x="135889" y="121919"/>
                </a:lnTo>
                <a:lnTo>
                  <a:pt x="142239" y="162560"/>
                </a:lnTo>
                <a:lnTo>
                  <a:pt x="140970" y="165100"/>
                </a:lnTo>
                <a:lnTo>
                  <a:pt x="139700" y="170180"/>
                </a:lnTo>
                <a:lnTo>
                  <a:pt x="166370" y="170180"/>
                </a:lnTo>
                <a:lnTo>
                  <a:pt x="166370" y="161289"/>
                </a:lnTo>
                <a:lnTo>
                  <a:pt x="160513" y="121919"/>
                </a:lnTo>
                <a:close/>
              </a:path>
              <a:path w="187959" h="177800">
                <a:moveTo>
                  <a:pt x="146910" y="30480"/>
                </a:moveTo>
                <a:lnTo>
                  <a:pt x="123189" y="30480"/>
                </a:lnTo>
                <a:lnTo>
                  <a:pt x="134620" y="111760"/>
                </a:lnTo>
                <a:lnTo>
                  <a:pt x="159001" y="111760"/>
                </a:lnTo>
                <a:lnTo>
                  <a:pt x="146910" y="30480"/>
                </a:lnTo>
                <a:close/>
              </a:path>
            </a:pathLst>
          </a:custGeom>
          <a:solidFill>
            <a:srgbClr val="FF3A21"/>
          </a:solidFill>
        </p:spPr>
        <p:txBody>
          <a:bodyPr wrap="square" lIns="0" tIns="0" rIns="0" bIns="0" rtlCol="0"/>
          <a:lstStyle/>
          <a:p>
            <a:endParaRPr sz="1632"/>
          </a:p>
        </p:txBody>
      </p:sp>
      <p:sp>
        <p:nvSpPr>
          <p:cNvPr id="138" name="object 138"/>
          <p:cNvSpPr/>
          <p:nvPr/>
        </p:nvSpPr>
        <p:spPr>
          <a:xfrm>
            <a:off x="7691786" y="5675268"/>
            <a:ext cx="230327" cy="226873"/>
          </a:xfrm>
          <a:custGeom>
            <a:avLst/>
            <a:gdLst/>
            <a:ahLst/>
            <a:cxnLst/>
            <a:rect l="l" t="t" r="r" b="b"/>
            <a:pathLst>
              <a:path w="254000" h="250189">
                <a:moveTo>
                  <a:pt x="85090" y="11430"/>
                </a:moveTo>
                <a:lnTo>
                  <a:pt x="29210" y="11430"/>
                </a:lnTo>
                <a:lnTo>
                  <a:pt x="29300" y="14605"/>
                </a:lnTo>
                <a:lnTo>
                  <a:pt x="30479" y="22860"/>
                </a:lnTo>
                <a:lnTo>
                  <a:pt x="58420" y="242570"/>
                </a:lnTo>
                <a:lnTo>
                  <a:pt x="59690" y="250190"/>
                </a:lnTo>
                <a:lnTo>
                  <a:pt x="71120" y="250190"/>
                </a:lnTo>
                <a:lnTo>
                  <a:pt x="72390" y="248920"/>
                </a:lnTo>
                <a:lnTo>
                  <a:pt x="74929" y="243840"/>
                </a:lnTo>
                <a:lnTo>
                  <a:pt x="96575" y="209550"/>
                </a:lnTo>
                <a:lnTo>
                  <a:pt x="85090" y="209550"/>
                </a:lnTo>
                <a:lnTo>
                  <a:pt x="60960" y="21590"/>
                </a:lnTo>
                <a:lnTo>
                  <a:pt x="62587" y="17859"/>
                </a:lnTo>
                <a:lnTo>
                  <a:pt x="67309" y="14605"/>
                </a:lnTo>
                <a:lnTo>
                  <a:pt x="74890" y="12303"/>
                </a:lnTo>
                <a:lnTo>
                  <a:pt x="85090" y="11430"/>
                </a:lnTo>
                <a:close/>
              </a:path>
              <a:path w="254000" h="250189">
                <a:moveTo>
                  <a:pt x="248920" y="11430"/>
                </a:moveTo>
                <a:lnTo>
                  <a:pt x="193040" y="11430"/>
                </a:lnTo>
                <a:lnTo>
                  <a:pt x="199390" y="15240"/>
                </a:lnTo>
                <a:lnTo>
                  <a:pt x="199390" y="27940"/>
                </a:lnTo>
                <a:lnTo>
                  <a:pt x="194310" y="35560"/>
                </a:lnTo>
                <a:lnTo>
                  <a:pt x="85090" y="209550"/>
                </a:lnTo>
                <a:lnTo>
                  <a:pt x="96575" y="209550"/>
                </a:lnTo>
                <a:lnTo>
                  <a:pt x="203200" y="40640"/>
                </a:lnTo>
                <a:lnTo>
                  <a:pt x="216058" y="24288"/>
                </a:lnTo>
                <a:lnTo>
                  <a:pt x="227965" y="15557"/>
                </a:lnTo>
                <a:lnTo>
                  <a:pt x="238918" y="12064"/>
                </a:lnTo>
                <a:lnTo>
                  <a:pt x="248920" y="11430"/>
                </a:lnTo>
                <a:close/>
              </a:path>
              <a:path w="254000" h="250189">
                <a:moveTo>
                  <a:pt x="12700" y="0"/>
                </a:moveTo>
                <a:lnTo>
                  <a:pt x="0" y="0"/>
                </a:lnTo>
                <a:lnTo>
                  <a:pt x="0" y="11430"/>
                </a:lnTo>
                <a:lnTo>
                  <a:pt x="95250" y="11430"/>
                </a:lnTo>
                <a:lnTo>
                  <a:pt x="95250" y="1270"/>
                </a:lnTo>
                <a:lnTo>
                  <a:pt x="19050" y="1270"/>
                </a:lnTo>
                <a:lnTo>
                  <a:pt x="12700" y="0"/>
                </a:lnTo>
                <a:close/>
              </a:path>
              <a:path w="254000" h="250189">
                <a:moveTo>
                  <a:pt x="184150" y="0"/>
                </a:moveTo>
                <a:lnTo>
                  <a:pt x="176529" y="0"/>
                </a:lnTo>
                <a:lnTo>
                  <a:pt x="176529" y="11430"/>
                </a:lnTo>
                <a:lnTo>
                  <a:pt x="252729" y="11430"/>
                </a:lnTo>
                <a:lnTo>
                  <a:pt x="254000" y="5080"/>
                </a:lnTo>
                <a:lnTo>
                  <a:pt x="254000" y="1270"/>
                </a:lnTo>
                <a:lnTo>
                  <a:pt x="219710" y="1270"/>
                </a:lnTo>
                <a:lnTo>
                  <a:pt x="210403" y="1071"/>
                </a:lnTo>
                <a:lnTo>
                  <a:pt x="192742" y="198"/>
                </a:lnTo>
                <a:lnTo>
                  <a:pt x="184150" y="0"/>
                </a:lnTo>
                <a:close/>
              </a:path>
              <a:path w="254000" h="250189">
                <a:moveTo>
                  <a:pt x="91440" y="0"/>
                </a:moveTo>
                <a:lnTo>
                  <a:pt x="90170" y="0"/>
                </a:lnTo>
                <a:lnTo>
                  <a:pt x="78740" y="198"/>
                </a:lnTo>
                <a:lnTo>
                  <a:pt x="55880" y="1071"/>
                </a:lnTo>
                <a:lnTo>
                  <a:pt x="44450" y="1270"/>
                </a:lnTo>
                <a:lnTo>
                  <a:pt x="95250" y="1270"/>
                </a:lnTo>
                <a:lnTo>
                  <a:pt x="91440" y="0"/>
                </a:lnTo>
                <a:close/>
              </a:path>
              <a:path w="254000" h="250189">
                <a:moveTo>
                  <a:pt x="251460" y="0"/>
                </a:moveTo>
                <a:lnTo>
                  <a:pt x="248920" y="0"/>
                </a:lnTo>
                <a:lnTo>
                  <a:pt x="242034" y="198"/>
                </a:lnTo>
                <a:lnTo>
                  <a:pt x="227310" y="1071"/>
                </a:lnTo>
                <a:lnTo>
                  <a:pt x="219710" y="1270"/>
                </a:lnTo>
                <a:lnTo>
                  <a:pt x="254000" y="1270"/>
                </a:lnTo>
                <a:lnTo>
                  <a:pt x="251460" y="0"/>
                </a:lnTo>
                <a:close/>
              </a:path>
            </a:pathLst>
          </a:custGeom>
          <a:solidFill>
            <a:srgbClr val="FF3A21"/>
          </a:solidFill>
        </p:spPr>
        <p:txBody>
          <a:bodyPr wrap="square" lIns="0" tIns="0" rIns="0" bIns="0" rtlCol="0"/>
          <a:lstStyle/>
          <a:p>
            <a:endParaRPr sz="1632"/>
          </a:p>
        </p:txBody>
      </p:sp>
      <p:sp>
        <p:nvSpPr>
          <p:cNvPr id="139" name="object 139"/>
          <p:cNvSpPr/>
          <p:nvPr/>
        </p:nvSpPr>
        <p:spPr>
          <a:xfrm>
            <a:off x="7876047" y="5789281"/>
            <a:ext cx="172746" cy="154319"/>
          </a:xfrm>
          <a:custGeom>
            <a:avLst/>
            <a:gdLst/>
            <a:ahLst/>
            <a:cxnLst/>
            <a:rect l="l" t="t" r="r" b="b"/>
            <a:pathLst>
              <a:path w="190500" h="170179">
                <a:moveTo>
                  <a:pt x="154665" y="86359"/>
                </a:moveTo>
                <a:lnTo>
                  <a:pt x="120650" y="86359"/>
                </a:lnTo>
                <a:lnTo>
                  <a:pt x="135989" y="88761"/>
                </a:lnTo>
                <a:lnTo>
                  <a:pt x="146208" y="95091"/>
                </a:lnTo>
                <a:lnTo>
                  <a:pt x="151903" y="104040"/>
                </a:lnTo>
                <a:lnTo>
                  <a:pt x="153670" y="114299"/>
                </a:lnTo>
                <a:lnTo>
                  <a:pt x="149225" y="132357"/>
                </a:lnTo>
                <a:lnTo>
                  <a:pt x="137159" y="147319"/>
                </a:lnTo>
                <a:lnTo>
                  <a:pt x="119379" y="157519"/>
                </a:lnTo>
                <a:lnTo>
                  <a:pt x="97790" y="161289"/>
                </a:lnTo>
                <a:lnTo>
                  <a:pt x="0" y="161289"/>
                </a:lnTo>
                <a:lnTo>
                  <a:pt x="0" y="170179"/>
                </a:lnTo>
                <a:lnTo>
                  <a:pt x="104140" y="170179"/>
                </a:lnTo>
                <a:lnTo>
                  <a:pt x="133528" y="165417"/>
                </a:lnTo>
                <a:lnTo>
                  <a:pt x="157321" y="153034"/>
                </a:lnTo>
                <a:lnTo>
                  <a:pt x="173255" y="135889"/>
                </a:lnTo>
                <a:lnTo>
                  <a:pt x="179070" y="116839"/>
                </a:lnTo>
                <a:lnTo>
                  <a:pt x="176053" y="104675"/>
                </a:lnTo>
                <a:lnTo>
                  <a:pt x="167322" y="93821"/>
                </a:lnTo>
                <a:lnTo>
                  <a:pt x="154665" y="86359"/>
                </a:lnTo>
                <a:close/>
              </a:path>
              <a:path w="190500" h="170179">
                <a:moveTo>
                  <a:pt x="86360" y="8889"/>
                </a:moveTo>
                <a:lnTo>
                  <a:pt x="58420" y="8889"/>
                </a:lnTo>
                <a:lnTo>
                  <a:pt x="63500" y="10159"/>
                </a:lnTo>
                <a:lnTo>
                  <a:pt x="63500" y="15239"/>
                </a:lnTo>
                <a:lnTo>
                  <a:pt x="62229" y="17779"/>
                </a:lnTo>
                <a:lnTo>
                  <a:pt x="29210" y="151129"/>
                </a:lnTo>
                <a:lnTo>
                  <a:pt x="27940" y="158749"/>
                </a:lnTo>
                <a:lnTo>
                  <a:pt x="26670" y="161289"/>
                </a:lnTo>
                <a:lnTo>
                  <a:pt x="49529" y="161289"/>
                </a:lnTo>
                <a:lnTo>
                  <a:pt x="49529" y="157479"/>
                </a:lnTo>
                <a:lnTo>
                  <a:pt x="50800" y="153669"/>
                </a:lnTo>
                <a:lnTo>
                  <a:pt x="67310" y="86359"/>
                </a:lnTo>
                <a:lnTo>
                  <a:pt x="154665" y="86359"/>
                </a:lnTo>
                <a:lnTo>
                  <a:pt x="153352" y="85586"/>
                </a:lnTo>
                <a:lnTo>
                  <a:pt x="134620" y="81279"/>
                </a:lnTo>
                <a:lnTo>
                  <a:pt x="143393" y="78739"/>
                </a:lnTo>
                <a:lnTo>
                  <a:pt x="69850" y="78739"/>
                </a:lnTo>
                <a:lnTo>
                  <a:pt x="85090" y="16509"/>
                </a:lnTo>
                <a:lnTo>
                  <a:pt x="86264" y="10636"/>
                </a:lnTo>
                <a:lnTo>
                  <a:pt x="86360" y="8889"/>
                </a:lnTo>
                <a:close/>
              </a:path>
              <a:path w="190500" h="170179">
                <a:moveTo>
                  <a:pt x="139700" y="0"/>
                </a:moveTo>
                <a:lnTo>
                  <a:pt x="40640" y="0"/>
                </a:lnTo>
                <a:lnTo>
                  <a:pt x="40640" y="8889"/>
                </a:lnTo>
                <a:lnTo>
                  <a:pt x="134620" y="8889"/>
                </a:lnTo>
                <a:lnTo>
                  <a:pt x="150296" y="11628"/>
                </a:lnTo>
                <a:lnTo>
                  <a:pt x="160020" y="18414"/>
                </a:lnTo>
                <a:lnTo>
                  <a:pt x="164980" y="27106"/>
                </a:lnTo>
                <a:lnTo>
                  <a:pt x="166370" y="35559"/>
                </a:lnTo>
                <a:lnTo>
                  <a:pt x="162282" y="50879"/>
                </a:lnTo>
                <a:lnTo>
                  <a:pt x="150812" y="64769"/>
                </a:lnTo>
                <a:lnTo>
                  <a:pt x="133151" y="74850"/>
                </a:lnTo>
                <a:lnTo>
                  <a:pt x="110490" y="78739"/>
                </a:lnTo>
                <a:lnTo>
                  <a:pt x="143393" y="78739"/>
                </a:lnTo>
                <a:lnTo>
                  <a:pt x="156209" y="75029"/>
                </a:lnTo>
                <a:lnTo>
                  <a:pt x="173989" y="64611"/>
                </a:lnTo>
                <a:lnTo>
                  <a:pt x="186054" y="51097"/>
                </a:lnTo>
                <a:lnTo>
                  <a:pt x="190500" y="35559"/>
                </a:lnTo>
                <a:lnTo>
                  <a:pt x="187027" y="21967"/>
                </a:lnTo>
                <a:lnTo>
                  <a:pt x="177006" y="10636"/>
                </a:lnTo>
                <a:lnTo>
                  <a:pt x="161032" y="2877"/>
                </a:lnTo>
                <a:lnTo>
                  <a:pt x="139700" y="0"/>
                </a:lnTo>
                <a:close/>
              </a:path>
            </a:pathLst>
          </a:custGeom>
          <a:solidFill>
            <a:srgbClr val="FF3A21"/>
          </a:solidFill>
        </p:spPr>
        <p:txBody>
          <a:bodyPr wrap="square" lIns="0" tIns="0" rIns="0" bIns="0" rtlCol="0"/>
          <a:lstStyle/>
          <a:p>
            <a:endParaRPr sz="1632"/>
          </a:p>
        </p:txBody>
      </p:sp>
      <p:sp>
        <p:nvSpPr>
          <p:cNvPr id="140" name="object 140"/>
          <p:cNvSpPr/>
          <p:nvPr/>
        </p:nvSpPr>
        <p:spPr>
          <a:xfrm>
            <a:off x="8220386" y="5577379"/>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312" y="36730"/>
                </a:lnTo>
                <a:lnTo>
                  <a:pt x="32384" y="32861"/>
                </a:lnTo>
                <a:lnTo>
                  <a:pt x="36552" y="26848"/>
                </a:lnTo>
                <a:lnTo>
                  <a:pt x="38100" y="19050"/>
                </a:lnTo>
                <a:lnTo>
                  <a:pt x="36552" y="11787"/>
                </a:lnTo>
                <a:lnTo>
                  <a:pt x="32384" y="5714"/>
                </a:lnTo>
                <a:lnTo>
                  <a:pt x="26312" y="1547"/>
                </a:lnTo>
                <a:lnTo>
                  <a:pt x="19050" y="0"/>
                </a:lnTo>
                <a:close/>
              </a:path>
            </a:pathLst>
          </a:custGeom>
          <a:solidFill>
            <a:srgbClr val="FF3A21"/>
          </a:solidFill>
        </p:spPr>
        <p:txBody>
          <a:bodyPr wrap="square" lIns="0" tIns="0" rIns="0" bIns="0" rtlCol="0"/>
          <a:lstStyle/>
          <a:p>
            <a:endParaRPr sz="1632"/>
          </a:p>
        </p:txBody>
      </p:sp>
      <p:sp>
        <p:nvSpPr>
          <p:cNvPr id="141" name="object 141"/>
          <p:cNvSpPr/>
          <p:nvPr/>
        </p:nvSpPr>
        <p:spPr>
          <a:xfrm>
            <a:off x="8371252" y="5455305"/>
            <a:ext cx="229175" cy="226873"/>
          </a:xfrm>
          <a:custGeom>
            <a:avLst/>
            <a:gdLst/>
            <a:ahLst/>
            <a:cxnLst/>
            <a:rect l="l" t="t" r="r" b="b"/>
            <a:pathLst>
              <a:path w="252729" h="250189">
                <a:moveTo>
                  <a:pt x="85090" y="10159"/>
                </a:moveTo>
                <a:lnTo>
                  <a:pt x="29210" y="10159"/>
                </a:lnTo>
                <a:lnTo>
                  <a:pt x="29326" y="23733"/>
                </a:lnTo>
                <a:lnTo>
                  <a:pt x="58420" y="242569"/>
                </a:lnTo>
                <a:lnTo>
                  <a:pt x="58420" y="250189"/>
                </a:lnTo>
                <a:lnTo>
                  <a:pt x="71120" y="250189"/>
                </a:lnTo>
                <a:lnTo>
                  <a:pt x="72390" y="248919"/>
                </a:lnTo>
                <a:lnTo>
                  <a:pt x="74929" y="243839"/>
                </a:lnTo>
                <a:lnTo>
                  <a:pt x="96441" y="209549"/>
                </a:lnTo>
                <a:lnTo>
                  <a:pt x="85090" y="209549"/>
                </a:lnTo>
                <a:lnTo>
                  <a:pt x="60960" y="20319"/>
                </a:lnTo>
                <a:lnTo>
                  <a:pt x="62408" y="16589"/>
                </a:lnTo>
                <a:lnTo>
                  <a:pt x="66833" y="13334"/>
                </a:lnTo>
                <a:lnTo>
                  <a:pt x="74354" y="11033"/>
                </a:lnTo>
                <a:lnTo>
                  <a:pt x="85090" y="10159"/>
                </a:lnTo>
                <a:close/>
              </a:path>
              <a:path w="252729" h="250189">
                <a:moveTo>
                  <a:pt x="247650" y="10159"/>
                </a:moveTo>
                <a:lnTo>
                  <a:pt x="182879" y="10159"/>
                </a:lnTo>
                <a:lnTo>
                  <a:pt x="193040" y="11429"/>
                </a:lnTo>
                <a:lnTo>
                  <a:pt x="199390" y="13969"/>
                </a:lnTo>
                <a:lnTo>
                  <a:pt x="199390" y="27939"/>
                </a:lnTo>
                <a:lnTo>
                  <a:pt x="194310" y="35559"/>
                </a:lnTo>
                <a:lnTo>
                  <a:pt x="85090" y="209549"/>
                </a:lnTo>
                <a:lnTo>
                  <a:pt x="96441" y="209549"/>
                </a:lnTo>
                <a:lnTo>
                  <a:pt x="203200" y="39369"/>
                </a:lnTo>
                <a:lnTo>
                  <a:pt x="215324" y="23733"/>
                </a:lnTo>
                <a:lnTo>
                  <a:pt x="226853" y="15239"/>
                </a:lnTo>
                <a:lnTo>
                  <a:pt x="237668" y="11509"/>
                </a:lnTo>
                <a:lnTo>
                  <a:pt x="247650" y="10159"/>
                </a:lnTo>
                <a:close/>
              </a:path>
              <a:path w="252729" h="250189">
                <a:moveTo>
                  <a:pt x="93979" y="0"/>
                </a:moveTo>
                <a:lnTo>
                  <a:pt x="0" y="0"/>
                </a:lnTo>
                <a:lnTo>
                  <a:pt x="0" y="10159"/>
                </a:lnTo>
                <a:lnTo>
                  <a:pt x="93979" y="10159"/>
                </a:lnTo>
                <a:lnTo>
                  <a:pt x="93979" y="0"/>
                </a:lnTo>
                <a:close/>
              </a:path>
              <a:path w="252729" h="250189">
                <a:moveTo>
                  <a:pt x="252729" y="0"/>
                </a:moveTo>
                <a:lnTo>
                  <a:pt x="176529" y="0"/>
                </a:lnTo>
                <a:lnTo>
                  <a:pt x="176529" y="10159"/>
                </a:lnTo>
                <a:lnTo>
                  <a:pt x="252729" y="10159"/>
                </a:lnTo>
                <a:lnTo>
                  <a:pt x="252729" y="0"/>
                </a:lnTo>
                <a:close/>
              </a:path>
            </a:pathLst>
          </a:custGeom>
          <a:solidFill>
            <a:srgbClr val="FF3A21"/>
          </a:solidFill>
        </p:spPr>
        <p:txBody>
          <a:bodyPr wrap="square" lIns="0" tIns="0" rIns="0" bIns="0" rtlCol="0"/>
          <a:lstStyle/>
          <a:p>
            <a:endParaRPr sz="1632"/>
          </a:p>
        </p:txBody>
      </p:sp>
      <p:sp>
        <p:nvSpPr>
          <p:cNvPr id="142" name="object 142"/>
          <p:cNvSpPr/>
          <p:nvPr/>
        </p:nvSpPr>
        <p:spPr>
          <a:xfrm>
            <a:off x="8555513" y="5569318"/>
            <a:ext cx="172746" cy="154319"/>
          </a:xfrm>
          <a:custGeom>
            <a:avLst/>
            <a:gdLst/>
            <a:ahLst/>
            <a:cxnLst/>
            <a:rect l="l" t="t" r="r" b="b"/>
            <a:pathLst>
              <a:path w="190500" h="170179">
                <a:moveTo>
                  <a:pt x="151728" y="85089"/>
                </a:moveTo>
                <a:lnTo>
                  <a:pt x="119379" y="85089"/>
                </a:lnTo>
                <a:lnTo>
                  <a:pt x="134917" y="87689"/>
                </a:lnTo>
                <a:lnTo>
                  <a:pt x="145573" y="94456"/>
                </a:lnTo>
                <a:lnTo>
                  <a:pt x="151705" y="103842"/>
                </a:lnTo>
                <a:lnTo>
                  <a:pt x="153670" y="114300"/>
                </a:lnTo>
                <a:lnTo>
                  <a:pt x="149225" y="132357"/>
                </a:lnTo>
                <a:lnTo>
                  <a:pt x="137159" y="147319"/>
                </a:lnTo>
                <a:lnTo>
                  <a:pt x="119379" y="157519"/>
                </a:lnTo>
                <a:lnTo>
                  <a:pt x="97790" y="161289"/>
                </a:lnTo>
                <a:lnTo>
                  <a:pt x="0" y="161289"/>
                </a:lnTo>
                <a:lnTo>
                  <a:pt x="0" y="170180"/>
                </a:lnTo>
                <a:lnTo>
                  <a:pt x="104140" y="170180"/>
                </a:lnTo>
                <a:lnTo>
                  <a:pt x="133330" y="165417"/>
                </a:lnTo>
                <a:lnTo>
                  <a:pt x="156686" y="153035"/>
                </a:lnTo>
                <a:lnTo>
                  <a:pt x="172184" y="135890"/>
                </a:lnTo>
                <a:lnTo>
                  <a:pt x="177800" y="116839"/>
                </a:lnTo>
                <a:lnTo>
                  <a:pt x="174982" y="104139"/>
                </a:lnTo>
                <a:lnTo>
                  <a:pt x="166687" y="93344"/>
                </a:lnTo>
                <a:lnTo>
                  <a:pt x="153154" y="85407"/>
                </a:lnTo>
                <a:lnTo>
                  <a:pt x="151728" y="85089"/>
                </a:lnTo>
                <a:close/>
              </a:path>
              <a:path w="190500" h="170179">
                <a:moveTo>
                  <a:pt x="86360" y="8889"/>
                </a:moveTo>
                <a:lnTo>
                  <a:pt x="57150" y="8889"/>
                </a:lnTo>
                <a:lnTo>
                  <a:pt x="63500" y="10160"/>
                </a:lnTo>
                <a:lnTo>
                  <a:pt x="63500" y="15239"/>
                </a:lnTo>
                <a:lnTo>
                  <a:pt x="62229" y="17780"/>
                </a:lnTo>
                <a:lnTo>
                  <a:pt x="29210" y="151130"/>
                </a:lnTo>
                <a:lnTo>
                  <a:pt x="26670" y="158750"/>
                </a:lnTo>
                <a:lnTo>
                  <a:pt x="25400" y="161289"/>
                </a:lnTo>
                <a:lnTo>
                  <a:pt x="49529" y="161289"/>
                </a:lnTo>
                <a:lnTo>
                  <a:pt x="49529" y="152400"/>
                </a:lnTo>
                <a:lnTo>
                  <a:pt x="67310" y="85089"/>
                </a:lnTo>
                <a:lnTo>
                  <a:pt x="151728" y="85089"/>
                </a:lnTo>
                <a:lnTo>
                  <a:pt x="134620" y="81280"/>
                </a:lnTo>
                <a:lnTo>
                  <a:pt x="142493" y="78739"/>
                </a:lnTo>
                <a:lnTo>
                  <a:pt x="69850" y="78739"/>
                </a:lnTo>
                <a:lnTo>
                  <a:pt x="85090" y="16510"/>
                </a:lnTo>
                <a:lnTo>
                  <a:pt x="86360" y="10160"/>
                </a:lnTo>
                <a:lnTo>
                  <a:pt x="86360" y="8889"/>
                </a:lnTo>
                <a:close/>
              </a:path>
              <a:path w="190500" h="170179">
                <a:moveTo>
                  <a:pt x="138429" y="0"/>
                </a:moveTo>
                <a:lnTo>
                  <a:pt x="40640" y="0"/>
                </a:lnTo>
                <a:lnTo>
                  <a:pt x="40640" y="8889"/>
                </a:lnTo>
                <a:lnTo>
                  <a:pt x="134620" y="8889"/>
                </a:lnTo>
                <a:lnTo>
                  <a:pt x="150296" y="11628"/>
                </a:lnTo>
                <a:lnTo>
                  <a:pt x="160020" y="18414"/>
                </a:lnTo>
                <a:lnTo>
                  <a:pt x="164980" y="27106"/>
                </a:lnTo>
                <a:lnTo>
                  <a:pt x="166370" y="35560"/>
                </a:lnTo>
                <a:lnTo>
                  <a:pt x="162262" y="50343"/>
                </a:lnTo>
                <a:lnTo>
                  <a:pt x="150653" y="64293"/>
                </a:lnTo>
                <a:lnTo>
                  <a:pt x="132615" y="74672"/>
                </a:lnTo>
                <a:lnTo>
                  <a:pt x="109220" y="78739"/>
                </a:lnTo>
                <a:lnTo>
                  <a:pt x="142493" y="78739"/>
                </a:lnTo>
                <a:lnTo>
                  <a:pt x="156209" y="74314"/>
                </a:lnTo>
                <a:lnTo>
                  <a:pt x="173989" y="63658"/>
                </a:lnTo>
                <a:lnTo>
                  <a:pt x="186054" y="50383"/>
                </a:lnTo>
                <a:lnTo>
                  <a:pt x="190500" y="35560"/>
                </a:lnTo>
                <a:lnTo>
                  <a:pt x="187007" y="21431"/>
                </a:lnTo>
                <a:lnTo>
                  <a:pt x="176847" y="10160"/>
                </a:lnTo>
                <a:lnTo>
                  <a:pt x="160496" y="2698"/>
                </a:lnTo>
                <a:lnTo>
                  <a:pt x="138429" y="0"/>
                </a:lnTo>
                <a:close/>
              </a:path>
            </a:pathLst>
          </a:custGeom>
          <a:solidFill>
            <a:srgbClr val="FF3A21"/>
          </a:solidFill>
        </p:spPr>
        <p:txBody>
          <a:bodyPr wrap="square" lIns="0" tIns="0" rIns="0" bIns="0" rtlCol="0"/>
          <a:lstStyle/>
          <a:p>
            <a:endParaRPr sz="1632"/>
          </a:p>
        </p:txBody>
      </p:sp>
      <p:sp>
        <p:nvSpPr>
          <p:cNvPr id="143" name="object 143"/>
          <p:cNvSpPr/>
          <p:nvPr/>
        </p:nvSpPr>
        <p:spPr>
          <a:xfrm>
            <a:off x="7673358" y="5594654"/>
            <a:ext cx="409983" cy="0"/>
          </a:xfrm>
          <a:custGeom>
            <a:avLst/>
            <a:gdLst/>
            <a:ahLst/>
            <a:cxnLst/>
            <a:rect l="l" t="t" r="r" b="b"/>
            <a:pathLst>
              <a:path w="452120">
                <a:moveTo>
                  <a:pt x="0" y="0"/>
                </a:moveTo>
                <a:lnTo>
                  <a:pt x="452120" y="0"/>
                </a:lnTo>
              </a:path>
            </a:pathLst>
          </a:custGeom>
          <a:ln w="15240">
            <a:solidFill>
              <a:srgbClr val="FF3A21"/>
            </a:solidFill>
          </a:ln>
        </p:spPr>
        <p:txBody>
          <a:bodyPr wrap="square" lIns="0" tIns="0" rIns="0" bIns="0" rtlCol="0"/>
          <a:lstStyle/>
          <a:p>
            <a:endParaRPr sz="1632"/>
          </a:p>
        </p:txBody>
      </p:sp>
    </p:spTree>
    <p:extLst>
      <p:ext uri="{BB962C8B-B14F-4D97-AF65-F5344CB8AC3E}">
        <p14:creationId xmlns:p14="http://schemas.microsoft.com/office/powerpoint/2010/main" val="19553176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95417" y="4652231"/>
            <a:ext cx="175049" cy="146258"/>
          </a:xfrm>
          <a:custGeom>
            <a:avLst/>
            <a:gdLst/>
            <a:ahLst/>
            <a:cxnLst/>
            <a:rect l="l" t="t" r="r" b="b"/>
            <a:pathLst>
              <a:path w="193039" h="161289">
                <a:moveTo>
                  <a:pt x="59860" y="8890"/>
                </a:moveTo>
                <a:lnTo>
                  <a:pt x="43180" y="8890"/>
                </a:lnTo>
                <a:lnTo>
                  <a:pt x="48260" y="12700"/>
                </a:lnTo>
                <a:lnTo>
                  <a:pt x="48151" y="26193"/>
                </a:lnTo>
                <a:lnTo>
                  <a:pt x="47982" y="29428"/>
                </a:lnTo>
                <a:lnTo>
                  <a:pt x="46989" y="35083"/>
                </a:lnTo>
                <a:lnTo>
                  <a:pt x="45045" y="42882"/>
                </a:lnTo>
                <a:lnTo>
                  <a:pt x="41910" y="54610"/>
                </a:lnTo>
                <a:lnTo>
                  <a:pt x="21590" y="135890"/>
                </a:lnTo>
                <a:lnTo>
                  <a:pt x="20320" y="142240"/>
                </a:lnTo>
                <a:lnTo>
                  <a:pt x="19166" y="150316"/>
                </a:lnTo>
                <a:lnTo>
                  <a:pt x="19050" y="158750"/>
                </a:lnTo>
                <a:lnTo>
                  <a:pt x="24130" y="161290"/>
                </a:lnTo>
                <a:lnTo>
                  <a:pt x="33020" y="161290"/>
                </a:lnTo>
                <a:lnTo>
                  <a:pt x="39370" y="158750"/>
                </a:lnTo>
                <a:lnTo>
                  <a:pt x="48260" y="125730"/>
                </a:lnTo>
                <a:lnTo>
                  <a:pt x="55880" y="92710"/>
                </a:lnTo>
                <a:lnTo>
                  <a:pt x="58420" y="86360"/>
                </a:lnTo>
                <a:lnTo>
                  <a:pt x="60960" y="78740"/>
                </a:lnTo>
                <a:lnTo>
                  <a:pt x="62230" y="69850"/>
                </a:lnTo>
                <a:lnTo>
                  <a:pt x="63500" y="63500"/>
                </a:lnTo>
                <a:lnTo>
                  <a:pt x="67205" y="53617"/>
                </a:lnTo>
                <a:lnTo>
                  <a:pt x="67310" y="52070"/>
                </a:lnTo>
                <a:lnTo>
                  <a:pt x="73759" y="40501"/>
                </a:lnTo>
                <a:lnTo>
                  <a:pt x="80980" y="31750"/>
                </a:lnTo>
                <a:lnTo>
                  <a:pt x="71120" y="31750"/>
                </a:lnTo>
                <a:lnTo>
                  <a:pt x="67032" y="18216"/>
                </a:lnTo>
                <a:lnTo>
                  <a:pt x="59860" y="8890"/>
                </a:lnTo>
                <a:close/>
              </a:path>
              <a:path w="193039" h="161289">
                <a:moveTo>
                  <a:pt x="153655" y="8890"/>
                </a:moveTo>
                <a:lnTo>
                  <a:pt x="125730" y="8890"/>
                </a:lnTo>
                <a:lnTo>
                  <a:pt x="135135" y="11072"/>
                </a:lnTo>
                <a:lnTo>
                  <a:pt x="140970" y="16827"/>
                </a:lnTo>
                <a:lnTo>
                  <a:pt x="143946" y="24963"/>
                </a:lnTo>
                <a:lnTo>
                  <a:pt x="144553" y="31750"/>
                </a:lnTo>
                <a:lnTo>
                  <a:pt x="144662" y="35083"/>
                </a:lnTo>
                <a:lnTo>
                  <a:pt x="141922" y="53617"/>
                </a:lnTo>
                <a:lnTo>
                  <a:pt x="135254" y="77470"/>
                </a:lnTo>
                <a:lnTo>
                  <a:pt x="127634" y="100369"/>
                </a:lnTo>
                <a:lnTo>
                  <a:pt x="121920" y="116840"/>
                </a:lnTo>
                <a:lnTo>
                  <a:pt x="118110" y="124460"/>
                </a:lnTo>
                <a:lnTo>
                  <a:pt x="118110" y="132080"/>
                </a:lnTo>
                <a:lnTo>
                  <a:pt x="120332" y="144145"/>
                </a:lnTo>
                <a:lnTo>
                  <a:pt x="126365" y="153352"/>
                </a:lnTo>
                <a:lnTo>
                  <a:pt x="135255" y="159226"/>
                </a:lnTo>
                <a:lnTo>
                  <a:pt x="146050" y="161290"/>
                </a:lnTo>
                <a:lnTo>
                  <a:pt x="166881" y="153670"/>
                </a:lnTo>
                <a:lnTo>
                  <a:pt x="140970" y="153670"/>
                </a:lnTo>
                <a:lnTo>
                  <a:pt x="138430" y="151130"/>
                </a:lnTo>
                <a:lnTo>
                  <a:pt x="146050" y="116840"/>
                </a:lnTo>
                <a:lnTo>
                  <a:pt x="151903" y="99556"/>
                </a:lnTo>
                <a:lnTo>
                  <a:pt x="158591" y="78581"/>
                </a:lnTo>
                <a:lnTo>
                  <a:pt x="164087" y="57368"/>
                </a:lnTo>
                <a:lnTo>
                  <a:pt x="166370" y="39370"/>
                </a:lnTo>
                <a:lnTo>
                  <a:pt x="163611" y="22502"/>
                </a:lnTo>
                <a:lnTo>
                  <a:pt x="155733" y="10160"/>
                </a:lnTo>
                <a:lnTo>
                  <a:pt x="153655" y="8890"/>
                </a:lnTo>
                <a:close/>
              </a:path>
              <a:path w="193039" h="161289">
                <a:moveTo>
                  <a:pt x="193040" y="102870"/>
                </a:moveTo>
                <a:lnTo>
                  <a:pt x="185420" y="102870"/>
                </a:lnTo>
                <a:lnTo>
                  <a:pt x="185420" y="104140"/>
                </a:lnTo>
                <a:lnTo>
                  <a:pt x="184150" y="110490"/>
                </a:lnTo>
                <a:lnTo>
                  <a:pt x="177680" y="127416"/>
                </a:lnTo>
                <a:lnTo>
                  <a:pt x="169545" y="141128"/>
                </a:lnTo>
                <a:lnTo>
                  <a:pt x="159504" y="150316"/>
                </a:lnTo>
                <a:lnTo>
                  <a:pt x="147320" y="153670"/>
                </a:lnTo>
                <a:lnTo>
                  <a:pt x="166881" y="153670"/>
                </a:lnTo>
                <a:lnTo>
                  <a:pt x="167858" y="153312"/>
                </a:lnTo>
                <a:lnTo>
                  <a:pt x="182403" y="135572"/>
                </a:lnTo>
                <a:lnTo>
                  <a:pt x="190519" y="117355"/>
                </a:lnTo>
                <a:lnTo>
                  <a:pt x="193040" y="107950"/>
                </a:lnTo>
                <a:lnTo>
                  <a:pt x="193040" y="102870"/>
                </a:lnTo>
                <a:close/>
              </a:path>
              <a:path w="193039" h="161289">
                <a:moveTo>
                  <a:pt x="38100" y="0"/>
                </a:moveTo>
                <a:lnTo>
                  <a:pt x="6965" y="31035"/>
                </a:lnTo>
                <a:lnTo>
                  <a:pt x="0" y="54610"/>
                </a:lnTo>
                <a:lnTo>
                  <a:pt x="0" y="59690"/>
                </a:lnTo>
                <a:lnTo>
                  <a:pt x="8890" y="59690"/>
                </a:lnTo>
                <a:lnTo>
                  <a:pt x="10160" y="50800"/>
                </a:lnTo>
                <a:lnTo>
                  <a:pt x="15220" y="33535"/>
                </a:lnTo>
                <a:lnTo>
                  <a:pt x="21113" y="20320"/>
                </a:lnTo>
                <a:lnTo>
                  <a:pt x="28197" y="11866"/>
                </a:lnTo>
                <a:lnTo>
                  <a:pt x="36830" y="8890"/>
                </a:lnTo>
                <a:lnTo>
                  <a:pt x="59860" y="8890"/>
                </a:lnTo>
                <a:lnTo>
                  <a:pt x="59372" y="8255"/>
                </a:lnTo>
                <a:lnTo>
                  <a:pt x="49331" y="2103"/>
                </a:lnTo>
                <a:lnTo>
                  <a:pt x="38100" y="0"/>
                </a:lnTo>
                <a:close/>
              </a:path>
              <a:path w="193039" h="161289">
                <a:moveTo>
                  <a:pt x="127000" y="0"/>
                </a:moveTo>
                <a:lnTo>
                  <a:pt x="105231" y="3889"/>
                </a:lnTo>
                <a:lnTo>
                  <a:pt x="89058" y="13017"/>
                </a:lnTo>
                <a:lnTo>
                  <a:pt x="77886" y="23574"/>
                </a:lnTo>
                <a:lnTo>
                  <a:pt x="71120" y="31750"/>
                </a:lnTo>
                <a:lnTo>
                  <a:pt x="80980" y="31750"/>
                </a:lnTo>
                <a:lnTo>
                  <a:pt x="85566" y="26193"/>
                </a:lnTo>
                <a:lnTo>
                  <a:pt x="102850" y="14029"/>
                </a:lnTo>
                <a:lnTo>
                  <a:pt x="125730" y="8890"/>
                </a:lnTo>
                <a:lnTo>
                  <a:pt x="153655" y="8890"/>
                </a:lnTo>
                <a:lnTo>
                  <a:pt x="143331" y="2579"/>
                </a:lnTo>
                <a:lnTo>
                  <a:pt x="127000" y="0"/>
                </a:lnTo>
                <a:close/>
              </a:path>
            </a:pathLst>
          </a:custGeom>
          <a:solidFill>
            <a:srgbClr val="0000FF"/>
          </a:solidFill>
        </p:spPr>
        <p:txBody>
          <a:bodyPr wrap="square" lIns="0" tIns="0" rIns="0" bIns="0" rtlCol="0"/>
          <a:lstStyle/>
          <a:p>
            <a:endParaRPr sz="1632"/>
          </a:p>
        </p:txBody>
      </p:sp>
      <p:sp>
        <p:nvSpPr>
          <p:cNvPr id="3" name="object 3"/>
          <p:cNvSpPr/>
          <p:nvPr/>
        </p:nvSpPr>
        <p:spPr>
          <a:xfrm>
            <a:off x="4987741" y="4652231"/>
            <a:ext cx="161229" cy="146258"/>
          </a:xfrm>
          <a:custGeom>
            <a:avLst/>
            <a:gdLst/>
            <a:ahLst/>
            <a:cxnLst/>
            <a:rect l="l" t="t" r="r" b="b"/>
            <a:pathLst>
              <a:path w="177800" h="161289">
                <a:moveTo>
                  <a:pt x="25400" y="116840"/>
                </a:moveTo>
                <a:lnTo>
                  <a:pt x="19050" y="116840"/>
                </a:lnTo>
                <a:lnTo>
                  <a:pt x="11787" y="118606"/>
                </a:lnTo>
                <a:lnTo>
                  <a:pt x="5715" y="123348"/>
                </a:lnTo>
                <a:lnTo>
                  <a:pt x="1547" y="130234"/>
                </a:lnTo>
                <a:lnTo>
                  <a:pt x="0" y="138430"/>
                </a:lnTo>
                <a:lnTo>
                  <a:pt x="3016" y="148967"/>
                </a:lnTo>
                <a:lnTo>
                  <a:pt x="10795" y="156051"/>
                </a:lnTo>
                <a:lnTo>
                  <a:pt x="21431" y="160039"/>
                </a:lnTo>
                <a:lnTo>
                  <a:pt x="33019" y="161290"/>
                </a:lnTo>
                <a:lnTo>
                  <a:pt x="48974" y="157301"/>
                </a:lnTo>
                <a:lnTo>
                  <a:pt x="53751" y="153670"/>
                </a:lnTo>
                <a:lnTo>
                  <a:pt x="22859" y="153670"/>
                </a:lnTo>
                <a:lnTo>
                  <a:pt x="16509" y="149860"/>
                </a:lnTo>
                <a:lnTo>
                  <a:pt x="25400" y="147320"/>
                </a:lnTo>
                <a:lnTo>
                  <a:pt x="33019" y="140970"/>
                </a:lnTo>
                <a:lnTo>
                  <a:pt x="33019" y="120650"/>
                </a:lnTo>
                <a:lnTo>
                  <a:pt x="25400" y="116840"/>
                </a:lnTo>
                <a:close/>
              </a:path>
              <a:path w="177800" h="161289">
                <a:moveTo>
                  <a:pt x="90638" y="134620"/>
                </a:moveTo>
                <a:lnTo>
                  <a:pt x="71119" y="134620"/>
                </a:lnTo>
                <a:lnTo>
                  <a:pt x="76200" y="144145"/>
                </a:lnTo>
                <a:lnTo>
                  <a:pt x="84137" y="152717"/>
                </a:lnTo>
                <a:lnTo>
                  <a:pt x="95408" y="158908"/>
                </a:lnTo>
                <a:lnTo>
                  <a:pt x="110489" y="161290"/>
                </a:lnTo>
                <a:lnTo>
                  <a:pt x="134223" y="154205"/>
                </a:lnTo>
                <a:lnTo>
                  <a:pt x="134801" y="153670"/>
                </a:lnTo>
                <a:lnTo>
                  <a:pt x="110489" y="153670"/>
                </a:lnTo>
                <a:lnTo>
                  <a:pt x="100885" y="151705"/>
                </a:lnTo>
                <a:lnTo>
                  <a:pt x="94614" y="146526"/>
                </a:lnTo>
                <a:lnTo>
                  <a:pt x="91201" y="139203"/>
                </a:lnTo>
                <a:lnTo>
                  <a:pt x="90638" y="134620"/>
                </a:lnTo>
                <a:close/>
              </a:path>
              <a:path w="177800" h="161289">
                <a:moveTo>
                  <a:pt x="92930" y="8890"/>
                </a:moveTo>
                <a:lnTo>
                  <a:pt x="67309" y="8890"/>
                </a:lnTo>
                <a:lnTo>
                  <a:pt x="73501" y="9604"/>
                </a:lnTo>
                <a:lnTo>
                  <a:pt x="79692" y="12700"/>
                </a:lnTo>
                <a:lnTo>
                  <a:pt x="84454" y="19605"/>
                </a:lnTo>
                <a:lnTo>
                  <a:pt x="86359" y="31750"/>
                </a:lnTo>
                <a:lnTo>
                  <a:pt x="85351" y="42862"/>
                </a:lnTo>
                <a:lnTo>
                  <a:pt x="76180" y="84256"/>
                </a:lnTo>
                <a:lnTo>
                  <a:pt x="62150" y="132238"/>
                </a:lnTo>
                <a:lnTo>
                  <a:pt x="34289" y="153670"/>
                </a:lnTo>
                <a:lnTo>
                  <a:pt x="53751" y="153670"/>
                </a:lnTo>
                <a:lnTo>
                  <a:pt x="60642" y="148431"/>
                </a:lnTo>
                <a:lnTo>
                  <a:pt x="68024" y="139322"/>
                </a:lnTo>
                <a:lnTo>
                  <a:pt x="71119" y="134620"/>
                </a:lnTo>
                <a:lnTo>
                  <a:pt x="90638" y="134620"/>
                </a:lnTo>
                <a:lnTo>
                  <a:pt x="90213" y="131167"/>
                </a:lnTo>
                <a:lnTo>
                  <a:pt x="90211" y="130234"/>
                </a:lnTo>
                <a:lnTo>
                  <a:pt x="90626" y="124420"/>
                </a:lnTo>
                <a:lnTo>
                  <a:pt x="91916" y="117792"/>
                </a:lnTo>
                <a:lnTo>
                  <a:pt x="93920" y="109735"/>
                </a:lnTo>
                <a:lnTo>
                  <a:pt x="96519" y="99060"/>
                </a:lnTo>
                <a:lnTo>
                  <a:pt x="109219" y="50800"/>
                </a:lnTo>
                <a:lnTo>
                  <a:pt x="111720" y="39965"/>
                </a:lnTo>
                <a:lnTo>
                  <a:pt x="116962" y="27940"/>
                </a:lnTo>
                <a:lnTo>
                  <a:pt x="106679" y="27940"/>
                </a:lnTo>
                <a:lnTo>
                  <a:pt x="98405" y="13394"/>
                </a:lnTo>
                <a:lnTo>
                  <a:pt x="92930" y="8890"/>
                </a:lnTo>
                <a:close/>
              </a:path>
              <a:path w="177800" h="161289">
                <a:moveTo>
                  <a:pt x="166369" y="102870"/>
                </a:moveTo>
                <a:lnTo>
                  <a:pt x="158750" y="102870"/>
                </a:lnTo>
                <a:lnTo>
                  <a:pt x="158750" y="105410"/>
                </a:lnTo>
                <a:lnTo>
                  <a:pt x="157479" y="107950"/>
                </a:lnTo>
                <a:lnTo>
                  <a:pt x="146923" y="131167"/>
                </a:lnTo>
                <a:lnTo>
                  <a:pt x="133984" y="145097"/>
                </a:lnTo>
                <a:lnTo>
                  <a:pt x="121046" y="151884"/>
                </a:lnTo>
                <a:lnTo>
                  <a:pt x="110489" y="153670"/>
                </a:lnTo>
                <a:lnTo>
                  <a:pt x="134801" y="153670"/>
                </a:lnTo>
                <a:lnTo>
                  <a:pt x="151764" y="137953"/>
                </a:lnTo>
                <a:lnTo>
                  <a:pt x="162639" y="120034"/>
                </a:lnTo>
                <a:lnTo>
                  <a:pt x="166369" y="107950"/>
                </a:lnTo>
                <a:lnTo>
                  <a:pt x="166369" y="102870"/>
                </a:lnTo>
                <a:close/>
              </a:path>
              <a:path w="177800" h="161289">
                <a:moveTo>
                  <a:pt x="68579" y="0"/>
                </a:moveTo>
                <a:lnTo>
                  <a:pt x="44112" y="7461"/>
                </a:lnTo>
                <a:lnTo>
                  <a:pt x="26193" y="24447"/>
                </a:lnTo>
                <a:lnTo>
                  <a:pt x="15167" y="42902"/>
                </a:lnTo>
                <a:lnTo>
                  <a:pt x="11429" y="54610"/>
                </a:lnTo>
                <a:lnTo>
                  <a:pt x="11429" y="59690"/>
                </a:lnTo>
                <a:lnTo>
                  <a:pt x="17779" y="59690"/>
                </a:lnTo>
                <a:lnTo>
                  <a:pt x="19050" y="58420"/>
                </a:lnTo>
                <a:lnTo>
                  <a:pt x="20319" y="54610"/>
                </a:lnTo>
                <a:lnTo>
                  <a:pt x="31412" y="31928"/>
                </a:lnTo>
                <a:lnTo>
                  <a:pt x="44291" y="17938"/>
                </a:lnTo>
                <a:lnTo>
                  <a:pt x="56931" y="10854"/>
                </a:lnTo>
                <a:lnTo>
                  <a:pt x="67309" y="8890"/>
                </a:lnTo>
                <a:lnTo>
                  <a:pt x="92930" y="8890"/>
                </a:lnTo>
                <a:lnTo>
                  <a:pt x="88106" y="4921"/>
                </a:lnTo>
                <a:lnTo>
                  <a:pt x="77569" y="972"/>
                </a:lnTo>
                <a:lnTo>
                  <a:pt x="68579" y="0"/>
                </a:lnTo>
                <a:close/>
              </a:path>
              <a:path w="177800" h="161289">
                <a:moveTo>
                  <a:pt x="170141" y="8890"/>
                </a:moveTo>
                <a:lnTo>
                  <a:pt x="153669" y="8890"/>
                </a:lnTo>
                <a:lnTo>
                  <a:pt x="161289" y="12700"/>
                </a:lnTo>
                <a:lnTo>
                  <a:pt x="152400" y="13970"/>
                </a:lnTo>
                <a:lnTo>
                  <a:pt x="144779" y="24130"/>
                </a:lnTo>
                <a:lnTo>
                  <a:pt x="144779" y="38100"/>
                </a:lnTo>
                <a:lnTo>
                  <a:pt x="148589" y="44450"/>
                </a:lnTo>
                <a:lnTo>
                  <a:pt x="158750" y="44450"/>
                </a:lnTo>
                <a:lnTo>
                  <a:pt x="164941" y="43418"/>
                </a:lnTo>
                <a:lnTo>
                  <a:pt x="171132" y="40005"/>
                </a:lnTo>
                <a:lnTo>
                  <a:pt x="175895" y="33734"/>
                </a:lnTo>
                <a:lnTo>
                  <a:pt x="177800" y="24130"/>
                </a:lnTo>
                <a:lnTo>
                  <a:pt x="174228" y="12322"/>
                </a:lnTo>
                <a:lnTo>
                  <a:pt x="170141" y="8890"/>
                </a:lnTo>
                <a:close/>
              </a:path>
              <a:path w="177800" h="161289">
                <a:moveTo>
                  <a:pt x="143509" y="0"/>
                </a:moveTo>
                <a:lnTo>
                  <a:pt x="130254" y="3115"/>
                </a:lnTo>
                <a:lnTo>
                  <a:pt x="119379" y="10636"/>
                </a:lnTo>
                <a:lnTo>
                  <a:pt x="111363" y="19823"/>
                </a:lnTo>
                <a:lnTo>
                  <a:pt x="106679" y="27940"/>
                </a:lnTo>
                <a:lnTo>
                  <a:pt x="116962" y="27940"/>
                </a:lnTo>
                <a:lnTo>
                  <a:pt x="117792" y="26035"/>
                </a:lnTo>
                <a:lnTo>
                  <a:pt x="128150" y="14009"/>
                </a:lnTo>
                <a:lnTo>
                  <a:pt x="143509" y="8890"/>
                </a:lnTo>
                <a:lnTo>
                  <a:pt x="170141" y="8890"/>
                </a:lnTo>
                <a:lnTo>
                  <a:pt x="165417" y="4921"/>
                </a:lnTo>
                <a:lnTo>
                  <a:pt x="154225" y="1091"/>
                </a:lnTo>
                <a:lnTo>
                  <a:pt x="143509" y="0"/>
                </a:lnTo>
                <a:close/>
              </a:path>
            </a:pathLst>
          </a:custGeom>
          <a:solidFill>
            <a:srgbClr val="0000FF"/>
          </a:solidFill>
        </p:spPr>
        <p:txBody>
          <a:bodyPr wrap="square" lIns="0" tIns="0" rIns="0" bIns="0" rtlCol="0"/>
          <a:lstStyle/>
          <a:p>
            <a:endParaRPr sz="1632"/>
          </a:p>
        </p:txBody>
      </p:sp>
      <p:sp>
        <p:nvSpPr>
          <p:cNvPr id="4" name="object 4"/>
          <p:cNvSpPr/>
          <p:nvPr/>
        </p:nvSpPr>
        <p:spPr>
          <a:xfrm>
            <a:off x="5174306" y="4682174"/>
            <a:ext cx="170442" cy="161229"/>
          </a:xfrm>
          <a:custGeom>
            <a:avLst/>
            <a:gdLst/>
            <a:ahLst/>
            <a:cxnLst/>
            <a:rect l="l" t="t" r="r" b="b"/>
            <a:pathLst>
              <a:path w="187960" h="177800">
                <a:moveTo>
                  <a:pt x="142239" y="0"/>
                </a:moveTo>
                <a:lnTo>
                  <a:pt x="132079" y="0"/>
                </a:lnTo>
                <a:lnTo>
                  <a:pt x="130810" y="1269"/>
                </a:lnTo>
                <a:lnTo>
                  <a:pt x="129539" y="6350"/>
                </a:lnTo>
                <a:lnTo>
                  <a:pt x="36829" y="147319"/>
                </a:lnTo>
                <a:lnTo>
                  <a:pt x="30281" y="156388"/>
                </a:lnTo>
                <a:lnTo>
                  <a:pt x="23494" y="162718"/>
                </a:lnTo>
                <a:lnTo>
                  <a:pt x="15755" y="166429"/>
                </a:lnTo>
                <a:lnTo>
                  <a:pt x="6350" y="167639"/>
                </a:lnTo>
                <a:lnTo>
                  <a:pt x="2539" y="168910"/>
                </a:lnTo>
                <a:lnTo>
                  <a:pt x="0" y="168910"/>
                </a:lnTo>
                <a:lnTo>
                  <a:pt x="0" y="176530"/>
                </a:lnTo>
                <a:lnTo>
                  <a:pt x="2539" y="177800"/>
                </a:lnTo>
                <a:lnTo>
                  <a:pt x="10160" y="177800"/>
                </a:lnTo>
                <a:lnTo>
                  <a:pt x="17779" y="176530"/>
                </a:lnTo>
                <a:lnTo>
                  <a:pt x="55879" y="176530"/>
                </a:lnTo>
                <a:lnTo>
                  <a:pt x="55879" y="168910"/>
                </a:lnTo>
                <a:lnTo>
                  <a:pt x="52069" y="167639"/>
                </a:lnTo>
                <a:lnTo>
                  <a:pt x="40639" y="167639"/>
                </a:lnTo>
                <a:lnTo>
                  <a:pt x="40639" y="157480"/>
                </a:lnTo>
                <a:lnTo>
                  <a:pt x="43179" y="153669"/>
                </a:lnTo>
                <a:lnTo>
                  <a:pt x="44450" y="152400"/>
                </a:lnTo>
                <a:lnTo>
                  <a:pt x="64769" y="120650"/>
                </a:lnTo>
                <a:lnTo>
                  <a:pt x="159437" y="120650"/>
                </a:lnTo>
                <a:lnTo>
                  <a:pt x="158198" y="111760"/>
                </a:lnTo>
                <a:lnTo>
                  <a:pt x="69850" y="111760"/>
                </a:lnTo>
                <a:lnTo>
                  <a:pt x="121919" y="30480"/>
                </a:lnTo>
                <a:lnTo>
                  <a:pt x="146872" y="30480"/>
                </a:lnTo>
                <a:lnTo>
                  <a:pt x="143510" y="6350"/>
                </a:lnTo>
                <a:lnTo>
                  <a:pt x="142239" y="1269"/>
                </a:lnTo>
                <a:lnTo>
                  <a:pt x="142239" y="0"/>
                </a:lnTo>
                <a:close/>
              </a:path>
              <a:path w="187960" h="177800">
                <a:moveTo>
                  <a:pt x="55879" y="176530"/>
                </a:moveTo>
                <a:lnTo>
                  <a:pt x="25400" y="176530"/>
                </a:lnTo>
                <a:lnTo>
                  <a:pt x="31511" y="176728"/>
                </a:lnTo>
                <a:lnTo>
                  <a:pt x="44688" y="177601"/>
                </a:lnTo>
                <a:lnTo>
                  <a:pt x="50800" y="177800"/>
                </a:lnTo>
                <a:lnTo>
                  <a:pt x="55879" y="177800"/>
                </a:lnTo>
                <a:lnTo>
                  <a:pt x="55879" y="176530"/>
                </a:lnTo>
                <a:close/>
              </a:path>
              <a:path w="187960" h="177800">
                <a:moveTo>
                  <a:pt x="187960" y="167639"/>
                </a:moveTo>
                <a:lnTo>
                  <a:pt x="118110" y="167639"/>
                </a:lnTo>
                <a:lnTo>
                  <a:pt x="118110" y="177800"/>
                </a:lnTo>
                <a:lnTo>
                  <a:pt x="121919" y="177800"/>
                </a:lnTo>
                <a:lnTo>
                  <a:pt x="129043" y="177601"/>
                </a:lnTo>
                <a:lnTo>
                  <a:pt x="147101" y="176728"/>
                </a:lnTo>
                <a:lnTo>
                  <a:pt x="154939" y="176530"/>
                </a:lnTo>
                <a:lnTo>
                  <a:pt x="187325" y="176530"/>
                </a:lnTo>
                <a:lnTo>
                  <a:pt x="187960" y="175260"/>
                </a:lnTo>
                <a:lnTo>
                  <a:pt x="187960" y="167639"/>
                </a:lnTo>
                <a:close/>
              </a:path>
              <a:path w="187960" h="177800">
                <a:moveTo>
                  <a:pt x="187325" y="176530"/>
                </a:moveTo>
                <a:lnTo>
                  <a:pt x="158750" y="176530"/>
                </a:lnTo>
                <a:lnTo>
                  <a:pt x="163829" y="177800"/>
                </a:lnTo>
                <a:lnTo>
                  <a:pt x="186689" y="177800"/>
                </a:lnTo>
                <a:lnTo>
                  <a:pt x="187325" y="176530"/>
                </a:lnTo>
                <a:close/>
              </a:path>
              <a:path w="187960" h="177800">
                <a:moveTo>
                  <a:pt x="159437" y="120650"/>
                </a:moveTo>
                <a:lnTo>
                  <a:pt x="134619" y="120650"/>
                </a:lnTo>
                <a:lnTo>
                  <a:pt x="140777" y="161289"/>
                </a:lnTo>
                <a:lnTo>
                  <a:pt x="140890" y="162718"/>
                </a:lnTo>
                <a:lnTo>
                  <a:pt x="139700" y="165100"/>
                </a:lnTo>
                <a:lnTo>
                  <a:pt x="139700" y="167639"/>
                </a:lnTo>
                <a:lnTo>
                  <a:pt x="165100" y="167639"/>
                </a:lnTo>
                <a:lnTo>
                  <a:pt x="165100" y="161289"/>
                </a:lnTo>
                <a:lnTo>
                  <a:pt x="159437" y="120650"/>
                </a:lnTo>
                <a:close/>
              </a:path>
              <a:path w="187960" h="177800">
                <a:moveTo>
                  <a:pt x="146872" y="30480"/>
                </a:moveTo>
                <a:lnTo>
                  <a:pt x="121919" y="30480"/>
                </a:lnTo>
                <a:lnTo>
                  <a:pt x="134619" y="111760"/>
                </a:lnTo>
                <a:lnTo>
                  <a:pt x="158198" y="111760"/>
                </a:lnTo>
                <a:lnTo>
                  <a:pt x="146872" y="30480"/>
                </a:lnTo>
                <a:close/>
              </a:path>
            </a:pathLst>
          </a:custGeom>
          <a:solidFill>
            <a:srgbClr val="0000FF"/>
          </a:solidFill>
        </p:spPr>
        <p:txBody>
          <a:bodyPr wrap="square" lIns="0" tIns="0" rIns="0" bIns="0" rtlCol="0"/>
          <a:lstStyle/>
          <a:p>
            <a:endParaRPr sz="1632"/>
          </a:p>
        </p:txBody>
      </p:sp>
      <p:sp>
        <p:nvSpPr>
          <p:cNvPr id="5" name="object 5"/>
          <p:cNvSpPr/>
          <p:nvPr/>
        </p:nvSpPr>
        <p:spPr>
          <a:xfrm>
            <a:off x="5478339" y="4682749"/>
            <a:ext cx="215356" cy="0"/>
          </a:xfrm>
          <a:custGeom>
            <a:avLst/>
            <a:gdLst/>
            <a:ahLst/>
            <a:cxnLst/>
            <a:rect l="l" t="t" r="r" b="b"/>
            <a:pathLst>
              <a:path w="237489">
                <a:moveTo>
                  <a:pt x="0" y="0"/>
                </a:moveTo>
                <a:lnTo>
                  <a:pt x="237489" y="0"/>
                </a:lnTo>
              </a:path>
            </a:pathLst>
          </a:custGeom>
          <a:ln w="13969">
            <a:solidFill>
              <a:srgbClr val="0000FF"/>
            </a:solidFill>
          </a:ln>
        </p:spPr>
        <p:txBody>
          <a:bodyPr wrap="square" lIns="0" tIns="0" rIns="0" bIns="0" rtlCol="0"/>
          <a:lstStyle/>
          <a:p>
            <a:endParaRPr sz="1632"/>
          </a:p>
        </p:txBody>
      </p:sp>
      <p:sp>
        <p:nvSpPr>
          <p:cNvPr id="6" name="object 6"/>
          <p:cNvSpPr/>
          <p:nvPr/>
        </p:nvSpPr>
        <p:spPr>
          <a:xfrm>
            <a:off x="5478339" y="4746089"/>
            <a:ext cx="215356" cy="0"/>
          </a:xfrm>
          <a:custGeom>
            <a:avLst/>
            <a:gdLst/>
            <a:ahLst/>
            <a:cxnLst/>
            <a:rect l="l" t="t" r="r" b="b"/>
            <a:pathLst>
              <a:path w="237489">
                <a:moveTo>
                  <a:pt x="0" y="0"/>
                </a:moveTo>
                <a:lnTo>
                  <a:pt x="237489" y="0"/>
                </a:lnTo>
              </a:path>
            </a:pathLst>
          </a:custGeom>
          <a:ln w="13969">
            <a:solidFill>
              <a:srgbClr val="0000FF"/>
            </a:solidFill>
          </a:ln>
        </p:spPr>
        <p:txBody>
          <a:bodyPr wrap="square" lIns="0" tIns="0" rIns="0" bIns="0" rtlCol="0"/>
          <a:lstStyle/>
          <a:p>
            <a:endParaRPr sz="1632"/>
          </a:p>
        </p:txBody>
      </p:sp>
      <p:sp>
        <p:nvSpPr>
          <p:cNvPr id="7" name="object 7"/>
          <p:cNvSpPr/>
          <p:nvPr/>
        </p:nvSpPr>
        <p:spPr>
          <a:xfrm>
            <a:off x="5824980" y="4714419"/>
            <a:ext cx="198082" cy="0"/>
          </a:xfrm>
          <a:custGeom>
            <a:avLst/>
            <a:gdLst/>
            <a:ahLst/>
            <a:cxnLst/>
            <a:rect l="l" t="t" r="r" b="b"/>
            <a:pathLst>
              <a:path w="218440">
                <a:moveTo>
                  <a:pt x="0" y="0"/>
                </a:moveTo>
                <a:lnTo>
                  <a:pt x="218439" y="0"/>
                </a:lnTo>
              </a:path>
            </a:pathLst>
          </a:custGeom>
          <a:ln w="15240">
            <a:solidFill>
              <a:srgbClr val="0000FF"/>
            </a:solidFill>
          </a:ln>
        </p:spPr>
        <p:txBody>
          <a:bodyPr wrap="square" lIns="0" tIns="0" rIns="0" bIns="0" rtlCol="0"/>
          <a:lstStyle/>
          <a:p>
            <a:endParaRPr sz="1632"/>
          </a:p>
        </p:txBody>
      </p:sp>
      <p:sp>
        <p:nvSpPr>
          <p:cNvPr id="8" name="object 8"/>
          <p:cNvSpPr/>
          <p:nvPr/>
        </p:nvSpPr>
        <p:spPr>
          <a:xfrm>
            <a:off x="6076038" y="4580830"/>
            <a:ext cx="107102" cy="214205"/>
          </a:xfrm>
          <a:custGeom>
            <a:avLst/>
            <a:gdLst/>
            <a:ahLst/>
            <a:cxnLst/>
            <a:rect l="l" t="t" r="r" b="b"/>
            <a:pathLst>
              <a:path w="118109" h="236220">
                <a:moveTo>
                  <a:pt x="118109" y="224790"/>
                </a:moveTo>
                <a:lnTo>
                  <a:pt x="1270" y="224790"/>
                </a:lnTo>
                <a:lnTo>
                  <a:pt x="1270" y="236220"/>
                </a:lnTo>
                <a:lnTo>
                  <a:pt x="13612" y="235485"/>
                </a:lnTo>
                <a:lnTo>
                  <a:pt x="29527" y="235108"/>
                </a:lnTo>
                <a:lnTo>
                  <a:pt x="118109" y="234950"/>
                </a:lnTo>
                <a:lnTo>
                  <a:pt x="118109" y="224790"/>
                </a:lnTo>
                <a:close/>
              </a:path>
              <a:path w="118109" h="236220">
                <a:moveTo>
                  <a:pt x="118109" y="234950"/>
                </a:moveTo>
                <a:lnTo>
                  <a:pt x="59689" y="234950"/>
                </a:lnTo>
                <a:lnTo>
                  <a:pt x="89376" y="235108"/>
                </a:lnTo>
                <a:lnTo>
                  <a:pt x="105588" y="235485"/>
                </a:lnTo>
                <a:lnTo>
                  <a:pt x="118109" y="236220"/>
                </a:lnTo>
                <a:lnTo>
                  <a:pt x="118109" y="234950"/>
                </a:lnTo>
                <a:close/>
              </a:path>
              <a:path w="118109" h="236220">
                <a:moveTo>
                  <a:pt x="72389" y="24130"/>
                </a:moveTo>
                <a:lnTo>
                  <a:pt x="45720" y="24130"/>
                </a:lnTo>
                <a:lnTo>
                  <a:pt x="45720" y="208280"/>
                </a:lnTo>
                <a:lnTo>
                  <a:pt x="45025" y="216217"/>
                </a:lnTo>
                <a:lnTo>
                  <a:pt x="41116" y="221297"/>
                </a:lnTo>
                <a:lnTo>
                  <a:pt x="31253" y="223996"/>
                </a:lnTo>
                <a:lnTo>
                  <a:pt x="12700" y="224790"/>
                </a:lnTo>
                <a:lnTo>
                  <a:pt x="106679" y="224790"/>
                </a:lnTo>
                <a:lnTo>
                  <a:pt x="87391" y="223996"/>
                </a:lnTo>
                <a:lnTo>
                  <a:pt x="77152" y="221297"/>
                </a:lnTo>
                <a:lnTo>
                  <a:pt x="73104" y="216217"/>
                </a:lnTo>
                <a:lnTo>
                  <a:pt x="72389" y="208280"/>
                </a:lnTo>
                <a:lnTo>
                  <a:pt x="72389" y="24130"/>
                </a:lnTo>
                <a:close/>
              </a:path>
              <a:path w="118109" h="236220">
                <a:moveTo>
                  <a:pt x="72389" y="0"/>
                </a:moveTo>
                <a:lnTo>
                  <a:pt x="64770" y="0"/>
                </a:lnTo>
                <a:lnTo>
                  <a:pt x="46970" y="13215"/>
                </a:lnTo>
                <a:lnTo>
                  <a:pt x="28098" y="20002"/>
                </a:lnTo>
                <a:lnTo>
                  <a:pt x="11370" y="22502"/>
                </a:lnTo>
                <a:lnTo>
                  <a:pt x="0" y="22860"/>
                </a:lnTo>
                <a:lnTo>
                  <a:pt x="0" y="34290"/>
                </a:lnTo>
                <a:lnTo>
                  <a:pt x="7322" y="34131"/>
                </a:lnTo>
                <a:lnTo>
                  <a:pt x="18573" y="33020"/>
                </a:lnTo>
                <a:lnTo>
                  <a:pt x="31968" y="30003"/>
                </a:lnTo>
                <a:lnTo>
                  <a:pt x="45720" y="24130"/>
                </a:lnTo>
                <a:lnTo>
                  <a:pt x="72389" y="24130"/>
                </a:lnTo>
                <a:lnTo>
                  <a:pt x="72389" y="0"/>
                </a:lnTo>
                <a:close/>
              </a:path>
            </a:pathLst>
          </a:custGeom>
          <a:solidFill>
            <a:srgbClr val="0000FF"/>
          </a:solidFill>
        </p:spPr>
        <p:txBody>
          <a:bodyPr wrap="square" lIns="0" tIns="0" rIns="0" bIns="0" rtlCol="0"/>
          <a:lstStyle/>
          <a:p>
            <a:endParaRPr sz="1632"/>
          </a:p>
        </p:txBody>
      </p:sp>
      <p:sp>
        <p:nvSpPr>
          <p:cNvPr id="9" name="object 9"/>
          <p:cNvSpPr/>
          <p:nvPr/>
        </p:nvSpPr>
        <p:spPr>
          <a:xfrm>
            <a:off x="6306365" y="4697145"/>
            <a:ext cx="35701" cy="34549"/>
          </a:xfrm>
          <a:custGeom>
            <a:avLst/>
            <a:gdLst/>
            <a:ahLst/>
            <a:cxnLst/>
            <a:rect l="l" t="t" r="r" b="b"/>
            <a:pathLst>
              <a:path w="39370" h="38100">
                <a:moveTo>
                  <a:pt x="20320" y="0"/>
                </a:moveTo>
                <a:lnTo>
                  <a:pt x="12858" y="1726"/>
                </a:lnTo>
                <a:lnTo>
                  <a:pt x="6350" y="6191"/>
                </a:lnTo>
                <a:lnTo>
                  <a:pt x="1746" y="12322"/>
                </a:lnTo>
                <a:lnTo>
                  <a:pt x="0" y="19050"/>
                </a:lnTo>
                <a:lnTo>
                  <a:pt x="1746" y="26848"/>
                </a:lnTo>
                <a:lnTo>
                  <a:pt x="6350" y="32861"/>
                </a:lnTo>
                <a:lnTo>
                  <a:pt x="12858" y="36730"/>
                </a:lnTo>
                <a:lnTo>
                  <a:pt x="20320" y="38100"/>
                </a:lnTo>
                <a:lnTo>
                  <a:pt x="27582" y="36730"/>
                </a:lnTo>
                <a:lnTo>
                  <a:pt x="33654" y="32861"/>
                </a:lnTo>
                <a:lnTo>
                  <a:pt x="37822" y="26848"/>
                </a:lnTo>
                <a:lnTo>
                  <a:pt x="39370" y="19050"/>
                </a:lnTo>
                <a:lnTo>
                  <a:pt x="37822" y="12322"/>
                </a:lnTo>
                <a:lnTo>
                  <a:pt x="33654" y="6191"/>
                </a:lnTo>
                <a:lnTo>
                  <a:pt x="27582" y="1726"/>
                </a:lnTo>
                <a:lnTo>
                  <a:pt x="20320" y="0"/>
                </a:lnTo>
                <a:close/>
              </a:path>
            </a:pathLst>
          </a:custGeom>
          <a:solidFill>
            <a:srgbClr val="0000FF"/>
          </a:solidFill>
        </p:spPr>
        <p:txBody>
          <a:bodyPr wrap="square" lIns="0" tIns="0" rIns="0" bIns="0" rtlCol="0"/>
          <a:lstStyle/>
          <a:p>
            <a:endParaRPr sz="1632"/>
          </a:p>
        </p:txBody>
      </p:sp>
      <p:sp>
        <p:nvSpPr>
          <p:cNvPr id="10" name="object 10"/>
          <p:cNvSpPr/>
          <p:nvPr/>
        </p:nvSpPr>
        <p:spPr>
          <a:xfrm>
            <a:off x="6457230" y="4571616"/>
            <a:ext cx="146258" cy="226873"/>
          </a:xfrm>
          <a:custGeom>
            <a:avLst/>
            <a:gdLst/>
            <a:ahLst/>
            <a:cxnLst/>
            <a:rect l="l" t="t" r="r" b="b"/>
            <a:pathLst>
              <a:path w="161290" h="250189">
                <a:moveTo>
                  <a:pt x="82550" y="0"/>
                </a:moveTo>
                <a:lnTo>
                  <a:pt x="77469" y="0"/>
                </a:lnTo>
                <a:lnTo>
                  <a:pt x="68222" y="416"/>
                </a:lnTo>
                <a:lnTo>
                  <a:pt x="55879" y="1428"/>
                </a:lnTo>
                <a:lnTo>
                  <a:pt x="43537" y="2678"/>
                </a:lnTo>
                <a:lnTo>
                  <a:pt x="34289" y="3810"/>
                </a:lnTo>
                <a:lnTo>
                  <a:pt x="27939" y="3810"/>
                </a:lnTo>
                <a:lnTo>
                  <a:pt x="27939" y="15240"/>
                </a:lnTo>
                <a:lnTo>
                  <a:pt x="53339" y="15240"/>
                </a:lnTo>
                <a:lnTo>
                  <a:pt x="53339" y="27940"/>
                </a:lnTo>
                <a:lnTo>
                  <a:pt x="0" y="232410"/>
                </a:lnTo>
                <a:lnTo>
                  <a:pt x="0" y="248920"/>
                </a:lnTo>
                <a:lnTo>
                  <a:pt x="6350" y="250190"/>
                </a:lnTo>
                <a:lnTo>
                  <a:pt x="15239" y="250190"/>
                </a:lnTo>
                <a:lnTo>
                  <a:pt x="20319" y="247650"/>
                </a:lnTo>
                <a:lnTo>
                  <a:pt x="21589" y="242570"/>
                </a:lnTo>
                <a:lnTo>
                  <a:pt x="25479" y="230643"/>
                </a:lnTo>
                <a:lnTo>
                  <a:pt x="31749" y="206216"/>
                </a:lnTo>
                <a:lnTo>
                  <a:pt x="38020" y="180597"/>
                </a:lnTo>
                <a:lnTo>
                  <a:pt x="41909" y="165100"/>
                </a:lnTo>
                <a:lnTo>
                  <a:pt x="81219" y="165100"/>
                </a:lnTo>
                <a:lnTo>
                  <a:pt x="75068" y="162361"/>
                </a:lnTo>
                <a:lnTo>
                  <a:pt x="53339" y="157480"/>
                </a:lnTo>
                <a:lnTo>
                  <a:pt x="59292" y="153670"/>
                </a:lnTo>
                <a:lnTo>
                  <a:pt x="44450" y="153670"/>
                </a:lnTo>
                <a:lnTo>
                  <a:pt x="82550" y="3810"/>
                </a:lnTo>
                <a:lnTo>
                  <a:pt x="82550" y="0"/>
                </a:lnTo>
                <a:close/>
              </a:path>
              <a:path w="161290" h="250189">
                <a:moveTo>
                  <a:pt x="81219" y="165100"/>
                </a:moveTo>
                <a:lnTo>
                  <a:pt x="41909" y="165100"/>
                </a:lnTo>
                <a:lnTo>
                  <a:pt x="53082" y="167183"/>
                </a:lnTo>
                <a:lnTo>
                  <a:pt x="66516" y="172243"/>
                </a:lnTo>
                <a:lnTo>
                  <a:pt x="77807" y="181352"/>
                </a:lnTo>
                <a:lnTo>
                  <a:pt x="82550" y="195580"/>
                </a:lnTo>
                <a:lnTo>
                  <a:pt x="82550" y="203200"/>
                </a:lnTo>
                <a:lnTo>
                  <a:pt x="81279" y="207010"/>
                </a:lnTo>
                <a:lnTo>
                  <a:pt x="81353" y="216316"/>
                </a:lnTo>
                <a:lnTo>
                  <a:pt x="83740" y="229830"/>
                </a:lnTo>
                <a:lnTo>
                  <a:pt x="90487" y="240665"/>
                </a:lnTo>
                <a:lnTo>
                  <a:pt x="100568" y="247689"/>
                </a:lnTo>
                <a:lnTo>
                  <a:pt x="113029" y="250190"/>
                </a:lnTo>
                <a:lnTo>
                  <a:pt x="121146" y="248999"/>
                </a:lnTo>
                <a:lnTo>
                  <a:pt x="128428" y="245427"/>
                </a:lnTo>
                <a:lnTo>
                  <a:pt x="131581" y="242570"/>
                </a:lnTo>
                <a:lnTo>
                  <a:pt x="106679" y="242570"/>
                </a:lnTo>
                <a:lnTo>
                  <a:pt x="102869" y="238760"/>
                </a:lnTo>
                <a:lnTo>
                  <a:pt x="102923" y="219332"/>
                </a:lnTo>
                <a:lnTo>
                  <a:pt x="104139" y="210820"/>
                </a:lnTo>
                <a:lnTo>
                  <a:pt x="106679" y="200660"/>
                </a:lnTo>
                <a:lnTo>
                  <a:pt x="106679" y="195580"/>
                </a:lnTo>
                <a:lnTo>
                  <a:pt x="102810" y="180697"/>
                </a:lnTo>
                <a:lnTo>
                  <a:pt x="91916" y="169862"/>
                </a:lnTo>
                <a:lnTo>
                  <a:pt x="81219" y="165100"/>
                </a:lnTo>
                <a:close/>
              </a:path>
              <a:path w="161290" h="250189">
                <a:moveTo>
                  <a:pt x="154939" y="191770"/>
                </a:moveTo>
                <a:lnTo>
                  <a:pt x="146050" y="191770"/>
                </a:lnTo>
                <a:lnTo>
                  <a:pt x="146050" y="198120"/>
                </a:lnTo>
                <a:lnTo>
                  <a:pt x="140017" y="216316"/>
                </a:lnTo>
                <a:lnTo>
                  <a:pt x="133032" y="230346"/>
                </a:lnTo>
                <a:lnTo>
                  <a:pt x="124618" y="239375"/>
                </a:lnTo>
                <a:lnTo>
                  <a:pt x="114300" y="242570"/>
                </a:lnTo>
                <a:lnTo>
                  <a:pt x="131581" y="242570"/>
                </a:lnTo>
                <a:lnTo>
                  <a:pt x="151764" y="208121"/>
                </a:lnTo>
                <a:lnTo>
                  <a:pt x="154939" y="195580"/>
                </a:lnTo>
                <a:lnTo>
                  <a:pt x="154939" y="191770"/>
                </a:lnTo>
                <a:close/>
              </a:path>
              <a:path w="161290" h="250189">
                <a:moveTo>
                  <a:pt x="135889" y="88900"/>
                </a:moveTo>
                <a:lnTo>
                  <a:pt x="85089" y="120650"/>
                </a:lnTo>
                <a:lnTo>
                  <a:pt x="75346" y="130452"/>
                </a:lnTo>
                <a:lnTo>
                  <a:pt x="65246" y="140017"/>
                </a:lnTo>
                <a:lnTo>
                  <a:pt x="54907" y="148153"/>
                </a:lnTo>
                <a:lnTo>
                  <a:pt x="44450" y="153670"/>
                </a:lnTo>
                <a:lnTo>
                  <a:pt x="59292" y="153670"/>
                </a:lnTo>
                <a:lnTo>
                  <a:pt x="97492" y="118685"/>
                </a:lnTo>
                <a:lnTo>
                  <a:pt x="110013" y="107791"/>
                </a:lnTo>
                <a:lnTo>
                  <a:pt x="122773" y="100468"/>
                </a:lnTo>
                <a:lnTo>
                  <a:pt x="135889" y="97790"/>
                </a:lnTo>
                <a:lnTo>
                  <a:pt x="155617" y="97790"/>
                </a:lnTo>
                <a:lnTo>
                  <a:pt x="154781" y="96520"/>
                </a:lnTo>
                <a:lnTo>
                  <a:pt x="146823" y="91043"/>
                </a:lnTo>
                <a:lnTo>
                  <a:pt x="135889" y="88900"/>
                </a:lnTo>
                <a:close/>
              </a:path>
              <a:path w="161290" h="250189">
                <a:moveTo>
                  <a:pt x="155617" y="97790"/>
                </a:moveTo>
                <a:lnTo>
                  <a:pt x="143509" y="97790"/>
                </a:lnTo>
                <a:lnTo>
                  <a:pt x="146050" y="100330"/>
                </a:lnTo>
                <a:lnTo>
                  <a:pt x="147319" y="100330"/>
                </a:lnTo>
                <a:lnTo>
                  <a:pt x="147319" y="101600"/>
                </a:lnTo>
                <a:lnTo>
                  <a:pt x="137179" y="104576"/>
                </a:lnTo>
                <a:lnTo>
                  <a:pt x="130968" y="110172"/>
                </a:lnTo>
                <a:lnTo>
                  <a:pt x="127853" y="116244"/>
                </a:lnTo>
                <a:lnTo>
                  <a:pt x="127000" y="120650"/>
                </a:lnTo>
                <a:lnTo>
                  <a:pt x="127000" y="127000"/>
                </a:lnTo>
                <a:lnTo>
                  <a:pt x="130809" y="133350"/>
                </a:lnTo>
                <a:lnTo>
                  <a:pt x="140969" y="133350"/>
                </a:lnTo>
                <a:lnTo>
                  <a:pt x="148431" y="131941"/>
                </a:lnTo>
                <a:lnTo>
                  <a:pt x="154939" y="127793"/>
                </a:lnTo>
                <a:lnTo>
                  <a:pt x="159543" y="121027"/>
                </a:lnTo>
                <a:lnTo>
                  <a:pt x="161289" y="111760"/>
                </a:lnTo>
                <a:lnTo>
                  <a:pt x="159642" y="103901"/>
                </a:lnTo>
                <a:lnTo>
                  <a:pt x="155617" y="97790"/>
                </a:lnTo>
                <a:close/>
              </a:path>
            </a:pathLst>
          </a:custGeom>
          <a:solidFill>
            <a:srgbClr val="0000FF"/>
          </a:solidFill>
        </p:spPr>
        <p:txBody>
          <a:bodyPr wrap="square" lIns="0" tIns="0" rIns="0" bIns="0" rtlCol="0"/>
          <a:lstStyle/>
          <a:p>
            <a:endParaRPr sz="1632"/>
          </a:p>
        </p:txBody>
      </p:sp>
      <p:sp>
        <p:nvSpPr>
          <p:cNvPr id="11" name="object 11"/>
          <p:cNvSpPr/>
          <p:nvPr/>
        </p:nvSpPr>
        <p:spPr>
          <a:xfrm>
            <a:off x="6714045" y="4697145"/>
            <a:ext cx="35701" cy="34549"/>
          </a:xfrm>
          <a:custGeom>
            <a:avLst/>
            <a:gdLst/>
            <a:ahLst/>
            <a:cxnLst/>
            <a:rect l="l" t="t" r="r" b="b"/>
            <a:pathLst>
              <a:path w="39370" h="38100">
                <a:moveTo>
                  <a:pt x="19050" y="0"/>
                </a:moveTo>
                <a:lnTo>
                  <a:pt x="11787" y="1726"/>
                </a:lnTo>
                <a:lnTo>
                  <a:pt x="5715" y="6191"/>
                </a:lnTo>
                <a:lnTo>
                  <a:pt x="1547" y="12322"/>
                </a:lnTo>
                <a:lnTo>
                  <a:pt x="0" y="19050"/>
                </a:lnTo>
                <a:lnTo>
                  <a:pt x="1547" y="26848"/>
                </a:lnTo>
                <a:lnTo>
                  <a:pt x="5715" y="32861"/>
                </a:lnTo>
                <a:lnTo>
                  <a:pt x="11787" y="36730"/>
                </a:lnTo>
                <a:lnTo>
                  <a:pt x="19050" y="38100"/>
                </a:lnTo>
                <a:lnTo>
                  <a:pt x="27047" y="36730"/>
                </a:lnTo>
                <a:lnTo>
                  <a:pt x="33496" y="32861"/>
                </a:lnTo>
                <a:lnTo>
                  <a:pt x="37802" y="26848"/>
                </a:lnTo>
                <a:lnTo>
                  <a:pt x="39370" y="19050"/>
                </a:lnTo>
                <a:lnTo>
                  <a:pt x="37802" y="12322"/>
                </a:lnTo>
                <a:lnTo>
                  <a:pt x="33496" y="6191"/>
                </a:lnTo>
                <a:lnTo>
                  <a:pt x="27047" y="1726"/>
                </a:lnTo>
                <a:lnTo>
                  <a:pt x="19050" y="0"/>
                </a:lnTo>
                <a:close/>
              </a:path>
            </a:pathLst>
          </a:custGeom>
          <a:solidFill>
            <a:srgbClr val="0000FF"/>
          </a:solidFill>
        </p:spPr>
        <p:txBody>
          <a:bodyPr wrap="square" lIns="0" tIns="0" rIns="0" bIns="0" rtlCol="0"/>
          <a:lstStyle/>
          <a:p>
            <a:endParaRPr sz="1632"/>
          </a:p>
        </p:txBody>
      </p:sp>
      <p:sp>
        <p:nvSpPr>
          <p:cNvPr id="12" name="object 12"/>
          <p:cNvSpPr/>
          <p:nvPr/>
        </p:nvSpPr>
        <p:spPr>
          <a:xfrm>
            <a:off x="6885639" y="4868163"/>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13" name="object 13"/>
          <p:cNvSpPr/>
          <p:nvPr/>
        </p:nvSpPr>
        <p:spPr>
          <a:xfrm>
            <a:off x="6891973" y="4565858"/>
            <a:ext cx="0" cy="295971"/>
          </a:xfrm>
          <a:custGeom>
            <a:avLst/>
            <a:gdLst/>
            <a:ahLst/>
            <a:cxnLst/>
            <a:rect l="l" t="t" r="r" b="b"/>
            <a:pathLst>
              <a:path h="326389">
                <a:moveTo>
                  <a:pt x="0" y="0"/>
                </a:moveTo>
                <a:lnTo>
                  <a:pt x="0" y="326390"/>
                </a:lnTo>
              </a:path>
            </a:pathLst>
          </a:custGeom>
          <a:ln w="13970">
            <a:solidFill>
              <a:srgbClr val="0000FF"/>
            </a:solidFill>
          </a:ln>
        </p:spPr>
        <p:txBody>
          <a:bodyPr wrap="square" lIns="0" tIns="0" rIns="0" bIns="0" rtlCol="0"/>
          <a:lstStyle/>
          <a:p>
            <a:endParaRPr sz="1632"/>
          </a:p>
        </p:txBody>
      </p:sp>
      <p:sp>
        <p:nvSpPr>
          <p:cNvPr id="14" name="object 14"/>
          <p:cNvSpPr/>
          <p:nvPr/>
        </p:nvSpPr>
        <p:spPr>
          <a:xfrm>
            <a:off x="6885639" y="4559525"/>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15" name="object 15"/>
          <p:cNvSpPr/>
          <p:nvPr/>
        </p:nvSpPr>
        <p:spPr>
          <a:xfrm>
            <a:off x="6945524" y="4652231"/>
            <a:ext cx="161229" cy="146258"/>
          </a:xfrm>
          <a:custGeom>
            <a:avLst/>
            <a:gdLst/>
            <a:ahLst/>
            <a:cxnLst/>
            <a:rect l="l" t="t" r="r" b="b"/>
            <a:pathLst>
              <a:path w="177800" h="161289">
                <a:moveTo>
                  <a:pt x="25400" y="116840"/>
                </a:moveTo>
                <a:lnTo>
                  <a:pt x="19050" y="116840"/>
                </a:lnTo>
                <a:lnTo>
                  <a:pt x="11787" y="118606"/>
                </a:lnTo>
                <a:lnTo>
                  <a:pt x="5715" y="123348"/>
                </a:lnTo>
                <a:lnTo>
                  <a:pt x="1547" y="130234"/>
                </a:lnTo>
                <a:lnTo>
                  <a:pt x="0" y="138430"/>
                </a:lnTo>
                <a:lnTo>
                  <a:pt x="3016" y="148967"/>
                </a:lnTo>
                <a:lnTo>
                  <a:pt x="10794" y="156051"/>
                </a:lnTo>
                <a:lnTo>
                  <a:pt x="21431" y="160039"/>
                </a:lnTo>
                <a:lnTo>
                  <a:pt x="33020" y="161290"/>
                </a:lnTo>
                <a:lnTo>
                  <a:pt x="48974" y="157301"/>
                </a:lnTo>
                <a:lnTo>
                  <a:pt x="53751" y="153670"/>
                </a:lnTo>
                <a:lnTo>
                  <a:pt x="22859" y="153670"/>
                </a:lnTo>
                <a:lnTo>
                  <a:pt x="16509" y="149860"/>
                </a:lnTo>
                <a:lnTo>
                  <a:pt x="25400" y="147320"/>
                </a:lnTo>
                <a:lnTo>
                  <a:pt x="33020" y="140970"/>
                </a:lnTo>
                <a:lnTo>
                  <a:pt x="33020" y="120650"/>
                </a:lnTo>
                <a:lnTo>
                  <a:pt x="25400" y="116840"/>
                </a:lnTo>
                <a:close/>
              </a:path>
              <a:path w="177800" h="161289">
                <a:moveTo>
                  <a:pt x="90638" y="134620"/>
                </a:moveTo>
                <a:lnTo>
                  <a:pt x="71120" y="134620"/>
                </a:lnTo>
                <a:lnTo>
                  <a:pt x="76180" y="144145"/>
                </a:lnTo>
                <a:lnTo>
                  <a:pt x="83978" y="152717"/>
                </a:lnTo>
                <a:lnTo>
                  <a:pt x="94872" y="158908"/>
                </a:lnTo>
                <a:lnTo>
                  <a:pt x="109220" y="161290"/>
                </a:lnTo>
                <a:lnTo>
                  <a:pt x="133687" y="154205"/>
                </a:lnTo>
                <a:lnTo>
                  <a:pt x="134278" y="153670"/>
                </a:lnTo>
                <a:lnTo>
                  <a:pt x="110489" y="153670"/>
                </a:lnTo>
                <a:lnTo>
                  <a:pt x="100885" y="151705"/>
                </a:lnTo>
                <a:lnTo>
                  <a:pt x="94615" y="146526"/>
                </a:lnTo>
                <a:lnTo>
                  <a:pt x="91201" y="139203"/>
                </a:lnTo>
                <a:lnTo>
                  <a:pt x="90638" y="134620"/>
                </a:lnTo>
                <a:close/>
              </a:path>
              <a:path w="177800" h="161289">
                <a:moveTo>
                  <a:pt x="92930" y="8890"/>
                </a:moveTo>
                <a:lnTo>
                  <a:pt x="67309" y="8890"/>
                </a:lnTo>
                <a:lnTo>
                  <a:pt x="73501" y="9604"/>
                </a:lnTo>
                <a:lnTo>
                  <a:pt x="79692" y="12700"/>
                </a:lnTo>
                <a:lnTo>
                  <a:pt x="84454" y="19605"/>
                </a:lnTo>
                <a:lnTo>
                  <a:pt x="86359" y="31750"/>
                </a:lnTo>
                <a:lnTo>
                  <a:pt x="85173" y="42862"/>
                </a:lnTo>
                <a:lnTo>
                  <a:pt x="75644" y="84256"/>
                </a:lnTo>
                <a:lnTo>
                  <a:pt x="61614" y="132238"/>
                </a:lnTo>
                <a:lnTo>
                  <a:pt x="34289" y="153670"/>
                </a:lnTo>
                <a:lnTo>
                  <a:pt x="53751" y="153670"/>
                </a:lnTo>
                <a:lnTo>
                  <a:pt x="60642" y="148431"/>
                </a:lnTo>
                <a:lnTo>
                  <a:pt x="68024" y="139322"/>
                </a:lnTo>
                <a:lnTo>
                  <a:pt x="71120" y="134620"/>
                </a:lnTo>
                <a:lnTo>
                  <a:pt x="90638" y="134620"/>
                </a:lnTo>
                <a:lnTo>
                  <a:pt x="90213" y="131167"/>
                </a:lnTo>
                <a:lnTo>
                  <a:pt x="90211" y="130234"/>
                </a:lnTo>
                <a:lnTo>
                  <a:pt x="90626" y="124420"/>
                </a:lnTo>
                <a:lnTo>
                  <a:pt x="91916" y="117792"/>
                </a:lnTo>
                <a:lnTo>
                  <a:pt x="93920" y="109735"/>
                </a:lnTo>
                <a:lnTo>
                  <a:pt x="96520" y="99060"/>
                </a:lnTo>
                <a:lnTo>
                  <a:pt x="109220" y="50800"/>
                </a:lnTo>
                <a:lnTo>
                  <a:pt x="111740" y="39965"/>
                </a:lnTo>
                <a:lnTo>
                  <a:pt x="117101" y="27940"/>
                </a:lnTo>
                <a:lnTo>
                  <a:pt x="106679" y="27940"/>
                </a:lnTo>
                <a:lnTo>
                  <a:pt x="98405" y="13394"/>
                </a:lnTo>
                <a:lnTo>
                  <a:pt x="92930" y="8890"/>
                </a:lnTo>
                <a:close/>
              </a:path>
              <a:path w="177800" h="161289">
                <a:moveTo>
                  <a:pt x="166370" y="102870"/>
                </a:moveTo>
                <a:lnTo>
                  <a:pt x="160020" y="102870"/>
                </a:lnTo>
                <a:lnTo>
                  <a:pt x="157479" y="107950"/>
                </a:lnTo>
                <a:lnTo>
                  <a:pt x="146923" y="131167"/>
                </a:lnTo>
                <a:lnTo>
                  <a:pt x="133985" y="145097"/>
                </a:lnTo>
                <a:lnTo>
                  <a:pt x="121046" y="151884"/>
                </a:lnTo>
                <a:lnTo>
                  <a:pt x="110489" y="153670"/>
                </a:lnTo>
                <a:lnTo>
                  <a:pt x="134278" y="153670"/>
                </a:lnTo>
                <a:lnTo>
                  <a:pt x="151606" y="137953"/>
                </a:lnTo>
                <a:lnTo>
                  <a:pt x="162619" y="120034"/>
                </a:lnTo>
                <a:lnTo>
                  <a:pt x="166370" y="107950"/>
                </a:lnTo>
                <a:lnTo>
                  <a:pt x="166370" y="102870"/>
                </a:lnTo>
                <a:close/>
              </a:path>
              <a:path w="177800" h="161289">
                <a:moveTo>
                  <a:pt x="68579" y="0"/>
                </a:moveTo>
                <a:lnTo>
                  <a:pt x="44112" y="7461"/>
                </a:lnTo>
                <a:lnTo>
                  <a:pt x="26193" y="24447"/>
                </a:lnTo>
                <a:lnTo>
                  <a:pt x="15167" y="42902"/>
                </a:lnTo>
                <a:lnTo>
                  <a:pt x="11429" y="54610"/>
                </a:lnTo>
                <a:lnTo>
                  <a:pt x="11429" y="59690"/>
                </a:lnTo>
                <a:lnTo>
                  <a:pt x="17779" y="59690"/>
                </a:lnTo>
                <a:lnTo>
                  <a:pt x="19050" y="58420"/>
                </a:lnTo>
                <a:lnTo>
                  <a:pt x="20320" y="54610"/>
                </a:lnTo>
                <a:lnTo>
                  <a:pt x="31412" y="31928"/>
                </a:lnTo>
                <a:lnTo>
                  <a:pt x="44291" y="17938"/>
                </a:lnTo>
                <a:lnTo>
                  <a:pt x="56931" y="10854"/>
                </a:lnTo>
                <a:lnTo>
                  <a:pt x="67309" y="8890"/>
                </a:lnTo>
                <a:lnTo>
                  <a:pt x="92930" y="8890"/>
                </a:lnTo>
                <a:lnTo>
                  <a:pt x="88106" y="4921"/>
                </a:lnTo>
                <a:lnTo>
                  <a:pt x="77569" y="972"/>
                </a:lnTo>
                <a:lnTo>
                  <a:pt x="68579" y="0"/>
                </a:lnTo>
                <a:close/>
              </a:path>
              <a:path w="177800" h="161289">
                <a:moveTo>
                  <a:pt x="170225" y="8890"/>
                </a:moveTo>
                <a:lnTo>
                  <a:pt x="154939" y="8890"/>
                </a:lnTo>
                <a:lnTo>
                  <a:pt x="161289" y="12700"/>
                </a:lnTo>
                <a:lnTo>
                  <a:pt x="152400" y="13970"/>
                </a:lnTo>
                <a:lnTo>
                  <a:pt x="144779" y="24130"/>
                </a:lnTo>
                <a:lnTo>
                  <a:pt x="144779" y="38100"/>
                </a:lnTo>
                <a:lnTo>
                  <a:pt x="148589" y="44450"/>
                </a:lnTo>
                <a:lnTo>
                  <a:pt x="158750" y="44450"/>
                </a:lnTo>
                <a:lnTo>
                  <a:pt x="164941" y="43418"/>
                </a:lnTo>
                <a:lnTo>
                  <a:pt x="171132" y="40005"/>
                </a:lnTo>
                <a:lnTo>
                  <a:pt x="175894" y="33734"/>
                </a:lnTo>
                <a:lnTo>
                  <a:pt x="177800" y="24130"/>
                </a:lnTo>
                <a:lnTo>
                  <a:pt x="174247" y="12322"/>
                </a:lnTo>
                <a:lnTo>
                  <a:pt x="170225" y="8890"/>
                </a:lnTo>
                <a:close/>
              </a:path>
              <a:path w="177800" h="161289">
                <a:moveTo>
                  <a:pt x="144779" y="0"/>
                </a:moveTo>
                <a:lnTo>
                  <a:pt x="130790" y="3115"/>
                </a:lnTo>
                <a:lnTo>
                  <a:pt x="119538" y="10636"/>
                </a:lnTo>
                <a:lnTo>
                  <a:pt x="111382" y="19823"/>
                </a:lnTo>
                <a:lnTo>
                  <a:pt x="106679" y="27940"/>
                </a:lnTo>
                <a:lnTo>
                  <a:pt x="117101" y="27940"/>
                </a:lnTo>
                <a:lnTo>
                  <a:pt x="117951" y="26035"/>
                </a:lnTo>
                <a:lnTo>
                  <a:pt x="128686" y="14009"/>
                </a:lnTo>
                <a:lnTo>
                  <a:pt x="144779" y="8890"/>
                </a:lnTo>
                <a:lnTo>
                  <a:pt x="170225" y="8890"/>
                </a:lnTo>
                <a:lnTo>
                  <a:pt x="165576" y="4921"/>
                </a:lnTo>
                <a:lnTo>
                  <a:pt x="154761" y="1091"/>
                </a:lnTo>
                <a:lnTo>
                  <a:pt x="144779" y="0"/>
                </a:lnTo>
                <a:close/>
              </a:path>
            </a:pathLst>
          </a:custGeom>
          <a:solidFill>
            <a:srgbClr val="0000FF"/>
          </a:solidFill>
        </p:spPr>
        <p:txBody>
          <a:bodyPr wrap="square" lIns="0" tIns="0" rIns="0" bIns="0" rtlCol="0"/>
          <a:lstStyle/>
          <a:p>
            <a:endParaRPr sz="1632"/>
          </a:p>
        </p:txBody>
      </p:sp>
      <p:sp>
        <p:nvSpPr>
          <p:cNvPr id="16" name="object 16"/>
          <p:cNvSpPr/>
          <p:nvPr/>
        </p:nvSpPr>
        <p:spPr>
          <a:xfrm>
            <a:off x="7126331" y="4868163"/>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17" name="object 17"/>
          <p:cNvSpPr/>
          <p:nvPr/>
        </p:nvSpPr>
        <p:spPr>
          <a:xfrm>
            <a:off x="7164911" y="4565858"/>
            <a:ext cx="0" cy="295971"/>
          </a:xfrm>
          <a:custGeom>
            <a:avLst/>
            <a:gdLst/>
            <a:ahLst/>
            <a:cxnLst/>
            <a:rect l="l" t="t" r="r" b="b"/>
            <a:pathLst>
              <a:path h="326389">
                <a:moveTo>
                  <a:pt x="0" y="0"/>
                </a:moveTo>
                <a:lnTo>
                  <a:pt x="0" y="326390"/>
                </a:lnTo>
              </a:path>
            </a:pathLst>
          </a:custGeom>
          <a:ln w="13970">
            <a:solidFill>
              <a:srgbClr val="0000FF"/>
            </a:solidFill>
          </a:ln>
        </p:spPr>
        <p:txBody>
          <a:bodyPr wrap="square" lIns="0" tIns="0" rIns="0" bIns="0" rtlCol="0"/>
          <a:lstStyle/>
          <a:p>
            <a:endParaRPr sz="1632"/>
          </a:p>
        </p:txBody>
      </p:sp>
      <p:sp>
        <p:nvSpPr>
          <p:cNvPr id="18" name="object 18"/>
          <p:cNvSpPr/>
          <p:nvPr/>
        </p:nvSpPr>
        <p:spPr>
          <a:xfrm>
            <a:off x="7126331" y="4559525"/>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19" name="object 19"/>
          <p:cNvSpPr/>
          <p:nvPr/>
        </p:nvSpPr>
        <p:spPr>
          <a:xfrm>
            <a:off x="7220766" y="4682174"/>
            <a:ext cx="170442" cy="161229"/>
          </a:xfrm>
          <a:custGeom>
            <a:avLst/>
            <a:gdLst/>
            <a:ahLst/>
            <a:cxnLst/>
            <a:rect l="l" t="t" r="r" b="b"/>
            <a:pathLst>
              <a:path w="187959" h="177800">
                <a:moveTo>
                  <a:pt x="142240" y="0"/>
                </a:moveTo>
                <a:lnTo>
                  <a:pt x="132079" y="0"/>
                </a:lnTo>
                <a:lnTo>
                  <a:pt x="130809" y="1269"/>
                </a:lnTo>
                <a:lnTo>
                  <a:pt x="129540" y="6350"/>
                </a:lnTo>
                <a:lnTo>
                  <a:pt x="36829" y="147319"/>
                </a:lnTo>
                <a:lnTo>
                  <a:pt x="30281" y="156388"/>
                </a:lnTo>
                <a:lnTo>
                  <a:pt x="23495" y="162718"/>
                </a:lnTo>
                <a:lnTo>
                  <a:pt x="15755" y="166429"/>
                </a:lnTo>
                <a:lnTo>
                  <a:pt x="6350" y="167639"/>
                </a:lnTo>
                <a:lnTo>
                  <a:pt x="3809" y="168910"/>
                </a:lnTo>
                <a:lnTo>
                  <a:pt x="0" y="168910"/>
                </a:lnTo>
                <a:lnTo>
                  <a:pt x="0" y="176530"/>
                </a:lnTo>
                <a:lnTo>
                  <a:pt x="2540" y="177800"/>
                </a:lnTo>
                <a:lnTo>
                  <a:pt x="10159" y="177800"/>
                </a:lnTo>
                <a:lnTo>
                  <a:pt x="17779" y="176530"/>
                </a:lnTo>
                <a:lnTo>
                  <a:pt x="55879" y="176530"/>
                </a:lnTo>
                <a:lnTo>
                  <a:pt x="55879" y="168910"/>
                </a:lnTo>
                <a:lnTo>
                  <a:pt x="52070" y="167639"/>
                </a:lnTo>
                <a:lnTo>
                  <a:pt x="40640" y="167639"/>
                </a:lnTo>
                <a:lnTo>
                  <a:pt x="40640" y="157480"/>
                </a:lnTo>
                <a:lnTo>
                  <a:pt x="43179" y="153669"/>
                </a:lnTo>
                <a:lnTo>
                  <a:pt x="44450" y="152400"/>
                </a:lnTo>
                <a:lnTo>
                  <a:pt x="64770" y="120650"/>
                </a:lnTo>
                <a:lnTo>
                  <a:pt x="159437" y="120650"/>
                </a:lnTo>
                <a:lnTo>
                  <a:pt x="158198" y="111760"/>
                </a:lnTo>
                <a:lnTo>
                  <a:pt x="71120" y="111760"/>
                </a:lnTo>
                <a:lnTo>
                  <a:pt x="121920" y="30480"/>
                </a:lnTo>
                <a:lnTo>
                  <a:pt x="146872" y="30480"/>
                </a:lnTo>
                <a:lnTo>
                  <a:pt x="143509" y="6350"/>
                </a:lnTo>
                <a:lnTo>
                  <a:pt x="142240" y="1269"/>
                </a:lnTo>
                <a:lnTo>
                  <a:pt x="142240" y="0"/>
                </a:lnTo>
                <a:close/>
              </a:path>
              <a:path w="187959" h="177800">
                <a:moveTo>
                  <a:pt x="55879" y="176530"/>
                </a:moveTo>
                <a:lnTo>
                  <a:pt x="25400" y="176530"/>
                </a:lnTo>
                <a:lnTo>
                  <a:pt x="31511" y="176728"/>
                </a:lnTo>
                <a:lnTo>
                  <a:pt x="44688" y="177601"/>
                </a:lnTo>
                <a:lnTo>
                  <a:pt x="50800" y="177800"/>
                </a:lnTo>
                <a:lnTo>
                  <a:pt x="55879" y="177800"/>
                </a:lnTo>
                <a:lnTo>
                  <a:pt x="55879" y="176530"/>
                </a:lnTo>
                <a:close/>
              </a:path>
              <a:path w="187959" h="177800">
                <a:moveTo>
                  <a:pt x="187959" y="167639"/>
                </a:moveTo>
                <a:lnTo>
                  <a:pt x="118109" y="167639"/>
                </a:lnTo>
                <a:lnTo>
                  <a:pt x="118109" y="177800"/>
                </a:lnTo>
                <a:lnTo>
                  <a:pt x="121920" y="177800"/>
                </a:lnTo>
                <a:lnTo>
                  <a:pt x="129043" y="177601"/>
                </a:lnTo>
                <a:lnTo>
                  <a:pt x="147101" y="176728"/>
                </a:lnTo>
                <a:lnTo>
                  <a:pt x="154940" y="176530"/>
                </a:lnTo>
                <a:lnTo>
                  <a:pt x="187325" y="176530"/>
                </a:lnTo>
                <a:lnTo>
                  <a:pt x="187959" y="175260"/>
                </a:lnTo>
                <a:lnTo>
                  <a:pt x="187959" y="167639"/>
                </a:lnTo>
                <a:close/>
              </a:path>
              <a:path w="187959" h="177800">
                <a:moveTo>
                  <a:pt x="187325" y="176530"/>
                </a:moveTo>
                <a:lnTo>
                  <a:pt x="158750" y="176530"/>
                </a:lnTo>
                <a:lnTo>
                  <a:pt x="163829" y="177800"/>
                </a:lnTo>
                <a:lnTo>
                  <a:pt x="186690" y="177800"/>
                </a:lnTo>
                <a:lnTo>
                  <a:pt x="187325" y="176530"/>
                </a:lnTo>
                <a:close/>
              </a:path>
              <a:path w="187959" h="177800">
                <a:moveTo>
                  <a:pt x="159437" y="120650"/>
                </a:moveTo>
                <a:lnTo>
                  <a:pt x="134620" y="120650"/>
                </a:lnTo>
                <a:lnTo>
                  <a:pt x="140777" y="161289"/>
                </a:lnTo>
                <a:lnTo>
                  <a:pt x="140890" y="162718"/>
                </a:lnTo>
                <a:lnTo>
                  <a:pt x="139700" y="165100"/>
                </a:lnTo>
                <a:lnTo>
                  <a:pt x="139700" y="167639"/>
                </a:lnTo>
                <a:lnTo>
                  <a:pt x="166370" y="167639"/>
                </a:lnTo>
                <a:lnTo>
                  <a:pt x="165100" y="161289"/>
                </a:lnTo>
                <a:lnTo>
                  <a:pt x="159437" y="120650"/>
                </a:lnTo>
                <a:close/>
              </a:path>
              <a:path w="187959" h="177800">
                <a:moveTo>
                  <a:pt x="146872" y="30480"/>
                </a:moveTo>
                <a:lnTo>
                  <a:pt x="121920" y="30480"/>
                </a:lnTo>
                <a:lnTo>
                  <a:pt x="134620" y="111760"/>
                </a:lnTo>
                <a:lnTo>
                  <a:pt x="158198" y="111760"/>
                </a:lnTo>
                <a:lnTo>
                  <a:pt x="146872" y="30480"/>
                </a:lnTo>
                <a:close/>
              </a:path>
            </a:pathLst>
          </a:custGeom>
          <a:solidFill>
            <a:srgbClr val="0000FF"/>
          </a:solidFill>
        </p:spPr>
        <p:txBody>
          <a:bodyPr wrap="square" lIns="0" tIns="0" rIns="0" bIns="0" rtlCol="0"/>
          <a:lstStyle/>
          <a:p>
            <a:endParaRPr sz="1632"/>
          </a:p>
        </p:txBody>
      </p:sp>
      <p:sp>
        <p:nvSpPr>
          <p:cNvPr id="20" name="object 20"/>
          <p:cNvSpPr/>
          <p:nvPr/>
        </p:nvSpPr>
        <p:spPr>
          <a:xfrm>
            <a:off x="7515584" y="4697145"/>
            <a:ext cx="35701" cy="34549"/>
          </a:xfrm>
          <a:custGeom>
            <a:avLst/>
            <a:gdLst/>
            <a:ahLst/>
            <a:cxnLst/>
            <a:rect l="l" t="t" r="r" b="b"/>
            <a:pathLst>
              <a:path w="39370" h="38100">
                <a:moveTo>
                  <a:pt x="20320" y="0"/>
                </a:moveTo>
                <a:lnTo>
                  <a:pt x="12858" y="1726"/>
                </a:lnTo>
                <a:lnTo>
                  <a:pt x="6350" y="6191"/>
                </a:lnTo>
                <a:lnTo>
                  <a:pt x="1746" y="12322"/>
                </a:lnTo>
                <a:lnTo>
                  <a:pt x="0" y="19050"/>
                </a:lnTo>
                <a:lnTo>
                  <a:pt x="1746" y="26848"/>
                </a:lnTo>
                <a:lnTo>
                  <a:pt x="6350" y="32861"/>
                </a:lnTo>
                <a:lnTo>
                  <a:pt x="12858" y="36730"/>
                </a:lnTo>
                <a:lnTo>
                  <a:pt x="20320" y="38100"/>
                </a:lnTo>
                <a:lnTo>
                  <a:pt x="27582" y="36730"/>
                </a:lnTo>
                <a:lnTo>
                  <a:pt x="33654" y="32861"/>
                </a:lnTo>
                <a:lnTo>
                  <a:pt x="37822" y="26848"/>
                </a:lnTo>
                <a:lnTo>
                  <a:pt x="39370" y="19050"/>
                </a:lnTo>
                <a:lnTo>
                  <a:pt x="37822" y="12322"/>
                </a:lnTo>
                <a:lnTo>
                  <a:pt x="33654" y="6191"/>
                </a:lnTo>
                <a:lnTo>
                  <a:pt x="27582" y="1726"/>
                </a:lnTo>
                <a:lnTo>
                  <a:pt x="20320" y="0"/>
                </a:lnTo>
                <a:close/>
              </a:path>
            </a:pathLst>
          </a:custGeom>
          <a:solidFill>
            <a:srgbClr val="0000FF"/>
          </a:solidFill>
        </p:spPr>
        <p:txBody>
          <a:bodyPr wrap="square" lIns="0" tIns="0" rIns="0" bIns="0" rtlCol="0"/>
          <a:lstStyle/>
          <a:p>
            <a:endParaRPr sz="1632"/>
          </a:p>
        </p:txBody>
      </p:sp>
      <p:sp>
        <p:nvSpPr>
          <p:cNvPr id="21" name="object 21"/>
          <p:cNvSpPr/>
          <p:nvPr/>
        </p:nvSpPr>
        <p:spPr>
          <a:xfrm>
            <a:off x="7705604" y="4357412"/>
            <a:ext cx="230327" cy="228024"/>
          </a:xfrm>
          <a:custGeom>
            <a:avLst/>
            <a:gdLst/>
            <a:ahLst/>
            <a:cxnLst/>
            <a:rect l="l" t="t" r="r" b="b"/>
            <a:pathLst>
              <a:path w="254000" h="251460">
                <a:moveTo>
                  <a:pt x="85089" y="11429"/>
                </a:moveTo>
                <a:lnTo>
                  <a:pt x="29209" y="11429"/>
                </a:lnTo>
                <a:lnTo>
                  <a:pt x="29209" y="22859"/>
                </a:lnTo>
                <a:lnTo>
                  <a:pt x="58420" y="242569"/>
                </a:lnTo>
                <a:lnTo>
                  <a:pt x="58420" y="250189"/>
                </a:lnTo>
                <a:lnTo>
                  <a:pt x="59689" y="251459"/>
                </a:lnTo>
                <a:lnTo>
                  <a:pt x="71120" y="251459"/>
                </a:lnTo>
                <a:lnTo>
                  <a:pt x="74929" y="243839"/>
                </a:lnTo>
                <a:lnTo>
                  <a:pt x="96575" y="209550"/>
                </a:lnTo>
                <a:lnTo>
                  <a:pt x="85089" y="209550"/>
                </a:lnTo>
                <a:lnTo>
                  <a:pt x="60959" y="22859"/>
                </a:lnTo>
                <a:lnTo>
                  <a:pt x="62408" y="18395"/>
                </a:lnTo>
                <a:lnTo>
                  <a:pt x="66833" y="14763"/>
                </a:lnTo>
                <a:lnTo>
                  <a:pt x="74354" y="12322"/>
                </a:lnTo>
                <a:lnTo>
                  <a:pt x="85089" y="11429"/>
                </a:lnTo>
                <a:close/>
              </a:path>
              <a:path w="254000" h="251460">
                <a:moveTo>
                  <a:pt x="248920" y="11429"/>
                </a:moveTo>
                <a:lnTo>
                  <a:pt x="182879" y="11429"/>
                </a:lnTo>
                <a:lnTo>
                  <a:pt x="193039" y="12700"/>
                </a:lnTo>
                <a:lnTo>
                  <a:pt x="199389" y="15239"/>
                </a:lnTo>
                <a:lnTo>
                  <a:pt x="199389" y="27939"/>
                </a:lnTo>
                <a:lnTo>
                  <a:pt x="194309" y="36829"/>
                </a:lnTo>
                <a:lnTo>
                  <a:pt x="85089" y="209550"/>
                </a:lnTo>
                <a:lnTo>
                  <a:pt x="96575" y="209550"/>
                </a:lnTo>
                <a:lnTo>
                  <a:pt x="203200" y="40639"/>
                </a:lnTo>
                <a:lnTo>
                  <a:pt x="215344" y="24467"/>
                </a:lnTo>
                <a:lnTo>
                  <a:pt x="227012" y="16033"/>
                </a:lnTo>
                <a:lnTo>
                  <a:pt x="238204" y="12600"/>
                </a:lnTo>
                <a:lnTo>
                  <a:pt x="248920" y="11429"/>
                </a:lnTo>
                <a:close/>
              </a:path>
              <a:path w="254000" h="251460">
                <a:moveTo>
                  <a:pt x="12700" y="0"/>
                </a:moveTo>
                <a:lnTo>
                  <a:pt x="0" y="0"/>
                </a:lnTo>
                <a:lnTo>
                  <a:pt x="0" y="11429"/>
                </a:lnTo>
                <a:lnTo>
                  <a:pt x="93979" y="11429"/>
                </a:lnTo>
                <a:lnTo>
                  <a:pt x="93979" y="1269"/>
                </a:lnTo>
                <a:lnTo>
                  <a:pt x="19050" y="1269"/>
                </a:lnTo>
                <a:lnTo>
                  <a:pt x="12700" y="0"/>
                </a:lnTo>
                <a:close/>
              </a:path>
              <a:path w="254000" h="251460">
                <a:moveTo>
                  <a:pt x="184150" y="0"/>
                </a:moveTo>
                <a:lnTo>
                  <a:pt x="176529" y="0"/>
                </a:lnTo>
                <a:lnTo>
                  <a:pt x="176529" y="11429"/>
                </a:lnTo>
                <a:lnTo>
                  <a:pt x="252729" y="11429"/>
                </a:lnTo>
                <a:lnTo>
                  <a:pt x="254000" y="5079"/>
                </a:lnTo>
                <a:lnTo>
                  <a:pt x="254000" y="1269"/>
                </a:lnTo>
                <a:lnTo>
                  <a:pt x="219709" y="1269"/>
                </a:lnTo>
                <a:lnTo>
                  <a:pt x="210403" y="1071"/>
                </a:lnTo>
                <a:lnTo>
                  <a:pt x="192742" y="198"/>
                </a:lnTo>
                <a:lnTo>
                  <a:pt x="184150" y="0"/>
                </a:lnTo>
                <a:close/>
              </a:path>
              <a:path w="254000" h="251460">
                <a:moveTo>
                  <a:pt x="91439" y="0"/>
                </a:moveTo>
                <a:lnTo>
                  <a:pt x="88900" y="0"/>
                </a:lnTo>
                <a:lnTo>
                  <a:pt x="78204" y="198"/>
                </a:lnTo>
                <a:lnTo>
                  <a:pt x="55860" y="1071"/>
                </a:lnTo>
                <a:lnTo>
                  <a:pt x="44450" y="1269"/>
                </a:lnTo>
                <a:lnTo>
                  <a:pt x="93979" y="1269"/>
                </a:lnTo>
                <a:lnTo>
                  <a:pt x="91439" y="0"/>
                </a:lnTo>
                <a:close/>
              </a:path>
              <a:path w="254000" h="251460">
                <a:moveTo>
                  <a:pt x="251459" y="0"/>
                </a:moveTo>
                <a:lnTo>
                  <a:pt x="248920" y="0"/>
                </a:lnTo>
                <a:lnTo>
                  <a:pt x="242034" y="198"/>
                </a:lnTo>
                <a:lnTo>
                  <a:pt x="227310" y="1071"/>
                </a:lnTo>
                <a:lnTo>
                  <a:pt x="219709" y="1269"/>
                </a:lnTo>
                <a:lnTo>
                  <a:pt x="254000" y="1269"/>
                </a:lnTo>
                <a:lnTo>
                  <a:pt x="251459" y="0"/>
                </a:lnTo>
                <a:close/>
              </a:path>
            </a:pathLst>
          </a:custGeom>
          <a:solidFill>
            <a:srgbClr val="0000FF"/>
          </a:solidFill>
        </p:spPr>
        <p:txBody>
          <a:bodyPr wrap="square" lIns="0" tIns="0" rIns="0" bIns="0" rtlCol="0"/>
          <a:lstStyle/>
          <a:p>
            <a:endParaRPr sz="1632"/>
          </a:p>
        </p:txBody>
      </p:sp>
      <p:sp>
        <p:nvSpPr>
          <p:cNvPr id="22" name="object 22"/>
          <p:cNvSpPr/>
          <p:nvPr/>
        </p:nvSpPr>
        <p:spPr>
          <a:xfrm>
            <a:off x="7887564" y="4465666"/>
            <a:ext cx="169291" cy="160078"/>
          </a:xfrm>
          <a:custGeom>
            <a:avLst/>
            <a:gdLst/>
            <a:ahLst/>
            <a:cxnLst/>
            <a:rect l="l" t="t" r="r" b="b"/>
            <a:pathLst>
              <a:path w="186690" h="176529">
                <a:moveTo>
                  <a:pt x="54610" y="168910"/>
                </a:moveTo>
                <a:lnTo>
                  <a:pt x="0" y="168910"/>
                </a:lnTo>
                <a:lnTo>
                  <a:pt x="0" y="176530"/>
                </a:lnTo>
                <a:lnTo>
                  <a:pt x="54610" y="176530"/>
                </a:lnTo>
                <a:lnTo>
                  <a:pt x="54610" y="168910"/>
                </a:lnTo>
                <a:close/>
              </a:path>
              <a:path w="186690" h="176529">
                <a:moveTo>
                  <a:pt x="186690" y="168910"/>
                </a:moveTo>
                <a:lnTo>
                  <a:pt x="116840" y="168910"/>
                </a:lnTo>
                <a:lnTo>
                  <a:pt x="116840" y="176530"/>
                </a:lnTo>
                <a:lnTo>
                  <a:pt x="185420" y="176530"/>
                </a:lnTo>
                <a:lnTo>
                  <a:pt x="186690" y="175260"/>
                </a:lnTo>
                <a:lnTo>
                  <a:pt x="186690" y="168910"/>
                </a:lnTo>
                <a:close/>
              </a:path>
              <a:path w="186690" h="176529">
                <a:moveTo>
                  <a:pt x="140970" y="0"/>
                </a:moveTo>
                <a:lnTo>
                  <a:pt x="132079" y="0"/>
                </a:lnTo>
                <a:lnTo>
                  <a:pt x="130810" y="1270"/>
                </a:lnTo>
                <a:lnTo>
                  <a:pt x="128270" y="5080"/>
                </a:lnTo>
                <a:lnTo>
                  <a:pt x="36829" y="147320"/>
                </a:lnTo>
                <a:lnTo>
                  <a:pt x="30083" y="156408"/>
                </a:lnTo>
                <a:lnTo>
                  <a:pt x="22859" y="162877"/>
                </a:lnTo>
                <a:lnTo>
                  <a:pt x="14684" y="166965"/>
                </a:lnTo>
                <a:lnTo>
                  <a:pt x="5079" y="168910"/>
                </a:lnTo>
                <a:lnTo>
                  <a:pt x="50800" y="168910"/>
                </a:lnTo>
                <a:lnTo>
                  <a:pt x="49529" y="167640"/>
                </a:lnTo>
                <a:lnTo>
                  <a:pt x="39370" y="167640"/>
                </a:lnTo>
                <a:lnTo>
                  <a:pt x="39370" y="157480"/>
                </a:lnTo>
                <a:lnTo>
                  <a:pt x="44450" y="152400"/>
                </a:lnTo>
                <a:lnTo>
                  <a:pt x="64770" y="120650"/>
                </a:lnTo>
                <a:lnTo>
                  <a:pt x="159103" y="120650"/>
                </a:lnTo>
                <a:lnTo>
                  <a:pt x="157792" y="111760"/>
                </a:lnTo>
                <a:lnTo>
                  <a:pt x="68579" y="111760"/>
                </a:lnTo>
                <a:lnTo>
                  <a:pt x="121920" y="29210"/>
                </a:lnTo>
                <a:lnTo>
                  <a:pt x="145612" y="29210"/>
                </a:lnTo>
                <a:lnTo>
                  <a:pt x="142240" y="6350"/>
                </a:lnTo>
                <a:lnTo>
                  <a:pt x="140970" y="1270"/>
                </a:lnTo>
                <a:lnTo>
                  <a:pt x="140970" y="0"/>
                </a:lnTo>
                <a:close/>
              </a:path>
              <a:path w="186690" h="176529">
                <a:moveTo>
                  <a:pt x="159103" y="120650"/>
                </a:moveTo>
                <a:lnTo>
                  <a:pt x="134620" y="120650"/>
                </a:lnTo>
                <a:lnTo>
                  <a:pt x="140970" y="161290"/>
                </a:lnTo>
                <a:lnTo>
                  <a:pt x="138429" y="168910"/>
                </a:lnTo>
                <a:lnTo>
                  <a:pt x="165100" y="168910"/>
                </a:lnTo>
                <a:lnTo>
                  <a:pt x="165100" y="161290"/>
                </a:lnTo>
                <a:lnTo>
                  <a:pt x="159103" y="120650"/>
                </a:lnTo>
                <a:close/>
              </a:path>
              <a:path w="186690" h="176529">
                <a:moveTo>
                  <a:pt x="145612" y="29210"/>
                </a:moveTo>
                <a:lnTo>
                  <a:pt x="121920" y="29210"/>
                </a:lnTo>
                <a:lnTo>
                  <a:pt x="133350" y="111760"/>
                </a:lnTo>
                <a:lnTo>
                  <a:pt x="157792" y="111760"/>
                </a:lnTo>
                <a:lnTo>
                  <a:pt x="145612" y="29210"/>
                </a:lnTo>
                <a:close/>
              </a:path>
            </a:pathLst>
          </a:custGeom>
          <a:solidFill>
            <a:srgbClr val="0000FF"/>
          </a:solidFill>
        </p:spPr>
        <p:txBody>
          <a:bodyPr wrap="square" lIns="0" tIns="0" rIns="0" bIns="0" rtlCol="0"/>
          <a:lstStyle/>
          <a:p>
            <a:endParaRPr sz="1632"/>
          </a:p>
        </p:txBody>
      </p:sp>
      <p:sp>
        <p:nvSpPr>
          <p:cNvPr id="23" name="object 23"/>
          <p:cNvSpPr/>
          <p:nvPr/>
        </p:nvSpPr>
        <p:spPr>
          <a:xfrm>
            <a:off x="7705604" y="4795034"/>
            <a:ext cx="230327" cy="228024"/>
          </a:xfrm>
          <a:custGeom>
            <a:avLst/>
            <a:gdLst/>
            <a:ahLst/>
            <a:cxnLst/>
            <a:rect l="l" t="t" r="r" b="b"/>
            <a:pathLst>
              <a:path w="254000" h="251460">
                <a:moveTo>
                  <a:pt x="85089" y="11429"/>
                </a:moveTo>
                <a:lnTo>
                  <a:pt x="29209" y="11429"/>
                </a:lnTo>
                <a:lnTo>
                  <a:pt x="29209" y="22859"/>
                </a:lnTo>
                <a:lnTo>
                  <a:pt x="58420" y="243839"/>
                </a:lnTo>
                <a:lnTo>
                  <a:pt x="58420" y="250189"/>
                </a:lnTo>
                <a:lnTo>
                  <a:pt x="59689" y="251459"/>
                </a:lnTo>
                <a:lnTo>
                  <a:pt x="71120" y="251459"/>
                </a:lnTo>
                <a:lnTo>
                  <a:pt x="74929" y="243839"/>
                </a:lnTo>
                <a:lnTo>
                  <a:pt x="96575" y="209550"/>
                </a:lnTo>
                <a:lnTo>
                  <a:pt x="85089" y="209550"/>
                </a:lnTo>
                <a:lnTo>
                  <a:pt x="60959" y="22859"/>
                </a:lnTo>
                <a:lnTo>
                  <a:pt x="62408" y="18395"/>
                </a:lnTo>
                <a:lnTo>
                  <a:pt x="66833" y="14763"/>
                </a:lnTo>
                <a:lnTo>
                  <a:pt x="74354" y="12322"/>
                </a:lnTo>
                <a:lnTo>
                  <a:pt x="85089" y="11429"/>
                </a:lnTo>
                <a:close/>
              </a:path>
              <a:path w="254000" h="251460">
                <a:moveTo>
                  <a:pt x="248920" y="11429"/>
                </a:moveTo>
                <a:lnTo>
                  <a:pt x="182879" y="11429"/>
                </a:lnTo>
                <a:lnTo>
                  <a:pt x="193039" y="12700"/>
                </a:lnTo>
                <a:lnTo>
                  <a:pt x="199389" y="15239"/>
                </a:lnTo>
                <a:lnTo>
                  <a:pt x="199389" y="27939"/>
                </a:lnTo>
                <a:lnTo>
                  <a:pt x="194309" y="36829"/>
                </a:lnTo>
                <a:lnTo>
                  <a:pt x="85089" y="209550"/>
                </a:lnTo>
                <a:lnTo>
                  <a:pt x="96575" y="209550"/>
                </a:lnTo>
                <a:lnTo>
                  <a:pt x="203200" y="40639"/>
                </a:lnTo>
                <a:lnTo>
                  <a:pt x="215344" y="24467"/>
                </a:lnTo>
                <a:lnTo>
                  <a:pt x="227012" y="16033"/>
                </a:lnTo>
                <a:lnTo>
                  <a:pt x="238204" y="12600"/>
                </a:lnTo>
                <a:lnTo>
                  <a:pt x="248920" y="11429"/>
                </a:lnTo>
                <a:close/>
              </a:path>
              <a:path w="254000" h="251460">
                <a:moveTo>
                  <a:pt x="12700" y="0"/>
                </a:moveTo>
                <a:lnTo>
                  <a:pt x="0" y="0"/>
                </a:lnTo>
                <a:lnTo>
                  <a:pt x="0" y="11429"/>
                </a:lnTo>
                <a:lnTo>
                  <a:pt x="93979" y="11429"/>
                </a:lnTo>
                <a:lnTo>
                  <a:pt x="93979" y="1269"/>
                </a:lnTo>
                <a:lnTo>
                  <a:pt x="19050" y="1269"/>
                </a:lnTo>
                <a:lnTo>
                  <a:pt x="12700" y="0"/>
                </a:lnTo>
                <a:close/>
              </a:path>
              <a:path w="254000" h="251460">
                <a:moveTo>
                  <a:pt x="184150" y="0"/>
                </a:moveTo>
                <a:lnTo>
                  <a:pt x="176529" y="0"/>
                </a:lnTo>
                <a:lnTo>
                  <a:pt x="176529" y="11429"/>
                </a:lnTo>
                <a:lnTo>
                  <a:pt x="252729" y="11429"/>
                </a:lnTo>
                <a:lnTo>
                  <a:pt x="254000" y="5079"/>
                </a:lnTo>
                <a:lnTo>
                  <a:pt x="254000" y="1269"/>
                </a:lnTo>
                <a:lnTo>
                  <a:pt x="219709" y="1269"/>
                </a:lnTo>
                <a:lnTo>
                  <a:pt x="210403" y="1071"/>
                </a:lnTo>
                <a:lnTo>
                  <a:pt x="192742" y="198"/>
                </a:lnTo>
                <a:lnTo>
                  <a:pt x="184150" y="0"/>
                </a:lnTo>
                <a:close/>
              </a:path>
              <a:path w="254000" h="251460">
                <a:moveTo>
                  <a:pt x="91439" y="0"/>
                </a:moveTo>
                <a:lnTo>
                  <a:pt x="88900" y="0"/>
                </a:lnTo>
                <a:lnTo>
                  <a:pt x="78204" y="198"/>
                </a:lnTo>
                <a:lnTo>
                  <a:pt x="55860" y="1071"/>
                </a:lnTo>
                <a:lnTo>
                  <a:pt x="44450" y="1269"/>
                </a:lnTo>
                <a:lnTo>
                  <a:pt x="93979" y="1269"/>
                </a:lnTo>
                <a:lnTo>
                  <a:pt x="91439" y="0"/>
                </a:lnTo>
                <a:close/>
              </a:path>
              <a:path w="254000" h="251460">
                <a:moveTo>
                  <a:pt x="251459" y="0"/>
                </a:moveTo>
                <a:lnTo>
                  <a:pt x="248920" y="0"/>
                </a:lnTo>
                <a:lnTo>
                  <a:pt x="242034" y="198"/>
                </a:lnTo>
                <a:lnTo>
                  <a:pt x="227310" y="1071"/>
                </a:lnTo>
                <a:lnTo>
                  <a:pt x="219709" y="1269"/>
                </a:lnTo>
                <a:lnTo>
                  <a:pt x="254000" y="1269"/>
                </a:lnTo>
                <a:lnTo>
                  <a:pt x="251459" y="0"/>
                </a:lnTo>
                <a:close/>
              </a:path>
            </a:pathLst>
          </a:custGeom>
          <a:solidFill>
            <a:srgbClr val="0000FF"/>
          </a:solidFill>
        </p:spPr>
        <p:txBody>
          <a:bodyPr wrap="square" lIns="0" tIns="0" rIns="0" bIns="0" rtlCol="0"/>
          <a:lstStyle/>
          <a:p>
            <a:endParaRPr sz="1632"/>
          </a:p>
        </p:txBody>
      </p:sp>
      <p:sp>
        <p:nvSpPr>
          <p:cNvPr id="24" name="object 24"/>
          <p:cNvSpPr/>
          <p:nvPr/>
        </p:nvSpPr>
        <p:spPr>
          <a:xfrm>
            <a:off x="7887564" y="4902137"/>
            <a:ext cx="169291" cy="161229"/>
          </a:xfrm>
          <a:custGeom>
            <a:avLst/>
            <a:gdLst/>
            <a:ahLst/>
            <a:cxnLst/>
            <a:rect l="l" t="t" r="r" b="b"/>
            <a:pathLst>
              <a:path w="186690" h="177800">
                <a:moveTo>
                  <a:pt x="54610" y="168909"/>
                </a:moveTo>
                <a:lnTo>
                  <a:pt x="0" y="168909"/>
                </a:lnTo>
                <a:lnTo>
                  <a:pt x="0" y="176529"/>
                </a:lnTo>
                <a:lnTo>
                  <a:pt x="1270" y="177799"/>
                </a:lnTo>
                <a:lnTo>
                  <a:pt x="8890" y="177799"/>
                </a:lnTo>
                <a:lnTo>
                  <a:pt x="17779" y="176529"/>
                </a:lnTo>
                <a:lnTo>
                  <a:pt x="54610" y="176529"/>
                </a:lnTo>
                <a:lnTo>
                  <a:pt x="54610" y="168909"/>
                </a:lnTo>
                <a:close/>
              </a:path>
              <a:path w="186690" h="177800">
                <a:moveTo>
                  <a:pt x="54610" y="176529"/>
                </a:moveTo>
                <a:lnTo>
                  <a:pt x="24129" y="176529"/>
                </a:lnTo>
                <a:lnTo>
                  <a:pt x="30956" y="176728"/>
                </a:lnTo>
                <a:lnTo>
                  <a:pt x="44132" y="177601"/>
                </a:lnTo>
                <a:lnTo>
                  <a:pt x="49529" y="177799"/>
                </a:lnTo>
                <a:lnTo>
                  <a:pt x="54610" y="177799"/>
                </a:lnTo>
                <a:lnTo>
                  <a:pt x="54610" y="176529"/>
                </a:lnTo>
                <a:close/>
              </a:path>
              <a:path w="186690" h="177800">
                <a:moveTo>
                  <a:pt x="186690" y="168909"/>
                </a:moveTo>
                <a:lnTo>
                  <a:pt x="116840" y="168909"/>
                </a:lnTo>
                <a:lnTo>
                  <a:pt x="116840" y="177799"/>
                </a:lnTo>
                <a:lnTo>
                  <a:pt x="121920" y="177799"/>
                </a:lnTo>
                <a:lnTo>
                  <a:pt x="128488" y="177601"/>
                </a:lnTo>
                <a:lnTo>
                  <a:pt x="146387" y="176728"/>
                </a:lnTo>
                <a:lnTo>
                  <a:pt x="153670" y="176529"/>
                </a:lnTo>
                <a:lnTo>
                  <a:pt x="186054" y="176529"/>
                </a:lnTo>
                <a:lnTo>
                  <a:pt x="186690" y="175259"/>
                </a:lnTo>
                <a:lnTo>
                  <a:pt x="186690" y="168909"/>
                </a:lnTo>
                <a:close/>
              </a:path>
              <a:path w="186690" h="177800">
                <a:moveTo>
                  <a:pt x="186054" y="176529"/>
                </a:moveTo>
                <a:lnTo>
                  <a:pt x="157479" y="176529"/>
                </a:lnTo>
                <a:lnTo>
                  <a:pt x="163829" y="177799"/>
                </a:lnTo>
                <a:lnTo>
                  <a:pt x="185420" y="177799"/>
                </a:lnTo>
                <a:lnTo>
                  <a:pt x="186054" y="176529"/>
                </a:lnTo>
                <a:close/>
              </a:path>
              <a:path w="186690" h="177800">
                <a:moveTo>
                  <a:pt x="140970" y="0"/>
                </a:moveTo>
                <a:lnTo>
                  <a:pt x="132079" y="0"/>
                </a:lnTo>
                <a:lnTo>
                  <a:pt x="130810" y="2539"/>
                </a:lnTo>
                <a:lnTo>
                  <a:pt x="128270" y="6349"/>
                </a:lnTo>
                <a:lnTo>
                  <a:pt x="36829" y="148589"/>
                </a:lnTo>
                <a:lnTo>
                  <a:pt x="5079" y="168909"/>
                </a:lnTo>
                <a:lnTo>
                  <a:pt x="39370" y="168909"/>
                </a:lnTo>
                <a:lnTo>
                  <a:pt x="39370" y="158749"/>
                </a:lnTo>
                <a:lnTo>
                  <a:pt x="43179" y="153669"/>
                </a:lnTo>
                <a:lnTo>
                  <a:pt x="44450" y="152399"/>
                </a:lnTo>
                <a:lnTo>
                  <a:pt x="64770" y="120649"/>
                </a:lnTo>
                <a:lnTo>
                  <a:pt x="159054" y="120649"/>
                </a:lnTo>
                <a:lnTo>
                  <a:pt x="157731" y="111759"/>
                </a:lnTo>
                <a:lnTo>
                  <a:pt x="68579" y="111759"/>
                </a:lnTo>
                <a:lnTo>
                  <a:pt x="121920" y="30479"/>
                </a:lnTo>
                <a:lnTo>
                  <a:pt x="145640" y="30479"/>
                </a:lnTo>
                <a:lnTo>
                  <a:pt x="142240" y="7619"/>
                </a:lnTo>
                <a:lnTo>
                  <a:pt x="140970" y="2539"/>
                </a:lnTo>
                <a:lnTo>
                  <a:pt x="140970" y="0"/>
                </a:lnTo>
                <a:close/>
              </a:path>
              <a:path w="186690" h="177800">
                <a:moveTo>
                  <a:pt x="159054" y="120649"/>
                </a:moveTo>
                <a:lnTo>
                  <a:pt x="134620" y="120649"/>
                </a:lnTo>
                <a:lnTo>
                  <a:pt x="140970" y="162559"/>
                </a:lnTo>
                <a:lnTo>
                  <a:pt x="139700" y="165099"/>
                </a:lnTo>
                <a:lnTo>
                  <a:pt x="138429" y="168909"/>
                </a:lnTo>
                <a:lnTo>
                  <a:pt x="165100" y="168909"/>
                </a:lnTo>
                <a:lnTo>
                  <a:pt x="165100" y="161289"/>
                </a:lnTo>
                <a:lnTo>
                  <a:pt x="159054" y="120649"/>
                </a:lnTo>
                <a:close/>
              </a:path>
              <a:path w="186690" h="177800">
                <a:moveTo>
                  <a:pt x="145640" y="30479"/>
                </a:moveTo>
                <a:lnTo>
                  <a:pt x="121920" y="30479"/>
                </a:lnTo>
                <a:lnTo>
                  <a:pt x="133350" y="111759"/>
                </a:lnTo>
                <a:lnTo>
                  <a:pt x="157731" y="111759"/>
                </a:lnTo>
                <a:lnTo>
                  <a:pt x="145640" y="30479"/>
                </a:lnTo>
                <a:close/>
              </a:path>
            </a:pathLst>
          </a:custGeom>
          <a:solidFill>
            <a:srgbClr val="0000FF"/>
          </a:solidFill>
        </p:spPr>
        <p:txBody>
          <a:bodyPr wrap="square" lIns="0" tIns="0" rIns="0" bIns="0" rtlCol="0"/>
          <a:lstStyle/>
          <a:p>
            <a:endParaRPr sz="1632"/>
          </a:p>
        </p:txBody>
      </p:sp>
      <p:sp>
        <p:nvSpPr>
          <p:cNvPr id="25" name="object 25"/>
          <p:cNvSpPr/>
          <p:nvPr/>
        </p:nvSpPr>
        <p:spPr>
          <a:xfrm>
            <a:off x="8221539" y="4697145"/>
            <a:ext cx="34549" cy="34549"/>
          </a:xfrm>
          <a:custGeom>
            <a:avLst/>
            <a:gdLst/>
            <a:ahLst/>
            <a:cxnLst/>
            <a:rect l="l" t="t" r="r" b="b"/>
            <a:pathLst>
              <a:path w="38100" h="38100">
                <a:moveTo>
                  <a:pt x="19050" y="0"/>
                </a:moveTo>
                <a:lnTo>
                  <a:pt x="11787" y="1726"/>
                </a:lnTo>
                <a:lnTo>
                  <a:pt x="5715" y="6191"/>
                </a:lnTo>
                <a:lnTo>
                  <a:pt x="1547" y="12322"/>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2322"/>
                </a:lnTo>
                <a:lnTo>
                  <a:pt x="32861" y="6191"/>
                </a:lnTo>
                <a:lnTo>
                  <a:pt x="26848" y="1726"/>
                </a:lnTo>
                <a:lnTo>
                  <a:pt x="19050" y="0"/>
                </a:lnTo>
                <a:close/>
              </a:path>
            </a:pathLst>
          </a:custGeom>
          <a:solidFill>
            <a:srgbClr val="0000FF"/>
          </a:solidFill>
        </p:spPr>
        <p:txBody>
          <a:bodyPr wrap="square" lIns="0" tIns="0" rIns="0" bIns="0" rtlCol="0"/>
          <a:lstStyle/>
          <a:p>
            <a:endParaRPr sz="1632"/>
          </a:p>
        </p:txBody>
      </p:sp>
      <p:sp>
        <p:nvSpPr>
          <p:cNvPr id="26" name="object 26"/>
          <p:cNvSpPr/>
          <p:nvPr/>
        </p:nvSpPr>
        <p:spPr>
          <a:xfrm>
            <a:off x="8372403" y="4575072"/>
            <a:ext cx="230327" cy="226873"/>
          </a:xfrm>
          <a:custGeom>
            <a:avLst/>
            <a:gdLst/>
            <a:ahLst/>
            <a:cxnLst/>
            <a:rect l="l" t="t" r="r" b="b"/>
            <a:pathLst>
              <a:path w="254000" h="250189">
                <a:moveTo>
                  <a:pt x="85090" y="11430"/>
                </a:moveTo>
                <a:lnTo>
                  <a:pt x="29209" y="11430"/>
                </a:lnTo>
                <a:lnTo>
                  <a:pt x="29300" y="14605"/>
                </a:lnTo>
                <a:lnTo>
                  <a:pt x="30479" y="22860"/>
                </a:lnTo>
                <a:lnTo>
                  <a:pt x="58420" y="242570"/>
                </a:lnTo>
                <a:lnTo>
                  <a:pt x="59690" y="250190"/>
                </a:lnTo>
                <a:lnTo>
                  <a:pt x="71120" y="250190"/>
                </a:lnTo>
                <a:lnTo>
                  <a:pt x="72390" y="248920"/>
                </a:lnTo>
                <a:lnTo>
                  <a:pt x="76200" y="243840"/>
                </a:lnTo>
                <a:lnTo>
                  <a:pt x="97631" y="209550"/>
                </a:lnTo>
                <a:lnTo>
                  <a:pt x="85090" y="209550"/>
                </a:lnTo>
                <a:lnTo>
                  <a:pt x="60959" y="21590"/>
                </a:lnTo>
                <a:lnTo>
                  <a:pt x="62587" y="17859"/>
                </a:lnTo>
                <a:lnTo>
                  <a:pt x="67309" y="14605"/>
                </a:lnTo>
                <a:lnTo>
                  <a:pt x="74890" y="12303"/>
                </a:lnTo>
                <a:lnTo>
                  <a:pt x="85090" y="11430"/>
                </a:lnTo>
                <a:close/>
              </a:path>
              <a:path w="254000" h="250189">
                <a:moveTo>
                  <a:pt x="248920" y="11430"/>
                </a:moveTo>
                <a:lnTo>
                  <a:pt x="194309" y="11430"/>
                </a:lnTo>
                <a:lnTo>
                  <a:pt x="199390" y="15240"/>
                </a:lnTo>
                <a:lnTo>
                  <a:pt x="199390" y="27940"/>
                </a:lnTo>
                <a:lnTo>
                  <a:pt x="194309" y="35560"/>
                </a:lnTo>
                <a:lnTo>
                  <a:pt x="85090" y="209550"/>
                </a:lnTo>
                <a:lnTo>
                  <a:pt x="97631" y="209550"/>
                </a:lnTo>
                <a:lnTo>
                  <a:pt x="203200" y="40640"/>
                </a:lnTo>
                <a:lnTo>
                  <a:pt x="216058" y="24288"/>
                </a:lnTo>
                <a:lnTo>
                  <a:pt x="227965" y="15557"/>
                </a:lnTo>
                <a:lnTo>
                  <a:pt x="238918" y="12064"/>
                </a:lnTo>
                <a:lnTo>
                  <a:pt x="248920" y="11430"/>
                </a:lnTo>
                <a:close/>
              </a:path>
              <a:path w="254000" h="250189">
                <a:moveTo>
                  <a:pt x="13970" y="0"/>
                </a:moveTo>
                <a:lnTo>
                  <a:pt x="0" y="0"/>
                </a:lnTo>
                <a:lnTo>
                  <a:pt x="0" y="11430"/>
                </a:lnTo>
                <a:lnTo>
                  <a:pt x="95250" y="11430"/>
                </a:lnTo>
                <a:lnTo>
                  <a:pt x="95250" y="1270"/>
                </a:lnTo>
                <a:lnTo>
                  <a:pt x="19050" y="1270"/>
                </a:lnTo>
                <a:lnTo>
                  <a:pt x="13970" y="0"/>
                </a:lnTo>
                <a:close/>
              </a:path>
              <a:path w="254000" h="250189">
                <a:moveTo>
                  <a:pt x="184150" y="0"/>
                </a:moveTo>
                <a:lnTo>
                  <a:pt x="177800" y="0"/>
                </a:lnTo>
                <a:lnTo>
                  <a:pt x="177800" y="11430"/>
                </a:lnTo>
                <a:lnTo>
                  <a:pt x="252729" y="11430"/>
                </a:lnTo>
                <a:lnTo>
                  <a:pt x="254000" y="5080"/>
                </a:lnTo>
                <a:lnTo>
                  <a:pt x="254000" y="1270"/>
                </a:lnTo>
                <a:lnTo>
                  <a:pt x="219709" y="1270"/>
                </a:lnTo>
                <a:lnTo>
                  <a:pt x="210939" y="1071"/>
                </a:lnTo>
                <a:lnTo>
                  <a:pt x="192920" y="198"/>
                </a:lnTo>
                <a:lnTo>
                  <a:pt x="184150" y="0"/>
                </a:lnTo>
                <a:close/>
              </a:path>
              <a:path w="254000" h="250189">
                <a:moveTo>
                  <a:pt x="91440" y="0"/>
                </a:moveTo>
                <a:lnTo>
                  <a:pt x="90170" y="0"/>
                </a:lnTo>
                <a:lnTo>
                  <a:pt x="79474" y="198"/>
                </a:lnTo>
                <a:lnTo>
                  <a:pt x="57130" y="1071"/>
                </a:lnTo>
                <a:lnTo>
                  <a:pt x="45720" y="1270"/>
                </a:lnTo>
                <a:lnTo>
                  <a:pt x="95250" y="1270"/>
                </a:lnTo>
                <a:lnTo>
                  <a:pt x="91440" y="0"/>
                </a:lnTo>
                <a:close/>
              </a:path>
              <a:path w="254000" h="250189">
                <a:moveTo>
                  <a:pt x="251459" y="0"/>
                </a:moveTo>
                <a:lnTo>
                  <a:pt x="248920" y="0"/>
                </a:lnTo>
                <a:lnTo>
                  <a:pt x="242034" y="198"/>
                </a:lnTo>
                <a:lnTo>
                  <a:pt x="227310" y="1071"/>
                </a:lnTo>
                <a:lnTo>
                  <a:pt x="219709" y="1270"/>
                </a:lnTo>
                <a:lnTo>
                  <a:pt x="254000" y="1270"/>
                </a:lnTo>
                <a:lnTo>
                  <a:pt x="251459" y="0"/>
                </a:lnTo>
                <a:close/>
              </a:path>
            </a:pathLst>
          </a:custGeom>
          <a:solidFill>
            <a:srgbClr val="0000FF"/>
          </a:solidFill>
        </p:spPr>
        <p:txBody>
          <a:bodyPr wrap="square" lIns="0" tIns="0" rIns="0" bIns="0" rtlCol="0"/>
          <a:lstStyle/>
          <a:p>
            <a:endParaRPr sz="1632"/>
          </a:p>
        </p:txBody>
      </p:sp>
      <p:sp>
        <p:nvSpPr>
          <p:cNvPr id="27" name="object 27"/>
          <p:cNvSpPr/>
          <p:nvPr/>
        </p:nvSpPr>
        <p:spPr>
          <a:xfrm>
            <a:off x="8554361" y="4682174"/>
            <a:ext cx="170442" cy="161229"/>
          </a:xfrm>
          <a:custGeom>
            <a:avLst/>
            <a:gdLst/>
            <a:ahLst/>
            <a:cxnLst/>
            <a:rect l="l" t="t" r="r" b="b"/>
            <a:pathLst>
              <a:path w="187959" h="177800">
                <a:moveTo>
                  <a:pt x="142240" y="0"/>
                </a:moveTo>
                <a:lnTo>
                  <a:pt x="132080" y="0"/>
                </a:lnTo>
                <a:lnTo>
                  <a:pt x="130810" y="1269"/>
                </a:lnTo>
                <a:lnTo>
                  <a:pt x="129540" y="6350"/>
                </a:lnTo>
                <a:lnTo>
                  <a:pt x="36830" y="147319"/>
                </a:lnTo>
                <a:lnTo>
                  <a:pt x="30281" y="156388"/>
                </a:lnTo>
                <a:lnTo>
                  <a:pt x="23495" y="162718"/>
                </a:lnTo>
                <a:lnTo>
                  <a:pt x="15755" y="166429"/>
                </a:lnTo>
                <a:lnTo>
                  <a:pt x="6350" y="167639"/>
                </a:lnTo>
                <a:lnTo>
                  <a:pt x="2540" y="168910"/>
                </a:lnTo>
                <a:lnTo>
                  <a:pt x="0" y="168910"/>
                </a:lnTo>
                <a:lnTo>
                  <a:pt x="0" y="176530"/>
                </a:lnTo>
                <a:lnTo>
                  <a:pt x="2540" y="177800"/>
                </a:lnTo>
                <a:lnTo>
                  <a:pt x="10160" y="177800"/>
                </a:lnTo>
                <a:lnTo>
                  <a:pt x="17780" y="176530"/>
                </a:lnTo>
                <a:lnTo>
                  <a:pt x="55880" y="176530"/>
                </a:lnTo>
                <a:lnTo>
                  <a:pt x="55880" y="168910"/>
                </a:lnTo>
                <a:lnTo>
                  <a:pt x="52070" y="167639"/>
                </a:lnTo>
                <a:lnTo>
                  <a:pt x="40640" y="167639"/>
                </a:lnTo>
                <a:lnTo>
                  <a:pt x="40640" y="157480"/>
                </a:lnTo>
                <a:lnTo>
                  <a:pt x="43180" y="153669"/>
                </a:lnTo>
                <a:lnTo>
                  <a:pt x="44450" y="152400"/>
                </a:lnTo>
                <a:lnTo>
                  <a:pt x="64770" y="120650"/>
                </a:lnTo>
                <a:lnTo>
                  <a:pt x="159437" y="120650"/>
                </a:lnTo>
                <a:lnTo>
                  <a:pt x="158198" y="111760"/>
                </a:lnTo>
                <a:lnTo>
                  <a:pt x="69850" y="111760"/>
                </a:lnTo>
                <a:lnTo>
                  <a:pt x="121920" y="30480"/>
                </a:lnTo>
                <a:lnTo>
                  <a:pt x="146872" y="30480"/>
                </a:lnTo>
                <a:lnTo>
                  <a:pt x="143510" y="6350"/>
                </a:lnTo>
                <a:lnTo>
                  <a:pt x="142240" y="1269"/>
                </a:lnTo>
                <a:lnTo>
                  <a:pt x="142240" y="0"/>
                </a:lnTo>
                <a:close/>
              </a:path>
              <a:path w="187959" h="177800">
                <a:moveTo>
                  <a:pt x="55880" y="176530"/>
                </a:moveTo>
                <a:lnTo>
                  <a:pt x="25400" y="176530"/>
                </a:lnTo>
                <a:lnTo>
                  <a:pt x="31511" y="176728"/>
                </a:lnTo>
                <a:lnTo>
                  <a:pt x="44688" y="177601"/>
                </a:lnTo>
                <a:lnTo>
                  <a:pt x="50800" y="177800"/>
                </a:lnTo>
                <a:lnTo>
                  <a:pt x="55880" y="177800"/>
                </a:lnTo>
                <a:lnTo>
                  <a:pt x="55880" y="176530"/>
                </a:lnTo>
                <a:close/>
              </a:path>
              <a:path w="187959" h="177800">
                <a:moveTo>
                  <a:pt x="187960" y="167639"/>
                </a:moveTo>
                <a:lnTo>
                  <a:pt x="118110" y="167639"/>
                </a:lnTo>
                <a:lnTo>
                  <a:pt x="118110" y="175260"/>
                </a:lnTo>
                <a:lnTo>
                  <a:pt x="119380" y="177800"/>
                </a:lnTo>
                <a:lnTo>
                  <a:pt x="121920" y="177800"/>
                </a:lnTo>
                <a:lnTo>
                  <a:pt x="129043" y="177601"/>
                </a:lnTo>
                <a:lnTo>
                  <a:pt x="147101" y="176728"/>
                </a:lnTo>
                <a:lnTo>
                  <a:pt x="154940" y="176530"/>
                </a:lnTo>
                <a:lnTo>
                  <a:pt x="187325" y="176530"/>
                </a:lnTo>
                <a:lnTo>
                  <a:pt x="187960" y="175260"/>
                </a:lnTo>
                <a:lnTo>
                  <a:pt x="187960" y="167639"/>
                </a:lnTo>
                <a:close/>
              </a:path>
              <a:path w="187959" h="177800">
                <a:moveTo>
                  <a:pt x="187325" y="176530"/>
                </a:moveTo>
                <a:lnTo>
                  <a:pt x="158750" y="176530"/>
                </a:lnTo>
                <a:lnTo>
                  <a:pt x="163830" y="177800"/>
                </a:lnTo>
                <a:lnTo>
                  <a:pt x="186690" y="177800"/>
                </a:lnTo>
                <a:lnTo>
                  <a:pt x="187325" y="176530"/>
                </a:lnTo>
                <a:close/>
              </a:path>
              <a:path w="187959" h="177800">
                <a:moveTo>
                  <a:pt x="159437" y="120650"/>
                </a:moveTo>
                <a:lnTo>
                  <a:pt x="134620" y="120650"/>
                </a:lnTo>
                <a:lnTo>
                  <a:pt x="140777" y="161289"/>
                </a:lnTo>
                <a:lnTo>
                  <a:pt x="140890" y="162718"/>
                </a:lnTo>
                <a:lnTo>
                  <a:pt x="139700" y="165100"/>
                </a:lnTo>
                <a:lnTo>
                  <a:pt x="139700" y="167639"/>
                </a:lnTo>
                <a:lnTo>
                  <a:pt x="166370" y="167639"/>
                </a:lnTo>
                <a:lnTo>
                  <a:pt x="165100" y="161289"/>
                </a:lnTo>
                <a:lnTo>
                  <a:pt x="159437" y="120650"/>
                </a:lnTo>
                <a:close/>
              </a:path>
              <a:path w="187959" h="177800">
                <a:moveTo>
                  <a:pt x="146872" y="30480"/>
                </a:moveTo>
                <a:lnTo>
                  <a:pt x="121920" y="30480"/>
                </a:lnTo>
                <a:lnTo>
                  <a:pt x="134620" y="111760"/>
                </a:lnTo>
                <a:lnTo>
                  <a:pt x="158198" y="111760"/>
                </a:lnTo>
                <a:lnTo>
                  <a:pt x="146872" y="30480"/>
                </a:lnTo>
                <a:close/>
              </a:path>
            </a:pathLst>
          </a:custGeom>
          <a:solidFill>
            <a:srgbClr val="0000FF"/>
          </a:solidFill>
        </p:spPr>
        <p:txBody>
          <a:bodyPr wrap="square" lIns="0" tIns="0" rIns="0" bIns="0" rtlCol="0"/>
          <a:lstStyle/>
          <a:p>
            <a:endParaRPr sz="1632"/>
          </a:p>
        </p:txBody>
      </p:sp>
      <p:sp>
        <p:nvSpPr>
          <p:cNvPr id="28" name="object 28"/>
          <p:cNvSpPr/>
          <p:nvPr/>
        </p:nvSpPr>
        <p:spPr>
          <a:xfrm>
            <a:off x="7688330" y="4714419"/>
            <a:ext cx="397315" cy="0"/>
          </a:xfrm>
          <a:custGeom>
            <a:avLst/>
            <a:gdLst/>
            <a:ahLst/>
            <a:cxnLst/>
            <a:rect l="l" t="t" r="r" b="b"/>
            <a:pathLst>
              <a:path w="438150">
                <a:moveTo>
                  <a:pt x="0" y="0"/>
                </a:moveTo>
                <a:lnTo>
                  <a:pt x="438150" y="0"/>
                </a:lnTo>
              </a:path>
            </a:pathLst>
          </a:custGeom>
          <a:ln w="15240">
            <a:solidFill>
              <a:srgbClr val="0000FF"/>
            </a:solidFill>
          </a:ln>
        </p:spPr>
        <p:txBody>
          <a:bodyPr wrap="square" lIns="0" tIns="0" rIns="0" bIns="0" rtlCol="0"/>
          <a:lstStyle/>
          <a:p>
            <a:endParaRPr sz="1632"/>
          </a:p>
        </p:txBody>
      </p:sp>
      <p:sp>
        <p:nvSpPr>
          <p:cNvPr id="29" name="object 29"/>
          <p:cNvSpPr/>
          <p:nvPr/>
        </p:nvSpPr>
        <p:spPr>
          <a:xfrm>
            <a:off x="4796569" y="5468741"/>
            <a:ext cx="173897" cy="146258"/>
          </a:xfrm>
          <a:custGeom>
            <a:avLst/>
            <a:gdLst/>
            <a:ahLst/>
            <a:cxnLst/>
            <a:rect l="l" t="t" r="r" b="b"/>
            <a:pathLst>
              <a:path w="191770" h="161289">
                <a:moveTo>
                  <a:pt x="57993" y="7619"/>
                </a:moveTo>
                <a:lnTo>
                  <a:pt x="43179" y="7619"/>
                </a:lnTo>
                <a:lnTo>
                  <a:pt x="46870" y="12541"/>
                </a:lnTo>
                <a:lnTo>
                  <a:pt x="46915" y="25558"/>
                </a:lnTo>
                <a:lnTo>
                  <a:pt x="46712" y="29428"/>
                </a:lnTo>
                <a:lnTo>
                  <a:pt x="45719" y="35083"/>
                </a:lnTo>
                <a:lnTo>
                  <a:pt x="43775" y="42882"/>
                </a:lnTo>
                <a:lnTo>
                  <a:pt x="40639" y="54609"/>
                </a:lnTo>
                <a:lnTo>
                  <a:pt x="20394" y="135592"/>
                </a:lnTo>
                <a:lnTo>
                  <a:pt x="20320" y="142239"/>
                </a:lnTo>
                <a:lnTo>
                  <a:pt x="17779" y="149859"/>
                </a:lnTo>
                <a:lnTo>
                  <a:pt x="17779" y="158750"/>
                </a:lnTo>
                <a:lnTo>
                  <a:pt x="22860" y="161289"/>
                </a:lnTo>
                <a:lnTo>
                  <a:pt x="31750" y="161289"/>
                </a:lnTo>
                <a:lnTo>
                  <a:pt x="39370" y="158750"/>
                </a:lnTo>
                <a:lnTo>
                  <a:pt x="40639" y="151129"/>
                </a:lnTo>
                <a:lnTo>
                  <a:pt x="43497" y="141605"/>
                </a:lnTo>
                <a:lnTo>
                  <a:pt x="45997" y="132913"/>
                </a:lnTo>
                <a:lnTo>
                  <a:pt x="48260" y="124459"/>
                </a:lnTo>
                <a:lnTo>
                  <a:pt x="54610" y="92709"/>
                </a:lnTo>
                <a:lnTo>
                  <a:pt x="58420" y="85089"/>
                </a:lnTo>
                <a:lnTo>
                  <a:pt x="60960" y="69850"/>
                </a:lnTo>
                <a:lnTo>
                  <a:pt x="63500" y="63500"/>
                </a:lnTo>
                <a:lnTo>
                  <a:pt x="66039" y="52069"/>
                </a:lnTo>
                <a:lnTo>
                  <a:pt x="72489" y="40302"/>
                </a:lnTo>
                <a:lnTo>
                  <a:pt x="79338" y="31750"/>
                </a:lnTo>
                <a:lnTo>
                  <a:pt x="69850" y="31750"/>
                </a:lnTo>
                <a:lnTo>
                  <a:pt x="66476" y="18216"/>
                </a:lnTo>
                <a:lnTo>
                  <a:pt x="59054" y="8254"/>
                </a:lnTo>
                <a:lnTo>
                  <a:pt x="57993" y="7619"/>
                </a:lnTo>
                <a:close/>
              </a:path>
              <a:path w="191770" h="161289">
                <a:moveTo>
                  <a:pt x="151485" y="7619"/>
                </a:moveTo>
                <a:lnTo>
                  <a:pt x="124460" y="7619"/>
                </a:lnTo>
                <a:lnTo>
                  <a:pt x="134401" y="9981"/>
                </a:lnTo>
                <a:lnTo>
                  <a:pt x="140176" y="16033"/>
                </a:lnTo>
                <a:lnTo>
                  <a:pt x="142855" y="24229"/>
                </a:lnTo>
                <a:lnTo>
                  <a:pt x="143415" y="31750"/>
                </a:lnTo>
                <a:lnTo>
                  <a:pt x="143464" y="33337"/>
                </a:lnTo>
                <a:lnTo>
                  <a:pt x="140652" y="52883"/>
                </a:lnTo>
                <a:lnTo>
                  <a:pt x="133984" y="76676"/>
                </a:lnTo>
                <a:lnTo>
                  <a:pt x="126337" y="99357"/>
                </a:lnTo>
                <a:lnTo>
                  <a:pt x="120650" y="115569"/>
                </a:lnTo>
                <a:lnTo>
                  <a:pt x="118110" y="124459"/>
                </a:lnTo>
                <a:lnTo>
                  <a:pt x="116839" y="128269"/>
                </a:lnTo>
                <a:lnTo>
                  <a:pt x="116839" y="132079"/>
                </a:lnTo>
                <a:lnTo>
                  <a:pt x="119082" y="144144"/>
                </a:lnTo>
                <a:lnTo>
                  <a:pt x="125253" y="153352"/>
                </a:lnTo>
                <a:lnTo>
                  <a:pt x="134520" y="159226"/>
                </a:lnTo>
                <a:lnTo>
                  <a:pt x="146050" y="161289"/>
                </a:lnTo>
                <a:lnTo>
                  <a:pt x="165691" y="153669"/>
                </a:lnTo>
                <a:lnTo>
                  <a:pt x="140970" y="153669"/>
                </a:lnTo>
                <a:lnTo>
                  <a:pt x="138429" y="149859"/>
                </a:lnTo>
                <a:lnTo>
                  <a:pt x="151394" y="99278"/>
                </a:lnTo>
                <a:lnTo>
                  <a:pt x="158432" y="77946"/>
                </a:lnTo>
                <a:lnTo>
                  <a:pt x="164068" y="56296"/>
                </a:lnTo>
                <a:lnTo>
                  <a:pt x="166370" y="38100"/>
                </a:lnTo>
                <a:lnTo>
                  <a:pt x="163591" y="21967"/>
                </a:lnTo>
                <a:lnTo>
                  <a:pt x="155575" y="10001"/>
                </a:lnTo>
                <a:lnTo>
                  <a:pt x="151485" y="7619"/>
                </a:lnTo>
                <a:close/>
              </a:path>
              <a:path w="191770" h="161289">
                <a:moveTo>
                  <a:pt x="191770" y="102869"/>
                </a:moveTo>
                <a:lnTo>
                  <a:pt x="185420" y="102869"/>
                </a:lnTo>
                <a:lnTo>
                  <a:pt x="185420" y="104139"/>
                </a:lnTo>
                <a:lnTo>
                  <a:pt x="182879" y="109219"/>
                </a:lnTo>
                <a:lnTo>
                  <a:pt x="176966" y="126880"/>
                </a:lnTo>
                <a:lnTo>
                  <a:pt x="168910" y="140969"/>
                </a:lnTo>
                <a:lnTo>
                  <a:pt x="158948" y="150296"/>
                </a:lnTo>
                <a:lnTo>
                  <a:pt x="147320" y="153669"/>
                </a:lnTo>
                <a:lnTo>
                  <a:pt x="165691" y="153669"/>
                </a:lnTo>
                <a:lnTo>
                  <a:pt x="167124" y="153114"/>
                </a:lnTo>
                <a:lnTo>
                  <a:pt x="181292" y="134937"/>
                </a:lnTo>
                <a:lnTo>
                  <a:pt x="189269" y="116284"/>
                </a:lnTo>
                <a:lnTo>
                  <a:pt x="191770" y="106679"/>
                </a:lnTo>
                <a:lnTo>
                  <a:pt x="191770" y="102869"/>
                </a:lnTo>
                <a:close/>
              </a:path>
              <a:path w="191770" h="161289">
                <a:moveTo>
                  <a:pt x="36829" y="0"/>
                </a:moveTo>
                <a:lnTo>
                  <a:pt x="6429" y="30321"/>
                </a:lnTo>
                <a:lnTo>
                  <a:pt x="0" y="54609"/>
                </a:lnTo>
                <a:lnTo>
                  <a:pt x="0" y="58419"/>
                </a:lnTo>
                <a:lnTo>
                  <a:pt x="7620" y="58419"/>
                </a:lnTo>
                <a:lnTo>
                  <a:pt x="10160" y="50800"/>
                </a:lnTo>
                <a:lnTo>
                  <a:pt x="14485" y="33337"/>
                </a:lnTo>
                <a:lnTo>
                  <a:pt x="20002" y="19685"/>
                </a:lnTo>
                <a:lnTo>
                  <a:pt x="26947" y="10795"/>
                </a:lnTo>
                <a:lnTo>
                  <a:pt x="35560" y="7619"/>
                </a:lnTo>
                <a:lnTo>
                  <a:pt x="57993" y="7619"/>
                </a:lnTo>
                <a:lnTo>
                  <a:pt x="48775" y="2103"/>
                </a:lnTo>
                <a:lnTo>
                  <a:pt x="36829" y="0"/>
                </a:lnTo>
                <a:close/>
              </a:path>
              <a:path w="191770" h="161289">
                <a:moveTo>
                  <a:pt x="125729" y="0"/>
                </a:moveTo>
                <a:lnTo>
                  <a:pt x="103961" y="3710"/>
                </a:lnTo>
                <a:lnTo>
                  <a:pt x="87788" y="12541"/>
                </a:lnTo>
                <a:lnTo>
                  <a:pt x="76616" y="23038"/>
                </a:lnTo>
                <a:lnTo>
                  <a:pt x="69850" y="31750"/>
                </a:lnTo>
                <a:lnTo>
                  <a:pt x="79338" y="31750"/>
                </a:lnTo>
                <a:lnTo>
                  <a:pt x="84296" y="25558"/>
                </a:lnTo>
                <a:lnTo>
                  <a:pt x="101580" y="12957"/>
                </a:lnTo>
                <a:lnTo>
                  <a:pt x="124460" y="7619"/>
                </a:lnTo>
                <a:lnTo>
                  <a:pt x="151485" y="7619"/>
                </a:lnTo>
                <a:lnTo>
                  <a:pt x="142795" y="2559"/>
                </a:lnTo>
                <a:lnTo>
                  <a:pt x="125729" y="0"/>
                </a:lnTo>
                <a:close/>
              </a:path>
            </a:pathLst>
          </a:custGeom>
          <a:solidFill>
            <a:srgbClr val="FF3A21"/>
          </a:solidFill>
        </p:spPr>
        <p:txBody>
          <a:bodyPr wrap="square" lIns="0" tIns="0" rIns="0" bIns="0" rtlCol="0"/>
          <a:lstStyle/>
          <a:p>
            <a:endParaRPr sz="1632"/>
          </a:p>
        </p:txBody>
      </p:sp>
      <p:sp>
        <p:nvSpPr>
          <p:cNvPr id="30" name="object 30"/>
          <p:cNvSpPr/>
          <p:nvPr/>
        </p:nvSpPr>
        <p:spPr>
          <a:xfrm>
            <a:off x="4987741" y="5468742"/>
            <a:ext cx="149713" cy="208446"/>
          </a:xfrm>
          <a:custGeom>
            <a:avLst/>
            <a:gdLst/>
            <a:ahLst/>
            <a:cxnLst/>
            <a:rect l="l" t="t" r="r" b="b"/>
            <a:pathLst>
              <a:path w="165100" h="229870">
                <a:moveTo>
                  <a:pt x="31750" y="176529"/>
                </a:moveTo>
                <a:lnTo>
                  <a:pt x="27939" y="176529"/>
                </a:lnTo>
                <a:lnTo>
                  <a:pt x="21014" y="177601"/>
                </a:lnTo>
                <a:lnTo>
                  <a:pt x="14446" y="181292"/>
                </a:lnTo>
                <a:lnTo>
                  <a:pt x="9544" y="188317"/>
                </a:lnTo>
                <a:lnTo>
                  <a:pt x="7619" y="199389"/>
                </a:lnTo>
                <a:lnTo>
                  <a:pt x="10358" y="211653"/>
                </a:lnTo>
                <a:lnTo>
                  <a:pt x="18097" y="221297"/>
                </a:lnTo>
                <a:lnTo>
                  <a:pt x="30122" y="227607"/>
                </a:lnTo>
                <a:lnTo>
                  <a:pt x="45719" y="229869"/>
                </a:lnTo>
                <a:lnTo>
                  <a:pt x="72925" y="224274"/>
                </a:lnTo>
                <a:lnTo>
                  <a:pt x="76181" y="222250"/>
                </a:lnTo>
                <a:lnTo>
                  <a:pt x="45719" y="222250"/>
                </a:lnTo>
                <a:lnTo>
                  <a:pt x="40124" y="222031"/>
                </a:lnTo>
                <a:lnTo>
                  <a:pt x="32384" y="220503"/>
                </a:lnTo>
                <a:lnTo>
                  <a:pt x="24645" y="216356"/>
                </a:lnTo>
                <a:lnTo>
                  <a:pt x="19050" y="208279"/>
                </a:lnTo>
                <a:lnTo>
                  <a:pt x="27939" y="208279"/>
                </a:lnTo>
                <a:lnTo>
                  <a:pt x="33019" y="203200"/>
                </a:lnTo>
                <a:lnTo>
                  <a:pt x="38100" y="199389"/>
                </a:lnTo>
                <a:lnTo>
                  <a:pt x="40639" y="195579"/>
                </a:lnTo>
                <a:lnTo>
                  <a:pt x="40639" y="177800"/>
                </a:lnTo>
                <a:lnTo>
                  <a:pt x="31750" y="176529"/>
                </a:lnTo>
                <a:close/>
              </a:path>
              <a:path w="165100" h="229870">
                <a:moveTo>
                  <a:pt x="132774" y="144779"/>
                </a:moveTo>
                <a:lnTo>
                  <a:pt x="107950" y="144779"/>
                </a:lnTo>
                <a:lnTo>
                  <a:pt x="104142" y="159027"/>
                </a:lnTo>
                <a:lnTo>
                  <a:pt x="99853" y="172561"/>
                </a:lnTo>
                <a:lnTo>
                  <a:pt x="77509" y="208319"/>
                </a:lnTo>
                <a:lnTo>
                  <a:pt x="45719" y="222250"/>
                </a:lnTo>
                <a:lnTo>
                  <a:pt x="76181" y="222250"/>
                </a:lnTo>
                <a:lnTo>
                  <a:pt x="97631" y="208914"/>
                </a:lnTo>
                <a:lnTo>
                  <a:pt x="117336" y="185935"/>
                </a:lnTo>
                <a:lnTo>
                  <a:pt x="129539" y="157479"/>
                </a:lnTo>
                <a:lnTo>
                  <a:pt x="132774" y="144779"/>
                </a:lnTo>
                <a:close/>
              </a:path>
              <a:path w="165100" h="229870">
                <a:moveTo>
                  <a:pt x="67864" y="7619"/>
                </a:moveTo>
                <a:lnTo>
                  <a:pt x="54609" y="7619"/>
                </a:lnTo>
                <a:lnTo>
                  <a:pt x="54609" y="19050"/>
                </a:lnTo>
                <a:lnTo>
                  <a:pt x="54153" y="25697"/>
                </a:lnTo>
                <a:lnTo>
                  <a:pt x="52863" y="32226"/>
                </a:lnTo>
                <a:lnTo>
                  <a:pt x="50859" y="38516"/>
                </a:lnTo>
                <a:lnTo>
                  <a:pt x="48259" y="44450"/>
                </a:lnTo>
                <a:lnTo>
                  <a:pt x="39191" y="69195"/>
                </a:lnTo>
                <a:lnTo>
                  <a:pt x="32861" y="89058"/>
                </a:lnTo>
                <a:lnTo>
                  <a:pt x="29150" y="105350"/>
                </a:lnTo>
                <a:lnTo>
                  <a:pt x="27939" y="119379"/>
                </a:lnTo>
                <a:lnTo>
                  <a:pt x="31849" y="138787"/>
                </a:lnTo>
                <a:lnTo>
                  <a:pt x="42068" y="151764"/>
                </a:lnTo>
                <a:lnTo>
                  <a:pt x="56336" y="159027"/>
                </a:lnTo>
                <a:lnTo>
                  <a:pt x="72389" y="161289"/>
                </a:lnTo>
                <a:lnTo>
                  <a:pt x="82411" y="160139"/>
                </a:lnTo>
                <a:lnTo>
                  <a:pt x="91598" y="156844"/>
                </a:lnTo>
                <a:lnTo>
                  <a:pt x="96773" y="153669"/>
                </a:lnTo>
                <a:lnTo>
                  <a:pt x="73659" y="153669"/>
                </a:lnTo>
                <a:lnTo>
                  <a:pt x="62249" y="151070"/>
                </a:lnTo>
                <a:lnTo>
                  <a:pt x="55721" y="144303"/>
                </a:lnTo>
                <a:lnTo>
                  <a:pt x="52764" y="134917"/>
                </a:lnTo>
                <a:lnTo>
                  <a:pt x="52069" y="124459"/>
                </a:lnTo>
                <a:lnTo>
                  <a:pt x="53240" y="110867"/>
                </a:lnTo>
                <a:lnTo>
                  <a:pt x="56673" y="94773"/>
                </a:lnTo>
                <a:lnTo>
                  <a:pt x="62249" y="76061"/>
                </a:lnTo>
                <a:lnTo>
                  <a:pt x="69850" y="54609"/>
                </a:lnTo>
                <a:lnTo>
                  <a:pt x="75564" y="39528"/>
                </a:lnTo>
                <a:lnTo>
                  <a:pt x="76993" y="34428"/>
                </a:lnTo>
                <a:lnTo>
                  <a:pt x="77469" y="29209"/>
                </a:lnTo>
                <a:lnTo>
                  <a:pt x="75227" y="17680"/>
                </a:lnTo>
                <a:lnTo>
                  <a:pt x="69056" y="8413"/>
                </a:lnTo>
                <a:lnTo>
                  <a:pt x="67864" y="7619"/>
                </a:lnTo>
                <a:close/>
              </a:path>
              <a:path w="165100" h="229870">
                <a:moveTo>
                  <a:pt x="160019" y="3809"/>
                </a:moveTo>
                <a:lnTo>
                  <a:pt x="151129" y="3809"/>
                </a:lnTo>
                <a:lnTo>
                  <a:pt x="146050" y="6350"/>
                </a:lnTo>
                <a:lnTo>
                  <a:pt x="140969" y="11429"/>
                </a:lnTo>
                <a:lnTo>
                  <a:pt x="140969" y="12700"/>
                </a:lnTo>
                <a:lnTo>
                  <a:pt x="138429" y="24129"/>
                </a:lnTo>
                <a:lnTo>
                  <a:pt x="135889" y="30479"/>
                </a:lnTo>
                <a:lnTo>
                  <a:pt x="134719" y="37901"/>
                </a:lnTo>
                <a:lnTo>
                  <a:pt x="133191" y="45084"/>
                </a:lnTo>
                <a:lnTo>
                  <a:pt x="113029" y="123189"/>
                </a:lnTo>
                <a:lnTo>
                  <a:pt x="73659" y="153669"/>
                </a:lnTo>
                <a:lnTo>
                  <a:pt x="96773" y="153669"/>
                </a:lnTo>
                <a:lnTo>
                  <a:pt x="100072" y="151645"/>
                </a:lnTo>
                <a:lnTo>
                  <a:pt x="107950" y="144779"/>
                </a:lnTo>
                <a:lnTo>
                  <a:pt x="132774" y="144779"/>
                </a:lnTo>
                <a:lnTo>
                  <a:pt x="163829" y="22859"/>
                </a:lnTo>
                <a:lnTo>
                  <a:pt x="165100" y="17779"/>
                </a:lnTo>
                <a:lnTo>
                  <a:pt x="165100" y="7619"/>
                </a:lnTo>
                <a:lnTo>
                  <a:pt x="160019" y="3809"/>
                </a:lnTo>
                <a:close/>
              </a:path>
              <a:path w="165100" h="229870">
                <a:moveTo>
                  <a:pt x="48259" y="0"/>
                </a:moveTo>
                <a:lnTo>
                  <a:pt x="26253" y="8175"/>
                </a:lnTo>
                <a:lnTo>
                  <a:pt x="11271" y="26352"/>
                </a:lnTo>
                <a:lnTo>
                  <a:pt x="2696" y="45084"/>
                </a:lnTo>
                <a:lnTo>
                  <a:pt x="0" y="54609"/>
                </a:lnTo>
                <a:lnTo>
                  <a:pt x="0" y="58419"/>
                </a:lnTo>
                <a:lnTo>
                  <a:pt x="8889" y="58419"/>
                </a:lnTo>
                <a:lnTo>
                  <a:pt x="8889" y="57150"/>
                </a:lnTo>
                <a:lnTo>
                  <a:pt x="10159" y="52069"/>
                </a:lnTo>
                <a:lnTo>
                  <a:pt x="17879" y="30658"/>
                </a:lnTo>
                <a:lnTo>
                  <a:pt x="27146" y="16986"/>
                </a:lnTo>
                <a:lnTo>
                  <a:pt x="37127" y="9743"/>
                </a:lnTo>
                <a:lnTo>
                  <a:pt x="46989" y="7619"/>
                </a:lnTo>
                <a:lnTo>
                  <a:pt x="67864" y="7619"/>
                </a:lnTo>
                <a:lnTo>
                  <a:pt x="59789" y="2242"/>
                </a:lnTo>
                <a:lnTo>
                  <a:pt x="48259" y="0"/>
                </a:lnTo>
                <a:close/>
              </a:path>
            </a:pathLst>
          </a:custGeom>
          <a:solidFill>
            <a:srgbClr val="FF3A21"/>
          </a:solidFill>
        </p:spPr>
        <p:txBody>
          <a:bodyPr wrap="square" lIns="0" tIns="0" rIns="0" bIns="0" rtlCol="0"/>
          <a:lstStyle/>
          <a:p>
            <a:endParaRPr sz="1632"/>
          </a:p>
        </p:txBody>
      </p:sp>
      <p:sp>
        <p:nvSpPr>
          <p:cNvPr id="31" name="object 31"/>
          <p:cNvSpPr/>
          <p:nvPr/>
        </p:nvSpPr>
        <p:spPr>
          <a:xfrm>
            <a:off x="5152424" y="5505595"/>
            <a:ext cx="172746" cy="154319"/>
          </a:xfrm>
          <a:custGeom>
            <a:avLst/>
            <a:gdLst/>
            <a:ahLst/>
            <a:cxnLst/>
            <a:rect l="l" t="t" r="r" b="b"/>
            <a:pathLst>
              <a:path w="190500" h="170179">
                <a:moveTo>
                  <a:pt x="152503" y="85089"/>
                </a:moveTo>
                <a:lnTo>
                  <a:pt x="120650" y="85089"/>
                </a:lnTo>
                <a:lnTo>
                  <a:pt x="135989" y="87689"/>
                </a:lnTo>
                <a:lnTo>
                  <a:pt x="146208" y="94456"/>
                </a:lnTo>
                <a:lnTo>
                  <a:pt x="151903" y="103842"/>
                </a:lnTo>
                <a:lnTo>
                  <a:pt x="153670" y="114300"/>
                </a:lnTo>
                <a:lnTo>
                  <a:pt x="149225" y="132357"/>
                </a:lnTo>
                <a:lnTo>
                  <a:pt x="137160" y="147319"/>
                </a:lnTo>
                <a:lnTo>
                  <a:pt x="119380" y="157519"/>
                </a:lnTo>
                <a:lnTo>
                  <a:pt x="97790" y="161289"/>
                </a:lnTo>
                <a:lnTo>
                  <a:pt x="0" y="161289"/>
                </a:lnTo>
                <a:lnTo>
                  <a:pt x="0" y="170180"/>
                </a:lnTo>
                <a:lnTo>
                  <a:pt x="104140" y="170180"/>
                </a:lnTo>
                <a:lnTo>
                  <a:pt x="133528" y="165417"/>
                </a:lnTo>
                <a:lnTo>
                  <a:pt x="157321" y="153035"/>
                </a:lnTo>
                <a:lnTo>
                  <a:pt x="173255" y="135890"/>
                </a:lnTo>
                <a:lnTo>
                  <a:pt x="179070" y="116839"/>
                </a:lnTo>
                <a:lnTo>
                  <a:pt x="176073" y="104139"/>
                </a:lnTo>
                <a:lnTo>
                  <a:pt x="167481" y="93344"/>
                </a:lnTo>
                <a:lnTo>
                  <a:pt x="153888" y="85407"/>
                </a:lnTo>
                <a:lnTo>
                  <a:pt x="152503" y="85089"/>
                </a:lnTo>
                <a:close/>
              </a:path>
              <a:path w="190500" h="170179">
                <a:moveTo>
                  <a:pt x="87630" y="8889"/>
                </a:moveTo>
                <a:lnTo>
                  <a:pt x="58420" y="8889"/>
                </a:lnTo>
                <a:lnTo>
                  <a:pt x="63500" y="10160"/>
                </a:lnTo>
                <a:lnTo>
                  <a:pt x="63500" y="17780"/>
                </a:lnTo>
                <a:lnTo>
                  <a:pt x="29210" y="151130"/>
                </a:lnTo>
                <a:lnTo>
                  <a:pt x="27940" y="158750"/>
                </a:lnTo>
                <a:lnTo>
                  <a:pt x="26670" y="161289"/>
                </a:lnTo>
                <a:lnTo>
                  <a:pt x="49530" y="161289"/>
                </a:lnTo>
                <a:lnTo>
                  <a:pt x="49530" y="157480"/>
                </a:lnTo>
                <a:lnTo>
                  <a:pt x="50800" y="152400"/>
                </a:lnTo>
                <a:lnTo>
                  <a:pt x="67310" y="85089"/>
                </a:lnTo>
                <a:lnTo>
                  <a:pt x="152503" y="85089"/>
                </a:lnTo>
                <a:lnTo>
                  <a:pt x="135890" y="81280"/>
                </a:lnTo>
                <a:lnTo>
                  <a:pt x="143495" y="78739"/>
                </a:lnTo>
                <a:lnTo>
                  <a:pt x="69850" y="78739"/>
                </a:lnTo>
                <a:lnTo>
                  <a:pt x="85090" y="16510"/>
                </a:lnTo>
                <a:lnTo>
                  <a:pt x="87630" y="10160"/>
                </a:lnTo>
                <a:lnTo>
                  <a:pt x="87630" y="8889"/>
                </a:lnTo>
                <a:close/>
              </a:path>
              <a:path w="190500" h="170179">
                <a:moveTo>
                  <a:pt x="139700" y="0"/>
                </a:moveTo>
                <a:lnTo>
                  <a:pt x="40640" y="0"/>
                </a:lnTo>
                <a:lnTo>
                  <a:pt x="40640" y="8889"/>
                </a:lnTo>
                <a:lnTo>
                  <a:pt x="135890" y="8889"/>
                </a:lnTo>
                <a:lnTo>
                  <a:pt x="150832" y="11628"/>
                </a:lnTo>
                <a:lnTo>
                  <a:pt x="160178" y="18414"/>
                </a:lnTo>
                <a:lnTo>
                  <a:pt x="165000" y="27106"/>
                </a:lnTo>
                <a:lnTo>
                  <a:pt x="166370" y="35560"/>
                </a:lnTo>
                <a:lnTo>
                  <a:pt x="162282" y="50343"/>
                </a:lnTo>
                <a:lnTo>
                  <a:pt x="150812" y="64293"/>
                </a:lnTo>
                <a:lnTo>
                  <a:pt x="133151" y="74672"/>
                </a:lnTo>
                <a:lnTo>
                  <a:pt x="110490" y="78739"/>
                </a:lnTo>
                <a:lnTo>
                  <a:pt x="143495" y="78739"/>
                </a:lnTo>
                <a:lnTo>
                  <a:pt x="156745" y="74314"/>
                </a:lnTo>
                <a:lnTo>
                  <a:pt x="174148" y="63658"/>
                </a:lnTo>
                <a:lnTo>
                  <a:pt x="186074" y="50383"/>
                </a:lnTo>
                <a:lnTo>
                  <a:pt x="190500" y="35560"/>
                </a:lnTo>
                <a:lnTo>
                  <a:pt x="187027" y="21431"/>
                </a:lnTo>
                <a:lnTo>
                  <a:pt x="177006" y="10160"/>
                </a:lnTo>
                <a:lnTo>
                  <a:pt x="161032" y="2698"/>
                </a:lnTo>
                <a:lnTo>
                  <a:pt x="139700" y="0"/>
                </a:lnTo>
                <a:close/>
              </a:path>
            </a:pathLst>
          </a:custGeom>
          <a:solidFill>
            <a:srgbClr val="FF3A21"/>
          </a:solidFill>
        </p:spPr>
        <p:txBody>
          <a:bodyPr wrap="square" lIns="0" tIns="0" rIns="0" bIns="0" rtlCol="0"/>
          <a:lstStyle/>
          <a:p>
            <a:endParaRPr sz="1632"/>
          </a:p>
        </p:txBody>
      </p:sp>
      <p:sp>
        <p:nvSpPr>
          <p:cNvPr id="32" name="object 32"/>
          <p:cNvSpPr/>
          <p:nvPr/>
        </p:nvSpPr>
        <p:spPr>
          <a:xfrm>
            <a:off x="5464519" y="5499261"/>
            <a:ext cx="214205" cy="0"/>
          </a:xfrm>
          <a:custGeom>
            <a:avLst/>
            <a:gdLst/>
            <a:ahLst/>
            <a:cxnLst/>
            <a:rect l="l" t="t" r="r" b="b"/>
            <a:pathLst>
              <a:path w="236220">
                <a:moveTo>
                  <a:pt x="0" y="0"/>
                </a:moveTo>
                <a:lnTo>
                  <a:pt x="236220" y="0"/>
                </a:lnTo>
              </a:path>
            </a:pathLst>
          </a:custGeom>
          <a:ln w="13969">
            <a:solidFill>
              <a:srgbClr val="FF3A21"/>
            </a:solidFill>
          </a:ln>
        </p:spPr>
        <p:txBody>
          <a:bodyPr wrap="square" lIns="0" tIns="0" rIns="0" bIns="0" rtlCol="0"/>
          <a:lstStyle/>
          <a:p>
            <a:endParaRPr sz="1632"/>
          </a:p>
        </p:txBody>
      </p:sp>
      <p:sp>
        <p:nvSpPr>
          <p:cNvPr id="33" name="object 33"/>
          <p:cNvSpPr/>
          <p:nvPr/>
        </p:nvSpPr>
        <p:spPr>
          <a:xfrm>
            <a:off x="5464519" y="5561449"/>
            <a:ext cx="214205" cy="0"/>
          </a:xfrm>
          <a:custGeom>
            <a:avLst/>
            <a:gdLst/>
            <a:ahLst/>
            <a:cxnLst/>
            <a:rect l="l" t="t" r="r" b="b"/>
            <a:pathLst>
              <a:path w="236220">
                <a:moveTo>
                  <a:pt x="0" y="0"/>
                </a:moveTo>
                <a:lnTo>
                  <a:pt x="236220" y="0"/>
                </a:lnTo>
              </a:path>
            </a:pathLst>
          </a:custGeom>
          <a:ln w="13969">
            <a:solidFill>
              <a:srgbClr val="FF3A21"/>
            </a:solidFill>
          </a:ln>
        </p:spPr>
        <p:txBody>
          <a:bodyPr wrap="square" lIns="0" tIns="0" rIns="0" bIns="0" rtlCol="0"/>
          <a:lstStyle/>
          <a:p>
            <a:endParaRPr sz="1632"/>
          </a:p>
        </p:txBody>
      </p:sp>
      <p:sp>
        <p:nvSpPr>
          <p:cNvPr id="34" name="object 34"/>
          <p:cNvSpPr/>
          <p:nvPr/>
        </p:nvSpPr>
        <p:spPr>
          <a:xfrm>
            <a:off x="5910203" y="5537840"/>
            <a:ext cx="0" cy="100192"/>
          </a:xfrm>
          <a:custGeom>
            <a:avLst/>
            <a:gdLst/>
            <a:ahLst/>
            <a:cxnLst/>
            <a:rect l="l" t="t" r="r" b="b"/>
            <a:pathLst>
              <a:path h="110489">
                <a:moveTo>
                  <a:pt x="0" y="0"/>
                </a:moveTo>
                <a:lnTo>
                  <a:pt x="0" y="110489"/>
                </a:lnTo>
              </a:path>
            </a:pathLst>
          </a:custGeom>
          <a:ln w="15239">
            <a:solidFill>
              <a:srgbClr val="FF3A21"/>
            </a:solidFill>
          </a:ln>
        </p:spPr>
        <p:txBody>
          <a:bodyPr wrap="square" lIns="0" tIns="0" rIns="0" bIns="0" rtlCol="0"/>
          <a:lstStyle/>
          <a:p>
            <a:endParaRPr sz="1632"/>
          </a:p>
        </p:txBody>
      </p:sp>
      <p:sp>
        <p:nvSpPr>
          <p:cNvPr id="35" name="object 35"/>
          <p:cNvSpPr/>
          <p:nvPr/>
        </p:nvSpPr>
        <p:spPr>
          <a:xfrm>
            <a:off x="5803099" y="5530931"/>
            <a:ext cx="214205" cy="0"/>
          </a:xfrm>
          <a:custGeom>
            <a:avLst/>
            <a:gdLst/>
            <a:ahLst/>
            <a:cxnLst/>
            <a:rect l="l" t="t" r="r" b="b"/>
            <a:pathLst>
              <a:path w="236220">
                <a:moveTo>
                  <a:pt x="0" y="0"/>
                </a:moveTo>
                <a:lnTo>
                  <a:pt x="236220" y="0"/>
                </a:lnTo>
              </a:path>
            </a:pathLst>
          </a:custGeom>
          <a:ln w="15240">
            <a:solidFill>
              <a:srgbClr val="FF3A21"/>
            </a:solidFill>
          </a:ln>
        </p:spPr>
        <p:txBody>
          <a:bodyPr wrap="square" lIns="0" tIns="0" rIns="0" bIns="0" rtlCol="0"/>
          <a:lstStyle/>
          <a:p>
            <a:endParaRPr sz="1632"/>
          </a:p>
        </p:txBody>
      </p:sp>
      <p:sp>
        <p:nvSpPr>
          <p:cNvPr id="36" name="object 36"/>
          <p:cNvSpPr/>
          <p:nvPr/>
        </p:nvSpPr>
        <p:spPr>
          <a:xfrm>
            <a:off x="5910203" y="5422676"/>
            <a:ext cx="0" cy="101344"/>
          </a:xfrm>
          <a:custGeom>
            <a:avLst/>
            <a:gdLst/>
            <a:ahLst/>
            <a:cxnLst/>
            <a:rect l="l" t="t" r="r" b="b"/>
            <a:pathLst>
              <a:path h="111760">
                <a:moveTo>
                  <a:pt x="0" y="0"/>
                </a:moveTo>
                <a:lnTo>
                  <a:pt x="0" y="111759"/>
                </a:lnTo>
              </a:path>
            </a:pathLst>
          </a:custGeom>
          <a:ln w="15239">
            <a:solidFill>
              <a:srgbClr val="FF3A21"/>
            </a:solidFill>
          </a:ln>
        </p:spPr>
        <p:txBody>
          <a:bodyPr wrap="square" lIns="0" tIns="0" rIns="0" bIns="0" rtlCol="0"/>
          <a:lstStyle/>
          <a:p>
            <a:endParaRPr sz="1632"/>
          </a:p>
        </p:txBody>
      </p:sp>
      <p:sp>
        <p:nvSpPr>
          <p:cNvPr id="37" name="object 37"/>
          <p:cNvSpPr/>
          <p:nvPr/>
        </p:nvSpPr>
        <p:spPr>
          <a:xfrm>
            <a:off x="6062219" y="5396189"/>
            <a:ext cx="107102" cy="215356"/>
          </a:xfrm>
          <a:custGeom>
            <a:avLst/>
            <a:gdLst/>
            <a:ahLst/>
            <a:cxnLst/>
            <a:rect l="l" t="t" r="r" b="b"/>
            <a:pathLst>
              <a:path w="118109" h="237489">
                <a:moveTo>
                  <a:pt x="118110" y="226060"/>
                </a:moveTo>
                <a:lnTo>
                  <a:pt x="2540" y="226060"/>
                </a:lnTo>
                <a:lnTo>
                  <a:pt x="2540" y="237489"/>
                </a:lnTo>
                <a:lnTo>
                  <a:pt x="14882" y="236755"/>
                </a:lnTo>
                <a:lnTo>
                  <a:pt x="30797" y="236378"/>
                </a:lnTo>
                <a:lnTo>
                  <a:pt x="118110" y="236219"/>
                </a:lnTo>
                <a:lnTo>
                  <a:pt x="118110" y="226060"/>
                </a:lnTo>
                <a:close/>
              </a:path>
              <a:path w="118109" h="237489">
                <a:moveTo>
                  <a:pt x="118110" y="236219"/>
                </a:moveTo>
                <a:lnTo>
                  <a:pt x="60960" y="236219"/>
                </a:lnTo>
                <a:lnTo>
                  <a:pt x="90011" y="236378"/>
                </a:lnTo>
                <a:lnTo>
                  <a:pt x="105787" y="236755"/>
                </a:lnTo>
                <a:lnTo>
                  <a:pt x="118110" y="237489"/>
                </a:lnTo>
                <a:lnTo>
                  <a:pt x="118110" y="236219"/>
                </a:lnTo>
                <a:close/>
              </a:path>
              <a:path w="118109" h="237489">
                <a:moveTo>
                  <a:pt x="73660" y="24130"/>
                </a:moveTo>
                <a:lnTo>
                  <a:pt x="46990" y="24130"/>
                </a:lnTo>
                <a:lnTo>
                  <a:pt x="46990" y="209550"/>
                </a:lnTo>
                <a:lnTo>
                  <a:pt x="46275" y="217487"/>
                </a:lnTo>
                <a:lnTo>
                  <a:pt x="42227" y="222567"/>
                </a:lnTo>
                <a:lnTo>
                  <a:pt x="31988" y="225266"/>
                </a:lnTo>
                <a:lnTo>
                  <a:pt x="12700" y="226060"/>
                </a:lnTo>
                <a:lnTo>
                  <a:pt x="106679" y="226060"/>
                </a:lnTo>
                <a:lnTo>
                  <a:pt x="88126" y="225266"/>
                </a:lnTo>
                <a:lnTo>
                  <a:pt x="78263" y="222567"/>
                </a:lnTo>
                <a:lnTo>
                  <a:pt x="74354" y="217487"/>
                </a:lnTo>
                <a:lnTo>
                  <a:pt x="73660" y="209550"/>
                </a:lnTo>
                <a:lnTo>
                  <a:pt x="73660" y="24130"/>
                </a:lnTo>
                <a:close/>
              </a:path>
              <a:path w="118109" h="237489">
                <a:moveTo>
                  <a:pt x="73660" y="0"/>
                </a:moveTo>
                <a:lnTo>
                  <a:pt x="66040" y="0"/>
                </a:lnTo>
                <a:lnTo>
                  <a:pt x="47684" y="13215"/>
                </a:lnTo>
                <a:lnTo>
                  <a:pt x="28733" y="20002"/>
                </a:lnTo>
                <a:lnTo>
                  <a:pt x="11926" y="22502"/>
                </a:lnTo>
                <a:lnTo>
                  <a:pt x="0" y="22860"/>
                </a:lnTo>
                <a:lnTo>
                  <a:pt x="0" y="34289"/>
                </a:lnTo>
                <a:lnTo>
                  <a:pt x="7877" y="34131"/>
                </a:lnTo>
                <a:lnTo>
                  <a:pt x="19208" y="33019"/>
                </a:lnTo>
                <a:lnTo>
                  <a:pt x="32682" y="30003"/>
                </a:lnTo>
                <a:lnTo>
                  <a:pt x="46990" y="24130"/>
                </a:lnTo>
                <a:lnTo>
                  <a:pt x="73660" y="24130"/>
                </a:lnTo>
                <a:lnTo>
                  <a:pt x="73660" y="0"/>
                </a:lnTo>
                <a:close/>
              </a:path>
            </a:pathLst>
          </a:custGeom>
          <a:solidFill>
            <a:srgbClr val="FF3A21"/>
          </a:solidFill>
        </p:spPr>
        <p:txBody>
          <a:bodyPr wrap="square" lIns="0" tIns="0" rIns="0" bIns="0" rtlCol="0"/>
          <a:lstStyle/>
          <a:p>
            <a:endParaRPr sz="1632"/>
          </a:p>
        </p:txBody>
      </p:sp>
      <p:sp>
        <p:nvSpPr>
          <p:cNvPr id="38" name="object 38"/>
          <p:cNvSpPr/>
          <p:nvPr/>
        </p:nvSpPr>
        <p:spPr>
          <a:xfrm>
            <a:off x="6292546" y="5513656"/>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39" name="object 39"/>
          <p:cNvSpPr/>
          <p:nvPr/>
        </p:nvSpPr>
        <p:spPr>
          <a:xfrm>
            <a:off x="6443411" y="5386976"/>
            <a:ext cx="146258" cy="228024"/>
          </a:xfrm>
          <a:custGeom>
            <a:avLst/>
            <a:gdLst/>
            <a:ahLst/>
            <a:cxnLst/>
            <a:rect l="l" t="t" r="r" b="b"/>
            <a:pathLst>
              <a:path w="161290" h="251460">
                <a:moveTo>
                  <a:pt x="82550" y="0"/>
                </a:moveTo>
                <a:lnTo>
                  <a:pt x="77470" y="0"/>
                </a:lnTo>
                <a:lnTo>
                  <a:pt x="68937" y="615"/>
                </a:lnTo>
                <a:lnTo>
                  <a:pt x="56832" y="2063"/>
                </a:lnTo>
                <a:lnTo>
                  <a:pt x="34290" y="5080"/>
                </a:lnTo>
                <a:lnTo>
                  <a:pt x="27940" y="5080"/>
                </a:lnTo>
                <a:lnTo>
                  <a:pt x="27940" y="15240"/>
                </a:lnTo>
                <a:lnTo>
                  <a:pt x="53340" y="15240"/>
                </a:lnTo>
                <a:lnTo>
                  <a:pt x="54609" y="17780"/>
                </a:lnTo>
                <a:lnTo>
                  <a:pt x="54609" y="21590"/>
                </a:lnTo>
                <a:lnTo>
                  <a:pt x="53340" y="29210"/>
                </a:lnTo>
                <a:lnTo>
                  <a:pt x="1270" y="233680"/>
                </a:lnTo>
                <a:lnTo>
                  <a:pt x="0" y="238760"/>
                </a:lnTo>
                <a:lnTo>
                  <a:pt x="0" y="250190"/>
                </a:lnTo>
                <a:lnTo>
                  <a:pt x="6350" y="251460"/>
                </a:lnTo>
                <a:lnTo>
                  <a:pt x="15240" y="251460"/>
                </a:lnTo>
                <a:lnTo>
                  <a:pt x="20320" y="248920"/>
                </a:lnTo>
                <a:lnTo>
                  <a:pt x="21590" y="243840"/>
                </a:lnTo>
                <a:lnTo>
                  <a:pt x="25722" y="231140"/>
                </a:lnTo>
                <a:lnTo>
                  <a:pt x="32226" y="207010"/>
                </a:lnTo>
                <a:lnTo>
                  <a:pt x="38625" y="181371"/>
                </a:lnTo>
                <a:lnTo>
                  <a:pt x="41909" y="166370"/>
                </a:lnTo>
                <a:lnTo>
                  <a:pt x="84044" y="166370"/>
                </a:lnTo>
                <a:lnTo>
                  <a:pt x="75803" y="162897"/>
                </a:lnTo>
                <a:lnTo>
                  <a:pt x="54609" y="158750"/>
                </a:lnTo>
                <a:lnTo>
                  <a:pt x="59899" y="154940"/>
                </a:lnTo>
                <a:lnTo>
                  <a:pt x="45720" y="154940"/>
                </a:lnTo>
                <a:lnTo>
                  <a:pt x="82550" y="5080"/>
                </a:lnTo>
                <a:lnTo>
                  <a:pt x="82550" y="0"/>
                </a:lnTo>
                <a:close/>
              </a:path>
              <a:path w="161290" h="251460">
                <a:moveTo>
                  <a:pt x="84044" y="166370"/>
                </a:moveTo>
                <a:lnTo>
                  <a:pt x="41909" y="166370"/>
                </a:lnTo>
                <a:lnTo>
                  <a:pt x="53816" y="167719"/>
                </a:lnTo>
                <a:lnTo>
                  <a:pt x="67627" y="172402"/>
                </a:lnTo>
                <a:lnTo>
                  <a:pt x="79057" y="181371"/>
                </a:lnTo>
                <a:lnTo>
                  <a:pt x="83820" y="195580"/>
                </a:lnTo>
                <a:lnTo>
                  <a:pt x="83735" y="199727"/>
                </a:lnTo>
                <a:lnTo>
                  <a:pt x="82550" y="204470"/>
                </a:lnTo>
                <a:lnTo>
                  <a:pt x="81279" y="208280"/>
                </a:lnTo>
                <a:lnTo>
                  <a:pt x="81279" y="215900"/>
                </a:lnTo>
                <a:lnTo>
                  <a:pt x="83760" y="230564"/>
                </a:lnTo>
                <a:lnTo>
                  <a:pt x="90646" y="241776"/>
                </a:lnTo>
                <a:lnTo>
                  <a:pt x="101103" y="248939"/>
                </a:lnTo>
                <a:lnTo>
                  <a:pt x="114300" y="251460"/>
                </a:lnTo>
                <a:lnTo>
                  <a:pt x="121701" y="250269"/>
                </a:lnTo>
                <a:lnTo>
                  <a:pt x="128746" y="246697"/>
                </a:lnTo>
                <a:lnTo>
                  <a:pt x="132013" y="243840"/>
                </a:lnTo>
                <a:lnTo>
                  <a:pt x="107950" y="243840"/>
                </a:lnTo>
                <a:lnTo>
                  <a:pt x="104140" y="240030"/>
                </a:lnTo>
                <a:lnTo>
                  <a:pt x="104140" y="219710"/>
                </a:lnTo>
                <a:lnTo>
                  <a:pt x="105409" y="212090"/>
                </a:lnTo>
                <a:lnTo>
                  <a:pt x="105409" y="207010"/>
                </a:lnTo>
                <a:lnTo>
                  <a:pt x="107950" y="200660"/>
                </a:lnTo>
                <a:lnTo>
                  <a:pt x="107950" y="195580"/>
                </a:lnTo>
                <a:lnTo>
                  <a:pt x="103901" y="180717"/>
                </a:lnTo>
                <a:lnTo>
                  <a:pt x="92709" y="170021"/>
                </a:lnTo>
                <a:lnTo>
                  <a:pt x="84044" y="166370"/>
                </a:lnTo>
                <a:close/>
              </a:path>
              <a:path w="161290" h="251460">
                <a:moveTo>
                  <a:pt x="154940" y="193040"/>
                </a:moveTo>
                <a:lnTo>
                  <a:pt x="147320" y="193040"/>
                </a:lnTo>
                <a:lnTo>
                  <a:pt x="147320" y="194310"/>
                </a:lnTo>
                <a:lnTo>
                  <a:pt x="146050" y="199390"/>
                </a:lnTo>
                <a:lnTo>
                  <a:pt x="140017" y="217050"/>
                </a:lnTo>
                <a:lnTo>
                  <a:pt x="133032" y="231140"/>
                </a:lnTo>
                <a:lnTo>
                  <a:pt x="124618" y="240466"/>
                </a:lnTo>
                <a:lnTo>
                  <a:pt x="114300" y="243840"/>
                </a:lnTo>
                <a:lnTo>
                  <a:pt x="132013" y="243840"/>
                </a:lnTo>
                <a:lnTo>
                  <a:pt x="151923" y="208756"/>
                </a:lnTo>
                <a:lnTo>
                  <a:pt x="154940" y="195580"/>
                </a:lnTo>
                <a:lnTo>
                  <a:pt x="154940" y="193040"/>
                </a:lnTo>
                <a:close/>
              </a:path>
              <a:path w="161290" h="251460">
                <a:moveTo>
                  <a:pt x="137159" y="90170"/>
                </a:moveTo>
                <a:lnTo>
                  <a:pt x="85090" y="121920"/>
                </a:lnTo>
                <a:lnTo>
                  <a:pt x="76080" y="131544"/>
                </a:lnTo>
                <a:lnTo>
                  <a:pt x="66357" y="140811"/>
                </a:lnTo>
                <a:lnTo>
                  <a:pt x="56157" y="148887"/>
                </a:lnTo>
                <a:lnTo>
                  <a:pt x="45720" y="154940"/>
                </a:lnTo>
                <a:lnTo>
                  <a:pt x="59899" y="154940"/>
                </a:lnTo>
                <a:lnTo>
                  <a:pt x="63122" y="152618"/>
                </a:lnTo>
                <a:lnTo>
                  <a:pt x="71278" y="145891"/>
                </a:lnTo>
                <a:lnTo>
                  <a:pt x="78720" y="138926"/>
                </a:lnTo>
                <a:lnTo>
                  <a:pt x="85090" y="132080"/>
                </a:lnTo>
                <a:lnTo>
                  <a:pt x="98206" y="118685"/>
                </a:lnTo>
                <a:lnTo>
                  <a:pt x="110966" y="107791"/>
                </a:lnTo>
                <a:lnTo>
                  <a:pt x="123487" y="100468"/>
                </a:lnTo>
                <a:lnTo>
                  <a:pt x="135889" y="97790"/>
                </a:lnTo>
                <a:lnTo>
                  <a:pt x="154940" y="97790"/>
                </a:lnTo>
                <a:lnTo>
                  <a:pt x="147359" y="92313"/>
                </a:lnTo>
                <a:lnTo>
                  <a:pt x="137159" y="90170"/>
                </a:lnTo>
                <a:close/>
              </a:path>
              <a:path w="161290" h="251460">
                <a:moveTo>
                  <a:pt x="154940" y="97790"/>
                </a:moveTo>
                <a:lnTo>
                  <a:pt x="139700" y="97790"/>
                </a:lnTo>
                <a:lnTo>
                  <a:pt x="143509" y="99060"/>
                </a:lnTo>
                <a:lnTo>
                  <a:pt x="147320" y="101600"/>
                </a:lnTo>
                <a:lnTo>
                  <a:pt x="148590" y="101600"/>
                </a:lnTo>
                <a:lnTo>
                  <a:pt x="148590" y="102870"/>
                </a:lnTo>
                <a:lnTo>
                  <a:pt x="137914" y="105310"/>
                </a:lnTo>
                <a:lnTo>
                  <a:pt x="131762" y="110966"/>
                </a:lnTo>
                <a:lnTo>
                  <a:pt x="128944" y="117336"/>
                </a:lnTo>
                <a:lnTo>
                  <a:pt x="128270" y="121920"/>
                </a:lnTo>
                <a:lnTo>
                  <a:pt x="128270" y="127000"/>
                </a:lnTo>
                <a:lnTo>
                  <a:pt x="132079" y="134620"/>
                </a:lnTo>
                <a:lnTo>
                  <a:pt x="142240" y="134620"/>
                </a:lnTo>
                <a:lnTo>
                  <a:pt x="148967" y="133211"/>
                </a:lnTo>
                <a:lnTo>
                  <a:pt x="155098" y="129063"/>
                </a:lnTo>
                <a:lnTo>
                  <a:pt x="159563" y="122297"/>
                </a:lnTo>
                <a:lnTo>
                  <a:pt x="161290" y="113030"/>
                </a:lnTo>
                <a:lnTo>
                  <a:pt x="159662" y="105171"/>
                </a:lnTo>
                <a:lnTo>
                  <a:pt x="154940" y="97790"/>
                </a:lnTo>
                <a:close/>
              </a:path>
            </a:pathLst>
          </a:custGeom>
          <a:solidFill>
            <a:srgbClr val="FF3A21"/>
          </a:solidFill>
        </p:spPr>
        <p:txBody>
          <a:bodyPr wrap="square" lIns="0" tIns="0" rIns="0" bIns="0" rtlCol="0"/>
          <a:lstStyle/>
          <a:p>
            <a:endParaRPr sz="1632"/>
          </a:p>
        </p:txBody>
      </p:sp>
      <p:sp>
        <p:nvSpPr>
          <p:cNvPr id="40" name="object 40"/>
          <p:cNvSpPr/>
          <p:nvPr/>
        </p:nvSpPr>
        <p:spPr>
          <a:xfrm>
            <a:off x="6701377" y="5513656"/>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312" y="36730"/>
                </a:lnTo>
                <a:lnTo>
                  <a:pt x="32384" y="32861"/>
                </a:lnTo>
                <a:lnTo>
                  <a:pt x="36552" y="26848"/>
                </a:lnTo>
                <a:lnTo>
                  <a:pt x="38100" y="19050"/>
                </a:lnTo>
                <a:lnTo>
                  <a:pt x="36552" y="11787"/>
                </a:lnTo>
                <a:lnTo>
                  <a:pt x="32384" y="5714"/>
                </a:lnTo>
                <a:lnTo>
                  <a:pt x="26312" y="1547"/>
                </a:lnTo>
                <a:lnTo>
                  <a:pt x="19050" y="0"/>
                </a:lnTo>
                <a:close/>
              </a:path>
            </a:pathLst>
          </a:custGeom>
          <a:solidFill>
            <a:srgbClr val="FF3A21"/>
          </a:solidFill>
        </p:spPr>
        <p:txBody>
          <a:bodyPr wrap="square" lIns="0" tIns="0" rIns="0" bIns="0" rtlCol="0"/>
          <a:lstStyle/>
          <a:p>
            <a:endParaRPr sz="1632"/>
          </a:p>
        </p:txBody>
      </p:sp>
      <p:sp>
        <p:nvSpPr>
          <p:cNvPr id="41" name="object 41"/>
          <p:cNvSpPr/>
          <p:nvPr/>
        </p:nvSpPr>
        <p:spPr>
          <a:xfrm>
            <a:off x="6870667" y="5684673"/>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42" name="object 42"/>
          <p:cNvSpPr/>
          <p:nvPr/>
        </p:nvSpPr>
        <p:spPr>
          <a:xfrm>
            <a:off x="6877002" y="5382369"/>
            <a:ext cx="0" cy="295971"/>
          </a:xfrm>
          <a:custGeom>
            <a:avLst/>
            <a:gdLst/>
            <a:ahLst/>
            <a:cxnLst/>
            <a:rect l="l" t="t" r="r" b="b"/>
            <a:pathLst>
              <a:path h="326389">
                <a:moveTo>
                  <a:pt x="0" y="0"/>
                </a:moveTo>
                <a:lnTo>
                  <a:pt x="0" y="326390"/>
                </a:lnTo>
              </a:path>
            </a:pathLst>
          </a:custGeom>
          <a:ln w="13970">
            <a:solidFill>
              <a:srgbClr val="FF3A21"/>
            </a:solidFill>
          </a:ln>
        </p:spPr>
        <p:txBody>
          <a:bodyPr wrap="square" lIns="0" tIns="0" rIns="0" bIns="0" rtlCol="0"/>
          <a:lstStyle/>
          <a:p>
            <a:endParaRPr sz="1632"/>
          </a:p>
        </p:txBody>
      </p:sp>
      <p:sp>
        <p:nvSpPr>
          <p:cNvPr id="43" name="object 43"/>
          <p:cNvSpPr/>
          <p:nvPr/>
        </p:nvSpPr>
        <p:spPr>
          <a:xfrm>
            <a:off x="6870667" y="5376036"/>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44" name="object 44"/>
          <p:cNvSpPr/>
          <p:nvPr/>
        </p:nvSpPr>
        <p:spPr>
          <a:xfrm>
            <a:off x="6931705" y="5468741"/>
            <a:ext cx="161229" cy="146258"/>
          </a:xfrm>
          <a:custGeom>
            <a:avLst/>
            <a:gdLst/>
            <a:ahLst/>
            <a:cxnLst/>
            <a:rect l="l" t="t" r="r" b="b"/>
            <a:pathLst>
              <a:path w="177800" h="161289">
                <a:moveTo>
                  <a:pt x="25400" y="116839"/>
                </a:moveTo>
                <a:lnTo>
                  <a:pt x="19050" y="116839"/>
                </a:lnTo>
                <a:lnTo>
                  <a:pt x="11787" y="118606"/>
                </a:lnTo>
                <a:lnTo>
                  <a:pt x="5715" y="123348"/>
                </a:lnTo>
                <a:lnTo>
                  <a:pt x="1547" y="130234"/>
                </a:lnTo>
                <a:lnTo>
                  <a:pt x="0" y="138429"/>
                </a:lnTo>
                <a:lnTo>
                  <a:pt x="3016" y="148967"/>
                </a:lnTo>
                <a:lnTo>
                  <a:pt x="10794" y="156051"/>
                </a:lnTo>
                <a:lnTo>
                  <a:pt x="21431" y="160039"/>
                </a:lnTo>
                <a:lnTo>
                  <a:pt x="33020" y="161289"/>
                </a:lnTo>
                <a:lnTo>
                  <a:pt x="48954" y="157301"/>
                </a:lnTo>
                <a:lnTo>
                  <a:pt x="53674" y="153669"/>
                </a:lnTo>
                <a:lnTo>
                  <a:pt x="22860" y="153669"/>
                </a:lnTo>
                <a:lnTo>
                  <a:pt x="16510" y="149859"/>
                </a:lnTo>
                <a:lnTo>
                  <a:pt x="25400" y="147319"/>
                </a:lnTo>
                <a:lnTo>
                  <a:pt x="31750" y="139700"/>
                </a:lnTo>
                <a:lnTo>
                  <a:pt x="31750" y="119379"/>
                </a:lnTo>
                <a:lnTo>
                  <a:pt x="25400" y="116839"/>
                </a:lnTo>
                <a:close/>
              </a:path>
              <a:path w="177800" h="161289">
                <a:moveTo>
                  <a:pt x="90733" y="134619"/>
                </a:moveTo>
                <a:lnTo>
                  <a:pt x="69850" y="134619"/>
                </a:lnTo>
                <a:lnTo>
                  <a:pt x="75088" y="144144"/>
                </a:lnTo>
                <a:lnTo>
                  <a:pt x="83185" y="152717"/>
                </a:lnTo>
                <a:lnTo>
                  <a:pt x="94138" y="158908"/>
                </a:lnTo>
                <a:lnTo>
                  <a:pt x="107950" y="161289"/>
                </a:lnTo>
                <a:lnTo>
                  <a:pt x="133151" y="154007"/>
                </a:lnTo>
                <a:lnTo>
                  <a:pt x="133521" y="153669"/>
                </a:lnTo>
                <a:lnTo>
                  <a:pt x="109220" y="153669"/>
                </a:lnTo>
                <a:lnTo>
                  <a:pt x="100349" y="151685"/>
                </a:lnTo>
                <a:lnTo>
                  <a:pt x="94456" y="146367"/>
                </a:lnTo>
                <a:lnTo>
                  <a:pt x="91182" y="138668"/>
                </a:lnTo>
                <a:lnTo>
                  <a:pt x="90733" y="134619"/>
                </a:lnTo>
                <a:close/>
              </a:path>
              <a:path w="177800" h="161289">
                <a:moveTo>
                  <a:pt x="91386" y="7619"/>
                </a:moveTo>
                <a:lnTo>
                  <a:pt x="67310" y="7619"/>
                </a:lnTo>
                <a:lnTo>
                  <a:pt x="72965" y="8532"/>
                </a:lnTo>
                <a:lnTo>
                  <a:pt x="79216" y="12064"/>
                </a:lnTo>
                <a:lnTo>
                  <a:pt x="84276" y="19407"/>
                </a:lnTo>
                <a:lnTo>
                  <a:pt x="86356" y="31730"/>
                </a:lnTo>
                <a:lnTo>
                  <a:pt x="85169" y="42187"/>
                </a:lnTo>
                <a:lnTo>
                  <a:pt x="75644" y="83542"/>
                </a:lnTo>
                <a:lnTo>
                  <a:pt x="61614" y="132238"/>
                </a:lnTo>
                <a:lnTo>
                  <a:pt x="34290" y="153669"/>
                </a:lnTo>
                <a:lnTo>
                  <a:pt x="53674" y="153669"/>
                </a:lnTo>
                <a:lnTo>
                  <a:pt x="60483" y="148431"/>
                </a:lnTo>
                <a:lnTo>
                  <a:pt x="67488" y="139322"/>
                </a:lnTo>
                <a:lnTo>
                  <a:pt x="69850" y="134619"/>
                </a:lnTo>
                <a:lnTo>
                  <a:pt x="90733" y="134619"/>
                </a:lnTo>
                <a:lnTo>
                  <a:pt x="90170" y="129539"/>
                </a:lnTo>
                <a:lnTo>
                  <a:pt x="90626" y="123705"/>
                </a:lnTo>
                <a:lnTo>
                  <a:pt x="91916" y="117157"/>
                </a:lnTo>
                <a:lnTo>
                  <a:pt x="93920" y="109180"/>
                </a:lnTo>
                <a:lnTo>
                  <a:pt x="96520" y="99059"/>
                </a:lnTo>
                <a:lnTo>
                  <a:pt x="107950" y="50800"/>
                </a:lnTo>
                <a:lnTo>
                  <a:pt x="111005" y="39766"/>
                </a:lnTo>
                <a:lnTo>
                  <a:pt x="116069" y="27939"/>
                </a:lnTo>
                <a:lnTo>
                  <a:pt x="106679" y="27939"/>
                </a:lnTo>
                <a:lnTo>
                  <a:pt x="98405" y="13394"/>
                </a:lnTo>
                <a:lnTo>
                  <a:pt x="91386" y="7619"/>
                </a:lnTo>
                <a:close/>
              </a:path>
              <a:path w="177800" h="161289">
                <a:moveTo>
                  <a:pt x="166370" y="102869"/>
                </a:moveTo>
                <a:lnTo>
                  <a:pt x="158750" y="102869"/>
                </a:lnTo>
                <a:lnTo>
                  <a:pt x="157479" y="104139"/>
                </a:lnTo>
                <a:lnTo>
                  <a:pt x="157479" y="106679"/>
                </a:lnTo>
                <a:lnTo>
                  <a:pt x="146903" y="130095"/>
                </a:lnTo>
                <a:lnTo>
                  <a:pt x="133826" y="144462"/>
                </a:lnTo>
                <a:lnTo>
                  <a:pt x="120511" y="151685"/>
                </a:lnTo>
                <a:lnTo>
                  <a:pt x="109220" y="153669"/>
                </a:lnTo>
                <a:lnTo>
                  <a:pt x="133521" y="153669"/>
                </a:lnTo>
                <a:lnTo>
                  <a:pt x="151447" y="137318"/>
                </a:lnTo>
                <a:lnTo>
                  <a:pt x="162599" y="118963"/>
                </a:lnTo>
                <a:lnTo>
                  <a:pt x="166370" y="106679"/>
                </a:lnTo>
                <a:lnTo>
                  <a:pt x="166370" y="102869"/>
                </a:lnTo>
                <a:close/>
              </a:path>
              <a:path w="177800" h="161289">
                <a:moveTo>
                  <a:pt x="68579" y="0"/>
                </a:moveTo>
                <a:lnTo>
                  <a:pt x="43576" y="7461"/>
                </a:lnTo>
                <a:lnTo>
                  <a:pt x="25717" y="24447"/>
                </a:lnTo>
                <a:lnTo>
                  <a:pt x="15001" y="42862"/>
                </a:lnTo>
                <a:lnTo>
                  <a:pt x="11429" y="54609"/>
                </a:lnTo>
                <a:lnTo>
                  <a:pt x="11429" y="58419"/>
                </a:lnTo>
                <a:lnTo>
                  <a:pt x="17779" y="58419"/>
                </a:lnTo>
                <a:lnTo>
                  <a:pt x="19050" y="57150"/>
                </a:lnTo>
                <a:lnTo>
                  <a:pt x="20320" y="54609"/>
                </a:lnTo>
                <a:lnTo>
                  <a:pt x="30698" y="31730"/>
                </a:lnTo>
                <a:lnTo>
                  <a:pt x="43338" y="17303"/>
                </a:lnTo>
                <a:lnTo>
                  <a:pt x="56217" y="9782"/>
                </a:lnTo>
                <a:lnTo>
                  <a:pt x="67310" y="7619"/>
                </a:lnTo>
                <a:lnTo>
                  <a:pt x="91386" y="7619"/>
                </a:lnTo>
                <a:lnTo>
                  <a:pt x="88106" y="4921"/>
                </a:lnTo>
                <a:lnTo>
                  <a:pt x="77569" y="972"/>
                </a:lnTo>
                <a:lnTo>
                  <a:pt x="68579" y="0"/>
                </a:lnTo>
                <a:close/>
              </a:path>
              <a:path w="177800" h="161289">
                <a:moveTo>
                  <a:pt x="169001" y="7619"/>
                </a:moveTo>
                <a:lnTo>
                  <a:pt x="153670" y="7619"/>
                </a:lnTo>
                <a:lnTo>
                  <a:pt x="161290" y="12700"/>
                </a:lnTo>
                <a:lnTo>
                  <a:pt x="152400" y="13969"/>
                </a:lnTo>
                <a:lnTo>
                  <a:pt x="144779" y="22859"/>
                </a:lnTo>
                <a:lnTo>
                  <a:pt x="144779" y="36829"/>
                </a:lnTo>
                <a:lnTo>
                  <a:pt x="147320" y="44450"/>
                </a:lnTo>
                <a:lnTo>
                  <a:pt x="157479" y="44450"/>
                </a:lnTo>
                <a:lnTo>
                  <a:pt x="164405" y="43219"/>
                </a:lnTo>
                <a:lnTo>
                  <a:pt x="170973" y="39369"/>
                </a:lnTo>
                <a:lnTo>
                  <a:pt x="175875" y="32662"/>
                </a:lnTo>
                <a:lnTo>
                  <a:pt x="177800" y="22859"/>
                </a:lnTo>
                <a:lnTo>
                  <a:pt x="174228" y="11787"/>
                </a:lnTo>
                <a:lnTo>
                  <a:pt x="169001" y="7619"/>
                </a:lnTo>
                <a:close/>
              </a:path>
              <a:path w="177800" h="161289">
                <a:moveTo>
                  <a:pt x="143510" y="0"/>
                </a:moveTo>
                <a:lnTo>
                  <a:pt x="129718" y="3115"/>
                </a:lnTo>
                <a:lnTo>
                  <a:pt x="118903" y="10636"/>
                </a:lnTo>
                <a:lnTo>
                  <a:pt x="111184" y="19823"/>
                </a:lnTo>
                <a:lnTo>
                  <a:pt x="106679" y="27939"/>
                </a:lnTo>
                <a:lnTo>
                  <a:pt x="116069" y="27939"/>
                </a:lnTo>
                <a:lnTo>
                  <a:pt x="117157" y="25400"/>
                </a:lnTo>
                <a:lnTo>
                  <a:pt x="127595" y="12938"/>
                </a:lnTo>
                <a:lnTo>
                  <a:pt x="143510" y="7619"/>
                </a:lnTo>
                <a:lnTo>
                  <a:pt x="169001" y="7619"/>
                </a:lnTo>
                <a:lnTo>
                  <a:pt x="165417" y="4762"/>
                </a:lnTo>
                <a:lnTo>
                  <a:pt x="154225" y="1071"/>
                </a:lnTo>
                <a:lnTo>
                  <a:pt x="143510" y="0"/>
                </a:lnTo>
                <a:close/>
              </a:path>
            </a:pathLst>
          </a:custGeom>
          <a:solidFill>
            <a:srgbClr val="FF3A21"/>
          </a:solidFill>
        </p:spPr>
        <p:txBody>
          <a:bodyPr wrap="square" lIns="0" tIns="0" rIns="0" bIns="0" rtlCol="0"/>
          <a:lstStyle/>
          <a:p>
            <a:endParaRPr sz="1632"/>
          </a:p>
        </p:txBody>
      </p:sp>
      <p:sp>
        <p:nvSpPr>
          <p:cNvPr id="45" name="object 45"/>
          <p:cNvSpPr/>
          <p:nvPr/>
        </p:nvSpPr>
        <p:spPr>
          <a:xfrm>
            <a:off x="7112511" y="5684673"/>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46" name="object 46"/>
          <p:cNvSpPr/>
          <p:nvPr/>
        </p:nvSpPr>
        <p:spPr>
          <a:xfrm>
            <a:off x="7151092" y="5382369"/>
            <a:ext cx="0" cy="295971"/>
          </a:xfrm>
          <a:custGeom>
            <a:avLst/>
            <a:gdLst/>
            <a:ahLst/>
            <a:cxnLst/>
            <a:rect l="l" t="t" r="r" b="b"/>
            <a:pathLst>
              <a:path h="326389">
                <a:moveTo>
                  <a:pt x="0" y="0"/>
                </a:moveTo>
                <a:lnTo>
                  <a:pt x="0" y="326390"/>
                </a:lnTo>
              </a:path>
            </a:pathLst>
          </a:custGeom>
          <a:ln w="13970">
            <a:solidFill>
              <a:srgbClr val="FF3A21"/>
            </a:solidFill>
          </a:ln>
        </p:spPr>
        <p:txBody>
          <a:bodyPr wrap="square" lIns="0" tIns="0" rIns="0" bIns="0" rtlCol="0"/>
          <a:lstStyle/>
          <a:p>
            <a:endParaRPr sz="1632"/>
          </a:p>
        </p:txBody>
      </p:sp>
      <p:sp>
        <p:nvSpPr>
          <p:cNvPr id="47" name="object 47"/>
          <p:cNvSpPr/>
          <p:nvPr/>
        </p:nvSpPr>
        <p:spPr>
          <a:xfrm>
            <a:off x="7112511" y="5376036"/>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48" name="object 48"/>
          <p:cNvSpPr/>
          <p:nvPr/>
        </p:nvSpPr>
        <p:spPr>
          <a:xfrm>
            <a:off x="7206945" y="5497533"/>
            <a:ext cx="170442" cy="161229"/>
          </a:xfrm>
          <a:custGeom>
            <a:avLst/>
            <a:gdLst/>
            <a:ahLst/>
            <a:cxnLst/>
            <a:rect l="l" t="t" r="r" b="b"/>
            <a:pathLst>
              <a:path w="187959" h="177800">
                <a:moveTo>
                  <a:pt x="142240" y="0"/>
                </a:moveTo>
                <a:lnTo>
                  <a:pt x="132080" y="0"/>
                </a:lnTo>
                <a:lnTo>
                  <a:pt x="132080" y="2539"/>
                </a:lnTo>
                <a:lnTo>
                  <a:pt x="129540" y="6350"/>
                </a:lnTo>
                <a:lnTo>
                  <a:pt x="38100" y="148589"/>
                </a:lnTo>
                <a:lnTo>
                  <a:pt x="6350" y="168909"/>
                </a:lnTo>
                <a:lnTo>
                  <a:pt x="3810" y="170179"/>
                </a:lnTo>
                <a:lnTo>
                  <a:pt x="0" y="170179"/>
                </a:lnTo>
                <a:lnTo>
                  <a:pt x="0" y="176529"/>
                </a:lnTo>
                <a:lnTo>
                  <a:pt x="2540" y="177800"/>
                </a:lnTo>
                <a:lnTo>
                  <a:pt x="10160" y="177800"/>
                </a:lnTo>
                <a:lnTo>
                  <a:pt x="19050" y="176529"/>
                </a:lnTo>
                <a:lnTo>
                  <a:pt x="55880" y="176529"/>
                </a:lnTo>
                <a:lnTo>
                  <a:pt x="55880" y="170179"/>
                </a:lnTo>
                <a:lnTo>
                  <a:pt x="53340" y="168909"/>
                </a:lnTo>
                <a:lnTo>
                  <a:pt x="40640" y="168909"/>
                </a:lnTo>
                <a:lnTo>
                  <a:pt x="40640" y="158750"/>
                </a:lnTo>
                <a:lnTo>
                  <a:pt x="44450" y="154939"/>
                </a:lnTo>
                <a:lnTo>
                  <a:pt x="44450" y="152400"/>
                </a:lnTo>
                <a:lnTo>
                  <a:pt x="64770" y="121919"/>
                </a:lnTo>
                <a:lnTo>
                  <a:pt x="160513" y="121919"/>
                </a:lnTo>
                <a:lnTo>
                  <a:pt x="159190" y="113029"/>
                </a:lnTo>
                <a:lnTo>
                  <a:pt x="71120" y="113029"/>
                </a:lnTo>
                <a:lnTo>
                  <a:pt x="121920" y="30479"/>
                </a:lnTo>
                <a:lnTo>
                  <a:pt x="146910" y="30479"/>
                </a:lnTo>
                <a:lnTo>
                  <a:pt x="143510" y="7619"/>
                </a:lnTo>
                <a:lnTo>
                  <a:pt x="142240" y="2539"/>
                </a:lnTo>
                <a:lnTo>
                  <a:pt x="142240" y="0"/>
                </a:lnTo>
                <a:close/>
              </a:path>
              <a:path w="187959" h="177800">
                <a:moveTo>
                  <a:pt x="55880" y="176529"/>
                </a:moveTo>
                <a:lnTo>
                  <a:pt x="25400" y="176529"/>
                </a:lnTo>
                <a:lnTo>
                  <a:pt x="32226" y="176728"/>
                </a:lnTo>
                <a:lnTo>
                  <a:pt x="45402" y="177601"/>
                </a:lnTo>
                <a:lnTo>
                  <a:pt x="50800" y="177800"/>
                </a:lnTo>
                <a:lnTo>
                  <a:pt x="55880" y="177800"/>
                </a:lnTo>
                <a:lnTo>
                  <a:pt x="55880" y="176529"/>
                </a:lnTo>
                <a:close/>
              </a:path>
              <a:path w="187959" h="177800">
                <a:moveTo>
                  <a:pt x="187960" y="168909"/>
                </a:moveTo>
                <a:lnTo>
                  <a:pt x="118110" y="168909"/>
                </a:lnTo>
                <a:lnTo>
                  <a:pt x="118110" y="176529"/>
                </a:lnTo>
                <a:lnTo>
                  <a:pt x="119380" y="177800"/>
                </a:lnTo>
                <a:lnTo>
                  <a:pt x="121920" y="177800"/>
                </a:lnTo>
                <a:lnTo>
                  <a:pt x="129043" y="177601"/>
                </a:lnTo>
                <a:lnTo>
                  <a:pt x="147101" y="176728"/>
                </a:lnTo>
                <a:lnTo>
                  <a:pt x="154940" y="176529"/>
                </a:lnTo>
                <a:lnTo>
                  <a:pt x="187960" y="176529"/>
                </a:lnTo>
                <a:lnTo>
                  <a:pt x="187960" y="168909"/>
                </a:lnTo>
                <a:close/>
              </a:path>
              <a:path w="187959" h="177800">
                <a:moveTo>
                  <a:pt x="187960" y="176529"/>
                </a:moveTo>
                <a:lnTo>
                  <a:pt x="158750" y="176529"/>
                </a:lnTo>
                <a:lnTo>
                  <a:pt x="165100" y="177800"/>
                </a:lnTo>
                <a:lnTo>
                  <a:pt x="186690" y="177800"/>
                </a:lnTo>
                <a:lnTo>
                  <a:pt x="187960" y="176529"/>
                </a:lnTo>
                <a:close/>
              </a:path>
              <a:path w="187959" h="177800">
                <a:moveTo>
                  <a:pt x="160513" y="121919"/>
                </a:moveTo>
                <a:lnTo>
                  <a:pt x="135890" y="121919"/>
                </a:lnTo>
                <a:lnTo>
                  <a:pt x="140970" y="162559"/>
                </a:lnTo>
                <a:lnTo>
                  <a:pt x="140970" y="166369"/>
                </a:lnTo>
                <a:lnTo>
                  <a:pt x="139700" y="168909"/>
                </a:lnTo>
                <a:lnTo>
                  <a:pt x="166370" y="168909"/>
                </a:lnTo>
                <a:lnTo>
                  <a:pt x="166370" y="161289"/>
                </a:lnTo>
                <a:lnTo>
                  <a:pt x="160513" y="121919"/>
                </a:lnTo>
                <a:close/>
              </a:path>
              <a:path w="187959" h="177800">
                <a:moveTo>
                  <a:pt x="146910" y="30479"/>
                </a:moveTo>
                <a:lnTo>
                  <a:pt x="121920" y="30479"/>
                </a:lnTo>
                <a:lnTo>
                  <a:pt x="134620" y="113029"/>
                </a:lnTo>
                <a:lnTo>
                  <a:pt x="159190" y="113029"/>
                </a:lnTo>
                <a:lnTo>
                  <a:pt x="146910" y="30479"/>
                </a:lnTo>
                <a:close/>
              </a:path>
            </a:pathLst>
          </a:custGeom>
          <a:solidFill>
            <a:srgbClr val="FF3A21"/>
          </a:solidFill>
        </p:spPr>
        <p:txBody>
          <a:bodyPr wrap="square" lIns="0" tIns="0" rIns="0" bIns="0" rtlCol="0"/>
          <a:lstStyle/>
          <a:p>
            <a:endParaRPr sz="1632"/>
          </a:p>
        </p:txBody>
      </p:sp>
      <p:sp>
        <p:nvSpPr>
          <p:cNvPr id="49" name="object 49"/>
          <p:cNvSpPr/>
          <p:nvPr/>
        </p:nvSpPr>
        <p:spPr>
          <a:xfrm>
            <a:off x="7502917" y="5513656"/>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50" name="object 50"/>
          <p:cNvSpPr/>
          <p:nvPr/>
        </p:nvSpPr>
        <p:spPr>
          <a:xfrm>
            <a:off x="7697544" y="5173923"/>
            <a:ext cx="230327" cy="226873"/>
          </a:xfrm>
          <a:custGeom>
            <a:avLst/>
            <a:gdLst/>
            <a:ahLst/>
            <a:cxnLst/>
            <a:rect l="l" t="t" r="r" b="b"/>
            <a:pathLst>
              <a:path w="254000" h="250189">
                <a:moveTo>
                  <a:pt x="85090" y="11430"/>
                </a:moveTo>
                <a:lnTo>
                  <a:pt x="29210" y="11430"/>
                </a:lnTo>
                <a:lnTo>
                  <a:pt x="29232" y="14128"/>
                </a:lnTo>
                <a:lnTo>
                  <a:pt x="30593" y="23752"/>
                </a:lnTo>
                <a:lnTo>
                  <a:pt x="58420" y="242570"/>
                </a:lnTo>
                <a:lnTo>
                  <a:pt x="59690" y="248920"/>
                </a:lnTo>
                <a:lnTo>
                  <a:pt x="59690" y="250190"/>
                </a:lnTo>
                <a:lnTo>
                  <a:pt x="71120" y="250190"/>
                </a:lnTo>
                <a:lnTo>
                  <a:pt x="72390" y="248920"/>
                </a:lnTo>
                <a:lnTo>
                  <a:pt x="74929" y="243840"/>
                </a:lnTo>
                <a:lnTo>
                  <a:pt x="96441" y="209550"/>
                </a:lnTo>
                <a:lnTo>
                  <a:pt x="85090" y="209550"/>
                </a:lnTo>
                <a:lnTo>
                  <a:pt x="60960" y="21590"/>
                </a:lnTo>
                <a:lnTo>
                  <a:pt x="62587" y="17323"/>
                </a:lnTo>
                <a:lnTo>
                  <a:pt x="67309" y="14128"/>
                </a:lnTo>
                <a:lnTo>
                  <a:pt x="74890" y="12124"/>
                </a:lnTo>
                <a:lnTo>
                  <a:pt x="85090" y="11430"/>
                </a:lnTo>
                <a:close/>
              </a:path>
              <a:path w="254000" h="250189">
                <a:moveTo>
                  <a:pt x="248920" y="11430"/>
                </a:moveTo>
                <a:lnTo>
                  <a:pt x="193040" y="11430"/>
                </a:lnTo>
                <a:lnTo>
                  <a:pt x="199390" y="15240"/>
                </a:lnTo>
                <a:lnTo>
                  <a:pt x="199390" y="27940"/>
                </a:lnTo>
                <a:lnTo>
                  <a:pt x="194310" y="35560"/>
                </a:lnTo>
                <a:lnTo>
                  <a:pt x="85090" y="209550"/>
                </a:lnTo>
                <a:lnTo>
                  <a:pt x="96441" y="209550"/>
                </a:lnTo>
                <a:lnTo>
                  <a:pt x="203200" y="39370"/>
                </a:lnTo>
                <a:lnTo>
                  <a:pt x="215880" y="23752"/>
                </a:lnTo>
                <a:lnTo>
                  <a:pt x="227488" y="15398"/>
                </a:lnTo>
                <a:lnTo>
                  <a:pt x="238382" y="12045"/>
                </a:lnTo>
                <a:lnTo>
                  <a:pt x="248920" y="11430"/>
                </a:lnTo>
                <a:close/>
              </a:path>
              <a:path w="254000" h="250189">
                <a:moveTo>
                  <a:pt x="12700" y="0"/>
                </a:moveTo>
                <a:lnTo>
                  <a:pt x="0" y="0"/>
                </a:lnTo>
                <a:lnTo>
                  <a:pt x="0" y="11430"/>
                </a:lnTo>
                <a:lnTo>
                  <a:pt x="93979" y="11430"/>
                </a:lnTo>
                <a:lnTo>
                  <a:pt x="93979" y="1270"/>
                </a:lnTo>
                <a:lnTo>
                  <a:pt x="19050" y="1270"/>
                </a:lnTo>
                <a:lnTo>
                  <a:pt x="12700" y="0"/>
                </a:lnTo>
                <a:close/>
              </a:path>
              <a:path w="254000" h="250189">
                <a:moveTo>
                  <a:pt x="184150" y="0"/>
                </a:moveTo>
                <a:lnTo>
                  <a:pt x="177800" y="0"/>
                </a:lnTo>
                <a:lnTo>
                  <a:pt x="177800" y="11430"/>
                </a:lnTo>
                <a:lnTo>
                  <a:pt x="252729" y="11430"/>
                </a:lnTo>
                <a:lnTo>
                  <a:pt x="254000" y="5080"/>
                </a:lnTo>
                <a:lnTo>
                  <a:pt x="254000" y="1270"/>
                </a:lnTo>
                <a:lnTo>
                  <a:pt x="219710" y="1270"/>
                </a:lnTo>
                <a:lnTo>
                  <a:pt x="210403" y="1071"/>
                </a:lnTo>
                <a:lnTo>
                  <a:pt x="192742" y="198"/>
                </a:lnTo>
                <a:lnTo>
                  <a:pt x="184150" y="0"/>
                </a:lnTo>
                <a:close/>
              </a:path>
              <a:path w="254000" h="250189">
                <a:moveTo>
                  <a:pt x="91440" y="0"/>
                </a:moveTo>
                <a:lnTo>
                  <a:pt x="88900" y="0"/>
                </a:lnTo>
                <a:lnTo>
                  <a:pt x="78224" y="198"/>
                </a:lnTo>
                <a:lnTo>
                  <a:pt x="56395" y="1071"/>
                </a:lnTo>
                <a:lnTo>
                  <a:pt x="45720" y="1270"/>
                </a:lnTo>
                <a:lnTo>
                  <a:pt x="93979" y="1270"/>
                </a:lnTo>
                <a:lnTo>
                  <a:pt x="91440" y="0"/>
                </a:lnTo>
                <a:close/>
              </a:path>
              <a:path w="254000" h="250189">
                <a:moveTo>
                  <a:pt x="251460" y="0"/>
                </a:moveTo>
                <a:lnTo>
                  <a:pt x="248920" y="0"/>
                </a:lnTo>
                <a:lnTo>
                  <a:pt x="242034" y="198"/>
                </a:lnTo>
                <a:lnTo>
                  <a:pt x="227310" y="1071"/>
                </a:lnTo>
                <a:lnTo>
                  <a:pt x="219710" y="1270"/>
                </a:lnTo>
                <a:lnTo>
                  <a:pt x="254000" y="1270"/>
                </a:lnTo>
                <a:lnTo>
                  <a:pt x="251460" y="0"/>
                </a:lnTo>
                <a:close/>
              </a:path>
            </a:pathLst>
          </a:custGeom>
          <a:solidFill>
            <a:srgbClr val="FF3A21"/>
          </a:solidFill>
        </p:spPr>
        <p:txBody>
          <a:bodyPr wrap="square" lIns="0" tIns="0" rIns="0" bIns="0" rtlCol="0"/>
          <a:lstStyle/>
          <a:p>
            <a:endParaRPr sz="1632"/>
          </a:p>
        </p:txBody>
      </p:sp>
      <p:sp>
        <p:nvSpPr>
          <p:cNvPr id="51" name="object 51"/>
          <p:cNvSpPr/>
          <p:nvPr/>
        </p:nvSpPr>
        <p:spPr>
          <a:xfrm>
            <a:off x="7879502" y="5281026"/>
            <a:ext cx="169291" cy="161229"/>
          </a:xfrm>
          <a:custGeom>
            <a:avLst/>
            <a:gdLst/>
            <a:ahLst/>
            <a:cxnLst/>
            <a:rect l="l" t="t" r="r" b="b"/>
            <a:pathLst>
              <a:path w="186690" h="177800">
                <a:moveTo>
                  <a:pt x="54609" y="170180"/>
                </a:moveTo>
                <a:lnTo>
                  <a:pt x="0" y="170180"/>
                </a:lnTo>
                <a:lnTo>
                  <a:pt x="0" y="176530"/>
                </a:lnTo>
                <a:lnTo>
                  <a:pt x="1269" y="177800"/>
                </a:lnTo>
                <a:lnTo>
                  <a:pt x="10159" y="177800"/>
                </a:lnTo>
                <a:lnTo>
                  <a:pt x="17779" y="176530"/>
                </a:lnTo>
                <a:lnTo>
                  <a:pt x="54609" y="176530"/>
                </a:lnTo>
                <a:lnTo>
                  <a:pt x="54609" y="170180"/>
                </a:lnTo>
                <a:close/>
              </a:path>
              <a:path w="186690" h="177800">
                <a:moveTo>
                  <a:pt x="54609" y="176530"/>
                </a:moveTo>
                <a:lnTo>
                  <a:pt x="33019" y="176530"/>
                </a:lnTo>
                <a:lnTo>
                  <a:pt x="43179" y="177800"/>
                </a:lnTo>
                <a:lnTo>
                  <a:pt x="54609" y="177800"/>
                </a:lnTo>
                <a:lnTo>
                  <a:pt x="54609" y="176530"/>
                </a:lnTo>
                <a:close/>
              </a:path>
              <a:path w="186690" h="177800">
                <a:moveTo>
                  <a:pt x="186689" y="170180"/>
                </a:moveTo>
                <a:lnTo>
                  <a:pt x="118109" y="170180"/>
                </a:lnTo>
                <a:lnTo>
                  <a:pt x="118109" y="177800"/>
                </a:lnTo>
                <a:lnTo>
                  <a:pt x="121919" y="177800"/>
                </a:lnTo>
                <a:lnTo>
                  <a:pt x="128488" y="177601"/>
                </a:lnTo>
                <a:lnTo>
                  <a:pt x="146387" y="176728"/>
                </a:lnTo>
                <a:lnTo>
                  <a:pt x="153669" y="176530"/>
                </a:lnTo>
                <a:lnTo>
                  <a:pt x="186689" y="176530"/>
                </a:lnTo>
                <a:lnTo>
                  <a:pt x="186689" y="170180"/>
                </a:lnTo>
                <a:close/>
              </a:path>
              <a:path w="186690" h="177800">
                <a:moveTo>
                  <a:pt x="186689" y="176530"/>
                </a:moveTo>
                <a:lnTo>
                  <a:pt x="157479" y="176530"/>
                </a:lnTo>
                <a:lnTo>
                  <a:pt x="163829" y="177800"/>
                </a:lnTo>
                <a:lnTo>
                  <a:pt x="186689" y="177800"/>
                </a:lnTo>
                <a:lnTo>
                  <a:pt x="186689" y="176530"/>
                </a:lnTo>
                <a:close/>
              </a:path>
              <a:path w="186690" h="177800">
                <a:moveTo>
                  <a:pt x="142239" y="0"/>
                </a:moveTo>
                <a:lnTo>
                  <a:pt x="132079" y="0"/>
                </a:lnTo>
                <a:lnTo>
                  <a:pt x="130809" y="2539"/>
                </a:lnTo>
                <a:lnTo>
                  <a:pt x="128269" y="6350"/>
                </a:lnTo>
                <a:lnTo>
                  <a:pt x="36829" y="148589"/>
                </a:lnTo>
                <a:lnTo>
                  <a:pt x="6350" y="170180"/>
                </a:lnTo>
                <a:lnTo>
                  <a:pt x="50800" y="170180"/>
                </a:lnTo>
                <a:lnTo>
                  <a:pt x="49529" y="168910"/>
                </a:lnTo>
                <a:lnTo>
                  <a:pt x="39369" y="168910"/>
                </a:lnTo>
                <a:lnTo>
                  <a:pt x="39369" y="158750"/>
                </a:lnTo>
                <a:lnTo>
                  <a:pt x="43179" y="154939"/>
                </a:lnTo>
                <a:lnTo>
                  <a:pt x="44450" y="152400"/>
                </a:lnTo>
                <a:lnTo>
                  <a:pt x="64769" y="121919"/>
                </a:lnTo>
                <a:lnTo>
                  <a:pt x="159568" y="121919"/>
                </a:lnTo>
                <a:lnTo>
                  <a:pt x="158141" y="111760"/>
                </a:lnTo>
                <a:lnTo>
                  <a:pt x="69850" y="111760"/>
                </a:lnTo>
                <a:lnTo>
                  <a:pt x="121919" y="30480"/>
                </a:lnTo>
                <a:lnTo>
                  <a:pt x="146721" y="30480"/>
                </a:lnTo>
                <a:lnTo>
                  <a:pt x="143509" y="7619"/>
                </a:lnTo>
                <a:lnTo>
                  <a:pt x="142239" y="2539"/>
                </a:lnTo>
                <a:lnTo>
                  <a:pt x="142239" y="0"/>
                </a:lnTo>
                <a:close/>
              </a:path>
              <a:path w="186690" h="177800">
                <a:moveTo>
                  <a:pt x="159568" y="121919"/>
                </a:moveTo>
                <a:lnTo>
                  <a:pt x="134619" y="121919"/>
                </a:lnTo>
                <a:lnTo>
                  <a:pt x="140969" y="162560"/>
                </a:lnTo>
                <a:lnTo>
                  <a:pt x="139700" y="165100"/>
                </a:lnTo>
                <a:lnTo>
                  <a:pt x="138429" y="170180"/>
                </a:lnTo>
                <a:lnTo>
                  <a:pt x="166369" y="170180"/>
                </a:lnTo>
                <a:lnTo>
                  <a:pt x="165100" y="167639"/>
                </a:lnTo>
                <a:lnTo>
                  <a:pt x="165100" y="161289"/>
                </a:lnTo>
                <a:lnTo>
                  <a:pt x="159568" y="121919"/>
                </a:lnTo>
                <a:close/>
              </a:path>
              <a:path w="186690" h="177800">
                <a:moveTo>
                  <a:pt x="146721" y="30480"/>
                </a:moveTo>
                <a:lnTo>
                  <a:pt x="121919" y="30480"/>
                </a:lnTo>
                <a:lnTo>
                  <a:pt x="133350" y="111760"/>
                </a:lnTo>
                <a:lnTo>
                  <a:pt x="158141" y="111760"/>
                </a:lnTo>
                <a:lnTo>
                  <a:pt x="146721" y="30480"/>
                </a:lnTo>
                <a:close/>
              </a:path>
            </a:pathLst>
          </a:custGeom>
          <a:solidFill>
            <a:srgbClr val="FF3A21"/>
          </a:solidFill>
        </p:spPr>
        <p:txBody>
          <a:bodyPr wrap="square" lIns="0" tIns="0" rIns="0" bIns="0" rtlCol="0"/>
          <a:lstStyle/>
          <a:p>
            <a:endParaRPr sz="1632"/>
          </a:p>
        </p:txBody>
      </p:sp>
      <p:sp>
        <p:nvSpPr>
          <p:cNvPr id="52" name="object 52"/>
          <p:cNvSpPr/>
          <p:nvPr/>
        </p:nvSpPr>
        <p:spPr>
          <a:xfrm>
            <a:off x="7691786" y="5611545"/>
            <a:ext cx="230327" cy="226873"/>
          </a:xfrm>
          <a:custGeom>
            <a:avLst/>
            <a:gdLst/>
            <a:ahLst/>
            <a:cxnLst/>
            <a:rect l="l" t="t" r="r" b="b"/>
            <a:pathLst>
              <a:path w="254000" h="250189">
                <a:moveTo>
                  <a:pt x="85090" y="11430"/>
                </a:moveTo>
                <a:lnTo>
                  <a:pt x="29210" y="11430"/>
                </a:lnTo>
                <a:lnTo>
                  <a:pt x="29300" y="14605"/>
                </a:lnTo>
                <a:lnTo>
                  <a:pt x="30479" y="22860"/>
                </a:lnTo>
                <a:lnTo>
                  <a:pt x="58420" y="242570"/>
                </a:lnTo>
                <a:lnTo>
                  <a:pt x="59690" y="250190"/>
                </a:lnTo>
                <a:lnTo>
                  <a:pt x="71120" y="250190"/>
                </a:lnTo>
                <a:lnTo>
                  <a:pt x="72390" y="248920"/>
                </a:lnTo>
                <a:lnTo>
                  <a:pt x="76200" y="243840"/>
                </a:lnTo>
                <a:lnTo>
                  <a:pt x="97631" y="209550"/>
                </a:lnTo>
                <a:lnTo>
                  <a:pt x="85090" y="209550"/>
                </a:lnTo>
                <a:lnTo>
                  <a:pt x="60960" y="21590"/>
                </a:lnTo>
                <a:lnTo>
                  <a:pt x="62587" y="17859"/>
                </a:lnTo>
                <a:lnTo>
                  <a:pt x="67309" y="14605"/>
                </a:lnTo>
                <a:lnTo>
                  <a:pt x="74890" y="12303"/>
                </a:lnTo>
                <a:lnTo>
                  <a:pt x="85090" y="11430"/>
                </a:lnTo>
                <a:close/>
              </a:path>
              <a:path w="254000" h="250189">
                <a:moveTo>
                  <a:pt x="248920" y="11430"/>
                </a:moveTo>
                <a:lnTo>
                  <a:pt x="193040" y="11430"/>
                </a:lnTo>
                <a:lnTo>
                  <a:pt x="199390" y="15240"/>
                </a:lnTo>
                <a:lnTo>
                  <a:pt x="199390" y="27940"/>
                </a:lnTo>
                <a:lnTo>
                  <a:pt x="194310" y="35560"/>
                </a:lnTo>
                <a:lnTo>
                  <a:pt x="85090" y="209550"/>
                </a:lnTo>
                <a:lnTo>
                  <a:pt x="97631" y="209550"/>
                </a:lnTo>
                <a:lnTo>
                  <a:pt x="203200" y="40640"/>
                </a:lnTo>
                <a:lnTo>
                  <a:pt x="216058" y="24288"/>
                </a:lnTo>
                <a:lnTo>
                  <a:pt x="227965" y="15557"/>
                </a:lnTo>
                <a:lnTo>
                  <a:pt x="238918" y="12064"/>
                </a:lnTo>
                <a:lnTo>
                  <a:pt x="248920" y="11430"/>
                </a:lnTo>
                <a:close/>
              </a:path>
              <a:path w="254000" h="250189">
                <a:moveTo>
                  <a:pt x="12700" y="0"/>
                </a:moveTo>
                <a:lnTo>
                  <a:pt x="0" y="0"/>
                </a:lnTo>
                <a:lnTo>
                  <a:pt x="0" y="11430"/>
                </a:lnTo>
                <a:lnTo>
                  <a:pt x="95250" y="11430"/>
                </a:lnTo>
                <a:lnTo>
                  <a:pt x="95250" y="1270"/>
                </a:lnTo>
                <a:lnTo>
                  <a:pt x="19050" y="1270"/>
                </a:lnTo>
                <a:lnTo>
                  <a:pt x="12700" y="0"/>
                </a:lnTo>
                <a:close/>
              </a:path>
              <a:path w="254000" h="250189">
                <a:moveTo>
                  <a:pt x="184150" y="0"/>
                </a:moveTo>
                <a:lnTo>
                  <a:pt x="177800" y="0"/>
                </a:lnTo>
                <a:lnTo>
                  <a:pt x="177800" y="11430"/>
                </a:lnTo>
                <a:lnTo>
                  <a:pt x="252729" y="11430"/>
                </a:lnTo>
                <a:lnTo>
                  <a:pt x="254000" y="5080"/>
                </a:lnTo>
                <a:lnTo>
                  <a:pt x="254000" y="1270"/>
                </a:lnTo>
                <a:lnTo>
                  <a:pt x="219710" y="1270"/>
                </a:lnTo>
                <a:lnTo>
                  <a:pt x="210939" y="1071"/>
                </a:lnTo>
                <a:lnTo>
                  <a:pt x="192920" y="198"/>
                </a:lnTo>
                <a:lnTo>
                  <a:pt x="184150" y="0"/>
                </a:lnTo>
                <a:close/>
              </a:path>
              <a:path w="254000" h="250189">
                <a:moveTo>
                  <a:pt x="91440" y="0"/>
                </a:moveTo>
                <a:lnTo>
                  <a:pt x="90170" y="0"/>
                </a:lnTo>
                <a:lnTo>
                  <a:pt x="79474" y="198"/>
                </a:lnTo>
                <a:lnTo>
                  <a:pt x="57130" y="1071"/>
                </a:lnTo>
                <a:lnTo>
                  <a:pt x="45720" y="1270"/>
                </a:lnTo>
                <a:lnTo>
                  <a:pt x="95250" y="1270"/>
                </a:lnTo>
                <a:lnTo>
                  <a:pt x="91440" y="0"/>
                </a:lnTo>
                <a:close/>
              </a:path>
              <a:path w="254000" h="250189">
                <a:moveTo>
                  <a:pt x="251460" y="0"/>
                </a:moveTo>
                <a:lnTo>
                  <a:pt x="248920" y="0"/>
                </a:lnTo>
                <a:lnTo>
                  <a:pt x="242034" y="198"/>
                </a:lnTo>
                <a:lnTo>
                  <a:pt x="227310" y="1071"/>
                </a:lnTo>
                <a:lnTo>
                  <a:pt x="219710" y="1270"/>
                </a:lnTo>
                <a:lnTo>
                  <a:pt x="254000" y="1270"/>
                </a:lnTo>
                <a:lnTo>
                  <a:pt x="251460" y="0"/>
                </a:lnTo>
                <a:close/>
              </a:path>
            </a:pathLst>
          </a:custGeom>
          <a:solidFill>
            <a:srgbClr val="FF3A21"/>
          </a:solidFill>
        </p:spPr>
        <p:txBody>
          <a:bodyPr wrap="square" lIns="0" tIns="0" rIns="0" bIns="0" rtlCol="0"/>
          <a:lstStyle/>
          <a:p>
            <a:endParaRPr sz="1632"/>
          </a:p>
        </p:txBody>
      </p:sp>
      <p:sp>
        <p:nvSpPr>
          <p:cNvPr id="53" name="object 53"/>
          <p:cNvSpPr/>
          <p:nvPr/>
        </p:nvSpPr>
        <p:spPr>
          <a:xfrm>
            <a:off x="7876047" y="5725558"/>
            <a:ext cx="172746" cy="154319"/>
          </a:xfrm>
          <a:custGeom>
            <a:avLst/>
            <a:gdLst/>
            <a:ahLst/>
            <a:cxnLst/>
            <a:rect l="l" t="t" r="r" b="b"/>
            <a:pathLst>
              <a:path w="190500" h="170179">
                <a:moveTo>
                  <a:pt x="155165" y="86359"/>
                </a:moveTo>
                <a:lnTo>
                  <a:pt x="120650" y="86359"/>
                </a:lnTo>
                <a:lnTo>
                  <a:pt x="135989" y="88761"/>
                </a:lnTo>
                <a:lnTo>
                  <a:pt x="146208" y="95091"/>
                </a:lnTo>
                <a:lnTo>
                  <a:pt x="151903" y="104040"/>
                </a:lnTo>
                <a:lnTo>
                  <a:pt x="153670" y="114299"/>
                </a:lnTo>
                <a:lnTo>
                  <a:pt x="149244" y="132357"/>
                </a:lnTo>
                <a:lnTo>
                  <a:pt x="137318" y="147319"/>
                </a:lnTo>
                <a:lnTo>
                  <a:pt x="119915" y="157519"/>
                </a:lnTo>
                <a:lnTo>
                  <a:pt x="99060" y="161289"/>
                </a:lnTo>
                <a:lnTo>
                  <a:pt x="0" y="161289"/>
                </a:lnTo>
                <a:lnTo>
                  <a:pt x="0" y="170179"/>
                </a:lnTo>
                <a:lnTo>
                  <a:pt x="104140" y="170179"/>
                </a:lnTo>
                <a:lnTo>
                  <a:pt x="134064" y="165417"/>
                </a:lnTo>
                <a:lnTo>
                  <a:pt x="157797" y="153034"/>
                </a:lnTo>
                <a:lnTo>
                  <a:pt x="173434" y="135889"/>
                </a:lnTo>
                <a:lnTo>
                  <a:pt x="179070" y="116839"/>
                </a:lnTo>
                <a:lnTo>
                  <a:pt x="176073" y="104675"/>
                </a:lnTo>
                <a:lnTo>
                  <a:pt x="167481" y="93821"/>
                </a:lnTo>
                <a:lnTo>
                  <a:pt x="155165" y="86359"/>
                </a:lnTo>
                <a:close/>
              </a:path>
              <a:path w="190500" h="170179">
                <a:moveTo>
                  <a:pt x="87629" y="8889"/>
                </a:moveTo>
                <a:lnTo>
                  <a:pt x="58420" y="8889"/>
                </a:lnTo>
                <a:lnTo>
                  <a:pt x="63500" y="10159"/>
                </a:lnTo>
                <a:lnTo>
                  <a:pt x="63500" y="17779"/>
                </a:lnTo>
                <a:lnTo>
                  <a:pt x="29210" y="151129"/>
                </a:lnTo>
                <a:lnTo>
                  <a:pt x="27940" y="158749"/>
                </a:lnTo>
                <a:lnTo>
                  <a:pt x="26670" y="161289"/>
                </a:lnTo>
                <a:lnTo>
                  <a:pt x="49529" y="161289"/>
                </a:lnTo>
                <a:lnTo>
                  <a:pt x="49529" y="157479"/>
                </a:lnTo>
                <a:lnTo>
                  <a:pt x="50800" y="153669"/>
                </a:lnTo>
                <a:lnTo>
                  <a:pt x="68579" y="86359"/>
                </a:lnTo>
                <a:lnTo>
                  <a:pt x="155165" y="86359"/>
                </a:lnTo>
                <a:lnTo>
                  <a:pt x="153888" y="85586"/>
                </a:lnTo>
                <a:lnTo>
                  <a:pt x="135890" y="81279"/>
                </a:lnTo>
                <a:lnTo>
                  <a:pt x="144582" y="78739"/>
                </a:lnTo>
                <a:lnTo>
                  <a:pt x="69850" y="78739"/>
                </a:lnTo>
                <a:lnTo>
                  <a:pt x="85090" y="16509"/>
                </a:lnTo>
                <a:lnTo>
                  <a:pt x="87629" y="10159"/>
                </a:lnTo>
                <a:lnTo>
                  <a:pt x="87629" y="8889"/>
                </a:lnTo>
                <a:close/>
              </a:path>
              <a:path w="190500" h="170179">
                <a:moveTo>
                  <a:pt x="139700" y="0"/>
                </a:moveTo>
                <a:lnTo>
                  <a:pt x="40640" y="0"/>
                </a:lnTo>
                <a:lnTo>
                  <a:pt x="40640" y="8889"/>
                </a:lnTo>
                <a:lnTo>
                  <a:pt x="135890" y="8889"/>
                </a:lnTo>
                <a:lnTo>
                  <a:pt x="151368" y="11628"/>
                </a:lnTo>
                <a:lnTo>
                  <a:pt x="160655" y="18414"/>
                </a:lnTo>
                <a:lnTo>
                  <a:pt x="165179" y="27106"/>
                </a:lnTo>
                <a:lnTo>
                  <a:pt x="166370" y="35559"/>
                </a:lnTo>
                <a:lnTo>
                  <a:pt x="162282" y="50879"/>
                </a:lnTo>
                <a:lnTo>
                  <a:pt x="150812" y="64769"/>
                </a:lnTo>
                <a:lnTo>
                  <a:pt x="133151" y="74850"/>
                </a:lnTo>
                <a:lnTo>
                  <a:pt x="110490" y="78739"/>
                </a:lnTo>
                <a:lnTo>
                  <a:pt x="144582" y="78739"/>
                </a:lnTo>
                <a:lnTo>
                  <a:pt x="157281" y="75029"/>
                </a:lnTo>
                <a:lnTo>
                  <a:pt x="174625" y="64611"/>
                </a:lnTo>
                <a:lnTo>
                  <a:pt x="186253" y="51097"/>
                </a:lnTo>
                <a:lnTo>
                  <a:pt x="190500" y="35559"/>
                </a:lnTo>
                <a:lnTo>
                  <a:pt x="187027" y="21967"/>
                </a:lnTo>
                <a:lnTo>
                  <a:pt x="177006" y="10636"/>
                </a:lnTo>
                <a:lnTo>
                  <a:pt x="161032" y="2877"/>
                </a:lnTo>
                <a:lnTo>
                  <a:pt x="139700" y="0"/>
                </a:lnTo>
                <a:close/>
              </a:path>
            </a:pathLst>
          </a:custGeom>
          <a:solidFill>
            <a:srgbClr val="FF3A21"/>
          </a:solidFill>
        </p:spPr>
        <p:txBody>
          <a:bodyPr wrap="square" lIns="0" tIns="0" rIns="0" bIns="0" rtlCol="0"/>
          <a:lstStyle/>
          <a:p>
            <a:endParaRPr sz="1632"/>
          </a:p>
        </p:txBody>
      </p:sp>
      <p:sp>
        <p:nvSpPr>
          <p:cNvPr id="54" name="object 54"/>
          <p:cNvSpPr/>
          <p:nvPr/>
        </p:nvSpPr>
        <p:spPr>
          <a:xfrm>
            <a:off x="8220386" y="5513656"/>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55" name="object 55"/>
          <p:cNvSpPr/>
          <p:nvPr/>
        </p:nvSpPr>
        <p:spPr>
          <a:xfrm>
            <a:off x="8371252" y="5391582"/>
            <a:ext cx="230327" cy="226873"/>
          </a:xfrm>
          <a:custGeom>
            <a:avLst/>
            <a:gdLst/>
            <a:ahLst/>
            <a:cxnLst/>
            <a:rect l="l" t="t" r="r" b="b"/>
            <a:pathLst>
              <a:path w="254000" h="250189">
                <a:moveTo>
                  <a:pt x="85090" y="10159"/>
                </a:moveTo>
                <a:lnTo>
                  <a:pt x="29210" y="10159"/>
                </a:lnTo>
                <a:lnTo>
                  <a:pt x="29210" y="13969"/>
                </a:lnTo>
                <a:lnTo>
                  <a:pt x="30591" y="23733"/>
                </a:lnTo>
                <a:lnTo>
                  <a:pt x="58420" y="242569"/>
                </a:lnTo>
                <a:lnTo>
                  <a:pt x="59690" y="250189"/>
                </a:lnTo>
                <a:lnTo>
                  <a:pt x="71120" y="250189"/>
                </a:lnTo>
                <a:lnTo>
                  <a:pt x="72390" y="248919"/>
                </a:lnTo>
                <a:lnTo>
                  <a:pt x="74929" y="243839"/>
                </a:lnTo>
                <a:lnTo>
                  <a:pt x="96441" y="209549"/>
                </a:lnTo>
                <a:lnTo>
                  <a:pt x="85090" y="209549"/>
                </a:lnTo>
                <a:lnTo>
                  <a:pt x="60960" y="20319"/>
                </a:lnTo>
                <a:lnTo>
                  <a:pt x="62587" y="16589"/>
                </a:lnTo>
                <a:lnTo>
                  <a:pt x="67309" y="13334"/>
                </a:lnTo>
                <a:lnTo>
                  <a:pt x="74890" y="11033"/>
                </a:lnTo>
                <a:lnTo>
                  <a:pt x="85090" y="10159"/>
                </a:lnTo>
                <a:close/>
              </a:path>
              <a:path w="254000" h="250189">
                <a:moveTo>
                  <a:pt x="248920" y="10159"/>
                </a:moveTo>
                <a:lnTo>
                  <a:pt x="182879" y="10159"/>
                </a:lnTo>
                <a:lnTo>
                  <a:pt x="193040" y="11429"/>
                </a:lnTo>
                <a:lnTo>
                  <a:pt x="199390" y="13969"/>
                </a:lnTo>
                <a:lnTo>
                  <a:pt x="199390" y="27939"/>
                </a:lnTo>
                <a:lnTo>
                  <a:pt x="194310" y="35559"/>
                </a:lnTo>
                <a:lnTo>
                  <a:pt x="85090" y="209549"/>
                </a:lnTo>
                <a:lnTo>
                  <a:pt x="96441" y="209549"/>
                </a:lnTo>
                <a:lnTo>
                  <a:pt x="203200" y="39369"/>
                </a:lnTo>
                <a:lnTo>
                  <a:pt x="216058" y="23733"/>
                </a:lnTo>
                <a:lnTo>
                  <a:pt x="227965" y="15239"/>
                </a:lnTo>
                <a:lnTo>
                  <a:pt x="238918" y="11509"/>
                </a:lnTo>
                <a:lnTo>
                  <a:pt x="248920" y="10159"/>
                </a:lnTo>
                <a:close/>
              </a:path>
              <a:path w="254000" h="250189">
                <a:moveTo>
                  <a:pt x="93979" y="0"/>
                </a:moveTo>
                <a:lnTo>
                  <a:pt x="0" y="0"/>
                </a:lnTo>
                <a:lnTo>
                  <a:pt x="0" y="10159"/>
                </a:lnTo>
                <a:lnTo>
                  <a:pt x="93979" y="10159"/>
                </a:lnTo>
                <a:lnTo>
                  <a:pt x="93979" y="0"/>
                </a:lnTo>
                <a:close/>
              </a:path>
              <a:path w="254000" h="250189">
                <a:moveTo>
                  <a:pt x="254000" y="0"/>
                </a:moveTo>
                <a:lnTo>
                  <a:pt x="177800" y="0"/>
                </a:lnTo>
                <a:lnTo>
                  <a:pt x="177800" y="10159"/>
                </a:lnTo>
                <a:lnTo>
                  <a:pt x="252729" y="10159"/>
                </a:lnTo>
                <a:lnTo>
                  <a:pt x="254000" y="3809"/>
                </a:lnTo>
                <a:lnTo>
                  <a:pt x="254000" y="0"/>
                </a:lnTo>
                <a:close/>
              </a:path>
            </a:pathLst>
          </a:custGeom>
          <a:solidFill>
            <a:srgbClr val="FF3A21"/>
          </a:solidFill>
        </p:spPr>
        <p:txBody>
          <a:bodyPr wrap="square" lIns="0" tIns="0" rIns="0" bIns="0" rtlCol="0"/>
          <a:lstStyle/>
          <a:p>
            <a:endParaRPr sz="1632"/>
          </a:p>
        </p:txBody>
      </p:sp>
      <p:sp>
        <p:nvSpPr>
          <p:cNvPr id="56" name="object 56"/>
          <p:cNvSpPr/>
          <p:nvPr/>
        </p:nvSpPr>
        <p:spPr>
          <a:xfrm>
            <a:off x="8555513" y="5505595"/>
            <a:ext cx="172746" cy="154319"/>
          </a:xfrm>
          <a:custGeom>
            <a:avLst/>
            <a:gdLst/>
            <a:ahLst/>
            <a:cxnLst/>
            <a:rect l="l" t="t" r="r" b="b"/>
            <a:pathLst>
              <a:path w="190500" h="170179">
                <a:moveTo>
                  <a:pt x="152503" y="85089"/>
                </a:moveTo>
                <a:lnTo>
                  <a:pt x="120650" y="85089"/>
                </a:lnTo>
                <a:lnTo>
                  <a:pt x="135989" y="87689"/>
                </a:lnTo>
                <a:lnTo>
                  <a:pt x="146208" y="94456"/>
                </a:lnTo>
                <a:lnTo>
                  <a:pt x="151903" y="103842"/>
                </a:lnTo>
                <a:lnTo>
                  <a:pt x="153670" y="114300"/>
                </a:lnTo>
                <a:lnTo>
                  <a:pt x="149225" y="132357"/>
                </a:lnTo>
                <a:lnTo>
                  <a:pt x="137159" y="147319"/>
                </a:lnTo>
                <a:lnTo>
                  <a:pt x="119379" y="157519"/>
                </a:lnTo>
                <a:lnTo>
                  <a:pt x="97790" y="161289"/>
                </a:lnTo>
                <a:lnTo>
                  <a:pt x="0" y="161289"/>
                </a:lnTo>
                <a:lnTo>
                  <a:pt x="0" y="170180"/>
                </a:lnTo>
                <a:lnTo>
                  <a:pt x="104140" y="170180"/>
                </a:lnTo>
                <a:lnTo>
                  <a:pt x="133528" y="165417"/>
                </a:lnTo>
                <a:lnTo>
                  <a:pt x="157321" y="153035"/>
                </a:lnTo>
                <a:lnTo>
                  <a:pt x="173255" y="135890"/>
                </a:lnTo>
                <a:lnTo>
                  <a:pt x="179070" y="116839"/>
                </a:lnTo>
                <a:lnTo>
                  <a:pt x="176073" y="104139"/>
                </a:lnTo>
                <a:lnTo>
                  <a:pt x="167481" y="93344"/>
                </a:lnTo>
                <a:lnTo>
                  <a:pt x="153888" y="85407"/>
                </a:lnTo>
                <a:lnTo>
                  <a:pt x="152503" y="85089"/>
                </a:lnTo>
                <a:close/>
              </a:path>
              <a:path w="190500" h="170179">
                <a:moveTo>
                  <a:pt x="86360" y="8889"/>
                </a:moveTo>
                <a:lnTo>
                  <a:pt x="57150" y="8889"/>
                </a:lnTo>
                <a:lnTo>
                  <a:pt x="63500" y="10160"/>
                </a:lnTo>
                <a:lnTo>
                  <a:pt x="63500" y="15239"/>
                </a:lnTo>
                <a:lnTo>
                  <a:pt x="62229" y="17780"/>
                </a:lnTo>
                <a:lnTo>
                  <a:pt x="29210" y="151130"/>
                </a:lnTo>
                <a:lnTo>
                  <a:pt x="27940" y="158750"/>
                </a:lnTo>
                <a:lnTo>
                  <a:pt x="26670" y="161289"/>
                </a:lnTo>
                <a:lnTo>
                  <a:pt x="49529" y="161289"/>
                </a:lnTo>
                <a:lnTo>
                  <a:pt x="49529" y="157480"/>
                </a:lnTo>
                <a:lnTo>
                  <a:pt x="50800" y="152400"/>
                </a:lnTo>
                <a:lnTo>
                  <a:pt x="67310" y="85089"/>
                </a:lnTo>
                <a:lnTo>
                  <a:pt x="152503" y="85089"/>
                </a:lnTo>
                <a:lnTo>
                  <a:pt x="135890" y="81280"/>
                </a:lnTo>
                <a:lnTo>
                  <a:pt x="143495" y="78739"/>
                </a:lnTo>
                <a:lnTo>
                  <a:pt x="69850" y="78739"/>
                </a:lnTo>
                <a:lnTo>
                  <a:pt x="85090" y="16510"/>
                </a:lnTo>
                <a:lnTo>
                  <a:pt x="86360" y="10160"/>
                </a:lnTo>
                <a:lnTo>
                  <a:pt x="86360" y="8889"/>
                </a:lnTo>
                <a:close/>
              </a:path>
              <a:path w="190500" h="170179">
                <a:moveTo>
                  <a:pt x="139700" y="0"/>
                </a:moveTo>
                <a:lnTo>
                  <a:pt x="40640" y="0"/>
                </a:lnTo>
                <a:lnTo>
                  <a:pt x="40640" y="8889"/>
                </a:lnTo>
                <a:lnTo>
                  <a:pt x="135890" y="8889"/>
                </a:lnTo>
                <a:lnTo>
                  <a:pt x="150832" y="11628"/>
                </a:lnTo>
                <a:lnTo>
                  <a:pt x="160178" y="18414"/>
                </a:lnTo>
                <a:lnTo>
                  <a:pt x="165000" y="27106"/>
                </a:lnTo>
                <a:lnTo>
                  <a:pt x="166370" y="35560"/>
                </a:lnTo>
                <a:lnTo>
                  <a:pt x="162282" y="50343"/>
                </a:lnTo>
                <a:lnTo>
                  <a:pt x="150812" y="64293"/>
                </a:lnTo>
                <a:lnTo>
                  <a:pt x="133151" y="74672"/>
                </a:lnTo>
                <a:lnTo>
                  <a:pt x="110490" y="78739"/>
                </a:lnTo>
                <a:lnTo>
                  <a:pt x="143495" y="78739"/>
                </a:lnTo>
                <a:lnTo>
                  <a:pt x="156745" y="74314"/>
                </a:lnTo>
                <a:lnTo>
                  <a:pt x="174148" y="63658"/>
                </a:lnTo>
                <a:lnTo>
                  <a:pt x="186074" y="50383"/>
                </a:lnTo>
                <a:lnTo>
                  <a:pt x="190500" y="35560"/>
                </a:lnTo>
                <a:lnTo>
                  <a:pt x="187027" y="21431"/>
                </a:lnTo>
                <a:lnTo>
                  <a:pt x="177006" y="10160"/>
                </a:lnTo>
                <a:lnTo>
                  <a:pt x="161032" y="2698"/>
                </a:lnTo>
                <a:lnTo>
                  <a:pt x="139700" y="0"/>
                </a:lnTo>
                <a:close/>
              </a:path>
            </a:pathLst>
          </a:custGeom>
          <a:solidFill>
            <a:srgbClr val="FF3A21"/>
          </a:solidFill>
        </p:spPr>
        <p:txBody>
          <a:bodyPr wrap="square" lIns="0" tIns="0" rIns="0" bIns="0" rtlCol="0"/>
          <a:lstStyle/>
          <a:p>
            <a:endParaRPr sz="1632"/>
          </a:p>
        </p:txBody>
      </p:sp>
      <p:sp>
        <p:nvSpPr>
          <p:cNvPr id="57" name="object 57"/>
          <p:cNvSpPr/>
          <p:nvPr/>
        </p:nvSpPr>
        <p:spPr>
          <a:xfrm>
            <a:off x="7673358" y="5530931"/>
            <a:ext cx="409983" cy="0"/>
          </a:xfrm>
          <a:custGeom>
            <a:avLst/>
            <a:gdLst/>
            <a:ahLst/>
            <a:cxnLst/>
            <a:rect l="l" t="t" r="r" b="b"/>
            <a:pathLst>
              <a:path w="452120">
                <a:moveTo>
                  <a:pt x="0" y="0"/>
                </a:moveTo>
                <a:lnTo>
                  <a:pt x="452120" y="0"/>
                </a:lnTo>
              </a:path>
            </a:pathLst>
          </a:custGeom>
          <a:ln w="15240">
            <a:solidFill>
              <a:srgbClr val="FF3A21"/>
            </a:solidFill>
          </a:ln>
        </p:spPr>
        <p:txBody>
          <a:bodyPr wrap="square" lIns="0" tIns="0" rIns="0" bIns="0" rtlCol="0"/>
          <a:lstStyle/>
          <a:p>
            <a:endParaRPr sz="1632"/>
          </a:p>
        </p:txBody>
      </p:sp>
      <p:sp>
        <p:nvSpPr>
          <p:cNvPr id="58" name="object 58"/>
          <p:cNvSpPr txBox="1">
            <a:spLocks noGrp="1"/>
          </p:cNvSpPr>
          <p:nvPr>
            <p:ph type="title"/>
          </p:nvPr>
        </p:nvSpPr>
        <p:spPr>
          <a:xfrm>
            <a:off x="733593" y="19195"/>
            <a:ext cx="7667601" cy="1365845"/>
          </a:xfrm>
          <a:prstGeom prst="rect">
            <a:avLst/>
          </a:prstGeom>
        </p:spPr>
        <p:txBody>
          <a:bodyPr vert="horz" wrap="square" lIns="0" tIns="11516" rIns="0" bIns="0" rtlCol="0" anchor="ctr">
            <a:spAutoFit/>
          </a:bodyPr>
          <a:lstStyle/>
          <a:p>
            <a:pPr marL="11516">
              <a:spcBef>
                <a:spcPts val="91"/>
              </a:spcBef>
            </a:pPr>
            <a:r>
              <a:rPr dirty="0"/>
              <a:t>2 </a:t>
            </a:r>
            <a:r>
              <a:rPr spc="-9" dirty="0"/>
              <a:t>compartments </a:t>
            </a:r>
            <a:r>
              <a:rPr dirty="0"/>
              <a:t>… </a:t>
            </a:r>
            <a:r>
              <a:rPr spc="-9" dirty="0"/>
              <a:t>with </a:t>
            </a:r>
            <a:r>
              <a:rPr spc="-5" dirty="0"/>
              <a:t>different</a:t>
            </a:r>
            <a:r>
              <a:rPr spc="-36" dirty="0"/>
              <a:t> </a:t>
            </a:r>
            <a:r>
              <a:rPr spc="-9" dirty="0"/>
              <a:t>volumes</a:t>
            </a:r>
          </a:p>
        </p:txBody>
      </p:sp>
      <p:sp>
        <p:nvSpPr>
          <p:cNvPr id="59" name="object 59"/>
          <p:cNvSpPr/>
          <p:nvPr/>
        </p:nvSpPr>
        <p:spPr>
          <a:xfrm>
            <a:off x="722077" y="1616516"/>
            <a:ext cx="2092525" cy="1624960"/>
          </a:xfrm>
          <a:custGeom>
            <a:avLst/>
            <a:gdLst/>
            <a:ahLst/>
            <a:cxnLst/>
            <a:rect l="l" t="t" r="r" b="b"/>
            <a:pathLst>
              <a:path w="2307590" h="1791970">
                <a:moveTo>
                  <a:pt x="2307590" y="0"/>
                </a:moveTo>
                <a:lnTo>
                  <a:pt x="0" y="0"/>
                </a:lnTo>
                <a:lnTo>
                  <a:pt x="0" y="1791969"/>
                </a:lnTo>
                <a:lnTo>
                  <a:pt x="2307590" y="1791969"/>
                </a:lnTo>
                <a:lnTo>
                  <a:pt x="2307590" y="0"/>
                </a:lnTo>
                <a:close/>
              </a:path>
            </a:pathLst>
          </a:custGeom>
          <a:solidFill>
            <a:srgbClr val="9999FF"/>
          </a:solidFill>
        </p:spPr>
        <p:txBody>
          <a:bodyPr wrap="square" lIns="0" tIns="0" rIns="0" bIns="0" rtlCol="0"/>
          <a:lstStyle/>
          <a:p>
            <a:endParaRPr sz="1632"/>
          </a:p>
        </p:txBody>
      </p:sp>
      <p:sp>
        <p:nvSpPr>
          <p:cNvPr id="60" name="object 60"/>
          <p:cNvSpPr/>
          <p:nvPr/>
        </p:nvSpPr>
        <p:spPr>
          <a:xfrm>
            <a:off x="2808843" y="2011527"/>
            <a:ext cx="1151637" cy="854515"/>
          </a:xfrm>
          <a:custGeom>
            <a:avLst/>
            <a:gdLst/>
            <a:ahLst/>
            <a:cxnLst/>
            <a:rect l="l" t="t" r="r" b="b"/>
            <a:pathLst>
              <a:path w="1270000" h="942339">
                <a:moveTo>
                  <a:pt x="1269999" y="0"/>
                </a:moveTo>
                <a:lnTo>
                  <a:pt x="0" y="0"/>
                </a:lnTo>
                <a:lnTo>
                  <a:pt x="0" y="942339"/>
                </a:lnTo>
                <a:lnTo>
                  <a:pt x="1269999" y="942339"/>
                </a:lnTo>
                <a:lnTo>
                  <a:pt x="1269999" y="0"/>
                </a:lnTo>
                <a:close/>
              </a:path>
            </a:pathLst>
          </a:custGeom>
          <a:solidFill>
            <a:srgbClr val="FF6633"/>
          </a:solidFill>
        </p:spPr>
        <p:txBody>
          <a:bodyPr wrap="square" lIns="0" tIns="0" rIns="0" bIns="0" rtlCol="0"/>
          <a:lstStyle/>
          <a:p>
            <a:endParaRPr sz="1632"/>
          </a:p>
        </p:txBody>
      </p:sp>
      <p:sp>
        <p:nvSpPr>
          <p:cNvPr id="61" name="object 61"/>
          <p:cNvSpPr/>
          <p:nvPr/>
        </p:nvSpPr>
        <p:spPr>
          <a:xfrm>
            <a:off x="2389647" y="2369686"/>
            <a:ext cx="161229" cy="146258"/>
          </a:xfrm>
          <a:custGeom>
            <a:avLst/>
            <a:gdLst/>
            <a:ahLst/>
            <a:cxnLst/>
            <a:rect l="l" t="t" r="r" b="b"/>
            <a:pathLst>
              <a:path w="177800" h="161289">
                <a:moveTo>
                  <a:pt x="25400" y="116839"/>
                </a:moveTo>
                <a:lnTo>
                  <a:pt x="19050" y="116839"/>
                </a:lnTo>
                <a:lnTo>
                  <a:pt x="11787" y="118586"/>
                </a:lnTo>
                <a:lnTo>
                  <a:pt x="5714" y="123189"/>
                </a:lnTo>
                <a:lnTo>
                  <a:pt x="1547" y="129698"/>
                </a:lnTo>
                <a:lnTo>
                  <a:pt x="0" y="137160"/>
                </a:lnTo>
                <a:lnTo>
                  <a:pt x="3016" y="147895"/>
                </a:lnTo>
                <a:lnTo>
                  <a:pt x="10795" y="155416"/>
                </a:lnTo>
                <a:lnTo>
                  <a:pt x="21431" y="159841"/>
                </a:lnTo>
                <a:lnTo>
                  <a:pt x="33019" y="161289"/>
                </a:lnTo>
                <a:lnTo>
                  <a:pt x="49510" y="157281"/>
                </a:lnTo>
                <a:lnTo>
                  <a:pt x="55800" y="152400"/>
                </a:lnTo>
                <a:lnTo>
                  <a:pt x="22860" y="152400"/>
                </a:lnTo>
                <a:lnTo>
                  <a:pt x="16510" y="148589"/>
                </a:lnTo>
                <a:lnTo>
                  <a:pt x="25400" y="147320"/>
                </a:lnTo>
                <a:lnTo>
                  <a:pt x="33019" y="139700"/>
                </a:lnTo>
                <a:lnTo>
                  <a:pt x="33019" y="119380"/>
                </a:lnTo>
                <a:lnTo>
                  <a:pt x="25400" y="116839"/>
                </a:lnTo>
                <a:close/>
              </a:path>
              <a:path w="177800" h="161289">
                <a:moveTo>
                  <a:pt x="91871" y="133350"/>
                </a:moveTo>
                <a:lnTo>
                  <a:pt x="71119" y="133350"/>
                </a:lnTo>
                <a:lnTo>
                  <a:pt x="76200" y="143609"/>
                </a:lnTo>
                <a:lnTo>
                  <a:pt x="84137" y="152558"/>
                </a:lnTo>
                <a:lnTo>
                  <a:pt x="95408" y="158888"/>
                </a:lnTo>
                <a:lnTo>
                  <a:pt x="110489" y="161289"/>
                </a:lnTo>
                <a:lnTo>
                  <a:pt x="134223" y="154007"/>
                </a:lnTo>
                <a:lnTo>
                  <a:pt x="135912" y="152400"/>
                </a:lnTo>
                <a:lnTo>
                  <a:pt x="110489" y="152400"/>
                </a:lnTo>
                <a:lnTo>
                  <a:pt x="101619" y="150614"/>
                </a:lnTo>
                <a:lnTo>
                  <a:pt x="95726" y="145732"/>
                </a:lnTo>
                <a:lnTo>
                  <a:pt x="92452" y="138469"/>
                </a:lnTo>
                <a:lnTo>
                  <a:pt x="91871" y="133350"/>
                </a:lnTo>
                <a:close/>
              </a:path>
              <a:path w="177800" h="161289">
                <a:moveTo>
                  <a:pt x="91741" y="7620"/>
                </a:moveTo>
                <a:lnTo>
                  <a:pt x="68580" y="7620"/>
                </a:lnTo>
                <a:lnTo>
                  <a:pt x="74235" y="8512"/>
                </a:lnTo>
                <a:lnTo>
                  <a:pt x="80486" y="11906"/>
                </a:lnTo>
                <a:lnTo>
                  <a:pt x="85546" y="18871"/>
                </a:lnTo>
                <a:lnTo>
                  <a:pt x="87630" y="30480"/>
                </a:lnTo>
                <a:lnTo>
                  <a:pt x="86439" y="41652"/>
                </a:lnTo>
                <a:lnTo>
                  <a:pt x="76914" y="83522"/>
                </a:lnTo>
                <a:lnTo>
                  <a:pt x="63222" y="131504"/>
                </a:lnTo>
                <a:lnTo>
                  <a:pt x="34289" y="152400"/>
                </a:lnTo>
                <a:lnTo>
                  <a:pt x="55800" y="152400"/>
                </a:lnTo>
                <a:lnTo>
                  <a:pt x="61118" y="148272"/>
                </a:lnTo>
                <a:lnTo>
                  <a:pt x="68202" y="138787"/>
                </a:lnTo>
                <a:lnTo>
                  <a:pt x="71119" y="133350"/>
                </a:lnTo>
                <a:lnTo>
                  <a:pt x="91871" y="133350"/>
                </a:lnTo>
                <a:lnTo>
                  <a:pt x="91439" y="129539"/>
                </a:lnTo>
                <a:lnTo>
                  <a:pt x="91697" y="123686"/>
                </a:lnTo>
                <a:lnTo>
                  <a:pt x="92581" y="116839"/>
                </a:lnTo>
                <a:lnTo>
                  <a:pt x="109219" y="49530"/>
                </a:lnTo>
                <a:lnTo>
                  <a:pt x="117799" y="26670"/>
                </a:lnTo>
                <a:lnTo>
                  <a:pt x="106680" y="26670"/>
                </a:lnTo>
                <a:lnTo>
                  <a:pt x="98405" y="12858"/>
                </a:lnTo>
                <a:lnTo>
                  <a:pt x="91741" y="7620"/>
                </a:lnTo>
                <a:close/>
              </a:path>
              <a:path w="177800" h="161289">
                <a:moveTo>
                  <a:pt x="166369" y="102870"/>
                </a:moveTo>
                <a:lnTo>
                  <a:pt x="160019" y="102870"/>
                </a:lnTo>
                <a:lnTo>
                  <a:pt x="158750" y="104139"/>
                </a:lnTo>
                <a:lnTo>
                  <a:pt x="157480" y="106680"/>
                </a:lnTo>
                <a:lnTo>
                  <a:pt x="146923" y="129897"/>
                </a:lnTo>
                <a:lnTo>
                  <a:pt x="133984" y="143827"/>
                </a:lnTo>
                <a:lnTo>
                  <a:pt x="121046" y="150614"/>
                </a:lnTo>
                <a:lnTo>
                  <a:pt x="110489" y="152400"/>
                </a:lnTo>
                <a:lnTo>
                  <a:pt x="135912" y="152400"/>
                </a:lnTo>
                <a:lnTo>
                  <a:pt x="151764" y="137318"/>
                </a:lnTo>
                <a:lnTo>
                  <a:pt x="162639" y="118963"/>
                </a:lnTo>
                <a:lnTo>
                  <a:pt x="166369" y="106680"/>
                </a:lnTo>
                <a:lnTo>
                  <a:pt x="166369" y="102870"/>
                </a:lnTo>
                <a:close/>
              </a:path>
              <a:path w="177800" h="161289">
                <a:moveTo>
                  <a:pt x="68580" y="0"/>
                </a:moveTo>
                <a:lnTo>
                  <a:pt x="44112" y="7282"/>
                </a:lnTo>
                <a:lnTo>
                  <a:pt x="26193" y="23971"/>
                </a:lnTo>
                <a:lnTo>
                  <a:pt x="15180" y="42326"/>
                </a:lnTo>
                <a:lnTo>
                  <a:pt x="11430" y="54610"/>
                </a:lnTo>
                <a:lnTo>
                  <a:pt x="11430" y="58420"/>
                </a:lnTo>
                <a:lnTo>
                  <a:pt x="17780" y="58420"/>
                </a:lnTo>
                <a:lnTo>
                  <a:pt x="19050" y="57150"/>
                </a:lnTo>
                <a:lnTo>
                  <a:pt x="20319" y="54610"/>
                </a:lnTo>
                <a:lnTo>
                  <a:pt x="31432" y="31194"/>
                </a:lnTo>
                <a:lnTo>
                  <a:pt x="44450" y="16827"/>
                </a:lnTo>
                <a:lnTo>
                  <a:pt x="57467" y="9604"/>
                </a:lnTo>
                <a:lnTo>
                  <a:pt x="68580" y="7620"/>
                </a:lnTo>
                <a:lnTo>
                  <a:pt x="91741" y="7620"/>
                </a:lnTo>
                <a:lnTo>
                  <a:pt x="88106" y="4762"/>
                </a:lnTo>
                <a:lnTo>
                  <a:pt x="77569" y="952"/>
                </a:lnTo>
                <a:lnTo>
                  <a:pt x="68580" y="0"/>
                </a:lnTo>
                <a:close/>
              </a:path>
              <a:path w="177800" h="161289">
                <a:moveTo>
                  <a:pt x="169103" y="7620"/>
                </a:moveTo>
                <a:lnTo>
                  <a:pt x="154939" y="7620"/>
                </a:lnTo>
                <a:lnTo>
                  <a:pt x="161289" y="11430"/>
                </a:lnTo>
                <a:lnTo>
                  <a:pt x="152400" y="13970"/>
                </a:lnTo>
                <a:lnTo>
                  <a:pt x="144780" y="22860"/>
                </a:lnTo>
                <a:lnTo>
                  <a:pt x="144780" y="36830"/>
                </a:lnTo>
                <a:lnTo>
                  <a:pt x="148589" y="44450"/>
                </a:lnTo>
                <a:lnTo>
                  <a:pt x="158750" y="44450"/>
                </a:lnTo>
                <a:lnTo>
                  <a:pt x="164941" y="43041"/>
                </a:lnTo>
                <a:lnTo>
                  <a:pt x="171132" y="38893"/>
                </a:lnTo>
                <a:lnTo>
                  <a:pt x="175895" y="32127"/>
                </a:lnTo>
                <a:lnTo>
                  <a:pt x="177800" y="22860"/>
                </a:lnTo>
                <a:lnTo>
                  <a:pt x="174247" y="11787"/>
                </a:lnTo>
                <a:lnTo>
                  <a:pt x="169103" y="7620"/>
                </a:lnTo>
                <a:close/>
              </a:path>
              <a:path w="177800" h="161289">
                <a:moveTo>
                  <a:pt x="144780" y="0"/>
                </a:moveTo>
                <a:lnTo>
                  <a:pt x="130968" y="3095"/>
                </a:lnTo>
                <a:lnTo>
                  <a:pt x="120014" y="10477"/>
                </a:lnTo>
                <a:lnTo>
                  <a:pt x="111918" y="19288"/>
                </a:lnTo>
                <a:lnTo>
                  <a:pt x="106680" y="26670"/>
                </a:lnTo>
                <a:lnTo>
                  <a:pt x="117799" y="26670"/>
                </a:lnTo>
                <a:lnTo>
                  <a:pt x="118427" y="25241"/>
                </a:lnTo>
                <a:lnTo>
                  <a:pt x="128865" y="12918"/>
                </a:lnTo>
                <a:lnTo>
                  <a:pt x="144780" y="7620"/>
                </a:lnTo>
                <a:lnTo>
                  <a:pt x="169103" y="7620"/>
                </a:lnTo>
                <a:lnTo>
                  <a:pt x="165576" y="4762"/>
                </a:lnTo>
                <a:lnTo>
                  <a:pt x="154761" y="1071"/>
                </a:lnTo>
                <a:lnTo>
                  <a:pt x="144780" y="0"/>
                </a:lnTo>
                <a:close/>
              </a:path>
            </a:pathLst>
          </a:custGeom>
          <a:solidFill>
            <a:srgbClr val="000000"/>
          </a:solidFill>
        </p:spPr>
        <p:txBody>
          <a:bodyPr wrap="square" lIns="0" tIns="0" rIns="0" bIns="0" rtlCol="0"/>
          <a:lstStyle/>
          <a:p>
            <a:endParaRPr sz="1632"/>
          </a:p>
        </p:txBody>
      </p:sp>
      <p:sp>
        <p:nvSpPr>
          <p:cNvPr id="62" name="object 62"/>
          <p:cNvSpPr/>
          <p:nvPr/>
        </p:nvSpPr>
        <p:spPr>
          <a:xfrm>
            <a:off x="2759323" y="2172756"/>
            <a:ext cx="111708" cy="158926"/>
          </a:xfrm>
          <a:custGeom>
            <a:avLst/>
            <a:gdLst/>
            <a:ahLst/>
            <a:cxnLst/>
            <a:rect l="l" t="t" r="r" b="b"/>
            <a:pathLst>
              <a:path w="123189" h="175260">
                <a:moveTo>
                  <a:pt x="59690" y="0"/>
                </a:moveTo>
                <a:lnTo>
                  <a:pt x="55880" y="0"/>
                </a:lnTo>
                <a:lnTo>
                  <a:pt x="49847" y="396"/>
                </a:lnTo>
                <a:lnTo>
                  <a:pt x="31591" y="2143"/>
                </a:lnTo>
                <a:lnTo>
                  <a:pt x="24130" y="2539"/>
                </a:lnTo>
                <a:lnTo>
                  <a:pt x="19050" y="2539"/>
                </a:lnTo>
                <a:lnTo>
                  <a:pt x="19050" y="12700"/>
                </a:lnTo>
                <a:lnTo>
                  <a:pt x="36830" y="12700"/>
                </a:lnTo>
                <a:lnTo>
                  <a:pt x="36830" y="19050"/>
                </a:lnTo>
                <a:lnTo>
                  <a:pt x="35560" y="21589"/>
                </a:lnTo>
                <a:lnTo>
                  <a:pt x="1269" y="162559"/>
                </a:lnTo>
                <a:lnTo>
                  <a:pt x="0" y="166369"/>
                </a:lnTo>
                <a:lnTo>
                  <a:pt x="0" y="171450"/>
                </a:lnTo>
                <a:lnTo>
                  <a:pt x="2540" y="175259"/>
                </a:lnTo>
                <a:lnTo>
                  <a:pt x="15240" y="175259"/>
                </a:lnTo>
                <a:lnTo>
                  <a:pt x="20319" y="165100"/>
                </a:lnTo>
                <a:lnTo>
                  <a:pt x="22105" y="157559"/>
                </a:lnTo>
                <a:lnTo>
                  <a:pt x="26034" y="141922"/>
                </a:lnTo>
                <a:lnTo>
                  <a:pt x="29964" y="125809"/>
                </a:lnTo>
                <a:lnTo>
                  <a:pt x="31750" y="116839"/>
                </a:lnTo>
                <a:lnTo>
                  <a:pt x="69324" y="116839"/>
                </a:lnTo>
                <a:lnTo>
                  <a:pt x="67786" y="115728"/>
                </a:lnTo>
                <a:lnTo>
                  <a:pt x="54352" y="111621"/>
                </a:lnTo>
                <a:lnTo>
                  <a:pt x="43180" y="110489"/>
                </a:lnTo>
                <a:lnTo>
                  <a:pt x="48524" y="106679"/>
                </a:lnTo>
                <a:lnTo>
                  <a:pt x="34290" y="106679"/>
                </a:lnTo>
                <a:lnTo>
                  <a:pt x="59690" y="7619"/>
                </a:lnTo>
                <a:lnTo>
                  <a:pt x="59690" y="0"/>
                </a:lnTo>
                <a:close/>
              </a:path>
              <a:path w="123189" h="175260">
                <a:moveTo>
                  <a:pt x="69324" y="116839"/>
                </a:moveTo>
                <a:lnTo>
                  <a:pt x="31750" y="116839"/>
                </a:lnTo>
                <a:lnTo>
                  <a:pt x="44946" y="119300"/>
                </a:lnTo>
                <a:lnTo>
                  <a:pt x="55403" y="123189"/>
                </a:lnTo>
                <a:lnTo>
                  <a:pt x="62289" y="128984"/>
                </a:lnTo>
                <a:lnTo>
                  <a:pt x="64769" y="137159"/>
                </a:lnTo>
                <a:lnTo>
                  <a:pt x="64769" y="139700"/>
                </a:lnTo>
                <a:lnTo>
                  <a:pt x="63500" y="142239"/>
                </a:lnTo>
                <a:lnTo>
                  <a:pt x="62230" y="146050"/>
                </a:lnTo>
                <a:lnTo>
                  <a:pt x="62230" y="149859"/>
                </a:lnTo>
                <a:lnTo>
                  <a:pt x="64789" y="161329"/>
                </a:lnTo>
                <a:lnTo>
                  <a:pt x="71278" y="169227"/>
                </a:lnTo>
                <a:lnTo>
                  <a:pt x="79910" y="173791"/>
                </a:lnTo>
                <a:lnTo>
                  <a:pt x="88900" y="175259"/>
                </a:lnTo>
                <a:lnTo>
                  <a:pt x="104040" y="169485"/>
                </a:lnTo>
                <a:lnTo>
                  <a:pt x="105451" y="167639"/>
                </a:lnTo>
                <a:lnTo>
                  <a:pt x="83819" y="167639"/>
                </a:lnTo>
                <a:lnTo>
                  <a:pt x="81280" y="162559"/>
                </a:lnTo>
                <a:lnTo>
                  <a:pt x="81280" y="151129"/>
                </a:lnTo>
                <a:lnTo>
                  <a:pt x="82550" y="144779"/>
                </a:lnTo>
                <a:lnTo>
                  <a:pt x="83819" y="139700"/>
                </a:lnTo>
                <a:lnTo>
                  <a:pt x="83819" y="137159"/>
                </a:lnTo>
                <a:lnTo>
                  <a:pt x="79077" y="123884"/>
                </a:lnTo>
                <a:lnTo>
                  <a:pt x="69324" y="116839"/>
                </a:lnTo>
                <a:close/>
              </a:path>
              <a:path w="123189" h="175260">
                <a:moveTo>
                  <a:pt x="120650" y="134619"/>
                </a:moveTo>
                <a:lnTo>
                  <a:pt x="113030" y="134619"/>
                </a:lnTo>
                <a:lnTo>
                  <a:pt x="111760" y="139700"/>
                </a:lnTo>
                <a:lnTo>
                  <a:pt x="108366" y="148887"/>
                </a:lnTo>
                <a:lnTo>
                  <a:pt x="103663" y="157956"/>
                </a:lnTo>
                <a:lnTo>
                  <a:pt x="97293" y="164881"/>
                </a:lnTo>
                <a:lnTo>
                  <a:pt x="88900" y="167639"/>
                </a:lnTo>
                <a:lnTo>
                  <a:pt x="105451" y="167639"/>
                </a:lnTo>
                <a:lnTo>
                  <a:pt x="113823" y="156686"/>
                </a:lnTo>
                <a:lnTo>
                  <a:pt x="119082" y="143648"/>
                </a:lnTo>
                <a:lnTo>
                  <a:pt x="120650" y="137159"/>
                </a:lnTo>
                <a:lnTo>
                  <a:pt x="120650" y="134619"/>
                </a:lnTo>
                <a:close/>
              </a:path>
              <a:path w="123189" h="175260">
                <a:moveTo>
                  <a:pt x="102869" y="63500"/>
                </a:moveTo>
                <a:lnTo>
                  <a:pt x="63500" y="85089"/>
                </a:lnTo>
                <a:lnTo>
                  <a:pt x="56257" y="92213"/>
                </a:lnTo>
                <a:lnTo>
                  <a:pt x="49371" y="98266"/>
                </a:lnTo>
                <a:lnTo>
                  <a:pt x="42247" y="103127"/>
                </a:lnTo>
                <a:lnTo>
                  <a:pt x="34290" y="106679"/>
                </a:lnTo>
                <a:lnTo>
                  <a:pt x="48524" y="106679"/>
                </a:lnTo>
                <a:lnTo>
                  <a:pt x="49053" y="106302"/>
                </a:lnTo>
                <a:lnTo>
                  <a:pt x="54927" y="101758"/>
                </a:lnTo>
                <a:lnTo>
                  <a:pt x="60325" y="97452"/>
                </a:lnTo>
                <a:lnTo>
                  <a:pt x="64769" y="93979"/>
                </a:lnTo>
                <a:lnTo>
                  <a:pt x="73580" y="85050"/>
                </a:lnTo>
                <a:lnTo>
                  <a:pt x="82867" y="77787"/>
                </a:lnTo>
                <a:lnTo>
                  <a:pt x="92630" y="72905"/>
                </a:lnTo>
                <a:lnTo>
                  <a:pt x="102869" y="71119"/>
                </a:lnTo>
                <a:lnTo>
                  <a:pt x="119613" y="71119"/>
                </a:lnTo>
                <a:lnTo>
                  <a:pt x="118268" y="69056"/>
                </a:lnTo>
                <a:lnTo>
                  <a:pt x="111938" y="65027"/>
                </a:lnTo>
                <a:lnTo>
                  <a:pt x="102869" y="63500"/>
                </a:lnTo>
                <a:close/>
              </a:path>
              <a:path w="123189" h="175260">
                <a:moveTo>
                  <a:pt x="119613" y="71119"/>
                </a:moveTo>
                <a:lnTo>
                  <a:pt x="109219" y="71119"/>
                </a:lnTo>
                <a:lnTo>
                  <a:pt x="111760" y="73659"/>
                </a:lnTo>
                <a:lnTo>
                  <a:pt x="100330" y="74929"/>
                </a:lnTo>
                <a:lnTo>
                  <a:pt x="99060" y="83819"/>
                </a:lnTo>
                <a:lnTo>
                  <a:pt x="99060" y="92709"/>
                </a:lnTo>
                <a:lnTo>
                  <a:pt x="102869" y="96519"/>
                </a:lnTo>
                <a:lnTo>
                  <a:pt x="115569" y="96519"/>
                </a:lnTo>
                <a:lnTo>
                  <a:pt x="123190" y="91439"/>
                </a:lnTo>
                <a:lnTo>
                  <a:pt x="123190" y="81279"/>
                </a:lnTo>
                <a:lnTo>
                  <a:pt x="121979" y="74751"/>
                </a:lnTo>
                <a:lnTo>
                  <a:pt x="119613" y="71119"/>
                </a:lnTo>
                <a:close/>
              </a:path>
            </a:pathLst>
          </a:custGeom>
          <a:solidFill>
            <a:srgbClr val="000000"/>
          </a:solidFill>
        </p:spPr>
        <p:txBody>
          <a:bodyPr wrap="square" lIns="0" tIns="0" rIns="0" bIns="0" rtlCol="0"/>
          <a:lstStyle/>
          <a:p>
            <a:endParaRPr sz="1632"/>
          </a:p>
        </p:txBody>
      </p:sp>
      <p:sp>
        <p:nvSpPr>
          <p:cNvPr id="63" name="object 63"/>
          <p:cNvSpPr/>
          <p:nvPr/>
        </p:nvSpPr>
        <p:spPr>
          <a:xfrm>
            <a:off x="2670646" y="2347805"/>
            <a:ext cx="286758" cy="168139"/>
          </a:xfrm>
          <a:custGeom>
            <a:avLst/>
            <a:gdLst/>
            <a:ahLst/>
            <a:cxnLst/>
            <a:rect l="l" t="t" r="r" b="b"/>
            <a:pathLst>
              <a:path w="316229" h="185419">
                <a:moveTo>
                  <a:pt x="238759" y="0"/>
                </a:moveTo>
                <a:lnTo>
                  <a:pt x="226059" y="0"/>
                </a:lnTo>
                <a:lnTo>
                  <a:pt x="226059" y="3810"/>
                </a:lnTo>
                <a:lnTo>
                  <a:pt x="243839" y="50800"/>
                </a:lnTo>
                <a:lnTo>
                  <a:pt x="276859" y="85089"/>
                </a:lnTo>
                <a:lnTo>
                  <a:pt x="0" y="85089"/>
                </a:lnTo>
                <a:lnTo>
                  <a:pt x="0" y="99060"/>
                </a:lnTo>
                <a:lnTo>
                  <a:pt x="276859" y="99060"/>
                </a:lnTo>
                <a:lnTo>
                  <a:pt x="263683" y="110311"/>
                </a:lnTo>
                <a:lnTo>
                  <a:pt x="235168" y="151606"/>
                </a:lnTo>
                <a:lnTo>
                  <a:pt x="226059" y="181610"/>
                </a:lnTo>
                <a:lnTo>
                  <a:pt x="226059" y="185419"/>
                </a:lnTo>
                <a:lnTo>
                  <a:pt x="240030" y="185419"/>
                </a:lnTo>
                <a:lnTo>
                  <a:pt x="241300" y="177800"/>
                </a:lnTo>
                <a:lnTo>
                  <a:pt x="249713" y="152975"/>
                </a:lnTo>
                <a:lnTo>
                  <a:pt x="263842" y="130651"/>
                </a:lnTo>
                <a:lnTo>
                  <a:pt x="284162" y="111898"/>
                </a:lnTo>
                <a:lnTo>
                  <a:pt x="311149" y="97789"/>
                </a:lnTo>
                <a:lnTo>
                  <a:pt x="314959" y="95250"/>
                </a:lnTo>
                <a:lnTo>
                  <a:pt x="316230" y="95250"/>
                </a:lnTo>
                <a:lnTo>
                  <a:pt x="316230" y="90169"/>
                </a:lnTo>
                <a:lnTo>
                  <a:pt x="313690" y="88900"/>
                </a:lnTo>
                <a:lnTo>
                  <a:pt x="312419" y="88900"/>
                </a:lnTo>
                <a:lnTo>
                  <a:pt x="296664" y="81518"/>
                </a:lnTo>
                <a:lnTo>
                  <a:pt x="275907" y="66992"/>
                </a:lnTo>
                <a:lnTo>
                  <a:pt x="255627" y="42465"/>
                </a:lnTo>
                <a:lnTo>
                  <a:pt x="241300" y="5079"/>
                </a:lnTo>
                <a:lnTo>
                  <a:pt x="240030" y="1269"/>
                </a:lnTo>
                <a:lnTo>
                  <a:pt x="238759" y="0"/>
                </a:lnTo>
                <a:close/>
              </a:path>
            </a:pathLst>
          </a:custGeom>
          <a:solidFill>
            <a:srgbClr val="000000"/>
          </a:solidFill>
        </p:spPr>
        <p:txBody>
          <a:bodyPr wrap="square" lIns="0" tIns="0" rIns="0" bIns="0" rtlCol="0"/>
          <a:lstStyle/>
          <a:p>
            <a:endParaRPr sz="1632"/>
          </a:p>
        </p:txBody>
      </p:sp>
      <p:sp>
        <p:nvSpPr>
          <p:cNvPr id="64" name="object 64"/>
          <p:cNvSpPr/>
          <p:nvPr/>
        </p:nvSpPr>
        <p:spPr>
          <a:xfrm>
            <a:off x="3072567" y="2369686"/>
            <a:ext cx="149713" cy="208446"/>
          </a:xfrm>
          <a:custGeom>
            <a:avLst/>
            <a:gdLst/>
            <a:ahLst/>
            <a:cxnLst/>
            <a:rect l="l" t="t" r="r" b="b"/>
            <a:pathLst>
              <a:path w="165100" h="229869">
                <a:moveTo>
                  <a:pt x="31750" y="176530"/>
                </a:moveTo>
                <a:lnTo>
                  <a:pt x="27939" y="176530"/>
                </a:lnTo>
                <a:lnTo>
                  <a:pt x="21014" y="177601"/>
                </a:lnTo>
                <a:lnTo>
                  <a:pt x="14446" y="181292"/>
                </a:lnTo>
                <a:lnTo>
                  <a:pt x="9544" y="188317"/>
                </a:lnTo>
                <a:lnTo>
                  <a:pt x="7619" y="199389"/>
                </a:lnTo>
                <a:lnTo>
                  <a:pt x="10358" y="211117"/>
                </a:lnTo>
                <a:lnTo>
                  <a:pt x="18097" y="220821"/>
                </a:lnTo>
                <a:lnTo>
                  <a:pt x="30122" y="227429"/>
                </a:lnTo>
                <a:lnTo>
                  <a:pt x="45719" y="229870"/>
                </a:lnTo>
                <a:lnTo>
                  <a:pt x="72925" y="224095"/>
                </a:lnTo>
                <a:lnTo>
                  <a:pt x="75837" y="222250"/>
                </a:lnTo>
                <a:lnTo>
                  <a:pt x="45719" y="222250"/>
                </a:lnTo>
                <a:lnTo>
                  <a:pt x="40104" y="221833"/>
                </a:lnTo>
                <a:lnTo>
                  <a:pt x="32226" y="219868"/>
                </a:lnTo>
                <a:lnTo>
                  <a:pt x="24110" y="215284"/>
                </a:lnTo>
                <a:lnTo>
                  <a:pt x="17779" y="207010"/>
                </a:lnTo>
                <a:lnTo>
                  <a:pt x="27939" y="207010"/>
                </a:lnTo>
                <a:lnTo>
                  <a:pt x="38100" y="199389"/>
                </a:lnTo>
                <a:lnTo>
                  <a:pt x="40639" y="195580"/>
                </a:lnTo>
                <a:lnTo>
                  <a:pt x="40639" y="177800"/>
                </a:lnTo>
                <a:lnTo>
                  <a:pt x="31750" y="176530"/>
                </a:lnTo>
                <a:close/>
              </a:path>
              <a:path w="165100" h="229869">
                <a:moveTo>
                  <a:pt x="132744" y="144780"/>
                </a:moveTo>
                <a:lnTo>
                  <a:pt x="107950" y="144780"/>
                </a:lnTo>
                <a:lnTo>
                  <a:pt x="104199" y="158313"/>
                </a:lnTo>
                <a:lnTo>
                  <a:pt x="99853" y="172085"/>
                </a:lnTo>
                <a:lnTo>
                  <a:pt x="77509" y="207783"/>
                </a:lnTo>
                <a:lnTo>
                  <a:pt x="45719" y="222250"/>
                </a:lnTo>
                <a:lnTo>
                  <a:pt x="75837" y="222250"/>
                </a:lnTo>
                <a:lnTo>
                  <a:pt x="97631" y="208438"/>
                </a:lnTo>
                <a:lnTo>
                  <a:pt x="117336" y="185400"/>
                </a:lnTo>
                <a:lnTo>
                  <a:pt x="129539" y="157480"/>
                </a:lnTo>
                <a:lnTo>
                  <a:pt x="132744" y="144780"/>
                </a:lnTo>
                <a:close/>
              </a:path>
              <a:path w="165100" h="229869">
                <a:moveTo>
                  <a:pt x="67864" y="7620"/>
                </a:moveTo>
                <a:lnTo>
                  <a:pt x="54610" y="7620"/>
                </a:lnTo>
                <a:lnTo>
                  <a:pt x="54610" y="19050"/>
                </a:lnTo>
                <a:lnTo>
                  <a:pt x="54153" y="25697"/>
                </a:lnTo>
                <a:lnTo>
                  <a:pt x="52863" y="32226"/>
                </a:lnTo>
                <a:lnTo>
                  <a:pt x="50859" y="38516"/>
                </a:lnTo>
                <a:lnTo>
                  <a:pt x="48252" y="44469"/>
                </a:lnTo>
                <a:lnTo>
                  <a:pt x="39191" y="69175"/>
                </a:lnTo>
                <a:lnTo>
                  <a:pt x="32861" y="88900"/>
                </a:lnTo>
                <a:lnTo>
                  <a:pt x="29150" y="104814"/>
                </a:lnTo>
                <a:lnTo>
                  <a:pt x="27939" y="118110"/>
                </a:lnTo>
                <a:lnTo>
                  <a:pt x="31849" y="138251"/>
                </a:lnTo>
                <a:lnTo>
                  <a:pt x="42068" y="151606"/>
                </a:lnTo>
                <a:lnTo>
                  <a:pt x="56336" y="159007"/>
                </a:lnTo>
                <a:lnTo>
                  <a:pt x="72389" y="161289"/>
                </a:lnTo>
                <a:lnTo>
                  <a:pt x="82411" y="160139"/>
                </a:lnTo>
                <a:lnTo>
                  <a:pt x="91598" y="156845"/>
                </a:lnTo>
                <a:lnTo>
                  <a:pt x="98843" y="152400"/>
                </a:lnTo>
                <a:lnTo>
                  <a:pt x="73660" y="152400"/>
                </a:lnTo>
                <a:lnTo>
                  <a:pt x="62249" y="149820"/>
                </a:lnTo>
                <a:lnTo>
                  <a:pt x="55721" y="143192"/>
                </a:lnTo>
                <a:lnTo>
                  <a:pt x="52764" y="134183"/>
                </a:lnTo>
                <a:lnTo>
                  <a:pt x="52069" y="124460"/>
                </a:lnTo>
                <a:lnTo>
                  <a:pt x="53240" y="110867"/>
                </a:lnTo>
                <a:lnTo>
                  <a:pt x="56673" y="94773"/>
                </a:lnTo>
                <a:lnTo>
                  <a:pt x="62249" y="76061"/>
                </a:lnTo>
                <a:lnTo>
                  <a:pt x="69850" y="54610"/>
                </a:lnTo>
                <a:lnTo>
                  <a:pt x="73614" y="44450"/>
                </a:lnTo>
                <a:lnTo>
                  <a:pt x="75564" y="39052"/>
                </a:lnTo>
                <a:lnTo>
                  <a:pt x="76993" y="33893"/>
                </a:lnTo>
                <a:lnTo>
                  <a:pt x="77469" y="29210"/>
                </a:lnTo>
                <a:lnTo>
                  <a:pt x="75227" y="17680"/>
                </a:lnTo>
                <a:lnTo>
                  <a:pt x="69056" y="8413"/>
                </a:lnTo>
                <a:lnTo>
                  <a:pt x="67864" y="7620"/>
                </a:lnTo>
                <a:close/>
              </a:path>
              <a:path w="165100" h="229869">
                <a:moveTo>
                  <a:pt x="160019" y="3810"/>
                </a:moveTo>
                <a:lnTo>
                  <a:pt x="149860" y="3810"/>
                </a:lnTo>
                <a:lnTo>
                  <a:pt x="144779" y="6350"/>
                </a:lnTo>
                <a:lnTo>
                  <a:pt x="140969" y="11430"/>
                </a:lnTo>
                <a:lnTo>
                  <a:pt x="140969" y="12700"/>
                </a:lnTo>
                <a:lnTo>
                  <a:pt x="138429" y="24130"/>
                </a:lnTo>
                <a:lnTo>
                  <a:pt x="135889" y="30480"/>
                </a:lnTo>
                <a:lnTo>
                  <a:pt x="134540" y="37901"/>
                </a:lnTo>
                <a:lnTo>
                  <a:pt x="130889" y="52268"/>
                </a:lnTo>
                <a:lnTo>
                  <a:pt x="113029" y="121920"/>
                </a:lnTo>
                <a:lnTo>
                  <a:pt x="73660" y="152400"/>
                </a:lnTo>
                <a:lnTo>
                  <a:pt x="98843" y="152400"/>
                </a:lnTo>
                <a:lnTo>
                  <a:pt x="100117" y="151606"/>
                </a:lnTo>
                <a:lnTo>
                  <a:pt x="107950" y="144780"/>
                </a:lnTo>
                <a:lnTo>
                  <a:pt x="132744" y="144780"/>
                </a:lnTo>
                <a:lnTo>
                  <a:pt x="164980" y="16986"/>
                </a:lnTo>
                <a:lnTo>
                  <a:pt x="165100" y="6350"/>
                </a:lnTo>
                <a:lnTo>
                  <a:pt x="160019" y="3810"/>
                </a:lnTo>
                <a:close/>
              </a:path>
              <a:path w="165100" h="229869">
                <a:moveTo>
                  <a:pt x="48260" y="0"/>
                </a:moveTo>
                <a:lnTo>
                  <a:pt x="25717" y="7997"/>
                </a:lnTo>
                <a:lnTo>
                  <a:pt x="10794" y="25876"/>
                </a:lnTo>
                <a:lnTo>
                  <a:pt x="2539" y="44469"/>
                </a:lnTo>
                <a:lnTo>
                  <a:pt x="0" y="54610"/>
                </a:lnTo>
                <a:lnTo>
                  <a:pt x="0" y="58420"/>
                </a:lnTo>
                <a:lnTo>
                  <a:pt x="7619" y="58420"/>
                </a:lnTo>
                <a:lnTo>
                  <a:pt x="7619" y="57150"/>
                </a:lnTo>
                <a:lnTo>
                  <a:pt x="10160" y="52070"/>
                </a:lnTo>
                <a:lnTo>
                  <a:pt x="17879" y="30658"/>
                </a:lnTo>
                <a:lnTo>
                  <a:pt x="27146" y="16986"/>
                </a:lnTo>
                <a:lnTo>
                  <a:pt x="37127" y="9743"/>
                </a:lnTo>
                <a:lnTo>
                  <a:pt x="46989" y="7620"/>
                </a:lnTo>
                <a:lnTo>
                  <a:pt x="67864" y="7620"/>
                </a:lnTo>
                <a:lnTo>
                  <a:pt x="59789" y="2242"/>
                </a:lnTo>
                <a:lnTo>
                  <a:pt x="48260" y="0"/>
                </a:lnTo>
                <a:close/>
              </a:path>
            </a:pathLst>
          </a:custGeom>
          <a:solidFill>
            <a:srgbClr val="000000"/>
          </a:solidFill>
        </p:spPr>
        <p:txBody>
          <a:bodyPr wrap="square" lIns="0" tIns="0" rIns="0" bIns="0" rtlCol="0"/>
          <a:lstStyle/>
          <a:p>
            <a:endParaRPr sz="1632"/>
          </a:p>
        </p:txBody>
      </p:sp>
      <p:sp>
        <p:nvSpPr>
          <p:cNvPr id="65" name="object 65"/>
          <p:cNvSpPr txBox="1"/>
          <p:nvPr/>
        </p:nvSpPr>
        <p:spPr>
          <a:xfrm>
            <a:off x="831482" y="1686766"/>
            <a:ext cx="196354" cy="346464"/>
          </a:xfrm>
          <a:prstGeom prst="rect">
            <a:avLst/>
          </a:prstGeom>
        </p:spPr>
        <p:txBody>
          <a:bodyPr vert="horz" wrap="square" lIns="0" tIns="11516" rIns="0" bIns="0" rtlCol="0">
            <a:spAutoFit/>
          </a:bodyPr>
          <a:lstStyle/>
          <a:p>
            <a:pPr>
              <a:spcBef>
                <a:spcPts val="91"/>
              </a:spcBef>
            </a:pPr>
            <a:r>
              <a:rPr sz="2176" dirty="0">
                <a:latin typeface="Arial"/>
                <a:cs typeface="Arial"/>
              </a:rPr>
              <a:t>A</a:t>
            </a:r>
            <a:endParaRPr sz="2176">
              <a:latin typeface="Arial"/>
              <a:cs typeface="Arial"/>
            </a:endParaRPr>
          </a:p>
        </p:txBody>
      </p:sp>
      <p:sp>
        <p:nvSpPr>
          <p:cNvPr id="66" name="object 66"/>
          <p:cNvSpPr txBox="1"/>
          <p:nvPr/>
        </p:nvSpPr>
        <p:spPr>
          <a:xfrm>
            <a:off x="2814601" y="2013831"/>
            <a:ext cx="1145879" cy="346464"/>
          </a:xfrm>
          <a:prstGeom prst="rect">
            <a:avLst/>
          </a:prstGeom>
        </p:spPr>
        <p:txBody>
          <a:bodyPr vert="horz" wrap="square" lIns="0" tIns="11516" rIns="0" bIns="0" rtlCol="0">
            <a:spAutoFit/>
          </a:bodyPr>
          <a:lstStyle/>
          <a:p>
            <a:pPr marR="63916" algn="r">
              <a:spcBef>
                <a:spcPts val="91"/>
              </a:spcBef>
            </a:pPr>
            <a:r>
              <a:rPr sz="2176" dirty="0">
                <a:latin typeface="Arial"/>
                <a:cs typeface="Arial"/>
              </a:rPr>
              <a:t>B</a:t>
            </a:r>
            <a:endParaRPr sz="2176">
              <a:latin typeface="Arial"/>
              <a:cs typeface="Arial"/>
            </a:endParaRPr>
          </a:p>
        </p:txBody>
      </p:sp>
      <p:sp>
        <p:nvSpPr>
          <p:cNvPr id="67" name="object 67"/>
          <p:cNvSpPr/>
          <p:nvPr/>
        </p:nvSpPr>
        <p:spPr>
          <a:xfrm>
            <a:off x="4266816" y="2319015"/>
            <a:ext cx="230327" cy="228024"/>
          </a:xfrm>
          <a:custGeom>
            <a:avLst/>
            <a:gdLst/>
            <a:ahLst/>
            <a:cxnLst/>
            <a:rect l="l" t="t" r="r" b="b"/>
            <a:pathLst>
              <a:path w="254000" h="251460">
                <a:moveTo>
                  <a:pt x="86360" y="11429"/>
                </a:moveTo>
                <a:lnTo>
                  <a:pt x="29210" y="11429"/>
                </a:lnTo>
                <a:lnTo>
                  <a:pt x="29323" y="14763"/>
                </a:lnTo>
                <a:lnTo>
                  <a:pt x="30479" y="22860"/>
                </a:lnTo>
                <a:lnTo>
                  <a:pt x="58420" y="242569"/>
                </a:lnTo>
                <a:lnTo>
                  <a:pt x="59689" y="250189"/>
                </a:lnTo>
                <a:lnTo>
                  <a:pt x="60960" y="251460"/>
                </a:lnTo>
                <a:lnTo>
                  <a:pt x="72389" y="251460"/>
                </a:lnTo>
                <a:lnTo>
                  <a:pt x="72389" y="248919"/>
                </a:lnTo>
                <a:lnTo>
                  <a:pt x="76200" y="243839"/>
                </a:lnTo>
                <a:lnTo>
                  <a:pt x="97845" y="209550"/>
                </a:lnTo>
                <a:lnTo>
                  <a:pt x="86360" y="209550"/>
                </a:lnTo>
                <a:lnTo>
                  <a:pt x="62229" y="22860"/>
                </a:lnTo>
                <a:lnTo>
                  <a:pt x="63678" y="18395"/>
                </a:lnTo>
                <a:lnTo>
                  <a:pt x="68103" y="14763"/>
                </a:lnTo>
                <a:lnTo>
                  <a:pt x="75624" y="12322"/>
                </a:lnTo>
                <a:lnTo>
                  <a:pt x="86360" y="11429"/>
                </a:lnTo>
                <a:close/>
              </a:path>
              <a:path w="254000" h="251460">
                <a:moveTo>
                  <a:pt x="248920" y="11429"/>
                </a:moveTo>
                <a:lnTo>
                  <a:pt x="184150" y="11429"/>
                </a:lnTo>
                <a:lnTo>
                  <a:pt x="194310" y="12700"/>
                </a:lnTo>
                <a:lnTo>
                  <a:pt x="199389" y="15239"/>
                </a:lnTo>
                <a:lnTo>
                  <a:pt x="199389" y="27939"/>
                </a:lnTo>
                <a:lnTo>
                  <a:pt x="194310" y="36829"/>
                </a:lnTo>
                <a:lnTo>
                  <a:pt x="86360" y="209550"/>
                </a:lnTo>
                <a:lnTo>
                  <a:pt x="97845" y="209550"/>
                </a:lnTo>
                <a:lnTo>
                  <a:pt x="204470" y="40639"/>
                </a:lnTo>
                <a:lnTo>
                  <a:pt x="216594" y="24467"/>
                </a:lnTo>
                <a:lnTo>
                  <a:pt x="228123" y="16033"/>
                </a:lnTo>
                <a:lnTo>
                  <a:pt x="238938" y="12600"/>
                </a:lnTo>
                <a:lnTo>
                  <a:pt x="248920" y="11429"/>
                </a:lnTo>
                <a:close/>
              </a:path>
              <a:path w="254000" h="251460">
                <a:moveTo>
                  <a:pt x="12700" y="0"/>
                </a:moveTo>
                <a:lnTo>
                  <a:pt x="0" y="0"/>
                </a:lnTo>
                <a:lnTo>
                  <a:pt x="0" y="11429"/>
                </a:lnTo>
                <a:lnTo>
                  <a:pt x="95250" y="11429"/>
                </a:lnTo>
                <a:lnTo>
                  <a:pt x="95250" y="1269"/>
                </a:lnTo>
                <a:lnTo>
                  <a:pt x="19050" y="1269"/>
                </a:lnTo>
                <a:lnTo>
                  <a:pt x="12700" y="0"/>
                </a:lnTo>
                <a:close/>
              </a:path>
              <a:path w="254000" h="251460">
                <a:moveTo>
                  <a:pt x="184150" y="0"/>
                </a:moveTo>
                <a:lnTo>
                  <a:pt x="177800" y="0"/>
                </a:lnTo>
                <a:lnTo>
                  <a:pt x="177800" y="11429"/>
                </a:lnTo>
                <a:lnTo>
                  <a:pt x="252729" y="11429"/>
                </a:lnTo>
                <a:lnTo>
                  <a:pt x="254000" y="5079"/>
                </a:lnTo>
                <a:lnTo>
                  <a:pt x="254000" y="1269"/>
                </a:lnTo>
                <a:lnTo>
                  <a:pt x="219710" y="1269"/>
                </a:lnTo>
                <a:lnTo>
                  <a:pt x="210939" y="1071"/>
                </a:lnTo>
                <a:lnTo>
                  <a:pt x="192920" y="198"/>
                </a:lnTo>
                <a:lnTo>
                  <a:pt x="184150" y="0"/>
                </a:lnTo>
                <a:close/>
              </a:path>
              <a:path w="254000" h="251460">
                <a:moveTo>
                  <a:pt x="91439" y="0"/>
                </a:moveTo>
                <a:lnTo>
                  <a:pt x="90170" y="0"/>
                </a:lnTo>
                <a:lnTo>
                  <a:pt x="79474" y="198"/>
                </a:lnTo>
                <a:lnTo>
                  <a:pt x="57130" y="1071"/>
                </a:lnTo>
                <a:lnTo>
                  <a:pt x="45720" y="1269"/>
                </a:lnTo>
                <a:lnTo>
                  <a:pt x="95250" y="1269"/>
                </a:lnTo>
                <a:lnTo>
                  <a:pt x="91439" y="0"/>
                </a:lnTo>
                <a:close/>
              </a:path>
              <a:path w="254000" h="251460">
                <a:moveTo>
                  <a:pt x="252729" y="0"/>
                </a:moveTo>
                <a:lnTo>
                  <a:pt x="248920" y="0"/>
                </a:lnTo>
                <a:lnTo>
                  <a:pt x="242034" y="198"/>
                </a:lnTo>
                <a:lnTo>
                  <a:pt x="227310" y="1071"/>
                </a:lnTo>
                <a:lnTo>
                  <a:pt x="219710" y="1269"/>
                </a:lnTo>
                <a:lnTo>
                  <a:pt x="254000" y="1269"/>
                </a:lnTo>
                <a:lnTo>
                  <a:pt x="252729" y="0"/>
                </a:lnTo>
                <a:close/>
              </a:path>
            </a:pathLst>
          </a:custGeom>
          <a:solidFill>
            <a:srgbClr val="0000FF"/>
          </a:solidFill>
        </p:spPr>
        <p:txBody>
          <a:bodyPr wrap="square" lIns="0" tIns="0" rIns="0" bIns="0" rtlCol="0"/>
          <a:lstStyle/>
          <a:p>
            <a:endParaRPr sz="1632"/>
          </a:p>
        </p:txBody>
      </p:sp>
      <p:sp>
        <p:nvSpPr>
          <p:cNvPr id="68" name="object 68"/>
          <p:cNvSpPr/>
          <p:nvPr/>
        </p:nvSpPr>
        <p:spPr>
          <a:xfrm>
            <a:off x="4447623" y="2427267"/>
            <a:ext cx="170442" cy="160078"/>
          </a:xfrm>
          <a:custGeom>
            <a:avLst/>
            <a:gdLst/>
            <a:ahLst/>
            <a:cxnLst/>
            <a:rect l="l" t="t" r="r" b="b"/>
            <a:pathLst>
              <a:path w="187960" h="176530">
                <a:moveTo>
                  <a:pt x="55880" y="168910"/>
                </a:moveTo>
                <a:lnTo>
                  <a:pt x="0" y="168910"/>
                </a:lnTo>
                <a:lnTo>
                  <a:pt x="0" y="176530"/>
                </a:lnTo>
                <a:lnTo>
                  <a:pt x="55880" y="176530"/>
                </a:lnTo>
                <a:lnTo>
                  <a:pt x="55880" y="168910"/>
                </a:lnTo>
                <a:close/>
              </a:path>
              <a:path w="187960" h="176530">
                <a:moveTo>
                  <a:pt x="187960" y="168910"/>
                </a:moveTo>
                <a:lnTo>
                  <a:pt x="118110" y="168910"/>
                </a:lnTo>
                <a:lnTo>
                  <a:pt x="118110" y="176530"/>
                </a:lnTo>
                <a:lnTo>
                  <a:pt x="186689" y="176530"/>
                </a:lnTo>
                <a:lnTo>
                  <a:pt x="187960" y="175260"/>
                </a:lnTo>
                <a:lnTo>
                  <a:pt x="187960" y="168910"/>
                </a:lnTo>
                <a:close/>
              </a:path>
              <a:path w="187960" h="176530">
                <a:moveTo>
                  <a:pt x="142239" y="0"/>
                </a:moveTo>
                <a:lnTo>
                  <a:pt x="132080" y="0"/>
                </a:lnTo>
                <a:lnTo>
                  <a:pt x="130810" y="1270"/>
                </a:lnTo>
                <a:lnTo>
                  <a:pt x="129539" y="5080"/>
                </a:lnTo>
                <a:lnTo>
                  <a:pt x="38100" y="147320"/>
                </a:lnTo>
                <a:lnTo>
                  <a:pt x="30817" y="156408"/>
                </a:lnTo>
                <a:lnTo>
                  <a:pt x="23653" y="162877"/>
                </a:lnTo>
                <a:lnTo>
                  <a:pt x="15775" y="166965"/>
                </a:lnTo>
                <a:lnTo>
                  <a:pt x="6350" y="168910"/>
                </a:lnTo>
                <a:lnTo>
                  <a:pt x="52070" y="168910"/>
                </a:lnTo>
                <a:lnTo>
                  <a:pt x="49530" y="167639"/>
                </a:lnTo>
                <a:lnTo>
                  <a:pt x="40639" y="167639"/>
                </a:lnTo>
                <a:lnTo>
                  <a:pt x="40639" y="157480"/>
                </a:lnTo>
                <a:lnTo>
                  <a:pt x="43180" y="153670"/>
                </a:lnTo>
                <a:lnTo>
                  <a:pt x="44450" y="152400"/>
                </a:lnTo>
                <a:lnTo>
                  <a:pt x="64770" y="120650"/>
                </a:lnTo>
                <a:lnTo>
                  <a:pt x="159437" y="120650"/>
                </a:lnTo>
                <a:lnTo>
                  <a:pt x="158198" y="111760"/>
                </a:lnTo>
                <a:lnTo>
                  <a:pt x="71120" y="111760"/>
                </a:lnTo>
                <a:lnTo>
                  <a:pt x="121920" y="29210"/>
                </a:lnTo>
                <a:lnTo>
                  <a:pt x="146695" y="29210"/>
                </a:lnTo>
                <a:lnTo>
                  <a:pt x="143510" y="6350"/>
                </a:lnTo>
                <a:lnTo>
                  <a:pt x="142239" y="1270"/>
                </a:lnTo>
                <a:lnTo>
                  <a:pt x="142239" y="0"/>
                </a:lnTo>
                <a:close/>
              </a:path>
              <a:path w="187960" h="176530">
                <a:moveTo>
                  <a:pt x="159437" y="120650"/>
                </a:moveTo>
                <a:lnTo>
                  <a:pt x="135889" y="120650"/>
                </a:lnTo>
                <a:lnTo>
                  <a:pt x="140970" y="161289"/>
                </a:lnTo>
                <a:lnTo>
                  <a:pt x="139700" y="165100"/>
                </a:lnTo>
                <a:lnTo>
                  <a:pt x="139700" y="168910"/>
                </a:lnTo>
                <a:lnTo>
                  <a:pt x="166370" y="168910"/>
                </a:lnTo>
                <a:lnTo>
                  <a:pt x="165100" y="166370"/>
                </a:lnTo>
                <a:lnTo>
                  <a:pt x="165100" y="161289"/>
                </a:lnTo>
                <a:lnTo>
                  <a:pt x="159437" y="120650"/>
                </a:lnTo>
                <a:close/>
              </a:path>
              <a:path w="187960" h="176530">
                <a:moveTo>
                  <a:pt x="146695" y="29210"/>
                </a:moveTo>
                <a:lnTo>
                  <a:pt x="121920" y="29210"/>
                </a:lnTo>
                <a:lnTo>
                  <a:pt x="134620" y="111760"/>
                </a:lnTo>
                <a:lnTo>
                  <a:pt x="158198" y="111760"/>
                </a:lnTo>
                <a:lnTo>
                  <a:pt x="146695" y="29210"/>
                </a:lnTo>
                <a:close/>
              </a:path>
            </a:pathLst>
          </a:custGeom>
          <a:solidFill>
            <a:srgbClr val="0000FF"/>
          </a:solidFill>
        </p:spPr>
        <p:txBody>
          <a:bodyPr wrap="square" lIns="0" tIns="0" rIns="0" bIns="0" rtlCol="0"/>
          <a:lstStyle/>
          <a:p>
            <a:endParaRPr sz="1632"/>
          </a:p>
        </p:txBody>
      </p:sp>
      <p:sp>
        <p:nvSpPr>
          <p:cNvPr id="69" name="object 69"/>
          <p:cNvSpPr/>
          <p:nvPr/>
        </p:nvSpPr>
        <p:spPr>
          <a:xfrm>
            <a:off x="4752807" y="2426692"/>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70" name="object 70"/>
          <p:cNvSpPr/>
          <p:nvPr/>
        </p:nvSpPr>
        <p:spPr>
          <a:xfrm>
            <a:off x="4752807" y="2490032"/>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71" name="object 71"/>
          <p:cNvSpPr/>
          <p:nvPr/>
        </p:nvSpPr>
        <p:spPr>
          <a:xfrm>
            <a:off x="5081024" y="2321318"/>
            <a:ext cx="143955" cy="217659"/>
          </a:xfrm>
          <a:custGeom>
            <a:avLst/>
            <a:gdLst/>
            <a:ahLst/>
            <a:cxnLst/>
            <a:rect l="l" t="t" r="r" b="b"/>
            <a:pathLst>
              <a:path w="158750" h="240030">
                <a:moveTo>
                  <a:pt x="157480" y="229870"/>
                </a:moveTo>
                <a:lnTo>
                  <a:pt x="60960" y="229870"/>
                </a:lnTo>
                <a:lnTo>
                  <a:pt x="60960" y="240029"/>
                </a:lnTo>
                <a:lnTo>
                  <a:pt x="157480" y="240029"/>
                </a:lnTo>
                <a:lnTo>
                  <a:pt x="157480" y="229870"/>
                </a:lnTo>
                <a:close/>
              </a:path>
              <a:path w="158750" h="240030">
                <a:moveTo>
                  <a:pt x="123189" y="182879"/>
                </a:moveTo>
                <a:lnTo>
                  <a:pt x="95250" y="182879"/>
                </a:lnTo>
                <a:lnTo>
                  <a:pt x="95250" y="212089"/>
                </a:lnTo>
                <a:lnTo>
                  <a:pt x="94654" y="220761"/>
                </a:lnTo>
                <a:lnTo>
                  <a:pt x="91439" y="226218"/>
                </a:lnTo>
                <a:lnTo>
                  <a:pt x="83462" y="229056"/>
                </a:lnTo>
                <a:lnTo>
                  <a:pt x="68580" y="229870"/>
                </a:lnTo>
                <a:lnTo>
                  <a:pt x="149860" y="229870"/>
                </a:lnTo>
                <a:lnTo>
                  <a:pt x="134441" y="229056"/>
                </a:lnTo>
                <a:lnTo>
                  <a:pt x="126523" y="226218"/>
                </a:lnTo>
                <a:lnTo>
                  <a:pt x="123606" y="220761"/>
                </a:lnTo>
                <a:lnTo>
                  <a:pt x="123189" y="212089"/>
                </a:lnTo>
                <a:lnTo>
                  <a:pt x="123189" y="182879"/>
                </a:lnTo>
                <a:close/>
              </a:path>
              <a:path w="158750" h="240030">
                <a:moveTo>
                  <a:pt x="123189" y="0"/>
                </a:moveTo>
                <a:lnTo>
                  <a:pt x="113030" y="0"/>
                </a:lnTo>
                <a:lnTo>
                  <a:pt x="110489" y="3810"/>
                </a:lnTo>
                <a:lnTo>
                  <a:pt x="0" y="171450"/>
                </a:lnTo>
                <a:lnTo>
                  <a:pt x="0" y="182879"/>
                </a:lnTo>
                <a:lnTo>
                  <a:pt x="158750" y="182879"/>
                </a:lnTo>
                <a:lnTo>
                  <a:pt x="158750" y="171450"/>
                </a:lnTo>
                <a:lnTo>
                  <a:pt x="10160" y="171450"/>
                </a:lnTo>
                <a:lnTo>
                  <a:pt x="97789" y="38100"/>
                </a:lnTo>
                <a:lnTo>
                  <a:pt x="123189" y="38100"/>
                </a:lnTo>
                <a:lnTo>
                  <a:pt x="123189" y="0"/>
                </a:lnTo>
                <a:close/>
              </a:path>
              <a:path w="158750" h="240030">
                <a:moveTo>
                  <a:pt x="123189" y="38100"/>
                </a:moveTo>
                <a:lnTo>
                  <a:pt x="97789" y="38100"/>
                </a:lnTo>
                <a:lnTo>
                  <a:pt x="97789" y="171450"/>
                </a:lnTo>
                <a:lnTo>
                  <a:pt x="123189" y="171450"/>
                </a:lnTo>
                <a:lnTo>
                  <a:pt x="123189" y="38100"/>
                </a:lnTo>
                <a:close/>
              </a:path>
            </a:pathLst>
          </a:custGeom>
          <a:solidFill>
            <a:srgbClr val="000000"/>
          </a:solidFill>
        </p:spPr>
        <p:txBody>
          <a:bodyPr wrap="square" lIns="0" tIns="0" rIns="0" bIns="0" rtlCol="0"/>
          <a:lstStyle/>
          <a:p>
            <a:endParaRPr sz="1632"/>
          </a:p>
        </p:txBody>
      </p:sp>
      <p:sp>
        <p:nvSpPr>
          <p:cNvPr id="72" name="object 72"/>
          <p:cNvSpPr/>
          <p:nvPr/>
        </p:nvSpPr>
        <p:spPr>
          <a:xfrm>
            <a:off x="5332081" y="2441087"/>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00"/>
          </a:solidFill>
        </p:spPr>
        <p:txBody>
          <a:bodyPr wrap="square" lIns="0" tIns="0" rIns="0" bIns="0" rtlCol="0"/>
          <a:lstStyle/>
          <a:p>
            <a:endParaRPr sz="1632"/>
          </a:p>
        </p:txBody>
      </p:sp>
      <p:sp>
        <p:nvSpPr>
          <p:cNvPr id="73" name="object 73"/>
          <p:cNvSpPr/>
          <p:nvPr/>
        </p:nvSpPr>
        <p:spPr>
          <a:xfrm>
            <a:off x="5482945" y="2319015"/>
            <a:ext cx="230327" cy="228024"/>
          </a:xfrm>
          <a:custGeom>
            <a:avLst/>
            <a:gdLst/>
            <a:ahLst/>
            <a:cxnLst/>
            <a:rect l="l" t="t" r="r" b="b"/>
            <a:pathLst>
              <a:path w="254000" h="251460">
                <a:moveTo>
                  <a:pt x="85089" y="11429"/>
                </a:moveTo>
                <a:lnTo>
                  <a:pt x="29209" y="11429"/>
                </a:lnTo>
                <a:lnTo>
                  <a:pt x="29323" y="14763"/>
                </a:lnTo>
                <a:lnTo>
                  <a:pt x="30479" y="22860"/>
                </a:lnTo>
                <a:lnTo>
                  <a:pt x="58419" y="242569"/>
                </a:lnTo>
                <a:lnTo>
                  <a:pt x="59689" y="250189"/>
                </a:lnTo>
                <a:lnTo>
                  <a:pt x="59689" y="251460"/>
                </a:lnTo>
                <a:lnTo>
                  <a:pt x="71119" y="251460"/>
                </a:lnTo>
                <a:lnTo>
                  <a:pt x="74929" y="243839"/>
                </a:lnTo>
                <a:lnTo>
                  <a:pt x="96575" y="209550"/>
                </a:lnTo>
                <a:lnTo>
                  <a:pt x="85089" y="209550"/>
                </a:lnTo>
                <a:lnTo>
                  <a:pt x="60959" y="22860"/>
                </a:lnTo>
                <a:lnTo>
                  <a:pt x="62408" y="18395"/>
                </a:lnTo>
                <a:lnTo>
                  <a:pt x="66833" y="14763"/>
                </a:lnTo>
                <a:lnTo>
                  <a:pt x="74354" y="12322"/>
                </a:lnTo>
                <a:lnTo>
                  <a:pt x="85089" y="11429"/>
                </a:lnTo>
                <a:close/>
              </a:path>
              <a:path w="254000" h="251460">
                <a:moveTo>
                  <a:pt x="248919" y="11429"/>
                </a:moveTo>
                <a:lnTo>
                  <a:pt x="182879" y="11429"/>
                </a:lnTo>
                <a:lnTo>
                  <a:pt x="193039" y="12700"/>
                </a:lnTo>
                <a:lnTo>
                  <a:pt x="199389" y="15239"/>
                </a:lnTo>
                <a:lnTo>
                  <a:pt x="199389" y="27939"/>
                </a:lnTo>
                <a:lnTo>
                  <a:pt x="194309" y="36829"/>
                </a:lnTo>
                <a:lnTo>
                  <a:pt x="85089" y="209550"/>
                </a:lnTo>
                <a:lnTo>
                  <a:pt x="96575" y="209550"/>
                </a:lnTo>
                <a:lnTo>
                  <a:pt x="203200" y="40639"/>
                </a:lnTo>
                <a:lnTo>
                  <a:pt x="215880" y="24467"/>
                </a:lnTo>
                <a:lnTo>
                  <a:pt x="227488" y="16033"/>
                </a:lnTo>
                <a:lnTo>
                  <a:pt x="238382" y="12600"/>
                </a:lnTo>
                <a:lnTo>
                  <a:pt x="248919" y="11429"/>
                </a:lnTo>
                <a:close/>
              </a:path>
              <a:path w="254000" h="251460">
                <a:moveTo>
                  <a:pt x="12700" y="0"/>
                </a:moveTo>
                <a:lnTo>
                  <a:pt x="0" y="0"/>
                </a:lnTo>
                <a:lnTo>
                  <a:pt x="0" y="11429"/>
                </a:lnTo>
                <a:lnTo>
                  <a:pt x="93979" y="11429"/>
                </a:lnTo>
                <a:lnTo>
                  <a:pt x="93979" y="1269"/>
                </a:lnTo>
                <a:lnTo>
                  <a:pt x="19050" y="1269"/>
                </a:lnTo>
                <a:lnTo>
                  <a:pt x="12700" y="0"/>
                </a:lnTo>
                <a:close/>
              </a:path>
              <a:path w="254000" h="251460">
                <a:moveTo>
                  <a:pt x="184150" y="0"/>
                </a:moveTo>
                <a:lnTo>
                  <a:pt x="177800" y="0"/>
                </a:lnTo>
                <a:lnTo>
                  <a:pt x="177800" y="11429"/>
                </a:lnTo>
                <a:lnTo>
                  <a:pt x="252729" y="11429"/>
                </a:lnTo>
                <a:lnTo>
                  <a:pt x="254000" y="5079"/>
                </a:lnTo>
                <a:lnTo>
                  <a:pt x="254000" y="1269"/>
                </a:lnTo>
                <a:lnTo>
                  <a:pt x="219709" y="1269"/>
                </a:lnTo>
                <a:lnTo>
                  <a:pt x="210403" y="1071"/>
                </a:lnTo>
                <a:lnTo>
                  <a:pt x="192742" y="198"/>
                </a:lnTo>
                <a:lnTo>
                  <a:pt x="184150" y="0"/>
                </a:lnTo>
                <a:close/>
              </a:path>
              <a:path w="254000" h="251460">
                <a:moveTo>
                  <a:pt x="91439" y="0"/>
                </a:moveTo>
                <a:lnTo>
                  <a:pt x="88900" y="0"/>
                </a:lnTo>
                <a:lnTo>
                  <a:pt x="78224" y="198"/>
                </a:lnTo>
                <a:lnTo>
                  <a:pt x="56395" y="1071"/>
                </a:lnTo>
                <a:lnTo>
                  <a:pt x="45719" y="1269"/>
                </a:lnTo>
                <a:lnTo>
                  <a:pt x="93979" y="1269"/>
                </a:lnTo>
                <a:lnTo>
                  <a:pt x="91439" y="0"/>
                </a:lnTo>
                <a:close/>
              </a:path>
              <a:path w="254000" h="251460">
                <a:moveTo>
                  <a:pt x="251459" y="0"/>
                </a:moveTo>
                <a:lnTo>
                  <a:pt x="248919" y="0"/>
                </a:lnTo>
                <a:lnTo>
                  <a:pt x="242034" y="198"/>
                </a:lnTo>
                <a:lnTo>
                  <a:pt x="227310" y="1071"/>
                </a:lnTo>
                <a:lnTo>
                  <a:pt x="219709" y="1269"/>
                </a:lnTo>
                <a:lnTo>
                  <a:pt x="254000" y="1269"/>
                </a:lnTo>
                <a:lnTo>
                  <a:pt x="251459" y="0"/>
                </a:lnTo>
                <a:close/>
              </a:path>
            </a:pathLst>
          </a:custGeom>
          <a:solidFill>
            <a:srgbClr val="FF3A21"/>
          </a:solidFill>
        </p:spPr>
        <p:txBody>
          <a:bodyPr wrap="square" lIns="0" tIns="0" rIns="0" bIns="0" rtlCol="0"/>
          <a:lstStyle/>
          <a:p>
            <a:endParaRPr sz="1632"/>
          </a:p>
        </p:txBody>
      </p:sp>
      <p:sp>
        <p:nvSpPr>
          <p:cNvPr id="74" name="object 74"/>
          <p:cNvSpPr/>
          <p:nvPr/>
        </p:nvSpPr>
        <p:spPr>
          <a:xfrm>
            <a:off x="5667207" y="2433026"/>
            <a:ext cx="172746" cy="154319"/>
          </a:xfrm>
          <a:custGeom>
            <a:avLst/>
            <a:gdLst/>
            <a:ahLst/>
            <a:cxnLst/>
            <a:rect l="l" t="t" r="r" b="b"/>
            <a:pathLst>
              <a:path w="190500" h="170180">
                <a:moveTo>
                  <a:pt x="154122" y="86360"/>
                </a:moveTo>
                <a:lnTo>
                  <a:pt x="119379" y="86360"/>
                </a:lnTo>
                <a:lnTo>
                  <a:pt x="134917" y="88959"/>
                </a:lnTo>
                <a:lnTo>
                  <a:pt x="145573" y="95726"/>
                </a:lnTo>
                <a:lnTo>
                  <a:pt x="151705" y="105112"/>
                </a:lnTo>
                <a:lnTo>
                  <a:pt x="153669" y="115570"/>
                </a:lnTo>
                <a:lnTo>
                  <a:pt x="149224" y="133429"/>
                </a:lnTo>
                <a:lnTo>
                  <a:pt x="137159" y="147955"/>
                </a:lnTo>
                <a:lnTo>
                  <a:pt x="119379" y="157718"/>
                </a:lnTo>
                <a:lnTo>
                  <a:pt x="97789" y="161289"/>
                </a:lnTo>
                <a:lnTo>
                  <a:pt x="0" y="161289"/>
                </a:lnTo>
                <a:lnTo>
                  <a:pt x="0" y="170180"/>
                </a:lnTo>
                <a:lnTo>
                  <a:pt x="104139" y="170180"/>
                </a:lnTo>
                <a:lnTo>
                  <a:pt x="133528" y="165417"/>
                </a:lnTo>
                <a:lnTo>
                  <a:pt x="157321" y="153035"/>
                </a:lnTo>
                <a:lnTo>
                  <a:pt x="173255" y="135889"/>
                </a:lnTo>
                <a:lnTo>
                  <a:pt x="179069" y="116839"/>
                </a:lnTo>
                <a:lnTo>
                  <a:pt x="176053" y="104159"/>
                </a:lnTo>
                <a:lnTo>
                  <a:pt x="167322" y="93503"/>
                </a:lnTo>
                <a:lnTo>
                  <a:pt x="154122" y="86360"/>
                </a:lnTo>
                <a:close/>
              </a:path>
              <a:path w="190500" h="170180">
                <a:moveTo>
                  <a:pt x="86359" y="8889"/>
                </a:moveTo>
                <a:lnTo>
                  <a:pt x="57150" y="8889"/>
                </a:lnTo>
                <a:lnTo>
                  <a:pt x="63500" y="10160"/>
                </a:lnTo>
                <a:lnTo>
                  <a:pt x="63500" y="15239"/>
                </a:lnTo>
                <a:lnTo>
                  <a:pt x="62229" y="17780"/>
                </a:lnTo>
                <a:lnTo>
                  <a:pt x="29209" y="151130"/>
                </a:lnTo>
                <a:lnTo>
                  <a:pt x="26669" y="160020"/>
                </a:lnTo>
                <a:lnTo>
                  <a:pt x="26669" y="161289"/>
                </a:lnTo>
                <a:lnTo>
                  <a:pt x="49529" y="161289"/>
                </a:lnTo>
                <a:lnTo>
                  <a:pt x="49529" y="157480"/>
                </a:lnTo>
                <a:lnTo>
                  <a:pt x="50800" y="153670"/>
                </a:lnTo>
                <a:lnTo>
                  <a:pt x="67309" y="86360"/>
                </a:lnTo>
                <a:lnTo>
                  <a:pt x="154122" y="86360"/>
                </a:lnTo>
                <a:lnTo>
                  <a:pt x="153352" y="85943"/>
                </a:lnTo>
                <a:lnTo>
                  <a:pt x="134619" y="82550"/>
                </a:lnTo>
                <a:lnTo>
                  <a:pt x="146396" y="78739"/>
                </a:lnTo>
                <a:lnTo>
                  <a:pt x="69850" y="78739"/>
                </a:lnTo>
                <a:lnTo>
                  <a:pt x="85089" y="17780"/>
                </a:lnTo>
                <a:lnTo>
                  <a:pt x="86280" y="10636"/>
                </a:lnTo>
                <a:lnTo>
                  <a:pt x="86359" y="8889"/>
                </a:lnTo>
                <a:close/>
              </a:path>
              <a:path w="190500" h="170180">
                <a:moveTo>
                  <a:pt x="138429" y="0"/>
                </a:moveTo>
                <a:lnTo>
                  <a:pt x="40639" y="0"/>
                </a:lnTo>
                <a:lnTo>
                  <a:pt x="40639" y="8889"/>
                </a:lnTo>
                <a:lnTo>
                  <a:pt x="134619" y="8889"/>
                </a:lnTo>
                <a:lnTo>
                  <a:pt x="150296" y="11628"/>
                </a:lnTo>
                <a:lnTo>
                  <a:pt x="160019" y="18414"/>
                </a:lnTo>
                <a:lnTo>
                  <a:pt x="164980" y="27106"/>
                </a:lnTo>
                <a:lnTo>
                  <a:pt x="166369" y="35560"/>
                </a:lnTo>
                <a:lnTo>
                  <a:pt x="162262" y="50879"/>
                </a:lnTo>
                <a:lnTo>
                  <a:pt x="150653" y="64770"/>
                </a:lnTo>
                <a:lnTo>
                  <a:pt x="132615" y="74850"/>
                </a:lnTo>
                <a:lnTo>
                  <a:pt x="109219" y="78739"/>
                </a:lnTo>
                <a:lnTo>
                  <a:pt x="146396" y="78739"/>
                </a:lnTo>
                <a:lnTo>
                  <a:pt x="156210" y="75564"/>
                </a:lnTo>
                <a:lnTo>
                  <a:pt x="173989" y="64770"/>
                </a:lnTo>
                <a:lnTo>
                  <a:pt x="186055" y="51117"/>
                </a:lnTo>
                <a:lnTo>
                  <a:pt x="190500" y="35560"/>
                </a:lnTo>
                <a:lnTo>
                  <a:pt x="187007" y="21967"/>
                </a:lnTo>
                <a:lnTo>
                  <a:pt x="176847" y="10636"/>
                </a:lnTo>
                <a:lnTo>
                  <a:pt x="160496" y="2877"/>
                </a:lnTo>
                <a:lnTo>
                  <a:pt x="138429" y="0"/>
                </a:lnTo>
                <a:close/>
              </a:path>
            </a:pathLst>
          </a:custGeom>
          <a:solidFill>
            <a:srgbClr val="FF3A21"/>
          </a:solidFill>
        </p:spPr>
        <p:txBody>
          <a:bodyPr wrap="square" lIns="0" tIns="0" rIns="0" bIns="0" rtlCol="0"/>
          <a:lstStyle/>
          <a:p>
            <a:endParaRPr sz="1632"/>
          </a:p>
        </p:txBody>
      </p:sp>
      <p:sp>
        <p:nvSpPr>
          <p:cNvPr id="75" name="object 75"/>
          <p:cNvSpPr txBox="1"/>
          <p:nvPr/>
        </p:nvSpPr>
        <p:spPr>
          <a:xfrm>
            <a:off x="4855303" y="3718253"/>
            <a:ext cx="1884654" cy="346464"/>
          </a:xfrm>
          <a:prstGeom prst="rect">
            <a:avLst/>
          </a:prstGeom>
        </p:spPr>
        <p:txBody>
          <a:bodyPr vert="horz" wrap="square" lIns="0" tIns="11516" rIns="0" bIns="0" rtlCol="0">
            <a:spAutoFit/>
          </a:bodyPr>
          <a:lstStyle/>
          <a:p>
            <a:pPr marL="11516">
              <a:spcBef>
                <a:spcPts val="91"/>
              </a:spcBef>
            </a:pPr>
            <a:r>
              <a:rPr sz="2176" spc="-5" dirty="0">
                <a:latin typeface="Arial"/>
                <a:cs typeface="Arial"/>
              </a:rPr>
              <a:t>Per </a:t>
            </a:r>
            <a:r>
              <a:rPr sz="2176" spc="-9" dirty="0">
                <a:latin typeface="Arial"/>
                <a:cs typeface="Arial"/>
              </a:rPr>
              <a:t>unit </a:t>
            </a:r>
            <a:r>
              <a:rPr sz="2176" spc="-5" dirty="0">
                <a:latin typeface="Arial"/>
                <a:cs typeface="Arial"/>
              </a:rPr>
              <a:t>of</a:t>
            </a:r>
            <a:r>
              <a:rPr sz="2176" spc="-50" dirty="0">
                <a:latin typeface="Arial"/>
                <a:cs typeface="Arial"/>
              </a:rPr>
              <a:t> </a:t>
            </a:r>
            <a:r>
              <a:rPr sz="2176" dirty="0">
                <a:latin typeface="Arial"/>
                <a:cs typeface="Arial"/>
              </a:rPr>
              <a:t>time</a:t>
            </a:r>
            <a:endParaRPr sz="2176">
              <a:latin typeface="Arial"/>
              <a:cs typeface="Arial"/>
            </a:endParaRPr>
          </a:p>
        </p:txBody>
      </p:sp>
      <p:sp>
        <p:nvSpPr>
          <p:cNvPr id="76" name="object 76"/>
          <p:cNvSpPr/>
          <p:nvPr/>
        </p:nvSpPr>
        <p:spPr>
          <a:xfrm>
            <a:off x="754322" y="4201941"/>
            <a:ext cx="153168" cy="228024"/>
          </a:xfrm>
          <a:custGeom>
            <a:avLst/>
            <a:gdLst/>
            <a:ahLst/>
            <a:cxnLst/>
            <a:rect l="l" t="t" r="r" b="b"/>
            <a:pathLst>
              <a:path w="168909" h="251460">
                <a:moveTo>
                  <a:pt x="86359" y="90169"/>
                </a:moveTo>
                <a:lnTo>
                  <a:pt x="55185" y="99119"/>
                </a:lnTo>
                <a:lnTo>
                  <a:pt x="27463" y="122713"/>
                </a:lnTo>
                <a:lnTo>
                  <a:pt x="7600" y="156071"/>
                </a:lnTo>
                <a:lnTo>
                  <a:pt x="0" y="194309"/>
                </a:lnTo>
                <a:lnTo>
                  <a:pt x="3432" y="217169"/>
                </a:lnTo>
                <a:lnTo>
                  <a:pt x="13176" y="235267"/>
                </a:lnTo>
                <a:lnTo>
                  <a:pt x="28396" y="247173"/>
                </a:lnTo>
                <a:lnTo>
                  <a:pt x="48259" y="251459"/>
                </a:lnTo>
                <a:lnTo>
                  <a:pt x="55046" y="250666"/>
                </a:lnTo>
                <a:lnTo>
                  <a:pt x="65404" y="247014"/>
                </a:lnTo>
                <a:lnTo>
                  <a:pt x="72387" y="242569"/>
                </a:lnTo>
                <a:lnTo>
                  <a:pt x="48259" y="242569"/>
                </a:lnTo>
                <a:lnTo>
                  <a:pt x="37187" y="239375"/>
                </a:lnTo>
                <a:lnTo>
                  <a:pt x="30162" y="231298"/>
                </a:lnTo>
                <a:lnTo>
                  <a:pt x="26471" y="220602"/>
                </a:lnTo>
                <a:lnTo>
                  <a:pt x="25523" y="210819"/>
                </a:lnTo>
                <a:lnTo>
                  <a:pt x="25453" y="209073"/>
                </a:lnTo>
                <a:lnTo>
                  <a:pt x="27324" y="192266"/>
                </a:lnTo>
                <a:lnTo>
                  <a:pt x="38794" y="148649"/>
                </a:lnTo>
                <a:lnTo>
                  <a:pt x="64611" y="106838"/>
                </a:lnTo>
                <a:lnTo>
                  <a:pt x="86359" y="97789"/>
                </a:lnTo>
                <a:lnTo>
                  <a:pt x="107199" y="97789"/>
                </a:lnTo>
                <a:lnTo>
                  <a:pt x="105727" y="96361"/>
                </a:lnTo>
                <a:lnTo>
                  <a:pt x="96877" y="91777"/>
                </a:lnTo>
                <a:lnTo>
                  <a:pt x="86359" y="90169"/>
                </a:lnTo>
                <a:close/>
              </a:path>
              <a:path w="168909" h="251460">
                <a:moveTo>
                  <a:pt x="115569" y="223519"/>
                </a:moveTo>
                <a:lnTo>
                  <a:pt x="93980" y="223519"/>
                </a:lnTo>
                <a:lnTo>
                  <a:pt x="97690" y="234314"/>
                </a:lnTo>
                <a:lnTo>
                  <a:pt x="104616" y="243204"/>
                </a:lnTo>
                <a:lnTo>
                  <a:pt x="114161" y="249237"/>
                </a:lnTo>
                <a:lnTo>
                  <a:pt x="125730" y="251459"/>
                </a:lnTo>
                <a:lnTo>
                  <a:pt x="135076" y="249892"/>
                </a:lnTo>
                <a:lnTo>
                  <a:pt x="142398" y="245586"/>
                </a:lnTo>
                <a:lnTo>
                  <a:pt x="145043" y="242569"/>
                </a:lnTo>
                <a:lnTo>
                  <a:pt x="116840" y="242569"/>
                </a:lnTo>
                <a:lnTo>
                  <a:pt x="115660" y="234314"/>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87" y="242569"/>
                </a:lnTo>
                <a:lnTo>
                  <a:pt x="78620" y="238601"/>
                </a:lnTo>
                <a:lnTo>
                  <a:pt x="93980" y="223519"/>
                </a:lnTo>
                <a:lnTo>
                  <a:pt x="115569" y="223519"/>
                </a:lnTo>
                <a:lnTo>
                  <a:pt x="115569" y="218439"/>
                </a:lnTo>
                <a:lnTo>
                  <a:pt x="116840" y="215900"/>
                </a:lnTo>
                <a:lnTo>
                  <a:pt x="118109" y="209550"/>
                </a:lnTo>
                <a:lnTo>
                  <a:pt x="141942" y="113029"/>
                </a:lnTo>
                <a:lnTo>
                  <a:pt x="119380" y="113029"/>
                </a:lnTo>
                <a:lnTo>
                  <a:pt x="113149" y="103564"/>
                </a:lnTo>
                <a:lnTo>
                  <a:pt x="107199" y="97789"/>
                </a:lnTo>
                <a:close/>
              </a:path>
              <a:path w="168909" h="251460">
                <a:moveTo>
                  <a:pt x="163830" y="193039"/>
                </a:moveTo>
                <a:lnTo>
                  <a:pt x="154940" y="193039"/>
                </a:lnTo>
                <a:lnTo>
                  <a:pt x="154940" y="194309"/>
                </a:lnTo>
                <a:lnTo>
                  <a:pt x="153669" y="199389"/>
                </a:lnTo>
                <a:lnTo>
                  <a:pt x="149324" y="215780"/>
                </a:lnTo>
                <a:lnTo>
                  <a:pt x="143668" y="229552"/>
                </a:lnTo>
                <a:lnTo>
                  <a:pt x="136346" y="239037"/>
                </a:lnTo>
                <a:lnTo>
                  <a:pt x="127000" y="242569"/>
                </a:lnTo>
                <a:lnTo>
                  <a:pt x="145043" y="242569"/>
                </a:lnTo>
                <a:lnTo>
                  <a:pt x="162937" y="199886"/>
                </a:lnTo>
                <a:lnTo>
                  <a:pt x="163830" y="195579"/>
                </a:lnTo>
                <a:lnTo>
                  <a:pt x="163830" y="193039"/>
                </a:lnTo>
                <a:close/>
              </a:path>
              <a:path w="168909" h="251460">
                <a:moveTo>
                  <a:pt x="168909" y="0"/>
                </a:moveTo>
                <a:lnTo>
                  <a:pt x="165100" y="0"/>
                </a:lnTo>
                <a:lnTo>
                  <a:pt x="156170" y="416"/>
                </a:lnTo>
                <a:lnTo>
                  <a:pt x="142240" y="1428"/>
                </a:lnTo>
                <a:lnTo>
                  <a:pt x="128309" y="2678"/>
                </a:lnTo>
                <a:lnTo>
                  <a:pt x="119380" y="3810"/>
                </a:lnTo>
                <a:lnTo>
                  <a:pt x="116840" y="3810"/>
                </a:lnTo>
                <a:lnTo>
                  <a:pt x="115569" y="6350"/>
                </a:lnTo>
                <a:lnTo>
                  <a:pt x="115569" y="15239"/>
                </a:lnTo>
                <a:lnTo>
                  <a:pt x="139700" y="15239"/>
                </a:lnTo>
                <a:lnTo>
                  <a:pt x="140969" y="17779"/>
                </a:lnTo>
                <a:lnTo>
                  <a:pt x="140969" y="21589"/>
                </a:lnTo>
                <a:lnTo>
                  <a:pt x="139700" y="27939"/>
                </a:lnTo>
                <a:lnTo>
                  <a:pt x="119380" y="113029"/>
                </a:lnTo>
                <a:lnTo>
                  <a:pt x="141942" y="113029"/>
                </a:lnTo>
                <a:lnTo>
                  <a:pt x="168909" y="3810"/>
                </a:lnTo>
                <a:lnTo>
                  <a:pt x="168909" y="0"/>
                </a:lnTo>
                <a:close/>
              </a:path>
            </a:pathLst>
          </a:custGeom>
          <a:solidFill>
            <a:srgbClr val="0000FF"/>
          </a:solidFill>
        </p:spPr>
        <p:txBody>
          <a:bodyPr wrap="square" lIns="0" tIns="0" rIns="0" bIns="0" rtlCol="0"/>
          <a:lstStyle/>
          <a:p>
            <a:endParaRPr sz="1632"/>
          </a:p>
        </p:txBody>
      </p:sp>
      <p:sp>
        <p:nvSpPr>
          <p:cNvPr id="77" name="object 77"/>
          <p:cNvSpPr/>
          <p:nvPr/>
        </p:nvSpPr>
        <p:spPr>
          <a:xfrm>
            <a:off x="946645" y="4499064"/>
            <a:ext cx="44914" cy="0"/>
          </a:xfrm>
          <a:custGeom>
            <a:avLst/>
            <a:gdLst/>
            <a:ahLst/>
            <a:cxnLst/>
            <a:rect l="l" t="t" r="r" b="b"/>
            <a:pathLst>
              <a:path w="49530">
                <a:moveTo>
                  <a:pt x="0" y="0"/>
                </a:moveTo>
                <a:lnTo>
                  <a:pt x="49529" y="0"/>
                </a:lnTo>
              </a:path>
            </a:pathLst>
          </a:custGeom>
          <a:ln w="15239">
            <a:solidFill>
              <a:srgbClr val="0000FF"/>
            </a:solidFill>
          </a:ln>
        </p:spPr>
        <p:txBody>
          <a:bodyPr wrap="square" lIns="0" tIns="0" rIns="0" bIns="0" rtlCol="0"/>
          <a:lstStyle/>
          <a:p>
            <a:endParaRPr sz="1632"/>
          </a:p>
        </p:txBody>
      </p:sp>
      <p:sp>
        <p:nvSpPr>
          <p:cNvPr id="78" name="object 78"/>
          <p:cNvSpPr/>
          <p:nvPr/>
        </p:nvSpPr>
        <p:spPr>
          <a:xfrm>
            <a:off x="952980" y="4196182"/>
            <a:ext cx="0" cy="295971"/>
          </a:xfrm>
          <a:custGeom>
            <a:avLst/>
            <a:gdLst/>
            <a:ahLst/>
            <a:cxnLst/>
            <a:rect l="l" t="t" r="r" b="b"/>
            <a:pathLst>
              <a:path h="326389">
                <a:moveTo>
                  <a:pt x="0" y="0"/>
                </a:moveTo>
                <a:lnTo>
                  <a:pt x="0" y="326389"/>
                </a:lnTo>
              </a:path>
            </a:pathLst>
          </a:custGeom>
          <a:ln w="13969">
            <a:solidFill>
              <a:srgbClr val="0000FF"/>
            </a:solidFill>
          </a:ln>
        </p:spPr>
        <p:txBody>
          <a:bodyPr wrap="square" lIns="0" tIns="0" rIns="0" bIns="0" rtlCol="0"/>
          <a:lstStyle/>
          <a:p>
            <a:endParaRPr sz="1632"/>
          </a:p>
        </p:txBody>
      </p:sp>
      <p:sp>
        <p:nvSpPr>
          <p:cNvPr id="79" name="object 79"/>
          <p:cNvSpPr/>
          <p:nvPr/>
        </p:nvSpPr>
        <p:spPr>
          <a:xfrm>
            <a:off x="946645" y="4189849"/>
            <a:ext cx="44914" cy="0"/>
          </a:xfrm>
          <a:custGeom>
            <a:avLst/>
            <a:gdLst/>
            <a:ahLst/>
            <a:cxnLst/>
            <a:rect l="l" t="t" r="r" b="b"/>
            <a:pathLst>
              <a:path w="49530">
                <a:moveTo>
                  <a:pt x="0" y="0"/>
                </a:moveTo>
                <a:lnTo>
                  <a:pt x="49529" y="0"/>
                </a:lnTo>
              </a:path>
            </a:pathLst>
          </a:custGeom>
          <a:ln w="13970">
            <a:solidFill>
              <a:srgbClr val="0000FF"/>
            </a:solidFill>
          </a:ln>
        </p:spPr>
        <p:txBody>
          <a:bodyPr wrap="square" lIns="0" tIns="0" rIns="0" bIns="0" rtlCol="0"/>
          <a:lstStyle/>
          <a:p>
            <a:endParaRPr sz="1632"/>
          </a:p>
        </p:txBody>
      </p:sp>
      <p:sp>
        <p:nvSpPr>
          <p:cNvPr id="80" name="object 80"/>
          <p:cNvSpPr/>
          <p:nvPr/>
        </p:nvSpPr>
        <p:spPr>
          <a:xfrm>
            <a:off x="1006628" y="4282555"/>
            <a:ext cx="161229" cy="146258"/>
          </a:xfrm>
          <a:custGeom>
            <a:avLst/>
            <a:gdLst/>
            <a:ahLst/>
            <a:cxnLst/>
            <a:rect l="l" t="t" r="r" b="b"/>
            <a:pathLst>
              <a:path w="177800" h="161289">
                <a:moveTo>
                  <a:pt x="25292" y="116839"/>
                </a:moveTo>
                <a:lnTo>
                  <a:pt x="18942" y="116839"/>
                </a:lnTo>
                <a:lnTo>
                  <a:pt x="11679" y="118606"/>
                </a:lnTo>
                <a:lnTo>
                  <a:pt x="5607" y="123348"/>
                </a:lnTo>
                <a:lnTo>
                  <a:pt x="1440" y="130234"/>
                </a:lnTo>
                <a:lnTo>
                  <a:pt x="102" y="137318"/>
                </a:lnTo>
                <a:lnTo>
                  <a:pt x="0" y="138787"/>
                </a:lnTo>
                <a:lnTo>
                  <a:pt x="2908" y="148431"/>
                </a:lnTo>
                <a:lnTo>
                  <a:pt x="10687" y="155575"/>
                </a:lnTo>
                <a:lnTo>
                  <a:pt x="21323" y="159861"/>
                </a:lnTo>
                <a:lnTo>
                  <a:pt x="32912" y="161289"/>
                </a:lnTo>
                <a:lnTo>
                  <a:pt x="49402" y="157281"/>
                </a:lnTo>
                <a:lnTo>
                  <a:pt x="54056" y="153669"/>
                </a:lnTo>
                <a:lnTo>
                  <a:pt x="22752" y="153669"/>
                </a:lnTo>
                <a:lnTo>
                  <a:pt x="16402" y="148589"/>
                </a:lnTo>
                <a:lnTo>
                  <a:pt x="25292" y="147319"/>
                </a:lnTo>
                <a:lnTo>
                  <a:pt x="32912" y="139700"/>
                </a:lnTo>
                <a:lnTo>
                  <a:pt x="32912" y="119379"/>
                </a:lnTo>
                <a:lnTo>
                  <a:pt x="25292" y="116839"/>
                </a:lnTo>
                <a:close/>
              </a:path>
              <a:path w="177800" h="161289">
                <a:moveTo>
                  <a:pt x="91754" y="133350"/>
                </a:moveTo>
                <a:lnTo>
                  <a:pt x="71012" y="133350"/>
                </a:lnTo>
                <a:lnTo>
                  <a:pt x="76092" y="143609"/>
                </a:lnTo>
                <a:lnTo>
                  <a:pt x="84029" y="152558"/>
                </a:lnTo>
                <a:lnTo>
                  <a:pt x="95301" y="158888"/>
                </a:lnTo>
                <a:lnTo>
                  <a:pt x="110382" y="161289"/>
                </a:lnTo>
                <a:lnTo>
                  <a:pt x="134115" y="154007"/>
                </a:lnTo>
                <a:lnTo>
                  <a:pt x="134469" y="153669"/>
                </a:lnTo>
                <a:lnTo>
                  <a:pt x="110382" y="153669"/>
                </a:lnTo>
                <a:lnTo>
                  <a:pt x="101512" y="151685"/>
                </a:lnTo>
                <a:lnTo>
                  <a:pt x="95618" y="146367"/>
                </a:lnTo>
                <a:lnTo>
                  <a:pt x="92394" y="138787"/>
                </a:lnTo>
                <a:lnTo>
                  <a:pt x="92317" y="138429"/>
                </a:lnTo>
                <a:lnTo>
                  <a:pt x="91754" y="133350"/>
                </a:lnTo>
                <a:close/>
              </a:path>
              <a:path w="177800" h="161289">
                <a:moveTo>
                  <a:pt x="91633" y="7619"/>
                </a:moveTo>
                <a:lnTo>
                  <a:pt x="67202" y="7619"/>
                </a:lnTo>
                <a:lnTo>
                  <a:pt x="73591" y="8532"/>
                </a:lnTo>
                <a:lnTo>
                  <a:pt x="80219" y="12064"/>
                </a:lnTo>
                <a:lnTo>
                  <a:pt x="85418" y="19407"/>
                </a:lnTo>
                <a:lnTo>
                  <a:pt x="87427" y="31194"/>
                </a:lnTo>
                <a:lnTo>
                  <a:pt x="87478" y="32127"/>
                </a:lnTo>
                <a:lnTo>
                  <a:pt x="86311" y="42187"/>
                </a:lnTo>
                <a:lnTo>
                  <a:pt x="76270" y="83542"/>
                </a:lnTo>
                <a:lnTo>
                  <a:pt x="62578" y="131702"/>
                </a:lnTo>
                <a:lnTo>
                  <a:pt x="34182" y="153669"/>
                </a:lnTo>
                <a:lnTo>
                  <a:pt x="54056" y="153669"/>
                </a:lnTo>
                <a:lnTo>
                  <a:pt x="61011" y="148272"/>
                </a:lnTo>
                <a:lnTo>
                  <a:pt x="68095" y="138787"/>
                </a:lnTo>
                <a:lnTo>
                  <a:pt x="71012" y="133350"/>
                </a:lnTo>
                <a:lnTo>
                  <a:pt x="91754" y="133350"/>
                </a:lnTo>
                <a:lnTo>
                  <a:pt x="91332" y="129539"/>
                </a:lnTo>
                <a:lnTo>
                  <a:pt x="91590" y="123705"/>
                </a:lnTo>
                <a:lnTo>
                  <a:pt x="92443" y="117157"/>
                </a:lnTo>
                <a:lnTo>
                  <a:pt x="109112" y="50800"/>
                </a:lnTo>
                <a:lnTo>
                  <a:pt x="117775" y="26669"/>
                </a:lnTo>
                <a:lnTo>
                  <a:pt x="106572" y="26669"/>
                </a:lnTo>
                <a:lnTo>
                  <a:pt x="98297" y="12858"/>
                </a:lnTo>
                <a:lnTo>
                  <a:pt x="91633" y="7619"/>
                </a:lnTo>
                <a:close/>
              </a:path>
              <a:path w="177800" h="161289">
                <a:moveTo>
                  <a:pt x="166262" y="102869"/>
                </a:moveTo>
                <a:lnTo>
                  <a:pt x="158642" y="102869"/>
                </a:lnTo>
                <a:lnTo>
                  <a:pt x="158642" y="104139"/>
                </a:lnTo>
                <a:lnTo>
                  <a:pt x="157372" y="106679"/>
                </a:lnTo>
                <a:lnTo>
                  <a:pt x="146815" y="130095"/>
                </a:lnTo>
                <a:lnTo>
                  <a:pt x="133877" y="144462"/>
                </a:lnTo>
                <a:lnTo>
                  <a:pt x="120939" y="151685"/>
                </a:lnTo>
                <a:lnTo>
                  <a:pt x="110382" y="153669"/>
                </a:lnTo>
                <a:lnTo>
                  <a:pt x="134469" y="153669"/>
                </a:lnTo>
                <a:lnTo>
                  <a:pt x="151657" y="137318"/>
                </a:lnTo>
                <a:lnTo>
                  <a:pt x="162531" y="118963"/>
                </a:lnTo>
                <a:lnTo>
                  <a:pt x="166262" y="106679"/>
                </a:lnTo>
                <a:lnTo>
                  <a:pt x="166262" y="102869"/>
                </a:lnTo>
                <a:close/>
              </a:path>
              <a:path w="177800" h="161289">
                <a:moveTo>
                  <a:pt x="68472" y="0"/>
                </a:moveTo>
                <a:lnTo>
                  <a:pt x="44004" y="7282"/>
                </a:lnTo>
                <a:lnTo>
                  <a:pt x="26086" y="23971"/>
                </a:lnTo>
                <a:lnTo>
                  <a:pt x="15072" y="42326"/>
                </a:lnTo>
                <a:lnTo>
                  <a:pt x="11322" y="54609"/>
                </a:lnTo>
                <a:lnTo>
                  <a:pt x="11322" y="58419"/>
                </a:lnTo>
                <a:lnTo>
                  <a:pt x="17672" y="58419"/>
                </a:lnTo>
                <a:lnTo>
                  <a:pt x="18942" y="57150"/>
                </a:lnTo>
                <a:lnTo>
                  <a:pt x="20212" y="54609"/>
                </a:lnTo>
                <a:lnTo>
                  <a:pt x="31304" y="31194"/>
                </a:lnTo>
                <a:lnTo>
                  <a:pt x="44183" y="16827"/>
                </a:lnTo>
                <a:lnTo>
                  <a:pt x="56823" y="9604"/>
                </a:lnTo>
                <a:lnTo>
                  <a:pt x="67202" y="7619"/>
                </a:lnTo>
                <a:lnTo>
                  <a:pt x="91633" y="7619"/>
                </a:lnTo>
                <a:lnTo>
                  <a:pt x="87998" y="4762"/>
                </a:lnTo>
                <a:lnTo>
                  <a:pt x="77461" y="952"/>
                </a:lnTo>
                <a:lnTo>
                  <a:pt x="68472" y="0"/>
                </a:lnTo>
                <a:close/>
              </a:path>
              <a:path w="177800" h="161289">
                <a:moveTo>
                  <a:pt x="168996" y="7619"/>
                </a:moveTo>
                <a:lnTo>
                  <a:pt x="154832" y="7619"/>
                </a:lnTo>
                <a:lnTo>
                  <a:pt x="161182" y="12700"/>
                </a:lnTo>
                <a:lnTo>
                  <a:pt x="152292" y="13969"/>
                </a:lnTo>
                <a:lnTo>
                  <a:pt x="144672" y="22859"/>
                </a:lnTo>
                <a:lnTo>
                  <a:pt x="144672" y="36829"/>
                </a:lnTo>
                <a:lnTo>
                  <a:pt x="148482" y="44450"/>
                </a:lnTo>
                <a:lnTo>
                  <a:pt x="158642" y="44450"/>
                </a:lnTo>
                <a:lnTo>
                  <a:pt x="164833" y="43041"/>
                </a:lnTo>
                <a:lnTo>
                  <a:pt x="171024" y="38893"/>
                </a:lnTo>
                <a:lnTo>
                  <a:pt x="175787" y="32127"/>
                </a:lnTo>
                <a:lnTo>
                  <a:pt x="177692" y="22859"/>
                </a:lnTo>
                <a:lnTo>
                  <a:pt x="174140" y="11787"/>
                </a:lnTo>
                <a:lnTo>
                  <a:pt x="168996" y="7619"/>
                </a:lnTo>
                <a:close/>
              </a:path>
              <a:path w="177800" h="161289">
                <a:moveTo>
                  <a:pt x="144672" y="0"/>
                </a:moveTo>
                <a:lnTo>
                  <a:pt x="130861" y="3095"/>
                </a:lnTo>
                <a:lnTo>
                  <a:pt x="119907" y="10477"/>
                </a:lnTo>
                <a:lnTo>
                  <a:pt x="111811" y="19288"/>
                </a:lnTo>
                <a:lnTo>
                  <a:pt x="106572" y="26669"/>
                </a:lnTo>
                <a:lnTo>
                  <a:pt x="117775" y="26669"/>
                </a:lnTo>
                <a:lnTo>
                  <a:pt x="118319" y="25399"/>
                </a:lnTo>
                <a:lnTo>
                  <a:pt x="128757" y="12938"/>
                </a:lnTo>
                <a:lnTo>
                  <a:pt x="144672" y="7619"/>
                </a:lnTo>
                <a:lnTo>
                  <a:pt x="168996" y="7619"/>
                </a:lnTo>
                <a:lnTo>
                  <a:pt x="165468" y="4762"/>
                </a:lnTo>
                <a:lnTo>
                  <a:pt x="154653" y="1071"/>
                </a:lnTo>
                <a:lnTo>
                  <a:pt x="144672" y="0"/>
                </a:lnTo>
                <a:close/>
              </a:path>
            </a:pathLst>
          </a:custGeom>
          <a:solidFill>
            <a:srgbClr val="0000FF"/>
          </a:solidFill>
        </p:spPr>
        <p:txBody>
          <a:bodyPr wrap="square" lIns="0" tIns="0" rIns="0" bIns="0" rtlCol="0"/>
          <a:lstStyle/>
          <a:p>
            <a:endParaRPr sz="1632"/>
          </a:p>
        </p:txBody>
      </p:sp>
      <p:sp>
        <p:nvSpPr>
          <p:cNvPr id="81" name="object 81"/>
          <p:cNvSpPr/>
          <p:nvPr/>
        </p:nvSpPr>
        <p:spPr>
          <a:xfrm>
            <a:off x="1187337" y="4499064"/>
            <a:ext cx="44914" cy="0"/>
          </a:xfrm>
          <a:custGeom>
            <a:avLst/>
            <a:gdLst/>
            <a:ahLst/>
            <a:cxnLst/>
            <a:rect l="l" t="t" r="r" b="b"/>
            <a:pathLst>
              <a:path w="49530">
                <a:moveTo>
                  <a:pt x="0" y="0"/>
                </a:moveTo>
                <a:lnTo>
                  <a:pt x="49530" y="0"/>
                </a:lnTo>
              </a:path>
            </a:pathLst>
          </a:custGeom>
          <a:ln w="15239">
            <a:solidFill>
              <a:srgbClr val="0000FF"/>
            </a:solidFill>
          </a:ln>
        </p:spPr>
        <p:txBody>
          <a:bodyPr wrap="square" lIns="0" tIns="0" rIns="0" bIns="0" rtlCol="0"/>
          <a:lstStyle/>
          <a:p>
            <a:endParaRPr sz="1632"/>
          </a:p>
        </p:txBody>
      </p:sp>
      <p:sp>
        <p:nvSpPr>
          <p:cNvPr id="82" name="object 82"/>
          <p:cNvSpPr/>
          <p:nvPr/>
        </p:nvSpPr>
        <p:spPr>
          <a:xfrm>
            <a:off x="1225342" y="4196182"/>
            <a:ext cx="0" cy="295971"/>
          </a:xfrm>
          <a:custGeom>
            <a:avLst/>
            <a:gdLst/>
            <a:ahLst/>
            <a:cxnLst/>
            <a:rect l="l" t="t" r="r" b="b"/>
            <a:pathLst>
              <a:path h="326389">
                <a:moveTo>
                  <a:pt x="0" y="0"/>
                </a:moveTo>
                <a:lnTo>
                  <a:pt x="0" y="326389"/>
                </a:lnTo>
              </a:path>
            </a:pathLst>
          </a:custGeom>
          <a:ln w="15240">
            <a:solidFill>
              <a:srgbClr val="0000FF"/>
            </a:solidFill>
          </a:ln>
        </p:spPr>
        <p:txBody>
          <a:bodyPr wrap="square" lIns="0" tIns="0" rIns="0" bIns="0" rtlCol="0"/>
          <a:lstStyle/>
          <a:p>
            <a:endParaRPr sz="1632"/>
          </a:p>
        </p:txBody>
      </p:sp>
      <p:sp>
        <p:nvSpPr>
          <p:cNvPr id="83" name="object 83"/>
          <p:cNvSpPr/>
          <p:nvPr/>
        </p:nvSpPr>
        <p:spPr>
          <a:xfrm>
            <a:off x="1187337" y="4189849"/>
            <a:ext cx="44914" cy="0"/>
          </a:xfrm>
          <a:custGeom>
            <a:avLst/>
            <a:gdLst/>
            <a:ahLst/>
            <a:cxnLst/>
            <a:rect l="l" t="t" r="r" b="b"/>
            <a:pathLst>
              <a:path w="49530">
                <a:moveTo>
                  <a:pt x="0" y="0"/>
                </a:moveTo>
                <a:lnTo>
                  <a:pt x="49530" y="0"/>
                </a:lnTo>
              </a:path>
            </a:pathLst>
          </a:custGeom>
          <a:ln w="13970">
            <a:solidFill>
              <a:srgbClr val="0000FF"/>
            </a:solidFill>
          </a:ln>
        </p:spPr>
        <p:txBody>
          <a:bodyPr wrap="square" lIns="0" tIns="0" rIns="0" bIns="0" rtlCol="0"/>
          <a:lstStyle/>
          <a:p>
            <a:endParaRPr sz="1632"/>
          </a:p>
        </p:txBody>
      </p:sp>
      <p:sp>
        <p:nvSpPr>
          <p:cNvPr id="84" name="object 84"/>
          <p:cNvSpPr/>
          <p:nvPr/>
        </p:nvSpPr>
        <p:spPr>
          <a:xfrm>
            <a:off x="1281772" y="4312498"/>
            <a:ext cx="170442" cy="161229"/>
          </a:xfrm>
          <a:custGeom>
            <a:avLst/>
            <a:gdLst/>
            <a:ahLst/>
            <a:cxnLst/>
            <a:rect l="l" t="t" r="r" b="b"/>
            <a:pathLst>
              <a:path w="187959" h="177800">
                <a:moveTo>
                  <a:pt x="55880" y="168910"/>
                </a:moveTo>
                <a:lnTo>
                  <a:pt x="0" y="168910"/>
                </a:lnTo>
                <a:lnTo>
                  <a:pt x="0" y="176530"/>
                </a:lnTo>
                <a:lnTo>
                  <a:pt x="2540" y="177800"/>
                </a:lnTo>
                <a:lnTo>
                  <a:pt x="10159" y="177800"/>
                </a:lnTo>
                <a:lnTo>
                  <a:pt x="17780" y="176530"/>
                </a:lnTo>
                <a:lnTo>
                  <a:pt x="55880" y="176530"/>
                </a:lnTo>
                <a:lnTo>
                  <a:pt x="55880" y="168910"/>
                </a:lnTo>
                <a:close/>
              </a:path>
              <a:path w="187959" h="177800">
                <a:moveTo>
                  <a:pt x="55880" y="176530"/>
                </a:moveTo>
                <a:lnTo>
                  <a:pt x="25400" y="176530"/>
                </a:lnTo>
                <a:lnTo>
                  <a:pt x="31511" y="176728"/>
                </a:lnTo>
                <a:lnTo>
                  <a:pt x="44688" y="177601"/>
                </a:lnTo>
                <a:lnTo>
                  <a:pt x="50800" y="177800"/>
                </a:lnTo>
                <a:lnTo>
                  <a:pt x="55880" y="177800"/>
                </a:lnTo>
                <a:lnTo>
                  <a:pt x="55880" y="176530"/>
                </a:lnTo>
                <a:close/>
              </a:path>
              <a:path w="187959" h="177800">
                <a:moveTo>
                  <a:pt x="187959" y="168910"/>
                </a:moveTo>
                <a:lnTo>
                  <a:pt x="118109" y="168910"/>
                </a:lnTo>
                <a:lnTo>
                  <a:pt x="118109" y="177800"/>
                </a:lnTo>
                <a:lnTo>
                  <a:pt x="121920" y="177800"/>
                </a:lnTo>
                <a:lnTo>
                  <a:pt x="129024" y="177601"/>
                </a:lnTo>
                <a:lnTo>
                  <a:pt x="146565" y="176728"/>
                </a:lnTo>
                <a:lnTo>
                  <a:pt x="153670" y="176530"/>
                </a:lnTo>
                <a:lnTo>
                  <a:pt x="187324" y="176530"/>
                </a:lnTo>
                <a:lnTo>
                  <a:pt x="187959" y="175260"/>
                </a:lnTo>
                <a:lnTo>
                  <a:pt x="187959" y="168910"/>
                </a:lnTo>
                <a:close/>
              </a:path>
              <a:path w="187959" h="177800">
                <a:moveTo>
                  <a:pt x="187324" y="176530"/>
                </a:moveTo>
                <a:lnTo>
                  <a:pt x="158750" y="176530"/>
                </a:lnTo>
                <a:lnTo>
                  <a:pt x="163830" y="177800"/>
                </a:lnTo>
                <a:lnTo>
                  <a:pt x="186690" y="177800"/>
                </a:lnTo>
                <a:lnTo>
                  <a:pt x="187324" y="176530"/>
                </a:lnTo>
                <a:close/>
              </a:path>
              <a:path w="187959" h="177800">
                <a:moveTo>
                  <a:pt x="142240" y="0"/>
                </a:moveTo>
                <a:lnTo>
                  <a:pt x="132080" y="0"/>
                </a:lnTo>
                <a:lnTo>
                  <a:pt x="130809" y="2540"/>
                </a:lnTo>
                <a:lnTo>
                  <a:pt x="129540" y="6350"/>
                </a:lnTo>
                <a:lnTo>
                  <a:pt x="38100" y="148590"/>
                </a:lnTo>
                <a:lnTo>
                  <a:pt x="30817" y="157122"/>
                </a:lnTo>
                <a:lnTo>
                  <a:pt x="23653" y="163512"/>
                </a:lnTo>
                <a:lnTo>
                  <a:pt x="15775" y="167520"/>
                </a:lnTo>
                <a:lnTo>
                  <a:pt x="6350" y="168910"/>
                </a:lnTo>
                <a:lnTo>
                  <a:pt x="40640" y="168910"/>
                </a:lnTo>
                <a:lnTo>
                  <a:pt x="40640" y="158750"/>
                </a:lnTo>
                <a:lnTo>
                  <a:pt x="43180" y="154940"/>
                </a:lnTo>
                <a:lnTo>
                  <a:pt x="44450" y="152400"/>
                </a:lnTo>
                <a:lnTo>
                  <a:pt x="64770" y="120650"/>
                </a:lnTo>
                <a:lnTo>
                  <a:pt x="159390" y="120650"/>
                </a:lnTo>
                <a:lnTo>
                  <a:pt x="158141" y="111760"/>
                </a:lnTo>
                <a:lnTo>
                  <a:pt x="71120" y="111760"/>
                </a:lnTo>
                <a:lnTo>
                  <a:pt x="121920" y="30480"/>
                </a:lnTo>
                <a:lnTo>
                  <a:pt x="146721" y="30480"/>
                </a:lnTo>
                <a:lnTo>
                  <a:pt x="143509" y="7620"/>
                </a:lnTo>
                <a:lnTo>
                  <a:pt x="142240" y="2540"/>
                </a:lnTo>
                <a:lnTo>
                  <a:pt x="142240" y="0"/>
                </a:lnTo>
                <a:close/>
              </a:path>
              <a:path w="187959" h="177800">
                <a:moveTo>
                  <a:pt x="159390" y="120650"/>
                </a:moveTo>
                <a:lnTo>
                  <a:pt x="134620" y="120650"/>
                </a:lnTo>
                <a:lnTo>
                  <a:pt x="140970" y="162560"/>
                </a:lnTo>
                <a:lnTo>
                  <a:pt x="139700" y="165100"/>
                </a:lnTo>
                <a:lnTo>
                  <a:pt x="139700" y="168910"/>
                </a:lnTo>
                <a:lnTo>
                  <a:pt x="166370" y="168910"/>
                </a:lnTo>
                <a:lnTo>
                  <a:pt x="165100" y="167640"/>
                </a:lnTo>
                <a:lnTo>
                  <a:pt x="165100" y="161290"/>
                </a:lnTo>
                <a:lnTo>
                  <a:pt x="159390" y="120650"/>
                </a:lnTo>
                <a:close/>
              </a:path>
              <a:path w="187959" h="177800">
                <a:moveTo>
                  <a:pt x="146721" y="30480"/>
                </a:moveTo>
                <a:lnTo>
                  <a:pt x="121920" y="30480"/>
                </a:lnTo>
                <a:lnTo>
                  <a:pt x="134620" y="111760"/>
                </a:lnTo>
                <a:lnTo>
                  <a:pt x="158141" y="111760"/>
                </a:lnTo>
                <a:lnTo>
                  <a:pt x="146721" y="30480"/>
                </a:lnTo>
                <a:close/>
              </a:path>
            </a:pathLst>
          </a:custGeom>
          <a:solidFill>
            <a:srgbClr val="0000FF"/>
          </a:solidFill>
        </p:spPr>
        <p:txBody>
          <a:bodyPr wrap="square" lIns="0" tIns="0" rIns="0" bIns="0" rtlCol="0"/>
          <a:lstStyle/>
          <a:p>
            <a:endParaRPr sz="1632"/>
          </a:p>
        </p:txBody>
      </p:sp>
      <p:sp>
        <p:nvSpPr>
          <p:cNvPr id="85" name="object 85"/>
          <p:cNvSpPr/>
          <p:nvPr/>
        </p:nvSpPr>
        <p:spPr>
          <a:xfrm>
            <a:off x="982346" y="4639563"/>
            <a:ext cx="153168" cy="228024"/>
          </a:xfrm>
          <a:custGeom>
            <a:avLst/>
            <a:gdLst/>
            <a:ahLst/>
            <a:cxnLst/>
            <a:rect l="l" t="t" r="r" b="b"/>
            <a:pathLst>
              <a:path w="168909" h="251460">
                <a:moveTo>
                  <a:pt x="85090" y="90169"/>
                </a:moveTo>
                <a:lnTo>
                  <a:pt x="54649" y="99119"/>
                </a:lnTo>
                <a:lnTo>
                  <a:pt x="27305" y="122713"/>
                </a:lnTo>
                <a:lnTo>
                  <a:pt x="7580" y="156071"/>
                </a:lnTo>
                <a:lnTo>
                  <a:pt x="0" y="194309"/>
                </a:lnTo>
                <a:lnTo>
                  <a:pt x="3413" y="217169"/>
                </a:lnTo>
                <a:lnTo>
                  <a:pt x="13017" y="235267"/>
                </a:lnTo>
                <a:lnTo>
                  <a:pt x="27860" y="247173"/>
                </a:lnTo>
                <a:lnTo>
                  <a:pt x="46990" y="251459"/>
                </a:lnTo>
                <a:lnTo>
                  <a:pt x="53955" y="250686"/>
                </a:lnTo>
                <a:lnTo>
                  <a:pt x="64611" y="247173"/>
                </a:lnTo>
                <a:lnTo>
                  <a:pt x="70118" y="243839"/>
                </a:lnTo>
                <a:lnTo>
                  <a:pt x="48259" y="243839"/>
                </a:lnTo>
                <a:lnTo>
                  <a:pt x="36651" y="240625"/>
                </a:lnTo>
                <a:lnTo>
                  <a:pt x="29686" y="232409"/>
                </a:lnTo>
                <a:lnTo>
                  <a:pt x="26292" y="221337"/>
                </a:lnTo>
                <a:lnTo>
                  <a:pt x="25400" y="209550"/>
                </a:lnTo>
                <a:lnTo>
                  <a:pt x="27126" y="192266"/>
                </a:lnTo>
                <a:lnTo>
                  <a:pt x="37722" y="148649"/>
                </a:lnTo>
                <a:lnTo>
                  <a:pt x="63976" y="107314"/>
                </a:lnTo>
                <a:lnTo>
                  <a:pt x="86359" y="97789"/>
                </a:lnTo>
                <a:lnTo>
                  <a:pt x="106834" y="97789"/>
                </a:lnTo>
                <a:lnTo>
                  <a:pt x="105409" y="96361"/>
                </a:lnTo>
                <a:lnTo>
                  <a:pt x="96321" y="91777"/>
                </a:lnTo>
                <a:lnTo>
                  <a:pt x="85090" y="90169"/>
                </a:lnTo>
                <a:close/>
              </a:path>
              <a:path w="168909" h="251460">
                <a:moveTo>
                  <a:pt x="115570" y="224789"/>
                </a:moveTo>
                <a:lnTo>
                  <a:pt x="92709" y="224789"/>
                </a:lnTo>
                <a:lnTo>
                  <a:pt x="96976" y="234850"/>
                </a:lnTo>
                <a:lnTo>
                  <a:pt x="103981" y="243363"/>
                </a:lnTo>
                <a:lnTo>
                  <a:pt x="113605" y="249257"/>
                </a:lnTo>
                <a:lnTo>
                  <a:pt x="125730" y="251459"/>
                </a:lnTo>
                <a:lnTo>
                  <a:pt x="134540" y="250070"/>
                </a:lnTo>
                <a:lnTo>
                  <a:pt x="141922" y="246062"/>
                </a:lnTo>
                <a:lnTo>
                  <a:pt x="143993" y="243839"/>
                </a:lnTo>
                <a:lnTo>
                  <a:pt x="116840" y="243839"/>
                </a:lnTo>
                <a:lnTo>
                  <a:pt x="115615" y="235267"/>
                </a:lnTo>
                <a:lnTo>
                  <a:pt x="115570" y="224789"/>
                </a:lnTo>
                <a:close/>
              </a:path>
              <a:path w="168909" h="251460">
                <a:moveTo>
                  <a:pt x="106834" y="97789"/>
                </a:moveTo>
                <a:lnTo>
                  <a:pt x="86359" y="97789"/>
                </a:lnTo>
                <a:lnTo>
                  <a:pt x="100171" y="102393"/>
                </a:lnTo>
                <a:lnTo>
                  <a:pt x="108267" y="112712"/>
                </a:lnTo>
                <a:lnTo>
                  <a:pt x="112077" y="123507"/>
                </a:lnTo>
                <a:lnTo>
                  <a:pt x="113030" y="129539"/>
                </a:lnTo>
                <a:lnTo>
                  <a:pt x="113030" y="135889"/>
                </a:lnTo>
                <a:lnTo>
                  <a:pt x="95250" y="204469"/>
                </a:lnTo>
                <a:lnTo>
                  <a:pt x="92709" y="210819"/>
                </a:lnTo>
                <a:lnTo>
                  <a:pt x="92709" y="212089"/>
                </a:lnTo>
                <a:lnTo>
                  <a:pt x="56554" y="242550"/>
                </a:lnTo>
                <a:lnTo>
                  <a:pt x="48259" y="243839"/>
                </a:lnTo>
                <a:lnTo>
                  <a:pt x="70118" y="243839"/>
                </a:lnTo>
                <a:lnTo>
                  <a:pt x="77886" y="239137"/>
                </a:lnTo>
                <a:lnTo>
                  <a:pt x="92709" y="224789"/>
                </a:lnTo>
                <a:lnTo>
                  <a:pt x="115570" y="224789"/>
                </a:lnTo>
                <a:lnTo>
                  <a:pt x="115570" y="218439"/>
                </a:lnTo>
                <a:lnTo>
                  <a:pt x="116840" y="215900"/>
                </a:lnTo>
                <a:lnTo>
                  <a:pt x="118109" y="209550"/>
                </a:lnTo>
                <a:lnTo>
                  <a:pt x="141942" y="113029"/>
                </a:lnTo>
                <a:lnTo>
                  <a:pt x="118109" y="113029"/>
                </a:lnTo>
                <a:lnTo>
                  <a:pt x="112593" y="103564"/>
                </a:lnTo>
                <a:lnTo>
                  <a:pt x="106834" y="97789"/>
                </a:lnTo>
                <a:close/>
              </a:path>
              <a:path w="168909" h="251460">
                <a:moveTo>
                  <a:pt x="162559" y="193039"/>
                </a:moveTo>
                <a:lnTo>
                  <a:pt x="154940" y="193039"/>
                </a:lnTo>
                <a:lnTo>
                  <a:pt x="154940" y="194309"/>
                </a:lnTo>
                <a:lnTo>
                  <a:pt x="153670" y="199389"/>
                </a:lnTo>
                <a:lnTo>
                  <a:pt x="148788" y="215979"/>
                </a:lnTo>
                <a:lnTo>
                  <a:pt x="143192" y="230187"/>
                </a:lnTo>
                <a:lnTo>
                  <a:pt x="136167" y="240109"/>
                </a:lnTo>
                <a:lnTo>
                  <a:pt x="127000" y="243839"/>
                </a:lnTo>
                <a:lnTo>
                  <a:pt x="143993" y="243839"/>
                </a:lnTo>
                <a:lnTo>
                  <a:pt x="161686" y="200064"/>
                </a:lnTo>
                <a:lnTo>
                  <a:pt x="162559" y="195579"/>
                </a:lnTo>
                <a:lnTo>
                  <a:pt x="162559" y="193039"/>
                </a:lnTo>
                <a:close/>
              </a:path>
              <a:path w="168909" h="251460">
                <a:moveTo>
                  <a:pt x="168909" y="0"/>
                </a:moveTo>
                <a:lnTo>
                  <a:pt x="165100" y="0"/>
                </a:lnTo>
                <a:lnTo>
                  <a:pt x="156170" y="595"/>
                </a:lnTo>
                <a:lnTo>
                  <a:pt x="128309" y="3214"/>
                </a:lnTo>
                <a:lnTo>
                  <a:pt x="119380" y="3809"/>
                </a:lnTo>
                <a:lnTo>
                  <a:pt x="116840" y="3809"/>
                </a:lnTo>
                <a:lnTo>
                  <a:pt x="114300" y="6350"/>
                </a:lnTo>
                <a:lnTo>
                  <a:pt x="114300" y="15239"/>
                </a:lnTo>
                <a:lnTo>
                  <a:pt x="139700" y="15239"/>
                </a:lnTo>
                <a:lnTo>
                  <a:pt x="140970" y="17779"/>
                </a:lnTo>
                <a:lnTo>
                  <a:pt x="140970" y="21589"/>
                </a:lnTo>
                <a:lnTo>
                  <a:pt x="139700" y="27939"/>
                </a:lnTo>
                <a:lnTo>
                  <a:pt x="118109" y="113029"/>
                </a:lnTo>
                <a:lnTo>
                  <a:pt x="141942" y="113029"/>
                </a:lnTo>
                <a:lnTo>
                  <a:pt x="168909" y="3809"/>
                </a:lnTo>
                <a:lnTo>
                  <a:pt x="168909" y="0"/>
                </a:lnTo>
                <a:close/>
              </a:path>
            </a:pathLst>
          </a:custGeom>
          <a:solidFill>
            <a:srgbClr val="0000FF"/>
          </a:solidFill>
        </p:spPr>
        <p:txBody>
          <a:bodyPr wrap="square" lIns="0" tIns="0" rIns="0" bIns="0" rtlCol="0"/>
          <a:lstStyle/>
          <a:p>
            <a:endParaRPr sz="1632"/>
          </a:p>
        </p:txBody>
      </p:sp>
      <p:sp>
        <p:nvSpPr>
          <p:cNvPr id="86" name="object 86"/>
          <p:cNvSpPr/>
          <p:nvPr/>
        </p:nvSpPr>
        <p:spPr>
          <a:xfrm>
            <a:off x="1142423" y="4661445"/>
            <a:ext cx="100192" cy="204991"/>
          </a:xfrm>
          <a:custGeom>
            <a:avLst/>
            <a:gdLst/>
            <a:ahLst/>
            <a:cxnLst/>
            <a:rect l="l" t="t" r="r" b="b"/>
            <a:pathLst>
              <a:path w="110490" h="226060">
                <a:moveTo>
                  <a:pt x="66040" y="80010"/>
                </a:moveTo>
                <a:lnTo>
                  <a:pt x="41909" y="80010"/>
                </a:lnTo>
                <a:lnTo>
                  <a:pt x="26828" y="139640"/>
                </a:lnTo>
                <a:lnTo>
                  <a:pt x="18297" y="172720"/>
                </a:lnTo>
                <a:lnTo>
                  <a:pt x="14763" y="186987"/>
                </a:lnTo>
                <a:lnTo>
                  <a:pt x="13969" y="193040"/>
                </a:lnTo>
                <a:lnTo>
                  <a:pt x="16648" y="206236"/>
                </a:lnTo>
                <a:lnTo>
                  <a:pt x="23971" y="216693"/>
                </a:lnTo>
                <a:lnTo>
                  <a:pt x="34865" y="223579"/>
                </a:lnTo>
                <a:lnTo>
                  <a:pt x="48259" y="226060"/>
                </a:lnTo>
                <a:lnTo>
                  <a:pt x="70380" y="218440"/>
                </a:lnTo>
                <a:lnTo>
                  <a:pt x="40640" y="218440"/>
                </a:lnTo>
                <a:lnTo>
                  <a:pt x="38100" y="214630"/>
                </a:lnTo>
                <a:lnTo>
                  <a:pt x="38100" y="190500"/>
                </a:lnTo>
                <a:lnTo>
                  <a:pt x="66040" y="80010"/>
                </a:lnTo>
                <a:close/>
              </a:path>
              <a:path w="110490" h="226060">
                <a:moveTo>
                  <a:pt x="104140" y="167640"/>
                </a:moveTo>
                <a:lnTo>
                  <a:pt x="97790" y="167640"/>
                </a:lnTo>
                <a:lnTo>
                  <a:pt x="96519" y="168910"/>
                </a:lnTo>
                <a:lnTo>
                  <a:pt x="95250" y="172720"/>
                </a:lnTo>
                <a:lnTo>
                  <a:pt x="82728" y="195937"/>
                </a:lnTo>
                <a:lnTo>
                  <a:pt x="70326" y="209867"/>
                </a:lnTo>
                <a:lnTo>
                  <a:pt x="58638" y="216654"/>
                </a:lnTo>
                <a:lnTo>
                  <a:pt x="48259" y="218440"/>
                </a:lnTo>
                <a:lnTo>
                  <a:pt x="70380" y="218440"/>
                </a:lnTo>
                <a:lnTo>
                  <a:pt x="71993" y="217884"/>
                </a:lnTo>
                <a:lnTo>
                  <a:pt x="89535" y="199707"/>
                </a:lnTo>
                <a:lnTo>
                  <a:pt x="100409" y="181054"/>
                </a:lnTo>
                <a:lnTo>
                  <a:pt x="104140" y="171450"/>
                </a:lnTo>
                <a:lnTo>
                  <a:pt x="104140" y="167640"/>
                </a:lnTo>
                <a:close/>
              </a:path>
              <a:path w="110490" h="226060">
                <a:moveTo>
                  <a:pt x="110490" y="68580"/>
                </a:moveTo>
                <a:lnTo>
                  <a:pt x="0" y="68580"/>
                </a:lnTo>
                <a:lnTo>
                  <a:pt x="0" y="80010"/>
                </a:lnTo>
                <a:lnTo>
                  <a:pt x="110490" y="80010"/>
                </a:lnTo>
                <a:lnTo>
                  <a:pt x="110490" y="68580"/>
                </a:lnTo>
                <a:close/>
              </a:path>
              <a:path w="110490" h="226060">
                <a:moveTo>
                  <a:pt x="78740" y="0"/>
                </a:moveTo>
                <a:lnTo>
                  <a:pt x="62229" y="0"/>
                </a:lnTo>
                <a:lnTo>
                  <a:pt x="58380" y="12858"/>
                </a:lnTo>
                <a:lnTo>
                  <a:pt x="44450" y="68580"/>
                </a:lnTo>
                <a:lnTo>
                  <a:pt x="68579" y="68580"/>
                </a:lnTo>
                <a:lnTo>
                  <a:pt x="76854" y="38735"/>
                </a:lnTo>
                <a:lnTo>
                  <a:pt x="81438" y="21272"/>
                </a:lnTo>
                <a:lnTo>
                  <a:pt x="83427" y="12700"/>
                </a:lnTo>
                <a:lnTo>
                  <a:pt x="83819" y="10160"/>
                </a:lnTo>
                <a:lnTo>
                  <a:pt x="83819" y="3810"/>
                </a:lnTo>
                <a:lnTo>
                  <a:pt x="78740" y="0"/>
                </a:lnTo>
                <a:close/>
              </a:path>
            </a:pathLst>
          </a:custGeom>
          <a:solidFill>
            <a:srgbClr val="0000FF"/>
          </a:solidFill>
        </p:spPr>
        <p:txBody>
          <a:bodyPr wrap="square" lIns="0" tIns="0" rIns="0" bIns="0" rtlCol="0"/>
          <a:lstStyle/>
          <a:p>
            <a:endParaRPr sz="1632"/>
          </a:p>
        </p:txBody>
      </p:sp>
      <p:sp>
        <p:nvSpPr>
          <p:cNvPr id="87" name="object 87"/>
          <p:cNvSpPr/>
          <p:nvPr/>
        </p:nvSpPr>
        <p:spPr>
          <a:xfrm>
            <a:off x="1626111" y="4530734"/>
            <a:ext cx="214205" cy="0"/>
          </a:xfrm>
          <a:custGeom>
            <a:avLst/>
            <a:gdLst/>
            <a:ahLst/>
            <a:cxnLst/>
            <a:rect l="l" t="t" r="r" b="b"/>
            <a:pathLst>
              <a:path w="236219">
                <a:moveTo>
                  <a:pt x="0" y="0"/>
                </a:moveTo>
                <a:lnTo>
                  <a:pt x="236220" y="0"/>
                </a:lnTo>
              </a:path>
            </a:pathLst>
          </a:custGeom>
          <a:ln w="13969">
            <a:solidFill>
              <a:srgbClr val="0000FF"/>
            </a:solidFill>
          </a:ln>
        </p:spPr>
        <p:txBody>
          <a:bodyPr wrap="square" lIns="0" tIns="0" rIns="0" bIns="0" rtlCol="0"/>
          <a:lstStyle/>
          <a:p>
            <a:endParaRPr sz="1632"/>
          </a:p>
        </p:txBody>
      </p:sp>
      <p:sp>
        <p:nvSpPr>
          <p:cNvPr id="88" name="object 88"/>
          <p:cNvSpPr/>
          <p:nvPr/>
        </p:nvSpPr>
        <p:spPr>
          <a:xfrm>
            <a:off x="1626111" y="4592922"/>
            <a:ext cx="214205" cy="0"/>
          </a:xfrm>
          <a:custGeom>
            <a:avLst/>
            <a:gdLst/>
            <a:ahLst/>
            <a:cxnLst/>
            <a:rect l="l" t="t" r="r" b="b"/>
            <a:pathLst>
              <a:path w="236219">
                <a:moveTo>
                  <a:pt x="0" y="0"/>
                </a:moveTo>
                <a:lnTo>
                  <a:pt x="236220" y="0"/>
                </a:lnTo>
              </a:path>
            </a:pathLst>
          </a:custGeom>
          <a:ln w="13970">
            <a:solidFill>
              <a:srgbClr val="0000FF"/>
            </a:solidFill>
          </a:ln>
        </p:spPr>
        <p:txBody>
          <a:bodyPr wrap="square" lIns="0" tIns="0" rIns="0" bIns="0" rtlCol="0"/>
          <a:lstStyle/>
          <a:p>
            <a:endParaRPr sz="1632"/>
          </a:p>
        </p:txBody>
      </p:sp>
      <p:sp>
        <p:nvSpPr>
          <p:cNvPr id="89" name="object 89"/>
          <p:cNvSpPr/>
          <p:nvPr/>
        </p:nvSpPr>
        <p:spPr>
          <a:xfrm>
            <a:off x="1972754" y="4561827"/>
            <a:ext cx="198082" cy="0"/>
          </a:xfrm>
          <a:custGeom>
            <a:avLst/>
            <a:gdLst/>
            <a:ahLst/>
            <a:cxnLst/>
            <a:rect l="l" t="t" r="r" b="b"/>
            <a:pathLst>
              <a:path w="218439">
                <a:moveTo>
                  <a:pt x="0" y="0"/>
                </a:moveTo>
                <a:lnTo>
                  <a:pt x="218439" y="0"/>
                </a:lnTo>
              </a:path>
            </a:pathLst>
          </a:custGeom>
          <a:ln w="13969">
            <a:solidFill>
              <a:srgbClr val="0000FF"/>
            </a:solidFill>
          </a:ln>
        </p:spPr>
        <p:txBody>
          <a:bodyPr wrap="square" lIns="0" tIns="0" rIns="0" bIns="0" rtlCol="0"/>
          <a:lstStyle/>
          <a:p>
            <a:endParaRPr sz="1632"/>
          </a:p>
        </p:txBody>
      </p:sp>
      <p:sp>
        <p:nvSpPr>
          <p:cNvPr id="90" name="object 90"/>
          <p:cNvSpPr/>
          <p:nvPr/>
        </p:nvSpPr>
        <p:spPr>
          <a:xfrm>
            <a:off x="2223812" y="4427661"/>
            <a:ext cx="107102" cy="215356"/>
          </a:xfrm>
          <a:custGeom>
            <a:avLst/>
            <a:gdLst/>
            <a:ahLst/>
            <a:cxnLst/>
            <a:rect l="l" t="t" r="r" b="b"/>
            <a:pathLst>
              <a:path w="118110" h="237489">
                <a:moveTo>
                  <a:pt x="118110" y="226060"/>
                </a:moveTo>
                <a:lnTo>
                  <a:pt x="1269" y="226060"/>
                </a:lnTo>
                <a:lnTo>
                  <a:pt x="1269" y="237490"/>
                </a:lnTo>
                <a:lnTo>
                  <a:pt x="14148" y="236755"/>
                </a:lnTo>
                <a:lnTo>
                  <a:pt x="30003" y="236378"/>
                </a:lnTo>
                <a:lnTo>
                  <a:pt x="118110" y="236220"/>
                </a:lnTo>
                <a:lnTo>
                  <a:pt x="118110" y="226060"/>
                </a:lnTo>
                <a:close/>
              </a:path>
              <a:path w="118110" h="237489">
                <a:moveTo>
                  <a:pt x="118110" y="236220"/>
                </a:moveTo>
                <a:lnTo>
                  <a:pt x="59690" y="236220"/>
                </a:lnTo>
                <a:lnTo>
                  <a:pt x="89376" y="236378"/>
                </a:lnTo>
                <a:lnTo>
                  <a:pt x="105588" y="236755"/>
                </a:lnTo>
                <a:lnTo>
                  <a:pt x="118110" y="237490"/>
                </a:lnTo>
                <a:lnTo>
                  <a:pt x="118110" y="236220"/>
                </a:lnTo>
                <a:close/>
              </a:path>
              <a:path w="118110" h="237489">
                <a:moveTo>
                  <a:pt x="73660" y="24130"/>
                </a:moveTo>
                <a:lnTo>
                  <a:pt x="45719" y="24130"/>
                </a:lnTo>
                <a:lnTo>
                  <a:pt x="45719" y="209550"/>
                </a:lnTo>
                <a:lnTo>
                  <a:pt x="45025" y="217487"/>
                </a:lnTo>
                <a:lnTo>
                  <a:pt x="41116" y="222567"/>
                </a:lnTo>
                <a:lnTo>
                  <a:pt x="31253" y="225266"/>
                </a:lnTo>
                <a:lnTo>
                  <a:pt x="12700" y="226060"/>
                </a:lnTo>
                <a:lnTo>
                  <a:pt x="106680" y="226060"/>
                </a:lnTo>
                <a:lnTo>
                  <a:pt x="87590" y="225266"/>
                </a:lnTo>
                <a:lnTo>
                  <a:pt x="77787" y="222567"/>
                </a:lnTo>
                <a:lnTo>
                  <a:pt x="74175" y="217487"/>
                </a:lnTo>
                <a:lnTo>
                  <a:pt x="73660" y="209550"/>
                </a:lnTo>
                <a:lnTo>
                  <a:pt x="73660" y="24130"/>
                </a:lnTo>
                <a:close/>
              </a:path>
              <a:path w="118110" h="237489">
                <a:moveTo>
                  <a:pt x="73660" y="0"/>
                </a:moveTo>
                <a:lnTo>
                  <a:pt x="64769" y="0"/>
                </a:lnTo>
                <a:lnTo>
                  <a:pt x="46970" y="13215"/>
                </a:lnTo>
                <a:lnTo>
                  <a:pt x="28098" y="20002"/>
                </a:lnTo>
                <a:lnTo>
                  <a:pt x="11370" y="22502"/>
                </a:lnTo>
                <a:lnTo>
                  <a:pt x="0" y="22860"/>
                </a:lnTo>
                <a:lnTo>
                  <a:pt x="0" y="34290"/>
                </a:lnTo>
                <a:lnTo>
                  <a:pt x="7322" y="34131"/>
                </a:lnTo>
                <a:lnTo>
                  <a:pt x="18573" y="33020"/>
                </a:lnTo>
                <a:lnTo>
                  <a:pt x="31968" y="30003"/>
                </a:lnTo>
                <a:lnTo>
                  <a:pt x="45719" y="24130"/>
                </a:lnTo>
                <a:lnTo>
                  <a:pt x="73660" y="24130"/>
                </a:lnTo>
                <a:lnTo>
                  <a:pt x="73660" y="0"/>
                </a:lnTo>
                <a:close/>
              </a:path>
            </a:pathLst>
          </a:custGeom>
          <a:solidFill>
            <a:srgbClr val="0000FF"/>
          </a:solidFill>
        </p:spPr>
        <p:txBody>
          <a:bodyPr wrap="square" lIns="0" tIns="0" rIns="0" bIns="0" rtlCol="0"/>
          <a:lstStyle/>
          <a:p>
            <a:endParaRPr sz="1632"/>
          </a:p>
        </p:txBody>
      </p:sp>
      <p:sp>
        <p:nvSpPr>
          <p:cNvPr id="91" name="object 91"/>
          <p:cNvSpPr/>
          <p:nvPr/>
        </p:nvSpPr>
        <p:spPr>
          <a:xfrm>
            <a:off x="2454139" y="4545129"/>
            <a:ext cx="34549" cy="34549"/>
          </a:xfrm>
          <a:custGeom>
            <a:avLst/>
            <a:gdLst/>
            <a:ahLst/>
            <a:cxnLst/>
            <a:rect l="l" t="t" r="r" b="b"/>
            <a:pathLst>
              <a:path w="38100" h="38100">
                <a:moveTo>
                  <a:pt x="19050" y="0"/>
                </a:moveTo>
                <a:lnTo>
                  <a:pt x="11787" y="1547"/>
                </a:lnTo>
                <a:lnTo>
                  <a:pt x="5714" y="5714"/>
                </a:lnTo>
                <a:lnTo>
                  <a:pt x="1547" y="11787"/>
                </a:lnTo>
                <a:lnTo>
                  <a:pt x="0" y="19049"/>
                </a:lnTo>
                <a:lnTo>
                  <a:pt x="1547" y="26848"/>
                </a:lnTo>
                <a:lnTo>
                  <a:pt x="5715" y="32861"/>
                </a:lnTo>
                <a:lnTo>
                  <a:pt x="11787"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92" name="object 92"/>
          <p:cNvSpPr/>
          <p:nvPr/>
        </p:nvSpPr>
        <p:spPr>
          <a:xfrm>
            <a:off x="2603852" y="4418449"/>
            <a:ext cx="146258" cy="228024"/>
          </a:xfrm>
          <a:custGeom>
            <a:avLst/>
            <a:gdLst/>
            <a:ahLst/>
            <a:cxnLst/>
            <a:rect l="l" t="t" r="r" b="b"/>
            <a:pathLst>
              <a:path w="161289" h="251460">
                <a:moveTo>
                  <a:pt x="83819" y="0"/>
                </a:moveTo>
                <a:lnTo>
                  <a:pt x="78740" y="0"/>
                </a:lnTo>
                <a:lnTo>
                  <a:pt x="69294" y="595"/>
                </a:lnTo>
                <a:lnTo>
                  <a:pt x="43735" y="3214"/>
                </a:lnTo>
                <a:lnTo>
                  <a:pt x="34290" y="3809"/>
                </a:lnTo>
                <a:lnTo>
                  <a:pt x="29210" y="3809"/>
                </a:lnTo>
                <a:lnTo>
                  <a:pt x="29210" y="15239"/>
                </a:lnTo>
                <a:lnTo>
                  <a:pt x="53340" y="15239"/>
                </a:lnTo>
                <a:lnTo>
                  <a:pt x="54610" y="17779"/>
                </a:lnTo>
                <a:lnTo>
                  <a:pt x="54610" y="21589"/>
                </a:lnTo>
                <a:lnTo>
                  <a:pt x="53340" y="27939"/>
                </a:lnTo>
                <a:lnTo>
                  <a:pt x="1269" y="233679"/>
                </a:lnTo>
                <a:lnTo>
                  <a:pt x="0" y="238759"/>
                </a:lnTo>
                <a:lnTo>
                  <a:pt x="0" y="250189"/>
                </a:lnTo>
                <a:lnTo>
                  <a:pt x="7619" y="251459"/>
                </a:lnTo>
                <a:lnTo>
                  <a:pt x="15240" y="251459"/>
                </a:lnTo>
                <a:lnTo>
                  <a:pt x="20319" y="248919"/>
                </a:lnTo>
                <a:lnTo>
                  <a:pt x="32543" y="206851"/>
                </a:lnTo>
                <a:lnTo>
                  <a:pt x="43180" y="165099"/>
                </a:lnTo>
                <a:lnTo>
                  <a:pt x="81881" y="165099"/>
                </a:lnTo>
                <a:lnTo>
                  <a:pt x="76537" y="162897"/>
                </a:lnTo>
                <a:lnTo>
                  <a:pt x="54610" y="158749"/>
                </a:lnTo>
                <a:lnTo>
                  <a:pt x="60022" y="154939"/>
                </a:lnTo>
                <a:lnTo>
                  <a:pt x="45719" y="154939"/>
                </a:lnTo>
                <a:lnTo>
                  <a:pt x="83819" y="3809"/>
                </a:lnTo>
                <a:lnTo>
                  <a:pt x="83819" y="0"/>
                </a:lnTo>
                <a:close/>
              </a:path>
              <a:path w="161289" h="251460">
                <a:moveTo>
                  <a:pt x="81881" y="165099"/>
                </a:moveTo>
                <a:lnTo>
                  <a:pt x="43180" y="165099"/>
                </a:lnTo>
                <a:lnTo>
                  <a:pt x="54352" y="167183"/>
                </a:lnTo>
                <a:lnTo>
                  <a:pt x="67786" y="172243"/>
                </a:lnTo>
                <a:lnTo>
                  <a:pt x="79077" y="181352"/>
                </a:lnTo>
                <a:lnTo>
                  <a:pt x="83819" y="195579"/>
                </a:lnTo>
                <a:lnTo>
                  <a:pt x="83819" y="204469"/>
                </a:lnTo>
                <a:lnTo>
                  <a:pt x="82550" y="208279"/>
                </a:lnTo>
                <a:lnTo>
                  <a:pt x="82550" y="215899"/>
                </a:lnTo>
                <a:lnTo>
                  <a:pt x="85010" y="230564"/>
                </a:lnTo>
                <a:lnTo>
                  <a:pt x="91757" y="241776"/>
                </a:lnTo>
                <a:lnTo>
                  <a:pt x="101838" y="248939"/>
                </a:lnTo>
                <a:lnTo>
                  <a:pt x="114300" y="251459"/>
                </a:lnTo>
                <a:lnTo>
                  <a:pt x="122416" y="250269"/>
                </a:lnTo>
                <a:lnTo>
                  <a:pt x="129698" y="246697"/>
                </a:lnTo>
                <a:lnTo>
                  <a:pt x="132851" y="243839"/>
                </a:lnTo>
                <a:lnTo>
                  <a:pt x="109219" y="243839"/>
                </a:lnTo>
                <a:lnTo>
                  <a:pt x="104140" y="240029"/>
                </a:lnTo>
                <a:lnTo>
                  <a:pt x="104140" y="219709"/>
                </a:lnTo>
                <a:lnTo>
                  <a:pt x="105410" y="212089"/>
                </a:lnTo>
                <a:lnTo>
                  <a:pt x="106680" y="207009"/>
                </a:lnTo>
                <a:lnTo>
                  <a:pt x="109219" y="200659"/>
                </a:lnTo>
                <a:lnTo>
                  <a:pt x="109219" y="195579"/>
                </a:lnTo>
                <a:lnTo>
                  <a:pt x="105152" y="180717"/>
                </a:lnTo>
                <a:lnTo>
                  <a:pt x="93821" y="170021"/>
                </a:lnTo>
                <a:lnTo>
                  <a:pt x="81881" y="165099"/>
                </a:lnTo>
                <a:close/>
              </a:path>
              <a:path w="161289" h="251460">
                <a:moveTo>
                  <a:pt x="156210" y="193039"/>
                </a:moveTo>
                <a:lnTo>
                  <a:pt x="147319" y="193039"/>
                </a:lnTo>
                <a:lnTo>
                  <a:pt x="147204" y="199727"/>
                </a:lnTo>
                <a:lnTo>
                  <a:pt x="141287" y="217050"/>
                </a:lnTo>
                <a:lnTo>
                  <a:pt x="134302" y="231139"/>
                </a:lnTo>
                <a:lnTo>
                  <a:pt x="125888" y="240466"/>
                </a:lnTo>
                <a:lnTo>
                  <a:pt x="115569" y="243839"/>
                </a:lnTo>
                <a:lnTo>
                  <a:pt x="132851" y="243839"/>
                </a:lnTo>
                <a:lnTo>
                  <a:pt x="153035" y="208756"/>
                </a:lnTo>
                <a:lnTo>
                  <a:pt x="156210" y="195579"/>
                </a:lnTo>
                <a:lnTo>
                  <a:pt x="156210" y="193039"/>
                </a:lnTo>
                <a:close/>
              </a:path>
              <a:path w="161289" h="251460">
                <a:moveTo>
                  <a:pt x="137160" y="90169"/>
                </a:moveTo>
                <a:lnTo>
                  <a:pt x="129043" y="91023"/>
                </a:lnTo>
                <a:lnTo>
                  <a:pt x="117951" y="95091"/>
                </a:lnTo>
                <a:lnTo>
                  <a:pt x="103762" y="104636"/>
                </a:lnTo>
                <a:lnTo>
                  <a:pt x="76616" y="131544"/>
                </a:lnTo>
                <a:lnTo>
                  <a:pt x="66516" y="140811"/>
                </a:lnTo>
                <a:lnTo>
                  <a:pt x="56177" y="148887"/>
                </a:lnTo>
                <a:lnTo>
                  <a:pt x="45719" y="154939"/>
                </a:lnTo>
                <a:lnTo>
                  <a:pt x="60022" y="154939"/>
                </a:lnTo>
                <a:lnTo>
                  <a:pt x="63321" y="152618"/>
                </a:lnTo>
                <a:lnTo>
                  <a:pt x="71913" y="145891"/>
                </a:lnTo>
                <a:lnTo>
                  <a:pt x="79791" y="138926"/>
                </a:lnTo>
                <a:lnTo>
                  <a:pt x="99298" y="118685"/>
                </a:lnTo>
                <a:lnTo>
                  <a:pt x="111760" y="107791"/>
                </a:lnTo>
                <a:lnTo>
                  <a:pt x="124221" y="100468"/>
                </a:lnTo>
                <a:lnTo>
                  <a:pt x="137160" y="97789"/>
                </a:lnTo>
                <a:lnTo>
                  <a:pt x="155416" y="97789"/>
                </a:lnTo>
                <a:lnTo>
                  <a:pt x="147895" y="92313"/>
                </a:lnTo>
                <a:lnTo>
                  <a:pt x="137160" y="90169"/>
                </a:lnTo>
                <a:close/>
              </a:path>
              <a:path w="161289" h="251460">
                <a:moveTo>
                  <a:pt x="155416" y="97789"/>
                </a:moveTo>
                <a:lnTo>
                  <a:pt x="140969" y="97789"/>
                </a:lnTo>
                <a:lnTo>
                  <a:pt x="144780" y="99059"/>
                </a:lnTo>
                <a:lnTo>
                  <a:pt x="147319" y="101599"/>
                </a:lnTo>
                <a:lnTo>
                  <a:pt x="148590" y="101599"/>
                </a:lnTo>
                <a:lnTo>
                  <a:pt x="148590" y="102869"/>
                </a:lnTo>
                <a:lnTo>
                  <a:pt x="138449" y="105132"/>
                </a:lnTo>
                <a:lnTo>
                  <a:pt x="132238" y="110489"/>
                </a:lnTo>
                <a:lnTo>
                  <a:pt x="129123" y="116800"/>
                </a:lnTo>
                <a:lnTo>
                  <a:pt x="128269" y="121919"/>
                </a:lnTo>
                <a:lnTo>
                  <a:pt x="128269" y="126999"/>
                </a:lnTo>
                <a:lnTo>
                  <a:pt x="133350" y="134619"/>
                </a:lnTo>
                <a:lnTo>
                  <a:pt x="142240" y="134619"/>
                </a:lnTo>
                <a:lnTo>
                  <a:pt x="149502" y="133211"/>
                </a:lnTo>
                <a:lnTo>
                  <a:pt x="155575" y="129063"/>
                </a:lnTo>
                <a:lnTo>
                  <a:pt x="159742" y="122297"/>
                </a:lnTo>
                <a:lnTo>
                  <a:pt x="161290" y="113029"/>
                </a:lnTo>
                <a:lnTo>
                  <a:pt x="159841" y="105171"/>
                </a:lnTo>
                <a:lnTo>
                  <a:pt x="155416" y="97789"/>
                </a:lnTo>
                <a:close/>
              </a:path>
            </a:pathLst>
          </a:custGeom>
          <a:solidFill>
            <a:srgbClr val="0000FF"/>
          </a:solidFill>
        </p:spPr>
        <p:txBody>
          <a:bodyPr wrap="square" lIns="0" tIns="0" rIns="0" bIns="0" rtlCol="0"/>
          <a:lstStyle/>
          <a:p>
            <a:endParaRPr sz="1632"/>
          </a:p>
        </p:txBody>
      </p:sp>
      <p:sp>
        <p:nvSpPr>
          <p:cNvPr id="93" name="object 93"/>
          <p:cNvSpPr/>
          <p:nvPr/>
        </p:nvSpPr>
        <p:spPr>
          <a:xfrm>
            <a:off x="2861819" y="4545129"/>
            <a:ext cx="34549" cy="34549"/>
          </a:xfrm>
          <a:custGeom>
            <a:avLst/>
            <a:gdLst/>
            <a:ahLst/>
            <a:cxnLst/>
            <a:rect l="l" t="t" r="r" b="b"/>
            <a:pathLst>
              <a:path w="38100" h="38100">
                <a:moveTo>
                  <a:pt x="19050" y="0"/>
                </a:moveTo>
                <a:lnTo>
                  <a:pt x="12322" y="1547"/>
                </a:lnTo>
                <a:lnTo>
                  <a:pt x="6191" y="5714"/>
                </a:lnTo>
                <a:lnTo>
                  <a:pt x="1726" y="11787"/>
                </a:lnTo>
                <a:lnTo>
                  <a:pt x="0" y="19049"/>
                </a:lnTo>
                <a:lnTo>
                  <a:pt x="1726" y="26848"/>
                </a:lnTo>
                <a:lnTo>
                  <a:pt x="6191" y="32861"/>
                </a:lnTo>
                <a:lnTo>
                  <a:pt x="12322"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94" name="object 94"/>
          <p:cNvSpPr/>
          <p:nvPr/>
        </p:nvSpPr>
        <p:spPr>
          <a:xfrm>
            <a:off x="3033412" y="4716723"/>
            <a:ext cx="44914" cy="0"/>
          </a:xfrm>
          <a:custGeom>
            <a:avLst/>
            <a:gdLst/>
            <a:ahLst/>
            <a:cxnLst/>
            <a:rect l="l" t="t" r="r" b="b"/>
            <a:pathLst>
              <a:path w="49529">
                <a:moveTo>
                  <a:pt x="0" y="0"/>
                </a:moveTo>
                <a:lnTo>
                  <a:pt x="49530" y="0"/>
                </a:lnTo>
              </a:path>
            </a:pathLst>
          </a:custGeom>
          <a:ln w="15240">
            <a:solidFill>
              <a:srgbClr val="0000FF"/>
            </a:solidFill>
          </a:ln>
        </p:spPr>
        <p:txBody>
          <a:bodyPr wrap="square" lIns="0" tIns="0" rIns="0" bIns="0" rtlCol="0"/>
          <a:lstStyle/>
          <a:p>
            <a:endParaRPr sz="1632"/>
          </a:p>
        </p:txBody>
      </p:sp>
      <p:sp>
        <p:nvSpPr>
          <p:cNvPr id="95" name="object 95"/>
          <p:cNvSpPr/>
          <p:nvPr/>
        </p:nvSpPr>
        <p:spPr>
          <a:xfrm>
            <a:off x="3039747" y="4413843"/>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96" name="object 96"/>
          <p:cNvSpPr/>
          <p:nvPr/>
        </p:nvSpPr>
        <p:spPr>
          <a:xfrm>
            <a:off x="3033412" y="4407508"/>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97" name="object 97"/>
          <p:cNvSpPr/>
          <p:nvPr/>
        </p:nvSpPr>
        <p:spPr>
          <a:xfrm>
            <a:off x="3093395" y="4500215"/>
            <a:ext cx="161229" cy="146258"/>
          </a:xfrm>
          <a:custGeom>
            <a:avLst/>
            <a:gdLst/>
            <a:ahLst/>
            <a:cxnLst/>
            <a:rect l="l" t="t" r="r" b="b"/>
            <a:pathLst>
              <a:path w="177800"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866" y="157281"/>
                </a:lnTo>
                <a:lnTo>
                  <a:pt x="53544" y="153670"/>
                </a:lnTo>
                <a:lnTo>
                  <a:pt x="22752" y="153670"/>
                </a:lnTo>
                <a:lnTo>
                  <a:pt x="16402" y="148590"/>
                </a:lnTo>
                <a:lnTo>
                  <a:pt x="25292" y="147320"/>
                </a:lnTo>
                <a:lnTo>
                  <a:pt x="32912" y="139700"/>
                </a:lnTo>
                <a:lnTo>
                  <a:pt x="32912" y="119380"/>
                </a:lnTo>
                <a:lnTo>
                  <a:pt x="25292" y="116840"/>
                </a:lnTo>
                <a:close/>
              </a:path>
              <a:path w="177800" h="161289">
                <a:moveTo>
                  <a:pt x="91754" y="133350"/>
                </a:moveTo>
                <a:lnTo>
                  <a:pt x="71012" y="133350"/>
                </a:lnTo>
                <a:lnTo>
                  <a:pt x="76072" y="143609"/>
                </a:lnTo>
                <a:lnTo>
                  <a:pt x="83871" y="152558"/>
                </a:lnTo>
                <a:lnTo>
                  <a:pt x="94765" y="158888"/>
                </a:lnTo>
                <a:lnTo>
                  <a:pt x="109112" y="161290"/>
                </a:lnTo>
                <a:lnTo>
                  <a:pt x="133579" y="154007"/>
                </a:lnTo>
                <a:lnTo>
                  <a:pt x="133941" y="153670"/>
                </a:lnTo>
                <a:lnTo>
                  <a:pt x="110382" y="153670"/>
                </a:lnTo>
                <a:lnTo>
                  <a:pt x="101512" y="151685"/>
                </a:lnTo>
                <a:lnTo>
                  <a:pt x="95618" y="146367"/>
                </a:lnTo>
                <a:lnTo>
                  <a:pt x="92394" y="138787"/>
                </a:lnTo>
                <a:lnTo>
                  <a:pt x="92317" y="138430"/>
                </a:lnTo>
                <a:lnTo>
                  <a:pt x="91754" y="133350"/>
                </a:lnTo>
                <a:close/>
              </a:path>
              <a:path w="177800" h="161289">
                <a:moveTo>
                  <a:pt x="91633" y="7620"/>
                </a:moveTo>
                <a:lnTo>
                  <a:pt x="67202" y="7620"/>
                </a:lnTo>
                <a:lnTo>
                  <a:pt x="73393" y="8532"/>
                </a:lnTo>
                <a:lnTo>
                  <a:pt x="79584" y="12065"/>
                </a:lnTo>
                <a:lnTo>
                  <a:pt x="84347" y="19407"/>
                </a:lnTo>
                <a:lnTo>
                  <a:pt x="86249" y="31730"/>
                </a:lnTo>
                <a:lnTo>
                  <a:pt x="85240" y="42187"/>
                </a:lnTo>
                <a:lnTo>
                  <a:pt x="76072" y="83542"/>
                </a:lnTo>
                <a:lnTo>
                  <a:pt x="62042" y="131702"/>
                </a:lnTo>
                <a:lnTo>
                  <a:pt x="34182" y="153670"/>
                </a:lnTo>
                <a:lnTo>
                  <a:pt x="53544" y="153670"/>
                </a:lnTo>
                <a:lnTo>
                  <a:pt x="60534" y="148272"/>
                </a:lnTo>
                <a:lnTo>
                  <a:pt x="67916" y="138787"/>
                </a:lnTo>
                <a:lnTo>
                  <a:pt x="71012" y="133350"/>
                </a:lnTo>
                <a:lnTo>
                  <a:pt x="91754" y="133350"/>
                </a:lnTo>
                <a:lnTo>
                  <a:pt x="91332" y="129540"/>
                </a:lnTo>
                <a:lnTo>
                  <a:pt x="91590" y="123705"/>
                </a:lnTo>
                <a:lnTo>
                  <a:pt x="92443" y="117157"/>
                </a:lnTo>
                <a:lnTo>
                  <a:pt x="94011" y="109180"/>
                </a:lnTo>
                <a:lnTo>
                  <a:pt x="96412" y="99060"/>
                </a:lnTo>
                <a:lnTo>
                  <a:pt x="109112" y="49530"/>
                </a:lnTo>
                <a:lnTo>
                  <a:pt x="111612" y="39231"/>
                </a:lnTo>
                <a:lnTo>
                  <a:pt x="117064" y="26670"/>
                </a:lnTo>
                <a:lnTo>
                  <a:pt x="106572" y="26670"/>
                </a:lnTo>
                <a:lnTo>
                  <a:pt x="98297" y="12858"/>
                </a:lnTo>
                <a:lnTo>
                  <a:pt x="91633" y="7620"/>
                </a:lnTo>
                <a:close/>
              </a:path>
              <a:path w="177800" h="161289">
                <a:moveTo>
                  <a:pt x="166262" y="102870"/>
                </a:moveTo>
                <a:lnTo>
                  <a:pt x="158642" y="102870"/>
                </a:lnTo>
                <a:lnTo>
                  <a:pt x="158642" y="104140"/>
                </a:lnTo>
                <a:lnTo>
                  <a:pt x="157372" y="106680"/>
                </a:lnTo>
                <a:lnTo>
                  <a:pt x="146815" y="130095"/>
                </a:lnTo>
                <a:lnTo>
                  <a:pt x="133877" y="144462"/>
                </a:lnTo>
                <a:lnTo>
                  <a:pt x="120939" y="151685"/>
                </a:lnTo>
                <a:lnTo>
                  <a:pt x="110382" y="153670"/>
                </a:lnTo>
                <a:lnTo>
                  <a:pt x="133941" y="153670"/>
                </a:lnTo>
                <a:lnTo>
                  <a:pt x="151498" y="137318"/>
                </a:lnTo>
                <a:lnTo>
                  <a:pt x="162511" y="118963"/>
                </a:lnTo>
                <a:lnTo>
                  <a:pt x="166262" y="106680"/>
                </a:lnTo>
                <a:lnTo>
                  <a:pt x="166262" y="102870"/>
                </a:lnTo>
                <a:close/>
              </a:path>
              <a:path w="177800" h="161289">
                <a:moveTo>
                  <a:pt x="68472" y="0"/>
                </a:moveTo>
                <a:lnTo>
                  <a:pt x="44004" y="7461"/>
                </a:lnTo>
                <a:lnTo>
                  <a:pt x="26086" y="24447"/>
                </a:lnTo>
                <a:lnTo>
                  <a:pt x="15072" y="42862"/>
                </a:lnTo>
                <a:lnTo>
                  <a:pt x="11322" y="54610"/>
                </a:lnTo>
                <a:lnTo>
                  <a:pt x="11322" y="58420"/>
                </a:lnTo>
                <a:lnTo>
                  <a:pt x="17672" y="58420"/>
                </a:lnTo>
                <a:lnTo>
                  <a:pt x="18942" y="57150"/>
                </a:lnTo>
                <a:lnTo>
                  <a:pt x="20212" y="54610"/>
                </a:lnTo>
                <a:lnTo>
                  <a:pt x="31304" y="31730"/>
                </a:lnTo>
                <a:lnTo>
                  <a:pt x="44183" y="17303"/>
                </a:lnTo>
                <a:lnTo>
                  <a:pt x="56823" y="9782"/>
                </a:lnTo>
                <a:lnTo>
                  <a:pt x="67202" y="7620"/>
                </a:lnTo>
                <a:lnTo>
                  <a:pt x="91633" y="7620"/>
                </a:lnTo>
                <a:lnTo>
                  <a:pt x="87998" y="4762"/>
                </a:lnTo>
                <a:lnTo>
                  <a:pt x="77461" y="952"/>
                </a:lnTo>
                <a:lnTo>
                  <a:pt x="68472" y="0"/>
                </a:lnTo>
                <a:close/>
              </a:path>
              <a:path w="177800" h="161289">
                <a:moveTo>
                  <a:pt x="168893" y="7620"/>
                </a:moveTo>
                <a:lnTo>
                  <a:pt x="153562" y="7620"/>
                </a:lnTo>
                <a:lnTo>
                  <a:pt x="161182" y="12700"/>
                </a:lnTo>
                <a:lnTo>
                  <a:pt x="154653" y="14962"/>
                </a:lnTo>
                <a:lnTo>
                  <a:pt x="148958" y="19367"/>
                </a:lnTo>
                <a:lnTo>
                  <a:pt x="144930" y="25201"/>
                </a:lnTo>
                <a:lnTo>
                  <a:pt x="143406" y="31730"/>
                </a:lnTo>
                <a:lnTo>
                  <a:pt x="143402" y="36830"/>
                </a:lnTo>
                <a:lnTo>
                  <a:pt x="148482" y="44450"/>
                </a:lnTo>
                <a:lnTo>
                  <a:pt x="158642" y="44450"/>
                </a:lnTo>
                <a:lnTo>
                  <a:pt x="164833" y="43041"/>
                </a:lnTo>
                <a:lnTo>
                  <a:pt x="171024" y="38893"/>
                </a:lnTo>
                <a:lnTo>
                  <a:pt x="175787" y="32127"/>
                </a:lnTo>
                <a:lnTo>
                  <a:pt x="177692" y="22860"/>
                </a:lnTo>
                <a:lnTo>
                  <a:pt x="174120" y="11787"/>
                </a:lnTo>
                <a:lnTo>
                  <a:pt x="168893" y="7620"/>
                </a:lnTo>
                <a:close/>
              </a:path>
              <a:path w="177800" h="161289">
                <a:moveTo>
                  <a:pt x="143402" y="0"/>
                </a:moveTo>
                <a:lnTo>
                  <a:pt x="130146" y="3095"/>
                </a:lnTo>
                <a:lnTo>
                  <a:pt x="119272" y="10477"/>
                </a:lnTo>
                <a:lnTo>
                  <a:pt x="111255" y="19288"/>
                </a:lnTo>
                <a:lnTo>
                  <a:pt x="106572" y="26670"/>
                </a:lnTo>
                <a:lnTo>
                  <a:pt x="117064" y="26670"/>
                </a:lnTo>
                <a:lnTo>
                  <a:pt x="117684" y="25241"/>
                </a:lnTo>
                <a:lnTo>
                  <a:pt x="128043" y="12918"/>
                </a:lnTo>
                <a:lnTo>
                  <a:pt x="143402" y="7620"/>
                </a:lnTo>
                <a:lnTo>
                  <a:pt x="168893" y="7620"/>
                </a:lnTo>
                <a:lnTo>
                  <a:pt x="165309" y="4762"/>
                </a:lnTo>
                <a:lnTo>
                  <a:pt x="154117" y="1071"/>
                </a:lnTo>
                <a:lnTo>
                  <a:pt x="143402" y="0"/>
                </a:lnTo>
                <a:close/>
              </a:path>
            </a:pathLst>
          </a:custGeom>
          <a:solidFill>
            <a:srgbClr val="0000FF"/>
          </a:solidFill>
        </p:spPr>
        <p:txBody>
          <a:bodyPr wrap="square" lIns="0" tIns="0" rIns="0" bIns="0" rtlCol="0"/>
          <a:lstStyle/>
          <a:p>
            <a:endParaRPr sz="1632"/>
          </a:p>
        </p:txBody>
      </p:sp>
      <p:sp>
        <p:nvSpPr>
          <p:cNvPr id="98" name="object 98"/>
          <p:cNvSpPr/>
          <p:nvPr/>
        </p:nvSpPr>
        <p:spPr>
          <a:xfrm>
            <a:off x="3274104" y="4716723"/>
            <a:ext cx="44914" cy="0"/>
          </a:xfrm>
          <a:custGeom>
            <a:avLst/>
            <a:gdLst/>
            <a:ahLst/>
            <a:cxnLst/>
            <a:rect l="l" t="t" r="r" b="b"/>
            <a:pathLst>
              <a:path w="49529">
                <a:moveTo>
                  <a:pt x="0" y="0"/>
                </a:moveTo>
                <a:lnTo>
                  <a:pt x="49529" y="0"/>
                </a:lnTo>
              </a:path>
            </a:pathLst>
          </a:custGeom>
          <a:ln w="15240">
            <a:solidFill>
              <a:srgbClr val="0000FF"/>
            </a:solidFill>
          </a:ln>
        </p:spPr>
        <p:txBody>
          <a:bodyPr wrap="square" lIns="0" tIns="0" rIns="0" bIns="0" rtlCol="0"/>
          <a:lstStyle/>
          <a:p>
            <a:endParaRPr sz="1632"/>
          </a:p>
        </p:txBody>
      </p:sp>
      <p:sp>
        <p:nvSpPr>
          <p:cNvPr id="99" name="object 99"/>
          <p:cNvSpPr/>
          <p:nvPr/>
        </p:nvSpPr>
        <p:spPr>
          <a:xfrm>
            <a:off x="3312684" y="4413843"/>
            <a:ext cx="0" cy="295971"/>
          </a:xfrm>
          <a:custGeom>
            <a:avLst/>
            <a:gdLst/>
            <a:ahLst/>
            <a:cxnLst/>
            <a:rect l="l" t="t" r="r" b="b"/>
            <a:pathLst>
              <a:path h="326389">
                <a:moveTo>
                  <a:pt x="0" y="0"/>
                </a:moveTo>
                <a:lnTo>
                  <a:pt x="0" y="326389"/>
                </a:lnTo>
              </a:path>
            </a:pathLst>
          </a:custGeom>
          <a:ln w="13969">
            <a:solidFill>
              <a:srgbClr val="0000FF"/>
            </a:solidFill>
          </a:ln>
        </p:spPr>
        <p:txBody>
          <a:bodyPr wrap="square" lIns="0" tIns="0" rIns="0" bIns="0" rtlCol="0"/>
          <a:lstStyle/>
          <a:p>
            <a:endParaRPr sz="1632"/>
          </a:p>
        </p:txBody>
      </p:sp>
      <p:sp>
        <p:nvSpPr>
          <p:cNvPr id="100" name="object 100"/>
          <p:cNvSpPr/>
          <p:nvPr/>
        </p:nvSpPr>
        <p:spPr>
          <a:xfrm>
            <a:off x="3274104" y="4407508"/>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101" name="object 101"/>
          <p:cNvSpPr/>
          <p:nvPr/>
        </p:nvSpPr>
        <p:spPr>
          <a:xfrm>
            <a:off x="3368539" y="4530157"/>
            <a:ext cx="170442" cy="161229"/>
          </a:xfrm>
          <a:custGeom>
            <a:avLst/>
            <a:gdLst/>
            <a:ahLst/>
            <a:cxnLst/>
            <a:rect l="l" t="t" r="r" b="b"/>
            <a:pathLst>
              <a:path w="187960" h="177800">
                <a:moveTo>
                  <a:pt x="55879" y="168909"/>
                </a:moveTo>
                <a:lnTo>
                  <a:pt x="0" y="168909"/>
                </a:lnTo>
                <a:lnTo>
                  <a:pt x="0" y="176529"/>
                </a:lnTo>
                <a:lnTo>
                  <a:pt x="2539" y="177800"/>
                </a:lnTo>
                <a:lnTo>
                  <a:pt x="10160" y="177800"/>
                </a:lnTo>
                <a:lnTo>
                  <a:pt x="17779" y="176529"/>
                </a:lnTo>
                <a:lnTo>
                  <a:pt x="55879" y="176529"/>
                </a:lnTo>
                <a:lnTo>
                  <a:pt x="55879" y="168909"/>
                </a:lnTo>
                <a:close/>
              </a:path>
              <a:path w="187960" h="177800">
                <a:moveTo>
                  <a:pt x="55879" y="176529"/>
                </a:moveTo>
                <a:lnTo>
                  <a:pt x="25400" y="176529"/>
                </a:lnTo>
                <a:lnTo>
                  <a:pt x="31511" y="176728"/>
                </a:lnTo>
                <a:lnTo>
                  <a:pt x="44688" y="177601"/>
                </a:lnTo>
                <a:lnTo>
                  <a:pt x="50800" y="177800"/>
                </a:lnTo>
                <a:lnTo>
                  <a:pt x="55879" y="177800"/>
                </a:lnTo>
                <a:lnTo>
                  <a:pt x="55879" y="176529"/>
                </a:lnTo>
                <a:close/>
              </a:path>
              <a:path w="187960" h="177800">
                <a:moveTo>
                  <a:pt x="187960" y="168909"/>
                </a:moveTo>
                <a:lnTo>
                  <a:pt x="118110" y="168909"/>
                </a:lnTo>
                <a:lnTo>
                  <a:pt x="118110" y="177800"/>
                </a:lnTo>
                <a:lnTo>
                  <a:pt x="121920" y="177800"/>
                </a:lnTo>
                <a:lnTo>
                  <a:pt x="129024" y="177601"/>
                </a:lnTo>
                <a:lnTo>
                  <a:pt x="146565" y="176728"/>
                </a:lnTo>
                <a:lnTo>
                  <a:pt x="153670" y="176529"/>
                </a:lnTo>
                <a:lnTo>
                  <a:pt x="187325" y="176529"/>
                </a:lnTo>
                <a:lnTo>
                  <a:pt x="187960" y="175259"/>
                </a:lnTo>
                <a:lnTo>
                  <a:pt x="187960" y="168909"/>
                </a:lnTo>
                <a:close/>
              </a:path>
              <a:path w="187960" h="177800">
                <a:moveTo>
                  <a:pt x="187325" y="176529"/>
                </a:moveTo>
                <a:lnTo>
                  <a:pt x="158750" y="176529"/>
                </a:lnTo>
                <a:lnTo>
                  <a:pt x="163829" y="177800"/>
                </a:lnTo>
                <a:lnTo>
                  <a:pt x="186689" y="177800"/>
                </a:lnTo>
                <a:lnTo>
                  <a:pt x="187325" y="176529"/>
                </a:lnTo>
                <a:close/>
              </a:path>
              <a:path w="187960" h="177800">
                <a:moveTo>
                  <a:pt x="142239" y="0"/>
                </a:moveTo>
                <a:lnTo>
                  <a:pt x="132079" y="0"/>
                </a:lnTo>
                <a:lnTo>
                  <a:pt x="130810" y="2539"/>
                </a:lnTo>
                <a:lnTo>
                  <a:pt x="129539" y="6350"/>
                </a:lnTo>
                <a:lnTo>
                  <a:pt x="38100" y="148589"/>
                </a:lnTo>
                <a:lnTo>
                  <a:pt x="30817" y="157122"/>
                </a:lnTo>
                <a:lnTo>
                  <a:pt x="23653" y="163512"/>
                </a:lnTo>
                <a:lnTo>
                  <a:pt x="15775" y="167520"/>
                </a:lnTo>
                <a:lnTo>
                  <a:pt x="6350" y="168909"/>
                </a:lnTo>
                <a:lnTo>
                  <a:pt x="40639" y="168909"/>
                </a:lnTo>
                <a:lnTo>
                  <a:pt x="40639" y="158750"/>
                </a:lnTo>
                <a:lnTo>
                  <a:pt x="43179" y="153669"/>
                </a:lnTo>
                <a:lnTo>
                  <a:pt x="44450" y="152400"/>
                </a:lnTo>
                <a:lnTo>
                  <a:pt x="64770" y="120650"/>
                </a:lnTo>
                <a:lnTo>
                  <a:pt x="159390" y="120650"/>
                </a:lnTo>
                <a:lnTo>
                  <a:pt x="158141" y="111759"/>
                </a:lnTo>
                <a:lnTo>
                  <a:pt x="69850" y="111759"/>
                </a:lnTo>
                <a:lnTo>
                  <a:pt x="121920" y="30479"/>
                </a:lnTo>
                <a:lnTo>
                  <a:pt x="146721" y="30479"/>
                </a:lnTo>
                <a:lnTo>
                  <a:pt x="143510" y="7619"/>
                </a:lnTo>
                <a:lnTo>
                  <a:pt x="142239" y="2539"/>
                </a:lnTo>
                <a:lnTo>
                  <a:pt x="142239" y="0"/>
                </a:lnTo>
                <a:close/>
              </a:path>
              <a:path w="187960" h="177800">
                <a:moveTo>
                  <a:pt x="159390" y="120650"/>
                </a:moveTo>
                <a:lnTo>
                  <a:pt x="134620" y="120650"/>
                </a:lnTo>
                <a:lnTo>
                  <a:pt x="140970" y="162559"/>
                </a:lnTo>
                <a:lnTo>
                  <a:pt x="139700" y="165100"/>
                </a:lnTo>
                <a:lnTo>
                  <a:pt x="138429" y="168909"/>
                </a:lnTo>
                <a:lnTo>
                  <a:pt x="166370" y="168909"/>
                </a:lnTo>
                <a:lnTo>
                  <a:pt x="165100" y="167639"/>
                </a:lnTo>
                <a:lnTo>
                  <a:pt x="165100" y="161289"/>
                </a:lnTo>
                <a:lnTo>
                  <a:pt x="159390" y="120650"/>
                </a:lnTo>
                <a:close/>
              </a:path>
              <a:path w="187960" h="177800">
                <a:moveTo>
                  <a:pt x="146721" y="30479"/>
                </a:moveTo>
                <a:lnTo>
                  <a:pt x="121920" y="30479"/>
                </a:lnTo>
                <a:lnTo>
                  <a:pt x="134620" y="111759"/>
                </a:lnTo>
                <a:lnTo>
                  <a:pt x="158141" y="111759"/>
                </a:lnTo>
                <a:lnTo>
                  <a:pt x="146721" y="30479"/>
                </a:lnTo>
                <a:close/>
              </a:path>
            </a:pathLst>
          </a:custGeom>
          <a:solidFill>
            <a:srgbClr val="0000FF"/>
          </a:solidFill>
        </p:spPr>
        <p:txBody>
          <a:bodyPr wrap="square" lIns="0" tIns="0" rIns="0" bIns="0" rtlCol="0"/>
          <a:lstStyle/>
          <a:p>
            <a:endParaRPr sz="1632"/>
          </a:p>
        </p:txBody>
      </p:sp>
      <p:sp>
        <p:nvSpPr>
          <p:cNvPr id="102" name="object 102"/>
          <p:cNvSpPr/>
          <p:nvPr/>
        </p:nvSpPr>
        <p:spPr>
          <a:xfrm>
            <a:off x="3664510" y="4545129"/>
            <a:ext cx="34549" cy="34549"/>
          </a:xfrm>
          <a:custGeom>
            <a:avLst/>
            <a:gdLst/>
            <a:ahLst/>
            <a:cxnLst/>
            <a:rect l="l" t="t" r="r" b="b"/>
            <a:pathLst>
              <a:path w="38100" h="38100">
                <a:moveTo>
                  <a:pt x="19050" y="0"/>
                </a:moveTo>
                <a:lnTo>
                  <a:pt x="11787" y="1547"/>
                </a:lnTo>
                <a:lnTo>
                  <a:pt x="5715" y="5714"/>
                </a:lnTo>
                <a:lnTo>
                  <a:pt x="1547" y="11787"/>
                </a:lnTo>
                <a:lnTo>
                  <a:pt x="0" y="19049"/>
                </a:lnTo>
                <a:lnTo>
                  <a:pt x="1547" y="26848"/>
                </a:lnTo>
                <a:lnTo>
                  <a:pt x="5715" y="32861"/>
                </a:lnTo>
                <a:lnTo>
                  <a:pt x="11787" y="36730"/>
                </a:lnTo>
                <a:lnTo>
                  <a:pt x="19050" y="38099"/>
                </a:lnTo>
                <a:lnTo>
                  <a:pt x="26312" y="36730"/>
                </a:lnTo>
                <a:lnTo>
                  <a:pt x="32384" y="32861"/>
                </a:lnTo>
                <a:lnTo>
                  <a:pt x="36552" y="26848"/>
                </a:lnTo>
                <a:lnTo>
                  <a:pt x="38100" y="19049"/>
                </a:lnTo>
                <a:lnTo>
                  <a:pt x="36552" y="11787"/>
                </a:lnTo>
                <a:lnTo>
                  <a:pt x="32385" y="5714"/>
                </a:lnTo>
                <a:lnTo>
                  <a:pt x="26312" y="1547"/>
                </a:lnTo>
                <a:lnTo>
                  <a:pt x="19050" y="0"/>
                </a:lnTo>
                <a:close/>
              </a:path>
            </a:pathLst>
          </a:custGeom>
          <a:solidFill>
            <a:srgbClr val="0000FF"/>
          </a:solidFill>
        </p:spPr>
        <p:txBody>
          <a:bodyPr wrap="square" lIns="0" tIns="0" rIns="0" bIns="0" rtlCol="0"/>
          <a:lstStyle/>
          <a:p>
            <a:endParaRPr sz="1632"/>
          </a:p>
        </p:txBody>
      </p:sp>
      <p:sp>
        <p:nvSpPr>
          <p:cNvPr id="103" name="object 103"/>
          <p:cNvSpPr/>
          <p:nvPr/>
        </p:nvSpPr>
        <p:spPr>
          <a:xfrm>
            <a:off x="3853379" y="4205396"/>
            <a:ext cx="230327" cy="228024"/>
          </a:xfrm>
          <a:custGeom>
            <a:avLst/>
            <a:gdLst/>
            <a:ahLst/>
            <a:cxnLst/>
            <a:rect l="l" t="t" r="r" b="b"/>
            <a:pathLst>
              <a:path w="254000" h="251460">
                <a:moveTo>
                  <a:pt x="85089" y="11429"/>
                </a:moveTo>
                <a:lnTo>
                  <a:pt x="29209" y="11429"/>
                </a:lnTo>
                <a:lnTo>
                  <a:pt x="29323" y="14763"/>
                </a:lnTo>
                <a:lnTo>
                  <a:pt x="30479" y="22859"/>
                </a:lnTo>
                <a:lnTo>
                  <a:pt x="58419" y="243839"/>
                </a:lnTo>
                <a:lnTo>
                  <a:pt x="59689" y="250189"/>
                </a:lnTo>
                <a:lnTo>
                  <a:pt x="59689" y="251459"/>
                </a:lnTo>
                <a:lnTo>
                  <a:pt x="71119" y="251459"/>
                </a:lnTo>
                <a:lnTo>
                  <a:pt x="74929" y="243839"/>
                </a:lnTo>
                <a:lnTo>
                  <a:pt x="96575" y="209549"/>
                </a:lnTo>
                <a:lnTo>
                  <a:pt x="85089" y="209549"/>
                </a:lnTo>
                <a:lnTo>
                  <a:pt x="60959" y="22859"/>
                </a:lnTo>
                <a:lnTo>
                  <a:pt x="62408" y="18395"/>
                </a:lnTo>
                <a:lnTo>
                  <a:pt x="66833" y="14763"/>
                </a:lnTo>
                <a:lnTo>
                  <a:pt x="74354" y="12322"/>
                </a:lnTo>
                <a:lnTo>
                  <a:pt x="85089" y="11429"/>
                </a:lnTo>
                <a:close/>
              </a:path>
              <a:path w="254000" h="251460">
                <a:moveTo>
                  <a:pt x="248919" y="11429"/>
                </a:moveTo>
                <a:lnTo>
                  <a:pt x="182879" y="11429"/>
                </a:lnTo>
                <a:lnTo>
                  <a:pt x="193039" y="12700"/>
                </a:lnTo>
                <a:lnTo>
                  <a:pt x="199389" y="15239"/>
                </a:lnTo>
                <a:lnTo>
                  <a:pt x="199389" y="27939"/>
                </a:lnTo>
                <a:lnTo>
                  <a:pt x="194309" y="36829"/>
                </a:lnTo>
                <a:lnTo>
                  <a:pt x="85089" y="209549"/>
                </a:lnTo>
                <a:lnTo>
                  <a:pt x="96575" y="209549"/>
                </a:lnTo>
                <a:lnTo>
                  <a:pt x="203200" y="40639"/>
                </a:lnTo>
                <a:lnTo>
                  <a:pt x="215344" y="24467"/>
                </a:lnTo>
                <a:lnTo>
                  <a:pt x="227012" y="16033"/>
                </a:lnTo>
                <a:lnTo>
                  <a:pt x="238204" y="12600"/>
                </a:lnTo>
                <a:lnTo>
                  <a:pt x="248919" y="11429"/>
                </a:lnTo>
                <a:close/>
              </a:path>
              <a:path w="254000" h="251460">
                <a:moveTo>
                  <a:pt x="12700" y="0"/>
                </a:moveTo>
                <a:lnTo>
                  <a:pt x="0" y="0"/>
                </a:lnTo>
                <a:lnTo>
                  <a:pt x="0" y="11429"/>
                </a:lnTo>
                <a:lnTo>
                  <a:pt x="93979" y="11429"/>
                </a:lnTo>
                <a:lnTo>
                  <a:pt x="93979" y="1269"/>
                </a:lnTo>
                <a:lnTo>
                  <a:pt x="19050" y="1269"/>
                </a:lnTo>
                <a:lnTo>
                  <a:pt x="12700" y="0"/>
                </a:lnTo>
                <a:close/>
              </a:path>
              <a:path w="254000" h="251460">
                <a:moveTo>
                  <a:pt x="184150" y="0"/>
                </a:moveTo>
                <a:lnTo>
                  <a:pt x="176529" y="0"/>
                </a:lnTo>
                <a:lnTo>
                  <a:pt x="176529" y="11429"/>
                </a:lnTo>
                <a:lnTo>
                  <a:pt x="252729" y="11429"/>
                </a:lnTo>
                <a:lnTo>
                  <a:pt x="254000" y="5079"/>
                </a:lnTo>
                <a:lnTo>
                  <a:pt x="254000" y="1269"/>
                </a:lnTo>
                <a:lnTo>
                  <a:pt x="219709" y="1269"/>
                </a:lnTo>
                <a:lnTo>
                  <a:pt x="210403" y="1071"/>
                </a:lnTo>
                <a:lnTo>
                  <a:pt x="192742" y="198"/>
                </a:lnTo>
                <a:lnTo>
                  <a:pt x="184150" y="0"/>
                </a:lnTo>
                <a:close/>
              </a:path>
              <a:path w="254000" h="251460">
                <a:moveTo>
                  <a:pt x="91439" y="0"/>
                </a:moveTo>
                <a:lnTo>
                  <a:pt x="88900" y="0"/>
                </a:lnTo>
                <a:lnTo>
                  <a:pt x="78204" y="198"/>
                </a:lnTo>
                <a:lnTo>
                  <a:pt x="55860" y="1071"/>
                </a:lnTo>
                <a:lnTo>
                  <a:pt x="44450" y="1269"/>
                </a:lnTo>
                <a:lnTo>
                  <a:pt x="93979" y="1269"/>
                </a:lnTo>
                <a:lnTo>
                  <a:pt x="91439" y="0"/>
                </a:lnTo>
                <a:close/>
              </a:path>
              <a:path w="254000" h="251460">
                <a:moveTo>
                  <a:pt x="251459" y="0"/>
                </a:moveTo>
                <a:lnTo>
                  <a:pt x="248919" y="0"/>
                </a:lnTo>
                <a:lnTo>
                  <a:pt x="242034" y="198"/>
                </a:lnTo>
                <a:lnTo>
                  <a:pt x="227310" y="1071"/>
                </a:lnTo>
                <a:lnTo>
                  <a:pt x="219709" y="1269"/>
                </a:lnTo>
                <a:lnTo>
                  <a:pt x="254000" y="1269"/>
                </a:lnTo>
                <a:lnTo>
                  <a:pt x="251459" y="0"/>
                </a:lnTo>
                <a:close/>
              </a:path>
            </a:pathLst>
          </a:custGeom>
          <a:solidFill>
            <a:srgbClr val="0000FF"/>
          </a:solidFill>
        </p:spPr>
        <p:txBody>
          <a:bodyPr wrap="square" lIns="0" tIns="0" rIns="0" bIns="0" rtlCol="0"/>
          <a:lstStyle/>
          <a:p>
            <a:endParaRPr sz="1632"/>
          </a:p>
        </p:txBody>
      </p:sp>
      <p:sp>
        <p:nvSpPr>
          <p:cNvPr id="104" name="object 104"/>
          <p:cNvSpPr/>
          <p:nvPr/>
        </p:nvSpPr>
        <p:spPr>
          <a:xfrm>
            <a:off x="4035336" y="4312498"/>
            <a:ext cx="169291" cy="161229"/>
          </a:xfrm>
          <a:custGeom>
            <a:avLst/>
            <a:gdLst/>
            <a:ahLst/>
            <a:cxnLst/>
            <a:rect l="l" t="t" r="r" b="b"/>
            <a:pathLst>
              <a:path w="186689" h="177800">
                <a:moveTo>
                  <a:pt x="54610" y="168910"/>
                </a:moveTo>
                <a:lnTo>
                  <a:pt x="0" y="168910"/>
                </a:lnTo>
                <a:lnTo>
                  <a:pt x="0" y="176530"/>
                </a:lnTo>
                <a:lnTo>
                  <a:pt x="1270" y="177800"/>
                </a:lnTo>
                <a:lnTo>
                  <a:pt x="10160" y="177800"/>
                </a:lnTo>
                <a:lnTo>
                  <a:pt x="17780" y="176530"/>
                </a:lnTo>
                <a:lnTo>
                  <a:pt x="54610" y="176530"/>
                </a:lnTo>
                <a:lnTo>
                  <a:pt x="54610" y="168910"/>
                </a:lnTo>
                <a:close/>
              </a:path>
              <a:path w="186689" h="177800">
                <a:moveTo>
                  <a:pt x="54610" y="176530"/>
                </a:moveTo>
                <a:lnTo>
                  <a:pt x="24130" y="176530"/>
                </a:lnTo>
                <a:lnTo>
                  <a:pt x="30956" y="176728"/>
                </a:lnTo>
                <a:lnTo>
                  <a:pt x="44132" y="177601"/>
                </a:lnTo>
                <a:lnTo>
                  <a:pt x="49530" y="177800"/>
                </a:lnTo>
                <a:lnTo>
                  <a:pt x="54610" y="177800"/>
                </a:lnTo>
                <a:lnTo>
                  <a:pt x="54610" y="176530"/>
                </a:lnTo>
                <a:close/>
              </a:path>
              <a:path w="186689" h="177800">
                <a:moveTo>
                  <a:pt x="186690" y="168910"/>
                </a:moveTo>
                <a:lnTo>
                  <a:pt x="118110" y="168910"/>
                </a:lnTo>
                <a:lnTo>
                  <a:pt x="118110" y="177800"/>
                </a:lnTo>
                <a:lnTo>
                  <a:pt x="121920" y="177800"/>
                </a:lnTo>
                <a:lnTo>
                  <a:pt x="128488" y="177601"/>
                </a:lnTo>
                <a:lnTo>
                  <a:pt x="146387" y="176728"/>
                </a:lnTo>
                <a:lnTo>
                  <a:pt x="153670" y="176530"/>
                </a:lnTo>
                <a:lnTo>
                  <a:pt x="186055" y="176530"/>
                </a:lnTo>
                <a:lnTo>
                  <a:pt x="186690" y="175260"/>
                </a:lnTo>
                <a:lnTo>
                  <a:pt x="186690" y="168910"/>
                </a:lnTo>
                <a:close/>
              </a:path>
              <a:path w="186689" h="177800">
                <a:moveTo>
                  <a:pt x="186055" y="176530"/>
                </a:moveTo>
                <a:lnTo>
                  <a:pt x="157480" y="176530"/>
                </a:lnTo>
                <a:lnTo>
                  <a:pt x="163830" y="177800"/>
                </a:lnTo>
                <a:lnTo>
                  <a:pt x="185420" y="177800"/>
                </a:lnTo>
                <a:lnTo>
                  <a:pt x="186055" y="176530"/>
                </a:lnTo>
                <a:close/>
              </a:path>
              <a:path w="186689" h="177800">
                <a:moveTo>
                  <a:pt x="142240" y="0"/>
                </a:moveTo>
                <a:lnTo>
                  <a:pt x="132080" y="0"/>
                </a:lnTo>
                <a:lnTo>
                  <a:pt x="130810" y="2540"/>
                </a:lnTo>
                <a:lnTo>
                  <a:pt x="128270" y="6350"/>
                </a:lnTo>
                <a:lnTo>
                  <a:pt x="36830" y="148590"/>
                </a:lnTo>
                <a:lnTo>
                  <a:pt x="5080" y="168910"/>
                </a:lnTo>
                <a:lnTo>
                  <a:pt x="39370" y="168910"/>
                </a:lnTo>
                <a:lnTo>
                  <a:pt x="39370" y="158750"/>
                </a:lnTo>
                <a:lnTo>
                  <a:pt x="43180" y="154940"/>
                </a:lnTo>
                <a:lnTo>
                  <a:pt x="43180" y="152400"/>
                </a:lnTo>
                <a:lnTo>
                  <a:pt x="63500" y="120650"/>
                </a:lnTo>
                <a:lnTo>
                  <a:pt x="159054" y="120650"/>
                </a:lnTo>
                <a:lnTo>
                  <a:pt x="157731" y="111760"/>
                </a:lnTo>
                <a:lnTo>
                  <a:pt x="68580" y="111760"/>
                </a:lnTo>
                <a:lnTo>
                  <a:pt x="121920" y="30480"/>
                </a:lnTo>
                <a:lnTo>
                  <a:pt x="145640" y="30480"/>
                </a:lnTo>
                <a:lnTo>
                  <a:pt x="142240" y="7620"/>
                </a:lnTo>
                <a:lnTo>
                  <a:pt x="142240" y="0"/>
                </a:lnTo>
                <a:close/>
              </a:path>
              <a:path w="186689" h="177800">
                <a:moveTo>
                  <a:pt x="159054" y="120650"/>
                </a:moveTo>
                <a:lnTo>
                  <a:pt x="134620" y="120650"/>
                </a:lnTo>
                <a:lnTo>
                  <a:pt x="140970" y="162560"/>
                </a:lnTo>
                <a:lnTo>
                  <a:pt x="139700" y="165100"/>
                </a:lnTo>
                <a:lnTo>
                  <a:pt x="138430" y="168910"/>
                </a:lnTo>
                <a:lnTo>
                  <a:pt x="166370" y="168910"/>
                </a:lnTo>
                <a:lnTo>
                  <a:pt x="165100" y="167640"/>
                </a:lnTo>
                <a:lnTo>
                  <a:pt x="165100" y="161290"/>
                </a:lnTo>
                <a:lnTo>
                  <a:pt x="159054" y="120650"/>
                </a:lnTo>
                <a:close/>
              </a:path>
              <a:path w="186689" h="177800">
                <a:moveTo>
                  <a:pt x="145640" y="30480"/>
                </a:moveTo>
                <a:lnTo>
                  <a:pt x="121920" y="30480"/>
                </a:lnTo>
                <a:lnTo>
                  <a:pt x="133350" y="111760"/>
                </a:lnTo>
                <a:lnTo>
                  <a:pt x="157731" y="111760"/>
                </a:lnTo>
                <a:lnTo>
                  <a:pt x="145640" y="30480"/>
                </a:lnTo>
                <a:close/>
              </a:path>
            </a:pathLst>
          </a:custGeom>
          <a:solidFill>
            <a:srgbClr val="0000FF"/>
          </a:solidFill>
        </p:spPr>
        <p:txBody>
          <a:bodyPr wrap="square" lIns="0" tIns="0" rIns="0" bIns="0" rtlCol="0"/>
          <a:lstStyle/>
          <a:p>
            <a:endParaRPr sz="1632"/>
          </a:p>
        </p:txBody>
      </p:sp>
      <p:sp>
        <p:nvSpPr>
          <p:cNvPr id="105" name="object 105"/>
          <p:cNvSpPr/>
          <p:nvPr/>
        </p:nvSpPr>
        <p:spPr>
          <a:xfrm>
            <a:off x="3853379" y="4643018"/>
            <a:ext cx="230327" cy="226873"/>
          </a:xfrm>
          <a:custGeom>
            <a:avLst/>
            <a:gdLst/>
            <a:ahLst/>
            <a:cxnLst/>
            <a:rect l="l" t="t" r="r" b="b"/>
            <a:pathLst>
              <a:path w="254000" h="250189">
                <a:moveTo>
                  <a:pt x="85089" y="11429"/>
                </a:moveTo>
                <a:lnTo>
                  <a:pt x="29209" y="11429"/>
                </a:lnTo>
                <a:lnTo>
                  <a:pt x="29300" y="14604"/>
                </a:lnTo>
                <a:lnTo>
                  <a:pt x="30479" y="22859"/>
                </a:lnTo>
                <a:lnTo>
                  <a:pt x="58419" y="242569"/>
                </a:lnTo>
                <a:lnTo>
                  <a:pt x="59689" y="250189"/>
                </a:lnTo>
                <a:lnTo>
                  <a:pt x="71119" y="250189"/>
                </a:lnTo>
                <a:lnTo>
                  <a:pt x="72389" y="248919"/>
                </a:lnTo>
                <a:lnTo>
                  <a:pt x="74929" y="243839"/>
                </a:lnTo>
                <a:lnTo>
                  <a:pt x="96575" y="209549"/>
                </a:lnTo>
                <a:lnTo>
                  <a:pt x="85089" y="209549"/>
                </a:lnTo>
                <a:lnTo>
                  <a:pt x="60959" y="21589"/>
                </a:lnTo>
                <a:lnTo>
                  <a:pt x="62408" y="17859"/>
                </a:lnTo>
                <a:lnTo>
                  <a:pt x="66833" y="14604"/>
                </a:lnTo>
                <a:lnTo>
                  <a:pt x="74354" y="12303"/>
                </a:lnTo>
                <a:lnTo>
                  <a:pt x="85089" y="11429"/>
                </a:lnTo>
                <a:close/>
              </a:path>
              <a:path w="254000" h="250189">
                <a:moveTo>
                  <a:pt x="248919" y="11429"/>
                </a:moveTo>
                <a:lnTo>
                  <a:pt x="193039" y="11429"/>
                </a:lnTo>
                <a:lnTo>
                  <a:pt x="199389" y="15239"/>
                </a:lnTo>
                <a:lnTo>
                  <a:pt x="199389" y="27939"/>
                </a:lnTo>
                <a:lnTo>
                  <a:pt x="194309" y="35559"/>
                </a:lnTo>
                <a:lnTo>
                  <a:pt x="85089" y="209549"/>
                </a:lnTo>
                <a:lnTo>
                  <a:pt x="96575" y="209549"/>
                </a:lnTo>
                <a:lnTo>
                  <a:pt x="203200" y="40639"/>
                </a:lnTo>
                <a:lnTo>
                  <a:pt x="215344" y="24288"/>
                </a:lnTo>
                <a:lnTo>
                  <a:pt x="227012" y="15557"/>
                </a:lnTo>
                <a:lnTo>
                  <a:pt x="238204" y="12064"/>
                </a:lnTo>
                <a:lnTo>
                  <a:pt x="248919" y="11429"/>
                </a:lnTo>
                <a:close/>
              </a:path>
              <a:path w="254000" h="250189">
                <a:moveTo>
                  <a:pt x="12700" y="0"/>
                </a:moveTo>
                <a:lnTo>
                  <a:pt x="0" y="0"/>
                </a:lnTo>
                <a:lnTo>
                  <a:pt x="0" y="11429"/>
                </a:lnTo>
                <a:lnTo>
                  <a:pt x="93979" y="11429"/>
                </a:lnTo>
                <a:lnTo>
                  <a:pt x="93979" y="1269"/>
                </a:lnTo>
                <a:lnTo>
                  <a:pt x="19050" y="1269"/>
                </a:lnTo>
                <a:lnTo>
                  <a:pt x="12700" y="0"/>
                </a:lnTo>
                <a:close/>
              </a:path>
              <a:path w="254000" h="250189">
                <a:moveTo>
                  <a:pt x="184150" y="0"/>
                </a:moveTo>
                <a:lnTo>
                  <a:pt x="176529" y="0"/>
                </a:lnTo>
                <a:lnTo>
                  <a:pt x="176529" y="11429"/>
                </a:lnTo>
                <a:lnTo>
                  <a:pt x="252729" y="11429"/>
                </a:lnTo>
                <a:lnTo>
                  <a:pt x="254000" y="5079"/>
                </a:lnTo>
                <a:lnTo>
                  <a:pt x="254000" y="1269"/>
                </a:lnTo>
                <a:lnTo>
                  <a:pt x="219709" y="1269"/>
                </a:lnTo>
                <a:lnTo>
                  <a:pt x="210403" y="1071"/>
                </a:lnTo>
                <a:lnTo>
                  <a:pt x="192742" y="198"/>
                </a:lnTo>
                <a:lnTo>
                  <a:pt x="184150" y="0"/>
                </a:lnTo>
                <a:close/>
              </a:path>
              <a:path w="254000" h="250189">
                <a:moveTo>
                  <a:pt x="91439" y="0"/>
                </a:moveTo>
                <a:lnTo>
                  <a:pt x="88900" y="0"/>
                </a:lnTo>
                <a:lnTo>
                  <a:pt x="78204" y="198"/>
                </a:lnTo>
                <a:lnTo>
                  <a:pt x="55860" y="1071"/>
                </a:lnTo>
                <a:lnTo>
                  <a:pt x="44450" y="1269"/>
                </a:lnTo>
                <a:lnTo>
                  <a:pt x="93979" y="1269"/>
                </a:lnTo>
                <a:lnTo>
                  <a:pt x="91439" y="0"/>
                </a:lnTo>
                <a:close/>
              </a:path>
              <a:path w="254000" h="250189">
                <a:moveTo>
                  <a:pt x="251459" y="0"/>
                </a:moveTo>
                <a:lnTo>
                  <a:pt x="248919" y="0"/>
                </a:lnTo>
                <a:lnTo>
                  <a:pt x="242034" y="198"/>
                </a:lnTo>
                <a:lnTo>
                  <a:pt x="227310" y="1071"/>
                </a:lnTo>
                <a:lnTo>
                  <a:pt x="219709" y="1269"/>
                </a:lnTo>
                <a:lnTo>
                  <a:pt x="254000" y="1269"/>
                </a:lnTo>
                <a:lnTo>
                  <a:pt x="251459" y="0"/>
                </a:lnTo>
                <a:close/>
              </a:path>
            </a:pathLst>
          </a:custGeom>
          <a:solidFill>
            <a:srgbClr val="0000FF"/>
          </a:solidFill>
        </p:spPr>
        <p:txBody>
          <a:bodyPr wrap="square" lIns="0" tIns="0" rIns="0" bIns="0" rtlCol="0"/>
          <a:lstStyle/>
          <a:p>
            <a:endParaRPr sz="1632"/>
          </a:p>
        </p:txBody>
      </p:sp>
      <p:sp>
        <p:nvSpPr>
          <p:cNvPr id="106" name="object 106"/>
          <p:cNvSpPr/>
          <p:nvPr/>
        </p:nvSpPr>
        <p:spPr>
          <a:xfrm>
            <a:off x="4035336" y="4750120"/>
            <a:ext cx="169291" cy="161229"/>
          </a:xfrm>
          <a:custGeom>
            <a:avLst/>
            <a:gdLst/>
            <a:ahLst/>
            <a:cxnLst/>
            <a:rect l="l" t="t" r="r" b="b"/>
            <a:pathLst>
              <a:path w="186689" h="177800">
                <a:moveTo>
                  <a:pt x="142240" y="0"/>
                </a:moveTo>
                <a:lnTo>
                  <a:pt x="132080" y="0"/>
                </a:lnTo>
                <a:lnTo>
                  <a:pt x="130810" y="2540"/>
                </a:lnTo>
                <a:lnTo>
                  <a:pt x="128270" y="6350"/>
                </a:lnTo>
                <a:lnTo>
                  <a:pt x="36830" y="148590"/>
                </a:lnTo>
                <a:lnTo>
                  <a:pt x="5080" y="168910"/>
                </a:lnTo>
                <a:lnTo>
                  <a:pt x="2540" y="170180"/>
                </a:lnTo>
                <a:lnTo>
                  <a:pt x="0" y="170180"/>
                </a:lnTo>
                <a:lnTo>
                  <a:pt x="0" y="176530"/>
                </a:lnTo>
                <a:lnTo>
                  <a:pt x="1270" y="177800"/>
                </a:lnTo>
                <a:lnTo>
                  <a:pt x="10160" y="177800"/>
                </a:lnTo>
                <a:lnTo>
                  <a:pt x="17780" y="176530"/>
                </a:lnTo>
                <a:lnTo>
                  <a:pt x="54610" y="176530"/>
                </a:lnTo>
                <a:lnTo>
                  <a:pt x="54610" y="170180"/>
                </a:lnTo>
                <a:lnTo>
                  <a:pt x="52070" y="168910"/>
                </a:lnTo>
                <a:lnTo>
                  <a:pt x="39370" y="168910"/>
                </a:lnTo>
                <a:lnTo>
                  <a:pt x="39370" y="158750"/>
                </a:lnTo>
                <a:lnTo>
                  <a:pt x="43180" y="154940"/>
                </a:lnTo>
                <a:lnTo>
                  <a:pt x="43180" y="152400"/>
                </a:lnTo>
                <a:lnTo>
                  <a:pt x="63500" y="121920"/>
                </a:lnTo>
                <a:lnTo>
                  <a:pt x="159243" y="121920"/>
                </a:lnTo>
                <a:lnTo>
                  <a:pt x="157920" y="113030"/>
                </a:lnTo>
                <a:lnTo>
                  <a:pt x="68580" y="113030"/>
                </a:lnTo>
                <a:lnTo>
                  <a:pt x="121920" y="30480"/>
                </a:lnTo>
                <a:lnTo>
                  <a:pt x="145640" y="30480"/>
                </a:lnTo>
                <a:lnTo>
                  <a:pt x="142240" y="7620"/>
                </a:lnTo>
                <a:lnTo>
                  <a:pt x="142240" y="0"/>
                </a:lnTo>
                <a:close/>
              </a:path>
              <a:path w="186689" h="177800">
                <a:moveTo>
                  <a:pt x="54610" y="176530"/>
                </a:moveTo>
                <a:lnTo>
                  <a:pt x="24130" y="176530"/>
                </a:lnTo>
                <a:lnTo>
                  <a:pt x="30956" y="176728"/>
                </a:lnTo>
                <a:lnTo>
                  <a:pt x="44132" y="177601"/>
                </a:lnTo>
                <a:lnTo>
                  <a:pt x="49530" y="177800"/>
                </a:lnTo>
                <a:lnTo>
                  <a:pt x="54610" y="177800"/>
                </a:lnTo>
                <a:lnTo>
                  <a:pt x="54610" y="176530"/>
                </a:lnTo>
                <a:close/>
              </a:path>
              <a:path w="186689" h="177800">
                <a:moveTo>
                  <a:pt x="186690" y="168910"/>
                </a:moveTo>
                <a:lnTo>
                  <a:pt x="118110" y="168910"/>
                </a:lnTo>
                <a:lnTo>
                  <a:pt x="118110" y="177800"/>
                </a:lnTo>
                <a:lnTo>
                  <a:pt x="121920" y="177800"/>
                </a:lnTo>
                <a:lnTo>
                  <a:pt x="128488" y="177601"/>
                </a:lnTo>
                <a:lnTo>
                  <a:pt x="146387" y="176728"/>
                </a:lnTo>
                <a:lnTo>
                  <a:pt x="153670" y="176530"/>
                </a:lnTo>
                <a:lnTo>
                  <a:pt x="186055" y="176530"/>
                </a:lnTo>
                <a:lnTo>
                  <a:pt x="186690" y="175260"/>
                </a:lnTo>
                <a:lnTo>
                  <a:pt x="186690" y="168910"/>
                </a:lnTo>
                <a:close/>
              </a:path>
              <a:path w="186689" h="177800">
                <a:moveTo>
                  <a:pt x="186055" y="176530"/>
                </a:moveTo>
                <a:lnTo>
                  <a:pt x="157480" y="176530"/>
                </a:lnTo>
                <a:lnTo>
                  <a:pt x="163830" y="177800"/>
                </a:lnTo>
                <a:lnTo>
                  <a:pt x="185420" y="177800"/>
                </a:lnTo>
                <a:lnTo>
                  <a:pt x="186055" y="176530"/>
                </a:lnTo>
                <a:close/>
              </a:path>
              <a:path w="186689" h="177800">
                <a:moveTo>
                  <a:pt x="159243" y="121920"/>
                </a:moveTo>
                <a:lnTo>
                  <a:pt x="134620" y="121920"/>
                </a:lnTo>
                <a:lnTo>
                  <a:pt x="140970" y="162560"/>
                </a:lnTo>
                <a:lnTo>
                  <a:pt x="139700" y="165100"/>
                </a:lnTo>
                <a:lnTo>
                  <a:pt x="138430" y="168910"/>
                </a:lnTo>
                <a:lnTo>
                  <a:pt x="166370" y="168910"/>
                </a:lnTo>
                <a:lnTo>
                  <a:pt x="165100" y="167640"/>
                </a:lnTo>
                <a:lnTo>
                  <a:pt x="165100" y="161290"/>
                </a:lnTo>
                <a:lnTo>
                  <a:pt x="159243" y="121920"/>
                </a:lnTo>
                <a:close/>
              </a:path>
              <a:path w="186689" h="177800">
                <a:moveTo>
                  <a:pt x="145640" y="30480"/>
                </a:moveTo>
                <a:lnTo>
                  <a:pt x="121920" y="30480"/>
                </a:lnTo>
                <a:lnTo>
                  <a:pt x="133350" y="113030"/>
                </a:lnTo>
                <a:lnTo>
                  <a:pt x="157920" y="113030"/>
                </a:lnTo>
                <a:lnTo>
                  <a:pt x="145640" y="30480"/>
                </a:lnTo>
                <a:close/>
              </a:path>
            </a:pathLst>
          </a:custGeom>
          <a:solidFill>
            <a:srgbClr val="0000FF"/>
          </a:solidFill>
        </p:spPr>
        <p:txBody>
          <a:bodyPr wrap="square" lIns="0" tIns="0" rIns="0" bIns="0" rtlCol="0"/>
          <a:lstStyle/>
          <a:p>
            <a:endParaRPr sz="1632"/>
          </a:p>
        </p:txBody>
      </p:sp>
      <p:sp>
        <p:nvSpPr>
          <p:cNvPr id="107" name="object 107"/>
          <p:cNvSpPr/>
          <p:nvPr/>
        </p:nvSpPr>
        <p:spPr>
          <a:xfrm>
            <a:off x="741654" y="4561827"/>
            <a:ext cx="739351" cy="0"/>
          </a:xfrm>
          <a:custGeom>
            <a:avLst/>
            <a:gdLst/>
            <a:ahLst/>
            <a:cxnLst/>
            <a:rect l="l" t="t" r="r" b="b"/>
            <a:pathLst>
              <a:path w="815339">
                <a:moveTo>
                  <a:pt x="0" y="0"/>
                </a:moveTo>
                <a:lnTo>
                  <a:pt x="815339" y="0"/>
                </a:lnTo>
              </a:path>
            </a:pathLst>
          </a:custGeom>
          <a:ln w="13969">
            <a:solidFill>
              <a:srgbClr val="0000FF"/>
            </a:solidFill>
          </a:ln>
        </p:spPr>
        <p:txBody>
          <a:bodyPr wrap="square" lIns="0" tIns="0" rIns="0" bIns="0" rtlCol="0"/>
          <a:lstStyle/>
          <a:p>
            <a:endParaRPr sz="1632"/>
          </a:p>
        </p:txBody>
      </p:sp>
      <p:sp>
        <p:nvSpPr>
          <p:cNvPr id="108" name="object 108"/>
          <p:cNvSpPr/>
          <p:nvPr/>
        </p:nvSpPr>
        <p:spPr>
          <a:xfrm>
            <a:off x="3836104" y="4561827"/>
            <a:ext cx="397315" cy="0"/>
          </a:xfrm>
          <a:custGeom>
            <a:avLst/>
            <a:gdLst/>
            <a:ahLst/>
            <a:cxnLst/>
            <a:rect l="l" t="t" r="r" b="b"/>
            <a:pathLst>
              <a:path w="438150">
                <a:moveTo>
                  <a:pt x="0" y="0"/>
                </a:moveTo>
                <a:lnTo>
                  <a:pt x="438150" y="0"/>
                </a:lnTo>
              </a:path>
            </a:pathLst>
          </a:custGeom>
          <a:ln w="13969">
            <a:solidFill>
              <a:srgbClr val="0000FF"/>
            </a:solidFill>
          </a:ln>
        </p:spPr>
        <p:txBody>
          <a:bodyPr wrap="square" lIns="0" tIns="0" rIns="0" bIns="0" rtlCol="0"/>
          <a:lstStyle/>
          <a:p>
            <a:endParaRPr sz="1632"/>
          </a:p>
        </p:txBody>
      </p:sp>
      <p:sp>
        <p:nvSpPr>
          <p:cNvPr id="109" name="object 109"/>
          <p:cNvSpPr/>
          <p:nvPr/>
        </p:nvSpPr>
        <p:spPr>
          <a:xfrm>
            <a:off x="754322" y="5050698"/>
            <a:ext cx="153168" cy="228024"/>
          </a:xfrm>
          <a:custGeom>
            <a:avLst/>
            <a:gdLst/>
            <a:ahLst/>
            <a:cxnLst/>
            <a:rect l="l" t="t" r="r" b="b"/>
            <a:pathLst>
              <a:path w="168909" h="251460">
                <a:moveTo>
                  <a:pt x="86359" y="90169"/>
                </a:moveTo>
                <a:lnTo>
                  <a:pt x="55185" y="99119"/>
                </a:lnTo>
                <a:lnTo>
                  <a:pt x="27463" y="122713"/>
                </a:lnTo>
                <a:lnTo>
                  <a:pt x="7600" y="156071"/>
                </a:lnTo>
                <a:lnTo>
                  <a:pt x="0" y="194310"/>
                </a:lnTo>
                <a:lnTo>
                  <a:pt x="3432" y="217170"/>
                </a:lnTo>
                <a:lnTo>
                  <a:pt x="13176" y="235267"/>
                </a:lnTo>
                <a:lnTo>
                  <a:pt x="28396" y="247173"/>
                </a:lnTo>
                <a:lnTo>
                  <a:pt x="48259" y="251460"/>
                </a:lnTo>
                <a:lnTo>
                  <a:pt x="55046" y="250666"/>
                </a:lnTo>
                <a:lnTo>
                  <a:pt x="65404" y="247015"/>
                </a:lnTo>
                <a:lnTo>
                  <a:pt x="72387" y="242569"/>
                </a:lnTo>
                <a:lnTo>
                  <a:pt x="48259" y="242569"/>
                </a:lnTo>
                <a:lnTo>
                  <a:pt x="37187" y="239375"/>
                </a:lnTo>
                <a:lnTo>
                  <a:pt x="30162" y="231298"/>
                </a:lnTo>
                <a:lnTo>
                  <a:pt x="26471" y="220602"/>
                </a:lnTo>
                <a:lnTo>
                  <a:pt x="25523" y="210819"/>
                </a:lnTo>
                <a:lnTo>
                  <a:pt x="25453" y="209073"/>
                </a:lnTo>
                <a:lnTo>
                  <a:pt x="27324" y="192266"/>
                </a:lnTo>
                <a:lnTo>
                  <a:pt x="38794" y="148649"/>
                </a:lnTo>
                <a:lnTo>
                  <a:pt x="64611" y="106838"/>
                </a:lnTo>
                <a:lnTo>
                  <a:pt x="86359" y="97789"/>
                </a:lnTo>
                <a:lnTo>
                  <a:pt x="107199" y="97789"/>
                </a:lnTo>
                <a:lnTo>
                  <a:pt x="105727" y="96361"/>
                </a:lnTo>
                <a:lnTo>
                  <a:pt x="96877" y="91777"/>
                </a:lnTo>
                <a:lnTo>
                  <a:pt x="86359" y="90169"/>
                </a:lnTo>
                <a:close/>
              </a:path>
              <a:path w="168909" h="251460">
                <a:moveTo>
                  <a:pt x="115569" y="223519"/>
                </a:moveTo>
                <a:lnTo>
                  <a:pt x="93980" y="223519"/>
                </a:lnTo>
                <a:lnTo>
                  <a:pt x="97690" y="234315"/>
                </a:lnTo>
                <a:lnTo>
                  <a:pt x="104616" y="243205"/>
                </a:lnTo>
                <a:lnTo>
                  <a:pt x="114161" y="249237"/>
                </a:lnTo>
                <a:lnTo>
                  <a:pt x="125730" y="251460"/>
                </a:lnTo>
                <a:lnTo>
                  <a:pt x="135076" y="249892"/>
                </a:lnTo>
                <a:lnTo>
                  <a:pt x="142398" y="245586"/>
                </a:lnTo>
                <a:lnTo>
                  <a:pt x="145043" y="242569"/>
                </a:lnTo>
                <a:lnTo>
                  <a:pt x="116840" y="242569"/>
                </a:lnTo>
                <a:lnTo>
                  <a:pt x="115660" y="234315"/>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87" y="242569"/>
                </a:lnTo>
                <a:lnTo>
                  <a:pt x="78620" y="238601"/>
                </a:lnTo>
                <a:lnTo>
                  <a:pt x="93980" y="223519"/>
                </a:lnTo>
                <a:lnTo>
                  <a:pt x="115569" y="223519"/>
                </a:lnTo>
                <a:lnTo>
                  <a:pt x="115569" y="218439"/>
                </a:lnTo>
                <a:lnTo>
                  <a:pt x="116840" y="215900"/>
                </a:lnTo>
                <a:lnTo>
                  <a:pt x="118109" y="209550"/>
                </a:lnTo>
                <a:lnTo>
                  <a:pt x="141942" y="113030"/>
                </a:lnTo>
                <a:lnTo>
                  <a:pt x="119380" y="113030"/>
                </a:lnTo>
                <a:lnTo>
                  <a:pt x="113149" y="103564"/>
                </a:lnTo>
                <a:lnTo>
                  <a:pt x="107199" y="97789"/>
                </a:lnTo>
                <a:close/>
              </a:path>
              <a:path w="168909" h="251460">
                <a:moveTo>
                  <a:pt x="163830" y="193039"/>
                </a:moveTo>
                <a:lnTo>
                  <a:pt x="154940" y="193039"/>
                </a:lnTo>
                <a:lnTo>
                  <a:pt x="154940" y="194310"/>
                </a:lnTo>
                <a:lnTo>
                  <a:pt x="153669" y="199389"/>
                </a:lnTo>
                <a:lnTo>
                  <a:pt x="149324" y="215780"/>
                </a:lnTo>
                <a:lnTo>
                  <a:pt x="143668" y="229552"/>
                </a:lnTo>
                <a:lnTo>
                  <a:pt x="136346" y="239037"/>
                </a:lnTo>
                <a:lnTo>
                  <a:pt x="127000" y="242569"/>
                </a:lnTo>
                <a:lnTo>
                  <a:pt x="145043" y="242569"/>
                </a:lnTo>
                <a:lnTo>
                  <a:pt x="162937" y="199886"/>
                </a:lnTo>
                <a:lnTo>
                  <a:pt x="163830" y="195580"/>
                </a:lnTo>
                <a:lnTo>
                  <a:pt x="163830" y="193039"/>
                </a:lnTo>
                <a:close/>
              </a:path>
              <a:path w="168909" h="251460">
                <a:moveTo>
                  <a:pt x="168909" y="0"/>
                </a:moveTo>
                <a:lnTo>
                  <a:pt x="165100" y="0"/>
                </a:lnTo>
                <a:lnTo>
                  <a:pt x="156170" y="416"/>
                </a:lnTo>
                <a:lnTo>
                  <a:pt x="142240" y="1428"/>
                </a:lnTo>
                <a:lnTo>
                  <a:pt x="128309" y="2678"/>
                </a:lnTo>
                <a:lnTo>
                  <a:pt x="119380" y="3810"/>
                </a:lnTo>
                <a:lnTo>
                  <a:pt x="116840" y="3810"/>
                </a:lnTo>
                <a:lnTo>
                  <a:pt x="115569" y="6350"/>
                </a:lnTo>
                <a:lnTo>
                  <a:pt x="115569" y="15239"/>
                </a:lnTo>
                <a:lnTo>
                  <a:pt x="139700" y="15239"/>
                </a:lnTo>
                <a:lnTo>
                  <a:pt x="140969" y="17780"/>
                </a:lnTo>
                <a:lnTo>
                  <a:pt x="140969" y="21589"/>
                </a:lnTo>
                <a:lnTo>
                  <a:pt x="139700" y="27939"/>
                </a:lnTo>
                <a:lnTo>
                  <a:pt x="119380" y="113030"/>
                </a:lnTo>
                <a:lnTo>
                  <a:pt x="141942" y="113030"/>
                </a:lnTo>
                <a:lnTo>
                  <a:pt x="168909" y="3810"/>
                </a:lnTo>
                <a:lnTo>
                  <a:pt x="168909" y="0"/>
                </a:lnTo>
                <a:close/>
              </a:path>
            </a:pathLst>
          </a:custGeom>
          <a:solidFill>
            <a:srgbClr val="FF3A21"/>
          </a:solidFill>
        </p:spPr>
        <p:txBody>
          <a:bodyPr wrap="square" lIns="0" tIns="0" rIns="0" bIns="0" rtlCol="0"/>
          <a:lstStyle/>
          <a:p>
            <a:endParaRPr sz="1632"/>
          </a:p>
        </p:txBody>
      </p:sp>
      <p:sp>
        <p:nvSpPr>
          <p:cNvPr id="110" name="object 110"/>
          <p:cNvSpPr/>
          <p:nvPr/>
        </p:nvSpPr>
        <p:spPr>
          <a:xfrm>
            <a:off x="946645" y="5347820"/>
            <a:ext cx="44914" cy="0"/>
          </a:xfrm>
          <a:custGeom>
            <a:avLst/>
            <a:gdLst/>
            <a:ahLst/>
            <a:cxnLst/>
            <a:rect l="l" t="t" r="r" b="b"/>
            <a:pathLst>
              <a:path w="49530">
                <a:moveTo>
                  <a:pt x="0" y="0"/>
                </a:moveTo>
                <a:lnTo>
                  <a:pt x="49529" y="0"/>
                </a:lnTo>
              </a:path>
            </a:pathLst>
          </a:custGeom>
          <a:ln w="15239">
            <a:solidFill>
              <a:srgbClr val="FF3A21"/>
            </a:solidFill>
          </a:ln>
        </p:spPr>
        <p:txBody>
          <a:bodyPr wrap="square" lIns="0" tIns="0" rIns="0" bIns="0" rtlCol="0"/>
          <a:lstStyle/>
          <a:p>
            <a:endParaRPr sz="1632"/>
          </a:p>
        </p:txBody>
      </p:sp>
      <p:sp>
        <p:nvSpPr>
          <p:cNvPr id="111" name="object 111"/>
          <p:cNvSpPr/>
          <p:nvPr/>
        </p:nvSpPr>
        <p:spPr>
          <a:xfrm>
            <a:off x="952980" y="5044940"/>
            <a:ext cx="0" cy="295971"/>
          </a:xfrm>
          <a:custGeom>
            <a:avLst/>
            <a:gdLst/>
            <a:ahLst/>
            <a:cxnLst/>
            <a:rect l="l" t="t" r="r" b="b"/>
            <a:pathLst>
              <a:path h="326389">
                <a:moveTo>
                  <a:pt x="0" y="0"/>
                </a:moveTo>
                <a:lnTo>
                  <a:pt x="0" y="326389"/>
                </a:lnTo>
              </a:path>
            </a:pathLst>
          </a:custGeom>
          <a:ln w="13969">
            <a:solidFill>
              <a:srgbClr val="FF3A21"/>
            </a:solidFill>
          </a:ln>
        </p:spPr>
        <p:txBody>
          <a:bodyPr wrap="square" lIns="0" tIns="0" rIns="0" bIns="0" rtlCol="0"/>
          <a:lstStyle/>
          <a:p>
            <a:endParaRPr sz="1632"/>
          </a:p>
        </p:txBody>
      </p:sp>
      <p:sp>
        <p:nvSpPr>
          <p:cNvPr id="112" name="object 112"/>
          <p:cNvSpPr/>
          <p:nvPr/>
        </p:nvSpPr>
        <p:spPr>
          <a:xfrm>
            <a:off x="946645" y="5038606"/>
            <a:ext cx="44914" cy="0"/>
          </a:xfrm>
          <a:custGeom>
            <a:avLst/>
            <a:gdLst/>
            <a:ahLst/>
            <a:cxnLst/>
            <a:rect l="l" t="t" r="r" b="b"/>
            <a:pathLst>
              <a:path w="49530">
                <a:moveTo>
                  <a:pt x="0" y="0"/>
                </a:moveTo>
                <a:lnTo>
                  <a:pt x="49529" y="0"/>
                </a:lnTo>
              </a:path>
            </a:pathLst>
          </a:custGeom>
          <a:ln w="13970">
            <a:solidFill>
              <a:srgbClr val="FF3A21"/>
            </a:solidFill>
          </a:ln>
        </p:spPr>
        <p:txBody>
          <a:bodyPr wrap="square" lIns="0" tIns="0" rIns="0" bIns="0" rtlCol="0"/>
          <a:lstStyle/>
          <a:p>
            <a:endParaRPr sz="1632"/>
          </a:p>
        </p:txBody>
      </p:sp>
      <p:sp>
        <p:nvSpPr>
          <p:cNvPr id="113" name="object 113"/>
          <p:cNvSpPr/>
          <p:nvPr/>
        </p:nvSpPr>
        <p:spPr>
          <a:xfrm>
            <a:off x="1006531" y="5131313"/>
            <a:ext cx="148561" cy="208446"/>
          </a:xfrm>
          <a:custGeom>
            <a:avLst/>
            <a:gdLst/>
            <a:ahLst/>
            <a:cxnLst/>
            <a:rect l="l" t="t" r="r" b="b"/>
            <a:pathLst>
              <a:path w="163830" h="229870">
                <a:moveTo>
                  <a:pt x="31750" y="176530"/>
                </a:moveTo>
                <a:lnTo>
                  <a:pt x="27939" y="176530"/>
                </a:lnTo>
                <a:lnTo>
                  <a:pt x="21014" y="177601"/>
                </a:lnTo>
                <a:lnTo>
                  <a:pt x="14446" y="181292"/>
                </a:lnTo>
                <a:lnTo>
                  <a:pt x="9544" y="188317"/>
                </a:lnTo>
                <a:lnTo>
                  <a:pt x="7619" y="199389"/>
                </a:lnTo>
                <a:lnTo>
                  <a:pt x="10358" y="211653"/>
                </a:lnTo>
                <a:lnTo>
                  <a:pt x="18097" y="221297"/>
                </a:lnTo>
                <a:lnTo>
                  <a:pt x="30122" y="227607"/>
                </a:lnTo>
                <a:lnTo>
                  <a:pt x="45719" y="229869"/>
                </a:lnTo>
                <a:lnTo>
                  <a:pt x="72925" y="224095"/>
                </a:lnTo>
                <a:lnTo>
                  <a:pt x="75837" y="222250"/>
                </a:lnTo>
                <a:lnTo>
                  <a:pt x="45719" y="222250"/>
                </a:lnTo>
                <a:lnTo>
                  <a:pt x="40104" y="221833"/>
                </a:lnTo>
                <a:lnTo>
                  <a:pt x="32226" y="219868"/>
                </a:lnTo>
                <a:lnTo>
                  <a:pt x="24110" y="215284"/>
                </a:lnTo>
                <a:lnTo>
                  <a:pt x="17779" y="207010"/>
                </a:lnTo>
                <a:lnTo>
                  <a:pt x="27939" y="207010"/>
                </a:lnTo>
                <a:lnTo>
                  <a:pt x="38100" y="199389"/>
                </a:lnTo>
                <a:lnTo>
                  <a:pt x="40639" y="195580"/>
                </a:lnTo>
                <a:lnTo>
                  <a:pt x="40639" y="177800"/>
                </a:lnTo>
                <a:lnTo>
                  <a:pt x="31750" y="176530"/>
                </a:lnTo>
                <a:close/>
              </a:path>
              <a:path w="163830" h="229870">
                <a:moveTo>
                  <a:pt x="132744" y="144780"/>
                </a:moveTo>
                <a:lnTo>
                  <a:pt x="107950" y="144780"/>
                </a:lnTo>
                <a:lnTo>
                  <a:pt x="104149" y="159007"/>
                </a:lnTo>
                <a:lnTo>
                  <a:pt x="99853" y="172561"/>
                </a:lnTo>
                <a:lnTo>
                  <a:pt x="77509" y="208319"/>
                </a:lnTo>
                <a:lnTo>
                  <a:pt x="45719" y="222250"/>
                </a:lnTo>
                <a:lnTo>
                  <a:pt x="75837" y="222250"/>
                </a:lnTo>
                <a:lnTo>
                  <a:pt x="97631" y="208438"/>
                </a:lnTo>
                <a:lnTo>
                  <a:pt x="117336" y="185400"/>
                </a:lnTo>
                <a:lnTo>
                  <a:pt x="129539" y="157480"/>
                </a:lnTo>
                <a:lnTo>
                  <a:pt x="132744" y="144780"/>
                </a:lnTo>
                <a:close/>
              </a:path>
              <a:path w="163830" h="229870">
                <a:moveTo>
                  <a:pt x="67864" y="7619"/>
                </a:moveTo>
                <a:lnTo>
                  <a:pt x="54609" y="7619"/>
                </a:lnTo>
                <a:lnTo>
                  <a:pt x="54609" y="19050"/>
                </a:lnTo>
                <a:lnTo>
                  <a:pt x="54153" y="25697"/>
                </a:lnTo>
                <a:lnTo>
                  <a:pt x="52863" y="32226"/>
                </a:lnTo>
                <a:lnTo>
                  <a:pt x="50859" y="38516"/>
                </a:lnTo>
                <a:lnTo>
                  <a:pt x="48252" y="44469"/>
                </a:lnTo>
                <a:lnTo>
                  <a:pt x="39191" y="69175"/>
                </a:lnTo>
                <a:lnTo>
                  <a:pt x="32861" y="88900"/>
                </a:lnTo>
                <a:lnTo>
                  <a:pt x="29150" y="104814"/>
                </a:lnTo>
                <a:lnTo>
                  <a:pt x="27939" y="118110"/>
                </a:lnTo>
                <a:lnTo>
                  <a:pt x="31849" y="138251"/>
                </a:lnTo>
                <a:lnTo>
                  <a:pt x="42068" y="151606"/>
                </a:lnTo>
                <a:lnTo>
                  <a:pt x="56336" y="159007"/>
                </a:lnTo>
                <a:lnTo>
                  <a:pt x="72389" y="161289"/>
                </a:lnTo>
                <a:lnTo>
                  <a:pt x="82411" y="160139"/>
                </a:lnTo>
                <a:lnTo>
                  <a:pt x="91598" y="156844"/>
                </a:lnTo>
                <a:lnTo>
                  <a:pt x="96773" y="153669"/>
                </a:lnTo>
                <a:lnTo>
                  <a:pt x="72389" y="153669"/>
                </a:lnTo>
                <a:lnTo>
                  <a:pt x="61714" y="151070"/>
                </a:lnTo>
                <a:lnTo>
                  <a:pt x="55562" y="144303"/>
                </a:lnTo>
                <a:lnTo>
                  <a:pt x="52744" y="134917"/>
                </a:lnTo>
                <a:lnTo>
                  <a:pt x="52069" y="124460"/>
                </a:lnTo>
                <a:lnTo>
                  <a:pt x="53240" y="110867"/>
                </a:lnTo>
                <a:lnTo>
                  <a:pt x="56673" y="94773"/>
                </a:lnTo>
                <a:lnTo>
                  <a:pt x="62249" y="76061"/>
                </a:lnTo>
                <a:lnTo>
                  <a:pt x="69850" y="54610"/>
                </a:lnTo>
                <a:lnTo>
                  <a:pt x="75564" y="39528"/>
                </a:lnTo>
                <a:lnTo>
                  <a:pt x="76993" y="34428"/>
                </a:lnTo>
                <a:lnTo>
                  <a:pt x="77469" y="29210"/>
                </a:lnTo>
                <a:lnTo>
                  <a:pt x="75227" y="17680"/>
                </a:lnTo>
                <a:lnTo>
                  <a:pt x="69056" y="8413"/>
                </a:lnTo>
                <a:lnTo>
                  <a:pt x="67864" y="7619"/>
                </a:lnTo>
                <a:close/>
              </a:path>
              <a:path w="163830" h="229870">
                <a:moveTo>
                  <a:pt x="158750" y="3810"/>
                </a:moveTo>
                <a:lnTo>
                  <a:pt x="149859" y="3810"/>
                </a:lnTo>
                <a:lnTo>
                  <a:pt x="144779" y="6350"/>
                </a:lnTo>
                <a:lnTo>
                  <a:pt x="140969" y="11430"/>
                </a:lnTo>
                <a:lnTo>
                  <a:pt x="140969" y="12700"/>
                </a:lnTo>
                <a:lnTo>
                  <a:pt x="138429" y="24130"/>
                </a:lnTo>
                <a:lnTo>
                  <a:pt x="135889" y="30480"/>
                </a:lnTo>
                <a:lnTo>
                  <a:pt x="134540" y="37901"/>
                </a:lnTo>
                <a:lnTo>
                  <a:pt x="130889" y="52268"/>
                </a:lnTo>
                <a:lnTo>
                  <a:pt x="113029" y="123189"/>
                </a:lnTo>
                <a:lnTo>
                  <a:pt x="72389" y="153669"/>
                </a:lnTo>
                <a:lnTo>
                  <a:pt x="96773" y="153669"/>
                </a:lnTo>
                <a:lnTo>
                  <a:pt x="100117" y="151606"/>
                </a:lnTo>
                <a:lnTo>
                  <a:pt x="107950" y="144780"/>
                </a:lnTo>
                <a:lnTo>
                  <a:pt x="132744" y="144780"/>
                </a:lnTo>
                <a:lnTo>
                  <a:pt x="163829" y="21589"/>
                </a:lnTo>
                <a:lnTo>
                  <a:pt x="163829" y="7619"/>
                </a:lnTo>
                <a:lnTo>
                  <a:pt x="158750" y="3810"/>
                </a:lnTo>
                <a:close/>
              </a:path>
              <a:path w="163830" h="229870">
                <a:moveTo>
                  <a:pt x="48259" y="0"/>
                </a:moveTo>
                <a:lnTo>
                  <a:pt x="25717" y="7997"/>
                </a:lnTo>
                <a:lnTo>
                  <a:pt x="10795" y="25876"/>
                </a:lnTo>
                <a:lnTo>
                  <a:pt x="2540" y="44469"/>
                </a:lnTo>
                <a:lnTo>
                  <a:pt x="0" y="54610"/>
                </a:lnTo>
                <a:lnTo>
                  <a:pt x="0" y="58419"/>
                </a:lnTo>
                <a:lnTo>
                  <a:pt x="7619" y="58419"/>
                </a:lnTo>
                <a:lnTo>
                  <a:pt x="7619" y="57150"/>
                </a:lnTo>
                <a:lnTo>
                  <a:pt x="10159" y="52069"/>
                </a:lnTo>
                <a:lnTo>
                  <a:pt x="17879" y="30658"/>
                </a:lnTo>
                <a:lnTo>
                  <a:pt x="27146" y="16986"/>
                </a:lnTo>
                <a:lnTo>
                  <a:pt x="37127" y="9743"/>
                </a:lnTo>
                <a:lnTo>
                  <a:pt x="46989" y="7619"/>
                </a:lnTo>
                <a:lnTo>
                  <a:pt x="67864" y="7619"/>
                </a:lnTo>
                <a:lnTo>
                  <a:pt x="59789" y="2242"/>
                </a:lnTo>
                <a:lnTo>
                  <a:pt x="48259" y="0"/>
                </a:lnTo>
                <a:close/>
              </a:path>
            </a:pathLst>
          </a:custGeom>
          <a:solidFill>
            <a:srgbClr val="FF3A21"/>
          </a:solidFill>
        </p:spPr>
        <p:txBody>
          <a:bodyPr wrap="square" lIns="0" tIns="0" rIns="0" bIns="0" rtlCol="0"/>
          <a:lstStyle/>
          <a:p>
            <a:endParaRPr sz="1632"/>
          </a:p>
        </p:txBody>
      </p:sp>
      <p:sp>
        <p:nvSpPr>
          <p:cNvPr id="114" name="object 114"/>
          <p:cNvSpPr/>
          <p:nvPr/>
        </p:nvSpPr>
        <p:spPr>
          <a:xfrm>
            <a:off x="1173518" y="5347820"/>
            <a:ext cx="44914" cy="0"/>
          </a:xfrm>
          <a:custGeom>
            <a:avLst/>
            <a:gdLst/>
            <a:ahLst/>
            <a:cxnLst/>
            <a:rect l="l" t="t" r="r" b="b"/>
            <a:pathLst>
              <a:path w="49530">
                <a:moveTo>
                  <a:pt x="0" y="0"/>
                </a:moveTo>
                <a:lnTo>
                  <a:pt x="49529" y="0"/>
                </a:lnTo>
              </a:path>
            </a:pathLst>
          </a:custGeom>
          <a:ln w="15239">
            <a:solidFill>
              <a:srgbClr val="FF3A21"/>
            </a:solidFill>
          </a:ln>
        </p:spPr>
        <p:txBody>
          <a:bodyPr wrap="square" lIns="0" tIns="0" rIns="0" bIns="0" rtlCol="0"/>
          <a:lstStyle/>
          <a:p>
            <a:endParaRPr sz="1632"/>
          </a:p>
        </p:txBody>
      </p:sp>
      <p:sp>
        <p:nvSpPr>
          <p:cNvPr id="115" name="object 115"/>
          <p:cNvSpPr/>
          <p:nvPr/>
        </p:nvSpPr>
        <p:spPr>
          <a:xfrm>
            <a:off x="1212098" y="5044940"/>
            <a:ext cx="0" cy="295971"/>
          </a:xfrm>
          <a:custGeom>
            <a:avLst/>
            <a:gdLst/>
            <a:ahLst/>
            <a:cxnLst/>
            <a:rect l="l" t="t" r="r" b="b"/>
            <a:pathLst>
              <a:path h="326389">
                <a:moveTo>
                  <a:pt x="0" y="0"/>
                </a:moveTo>
                <a:lnTo>
                  <a:pt x="0" y="326389"/>
                </a:lnTo>
              </a:path>
            </a:pathLst>
          </a:custGeom>
          <a:ln w="13969">
            <a:solidFill>
              <a:srgbClr val="FF3A21"/>
            </a:solidFill>
          </a:ln>
        </p:spPr>
        <p:txBody>
          <a:bodyPr wrap="square" lIns="0" tIns="0" rIns="0" bIns="0" rtlCol="0"/>
          <a:lstStyle/>
          <a:p>
            <a:endParaRPr sz="1632"/>
          </a:p>
        </p:txBody>
      </p:sp>
      <p:sp>
        <p:nvSpPr>
          <p:cNvPr id="116" name="object 116"/>
          <p:cNvSpPr/>
          <p:nvPr/>
        </p:nvSpPr>
        <p:spPr>
          <a:xfrm>
            <a:off x="1173518" y="5038606"/>
            <a:ext cx="44914" cy="0"/>
          </a:xfrm>
          <a:custGeom>
            <a:avLst/>
            <a:gdLst/>
            <a:ahLst/>
            <a:cxnLst/>
            <a:rect l="l" t="t" r="r" b="b"/>
            <a:pathLst>
              <a:path w="49530">
                <a:moveTo>
                  <a:pt x="0" y="0"/>
                </a:moveTo>
                <a:lnTo>
                  <a:pt x="49529" y="0"/>
                </a:lnTo>
              </a:path>
            </a:pathLst>
          </a:custGeom>
          <a:ln w="13970">
            <a:solidFill>
              <a:srgbClr val="FF3A21"/>
            </a:solidFill>
          </a:ln>
        </p:spPr>
        <p:txBody>
          <a:bodyPr wrap="square" lIns="0" tIns="0" rIns="0" bIns="0" rtlCol="0"/>
          <a:lstStyle/>
          <a:p>
            <a:endParaRPr sz="1632"/>
          </a:p>
        </p:txBody>
      </p:sp>
      <p:sp>
        <p:nvSpPr>
          <p:cNvPr id="117" name="object 117"/>
          <p:cNvSpPr/>
          <p:nvPr/>
        </p:nvSpPr>
        <p:spPr>
          <a:xfrm>
            <a:off x="1271408" y="5168165"/>
            <a:ext cx="171594" cy="154319"/>
          </a:xfrm>
          <a:custGeom>
            <a:avLst/>
            <a:gdLst/>
            <a:ahLst/>
            <a:cxnLst/>
            <a:rect l="l" t="t" r="r" b="b"/>
            <a:pathLst>
              <a:path w="189230" h="170179">
                <a:moveTo>
                  <a:pt x="153318" y="85090"/>
                </a:moveTo>
                <a:lnTo>
                  <a:pt x="119379" y="85090"/>
                </a:lnTo>
                <a:lnTo>
                  <a:pt x="134719" y="87689"/>
                </a:lnTo>
                <a:lnTo>
                  <a:pt x="144938" y="94456"/>
                </a:lnTo>
                <a:lnTo>
                  <a:pt x="150633" y="103842"/>
                </a:lnTo>
                <a:lnTo>
                  <a:pt x="152400" y="114300"/>
                </a:lnTo>
                <a:lnTo>
                  <a:pt x="147974" y="132357"/>
                </a:lnTo>
                <a:lnTo>
                  <a:pt x="136048" y="147319"/>
                </a:lnTo>
                <a:lnTo>
                  <a:pt x="118645" y="157519"/>
                </a:lnTo>
                <a:lnTo>
                  <a:pt x="97789" y="161290"/>
                </a:lnTo>
                <a:lnTo>
                  <a:pt x="0" y="161290"/>
                </a:lnTo>
                <a:lnTo>
                  <a:pt x="0" y="170180"/>
                </a:lnTo>
                <a:lnTo>
                  <a:pt x="102869" y="170180"/>
                </a:lnTo>
                <a:lnTo>
                  <a:pt x="132794" y="165417"/>
                </a:lnTo>
                <a:lnTo>
                  <a:pt x="156527" y="153035"/>
                </a:lnTo>
                <a:lnTo>
                  <a:pt x="172164" y="135890"/>
                </a:lnTo>
                <a:lnTo>
                  <a:pt x="177800" y="116840"/>
                </a:lnTo>
                <a:lnTo>
                  <a:pt x="174803" y="103425"/>
                </a:lnTo>
                <a:lnTo>
                  <a:pt x="166211" y="92392"/>
                </a:lnTo>
                <a:lnTo>
                  <a:pt x="153318" y="85090"/>
                </a:lnTo>
                <a:close/>
              </a:path>
              <a:path w="189230" h="170179">
                <a:moveTo>
                  <a:pt x="86359" y="8890"/>
                </a:moveTo>
                <a:lnTo>
                  <a:pt x="57150" y="8890"/>
                </a:lnTo>
                <a:lnTo>
                  <a:pt x="62229" y="10160"/>
                </a:lnTo>
                <a:lnTo>
                  <a:pt x="62229" y="17780"/>
                </a:lnTo>
                <a:lnTo>
                  <a:pt x="27939" y="151130"/>
                </a:lnTo>
                <a:lnTo>
                  <a:pt x="26669" y="158750"/>
                </a:lnTo>
                <a:lnTo>
                  <a:pt x="25400" y="161290"/>
                </a:lnTo>
                <a:lnTo>
                  <a:pt x="48259" y="161290"/>
                </a:lnTo>
                <a:lnTo>
                  <a:pt x="48259" y="156210"/>
                </a:lnTo>
                <a:lnTo>
                  <a:pt x="49529" y="152400"/>
                </a:lnTo>
                <a:lnTo>
                  <a:pt x="67309" y="85090"/>
                </a:lnTo>
                <a:lnTo>
                  <a:pt x="153318" y="85090"/>
                </a:lnTo>
                <a:lnTo>
                  <a:pt x="152618" y="84693"/>
                </a:lnTo>
                <a:lnTo>
                  <a:pt x="134619" y="81280"/>
                </a:lnTo>
                <a:lnTo>
                  <a:pt x="146288" y="77470"/>
                </a:lnTo>
                <a:lnTo>
                  <a:pt x="68579" y="77470"/>
                </a:lnTo>
                <a:lnTo>
                  <a:pt x="83819" y="16510"/>
                </a:lnTo>
                <a:lnTo>
                  <a:pt x="86359" y="10160"/>
                </a:lnTo>
                <a:lnTo>
                  <a:pt x="86359" y="8890"/>
                </a:lnTo>
                <a:close/>
              </a:path>
              <a:path w="189230" h="170179">
                <a:moveTo>
                  <a:pt x="138429" y="0"/>
                </a:moveTo>
                <a:lnTo>
                  <a:pt x="39369" y="0"/>
                </a:lnTo>
                <a:lnTo>
                  <a:pt x="39369" y="8890"/>
                </a:lnTo>
                <a:lnTo>
                  <a:pt x="134619" y="8890"/>
                </a:lnTo>
                <a:lnTo>
                  <a:pt x="150098" y="11430"/>
                </a:lnTo>
                <a:lnTo>
                  <a:pt x="159384" y="17780"/>
                </a:lnTo>
                <a:lnTo>
                  <a:pt x="163909" y="26035"/>
                </a:lnTo>
                <a:lnTo>
                  <a:pt x="165100" y="34290"/>
                </a:lnTo>
                <a:lnTo>
                  <a:pt x="161012" y="49609"/>
                </a:lnTo>
                <a:lnTo>
                  <a:pt x="149542" y="63500"/>
                </a:lnTo>
                <a:lnTo>
                  <a:pt x="131881" y="73580"/>
                </a:lnTo>
                <a:lnTo>
                  <a:pt x="109219" y="77470"/>
                </a:lnTo>
                <a:lnTo>
                  <a:pt x="146288" y="77470"/>
                </a:lnTo>
                <a:lnTo>
                  <a:pt x="156011" y="74294"/>
                </a:lnTo>
                <a:lnTo>
                  <a:pt x="173354" y="63500"/>
                </a:lnTo>
                <a:lnTo>
                  <a:pt x="184983" y="49847"/>
                </a:lnTo>
                <a:lnTo>
                  <a:pt x="189229" y="34290"/>
                </a:lnTo>
                <a:lnTo>
                  <a:pt x="185757" y="20895"/>
                </a:lnTo>
                <a:lnTo>
                  <a:pt x="175736" y="10001"/>
                </a:lnTo>
                <a:lnTo>
                  <a:pt x="159762" y="2678"/>
                </a:lnTo>
                <a:lnTo>
                  <a:pt x="138429" y="0"/>
                </a:lnTo>
                <a:close/>
              </a:path>
            </a:pathLst>
          </a:custGeom>
          <a:solidFill>
            <a:srgbClr val="FF3A21"/>
          </a:solidFill>
        </p:spPr>
        <p:txBody>
          <a:bodyPr wrap="square" lIns="0" tIns="0" rIns="0" bIns="0" rtlCol="0"/>
          <a:lstStyle/>
          <a:p>
            <a:endParaRPr sz="1632"/>
          </a:p>
        </p:txBody>
      </p:sp>
      <p:sp>
        <p:nvSpPr>
          <p:cNvPr id="118" name="object 118"/>
          <p:cNvSpPr/>
          <p:nvPr/>
        </p:nvSpPr>
        <p:spPr>
          <a:xfrm>
            <a:off x="981194" y="5488320"/>
            <a:ext cx="153168" cy="228024"/>
          </a:xfrm>
          <a:custGeom>
            <a:avLst/>
            <a:gdLst/>
            <a:ahLst/>
            <a:cxnLst/>
            <a:rect l="l" t="t" r="r" b="b"/>
            <a:pathLst>
              <a:path w="168909" h="251460">
                <a:moveTo>
                  <a:pt x="86359" y="90169"/>
                </a:moveTo>
                <a:lnTo>
                  <a:pt x="55185" y="99119"/>
                </a:lnTo>
                <a:lnTo>
                  <a:pt x="27463" y="122713"/>
                </a:lnTo>
                <a:lnTo>
                  <a:pt x="7600" y="156071"/>
                </a:lnTo>
                <a:lnTo>
                  <a:pt x="0" y="194310"/>
                </a:lnTo>
                <a:lnTo>
                  <a:pt x="3432" y="217170"/>
                </a:lnTo>
                <a:lnTo>
                  <a:pt x="13176" y="235267"/>
                </a:lnTo>
                <a:lnTo>
                  <a:pt x="28396" y="247173"/>
                </a:lnTo>
                <a:lnTo>
                  <a:pt x="48259" y="251460"/>
                </a:lnTo>
                <a:lnTo>
                  <a:pt x="55046" y="250686"/>
                </a:lnTo>
                <a:lnTo>
                  <a:pt x="65404" y="247173"/>
                </a:lnTo>
                <a:lnTo>
                  <a:pt x="70887" y="243839"/>
                </a:lnTo>
                <a:lnTo>
                  <a:pt x="48259" y="243839"/>
                </a:lnTo>
                <a:lnTo>
                  <a:pt x="37187" y="240625"/>
                </a:lnTo>
                <a:lnTo>
                  <a:pt x="30162" y="232409"/>
                </a:lnTo>
                <a:lnTo>
                  <a:pt x="26471" y="221337"/>
                </a:lnTo>
                <a:lnTo>
                  <a:pt x="25400" y="209550"/>
                </a:lnTo>
                <a:lnTo>
                  <a:pt x="27324" y="192266"/>
                </a:lnTo>
                <a:lnTo>
                  <a:pt x="38794" y="148649"/>
                </a:lnTo>
                <a:lnTo>
                  <a:pt x="65087" y="107314"/>
                </a:lnTo>
                <a:lnTo>
                  <a:pt x="86359" y="97789"/>
                </a:lnTo>
                <a:lnTo>
                  <a:pt x="107199" y="97789"/>
                </a:lnTo>
                <a:lnTo>
                  <a:pt x="105727" y="96361"/>
                </a:lnTo>
                <a:lnTo>
                  <a:pt x="96877" y="91777"/>
                </a:lnTo>
                <a:lnTo>
                  <a:pt x="86359" y="90169"/>
                </a:lnTo>
                <a:close/>
              </a:path>
              <a:path w="168909" h="251460">
                <a:moveTo>
                  <a:pt x="115569" y="224789"/>
                </a:moveTo>
                <a:lnTo>
                  <a:pt x="93979" y="224789"/>
                </a:lnTo>
                <a:lnTo>
                  <a:pt x="97690" y="234850"/>
                </a:lnTo>
                <a:lnTo>
                  <a:pt x="104616" y="243363"/>
                </a:lnTo>
                <a:lnTo>
                  <a:pt x="114161" y="249257"/>
                </a:lnTo>
                <a:lnTo>
                  <a:pt x="125729" y="251460"/>
                </a:lnTo>
                <a:lnTo>
                  <a:pt x="135076" y="250070"/>
                </a:lnTo>
                <a:lnTo>
                  <a:pt x="142398" y="246062"/>
                </a:lnTo>
                <a:lnTo>
                  <a:pt x="144365" y="243839"/>
                </a:lnTo>
                <a:lnTo>
                  <a:pt x="116840" y="243839"/>
                </a:lnTo>
                <a:lnTo>
                  <a:pt x="115615" y="235267"/>
                </a:lnTo>
                <a:lnTo>
                  <a:pt x="115569" y="22478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29" y="135889"/>
                </a:lnTo>
                <a:lnTo>
                  <a:pt x="95250" y="204469"/>
                </a:lnTo>
                <a:lnTo>
                  <a:pt x="93979" y="210819"/>
                </a:lnTo>
                <a:lnTo>
                  <a:pt x="93979" y="212089"/>
                </a:lnTo>
                <a:lnTo>
                  <a:pt x="88900" y="218439"/>
                </a:lnTo>
                <a:lnTo>
                  <a:pt x="77013" y="230445"/>
                </a:lnTo>
                <a:lnTo>
                  <a:pt x="66198" y="238283"/>
                </a:lnTo>
                <a:lnTo>
                  <a:pt x="56574" y="242550"/>
                </a:lnTo>
                <a:lnTo>
                  <a:pt x="48259" y="243839"/>
                </a:lnTo>
                <a:lnTo>
                  <a:pt x="70887" y="243839"/>
                </a:lnTo>
                <a:lnTo>
                  <a:pt x="78620" y="239137"/>
                </a:lnTo>
                <a:lnTo>
                  <a:pt x="93979" y="224789"/>
                </a:lnTo>
                <a:lnTo>
                  <a:pt x="115569" y="224789"/>
                </a:lnTo>
                <a:lnTo>
                  <a:pt x="115569" y="218439"/>
                </a:lnTo>
                <a:lnTo>
                  <a:pt x="116840" y="215900"/>
                </a:lnTo>
                <a:lnTo>
                  <a:pt x="118109" y="209550"/>
                </a:lnTo>
                <a:lnTo>
                  <a:pt x="141942" y="113030"/>
                </a:lnTo>
                <a:lnTo>
                  <a:pt x="119379" y="113030"/>
                </a:lnTo>
                <a:lnTo>
                  <a:pt x="113149" y="103564"/>
                </a:lnTo>
                <a:lnTo>
                  <a:pt x="107199" y="97789"/>
                </a:lnTo>
                <a:close/>
              </a:path>
              <a:path w="168909" h="251460">
                <a:moveTo>
                  <a:pt x="163829" y="193039"/>
                </a:moveTo>
                <a:lnTo>
                  <a:pt x="154940" y="193039"/>
                </a:lnTo>
                <a:lnTo>
                  <a:pt x="154940" y="194310"/>
                </a:lnTo>
                <a:lnTo>
                  <a:pt x="153669" y="199389"/>
                </a:lnTo>
                <a:lnTo>
                  <a:pt x="149324" y="215979"/>
                </a:lnTo>
                <a:lnTo>
                  <a:pt x="143668" y="230187"/>
                </a:lnTo>
                <a:lnTo>
                  <a:pt x="136346" y="240109"/>
                </a:lnTo>
                <a:lnTo>
                  <a:pt x="127000" y="243839"/>
                </a:lnTo>
                <a:lnTo>
                  <a:pt x="144365" y="243839"/>
                </a:lnTo>
                <a:lnTo>
                  <a:pt x="162937" y="200064"/>
                </a:lnTo>
                <a:lnTo>
                  <a:pt x="163829" y="195580"/>
                </a:lnTo>
                <a:lnTo>
                  <a:pt x="163829" y="193039"/>
                </a:lnTo>
                <a:close/>
              </a:path>
              <a:path w="168909" h="251460">
                <a:moveTo>
                  <a:pt x="168909" y="0"/>
                </a:moveTo>
                <a:lnTo>
                  <a:pt x="165100" y="0"/>
                </a:lnTo>
                <a:lnTo>
                  <a:pt x="156170" y="595"/>
                </a:lnTo>
                <a:lnTo>
                  <a:pt x="128309" y="3214"/>
                </a:lnTo>
                <a:lnTo>
                  <a:pt x="119379" y="3810"/>
                </a:lnTo>
                <a:lnTo>
                  <a:pt x="116840" y="3810"/>
                </a:lnTo>
                <a:lnTo>
                  <a:pt x="115569" y="6350"/>
                </a:lnTo>
                <a:lnTo>
                  <a:pt x="115569" y="15239"/>
                </a:lnTo>
                <a:lnTo>
                  <a:pt x="139700" y="15239"/>
                </a:lnTo>
                <a:lnTo>
                  <a:pt x="140969" y="17780"/>
                </a:lnTo>
                <a:lnTo>
                  <a:pt x="140969" y="21589"/>
                </a:lnTo>
                <a:lnTo>
                  <a:pt x="139700" y="27939"/>
                </a:lnTo>
                <a:lnTo>
                  <a:pt x="119379" y="113030"/>
                </a:lnTo>
                <a:lnTo>
                  <a:pt x="141942" y="113030"/>
                </a:lnTo>
                <a:lnTo>
                  <a:pt x="168909" y="3810"/>
                </a:lnTo>
                <a:lnTo>
                  <a:pt x="168909" y="0"/>
                </a:lnTo>
                <a:close/>
              </a:path>
            </a:pathLst>
          </a:custGeom>
          <a:solidFill>
            <a:srgbClr val="FF3A21"/>
          </a:solidFill>
        </p:spPr>
        <p:txBody>
          <a:bodyPr wrap="square" lIns="0" tIns="0" rIns="0" bIns="0" rtlCol="0"/>
          <a:lstStyle/>
          <a:p>
            <a:endParaRPr sz="1632"/>
          </a:p>
        </p:txBody>
      </p:sp>
      <p:sp>
        <p:nvSpPr>
          <p:cNvPr id="119" name="object 119"/>
          <p:cNvSpPr/>
          <p:nvPr/>
        </p:nvSpPr>
        <p:spPr>
          <a:xfrm>
            <a:off x="1142423" y="5510201"/>
            <a:ext cx="99041" cy="204991"/>
          </a:xfrm>
          <a:custGeom>
            <a:avLst/>
            <a:gdLst/>
            <a:ahLst/>
            <a:cxnLst/>
            <a:rect l="l" t="t" r="r" b="b"/>
            <a:pathLst>
              <a:path w="109219" h="226060">
                <a:moveTo>
                  <a:pt x="64769" y="80010"/>
                </a:moveTo>
                <a:lnTo>
                  <a:pt x="40640" y="80010"/>
                </a:lnTo>
                <a:lnTo>
                  <a:pt x="25757" y="139640"/>
                </a:lnTo>
                <a:lnTo>
                  <a:pt x="17676" y="172720"/>
                </a:lnTo>
                <a:lnTo>
                  <a:pt x="14565" y="186987"/>
                </a:lnTo>
                <a:lnTo>
                  <a:pt x="13969" y="193040"/>
                </a:lnTo>
                <a:lnTo>
                  <a:pt x="16450" y="206236"/>
                </a:lnTo>
                <a:lnTo>
                  <a:pt x="23336" y="216693"/>
                </a:lnTo>
                <a:lnTo>
                  <a:pt x="33793" y="223579"/>
                </a:lnTo>
                <a:lnTo>
                  <a:pt x="46990" y="226060"/>
                </a:lnTo>
                <a:lnTo>
                  <a:pt x="69110" y="218440"/>
                </a:lnTo>
                <a:lnTo>
                  <a:pt x="39369" y="218440"/>
                </a:lnTo>
                <a:lnTo>
                  <a:pt x="36829" y="214630"/>
                </a:lnTo>
                <a:lnTo>
                  <a:pt x="36829" y="190500"/>
                </a:lnTo>
                <a:lnTo>
                  <a:pt x="64769" y="80010"/>
                </a:lnTo>
                <a:close/>
              </a:path>
              <a:path w="109219" h="226060">
                <a:moveTo>
                  <a:pt x="102869" y="167640"/>
                </a:moveTo>
                <a:lnTo>
                  <a:pt x="96519" y="167640"/>
                </a:lnTo>
                <a:lnTo>
                  <a:pt x="95250" y="168910"/>
                </a:lnTo>
                <a:lnTo>
                  <a:pt x="93979" y="172720"/>
                </a:lnTo>
                <a:lnTo>
                  <a:pt x="81478" y="195937"/>
                </a:lnTo>
                <a:lnTo>
                  <a:pt x="69214" y="209867"/>
                </a:lnTo>
                <a:lnTo>
                  <a:pt x="57904" y="216654"/>
                </a:lnTo>
                <a:lnTo>
                  <a:pt x="48259" y="218440"/>
                </a:lnTo>
                <a:lnTo>
                  <a:pt x="69110" y="218440"/>
                </a:lnTo>
                <a:lnTo>
                  <a:pt x="70723" y="217884"/>
                </a:lnTo>
                <a:lnTo>
                  <a:pt x="88264" y="199707"/>
                </a:lnTo>
                <a:lnTo>
                  <a:pt x="99139" y="181054"/>
                </a:lnTo>
                <a:lnTo>
                  <a:pt x="102869" y="171450"/>
                </a:lnTo>
                <a:lnTo>
                  <a:pt x="102869" y="167640"/>
                </a:lnTo>
                <a:close/>
              </a:path>
              <a:path w="109219" h="226060">
                <a:moveTo>
                  <a:pt x="109219" y="68580"/>
                </a:moveTo>
                <a:lnTo>
                  <a:pt x="0" y="68580"/>
                </a:lnTo>
                <a:lnTo>
                  <a:pt x="0" y="80010"/>
                </a:lnTo>
                <a:lnTo>
                  <a:pt x="109219" y="80010"/>
                </a:lnTo>
                <a:lnTo>
                  <a:pt x="109219" y="68580"/>
                </a:lnTo>
                <a:close/>
              </a:path>
              <a:path w="109219" h="226060">
                <a:moveTo>
                  <a:pt x="77469" y="0"/>
                </a:moveTo>
                <a:lnTo>
                  <a:pt x="60959" y="0"/>
                </a:lnTo>
                <a:lnTo>
                  <a:pt x="57110" y="12858"/>
                </a:lnTo>
                <a:lnTo>
                  <a:pt x="43179" y="68580"/>
                </a:lnTo>
                <a:lnTo>
                  <a:pt x="67309" y="68580"/>
                </a:lnTo>
                <a:lnTo>
                  <a:pt x="75584" y="38735"/>
                </a:lnTo>
                <a:lnTo>
                  <a:pt x="80168" y="21272"/>
                </a:lnTo>
                <a:lnTo>
                  <a:pt x="82157" y="12700"/>
                </a:lnTo>
                <a:lnTo>
                  <a:pt x="82550" y="10160"/>
                </a:lnTo>
                <a:lnTo>
                  <a:pt x="82550" y="3810"/>
                </a:lnTo>
                <a:lnTo>
                  <a:pt x="77469" y="0"/>
                </a:lnTo>
                <a:close/>
              </a:path>
            </a:pathLst>
          </a:custGeom>
          <a:solidFill>
            <a:srgbClr val="FF3A21"/>
          </a:solidFill>
        </p:spPr>
        <p:txBody>
          <a:bodyPr wrap="square" lIns="0" tIns="0" rIns="0" bIns="0" rtlCol="0"/>
          <a:lstStyle/>
          <a:p>
            <a:endParaRPr sz="1632"/>
          </a:p>
        </p:txBody>
      </p:sp>
      <p:sp>
        <p:nvSpPr>
          <p:cNvPr id="120" name="object 120"/>
          <p:cNvSpPr/>
          <p:nvPr/>
        </p:nvSpPr>
        <p:spPr>
          <a:xfrm>
            <a:off x="1623808" y="5379490"/>
            <a:ext cx="214205" cy="0"/>
          </a:xfrm>
          <a:custGeom>
            <a:avLst/>
            <a:gdLst/>
            <a:ahLst/>
            <a:cxnLst/>
            <a:rect l="l" t="t" r="r" b="b"/>
            <a:pathLst>
              <a:path w="236219">
                <a:moveTo>
                  <a:pt x="0" y="0"/>
                </a:moveTo>
                <a:lnTo>
                  <a:pt x="236219" y="0"/>
                </a:lnTo>
              </a:path>
            </a:pathLst>
          </a:custGeom>
          <a:ln w="13969">
            <a:solidFill>
              <a:srgbClr val="FF3A21"/>
            </a:solidFill>
          </a:ln>
        </p:spPr>
        <p:txBody>
          <a:bodyPr wrap="square" lIns="0" tIns="0" rIns="0" bIns="0" rtlCol="0"/>
          <a:lstStyle/>
          <a:p>
            <a:endParaRPr sz="1632"/>
          </a:p>
        </p:txBody>
      </p:sp>
      <p:sp>
        <p:nvSpPr>
          <p:cNvPr id="121" name="object 121"/>
          <p:cNvSpPr/>
          <p:nvPr/>
        </p:nvSpPr>
        <p:spPr>
          <a:xfrm>
            <a:off x="1623808" y="5441679"/>
            <a:ext cx="214205" cy="0"/>
          </a:xfrm>
          <a:custGeom>
            <a:avLst/>
            <a:gdLst/>
            <a:ahLst/>
            <a:cxnLst/>
            <a:rect l="l" t="t" r="r" b="b"/>
            <a:pathLst>
              <a:path w="236219">
                <a:moveTo>
                  <a:pt x="0" y="0"/>
                </a:moveTo>
                <a:lnTo>
                  <a:pt x="236219" y="0"/>
                </a:lnTo>
              </a:path>
            </a:pathLst>
          </a:custGeom>
          <a:ln w="13969">
            <a:solidFill>
              <a:srgbClr val="FF3A21"/>
            </a:solidFill>
          </a:ln>
        </p:spPr>
        <p:txBody>
          <a:bodyPr wrap="square" lIns="0" tIns="0" rIns="0" bIns="0" rtlCol="0"/>
          <a:lstStyle/>
          <a:p>
            <a:endParaRPr sz="1632"/>
          </a:p>
        </p:txBody>
      </p:sp>
      <p:sp>
        <p:nvSpPr>
          <p:cNvPr id="122" name="object 122"/>
          <p:cNvSpPr/>
          <p:nvPr/>
        </p:nvSpPr>
        <p:spPr>
          <a:xfrm>
            <a:off x="2068341" y="5416918"/>
            <a:ext cx="0" cy="101344"/>
          </a:xfrm>
          <a:custGeom>
            <a:avLst/>
            <a:gdLst/>
            <a:ahLst/>
            <a:cxnLst/>
            <a:rect l="l" t="t" r="r" b="b"/>
            <a:pathLst>
              <a:path h="111760">
                <a:moveTo>
                  <a:pt x="0" y="0"/>
                </a:moveTo>
                <a:lnTo>
                  <a:pt x="0" y="111759"/>
                </a:lnTo>
              </a:path>
            </a:pathLst>
          </a:custGeom>
          <a:ln w="15239">
            <a:solidFill>
              <a:srgbClr val="FF3A21"/>
            </a:solidFill>
          </a:ln>
        </p:spPr>
        <p:txBody>
          <a:bodyPr wrap="square" lIns="0" tIns="0" rIns="0" bIns="0" rtlCol="0"/>
          <a:lstStyle/>
          <a:p>
            <a:endParaRPr sz="1632"/>
          </a:p>
        </p:txBody>
      </p:sp>
      <p:sp>
        <p:nvSpPr>
          <p:cNvPr id="123" name="object 123"/>
          <p:cNvSpPr/>
          <p:nvPr/>
        </p:nvSpPr>
        <p:spPr>
          <a:xfrm>
            <a:off x="1961238" y="5410585"/>
            <a:ext cx="214205" cy="0"/>
          </a:xfrm>
          <a:custGeom>
            <a:avLst/>
            <a:gdLst/>
            <a:ahLst/>
            <a:cxnLst/>
            <a:rect l="l" t="t" r="r" b="b"/>
            <a:pathLst>
              <a:path w="236219">
                <a:moveTo>
                  <a:pt x="0" y="0"/>
                </a:moveTo>
                <a:lnTo>
                  <a:pt x="236219" y="0"/>
                </a:lnTo>
              </a:path>
            </a:pathLst>
          </a:custGeom>
          <a:ln w="13970">
            <a:solidFill>
              <a:srgbClr val="FF3A21"/>
            </a:solidFill>
          </a:ln>
        </p:spPr>
        <p:txBody>
          <a:bodyPr wrap="square" lIns="0" tIns="0" rIns="0" bIns="0" rtlCol="0"/>
          <a:lstStyle/>
          <a:p>
            <a:endParaRPr sz="1632"/>
          </a:p>
        </p:txBody>
      </p:sp>
      <p:sp>
        <p:nvSpPr>
          <p:cNvPr id="124" name="object 124"/>
          <p:cNvSpPr/>
          <p:nvPr/>
        </p:nvSpPr>
        <p:spPr>
          <a:xfrm>
            <a:off x="2068341" y="5302906"/>
            <a:ext cx="0" cy="101344"/>
          </a:xfrm>
          <a:custGeom>
            <a:avLst/>
            <a:gdLst/>
            <a:ahLst/>
            <a:cxnLst/>
            <a:rect l="l" t="t" r="r" b="b"/>
            <a:pathLst>
              <a:path h="111760">
                <a:moveTo>
                  <a:pt x="0" y="0"/>
                </a:moveTo>
                <a:lnTo>
                  <a:pt x="0" y="111760"/>
                </a:lnTo>
              </a:path>
            </a:pathLst>
          </a:custGeom>
          <a:ln w="15239">
            <a:solidFill>
              <a:srgbClr val="FF3A21"/>
            </a:solidFill>
          </a:ln>
        </p:spPr>
        <p:txBody>
          <a:bodyPr wrap="square" lIns="0" tIns="0" rIns="0" bIns="0" rtlCol="0"/>
          <a:lstStyle/>
          <a:p>
            <a:endParaRPr sz="1632"/>
          </a:p>
        </p:txBody>
      </p:sp>
      <p:sp>
        <p:nvSpPr>
          <p:cNvPr id="125" name="object 125"/>
          <p:cNvSpPr/>
          <p:nvPr/>
        </p:nvSpPr>
        <p:spPr>
          <a:xfrm>
            <a:off x="2220357" y="5276419"/>
            <a:ext cx="107102" cy="215356"/>
          </a:xfrm>
          <a:custGeom>
            <a:avLst/>
            <a:gdLst/>
            <a:ahLst/>
            <a:cxnLst/>
            <a:rect l="l" t="t" r="r" b="b"/>
            <a:pathLst>
              <a:path w="118110" h="237489">
                <a:moveTo>
                  <a:pt x="118109" y="226059"/>
                </a:moveTo>
                <a:lnTo>
                  <a:pt x="2539" y="226059"/>
                </a:lnTo>
                <a:lnTo>
                  <a:pt x="2539" y="237489"/>
                </a:lnTo>
                <a:lnTo>
                  <a:pt x="14882" y="236755"/>
                </a:lnTo>
                <a:lnTo>
                  <a:pt x="30797" y="236378"/>
                </a:lnTo>
                <a:lnTo>
                  <a:pt x="118109" y="236219"/>
                </a:lnTo>
                <a:lnTo>
                  <a:pt x="118109" y="226059"/>
                </a:lnTo>
                <a:close/>
              </a:path>
              <a:path w="118110" h="237489">
                <a:moveTo>
                  <a:pt x="118109" y="236219"/>
                </a:moveTo>
                <a:lnTo>
                  <a:pt x="60959" y="236219"/>
                </a:lnTo>
                <a:lnTo>
                  <a:pt x="90011" y="236378"/>
                </a:lnTo>
                <a:lnTo>
                  <a:pt x="105787" y="236755"/>
                </a:lnTo>
                <a:lnTo>
                  <a:pt x="118109" y="237489"/>
                </a:lnTo>
                <a:lnTo>
                  <a:pt x="118109" y="236219"/>
                </a:lnTo>
                <a:close/>
              </a:path>
              <a:path w="118110" h="237489">
                <a:moveTo>
                  <a:pt x="73659" y="24129"/>
                </a:moveTo>
                <a:lnTo>
                  <a:pt x="46989" y="24129"/>
                </a:lnTo>
                <a:lnTo>
                  <a:pt x="46989" y="209549"/>
                </a:lnTo>
                <a:lnTo>
                  <a:pt x="46275" y="217487"/>
                </a:lnTo>
                <a:lnTo>
                  <a:pt x="42227" y="222567"/>
                </a:lnTo>
                <a:lnTo>
                  <a:pt x="31988" y="225266"/>
                </a:lnTo>
                <a:lnTo>
                  <a:pt x="12700" y="226059"/>
                </a:lnTo>
                <a:lnTo>
                  <a:pt x="106679" y="226059"/>
                </a:lnTo>
                <a:lnTo>
                  <a:pt x="88126" y="225266"/>
                </a:lnTo>
                <a:lnTo>
                  <a:pt x="78263" y="222567"/>
                </a:lnTo>
                <a:lnTo>
                  <a:pt x="74354" y="217487"/>
                </a:lnTo>
                <a:lnTo>
                  <a:pt x="73659" y="209549"/>
                </a:lnTo>
                <a:lnTo>
                  <a:pt x="73659" y="24129"/>
                </a:lnTo>
                <a:close/>
              </a:path>
              <a:path w="118110" h="237489">
                <a:moveTo>
                  <a:pt x="73659" y="0"/>
                </a:moveTo>
                <a:lnTo>
                  <a:pt x="66039" y="0"/>
                </a:lnTo>
                <a:lnTo>
                  <a:pt x="47684" y="13215"/>
                </a:lnTo>
                <a:lnTo>
                  <a:pt x="28733" y="20002"/>
                </a:lnTo>
                <a:lnTo>
                  <a:pt x="11926" y="22502"/>
                </a:lnTo>
                <a:lnTo>
                  <a:pt x="0" y="22859"/>
                </a:lnTo>
                <a:lnTo>
                  <a:pt x="0" y="34289"/>
                </a:lnTo>
                <a:lnTo>
                  <a:pt x="7877" y="34131"/>
                </a:lnTo>
                <a:lnTo>
                  <a:pt x="19208" y="33019"/>
                </a:lnTo>
                <a:lnTo>
                  <a:pt x="32682" y="30003"/>
                </a:lnTo>
                <a:lnTo>
                  <a:pt x="46989" y="24129"/>
                </a:lnTo>
                <a:lnTo>
                  <a:pt x="73659" y="24129"/>
                </a:lnTo>
                <a:lnTo>
                  <a:pt x="73659" y="0"/>
                </a:lnTo>
                <a:close/>
              </a:path>
            </a:pathLst>
          </a:custGeom>
          <a:solidFill>
            <a:srgbClr val="FF3A21"/>
          </a:solidFill>
        </p:spPr>
        <p:txBody>
          <a:bodyPr wrap="square" lIns="0" tIns="0" rIns="0" bIns="0" rtlCol="0"/>
          <a:lstStyle/>
          <a:p>
            <a:endParaRPr sz="1632"/>
          </a:p>
        </p:txBody>
      </p:sp>
      <p:sp>
        <p:nvSpPr>
          <p:cNvPr id="126" name="object 126"/>
          <p:cNvSpPr/>
          <p:nvPr/>
        </p:nvSpPr>
        <p:spPr>
          <a:xfrm>
            <a:off x="2451835" y="5393885"/>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127" name="object 127"/>
          <p:cNvSpPr/>
          <p:nvPr/>
        </p:nvSpPr>
        <p:spPr>
          <a:xfrm>
            <a:off x="2601548" y="5267205"/>
            <a:ext cx="146258" cy="228024"/>
          </a:xfrm>
          <a:custGeom>
            <a:avLst/>
            <a:gdLst/>
            <a:ahLst/>
            <a:cxnLst/>
            <a:rect l="l" t="t" r="r" b="b"/>
            <a:pathLst>
              <a:path w="161289" h="251460">
                <a:moveTo>
                  <a:pt x="82550" y="0"/>
                </a:moveTo>
                <a:lnTo>
                  <a:pt x="77469" y="0"/>
                </a:lnTo>
                <a:lnTo>
                  <a:pt x="68758" y="595"/>
                </a:lnTo>
                <a:lnTo>
                  <a:pt x="43715" y="3214"/>
                </a:lnTo>
                <a:lnTo>
                  <a:pt x="34289" y="3809"/>
                </a:lnTo>
                <a:lnTo>
                  <a:pt x="27939" y="3809"/>
                </a:lnTo>
                <a:lnTo>
                  <a:pt x="27939" y="15239"/>
                </a:lnTo>
                <a:lnTo>
                  <a:pt x="53339" y="15239"/>
                </a:lnTo>
                <a:lnTo>
                  <a:pt x="54609" y="17779"/>
                </a:lnTo>
                <a:lnTo>
                  <a:pt x="54609" y="21589"/>
                </a:lnTo>
                <a:lnTo>
                  <a:pt x="53339" y="27939"/>
                </a:lnTo>
                <a:lnTo>
                  <a:pt x="1269" y="233679"/>
                </a:lnTo>
                <a:lnTo>
                  <a:pt x="0" y="238759"/>
                </a:lnTo>
                <a:lnTo>
                  <a:pt x="0" y="250189"/>
                </a:lnTo>
                <a:lnTo>
                  <a:pt x="7619" y="251459"/>
                </a:lnTo>
                <a:lnTo>
                  <a:pt x="15239" y="251459"/>
                </a:lnTo>
                <a:lnTo>
                  <a:pt x="20319" y="248919"/>
                </a:lnTo>
                <a:lnTo>
                  <a:pt x="32543" y="206851"/>
                </a:lnTo>
                <a:lnTo>
                  <a:pt x="43180" y="165100"/>
                </a:lnTo>
                <a:lnTo>
                  <a:pt x="81547" y="165100"/>
                </a:lnTo>
                <a:lnTo>
                  <a:pt x="76338" y="162897"/>
                </a:lnTo>
                <a:lnTo>
                  <a:pt x="54609" y="158750"/>
                </a:lnTo>
                <a:lnTo>
                  <a:pt x="59911" y="154939"/>
                </a:lnTo>
                <a:lnTo>
                  <a:pt x="45719" y="154939"/>
                </a:lnTo>
                <a:lnTo>
                  <a:pt x="82550" y="3809"/>
                </a:lnTo>
                <a:lnTo>
                  <a:pt x="82550" y="0"/>
                </a:lnTo>
                <a:close/>
              </a:path>
              <a:path w="161289" h="251460">
                <a:moveTo>
                  <a:pt x="81547" y="165100"/>
                </a:moveTo>
                <a:lnTo>
                  <a:pt x="43180" y="165100"/>
                </a:lnTo>
                <a:lnTo>
                  <a:pt x="54352" y="167183"/>
                </a:lnTo>
                <a:lnTo>
                  <a:pt x="67786" y="172243"/>
                </a:lnTo>
                <a:lnTo>
                  <a:pt x="79077" y="181352"/>
                </a:lnTo>
                <a:lnTo>
                  <a:pt x="83819" y="195579"/>
                </a:lnTo>
                <a:lnTo>
                  <a:pt x="83735" y="199727"/>
                </a:lnTo>
                <a:lnTo>
                  <a:pt x="82550" y="204469"/>
                </a:lnTo>
                <a:lnTo>
                  <a:pt x="82550" y="215900"/>
                </a:lnTo>
                <a:lnTo>
                  <a:pt x="85010" y="230564"/>
                </a:lnTo>
                <a:lnTo>
                  <a:pt x="91757" y="241776"/>
                </a:lnTo>
                <a:lnTo>
                  <a:pt x="101838" y="248939"/>
                </a:lnTo>
                <a:lnTo>
                  <a:pt x="114300" y="251459"/>
                </a:lnTo>
                <a:lnTo>
                  <a:pt x="122416" y="250269"/>
                </a:lnTo>
                <a:lnTo>
                  <a:pt x="129698" y="246697"/>
                </a:lnTo>
                <a:lnTo>
                  <a:pt x="132851" y="243839"/>
                </a:lnTo>
                <a:lnTo>
                  <a:pt x="107950" y="243839"/>
                </a:lnTo>
                <a:lnTo>
                  <a:pt x="104139" y="240029"/>
                </a:lnTo>
                <a:lnTo>
                  <a:pt x="104139" y="219709"/>
                </a:lnTo>
                <a:lnTo>
                  <a:pt x="105409" y="212089"/>
                </a:lnTo>
                <a:lnTo>
                  <a:pt x="106711" y="206851"/>
                </a:lnTo>
                <a:lnTo>
                  <a:pt x="107950" y="200659"/>
                </a:lnTo>
                <a:lnTo>
                  <a:pt x="107950" y="195579"/>
                </a:lnTo>
                <a:lnTo>
                  <a:pt x="104080" y="180717"/>
                </a:lnTo>
                <a:lnTo>
                  <a:pt x="93186" y="170021"/>
                </a:lnTo>
                <a:lnTo>
                  <a:pt x="81547" y="165100"/>
                </a:lnTo>
                <a:close/>
              </a:path>
              <a:path w="161289" h="251460">
                <a:moveTo>
                  <a:pt x="154939" y="193039"/>
                </a:moveTo>
                <a:lnTo>
                  <a:pt x="147319" y="193039"/>
                </a:lnTo>
                <a:lnTo>
                  <a:pt x="147319" y="194309"/>
                </a:lnTo>
                <a:lnTo>
                  <a:pt x="146050" y="199389"/>
                </a:lnTo>
                <a:lnTo>
                  <a:pt x="140751" y="217050"/>
                </a:lnTo>
                <a:lnTo>
                  <a:pt x="134143" y="231139"/>
                </a:lnTo>
                <a:lnTo>
                  <a:pt x="125868" y="240466"/>
                </a:lnTo>
                <a:lnTo>
                  <a:pt x="115569" y="243839"/>
                </a:lnTo>
                <a:lnTo>
                  <a:pt x="132851" y="243839"/>
                </a:lnTo>
                <a:lnTo>
                  <a:pt x="151923" y="208756"/>
                </a:lnTo>
                <a:lnTo>
                  <a:pt x="154939" y="195579"/>
                </a:lnTo>
                <a:lnTo>
                  <a:pt x="154939" y="193039"/>
                </a:lnTo>
                <a:close/>
              </a:path>
              <a:path w="161289" h="251460">
                <a:moveTo>
                  <a:pt x="137159" y="90169"/>
                </a:moveTo>
                <a:lnTo>
                  <a:pt x="128508" y="91023"/>
                </a:lnTo>
                <a:lnTo>
                  <a:pt x="117474" y="95091"/>
                </a:lnTo>
                <a:lnTo>
                  <a:pt x="103584" y="104636"/>
                </a:lnTo>
                <a:lnTo>
                  <a:pt x="86359" y="121919"/>
                </a:lnTo>
                <a:lnTo>
                  <a:pt x="76080" y="131544"/>
                </a:lnTo>
                <a:lnTo>
                  <a:pt x="66039" y="140811"/>
                </a:lnTo>
                <a:lnTo>
                  <a:pt x="55999" y="148887"/>
                </a:lnTo>
                <a:lnTo>
                  <a:pt x="45719" y="154939"/>
                </a:lnTo>
                <a:lnTo>
                  <a:pt x="59911" y="154939"/>
                </a:lnTo>
                <a:lnTo>
                  <a:pt x="98742" y="118685"/>
                </a:lnTo>
                <a:lnTo>
                  <a:pt x="111124" y="107791"/>
                </a:lnTo>
                <a:lnTo>
                  <a:pt x="123507" y="100468"/>
                </a:lnTo>
                <a:lnTo>
                  <a:pt x="135889" y="97790"/>
                </a:lnTo>
                <a:lnTo>
                  <a:pt x="155416" y="97790"/>
                </a:lnTo>
                <a:lnTo>
                  <a:pt x="147895" y="92313"/>
                </a:lnTo>
                <a:lnTo>
                  <a:pt x="137159" y="90169"/>
                </a:lnTo>
                <a:close/>
              </a:path>
              <a:path w="161289" h="251460">
                <a:moveTo>
                  <a:pt x="155416" y="97790"/>
                </a:moveTo>
                <a:lnTo>
                  <a:pt x="139700" y="97790"/>
                </a:lnTo>
                <a:lnTo>
                  <a:pt x="144780" y="99059"/>
                </a:lnTo>
                <a:lnTo>
                  <a:pt x="147319" y="101600"/>
                </a:lnTo>
                <a:lnTo>
                  <a:pt x="148589" y="101600"/>
                </a:lnTo>
                <a:lnTo>
                  <a:pt x="148589" y="102869"/>
                </a:lnTo>
                <a:lnTo>
                  <a:pt x="137914" y="105132"/>
                </a:lnTo>
                <a:lnTo>
                  <a:pt x="131762" y="110489"/>
                </a:lnTo>
                <a:lnTo>
                  <a:pt x="128944" y="116800"/>
                </a:lnTo>
                <a:lnTo>
                  <a:pt x="128269" y="121919"/>
                </a:lnTo>
                <a:lnTo>
                  <a:pt x="128269" y="127000"/>
                </a:lnTo>
                <a:lnTo>
                  <a:pt x="132080" y="134619"/>
                </a:lnTo>
                <a:lnTo>
                  <a:pt x="142239" y="134619"/>
                </a:lnTo>
                <a:lnTo>
                  <a:pt x="148967" y="133211"/>
                </a:lnTo>
                <a:lnTo>
                  <a:pt x="155098" y="129063"/>
                </a:lnTo>
                <a:lnTo>
                  <a:pt x="159563" y="122297"/>
                </a:lnTo>
                <a:lnTo>
                  <a:pt x="161289" y="113029"/>
                </a:lnTo>
                <a:lnTo>
                  <a:pt x="159841" y="105171"/>
                </a:lnTo>
                <a:lnTo>
                  <a:pt x="155416" y="97790"/>
                </a:lnTo>
                <a:close/>
              </a:path>
            </a:pathLst>
          </a:custGeom>
          <a:solidFill>
            <a:srgbClr val="FF3A21"/>
          </a:solidFill>
        </p:spPr>
        <p:txBody>
          <a:bodyPr wrap="square" lIns="0" tIns="0" rIns="0" bIns="0" rtlCol="0"/>
          <a:lstStyle/>
          <a:p>
            <a:endParaRPr sz="1632"/>
          </a:p>
        </p:txBody>
      </p:sp>
      <p:sp>
        <p:nvSpPr>
          <p:cNvPr id="128" name="object 128"/>
          <p:cNvSpPr/>
          <p:nvPr/>
        </p:nvSpPr>
        <p:spPr>
          <a:xfrm>
            <a:off x="2859515" y="5393885"/>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129" name="object 129"/>
          <p:cNvSpPr/>
          <p:nvPr/>
        </p:nvSpPr>
        <p:spPr>
          <a:xfrm>
            <a:off x="3029958" y="5565480"/>
            <a:ext cx="44914" cy="0"/>
          </a:xfrm>
          <a:custGeom>
            <a:avLst/>
            <a:gdLst/>
            <a:ahLst/>
            <a:cxnLst/>
            <a:rect l="l" t="t" r="r" b="b"/>
            <a:pathLst>
              <a:path w="49529">
                <a:moveTo>
                  <a:pt x="0" y="0"/>
                </a:moveTo>
                <a:lnTo>
                  <a:pt x="49529" y="0"/>
                </a:lnTo>
              </a:path>
            </a:pathLst>
          </a:custGeom>
          <a:ln w="15239">
            <a:solidFill>
              <a:srgbClr val="FF3A21"/>
            </a:solidFill>
          </a:ln>
        </p:spPr>
        <p:txBody>
          <a:bodyPr wrap="square" lIns="0" tIns="0" rIns="0" bIns="0" rtlCol="0"/>
          <a:lstStyle/>
          <a:p>
            <a:endParaRPr sz="1632"/>
          </a:p>
        </p:txBody>
      </p:sp>
      <p:sp>
        <p:nvSpPr>
          <p:cNvPr id="130" name="object 130"/>
          <p:cNvSpPr/>
          <p:nvPr/>
        </p:nvSpPr>
        <p:spPr>
          <a:xfrm>
            <a:off x="3036291" y="5262598"/>
            <a:ext cx="0" cy="295971"/>
          </a:xfrm>
          <a:custGeom>
            <a:avLst/>
            <a:gdLst/>
            <a:ahLst/>
            <a:cxnLst/>
            <a:rect l="l" t="t" r="r" b="b"/>
            <a:pathLst>
              <a:path h="326389">
                <a:moveTo>
                  <a:pt x="0" y="0"/>
                </a:moveTo>
                <a:lnTo>
                  <a:pt x="0" y="326390"/>
                </a:lnTo>
              </a:path>
            </a:pathLst>
          </a:custGeom>
          <a:ln w="13969">
            <a:solidFill>
              <a:srgbClr val="FF3A21"/>
            </a:solidFill>
          </a:ln>
        </p:spPr>
        <p:txBody>
          <a:bodyPr wrap="square" lIns="0" tIns="0" rIns="0" bIns="0" rtlCol="0"/>
          <a:lstStyle/>
          <a:p>
            <a:endParaRPr sz="1632"/>
          </a:p>
        </p:txBody>
      </p:sp>
      <p:sp>
        <p:nvSpPr>
          <p:cNvPr id="131" name="object 131"/>
          <p:cNvSpPr/>
          <p:nvPr/>
        </p:nvSpPr>
        <p:spPr>
          <a:xfrm>
            <a:off x="3029958" y="5256265"/>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132" name="object 132"/>
          <p:cNvSpPr/>
          <p:nvPr/>
        </p:nvSpPr>
        <p:spPr>
          <a:xfrm>
            <a:off x="3091092" y="5348971"/>
            <a:ext cx="161229" cy="146258"/>
          </a:xfrm>
          <a:custGeom>
            <a:avLst/>
            <a:gdLst/>
            <a:ahLst/>
            <a:cxnLst/>
            <a:rect l="l" t="t" r="r" b="b"/>
            <a:pathLst>
              <a:path w="177800"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846" y="157281"/>
                </a:lnTo>
                <a:lnTo>
                  <a:pt x="53468" y="153670"/>
                </a:lnTo>
                <a:lnTo>
                  <a:pt x="22752" y="153670"/>
                </a:lnTo>
                <a:lnTo>
                  <a:pt x="16402" y="148590"/>
                </a:lnTo>
                <a:lnTo>
                  <a:pt x="25292" y="147320"/>
                </a:lnTo>
                <a:lnTo>
                  <a:pt x="32912" y="139700"/>
                </a:lnTo>
                <a:lnTo>
                  <a:pt x="32912" y="119380"/>
                </a:lnTo>
                <a:lnTo>
                  <a:pt x="25292" y="116840"/>
                </a:lnTo>
                <a:close/>
              </a:path>
              <a:path w="177800" h="161289">
                <a:moveTo>
                  <a:pt x="90484" y="133350"/>
                </a:moveTo>
                <a:lnTo>
                  <a:pt x="69742" y="133350"/>
                </a:lnTo>
                <a:lnTo>
                  <a:pt x="75000" y="143609"/>
                </a:lnTo>
                <a:lnTo>
                  <a:pt x="83236" y="152558"/>
                </a:lnTo>
                <a:lnTo>
                  <a:pt x="94566" y="158888"/>
                </a:lnTo>
                <a:lnTo>
                  <a:pt x="109112" y="161290"/>
                </a:lnTo>
                <a:lnTo>
                  <a:pt x="133579" y="154007"/>
                </a:lnTo>
                <a:lnTo>
                  <a:pt x="133941" y="153670"/>
                </a:lnTo>
                <a:lnTo>
                  <a:pt x="109112" y="153670"/>
                </a:lnTo>
                <a:lnTo>
                  <a:pt x="100242" y="151685"/>
                </a:lnTo>
                <a:lnTo>
                  <a:pt x="94348" y="146367"/>
                </a:lnTo>
                <a:lnTo>
                  <a:pt x="91124" y="138787"/>
                </a:lnTo>
                <a:lnTo>
                  <a:pt x="91047" y="138430"/>
                </a:lnTo>
                <a:lnTo>
                  <a:pt x="90484" y="133350"/>
                </a:lnTo>
                <a:close/>
              </a:path>
              <a:path w="177800" h="161289">
                <a:moveTo>
                  <a:pt x="91633" y="7620"/>
                </a:moveTo>
                <a:lnTo>
                  <a:pt x="67202" y="7620"/>
                </a:lnTo>
                <a:lnTo>
                  <a:pt x="73393" y="8532"/>
                </a:lnTo>
                <a:lnTo>
                  <a:pt x="79584" y="12065"/>
                </a:lnTo>
                <a:lnTo>
                  <a:pt x="84347" y="19407"/>
                </a:lnTo>
                <a:lnTo>
                  <a:pt x="86249" y="31730"/>
                </a:lnTo>
                <a:lnTo>
                  <a:pt x="85061" y="42187"/>
                </a:lnTo>
                <a:lnTo>
                  <a:pt x="75536" y="83542"/>
                </a:lnTo>
                <a:lnTo>
                  <a:pt x="62042" y="131702"/>
                </a:lnTo>
                <a:lnTo>
                  <a:pt x="34182" y="153670"/>
                </a:lnTo>
                <a:lnTo>
                  <a:pt x="53468" y="153670"/>
                </a:lnTo>
                <a:lnTo>
                  <a:pt x="60376" y="148272"/>
                </a:lnTo>
                <a:lnTo>
                  <a:pt x="67380" y="138787"/>
                </a:lnTo>
                <a:lnTo>
                  <a:pt x="69742" y="133350"/>
                </a:lnTo>
                <a:lnTo>
                  <a:pt x="90484" y="133350"/>
                </a:lnTo>
                <a:lnTo>
                  <a:pt x="96412" y="99060"/>
                </a:lnTo>
                <a:lnTo>
                  <a:pt x="107842" y="49530"/>
                </a:lnTo>
                <a:lnTo>
                  <a:pt x="110898" y="39231"/>
                </a:lnTo>
                <a:lnTo>
                  <a:pt x="116421" y="26670"/>
                </a:lnTo>
                <a:lnTo>
                  <a:pt x="106572" y="26670"/>
                </a:lnTo>
                <a:lnTo>
                  <a:pt x="98297" y="12858"/>
                </a:lnTo>
                <a:lnTo>
                  <a:pt x="91633" y="7620"/>
                </a:lnTo>
                <a:close/>
              </a:path>
              <a:path w="177800" h="161289">
                <a:moveTo>
                  <a:pt x="166262" y="102870"/>
                </a:moveTo>
                <a:lnTo>
                  <a:pt x="158642" y="102870"/>
                </a:lnTo>
                <a:lnTo>
                  <a:pt x="158642" y="104140"/>
                </a:lnTo>
                <a:lnTo>
                  <a:pt x="157372" y="106680"/>
                </a:lnTo>
                <a:lnTo>
                  <a:pt x="146795" y="130095"/>
                </a:lnTo>
                <a:lnTo>
                  <a:pt x="133718" y="144462"/>
                </a:lnTo>
                <a:lnTo>
                  <a:pt x="120403" y="151685"/>
                </a:lnTo>
                <a:lnTo>
                  <a:pt x="109112" y="153670"/>
                </a:lnTo>
                <a:lnTo>
                  <a:pt x="133941" y="153670"/>
                </a:lnTo>
                <a:lnTo>
                  <a:pt x="151498" y="137318"/>
                </a:lnTo>
                <a:lnTo>
                  <a:pt x="162511" y="118963"/>
                </a:lnTo>
                <a:lnTo>
                  <a:pt x="166262" y="106680"/>
                </a:lnTo>
                <a:lnTo>
                  <a:pt x="166262" y="102870"/>
                </a:lnTo>
                <a:close/>
              </a:path>
              <a:path w="177800" h="161289">
                <a:moveTo>
                  <a:pt x="68472" y="0"/>
                </a:moveTo>
                <a:lnTo>
                  <a:pt x="44004" y="7461"/>
                </a:lnTo>
                <a:lnTo>
                  <a:pt x="26086" y="24447"/>
                </a:lnTo>
                <a:lnTo>
                  <a:pt x="15072" y="42862"/>
                </a:lnTo>
                <a:lnTo>
                  <a:pt x="11322" y="54610"/>
                </a:lnTo>
                <a:lnTo>
                  <a:pt x="11322" y="58420"/>
                </a:lnTo>
                <a:lnTo>
                  <a:pt x="17672" y="58420"/>
                </a:lnTo>
                <a:lnTo>
                  <a:pt x="18942" y="57150"/>
                </a:lnTo>
                <a:lnTo>
                  <a:pt x="20212" y="54610"/>
                </a:lnTo>
                <a:lnTo>
                  <a:pt x="30590" y="31730"/>
                </a:lnTo>
                <a:lnTo>
                  <a:pt x="43231" y="17303"/>
                </a:lnTo>
                <a:lnTo>
                  <a:pt x="56109" y="9782"/>
                </a:lnTo>
                <a:lnTo>
                  <a:pt x="67202" y="7620"/>
                </a:lnTo>
                <a:lnTo>
                  <a:pt x="91633" y="7620"/>
                </a:lnTo>
                <a:lnTo>
                  <a:pt x="87998" y="4762"/>
                </a:lnTo>
                <a:lnTo>
                  <a:pt x="77461" y="952"/>
                </a:lnTo>
                <a:lnTo>
                  <a:pt x="68472" y="0"/>
                </a:lnTo>
                <a:close/>
              </a:path>
              <a:path w="177800" h="161289">
                <a:moveTo>
                  <a:pt x="168893" y="7620"/>
                </a:moveTo>
                <a:lnTo>
                  <a:pt x="153562" y="7620"/>
                </a:lnTo>
                <a:lnTo>
                  <a:pt x="161182" y="12700"/>
                </a:lnTo>
                <a:lnTo>
                  <a:pt x="152292" y="13970"/>
                </a:lnTo>
                <a:lnTo>
                  <a:pt x="144672" y="22860"/>
                </a:lnTo>
                <a:lnTo>
                  <a:pt x="144672" y="36830"/>
                </a:lnTo>
                <a:lnTo>
                  <a:pt x="148482" y="44450"/>
                </a:lnTo>
                <a:lnTo>
                  <a:pt x="158642" y="44450"/>
                </a:lnTo>
                <a:lnTo>
                  <a:pt x="164833" y="43041"/>
                </a:lnTo>
                <a:lnTo>
                  <a:pt x="171024" y="38893"/>
                </a:lnTo>
                <a:lnTo>
                  <a:pt x="175787" y="32127"/>
                </a:lnTo>
                <a:lnTo>
                  <a:pt x="177692" y="22860"/>
                </a:lnTo>
                <a:lnTo>
                  <a:pt x="174120" y="11787"/>
                </a:lnTo>
                <a:lnTo>
                  <a:pt x="168893" y="7620"/>
                </a:lnTo>
                <a:close/>
              </a:path>
              <a:path w="177800" h="161289">
                <a:moveTo>
                  <a:pt x="143402" y="0"/>
                </a:moveTo>
                <a:lnTo>
                  <a:pt x="129610" y="3095"/>
                </a:lnTo>
                <a:lnTo>
                  <a:pt x="118796" y="10477"/>
                </a:lnTo>
                <a:lnTo>
                  <a:pt x="111076" y="19288"/>
                </a:lnTo>
                <a:lnTo>
                  <a:pt x="106572" y="26670"/>
                </a:lnTo>
                <a:lnTo>
                  <a:pt x="116421" y="26670"/>
                </a:lnTo>
                <a:lnTo>
                  <a:pt x="117049" y="25241"/>
                </a:lnTo>
                <a:lnTo>
                  <a:pt x="127487" y="12918"/>
                </a:lnTo>
                <a:lnTo>
                  <a:pt x="143402" y="7620"/>
                </a:lnTo>
                <a:lnTo>
                  <a:pt x="168893" y="7620"/>
                </a:lnTo>
                <a:lnTo>
                  <a:pt x="165309" y="4762"/>
                </a:lnTo>
                <a:lnTo>
                  <a:pt x="154117" y="1071"/>
                </a:lnTo>
                <a:lnTo>
                  <a:pt x="143402" y="0"/>
                </a:lnTo>
                <a:close/>
              </a:path>
            </a:pathLst>
          </a:custGeom>
          <a:solidFill>
            <a:srgbClr val="FF3A21"/>
          </a:solidFill>
        </p:spPr>
        <p:txBody>
          <a:bodyPr wrap="square" lIns="0" tIns="0" rIns="0" bIns="0" rtlCol="0"/>
          <a:lstStyle/>
          <a:p>
            <a:endParaRPr sz="1632"/>
          </a:p>
        </p:txBody>
      </p:sp>
      <p:sp>
        <p:nvSpPr>
          <p:cNvPr id="133" name="object 133"/>
          <p:cNvSpPr/>
          <p:nvPr/>
        </p:nvSpPr>
        <p:spPr>
          <a:xfrm>
            <a:off x="3271801" y="5565480"/>
            <a:ext cx="44914" cy="0"/>
          </a:xfrm>
          <a:custGeom>
            <a:avLst/>
            <a:gdLst/>
            <a:ahLst/>
            <a:cxnLst/>
            <a:rect l="l" t="t" r="r" b="b"/>
            <a:pathLst>
              <a:path w="49529">
                <a:moveTo>
                  <a:pt x="0" y="0"/>
                </a:moveTo>
                <a:lnTo>
                  <a:pt x="49529" y="0"/>
                </a:lnTo>
              </a:path>
            </a:pathLst>
          </a:custGeom>
          <a:ln w="15239">
            <a:solidFill>
              <a:srgbClr val="FF3A21"/>
            </a:solidFill>
          </a:ln>
        </p:spPr>
        <p:txBody>
          <a:bodyPr wrap="square" lIns="0" tIns="0" rIns="0" bIns="0" rtlCol="0"/>
          <a:lstStyle/>
          <a:p>
            <a:endParaRPr sz="1632"/>
          </a:p>
        </p:txBody>
      </p:sp>
      <p:sp>
        <p:nvSpPr>
          <p:cNvPr id="134" name="object 134"/>
          <p:cNvSpPr/>
          <p:nvPr/>
        </p:nvSpPr>
        <p:spPr>
          <a:xfrm>
            <a:off x="3310381" y="5262598"/>
            <a:ext cx="0" cy="295971"/>
          </a:xfrm>
          <a:custGeom>
            <a:avLst/>
            <a:gdLst/>
            <a:ahLst/>
            <a:cxnLst/>
            <a:rect l="l" t="t" r="r" b="b"/>
            <a:pathLst>
              <a:path h="326389">
                <a:moveTo>
                  <a:pt x="0" y="0"/>
                </a:moveTo>
                <a:lnTo>
                  <a:pt x="0" y="326390"/>
                </a:lnTo>
              </a:path>
            </a:pathLst>
          </a:custGeom>
          <a:ln w="13970">
            <a:solidFill>
              <a:srgbClr val="FF3A21"/>
            </a:solidFill>
          </a:ln>
        </p:spPr>
        <p:txBody>
          <a:bodyPr wrap="square" lIns="0" tIns="0" rIns="0" bIns="0" rtlCol="0"/>
          <a:lstStyle/>
          <a:p>
            <a:endParaRPr sz="1632"/>
          </a:p>
        </p:txBody>
      </p:sp>
      <p:sp>
        <p:nvSpPr>
          <p:cNvPr id="135" name="object 135"/>
          <p:cNvSpPr/>
          <p:nvPr/>
        </p:nvSpPr>
        <p:spPr>
          <a:xfrm>
            <a:off x="3271801" y="5256265"/>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136" name="object 136"/>
          <p:cNvSpPr/>
          <p:nvPr/>
        </p:nvSpPr>
        <p:spPr>
          <a:xfrm>
            <a:off x="3366235" y="5378915"/>
            <a:ext cx="169291" cy="161229"/>
          </a:xfrm>
          <a:custGeom>
            <a:avLst/>
            <a:gdLst/>
            <a:ahLst/>
            <a:cxnLst/>
            <a:rect l="l" t="t" r="r" b="b"/>
            <a:pathLst>
              <a:path w="186689" h="177800">
                <a:moveTo>
                  <a:pt x="54610" y="168910"/>
                </a:moveTo>
                <a:lnTo>
                  <a:pt x="0" y="168910"/>
                </a:lnTo>
                <a:lnTo>
                  <a:pt x="0" y="176530"/>
                </a:lnTo>
                <a:lnTo>
                  <a:pt x="2539" y="177800"/>
                </a:lnTo>
                <a:lnTo>
                  <a:pt x="10160" y="177800"/>
                </a:lnTo>
                <a:lnTo>
                  <a:pt x="17779" y="176530"/>
                </a:lnTo>
                <a:lnTo>
                  <a:pt x="54610" y="176530"/>
                </a:lnTo>
                <a:lnTo>
                  <a:pt x="54610" y="168910"/>
                </a:lnTo>
                <a:close/>
              </a:path>
              <a:path w="186689" h="177800">
                <a:moveTo>
                  <a:pt x="54610" y="176530"/>
                </a:moveTo>
                <a:lnTo>
                  <a:pt x="33019" y="176530"/>
                </a:lnTo>
                <a:lnTo>
                  <a:pt x="43179" y="177800"/>
                </a:lnTo>
                <a:lnTo>
                  <a:pt x="54610" y="177800"/>
                </a:lnTo>
                <a:lnTo>
                  <a:pt x="54610" y="176530"/>
                </a:lnTo>
                <a:close/>
              </a:path>
              <a:path w="186689" h="177800">
                <a:moveTo>
                  <a:pt x="186689" y="168910"/>
                </a:moveTo>
                <a:lnTo>
                  <a:pt x="118110" y="168910"/>
                </a:lnTo>
                <a:lnTo>
                  <a:pt x="118110" y="177800"/>
                </a:lnTo>
                <a:lnTo>
                  <a:pt x="121919" y="177800"/>
                </a:lnTo>
                <a:lnTo>
                  <a:pt x="128488" y="177601"/>
                </a:lnTo>
                <a:lnTo>
                  <a:pt x="146387" y="176728"/>
                </a:lnTo>
                <a:lnTo>
                  <a:pt x="153669" y="176530"/>
                </a:lnTo>
                <a:lnTo>
                  <a:pt x="186689" y="176530"/>
                </a:lnTo>
                <a:lnTo>
                  <a:pt x="186689" y="168910"/>
                </a:lnTo>
                <a:close/>
              </a:path>
              <a:path w="186689" h="177800">
                <a:moveTo>
                  <a:pt x="186689" y="176530"/>
                </a:moveTo>
                <a:lnTo>
                  <a:pt x="158750" y="176530"/>
                </a:lnTo>
                <a:lnTo>
                  <a:pt x="163829" y="177800"/>
                </a:lnTo>
                <a:lnTo>
                  <a:pt x="186689" y="177800"/>
                </a:lnTo>
                <a:lnTo>
                  <a:pt x="186689" y="176530"/>
                </a:lnTo>
                <a:close/>
              </a:path>
              <a:path w="186689" h="177800">
                <a:moveTo>
                  <a:pt x="142239" y="0"/>
                </a:moveTo>
                <a:lnTo>
                  <a:pt x="132079" y="0"/>
                </a:lnTo>
                <a:lnTo>
                  <a:pt x="130810" y="2539"/>
                </a:lnTo>
                <a:lnTo>
                  <a:pt x="128269" y="6350"/>
                </a:lnTo>
                <a:lnTo>
                  <a:pt x="36829" y="148589"/>
                </a:lnTo>
                <a:lnTo>
                  <a:pt x="6350" y="168910"/>
                </a:lnTo>
                <a:lnTo>
                  <a:pt x="40639" y="168910"/>
                </a:lnTo>
                <a:lnTo>
                  <a:pt x="40639" y="158750"/>
                </a:lnTo>
                <a:lnTo>
                  <a:pt x="43179" y="153669"/>
                </a:lnTo>
                <a:lnTo>
                  <a:pt x="44450" y="152400"/>
                </a:lnTo>
                <a:lnTo>
                  <a:pt x="64769" y="120650"/>
                </a:lnTo>
                <a:lnTo>
                  <a:pt x="159390" y="120650"/>
                </a:lnTo>
                <a:lnTo>
                  <a:pt x="158141" y="111760"/>
                </a:lnTo>
                <a:lnTo>
                  <a:pt x="69850" y="111760"/>
                </a:lnTo>
                <a:lnTo>
                  <a:pt x="121919" y="30480"/>
                </a:lnTo>
                <a:lnTo>
                  <a:pt x="146721" y="30480"/>
                </a:lnTo>
                <a:lnTo>
                  <a:pt x="143510" y="7619"/>
                </a:lnTo>
                <a:lnTo>
                  <a:pt x="142239" y="2539"/>
                </a:lnTo>
                <a:lnTo>
                  <a:pt x="142239" y="0"/>
                </a:lnTo>
                <a:close/>
              </a:path>
              <a:path w="186689" h="177800">
                <a:moveTo>
                  <a:pt x="159390" y="120650"/>
                </a:moveTo>
                <a:lnTo>
                  <a:pt x="134619" y="120650"/>
                </a:lnTo>
                <a:lnTo>
                  <a:pt x="140969" y="162560"/>
                </a:lnTo>
                <a:lnTo>
                  <a:pt x="139700" y="165100"/>
                </a:lnTo>
                <a:lnTo>
                  <a:pt x="138429" y="168910"/>
                </a:lnTo>
                <a:lnTo>
                  <a:pt x="166369" y="168910"/>
                </a:lnTo>
                <a:lnTo>
                  <a:pt x="165100" y="167639"/>
                </a:lnTo>
                <a:lnTo>
                  <a:pt x="165100" y="161289"/>
                </a:lnTo>
                <a:lnTo>
                  <a:pt x="159390" y="120650"/>
                </a:lnTo>
                <a:close/>
              </a:path>
              <a:path w="186689" h="177800">
                <a:moveTo>
                  <a:pt x="146721" y="30480"/>
                </a:moveTo>
                <a:lnTo>
                  <a:pt x="121919" y="30480"/>
                </a:lnTo>
                <a:lnTo>
                  <a:pt x="133350" y="111760"/>
                </a:lnTo>
                <a:lnTo>
                  <a:pt x="158141" y="111760"/>
                </a:lnTo>
                <a:lnTo>
                  <a:pt x="146721" y="30480"/>
                </a:lnTo>
                <a:close/>
              </a:path>
            </a:pathLst>
          </a:custGeom>
          <a:solidFill>
            <a:srgbClr val="FF3A21"/>
          </a:solidFill>
        </p:spPr>
        <p:txBody>
          <a:bodyPr wrap="square" lIns="0" tIns="0" rIns="0" bIns="0" rtlCol="0"/>
          <a:lstStyle/>
          <a:p>
            <a:endParaRPr sz="1632"/>
          </a:p>
        </p:txBody>
      </p:sp>
      <p:sp>
        <p:nvSpPr>
          <p:cNvPr id="137" name="object 137"/>
          <p:cNvSpPr/>
          <p:nvPr/>
        </p:nvSpPr>
        <p:spPr>
          <a:xfrm>
            <a:off x="3661054" y="5393885"/>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138" name="object 138"/>
          <p:cNvSpPr/>
          <p:nvPr/>
        </p:nvSpPr>
        <p:spPr>
          <a:xfrm>
            <a:off x="3856833" y="5054152"/>
            <a:ext cx="230327" cy="228024"/>
          </a:xfrm>
          <a:custGeom>
            <a:avLst/>
            <a:gdLst/>
            <a:ahLst/>
            <a:cxnLst/>
            <a:rect l="l" t="t" r="r" b="b"/>
            <a:pathLst>
              <a:path w="254000" h="251460">
                <a:moveTo>
                  <a:pt x="85090" y="11429"/>
                </a:moveTo>
                <a:lnTo>
                  <a:pt x="29210" y="11429"/>
                </a:lnTo>
                <a:lnTo>
                  <a:pt x="29323" y="14763"/>
                </a:lnTo>
                <a:lnTo>
                  <a:pt x="30480" y="22859"/>
                </a:lnTo>
                <a:lnTo>
                  <a:pt x="58420" y="243839"/>
                </a:lnTo>
                <a:lnTo>
                  <a:pt x="59690" y="250189"/>
                </a:lnTo>
                <a:lnTo>
                  <a:pt x="59690" y="251459"/>
                </a:lnTo>
                <a:lnTo>
                  <a:pt x="71120" y="251459"/>
                </a:lnTo>
                <a:lnTo>
                  <a:pt x="74930" y="243839"/>
                </a:lnTo>
                <a:lnTo>
                  <a:pt x="96575" y="209550"/>
                </a:lnTo>
                <a:lnTo>
                  <a:pt x="85090" y="209550"/>
                </a:lnTo>
                <a:lnTo>
                  <a:pt x="60960" y="22859"/>
                </a:lnTo>
                <a:lnTo>
                  <a:pt x="62587" y="18395"/>
                </a:lnTo>
                <a:lnTo>
                  <a:pt x="67310" y="14763"/>
                </a:lnTo>
                <a:lnTo>
                  <a:pt x="74890" y="12322"/>
                </a:lnTo>
                <a:lnTo>
                  <a:pt x="85090" y="11429"/>
                </a:lnTo>
                <a:close/>
              </a:path>
              <a:path w="254000" h="251460">
                <a:moveTo>
                  <a:pt x="248920" y="11429"/>
                </a:moveTo>
                <a:lnTo>
                  <a:pt x="182880" y="11429"/>
                </a:lnTo>
                <a:lnTo>
                  <a:pt x="193040" y="12700"/>
                </a:lnTo>
                <a:lnTo>
                  <a:pt x="199390" y="15239"/>
                </a:lnTo>
                <a:lnTo>
                  <a:pt x="199390" y="27939"/>
                </a:lnTo>
                <a:lnTo>
                  <a:pt x="194310" y="36829"/>
                </a:lnTo>
                <a:lnTo>
                  <a:pt x="85090" y="209550"/>
                </a:lnTo>
                <a:lnTo>
                  <a:pt x="96575" y="209550"/>
                </a:lnTo>
                <a:lnTo>
                  <a:pt x="203200" y="40639"/>
                </a:lnTo>
                <a:lnTo>
                  <a:pt x="216058" y="24467"/>
                </a:lnTo>
                <a:lnTo>
                  <a:pt x="227965" y="16033"/>
                </a:lnTo>
                <a:lnTo>
                  <a:pt x="238918" y="12600"/>
                </a:lnTo>
                <a:lnTo>
                  <a:pt x="248920" y="11429"/>
                </a:lnTo>
                <a:close/>
              </a:path>
              <a:path w="254000" h="251460">
                <a:moveTo>
                  <a:pt x="12700" y="0"/>
                </a:moveTo>
                <a:lnTo>
                  <a:pt x="0" y="0"/>
                </a:lnTo>
                <a:lnTo>
                  <a:pt x="0" y="11429"/>
                </a:lnTo>
                <a:lnTo>
                  <a:pt x="93980" y="11429"/>
                </a:lnTo>
                <a:lnTo>
                  <a:pt x="93980" y="1269"/>
                </a:lnTo>
                <a:lnTo>
                  <a:pt x="19050" y="1269"/>
                </a:lnTo>
                <a:lnTo>
                  <a:pt x="12700" y="0"/>
                </a:lnTo>
                <a:close/>
              </a:path>
              <a:path w="254000" h="251460">
                <a:moveTo>
                  <a:pt x="184150" y="0"/>
                </a:moveTo>
                <a:lnTo>
                  <a:pt x="177800" y="0"/>
                </a:lnTo>
                <a:lnTo>
                  <a:pt x="177800" y="11429"/>
                </a:lnTo>
                <a:lnTo>
                  <a:pt x="252730" y="11429"/>
                </a:lnTo>
                <a:lnTo>
                  <a:pt x="254000" y="5079"/>
                </a:lnTo>
                <a:lnTo>
                  <a:pt x="254000" y="1269"/>
                </a:lnTo>
                <a:lnTo>
                  <a:pt x="219710" y="1269"/>
                </a:lnTo>
                <a:lnTo>
                  <a:pt x="210403" y="1071"/>
                </a:lnTo>
                <a:lnTo>
                  <a:pt x="192742" y="198"/>
                </a:lnTo>
                <a:lnTo>
                  <a:pt x="184150" y="0"/>
                </a:lnTo>
                <a:close/>
              </a:path>
              <a:path w="254000" h="251460">
                <a:moveTo>
                  <a:pt x="91440" y="0"/>
                </a:moveTo>
                <a:lnTo>
                  <a:pt x="88900" y="0"/>
                </a:lnTo>
                <a:lnTo>
                  <a:pt x="78224" y="198"/>
                </a:lnTo>
                <a:lnTo>
                  <a:pt x="56395" y="1071"/>
                </a:lnTo>
                <a:lnTo>
                  <a:pt x="45720" y="1269"/>
                </a:lnTo>
                <a:lnTo>
                  <a:pt x="93980" y="1269"/>
                </a:lnTo>
                <a:lnTo>
                  <a:pt x="91440" y="0"/>
                </a:lnTo>
                <a:close/>
              </a:path>
              <a:path w="254000" h="251460">
                <a:moveTo>
                  <a:pt x="251460" y="0"/>
                </a:moveTo>
                <a:lnTo>
                  <a:pt x="248920" y="0"/>
                </a:lnTo>
                <a:lnTo>
                  <a:pt x="242034" y="198"/>
                </a:lnTo>
                <a:lnTo>
                  <a:pt x="227310" y="1071"/>
                </a:lnTo>
                <a:lnTo>
                  <a:pt x="219710" y="1269"/>
                </a:lnTo>
                <a:lnTo>
                  <a:pt x="254000" y="1269"/>
                </a:lnTo>
                <a:lnTo>
                  <a:pt x="251460" y="0"/>
                </a:lnTo>
                <a:close/>
              </a:path>
            </a:pathLst>
          </a:custGeom>
          <a:solidFill>
            <a:srgbClr val="FF3A21"/>
          </a:solidFill>
        </p:spPr>
        <p:txBody>
          <a:bodyPr wrap="square" lIns="0" tIns="0" rIns="0" bIns="0" rtlCol="0"/>
          <a:lstStyle/>
          <a:p>
            <a:endParaRPr sz="1632"/>
          </a:p>
        </p:txBody>
      </p:sp>
      <p:sp>
        <p:nvSpPr>
          <p:cNvPr id="139" name="object 139"/>
          <p:cNvSpPr/>
          <p:nvPr/>
        </p:nvSpPr>
        <p:spPr>
          <a:xfrm>
            <a:off x="4037640" y="5161255"/>
            <a:ext cx="170442" cy="161229"/>
          </a:xfrm>
          <a:custGeom>
            <a:avLst/>
            <a:gdLst/>
            <a:ahLst/>
            <a:cxnLst/>
            <a:rect l="l" t="t" r="r" b="b"/>
            <a:pathLst>
              <a:path w="187960" h="177800">
                <a:moveTo>
                  <a:pt x="55879" y="168909"/>
                </a:moveTo>
                <a:lnTo>
                  <a:pt x="0" y="168909"/>
                </a:lnTo>
                <a:lnTo>
                  <a:pt x="0" y="176529"/>
                </a:lnTo>
                <a:lnTo>
                  <a:pt x="2539" y="177799"/>
                </a:lnTo>
                <a:lnTo>
                  <a:pt x="10159" y="177799"/>
                </a:lnTo>
                <a:lnTo>
                  <a:pt x="17779" y="176529"/>
                </a:lnTo>
                <a:lnTo>
                  <a:pt x="55879" y="176529"/>
                </a:lnTo>
                <a:lnTo>
                  <a:pt x="55879" y="168909"/>
                </a:lnTo>
                <a:close/>
              </a:path>
              <a:path w="187960" h="177800">
                <a:moveTo>
                  <a:pt x="55879" y="176529"/>
                </a:moveTo>
                <a:lnTo>
                  <a:pt x="25400" y="176529"/>
                </a:lnTo>
                <a:lnTo>
                  <a:pt x="31511" y="176728"/>
                </a:lnTo>
                <a:lnTo>
                  <a:pt x="44688" y="177601"/>
                </a:lnTo>
                <a:lnTo>
                  <a:pt x="50800" y="177799"/>
                </a:lnTo>
                <a:lnTo>
                  <a:pt x="55879" y="177799"/>
                </a:lnTo>
                <a:lnTo>
                  <a:pt x="55879" y="176529"/>
                </a:lnTo>
                <a:close/>
              </a:path>
              <a:path w="187960" h="177800">
                <a:moveTo>
                  <a:pt x="187959" y="168909"/>
                </a:moveTo>
                <a:lnTo>
                  <a:pt x="118109" y="168909"/>
                </a:lnTo>
                <a:lnTo>
                  <a:pt x="118109" y="175259"/>
                </a:lnTo>
                <a:lnTo>
                  <a:pt x="119379" y="177799"/>
                </a:lnTo>
                <a:lnTo>
                  <a:pt x="121919" y="177799"/>
                </a:lnTo>
                <a:lnTo>
                  <a:pt x="129024" y="177601"/>
                </a:lnTo>
                <a:lnTo>
                  <a:pt x="146565" y="176728"/>
                </a:lnTo>
                <a:lnTo>
                  <a:pt x="153669" y="176529"/>
                </a:lnTo>
                <a:lnTo>
                  <a:pt x="187325" y="176529"/>
                </a:lnTo>
                <a:lnTo>
                  <a:pt x="187959" y="175259"/>
                </a:lnTo>
                <a:lnTo>
                  <a:pt x="187959" y="168909"/>
                </a:lnTo>
                <a:close/>
              </a:path>
              <a:path w="187960" h="177800">
                <a:moveTo>
                  <a:pt x="187325" y="176529"/>
                </a:moveTo>
                <a:lnTo>
                  <a:pt x="158750" y="176529"/>
                </a:lnTo>
                <a:lnTo>
                  <a:pt x="163829" y="177799"/>
                </a:lnTo>
                <a:lnTo>
                  <a:pt x="186689" y="177799"/>
                </a:lnTo>
                <a:lnTo>
                  <a:pt x="187325" y="176529"/>
                </a:lnTo>
                <a:close/>
              </a:path>
              <a:path w="187960" h="177800">
                <a:moveTo>
                  <a:pt x="142239" y="0"/>
                </a:moveTo>
                <a:lnTo>
                  <a:pt x="132079" y="0"/>
                </a:lnTo>
                <a:lnTo>
                  <a:pt x="130809" y="2539"/>
                </a:lnTo>
                <a:lnTo>
                  <a:pt x="129539" y="6349"/>
                </a:lnTo>
                <a:lnTo>
                  <a:pt x="38100" y="148589"/>
                </a:lnTo>
                <a:lnTo>
                  <a:pt x="30817" y="157122"/>
                </a:lnTo>
                <a:lnTo>
                  <a:pt x="23653" y="163512"/>
                </a:lnTo>
                <a:lnTo>
                  <a:pt x="15775" y="167520"/>
                </a:lnTo>
                <a:lnTo>
                  <a:pt x="6350" y="168909"/>
                </a:lnTo>
                <a:lnTo>
                  <a:pt x="40639" y="168909"/>
                </a:lnTo>
                <a:lnTo>
                  <a:pt x="40639" y="158749"/>
                </a:lnTo>
                <a:lnTo>
                  <a:pt x="43179" y="154939"/>
                </a:lnTo>
                <a:lnTo>
                  <a:pt x="44450" y="152399"/>
                </a:lnTo>
                <a:lnTo>
                  <a:pt x="64769" y="120649"/>
                </a:lnTo>
                <a:lnTo>
                  <a:pt x="159390" y="120649"/>
                </a:lnTo>
                <a:lnTo>
                  <a:pt x="158141" y="111759"/>
                </a:lnTo>
                <a:lnTo>
                  <a:pt x="71119" y="111759"/>
                </a:lnTo>
                <a:lnTo>
                  <a:pt x="121919" y="30479"/>
                </a:lnTo>
                <a:lnTo>
                  <a:pt x="146721" y="30479"/>
                </a:lnTo>
                <a:lnTo>
                  <a:pt x="143509" y="7619"/>
                </a:lnTo>
                <a:lnTo>
                  <a:pt x="142239" y="2539"/>
                </a:lnTo>
                <a:lnTo>
                  <a:pt x="142239" y="0"/>
                </a:lnTo>
                <a:close/>
              </a:path>
              <a:path w="187960" h="177800">
                <a:moveTo>
                  <a:pt x="159390" y="120649"/>
                </a:moveTo>
                <a:lnTo>
                  <a:pt x="134619" y="120649"/>
                </a:lnTo>
                <a:lnTo>
                  <a:pt x="140969" y="162559"/>
                </a:lnTo>
                <a:lnTo>
                  <a:pt x="139700" y="165099"/>
                </a:lnTo>
                <a:lnTo>
                  <a:pt x="139700" y="168909"/>
                </a:lnTo>
                <a:lnTo>
                  <a:pt x="166369" y="168909"/>
                </a:lnTo>
                <a:lnTo>
                  <a:pt x="166346" y="167520"/>
                </a:lnTo>
                <a:lnTo>
                  <a:pt x="165100" y="161289"/>
                </a:lnTo>
                <a:lnTo>
                  <a:pt x="159390" y="120649"/>
                </a:lnTo>
                <a:close/>
              </a:path>
              <a:path w="187960" h="177800">
                <a:moveTo>
                  <a:pt x="146721" y="30479"/>
                </a:moveTo>
                <a:lnTo>
                  <a:pt x="121919" y="30479"/>
                </a:lnTo>
                <a:lnTo>
                  <a:pt x="134619" y="111759"/>
                </a:lnTo>
                <a:lnTo>
                  <a:pt x="158141" y="111759"/>
                </a:lnTo>
                <a:lnTo>
                  <a:pt x="146721" y="30479"/>
                </a:lnTo>
                <a:close/>
              </a:path>
            </a:pathLst>
          </a:custGeom>
          <a:solidFill>
            <a:srgbClr val="FF3A21"/>
          </a:solidFill>
        </p:spPr>
        <p:txBody>
          <a:bodyPr wrap="square" lIns="0" tIns="0" rIns="0" bIns="0" rtlCol="0"/>
          <a:lstStyle/>
          <a:p>
            <a:endParaRPr sz="1632"/>
          </a:p>
        </p:txBody>
      </p:sp>
      <p:sp>
        <p:nvSpPr>
          <p:cNvPr id="140" name="object 140"/>
          <p:cNvSpPr/>
          <p:nvPr/>
        </p:nvSpPr>
        <p:spPr>
          <a:xfrm>
            <a:off x="3849923" y="5491774"/>
            <a:ext cx="231479" cy="226873"/>
          </a:xfrm>
          <a:custGeom>
            <a:avLst/>
            <a:gdLst/>
            <a:ahLst/>
            <a:cxnLst/>
            <a:rect l="l" t="t" r="r" b="b"/>
            <a:pathLst>
              <a:path w="255270" h="250189">
                <a:moveTo>
                  <a:pt x="86360" y="11429"/>
                </a:moveTo>
                <a:lnTo>
                  <a:pt x="29210" y="11429"/>
                </a:lnTo>
                <a:lnTo>
                  <a:pt x="29300" y="14604"/>
                </a:lnTo>
                <a:lnTo>
                  <a:pt x="30479" y="22859"/>
                </a:lnTo>
                <a:lnTo>
                  <a:pt x="58419" y="242569"/>
                </a:lnTo>
                <a:lnTo>
                  <a:pt x="59689" y="250189"/>
                </a:lnTo>
                <a:lnTo>
                  <a:pt x="72389" y="250189"/>
                </a:lnTo>
                <a:lnTo>
                  <a:pt x="73660" y="248919"/>
                </a:lnTo>
                <a:lnTo>
                  <a:pt x="76200" y="243839"/>
                </a:lnTo>
                <a:lnTo>
                  <a:pt x="97845" y="209550"/>
                </a:lnTo>
                <a:lnTo>
                  <a:pt x="86360" y="209550"/>
                </a:lnTo>
                <a:lnTo>
                  <a:pt x="62229" y="21589"/>
                </a:lnTo>
                <a:lnTo>
                  <a:pt x="63678" y="17859"/>
                </a:lnTo>
                <a:lnTo>
                  <a:pt x="68103" y="14604"/>
                </a:lnTo>
                <a:lnTo>
                  <a:pt x="75624" y="12303"/>
                </a:lnTo>
                <a:lnTo>
                  <a:pt x="86360" y="11429"/>
                </a:lnTo>
                <a:close/>
              </a:path>
              <a:path w="255270" h="250189">
                <a:moveTo>
                  <a:pt x="250189" y="11429"/>
                </a:moveTo>
                <a:lnTo>
                  <a:pt x="194310" y="11429"/>
                </a:lnTo>
                <a:lnTo>
                  <a:pt x="200660" y="15239"/>
                </a:lnTo>
                <a:lnTo>
                  <a:pt x="200660" y="27939"/>
                </a:lnTo>
                <a:lnTo>
                  <a:pt x="195579" y="35559"/>
                </a:lnTo>
                <a:lnTo>
                  <a:pt x="86360" y="209550"/>
                </a:lnTo>
                <a:lnTo>
                  <a:pt x="97845" y="209550"/>
                </a:lnTo>
                <a:lnTo>
                  <a:pt x="204469" y="40639"/>
                </a:lnTo>
                <a:lnTo>
                  <a:pt x="216614" y="24288"/>
                </a:lnTo>
                <a:lnTo>
                  <a:pt x="228282" y="15557"/>
                </a:lnTo>
                <a:lnTo>
                  <a:pt x="239474" y="12064"/>
                </a:lnTo>
                <a:lnTo>
                  <a:pt x="250189" y="11429"/>
                </a:lnTo>
                <a:close/>
              </a:path>
              <a:path w="255270" h="250189">
                <a:moveTo>
                  <a:pt x="13969" y="0"/>
                </a:moveTo>
                <a:lnTo>
                  <a:pt x="0" y="0"/>
                </a:lnTo>
                <a:lnTo>
                  <a:pt x="0" y="11429"/>
                </a:lnTo>
                <a:lnTo>
                  <a:pt x="95250" y="11429"/>
                </a:lnTo>
                <a:lnTo>
                  <a:pt x="95250" y="1269"/>
                </a:lnTo>
                <a:lnTo>
                  <a:pt x="19050" y="1269"/>
                </a:lnTo>
                <a:lnTo>
                  <a:pt x="13969" y="0"/>
                </a:lnTo>
                <a:close/>
              </a:path>
              <a:path w="255270" h="250189">
                <a:moveTo>
                  <a:pt x="185419" y="0"/>
                </a:moveTo>
                <a:lnTo>
                  <a:pt x="177800" y="0"/>
                </a:lnTo>
                <a:lnTo>
                  <a:pt x="177800" y="11429"/>
                </a:lnTo>
                <a:lnTo>
                  <a:pt x="254000" y="11429"/>
                </a:lnTo>
                <a:lnTo>
                  <a:pt x="255269" y="5079"/>
                </a:lnTo>
                <a:lnTo>
                  <a:pt x="255269" y="1269"/>
                </a:lnTo>
                <a:lnTo>
                  <a:pt x="219710" y="1269"/>
                </a:lnTo>
                <a:lnTo>
                  <a:pt x="210958" y="1071"/>
                </a:lnTo>
                <a:lnTo>
                  <a:pt x="193456" y="198"/>
                </a:lnTo>
                <a:lnTo>
                  <a:pt x="185419" y="0"/>
                </a:lnTo>
                <a:close/>
              </a:path>
              <a:path w="255270" h="250189">
                <a:moveTo>
                  <a:pt x="92710" y="0"/>
                </a:moveTo>
                <a:lnTo>
                  <a:pt x="90169" y="0"/>
                </a:lnTo>
                <a:lnTo>
                  <a:pt x="79474" y="198"/>
                </a:lnTo>
                <a:lnTo>
                  <a:pt x="57130" y="1071"/>
                </a:lnTo>
                <a:lnTo>
                  <a:pt x="45719" y="1269"/>
                </a:lnTo>
                <a:lnTo>
                  <a:pt x="95250" y="1269"/>
                </a:lnTo>
                <a:lnTo>
                  <a:pt x="92710" y="0"/>
                </a:lnTo>
                <a:close/>
              </a:path>
              <a:path w="255270" h="250189">
                <a:moveTo>
                  <a:pt x="252729" y="0"/>
                </a:moveTo>
                <a:lnTo>
                  <a:pt x="250189" y="0"/>
                </a:lnTo>
                <a:lnTo>
                  <a:pt x="242569" y="198"/>
                </a:lnTo>
                <a:lnTo>
                  <a:pt x="227329" y="1071"/>
                </a:lnTo>
                <a:lnTo>
                  <a:pt x="219710" y="1269"/>
                </a:lnTo>
                <a:lnTo>
                  <a:pt x="255269" y="1269"/>
                </a:lnTo>
                <a:lnTo>
                  <a:pt x="252729" y="0"/>
                </a:lnTo>
                <a:close/>
              </a:path>
            </a:pathLst>
          </a:custGeom>
          <a:solidFill>
            <a:srgbClr val="FF3A21"/>
          </a:solidFill>
        </p:spPr>
        <p:txBody>
          <a:bodyPr wrap="square" lIns="0" tIns="0" rIns="0" bIns="0" rtlCol="0"/>
          <a:lstStyle/>
          <a:p>
            <a:endParaRPr sz="1632"/>
          </a:p>
        </p:txBody>
      </p:sp>
      <p:sp>
        <p:nvSpPr>
          <p:cNvPr id="141" name="object 141"/>
          <p:cNvSpPr/>
          <p:nvPr/>
        </p:nvSpPr>
        <p:spPr>
          <a:xfrm>
            <a:off x="4035336" y="5605787"/>
            <a:ext cx="172746" cy="154319"/>
          </a:xfrm>
          <a:custGeom>
            <a:avLst/>
            <a:gdLst/>
            <a:ahLst/>
            <a:cxnLst/>
            <a:rect l="l" t="t" r="r" b="b"/>
            <a:pathLst>
              <a:path w="190500" h="170179">
                <a:moveTo>
                  <a:pt x="151814" y="85090"/>
                </a:moveTo>
                <a:lnTo>
                  <a:pt x="120650" y="85090"/>
                </a:lnTo>
                <a:lnTo>
                  <a:pt x="135989" y="87689"/>
                </a:lnTo>
                <a:lnTo>
                  <a:pt x="146208" y="94456"/>
                </a:lnTo>
                <a:lnTo>
                  <a:pt x="151903" y="103842"/>
                </a:lnTo>
                <a:lnTo>
                  <a:pt x="153670" y="114300"/>
                </a:lnTo>
                <a:lnTo>
                  <a:pt x="149244" y="132357"/>
                </a:lnTo>
                <a:lnTo>
                  <a:pt x="137318" y="147319"/>
                </a:lnTo>
                <a:lnTo>
                  <a:pt x="119915" y="157519"/>
                </a:lnTo>
                <a:lnTo>
                  <a:pt x="99060" y="161290"/>
                </a:lnTo>
                <a:lnTo>
                  <a:pt x="0" y="161290"/>
                </a:lnTo>
                <a:lnTo>
                  <a:pt x="0" y="170180"/>
                </a:lnTo>
                <a:lnTo>
                  <a:pt x="104140" y="170180"/>
                </a:lnTo>
                <a:lnTo>
                  <a:pt x="134064" y="165417"/>
                </a:lnTo>
                <a:lnTo>
                  <a:pt x="157797" y="153035"/>
                </a:lnTo>
                <a:lnTo>
                  <a:pt x="173434" y="135890"/>
                </a:lnTo>
                <a:lnTo>
                  <a:pt x="179070" y="116840"/>
                </a:lnTo>
                <a:lnTo>
                  <a:pt x="176073" y="104675"/>
                </a:lnTo>
                <a:lnTo>
                  <a:pt x="167481" y="93821"/>
                </a:lnTo>
                <a:lnTo>
                  <a:pt x="153888" y="85586"/>
                </a:lnTo>
                <a:lnTo>
                  <a:pt x="151814" y="85090"/>
                </a:lnTo>
                <a:close/>
              </a:path>
              <a:path w="190500" h="170179">
                <a:moveTo>
                  <a:pt x="87630" y="8890"/>
                </a:moveTo>
                <a:lnTo>
                  <a:pt x="58420" y="8890"/>
                </a:lnTo>
                <a:lnTo>
                  <a:pt x="63500" y="10160"/>
                </a:lnTo>
                <a:lnTo>
                  <a:pt x="63500" y="17780"/>
                </a:lnTo>
                <a:lnTo>
                  <a:pt x="29210" y="151130"/>
                </a:lnTo>
                <a:lnTo>
                  <a:pt x="27940" y="158750"/>
                </a:lnTo>
                <a:lnTo>
                  <a:pt x="26670" y="161290"/>
                </a:lnTo>
                <a:lnTo>
                  <a:pt x="49530" y="161290"/>
                </a:lnTo>
                <a:lnTo>
                  <a:pt x="49530" y="157480"/>
                </a:lnTo>
                <a:lnTo>
                  <a:pt x="50800" y="153670"/>
                </a:lnTo>
                <a:lnTo>
                  <a:pt x="68580" y="85090"/>
                </a:lnTo>
                <a:lnTo>
                  <a:pt x="151814" y="85090"/>
                </a:lnTo>
                <a:lnTo>
                  <a:pt x="135890" y="81280"/>
                </a:lnTo>
                <a:lnTo>
                  <a:pt x="144582" y="78740"/>
                </a:lnTo>
                <a:lnTo>
                  <a:pt x="69850" y="78740"/>
                </a:lnTo>
                <a:lnTo>
                  <a:pt x="85090" y="17780"/>
                </a:lnTo>
                <a:lnTo>
                  <a:pt x="87630" y="10160"/>
                </a:lnTo>
                <a:lnTo>
                  <a:pt x="87630" y="8890"/>
                </a:lnTo>
                <a:close/>
              </a:path>
              <a:path w="190500" h="170179">
                <a:moveTo>
                  <a:pt x="139700" y="0"/>
                </a:moveTo>
                <a:lnTo>
                  <a:pt x="40640" y="0"/>
                </a:lnTo>
                <a:lnTo>
                  <a:pt x="40640" y="8890"/>
                </a:lnTo>
                <a:lnTo>
                  <a:pt x="135890" y="8890"/>
                </a:lnTo>
                <a:lnTo>
                  <a:pt x="151368" y="11807"/>
                </a:lnTo>
                <a:lnTo>
                  <a:pt x="160655" y="18891"/>
                </a:lnTo>
                <a:lnTo>
                  <a:pt x="165179" y="27642"/>
                </a:lnTo>
                <a:lnTo>
                  <a:pt x="166370" y="35560"/>
                </a:lnTo>
                <a:lnTo>
                  <a:pt x="162282" y="50879"/>
                </a:lnTo>
                <a:lnTo>
                  <a:pt x="150812" y="64770"/>
                </a:lnTo>
                <a:lnTo>
                  <a:pt x="133151" y="74850"/>
                </a:lnTo>
                <a:lnTo>
                  <a:pt x="110490" y="78740"/>
                </a:lnTo>
                <a:lnTo>
                  <a:pt x="144582" y="78740"/>
                </a:lnTo>
                <a:lnTo>
                  <a:pt x="157281" y="75029"/>
                </a:lnTo>
                <a:lnTo>
                  <a:pt x="174625" y="64611"/>
                </a:lnTo>
                <a:lnTo>
                  <a:pt x="186253" y="51097"/>
                </a:lnTo>
                <a:lnTo>
                  <a:pt x="190500" y="35560"/>
                </a:lnTo>
                <a:lnTo>
                  <a:pt x="187027" y="21967"/>
                </a:lnTo>
                <a:lnTo>
                  <a:pt x="177006" y="10636"/>
                </a:lnTo>
                <a:lnTo>
                  <a:pt x="161032" y="2877"/>
                </a:lnTo>
                <a:lnTo>
                  <a:pt x="139700" y="0"/>
                </a:lnTo>
                <a:close/>
              </a:path>
            </a:pathLst>
          </a:custGeom>
          <a:solidFill>
            <a:srgbClr val="FF3A21"/>
          </a:solidFill>
        </p:spPr>
        <p:txBody>
          <a:bodyPr wrap="square" lIns="0" tIns="0" rIns="0" bIns="0" rtlCol="0"/>
          <a:lstStyle/>
          <a:p>
            <a:endParaRPr sz="1632"/>
          </a:p>
        </p:txBody>
      </p:sp>
      <p:sp>
        <p:nvSpPr>
          <p:cNvPr id="142" name="object 142"/>
          <p:cNvSpPr/>
          <p:nvPr/>
        </p:nvSpPr>
        <p:spPr>
          <a:xfrm>
            <a:off x="741654" y="5410585"/>
            <a:ext cx="737048" cy="0"/>
          </a:xfrm>
          <a:custGeom>
            <a:avLst/>
            <a:gdLst/>
            <a:ahLst/>
            <a:cxnLst/>
            <a:rect l="l" t="t" r="r" b="b"/>
            <a:pathLst>
              <a:path w="812800">
                <a:moveTo>
                  <a:pt x="0" y="0"/>
                </a:moveTo>
                <a:lnTo>
                  <a:pt x="812800" y="0"/>
                </a:lnTo>
              </a:path>
            </a:pathLst>
          </a:custGeom>
          <a:ln w="13970">
            <a:solidFill>
              <a:srgbClr val="FF3A21"/>
            </a:solidFill>
          </a:ln>
        </p:spPr>
        <p:txBody>
          <a:bodyPr wrap="square" lIns="0" tIns="0" rIns="0" bIns="0" rtlCol="0"/>
          <a:lstStyle/>
          <a:p>
            <a:endParaRPr sz="1632"/>
          </a:p>
        </p:txBody>
      </p:sp>
      <p:sp>
        <p:nvSpPr>
          <p:cNvPr id="143" name="object 143"/>
          <p:cNvSpPr/>
          <p:nvPr/>
        </p:nvSpPr>
        <p:spPr>
          <a:xfrm>
            <a:off x="3832648" y="5410585"/>
            <a:ext cx="409983" cy="0"/>
          </a:xfrm>
          <a:custGeom>
            <a:avLst/>
            <a:gdLst/>
            <a:ahLst/>
            <a:cxnLst/>
            <a:rect l="l" t="t" r="r" b="b"/>
            <a:pathLst>
              <a:path w="452120">
                <a:moveTo>
                  <a:pt x="0" y="0"/>
                </a:moveTo>
                <a:lnTo>
                  <a:pt x="452119" y="0"/>
                </a:lnTo>
              </a:path>
            </a:pathLst>
          </a:custGeom>
          <a:ln w="13970">
            <a:solidFill>
              <a:srgbClr val="FF3A21"/>
            </a:solidFill>
          </a:ln>
        </p:spPr>
        <p:txBody>
          <a:bodyPr wrap="square" lIns="0" tIns="0" rIns="0" bIns="0" rtlCol="0"/>
          <a:lstStyle/>
          <a:p>
            <a:endParaRPr sz="1632"/>
          </a:p>
        </p:txBody>
      </p:sp>
      <p:sp>
        <p:nvSpPr>
          <p:cNvPr id="144" name="object 144"/>
          <p:cNvSpPr/>
          <p:nvPr/>
        </p:nvSpPr>
        <p:spPr>
          <a:xfrm>
            <a:off x="4946282" y="6039954"/>
            <a:ext cx="175049" cy="146258"/>
          </a:xfrm>
          <a:custGeom>
            <a:avLst/>
            <a:gdLst/>
            <a:ahLst/>
            <a:cxnLst/>
            <a:rect l="l" t="t" r="r" b="b"/>
            <a:pathLst>
              <a:path w="193039" h="161289">
                <a:moveTo>
                  <a:pt x="58336" y="7620"/>
                </a:moveTo>
                <a:lnTo>
                  <a:pt x="43179" y="7620"/>
                </a:lnTo>
                <a:lnTo>
                  <a:pt x="48101" y="12541"/>
                </a:lnTo>
                <a:lnTo>
                  <a:pt x="48185" y="25558"/>
                </a:lnTo>
                <a:lnTo>
                  <a:pt x="47982" y="29428"/>
                </a:lnTo>
                <a:lnTo>
                  <a:pt x="46989" y="35083"/>
                </a:lnTo>
                <a:lnTo>
                  <a:pt x="45045" y="42882"/>
                </a:lnTo>
                <a:lnTo>
                  <a:pt x="41910" y="54610"/>
                </a:lnTo>
                <a:lnTo>
                  <a:pt x="21589" y="135890"/>
                </a:lnTo>
                <a:lnTo>
                  <a:pt x="20320" y="142240"/>
                </a:lnTo>
                <a:lnTo>
                  <a:pt x="19050" y="149860"/>
                </a:lnTo>
                <a:lnTo>
                  <a:pt x="19050" y="157480"/>
                </a:lnTo>
                <a:lnTo>
                  <a:pt x="22860" y="161290"/>
                </a:lnTo>
                <a:lnTo>
                  <a:pt x="33020" y="161290"/>
                </a:lnTo>
                <a:lnTo>
                  <a:pt x="48260" y="124460"/>
                </a:lnTo>
                <a:lnTo>
                  <a:pt x="55879" y="92710"/>
                </a:lnTo>
                <a:lnTo>
                  <a:pt x="58420" y="86360"/>
                </a:lnTo>
                <a:lnTo>
                  <a:pt x="60960" y="77470"/>
                </a:lnTo>
                <a:lnTo>
                  <a:pt x="62229" y="69850"/>
                </a:lnTo>
                <a:lnTo>
                  <a:pt x="63500" y="63500"/>
                </a:lnTo>
                <a:lnTo>
                  <a:pt x="67310" y="52070"/>
                </a:lnTo>
                <a:lnTo>
                  <a:pt x="73759" y="40302"/>
                </a:lnTo>
                <a:lnTo>
                  <a:pt x="80608" y="31750"/>
                </a:lnTo>
                <a:lnTo>
                  <a:pt x="71120" y="31750"/>
                </a:lnTo>
                <a:lnTo>
                  <a:pt x="67032" y="18216"/>
                </a:lnTo>
                <a:lnTo>
                  <a:pt x="59372" y="8255"/>
                </a:lnTo>
                <a:lnTo>
                  <a:pt x="58336" y="7620"/>
                </a:lnTo>
                <a:close/>
              </a:path>
              <a:path w="193039" h="161289">
                <a:moveTo>
                  <a:pt x="151764" y="7620"/>
                </a:moveTo>
                <a:lnTo>
                  <a:pt x="125729" y="7620"/>
                </a:lnTo>
                <a:lnTo>
                  <a:pt x="135135" y="9981"/>
                </a:lnTo>
                <a:lnTo>
                  <a:pt x="140970" y="16033"/>
                </a:lnTo>
                <a:lnTo>
                  <a:pt x="143946" y="24229"/>
                </a:lnTo>
                <a:lnTo>
                  <a:pt x="144659" y="31750"/>
                </a:lnTo>
                <a:lnTo>
                  <a:pt x="144734" y="33337"/>
                </a:lnTo>
                <a:lnTo>
                  <a:pt x="141922" y="52883"/>
                </a:lnTo>
                <a:lnTo>
                  <a:pt x="135254" y="76676"/>
                </a:lnTo>
                <a:lnTo>
                  <a:pt x="127607" y="99357"/>
                </a:lnTo>
                <a:lnTo>
                  <a:pt x="121920" y="115570"/>
                </a:lnTo>
                <a:lnTo>
                  <a:pt x="118110" y="124460"/>
                </a:lnTo>
                <a:lnTo>
                  <a:pt x="116839" y="128270"/>
                </a:lnTo>
                <a:lnTo>
                  <a:pt x="146050" y="161290"/>
                </a:lnTo>
                <a:lnTo>
                  <a:pt x="166376" y="153670"/>
                </a:lnTo>
                <a:lnTo>
                  <a:pt x="140970" y="153670"/>
                </a:lnTo>
                <a:lnTo>
                  <a:pt x="138429" y="149860"/>
                </a:lnTo>
                <a:lnTo>
                  <a:pt x="146050" y="116840"/>
                </a:lnTo>
                <a:lnTo>
                  <a:pt x="151928" y="99278"/>
                </a:lnTo>
                <a:lnTo>
                  <a:pt x="158591" y="77946"/>
                </a:lnTo>
                <a:lnTo>
                  <a:pt x="164087" y="56296"/>
                </a:lnTo>
                <a:lnTo>
                  <a:pt x="166370" y="38100"/>
                </a:lnTo>
                <a:lnTo>
                  <a:pt x="163611" y="21967"/>
                </a:lnTo>
                <a:lnTo>
                  <a:pt x="155733" y="10001"/>
                </a:lnTo>
                <a:lnTo>
                  <a:pt x="151764" y="7620"/>
                </a:lnTo>
                <a:close/>
              </a:path>
              <a:path w="193039" h="161289">
                <a:moveTo>
                  <a:pt x="193039" y="102870"/>
                </a:moveTo>
                <a:lnTo>
                  <a:pt x="185420" y="102870"/>
                </a:lnTo>
                <a:lnTo>
                  <a:pt x="185420" y="104140"/>
                </a:lnTo>
                <a:lnTo>
                  <a:pt x="184150" y="109220"/>
                </a:lnTo>
                <a:lnTo>
                  <a:pt x="177680" y="126345"/>
                </a:lnTo>
                <a:lnTo>
                  <a:pt x="169544" y="140493"/>
                </a:lnTo>
                <a:lnTo>
                  <a:pt x="159504" y="150117"/>
                </a:lnTo>
                <a:lnTo>
                  <a:pt x="147320" y="153670"/>
                </a:lnTo>
                <a:lnTo>
                  <a:pt x="166376" y="153670"/>
                </a:lnTo>
                <a:lnTo>
                  <a:pt x="167858" y="153114"/>
                </a:lnTo>
                <a:lnTo>
                  <a:pt x="182403" y="134937"/>
                </a:lnTo>
                <a:lnTo>
                  <a:pt x="190519" y="116284"/>
                </a:lnTo>
                <a:lnTo>
                  <a:pt x="193039" y="106680"/>
                </a:lnTo>
                <a:lnTo>
                  <a:pt x="193039" y="102870"/>
                </a:lnTo>
                <a:close/>
              </a:path>
              <a:path w="193039" h="161289">
                <a:moveTo>
                  <a:pt x="38100" y="0"/>
                </a:moveTo>
                <a:lnTo>
                  <a:pt x="6965" y="30857"/>
                </a:lnTo>
                <a:lnTo>
                  <a:pt x="0" y="54610"/>
                </a:lnTo>
                <a:lnTo>
                  <a:pt x="0" y="58420"/>
                </a:lnTo>
                <a:lnTo>
                  <a:pt x="8889" y="58420"/>
                </a:lnTo>
                <a:lnTo>
                  <a:pt x="10160" y="50800"/>
                </a:lnTo>
                <a:lnTo>
                  <a:pt x="15041" y="33337"/>
                </a:lnTo>
                <a:lnTo>
                  <a:pt x="20637" y="19685"/>
                </a:lnTo>
                <a:lnTo>
                  <a:pt x="27662" y="10795"/>
                </a:lnTo>
                <a:lnTo>
                  <a:pt x="36829" y="7620"/>
                </a:lnTo>
                <a:lnTo>
                  <a:pt x="58336" y="7620"/>
                </a:lnTo>
                <a:lnTo>
                  <a:pt x="49331" y="2103"/>
                </a:lnTo>
                <a:lnTo>
                  <a:pt x="38100" y="0"/>
                </a:lnTo>
                <a:close/>
              </a:path>
              <a:path w="193039" h="161289">
                <a:moveTo>
                  <a:pt x="127000" y="0"/>
                </a:moveTo>
                <a:lnTo>
                  <a:pt x="105231" y="3710"/>
                </a:lnTo>
                <a:lnTo>
                  <a:pt x="89058" y="12541"/>
                </a:lnTo>
                <a:lnTo>
                  <a:pt x="77886" y="23038"/>
                </a:lnTo>
                <a:lnTo>
                  <a:pt x="71120" y="31750"/>
                </a:lnTo>
                <a:lnTo>
                  <a:pt x="80608" y="31750"/>
                </a:lnTo>
                <a:lnTo>
                  <a:pt x="85566" y="25558"/>
                </a:lnTo>
                <a:lnTo>
                  <a:pt x="102850" y="12957"/>
                </a:lnTo>
                <a:lnTo>
                  <a:pt x="125729" y="7620"/>
                </a:lnTo>
                <a:lnTo>
                  <a:pt x="151764" y="7620"/>
                </a:lnTo>
                <a:lnTo>
                  <a:pt x="143331" y="2559"/>
                </a:lnTo>
                <a:lnTo>
                  <a:pt x="127000" y="0"/>
                </a:lnTo>
                <a:close/>
              </a:path>
            </a:pathLst>
          </a:custGeom>
          <a:solidFill>
            <a:srgbClr val="0000FF"/>
          </a:solidFill>
        </p:spPr>
        <p:txBody>
          <a:bodyPr wrap="square" lIns="0" tIns="0" rIns="0" bIns="0" rtlCol="0"/>
          <a:lstStyle/>
          <a:p>
            <a:endParaRPr sz="1632"/>
          </a:p>
        </p:txBody>
      </p:sp>
      <p:sp>
        <p:nvSpPr>
          <p:cNvPr id="145" name="object 145"/>
          <p:cNvSpPr/>
          <p:nvPr/>
        </p:nvSpPr>
        <p:spPr>
          <a:xfrm>
            <a:off x="5138703" y="6039954"/>
            <a:ext cx="161229" cy="146258"/>
          </a:xfrm>
          <a:custGeom>
            <a:avLst/>
            <a:gdLst/>
            <a:ahLst/>
            <a:cxnLst/>
            <a:rect l="l" t="t" r="r" b="b"/>
            <a:pathLst>
              <a:path w="177800"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866" y="157281"/>
                </a:lnTo>
                <a:lnTo>
                  <a:pt x="53544" y="153670"/>
                </a:lnTo>
                <a:lnTo>
                  <a:pt x="22752" y="153670"/>
                </a:lnTo>
                <a:lnTo>
                  <a:pt x="16402" y="148590"/>
                </a:lnTo>
                <a:lnTo>
                  <a:pt x="25292" y="147320"/>
                </a:lnTo>
                <a:lnTo>
                  <a:pt x="32912" y="139700"/>
                </a:lnTo>
                <a:lnTo>
                  <a:pt x="32912" y="119380"/>
                </a:lnTo>
                <a:lnTo>
                  <a:pt x="25292" y="116840"/>
                </a:lnTo>
                <a:close/>
              </a:path>
              <a:path w="177800" h="161289">
                <a:moveTo>
                  <a:pt x="90484" y="133350"/>
                </a:moveTo>
                <a:lnTo>
                  <a:pt x="71012" y="133350"/>
                </a:lnTo>
                <a:lnTo>
                  <a:pt x="76072" y="143609"/>
                </a:lnTo>
                <a:lnTo>
                  <a:pt x="83871" y="152558"/>
                </a:lnTo>
                <a:lnTo>
                  <a:pt x="94765" y="158888"/>
                </a:lnTo>
                <a:lnTo>
                  <a:pt x="109112" y="161290"/>
                </a:lnTo>
                <a:lnTo>
                  <a:pt x="133579" y="154007"/>
                </a:lnTo>
                <a:lnTo>
                  <a:pt x="133941" y="153670"/>
                </a:lnTo>
                <a:lnTo>
                  <a:pt x="109112" y="153670"/>
                </a:lnTo>
                <a:lnTo>
                  <a:pt x="100242" y="151685"/>
                </a:lnTo>
                <a:lnTo>
                  <a:pt x="94348" y="146367"/>
                </a:lnTo>
                <a:lnTo>
                  <a:pt x="91124" y="138787"/>
                </a:lnTo>
                <a:lnTo>
                  <a:pt x="91047" y="138430"/>
                </a:lnTo>
                <a:lnTo>
                  <a:pt x="90484" y="133350"/>
                </a:lnTo>
                <a:close/>
              </a:path>
              <a:path w="177800" h="161289">
                <a:moveTo>
                  <a:pt x="91278" y="7620"/>
                </a:moveTo>
                <a:lnTo>
                  <a:pt x="67202" y="7620"/>
                </a:lnTo>
                <a:lnTo>
                  <a:pt x="73393" y="8532"/>
                </a:lnTo>
                <a:lnTo>
                  <a:pt x="79584" y="12065"/>
                </a:lnTo>
                <a:lnTo>
                  <a:pt x="84347" y="19407"/>
                </a:lnTo>
                <a:lnTo>
                  <a:pt x="86249" y="31730"/>
                </a:lnTo>
                <a:lnTo>
                  <a:pt x="85240" y="42187"/>
                </a:lnTo>
                <a:lnTo>
                  <a:pt x="76072" y="83542"/>
                </a:lnTo>
                <a:lnTo>
                  <a:pt x="62042" y="131702"/>
                </a:lnTo>
                <a:lnTo>
                  <a:pt x="34182" y="153670"/>
                </a:lnTo>
                <a:lnTo>
                  <a:pt x="53544" y="153670"/>
                </a:lnTo>
                <a:lnTo>
                  <a:pt x="60534" y="148272"/>
                </a:lnTo>
                <a:lnTo>
                  <a:pt x="67916" y="138787"/>
                </a:lnTo>
                <a:lnTo>
                  <a:pt x="71012" y="133350"/>
                </a:lnTo>
                <a:lnTo>
                  <a:pt x="90484" y="133350"/>
                </a:lnTo>
                <a:lnTo>
                  <a:pt x="109112" y="50800"/>
                </a:lnTo>
                <a:lnTo>
                  <a:pt x="111612" y="39766"/>
                </a:lnTo>
                <a:lnTo>
                  <a:pt x="116611" y="27940"/>
                </a:lnTo>
                <a:lnTo>
                  <a:pt x="106572" y="27940"/>
                </a:lnTo>
                <a:lnTo>
                  <a:pt x="98297" y="13394"/>
                </a:lnTo>
                <a:lnTo>
                  <a:pt x="91278" y="7620"/>
                </a:lnTo>
                <a:close/>
              </a:path>
              <a:path w="177800" h="161289">
                <a:moveTo>
                  <a:pt x="166262" y="102870"/>
                </a:moveTo>
                <a:lnTo>
                  <a:pt x="158642" y="102870"/>
                </a:lnTo>
                <a:lnTo>
                  <a:pt x="158642" y="105410"/>
                </a:lnTo>
                <a:lnTo>
                  <a:pt x="157372" y="106680"/>
                </a:lnTo>
                <a:lnTo>
                  <a:pt x="146795" y="130095"/>
                </a:lnTo>
                <a:lnTo>
                  <a:pt x="133718" y="144462"/>
                </a:lnTo>
                <a:lnTo>
                  <a:pt x="120403" y="151685"/>
                </a:lnTo>
                <a:lnTo>
                  <a:pt x="109112" y="153670"/>
                </a:lnTo>
                <a:lnTo>
                  <a:pt x="133941" y="153670"/>
                </a:lnTo>
                <a:lnTo>
                  <a:pt x="151498" y="137318"/>
                </a:lnTo>
                <a:lnTo>
                  <a:pt x="162511" y="118963"/>
                </a:lnTo>
                <a:lnTo>
                  <a:pt x="166262" y="106680"/>
                </a:lnTo>
                <a:lnTo>
                  <a:pt x="166262" y="102870"/>
                </a:lnTo>
                <a:close/>
              </a:path>
              <a:path w="177800" h="161289">
                <a:moveTo>
                  <a:pt x="68472" y="0"/>
                </a:moveTo>
                <a:lnTo>
                  <a:pt x="44004" y="7461"/>
                </a:lnTo>
                <a:lnTo>
                  <a:pt x="26086" y="24447"/>
                </a:lnTo>
                <a:lnTo>
                  <a:pt x="15072" y="42862"/>
                </a:lnTo>
                <a:lnTo>
                  <a:pt x="11322" y="54610"/>
                </a:lnTo>
                <a:lnTo>
                  <a:pt x="11322" y="58420"/>
                </a:lnTo>
                <a:lnTo>
                  <a:pt x="17672" y="58420"/>
                </a:lnTo>
                <a:lnTo>
                  <a:pt x="18942" y="57150"/>
                </a:lnTo>
                <a:lnTo>
                  <a:pt x="20212" y="54610"/>
                </a:lnTo>
                <a:lnTo>
                  <a:pt x="31304" y="31730"/>
                </a:lnTo>
                <a:lnTo>
                  <a:pt x="44183" y="17303"/>
                </a:lnTo>
                <a:lnTo>
                  <a:pt x="56823" y="9782"/>
                </a:lnTo>
                <a:lnTo>
                  <a:pt x="67202" y="7620"/>
                </a:lnTo>
                <a:lnTo>
                  <a:pt x="91278" y="7620"/>
                </a:lnTo>
                <a:lnTo>
                  <a:pt x="87998" y="4921"/>
                </a:lnTo>
                <a:lnTo>
                  <a:pt x="77461" y="972"/>
                </a:lnTo>
                <a:lnTo>
                  <a:pt x="68472" y="0"/>
                </a:lnTo>
                <a:close/>
              </a:path>
              <a:path w="177800" h="161289">
                <a:moveTo>
                  <a:pt x="168893" y="7620"/>
                </a:moveTo>
                <a:lnTo>
                  <a:pt x="153562" y="7620"/>
                </a:lnTo>
                <a:lnTo>
                  <a:pt x="161182" y="12700"/>
                </a:lnTo>
                <a:lnTo>
                  <a:pt x="152292" y="13970"/>
                </a:lnTo>
                <a:lnTo>
                  <a:pt x="144672" y="22860"/>
                </a:lnTo>
                <a:lnTo>
                  <a:pt x="144672" y="38100"/>
                </a:lnTo>
                <a:lnTo>
                  <a:pt x="148482" y="44450"/>
                </a:lnTo>
                <a:lnTo>
                  <a:pt x="158642" y="44450"/>
                </a:lnTo>
                <a:lnTo>
                  <a:pt x="164833" y="43219"/>
                </a:lnTo>
                <a:lnTo>
                  <a:pt x="171024" y="39370"/>
                </a:lnTo>
                <a:lnTo>
                  <a:pt x="175787" y="32662"/>
                </a:lnTo>
                <a:lnTo>
                  <a:pt x="177692" y="22860"/>
                </a:lnTo>
                <a:lnTo>
                  <a:pt x="174120" y="11787"/>
                </a:lnTo>
                <a:lnTo>
                  <a:pt x="168893" y="7620"/>
                </a:lnTo>
                <a:close/>
              </a:path>
              <a:path w="177800" h="161289">
                <a:moveTo>
                  <a:pt x="143402" y="0"/>
                </a:moveTo>
                <a:lnTo>
                  <a:pt x="130146" y="3115"/>
                </a:lnTo>
                <a:lnTo>
                  <a:pt x="119272" y="10636"/>
                </a:lnTo>
                <a:lnTo>
                  <a:pt x="111255" y="19823"/>
                </a:lnTo>
                <a:lnTo>
                  <a:pt x="106572" y="27940"/>
                </a:lnTo>
                <a:lnTo>
                  <a:pt x="116611" y="27940"/>
                </a:lnTo>
                <a:lnTo>
                  <a:pt x="117684" y="25400"/>
                </a:lnTo>
                <a:lnTo>
                  <a:pt x="128043" y="12938"/>
                </a:lnTo>
                <a:lnTo>
                  <a:pt x="143402" y="7620"/>
                </a:lnTo>
                <a:lnTo>
                  <a:pt x="168893" y="7620"/>
                </a:lnTo>
                <a:lnTo>
                  <a:pt x="165309" y="4762"/>
                </a:lnTo>
                <a:lnTo>
                  <a:pt x="154117" y="1071"/>
                </a:lnTo>
                <a:lnTo>
                  <a:pt x="143402" y="0"/>
                </a:lnTo>
                <a:close/>
              </a:path>
            </a:pathLst>
          </a:custGeom>
          <a:solidFill>
            <a:srgbClr val="0000FF"/>
          </a:solidFill>
        </p:spPr>
        <p:txBody>
          <a:bodyPr wrap="square" lIns="0" tIns="0" rIns="0" bIns="0" rtlCol="0"/>
          <a:lstStyle/>
          <a:p>
            <a:endParaRPr sz="1632"/>
          </a:p>
        </p:txBody>
      </p:sp>
      <p:sp>
        <p:nvSpPr>
          <p:cNvPr id="146" name="object 146"/>
          <p:cNvSpPr/>
          <p:nvPr/>
        </p:nvSpPr>
        <p:spPr>
          <a:xfrm>
            <a:off x="5325170" y="6069897"/>
            <a:ext cx="170442" cy="161229"/>
          </a:xfrm>
          <a:custGeom>
            <a:avLst/>
            <a:gdLst/>
            <a:ahLst/>
            <a:cxnLst/>
            <a:rect l="l" t="t" r="r" b="b"/>
            <a:pathLst>
              <a:path w="187960" h="177800">
                <a:moveTo>
                  <a:pt x="55880" y="168909"/>
                </a:moveTo>
                <a:lnTo>
                  <a:pt x="0" y="168909"/>
                </a:lnTo>
                <a:lnTo>
                  <a:pt x="0" y="176530"/>
                </a:lnTo>
                <a:lnTo>
                  <a:pt x="2540" y="177800"/>
                </a:lnTo>
                <a:lnTo>
                  <a:pt x="10160" y="177800"/>
                </a:lnTo>
                <a:lnTo>
                  <a:pt x="17780" y="176530"/>
                </a:lnTo>
                <a:lnTo>
                  <a:pt x="55880" y="176530"/>
                </a:lnTo>
                <a:lnTo>
                  <a:pt x="55880" y="168909"/>
                </a:lnTo>
                <a:close/>
              </a:path>
              <a:path w="187960" h="177800">
                <a:moveTo>
                  <a:pt x="55880" y="176530"/>
                </a:moveTo>
                <a:lnTo>
                  <a:pt x="25400" y="176530"/>
                </a:lnTo>
                <a:lnTo>
                  <a:pt x="31511" y="176728"/>
                </a:lnTo>
                <a:lnTo>
                  <a:pt x="44688" y="177601"/>
                </a:lnTo>
                <a:lnTo>
                  <a:pt x="50800" y="177800"/>
                </a:lnTo>
                <a:lnTo>
                  <a:pt x="55880" y="177800"/>
                </a:lnTo>
                <a:lnTo>
                  <a:pt x="55880" y="176530"/>
                </a:lnTo>
                <a:close/>
              </a:path>
              <a:path w="187960" h="177800">
                <a:moveTo>
                  <a:pt x="187960" y="168909"/>
                </a:moveTo>
                <a:lnTo>
                  <a:pt x="118110" y="168909"/>
                </a:lnTo>
                <a:lnTo>
                  <a:pt x="118110" y="177800"/>
                </a:lnTo>
                <a:lnTo>
                  <a:pt x="121920" y="177800"/>
                </a:lnTo>
                <a:lnTo>
                  <a:pt x="128488" y="177601"/>
                </a:lnTo>
                <a:lnTo>
                  <a:pt x="146387" y="176728"/>
                </a:lnTo>
                <a:lnTo>
                  <a:pt x="153670" y="176530"/>
                </a:lnTo>
                <a:lnTo>
                  <a:pt x="187325" y="176530"/>
                </a:lnTo>
                <a:lnTo>
                  <a:pt x="187960" y="175259"/>
                </a:lnTo>
                <a:lnTo>
                  <a:pt x="187960" y="168909"/>
                </a:lnTo>
                <a:close/>
              </a:path>
              <a:path w="187960" h="177800">
                <a:moveTo>
                  <a:pt x="187325" y="176530"/>
                </a:moveTo>
                <a:lnTo>
                  <a:pt x="158750" y="176530"/>
                </a:lnTo>
                <a:lnTo>
                  <a:pt x="163830" y="177800"/>
                </a:lnTo>
                <a:lnTo>
                  <a:pt x="186690" y="177800"/>
                </a:lnTo>
                <a:lnTo>
                  <a:pt x="187325" y="176530"/>
                </a:lnTo>
                <a:close/>
              </a:path>
              <a:path w="187960" h="177800">
                <a:moveTo>
                  <a:pt x="142240" y="0"/>
                </a:moveTo>
                <a:lnTo>
                  <a:pt x="132080" y="0"/>
                </a:lnTo>
                <a:lnTo>
                  <a:pt x="130810" y="2540"/>
                </a:lnTo>
                <a:lnTo>
                  <a:pt x="128270" y="6350"/>
                </a:lnTo>
                <a:lnTo>
                  <a:pt x="36830" y="148590"/>
                </a:lnTo>
                <a:lnTo>
                  <a:pt x="6350" y="168909"/>
                </a:lnTo>
                <a:lnTo>
                  <a:pt x="50800" y="168909"/>
                </a:lnTo>
                <a:lnTo>
                  <a:pt x="49530" y="167640"/>
                </a:lnTo>
                <a:lnTo>
                  <a:pt x="40640" y="167640"/>
                </a:lnTo>
                <a:lnTo>
                  <a:pt x="40640" y="158750"/>
                </a:lnTo>
                <a:lnTo>
                  <a:pt x="43180" y="153669"/>
                </a:lnTo>
                <a:lnTo>
                  <a:pt x="44450" y="152400"/>
                </a:lnTo>
                <a:lnTo>
                  <a:pt x="64770" y="120650"/>
                </a:lnTo>
                <a:lnTo>
                  <a:pt x="159390" y="120650"/>
                </a:lnTo>
                <a:lnTo>
                  <a:pt x="158141" y="111759"/>
                </a:lnTo>
                <a:lnTo>
                  <a:pt x="69850" y="111759"/>
                </a:lnTo>
                <a:lnTo>
                  <a:pt x="121920" y="30480"/>
                </a:lnTo>
                <a:lnTo>
                  <a:pt x="146721" y="30480"/>
                </a:lnTo>
                <a:lnTo>
                  <a:pt x="143510" y="7619"/>
                </a:lnTo>
                <a:lnTo>
                  <a:pt x="142240" y="2540"/>
                </a:lnTo>
                <a:lnTo>
                  <a:pt x="142240" y="0"/>
                </a:lnTo>
                <a:close/>
              </a:path>
              <a:path w="187960" h="177800">
                <a:moveTo>
                  <a:pt x="159390" y="120650"/>
                </a:moveTo>
                <a:lnTo>
                  <a:pt x="134620" y="120650"/>
                </a:lnTo>
                <a:lnTo>
                  <a:pt x="140970" y="162559"/>
                </a:lnTo>
                <a:lnTo>
                  <a:pt x="139700" y="165100"/>
                </a:lnTo>
                <a:lnTo>
                  <a:pt x="138430" y="168909"/>
                </a:lnTo>
                <a:lnTo>
                  <a:pt x="166370" y="168909"/>
                </a:lnTo>
                <a:lnTo>
                  <a:pt x="165100" y="167640"/>
                </a:lnTo>
                <a:lnTo>
                  <a:pt x="165100" y="161290"/>
                </a:lnTo>
                <a:lnTo>
                  <a:pt x="159390" y="120650"/>
                </a:lnTo>
                <a:close/>
              </a:path>
              <a:path w="187960" h="177800">
                <a:moveTo>
                  <a:pt x="146721" y="30480"/>
                </a:moveTo>
                <a:lnTo>
                  <a:pt x="121920" y="30480"/>
                </a:lnTo>
                <a:lnTo>
                  <a:pt x="133350" y="111759"/>
                </a:lnTo>
                <a:lnTo>
                  <a:pt x="158141" y="111759"/>
                </a:lnTo>
                <a:lnTo>
                  <a:pt x="146721" y="30480"/>
                </a:lnTo>
                <a:close/>
              </a:path>
            </a:pathLst>
          </a:custGeom>
          <a:solidFill>
            <a:srgbClr val="0000FF"/>
          </a:solidFill>
        </p:spPr>
        <p:txBody>
          <a:bodyPr wrap="square" lIns="0" tIns="0" rIns="0" bIns="0" rtlCol="0"/>
          <a:lstStyle/>
          <a:p>
            <a:endParaRPr sz="1632"/>
          </a:p>
        </p:txBody>
      </p:sp>
      <p:sp>
        <p:nvSpPr>
          <p:cNvPr id="147" name="object 147"/>
          <p:cNvSpPr/>
          <p:nvPr/>
        </p:nvSpPr>
        <p:spPr>
          <a:xfrm>
            <a:off x="5630354" y="6071624"/>
            <a:ext cx="214205" cy="0"/>
          </a:xfrm>
          <a:custGeom>
            <a:avLst/>
            <a:gdLst/>
            <a:ahLst/>
            <a:cxnLst/>
            <a:rect l="l" t="t" r="r" b="b"/>
            <a:pathLst>
              <a:path w="236220">
                <a:moveTo>
                  <a:pt x="0" y="0"/>
                </a:moveTo>
                <a:lnTo>
                  <a:pt x="236220" y="0"/>
                </a:lnTo>
              </a:path>
            </a:pathLst>
          </a:custGeom>
          <a:ln w="13970">
            <a:solidFill>
              <a:srgbClr val="000000"/>
            </a:solidFill>
          </a:ln>
        </p:spPr>
        <p:txBody>
          <a:bodyPr wrap="square" lIns="0" tIns="0" rIns="0" bIns="0" rtlCol="0"/>
          <a:lstStyle/>
          <a:p>
            <a:endParaRPr sz="1632"/>
          </a:p>
        </p:txBody>
      </p:sp>
      <p:sp>
        <p:nvSpPr>
          <p:cNvPr id="148" name="object 148"/>
          <p:cNvSpPr/>
          <p:nvPr/>
        </p:nvSpPr>
        <p:spPr>
          <a:xfrm>
            <a:off x="5630354" y="6133812"/>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149" name="object 149"/>
          <p:cNvSpPr/>
          <p:nvPr/>
        </p:nvSpPr>
        <p:spPr>
          <a:xfrm>
            <a:off x="5959723" y="6039954"/>
            <a:ext cx="175049" cy="146258"/>
          </a:xfrm>
          <a:custGeom>
            <a:avLst/>
            <a:gdLst/>
            <a:ahLst/>
            <a:cxnLst/>
            <a:rect l="l" t="t" r="r" b="b"/>
            <a:pathLst>
              <a:path w="193040" h="161289">
                <a:moveTo>
                  <a:pt x="58191" y="7620"/>
                </a:moveTo>
                <a:lnTo>
                  <a:pt x="44450" y="7620"/>
                </a:lnTo>
                <a:lnTo>
                  <a:pt x="48140" y="12541"/>
                </a:lnTo>
                <a:lnTo>
                  <a:pt x="48185" y="25558"/>
                </a:lnTo>
                <a:lnTo>
                  <a:pt x="47982" y="29428"/>
                </a:lnTo>
                <a:lnTo>
                  <a:pt x="46989" y="35083"/>
                </a:lnTo>
                <a:lnTo>
                  <a:pt x="45045" y="42882"/>
                </a:lnTo>
                <a:lnTo>
                  <a:pt x="41909" y="54610"/>
                </a:lnTo>
                <a:lnTo>
                  <a:pt x="21590" y="135890"/>
                </a:lnTo>
                <a:lnTo>
                  <a:pt x="20320" y="142240"/>
                </a:lnTo>
                <a:lnTo>
                  <a:pt x="19050" y="149860"/>
                </a:lnTo>
                <a:lnTo>
                  <a:pt x="19050" y="157480"/>
                </a:lnTo>
                <a:lnTo>
                  <a:pt x="24129" y="161290"/>
                </a:lnTo>
                <a:lnTo>
                  <a:pt x="33020" y="161290"/>
                </a:lnTo>
                <a:lnTo>
                  <a:pt x="39370" y="157480"/>
                </a:lnTo>
                <a:lnTo>
                  <a:pt x="41909" y="151130"/>
                </a:lnTo>
                <a:lnTo>
                  <a:pt x="42544" y="148212"/>
                </a:lnTo>
                <a:lnTo>
                  <a:pt x="44132" y="141128"/>
                </a:lnTo>
                <a:lnTo>
                  <a:pt x="46273" y="132080"/>
                </a:lnTo>
                <a:lnTo>
                  <a:pt x="48259" y="124460"/>
                </a:lnTo>
                <a:lnTo>
                  <a:pt x="55879" y="92710"/>
                </a:lnTo>
                <a:lnTo>
                  <a:pt x="58420" y="86360"/>
                </a:lnTo>
                <a:lnTo>
                  <a:pt x="59690" y="77470"/>
                </a:lnTo>
                <a:lnTo>
                  <a:pt x="62229" y="69850"/>
                </a:lnTo>
                <a:lnTo>
                  <a:pt x="63500" y="63500"/>
                </a:lnTo>
                <a:lnTo>
                  <a:pt x="66040" y="52070"/>
                </a:lnTo>
                <a:lnTo>
                  <a:pt x="67309" y="52070"/>
                </a:lnTo>
                <a:lnTo>
                  <a:pt x="73739" y="40302"/>
                </a:lnTo>
                <a:lnTo>
                  <a:pt x="80507" y="31750"/>
                </a:lnTo>
                <a:lnTo>
                  <a:pt x="69850" y="31750"/>
                </a:lnTo>
                <a:lnTo>
                  <a:pt x="66496" y="18216"/>
                </a:lnTo>
                <a:lnTo>
                  <a:pt x="59213" y="8255"/>
                </a:lnTo>
                <a:lnTo>
                  <a:pt x="58191" y="7620"/>
                </a:lnTo>
                <a:close/>
              </a:path>
              <a:path w="193040" h="161289">
                <a:moveTo>
                  <a:pt x="151485" y="7620"/>
                </a:moveTo>
                <a:lnTo>
                  <a:pt x="124459" y="7620"/>
                </a:lnTo>
                <a:lnTo>
                  <a:pt x="134401" y="9981"/>
                </a:lnTo>
                <a:lnTo>
                  <a:pt x="140176" y="16033"/>
                </a:lnTo>
                <a:lnTo>
                  <a:pt x="142855" y="24229"/>
                </a:lnTo>
                <a:lnTo>
                  <a:pt x="143348" y="30857"/>
                </a:lnTo>
                <a:lnTo>
                  <a:pt x="143467" y="33337"/>
                </a:lnTo>
                <a:lnTo>
                  <a:pt x="140831" y="52883"/>
                </a:lnTo>
                <a:lnTo>
                  <a:pt x="134461" y="76676"/>
                </a:lnTo>
                <a:lnTo>
                  <a:pt x="126870" y="99357"/>
                </a:lnTo>
                <a:lnTo>
                  <a:pt x="120650" y="115570"/>
                </a:lnTo>
                <a:lnTo>
                  <a:pt x="118109" y="124460"/>
                </a:lnTo>
                <a:lnTo>
                  <a:pt x="134719" y="159047"/>
                </a:lnTo>
                <a:lnTo>
                  <a:pt x="146050" y="161290"/>
                </a:lnTo>
                <a:lnTo>
                  <a:pt x="165876" y="153670"/>
                </a:lnTo>
                <a:lnTo>
                  <a:pt x="140970" y="153670"/>
                </a:lnTo>
                <a:lnTo>
                  <a:pt x="138429" y="149860"/>
                </a:lnTo>
                <a:lnTo>
                  <a:pt x="151394" y="99278"/>
                </a:lnTo>
                <a:lnTo>
                  <a:pt x="158432" y="77946"/>
                </a:lnTo>
                <a:lnTo>
                  <a:pt x="164068" y="56296"/>
                </a:lnTo>
                <a:lnTo>
                  <a:pt x="166370" y="38100"/>
                </a:lnTo>
                <a:lnTo>
                  <a:pt x="163591" y="21967"/>
                </a:lnTo>
                <a:lnTo>
                  <a:pt x="155575" y="10001"/>
                </a:lnTo>
                <a:lnTo>
                  <a:pt x="151485" y="7620"/>
                </a:lnTo>
                <a:close/>
              </a:path>
              <a:path w="193040" h="161289">
                <a:moveTo>
                  <a:pt x="193040" y="102870"/>
                </a:moveTo>
                <a:lnTo>
                  <a:pt x="185420" y="102870"/>
                </a:lnTo>
                <a:lnTo>
                  <a:pt x="185420" y="104140"/>
                </a:lnTo>
                <a:lnTo>
                  <a:pt x="182879" y="109220"/>
                </a:lnTo>
                <a:lnTo>
                  <a:pt x="176966" y="126345"/>
                </a:lnTo>
                <a:lnTo>
                  <a:pt x="168909" y="140493"/>
                </a:lnTo>
                <a:lnTo>
                  <a:pt x="158948" y="150117"/>
                </a:lnTo>
                <a:lnTo>
                  <a:pt x="147320" y="153670"/>
                </a:lnTo>
                <a:lnTo>
                  <a:pt x="165876" y="153670"/>
                </a:lnTo>
                <a:lnTo>
                  <a:pt x="167322" y="153114"/>
                </a:lnTo>
                <a:lnTo>
                  <a:pt x="181927" y="134937"/>
                </a:lnTo>
                <a:lnTo>
                  <a:pt x="190341" y="116284"/>
                </a:lnTo>
                <a:lnTo>
                  <a:pt x="193040" y="106680"/>
                </a:lnTo>
                <a:lnTo>
                  <a:pt x="193040" y="102870"/>
                </a:lnTo>
                <a:close/>
              </a:path>
              <a:path w="193040" h="161289">
                <a:moveTo>
                  <a:pt x="38100" y="0"/>
                </a:moveTo>
                <a:lnTo>
                  <a:pt x="6965" y="30857"/>
                </a:lnTo>
                <a:lnTo>
                  <a:pt x="0" y="54610"/>
                </a:lnTo>
                <a:lnTo>
                  <a:pt x="0" y="58420"/>
                </a:lnTo>
                <a:lnTo>
                  <a:pt x="8890" y="58420"/>
                </a:lnTo>
                <a:lnTo>
                  <a:pt x="10159" y="50800"/>
                </a:lnTo>
                <a:lnTo>
                  <a:pt x="15220" y="33337"/>
                </a:lnTo>
                <a:lnTo>
                  <a:pt x="21113" y="19685"/>
                </a:lnTo>
                <a:lnTo>
                  <a:pt x="28197" y="10795"/>
                </a:lnTo>
                <a:lnTo>
                  <a:pt x="36829" y="7620"/>
                </a:lnTo>
                <a:lnTo>
                  <a:pt x="58191" y="7620"/>
                </a:lnTo>
                <a:lnTo>
                  <a:pt x="49311" y="2103"/>
                </a:lnTo>
                <a:lnTo>
                  <a:pt x="38100" y="0"/>
                </a:lnTo>
                <a:close/>
              </a:path>
              <a:path w="193040" h="161289">
                <a:moveTo>
                  <a:pt x="125729" y="0"/>
                </a:moveTo>
                <a:lnTo>
                  <a:pt x="104497" y="3710"/>
                </a:lnTo>
                <a:lnTo>
                  <a:pt x="88264" y="12541"/>
                </a:lnTo>
                <a:lnTo>
                  <a:pt x="76795" y="23038"/>
                </a:lnTo>
                <a:lnTo>
                  <a:pt x="69850" y="31750"/>
                </a:lnTo>
                <a:lnTo>
                  <a:pt x="80507" y="31750"/>
                </a:lnTo>
                <a:lnTo>
                  <a:pt x="85407" y="25558"/>
                </a:lnTo>
                <a:lnTo>
                  <a:pt x="102314" y="12957"/>
                </a:lnTo>
                <a:lnTo>
                  <a:pt x="124459" y="7620"/>
                </a:lnTo>
                <a:lnTo>
                  <a:pt x="151485" y="7620"/>
                </a:lnTo>
                <a:lnTo>
                  <a:pt x="142795" y="2559"/>
                </a:lnTo>
                <a:lnTo>
                  <a:pt x="125729" y="0"/>
                </a:lnTo>
                <a:close/>
              </a:path>
            </a:pathLst>
          </a:custGeom>
          <a:solidFill>
            <a:srgbClr val="FF3A21"/>
          </a:solidFill>
        </p:spPr>
        <p:txBody>
          <a:bodyPr wrap="square" lIns="0" tIns="0" rIns="0" bIns="0" rtlCol="0"/>
          <a:lstStyle/>
          <a:p>
            <a:endParaRPr sz="1632"/>
          </a:p>
        </p:txBody>
      </p:sp>
      <p:sp>
        <p:nvSpPr>
          <p:cNvPr id="150" name="object 150"/>
          <p:cNvSpPr/>
          <p:nvPr/>
        </p:nvSpPr>
        <p:spPr>
          <a:xfrm>
            <a:off x="6152046" y="6039954"/>
            <a:ext cx="148561" cy="208446"/>
          </a:xfrm>
          <a:custGeom>
            <a:avLst/>
            <a:gdLst/>
            <a:ahLst/>
            <a:cxnLst/>
            <a:rect l="l" t="t" r="r" b="b"/>
            <a:pathLst>
              <a:path w="163829" h="229870">
                <a:moveTo>
                  <a:pt x="31750" y="176530"/>
                </a:moveTo>
                <a:lnTo>
                  <a:pt x="27939" y="176530"/>
                </a:lnTo>
                <a:lnTo>
                  <a:pt x="21014" y="177601"/>
                </a:lnTo>
                <a:lnTo>
                  <a:pt x="14446" y="181292"/>
                </a:lnTo>
                <a:lnTo>
                  <a:pt x="9544" y="188317"/>
                </a:lnTo>
                <a:lnTo>
                  <a:pt x="7619" y="199390"/>
                </a:lnTo>
                <a:lnTo>
                  <a:pt x="10358" y="211653"/>
                </a:lnTo>
                <a:lnTo>
                  <a:pt x="18097" y="221297"/>
                </a:lnTo>
                <a:lnTo>
                  <a:pt x="30122" y="227607"/>
                </a:lnTo>
                <a:lnTo>
                  <a:pt x="45719" y="229870"/>
                </a:lnTo>
                <a:lnTo>
                  <a:pt x="72925" y="224095"/>
                </a:lnTo>
                <a:lnTo>
                  <a:pt x="75837" y="222250"/>
                </a:lnTo>
                <a:lnTo>
                  <a:pt x="45719" y="222250"/>
                </a:lnTo>
                <a:lnTo>
                  <a:pt x="40104" y="222011"/>
                </a:lnTo>
                <a:lnTo>
                  <a:pt x="32226" y="220345"/>
                </a:lnTo>
                <a:lnTo>
                  <a:pt x="24110" y="215820"/>
                </a:lnTo>
                <a:lnTo>
                  <a:pt x="17779" y="207010"/>
                </a:lnTo>
                <a:lnTo>
                  <a:pt x="27939" y="207010"/>
                </a:lnTo>
                <a:lnTo>
                  <a:pt x="38100" y="199390"/>
                </a:lnTo>
                <a:lnTo>
                  <a:pt x="40639" y="195580"/>
                </a:lnTo>
                <a:lnTo>
                  <a:pt x="40639" y="177800"/>
                </a:lnTo>
                <a:lnTo>
                  <a:pt x="31750" y="176530"/>
                </a:lnTo>
                <a:close/>
              </a:path>
              <a:path w="163829" h="229870">
                <a:moveTo>
                  <a:pt x="132774" y="144780"/>
                </a:moveTo>
                <a:lnTo>
                  <a:pt x="107950" y="144780"/>
                </a:lnTo>
                <a:lnTo>
                  <a:pt x="104199" y="158313"/>
                </a:lnTo>
                <a:lnTo>
                  <a:pt x="99853" y="172085"/>
                </a:lnTo>
                <a:lnTo>
                  <a:pt x="77509" y="208319"/>
                </a:lnTo>
                <a:lnTo>
                  <a:pt x="45719" y="222250"/>
                </a:lnTo>
                <a:lnTo>
                  <a:pt x="75837" y="222250"/>
                </a:lnTo>
                <a:lnTo>
                  <a:pt x="97631" y="208438"/>
                </a:lnTo>
                <a:lnTo>
                  <a:pt x="117336" y="185400"/>
                </a:lnTo>
                <a:lnTo>
                  <a:pt x="129539" y="157480"/>
                </a:lnTo>
                <a:lnTo>
                  <a:pt x="132774" y="144780"/>
                </a:lnTo>
                <a:close/>
              </a:path>
              <a:path w="163829" h="229870">
                <a:moveTo>
                  <a:pt x="67864" y="7620"/>
                </a:moveTo>
                <a:lnTo>
                  <a:pt x="54609" y="7620"/>
                </a:lnTo>
                <a:lnTo>
                  <a:pt x="54609" y="19050"/>
                </a:lnTo>
                <a:lnTo>
                  <a:pt x="54153" y="25876"/>
                </a:lnTo>
                <a:lnTo>
                  <a:pt x="52863" y="32702"/>
                </a:lnTo>
                <a:lnTo>
                  <a:pt x="50859" y="39052"/>
                </a:lnTo>
                <a:lnTo>
                  <a:pt x="48259" y="44450"/>
                </a:lnTo>
                <a:lnTo>
                  <a:pt x="39191" y="69195"/>
                </a:lnTo>
                <a:lnTo>
                  <a:pt x="32861" y="89058"/>
                </a:lnTo>
                <a:lnTo>
                  <a:pt x="29150" y="105350"/>
                </a:lnTo>
                <a:lnTo>
                  <a:pt x="27939" y="119380"/>
                </a:lnTo>
                <a:lnTo>
                  <a:pt x="31849" y="138787"/>
                </a:lnTo>
                <a:lnTo>
                  <a:pt x="42068" y="151765"/>
                </a:lnTo>
                <a:lnTo>
                  <a:pt x="56336" y="159027"/>
                </a:lnTo>
                <a:lnTo>
                  <a:pt x="72389" y="161290"/>
                </a:lnTo>
                <a:lnTo>
                  <a:pt x="82411" y="160139"/>
                </a:lnTo>
                <a:lnTo>
                  <a:pt x="91598" y="156845"/>
                </a:lnTo>
                <a:lnTo>
                  <a:pt x="96773" y="153670"/>
                </a:lnTo>
                <a:lnTo>
                  <a:pt x="72389" y="153670"/>
                </a:lnTo>
                <a:lnTo>
                  <a:pt x="61714" y="151070"/>
                </a:lnTo>
                <a:lnTo>
                  <a:pt x="55562" y="144303"/>
                </a:lnTo>
                <a:lnTo>
                  <a:pt x="52744" y="134917"/>
                </a:lnTo>
                <a:lnTo>
                  <a:pt x="52069" y="124460"/>
                </a:lnTo>
                <a:lnTo>
                  <a:pt x="53240" y="111045"/>
                </a:lnTo>
                <a:lnTo>
                  <a:pt x="56673" y="95250"/>
                </a:lnTo>
                <a:lnTo>
                  <a:pt x="62249" y="76596"/>
                </a:lnTo>
                <a:lnTo>
                  <a:pt x="69850" y="54610"/>
                </a:lnTo>
                <a:lnTo>
                  <a:pt x="75564" y="39528"/>
                </a:lnTo>
                <a:lnTo>
                  <a:pt x="76993" y="34428"/>
                </a:lnTo>
                <a:lnTo>
                  <a:pt x="77469" y="29210"/>
                </a:lnTo>
                <a:lnTo>
                  <a:pt x="75227" y="17680"/>
                </a:lnTo>
                <a:lnTo>
                  <a:pt x="69056" y="8413"/>
                </a:lnTo>
                <a:lnTo>
                  <a:pt x="67864" y="7620"/>
                </a:lnTo>
                <a:close/>
              </a:path>
              <a:path w="163829" h="229870">
                <a:moveTo>
                  <a:pt x="158750" y="3810"/>
                </a:moveTo>
                <a:lnTo>
                  <a:pt x="149859" y="3810"/>
                </a:lnTo>
                <a:lnTo>
                  <a:pt x="144779" y="6350"/>
                </a:lnTo>
                <a:lnTo>
                  <a:pt x="140969" y="11430"/>
                </a:lnTo>
                <a:lnTo>
                  <a:pt x="140969" y="12700"/>
                </a:lnTo>
                <a:lnTo>
                  <a:pt x="138429" y="24130"/>
                </a:lnTo>
                <a:lnTo>
                  <a:pt x="135889" y="30480"/>
                </a:lnTo>
                <a:lnTo>
                  <a:pt x="134540" y="37901"/>
                </a:lnTo>
                <a:lnTo>
                  <a:pt x="130889" y="52268"/>
                </a:lnTo>
                <a:lnTo>
                  <a:pt x="113029" y="123190"/>
                </a:lnTo>
                <a:lnTo>
                  <a:pt x="72389" y="153670"/>
                </a:lnTo>
                <a:lnTo>
                  <a:pt x="96773" y="153670"/>
                </a:lnTo>
                <a:lnTo>
                  <a:pt x="100072" y="151645"/>
                </a:lnTo>
                <a:lnTo>
                  <a:pt x="107950" y="144780"/>
                </a:lnTo>
                <a:lnTo>
                  <a:pt x="132774" y="144780"/>
                </a:lnTo>
                <a:lnTo>
                  <a:pt x="163829" y="22860"/>
                </a:lnTo>
                <a:lnTo>
                  <a:pt x="163829" y="7620"/>
                </a:lnTo>
                <a:lnTo>
                  <a:pt x="158750" y="3810"/>
                </a:lnTo>
                <a:close/>
              </a:path>
              <a:path w="163829" h="229870">
                <a:moveTo>
                  <a:pt x="48259" y="0"/>
                </a:moveTo>
                <a:lnTo>
                  <a:pt x="25717" y="8175"/>
                </a:lnTo>
                <a:lnTo>
                  <a:pt x="10795" y="26352"/>
                </a:lnTo>
                <a:lnTo>
                  <a:pt x="2540" y="45005"/>
                </a:lnTo>
                <a:lnTo>
                  <a:pt x="0" y="54610"/>
                </a:lnTo>
                <a:lnTo>
                  <a:pt x="0" y="58420"/>
                </a:lnTo>
                <a:lnTo>
                  <a:pt x="7619" y="58420"/>
                </a:lnTo>
                <a:lnTo>
                  <a:pt x="7619" y="57150"/>
                </a:lnTo>
                <a:lnTo>
                  <a:pt x="10159" y="52070"/>
                </a:lnTo>
                <a:lnTo>
                  <a:pt x="17879" y="30658"/>
                </a:lnTo>
                <a:lnTo>
                  <a:pt x="27146" y="16986"/>
                </a:lnTo>
                <a:lnTo>
                  <a:pt x="37127" y="9743"/>
                </a:lnTo>
                <a:lnTo>
                  <a:pt x="46989" y="7620"/>
                </a:lnTo>
                <a:lnTo>
                  <a:pt x="67864" y="7620"/>
                </a:lnTo>
                <a:lnTo>
                  <a:pt x="59789" y="2242"/>
                </a:lnTo>
                <a:lnTo>
                  <a:pt x="48259" y="0"/>
                </a:lnTo>
                <a:close/>
              </a:path>
            </a:pathLst>
          </a:custGeom>
          <a:solidFill>
            <a:srgbClr val="FF3A21"/>
          </a:solidFill>
        </p:spPr>
        <p:txBody>
          <a:bodyPr wrap="square" lIns="0" tIns="0" rIns="0" bIns="0" rtlCol="0"/>
          <a:lstStyle/>
          <a:p>
            <a:endParaRPr sz="1632"/>
          </a:p>
        </p:txBody>
      </p:sp>
      <p:sp>
        <p:nvSpPr>
          <p:cNvPr id="151" name="object 151"/>
          <p:cNvSpPr/>
          <p:nvPr/>
        </p:nvSpPr>
        <p:spPr>
          <a:xfrm>
            <a:off x="6315579" y="6076807"/>
            <a:ext cx="172746" cy="154319"/>
          </a:xfrm>
          <a:custGeom>
            <a:avLst/>
            <a:gdLst/>
            <a:ahLst/>
            <a:cxnLst/>
            <a:rect l="l" t="t" r="r" b="b"/>
            <a:pathLst>
              <a:path w="190500" h="170179">
                <a:moveTo>
                  <a:pt x="152693" y="85089"/>
                </a:moveTo>
                <a:lnTo>
                  <a:pt x="120650" y="85089"/>
                </a:lnTo>
                <a:lnTo>
                  <a:pt x="135989" y="87689"/>
                </a:lnTo>
                <a:lnTo>
                  <a:pt x="146208" y="94456"/>
                </a:lnTo>
                <a:lnTo>
                  <a:pt x="151903" y="103842"/>
                </a:lnTo>
                <a:lnTo>
                  <a:pt x="153670" y="114299"/>
                </a:lnTo>
                <a:lnTo>
                  <a:pt x="149225" y="132357"/>
                </a:lnTo>
                <a:lnTo>
                  <a:pt x="137159" y="147319"/>
                </a:lnTo>
                <a:lnTo>
                  <a:pt x="119379" y="157519"/>
                </a:lnTo>
                <a:lnTo>
                  <a:pt x="97790" y="161289"/>
                </a:lnTo>
                <a:lnTo>
                  <a:pt x="0" y="161289"/>
                </a:lnTo>
                <a:lnTo>
                  <a:pt x="0" y="170179"/>
                </a:lnTo>
                <a:lnTo>
                  <a:pt x="104140" y="170179"/>
                </a:lnTo>
                <a:lnTo>
                  <a:pt x="133528" y="165417"/>
                </a:lnTo>
                <a:lnTo>
                  <a:pt x="157321" y="153034"/>
                </a:lnTo>
                <a:lnTo>
                  <a:pt x="173255" y="135889"/>
                </a:lnTo>
                <a:lnTo>
                  <a:pt x="179070" y="116839"/>
                </a:lnTo>
                <a:lnTo>
                  <a:pt x="176053" y="103604"/>
                </a:lnTo>
                <a:lnTo>
                  <a:pt x="167322" y="92868"/>
                </a:lnTo>
                <a:lnTo>
                  <a:pt x="153352" y="85228"/>
                </a:lnTo>
                <a:lnTo>
                  <a:pt x="152693" y="85089"/>
                </a:lnTo>
                <a:close/>
              </a:path>
              <a:path w="190500" h="170179">
                <a:moveTo>
                  <a:pt x="87629" y="8889"/>
                </a:moveTo>
                <a:lnTo>
                  <a:pt x="58420" y="8889"/>
                </a:lnTo>
                <a:lnTo>
                  <a:pt x="63500" y="10159"/>
                </a:lnTo>
                <a:lnTo>
                  <a:pt x="63500" y="17779"/>
                </a:lnTo>
                <a:lnTo>
                  <a:pt x="29210" y="151129"/>
                </a:lnTo>
                <a:lnTo>
                  <a:pt x="27940" y="158749"/>
                </a:lnTo>
                <a:lnTo>
                  <a:pt x="26670" y="161289"/>
                </a:lnTo>
                <a:lnTo>
                  <a:pt x="49529" y="161289"/>
                </a:lnTo>
                <a:lnTo>
                  <a:pt x="49529" y="157479"/>
                </a:lnTo>
                <a:lnTo>
                  <a:pt x="50800" y="152399"/>
                </a:lnTo>
                <a:lnTo>
                  <a:pt x="67310" y="85089"/>
                </a:lnTo>
                <a:lnTo>
                  <a:pt x="152693" y="85089"/>
                </a:lnTo>
                <a:lnTo>
                  <a:pt x="134620" y="81279"/>
                </a:lnTo>
                <a:lnTo>
                  <a:pt x="142493" y="78739"/>
                </a:lnTo>
                <a:lnTo>
                  <a:pt x="69850" y="78739"/>
                </a:lnTo>
                <a:lnTo>
                  <a:pt x="85090" y="16509"/>
                </a:lnTo>
                <a:lnTo>
                  <a:pt x="87629" y="10159"/>
                </a:lnTo>
                <a:lnTo>
                  <a:pt x="87629" y="8889"/>
                </a:lnTo>
                <a:close/>
              </a:path>
              <a:path w="190500" h="170179">
                <a:moveTo>
                  <a:pt x="139700" y="0"/>
                </a:moveTo>
                <a:lnTo>
                  <a:pt x="40640" y="0"/>
                </a:lnTo>
                <a:lnTo>
                  <a:pt x="40640" y="8889"/>
                </a:lnTo>
                <a:lnTo>
                  <a:pt x="134620" y="8889"/>
                </a:lnTo>
                <a:lnTo>
                  <a:pt x="150296" y="11628"/>
                </a:lnTo>
                <a:lnTo>
                  <a:pt x="160020" y="18414"/>
                </a:lnTo>
                <a:lnTo>
                  <a:pt x="164980" y="27106"/>
                </a:lnTo>
                <a:lnTo>
                  <a:pt x="166370" y="35559"/>
                </a:lnTo>
                <a:lnTo>
                  <a:pt x="162282" y="50343"/>
                </a:lnTo>
                <a:lnTo>
                  <a:pt x="150812" y="64293"/>
                </a:lnTo>
                <a:lnTo>
                  <a:pt x="133151" y="74672"/>
                </a:lnTo>
                <a:lnTo>
                  <a:pt x="110490" y="78739"/>
                </a:lnTo>
                <a:lnTo>
                  <a:pt x="142493" y="78739"/>
                </a:lnTo>
                <a:lnTo>
                  <a:pt x="156209" y="74314"/>
                </a:lnTo>
                <a:lnTo>
                  <a:pt x="173989" y="63658"/>
                </a:lnTo>
                <a:lnTo>
                  <a:pt x="186054" y="50383"/>
                </a:lnTo>
                <a:lnTo>
                  <a:pt x="190500" y="35559"/>
                </a:lnTo>
                <a:lnTo>
                  <a:pt x="187027" y="21967"/>
                </a:lnTo>
                <a:lnTo>
                  <a:pt x="177006" y="10636"/>
                </a:lnTo>
                <a:lnTo>
                  <a:pt x="161032" y="2877"/>
                </a:lnTo>
                <a:lnTo>
                  <a:pt x="139700" y="0"/>
                </a:lnTo>
                <a:close/>
              </a:path>
            </a:pathLst>
          </a:custGeom>
          <a:solidFill>
            <a:srgbClr val="FF3A21"/>
          </a:solidFill>
        </p:spPr>
        <p:txBody>
          <a:bodyPr wrap="square" lIns="0" tIns="0" rIns="0" bIns="0" rtlCol="0"/>
          <a:lstStyle/>
          <a:p>
            <a:endParaRPr sz="1632"/>
          </a:p>
        </p:txBody>
      </p:sp>
      <p:sp>
        <p:nvSpPr>
          <p:cNvPr id="152" name="object 152"/>
          <p:cNvSpPr/>
          <p:nvPr/>
        </p:nvSpPr>
        <p:spPr>
          <a:xfrm>
            <a:off x="7676814" y="4755878"/>
            <a:ext cx="406527" cy="305184"/>
          </a:xfrm>
          <a:custGeom>
            <a:avLst/>
            <a:gdLst/>
            <a:ahLst/>
            <a:cxnLst/>
            <a:rect l="l" t="t" r="r" b="b"/>
            <a:pathLst>
              <a:path w="448309" h="336550">
                <a:moveTo>
                  <a:pt x="0" y="336550"/>
                </a:moveTo>
                <a:lnTo>
                  <a:pt x="448309" y="0"/>
                </a:lnTo>
              </a:path>
            </a:pathLst>
          </a:custGeom>
          <a:ln w="35941">
            <a:solidFill>
              <a:srgbClr val="000000"/>
            </a:solidFill>
          </a:ln>
        </p:spPr>
        <p:txBody>
          <a:bodyPr wrap="square" lIns="0" tIns="0" rIns="0" bIns="0" rtlCol="0"/>
          <a:lstStyle/>
          <a:p>
            <a:endParaRPr sz="1632"/>
          </a:p>
        </p:txBody>
      </p:sp>
      <p:sp>
        <p:nvSpPr>
          <p:cNvPr id="153" name="object 153"/>
          <p:cNvSpPr/>
          <p:nvPr/>
        </p:nvSpPr>
        <p:spPr>
          <a:xfrm>
            <a:off x="8329792" y="4527855"/>
            <a:ext cx="406527" cy="305184"/>
          </a:xfrm>
          <a:custGeom>
            <a:avLst/>
            <a:gdLst/>
            <a:ahLst/>
            <a:cxnLst/>
            <a:rect l="l" t="t" r="r" b="b"/>
            <a:pathLst>
              <a:path w="448309" h="336550">
                <a:moveTo>
                  <a:pt x="0" y="336549"/>
                </a:moveTo>
                <a:lnTo>
                  <a:pt x="448310" y="0"/>
                </a:lnTo>
              </a:path>
            </a:pathLst>
          </a:custGeom>
          <a:ln w="35941">
            <a:solidFill>
              <a:srgbClr val="000000"/>
            </a:solidFill>
          </a:ln>
        </p:spPr>
        <p:txBody>
          <a:bodyPr wrap="square" lIns="0" tIns="0" rIns="0" bIns="0" rtlCol="0"/>
          <a:lstStyle/>
          <a:p>
            <a:endParaRPr sz="1632"/>
          </a:p>
        </p:txBody>
      </p:sp>
      <p:sp>
        <p:nvSpPr>
          <p:cNvPr id="154" name="object 154"/>
          <p:cNvSpPr/>
          <p:nvPr/>
        </p:nvSpPr>
        <p:spPr>
          <a:xfrm>
            <a:off x="8297547" y="5343213"/>
            <a:ext cx="406527" cy="305184"/>
          </a:xfrm>
          <a:custGeom>
            <a:avLst/>
            <a:gdLst/>
            <a:ahLst/>
            <a:cxnLst/>
            <a:rect l="l" t="t" r="r" b="b"/>
            <a:pathLst>
              <a:path w="448309" h="336550">
                <a:moveTo>
                  <a:pt x="0" y="336550"/>
                </a:moveTo>
                <a:lnTo>
                  <a:pt x="448309" y="0"/>
                </a:lnTo>
              </a:path>
            </a:pathLst>
          </a:custGeom>
          <a:ln w="35941">
            <a:solidFill>
              <a:srgbClr val="000000"/>
            </a:solidFill>
          </a:ln>
        </p:spPr>
        <p:txBody>
          <a:bodyPr wrap="square" lIns="0" tIns="0" rIns="0" bIns="0" rtlCol="0"/>
          <a:lstStyle/>
          <a:p>
            <a:endParaRPr sz="1632"/>
          </a:p>
        </p:txBody>
      </p:sp>
      <p:sp>
        <p:nvSpPr>
          <p:cNvPr id="155" name="object 155"/>
          <p:cNvSpPr/>
          <p:nvPr/>
        </p:nvSpPr>
        <p:spPr>
          <a:xfrm>
            <a:off x="7644568" y="5604636"/>
            <a:ext cx="406527" cy="305184"/>
          </a:xfrm>
          <a:custGeom>
            <a:avLst/>
            <a:gdLst/>
            <a:ahLst/>
            <a:cxnLst/>
            <a:rect l="l" t="t" r="r" b="b"/>
            <a:pathLst>
              <a:path w="448309" h="336550">
                <a:moveTo>
                  <a:pt x="0" y="336549"/>
                </a:moveTo>
                <a:lnTo>
                  <a:pt x="448310" y="0"/>
                </a:lnTo>
              </a:path>
            </a:pathLst>
          </a:custGeom>
          <a:ln w="35941">
            <a:solidFill>
              <a:srgbClr val="000000"/>
            </a:solidFill>
          </a:ln>
        </p:spPr>
        <p:txBody>
          <a:bodyPr wrap="square" lIns="0" tIns="0" rIns="0" bIns="0" rtlCol="0"/>
          <a:lstStyle/>
          <a:p>
            <a:endParaRPr sz="1632"/>
          </a:p>
        </p:txBody>
      </p:sp>
    </p:spTree>
    <p:extLst>
      <p:ext uri="{BB962C8B-B14F-4D97-AF65-F5344CB8AC3E}">
        <p14:creationId xmlns:p14="http://schemas.microsoft.com/office/powerpoint/2010/main" val="818128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3593" y="19195"/>
            <a:ext cx="7667601" cy="1365845"/>
          </a:xfrm>
          <a:prstGeom prst="rect">
            <a:avLst/>
          </a:prstGeom>
        </p:spPr>
        <p:txBody>
          <a:bodyPr vert="horz" wrap="square" lIns="0" tIns="11516" rIns="0" bIns="0" rtlCol="0" anchor="ctr">
            <a:spAutoFit/>
          </a:bodyPr>
          <a:lstStyle/>
          <a:p>
            <a:pPr marL="11516">
              <a:spcBef>
                <a:spcPts val="91"/>
              </a:spcBef>
            </a:pPr>
            <a:r>
              <a:rPr dirty="0"/>
              <a:t>2 </a:t>
            </a:r>
            <a:r>
              <a:rPr spc="-9" dirty="0"/>
              <a:t>compartments </a:t>
            </a:r>
            <a:r>
              <a:rPr dirty="0"/>
              <a:t>… </a:t>
            </a:r>
            <a:r>
              <a:rPr spc="-9" dirty="0"/>
              <a:t>with </a:t>
            </a:r>
            <a:r>
              <a:rPr spc="-5" dirty="0"/>
              <a:t>different</a:t>
            </a:r>
            <a:r>
              <a:rPr spc="-36" dirty="0"/>
              <a:t> </a:t>
            </a:r>
            <a:r>
              <a:rPr spc="-9" dirty="0"/>
              <a:t>volumes</a:t>
            </a:r>
          </a:p>
        </p:txBody>
      </p:sp>
      <p:sp>
        <p:nvSpPr>
          <p:cNvPr id="3" name="object 3"/>
          <p:cNvSpPr/>
          <p:nvPr/>
        </p:nvSpPr>
        <p:spPr>
          <a:xfrm>
            <a:off x="722077" y="1616516"/>
            <a:ext cx="2092525" cy="1624960"/>
          </a:xfrm>
          <a:custGeom>
            <a:avLst/>
            <a:gdLst/>
            <a:ahLst/>
            <a:cxnLst/>
            <a:rect l="l" t="t" r="r" b="b"/>
            <a:pathLst>
              <a:path w="2307590" h="1791970">
                <a:moveTo>
                  <a:pt x="2307590" y="0"/>
                </a:moveTo>
                <a:lnTo>
                  <a:pt x="0" y="0"/>
                </a:lnTo>
                <a:lnTo>
                  <a:pt x="0" y="1791969"/>
                </a:lnTo>
                <a:lnTo>
                  <a:pt x="2307590" y="1791969"/>
                </a:lnTo>
                <a:lnTo>
                  <a:pt x="2307590" y="0"/>
                </a:lnTo>
                <a:close/>
              </a:path>
            </a:pathLst>
          </a:custGeom>
          <a:solidFill>
            <a:srgbClr val="9999FF"/>
          </a:solidFill>
        </p:spPr>
        <p:txBody>
          <a:bodyPr wrap="square" lIns="0" tIns="0" rIns="0" bIns="0" rtlCol="0"/>
          <a:lstStyle/>
          <a:p>
            <a:endParaRPr sz="1632"/>
          </a:p>
        </p:txBody>
      </p:sp>
      <p:sp>
        <p:nvSpPr>
          <p:cNvPr id="4" name="object 4"/>
          <p:cNvSpPr/>
          <p:nvPr/>
        </p:nvSpPr>
        <p:spPr>
          <a:xfrm>
            <a:off x="2808843" y="2011527"/>
            <a:ext cx="1151637" cy="854515"/>
          </a:xfrm>
          <a:custGeom>
            <a:avLst/>
            <a:gdLst/>
            <a:ahLst/>
            <a:cxnLst/>
            <a:rect l="l" t="t" r="r" b="b"/>
            <a:pathLst>
              <a:path w="1270000" h="942339">
                <a:moveTo>
                  <a:pt x="1269999" y="0"/>
                </a:moveTo>
                <a:lnTo>
                  <a:pt x="0" y="0"/>
                </a:lnTo>
                <a:lnTo>
                  <a:pt x="0" y="942339"/>
                </a:lnTo>
                <a:lnTo>
                  <a:pt x="1269999" y="942339"/>
                </a:lnTo>
                <a:lnTo>
                  <a:pt x="1269999" y="0"/>
                </a:lnTo>
                <a:close/>
              </a:path>
            </a:pathLst>
          </a:custGeom>
          <a:solidFill>
            <a:srgbClr val="FF6633"/>
          </a:solidFill>
        </p:spPr>
        <p:txBody>
          <a:bodyPr wrap="square" lIns="0" tIns="0" rIns="0" bIns="0" rtlCol="0"/>
          <a:lstStyle/>
          <a:p>
            <a:endParaRPr sz="1632"/>
          </a:p>
        </p:txBody>
      </p:sp>
      <p:sp>
        <p:nvSpPr>
          <p:cNvPr id="5" name="object 5"/>
          <p:cNvSpPr/>
          <p:nvPr/>
        </p:nvSpPr>
        <p:spPr>
          <a:xfrm>
            <a:off x="2389647" y="2369686"/>
            <a:ext cx="161229" cy="146258"/>
          </a:xfrm>
          <a:custGeom>
            <a:avLst/>
            <a:gdLst/>
            <a:ahLst/>
            <a:cxnLst/>
            <a:rect l="l" t="t" r="r" b="b"/>
            <a:pathLst>
              <a:path w="177800" h="161289">
                <a:moveTo>
                  <a:pt x="25400" y="116839"/>
                </a:moveTo>
                <a:lnTo>
                  <a:pt x="19050" y="116839"/>
                </a:lnTo>
                <a:lnTo>
                  <a:pt x="11787" y="118586"/>
                </a:lnTo>
                <a:lnTo>
                  <a:pt x="5714" y="123189"/>
                </a:lnTo>
                <a:lnTo>
                  <a:pt x="1547" y="129698"/>
                </a:lnTo>
                <a:lnTo>
                  <a:pt x="0" y="137160"/>
                </a:lnTo>
                <a:lnTo>
                  <a:pt x="3016" y="147895"/>
                </a:lnTo>
                <a:lnTo>
                  <a:pt x="10795" y="155416"/>
                </a:lnTo>
                <a:lnTo>
                  <a:pt x="21431" y="159841"/>
                </a:lnTo>
                <a:lnTo>
                  <a:pt x="33019" y="161289"/>
                </a:lnTo>
                <a:lnTo>
                  <a:pt x="49510" y="157281"/>
                </a:lnTo>
                <a:lnTo>
                  <a:pt x="55800" y="152400"/>
                </a:lnTo>
                <a:lnTo>
                  <a:pt x="22860" y="152400"/>
                </a:lnTo>
                <a:lnTo>
                  <a:pt x="16510" y="148589"/>
                </a:lnTo>
                <a:lnTo>
                  <a:pt x="25400" y="147320"/>
                </a:lnTo>
                <a:lnTo>
                  <a:pt x="33019" y="139700"/>
                </a:lnTo>
                <a:lnTo>
                  <a:pt x="33019" y="119380"/>
                </a:lnTo>
                <a:lnTo>
                  <a:pt x="25400" y="116839"/>
                </a:lnTo>
                <a:close/>
              </a:path>
              <a:path w="177800" h="161289">
                <a:moveTo>
                  <a:pt x="91871" y="133350"/>
                </a:moveTo>
                <a:lnTo>
                  <a:pt x="71119" y="133350"/>
                </a:lnTo>
                <a:lnTo>
                  <a:pt x="76200" y="143609"/>
                </a:lnTo>
                <a:lnTo>
                  <a:pt x="84137" y="152558"/>
                </a:lnTo>
                <a:lnTo>
                  <a:pt x="95408" y="158888"/>
                </a:lnTo>
                <a:lnTo>
                  <a:pt x="110489" y="161289"/>
                </a:lnTo>
                <a:lnTo>
                  <a:pt x="134223" y="154007"/>
                </a:lnTo>
                <a:lnTo>
                  <a:pt x="135912" y="152400"/>
                </a:lnTo>
                <a:lnTo>
                  <a:pt x="110489" y="152400"/>
                </a:lnTo>
                <a:lnTo>
                  <a:pt x="101619" y="150614"/>
                </a:lnTo>
                <a:lnTo>
                  <a:pt x="95726" y="145732"/>
                </a:lnTo>
                <a:lnTo>
                  <a:pt x="92452" y="138469"/>
                </a:lnTo>
                <a:lnTo>
                  <a:pt x="91871" y="133350"/>
                </a:lnTo>
                <a:close/>
              </a:path>
              <a:path w="177800" h="161289">
                <a:moveTo>
                  <a:pt x="91741" y="7620"/>
                </a:moveTo>
                <a:lnTo>
                  <a:pt x="68580" y="7620"/>
                </a:lnTo>
                <a:lnTo>
                  <a:pt x="74235" y="8512"/>
                </a:lnTo>
                <a:lnTo>
                  <a:pt x="80486" y="11906"/>
                </a:lnTo>
                <a:lnTo>
                  <a:pt x="85546" y="18871"/>
                </a:lnTo>
                <a:lnTo>
                  <a:pt x="87630" y="30480"/>
                </a:lnTo>
                <a:lnTo>
                  <a:pt x="86439" y="41652"/>
                </a:lnTo>
                <a:lnTo>
                  <a:pt x="76914" y="83522"/>
                </a:lnTo>
                <a:lnTo>
                  <a:pt x="63222" y="131504"/>
                </a:lnTo>
                <a:lnTo>
                  <a:pt x="34289" y="152400"/>
                </a:lnTo>
                <a:lnTo>
                  <a:pt x="55800" y="152400"/>
                </a:lnTo>
                <a:lnTo>
                  <a:pt x="61118" y="148272"/>
                </a:lnTo>
                <a:lnTo>
                  <a:pt x="68202" y="138787"/>
                </a:lnTo>
                <a:lnTo>
                  <a:pt x="71119" y="133350"/>
                </a:lnTo>
                <a:lnTo>
                  <a:pt x="91871" y="133350"/>
                </a:lnTo>
                <a:lnTo>
                  <a:pt x="91439" y="129539"/>
                </a:lnTo>
                <a:lnTo>
                  <a:pt x="91697" y="123686"/>
                </a:lnTo>
                <a:lnTo>
                  <a:pt x="92581" y="116839"/>
                </a:lnTo>
                <a:lnTo>
                  <a:pt x="109219" y="49530"/>
                </a:lnTo>
                <a:lnTo>
                  <a:pt x="117799" y="26670"/>
                </a:lnTo>
                <a:lnTo>
                  <a:pt x="106680" y="26670"/>
                </a:lnTo>
                <a:lnTo>
                  <a:pt x="98405" y="12858"/>
                </a:lnTo>
                <a:lnTo>
                  <a:pt x="91741" y="7620"/>
                </a:lnTo>
                <a:close/>
              </a:path>
              <a:path w="177800" h="161289">
                <a:moveTo>
                  <a:pt x="166369" y="102870"/>
                </a:moveTo>
                <a:lnTo>
                  <a:pt x="160019" y="102870"/>
                </a:lnTo>
                <a:lnTo>
                  <a:pt x="158750" y="104139"/>
                </a:lnTo>
                <a:lnTo>
                  <a:pt x="157480" y="106680"/>
                </a:lnTo>
                <a:lnTo>
                  <a:pt x="146923" y="129897"/>
                </a:lnTo>
                <a:lnTo>
                  <a:pt x="133984" y="143827"/>
                </a:lnTo>
                <a:lnTo>
                  <a:pt x="121046" y="150614"/>
                </a:lnTo>
                <a:lnTo>
                  <a:pt x="110489" y="152400"/>
                </a:lnTo>
                <a:lnTo>
                  <a:pt x="135912" y="152400"/>
                </a:lnTo>
                <a:lnTo>
                  <a:pt x="151764" y="137318"/>
                </a:lnTo>
                <a:lnTo>
                  <a:pt x="162639" y="118963"/>
                </a:lnTo>
                <a:lnTo>
                  <a:pt x="166369" y="106680"/>
                </a:lnTo>
                <a:lnTo>
                  <a:pt x="166369" y="102870"/>
                </a:lnTo>
                <a:close/>
              </a:path>
              <a:path w="177800" h="161289">
                <a:moveTo>
                  <a:pt x="68580" y="0"/>
                </a:moveTo>
                <a:lnTo>
                  <a:pt x="44112" y="7282"/>
                </a:lnTo>
                <a:lnTo>
                  <a:pt x="26193" y="23971"/>
                </a:lnTo>
                <a:lnTo>
                  <a:pt x="15180" y="42326"/>
                </a:lnTo>
                <a:lnTo>
                  <a:pt x="11430" y="54610"/>
                </a:lnTo>
                <a:lnTo>
                  <a:pt x="11430" y="58420"/>
                </a:lnTo>
                <a:lnTo>
                  <a:pt x="17780" y="58420"/>
                </a:lnTo>
                <a:lnTo>
                  <a:pt x="19050" y="57150"/>
                </a:lnTo>
                <a:lnTo>
                  <a:pt x="20319" y="54610"/>
                </a:lnTo>
                <a:lnTo>
                  <a:pt x="31432" y="31194"/>
                </a:lnTo>
                <a:lnTo>
                  <a:pt x="44450" y="16827"/>
                </a:lnTo>
                <a:lnTo>
                  <a:pt x="57467" y="9604"/>
                </a:lnTo>
                <a:lnTo>
                  <a:pt x="68580" y="7620"/>
                </a:lnTo>
                <a:lnTo>
                  <a:pt x="91741" y="7620"/>
                </a:lnTo>
                <a:lnTo>
                  <a:pt x="88106" y="4762"/>
                </a:lnTo>
                <a:lnTo>
                  <a:pt x="77569" y="952"/>
                </a:lnTo>
                <a:lnTo>
                  <a:pt x="68580" y="0"/>
                </a:lnTo>
                <a:close/>
              </a:path>
              <a:path w="177800" h="161289">
                <a:moveTo>
                  <a:pt x="169103" y="7620"/>
                </a:moveTo>
                <a:lnTo>
                  <a:pt x="154939" y="7620"/>
                </a:lnTo>
                <a:lnTo>
                  <a:pt x="161289" y="11430"/>
                </a:lnTo>
                <a:lnTo>
                  <a:pt x="152400" y="13970"/>
                </a:lnTo>
                <a:lnTo>
                  <a:pt x="144780" y="22860"/>
                </a:lnTo>
                <a:lnTo>
                  <a:pt x="144780" y="36830"/>
                </a:lnTo>
                <a:lnTo>
                  <a:pt x="148589" y="44450"/>
                </a:lnTo>
                <a:lnTo>
                  <a:pt x="158750" y="44450"/>
                </a:lnTo>
                <a:lnTo>
                  <a:pt x="164941" y="43041"/>
                </a:lnTo>
                <a:lnTo>
                  <a:pt x="171132" y="38893"/>
                </a:lnTo>
                <a:lnTo>
                  <a:pt x="175895" y="32127"/>
                </a:lnTo>
                <a:lnTo>
                  <a:pt x="177800" y="22860"/>
                </a:lnTo>
                <a:lnTo>
                  <a:pt x="174247" y="11787"/>
                </a:lnTo>
                <a:lnTo>
                  <a:pt x="169103" y="7620"/>
                </a:lnTo>
                <a:close/>
              </a:path>
              <a:path w="177800" h="161289">
                <a:moveTo>
                  <a:pt x="144780" y="0"/>
                </a:moveTo>
                <a:lnTo>
                  <a:pt x="130968" y="3095"/>
                </a:lnTo>
                <a:lnTo>
                  <a:pt x="120014" y="10477"/>
                </a:lnTo>
                <a:lnTo>
                  <a:pt x="111918" y="19288"/>
                </a:lnTo>
                <a:lnTo>
                  <a:pt x="106680" y="26670"/>
                </a:lnTo>
                <a:lnTo>
                  <a:pt x="117799" y="26670"/>
                </a:lnTo>
                <a:lnTo>
                  <a:pt x="118427" y="25241"/>
                </a:lnTo>
                <a:lnTo>
                  <a:pt x="128865" y="12918"/>
                </a:lnTo>
                <a:lnTo>
                  <a:pt x="144780" y="7620"/>
                </a:lnTo>
                <a:lnTo>
                  <a:pt x="169103" y="7620"/>
                </a:lnTo>
                <a:lnTo>
                  <a:pt x="165576" y="4762"/>
                </a:lnTo>
                <a:lnTo>
                  <a:pt x="154761" y="1071"/>
                </a:lnTo>
                <a:lnTo>
                  <a:pt x="144780" y="0"/>
                </a:lnTo>
                <a:close/>
              </a:path>
            </a:pathLst>
          </a:custGeom>
          <a:solidFill>
            <a:srgbClr val="000000"/>
          </a:solidFill>
        </p:spPr>
        <p:txBody>
          <a:bodyPr wrap="square" lIns="0" tIns="0" rIns="0" bIns="0" rtlCol="0"/>
          <a:lstStyle/>
          <a:p>
            <a:endParaRPr sz="1632"/>
          </a:p>
        </p:txBody>
      </p:sp>
      <p:sp>
        <p:nvSpPr>
          <p:cNvPr id="6" name="object 6"/>
          <p:cNvSpPr/>
          <p:nvPr/>
        </p:nvSpPr>
        <p:spPr>
          <a:xfrm>
            <a:off x="2759323" y="2172756"/>
            <a:ext cx="111708" cy="158926"/>
          </a:xfrm>
          <a:custGeom>
            <a:avLst/>
            <a:gdLst/>
            <a:ahLst/>
            <a:cxnLst/>
            <a:rect l="l" t="t" r="r" b="b"/>
            <a:pathLst>
              <a:path w="123189" h="175260">
                <a:moveTo>
                  <a:pt x="59690" y="0"/>
                </a:moveTo>
                <a:lnTo>
                  <a:pt x="55880" y="0"/>
                </a:lnTo>
                <a:lnTo>
                  <a:pt x="49847" y="396"/>
                </a:lnTo>
                <a:lnTo>
                  <a:pt x="31591" y="2143"/>
                </a:lnTo>
                <a:lnTo>
                  <a:pt x="24130" y="2539"/>
                </a:lnTo>
                <a:lnTo>
                  <a:pt x="19050" y="2539"/>
                </a:lnTo>
                <a:lnTo>
                  <a:pt x="19050" y="12700"/>
                </a:lnTo>
                <a:lnTo>
                  <a:pt x="36830" y="12700"/>
                </a:lnTo>
                <a:lnTo>
                  <a:pt x="36830" y="19050"/>
                </a:lnTo>
                <a:lnTo>
                  <a:pt x="35560" y="21589"/>
                </a:lnTo>
                <a:lnTo>
                  <a:pt x="1269" y="162559"/>
                </a:lnTo>
                <a:lnTo>
                  <a:pt x="0" y="166369"/>
                </a:lnTo>
                <a:lnTo>
                  <a:pt x="0" y="171450"/>
                </a:lnTo>
                <a:lnTo>
                  <a:pt x="2540" y="175259"/>
                </a:lnTo>
                <a:lnTo>
                  <a:pt x="15240" y="175259"/>
                </a:lnTo>
                <a:lnTo>
                  <a:pt x="20319" y="165100"/>
                </a:lnTo>
                <a:lnTo>
                  <a:pt x="22105" y="157559"/>
                </a:lnTo>
                <a:lnTo>
                  <a:pt x="26034" y="141922"/>
                </a:lnTo>
                <a:lnTo>
                  <a:pt x="29964" y="125809"/>
                </a:lnTo>
                <a:lnTo>
                  <a:pt x="31750" y="116839"/>
                </a:lnTo>
                <a:lnTo>
                  <a:pt x="69324" y="116839"/>
                </a:lnTo>
                <a:lnTo>
                  <a:pt x="67786" y="115728"/>
                </a:lnTo>
                <a:lnTo>
                  <a:pt x="54352" y="111621"/>
                </a:lnTo>
                <a:lnTo>
                  <a:pt x="43180" y="110489"/>
                </a:lnTo>
                <a:lnTo>
                  <a:pt x="48524" y="106679"/>
                </a:lnTo>
                <a:lnTo>
                  <a:pt x="34290" y="106679"/>
                </a:lnTo>
                <a:lnTo>
                  <a:pt x="59690" y="7619"/>
                </a:lnTo>
                <a:lnTo>
                  <a:pt x="59690" y="0"/>
                </a:lnTo>
                <a:close/>
              </a:path>
              <a:path w="123189" h="175260">
                <a:moveTo>
                  <a:pt x="69324" y="116839"/>
                </a:moveTo>
                <a:lnTo>
                  <a:pt x="31750" y="116839"/>
                </a:lnTo>
                <a:lnTo>
                  <a:pt x="44946" y="119300"/>
                </a:lnTo>
                <a:lnTo>
                  <a:pt x="55403" y="123189"/>
                </a:lnTo>
                <a:lnTo>
                  <a:pt x="62289" y="128984"/>
                </a:lnTo>
                <a:lnTo>
                  <a:pt x="64769" y="137159"/>
                </a:lnTo>
                <a:lnTo>
                  <a:pt x="64769" y="139700"/>
                </a:lnTo>
                <a:lnTo>
                  <a:pt x="63500" y="142239"/>
                </a:lnTo>
                <a:lnTo>
                  <a:pt x="62230" y="146050"/>
                </a:lnTo>
                <a:lnTo>
                  <a:pt x="62230" y="149859"/>
                </a:lnTo>
                <a:lnTo>
                  <a:pt x="64789" y="161329"/>
                </a:lnTo>
                <a:lnTo>
                  <a:pt x="71278" y="169227"/>
                </a:lnTo>
                <a:lnTo>
                  <a:pt x="79910" y="173791"/>
                </a:lnTo>
                <a:lnTo>
                  <a:pt x="88900" y="175259"/>
                </a:lnTo>
                <a:lnTo>
                  <a:pt x="104040" y="169485"/>
                </a:lnTo>
                <a:lnTo>
                  <a:pt x="105451" y="167639"/>
                </a:lnTo>
                <a:lnTo>
                  <a:pt x="83819" y="167639"/>
                </a:lnTo>
                <a:lnTo>
                  <a:pt x="81280" y="162559"/>
                </a:lnTo>
                <a:lnTo>
                  <a:pt x="81280" y="151129"/>
                </a:lnTo>
                <a:lnTo>
                  <a:pt x="82550" y="144779"/>
                </a:lnTo>
                <a:lnTo>
                  <a:pt x="83819" y="139700"/>
                </a:lnTo>
                <a:lnTo>
                  <a:pt x="83819" y="137159"/>
                </a:lnTo>
                <a:lnTo>
                  <a:pt x="79077" y="123884"/>
                </a:lnTo>
                <a:lnTo>
                  <a:pt x="69324" y="116839"/>
                </a:lnTo>
                <a:close/>
              </a:path>
              <a:path w="123189" h="175260">
                <a:moveTo>
                  <a:pt x="120650" y="134619"/>
                </a:moveTo>
                <a:lnTo>
                  <a:pt x="113030" y="134619"/>
                </a:lnTo>
                <a:lnTo>
                  <a:pt x="111760" y="139700"/>
                </a:lnTo>
                <a:lnTo>
                  <a:pt x="108366" y="148887"/>
                </a:lnTo>
                <a:lnTo>
                  <a:pt x="103663" y="157956"/>
                </a:lnTo>
                <a:lnTo>
                  <a:pt x="97293" y="164881"/>
                </a:lnTo>
                <a:lnTo>
                  <a:pt x="88900" y="167639"/>
                </a:lnTo>
                <a:lnTo>
                  <a:pt x="105451" y="167639"/>
                </a:lnTo>
                <a:lnTo>
                  <a:pt x="113823" y="156686"/>
                </a:lnTo>
                <a:lnTo>
                  <a:pt x="119082" y="143648"/>
                </a:lnTo>
                <a:lnTo>
                  <a:pt x="120650" y="137159"/>
                </a:lnTo>
                <a:lnTo>
                  <a:pt x="120650" y="134619"/>
                </a:lnTo>
                <a:close/>
              </a:path>
              <a:path w="123189" h="175260">
                <a:moveTo>
                  <a:pt x="102869" y="63500"/>
                </a:moveTo>
                <a:lnTo>
                  <a:pt x="63500" y="85089"/>
                </a:lnTo>
                <a:lnTo>
                  <a:pt x="56257" y="92213"/>
                </a:lnTo>
                <a:lnTo>
                  <a:pt x="49371" y="98266"/>
                </a:lnTo>
                <a:lnTo>
                  <a:pt x="42247" y="103127"/>
                </a:lnTo>
                <a:lnTo>
                  <a:pt x="34290" y="106679"/>
                </a:lnTo>
                <a:lnTo>
                  <a:pt x="48524" y="106679"/>
                </a:lnTo>
                <a:lnTo>
                  <a:pt x="49053" y="106302"/>
                </a:lnTo>
                <a:lnTo>
                  <a:pt x="54927" y="101758"/>
                </a:lnTo>
                <a:lnTo>
                  <a:pt x="60325" y="97452"/>
                </a:lnTo>
                <a:lnTo>
                  <a:pt x="64769" y="93979"/>
                </a:lnTo>
                <a:lnTo>
                  <a:pt x="73580" y="85050"/>
                </a:lnTo>
                <a:lnTo>
                  <a:pt x="82867" y="77787"/>
                </a:lnTo>
                <a:lnTo>
                  <a:pt x="92630" y="72905"/>
                </a:lnTo>
                <a:lnTo>
                  <a:pt x="102869" y="71119"/>
                </a:lnTo>
                <a:lnTo>
                  <a:pt x="119613" y="71119"/>
                </a:lnTo>
                <a:lnTo>
                  <a:pt x="118268" y="69056"/>
                </a:lnTo>
                <a:lnTo>
                  <a:pt x="111938" y="65027"/>
                </a:lnTo>
                <a:lnTo>
                  <a:pt x="102869" y="63500"/>
                </a:lnTo>
                <a:close/>
              </a:path>
              <a:path w="123189" h="175260">
                <a:moveTo>
                  <a:pt x="119613" y="71119"/>
                </a:moveTo>
                <a:lnTo>
                  <a:pt x="109219" y="71119"/>
                </a:lnTo>
                <a:lnTo>
                  <a:pt x="111760" y="73659"/>
                </a:lnTo>
                <a:lnTo>
                  <a:pt x="100330" y="74929"/>
                </a:lnTo>
                <a:lnTo>
                  <a:pt x="99060" y="83819"/>
                </a:lnTo>
                <a:lnTo>
                  <a:pt x="99060" y="92709"/>
                </a:lnTo>
                <a:lnTo>
                  <a:pt x="102869" y="96519"/>
                </a:lnTo>
                <a:lnTo>
                  <a:pt x="115569" y="96519"/>
                </a:lnTo>
                <a:lnTo>
                  <a:pt x="123190" y="91439"/>
                </a:lnTo>
                <a:lnTo>
                  <a:pt x="123190" y="81279"/>
                </a:lnTo>
                <a:lnTo>
                  <a:pt x="121979" y="74751"/>
                </a:lnTo>
                <a:lnTo>
                  <a:pt x="119613" y="71119"/>
                </a:lnTo>
                <a:close/>
              </a:path>
            </a:pathLst>
          </a:custGeom>
          <a:solidFill>
            <a:srgbClr val="000000"/>
          </a:solidFill>
        </p:spPr>
        <p:txBody>
          <a:bodyPr wrap="square" lIns="0" tIns="0" rIns="0" bIns="0" rtlCol="0"/>
          <a:lstStyle/>
          <a:p>
            <a:endParaRPr sz="1632"/>
          </a:p>
        </p:txBody>
      </p:sp>
      <p:sp>
        <p:nvSpPr>
          <p:cNvPr id="7" name="object 7"/>
          <p:cNvSpPr/>
          <p:nvPr/>
        </p:nvSpPr>
        <p:spPr>
          <a:xfrm>
            <a:off x="2670646" y="2347805"/>
            <a:ext cx="286758" cy="168139"/>
          </a:xfrm>
          <a:custGeom>
            <a:avLst/>
            <a:gdLst/>
            <a:ahLst/>
            <a:cxnLst/>
            <a:rect l="l" t="t" r="r" b="b"/>
            <a:pathLst>
              <a:path w="316229" h="185419">
                <a:moveTo>
                  <a:pt x="238759" y="0"/>
                </a:moveTo>
                <a:lnTo>
                  <a:pt x="226059" y="0"/>
                </a:lnTo>
                <a:lnTo>
                  <a:pt x="226059" y="3810"/>
                </a:lnTo>
                <a:lnTo>
                  <a:pt x="243839" y="50800"/>
                </a:lnTo>
                <a:lnTo>
                  <a:pt x="276859" y="85089"/>
                </a:lnTo>
                <a:lnTo>
                  <a:pt x="0" y="85089"/>
                </a:lnTo>
                <a:lnTo>
                  <a:pt x="0" y="99060"/>
                </a:lnTo>
                <a:lnTo>
                  <a:pt x="276859" y="99060"/>
                </a:lnTo>
                <a:lnTo>
                  <a:pt x="263683" y="110311"/>
                </a:lnTo>
                <a:lnTo>
                  <a:pt x="235168" y="151606"/>
                </a:lnTo>
                <a:lnTo>
                  <a:pt x="226059" y="181610"/>
                </a:lnTo>
                <a:lnTo>
                  <a:pt x="226059" y="185419"/>
                </a:lnTo>
                <a:lnTo>
                  <a:pt x="240030" y="185419"/>
                </a:lnTo>
                <a:lnTo>
                  <a:pt x="241300" y="177800"/>
                </a:lnTo>
                <a:lnTo>
                  <a:pt x="249713" y="152975"/>
                </a:lnTo>
                <a:lnTo>
                  <a:pt x="263842" y="130651"/>
                </a:lnTo>
                <a:lnTo>
                  <a:pt x="284162" y="111898"/>
                </a:lnTo>
                <a:lnTo>
                  <a:pt x="311149" y="97789"/>
                </a:lnTo>
                <a:lnTo>
                  <a:pt x="314959" y="95250"/>
                </a:lnTo>
                <a:lnTo>
                  <a:pt x="316230" y="95250"/>
                </a:lnTo>
                <a:lnTo>
                  <a:pt x="316230" y="90169"/>
                </a:lnTo>
                <a:lnTo>
                  <a:pt x="313690" y="88900"/>
                </a:lnTo>
                <a:lnTo>
                  <a:pt x="312419" y="88900"/>
                </a:lnTo>
                <a:lnTo>
                  <a:pt x="296664" y="81518"/>
                </a:lnTo>
                <a:lnTo>
                  <a:pt x="275907" y="66992"/>
                </a:lnTo>
                <a:lnTo>
                  <a:pt x="255627" y="42465"/>
                </a:lnTo>
                <a:lnTo>
                  <a:pt x="241300" y="5079"/>
                </a:lnTo>
                <a:lnTo>
                  <a:pt x="240030" y="1269"/>
                </a:lnTo>
                <a:lnTo>
                  <a:pt x="238759" y="0"/>
                </a:lnTo>
                <a:close/>
              </a:path>
            </a:pathLst>
          </a:custGeom>
          <a:solidFill>
            <a:srgbClr val="000000"/>
          </a:solidFill>
        </p:spPr>
        <p:txBody>
          <a:bodyPr wrap="square" lIns="0" tIns="0" rIns="0" bIns="0" rtlCol="0"/>
          <a:lstStyle/>
          <a:p>
            <a:endParaRPr sz="1632"/>
          </a:p>
        </p:txBody>
      </p:sp>
      <p:sp>
        <p:nvSpPr>
          <p:cNvPr id="8" name="object 8"/>
          <p:cNvSpPr/>
          <p:nvPr/>
        </p:nvSpPr>
        <p:spPr>
          <a:xfrm>
            <a:off x="3072567" y="2369686"/>
            <a:ext cx="149713" cy="208446"/>
          </a:xfrm>
          <a:custGeom>
            <a:avLst/>
            <a:gdLst/>
            <a:ahLst/>
            <a:cxnLst/>
            <a:rect l="l" t="t" r="r" b="b"/>
            <a:pathLst>
              <a:path w="165100" h="229869">
                <a:moveTo>
                  <a:pt x="31750" y="176530"/>
                </a:moveTo>
                <a:lnTo>
                  <a:pt x="27939" y="176530"/>
                </a:lnTo>
                <a:lnTo>
                  <a:pt x="21014" y="177601"/>
                </a:lnTo>
                <a:lnTo>
                  <a:pt x="14446" y="181292"/>
                </a:lnTo>
                <a:lnTo>
                  <a:pt x="9544" y="188317"/>
                </a:lnTo>
                <a:lnTo>
                  <a:pt x="7619" y="199389"/>
                </a:lnTo>
                <a:lnTo>
                  <a:pt x="10358" y="211117"/>
                </a:lnTo>
                <a:lnTo>
                  <a:pt x="18097" y="220821"/>
                </a:lnTo>
                <a:lnTo>
                  <a:pt x="30122" y="227429"/>
                </a:lnTo>
                <a:lnTo>
                  <a:pt x="45719" y="229870"/>
                </a:lnTo>
                <a:lnTo>
                  <a:pt x="72925" y="224095"/>
                </a:lnTo>
                <a:lnTo>
                  <a:pt x="75837" y="222250"/>
                </a:lnTo>
                <a:lnTo>
                  <a:pt x="45719" y="222250"/>
                </a:lnTo>
                <a:lnTo>
                  <a:pt x="40104" y="221833"/>
                </a:lnTo>
                <a:lnTo>
                  <a:pt x="32226" y="219868"/>
                </a:lnTo>
                <a:lnTo>
                  <a:pt x="24110" y="215284"/>
                </a:lnTo>
                <a:lnTo>
                  <a:pt x="17779" y="207010"/>
                </a:lnTo>
                <a:lnTo>
                  <a:pt x="27939" y="207010"/>
                </a:lnTo>
                <a:lnTo>
                  <a:pt x="38100" y="199389"/>
                </a:lnTo>
                <a:lnTo>
                  <a:pt x="40639" y="195580"/>
                </a:lnTo>
                <a:lnTo>
                  <a:pt x="40639" y="177800"/>
                </a:lnTo>
                <a:lnTo>
                  <a:pt x="31750" y="176530"/>
                </a:lnTo>
                <a:close/>
              </a:path>
              <a:path w="165100" h="229869">
                <a:moveTo>
                  <a:pt x="132744" y="144780"/>
                </a:moveTo>
                <a:lnTo>
                  <a:pt x="107950" y="144780"/>
                </a:lnTo>
                <a:lnTo>
                  <a:pt x="104199" y="158313"/>
                </a:lnTo>
                <a:lnTo>
                  <a:pt x="99853" y="172085"/>
                </a:lnTo>
                <a:lnTo>
                  <a:pt x="77509" y="207783"/>
                </a:lnTo>
                <a:lnTo>
                  <a:pt x="45719" y="222250"/>
                </a:lnTo>
                <a:lnTo>
                  <a:pt x="75837" y="222250"/>
                </a:lnTo>
                <a:lnTo>
                  <a:pt x="97631" y="208438"/>
                </a:lnTo>
                <a:lnTo>
                  <a:pt x="117336" y="185400"/>
                </a:lnTo>
                <a:lnTo>
                  <a:pt x="129539" y="157480"/>
                </a:lnTo>
                <a:lnTo>
                  <a:pt x="132744" y="144780"/>
                </a:lnTo>
                <a:close/>
              </a:path>
              <a:path w="165100" h="229869">
                <a:moveTo>
                  <a:pt x="67864" y="7620"/>
                </a:moveTo>
                <a:lnTo>
                  <a:pt x="54610" y="7620"/>
                </a:lnTo>
                <a:lnTo>
                  <a:pt x="54610" y="19050"/>
                </a:lnTo>
                <a:lnTo>
                  <a:pt x="54153" y="25697"/>
                </a:lnTo>
                <a:lnTo>
                  <a:pt x="52863" y="32226"/>
                </a:lnTo>
                <a:lnTo>
                  <a:pt x="50859" y="38516"/>
                </a:lnTo>
                <a:lnTo>
                  <a:pt x="48252" y="44469"/>
                </a:lnTo>
                <a:lnTo>
                  <a:pt x="39191" y="69175"/>
                </a:lnTo>
                <a:lnTo>
                  <a:pt x="32861" y="88900"/>
                </a:lnTo>
                <a:lnTo>
                  <a:pt x="29150" y="104814"/>
                </a:lnTo>
                <a:lnTo>
                  <a:pt x="27939" y="118110"/>
                </a:lnTo>
                <a:lnTo>
                  <a:pt x="31849" y="138251"/>
                </a:lnTo>
                <a:lnTo>
                  <a:pt x="42068" y="151606"/>
                </a:lnTo>
                <a:lnTo>
                  <a:pt x="56336" y="159007"/>
                </a:lnTo>
                <a:lnTo>
                  <a:pt x="72389" y="161289"/>
                </a:lnTo>
                <a:lnTo>
                  <a:pt x="82411" y="160139"/>
                </a:lnTo>
                <a:lnTo>
                  <a:pt x="91598" y="156845"/>
                </a:lnTo>
                <a:lnTo>
                  <a:pt x="98843" y="152400"/>
                </a:lnTo>
                <a:lnTo>
                  <a:pt x="73660" y="152400"/>
                </a:lnTo>
                <a:lnTo>
                  <a:pt x="62249" y="149820"/>
                </a:lnTo>
                <a:lnTo>
                  <a:pt x="55721" y="143192"/>
                </a:lnTo>
                <a:lnTo>
                  <a:pt x="52764" y="134183"/>
                </a:lnTo>
                <a:lnTo>
                  <a:pt x="52069" y="124460"/>
                </a:lnTo>
                <a:lnTo>
                  <a:pt x="53240" y="110867"/>
                </a:lnTo>
                <a:lnTo>
                  <a:pt x="56673" y="94773"/>
                </a:lnTo>
                <a:lnTo>
                  <a:pt x="62249" y="76061"/>
                </a:lnTo>
                <a:lnTo>
                  <a:pt x="69850" y="54610"/>
                </a:lnTo>
                <a:lnTo>
                  <a:pt x="73614" y="44450"/>
                </a:lnTo>
                <a:lnTo>
                  <a:pt x="75564" y="39052"/>
                </a:lnTo>
                <a:lnTo>
                  <a:pt x="76993" y="33893"/>
                </a:lnTo>
                <a:lnTo>
                  <a:pt x="77469" y="29210"/>
                </a:lnTo>
                <a:lnTo>
                  <a:pt x="75227" y="17680"/>
                </a:lnTo>
                <a:lnTo>
                  <a:pt x="69056" y="8413"/>
                </a:lnTo>
                <a:lnTo>
                  <a:pt x="67864" y="7620"/>
                </a:lnTo>
                <a:close/>
              </a:path>
              <a:path w="165100" h="229869">
                <a:moveTo>
                  <a:pt x="160019" y="3810"/>
                </a:moveTo>
                <a:lnTo>
                  <a:pt x="149860" y="3810"/>
                </a:lnTo>
                <a:lnTo>
                  <a:pt x="144779" y="6350"/>
                </a:lnTo>
                <a:lnTo>
                  <a:pt x="140969" y="11430"/>
                </a:lnTo>
                <a:lnTo>
                  <a:pt x="140969" y="12700"/>
                </a:lnTo>
                <a:lnTo>
                  <a:pt x="138429" y="24130"/>
                </a:lnTo>
                <a:lnTo>
                  <a:pt x="135889" y="30480"/>
                </a:lnTo>
                <a:lnTo>
                  <a:pt x="134540" y="37901"/>
                </a:lnTo>
                <a:lnTo>
                  <a:pt x="130889" y="52268"/>
                </a:lnTo>
                <a:lnTo>
                  <a:pt x="113029" y="121920"/>
                </a:lnTo>
                <a:lnTo>
                  <a:pt x="73660" y="152400"/>
                </a:lnTo>
                <a:lnTo>
                  <a:pt x="98843" y="152400"/>
                </a:lnTo>
                <a:lnTo>
                  <a:pt x="100117" y="151606"/>
                </a:lnTo>
                <a:lnTo>
                  <a:pt x="107950" y="144780"/>
                </a:lnTo>
                <a:lnTo>
                  <a:pt x="132744" y="144780"/>
                </a:lnTo>
                <a:lnTo>
                  <a:pt x="164980" y="16986"/>
                </a:lnTo>
                <a:lnTo>
                  <a:pt x="165100" y="6350"/>
                </a:lnTo>
                <a:lnTo>
                  <a:pt x="160019" y="3810"/>
                </a:lnTo>
                <a:close/>
              </a:path>
              <a:path w="165100" h="229869">
                <a:moveTo>
                  <a:pt x="48260" y="0"/>
                </a:moveTo>
                <a:lnTo>
                  <a:pt x="25717" y="7997"/>
                </a:lnTo>
                <a:lnTo>
                  <a:pt x="10794" y="25876"/>
                </a:lnTo>
                <a:lnTo>
                  <a:pt x="2539" y="44469"/>
                </a:lnTo>
                <a:lnTo>
                  <a:pt x="0" y="54610"/>
                </a:lnTo>
                <a:lnTo>
                  <a:pt x="0" y="58420"/>
                </a:lnTo>
                <a:lnTo>
                  <a:pt x="7619" y="58420"/>
                </a:lnTo>
                <a:lnTo>
                  <a:pt x="7619" y="57150"/>
                </a:lnTo>
                <a:lnTo>
                  <a:pt x="10160" y="52070"/>
                </a:lnTo>
                <a:lnTo>
                  <a:pt x="17879" y="30658"/>
                </a:lnTo>
                <a:lnTo>
                  <a:pt x="27146" y="16986"/>
                </a:lnTo>
                <a:lnTo>
                  <a:pt x="37127" y="9743"/>
                </a:lnTo>
                <a:lnTo>
                  <a:pt x="46989" y="7620"/>
                </a:lnTo>
                <a:lnTo>
                  <a:pt x="67864" y="7620"/>
                </a:lnTo>
                <a:lnTo>
                  <a:pt x="59789" y="2242"/>
                </a:lnTo>
                <a:lnTo>
                  <a:pt x="48260" y="0"/>
                </a:lnTo>
                <a:close/>
              </a:path>
            </a:pathLst>
          </a:custGeom>
          <a:solidFill>
            <a:srgbClr val="000000"/>
          </a:solidFill>
        </p:spPr>
        <p:txBody>
          <a:bodyPr wrap="square" lIns="0" tIns="0" rIns="0" bIns="0" rtlCol="0"/>
          <a:lstStyle/>
          <a:p>
            <a:endParaRPr sz="1632"/>
          </a:p>
        </p:txBody>
      </p:sp>
      <p:sp>
        <p:nvSpPr>
          <p:cNvPr id="9" name="object 9"/>
          <p:cNvSpPr txBox="1"/>
          <p:nvPr/>
        </p:nvSpPr>
        <p:spPr>
          <a:xfrm>
            <a:off x="831482" y="1686766"/>
            <a:ext cx="196354" cy="346464"/>
          </a:xfrm>
          <a:prstGeom prst="rect">
            <a:avLst/>
          </a:prstGeom>
        </p:spPr>
        <p:txBody>
          <a:bodyPr vert="horz" wrap="square" lIns="0" tIns="11516" rIns="0" bIns="0" rtlCol="0">
            <a:spAutoFit/>
          </a:bodyPr>
          <a:lstStyle/>
          <a:p>
            <a:pPr>
              <a:spcBef>
                <a:spcPts val="91"/>
              </a:spcBef>
            </a:pPr>
            <a:r>
              <a:rPr sz="2176" dirty="0">
                <a:latin typeface="Arial"/>
                <a:cs typeface="Arial"/>
              </a:rPr>
              <a:t>A</a:t>
            </a:r>
            <a:endParaRPr sz="2176">
              <a:latin typeface="Arial"/>
              <a:cs typeface="Arial"/>
            </a:endParaRPr>
          </a:p>
        </p:txBody>
      </p:sp>
      <p:sp>
        <p:nvSpPr>
          <p:cNvPr id="10" name="object 10"/>
          <p:cNvSpPr txBox="1"/>
          <p:nvPr/>
        </p:nvSpPr>
        <p:spPr>
          <a:xfrm>
            <a:off x="2814601" y="2013831"/>
            <a:ext cx="1145879" cy="346464"/>
          </a:xfrm>
          <a:prstGeom prst="rect">
            <a:avLst/>
          </a:prstGeom>
        </p:spPr>
        <p:txBody>
          <a:bodyPr vert="horz" wrap="square" lIns="0" tIns="11516" rIns="0" bIns="0" rtlCol="0">
            <a:spAutoFit/>
          </a:bodyPr>
          <a:lstStyle/>
          <a:p>
            <a:pPr marR="63916" algn="r">
              <a:spcBef>
                <a:spcPts val="91"/>
              </a:spcBef>
            </a:pPr>
            <a:r>
              <a:rPr sz="2176" dirty="0">
                <a:latin typeface="Arial"/>
                <a:cs typeface="Arial"/>
              </a:rPr>
              <a:t>B</a:t>
            </a:r>
            <a:endParaRPr sz="2176">
              <a:latin typeface="Arial"/>
              <a:cs typeface="Arial"/>
            </a:endParaRPr>
          </a:p>
        </p:txBody>
      </p:sp>
      <p:sp>
        <p:nvSpPr>
          <p:cNvPr id="11" name="object 11"/>
          <p:cNvSpPr/>
          <p:nvPr/>
        </p:nvSpPr>
        <p:spPr>
          <a:xfrm>
            <a:off x="4266816" y="2319015"/>
            <a:ext cx="230327" cy="228024"/>
          </a:xfrm>
          <a:custGeom>
            <a:avLst/>
            <a:gdLst/>
            <a:ahLst/>
            <a:cxnLst/>
            <a:rect l="l" t="t" r="r" b="b"/>
            <a:pathLst>
              <a:path w="254000" h="251460">
                <a:moveTo>
                  <a:pt x="86360" y="11429"/>
                </a:moveTo>
                <a:lnTo>
                  <a:pt x="29210" y="11429"/>
                </a:lnTo>
                <a:lnTo>
                  <a:pt x="29323" y="14763"/>
                </a:lnTo>
                <a:lnTo>
                  <a:pt x="30479" y="22860"/>
                </a:lnTo>
                <a:lnTo>
                  <a:pt x="58420" y="242569"/>
                </a:lnTo>
                <a:lnTo>
                  <a:pt x="59689" y="250189"/>
                </a:lnTo>
                <a:lnTo>
                  <a:pt x="60960" y="251460"/>
                </a:lnTo>
                <a:lnTo>
                  <a:pt x="72389" y="251460"/>
                </a:lnTo>
                <a:lnTo>
                  <a:pt x="72389" y="248919"/>
                </a:lnTo>
                <a:lnTo>
                  <a:pt x="76200" y="243839"/>
                </a:lnTo>
                <a:lnTo>
                  <a:pt x="97845" y="209550"/>
                </a:lnTo>
                <a:lnTo>
                  <a:pt x="86360" y="209550"/>
                </a:lnTo>
                <a:lnTo>
                  <a:pt x="62229" y="22860"/>
                </a:lnTo>
                <a:lnTo>
                  <a:pt x="63678" y="18395"/>
                </a:lnTo>
                <a:lnTo>
                  <a:pt x="68103" y="14763"/>
                </a:lnTo>
                <a:lnTo>
                  <a:pt x="75624" y="12322"/>
                </a:lnTo>
                <a:lnTo>
                  <a:pt x="86360" y="11429"/>
                </a:lnTo>
                <a:close/>
              </a:path>
              <a:path w="254000" h="251460">
                <a:moveTo>
                  <a:pt x="248920" y="11429"/>
                </a:moveTo>
                <a:lnTo>
                  <a:pt x="184150" y="11429"/>
                </a:lnTo>
                <a:lnTo>
                  <a:pt x="194310" y="12700"/>
                </a:lnTo>
                <a:lnTo>
                  <a:pt x="199389" y="15239"/>
                </a:lnTo>
                <a:lnTo>
                  <a:pt x="199389" y="27939"/>
                </a:lnTo>
                <a:lnTo>
                  <a:pt x="194310" y="36829"/>
                </a:lnTo>
                <a:lnTo>
                  <a:pt x="86360" y="209550"/>
                </a:lnTo>
                <a:lnTo>
                  <a:pt x="97845" y="209550"/>
                </a:lnTo>
                <a:lnTo>
                  <a:pt x="204470" y="40639"/>
                </a:lnTo>
                <a:lnTo>
                  <a:pt x="216594" y="24467"/>
                </a:lnTo>
                <a:lnTo>
                  <a:pt x="228123" y="16033"/>
                </a:lnTo>
                <a:lnTo>
                  <a:pt x="238938" y="12600"/>
                </a:lnTo>
                <a:lnTo>
                  <a:pt x="248920" y="11429"/>
                </a:lnTo>
                <a:close/>
              </a:path>
              <a:path w="254000" h="251460">
                <a:moveTo>
                  <a:pt x="12700" y="0"/>
                </a:moveTo>
                <a:lnTo>
                  <a:pt x="0" y="0"/>
                </a:lnTo>
                <a:lnTo>
                  <a:pt x="0" y="11429"/>
                </a:lnTo>
                <a:lnTo>
                  <a:pt x="95250" y="11429"/>
                </a:lnTo>
                <a:lnTo>
                  <a:pt x="95250" y="1269"/>
                </a:lnTo>
                <a:lnTo>
                  <a:pt x="19050" y="1269"/>
                </a:lnTo>
                <a:lnTo>
                  <a:pt x="12700" y="0"/>
                </a:lnTo>
                <a:close/>
              </a:path>
              <a:path w="254000" h="251460">
                <a:moveTo>
                  <a:pt x="184150" y="0"/>
                </a:moveTo>
                <a:lnTo>
                  <a:pt x="177800" y="0"/>
                </a:lnTo>
                <a:lnTo>
                  <a:pt x="177800" y="11429"/>
                </a:lnTo>
                <a:lnTo>
                  <a:pt x="252729" y="11429"/>
                </a:lnTo>
                <a:lnTo>
                  <a:pt x="254000" y="5079"/>
                </a:lnTo>
                <a:lnTo>
                  <a:pt x="254000" y="1269"/>
                </a:lnTo>
                <a:lnTo>
                  <a:pt x="219710" y="1269"/>
                </a:lnTo>
                <a:lnTo>
                  <a:pt x="210939" y="1071"/>
                </a:lnTo>
                <a:lnTo>
                  <a:pt x="192920" y="198"/>
                </a:lnTo>
                <a:lnTo>
                  <a:pt x="184150" y="0"/>
                </a:lnTo>
                <a:close/>
              </a:path>
              <a:path w="254000" h="251460">
                <a:moveTo>
                  <a:pt x="91439" y="0"/>
                </a:moveTo>
                <a:lnTo>
                  <a:pt x="90170" y="0"/>
                </a:lnTo>
                <a:lnTo>
                  <a:pt x="79474" y="198"/>
                </a:lnTo>
                <a:lnTo>
                  <a:pt x="57130" y="1071"/>
                </a:lnTo>
                <a:lnTo>
                  <a:pt x="45720" y="1269"/>
                </a:lnTo>
                <a:lnTo>
                  <a:pt x="95250" y="1269"/>
                </a:lnTo>
                <a:lnTo>
                  <a:pt x="91439" y="0"/>
                </a:lnTo>
                <a:close/>
              </a:path>
              <a:path w="254000" h="251460">
                <a:moveTo>
                  <a:pt x="252729" y="0"/>
                </a:moveTo>
                <a:lnTo>
                  <a:pt x="248920" y="0"/>
                </a:lnTo>
                <a:lnTo>
                  <a:pt x="242034" y="198"/>
                </a:lnTo>
                <a:lnTo>
                  <a:pt x="227310" y="1071"/>
                </a:lnTo>
                <a:lnTo>
                  <a:pt x="219710" y="1269"/>
                </a:lnTo>
                <a:lnTo>
                  <a:pt x="254000" y="1269"/>
                </a:lnTo>
                <a:lnTo>
                  <a:pt x="252729" y="0"/>
                </a:lnTo>
                <a:close/>
              </a:path>
            </a:pathLst>
          </a:custGeom>
          <a:solidFill>
            <a:srgbClr val="0000FF"/>
          </a:solidFill>
        </p:spPr>
        <p:txBody>
          <a:bodyPr wrap="square" lIns="0" tIns="0" rIns="0" bIns="0" rtlCol="0"/>
          <a:lstStyle/>
          <a:p>
            <a:endParaRPr sz="1632"/>
          </a:p>
        </p:txBody>
      </p:sp>
      <p:sp>
        <p:nvSpPr>
          <p:cNvPr id="12" name="object 12"/>
          <p:cNvSpPr/>
          <p:nvPr/>
        </p:nvSpPr>
        <p:spPr>
          <a:xfrm>
            <a:off x="4447623" y="2427267"/>
            <a:ext cx="170442" cy="160078"/>
          </a:xfrm>
          <a:custGeom>
            <a:avLst/>
            <a:gdLst/>
            <a:ahLst/>
            <a:cxnLst/>
            <a:rect l="l" t="t" r="r" b="b"/>
            <a:pathLst>
              <a:path w="187960" h="176530">
                <a:moveTo>
                  <a:pt x="55880" y="168910"/>
                </a:moveTo>
                <a:lnTo>
                  <a:pt x="0" y="168910"/>
                </a:lnTo>
                <a:lnTo>
                  <a:pt x="0" y="176530"/>
                </a:lnTo>
                <a:lnTo>
                  <a:pt x="55880" y="176530"/>
                </a:lnTo>
                <a:lnTo>
                  <a:pt x="55880" y="168910"/>
                </a:lnTo>
                <a:close/>
              </a:path>
              <a:path w="187960" h="176530">
                <a:moveTo>
                  <a:pt x="187960" y="168910"/>
                </a:moveTo>
                <a:lnTo>
                  <a:pt x="118110" y="168910"/>
                </a:lnTo>
                <a:lnTo>
                  <a:pt x="118110" y="176530"/>
                </a:lnTo>
                <a:lnTo>
                  <a:pt x="186689" y="176530"/>
                </a:lnTo>
                <a:lnTo>
                  <a:pt x="187960" y="175260"/>
                </a:lnTo>
                <a:lnTo>
                  <a:pt x="187960" y="168910"/>
                </a:lnTo>
                <a:close/>
              </a:path>
              <a:path w="187960" h="176530">
                <a:moveTo>
                  <a:pt x="142239" y="0"/>
                </a:moveTo>
                <a:lnTo>
                  <a:pt x="132080" y="0"/>
                </a:lnTo>
                <a:lnTo>
                  <a:pt x="130810" y="1270"/>
                </a:lnTo>
                <a:lnTo>
                  <a:pt x="129539" y="5080"/>
                </a:lnTo>
                <a:lnTo>
                  <a:pt x="38100" y="147320"/>
                </a:lnTo>
                <a:lnTo>
                  <a:pt x="30817" y="156408"/>
                </a:lnTo>
                <a:lnTo>
                  <a:pt x="23653" y="162877"/>
                </a:lnTo>
                <a:lnTo>
                  <a:pt x="15775" y="166965"/>
                </a:lnTo>
                <a:lnTo>
                  <a:pt x="6350" y="168910"/>
                </a:lnTo>
                <a:lnTo>
                  <a:pt x="52070" y="168910"/>
                </a:lnTo>
                <a:lnTo>
                  <a:pt x="49530" y="167639"/>
                </a:lnTo>
                <a:lnTo>
                  <a:pt x="40639" y="167639"/>
                </a:lnTo>
                <a:lnTo>
                  <a:pt x="40639" y="157480"/>
                </a:lnTo>
                <a:lnTo>
                  <a:pt x="43180" y="153670"/>
                </a:lnTo>
                <a:lnTo>
                  <a:pt x="44450" y="152400"/>
                </a:lnTo>
                <a:lnTo>
                  <a:pt x="64770" y="120650"/>
                </a:lnTo>
                <a:lnTo>
                  <a:pt x="159437" y="120650"/>
                </a:lnTo>
                <a:lnTo>
                  <a:pt x="158198" y="111760"/>
                </a:lnTo>
                <a:lnTo>
                  <a:pt x="71120" y="111760"/>
                </a:lnTo>
                <a:lnTo>
                  <a:pt x="121920" y="29210"/>
                </a:lnTo>
                <a:lnTo>
                  <a:pt x="146695" y="29210"/>
                </a:lnTo>
                <a:lnTo>
                  <a:pt x="143510" y="6350"/>
                </a:lnTo>
                <a:lnTo>
                  <a:pt x="142239" y="1270"/>
                </a:lnTo>
                <a:lnTo>
                  <a:pt x="142239" y="0"/>
                </a:lnTo>
                <a:close/>
              </a:path>
              <a:path w="187960" h="176530">
                <a:moveTo>
                  <a:pt x="159437" y="120650"/>
                </a:moveTo>
                <a:lnTo>
                  <a:pt x="135889" y="120650"/>
                </a:lnTo>
                <a:lnTo>
                  <a:pt x="140970" y="161289"/>
                </a:lnTo>
                <a:lnTo>
                  <a:pt x="139700" y="165100"/>
                </a:lnTo>
                <a:lnTo>
                  <a:pt x="139700" y="168910"/>
                </a:lnTo>
                <a:lnTo>
                  <a:pt x="166370" y="168910"/>
                </a:lnTo>
                <a:lnTo>
                  <a:pt x="165100" y="166370"/>
                </a:lnTo>
                <a:lnTo>
                  <a:pt x="165100" y="161289"/>
                </a:lnTo>
                <a:lnTo>
                  <a:pt x="159437" y="120650"/>
                </a:lnTo>
                <a:close/>
              </a:path>
              <a:path w="187960" h="176530">
                <a:moveTo>
                  <a:pt x="146695" y="29210"/>
                </a:moveTo>
                <a:lnTo>
                  <a:pt x="121920" y="29210"/>
                </a:lnTo>
                <a:lnTo>
                  <a:pt x="134620" y="111760"/>
                </a:lnTo>
                <a:lnTo>
                  <a:pt x="158198" y="111760"/>
                </a:lnTo>
                <a:lnTo>
                  <a:pt x="146695" y="29210"/>
                </a:lnTo>
                <a:close/>
              </a:path>
            </a:pathLst>
          </a:custGeom>
          <a:solidFill>
            <a:srgbClr val="0000FF"/>
          </a:solidFill>
        </p:spPr>
        <p:txBody>
          <a:bodyPr wrap="square" lIns="0" tIns="0" rIns="0" bIns="0" rtlCol="0"/>
          <a:lstStyle/>
          <a:p>
            <a:endParaRPr sz="1632"/>
          </a:p>
        </p:txBody>
      </p:sp>
      <p:sp>
        <p:nvSpPr>
          <p:cNvPr id="13" name="object 13"/>
          <p:cNvSpPr/>
          <p:nvPr/>
        </p:nvSpPr>
        <p:spPr>
          <a:xfrm>
            <a:off x="4752807" y="2426692"/>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14" name="object 14"/>
          <p:cNvSpPr/>
          <p:nvPr/>
        </p:nvSpPr>
        <p:spPr>
          <a:xfrm>
            <a:off x="4752807" y="2490032"/>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15" name="object 15"/>
          <p:cNvSpPr/>
          <p:nvPr/>
        </p:nvSpPr>
        <p:spPr>
          <a:xfrm>
            <a:off x="5081024" y="2321318"/>
            <a:ext cx="143955" cy="217659"/>
          </a:xfrm>
          <a:custGeom>
            <a:avLst/>
            <a:gdLst/>
            <a:ahLst/>
            <a:cxnLst/>
            <a:rect l="l" t="t" r="r" b="b"/>
            <a:pathLst>
              <a:path w="158750" h="240030">
                <a:moveTo>
                  <a:pt x="157480" y="229870"/>
                </a:moveTo>
                <a:lnTo>
                  <a:pt x="60960" y="229870"/>
                </a:lnTo>
                <a:lnTo>
                  <a:pt x="60960" y="240029"/>
                </a:lnTo>
                <a:lnTo>
                  <a:pt x="157480" y="240029"/>
                </a:lnTo>
                <a:lnTo>
                  <a:pt x="157480" y="229870"/>
                </a:lnTo>
                <a:close/>
              </a:path>
              <a:path w="158750" h="240030">
                <a:moveTo>
                  <a:pt x="123189" y="182879"/>
                </a:moveTo>
                <a:lnTo>
                  <a:pt x="95250" y="182879"/>
                </a:lnTo>
                <a:lnTo>
                  <a:pt x="95250" y="212089"/>
                </a:lnTo>
                <a:lnTo>
                  <a:pt x="94654" y="220761"/>
                </a:lnTo>
                <a:lnTo>
                  <a:pt x="91439" y="226218"/>
                </a:lnTo>
                <a:lnTo>
                  <a:pt x="83462" y="229056"/>
                </a:lnTo>
                <a:lnTo>
                  <a:pt x="68580" y="229870"/>
                </a:lnTo>
                <a:lnTo>
                  <a:pt x="149860" y="229870"/>
                </a:lnTo>
                <a:lnTo>
                  <a:pt x="134441" y="229056"/>
                </a:lnTo>
                <a:lnTo>
                  <a:pt x="126523" y="226218"/>
                </a:lnTo>
                <a:lnTo>
                  <a:pt x="123606" y="220761"/>
                </a:lnTo>
                <a:lnTo>
                  <a:pt x="123189" y="212089"/>
                </a:lnTo>
                <a:lnTo>
                  <a:pt x="123189" y="182879"/>
                </a:lnTo>
                <a:close/>
              </a:path>
              <a:path w="158750" h="240030">
                <a:moveTo>
                  <a:pt x="123189" y="0"/>
                </a:moveTo>
                <a:lnTo>
                  <a:pt x="113030" y="0"/>
                </a:lnTo>
                <a:lnTo>
                  <a:pt x="110489" y="3810"/>
                </a:lnTo>
                <a:lnTo>
                  <a:pt x="0" y="171450"/>
                </a:lnTo>
                <a:lnTo>
                  <a:pt x="0" y="182879"/>
                </a:lnTo>
                <a:lnTo>
                  <a:pt x="158750" y="182879"/>
                </a:lnTo>
                <a:lnTo>
                  <a:pt x="158750" y="171450"/>
                </a:lnTo>
                <a:lnTo>
                  <a:pt x="10160" y="171450"/>
                </a:lnTo>
                <a:lnTo>
                  <a:pt x="97789" y="38100"/>
                </a:lnTo>
                <a:lnTo>
                  <a:pt x="123189" y="38100"/>
                </a:lnTo>
                <a:lnTo>
                  <a:pt x="123189" y="0"/>
                </a:lnTo>
                <a:close/>
              </a:path>
              <a:path w="158750" h="240030">
                <a:moveTo>
                  <a:pt x="123189" y="38100"/>
                </a:moveTo>
                <a:lnTo>
                  <a:pt x="97789" y="38100"/>
                </a:lnTo>
                <a:lnTo>
                  <a:pt x="97789" y="171450"/>
                </a:lnTo>
                <a:lnTo>
                  <a:pt x="123189" y="171450"/>
                </a:lnTo>
                <a:lnTo>
                  <a:pt x="123189" y="38100"/>
                </a:lnTo>
                <a:close/>
              </a:path>
            </a:pathLst>
          </a:custGeom>
          <a:solidFill>
            <a:srgbClr val="000000"/>
          </a:solidFill>
        </p:spPr>
        <p:txBody>
          <a:bodyPr wrap="square" lIns="0" tIns="0" rIns="0" bIns="0" rtlCol="0"/>
          <a:lstStyle/>
          <a:p>
            <a:endParaRPr sz="1632"/>
          </a:p>
        </p:txBody>
      </p:sp>
      <p:sp>
        <p:nvSpPr>
          <p:cNvPr id="16" name="object 16"/>
          <p:cNvSpPr/>
          <p:nvPr/>
        </p:nvSpPr>
        <p:spPr>
          <a:xfrm>
            <a:off x="5332081" y="2441087"/>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00"/>
          </a:solidFill>
        </p:spPr>
        <p:txBody>
          <a:bodyPr wrap="square" lIns="0" tIns="0" rIns="0" bIns="0" rtlCol="0"/>
          <a:lstStyle/>
          <a:p>
            <a:endParaRPr sz="1632"/>
          </a:p>
        </p:txBody>
      </p:sp>
      <p:sp>
        <p:nvSpPr>
          <p:cNvPr id="17" name="object 17"/>
          <p:cNvSpPr/>
          <p:nvPr/>
        </p:nvSpPr>
        <p:spPr>
          <a:xfrm>
            <a:off x="5482945" y="2319015"/>
            <a:ext cx="230327" cy="228024"/>
          </a:xfrm>
          <a:custGeom>
            <a:avLst/>
            <a:gdLst/>
            <a:ahLst/>
            <a:cxnLst/>
            <a:rect l="l" t="t" r="r" b="b"/>
            <a:pathLst>
              <a:path w="254000" h="251460">
                <a:moveTo>
                  <a:pt x="85089" y="11429"/>
                </a:moveTo>
                <a:lnTo>
                  <a:pt x="29209" y="11429"/>
                </a:lnTo>
                <a:lnTo>
                  <a:pt x="29323" y="14763"/>
                </a:lnTo>
                <a:lnTo>
                  <a:pt x="30479" y="22860"/>
                </a:lnTo>
                <a:lnTo>
                  <a:pt x="58419" y="242569"/>
                </a:lnTo>
                <a:lnTo>
                  <a:pt x="59689" y="250189"/>
                </a:lnTo>
                <a:lnTo>
                  <a:pt x="59689" y="251460"/>
                </a:lnTo>
                <a:lnTo>
                  <a:pt x="71119" y="251460"/>
                </a:lnTo>
                <a:lnTo>
                  <a:pt x="74929" y="243839"/>
                </a:lnTo>
                <a:lnTo>
                  <a:pt x="96575" y="209550"/>
                </a:lnTo>
                <a:lnTo>
                  <a:pt x="85089" y="209550"/>
                </a:lnTo>
                <a:lnTo>
                  <a:pt x="60959" y="22860"/>
                </a:lnTo>
                <a:lnTo>
                  <a:pt x="62408" y="18395"/>
                </a:lnTo>
                <a:lnTo>
                  <a:pt x="66833" y="14763"/>
                </a:lnTo>
                <a:lnTo>
                  <a:pt x="74354" y="12322"/>
                </a:lnTo>
                <a:lnTo>
                  <a:pt x="85089" y="11429"/>
                </a:lnTo>
                <a:close/>
              </a:path>
              <a:path w="254000" h="251460">
                <a:moveTo>
                  <a:pt x="248919" y="11429"/>
                </a:moveTo>
                <a:lnTo>
                  <a:pt x="182879" y="11429"/>
                </a:lnTo>
                <a:lnTo>
                  <a:pt x="193039" y="12700"/>
                </a:lnTo>
                <a:lnTo>
                  <a:pt x="199389" y="15239"/>
                </a:lnTo>
                <a:lnTo>
                  <a:pt x="199389" y="27939"/>
                </a:lnTo>
                <a:lnTo>
                  <a:pt x="194309" y="36829"/>
                </a:lnTo>
                <a:lnTo>
                  <a:pt x="85089" y="209550"/>
                </a:lnTo>
                <a:lnTo>
                  <a:pt x="96575" y="209550"/>
                </a:lnTo>
                <a:lnTo>
                  <a:pt x="203200" y="40639"/>
                </a:lnTo>
                <a:lnTo>
                  <a:pt x="215880" y="24467"/>
                </a:lnTo>
                <a:lnTo>
                  <a:pt x="227488" y="16033"/>
                </a:lnTo>
                <a:lnTo>
                  <a:pt x="238382" y="12600"/>
                </a:lnTo>
                <a:lnTo>
                  <a:pt x="248919" y="11429"/>
                </a:lnTo>
                <a:close/>
              </a:path>
              <a:path w="254000" h="251460">
                <a:moveTo>
                  <a:pt x="12700" y="0"/>
                </a:moveTo>
                <a:lnTo>
                  <a:pt x="0" y="0"/>
                </a:lnTo>
                <a:lnTo>
                  <a:pt x="0" y="11429"/>
                </a:lnTo>
                <a:lnTo>
                  <a:pt x="93979" y="11429"/>
                </a:lnTo>
                <a:lnTo>
                  <a:pt x="93979" y="1269"/>
                </a:lnTo>
                <a:lnTo>
                  <a:pt x="19050" y="1269"/>
                </a:lnTo>
                <a:lnTo>
                  <a:pt x="12700" y="0"/>
                </a:lnTo>
                <a:close/>
              </a:path>
              <a:path w="254000" h="251460">
                <a:moveTo>
                  <a:pt x="184150" y="0"/>
                </a:moveTo>
                <a:lnTo>
                  <a:pt x="177800" y="0"/>
                </a:lnTo>
                <a:lnTo>
                  <a:pt x="177800" y="11429"/>
                </a:lnTo>
                <a:lnTo>
                  <a:pt x="252729" y="11429"/>
                </a:lnTo>
                <a:lnTo>
                  <a:pt x="254000" y="5079"/>
                </a:lnTo>
                <a:lnTo>
                  <a:pt x="254000" y="1269"/>
                </a:lnTo>
                <a:lnTo>
                  <a:pt x="219709" y="1269"/>
                </a:lnTo>
                <a:lnTo>
                  <a:pt x="210403" y="1071"/>
                </a:lnTo>
                <a:lnTo>
                  <a:pt x="192742" y="198"/>
                </a:lnTo>
                <a:lnTo>
                  <a:pt x="184150" y="0"/>
                </a:lnTo>
                <a:close/>
              </a:path>
              <a:path w="254000" h="251460">
                <a:moveTo>
                  <a:pt x="91439" y="0"/>
                </a:moveTo>
                <a:lnTo>
                  <a:pt x="88900" y="0"/>
                </a:lnTo>
                <a:lnTo>
                  <a:pt x="78224" y="198"/>
                </a:lnTo>
                <a:lnTo>
                  <a:pt x="56395" y="1071"/>
                </a:lnTo>
                <a:lnTo>
                  <a:pt x="45719" y="1269"/>
                </a:lnTo>
                <a:lnTo>
                  <a:pt x="93979" y="1269"/>
                </a:lnTo>
                <a:lnTo>
                  <a:pt x="91439" y="0"/>
                </a:lnTo>
                <a:close/>
              </a:path>
              <a:path w="254000" h="251460">
                <a:moveTo>
                  <a:pt x="251459" y="0"/>
                </a:moveTo>
                <a:lnTo>
                  <a:pt x="248919" y="0"/>
                </a:lnTo>
                <a:lnTo>
                  <a:pt x="242034" y="198"/>
                </a:lnTo>
                <a:lnTo>
                  <a:pt x="227310" y="1071"/>
                </a:lnTo>
                <a:lnTo>
                  <a:pt x="219709" y="1269"/>
                </a:lnTo>
                <a:lnTo>
                  <a:pt x="254000" y="1269"/>
                </a:lnTo>
                <a:lnTo>
                  <a:pt x="251459" y="0"/>
                </a:lnTo>
                <a:close/>
              </a:path>
            </a:pathLst>
          </a:custGeom>
          <a:solidFill>
            <a:srgbClr val="FF3A21"/>
          </a:solidFill>
        </p:spPr>
        <p:txBody>
          <a:bodyPr wrap="square" lIns="0" tIns="0" rIns="0" bIns="0" rtlCol="0"/>
          <a:lstStyle/>
          <a:p>
            <a:endParaRPr sz="1632"/>
          </a:p>
        </p:txBody>
      </p:sp>
      <p:sp>
        <p:nvSpPr>
          <p:cNvPr id="18" name="object 18"/>
          <p:cNvSpPr/>
          <p:nvPr/>
        </p:nvSpPr>
        <p:spPr>
          <a:xfrm>
            <a:off x="5667207" y="2433026"/>
            <a:ext cx="172746" cy="154319"/>
          </a:xfrm>
          <a:custGeom>
            <a:avLst/>
            <a:gdLst/>
            <a:ahLst/>
            <a:cxnLst/>
            <a:rect l="l" t="t" r="r" b="b"/>
            <a:pathLst>
              <a:path w="190500" h="170180">
                <a:moveTo>
                  <a:pt x="154122" y="86360"/>
                </a:moveTo>
                <a:lnTo>
                  <a:pt x="119379" y="86360"/>
                </a:lnTo>
                <a:lnTo>
                  <a:pt x="134917" y="88959"/>
                </a:lnTo>
                <a:lnTo>
                  <a:pt x="145573" y="95726"/>
                </a:lnTo>
                <a:lnTo>
                  <a:pt x="151705" y="105112"/>
                </a:lnTo>
                <a:lnTo>
                  <a:pt x="153669" y="115570"/>
                </a:lnTo>
                <a:lnTo>
                  <a:pt x="149224" y="133429"/>
                </a:lnTo>
                <a:lnTo>
                  <a:pt x="137159" y="147955"/>
                </a:lnTo>
                <a:lnTo>
                  <a:pt x="119379" y="157718"/>
                </a:lnTo>
                <a:lnTo>
                  <a:pt x="97789" y="161289"/>
                </a:lnTo>
                <a:lnTo>
                  <a:pt x="0" y="161289"/>
                </a:lnTo>
                <a:lnTo>
                  <a:pt x="0" y="170180"/>
                </a:lnTo>
                <a:lnTo>
                  <a:pt x="104139" y="170180"/>
                </a:lnTo>
                <a:lnTo>
                  <a:pt x="133528" y="165417"/>
                </a:lnTo>
                <a:lnTo>
                  <a:pt x="157321" y="153035"/>
                </a:lnTo>
                <a:lnTo>
                  <a:pt x="173255" y="135889"/>
                </a:lnTo>
                <a:lnTo>
                  <a:pt x="179069" y="116839"/>
                </a:lnTo>
                <a:lnTo>
                  <a:pt x="176053" y="104159"/>
                </a:lnTo>
                <a:lnTo>
                  <a:pt x="167322" y="93503"/>
                </a:lnTo>
                <a:lnTo>
                  <a:pt x="154122" y="86360"/>
                </a:lnTo>
                <a:close/>
              </a:path>
              <a:path w="190500" h="170180">
                <a:moveTo>
                  <a:pt x="86359" y="8889"/>
                </a:moveTo>
                <a:lnTo>
                  <a:pt x="57150" y="8889"/>
                </a:lnTo>
                <a:lnTo>
                  <a:pt x="63500" y="10160"/>
                </a:lnTo>
                <a:lnTo>
                  <a:pt x="63500" y="15239"/>
                </a:lnTo>
                <a:lnTo>
                  <a:pt x="62229" y="17780"/>
                </a:lnTo>
                <a:lnTo>
                  <a:pt x="29209" y="151130"/>
                </a:lnTo>
                <a:lnTo>
                  <a:pt x="26669" y="160020"/>
                </a:lnTo>
                <a:lnTo>
                  <a:pt x="26669" y="161289"/>
                </a:lnTo>
                <a:lnTo>
                  <a:pt x="49529" y="161289"/>
                </a:lnTo>
                <a:lnTo>
                  <a:pt x="49529" y="157480"/>
                </a:lnTo>
                <a:lnTo>
                  <a:pt x="50800" y="153670"/>
                </a:lnTo>
                <a:lnTo>
                  <a:pt x="67309" y="86360"/>
                </a:lnTo>
                <a:lnTo>
                  <a:pt x="154122" y="86360"/>
                </a:lnTo>
                <a:lnTo>
                  <a:pt x="153352" y="85943"/>
                </a:lnTo>
                <a:lnTo>
                  <a:pt x="134619" y="82550"/>
                </a:lnTo>
                <a:lnTo>
                  <a:pt x="146396" y="78739"/>
                </a:lnTo>
                <a:lnTo>
                  <a:pt x="69850" y="78739"/>
                </a:lnTo>
                <a:lnTo>
                  <a:pt x="85089" y="17780"/>
                </a:lnTo>
                <a:lnTo>
                  <a:pt x="86280" y="10636"/>
                </a:lnTo>
                <a:lnTo>
                  <a:pt x="86359" y="8889"/>
                </a:lnTo>
                <a:close/>
              </a:path>
              <a:path w="190500" h="170180">
                <a:moveTo>
                  <a:pt x="138429" y="0"/>
                </a:moveTo>
                <a:lnTo>
                  <a:pt x="40639" y="0"/>
                </a:lnTo>
                <a:lnTo>
                  <a:pt x="40639" y="8889"/>
                </a:lnTo>
                <a:lnTo>
                  <a:pt x="134619" y="8889"/>
                </a:lnTo>
                <a:lnTo>
                  <a:pt x="150296" y="11628"/>
                </a:lnTo>
                <a:lnTo>
                  <a:pt x="160019" y="18414"/>
                </a:lnTo>
                <a:lnTo>
                  <a:pt x="164980" y="27106"/>
                </a:lnTo>
                <a:lnTo>
                  <a:pt x="166369" y="35560"/>
                </a:lnTo>
                <a:lnTo>
                  <a:pt x="162262" y="50879"/>
                </a:lnTo>
                <a:lnTo>
                  <a:pt x="150653" y="64770"/>
                </a:lnTo>
                <a:lnTo>
                  <a:pt x="132615" y="74850"/>
                </a:lnTo>
                <a:lnTo>
                  <a:pt x="109219" y="78739"/>
                </a:lnTo>
                <a:lnTo>
                  <a:pt x="146396" y="78739"/>
                </a:lnTo>
                <a:lnTo>
                  <a:pt x="156210" y="75564"/>
                </a:lnTo>
                <a:lnTo>
                  <a:pt x="173989" y="64770"/>
                </a:lnTo>
                <a:lnTo>
                  <a:pt x="186055" y="51117"/>
                </a:lnTo>
                <a:lnTo>
                  <a:pt x="190500" y="35560"/>
                </a:lnTo>
                <a:lnTo>
                  <a:pt x="187007" y="21967"/>
                </a:lnTo>
                <a:lnTo>
                  <a:pt x="176847" y="10636"/>
                </a:lnTo>
                <a:lnTo>
                  <a:pt x="160496" y="2877"/>
                </a:lnTo>
                <a:lnTo>
                  <a:pt x="138429" y="0"/>
                </a:lnTo>
                <a:close/>
              </a:path>
            </a:pathLst>
          </a:custGeom>
          <a:solidFill>
            <a:srgbClr val="FF3A21"/>
          </a:solidFill>
        </p:spPr>
        <p:txBody>
          <a:bodyPr wrap="square" lIns="0" tIns="0" rIns="0" bIns="0" rtlCol="0"/>
          <a:lstStyle/>
          <a:p>
            <a:endParaRPr sz="1632"/>
          </a:p>
        </p:txBody>
      </p:sp>
      <p:sp>
        <p:nvSpPr>
          <p:cNvPr id="19" name="object 19"/>
          <p:cNvSpPr txBox="1"/>
          <p:nvPr/>
        </p:nvSpPr>
        <p:spPr>
          <a:xfrm>
            <a:off x="4855303" y="3718253"/>
            <a:ext cx="1884654" cy="346464"/>
          </a:xfrm>
          <a:prstGeom prst="rect">
            <a:avLst/>
          </a:prstGeom>
        </p:spPr>
        <p:txBody>
          <a:bodyPr vert="horz" wrap="square" lIns="0" tIns="11516" rIns="0" bIns="0" rtlCol="0">
            <a:spAutoFit/>
          </a:bodyPr>
          <a:lstStyle/>
          <a:p>
            <a:pPr marL="11516">
              <a:spcBef>
                <a:spcPts val="91"/>
              </a:spcBef>
            </a:pPr>
            <a:r>
              <a:rPr sz="2176" spc="-5" dirty="0">
                <a:latin typeface="Arial"/>
                <a:cs typeface="Arial"/>
              </a:rPr>
              <a:t>Per </a:t>
            </a:r>
            <a:r>
              <a:rPr sz="2176" spc="-9" dirty="0">
                <a:latin typeface="Arial"/>
                <a:cs typeface="Arial"/>
              </a:rPr>
              <a:t>unit </a:t>
            </a:r>
            <a:r>
              <a:rPr sz="2176" spc="-5" dirty="0">
                <a:latin typeface="Arial"/>
                <a:cs typeface="Arial"/>
              </a:rPr>
              <a:t>of</a:t>
            </a:r>
            <a:r>
              <a:rPr sz="2176" spc="-50" dirty="0">
                <a:latin typeface="Arial"/>
                <a:cs typeface="Arial"/>
              </a:rPr>
              <a:t> </a:t>
            </a:r>
            <a:r>
              <a:rPr sz="2176" dirty="0">
                <a:latin typeface="Arial"/>
                <a:cs typeface="Arial"/>
              </a:rPr>
              <a:t>time</a:t>
            </a:r>
            <a:endParaRPr sz="2176">
              <a:latin typeface="Arial"/>
              <a:cs typeface="Arial"/>
            </a:endParaRPr>
          </a:p>
        </p:txBody>
      </p:sp>
      <p:sp>
        <p:nvSpPr>
          <p:cNvPr id="20" name="object 20"/>
          <p:cNvSpPr/>
          <p:nvPr/>
        </p:nvSpPr>
        <p:spPr>
          <a:xfrm>
            <a:off x="754322" y="4201941"/>
            <a:ext cx="153168" cy="228024"/>
          </a:xfrm>
          <a:custGeom>
            <a:avLst/>
            <a:gdLst/>
            <a:ahLst/>
            <a:cxnLst/>
            <a:rect l="l" t="t" r="r" b="b"/>
            <a:pathLst>
              <a:path w="168909" h="251460">
                <a:moveTo>
                  <a:pt x="86359" y="90169"/>
                </a:moveTo>
                <a:lnTo>
                  <a:pt x="55185" y="99119"/>
                </a:lnTo>
                <a:lnTo>
                  <a:pt x="27463" y="122713"/>
                </a:lnTo>
                <a:lnTo>
                  <a:pt x="7600" y="156071"/>
                </a:lnTo>
                <a:lnTo>
                  <a:pt x="0" y="194309"/>
                </a:lnTo>
                <a:lnTo>
                  <a:pt x="3432" y="217169"/>
                </a:lnTo>
                <a:lnTo>
                  <a:pt x="13176" y="235267"/>
                </a:lnTo>
                <a:lnTo>
                  <a:pt x="28396" y="247173"/>
                </a:lnTo>
                <a:lnTo>
                  <a:pt x="48259" y="251459"/>
                </a:lnTo>
                <a:lnTo>
                  <a:pt x="55046" y="250666"/>
                </a:lnTo>
                <a:lnTo>
                  <a:pt x="65404" y="247014"/>
                </a:lnTo>
                <a:lnTo>
                  <a:pt x="72387" y="242569"/>
                </a:lnTo>
                <a:lnTo>
                  <a:pt x="48259" y="242569"/>
                </a:lnTo>
                <a:lnTo>
                  <a:pt x="37187" y="239375"/>
                </a:lnTo>
                <a:lnTo>
                  <a:pt x="30162" y="231298"/>
                </a:lnTo>
                <a:lnTo>
                  <a:pt x="26471" y="220602"/>
                </a:lnTo>
                <a:lnTo>
                  <a:pt x="25523" y="210819"/>
                </a:lnTo>
                <a:lnTo>
                  <a:pt x="25453" y="209073"/>
                </a:lnTo>
                <a:lnTo>
                  <a:pt x="27324" y="192266"/>
                </a:lnTo>
                <a:lnTo>
                  <a:pt x="38794" y="148649"/>
                </a:lnTo>
                <a:lnTo>
                  <a:pt x="64611" y="106838"/>
                </a:lnTo>
                <a:lnTo>
                  <a:pt x="86359" y="97789"/>
                </a:lnTo>
                <a:lnTo>
                  <a:pt x="107199" y="97789"/>
                </a:lnTo>
                <a:lnTo>
                  <a:pt x="105727" y="96361"/>
                </a:lnTo>
                <a:lnTo>
                  <a:pt x="96877" y="91777"/>
                </a:lnTo>
                <a:lnTo>
                  <a:pt x="86359" y="90169"/>
                </a:lnTo>
                <a:close/>
              </a:path>
              <a:path w="168909" h="251460">
                <a:moveTo>
                  <a:pt x="115569" y="223519"/>
                </a:moveTo>
                <a:lnTo>
                  <a:pt x="93980" y="223519"/>
                </a:lnTo>
                <a:lnTo>
                  <a:pt x="97690" y="234314"/>
                </a:lnTo>
                <a:lnTo>
                  <a:pt x="104616" y="243204"/>
                </a:lnTo>
                <a:lnTo>
                  <a:pt x="114161" y="249237"/>
                </a:lnTo>
                <a:lnTo>
                  <a:pt x="125730" y="251459"/>
                </a:lnTo>
                <a:lnTo>
                  <a:pt x="135076" y="249892"/>
                </a:lnTo>
                <a:lnTo>
                  <a:pt x="142398" y="245586"/>
                </a:lnTo>
                <a:lnTo>
                  <a:pt x="145043" y="242569"/>
                </a:lnTo>
                <a:lnTo>
                  <a:pt x="116840" y="242569"/>
                </a:lnTo>
                <a:lnTo>
                  <a:pt x="115660" y="234314"/>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87" y="242569"/>
                </a:lnTo>
                <a:lnTo>
                  <a:pt x="78620" y="238601"/>
                </a:lnTo>
                <a:lnTo>
                  <a:pt x="93980" y="223519"/>
                </a:lnTo>
                <a:lnTo>
                  <a:pt x="115569" y="223519"/>
                </a:lnTo>
                <a:lnTo>
                  <a:pt x="115569" y="218439"/>
                </a:lnTo>
                <a:lnTo>
                  <a:pt x="116840" y="215900"/>
                </a:lnTo>
                <a:lnTo>
                  <a:pt x="118109" y="209550"/>
                </a:lnTo>
                <a:lnTo>
                  <a:pt x="141942" y="113029"/>
                </a:lnTo>
                <a:lnTo>
                  <a:pt x="119380" y="113029"/>
                </a:lnTo>
                <a:lnTo>
                  <a:pt x="113149" y="103564"/>
                </a:lnTo>
                <a:lnTo>
                  <a:pt x="107199" y="97789"/>
                </a:lnTo>
                <a:close/>
              </a:path>
              <a:path w="168909" h="251460">
                <a:moveTo>
                  <a:pt x="163830" y="193039"/>
                </a:moveTo>
                <a:lnTo>
                  <a:pt x="154940" y="193039"/>
                </a:lnTo>
                <a:lnTo>
                  <a:pt x="154940" y="194309"/>
                </a:lnTo>
                <a:lnTo>
                  <a:pt x="153669" y="199389"/>
                </a:lnTo>
                <a:lnTo>
                  <a:pt x="149324" y="215780"/>
                </a:lnTo>
                <a:lnTo>
                  <a:pt x="143668" y="229552"/>
                </a:lnTo>
                <a:lnTo>
                  <a:pt x="136346" y="239037"/>
                </a:lnTo>
                <a:lnTo>
                  <a:pt x="127000" y="242569"/>
                </a:lnTo>
                <a:lnTo>
                  <a:pt x="145043" y="242569"/>
                </a:lnTo>
                <a:lnTo>
                  <a:pt x="162937" y="199886"/>
                </a:lnTo>
                <a:lnTo>
                  <a:pt x="163830" y="195579"/>
                </a:lnTo>
                <a:lnTo>
                  <a:pt x="163830" y="193039"/>
                </a:lnTo>
                <a:close/>
              </a:path>
              <a:path w="168909" h="251460">
                <a:moveTo>
                  <a:pt x="168909" y="0"/>
                </a:moveTo>
                <a:lnTo>
                  <a:pt x="165100" y="0"/>
                </a:lnTo>
                <a:lnTo>
                  <a:pt x="156170" y="416"/>
                </a:lnTo>
                <a:lnTo>
                  <a:pt x="142240" y="1428"/>
                </a:lnTo>
                <a:lnTo>
                  <a:pt x="128309" y="2678"/>
                </a:lnTo>
                <a:lnTo>
                  <a:pt x="119380" y="3810"/>
                </a:lnTo>
                <a:lnTo>
                  <a:pt x="116840" y="3810"/>
                </a:lnTo>
                <a:lnTo>
                  <a:pt x="115569" y="6350"/>
                </a:lnTo>
                <a:lnTo>
                  <a:pt x="115569" y="15239"/>
                </a:lnTo>
                <a:lnTo>
                  <a:pt x="139700" y="15239"/>
                </a:lnTo>
                <a:lnTo>
                  <a:pt x="140969" y="17779"/>
                </a:lnTo>
                <a:lnTo>
                  <a:pt x="140969" y="21589"/>
                </a:lnTo>
                <a:lnTo>
                  <a:pt x="139700" y="27939"/>
                </a:lnTo>
                <a:lnTo>
                  <a:pt x="119380" y="113029"/>
                </a:lnTo>
                <a:lnTo>
                  <a:pt x="141942" y="113029"/>
                </a:lnTo>
                <a:lnTo>
                  <a:pt x="168909" y="3810"/>
                </a:lnTo>
                <a:lnTo>
                  <a:pt x="168909" y="0"/>
                </a:lnTo>
                <a:close/>
              </a:path>
            </a:pathLst>
          </a:custGeom>
          <a:solidFill>
            <a:srgbClr val="0000FF"/>
          </a:solidFill>
        </p:spPr>
        <p:txBody>
          <a:bodyPr wrap="square" lIns="0" tIns="0" rIns="0" bIns="0" rtlCol="0"/>
          <a:lstStyle/>
          <a:p>
            <a:endParaRPr sz="1632"/>
          </a:p>
        </p:txBody>
      </p:sp>
      <p:sp>
        <p:nvSpPr>
          <p:cNvPr id="21" name="object 21"/>
          <p:cNvSpPr/>
          <p:nvPr/>
        </p:nvSpPr>
        <p:spPr>
          <a:xfrm>
            <a:off x="946645" y="4499064"/>
            <a:ext cx="44914" cy="0"/>
          </a:xfrm>
          <a:custGeom>
            <a:avLst/>
            <a:gdLst/>
            <a:ahLst/>
            <a:cxnLst/>
            <a:rect l="l" t="t" r="r" b="b"/>
            <a:pathLst>
              <a:path w="49530">
                <a:moveTo>
                  <a:pt x="0" y="0"/>
                </a:moveTo>
                <a:lnTo>
                  <a:pt x="49529" y="0"/>
                </a:lnTo>
              </a:path>
            </a:pathLst>
          </a:custGeom>
          <a:ln w="15239">
            <a:solidFill>
              <a:srgbClr val="0000FF"/>
            </a:solidFill>
          </a:ln>
        </p:spPr>
        <p:txBody>
          <a:bodyPr wrap="square" lIns="0" tIns="0" rIns="0" bIns="0" rtlCol="0"/>
          <a:lstStyle/>
          <a:p>
            <a:endParaRPr sz="1632"/>
          </a:p>
        </p:txBody>
      </p:sp>
      <p:sp>
        <p:nvSpPr>
          <p:cNvPr id="22" name="object 22"/>
          <p:cNvSpPr/>
          <p:nvPr/>
        </p:nvSpPr>
        <p:spPr>
          <a:xfrm>
            <a:off x="952980" y="4196182"/>
            <a:ext cx="0" cy="295971"/>
          </a:xfrm>
          <a:custGeom>
            <a:avLst/>
            <a:gdLst/>
            <a:ahLst/>
            <a:cxnLst/>
            <a:rect l="l" t="t" r="r" b="b"/>
            <a:pathLst>
              <a:path h="326389">
                <a:moveTo>
                  <a:pt x="0" y="0"/>
                </a:moveTo>
                <a:lnTo>
                  <a:pt x="0" y="326389"/>
                </a:lnTo>
              </a:path>
            </a:pathLst>
          </a:custGeom>
          <a:ln w="13969">
            <a:solidFill>
              <a:srgbClr val="0000FF"/>
            </a:solidFill>
          </a:ln>
        </p:spPr>
        <p:txBody>
          <a:bodyPr wrap="square" lIns="0" tIns="0" rIns="0" bIns="0" rtlCol="0"/>
          <a:lstStyle/>
          <a:p>
            <a:endParaRPr sz="1632"/>
          </a:p>
        </p:txBody>
      </p:sp>
      <p:sp>
        <p:nvSpPr>
          <p:cNvPr id="23" name="object 23"/>
          <p:cNvSpPr/>
          <p:nvPr/>
        </p:nvSpPr>
        <p:spPr>
          <a:xfrm>
            <a:off x="946645" y="4189849"/>
            <a:ext cx="44914" cy="0"/>
          </a:xfrm>
          <a:custGeom>
            <a:avLst/>
            <a:gdLst/>
            <a:ahLst/>
            <a:cxnLst/>
            <a:rect l="l" t="t" r="r" b="b"/>
            <a:pathLst>
              <a:path w="49530">
                <a:moveTo>
                  <a:pt x="0" y="0"/>
                </a:moveTo>
                <a:lnTo>
                  <a:pt x="49529" y="0"/>
                </a:lnTo>
              </a:path>
            </a:pathLst>
          </a:custGeom>
          <a:ln w="13970">
            <a:solidFill>
              <a:srgbClr val="0000FF"/>
            </a:solidFill>
          </a:ln>
        </p:spPr>
        <p:txBody>
          <a:bodyPr wrap="square" lIns="0" tIns="0" rIns="0" bIns="0" rtlCol="0"/>
          <a:lstStyle/>
          <a:p>
            <a:endParaRPr sz="1632"/>
          </a:p>
        </p:txBody>
      </p:sp>
      <p:sp>
        <p:nvSpPr>
          <p:cNvPr id="24" name="object 24"/>
          <p:cNvSpPr/>
          <p:nvPr/>
        </p:nvSpPr>
        <p:spPr>
          <a:xfrm>
            <a:off x="1006628" y="4282555"/>
            <a:ext cx="161229" cy="146258"/>
          </a:xfrm>
          <a:custGeom>
            <a:avLst/>
            <a:gdLst/>
            <a:ahLst/>
            <a:cxnLst/>
            <a:rect l="l" t="t" r="r" b="b"/>
            <a:pathLst>
              <a:path w="177800" h="161289">
                <a:moveTo>
                  <a:pt x="25292" y="116839"/>
                </a:moveTo>
                <a:lnTo>
                  <a:pt x="18942" y="116839"/>
                </a:lnTo>
                <a:lnTo>
                  <a:pt x="11679" y="118606"/>
                </a:lnTo>
                <a:lnTo>
                  <a:pt x="5607" y="123348"/>
                </a:lnTo>
                <a:lnTo>
                  <a:pt x="1440" y="130234"/>
                </a:lnTo>
                <a:lnTo>
                  <a:pt x="102" y="137318"/>
                </a:lnTo>
                <a:lnTo>
                  <a:pt x="0" y="138787"/>
                </a:lnTo>
                <a:lnTo>
                  <a:pt x="2908" y="148431"/>
                </a:lnTo>
                <a:lnTo>
                  <a:pt x="10687" y="155575"/>
                </a:lnTo>
                <a:lnTo>
                  <a:pt x="21323" y="159861"/>
                </a:lnTo>
                <a:lnTo>
                  <a:pt x="32912" y="161289"/>
                </a:lnTo>
                <a:lnTo>
                  <a:pt x="49402" y="157281"/>
                </a:lnTo>
                <a:lnTo>
                  <a:pt x="54056" y="153669"/>
                </a:lnTo>
                <a:lnTo>
                  <a:pt x="22752" y="153669"/>
                </a:lnTo>
                <a:lnTo>
                  <a:pt x="16402" y="148589"/>
                </a:lnTo>
                <a:lnTo>
                  <a:pt x="25292" y="147319"/>
                </a:lnTo>
                <a:lnTo>
                  <a:pt x="32912" y="139700"/>
                </a:lnTo>
                <a:lnTo>
                  <a:pt x="32912" y="119379"/>
                </a:lnTo>
                <a:lnTo>
                  <a:pt x="25292" y="116839"/>
                </a:lnTo>
                <a:close/>
              </a:path>
              <a:path w="177800" h="161289">
                <a:moveTo>
                  <a:pt x="91754" y="133350"/>
                </a:moveTo>
                <a:lnTo>
                  <a:pt x="71012" y="133350"/>
                </a:lnTo>
                <a:lnTo>
                  <a:pt x="76092" y="143609"/>
                </a:lnTo>
                <a:lnTo>
                  <a:pt x="84029" y="152558"/>
                </a:lnTo>
                <a:lnTo>
                  <a:pt x="95301" y="158888"/>
                </a:lnTo>
                <a:lnTo>
                  <a:pt x="110382" y="161289"/>
                </a:lnTo>
                <a:lnTo>
                  <a:pt x="134115" y="154007"/>
                </a:lnTo>
                <a:lnTo>
                  <a:pt x="134469" y="153669"/>
                </a:lnTo>
                <a:lnTo>
                  <a:pt x="110382" y="153669"/>
                </a:lnTo>
                <a:lnTo>
                  <a:pt x="101512" y="151685"/>
                </a:lnTo>
                <a:lnTo>
                  <a:pt x="95618" y="146367"/>
                </a:lnTo>
                <a:lnTo>
                  <a:pt x="92394" y="138787"/>
                </a:lnTo>
                <a:lnTo>
                  <a:pt x="92317" y="138429"/>
                </a:lnTo>
                <a:lnTo>
                  <a:pt x="91754" y="133350"/>
                </a:lnTo>
                <a:close/>
              </a:path>
              <a:path w="177800" h="161289">
                <a:moveTo>
                  <a:pt x="91633" y="7619"/>
                </a:moveTo>
                <a:lnTo>
                  <a:pt x="67202" y="7619"/>
                </a:lnTo>
                <a:lnTo>
                  <a:pt x="73591" y="8532"/>
                </a:lnTo>
                <a:lnTo>
                  <a:pt x="80219" y="12064"/>
                </a:lnTo>
                <a:lnTo>
                  <a:pt x="85418" y="19407"/>
                </a:lnTo>
                <a:lnTo>
                  <a:pt x="87427" y="31194"/>
                </a:lnTo>
                <a:lnTo>
                  <a:pt x="87478" y="32127"/>
                </a:lnTo>
                <a:lnTo>
                  <a:pt x="86311" y="42187"/>
                </a:lnTo>
                <a:lnTo>
                  <a:pt x="76270" y="83542"/>
                </a:lnTo>
                <a:lnTo>
                  <a:pt x="62578" y="131702"/>
                </a:lnTo>
                <a:lnTo>
                  <a:pt x="34182" y="153669"/>
                </a:lnTo>
                <a:lnTo>
                  <a:pt x="54056" y="153669"/>
                </a:lnTo>
                <a:lnTo>
                  <a:pt x="61011" y="148272"/>
                </a:lnTo>
                <a:lnTo>
                  <a:pt x="68095" y="138787"/>
                </a:lnTo>
                <a:lnTo>
                  <a:pt x="71012" y="133350"/>
                </a:lnTo>
                <a:lnTo>
                  <a:pt x="91754" y="133350"/>
                </a:lnTo>
                <a:lnTo>
                  <a:pt x="91332" y="129539"/>
                </a:lnTo>
                <a:lnTo>
                  <a:pt x="91590" y="123705"/>
                </a:lnTo>
                <a:lnTo>
                  <a:pt x="92443" y="117157"/>
                </a:lnTo>
                <a:lnTo>
                  <a:pt x="109112" y="50800"/>
                </a:lnTo>
                <a:lnTo>
                  <a:pt x="117775" y="26669"/>
                </a:lnTo>
                <a:lnTo>
                  <a:pt x="106572" y="26669"/>
                </a:lnTo>
                <a:lnTo>
                  <a:pt x="98297" y="12858"/>
                </a:lnTo>
                <a:lnTo>
                  <a:pt x="91633" y="7619"/>
                </a:lnTo>
                <a:close/>
              </a:path>
              <a:path w="177800" h="161289">
                <a:moveTo>
                  <a:pt x="166262" y="102869"/>
                </a:moveTo>
                <a:lnTo>
                  <a:pt x="158642" y="102869"/>
                </a:lnTo>
                <a:lnTo>
                  <a:pt x="158642" y="104139"/>
                </a:lnTo>
                <a:lnTo>
                  <a:pt x="157372" y="106679"/>
                </a:lnTo>
                <a:lnTo>
                  <a:pt x="146815" y="130095"/>
                </a:lnTo>
                <a:lnTo>
                  <a:pt x="133877" y="144462"/>
                </a:lnTo>
                <a:lnTo>
                  <a:pt x="120939" y="151685"/>
                </a:lnTo>
                <a:lnTo>
                  <a:pt x="110382" y="153669"/>
                </a:lnTo>
                <a:lnTo>
                  <a:pt x="134469" y="153669"/>
                </a:lnTo>
                <a:lnTo>
                  <a:pt x="151657" y="137318"/>
                </a:lnTo>
                <a:lnTo>
                  <a:pt x="162531" y="118963"/>
                </a:lnTo>
                <a:lnTo>
                  <a:pt x="166262" y="106679"/>
                </a:lnTo>
                <a:lnTo>
                  <a:pt x="166262" y="102869"/>
                </a:lnTo>
                <a:close/>
              </a:path>
              <a:path w="177800" h="161289">
                <a:moveTo>
                  <a:pt x="68472" y="0"/>
                </a:moveTo>
                <a:lnTo>
                  <a:pt x="44004" y="7282"/>
                </a:lnTo>
                <a:lnTo>
                  <a:pt x="26086" y="23971"/>
                </a:lnTo>
                <a:lnTo>
                  <a:pt x="15072" y="42326"/>
                </a:lnTo>
                <a:lnTo>
                  <a:pt x="11322" y="54609"/>
                </a:lnTo>
                <a:lnTo>
                  <a:pt x="11322" y="58419"/>
                </a:lnTo>
                <a:lnTo>
                  <a:pt x="17672" y="58419"/>
                </a:lnTo>
                <a:lnTo>
                  <a:pt x="18942" y="57150"/>
                </a:lnTo>
                <a:lnTo>
                  <a:pt x="20212" y="54609"/>
                </a:lnTo>
                <a:lnTo>
                  <a:pt x="31304" y="31194"/>
                </a:lnTo>
                <a:lnTo>
                  <a:pt x="44183" y="16827"/>
                </a:lnTo>
                <a:lnTo>
                  <a:pt x="56823" y="9604"/>
                </a:lnTo>
                <a:lnTo>
                  <a:pt x="67202" y="7619"/>
                </a:lnTo>
                <a:lnTo>
                  <a:pt x="91633" y="7619"/>
                </a:lnTo>
                <a:lnTo>
                  <a:pt x="87998" y="4762"/>
                </a:lnTo>
                <a:lnTo>
                  <a:pt x="77461" y="952"/>
                </a:lnTo>
                <a:lnTo>
                  <a:pt x="68472" y="0"/>
                </a:lnTo>
                <a:close/>
              </a:path>
              <a:path w="177800" h="161289">
                <a:moveTo>
                  <a:pt x="168996" y="7619"/>
                </a:moveTo>
                <a:lnTo>
                  <a:pt x="154832" y="7619"/>
                </a:lnTo>
                <a:lnTo>
                  <a:pt x="161182" y="12700"/>
                </a:lnTo>
                <a:lnTo>
                  <a:pt x="152292" y="13969"/>
                </a:lnTo>
                <a:lnTo>
                  <a:pt x="144672" y="22859"/>
                </a:lnTo>
                <a:lnTo>
                  <a:pt x="144672" y="36829"/>
                </a:lnTo>
                <a:lnTo>
                  <a:pt x="148482" y="44450"/>
                </a:lnTo>
                <a:lnTo>
                  <a:pt x="158642" y="44450"/>
                </a:lnTo>
                <a:lnTo>
                  <a:pt x="164833" y="43041"/>
                </a:lnTo>
                <a:lnTo>
                  <a:pt x="171024" y="38893"/>
                </a:lnTo>
                <a:lnTo>
                  <a:pt x="175787" y="32127"/>
                </a:lnTo>
                <a:lnTo>
                  <a:pt x="177692" y="22859"/>
                </a:lnTo>
                <a:lnTo>
                  <a:pt x="174140" y="11787"/>
                </a:lnTo>
                <a:lnTo>
                  <a:pt x="168996" y="7619"/>
                </a:lnTo>
                <a:close/>
              </a:path>
              <a:path w="177800" h="161289">
                <a:moveTo>
                  <a:pt x="144672" y="0"/>
                </a:moveTo>
                <a:lnTo>
                  <a:pt x="130861" y="3095"/>
                </a:lnTo>
                <a:lnTo>
                  <a:pt x="119907" y="10477"/>
                </a:lnTo>
                <a:lnTo>
                  <a:pt x="111811" y="19288"/>
                </a:lnTo>
                <a:lnTo>
                  <a:pt x="106572" y="26669"/>
                </a:lnTo>
                <a:lnTo>
                  <a:pt x="117775" y="26669"/>
                </a:lnTo>
                <a:lnTo>
                  <a:pt x="118319" y="25399"/>
                </a:lnTo>
                <a:lnTo>
                  <a:pt x="128757" y="12938"/>
                </a:lnTo>
                <a:lnTo>
                  <a:pt x="144672" y="7619"/>
                </a:lnTo>
                <a:lnTo>
                  <a:pt x="168996" y="7619"/>
                </a:lnTo>
                <a:lnTo>
                  <a:pt x="165468" y="4762"/>
                </a:lnTo>
                <a:lnTo>
                  <a:pt x="154653" y="1071"/>
                </a:lnTo>
                <a:lnTo>
                  <a:pt x="144672" y="0"/>
                </a:lnTo>
                <a:close/>
              </a:path>
            </a:pathLst>
          </a:custGeom>
          <a:solidFill>
            <a:srgbClr val="0000FF"/>
          </a:solidFill>
        </p:spPr>
        <p:txBody>
          <a:bodyPr wrap="square" lIns="0" tIns="0" rIns="0" bIns="0" rtlCol="0"/>
          <a:lstStyle/>
          <a:p>
            <a:endParaRPr sz="1632"/>
          </a:p>
        </p:txBody>
      </p:sp>
      <p:sp>
        <p:nvSpPr>
          <p:cNvPr id="25" name="object 25"/>
          <p:cNvSpPr/>
          <p:nvPr/>
        </p:nvSpPr>
        <p:spPr>
          <a:xfrm>
            <a:off x="1187337" y="4499064"/>
            <a:ext cx="44914" cy="0"/>
          </a:xfrm>
          <a:custGeom>
            <a:avLst/>
            <a:gdLst/>
            <a:ahLst/>
            <a:cxnLst/>
            <a:rect l="l" t="t" r="r" b="b"/>
            <a:pathLst>
              <a:path w="49530">
                <a:moveTo>
                  <a:pt x="0" y="0"/>
                </a:moveTo>
                <a:lnTo>
                  <a:pt x="49530" y="0"/>
                </a:lnTo>
              </a:path>
            </a:pathLst>
          </a:custGeom>
          <a:ln w="15239">
            <a:solidFill>
              <a:srgbClr val="0000FF"/>
            </a:solidFill>
          </a:ln>
        </p:spPr>
        <p:txBody>
          <a:bodyPr wrap="square" lIns="0" tIns="0" rIns="0" bIns="0" rtlCol="0"/>
          <a:lstStyle/>
          <a:p>
            <a:endParaRPr sz="1632"/>
          </a:p>
        </p:txBody>
      </p:sp>
      <p:sp>
        <p:nvSpPr>
          <p:cNvPr id="26" name="object 26"/>
          <p:cNvSpPr/>
          <p:nvPr/>
        </p:nvSpPr>
        <p:spPr>
          <a:xfrm>
            <a:off x="1225342" y="4196182"/>
            <a:ext cx="0" cy="295971"/>
          </a:xfrm>
          <a:custGeom>
            <a:avLst/>
            <a:gdLst/>
            <a:ahLst/>
            <a:cxnLst/>
            <a:rect l="l" t="t" r="r" b="b"/>
            <a:pathLst>
              <a:path h="326389">
                <a:moveTo>
                  <a:pt x="0" y="0"/>
                </a:moveTo>
                <a:lnTo>
                  <a:pt x="0" y="326389"/>
                </a:lnTo>
              </a:path>
            </a:pathLst>
          </a:custGeom>
          <a:ln w="15240">
            <a:solidFill>
              <a:srgbClr val="0000FF"/>
            </a:solidFill>
          </a:ln>
        </p:spPr>
        <p:txBody>
          <a:bodyPr wrap="square" lIns="0" tIns="0" rIns="0" bIns="0" rtlCol="0"/>
          <a:lstStyle/>
          <a:p>
            <a:endParaRPr sz="1632"/>
          </a:p>
        </p:txBody>
      </p:sp>
      <p:sp>
        <p:nvSpPr>
          <p:cNvPr id="27" name="object 27"/>
          <p:cNvSpPr/>
          <p:nvPr/>
        </p:nvSpPr>
        <p:spPr>
          <a:xfrm>
            <a:off x="1187337" y="4189849"/>
            <a:ext cx="44914" cy="0"/>
          </a:xfrm>
          <a:custGeom>
            <a:avLst/>
            <a:gdLst/>
            <a:ahLst/>
            <a:cxnLst/>
            <a:rect l="l" t="t" r="r" b="b"/>
            <a:pathLst>
              <a:path w="49530">
                <a:moveTo>
                  <a:pt x="0" y="0"/>
                </a:moveTo>
                <a:lnTo>
                  <a:pt x="49530" y="0"/>
                </a:lnTo>
              </a:path>
            </a:pathLst>
          </a:custGeom>
          <a:ln w="13970">
            <a:solidFill>
              <a:srgbClr val="0000FF"/>
            </a:solidFill>
          </a:ln>
        </p:spPr>
        <p:txBody>
          <a:bodyPr wrap="square" lIns="0" tIns="0" rIns="0" bIns="0" rtlCol="0"/>
          <a:lstStyle/>
          <a:p>
            <a:endParaRPr sz="1632"/>
          </a:p>
        </p:txBody>
      </p:sp>
      <p:sp>
        <p:nvSpPr>
          <p:cNvPr id="28" name="object 28"/>
          <p:cNvSpPr/>
          <p:nvPr/>
        </p:nvSpPr>
        <p:spPr>
          <a:xfrm>
            <a:off x="1281772" y="4312498"/>
            <a:ext cx="170442" cy="161229"/>
          </a:xfrm>
          <a:custGeom>
            <a:avLst/>
            <a:gdLst/>
            <a:ahLst/>
            <a:cxnLst/>
            <a:rect l="l" t="t" r="r" b="b"/>
            <a:pathLst>
              <a:path w="187959" h="177800">
                <a:moveTo>
                  <a:pt x="55880" y="168910"/>
                </a:moveTo>
                <a:lnTo>
                  <a:pt x="0" y="168910"/>
                </a:lnTo>
                <a:lnTo>
                  <a:pt x="0" y="176530"/>
                </a:lnTo>
                <a:lnTo>
                  <a:pt x="2540" y="177800"/>
                </a:lnTo>
                <a:lnTo>
                  <a:pt x="10159" y="177800"/>
                </a:lnTo>
                <a:lnTo>
                  <a:pt x="17780" y="176530"/>
                </a:lnTo>
                <a:lnTo>
                  <a:pt x="55880" y="176530"/>
                </a:lnTo>
                <a:lnTo>
                  <a:pt x="55880" y="168910"/>
                </a:lnTo>
                <a:close/>
              </a:path>
              <a:path w="187959" h="177800">
                <a:moveTo>
                  <a:pt x="55880" y="176530"/>
                </a:moveTo>
                <a:lnTo>
                  <a:pt x="25400" y="176530"/>
                </a:lnTo>
                <a:lnTo>
                  <a:pt x="31511" y="176728"/>
                </a:lnTo>
                <a:lnTo>
                  <a:pt x="44688" y="177601"/>
                </a:lnTo>
                <a:lnTo>
                  <a:pt x="50800" y="177800"/>
                </a:lnTo>
                <a:lnTo>
                  <a:pt x="55880" y="177800"/>
                </a:lnTo>
                <a:lnTo>
                  <a:pt x="55880" y="176530"/>
                </a:lnTo>
                <a:close/>
              </a:path>
              <a:path w="187959" h="177800">
                <a:moveTo>
                  <a:pt x="187959" y="168910"/>
                </a:moveTo>
                <a:lnTo>
                  <a:pt x="118109" y="168910"/>
                </a:lnTo>
                <a:lnTo>
                  <a:pt x="118109" y="177800"/>
                </a:lnTo>
                <a:lnTo>
                  <a:pt x="121920" y="177800"/>
                </a:lnTo>
                <a:lnTo>
                  <a:pt x="129024" y="177601"/>
                </a:lnTo>
                <a:lnTo>
                  <a:pt x="146565" y="176728"/>
                </a:lnTo>
                <a:lnTo>
                  <a:pt x="153670" y="176530"/>
                </a:lnTo>
                <a:lnTo>
                  <a:pt x="187324" y="176530"/>
                </a:lnTo>
                <a:lnTo>
                  <a:pt x="187959" y="175260"/>
                </a:lnTo>
                <a:lnTo>
                  <a:pt x="187959" y="168910"/>
                </a:lnTo>
                <a:close/>
              </a:path>
              <a:path w="187959" h="177800">
                <a:moveTo>
                  <a:pt x="187324" y="176530"/>
                </a:moveTo>
                <a:lnTo>
                  <a:pt x="158750" y="176530"/>
                </a:lnTo>
                <a:lnTo>
                  <a:pt x="163830" y="177800"/>
                </a:lnTo>
                <a:lnTo>
                  <a:pt x="186690" y="177800"/>
                </a:lnTo>
                <a:lnTo>
                  <a:pt x="187324" y="176530"/>
                </a:lnTo>
                <a:close/>
              </a:path>
              <a:path w="187959" h="177800">
                <a:moveTo>
                  <a:pt x="142240" y="0"/>
                </a:moveTo>
                <a:lnTo>
                  <a:pt x="132080" y="0"/>
                </a:lnTo>
                <a:lnTo>
                  <a:pt x="130809" y="2540"/>
                </a:lnTo>
                <a:lnTo>
                  <a:pt x="129540" y="6350"/>
                </a:lnTo>
                <a:lnTo>
                  <a:pt x="38100" y="148590"/>
                </a:lnTo>
                <a:lnTo>
                  <a:pt x="30817" y="157122"/>
                </a:lnTo>
                <a:lnTo>
                  <a:pt x="23653" y="163512"/>
                </a:lnTo>
                <a:lnTo>
                  <a:pt x="15775" y="167520"/>
                </a:lnTo>
                <a:lnTo>
                  <a:pt x="6350" y="168910"/>
                </a:lnTo>
                <a:lnTo>
                  <a:pt x="40640" y="168910"/>
                </a:lnTo>
                <a:lnTo>
                  <a:pt x="40640" y="158750"/>
                </a:lnTo>
                <a:lnTo>
                  <a:pt x="43180" y="154940"/>
                </a:lnTo>
                <a:lnTo>
                  <a:pt x="44450" y="152400"/>
                </a:lnTo>
                <a:lnTo>
                  <a:pt x="64770" y="120650"/>
                </a:lnTo>
                <a:lnTo>
                  <a:pt x="159390" y="120650"/>
                </a:lnTo>
                <a:lnTo>
                  <a:pt x="158141" y="111760"/>
                </a:lnTo>
                <a:lnTo>
                  <a:pt x="71120" y="111760"/>
                </a:lnTo>
                <a:lnTo>
                  <a:pt x="121920" y="30480"/>
                </a:lnTo>
                <a:lnTo>
                  <a:pt x="146721" y="30480"/>
                </a:lnTo>
                <a:lnTo>
                  <a:pt x="143509" y="7620"/>
                </a:lnTo>
                <a:lnTo>
                  <a:pt x="142240" y="2540"/>
                </a:lnTo>
                <a:lnTo>
                  <a:pt x="142240" y="0"/>
                </a:lnTo>
                <a:close/>
              </a:path>
              <a:path w="187959" h="177800">
                <a:moveTo>
                  <a:pt x="159390" y="120650"/>
                </a:moveTo>
                <a:lnTo>
                  <a:pt x="134620" y="120650"/>
                </a:lnTo>
                <a:lnTo>
                  <a:pt x="140970" y="162560"/>
                </a:lnTo>
                <a:lnTo>
                  <a:pt x="139700" y="165100"/>
                </a:lnTo>
                <a:lnTo>
                  <a:pt x="139700" y="168910"/>
                </a:lnTo>
                <a:lnTo>
                  <a:pt x="166370" y="168910"/>
                </a:lnTo>
                <a:lnTo>
                  <a:pt x="165100" y="167640"/>
                </a:lnTo>
                <a:lnTo>
                  <a:pt x="165100" y="161290"/>
                </a:lnTo>
                <a:lnTo>
                  <a:pt x="159390" y="120650"/>
                </a:lnTo>
                <a:close/>
              </a:path>
              <a:path w="187959" h="177800">
                <a:moveTo>
                  <a:pt x="146721" y="30480"/>
                </a:moveTo>
                <a:lnTo>
                  <a:pt x="121920" y="30480"/>
                </a:lnTo>
                <a:lnTo>
                  <a:pt x="134620" y="111760"/>
                </a:lnTo>
                <a:lnTo>
                  <a:pt x="158141" y="111760"/>
                </a:lnTo>
                <a:lnTo>
                  <a:pt x="146721" y="30480"/>
                </a:lnTo>
                <a:close/>
              </a:path>
            </a:pathLst>
          </a:custGeom>
          <a:solidFill>
            <a:srgbClr val="0000FF"/>
          </a:solidFill>
        </p:spPr>
        <p:txBody>
          <a:bodyPr wrap="square" lIns="0" tIns="0" rIns="0" bIns="0" rtlCol="0"/>
          <a:lstStyle/>
          <a:p>
            <a:endParaRPr sz="1632"/>
          </a:p>
        </p:txBody>
      </p:sp>
      <p:sp>
        <p:nvSpPr>
          <p:cNvPr id="29" name="object 29"/>
          <p:cNvSpPr/>
          <p:nvPr/>
        </p:nvSpPr>
        <p:spPr>
          <a:xfrm>
            <a:off x="982346" y="4639563"/>
            <a:ext cx="153168" cy="228024"/>
          </a:xfrm>
          <a:custGeom>
            <a:avLst/>
            <a:gdLst/>
            <a:ahLst/>
            <a:cxnLst/>
            <a:rect l="l" t="t" r="r" b="b"/>
            <a:pathLst>
              <a:path w="168909" h="251460">
                <a:moveTo>
                  <a:pt x="85090" y="90169"/>
                </a:moveTo>
                <a:lnTo>
                  <a:pt x="54649" y="99119"/>
                </a:lnTo>
                <a:lnTo>
                  <a:pt x="27305" y="122713"/>
                </a:lnTo>
                <a:lnTo>
                  <a:pt x="7580" y="156071"/>
                </a:lnTo>
                <a:lnTo>
                  <a:pt x="0" y="194309"/>
                </a:lnTo>
                <a:lnTo>
                  <a:pt x="3413" y="217169"/>
                </a:lnTo>
                <a:lnTo>
                  <a:pt x="13017" y="235267"/>
                </a:lnTo>
                <a:lnTo>
                  <a:pt x="27860" y="247173"/>
                </a:lnTo>
                <a:lnTo>
                  <a:pt x="46990" y="251459"/>
                </a:lnTo>
                <a:lnTo>
                  <a:pt x="53955" y="250686"/>
                </a:lnTo>
                <a:lnTo>
                  <a:pt x="64611" y="247173"/>
                </a:lnTo>
                <a:lnTo>
                  <a:pt x="70118" y="243839"/>
                </a:lnTo>
                <a:lnTo>
                  <a:pt x="48259" y="243839"/>
                </a:lnTo>
                <a:lnTo>
                  <a:pt x="36651" y="240625"/>
                </a:lnTo>
                <a:lnTo>
                  <a:pt x="29686" y="232409"/>
                </a:lnTo>
                <a:lnTo>
                  <a:pt x="26292" y="221337"/>
                </a:lnTo>
                <a:lnTo>
                  <a:pt x="25400" y="209550"/>
                </a:lnTo>
                <a:lnTo>
                  <a:pt x="27126" y="192266"/>
                </a:lnTo>
                <a:lnTo>
                  <a:pt x="37722" y="148649"/>
                </a:lnTo>
                <a:lnTo>
                  <a:pt x="63976" y="107314"/>
                </a:lnTo>
                <a:lnTo>
                  <a:pt x="86359" y="97789"/>
                </a:lnTo>
                <a:lnTo>
                  <a:pt x="106834" y="97789"/>
                </a:lnTo>
                <a:lnTo>
                  <a:pt x="105409" y="96361"/>
                </a:lnTo>
                <a:lnTo>
                  <a:pt x="96321" y="91777"/>
                </a:lnTo>
                <a:lnTo>
                  <a:pt x="85090" y="90169"/>
                </a:lnTo>
                <a:close/>
              </a:path>
              <a:path w="168909" h="251460">
                <a:moveTo>
                  <a:pt x="115570" y="224789"/>
                </a:moveTo>
                <a:lnTo>
                  <a:pt x="92709" y="224789"/>
                </a:lnTo>
                <a:lnTo>
                  <a:pt x="96976" y="234850"/>
                </a:lnTo>
                <a:lnTo>
                  <a:pt x="103981" y="243363"/>
                </a:lnTo>
                <a:lnTo>
                  <a:pt x="113605" y="249257"/>
                </a:lnTo>
                <a:lnTo>
                  <a:pt x="125730" y="251459"/>
                </a:lnTo>
                <a:lnTo>
                  <a:pt x="134540" y="250070"/>
                </a:lnTo>
                <a:lnTo>
                  <a:pt x="141922" y="246062"/>
                </a:lnTo>
                <a:lnTo>
                  <a:pt x="143993" y="243839"/>
                </a:lnTo>
                <a:lnTo>
                  <a:pt x="116840" y="243839"/>
                </a:lnTo>
                <a:lnTo>
                  <a:pt x="115615" y="235267"/>
                </a:lnTo>
                <a:lnTo>
                  <a:pt x="115570" y="224789"/>
                </a:lnTo>
                <a:close/>
              </a:path>
              <a:path w="168909" h="251460">
                <a:moveTo>
                  <a:pt x="106834" y="97789"/>
                </a:moveTo>
                <a:lnTo>
                  <a:pt x="86359" y="97789"/>
                </a:lnTo>
                <a:lnTo>
                  <a:pt x="100171" y="102393"/>
                </a:lnTo>
                <a:lnTo>
                  <a:pt x="108267" y="112712"/>
                </a:lnTo>
                <a:lnTo>
                  <a:pt x="112077" y="123507"/>
                </a:lnTo>
                <a:lnTo>
                  <a:pt x="113030" y="129539"/>
                </a:lnTo>
                <a:lnTo>
                  <a:pt x="113030" y="135889"/>
                </a:lnTo>
                <a:lnTo>
                  <a:pt x="95250" y="204469"/>
                </a:lnTo>
                <a:lnTo>
                  <a:pt x="92709" y="210819"/>
                </a:lnTo>
                <a:lnTo>
                  <a:pt x="92709" y="212089"/>
                </a:lnTo>
                <a:lnTo>
                  <a:pt x="56554" y="242550"/>
                </a:lnTo>
                <a:lnTo>
                  <a:pt x="48259" y="243839"/>
                </a:lnTo>
                <a:lnTo>
                  <a:pt x="70118" y="243839"/>
                </a:lnTo>
                <a:lnTo>
                  <a:pt x="77886" y="239137"/>
                </a:lnTo>
                <a:lnTo>
                  <a:pt x="92709" y="224789"/>
                </a:lnTo>
                <a:lnTo>
                  <a:pt x="115570" y="224789"/>
                </a:lnTo>
                <a:lnTo>
                  <a:pt x="115570" y="218439"/>
                </a:lnTo>
                <a:lnTo>
                  <a:pt x="116840" y="215900"/>
                </a:lnTo>
                <a:lnTo>
                  <a:pt x="118109" y="209550"/>
                </a:lnTo>
                <a:lnTo>
                  <a:pt x="141942" y="113029"/>
                </a:lnTo>
                <a:lnTo>
                  <a:pt x="118109" y="113029"/>
                </a:lnTo>
                <a:lnTo>
                  <a:pt x="112593" y="103564"/>
                </a:lnTo>
                <a:lnTo>
                  <a:pt x="106834" y="97789"/>
                </a:lnTo>
                <a:close/>
              </a:path>
              <a:path w="168909" h="251460">
                <a:moveTo>
                  <a:pt x="162559" y="193039"/>
                </a:moveTo>
                <a:lnTo>
                  <a:pt x="154940" y="193039"/>
                </a:lnTo>
                <a:lnTo>
                  <a:pt x="154940" y="194309"/>
                </a:lnTo>
                <a:lnTo>
                  <a:pt x="153670" y="199389"/>
                </a:lnTo>
                <a:lnTo>
                  <a:pt x="148788" y="215979"/>
                </a:lnTo>
                <a:lnTo>
                  <a:pt x="143192" y="230187"/>
                </a:lnTo>
                <a:lnTo>
                  <a:pt x="136167" y="240109"/>
                </a:lnTo>
                <a:lnTo>
                  <a:pt x="127000" y="243839"/>
                </a:lnTo>
                <a:lnTo>
                  <a:pt x="143993" y="243839"/>
                </a:lnTo>
                <a:lnTo>
                  <a:pt x="161686" y="200064"/>
                </a:lnTo>
                <a:lnTo>
                  <a:pt x="162559" y="195579"/>
                </a:lnTo>
                <a:lnTo>
                  <a:pt x="162559" y="193039"/>
                </a:lnTo>
                <a:close/>
              </a:path>
              <a:path w="168909" h="251460">
                <a:moveTo>
                  <a:pt x="168909" y="0"/>
                </a:moveTo>
                <a:lnTo>
                  <a:pt x="165100" y="0"/>
                </a:lnTo>
                <a:lnTo>
                  <a:pt x="156170" y="595"/>
                </a:lnTo>
                <a:lnTo>
                  <a:pt x="128309" y="3214"/>
                </a:lnTo>
                <a:lnTo>
                  <a:pt x="119380" y="3809"/>
                </a:lnTo>
                <a:lnTo>
                  <a:pt x="116840" y="3809"/>
                </a:lnTo>
                <a:lnTo>
                  <a:pt x="114300" y="6350"/>
                </a:lnTo>
                <a:lnTo>
                  <a:pt x="114300" y="15239"/>
                </a:lnTo>
                <a:lnTo>
                  <a:pt x="139700" y="15239"/>
                </a:lnTo>
                <a:lnTo>
                  <a:pt x="140970" y="17779"/>
                </a:lnTo>
                <a:lnTo>
                  <a:pt x="140970" y="21589"/>
                </a:lnTo>
                <a:lnTo>
                  <a:pt x="139700" y="27939"/>
                </a:lnTo>
                <a:lnTo>
                  <a:pt x="118109" y="113029"/>
                </a:lnTo>
                <a:lnTo>
                  <a:pt x="141942" y="113029"/>
                </a:lnTo>
                <a:lnTo>
                  <a:pt x="168909" y="3809"/>
                </a:lnTo>
                <a:lnTo>
                  <a:pt x="168909" y="0"/>
                </a:lnTo>
                <a:close/>
              </a:path>
            </a:pathLst>
          </a:custGeom>
          <a:solidFill>
            <a:srgbClr val="0000FF"/>
          </a:solidFill>
        </p:spPr>
        <p:txBody>
          <a:bodyPr wrap="square" lIns="0" tIns="0" rIns="0" bIns="0" rtlCol="0"/>
          <a:lstStyle/>
          <a:p>
            <a:endParaRPr sz="1632"/>
          </a:p>
        </p:txBody>
      </p:sp>
      <p:sp>
        <p:nvSpPr>
          <p:cNvPr id="30" name="object 30"/>
          <p:cNvSpPr/>
          <p:nvPr/>
        </p:nvSpPr>
        <p:spPr>
          <a:xfrm>
            <a:off x="1142423" y="4661445"/>
            <a:ext cx="100192" cy="204991"/>
          </a:xfrm>
          <a:custGeom>
            <a:avLst/>
            <a:gdLst/>
            <a:ahLst/>
            <a:cxnLst/>
            <a:rect l="l" t="t" r="r" b="b"/>
            <a:pathLst>
              <a:path w="110490" h="226060">
                <a:moveTo>
                  <a:pt x="66040" y="80010"/>
                </a:moveTo>
                <a:lnTo>
                  <a:pt x="41909" y="80010"/>
                </a:lnTo>
                <a:lnTo>
                  <a:pt x="26828" y="139640"/>
                </a:lnTo>
                <a:lnTo>
                  <a:pt x="18297" y="172720"/>
                </a:lnTo>
                <a:lnTo>
                  <a:pt x="14763" y="186987"/>
                </a:lnTo>
                <a:lnTo>
                  <a:pt x="13969" y="193040"/>
                </a:lnTo>
                <a:lnTo>
                  <a:pt x="16648" y="206236"/>
                </a:lnTo>
                <a:lnTo>
                  <a:pt x="23971" y="216693"/>
                </a:lnTo>
                <a:lnTo>
                  <a:pt x="34865" y="223579"/>
                </a:lnTo>
                <a:lnTo>
                  <a:pt x="48259" y="226060"/>
                </a:lnTo>
                <a:lnTo>
                  <a:pt x="70380" y="218440"/>
                </a:lnTo>
                <a:lnTo>
                  <a:pt x="40640" y="218440"/>
                </a:lnTo>
                <a:lnTo>
                  <a:pt x="38100" y="214630"/>
                </a:lnTo>
                <a:lnTo>
                  <a:pt x="38100" y="190500"/>
                </a:lnTo>
                <a:lnTo>
                  <a:pt x="66040" y="80010"/>
                </a:lnTo>
                <a:close/>
              </a:path>
              <a:path w="110490" h="226060">
                <a:moveTo>
                  <a:pt x="104140" y="167640"/>
                </a:moveTo>
                <a:lnTo>
                  <a:pt x="97790" y="167640"/>
                </a:lnTo>
                <a:lnTo>
                  <a:pt x="96519" y="168910"/>
                </a:lnTo>
                <a:lnTo>
                  <a:pt x="95250" y="172720"/>
                </a:lnTo>
                <a:lnTo>
                  <a:pt x="82728" y="195937"/>
                </a:lnTo>
                <a:lnTo>
                  <a:pt x="70326" y="209867"/>
                </a:lnTo>
                <a:lnTo>
                  <a:pt x="58638" y="216654"/>
                </a:lnTo>
                <a:lnTo>
                  <a:pt x="48259" y="218440"/>
                </a:lnTo>
                <a:lnTo>
                  <a:pt x="70380" y="218440"/>
                </a:lnTo>
                <a:lnTo>
                  <a:pt x="71993" y="217884"/>
                </a:lnTo>
                <a:lnTo>
                  <a:pt x="89535" y="199707"/>
                </a:lnTo>
                <a:lnTo>
                  <a:pt x="100409" y="181054"/>
                </a:lnTo>
                <a:lnTo>
                  <a:pt x="104140" y="171450"/>
                </a:lnTo>
                <a:lnTo>
                  <a:pt x="104140" y="167640"/>
                </a:lnTo>
                <a:close/>
              </a:path>
              <a:path w="110490" h="226060">
                <a:moveTo>
                  <a:pt x="110490" y="68580"/>
                </a:moveTo>
                <a:lnTo>
                  <a:pt x="0" y="68580"/>
                </a:lnTo>
                <a:lnTo>
                  <a:pt x="0" y="80010"/>
                </a:lnTo>
                <a:lnTo>
                  <a:pt x="110490" y="80010"/>
                </a:lnTo>
                <a:lnTo>
                  <a:pt x="110490" y="68580"/>
                </a:lnTo>
                <a:close/>
              </a:path>
              <a:path w="110490" h="226060">
                <a:moveTo>
                  <a:pt x="78740" y="0"/>
                </a:moveTo>
                <a:lnTo>
                  <a:pt x="62229" y="0"/>
                </a:lnTo>
                <a:lnTo>
                  <a:pt x="58380" y="12858"/>
                </a:lnTo>
                <a:lnTo>
                  <a:pt x="44450" y="68580"/>
                </a:lnTo>
                <a:lnTo>
                  <a:pt x="68579" y="68580"/>
                </a:lnTo>
                <a:lnTo>
                  <a:pt x="76854" y="38735"/>
                </a:lnTo>
                <a:lnTo>
                  <a:pt x="81438" y="21272"/>
                </a:lnTo>
                <a:lnTo>
                  <a:pt x="83427" y="12700"/>
                </a:lnTo>
                <a:lnTo>
                  <a:pt x="83819" y="10160"/>
                </a:lnTo>
                <a:lnTo>
                  <a:pt x="83819" y="3810"/>
                </a:lnTo>
                <a:lnTo>
                  <a:pt x="78740" y="0"/>
                </a:lnTo>
                <a:close/>
              </a:path>
            </a:pathLst>
          </a:custGeom>
          <a:solidFill>
            <a:srgbClr val="0000FF"/>
          </a:solidFill>
        </p:spPr>
        <p:txBody>
          <a:bodyPr wrap="square" lIns="0" tIns="0" rIns="0" bIns="0" rtlCol="0"/>
          <a:lstStyle/>
          <a:p>
            <a:endParaRPr sz="1632"/>
          </a:p>
        </p:txBody>
      </p:sp>
      <p:sp>
        <p:nvSpPr>
          <p:cNvPr id="31" name="object 31"/>
          <p:cNvSpPr/>
          <p:nvPr/>
        </p:nvSpPr>
        <p:spPr>
          <a:xfrm>
            <a:off x="1626111" y="4530734"/>
            <a:ext cx="214205" cy="0"/>
          </a:xfrm>
          <a:custGeom>
            <a:avLst/>
            <a:gdLst/>
            <a:ahLst/>
            <a:cxnLst/>
            <a:rect l="l" t="t" r="r" b="b"/>
            <a:pathLst>
              <a:path w="236219">
                <a:moveTo>
                  <a:pt x="0" y="0"/>
                </a:moveTo>
                <a:lnTo>
                  <a:pt x="236220" y="0"/>
                </a:lnTo>
              </a:path>
            </a:pathLst>
          </a:custGeom>
          <a:ln w="13969">
            <a:solidFill>
              <a:srgbClr val="0000FF"/>
            </a:solidFill>
          </a:ln>
        </p:spPr>
        <p:txBody>
          <a:bodyPr wrap="square" lIns="0" tIns="0" rIns="0" bIns="0" rtlCol="0"/>
          <a:lstStyle/>
          <a:p>
            <a:endParaRPr sz="1632"/>
          </a:p>
        </p:txBody>
      </p:sp>
      <p:sp>
        <p:nvSpPr>
          <p:cNvPr id="32" name="object 32"/>
          <p:cNvSpPr/>
          <p:nvPr/>
        </p:nvSpPr>
        <p:spPr>
          <a:xfrm>
            <a:off x="1626111" y="4592922"/>
            <a:ext cx="214205" cy="0"/>
          </a:xfrm>
          <a:custGeom>
            <a:avLst/>
            <a:gdLst/>
            <a:ahLst/>
            <a:cxnLst/>
            <a:rect l="l" t="t" r="r" b="b"/>
            <a:pathLst>
              <a:path w="236219">
                <a:moveTo>
                  <a:pt x="0" y="0"/>
                </a:moveTo>
                <a:lnTo>
                  <a:pt x="236220" y="0"/>
                </a:lnTo>
              </a:path>
            </a:pathLst>
          </a:custGeom>
          <a:ln w="13970">
            <a:solidFill>
              <a:srgbClr val="0000FF"/>
            </a:solidFill>
          </a:ln>
        </p:spPr>
        <p:txBody>
          <a:bodyPr wrap="square" lIns="0" tIns="0" rIns="0" bIns="0" rtlCol="0"/>
          <a:lstStyle/>
          <a:p>
            <a:endParaRPr sz="1632"/>
          </a:p>
        </p:txBody>
      </p:sp>
      <p:sp>
        <p:nvSpPr>
          <p:cNvPr id="33" name="object 33"/>
          <p:cNvSpPr/>
          <p:nvPr/>
        </p:nvSpPr>
        <p:spPr>
          <a:xfrm>
            <a:off x="1972754" y="4561827"/>
            <a:ext cx="198082" cy="0"/>
          </a:xfrm>
          <a:custGeom>
            <a:avLst/>
            <a:gdLst/>
            <a:ahLst/>
            <a:cxnLst/>
            <a:rect l="l" t="t" r="r" b="b"/>
            <a:pathLst>
              <a:path w="218439">
                <a:moveTo>
                  <a:pt x="0" y="0"/>
                </a:moveTo>
                <a:lnTo>
                  <a:pt x="218439" y="0"/>
                </a:lnTo>
              </a:path>
            </a:pathLst>
          </a:custGeom>
          <a:ln w="13969">
            <a:solidFill>
              <a:srgbClr val="0000FF"/>
            </a:solidFill>
          </a:ln>
        </p:spPr>
        <p:txBody>
          <a:bodyPr wrap="square" lIns="0" tIns="0" rIns="0" bIns="0" rtlCol="0"/>
          <a:lstStyle/>
          <a:p>
            <a:endParaRPr sz="1632"/>
          </a:p>
        </p:txBody>
      </p:sp>
      <p:sp>
        <p:nvSpPr>
          <p:cNvPr id="34" name="object 34"/>
          <p:cNvSpPr/>
          <p:nvPr/>
        </p:nvSpPr>
        <p:spPr>
          <a:xfrm>
            <a:off x="2223812" y="4427661"/>
            <a:ext cx="107102" cy="215356"/>
          </a:xfrm>
          <a:custGeom>
            <a:avLst/>
            <a:gdLst/>
            <a:ahLst/>
            <a:cxnLst/>
            <a:rect l="l" t="t" r="r" b="b"/>
            <a:pathLst>
              <a:path w="118110" h="237489">
                <a:moveTo>
                  <a:pt x="118110" y="226060"/>
                </a:moveTo>
                <a:lnTo>
                  <a:pt x="1269" y="226060"/>
                </a:lnTo>
                <a:lnTo>
                  <a:pt x="1269" y="237490"/>
                </a:lnTo>
                <a:lnTo>
                  <a:pt x="14148" y="236755"/>
                </a:lnTo>
                <a:lnTo>
                  <a:pt x="30003" y="236378"/>
                </a:lnTo>
                <a:lnTo>
                  <a:pt x="118110" y="236220"/>
                </a:lnTo>
                <a:lnTo>
                  <a:pt x="118110" y="226060"/>
                </a:lnTo>
                <a:close/>
              </a:path>
              <a:path w="118110" h="237489">
                <a:moveTo>
                  <a:pt x="118110" y="236220"/>
                </a:moveTo>
                <a:lnTo>
                  <a:pt x="59690" y="236220"/>
                </a:lnTo>
                <a:lnTo>
                  <a:pt x="89376" y="236378"/>
                </a:lnTo>
                <a:lnTo>
                  <a:pt x="105588" y="236755"/>
                </a:lnTo>
                <a:lnTo>
                  <a:pt x="118110" y="237490"/>
                </a:lnTo>
                <a:lnTo>
                  <a:pt x="118110" y="236220"/>
                </a:lnTo>
                <a:close/>
              </a:path>
              <a:path w="118110" h="237489">
                <a:moveTo>
                  <a:pt x="73660" y="24130"/>
                </a:moveTo>
                <a:lnTo>
                  <a:pt x="45719" y="24130"/>
                </a:lnTo>
                <a:lnTo>
                  <a:pt x="45719" y="209550"/>
                </a:lnTo>
                <a:lnTo>
                  <a:pt x="45025" y="217487"/>
                </a:lnTo>
                <a:lnTo>
                  <a:pt x="41116" y="222567"/>
                </a:lnTo>
                <a:lnTo>
                  <a:pt x="31253" y="225266"/>
                </a:lnTo>
                <a:lnTo>
                  <a:pt x="12700" y="226060"/>
                </a:lnTo>
                <a:lnTo>
                  <a:pt x="106680" y="226060"/>
                </a:lnTo>
                <a:lnTo>
                  <a:pt x="87590" y="225266"/>
                </a:lnTo>
                <a:lnTo>
                  <a:pt x="77787" y="222567"/>
                </a:lnTo>
                <a:lnTo>
                  <a:pt x="74175" y="217487"/>
                </a:lnTo>
                <a:lnTo>
                  <a:pt x="73660" y="209550"/>
                </a:lnTo>
                <a:lnTo>
                  <a:pt x="73660" y="24130"/>
                </a:lnTo>
                <a:close/>
              </a:path>
              <a:path w="118110" h="237489">
                <a:moveTo>
                  <a:pt x="73660" y="0"/>
                </a:moveTo>
                <a:lnTo>
                  <a:pt x="64769" y="0"/>
                </a:lnTo>
                <a:lnTo>
                  <a:pt x="46970" y="13215"/>
                </a:lnTo>
                <a:lnTo>
                  <a:pt x="28098" y="20002"/>
                </a:lnTo>
                <a:lnTo>
                  <a:pt x="11370" y="22502"/>
                </a:lnTo>
                <a:lnTo>
                  <a:pt x="0" y="22860"/>
                </a:lnTo>
                <a:lnTo>
                  <a:pt x="0" y="34290"/>
                </a:lnTo>
                <a:lnTo>
                  <a:pt x="7322" y="34131"/>
                </a:lnTo>
                <a:lnTo>
                  <a:pt x="18573" y="33020"/>
                </a:lnTo>
                <a:lnTo>
                  <a:pt x="31968" y="30003"/>
                </a:lnTo>
                <a:lnTo>
                  <a:pt x="45719" y="24130"/>
                </a:lnTo>
                <a:lnTo>
                  <a:pt x="73660" y="24130"/>
                </a:lnTo>
                <a:lnTo>
                  <a:pt x="73660" y="0"/>
                </a:lnTo>
                <a:close/>
              </a:path>
            </a:pathLst>
          </a:custGeom>
          <a:solidFill>
            <a:srgbClr val="0000FF"/>
          </a:solidFill>
        </p:spPr>
        <p:txBody>
          <a:bodyPr wrap="square" lIns="0" tIns="0" rIns="0" bIns="0" rtlCol="0"/>
          <a:lstStyle/>
          <a:p>
            <a:endParaRPr sz="1632"/>
          </a:p>
        </p:txBody>
      </p:sp>
      <p:sp>
        <p:nvSpPr>
          <p:cNvPr id="35" name="object 35"/>
          <p:cNvSpPr/>
          <p:nvPr/>
        </p:nvSpPr>
        <p:spPr>
          <a:xfrm>
            <a:off x="2454139" y="4545129"/>
            <a:ext cx="34549" cy="34549"/>
          </a:xfrm>
          <a:custGeom>
            <a:avLst/>
            <a:gdLst/>
            <a:ahLst/>
            <a:cxnLst/>
            <a:rect l="l" t="t" r="r" b="b"/>
            <a:pathLst>
              <a:path w="38100" h="38100">
                <a:moveTo>
                  <a:pt x="19050" y="0"/>
                </a:moveTo>
                <a:lnTo>
                  <a:pt x="11787" y="1547"/>
                </a:lnTo>
                <a:lnTo>
                  <a:pt x="5714" y="5714"/>
                </a:lnTo>
                <a:lnTo>
                  <a:pt x="1547" y="11787"/>
                </a:lnTo>
                <a:lnTo>
                  <a:pt x="0" y="19049"/>
                </a:lnTo>
                <a:lnTo>
                  <a:pt x="1547" y="26848"/>
                </a:lnTo>
                <a:lnTo>
                  <a:pt x="5715" y="32861"/>
                </a:lnTo>
                <a:lnTo>
                  <a:pt x="11787"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36" name="object 36"/>
          <p:cNvSpPr/>
          <p:nvPr/>
        </p:nvSpPr>
        <p:spPr>
          <a:xfrm>
            <a:off x="2603852" y="4418449"/>
            <a:ext cx="146258" cy="228024"/>
          </a:xfrm>
          <a:custGeom>
            <a:avLst/>
            <a:gdLst/>
            <a:ahLst/>
            <a:cxnLst/>
            <a:rect l="l" t="t" r="r" b="b"/>
            <a:pathLst>
              <a:path w="161289" h="251460">
                <a:moveTo>
                  <a:pt x="83819" y="0"/>
                </a:moveTo>
                <a:lnTo>
                  <a:pt x="78740" y="0"/>
                </a:lnTo>
                <a:lnTo>
                  <a:pt x="69294" y="595"/>
                </a:lnTo>
                <a:lnTo>
                  <a:pt x="43735" y="3214"/>
                </a:lnTo>
                <a:lnTo>
                  <a:pt x="34290" y="3809"/>
                </a:lnTo>
                <a:lnTo>
                  <a:pt x="29210" y="3809"/>
                </a:lnTo>
                <a:lnTo>
                  <a:pt x="29210" y="15239"/>
                </a:lnTo>
                <a:lnTo>
                  <a:pt x="53340" y="15239"/>
                </a:lnTo>
                <a:lnTo>
                  <a:pt x="54610" y="17779"/>
                </a:lnTo>
                <a:lnTo>
                  <a:pt x="54610" y="21589"/>
                </a:lnTo>
                <a:lnTo>
                  <a:pt x="53340" y="27939"/>
                </a:lnTo>
                <a:lnTo>
                  <a:pt x="1269" y="233679"/>
                </a:lnTo>
                <a:lnTo>
                  <a:pt x="0" y="238759"/>
                </a:lnTo>
                <a:lnTo>
                  <a:pt x="0" y="250189"/>
                </a:lnTo>
                <a:lnTo>
                  <a:pt x="7619" y="251459"/>
                </a:lnTo>
                <a:lnTo>
                  <a:pt x="15240" y="251459"/>
                </a:lnTo>
                <a:lnTo>
                  <a:pt x="20319" y="248919"/>
                </a:lnTo>
                <a:lnTo>
                  <a:pt x="32543" y="206851"/>
                </a:lnTo>
                <a:lnTo>
                  <a:pt x="43180" y="165099"/>
                </a:lnTo>
                <a:lnTo>
                  <a:pt x="81881" y="165099"/>
                </a:lnTo>
                <a:lnTo>
                  <a:pt x="76537" y="162897"/>
                </a:lnTo>
                <a:lnTo>
                  <a:pt x="54610" y="158749"/>
                </a:lnTo>
                <a:lnTo>
                  <a:pt x="60022" y="154939"/>
                </a:lnTo>
                <a:lnTo>
                  <a:pt x="45719" y="154939"/>
                </a:lnTo>
                <a:lnTo>
                  <a:pt x="83819" y="3809"/>
                </a:lnTo>
                <a:lnTo>
                  <a:pt x="83819" y="0"/>
                </a:lnTo>
                <a:close/>
              </a:path>
              <a:path w="161289" h="251460">
                <a:moveTo>
                  <a:pt x="81881" y="165099"/>
                </a:moveTo>
                <a:lnTo>
                  <a:pt x="43180" y="165099"/>
                </a:lnTo>
                <a:lnTo>
                  <a:pt x="54352" y="167183"/>
                </a:lnTo>
                <a:lnTo>
                  <a:pt x="67786" y="172243"/>
                </a:lnTo>
                <a:lnTo>
                  <a:pt x="79077" y="181352"/>
                </a:lnTo>
                <a:lnTo>
                  <a:pt x="83819" y="195579"/>
                </a:lnTo>
                <a:lnTo>
                  <a:pt x="83819" y="204469"/>
                </a:lnTo>
                <a:lnTo>
                  <a:pt x="82550" y="208279"/>
                </a:lnTo>
                <a:lnTo>
                  <a:pt x="82550" y="215899"/>
                </a:lnTo>
                <a:lnTo>
                  <a:pt x="85010" y="230564"/>
                </a:lnTo>
                <a:lnTo>
                  <a:pt x="91757" y="241776"/>
                </a:lnTo>
                <a:lnTo>
                  <a:pt x="101838" y="248939"/>
                </a:lnTo>
                <a:lnTo>
                  <a:pt x="114300" y="251459"/>
                </a:lnTo>
                <a:lnTo>
                  <a:pt x="122416" y="250269"/>
                </a:lnTo>
                <a:lnTo>
                  <a:pt x="129698" y="246697"/>
                </a:lnTo>
                <a:lnTo>
                  <a:pt x="132851" y="243839"/>
                </a:lnTo>
                <a:lnTo>
                  <a:pt x="109219" y="243839"/>
                </a:lnTo>
                <a:lnTo>
                  <a:pt x="104140" y="240029"/>
                </a:lnTo>
                <a:lnTo>
                  <a:pt x="104140" y="219709"/>
                </a:lnTo>
                <a:lnTo>
                  <a:pt x="105410" y="212089"/>
                </a:lnTo>
                <a:lnTo>
                  <a:pt x="106680" y="207009"/>
                </a:lnTo>
                <a:lnTo>
                  <a:pt x="109219" y="200659"/>
                </a:lnTo>
                <a:lnTo>
                  <a:pt x="109219" y="195579"/>
                </a:lnTo>
                <a:lnTo>
                  <a:pt x="105152" y="180717"/>
                </a:lnTo>
                <a:lnTo>
                  <a:pt x="93821" y="170021"/>
                </a:lnTo>
                <a:lnTo>
                  <a:pt x="81881" y="165099"/>
                </a:lnTo>
                <a:close/>
              </a:path>
              <a:path w="161289" h="251460">
                <a:moveTo>
                  <a:pt x="156210" y="193039"/>
                </a:moveTo>
                <a:lnTo>
                  <a:pt x="147319" y="193039"/>
                </a:lnTo>
                <a:lnTo>
                  <a:pt x="147204" y="199727"/>
                </a:lnTo>
                <a:lnTo>
                  <a:pt x="141287" y="217050"/>
                </a:lnTo>
                <a:lnTo>
                  <a:pt x="134302" y="231139"/>
                </a:lnTo>
                <a:lnTo>
                  <a:pt x="125888" y="240466"/>
                </a:lnTo>
                <a:lnTo>
                  <a:pt x="115569" y="243839"/>
                </a:lnTo>
                <a:lnTo>
                  <a:pt x="132851" y="243839"/>
                </a:lnTo>
                <a:lnTo>
                  <a:pt x="153035" y="208756"/>
                </a:lnTo>
                <a:lnTo>
                  <a:pt x="156210" y="195579"/>
                </a:lnTo>
                <a:lnTo>
                  <a:pt x="156210" y="193039"/>
                </a:lnTo>
                <a:close/>
              </a:path>
              <a:path w="161289" h="251460">
                <a:moveTo>
                  <a:pt x="137160" y="90169"/>
                </a:moveTo>
                <a:lnTo>
                  <a:pt x="129043" y="91023"/>
                </a:lnTo>
                <a:lnTo>
                  <a:pt x="117951" y="95091"/>
                </a:lnTo>
                <a:lnTo>
                  <a:pt x="103762" y="104636"/>
                </a:lnTo>
                <a:lnTo>
                  <a:pt x="76616" y="131544"/>
                </a:lnTo>
                <a:lnTo>
                  <a:pt x="66516" y="140811"/>
                </a:lnTo>
                <a:lnTo>
                  <a:pt x="56177" y="148887"/>
                </a:lnTo>
                <a:lnTo>
                  <a:pt x="45719" y="154939"/>
                </a:lnTo>
                <a:lnTo>
                  <a:pt x="60022" y="154939"/>
                </a:lnTo>
                <a:lnTo>
                  <a:pt x="63321" y="152618"/>
                </a:lnTo>
                <a:lnTo>
                  <a:pt x="71913" y="145891"/>
                </a:lnTo>
                <a:lnTo>
                  <a:pt x="79791" y="138926"/>
                </a:lnTo>
                <a:lnTo>
                  <a:pt x="99298" y="118685"/>
                </a:lnTo>
                <a:lnTo>
                  <a:pt x="111760" y="107791"/>
                </a:lnTo>
                <a:lnTo>
                  <a:pt x="124221" y="100468"/>
                </a:lnTo>
                <a:lnTo>
                  <a:pt x="137160" y="97789"/>
                </a:lnTo>
                <a:lnTo>
                  <a:pt x="155416" y="97789"/>
                </a:lnTo>
                <a:lnTo>
                  <a:pt x="147895" y="92313"/>
                </a:lnTo>
                <a:lnTo>
                  <a:pt x="137160" y="90169"/>
                </a:lnTo>
                <a:close/>
              </a:path>
              <a:path w="161289" h="251460">
                <a:moveTo>
                  <a:pt x="155416" y="97789"/>
                </a:moveTo>
                <a:lnTo>
                  <a:pt x="140969" y="97789"/>
                </a:lnTo>
                <a:lnTo>
                  <a:pt x="144780" y="99059"/>
                </a:lnTo>
                <a:lnTo>
                  <a:pt x="147319" y="101599"/>
                </a:lnTo>
                <a:lnTo>
                  <a:pt x="148590" y="101599"/>
                </a:lnTo>
                <a:lnTo>
                  <a:pt x="148590" y="102869"/>
                </a:lnTo>
                <a:lnTo>
                  <a:pt x="138449" y="105132"/>
                </a:lnTo>
                <a:lnTo>
                  <a:pt x="132238" y="110489"/>
                </a:lnTo>
                <a:lnTo>
                  <a:pt x="129123" y="116800"/>
                </a:lnTo>
                <a:lnTo>
                  <a:pt x="128269" y="121919"/>
                </a:lnTo>
                <a:lnTo>
                  <a:pt x="128269" y="126999"/>
                </a:lnTo>
                <a:lnTo>
                  <a:pt x="133350" y="134619"/>
                </a:lnTo>
                <a:lnTo>
                  <a:pt x="142240" y="134619"/>
                </a:lnTo>
                <a:lnTo>
                  <a:pt x="149502" y="133211"/>
                </a:lnTo>
                <a:lnTo>
                  <a:pt x="155575" y="129063"/>
                </a:lnTo>
                <a:lnTo>
                  <a:pt x="159742" y="122297"/>
                </a:lnTo>
                <a:lnTo>
                  <a:pt x="161290" y="113029"/>
                </a:lnTo>
                <a:lnTo>
                  <a:pt x="159841" y="105171"/>
                </a:lnTo>
                <a:lnTo>
                  <a:pt x="155416" y="97789"/>
                </a:lnTo>
                <a:close/>
              </a:path>
            </a:pathLst>
          </a:custGeom>
          <a:solidFill>
            <a:srgbClr val="0000FF"/>
          </a:solidFill>
        </p:spPr>
        <p:txBody>
          <a:bodyPr wrap="square" lIns="0" tIns="0" rIns="0" bIns="0" rtlCol="0"/>
          <a:lstStyle/>
          <a:p>
            <a:endParaRPr sz="1632"/>
          </a:p>
        </p:txBody>
      </p:sp>
      <p:sp>
        <p:nvSpPr>
          <p:cNvPr id="37" name="object 37"/>
          <p:cNvSpPr/>
          <p:nvPr/>
        </p:nvSpPr>
        <p:spPr>
          <a:xfrm>
            <a:off x="2861819" y="4545129"/>
            <a:ext cx="34549" cy="34549"/>
          </a:xfrm>
          <a:custGeom>
            <a:avLst/>
            <a:gdLst/>
            <a:ahLst/>
            <a:cxnLst/>
            <a:rect l="l" t="t" r="r" b="b"/>
            <a:pathLst>
              <a:path w="38100" h="38100">
                <a:moveTo>
                  <a:pt x="19050" y="0"/>
                </a:moveTo>
                <a:lnTo>
                  <a:pt x="12322" y="1547"/>
                </a:lnTo>
                <a:lnTo>
                  <a:pt x="6191" y="5714"/>
                </a:lnTo>
                <a:lnTo>
                  <a:pt x="1726" y="11787"/>
                </a:lnTo>
                <a:lnTo>
                  <a:pt x="0" y="19049"/>
                </a:lnTo>
                <a:lnTo>
                  <a:pt x="1726" y="26848"/>
                </a:lnTo>
                <a:lnTo>
                  <a:pt x="6191" y="32861"/>
                </a:lnTo>
                <a:lnTo>
                  <a:pt x="12322" y="36730"/>
                </a:lnTo>
                <a:lnTo>
                  <a:pt x="19050" y="38099"/>
                </a:lnTo>
                <a:lnTo>
                  <a:pt x="26848" y="36730"/>
                </a:lnTo>
                <a:lnTo>
                  <a:pt x="32861" y="32861"/>
                </a:lnTo>
                <a:lnTo>
                  <a:pt x="36730" y="26848"/>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38" name="object 38"/>
          <p:cNvSpPr/>
          <p:nvPr/>
        </p:nvSpPr>
        <p:spPr>
          <a:xfrm>
            <a:off x="3033412" y="4716723"/>
            <a:ext cx="44914" cy="0"/>
          </a:xfrm>
          <a:custGeom>
            <a:avLst/>
            <a:gdLst/>
            <a:ahLst/>
            <a:cxnLst/>
            <a:rect l="l" t="t" r="r" b="b"/>
            <a:pathLst>
              <a:path w="49529">
                <a:moveTo>
                  <a:pt x="0" y="0"/>
                </a:moveTo>
                <a:lnTo>
                  <a:pt x="49530" y="0"/>
                </a:lnTo>
              </a:path>
            </a:pathLst>
          </a:custGeom>
          <a:ln w="15240">
            <a:solidFill>
              <a:srgbClr val="0000FF"/>
            </a:solidFill>
          </a:ln>
        </p:spPr>
        <p:txBody>
          <a:bodyPr wrap="square" lIns="0" tIns="0" rIns="0" bIns="0" rtlCol="0"/>
          <a:lstStyle/>
          <a:p>
            <a:endParaRPr sz="1632"/>
          </a:p>
        </p:txBody>
      </p:sp>
      <p:sp>
        <p:nvSpPr>
          <p:cNvPr id="39" name="object 39"/>
          <p:cNvSpPr/>
          <p:nvPr/>
        </p:nvSpPr>
        <p:spPr>
          <a:xfrm>
            <a:off x="3039747" y="4413843"/>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40" name="object 40"/>
          <p:cNvSpPr/>
          <p:nvPr/>
        </p:nvSpPr>
        <p:spPr>
          <a:xfrm>
            <a:off x="3033412" y="4407508"/>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41" name="object 41"/>
          <p:cNvSpPr/>
          <p:nvPr/>
        </p:nvSpPr>
        <p:spPr>
          <a:xfrm>
            <a:off x="3093395" y="4500215"/>
            <a:ext cx="161229" cy="146258"/>
          </a:xfrm>
          <a:custGeom>
            <a:avLst/>
            <a:gdLst/>
            <a:ahLst/>
            <a:cxnLst/>
            <a:rect l="l" t="t" r="r" b="b"/>
            <a:pathLst>
              <a:path w="177800"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866" y="157281"/>
                </a:lnTo>
                <a:lnTo>
                  <a:pt x="53544" y="153670"/>
                </a:lnTo>
                <a:lnTo>
                  <a:pt x="22752" y="153670"/>
                </a:lnTo>
                <a:lnTo>
                  <a:pt x="16402" y="148590"/>
                </a:lnTo>
                <a:lnTo>
                  <a:pt x="25292" y="147320"/>
                </a:lnTo>
                <a:lnTo>
                  <a:pt x="32912" y="139700"/>
                </a:lnTo>
                <a:lnTo>
                  <a:pt x="32912" y="119380"/>
                </a:lnTo>
                <a:lnTo>
                  <a:pt x="25292" y="116840"/>
                </a:lnTo>
                <a:close/>
              </a:path>
              <a:path w="177800" h="161289">
                <a:moveTo>
                  <a:pt x="91754" y="133350"/>
                </a:moveTo>
                <a:lnTo>
                  <a:pt x="71012" y="133350"/>
                </a:lnTo>
                <a:lnTo>
                  <a:pt x="76072" y="143609"/>
                </a:lnTo>
                <a:lnTo>
                  <a:pt x="83871" y="152558"/>
                </a:lnTo>
                <a:lnTo>
                  <a:pt x="94765" y="158888"/>
                </a:lnTo>
                <a:lnTo>
                  <a:pt x="109112" y="161290"/>
                </a:lnTo>
                <a:lnTo>
                  <a:pt x="133579" y="154007"/>
                </a:lnTo>
                <a:lnTo>
                  <a:pt x="133941" y="153670"/>
                </a:lnTo>
                <a:lnTo>
                  <a:pt x="110382" y="153670"/>
                </a:lnTo>
                <a:lnTo>
                  <a:pt x="101512" y="151685"/>
                </a:lnTo>
                <a:lnTo>
                  <a:pt x="95618" y="146367"/>
                </a:lnTo>
                <a:lnTo>
                  <a:pt x="92394" y="138787"/>
                </a:lnTo>
                <a:lnTo>
                  <a:pt x="92317" y="138430"/>
                </a:lnTo>
                <a:lnTo>
                  <a:pt x="91754" y="133350"/>
                </a:lnTo>
                <a:close/>
              </a:path>
              <a:path w="177800" h="161289">
                <a:moveTo>
                  <a:pt x="91633" y="7620"/>
                </a:moveTo>
                <a:lnTo>
                  <a:pt x="67202" y="7620"/>
                </a:lnTo>
                <a:lnTo>
                  <a:pt x="73393" y="8532"/>
                </a:lnTo>
                <a:lnTo>
                  <a:pt x="79584" y="12065"/>
                </a:lnTo>
                <a:lnTo>
                  <a:pt x="84347" y="19407"/>
                </a:lnTo>
                <a:lnTo>
                  <a:pt x="86249" y="31730"/>
                </a:lnTo>
                <a:lnTo>
                  <a:pt x="85240" y="42187"/>
                </a:lnTo>
                <a:lnTo>
                  <a:pt x="76072" y="83542"/>
                </a:lnTo>
                <a:lnTo>
                  <a:pt x="62042" y="131702"/>
                </a:lnTo>
                <a:lnTo>
                  <a:pt x="34182" y="153670"/>
                </a:lnTo>
                <a:lnTo>
                  <a:pt x="53544" y="153670"/>
                </a:lnTo>
                <a:lnTo>
                  <a:pt x="60534" y="148272"/>
                </a:lnTo>
                <a:lnTo>
                  <a:pt x="67916" y="138787"/>
                </a:lnTo>
                <a:lnTo>
                  <a:pt x="71012" y="133350"/>
                </a:lnTo>
                <a:lnTo>
                  <a:pt x="91754" y="133350"/>
                </a:lnTo>
                <a:lnTo>
                  <a:pt x="91332" y="129540"/>
                </a:lnTo>
                <a:lnTo>
                  <a:pt x="91590" y="123705"/>
                </a:lnTo>
                <a:lnTo>
                  <a:pt x="92443" y="117157"/>
                </a:lnTo>
                <a:lnTo>
                  <a:pt x="94011" y="109180"/>
                </a:lnTo>
                <a:lnTo>
                  <a:pt x="96412" y="99060"/>
                </a:lnTo>
                <a:lnTo>
                  <a:pt x="109112" y="49530"/>
                </a:lnTo>
                <a:lnTo>
                  <a:pt x="111612" y="39231"/>
                </a:lnTo>
                <a:lnTo>
                  <a:pt x="117064" y="26670"/>
                </a:lnTo>
                <a:lnTo>
                  <a:pt x="106572" y="26670"/>
                </a:lnTo>
                <a:lnTo>
                  <a:pt x="98297" y="12858"/>
                </a:lnTo>
                <a:lnTo>
                  <a:pt x="91633" y="7620"/>
                </a:lnTo>
                <a:close/>
              </a:path>
              <a:path w="177800" h="161289">
                <a:moveTo>
                  <a:pt x="166262" y="102870"/>
                </a:moveTo>
                <a:lnTo>
                  <a:pt x="158642" y="102870"/>
                </a:lnTo>
                <a:lnTo>
                  <a:pt x="158642" y="104140"/>
                </a:lnTo>
                <a:lnTo>
                  <a:pt x="157372" y="106680"/>
                </a:lnTo>
                <a:lnTo>
                  <a:pt x="146815" y="130095"/>
                </a:lnTo>
                <a:lnTo>
                  <a:pt x="133877" y="144462"/>
                </a:lnTo>
                <a:lnTo>
                  <a:pt x="120939" y="151685"/>
                </a:lnTo>
                <a:lnTo>
                  <a:pt x="110382" y="153670"/>
                </a:lnTo>
                <a:lnTo>
                  <a:pt x="133941" y="153670"/>
                </a:lnTo>
                <a:lnTo>
                  <a:pt x="151498" y="137318"/>
                </a:lnTo>
                <a:lnTo>
                  <a:pt x="162511" y="118963"/>
                </a:lnTo>
                <a:lnTo>
                  <a:pt x="166262" y="106680"/>
                </a:lnTo>
                <a:lnTo>
                  <a:pt x="166262" y="102870"/>
                </a:lnTo>
                <a:close/>
              </a:path>
              <a:path w="177800" h="161289">
                <a:moveTo>
                  <a:pt x="68472" y="0"/>
                </a:moveTo>
                <a:lnTo>
                  <a:pt x="44004" y="7461"/>
                </a:lnTo>
                <a:lnTo>
                  <a:pt x="26086" y="24447"/>
                </a:lnTo>
                <a:lnTo>
                  <a:pt x="15072" y="42862"/>
                </a:lnTo>
                <a:lnTo>
                  <a:pt x="11322" y="54610"/>
                </a:lnTo>
                <a:lnTo>
                  <a:pt x="11322" y="58420"/>
                </a:lnTo>
                <a:lnTo>
                  <a:pt x="17672" y="58420"/>
                </a:lnTo>
                <a:lnTo>
                  <a:pt x="18942" y="57150"/>
                </a:lnTo>
                <a:lnTo>
                  <a:pt x="20212" y="54610"/>
                </a:lnTo>
                <a:lnTo>
                  <a:pt x="31304" y="31730"/>
                </a:lnTo>
                <a:lnTo>
                  <a:pt x="44183" y="17303"/>
                </a:lnTo>
                <a:lnTo>
                  <a:pt x="56823" y="9782"/>
                </a:lnTo>
                <a:lnTo>
                  <a:pt x="67202" y="7620"/>
                </a:lnTo>
                <a:lnTo>
                  <a:pt x="91633" y="7620"/>
                </a:lnTo>
                <a:lnTo>
                  <a:pt x="87998" y="4762"/>
                </a:lnTo>
                <a:lnTo>
                  <a:pt x="77461" y="952"/>
                </a:lnTo>
                <a:lnTo>
                  <a:pt x="68472" y="0"/>
                </a:lnTo>
                <a:close/>
              </a:path>
              <a:path w="177800" h="161289">
                <a:moveTo>
                  <a:pt x="168893" y="7620"/>
                </a:moveTo>
                <a:lnTo>
                  <a:pt x="153562" y="7620"/>
                </a:lnTo>
                <a:lnTo>
                  <a:pt x="161182" y="12700"/>
                </a:lnTo>
                <a:lnTo>
                  <a:pt x="154653" y="14962"/>
                </a:lnTo>
                <a:lnTo>
                  <a:pt x="148958" y="19367"/>
                </a:lnTo>
                <a:lnTo>
                  <a:pt x="144930" y="25201"/>
                </a:lnTo>
                <a:lnTo>
                  <a:pt x="143406" y="31730"/>
                </a:lnTo>
                <a:lnTo>
                  <a:pt x="143402" y="36830"/>
                </a:lnTo>
                <a:lnTo>
                  <a:pt x="148482" y="44450"/>
                </a:lnTo>
                <a:lnTo>
                  <a:pt x="158642" y="44450"/>
                </a:lnTo>
                <a:lnTo>
                  <a:pt x="164833" y="43041"/>
                </a:lnTo>
                <a:lnTo>
                  <a:pt x="171024" y="38893"/>
                </a:lnTo>
                <a:lnTo>
                  <a:pt x="175787" y="32127"/>
                </a:lnTo>
                <a:lnTo>
                  <a:pt x="177692" y="22860"/>
                </a:lnTo>
                <a:lnTo>
                  <a:pt x="174120" y="11787"/>
                </a:lnTo>
                <a:lnTo>
                  <a:pt x="168893" y="7620"/>
                </a:lnTo>
                <a:close/>
              </a:path>
              <a:path w="177800" h="161289">
                <a:moveTo>
                  <a:pt x="143402" y="0"/>
                </a:moveTo>
                <a:lnTo>
                  <a:pt x="130146" y="3095"/>
                </a:lnTo>
                <a:lnTo>
                  <a:pt x="119272" y="10477"/>
                </a:lnTo>
                <a:lnTo>
                  <a:pt x="111255" y="19288"/>
                </a:lnTo>
                <a:lnTo>
                  <a:pt x="106572" y="26670"/>
                </a:lnTo>
                <a:lnTo>
                  <a:pt x="117064" y="26670"/>
                </a:lnTo>
                <a:lnTo>
                  <a:pt x="117684" y="25241"/>
                </a:lnTo>
                <a:lnTo>
                  <a:pt x="128043" y="12918"/>
                </a:lnTo>
                <a:lnTo>
                  <a:pt x="143402" y="7620"/>
                </a:lnTo>
                <a:lnTo>
                  <a:pt x="168893" y="7620"/>
                </a:lnTo>
                <a:lnTo>
                  <a:pt x="165309" y="4762"/>
                </a:lnTo>
                <a:lnTo>
                  <a:pt x="154117" y="1071"/>
                </a:lnTo>
                <a:lnTo>
                  <a:pt x="143402" y="0"/>
                </a:lnTo>
                <a:close/>
              </a:path>
            </a:pathLst>
          </a:custGeom>
          <a:solidFill>
            <a:srgbClr val="0000FF"/>
          </a:solidFill>
        </p:spPr>
        <p:txBody>
          <a:bodyPr wrap="square" lIns="0" tIns="0" rIns="0" bIns="0" rtlCol="0"/>
          <a:lstStyle/>
          <a:p>
            <a:endParaRPr sz="1632"/>
          </a:p>
        </p:txBody>
      </p:sp>
      <p:sp>
        <p:nvSpPr>
          <p:cNvPr id="42" name="object 42"/>
          <p:cNvSpPr/>
          <p:nvPr/>
        </p:nvSpPr>
        <p:spPr>
          <a:xfrm>
            <a:off x="3274104" y="4716723"/>
            <a:ext cx="44914" cy="0"/>
          </a:xfrm>
          <a:custGeom>
            <a:avLst/>
            <a:gdLst/>
            <a:ahLst/>
            <a:cxnLst/>
            <a:rect l="l" t="t" r="r" b="b"/>
            <a:pathLst>
              <a:path w="49529">
                <a:moveTo>
                  <a:pt x="0" y="0"/>
                </a:moveTo>
                <a:lnTo>
                  <a:pt x="49529" y="0"/>
                </a:lnTo>
              </a:path>
            </a:pathLst>
          </a:custGeom>
          <a:ln w="15240">
            <a:solidFill>
              <a:srgbClr val="0000FF"/>
            </a:solidFill>
          </a:ln>
        </p:spPr>
        <p:txBody>
          <a:bodyPr wrap="square" lIns="0" tIns="0" rIns="0" bIns="0" rtlCol="0"/>
          <a:lstStyle/>
          <a:p>
            <a:endParaRPr sz="1632"/>
          </a:p>
        </p:txBody>
      </p:sp>
      <p:sp>
        <p:nvSpPr>
          <p:cNvPr id="43" name="object 43"/>
          <p:cNvSpPr/>
          <p:nvPr/>
        </p:nvSpPr>
        <p:spPr>
          <a:xfrm>
            <a:off x="3312684" y="4413843"/>
            <a:ext cx="0" cy="295971"/>
          </a:xfrm>
          <a:custGeom>
            <a:avLst/>
            <a:gdLst/>
            <a:ahLst/>
            <a:cxnLst/>
            <a:rect l="l" t="t" r="r" b="b"/>
            <a:pathLst>
              <a:path h="326389">
                <a:moveTo>
                  <a:pt x="0" y="0"/>
                </a:moveTo>
                <a:lnTo>
                  <a:pt x="0" y="326389"/>
                </a:lnTo>
              </a:path>
            </a:pathLst>
          </a:custGeom>
          <a:ln w="13969">
            <a:solidFill>
              <a:srgbClr val="0000FF"/>
            </a:solidFill>
          </a:ln>
        </p:spPr>
        <p:txBody>
          <a:bodyPr wrap="square" lIns="0" tIns="0" rIns="0" bIns="0" rtlCol="0"/>
          <a:lstStyle/>
          <a:p>
            <a:endParaRPr sz="1632"/>
          </a:p>
        </p:txBody>
      </p:sp>
      <p:sp>
        <p:nvSpPr>
          <p:cNvPr id="44" name="object 44"/>
          <p:cNvSpPr/>
          <p:nvPr/>
        </p:nvSpPr>
        <p:spPr>
          <a:xfrm>
            <a:off x="3274104" y="4407508"/>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45" name="object 45"/>
          <p:cNvSpPr/>
          <p:nvPr/>
        </p:nvSpPr>
        <p:spPr>
          <a:xfrm>
            <a:off x="3368539" y="4530157"/>
            <a:ext cx="170442" cy="161229"/>
          </a:xfrm>
          <a:custGeom>
            <a:avLst/>
            <a:gdLst/>
            <a:ahLst/>
            <a:cxnLst/>
            <a:rect l="l" t="t" r="r" b="b"/>
            <a:pathLst>
              <a:path w="187960" h="177800">
                <a:moveTo>
                  <a:pt x="55879" y="168909"/>
                </a:moveTo>
                <a:lnTo>
                  <a:pt x="0" y="168909"/>
                </a:lnTo>
                <a:lnTo>
                  <a:pt x="0" y="176529"/>
                </a:lnTo>
                <a:lnTo>
                  <a:pt x="2539" y="177800"/>
                </a:lnTo>
                <a:lnTo>
                  <a:pt x="10160" y="177800"/>
                </a:lnTo>
                <a:lnTo>
                  <a:pt x="17779" y="176529"/>
                </a:lnTo>
                <a:lnTo>
                  <a:pt x="55879" y="176529"/>
                </a:lnTo>
                <a:lnTo>
                  <a:pt x="55879" y="168909"/>
                </a:lnTo>
                <a:close/>
              </a:path>
              <a:path w="187960" h="177800">
                <a:moveTo>
                  <a:pt x="55879" y="176529"/>
                </a:moveTo>
                <a:lnTo>
                  <a:pt x="25400" y="176529"/>
                </a:lnTo>
                <a:lnTo>
                  <a:pt x="31511" y="176728"/>
                </a:lnTo>
                <a:lnTo>
                  <a:pt x="44688" y="177601"/>
                </a:lnTo>
                <a:lnTo>
                  <a:pt x="50800" y="177800"/>
                </a:lnTo>
                <a:lnTo>
                  <a:pt x="55879" y="177800"/>
                </a:lnTo>
                <a:lnTo>
                  <a:pt x="55879" y="176529"/>
                </a:lnTo>
                <a:close/>
              </a:path>
              <a:path w="187960" h="177800">
                <a:moveTo>
                  <a:pt x="187960" y="168909"/>
                </a:moveTo>
                <a:lnTo>
                  <a:pt x="118110" y="168909"/>
                </a:lnTo>
                <a:lnTo>
                  <a:pt x="118110" y="177800"/>
                </a:lnTo>
                <a:lnTo>
                  <a:pt x="121920" y="177800"/>
                </a:lnTo>
                <a:lnTo>
                  <a:pt x="129024" y="177601"/>
                </a:lnTo>
                <a:lnTo>
                  <a:pt x="146565" y="176728"/>
                </a:lnTo>
                <a:lnTo>
                  <a:pt x="153670" y="176529"/>
                </a:lnTo>
                <a:lnTo>
                  <a:pt x="187325" y="176529"/>
                </a:lnTo>
                <a:lnTo>
                  <a:pt x="187960" y="175259"/>
                </a:lnTo>
                <a:lnTo>
                  <a:pt x="187960" y="168909"/>
                </a:lnTo>
                <a:close/>
              </a:path>
              <a:path w="187960" h="177800">
                <a:moveTo>
                  <a:pt x="187325" y="176529"/>
                </a:moveTo>
                <a:lnTo>
                  <a:pt x="158750" y="176529"/>
                </a:lnTo>
                <a:lnTo>
                  <a:pt x="163829" y="177800"/>
                </a:lnTo>
                <a:lnTo>
                  <a:pt x="186689" y="177800"/>
                </a:lnTo>
                <a:lnTo>
                  <a:pt x="187325" y="176529"/>
                </a:lnTo>
                <a:close/>
              </a:path>
              <a:path w="187960" h="177800">
                <a:moveTo>
                  <a:pt x="142239" y="0"/>
                </a:moveTo>
                <a:lnTo>
                  <a:pt x="132079" y="0"/>
                </a:lnTo>
                <a:lnTo>
                  <a:pt x="130810" y="2539"/>
                </a:lnTo>
                <a:lnTo>
                  <a:pt x="129539" y="6350"/>
                </a:lnTo>
                <a:lnTo>
                  <a:pt x="38100" y="148589"/>
                </a:lnTo>
                <a:lnTo>
                  <a:pt x="30817" y="157122"/>
                </a:lnTo>
                <a:lnTo>
                  <a:pt x="23653" y="163512"/>
                </a:lnTo>
                <a:lnTo>
                  <a:pt x="15775" y="167520"/>
                </a:lnTo>
                <a:lnTo>
                  <a:pt x="6350" y="168909"/>
                </a:lnTo>
                <a:lnTo>
                  <a:pt x="40639" y="168909"/>
                </a:lnTo>
                <a:lnTo>
                  <a:pt x="40639" y="158750"/>
                </a:lnTo>
                <a:lnTo>
                  <a:pt x="43179" y="153669"/>
                </a:lnTo>
                <a:lnTo>
                  <a:pt x="44450" y="152400"/>
                </a:lnTo>
                <a:lnTo>
                  <a:pt x="64770" y="120650"/>
                </a:lnTo>
                <a:lnTo>
                  <a:pt x="159390" y="120650"/>
                </a:lnTo>
                <a:lnTo>
                  <a:pt x="158141" y="111759"/>
                </a:lnTo>
                <a:lnTo>
                  <a:pt x="69850" y="111759"/>
                </a:lnTo>
                <a:lnTo>
                  <a:pt x="121920" y="30479"/>
                </a:lnTo>
                <a:lnTo>
                  <a:pt x="146721" y="30479"/>
                </a:lnTo>
                <a:lnTo>
                  <a:pt x="143510" y="7619"/>
                </a:lnTo>
                <a:lnTo>
                  <a:pt x="142239" y="2539"/>
                </a:lnTo>
                <a:lnTo>
                  <a:pt x="142239" y="0"/>
                </a:lnTo>
                <a:close/>
              </a:path>
              <a:path w="187960" h="177800">
                <a:moveTo>
                  <a:pt x="159390" y="120650"/>
                </a:moveTo>
                <a:lnTo>
                  <a:pt x="134620" y="120650"/>
                </a:lnTo>
                <a:lnTo>
                  <a:pt x="140970" y="162559"/>
                </a:lnTo>
                <a:lnTo>
                  <a:pt x="139700" y="165100"/>
                </a:lnTo>
                <a:lnTo>
                  <a:pt x="138429" y="168909"/>
                </a:lnTo>
                <a:lnTo>
                  <a:pt x="166370" y="168909"/>
                </a:lnTo>
                <a:lnTo>
                  <a:pt x="165100" y="167639"/>
                </a:lnTo>
                <a:lnTo>
                  <a:pt x="165100" y="161289"/>
                </a:lnTo>
                <a:lnTo>
                  <a:pt x="159390" y="120650"/>
                </a:lnTo>
                <a:close/>
              </a:path>
              <a:path w="187960" h="177800">
                <a:moveTo>
                  <a:pt x="146721" y="30479"/>
                </a:moveTo>
                <a:lnTo>
                  <a:pt x="121920" y="30479"/>
                </a:lnTo>
                <a:lnTo>
                  <a:pt x="134620" y="111759"/>
                </a:lnTo>
                <a:lnTo>
                  <a:pt x="158141" y="111759"/>
                </a:lnTo>
                <a:lnTo>
                  <a:pt x="146721" y="30479"/>
                </a:lnTo>
                <a:close/>
              </a:path>
            </a:pathLst>
          </a:custGeom>
          <a:solidFill>
            <a:srgbClr val="0000FF"/>
          </a:solidFill>
        </p:spPr>
        <p:txBody>
          <a:bodyPr wrap="square" lIns="0" tIns="0" rIns="0" bIns="0" rtlCol="0"/>
          <a:lstStyle/>
          <a:p>
            <a:endParaRPr sz="1632"/>
          </a:p>
        </p:txBody>
      </p:sp>
      <p:sp>
        <p:nvSpPr>
          <p:cNvPr id="46" name="object 46"/>
          <p:cNvSpPr/>
          <p:nvPr/>
        </p:nvSpPr>
        <p:spPr>
          <a:xfrm>
            <a:off x="3664510" y="4545129"/>
            <a:ext cx="34549" cy="34549"/>
          </a:xfrm>
          <a:custGeom>
            <a:avLst/>
            <a:gdLst/>
            <a:ahLst/>
            <a:cxnLst/>
            <a:rect l="l" t="t" r="r" b="b"/>
            <a:pathLst>
              <a:path w="38100" h="38100">
                <a:moveTo>
                  <a:pt x="19050" y="0"/>
                </a:moveTo>
                <a:lnTo>
                  <a:pt x="11787" y="1547"/>
                </a:lnTo>
                <a:lnTo>
                  <a:pt x="5715" y="5714"/>
                </a:lnTo>
                <a:lnTo>
                  <a:pt x="1547" y="11787"/>
                </a:lnTo>
                <a:lnTo>
                  <a:pt x="0" y="19049"/>
                </a:lnTo>
                <a:lnTo>
                  <a:pt x="1547" y="26848"/>
                </a:lnTo>
                <a:lnTo>
                  <a:pt x="5715" y="32861"/>
                </a:lnTo>
                <a:lnTo>
                  <a:pt x="11787" y="36730"/>
                </a:lnTo>
                <a:lnTo>
                  <a:pt x="19050" y="38099"/>
                </a:lnTo>
                <a:lnTo>
                  <a:pt x="26312" y="36730"/>
                </a:lnTo>
                <a:lnTo>
                  <a:pt x="32384" y="32861"/>
                </a:lnTo>
                <a:lnTo>
                  <a:pt x="36552" y="26848"/>
                </a:lnTo>
                <a:lnTo>
                  <a:pt x="38100" y="19049"/>
                </a:lnTo>
                <a:lnTo>
                  <a:pt x="36552" y="11787"/>
                </a:lnTo>
                <a:lnTo>
                  <a:pt x="32385" y="5714"/>
                </a:lnTo>
                <a:lnTo>
                  <a:pt x="26312" y="1547"/>
                </a:lnTo>
                <a:lnTo>
                  <a:pt x="19050" y="0"/>
                </a:lnTo>
                <a:close/>
              </a:path>
            </a:pathLst>
          </a:custGeom>
          <a:solidFill>
            <a:srgbClr val="0000FF"/>
          </a:solidFill>
        </p:spPr>
        <p:txBody>
          <a:bodyPr wrap="square" lIns="0" tIns="0" rIns="0" bIns="0" rtlCol="0"/>
          <a:lstStyle/>
          <a:p>
            <a:endParaRPr sz="1632"/>
          </a:p>
        </p:txBody>
      </p:sp>
      <p:sp>
        <p:nvSpPr>
          <p:cNvPr id="47" name="object 47"/>
          <p:cNvSpPr/>
          <p:nvPr/>
        </p:nvSpPr>
        <p:spPr>
          <a:xfrm>
            <a:off x="3853379" y="4205396"/>
            <a:ext cx="230327" cy="228024"/>
          </a:xfrm>
          <a:custGeom>
            <a:avLst/>
            <a:gdLst/>
            <a:ahLst/>
            <a:cxnLst/>
            <a:rect l="l" t="t" r="r" b="b"/>
            <a:pathLst>
              <a:path w="254000" h="251460">
                <a:moveTo>
                  <a:pt x="85089" y="11429"/>
                </a:moveTo>
                <a:lnTo>
                  <a:pt x="29209" y="11429"/>
                </a:lnTo>
                <a:lnTo>
                  <a:pt x="29323" y="14763"/>
                </a:lnTo>
                <a:lnTo>
                  <a:pt x="30479" y="22859"/>
                </a:lnTo>
                <a:lnTo>
                  <a:pt x="58419" y="243839"/>
                </a:lnTo>
                <a:lnTo>
                  <a:pt x="59689" y="250189"/>
                </a:lnTo>
                <a:lnTo>
                  <a:pt x="59689" y="251459"/>
                </a:lnTo>
                <a:lnTo>
                  <a:pt x="71119" y="251459"/>
                </a:lnTo>
                <a:lnTo>
                  <a:pt x="74929" y="243839"/>
                </a:lnTo>
                <a:lnTo>
                  <a:pt x="96575" y="209549"/>
                </a:lnTo>
                <a:lnTo>
                  <a:pt x="85089" y="209549"/>
                </a:lnTo>
                <a:lnTo>
                  <a:pt x="60959" y="22859"/>
                </a:lnTo>
                <a:lnTo>
                  <a:pt x="62408" y="18395"/>
                </a:lnTo>
                <a:lnTo>
                  <a:pt x="66833" y="14763"/>
                </a:lnTo>
                <a:lnTo>
                  <a:pt x="74354" y="12322"/>
                </a:lnTo>
                <a:lnTo>
                  <a:pt x="85089" y="11429"/>
                </a:lnTo>
                <a:close/>
              </a:path>
              <a:path w="254000" h="251460">
                <a:moveTo>
                  <a:pt x="248919" y="11429"/>
                </a:moveTo>
                <a:lnTo>
                  <a:pt x="182879" y="11429"/>
                </a:lnTo>
                <a:lnTo>
                  <a:pt x="193039" y="12700"/>
                </a:lnTo>
                <a:lnTo>
                  <a:pt x="199389" y="15239"/>
                </a:lnTo>
                <a:lnTo>
                  <a:pt x="199389" y="27939"/>
                </a:lnTo>
                <a:lnTo>
                  <a:pt x="194309" y="36829"/>
                </a:lnTo>
                <a:lnTo>
                  <a:pt x="85089" y="209549"/>
                </a:lnTo>
                <a:lnTo>
                  <a:pt x="96575" y="209549"/>
                </a:lnTo>
                <a:lnTo>
                  <a:pt x="203200" y="40639"/>
                </a:lnTo>
                <a:lnTo>
                  <a:pt x="215344" y="24467"/>
                </a:lnTo>
                <a:lnTo>
                  <a:pt x="227012" y="16033"/>
                </a:lnTo>
                <a:lnTo>
                  <a:pt x="238204" y="12600"/>
                </a:lnTo>
                <a:lnTo>
                  <a:pt x="248919" y="11429"/>
                </a:lnTo>
                <a:close/>
              </a:path>
              <a:path w="254000" h="251460">
                <a:moveTo>
                  <a:pt x="12700" y="0"/>
                </a:moveTo>
                <a:lnTo>
                  <a:pt x="0" y="0"/>
                </a:lnTo>
                <a:lnTo>
                  <a:pt x="0" y="11429"/>
                </a:lnTo>
                <a:lnTo>
                  <a:pt x="93979" y="11429"/>
                </a:lnTo>
                <a:lnTo>
                  <a:pt x="93979" y="1269"/>
                </a:lnTo>
                <a:lnTo>
                  <a:pt x="19050" y="1269"/>
                </a:lnTo>
                <a:lnTo>
                  <a:pt x="12700" y="0"/>
                </a:lnTo>
                <a:close/>
              </a:path>
              <a:path w="254000" h="251460">
                <a:moveTo>
                  <a:pt x="184150" y="0"/>
                </a:moveTo>
                <a:lnTo>
                  <a:pt x="176529" y="0"/>
                </a:lnTo>
                <a:lnTo>
                  <a:pt x="176529" y="11429"/>
                </a:lnTo>
                <a:lnTo>
                  <a:pt x="252729" y="11429"/>
                </a:lnTo>
                <a:lnTo>
                  <a:pt x="254000" y="5079"/>
                </a:lnTo>
                <a:lnTo>
                  <a:pt x="254000" y="1269"/>
                </a:lnTo>
                <a:lnTo>
                  <a:pt x="219709" y="1269"/>
                </a:lnTo>
                <a:lnTo>
                  <a:pt x="210403" y="1071"/>
                </a:lnTo>
                <a:lnTo>
                  <a:pt x="192742" y="198"/>
                </a:lnTo>
                <a:lnTo>
                  <a:pt x="184150" y="0"/>
                </a:lnTo>
                <a:close/>
              </a:path>
              <a:path w="254000" h="251460">
                <a:moveTo>
                  <a:pt x="91439" y="0"/>
                </a:moveTo>
                <a:lnTo>
                  <a:pt x="88900" y="0"/>
                </a:lnTo>
                <a:lnTo>
                  <a:pt x="78204" y="198"/>
                </a:lnTo>
                <a:lnTo>
                  <a:pt x="55860" y="1071"/>
                </a:lnTo>
                <a:lnTo>
                  <a:pt x="44450" y="1269"/>
                </a:lnTo>
                <a:lnTo>
                  <a:pt x="93979" y="1269"/>
                </a:lnTo>
                <a:lnTo>
                  <a:pt x="91439" y="0"/>
                </a:lnTo>
                <a:close/>
              </a:path>
              <a:path w="254000" h="251460">
                <a:moveTo>
                  <a:pt x="251459" y="0"/>
                </a:moveTo>
                <a:lnTo>
                  <a:pt x="248919" y="0"/>
                </a:lnTo>
                <a:lnTo>
                  <a:pt x="242034" y="198"/>
                </a:lnTo>
                <a:lnTo>
                  <a:pt x="227310" y="1071"/>
                </a:lnTo>
                <a:lnTo>
                  <a:pt x="219709" y="1269"/>
                </a:lnTo>
                <a:lnTo>
                  <a:pt x="254000" y="1269"/>
                </a:lnTo>
                <a:lnTo>
                  <a:pt x="251459" y="0"/>
                </a:lnTo>
                <a:close/>
              </a:path>
            </a:pathLst>
          </a:custGeom>
          <a:solidFill>
            <a:srgbClr val="0000FF"/>
          </a:solidFill>
        </p:spPr>
        <p:txBody>
          <a:bodyPr wrap="square" lIns="0" tIns="0" rIns="0" bIns="0" rtlCol="0"/>
          <a:lstStyle/>
          <a:p>
            <a:endParaRPr sz="1632"/>
          </a:p>
        </p:txBody>
      </p:sp>
      <p:sp>
        <p:nvSpPr>
          <p:cNvPr id="48" name="object 48"/>
          <p:cNvSpPr/>
          <p:nvPr/>
        </p:nvSpPr>
        <p:spPr>
          <a:xfrm>
            <a:off x="4035336" y="4312498"/>
            <a:ext cx="169291" cy="161229"/>
          </a:xfrm>
          <a:custGeom>
            <a:avLst/>
            <a:gdLst/>
            <a:ahLst/>
            <a:cxnLst/>
            <a:rect l="l" t="t" r="r" b="b"/>
            <a:pathLst>
              <a:path w="186689" h="177800">
                <a:moveTo>
                  <a:pt x="54610" y="168910"/>
                </a:moveTo>
                <a:lnTo>
                  <a:pt x="0" y="168910"/>
                </a:lnTo>
                <a:lnTo>
                  <a:pt x="0" y="176530"/>
                </a:lnTo>
                <a:lnTo>
                  <a:pt x="1270" y="177800"/>
                </a:lnTo>
                <a:lnTo>
                  <a:pt x="10160" y="177800"/>
                </a:lnTo>
                <a:lnTo>
                  <a:pt x="17780" y="176530"/>
                </a:lnTo>
                <a:lnTo>
                  <a:pt x="54610" y="176530"/>
                </a:lnTo>
                <a:lnTo>
                  <a:pt x="54610" y="168910"/>
                </a:lnTo>
                <a:close/>
              </a:path>
              <a:path w="186689" h="177800">
                <a:moveTo>
                  <a:pt x="54610" y="176530"/>
                </a:moveTo>
                <a:lnTo>
                  <a:pt x="24130" y="176530"/>
                </a:lnTo>
                <a:lnTo>
                  <a:pt x="30956" y="176728"/>
                </a:lnTo>
                <a:lnTo>
                  <a:pt x="44132" y="177601"/>
                </a:lnTo>
                <a:lnTo>
                  <a:pt x="49530" y="177800"/>
                </a:lnTo>
                <a:lnTo>
                  <a:pt x="54610" y="177800"/>
                </a:lnTo>
                <a:lnTo>
                  <a:pt x="54610" y="176530"/>
                </a:lnTo>
                <a:close/>
              </a:path>
              <a:path w="186689" h="177800">
                <a:moveTo>
                  <a:pt x="186690" y="168910"/>
                </a:moveTo>
                <a:lnTo>
                  <a:pt x="118110" y="168910"/>
                </a:lnTo>
                <a:lnTo>
                  <a:pt x="118110" y="177800"/>
                </a:lnTo>
                <a:lnTo>
                  <a:pt x="121920" y="177800"/>
                </a:lnTo>
                <a:lnTo>
                  <a:pt x="128488" y="177601"/>
                </a:lnTo>
                <a:lnTo>
                  <a:pt x="146387" y="176728"/>
                </a:lnTo>
                <a:lnTo>
                  <a:pt x="153670" y="176530"/>
                </a:lnTo>
                <a:lnTo>
                  <a:pt x="186055" y="176530"/>
                </a:lnTo>
                <a:lnTo>
                  <a:pt x="186690" y="175260"/>
                </a:lnTo>
                <a:lnTo>
                  <a:pt x="186690" y="168910"/>
                </a:lnTo>
                <a:close/>
              </a:path>
              <a:path w="186689" h="177800">
                <a:moveTo>
                  <a:pt x="186055" y="176530"/>
                </a:moveTo>
                <a:lnTo>
                  <a:pt x="157480" y="176530"/>
                </a:lnTo>
                <a:lnTo>
                  <a:pt x="163830" y="177800"/>
                </a:lnTo>
                <a:lnTo>
                  <a:pt x="185420" y="177800"/>
                </a:lnTo>
                <a:lnTo>
                  <a:pt x="186055" y="176530"/>
                </a:lnTo>
                <a:close/>
              </a:path>
              <a:path w="186689" h="177800">
                <a:moveTo>
                  <a:pt x="142240" y="0"/>
                </a:moveTo>
                <a:lnTo>
                  <a:pt x="132080" y="0"/>
                </a:lnTo>
                <a:lnTo>
                  <a:pt x="130810" y="2540"/>
                </a:lnTo>
                <a:lnTo>
                  <a:pt x="128270" y="6350"/>
                </a:lnTo>
                <a:lnTo>
                  <a:pt x="36830" y="148590"/>
                </a:lnTo>
                <a:lnTo>
                  <a:pt x="5080" y="168910"/>
                </a:lnTo>
                <a:lnTo>
                  <a:pt x="39370" y="168910"/>
                </a:lnTo>
                <a:lnTo>
                  <a:pt x="39370" y="158750"/>
                </a:lnTo>
                <a:lnTo>
                  <a:pt x="43180" y="154940"/>
                </a:lnTo>
                <a:lnTo>
                  <a:pt x="43180" y="152400"/>
                </a:lnTo>
                <a:lnTo>
                  <a:pt x="63500" y="120650"/>
                </a:lnTo>
                <a:lnTo>
                  <a:pt x="159054" y="120650"/>
                </a:lnTo>
                <a:lnTo>
                  <a:pt x="157731" y="111760"/>
                </a:lnTo>
                <a:lnTo>
                  <a:pt x="68580" y="111760"/>
                </a:lnTo>
                <a:lnTo>
                  <a:pt x="121920" y="30480"/>
                </a:lnTo>
                <a:lnTo>
                  <a:pt x="145640" y="30480"/>
                </a:lnTo>
                <a:lnTo>
                  <a:pt x="142240" y="7620"/>
                </a:lnTo>
                <a:lnTo>
                  <a:pt x="142240" y="0"/>
                </a:lnTo>
                <a:close/>
              </a:path>
              <a:path w="186689" h="177800">
                <a:moveTo>
                  <a:pt x="159054" y="120650"/>
                </a:moveTo>
                <a:lnTo>
                  <a:pt x="134620" y="120650"/>
                </a:lnTo>
                <a:lnTo>
                  <a:pt x="140970" y="162560"/>
                </a:lnTo>
                <a:lnTo>
                  <a:pt x="139700" y="165100"/>
                </a:lnTo>
                <a:lnTo>
                  <a:pt x="138430" y="168910"/>
                </a:lnTo>
                <a:lnTo>
                  <a:pt x="166370" y="168910"/>
                </a:lnTo>
                <a:lnTo>
                  <a:pt x="165100" y="167640"/>
                </a:lnTo>
                <a:lnTo>
                  <a:pt x="165100" y="161290"/>
                </a:lnTo>
                <a:lnTo>
                  <a:pt x="159054" y="120650"/>
                </a:lnTo>
                <a:close/>
              </a:path>
              <a:path w="186689" h="177800">
                <a:moveTo>
                  <a:pt x="145640" y="30480"/>
                </a:moveTo>
                <a:lnTo>
                  <a:pt x="121920" y="30480"/>
                </a:lnTo>
                <a:lnTo>
                  <a:pt x="133350" y="111760"/>
                </a:lnTo>
                <a:lnTo>
                  <a:pt x="157731" y="111760"/>
                </a:lnTo>
                <a:lnTo>
                  <a:pt x="145640" y="30480"/>
                </a:lnTo>
                <a:close/>
              </a:path>
            </a:pathLst>
          </a:custGeom>
          <a:solidFill>
            <a:srgbClr val="0000FF"/>
          </a:solidFill>
        </p:spPr>
        <p:txBody>
          <a:bodyPr wrap="square" lIns="0" tIns="0" rIns="0" bIns="0" rtlCol="0"/>
          <a:lstStyle/>
          <a:p>
            <a:endParaRPr sz="1632"/>
          </a:p>
        </p:txBody>
      </p:sp>
      <p:sp>
        <p:nvSpPr>
          <p:cNvPr id="49" name="object 49"/>
          <p:cNvSpPr/>
          <p:nvPr/>
        </p:nvSpPr>
        <p:spPr>
          <a:xfrm>
            <a:off x="3853379" y="4643018"/>
            <a:ext cx="230327" cy="226873"/>
          </a:xfrm>
          <a:custGeom>
            <a:avLst/>
            <a:gdLst/>
            <a:ahLst/>
            <a:cxnLst/>
            <a:rect l="l" t="t" r="r" b="b"/>
            <a:pathLst>
              <a:path w="254000" h="250189">
                <a:moveTo>
                  <a:pt x="85089" y="11429"/>
                </a:moveTo>
                <a:lnTo>
                  <a:pt x="29209" y="11429"/>
                </a:lnTo>
                <a:lnTo>
                  <a:pt x="29300" y="14604"/>
                </a:lnTo>
                <a:lnTo>
                  <a:pt x="30479" y="22859"/>
                </a:lnTo>
                <a:lnTo>
                  <a:pt x="58419" y="242569"/>
                </a:lnTo>
                <a:lnTo>
                  <a:pt x="59689" y="250189"/>
                </a:lnTo>
                <a:lnTo>
                  <a:pt x="71119" y="250189"/>
                </a:lnTo>
                <a:lnTo>
                  <a:pt x="72389" y="248919"/>
                </a:lnTo>
                <a:lnTo>
                  <a:pt x="74929" y="243839"/>
                </a:lnTo>
                <a:lnTo>
                  <a:pt x="96575" y="209549"/>
                </a:lnTo>
                <a:lnTo>
                  <a:pt x="85089" y="209549"/>
                </a:lnTo>
                <a:lnTo>
                  <a:pt x="60959" y="21589"/>
                </a:lnTo>
                <a:lnTo>
                  <a:pt x="62408" y="17859"/>
                </a:lnTo>
                <a:lnTo>
                  <a:pt x="66833" y="14604"/>
                </a:lnTo>
                <a:lnTo>
                  <a:pt x="74354" y="12303"/>
                </a:lnTo>
                <a:lnTo>
                  <a:pt x="85089" y="11429"/>
                </a:lnTo>
                <a:close/>
              </a:path>
              <a:path w="254000" h="250189">
                <a:moveTo>
                  <a:pt x="248919" y="11429"/>
                </a:moveTo>
                <a:lnTo>
                  <a:pt x="193039" y="11429"/>
                </a:lnTo>
                <a:lnTo>
                  <a:pt x="199389" y="15239"/>
                </a:lnTo>
                <a:lnTo>
                  <a:pt x="199389" y="27939"/>
                </a:lnTo>
                <a:lnTo>
                  <a:pt x="194309" y="35559"/>
                </a:lnTo>
                <a:lnTo>
                  <a:pt x="85089" y="209549"/>
                </a:lnTo>
                <a:lnTo>
                  <a:pt x="96575" y="209549"/>
                </a:lnTo>
                <a:lnTo>
                  <a:pt x="203200" y="40639"/>
                </a:lnTo>
                <a:lnTo>
                  <a:pt x="215344" y="24288"/>
                </a:lnTo>
                <a:lnTo>
                  <a:pt x="227012" y="15557"/>
                </a:lnTo>
                <a:lnTo>
                  <a:pt x="238204" y="12064"/>
                </a:lnTo>
                <a:lnTo>
                  <a:pt x="248919" y="11429"/>
                </a:lnTo>
                <a:close/>
              </a:path>
              <a:path w="254000" h="250189">
                <a:moveTo>
                  <a:pt x="12700" y="0"/>
                </a:moveTo>
                <a:lnTo>
                  <a:pt x="0" y="0"/>
                </a:lnTo>
                <a:lnTo>
                  <a:pt x="0" y="11429"/>
                </a:lnTo>
                <a:lnTo>
                  <a:pt x="93979" y="11429"/>
                </a:lnTo>
                <a:lnTo>
                  <a:pt x="93979" y="1269"/>
                </a:lnTo>
                <a:lnTo>
                  <a:pt x="19050" y="1269"/>
                </a:lnTo>
                <a:lnTo>
                  <a:pt x="12700" y="0"/>
                </a:lnTo>
                <a:close/>
              </a:path>
              <a:path w="254000" h="250189">
                <a:moveTo>
                  <a:pt x="184150" y="0"/>
                </a:moveTo>
                <a:lnTo>
                  <a:pt x="176529" y="0"/>
                </a:lnTo>
                <a:lnTo>
                  <a:pt x="176529" y="11429"/>
                </a:lnTo>
                <a:lnTo>
                  <a:pt x="252729" y="11429"/>
                </a:lnTo>
                <a:lnTo>
                  <a:pt x="254000" y="5079"/>
                </a:lnTo>
                <a:lnTo>
                  <a:pt x="254000" y="1269"/>
                </a:lnTo>
                <a:lnTo>
                  <a:pt x="219709" y="1269"/>
                </a:lnTo>
                <a:lnTo>
                  <a:pt x="210403" y="1071"/>
                </a:lnTo>
                <a:lnTo>
                  <a:pt x="192742" y="198"/>
                </a:lnTo>
                <a:lnTo>
                  <a:pt x="184150" y="0"/>
                </a:lnTo>
                <a:close/>
              </a:path>
              <a:path w="254000" h="250189">
                <a:moveTo>
                  <a:pt x="91439" y="0"/>
                </a:moveTo>
                <a:lnTo>
                  <a:pt x="88900" y="0"/>
                </a:lnTo>
                <a:lnTo>
                  <a:pt x="78204" y="198"/>
                </a:lnTo>
                <a:lnTo>
                  <a:pt x="55860" y="1071"/>
                </a:lnTo>
                <a:lnTo>
                  <a:pt x="44450" y="1269"/>
                </a:lnTo>
                <a:lnTo>
                  <a:pt x="93979" y="1269"/>
                </a:lnTo>
                <a:lnTo>
                  <a:pt x="91439" y="0"/>
                </a:lnTo>
                <a:close/>
              </a:path>
              <a:path w="254000" h="250189">
                <a:moveTo>
                  <a:pt x="251459" y="0"/>
                </a:moveTo>
                <a:lnTo>
                  <a:pt x="248919" y="0"/>
                </a:lnTo>
                <a:lnTo>
                  <a:pt x="242034" y="198"/>
                </a:lnTo>
                <a:lnTo>
                  <a:pt x="227310" y="1071"/>
                </a:lnTo>
                <a:lnTo>
                  <a:pt x="219709" y="1269"/>
                </a:lnTo>
                <a:lnTo>
                  <a:pt x="254000" y="1269"/>
                </a:lnTo>
                <a:lnTo>
                  <a:pt x="251459" y="0"/>
                </a:lnTo>
                <a:close/>
              </a:path>
            </a:pathLst>
          </a:custGeom>
          <a:solidFill>
            <a:srgbClr val="0000FF"/>
          </a:solidFill>
        </p:spPr>
        <p:txBody>
          <a:bodyPr wrap="square" lIns="0" tIns="0" rIns="0" bIns="0" rtlCol="0"/>
          <a:lstStyle/>
          <a:p>
            <a:endParaRPr sz="1632"/>
          </a:p>
        </p:txBody>
      </p:sp>
      <p:sp>
        <p:nvSpPr>
          <p:cNvPr id="50" name="object 50"/>
          <p:cNvSpPr/>
          <p:nvPr/>
        </p:nvSpPr>
        <p:spPr>
          <a:xfrm>
            <a:off x="4035336" y="4750120"/>
            <a:ext cx="169291" cy="161229"/>
          </a:xfrm>
          <a:custGeom>
            <a:avLst/>
            <a:gdLst/>
            <a:ahLst/>
            <a:cxnLst/>
            <a:rect l="l" t="t" r="r" b="b"/>
            <a:pathLst>
              <a:path w="186689" h="177800">
                <a:moveTo>
                  <a:pt x="142240" y="0"/>
                </a:moveTo>
                <a:lnTo>
                  <a:pt x="132080" y="0"/>
                </a:lnTo>
                <a:lnTo>
                  <a:pt x="130810" y="2540"/>
                </a:lnTo>
                <a:lnTo>
                  <a:pt x="128270" y="6350"/>
                </a:lnTo>
                <a:lnTo>
                  <a:pt x="36830" y="148590"/>
                </a:lnTo>
                <a:lnTo>
                  <a:pt x="5080" y="168910"/>
                </a:lnTo>
                <a:lnTo>
                  <a:pt x="2540" y="170180"/>
                </a:lnTo>
                <a:lnTo>
                  <a:pt x="0" y="170180"/>
                </a:lnTo>
                <a:lnTo>
                  <a:pt x="0" y="176530"/>
                </a:lnTo>
                <a:lnTo>
                  <a:pt x="1270" y="177800"/>
                </a:lnTo>
                <a:lnTo>
                  <a:pt x="10160" y="177800"/>
                </a:lnTo>
                <a:lnTo>
                  <a:pt x="17780" y="176530"/>
                </a:lnTo>
                <a:lnTo>
                  <a:pt x="54610" y="176530"/>
                </a:lnTo>
                <a:lnTo>
                  <a:pt x="54610" y="170180"/>
                </a:lnTo>
                <a:lnTo>
                  <a:pt x="52070" y="168910"/>
                </a:lnTo>
                <a:lnTo>
                  <a:pt x="39370" y="168910"/>
                </a:lnTo>
                <a:lnTo>
                  <a:pt x="39370" y="158750"/>
                </a:lnTo>
                <a:lnTo>
                  <a:pt x="43180" y="154940"/>
                </a:lnTo>
                <a:lnTo>
                  <a:pt x="43180" y="152400"/>
                </a:lnTo>
                <a:lnTo>
                  <a:pt x="63500" y="121920"/>
                </a:lnTo>
                <a:lnTo>
                  <a:pt x="159243" y="121920"/>
                </a:lnTo>
                <a:lnTo>
                  <a:pt x="157920" y="113030"/>
                </a:lnTo>
                <a:lnTo>
                  <a:pt x="68580" y="113030"/>
                </a:lnTo>
                <a:lnTo>
                  <a:pt x="121920" y="30480"/>
                </a:lnTo>
                <a:lnTo>
                  <a:pt x="145640" y="30480"/>
                </a:lnTo>
                <a:lnTo>
                  <a:pt x="142240" y="7620"/>
                </a:lnTo>
                <a:lnTo>
                  <a:pt x="142240" y="0"/>
                </a:lnTo>
                <a:close/>
              </a:path>
              <a:path w="186689" h="177800">
                <a:moveTo>
                  <a:pt x="54610" y="176530"/>
                </a:moveTo>
                <a:lnTo>
                  <a:pt x="24130" y="176530"/>
                </a:lnTo>
                <a:lnTo>
                  <a:pt x="30956" y="176728"/>
                </a:lnTo>
                <a:lnTo>
                  <a:pt x="44132" y="177601"/>
                </a:lnTo>
                <a:lnTo>
                  <a:pt x="49530" y="177800"/>
                </a:lnTo>
                <a:lnTo>
                  <a:pt x="54610" y="177800"/>
                </a:lnTo>
                <a:lnTo>
                  <a:pt x="54610" y="176530"/>
                </a:lnTo>
                <a:close/>
              </a:path>
              <a:path w="186689" h="177800">
                <a:moveTo>
                  <a:pt x="186690" y="168910"/>
                </a:moveTo>
                <a:lnTo>
                  <a:pt x="118110" y="168910"/>
                </a:lnTo>
                <a:lnTo>
                  <a:pt x="118110" y="177800"/>
                </a:lnTo>
                <a:lnTo>
                  <a:pt x="121920" y="177800"/>
                </a:lnTo>
                <a:lnTo>
                  <a:pt x="128488" y="177601"/>
                </a:lnTo>
                <a:lnTo>
                  <a:pt x="146387" y="176728"/>
                </a:lnTo>
                <a:lnTo>
                  <a:pt x="153670" y="176530"/>
                </a:lnTo>
                <a:lnTo>
                  <a:pt x="186055" y="176530"/>
                </a:lnTo>
                <a:lnTo>
                  <a:pt x="186690" y="175260"/>
                </a:lnTo>
                <a:lnTo>
                  <a:pt x="186690" y="168910"/>
                </a:lnTo>
                <a:close/>
              </a:path>
              <a:path w="186689" h="177800">
                <a:moveTo>
                  <a:pt x="186055" y="176530"/>
                </a:moveTo>
                <a:lnTo>
                  <a:pt x="157480" y="176530"/>
                </a:lnTo>
                <a:lnTo>
                  <a:pt x="163830" y="177800"/>
                </a:lnTo>
                <a:lnTo>
                  <a:pt x="185420" y="177800"/>
                </a:lnTo>
                <a:lnTo>
                  <a:pt x="186055" y="176530"/>
                </a:lnTo>
                <a:close/>
              </a:path>
              <a:path w="186689" h="177800">
                <a:moveTo>
                  <a:pt x="159243" y="121920"/>
                </a:moveTo>
                <a:lnTo>
                  <a:pt x="134620" y="121920"/>
                </a:lnTo>
                <a:lnTo>
                  <a:pt x="140970" y="162560"/>
                </a:lnTo>
                <a:lnTo>
                  <a:pt x="139700" y="165100"/>
                </a:lnTo>
                <a:lnTo>
                  <a:pt x="138430" y="168910"/>
                </a:lnTo>
                <a:lnTo>
                  <a:pt x="166370" y="168910"/>
                </a:lnTo>
                <a:lnTo>
                  <a:pt x="165100" y="167640"/>
                </a:lnTo>
                <a:lnTo>
                  <a:pt x="165100" y="161290"/>
                </a:lnTo>
                <a:lnTo>
                  <a:pt x="159243" y="121920"/>
                </a:lnTo>
                <a:close/>
              </a:path>
              <a:path w="186689" h="177800">
                <a:moveTo>
                  <a:pt x="145640" y="30480"/>
                </a:moveTo>
                <a:lnTo>
                  <a:pt x="121920" y="30480"/>
                </a:lnTo>
                <a:lnTo>
                  <a:pt x="133350" y="113030"/>
                </a:lnTo>
                <a:lnTo>
                  <a:pt x="157920" y="113030"/>
                </a:lnTo>
                <a:lnTo>
                  <a:pt x="145640" y="30480"/>
                </a:lnTo>
                <a:close/>
              </a:path>
            </a:pathLst>
          </a:custGeom>
          <a:solidFill>
            <a:srgbClr val="0000FF"/>
          </a:solidFill>
        </p:spPr>
        <p:txBody>
          <a:bodyPr wrap="square" lIns="0" tIns="0" rIns="0" bIns="0" rtlCol="0"/>
          <a:lstStyle/>
          <a:p>
            <a:endParaRPr sz="1632"/>
          </a:p>
        </p:txBody>
      </p:sp>
      <p:sp>
        <p:nvSpPr>
          <p:cNvPr id="51" name="object 51"/>
          <p:cNvSpPr/>
          <p:nvPr/>
        </p:nvSpPr>
        <p:spPr>
          <a:xfrm>
            <a:off x="741654" y="4561827"/>
            <a:ext cx="739351" cy="0"/>
          </a:xfrm>
          <a:custGeom>
            <a:avLst/>
            <a:gdLst/>
            <a:ahLst/>
            <a:cxnLst/>
            <a:rect l="l" t="t" r="r" b="b"/>
            <a:pathLst>
              <a:path w="815339">
                <a:moveTo>
                  <a:pt x="0" y="0"/>
                </a:moveTo>
                <a:lnTo>
                  <a:pt x="815339" y="0"/>
                </a:lnTo>
              </a:path>
            </a:pathLst>
          </a:custGeom>
          <a:ln w="13969">
            <a:solidFill>
              <a:srgbClr val="0000FF"/>
            </a:solidFill>
          </a:ln>
        </p:spPr>
        <p:txBody>
          <a:bodyPr wrap="square" lIns="0" tIns="0" rIns="0" bIns="0" rtlCol="0"/>
          <a:lstStyle/>
          <a:p>
            <a:endParaRPr sz="1632"/>
          </a:p>
        </p:txBody>
      </p:sp>
      <p:sp>
        <p:nvSpPr>
          <p:cNvPr id="52" name="object 52"/>
          <p:cNvSpPr/>
          <p:nvPr/>
        </p:nvSpPr>
        <p:spPr>
          <a:xfrm>
            <a:off x="3836104" y="4561827"/>
            <a:ext cx="397315" cy="0"/>
          </a:xfrm>
          <a:custGeom>
            <a:avLst/>
            <a:gdLst/>
            <a:ahLst/>
            <a:cxnLst/>
            <a:rect l="l" t="t" r="r" b="b"/>
            <a:pathLst>
              <a:path w="438150">
                <a:moveTo>
                  <a:pt x="0" y="0"/>
                </a:moveTo>
                <a:lnTo>
                  <a:pt x="438150" y="0"/>
                </a:lnTo>
              </a:path>
            </a:pathLst>
          </a:custGeom>
          <a:ln w="13969">
            <a:solidFill>
              <a:srgbClr val="0000FF"/>
            </a:solidFill>
          </a:ln>
        </p:spPr>
        <p:txBody>
          <a:bodyPr wrap="square" lIns="0" tIns="0" rIns="0" bIns="0" rtlCol="0"/>
          <a:lstStyle/>
          <a:p>
            <a:endParaRPr sz="1632"/>
          </a:p>
        </p:txBody>
      </p:sp>
      <p:sp>
        <p:nvSpPr>
          <p:cNvPr id="53" name="object 53"/>
          <p:cNvSpPr/>
          <p:nvPr/>
        </p:nvSpPr>
        <p:spPr>
          <a:xfrm>
            <a:off x="754322" y="5050698"/>
            <a:ext cx="153168" cy="228024"/>
          </a:xfrm>
          <a:custGeom>
            <a:avLst/>
            <a:gdLst/>
            <a:ahLst/>
            <a:cxnLst/>
            <a:rect l="l" t="t" r="r" b="b"/>
            <a:pathLst>
              <a:path w="168909" h="251460">
                <a:moveTo>
                  <a:pt x="86359" y="90169"/>
                </a:moveTo>
                <a:lnTo>
                  <a:pt x="55185" y="99119"/>
                </a:lnTo>
                <a:lnTo>
                  <a:pt x="27463" y="122713"/>
                </a:lnTo>
                <a:lnTo>
                  <a:pt x="7600" y="156071"/>
                </a:lnTo>
                <a:lnTo>
                  <a:pt x="0" y="194310"/>
                </a:lnTo>
                <a:lnTo>
                  <a:pt x="3432" y="217170"/>
                </a:lnTo>
                <a:lnTo>
                  <a:pt x="13176" y="235267"/>
                </a:lnTo>
                <a:lnTo>
                  <a:pt x="28396" y="247173"/>
                </a:lnTo>
                <a:lnTo>
                  <a:pt x="48259" y="251460"/>
                </a:lnTo>
                <a:lnTo>
                  <a:pt x="55046" y="250666"/>
                </a:lnTo>
                <a:lnTo>
                  <a:pt x="65404" y="247015"/>
                </a:lnTo>
                <a:lnTo>
                  <a:pt x="72387" y="242569"/>
                </a:lnTo>
                <a:lnTo>
                  <a:pt x="48259" y="242569"/>
                </a:lnTo>
                <a:lnTo>
                  <a:pt x="37187" y="239375"/>
                </a:lnTo>
                <a:lnTo>
                  <a:pt x="30162" y="231298"/>
                </a:lnTo>
                <a:lnTo>
                  <a:pt x="26471" y="220602"/>
                </a:lnTo>
                <a:lnTo>
                  <a:pt x="25523" y="210819"/>
                </a:lnTo>
                <a:lnTo>
                  <a:pt x="25453" y="209073"/>
                </a:lnTo>
                <a:lnTo>
                  <a:pt x="27324" y="192266"/>
                </a:lnTo>
                <a:lnTo>
                  <a:pt x="38794" y="148649"/>
                </a:lnTo>
                <a:lnTo>
                  <a:pt x="64611" y="106838"/>
                </a:lnTo>
                <a:lnTo>
                  <a:pt x="86359" y="97789"/>
                </a:lnTo>
                <a:lnTo>
                  <a:pt x="107199" y="97789"/>
                </a:lnTo>
                <a:lnTo>
                  <a:pt x="105727" y="96361"/>
                </a:lnTo>
                <a:lnTo>
                  <a:pt x="96877" y="91777"/>
                </a:lnTo>
                <a:lnTo>
                  <a:pt x="86359" y="90169"/>
                </a:lnTo>
                <a:close/>
              </a:path>
              <a:path w="168909" h="251460">
                <a:moveTo>
                  <a:pt x="115569" y="223519"/>
                </a:moveTo>
                <a:lnTo>
                  <a:pt x="93980" y="223519"/>
                </a:lnTo>
                <a:lnTo>
                  <a:pt x="97690" y="234315"/>
                </a:lnTo>
                <a:lnTo>
                  <a:pt x="104616" y="243205"/>
                </a:lnTo>
                <a:lnTo>
                  <a:pt x="114161" y="249237"/>
                </a:lnTo>
                <a:lnTo>
                  <a:pt x="125730" y="251460"/>
                </a:lnTo>
                <a:lnTo>
                  <a:pt x="135076" y="249892"/>
                </a:lnTo>
                <a:lnTo>
                  <a:pt x="142398" y="245586"/>
                </a:lnTo>
                <a:lnTo>
                  <a:pt x="145043" y="242569"/>
                </a:lnTo>
                <a:lnTo>
                  <a:pt x="116840" y="242569"/>
                </a:lnTo>
                <a:lnTo>
                  <a:pt x="115660" y="234315"/>
                </a:lnTo>
                <a:lnTo>
                  <a:pt x="115569" y="22351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30" y="134619"/>
                </a:lnTo>
                <a:lnTo>
                  <a:pt x="95250" y="204469"/>
                </a:lnTo>
                <a:lnTo>
                  <a:pt x="93980" y="210819"/>
                </a:lnTo>
                <a:lnTo>
                  <a:pt x="93980" y="212089"/>
                </a:lnTo>
                <a:lnTo>
                  <a:pt x="88900" y="218439"/>
                </a:lnTo>
                <a:lnTo>
                  <a:pt x="77013" y="230247"/>
                </a:lnTo>
                <a:lnTo>
                  <a:pt x="66198" y="237648"/>
                </a:lnTo>
                <a:lnTo>
                  <a:pt x="56574" y="241478"/>
                </a:lnTo>
                <a:lnTo>
                  <a:pt x="48259" y="242569"/>
                </a:lnTo>
                <a:lnTo>
                  <a:pt x="72387" y="242569"/>
                </a:lnTo>
                <a:lnTo>
                  <a:pt x="78620" y="238601"/>
                </a:lnTo>
                <a:lnTo>
                  <a:pt x="93980" y="223519"/>
                </a:lnTo>
                <a:lnTo>
                  <a:pt x="115569" y="223519"/>
                </a:lnTo>
                <a:lnTo>
                  <a:pt x="115569" y="218439"/>
                </a:lnTo>
                <a:lnTo>
                  <a:pt x="116840" y="215900"/>
                </a:lnTo>
                <a:lnTo>
                  <a:pt x="118109" y="209550"/>
                </a:lnTo>
                <a:lnTo>
                  <a:pt x="141942" y="113030"/>
                </a:lnTo>
                <a:lnTo>
                  <a:pt x="119380" y="113030"/>
                </a:lnTo>
                <a:lnTo>
                  <a:pt x="113149" y="103564"/>
                </a:lnTo>
                <a:lnTo>
                  <a:pt x="107199" y="97789"/>
                </a:lnTo>
                <a:close/>
              </a:path>
              <a:path w="168909" h="251460">
                <a:moveTo>
                  <a:pt x="163830" y="193039"/>
                </a:moveTo>
                <a:lnTo>
                  <a:pt x="154940" y="193039"/>
                </a:lnTo>
                <a:lnTo>
                  <a:pt x="154940" y="194310"/>
                </a:lnTo>
                <a:lnTo>
                  <a:pt x="153669" y="199389"/>
                </a:lnTo>
                <a:lnTo>
                  <a:pt x="149324" y="215780"/>
                </a:lnTo>
                <a:lnTo>
                  <a:pt x="143668" y="229552"/>
                </a:lnTo>
                <a:lnTo>
                  <a:pt x="136346" y="239037"/>
                </a:lnTo>
                <a:lnTo>
                  <a:pt x="127000" y="242569"/>
                </a:lnTo>
                <a:lnTo>
                  <a:pt x="145043" y="242569"/>
                </a:lnTo>
                <a:lnTo>
                  <a:pt x="162937" y="199886"/>
                </a:lnTo>
                <a:lnTo>
                  <a:pt x="163830" y="195580"/>
                </a:lnTo>
                <a:lnTo>
                  <a:pt x="163830" y="193039"/>
                </a:lnTo>
                <a:close/>
              </a:path>
              <a:path w="168909" h="251460">
                <a:moveTo>
                  <a:pt x="168909" y="0"/>
                </a:moveTo>
                <a:lnTo>
                  <a:pt x="165100" y="0"/>
                </a:lnTo>
                <a:lnTo>
                  <a:pt x="156170" y="416"/>
                </a:lnTo>
                <a:lnTo>
                  <a:pt x="142240" y="1428"/>
                </a:lnTo>
                <a:lnTo>
                  <a:pt x="128309" y="2678"/>
                </a:lnTo>
                <a:lnTo>
                  <a:pt x="119380" y="3810"/>
                </a:lnTo>
                <a:lnTo>
                  <a:pt x="116840" y="3810"/>
                </a:lnTo>
                <a:lnTo>
                  <a:pt x="115569" y="6350"/>
                </a:lnTo>
                <a:lnTo>
                  <a:pt x="115569" y="15239"/>
                </a:lnTo>
                <a:lnTo>
                  <a:pt x="139700" y="15239"/>
                </a:lnTo>
                <a:lnTo>
                  <a:pt x="140969" y="17780"/>
                </a:lnTo>
                <a:lnTo>
                  <a:pt x="140969" y="21589"/>
                </a:lnTo>
                <a:lnTo>
                  <a:pt x="139700" y="27939"/>
                </a:lnTo>
                <a:lnTo>
                  <a:pt x="119380" y="113030"/>
                </a:lnTo>
                <a:lnTo>
                  <a:pt x="141942" y="113030"/>
                </a:lnTo>
                <a:lnTo>
                  <a:pt x="168909" y="3810"/>
                </a:lnTo>
                <a:lnTo>
                  <a:pt x="168909" y="0"/>
                </a:lnTo>
                <a:close/>
              </a:path>
            </a:pathLst>
          </a:custGeom>
          <a:solidFill>
            <a:srgbClr val="FF3A21"/>
          </a:solidFill>
        </p:spPr>
        <p:txBody>
          <a:bodyPr wrap="square" lIns="0" tIns="0" rIns="0" bIns="0" rtlCol="0"/>
          <a:lstStyle/>
          <a:p>
            <a:endParaRPr sz="1632"/>
          </a:p>
        </p:txBody>
      </p:sp>
      <p:sp>
        <p:nvSpPr>
          <p:cNvPr id="54" name="object 54"/>
          <p:cNvSpPr/>
          <p:nvPr/>
        </p:nvSpPr>
        <p:spPr>
          <a:xfrm>
            <a:off x="946645" y="5347820"/>
            <a:ext cx="44914" cy="0"/>
          </a:xfrm>
          <a:custGeom>
            <a:avLst/>
            <a:gdLst/>
            <a:ahLst/>
            <a:cxnLst/>
            <a:rect l="l" t="t" r="r" b="b"/>
            <a:pathLst>
              <a:path w="49530">
                <a:moveTo>
                  <a:pt x="0" y="0"/>
                </a:moveTo>
                <a:lnTo>
                  <a:pt x="49529" y="0"/>
                </a:lnTo>
              </a:path>
            </a:pathLst>
          </a:custGeom>
          <a:ln w="15239">
            <a:solidFill>
              <a:srgbClr val="FF3A21"/>
            </a:solidFill>
          </a:ln>
        </p:spPr>
        <p:txBody>
          <a:bodyPr wrap="square" lIns="0" tIns="0" rIns="0" bIns="0" rtlCol="0"/>
          <a:lstStyle/>
          <a:p>
            <a:endParaRPr sz="1632"/>
          </a:p>
        </p:txBody>
      </p:sp>
      <p:sp>
        <p:nvSpPr>
          <p:cNvPr id="55" name="object 55"/>
          <p:cNvSpPr/>
          <p:nvPr/>
        </p:nvSpPr>
        <p:spPr>
          <a:xfrm>
            <a:off x="952980" y="5044940"/>
            <a:ext cx="0" cy="295971"/>
          </a:xfrm>
          <a:custGeom>
            <a:avLst/>
            <a:gdLst/>
            <a:ahLst/>
            <a:cxnLst/>
            <a:rect l="l" t="t" r="r" b="b"/>
            <a:pathLst>
              <a:path h="326389">
                <a:moveTo>
                  <a:pt x="0" y="0"/>
                </a:moveTo>
                <a:lnTo>
                  <a:pt x="0" y="326389"/>
                </a:lnTo>
              </a:path>
            </a:pathLst>
          </a:custGeom>
          <a:ln w="13969">
            <a:solidFill>
              <a:srgbClr val="FF3A21"/>
            </a:solidFill>
          </a:ln>
        </p:spPr>
        <p:txBody>
          <a:bodyPr wrap="square" lIns="0" tIns="0" rIns="0" bIns="0" rtlCol="0"/>
          <a:lstStyle/>
          <a:p>
            <a:endParaRPr sz="1632"/>
          </a:p>
        </p:txBody>
      </p:sp>
      <p:sp>
        <p:nvSpPr>
          <p:cNvPr id="56" name="object 56"/>
          <p:cNvSpPr/>
          <p:nvPr/>
        </p:nvSpPr>
        <p:spPr>
          <a:xfrm>
            <a:off x="946645" y="5038606"/>
            <a:ext cx="44914" cy="0"/>
          </a:xfrm>
          <a:custGeom>
            <a:avLst/>
            <a:gdLst/>
            <a:ahLst/>
            <a:cxnLst/>
            <a:rect l="l" t="t" r="r" b="b"/>
            <a:pathLst>
              <a:path w="49530">
                <a:moveTo>
                  <a:pt x="0" y="0"/>
                </a:moveTo>
                <a:lnTo>
                  <a:pt x="49529" y="0"/>
                </a:lnTo>
              </a:path>
            </a:pathLst>
          </a:custGeom>
          <a:ln w="13970">
            <a:solidFill>
              <a:srgbClr val="FF3A21"/>
            </a:solidFill>
          </a:ln>
        </p:spPr>
        <p:txBody>
          <a:bodyPr wrap="square" lIns="0" tIns="0" rIns="0" bIns="0" rtlCol="0"/>
          <a:lstStyle/>
          <a:p>
            <a:endParaRPr sz="1632"/>
          </a:p>
        </p:txBody>
      </p:sp>
      <p:sp>
        <p:nvSpPr>
          <p:cNvPr id="57" name="object 57"/>
          <p:cNvSpPr/>
          <p:nvPr/>
        </p:nvSpPr>
        <p:spPr>
          <a:xfrm>
            <a:off x="1006531" y="5131313"/>
            <a:ext cx="148561" cy="208446"/>
          </a:xfrm>
          <a:custGeom>
            <a:avLst/>
            <a:gdLst/>
            <a:ahLst/>
            <a:cxnLst/>
            <a:rect l="l" t="t" r="r" b="b"/>
            <a:pathLst>
              <a:path w="163830" h="229870">
                <a:moveTo>
                  <a:pt x="31750" y="176530"/>
                </a:moveTo>
                <a:lnTo>
                  <a:pt x="27939" y="176530"/>
                </a:lnTo>
                <a:lnTo>
                  <a:pt x="21014" y="177601"/>
                </a:lnTo>
                <a:lnTo>
                  <a:pt x="14446" y="181292"/>
                </a:lnTo>
                <a:lnTo>
                  <a:pt x="9544" y="188317"/>
                </a:lnTo>
                <a:lnTo>
                  <a:pt x="7619" y="199389"/>
                </a:lnTo>
                <a:lnTo>
                  <a:pt x="10358" y="211653"/>
                </a:lnTo>
                <a:lnTo>
                  <a:pt x="18097" y="221297"/>
                </a:lnTo>
                <a:lnTo>
                  <a:pt x="30122" y="227607"/>
                </a:lnTo>
                <a:lnTo>
                  <a:pt x="45719" y="229869"/>
                </a:lnTo>
                <a:lnTo>
                  <a:pt x="72925" y="224095"/>
                </a:lnTo>
                <a:lnTo>
                  <a:pt x="75837" y="222250"/>
                </a:lnTo>
                <a:lnTo>
                  <a:pt x="45719" y="222250"/>
                </a:lnTo>
                <a:lnTo>
                  <a:pt x="40104" y="221833"/>
                </a:lnTo>
                <a:lnTo>
                  <a:pt x="32226" y="219868"/>
                </a:lnTo>
                <a:lnTo>
                  <a:pt x="24110" y="215284"/>
                </a:lnTo>
                <a:lnTo>
                  <a:pt x="17779" y="207010"/>
                </a:lnTo>
                <a:lnTo>
                  <a:pt x="27939" y="207010"/>
                </a:lnTo>
                <a:lnTo>
                  <a:pt x="38100" y="199389"/>
                </a:lnTo>
                <a:lnTo>
                  <a:pt x="40639" y="195580"/>
                </a:lnTo>
                <a:lnTo>
                  <a:pt x="40639" y="177800"/>
                </a:lnTo>
                <a:lnTo>
                  <a:pt x="31750" y="176530"/>
                </a:lnTo>
                <a:close/>
              </a:path>
              <a:path w="163830" h="229870">
                <a:moveTo>
                  <a:pt x="132744" y="144780"/>
                </a:moveTo>
                <a:lnTo>
                  <a:pt x="107950" y="144780"/>
                </a:lnTo>
                <a:lnTo>
                  <a:pt x="104149" y="159007"/>
                </a:lnTo>
                <a:lnTo>
                  <a:pt x="99853" y="172561"/>
                </a:lnTo>
                <a:lnTo>
                  <a:pt x="77509" y="208319"/>
                </a:lnTo>
                <a:lnTo>
                  <a:pt x="45719" y="222250"/>
                </a:lnTo>
                <a:lnTo>
                  <a:pt x="75837" y="222250"/>
                </a:lnTo>
                <a:lnTo>
                  <a:pt x="97631" y="208438"/>
                </a:lnTo>
                <a:lnTo>
                  <a:pt x="117336" y="185400"/>
                </a:lnTo>
                <a:lnTo>
                  <a:pt x="129539" y="157480"/>
                </a:lnTo>
                <a:lnTo>
                  <a:pt x="132744" y="144780"/>
                </a:lnTo>
                <a:close/>
              </a:path>
              <a:path w="163830" h="229870">
                <a:moveTo>
                  <a:pt x="67864" y="7619"/>
                </a:moveTo>
                <a:lnTo>
                  <a:pt x="54609" y="7619"/>
                </a:lnTo>
                <a:lnTo>
                  <a:pt x="54609" y="19050"/>
                </a:lnTo>
                <a:lnTo>
                  <a:pt x="54153" y="25697"/>
                </a:lnTo>
                <a:lnTo>
                  <a:pt x="52863" y="32226"/>
                </a:lnTo>
                <a:lnTo>
                  <a:pt x="50859" y="38516"/>
                </a:lnTo>
                <a:lnTo>
                  <a:pt x="48252" y="44469"/>
                </a:lnTo>
                <a:lnTo>
                  <a:pt x="39191" y="69175"/>
                </a:lnTo>
                <a:lnTo>
                  <a:pt x="32861" y="88900"/>
                </a:lnTo>
                <a:lnTo>
                  <a:pt x="29150" y="104814"/>
                </a:lnTo>
                <a:lnTo>
                  <a:pt x="27939" y="118110"/>
                </a:lnTo>
                <a:lnTo>
                  <a:pt x="31849" y="138251"/>
                </a:lnTo>
                <a:lnTo>
                  <a:pt x="42068" y="151606"/>
                </a:lnTo>
                <a:lnTo>
                  <a:pt x="56336" y="159007"/>
                </a:lnTo>
                <a:lnTo>
                  <a:pt x="72389" y="161289"/>
                </a:lnTo>
                <a:lnTo>
                  <a:pt x="82411" y="160139"/>
                </a:lnTo>
                <a:lnTo>
                  <a:pt x="91598" y="156844"/>
                </a:lnTo>
                <a:lnTo>
                  <a:pt x="96773" y="153669"/>
                </a:lnTo>
                <a:lnTo>
                  <a:pt x="72389" y="153669"/>
                </a:lnTo>
                <a:lnTo>
                  <a:pt x="61714" y="151070"/>
                </a:lnTo>
                <a:lnTo>
                  <a:pt x="55562" y="144303"/>
                </a:lnTo>
                <a:lnTo>
                  <a:pt x="52744" y="134917"/>
                </a:lnTo>
                <a:lnTo>
                  <a:pt x="52069" y="124460"/>
                </a:lnTo>
                <a:lnTo>
                  <a:pt x="53240" y="110867"/>
                </a:lnTo>
                <a:lnTo>
                  <a:pt x="56673" y="94773"/>
                </a:lnTo>
                <a:lnTo>
                  <a:pt x="62249" y="76061"/>
                </a:lnTo>
                <a:lnTo>
                  <a:pt x="69850" y="54610"/>
                </a:lnTo>
                <a:lnTo>
                  <a:pt x="75564" y="39528"/>
                </a:lnTo>
                <a:lnTo>
                  <a:pt x="76993" y="34428"/>
                </a:lnTo>
                <a:lnTo>
                  <a:pt x="77469" y="29210"/>
                </a:lnTo>
                <a:lnTo>
                  <a:pt x="75227" y="17680"/>
                </a:lnTo>
                <a:lnTo>
                  <a:pt x="69056" y="8413"/>
                </a:lnTo>
                <a:lnTo>
                  <a:pt x="67864" y="7619"/>
                </a:lnTo>
                <a:close/>
              </a:path>
              <a:path w="163830" h="229870">
                <a:moveTo>
                  <a:pt x="158750" y="3810"/>
                </a:moveTo>
                <a:lnTo>
                  <a:pt x="149859" y="3810"/>
                </a:lnTo>
                <a:lnTo>
                  <a:pt x="144779" y="6350"/>
                </a:lnTo>
                <a:lnTo>
                  <a:pt x="140969" y="11430"/>
                </a:lnTo>
                <a:lnTo>
                  <a:pt x="140969" y="12700"/>
                </a:lnTo>
                <a:lnTo>
                  <a:pt x="138429" y="24130"/>
                </a:lnTo>
                <a:lnTo>
                  <a:pt x="135889" y="30480"/>
                </a:lnTo>
                <a:lnTo>
                  <a:pt x="134540" y="37901"/>
                </a:lnTo>
                <a:lnTo>
                  <a:pt x="130889" y="52268"/>
                </a:lnTo>
                <a:lnTo>
                  <a:pt x="113029" y="123189"/>
                </a:lnTo>
                <a:lnTo>
                  <a:pt x="72389" y="153669"/>
                </a:lnTo>
                <a:lnTo>
                  <a:pt x="96773" y="153669"/>
                </a:lnTo>
                <a:lnTo>
                  <a:pt x="100117" y="151606"/>
                </a:lnTo>
                <a:lnTo>
                  <a:pt x="107950" y="144780"/>
                </a:lnTo>
                <a:lnTo>
                  <a:pt x="132744" y="144780"/>
                </a:lnTo>
                <a:lnTo>
                  <a:pt x="163829" y="21589"/>
                </a:lnTo>
                <a:lnTo>
                  <a:pt x="163829" y="7619"/>
                </a:lnTo>
                <a:lnTo>
                  <a:pt x="158750" y="3810"/>
                </a:lnTo>
                <a:close/>
              </a:path>
              <a:path w="163830" h="229870">
                <a:moveTo>
                  <a:pt x="48259" y="0"/>
                </a:moveTo>
                <a:lnTo>
                  <a:pt x="25717" y="7997"/>
                </a:lnTo>
                <a:lnTo>
                  <a:pt x="10795" y="25876"/>
                </a:lnTo>
                <a:lnTo>
                  <a:pt x="2540" y="44469"/>
                </a:lnTo>
                <a:lnTo>
                  <a:pt x="0" y="54610"/>
                </a:lnTo>
                <a:lnTo>
                  <a:pt x="0" y="58419"/>
                </a:lnTo>
                <a:lnTo>
                  <a:pt x="7619" y="58419"/>
                </a:lnTo>
                <a:lnTo>
                  <a:pt x="7619" y="57150"/>
                </a:lnTo>
                <a:lnTo>
                  <a:pt x="10159" y="52069"/>
                </a:lnTo>
                <a:lnTo>
                  <a:pt x="17879" y="30658"/>
                </a:lnTo>
                <a:lnTo>
                  <a:pt x="27146" y="16986"/>
                </a:lnTo>
                <a:lnTo>
                  <a:pt x="37127" y="9743"/>
                </a:lnTo>
                <a:lnTo>
                  <a:pt x="46989" y="7619"/>
                </a:lnTo>
                <a:lnTo>
                  <a:pt x="67864" y="7619"/>
                </a:lnTo>
                <a:lnTo>
                  <a:pt x="59789" y="2242"/>
                </a:lnTo>
                <a:lnTo>
                  <a:pt x="48259" y="0"/>
                </a:lnTo>
                <a:close/>
              </a:path>
            </a:pathLst>
          </a:custGeom>
          <a:solidFill>
            <a:srgbClr val="FF3A21"/>
          </a:solidFill>
        </p:spPr>
        <p:txBody>
          <a:bodyPr wrap="square" lIns="0" tIns="0" rIns="0" bIns="0" rtlCol="0"/>
          <a:lstStyle/>
          <a:p>
            <a:endParaRPr sz="1632"/>
          </a:p>
        </p:txBody>
      </p:sp>
      <p:sp>
        <p:nvSpPr>
          <p:cNvPr id="58" name="object 58"/>
          <p:cNvSpPr/>
          <p:nvPr/>
        </p:nvSpPr>
        <p:spPr>
          <a:xfrm>
            <a:off x="1173518" y="5347820"/>
            <a:ext cx="44914" cy="0"/>
          </a:xfrm>
          <a:custGeom>
            <a:avLst/>
            <a:gdLst/>
            <a:ahLst/>
            <a:cxnLst/>
            <a:rect l="l" t="t" r="r" b="b"/>
            <a:pathLst>
              <a:path w="49530">
                <a:moveTo>
                  <a:pt x="0" y="0"/>
                </a:moveTo>
                <a:lnTo>
                  <a:pt x="49529" y="0"/>
                </a:lnTo>
              </a:path>
            </a:pathLst>
          </a:custGeom>
          <a:ln w="15239">
            <a:solidFill>
              <a:srgbClr val="FF3A21"/>
            </a:solidFill>
          </a:ln>
        </p:spPr>
        <p:txBody>
          <a:bodyPr wrap="square" lIns="0" tIns="0" rIns="0" bIns="0" rtlCol="0"/>
          <a:lstStyle/>
          <a:p>
            <a:endParaRPr sz="1632"/>
          </a:p>
        </p:txBody>
      </p:sp>
      <p:sp>
        <p:nvSpPr>
          <p:cNvPr id="59" name="object 59"/>
          <p:cNvSpPr/>
          <p:nvPr/>
        </p:nvSpPr>
        <p:spPr>
          <a:xfrm>
            <a:off x="1212098" y="5044940"/>
            <a:ext cx="0" cy="295971"/>
          </a:xfrm>
          <a:custGeom>
            <a:avLst/>
            <a:gdLst/>
            <a:ahLst/>
            <a:cxnLst/>
            <a:rect l="l" t="t" r="r" b="b"/>
            <a:pathLst>
              <a:path h="326389">
                <a:moveTo>
                  <a:pt x="0" y="0"/>
                </a:moveTo>
                <a:lnTo>
                  <a:pt x="0" y="326389"/>
                </a:lnTo>
              </a:path>
            </a:pathLst>
          </a:custGeom>
          <a:ln w="13969">
            <a:solidFill>
              <a:srgbClr val="FF3A21"/>
            </a:solidFill>
          </a:ln>
        </p:spPr>
        <p:txBody>
          <a:bodyPr wrap="square" lIns="0" tIns="0" rIns="0" bIns="0" rtlCol="0"/>
          <a:lstStyle/>
          <a:p>
            <a:endParaRPr sz="1632"/>
          </a:p>
        </p:txBody>
      </p:sp>
      <p:sp>
        <p:nvSpPr>
          <p:cNvPr id="60" name="object 60"/>
          <p:cNvSpPr/>
          <p:nvPr/>
        </p:nvSpPr>
        <p:spPr>
          <a:xfrm>
            <a:off x="1173518" y="5038606"/>
            <a:ext cx="44914" cy="0"/>
          </a:xfrm>
          <a:custGeom>
            <a:avLst/>
            <a:gdLst/>
            <a:ahLst/>
            <a:cxnLst/>
            <a:rect l="l" t="t" r="r" b="b"/>
            <a:pathLst>
              <a:path w="49530">
                <a:moveTo>
                  <a:pt x="0" y="0"/>
                </a:moveTo>
                <a:lnTo>
                  <a:pt x="49529" y="0"/>
                </a:lnTo>
              </a:path>
            </a:pathLst>
          </a:custGeom>
          <a:ln w="13970">
            <a:solidFill>
              <a:srgbClr val="FF3A21"/>
            </a:solidFill>
          </a:ln>
        </p:spPr>
        <p:txBody>
          <a:bodyPr wrap="square" lIns="0" tIns="0" rIns="0" bIns="0" rtlCol="0"/>
          <a:lstStyle/>
          <a:p>
            <a:endParaRPr sz="1632"/>
          </a:p>
        </p:txBody>
      </p:sp>
      <p:sp>
        <p:nvSpPr>
          <p:cNvPr id="61" name="object 61"/>
          <p:cNvSpPr/>
          <p:nvPr/>
        </p:nvSpPr>
        <p:spPr>
          <a:xfrm>
            <a:off x="1271408" y="5168165"/>
            <a:ext cx="171594" cy="154319"/>
          </a:xfrm>
          <a:custGeom>
            <a:avLst/>
            <a:gdLst/>
            <a:ahLst/>
            <a:cxnLst/>
            <a:rect l="l" t="t" r="r" b="b"/>
            <a:pathLst>
              <a:path w="189230" h="170179">
                <a:moveTo>
                  <a:pt x="153318" y="85090"/>
                </a:moveTo>
                <a:lnTo>
                  <a:pt x="119379" y="85090"/>
                </a:lnTo>
                <a:lnTo>
                  <a:pt x="134719" y="87689"/>
                </a:lnTo>
                <a:lnTo>
                  <a:pt x="144938" y="94456"/>
                </a:lnTo>
                <a:lnTo>
                  <a:pt x="150633" y="103842"/>
                </a:lnTo>
                <a:lnTo>
                  <a:pt x="152400" y="114300"/>
                </a:lnTo>
                <a:lnTo>
                  <a:pt x="147974" y="132357"/>
                </a:lnTo>
                <a:lnTo>
                  <a:pt x="136048" y="147319"/>
                </a:lnTo>
                <a:lnTo>
                  <a:pt x="118645" y="157519"/>
                </a:lnTo>
                <a:lnTo>
                  <a:pt x="97789" y="161290"/>
                </a:lnTo>
                <a:lnTo>
                  <a:pt x="0" y="161290"/>
                </a:lnTo>
                <a:lnTo>
                  <a:pt x="0" y="170180"/>
                </a:lnTo>
                <a:lnTo>
                  <a:pt x="102869" y="170180"/>
                </a:lnTo>
                <a:lnTo>
                  <a:pt x="132794" y="165417"/>
                </a:lnTo>
                <a:lnTo>
                  <a:pt x="156527" y="153035"/>
                </a:lnTo>
                <a:lnTo>
                  <a:pt x="172164" y="135890"/>
                </a:lnTo>
                <a:lnTo>
                  <a:pt x="177800" y="116840"/>
                </a:lnTo>
                <a:lnTo>
                  <a:pt x="174803" y="103425"/>
                </a:lnTo>
                <a:lnTo>
                  <a:pt x="166211" y="92392"/>
                </a:lnTo>
                <a:lnTo>
                  <a:pt x="153318" y="85090"/>
                </a:lnTo>
                <a:close/>
              </a:path>
              <a:path w="189230" h="170179">
                <a:moveTo>
                  <a:pt x="86359" y="8890"/>
                </a:moveTo>
                <a:lnTo>
                  <a:pt x="57150" y="8890"/>
                </a:lnTo>
                <a:lnTo>
                  <a:pt x="62229" y="10160"/>
                </a:lnTo>
                <a:lnTo>
                  <a:pt x="62229" y="17780"/>
                </a:lnTo>
                <a:lnTo>
                  <a:pt x="27939" y="151130"/>
                </a:lnTo>
                <a:lnTo>
                  <a:pt x="26669" y="158750"/>
                </a:lnTo>
                <a:lnTo>
                  <a:pt x="25400" y="161290"/>
                </a:lnTo>
                <a:lnTo>
                  <a:pt x="48259" y="161290"/>
                </a:lnTo>
                <a:lnTo>
                  <a:pt x="48259" y="156210"/>
                </a:lnTo>
                <a:lnTo>
                  <a:pt x="49529" y="152400"/>
                </a:lnTo>
                <a:lnTo>
                  <a:pt x="67309" y="85090"/>
                </a:lnTo>
                <a:lnTo>
                  <a:pt x="153318" y="85090"/>
                </a:lnTo>
                <a:lnTo>
                  <a:pt x="152618" y="84693"/>
                </a:lnTo>
                <a:lnTo>
                  <a:pt x="134619" y="81280"/>
                </a:lnTo>
                <a:lnTo>
                  <a:pt x="146288" y="77470"/>
                </a:lnTo>
                <a:lnTo>
                  <a:pt x="68579" y="77470"/>
                </a:lnTo>
                <a:lnTo>
                  <a:pt x="83819" y="16510"/>
                </a:lnTo>
                <a:lnTo>
                  <a:pt x="86359" y="10160"/>
                </a:lnTo>
                <a:lnTo>
                  <a:pt x="86359" y="8890"/>
                </a:lnTo>
                <a:close/>
              </a:path>
              <a:path w="189230" h="170179">
                <a:moveTo>
                  <a:pt x="138429" y="0"/>
                </a:moveTo>
                <a:lnTo>
                  <a:pt x="39369" y="0"/>
                </a:lnTo>
                <a:lnTo>
                  <a:pt x="39369" y="8890"/>
                </a:lnTo>
                <a:lnTo>
                  <a:pt x="134619" y="8890"/>
                </a:lnTo>
                <a:lnTo>
                  <a:pt x="150098" y="11430"/>
                </a:lnTo>
                <a:lnTo>
                  <a:pt x="159384" y="17780"/>
                </a:lnTo>
                <a:lnTo>
                  <a:pt x="163909" y="26035"/>
                </a:lnTo>
                <a:lnTo>
                  <a:pt x="165100" y="34290"/>
                </a:lnTo>
                <a:lnTo>
                  <a:pt x="161012" y="49609"/>
                </a:lnTo>
                <a:lnTo>
                  <a:pt x="149542" y="63500"/>
                </a:lnTo>
                <a:lnTo>
                  <a:pt x="131881" y="73580"/>
                </a:lnTo>
                <a:lnTo>
                  <a:pt x="109219" y="77470"/>
                </a:lnTo>
                <a:lnTo>
                  <a:pt x="146288" y="77470"/>
                </a:lnTo>
                <a:lnTo>
                  <a:pt x="156011" y="74294"/>
                </a:lnTo>
                <a:lnTo>
                  <a:pt x="173354" y="63500"/>
                </a:lnTo>
                <a:lnTo>
                  <a:pt x="184983" y="49847"/>
                </a:lnTo>
                <a:lnTo>
                  <a:pt x="189229" y="34290"/>
                </a:lnTo>
                <a:lnTo>
                  <a:pt x="185757" y="20895"/>
                </a:lnTo>
                <a:lnTo>
                  <a:pt x="175736" y="10001"/>
                </a:lnTo>
                <a:lnTo>
                  <a:pt x="159762" y="2678"/>
                </a:lnTo>
                <a:lnTo>
                  <a:pt x="138429" y="0"/>
                </a:lnTo>
                <a:close/>
              </a:path>
            </a:pathLst>
          </a:custGeom>
          <a:solidFill>
            <a:srgbClr val="FF3A21"/>
          </a:solidFill>
        </p:spPr>
        <p:txBody>
          <a:bodyPr wrap="square" lIns="0" tIns="0" rIns="0" bIns="0" rtlCol="0"/>
          <a:lstStyle/>
          <a:p>
            <a:endParaRPr sz="1632"/>
          </a:p>
        </p:txBody>
      </p:sp>
      <p:sp>
        <p:nvSpPr>
          <p:cNvPr id="62" name="object 62"/>
          <p:cNvSpPr/>
          <p:nvPr/>
        </p:nvSpPr>
        <p:spPr>
          <a:xfrm>
            <a:off x="981194" y="5488320"/>
            <a:ext cx="153168" cy="228024"/>
          </a:xfrm>
          <a:custGeom>
            <a:avLst/>
            <a:gdLst/>
            <a:ahLst/>
            <a:cxnLst/>
            <a:rect l="l" t="t" r="r" b="b"/>
            <a:pathLst>
              <a:path w="168909" h="251460">
                <a:moveTo>
                  <a:pt x="86359" y="90169"/>
                </a:moveTo>
                <a:lnTo>
                  <a:pt x="55185" y="99119"/>
                </a:lnTo>
                <a:lnTo>
                  <a:pt x="27463" y="122713"/>
                </a:lnTo>
                <a:lnTo>
                  <a:pt x="7600" y="156071"/>
                </a:lnTo>
                <a:lnTo>
                  <a:pt x="0" y="194310"/>
                </a:lnTo>
                <a:lnTo>
                  <a:pt x="3432" y="217170"/>
                </a:lnTo>
                <a:lnTo>
                  <a:pt x="13176" y="235267"/>
                </a:lnTo>
                <a:lnTo>
                  <a:pt x="28396" y="247173"/>
                </a:lnTo>
                <a:lnTo>
                  <a:pt x="48259" y="251460"/>
                </a:lnTo>
                <a:lnTo>
                  <a:pt x="55046" y="250686"/>
                </a:lnTo>
                <a:lnTo>
                  <a:pt x="65404" y="247173"/>
                </a:lnTo>
                <a:lnTo>
                  <a:pt x="70887" y="243839"/>
                </a:lnTo>
                <a:lnTo>
                  <a:pt x="48259" y="243839"/>
                </a:lnTo>
                <a:lnTo>
                  <a:pt x="37187" y="240625"/>
                </a:lnTo>
                <a:lnTo>
                  <a:pt x="30162" y="232409"/>
                </a:lnTo>
                <a:lnTo>
                  <a:pt x="26471" y="221337"/>
                </a:lnTo>
                <a:lnTo>
                  <a:pt x="25400" y="209550"/>
                </a:lnTo>
                <a:lnTo>
                  <a:pt x="27324" y="192266"/>
                </a:lnTo>
                <a:lnTo>
                  <a:pt x="38794" y="148649"/>
                </a:lnTo>
                <a:lnTo>
                  <a:pt x="65087" y="107314"/>
                </a:lnTo>
                <a:lnTo>
                  <a:pt x="86359" y="97789"/>
                </a:lnTo>
                <a:lnTo>
                  <a:pt x="107199" y="97789"/>
                </a:lnTo>
                <a:lnTo>
                  <a:pt x="105727" y="96361"/>
                </a:lnTo>
                <a:lnTo>
                  <a:pt x="96877" y="91777"/>
                </a:lnTo>
                <a:lnTo>
                  <a:pt x="86359" y="90169"/>
                </a:lnTo>
                <a:close/>
              </a:path>
              <a:path w="168909" h="251460">
                <a:moveTo>
                  <a:pt x="115569" y="224789"/>
                </a:moveTo>
                <a:lnTo>
                  <a:pt x="93979" y="224789"/>
                </a:lnTo>
                <a:lnTo>
                  <a:pt x="97690" y="234850"/>
                </a:lnTo>
                <a:lnTo>
                  <a:pt x="104616" y="243363"/>
                </a:lnTo>
                <a:lnTo>
                  <a:pt x="114161" y="249257"/>
                </a:lnTo>
                <a:lnTo>
                  <a:pt x="125729" y="251460"/>
                </a:lnTo>
                <a:lnTo>
                  <a:pt x="135076" y="250070"/>
                </a:lnTo>
                <a:lnTo>
                  <a:pt x="142398" y="246062"/>
                </a:lnTo>
                <a:lnTo>
                  <a:pt x="144365" y="243839"/>
                </a:lnTo>
                <a:lnTo>
                  <a:pt x="116840" y="243839"/>
                </a:lnTo>
                <a:lnTo>
                  <a:pt x="115615" y="235267"/>
                </a:lnTo>
                <a:lnTo>
                  <a:pt x="115569" y="224789"/>
                </a:lnTo>
                <a:close/>
              </a:path>
              <a:path w="168909" h="251460">
                <a:moveTo>
                  <a:pt x="107199" y="97789"/>
                </a:moveTo>
                <a:lnTo>
                  <a:pt x="86359" y="97789"/>
                </a:lnTo>
                <a:lnTo>
                  <a:pt x="100905" y="102393"/>
                </a:lnTo>
                <a:lnTo>
                  <a:pt x="109378" y="112712"/>
                </a:lnTo>
                <a:lnTo>
                  <a:pt x="113327" y="123507"/>
                </a:lnTo>
                <a:lnTo>
                  <a:pt x="114300" y="129539"/>
                </a:lnTo>
                <a:lnTo>
                  <a:pt x="114300" y="133350"/>
                </a:lnTo>
                <a:lnTo>
                  <a:pt x="113029" y="135889"/>
                </a:lnTo>
                <a:lnTo>
                  <a:pt x="95250" y="204469"/>
                </a:lnTo>
                <a:lnTo>
                  <a:pt x="93979" y="210819"/>
                </a:lnTo>
                <a:lnTo>
                  <a:pt x="93979" y="212089"/>
                </a:lnTo>
                <a:lnTo>
                  <a:pt x="88900" y="218439"/>
                </a:lnTo>
                <a:lnTo>
                  <a:pt x="77013" y="230445"/>
                </a:lnTo>
                <a:lnTo>
                  <a:pt x="66198" y="238283"/>
                </a:lnTo>
                <a:lnTo>
                  <a:pt x="56574" y="242550"/>
                </a:lnTo>
                <a:lnTo>
                  <a:pt x="48259" y="243839"/>
                </a:lnTo>
                <a:lnTo>
                  <a:pt x="70887" y="243839"/>
                </a:lnTo>
                <a:lnTo>
                  <a:pt x="78620" y="239137"/>
                </a:lnTo>
                <a:lnTo>
                  <a:pt x="93979" y="224789"/>
                </a:lnTo>
                <a:lnTo>
                  <a:pt x="115569" y="224789"/>
                </a:lnTo>
                <a:lnTo>
                  <a:pt x="115569" y="218439"/>
                </a:lnTo>
                <a:lnTo>
                  <a:pt x="116840" y="215900"/>
                </a:lnTo>
                <a:lnTo>
                  <a:pt x="118109" y="209550"/>
                </a:lnTo>
                <a:lnTo>
                  <a:pt x="141942" y="113030"/>
                </a:lnTo>
                <a:lnTo>
                  <a:pt x="119379" y="113030"/>
                </a:lnTo>
                <a:lnTo>
                  <a:pt x="113149" y="103564"/>
                </a:lnTo>
                <a:lnTo>
                  <a:pt x="107199" y="97789"/>
                </a:lnTo>
                <a:close/>
              </a:path>
              <a:path w="168909" h="251460">
                <a:moveTo>
                  <a:pt x="163829" y="193039"/>
                </a:moveTo>
                <a:lnTo>
                  <a:pt x="154940" y="193039"/>
                </a:lnTo>
                <a:lnTo>
                  <a:pt x="154940" y="194310"/>
                </a:lnTo>
                <a:lnTo>
                  <a:pt x="153669" y="199389"/>
                </a:lnTo>
                <a:lnTo>
                  <a:pt x="149324" y="215979"/>
                </a:lnTo>
                <a:lnTo>
                  <a:pt x="143668" y="230187"/>
                </a:lnTo>
                <a:lnTo>
                  <a:pt x="136346" y="240109"/>
                </a:lnTo>
                <a:lnTo>
                  <a:pt x="127000" y="243839"/>
                </a:lnTo>
                <a:lnTo>
                  <a:pt x="144365" y="243839"/>
                </a:lnTo>
                <a:lnTo>
                  <a:pt x="162937" y="200064"/>
                </a:lnTo>
                <a:lnTo>
                  <a:pt x="163829" y="195580"/>
                </a:lnTo>
                <a:lnTo>
                  <a:pt x="163829" y="193039"/>
                </a:lnTo>
                <a:close/>
              </a:path>
              <a:path w="168909" h="251460">
                <a:moveTo>
                  <a:pt x="168909" y="0"/>
                </a:moveTo>
                <a:lnTo>
                  <a:pt x="165100" y="0"/>
                </a:lnTo>
                <a:lnTo>
                  <a:pt x="156170" y="595"/>
                </a:lnTo>
                <a:lnTo>
                  <a:pt x="128309" y="3214"/>
                </a:lnTo>
                <a:lnTo>
                  <a:pt x="119379" y="3810"/>
                </a:lnTo>
                <a:lnTo>
                  <a:pt x="116840" y="3810"/>
                </a:lnTo>
                <a:lnTo>
                  <a:pt x="115569" y="6350"/>
                </a:lnTo>
                <a:lnTo>
                  <a:pt x="115569" y="15239"/>
                </a:lnTo>
                <a:lnTo>
                  <a:pt x="139700" y="15239"/>
                </a:lnTo>
                <a:lnTo>
                  <a:pt x="140969" y="17780"/>
                </a:lnTo>
                <a:lnTo>
                  <a:pt x="140969" y="21589"/>
                </a:lnTo>
                <a:lnTo>
                  <a:pt x="139700" y="27939"/>
                </a:lnTo>
                <a:lnTo>
                  <a:pt x="119379" y="113030"/>
                </a:lnTo>
                <a:lnTo>
                  <a:pt x="141942" y="113030"/>
                </a:lnTo>
                <a:lnTo>
                  <a:pt x="168909" y="3810"/>
                </a:lnTo>
                <a:lnTo>
                  <a:pt x="168909" y="0"/>
                </a:lnTo>
                <a:close/>
              </a:path>
            </a:pathLst>
          </a:custGeom>
          <a:solidFill>
            <a:srgbClr val="FF3A21"/>
          </a:solidFill>
        </p:spPr>
        <p:txBody>
          <a:bodyPr wrap="square" lIns="0" tIns="0" rIns="0" bIns="0" rtlCol="0"/>
          <a:lstStyle/>
          <a:p>
            <a:endParaRPr sz="1632"/>
          </a:p>
        </p:txBody>
      </p:sp>
      <p:sp>
        <p:nvSpPr>
          <p:cNvPr id="63" name="object 63"/>
          <p:cNvSpPr/>
          <p:nvPr/>
        </p:nvSpPr>
        <p:spPr>
          <a:xfrm>
            <a:off x="1142423" y="5510201"/>
            <a:ext cx="99041" cy="204991"/>
          </a:xfrm>
          <a:custGeom>
            <a:avLst/>
            <a:gdLst/>
            <a:ahLst/>
            <a:cxnLst/>
            <a:rect l="l" t="t" r="r" b="b"/>
            <a:pathLst>
              <a:path w="109219" h="226060">
                <a:moveTo>
                  <a:pt x="64769" y="80010"/>
                </a:moveTo>
                <a:lnTo>
                  <a:pt x="40640" y="80010"/>
                </a:lnTo>
                <a:lnTo>
                  <a:pt x="25757" y="139640"/>
                </a:lnTo>
                <a:lnTo>
                  <a:pt x="17676" y="172720"/>
                </a:lnTo>
                <a:lnTo>
                  <a:pt x="14565" y="186987"/>
                </a:lnTo>
                <a:lnTo>
                  <a:pt x="13969" y="193040"/>
                </a:lnTo>
                <a:lnTo>
                  <a:pt x="16450" y="206236"/>
                </a:lnTo>
                <a:lnTo>
                  <a:pt x="23336" y="216693"/>
                </a:lnTo>
                <a:lnTo>
                  <a:pt x="33793" y="223579"/>
                </a:lnTo>
                <a:lnTo>
                  <a:pt x="46990" y="226060"/>
                </a:lnTo>
                <a:lnTo>
                  <a:pt x="69110" y="218440"/>
                </a:lnTo>
                <a:lnTo>
                  <a:pt x="39369" y="218440"/>
                </a:lnTo>
                <a:lnTo>
                  <a:pt x="36829" y="214630"/>
                </a:lnTo>
                <a:lnTo>
                  <a:pt x="36829" y="190500"/>
                </a:lnTo>
                <a:lnTo>
                  <a:pt x="64769" y="80010"/>
                </a:lnTo>
                <a:close/>
              </a:path>
              <a:path w="109219" h="226060">
                <a:moveTo>
                  <a:pt x="102869" y="167640"/>
                </a:moveTo>
                <a:lnTo>
                  <a:pt x="96519" y="167640"/>
                </a:lnTo>
                <a:lnTo>
                  <a:pt x="95250" y="168910"/>
                </a:lnTo>
                <a:lnTo>
                  <a:pt x="93979" y="172720"/>
                </a:lnTo>
                <a:lnTo>
                  <a:pt x="81478" y="195937"/>
                </a:lnTo>
                <a:lnTo>
                  <a:pt x="69214" y="209867"/>
                </a:lnTo>
                <a:lnTo>
                  <a:pt x="57904" y="216654"/>
                </a:lnTo>
                <a:lnTo>
                  <a:pt x="48259" y="218440"/>
                </a:lnTo>
                <a:lnTo>
                  <a:pt x="69110" y="218440"/>
                </a:lnTo>
                <a:lnTo>
                  <a:pt x="70723" y="217884"/>
                </a:lnTo>
                <a:lnTo>
                  <a:pt x="88264" y="199707"/>
                </a:lnTo>
                <a:lnTo>
                  <a:pt x="99139" y="181054"/>
                </a:lnTo>
                <a:lnTo>
                  <a:pt x="102869" y="171450"/>
                </a:lnTo>
                <a:lnTo>
                  <a:pt x="102869" y="167640"/>
                </a:lnTo>
                <a:close/>
              </a:path>
              <a:path w="109219" h="226060">
                <a:moveTo>
                  <a:pt x="109219" y="68580"/>
                </a:moveTo>
                <a:lnTo>
                  <a:pt x="0" y="68580"/>
                </a:lnTo>
                <a:lnTo>
                  <a:pt x="0" y="80010"/>
                </a:lnTo>
                <a:lnTo>
                  <a:pt x="109219" y="80010"/>
                </a:lnTo>
                <a:lnTo>
                  <a:pt x="109219" y="68580"/>
                </a:lnTo>
                <a:close/>
              </a:path>
              <a:path w="109219" h="226060">
                <a:moveTo>
                  <a:pt x="77469" y="0"/>
                </a:moveTo>
                <a:lnTo>
                  <a:pt x="60959" y="0"/>
                </a:lnTo>
                <a:lnTo>
                  <a:pt x="57110" y="12858"/>
                </a:lnTo>
                <a:lnTo>
                  <a:pt x="43179" y="68580"/>
                </a:lnTo>
                <a:lnTo>
                  <a:pt x="67309" y="68580"/>
                </a:lnTo>
                <a:lnTo>
                  <a:pt x="75584" y="38735"/>
                </a:lnTo>
                <a:lnTo>
                  <a:pt x="80168" y="21272"/>
                </a:lnTo>
                <a:lnTo>
                  <a:pt x="82157" y="12700"/>
                </a:lnTo>
                <a:lnTo>
                  <a:pt x="82550" y="10160"/>
                </a:lnTo>
                <a:lnTo>
                  <a:pt x="82550" y="3810"/>
                </a:lnTo>
                <a:lnTo>
                  <a:pt x="77469" y="0"/>
                </a:lnTo>
                <a:close/>
              </a:path>
            </a:pathLst>
          </a:custGeom>
          <a:solidFill>
            <a:srgbClr val="FF3A21"/>
          </a:solidFill>
        </p:spPr>
        <p:txBody>
          <a:bodyPr wrap="square" lIns="0" tIns="0" rIns="0" bIns="0" rtlCol="0"/>
          <a:lstStyle/>
          <a:p>
            <a:endParaRPr sz="1632"/>
          </a:p>
        </p:txBody>
      </p:sp>
      <p:sp>
        <p:nvSpPr>
          <p:cNvPr id="64" name="object 64"/>
          <p:cNvSpPr/>
          <p:nvPr/>
        </p:nvSpPr>
        <p:spPr>
          <a:xfrm>
            <a:off x="1623808" y="5379490"/>
            <a:ext cx="214205" cy="0"/>
          </a:xfrm>
          <a:custGeom>
            <a:avLst/>
            <a:gdLst/>
            <a:ahLst/>
            <a:cxnLst/>
            <a:rect l="l" t="t" r="r" b="b"/>
            <a:pathLst>
              <a:path w="236219">
                <a:moveTo>
                  <a:pt x="0" y="0"/>
                </a:moveTo>
                <a:lnTo>
                  <a:pt x="236219" y="0"/>
                </a:lnTo>
              </a:path>
            </a:pathLst>
          </a:custGeom>
          <a:ln w="13969">
            <a:solidFill>
              <a:srgbClr val="FF3A21"/>
            </a:solidFill>
          </a:ln>
        </p:spPr>
        <p:txBody>
          <a:bodyPr wrap="square" lIns="0" tIns="0" rIns="0" bIns="0" rtlCol="0"/>
          <a:lstStyle/>
          <a:p>
            <a:endParaRPr sz="1632"/>
          </a:p>
        </p:txBody>
      </p:sp>
      <p:sp>
        <p:nvSpPr>
          <p:cNvPr id="65" name="object 65"/>
          <p:cNvSpPr/>
          <p:nvPr/>
        </p:nvSpPr>
        <p:spPr>
          <a:xfrm>
            <a:off x="1623808" y="5441679"/>
            <a:ext cx="214205" cy="0"/>
          </a:xfrm>
          <a:custGeom>
            <a:avLst/>
            <a:gdLst/>
            <a:ahLst/>
            <a:cxnLst/>
            <a:rect l="l" t="t" r="r" b="b"/>
            <a:pathLst>
              <a:path w="236219">
                <a:moveTo>
                  <a:pt x="0" y="0"/>
                </a:moveTo>
                <a:lnTo>
                  <a:pt x="236219" y="0"/>
                </a:lnTo>
              </a:path>
            </a:pathLst>
          </a:custGeom>
          <a:ln w="13969">
            <a:solidFill>
              <a:srgbClr val="FF3A21"/>
            </a:solidFill>
          </a:ln>
        </p:spPr>
        <p:txBody>
          <a:bodyPr wrap="square" lIns="0" tIns="0" rIns="0" bIns="0" rtlCol="0"/>
          <a:lstStyle/>
          <a:p>
            <a:endParaRPr sz="1632"/>
          </a:p>
        </p:txBody>
      </p:sp>
      <p:sp>
        <p:nvSpPr>
          <p:cNvPr id="66" name="object 66"/>
          <p:cNvSpPr/>
          <p:nvPr/>
        </p:nvSpPr>
        <p:spPr>
          <a:xfrm>
            <a:off x="2068341" y="5416918"/>
            <a:ext cx="0" cy="101344"/>
          </a:xfrm>
          <a:custGeom>
            <a:avLst/>
            <a:gdLst/>
            <a:ahLst/>
            <a:cxnLst/>
            <a:rect l="l" t="t" r="r" b="b"/>
            <a:pathLst>
              <a:path h="111760">
                <a:moveTo>
                  <a:pt x="0" y="0"/>
                </a:moveTo>
                <a:lnTo>
                  <a:pt x="0" y="111759"/>
                </a:lnTo>
              </a:path>
            </a:pathLst>
          </a:custGeom>
          <a:ln w="15239">
            <a:solidFill>
              <a:srgbClr val="FF3A21"/>
            </a:solidFill>
          </a:ln>
        </p:spPr>
        <p:txBody>
          <a:bodyPr wrap="square" lIns="0" tIns="0" rIns="0" bIns="0" rtlCol="0"/>
          <a:lstStyle/>
          <a:p>
            <a:endParaRPr sz="1632"/>
          </a:p>
        </p:txBody>
      </p:sp>
      <p:sp>
        <p:nvSpPr>
          <p:cNvPr id="67" name="object 67"/>
          <p:cNvSpPr/>
          <p:nvPr/>
        </p:nvSpPr>
        <p:spPr>
          <a:xfrm>
            <a:off x="1961238" y="5410585"/>
            <a:ext cx="214205" cy="0"/>
          </a:xfrm>
          <a:custGeom>
            <a:avLst/>
            <a:gdLst/>
            <a:ahLst/>
            <a:cxnLst/>
            <a:rect l="l" t="t" r="r" b="b"/>
            <a:pathLst>
              <a:path w="236219">
                <a:moveTo>
                  <a:pt x="0" y="0"/>
                </a:moveTo>
                <a:lnTo>
                  <a:pt x="236219" y="0"/>
                </a:lnTo>
              </a:path>
            </a:pathLst>
          </a:custGeom>
          <a:ln w="13970">
            <a:solidFill>
              <a:srgbClr val="FF3A21"/>
            </a:solidFill>
          </a:ln>
        </p:spPr>
        <p:txBody>
          <a:bodyPr wrap="square" lIns="0" tIns="0" rIns="0" bIns="0" rtlCol="0"/>
          <a:lstStyle/>
          <a:p>
            <a:endParaRPr sz="1632"/>
          </a:p>
        </p:txBody>
      </p:sp>
      <p:sp>
        <p:nvSpPr>
          <p:cNvPr id="68" name="object 68"/>
          <p:cNvSpPr/>
          <p:nvPr/>
        </p:nvSpPr>
        <p:spPr>
          <a:xfrm>
            <a:off x="2068341" y="5302906"/>
            <a:ext cx="0" cy="101344"/>
          </a:xfrm>
          <a:custGeom>
            <a:avLst/>
            <a:gdLst/>
            <a:ahLst/>
            <a:cxnLst/>
            <a:rect l="l" t="t" r="r" b="b"/>
            <a:pathLst>
              <a:path h="111760">
                <a:moveTo>
                  <a:pt x="0" y="0"/>
                </a:moveTo>
                <a:lnTo>
                  <a:pt x="0" y="111760"/>
                </a:lnTo>
              </a:path>
            </a:pathLst>
          </a:custGeom>
          <a:ln w="15239">
            <a:solidFill>
              <a:srgbClr val="FF3A21"/>
            </a:solidFill>
          </a:ln>
        </p:spPr>
        <p:txBody>
          <a:bodyPr wrap="square" lIns="0" tIns="0" rIns="0" bIns="0" rtlCol="0"/>
          <a:lstStyle/>
          <a:p>
            <a:endParaRPr sz="1632"/>
          </a:p>
        </p:txBody>
      </p:sp>
      <p:sp>
        <p:nvSpPr>
          <p:cNvPr id="69" name="object 69"/>
          <p:cNvSpPr/>
          <p:nvPr/>
        </p:nvSpPr>
        <p:spPr>
          <a:xfrm>
            <a:off x="2220357" y="5276419"/>
            <a:ext cx="107102" cy="215356"/>
          </a:xfrm>
          <a:custGeom>
            <a:avLst/>
            <a:gdLst/>
            <a:ahLst/>
            <a:cxnLst/>
            <a:rect l="l" t="t" r="r" b="b"/>
            <a:pathLst>
              <a:path w="118110" h="237489">
                <a:moveTo>
                  <a:pt x="118109" y="226059"/>
                </a:moveTo>
                <a:lnTo>
                  <a:pt x="2539" y="226059"/>
                </a:lnTo>
                <a:lnTo>
                  <a:pt x="2539" y="237489"/>
                </a:lnTo>
                <a:lnTo>
                  <a:pt x="14882" y="236755"/>
                </a:lnTo>
                <a:lnTo>
                  <a:pt x="30797" y="236378"/>
                </a:lnTo>
                <a:lnTo>
                  <a:pt x="118109" y="236219"/>
                </a:lnTo>
                <a:lnTo>
                  <a:pt x="118109" y="226059"/>
                </a:lnTo>
                <a:close/>
              </a:path>
              <a:path w="118110" h="237489">
                <a:moveTo>
                  <a:pt x="118109" y="236219"/>
                </a:moveTo>
                <a:lnTo>
                  <a:pt x="60959" y="236219"/>
                </a:lnTo>
                <a:lnTo>
                  <a:pt x="90011" y="236378"/>
                </a:lnTo>
                <a:lnTo>
                  <a:pt x="105787" y="236755"/>
                </a:lnTo>
                <a:lnTo>
                  <a:pt x="118109" y="237489"/>
                </a:lnTo>
                <a:lnTo>
                  <a:pt x="118109" y="236219"/>
                </a:lnTo>
                <a:close/>
              </a:path>
              <a:path w="118110" h="237489">
                <a:moveTo>
                  <a:pt x="73659" y="24129"/>
                </a:moveTo>
                <a:lnTo>
                  <a:pt x="46989" y="24129"/>
                </a:lnTo>
                <a:lnTo>
                  <a:pt x="46989" y="209549"/>
                </a:lnTo>
                <a:lnTo>
                  <a:pt x="46275" y="217487"/>
                </a:lnTo>
                <a:lnTo>
                  <a:pt x="42227" y="222567"/>
                </a:lnTo>
                <a:lnTo>
                  <a:pt x="31988" y="225266"/>
                </a:lnTo>
                <a:lnTo>
                  <a:pt x="12700" y="226059"/>
                </a:lnTo>
                <a:lnTo>
                  <a:pt x="106679" y="226059"/>
                </a:lnTo>
                <a:lnTo>
                  <a:pt x="88126" y="225266"/>
                </a:lnTo>
                <a:lnTo>
                  <a:pt x="78263" y="222567"/>
                </a:lnTo>
                <a:lnTo>
                  <a:pt x="74354" y="217487"/>
                </a:lnTo>
                <a:lnTo>
                  <a:pt x="73659" y="209549"/>
                </a:lnTo>
                <a:lnTo>
                  <a:pt x="73659" y="24129"/>
                </a:lnTo>
                <a:close/>
              </a:path>
              <a:path w="118110" h="237489">
                <a:moveTo>
                  <a:pt x="73659" y="0"/>
                </a:moveTo>
                <a:lnTo>
                  <a:pt x="66039" y="0"/>
                </a:lnTo>
                <a:lnTo>
                  <a:pt x="47684" y="13215"/>
                </a:lnTo>
                <a:lnTo>
                  <a:pt x="28733" y="20002"/>
                </a:lnTo>
                <a:lnTo>
                  <a:pt x="11926" y="22502"/>
                </a:lnTo>
                <a:lnTo>
                  <a:pt x="0" y="22859"/>
                </a:lnTo>
                <a:lnTo>
                  <a:pt x="0" y="34289"/>
                </a:lnTo>
                <a:lnTo>
                  <a:pt x="7877" y="34131"/>
                </a:lnTo>
                <a:lnTo>
                  <a:pt x="19208" y="33019"/>
                </a:lnTo>
                <a:lnTo>
                  <a:pt x="32682" y="30003"/>
                </a:lnTo>
                <a:lnTo>
                  <a:pt x="46989" y="24129"/>
                </a:lnTo>
                <a:lnTo>
                  <a:pt x="73659" y="24129"/>
                </a:lnTo>
                <a:lnTo>
                  <a:pt x="73659" y="0"/>
                </a:lnTo>
                <a:close/>
              </a:path>
            </a:pathLst>
          </a:custGeom>
          <a:solidFill>
            <a:srgbClr val="FF3A21"/>
          </a:solidFill>
        </p:spPr>
        <p:txBody>
          <a:bodyPr wrap="square" lIns="0" tIns="0" rIns="0" bIns="0" rtlCol="0"/>
          <a:lstStyle/>
          <a:p>
            <a:endParaRPr sz="1632"/>
          </a:p>
        </p:txBody>
      </p:sp>
      <p:sp>
        <p:nvSpPr>
          <p:cNvPr id="70" name="object 70"/>
          <p:cNvSpPr/>
          <p:nvPr/>
        </p:nvSpPr>
        <p:spPr>
          <a:xfrm>
            <a:off x="2451835" y="5393885"/>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71" name="object 71"/>
          <p:cNvSpPr/>
          <p:nvPr/>
        </p:nvSpPr>
        <p:spPr>
          <a:xfrm>
            <a:off x="2601548" y="5267205"/>
            <a:ext cx="146258" cy="228024"/>
          </a:xfrm>
          <a:custGeom>
            <a:avLst/>
            <a:gdLst/>
            <a:ahLst/>
            <a:cxnLst/>
            <a:rect l="l" t="t" r="r" b="b"/>
            <a:pathLst>
              <a:path w="161289" h="251460">
                <a:moveTo>
                  <a:pt x="82550" y="0"/>
                </a:moveTo>
                <a:lnTo>
                  <a:pt x="77469" y="0"/>
                </a:lnTo>
                <a:lnTo>
                  <a:pt x="68758" y="595"/>
                </a:lnTo>
                <a:lnTo>
                  <a:pt x="43715" y="3214"/>
                </a:lnTo>
                <a:lnTo>
                  <a:pt x="34289" y="3809"/>
                </a:lnTo>
                <a:lnTo>
                  <a:pt x="27939" y="3809"/>
                </a:lnTo>
                <a:lnTo>
                  <a:pt x="27939" y="15239"/>
                </a:lnTo>
                <a:lnTo>
                  <a:pt x="53339" y="15239"/>
                </a:lnTo>
                <a:lnTo>
                  <a:pt x="54609" y="17779"/>
                </a:lnTo>
                <a:lnTo>
                  <a:pt x="54609" y="21589"/>
                </a:lnTo>
                <a:lnTo>
                  <a:pt x="53339" y="27939"/>
                </a:lnTo>
                <a:lnTo>
                  <a:pt x="1269" y="233679"/>
                </a:lnTo>
                <a:lnTo>
                  <a:pt x="0" y="238759"/>
                </a:lnTo>
                <a:lnTo>
                  <a:pt x="0" y="250189"/>
                </a:lnTo>
                <a:lnTo>
                  <a:pt x="7619" y="251459"/>
                </a:lnTo>
                <a:lnTo>
                  <a:pt x="15239" y="251459"/>
                </a:lnTo>
                <a:lnTo>
                  <a:pt x="20319" y="248919"/>
                </a:lnTo>
                <a:lnTo>
                  <a:pt x="32543" y="206851"/>
                </a:lnTo>
                <a:lnTo>
                  <a:pt x="43180" y="165100"/>
                </a:lnTo>
                <a:lnTo>
                  <a:pt x="81547" y="165100"/>
                </a:lnTo>
                <a:lnTo>
                  <a:pt x="76338" y="162897"/>
                </a:lnTo>
                <a:lnTo>
                  <a:pt x="54609" y="158750"/>
                </a:lnTo>
                <a:lnTo>
                  <a:pt x="59911" y="154939"/>
                </a:lnTo>
                <a:lnTo>
                  <a:pt x="45719" y="154939"/>
                </a:lnTo>
                <a:lnTo>
                  <a:pt x="82550" y="3809"/>
                </a:lnTo>
                <a:lnTo>
                  <a:pt x="82550" y="0"/>
                </a:lnTo>
                <a:close/>
              </a:path>
              <a:path w="161289" h="251460">
                <a:moveTo>
                  <a:pt x="81547" y="165100"/>
                </a:moveTo>
                <a:lnTo>
                  <a:pt x="43180" y="165100"/>
                </a:lnTo>
                <a:lnTo>
                  <a:pt x="54352" y="167183"/>
                </a:lnTo>
                <a:lnTo>
                  <a:pt x="67786" y="172243"/>
                </a:lnTo>
                <a:lnTo>
                  <a:pt x="79077" y="181352"/>
                </a:lnTo>
                <a:lnTo>
                  <a:pt x="83819" y="195579"/>
                </a:lnTo>
                <a:lnTo>
                  <a:pt x="83735" y="199727"/>
                </a:lnTo>
                <a:lnTo>
                  <a:pt x="82550" y="204469"/>
                </a:lnTo>
                <a:lnTo>
                  <a:pt x="82550" y="215900"/>
                </a:lnTo>
                <a:lnTo>
                  <a:pt x="85010" y="230564"/>
                </a:lnTo>
                <a:lnTo>
                  <a:pt x="91757" y="241776"/>
                </a:lnTo>
                <a:lnTo>
                  <a:pt x="101838" y="248939"/>
                </a:lnTo>
                <a:lnTo>
                  <a:pt x="114300" y="251459"/>
                </a:lnTo>
                <a:lnTo>
                  <a:pt x="122416" y="250269"/>
                </a:lnTo>
                <a:lnTo>
                  <a:pt x="129698" y="246697"/>
                </a:lnTo>
                <a:lnTo>
                  <a:pt x="132851" y="243839"/>
                </a:lnTo>
                <a:lnTo>
                  <a:pt x="107950" y="243839"/>
                </a:lnTo>
                <a:lnTo>
                  <a:pt x="104139" y="240029"/>
                </a:lnTo>
                <a:lnTo>
                  <a:pt x="104139" y="219709"/>
                </a:lnTo>
                <a:lnTo>
                  <a:pt x="105409" y="212089"/>
                </a:lnTo>
                <a:lnTo>
                  <a:pt x="106711" y="206851"/>
                </a:lnTo>
                <a:lnTo>
                  <a:pt x="107950" y="200659"/>
                </a:lnTo>
                <a:lnTo>
                  <a:pt x="107950" y="195579"/>
                </a:lnTo>
                <a:lnTo>
                  <a:pt x="104080" y="180717"/>
                </a:lnTo>
                <a:lnTo>
                  <a:pt x="93186" y="170021"/>
                </a:lnTo>
                <a:lnTo>
                  <a:pt x="81547" y="165100"/>
                </a:lnTo>
                <a:close/>
              </a:path>
              <a:path w="161289" h="251460">
                <a:moveTo>
                  <a:pt x="154939" y="193039"/>
                </a:moveTo>
                <a:lnTo>
                  <a:pt x="147319" y="193039"/>
                </a:lnTo>
                <a:lnTo>
                  <a:pt x="147319" y="194309"/>
                </a:lnTo>
                <a:lnTo>
                  <a:pt x="146050" y="199389"/>
                </a:lnTo>
                <a:lnTo>
                  <a:pt x="140751" y="217050"/>
                </a:lnTo>
                <a:lnTo>
                  <a:pt x="134143" y="231139"/>
                </a:lnTo>
                <a:lnTo>
                  <a:pt x="125868" y="240466"/>
                </a:lnTo>
                <a:lnTo>
                  <a:pt x="115569" y="243839"/>
                </a:lnTo>
                <a:lnTo>
                  <a:pt x="132851" y="243839"/>
                </a:lnTo>
                <a:lnTo>
                  <a:pt x="151923" y="208756"/>
                </a:lnTo>
                <a:lnTo>
                  <a:pt x="154939" y="195579"/>
                </a:lnTo>
                <a:lnTo>
                  <a:pt x="154939" y="193039"/>
                </a:lnTo>
                <a:close/>
              </a:path>
              <a:path w="161289" h="251460">
                <a:moveTo>
                  <a:pt x="137159" y="90169"/>
                </a:moveTo>
                <a:lnTo>
                  <a:pt x="128508" y="91023"/>
                </a:lnTo>
                <a:lnTo>
                  <a:pt x="117474" y="95091"/>
                </a:lnTo>
                <a:lnTo>
                  <a:pt x="103584" y="104636"/>
                </a:lnTo>
                <a:lnTo>
                  <a:pt x="86359" y="121919"/>
                </a:lnTo>
                <a:lnTo>
                  <a:pt x="76080" y="131544"/>
                </a:lnTo>
                <a:lnTo>
                  <a:pt x="66039" y="140811"/>
                </a:lnTo>
                <a:lnTo>
                  <a:pt x="55999" y="148887"/>
                </a:lnTo>
                <a:lnTo>
                  <a:pt x="45719" y="154939"/>
                </a:lnTo>
                <a:lnTo>
                  <a:pt x="59911" y="154939"/>
                </a:lnTo>
                <a:lnTo>
                  <a:pt x="98742" y="118685"/>
                </a:lnTo>
                <a:lnTo>
                  <a:pt x="111124" y="107791"/>
                </a:lnTo>
                <a:lnTo>
                  <a:pt x="123507" y="100468"/>
                </a:lnTo>
                <a:lnTo>
                  <a:pt x="135889" y="97790"/>
                </a:lnTo>
                <a:lnTo>
                  <a:pt x="155416" y="97790"/>
                </a:lnTo>
                <a:lnTo>
                  <a:pt x="147895" y="92313"/>
                </a:lnTo>
                <a:lnTo>
                  <a:pt x="137159" y="90169"/>
                </a:lnTo>
                <a:close/>
              </a:path>
              <a:path w="161289" h="251460">
                <a:moveTo>
                  <a:pt x="155416" y="97790"/>
                </a:moveTo>
                <a:lnTo>
                  <a:pt x="139700" y="97790"/>
                </a:lnTo>
                <a:lnTo>
                  <a:pt x="144780" y="99059"/>
                </a:lnTo>
                <a:lnTo>
                  <a:pt x="147319" y="101600"/>
                </a:lnTo>
                <a:lnTo>
                  <a:pt x="148589" y="101600"/>
                </a:lnTo>
                <a:lnTo>
                  <a:pt x="148589" y="102869"/>
                </a:lnTo>
                <a:lnTo>
                  <a:pt x="137914" y="105132"/>
                </a:lnTo>
                <a:lnTo>
                  <a:pt x="131762" y="110489"/>
                </a:lnTo>
                <a:lnTo>
                  <a:pt x="128944" y="116800"/>
                </a:lnTo>
                <a:lnTo>
                  <a:pt x="128269" y="121919"/>
                </a:lnTo>
                <a:lnTo>
                  <a:pt x="128269" y="127000"/>
                </a:lnTo>
                <a:lnTo>
                  <a:pt x="132080" y="134619"/>
                </a:lnTo>
                <a:lnTo>
                  <a:pt x="142239" y="134619"/>
                </a:lnTo>
                <a:lnTo>
                  <a:pt x="148967" y="133211"/>
                </a:lnTo>
                <a:lnTo>
                  <a:pt x="155098" y="129063"/>
                </a:lnTo>
                <a:lnTo>
                  <a:pt x="159563" y="122297"/>
                </a:lnTo>
                <a:lnTo>
                  <a:pt x="161289" y="113029"/>
                </a:lnTo>
                <a:lnTo>
                  <a:pt x="159841" y="105171"/>
                </a:lnTo>
                <a:lnTo>
                  <a:pt x="155416" y="97790"/>
                </a:lnTo>
                <a:close/>
              </a:path>
            </a:pathLst>
          </a:custGeom>
          <a:solidFill>
            <a:srgbClr val="FF3A21"/>
          </a:solidFill>
        </p:spPr>
        <p:txBody>
          <a:bodyPr wrap="square" lIns="0" tIns="0" rIns="0" bIns="0" rtlCol="0"/>
          <a:lstStyle/>
          <a:p>
            <a:endParaRPr sz="1632"/>
          </a:p>
        </p:txBody>
      </p:sp>
      <p:sp>
        <p:nvSpPr>
          <p:cNvPr id="72" name="object 72"/>
          <p:cNvSpPr/>
          <p:nvPr/>
        </p:nvSpPr>
        <p:spPr>
          <a:xfrm>
            <a:off x="2859515" y="5393885"/>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73" name="object 73"/>
          <p:cNvSpPr/>
          <p:nvPr/>
        </p:nvSpPr>
        <p:spPr>
          <a:xfrm>
            <a:off x="3029958" y="5565480"/>
            <a:ext cx="44914" cy="0"/>
          </a:xfrm>
          <a:custGeom>
            <a:avLst/>
            <a:gdLst/>
            <a:ahLst/>
            <a:cxnLst/>
            <a:rect l="l" t="t" r="r" b="b"/>
            <a:pathLst>
              <a:path w="49529">
                <a:moveTo>
                  <a:pt x="0" y="0"/>
                </a:moveTo>
                <a:lnTo>
                  <a:pt x="49529" y="0"/>
                </a:lnTo>
              </a:path>
            </a:pathLst>
          </a:custGeom>
          <a:ln w="15239">
            <a:solidFill>
              <a:srgbClr val="FF3A21"/>
            </a:solidFill>
          </a:ln>
        </p:spPr>
        <p:txBody>
          <a:bodyPr wrap="square" lIns="0" tIns="0" rIns="0" bIns="0" rtlCol="0"/>
          <a:lstStyle/>
          <a:p>
            <a:endParaRPr sz="1632"/>
          </a:p>
        </p:txBody>
      </p:sp>
      <p:sp>
        <p:nvSpPr>
          <p:cNvPr id="74" name="object 74"/>
          <p:cNvSpPr/>
          <p:nvPr/>
        </p:nvSpPr>
        <p:spPr>
          <a:xfrm>
            <a:off x="3036291" y="5262598"/>
            <a:ext cx="0" cy="295971"/>
          </a:xfrm>
          <a:custGeom>
            <a:avLst/>
            <a:gdLst/>
            <a:ahLst/>
            <a:cxnLst/>
            <a:rect l="l" t="t" r="r" b="b"/>
            <a:pathLst>
              <a:path h="326389">
                <a:moveTo>
                  <a:pt x="0" y="0"/>
                </a:moveTo>
                <a:lnTo>
                  <a:pt x="0" y="326390"/>
                </a:lnTo>
              </a:path>
            </a:pathLst>
          </a:custGeom>
          <a:ln w="13969">
            <a:solidFill>
              <a:srgbClr val="FF3A21"/>
            </a:solidFill>
          </a:ln>
        </p:spPr>
        <p:txBody>
          <a:bodyPr wrap="square" lIns="0" tIns="0" rIns="0" bIns="0" rtlCol="0"/>
          <a:lstStyle/>
          <a:p>
            <a:endParaRPr sz="1632"/>
          </a:p>
        </p:txBody>
      </p:sp>
      <p:sp>
        <p:nvSpPr>
          <p:cNvPr id="75" name="object 75"/>
          <p:cNvSpPr/>
          <p:nvPr/>
        </p:nvSpPr>
        <p:spPr>
          <a:xfrm>
            <a:off x="3029958" y="5256265"/>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76" name="object 76"/>
          <p:cNvSpPr/>
          <p:nvPr/>
        </p:nvSpPr>
        <p:spPr>
          <a:xfrm>
            <a:off x="3091092" y="5348971"/>
            <a:ext cx="161229" cy="146258"/>
          </a:xfrm>
          <a:custGeom>
            <a:avLst/>
            <a:gdLst/>
            <a:ahLst/>
            <a:cxnLst/>
            <a:rect l="l" t="t" r="r" b="b"/>
            <a:pathLst>
              <a:path w="177800"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846" y="157281"/>
                </a:lnTo>
                <a:lnTo>
                  <a:pt x="53468" y="153670"/>
                </a:lnTo>
                <a:lnTo>
                  <a:pt x="22752" y="153670"/>
                </a:lnTo>
                <a:lnTo>
                  <a:pt x="16402" y="148590"/>
                </a:lnTo>
                <a:lnTo>
                  <a:pt x="25292" y="147320"/>
                </a:lnTo>
                <a:lnTo>
                  <a:pt x="32912" y="139700"/>
                </a:lnTo>
                <a:lnTo>
                  <a:pt x="32912" y="119380"/>
                </a:lnTo>
                <a:lnTo>
                  <a:pt x="25292" y="116840"/>
                </a:lnTo>
                <a:close/>
              </a:path>
              <a:path w="177800" h="161289">
                <a:moveTo>
                  <a:pt x="90484" y="133350"/>
                </a:moveTo>
                <a:lnTo>
                  <a:pt x="69742" y="133350"/>
                </a:lnTo>
                <a:lnTo>
                  <a:pt x="75000" y="143609"/>
                </a:lnTo>
                <a:lnTo>
                  <a:pt x="83236" y="152558"/>
                </a:lnTo>
                <a:lnTo>
                  <a:pt x="94566" y="158888"/>
                </a:lnTo>
                <a:lnTo>
                  <a:pt x="109112" y="161290"/>
                </a:lnTo>
                <a:lnTo>
                  <a:pt x="133579" y="154007"/>
                </a:lnTo>
                <a:lnTo>
                  <a:pt x="133941" y="153670"/>
                </a:lnTo>
                <a:lnTo>
                  <a:pt x="109112" y="153670"/>
                </a:lnTo>
                <a:lnTo>
                  <a:pt x="100242" y="151685"/>
                </a:lnTo>
                <a:lnTo>
                  <a:pt x="94348" y="146367"/>
                </a:lnTo>
                <a:lnTo>
                  <a:pt x="91124" y="138787"/>
                </a:lnTo>
                <a:lnTo>
                  <a:pt x="91047" y="138430"/>
                </a:lnTo>
                <a:lnTo>
                  <a:pt x="90484" y="133350"/>
                </a:lnTo>
                <a:close/>
              </a:path>
              <a:path w="177800" h="161289">
                <a:moveTo>
                  <a:pt x="91633" y="7620"/>
                </a:moveTo>
                <a:lnTo>
                  <a:pt x="67202" y="7620"/>
                </a:lnTo>
                <a:lnTo>
                  <a:pt x="73393" y="8532"/>
                </a:lnTo>
                <a:lnTo>
                  <a:pt x="79584" y="12065"/>
                </a:lnTo>
                <a:lnTo>
                  <a:pt x="84347" y="19407"/>
                </a:lnTo>
                <a:lnTo>
                  <a:pt x="86249" y="31730"/>
                </a:lnTo>
                <a:lnTo>
                  <a:pt x="85061" y="42187"/>
                </a:lnTo>
                <a:lnTo>
                  <a:pt x="75536" y="83542"/>
                </a:lnTo>
                <a:lnTo>
                  <a:pt x="62042" y="131702"/>
                </a:lnTo>
                <a:lnTo>
                  <a:pt x="34182" y="153670"/>
                </a:lnTo>
                <a:lnTo>
                  <a:pt x="53468" y="153670"/>
                </a:lnTo>
                <a:lnTo>
                  <a:pt x="60376" y="148272"/>
                </a:lnTo>
                <a:lnTo>
                  <a:pt x="67380" y="138787"/>
                </a:lnTo>
                <a:lnTo>
                  <a:pt x="69742" y="133350"/>
                </a:lnTo>
                <a:lnTo>
                  <a:pt x="90484" y="133350"/>
                </a:lnTo>
                <a:lnTo>
                  <a:pt x="96412" y="99060"/>
                </a:lnTo>
                <a:lnTo>
                  <a:pt x="107842" y="49530"/>
                </a:lnTo>
                <a:lnTo>
                  <a:pt x="110898" y="39231"/>
                </a:lnTo>
                <a:lnTo>
                  <a:pt x="116421" y="26670"/>
                </a:lnTo>
                <a:lnTo>
                  <a:pt x="106572" y="26670"/>
                </a:lnTo>
                <a:lnTo>
                  <a:pt x="98297" y="12858"/>
                </a:lnTo>
                <a:lnTo>
                  <a:pt x="91633" y="7620"/>
                </a:lnTo>
                <a:close/>
              </a:path>
              <a:path w="177800" h="161289">
                <a:moveTo>
                  <a:pt x="166262" y="102870"/>
                </a:moveTo>
                <a:lnTo>
                  <a:pt x="158642" y="102870"/>
                </a:lnTo>
                <a:lnTo>
                  <a:pt x="158642" y="104140"/>
                </a:lnTo>
                <a:lnTo>
                  <a:pt x="157372" y="106680"/>
                </a:lnTo>
                <a:lnTo>
                  <a:pt x="146795" y="130095"/>
                </a:lnTo>
                <a:lnTo>
                  <a:pt x="133718" y="144462"/>
                </a:lnTo>
                <a:lnTo>
                  <a:pt x="120403" y="151685"/>
                </a:lnTo>
                <a:lnTo>
                  <a:pt x="109112" y="153670"/>
                </a:lnTo>
                <a:lnTo>
                  <a:pt x="133941" y="153670"/>
                </a:lnTo>
                <a:lnTo>
                  <a:pt x="151498" y="137318"/>
                </a:lnTo>
                <a:lnTo>
                  <a:pt x="162511" y="118963"/>
                </a:lnTo>
                <a:lnTo>
                  <a:pt x="166262" y="106680"/>
                </a:lnTo>
                <a:lnTo>
                  <a:pt x="166262" y="102870"/>
                </a:lnTo>
                <a:close/>
              </a:path>
              <a:path w="177800" h="161289">
                <a:moveTo>
                  <a:pt x="68472" y="0"/>
                </a:moveTo>
                <a:lnTo>
                  <a:pt x="44004" y="7461"/>
                </a:lnTo>
                <a:lnTo>
                  <a:pt x="26086" y="24447"/>
                </a:lnTo>
                <a:lnTo>
                  <a:pt x="15072" y="42862"/>
                </a:lnTo>
                <a:lnTo>
                  <a:pt x="11322" y="54610"/>
                </a:lnTo>
                <a:lnTo>
                  <a:pt x="11322" y="58420"/>
                </a:lnTo>
                <a:lnTo>
                  <a:pt x="17672" y="58420"/>
                </a:lnTo>
                <a:lnTo>
                  <a:pt x="18942" y="57150"/>
                </a:lnTo>
                <a:lnTo>
                  <a:pt x="20212" y="54610"/>
                </a:lnTo>
                <a:lnTo>
                  <a:pt x="30590" y="31730"/>
                </a:lnTo>
                <a:lnTo>
                  <a:pt x="43231" y="17303"/>
                </a:lnTo>
                <a:lnTo>
                  <a:pt x="56109" y="9782"/>
                </a:lnTo>
                <a:lnTo>
                  <a:pt x="67202" y="7620"/>
                </a:lnTo>
                <a:lnTo>
                  <a:pt x="91633" y="7620"/>
                </a:lnTo>
                <a:lnTo>
                  <a:pt x="87998" y="4762"/>
                </a:lnTo>
                <a:lnTo>
                  <a:pt x="77461" y="952"/>
                </a:lnTo>
                <a:lnTo>
                  <a:pt x="68472" y="0"/>
                </a:lnTo>
                <a:close/>
              </a:path>
              <a:path w="177800" h="161289">
                <a:moveTo>
                  <a:pt x="168893" y="7620"/>
                </a:moveTo>
                <a:lnTo>
                  <a:pt x="153562" y="7620"/>
                </a:lnTo>
                <a:lnTo>
                  <a:pt x="161182" y="12700"/>
                </a:lnTo>
                <a:lnTo>
                  <a:pt x="152292" y="13970"/>
                </a:lnTo>
                <a:lnTo>
                  <a:pt x="144672" y="22860"/>
                </a:lnTo>
                <a:lnTo>
                  <a:pt x="144672" y="36830"/>
                </a:lnTo>
                <a:lnTo>
                  <a:pt x="148482" y="44450"/>
                </a:lnTo>
                <a:lnTo>
                  <a:pt x="158642" y="44450"/>
                </a:lnTo>
                <a:lnTo>
                  <a:pt x="164833" y="43041"/>
                </a:lnTo>
                <a:lnTo>
                  <a:pt x="171024" y="38893"/>
                </a:lnTo>
                <a:lnTo>
                  <a:pt x="175787" y="32127"/>
                </a:lnTo>
                <a:lnTo>
                  <a:pt x="177692" y="22860"/>
                </a:lnTo>
                <a:lnTo>
                  <a:pt x="174120" y="11787"/>
                </a:lnTo>
                <a:lnTo>
                  <a:pt x="168893" y="7620"/>
                </a:lnTo>
                <a:close/>
              </a:path>
              <a:path w="177800" h="161289">
                <a:moveTo>
                  <a:pt x="143402" y="0"/>
                </a:moveTo>
                <a:lnTo>
                  <a:pt x="129610" y="3095"/>
                </a:lnTo>
                <a:lnTo>
                  <a:pt x="118796" y="10477"/>
                </a:lnTo>
                <a:lnTo>
                  <a:pt x="111076" y="19288"/>
                </a:lnTo>
                <a:lnTo>
                  <a:pt x="106572" y="26670"/>
                </a:lnTo>
                <a:lnTo>
                  <a:pt x="116421" y="26670"/>
                </a:lnTo>
                <a:lnTo>
                  <a:pt x="117049" y="25241"/>
                </a:lnTo>
                <a:lnTo>
                  <a:pt x="127487" y="12918"/>
                </a:lnTo>
                <a:lnTo>
                  <a:pt x="143402" y="7620"/>
                </a:lnTo>
                <a:lnTo>
                  <a:pt x="168893" y="7620"/>
                </a:lnTo>
                <a:lnTo>
                  <a:pt x="165309" y="4762"/>
                </a:lnTo>
                <a:lnTo>
                  <a:pt x="154117" y="1071"/>
                </a:lnTo>
                <a:lnTo>
                  <a:pt x="143402" y="0"/>
                </a:lnTo>
                <a:close/>
              </a:path>
            </a:pathLst>
          </a:custGeom>
          <a:solidFill>
            <a:srgbClr val="FF3A21"/>
          </a:solidFill>
        </p:spPr>
        <p:txBody>
          <a:bodyPr wrap="square" lIns="0" tIns="0" rIns="0" bIns="0" rtlCol="0"/>
          <a:lstStyle/>
          <a:p>
            <a:endParaRPr sz="1632"/>
          </a:p>
        </p:txBody>
      </p:sp>
      <p:sp>
        <p:nvSpPr>
          <p:cNvPr id="77" name="object 77"/>
          <p:cNvSpPr/>
          <p:nvPr/>
        </p:nvSpPr>
        <p:spPr>
          <a:xfrm>
            <a:off x="3271801" y="5565480"/>
            <a:ext cx="44914" cy="0"/>
          </a:xfrm>
          <a:custGeom>
            <a:avLst/>
            <a:gdLst/>
            <a:ahLst/>
            <a:cxnLst/>
            <a:rect l="l" t="t" r="r" b="b"/>
            <a:pathLst>
              <a:path w="49529">
                <a:moveTo>
                  <a:pt x="0" y="0"/>
                </a:moveTo>
                <a:lnTo>
                  <a:pt x="49529" y="0"/>
                </a:lnTo>
              </a:path>
            </a:pathLst>
          </a:custGeom>
          <a:ln w="15239">
            <a:solidFill>
              <a:srgbClr val="FF3A21"/>
            </a:solidFill>
          </a:ln>
        </p:spPr>
        <p:txBody>
          <a:bodyPr wrap="square" lIns="0" tIns="0" rIns="0" bIns="0" rtlCol="0"/>
          <a:lstStyle/>
          <a:p>
            <a:endParaRPr sz="1632"/>
          </a:p>
        </p:txBody>
      </p:sp>
      <p:sp>
        <p:nvSpPr>
          <p:cNvPr id="78" name="object 78"/>
          <p:cNvSpPr/>
          <p:nvPr/>
        </p:nvSpPr>
        <p:spPr>
          <a:xfrm>
            <a:off x="3310381" y="5262598"/>
            <a:ext cx="0" cy="295971"/>
          </a:xfrm>
          <a:custGeom>
            <a:avLst/>
            <a:gdLst/>
            <a:ahLst/>
            <a:cxnLst/>
            <a:rect l="l" t="t" r="r" b="b"/>
            <a:pathLst>
              <a:path h="326389">
                <a:moveTo>
                  <a:pt x="0" y="0"/>
                </a:moveTo>
                <a:lnTo>
                  <a:pt x="0" y="326390"/>
                </a:lnTo>
              </a:path>
            </a:pathLst>
          </a:custGeom>
          <a:ln w="13970">
            <a:solidFill>
              <a:srgbClr val="FF3A21"/>
            </a:solidFill>
          </a:ln>
        </p:spPr>
        <p:txBody>
          <a:bodyPr wrap="square" lIns="0" tIns="0" rIns="0" bIns="0" rtlCol="0"/>
          <a:lstStyle/>
          <a:p>
            <a:endParaRPr sz="1632"/>
          </a:p>
        </p:txBody>
      </p:sp>
      <p:sp>
        <p:nvSpPr>
          <p:cNvPr id="79" name="object 79"/>
          <p:cNvSpPr/>
          <p:nvPr/>
        </p:nvSpPr>
        <p:spPr>
          <a:xfrm>
            <a:off x="3271801" y="5256265"/>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80" name="object 80"/>
          <p:cNvSpPr/>
          <p:nvPr/>
        </p:nvSpPr>
        <p:spPr>
          <a:xfrm>
            <a:off x="3366235" y="5378915"/>
            <a:ext cx="169291" cy="161229"/>
          </a:xfrm>
          <a:custGeom>
            <a:avLst/>
            <a:gdLst/>
            <a:ahLst/>
            <a:cxnLst/>
            <a:rect l="l" t="t" r="r" b="b"/>
            <a:pathLst>
              <a:path w="186689" h="177800">
                <a:moveTo>
                  <a:pt x="54610" y="168910"/>
                </a:moveTo>
                <a:lnTo>
                  <a:pt x="0" y="168910"/>
                </a:lnTo>
                <a:lnTo>
                  <a:pt x="0" y="176530"/>
                </a:lnTo>
                <a:lnTo>
                  <a:pt x="2539" y="177800"/>
                </a:lnTo>
                <a:lnTo>
                  <a:pt x="10160" y="177800"/>
                </a:lnTo>
                <a:lnTo>
                  <a:pt x="17779" y="176530"/>
                </a:lnTo>
                <a:lnTo>
                  <a:pt x="54610" y="176530"/>
                </a:lnTo>
                <a:lnTo>
                  <a:pt x="54610" y="168910"/>
                </a:lnTo>
                <a:close/>
              </a:path>
              <a:path w="186689" h="177800">
                <a:moveTo>
                  <a:pt x="54610" y="176530"/>
                </a:moveTo>
                <a:lnTo>
                  <a:pt x="33019" y="176530"/>
                </a:lnTo>
                <a:lnTo>
                  <a:pt x="43179" y="177800"/>
                </a:lnTo>
                <a:lnTo>
                  <a:pt x="54610" y="177800"/>
                </a:lnTo>
                <a:lnTo>
                  <a:pt x="54610" y="176530"/>
                </a:lnTo>
                <a:close/>
              </a:path>
              <a:path w="186689" h="177800">
                <a:moveTo>
                  <a:pt x="186689" y="168910"/>
                </a:moveTo>
                <a:lnTo>
                  <a:pt x="118110" y="168910"/>
                </a:lnTo>
                <a:lnTo>
                  <a:pt x="118110" y="177800"/>
                </a:lnTo>
                <a:lnTo>
                  <a:pt x="121919" y="177800"/>
                </a:lnTo>
                <a:lnTo>
                  <a:pt x="128488" y="177601"/>
                </a:lnTo>
                <a:lnTo>
                  <a:pt x="146387" y="176728"/>
                </a:lnTo>
                <a:lnTo>
                  <a:pt x="153669" y="176530"/>
                </a:lnTo>
                <a:lnTo>
                  <a:pt x="186689" y="176530"/>
                </a:lnTo>
                <a:lnTo>
                  <a:pt x="186689" y="168910"/>
                </a:lnTo>
                <a:close/>
              </a:path>
              <a:path w="186689" h="177800">
                <a:moveTo>
                  <a:pt x="186689" y="176530"/>
                </a:moveTo>
                <a:lnTo>
                  <a:pt x="158750" y="176530"/>
                </a:lnTo>
                <a:lnTo>
                  <a:pt x="163829" y="177800"/>
                </a:lnTo>
                <a:lnTo>
                  <a:pt x="186689" y="177800"/>
                </a:lnTo>
                <a:lnTo>
                  <a:pt x="186689" y="176530"/>
                </a:lnTo>
                <a:close/>
              </a:path>
              <a:path w="186689" h="177800">
                <a:moveTo>
                  <a:pt x="142239" y="0"/>
                </a:moveTo>
                <a:lnTo>
                  <a:pt x="132079" y="0"/>
                </a:lnTo>
                <a:lnTo>
                  <a:pt x="130810" y="2539"/>
                </a:lnTo>
                <a:lnTo>
                  <a:pt x="128269" y="6350"/>
                </a:lnTo>
                <a:lnTo>
                  <a:pt x="36829" y="148589"/>
                </a:lnTo>
                <a:lnTo>
                  <a:pt x="6350" y="168910"/>
                </a:lnTo>
                <a:lnTo>
                  <a:pt x="40639" y="168910"/>
                </a:lnTo>
                <a:lnTo>
                  <a:pt x="40639" y="158750"/>
                </a:lnTo>
                <a:lnTo>
                  <a:pt x="43179" y="153669"/>
                </a:lnTo>
                <a:lnTo>
                  <a:pt x="44450" y="152400"/>
                </a:lnTo>
                <a:lnTo>
                  <a:pt x="64769" y="120650"/>
                </a:lnTo>
                <a:lnTo>
                  <a:pt x="159390" y="120650"/>
                </a:lnTo>
                <a:lnTo>
                  <a:pt x="158141" y="111760"/>
                </a:lnTo>
                <a:lnTo>
                  <a:pt x="69850" y="111760"/>
                </a:lnTo>
                <a:lnTo>
                  <a:pt x="121919" y="30480"/>
                </a:lnTo>
                <a:lnTo>
                  <a:pt x="146721" y="30480"/>
                </a:lnTo>
                <a:lnTo>
                  <a:pt x="143510" y="7619"/>
                </a:lnTo>
                <a:lnTo>
                  <a:pt x="142239" y="2539"/>
                </a:lnTo>
                <a:lnTo>
                  <a:pt x="142239" y="0"/>
                </a:lnTo>
                <a:close/>
              </a:path>
              <a:path w="186689" h="177800">
                <a:moveTo>
                  <a:pt x="159390" y="120650"/>
                </a:moveTo>
                <a:lnTo>
                  <a:pt x="134619" y="120650"/>
                </a:lnTo>
                <a:lnTo>
                  <a:pt x="140969" y="162560"/>
                </a:lnTo>
                <a:lnTo>
                  <a:pt x="139700" y="165100"/>
                </a:lnTo>
                <a:lnTo>
                  <a:pt x="138429" y="168910"/>
                </a:lnTo>
                <a:lnTo>
                  <a:pt x="166369" y="168910"/>
                </a:lnTo>
                <a:lnTo>
                  <a:pt x="165100" y="167639"/>
                </a:lnTo>
                <a:lnTo>
                  <a:pt x="165100" y="161289"/>
                </a:lnTo>
                <a:lnTo>
                  <a:pt x="159390" y="120650"/>
                </a:lnTo>
                <a:close/>
              </a:path>
              <a:path w="186689" h="177800">
                <a:moveTo>
                  <a:pt x="146721" y="30480"/>
                </a:moveTo>
                <a:lnTo>
                  <a:pt x="121919" y="30480"/>
                </a:lnTo>
                <a:lnTo>
                  <a:pt x="133350" y="111760"/>
                </a:lnTo>
                <a:lnTo>
                  <a:pt x="158141" y="111760"/>
                </a:lnTo>
                <a:lnTo>
                  <a:pt x="146721" y="30480"/>
                </a:lnTo>
                <a:close/>
              </a:path>
            </a:pathLst>
          </a:custGeom>
          <a:solidFill>
            <a:srgbClr val="FF3A21"/>
          </a:solidFill>
        </p:spPr>
        <p:txBody>
          <a:bodyPr wrap="square" lIns="0" tIns="0" rIns="0" bIns="0" rtlCol="0"/>
          <a:lstStyle/>
          <a:p>
            <a:endParaRPr sz="1632"/>
          </a:p>
        </p:txBody>
      </p:sp>
      <p:sp>
        <p:nvSpPr>
          <p:cNvPr id="81" name="object 81"/>
          <p:cNvSpPr/>
          <p:nvPr/>
        </p:nvSpPr>
        <p:spPr>
          <a:xfrm>
            <a:off x="3661054" y="5393885"/>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3A21"/>
          </a:solidFill>
        </p:spPr>
        <p:txBody>
          <a:bodyPr wrap="square" lIns="0" tIns="0" rIns="0" bIns="0" rtlCol="0"/>
          <a:lstStyle/>
          <a:p>
            <a:endParaRPr sz="1632"/>
          </a:p>
        </p:txBody>
      </p:sp>
      <p:sp>
        <p:nvSpPr>
          <p:cNvPr id="82" name="object 82"/>
          <p:cNvSpPr/>
          <p:nvPr/>
        </p:nvSpPr>
        <p:spPr>
          <a:xfrm>
            <a:off x="3856833" y="5054152"/>
            <a:ext cx="230327" cy="228024"/>
          </a:xfrm>
          <a:custGeom>
            <a:avLst/>
            <a:gdLst/>
            <a:ahLst/>
            <a:cxnLst/>
            <a:rect l="l" t="t" r="r" b="b"/>
            <a:pathLst>
              <a:path w="254000" h="251460">
                <a:moveTo>
                  <a:pt x="85090" y="11429"/>
                </a:moveTo>
                <a:lnTo>
                  <a:pt x="29210" y="11429"/>
                </a:lnTo>
                <a:lnTo>
                  <a:pt x="29323" y="14763"/>
                </a:lnTo>
                <a:lnTo>
                  <a:pt x="30480" y="22859"/>
                </a:lnTo>
                <a:lnTo>
                  <a:pt x="58420" y="243839"/>
                </a:lnTo>
                <a:lnTo>
                  <a:pt x="59690" y="250189"/>
                </a:lnTo>
                <a:lnTo>
                  <a:pt x="59690" y="251459"/>
                </a:lnTo>
                <a:lnTo>
                  <a:pt x="71120" y="251459"/>
                </a:lnTo>
                <a:lnTo>
                  <a:pt x="74930" y="243839"/>
                </a:lnTo>
                <a:lnTo>
                  <a:pt x="96575" y="209550"/>
                </a:lnTo>
                <a:lnTo>
                  <a:pt x="85090" y="209550"/>
                </a:lnTo>
                <a:lnTo>
                  <a:pt x="60960" y="22859"/>
                </a:lnTo>
                <a:lnTo>
                  <a:pt x="62587" y="18395"/>
                </a:lnTo>
                <a:lnTo>
                  <a:pt x="67310" y="14763"/>
                </a:lnTo>
                <a:lnTo>
                  <a:pt x="74890" y="12322"/>
                </a:lnTo>
                <a:lnTo>
                  <a:pt x="85090" y="11429"/>
                </a:lnTo>
                <a:close/>
              </a:path>
              <a:path w="254000" h="251460">
                <a:moveTo>
                  <a:pt x="248920" y="11429"/>
                </a:moveTo>
                <a:lnTo>
                  <a:pt x="182880" y="11429"/>
                </a:lnTo>
                <a:lnTo>
                  <a:pt x="193040" y="12700"/>
                </a:lnTo>
                <a:lnTo>
                  <a:pt x="199390" y="15239"/>
                </a:lnTo>
                <a:lnTo>
                  <a:pt x="199390" y="27939"/>
                </a:lnTo>
                <a:lnTo>
                  <a:pt x="194310" y="36829"/>
                </a:lnTo>
                <a:lnTo>
                  <a:pt x="85090" y="209550"/>
                </a:lnTo>
                <a:lnTo>
                  <a:pt x="96575" y="209550"/>
                </a:lnTo>
                <a:lnTo>
                  <a:pt x="203200" y="40639"/>
                </a:lnTo>
                <a:lnTo>
                  <a:pt x="216058" y="24467"/>
                </a:lnTo>
                <a:lnTo>
                  <a:pt x="227965" y="16033"/>
                </a:lnTo>
                <a:lnTo>
                  <a:pt x="238918" y="12600"/>
                </a:lnTo>
                <a:lnTo>
                  <a:pt x="248920" y="11429"/>
                </a:lnTo>
                <a:close/>
              </a:path>
              <a:path w="254000" h="251460">
                <a:moveTo>
                  <a:pt x="12700" y="0"/>
                </a:moveTo>
                <a:lnTo>
                  <a:pt x="0" y="0"/>
                </a:lnTo>
                <a:lnTo>
                  <a:pt x="0" y="11429"/>
                </a:lnTo>
                <a:lnTo>
                  <a:pt x="93980" y="11429"/>
                </a:lnTo>
                <a:lnTo>
                  <a:pt x="93980" y="1269"/>
                </a:lnTo>
                <a:lnTo>
                  <a:pt x="19050" y="1269"/>
                </a:lnTo>
                <a:lnTo>
                  <a:pt x="12700" y="0"/>
                </a:lnTo>
                <a:close/>
              </a:path>
              <a:path w="254000" h="251460">
                <a:moveTo>
                  <a:pt x="184150" y="0"/>
                </a:moveTo>
                <a:lnTo>
                  <a:pt x="177800" y="0"/>
                </a:lnTo>
                <a:lnTo>
                  <a:pt x="177800" y="11429"/>
                </a:lnTo>
                <a:lnTo>
                  <a:pt x="252730" y="11429"/>
                </a:lnTo>
                <a:lnTo>
                  <a:pt x="254000" y="5079"/>
                </a:lnTo>
                <a:lnTo>
                  <a:pt x="254000" y="1269"/>
                </a:lnTo>
                <a:lnTo>
                  <a:pt x="219710" y="1269"/>
                </a:lnTo>
                <a:lnTo>
                  <a:pt x="210403" y="1071"/>
                </a:lnTo>
                <a:lnTo>
                  <a:pt x="192742" y="198"/>
                </a:lnTo>
                <a:lnTo>
                  <a:pt x="184150" y="0"/>
                </a:lnTo>
                <a:close/>
              </a:path>
              <a:path w="254000" h="251460">
                <a:moveTo>
                  <a:pt x="91440" y="0"/>
                </a:moveTo>
                <a:lnTo>
                  <a:pt x="88900" y="0"/>
                </a:lnTo>
                <a:lnTo>
                  <a:pt x="78224" y="198"/>
                </a:lnTo>
                <a:lnTo>
                  <a:pt x="56395" y="1071"/>
                </a:lnTo>
                <a:lnTo>
                  <a:pt x="45720" y="1269"/>
                </a:lnTo>
                <a:lnTo>
                  <a:pt x="93980" y="1269"/>
                </a:lnTo>
                <a:lnTo>
                  <a:pt x="91440" y="0"/>
                </a:lnTo>
                <a:close/>
              </a:path>
              <a:path w="254000" h="251460">
                <a:moveTo>
                  <a:pt x="251460" y="0"/>
                </a:moveTo>
                <a:lnTo>
                  <a:pt x="248920" y="0"/>
                </a:lnTo>
                <a:lnTo>
                  <a:pt x="242034" y="198"/>
                </a:lnTo>
                <a:lnTo>
                  <a:pt x="227310" y="1071"/>
                </a:lnTo>
                <a:lnTo>
                  <a:pt x="219710" y="1269"/>
                </a:lnTo>
                <a:lnTo>
                  <a:pt x="254000" y="1269"/>
                </a:lnTo>
                <a:lnTo>
                  <a:pt x="251460" y="0"/>
                </a:lnTo>
                <a:close/>
              </a:path>
            </a:pathLst>
          </a:custGeom>
          <a:solidFill>
            <a:srgbClr val="FF3A21"/>
          </a:solidFill>
        </p:spPr>
        <p:txBody>
          <a:bodyPr wrap="square" lIns="0" tIns="0" rIns="0" bIns="0" rtlCol="0"/>
          <a:lstStyle/>
          <a:p>
            <a:endParaRPr sz="1632"/>
          </a:p>
        </p:txBody>
      </p:sp>
      <p:sp>
        <p:nvSpPr>
          <p:cNvPr id="83" name="object 83"/>
          <p:cNvSpPr/>
          <p:nvPr/>
        </p:nvSpPr>
        <p:spPr>
          <a:xfrm>
            <a:off x="4037640" y="5161255"/>
            <a:ext cx="170442" cy="161229"/>
          </a:xfrm>
          <a:custGeom>
            <a:avLst/>
            <a:gdLst/>
            <a:ahLst/>
            <a:cxnLst/>
            <a:rect l="l" t="t" r="r" b="b"/>
            <a:pathLst>
              <a:path w="187960" h="177800">
                <a:moveTo>
                  <a:pt x="55879" y="168909"/>
                </a:moveTo>
                <a:lnTo>
                  <a:pt x="0" y="168909"/>
                </a:lnTo>
                <a:lnTo>
                  <a:pt x="0" y="176529"/>
                </a:lnTo>
                <a:lnTo>
                  <a:pt x="2539" y="177799"/>
                </a:lnTo>
                <a:lnTo>
                  <a:pt x="10159" y="177799"/>
                </a:lnTo>
                <a:lnTo>
                  <a:pt x="17779" y="176529"/>
                </a:lnTo>
                <a:lnTo>
                  <a:pt x="55879" y="176529"/>
                </a:lnTo>
                <a:lnTo>
                  <a:pt x="55879" y="168909"/>
                </a:lnTo>
                <a:close/>
              </a:path>
              <a:path w="187960" h="177800">
                <a:moveTo>
                  <a:pt x="55879" y="176529"/>
                </a:moveTo>
                <a:lnTo>
                  <a:pt x="25400" y="176529"/>
                </a:lnTo>
                <a:lnTo>
                  <a:pt x="31511" y="176728"/>
                </a:lnTo>
                <a:lnTo>
                  <a:pt x="44688" y="177601"/>
                </a:lnTo>
                <a:lnTo>
                  <a:pt x="50800" y="177799"/>
                </a:lnTo>
                <a:lnTo>
                  <a:pt x="55879" y="177799"/>
                </a:lnTo>
                <a:lnTo>
                  <a:pt x="55879" y="176529"/>
                </a:lnTo>
                <a:close/>
              </a:path>
              <a:path w="187960" h="177800">
                <a:moveTo>
                  <a:pt x="187959" y="168909"/>
                </a:moveTo>
                <a:lnTo>
                  <a:pt x="118109" y="168909"/>
                </a:lnTo>
                <a:lnTo>
                  <a:pt x="118109" y="175259"/>
                </a:lnTo>
                <a:lnTo>
                  <a:pt x="119379" y="177799"/>
                </a:lnTo>
                <a:lnTo>
                  <a:pt x="121919" y="177799"/>
                </a:lnTo>
                <a:lnTo>
                  <a:pt x="129024" y="177601"/>
                </a:lnTo>
                <a:lnTo>
                  <a:pt x="146565" y="176728"/>
                </a:lnTo>
                <a:lnTo>
                  <a:pt x="153669" y="176529"/>
                </a:lnTo>
                <a:lnTo>
                  <a:pt x="187325" y="176529"/>
                </a:lnTo>
                <a:lnTo>
                  <a:pt x="187959" y="175259"/>
                </a:lnTo>
                <a:lnTo>
                  <a:pt x="187959" y="168909"/>
                </a:lnTo>
                <a:close/>
              </a:path>
              <a:path w="187960" h="177800">
                <a:moveTo>
                  <a:pt x="187325" y="176529"/>
                </a:moveTo>
                <a:lnTo>
                  <a:pt x="158750" y="176529"/>
                </a:lnTo>
                <a:lnTo>
                  <a:pt x="163829" y="177799"/>
                </a:lnTo>
                <a:lnTo>
                  <a:pt x="186689" y="177799"/>
                </a:lnTo>
                <a:lnTo>
                  <a:pt x="187325" y="176529"/>
                </a:lnTo>
                <a:close/>
              </a:path>
              <a:path w="187960" h="177800">
                <a:moveTo>
                  <a:pt x="142239" y="0"/>
                </a:moveTo>
                <a:lnTo>
                  <a:pt x="132079" y="0"/>
                </a:lnTo>
                <a:lnTo>
                  <a:pt x="130809" y="2539"/>
                </a:lnTo>
                <a:lnTo>
                  <a:pt x="129539" y="6349"/>
                </a:lnTo>
                <a:lnTo>
                  <a:pt x="38100" y="148589"/>
                </a:lnTo>
                <a:lnTo>
                  <a:pt x="30817" y="157122"/>
                </a:lnTo>
                <a:lnTo>
                  <a:pt x="23653" y="163512"/>
                </a:lnTo>
                <a:lnTo>
                  <a:pt x="15775" y="167520"/>
                </a:lnTo>
                <a:lnTo>
                  <a:pt x="6350" y="168909"/>
                </a:lnTo>
                <a:lnTo>
                  <a:pt x="40639" y="168909"/>
                </a:lnTo>
                <a:lnTo>
                  <a:pt x="40639" y="158749"/>
                </a:lnTo>
                <a:lnTo>
                  <a:pt x="43179" y="154939"/>
                </a:lnTo>
                <a:lnTo>
                  <a:pt x="44450" y="152399"/>
                </a:lnTo>
                <a:lnTo>
                  <a:pt x="64769" y="120649"/>
                </a:lnTo>
                <a:lnTo>
                  <a:pt x="159390" y="120649"/>
                </a:lnTo>
                <a:lnTo>
                  <a:pt x="158141" y="111759"/>
                </a:lnTo>
                <a:lnTo>
                  <a:pt x="71119" y="111759"/>
                </a:lnTo>
                <a:lnTo>
                  <a:pt x="121919" y="30479"/>
                </a:lnTo>
                <a:lnTo>
                  <a:pt x="146721" y="30479"/>
                </a:lnTo>
                <a:lnTo>
                  <a:pt x="143509" y="7619"/>
                </a:lnTo>
                <a:lnTo>
                  <a:pt x="142239" y="2539"/>
                </a:lnTo>
                <a:lnTo>
                  <a:pt x="142239" y="0"/>
                </a:lnTo>
                <a:close/>
              </a:path>
              <a:path w="187960" h="177800">
                <a:moveTo>
                  <a:pt x="159390" y="120649"/>
                </a:moveTo>
                <a:lnTo>
                  <a:pt x="134619" y="120649"/>
                </a:lnTo>
                <a:lnTo>
                  <a:pt x="140969" y="162559"/>
                </a:lnTo>
                <a:lnTo>
                  <a:pt x="139700" y="165099"/>
                </a:lnTo>
                <a:lnTo>
                  <a:pt x="139700" y="168909"/>
                </a:lnTo>
                <a:lnTo>
                  <a:pt x="166369" y="168909"/>
                </a:lnTo>
                <a:lnTo>
                  <a:pt x="166346" y="167520"/>
                </a:lnTo>
                <a:lnTo>
                  <a:pt x="165100" y="161289"/>
                </a:lnTo>
                <a:lnTo>
                  <a:pt x="159390" y="120649"/>
                </a:lnTo>
                <a:close/>
              </a:path>
              <a:path w="187960" h="177800">
                <a:moveTo>
                  <a:pt x="146721" y="30479"/>
                </a:moveTo>
                <a:lnTo>
                  <a:pt x="121919" y="30479"/>
                </a:lnTo>
                <a:lnTo>
                  <a:pt x="134619" y="111759"/>
                </a:lnTo>
                <a:lnTo>
                  <a:pt x="158141" y="111759"/>
                </a:lnTo>
                <a:lnTo>
                  <a:pt x="146721" y="30479"/>
                </a:lnTo>
                <a:close/>
              </a:path>
            </a:pathLst>
          </a:custGeom>
          <a:solidFill>
            <a:srgbClr val="FF3A21"/>
          </a:solidFill>
        </p:spPr>
        <p:txBody>
          <a:bodyPr wrap="square" lIns="0" tIns="0" rIns="0" bIns="0" rtlCol="0"/>
          <a:lstStyle/>
          <a:p>
            <a:endParaRPr sz="1632"/>
          </a:p>
        </p:txBody>
      </p:sp>
      <p:sp>
        <p:nvSpPr>
          <p:cNvPr id="84" name="object 84"/>
          <p:cNvSpPr/>
          <p:nvPr/>
        </p:nvSpPr>
        <p:spPr>
          <a:xfrm>
            <a:off x="3849923" y="5491774"/>
            <a:ext cx="231479" cy="226873"/>
          </a:xfrm>
          <a:custGeom>
            <a:avLst/>
            <a:gdLst/>
            <a:ahLst/>
            <a:cxnLst/>
            <a:rect l="l" t="t" r="r" b="b"/>
            <a:pathLst>
              <a:path w="255270" h="250189">
                <a:moveTo>
                  <a:pt x="86360" y="11429"/>
                </a:moveTo>
                <a:lnTo>
                  <a:pt x="29210" y="11429"/>
                </a:lnTo>
                <a:lnTo>
                  <a:pt x="29300" y="14604"/>
                </a:lnTo>
                <a:lnTo>
                  <a:pt x="30479" y="22859"/>
                </a:lnTo>
                <a:lnTo>
                  <a:pt x="58419" y="242569"/>
                </a:lnTo>
                <a:lnTo>
                  <a:pt x="59689" y="250189"/>
                </a:lnTo>
                <a:lnTo>
                  <a:pt x="72389" y="250189"/>
                </a:lnTo>
                <a:lnTo>
                  <a:pt x="73660" y="248919"/>
                </a:lnTo>
                <a:lnTo>
                  <a:pt x="76200" y="243839"/>
                </a:lnTo>
                <a:lnTo>
                  <a:pt x="97845" y="209550"/>
                </a:lnTo>
                <a:lnTo>
                  <a:pt x="86360" y="209550"/>
                </a:lnTo>
                <a:lnTo>
                  <a:pt x="62229" y="21589"/>
                </a:lnTo>
                <a:lnTo>
                  <a:pt x="63678" y="17859"/>
                </a:lnTo>
                <a:lnTo>
                  <a:pt x="68103" y="14604"/>
                </a:lnTo>
                <a:lnTo>
                  <a:pt x="75624" y="12303"/>
                </a:lnTo>
                <a:lnTo>
                  <a:pt x="86360" y="11429"/>
                </a:lnTo>
                <a:close/>
              </a:path>
              <a:path w="255270" h="250189">
                <a:moveTo>
                  <a:pt x="250189" y="11429"/>
                </a:moveTo>
                <a:lnTo>
                  <a:pt x="194310" y="11429"/>
                </a:lnTo>
                <a:lnTo>
                  <a:pt x="200660" y="15239"/>
                </a:lnTo>
                <a:lnTo>
                  <a:pt x="200660" y="27939"/>
                </a:lnTo>
                <a:lnTo>
                  <a:pt x="195579" y="35559"/>
                </a:lnTo>
                <a:lnTo>
                  <a:pt x="86360" y="209550"/>
                </a:lnTo>
                <a:lnTo>
                  <a:pt x="97845" y="209550"/>
                </a:lnTo>
                <a:lnTo>
                  <a:pt x="204469" y="40639"/>
                </a:lnTo>
                <a:lnTo>
                  <a:pt x="216614" y="24288"/>
                </a:lnTo>
                <a:lnTo>
                  <a:pt x="228282" y="15557"/>
                </a:lnTo>
                <a:lnTo>
                  <a:pt x="239474" y="12064"/>
                </a:lnTo>
                <a:lnTo>
                  <a:pt x="250189" y="11429"/>
                </a:lnTo>
                <a:close/>
              </a:path>
              <a:path w="255270" h="250189">
                <a:moveTo>
                  <a:pt x="13969" y="0"/>
                </a:moveTo>
                <a:lnTo>
                  <a:pt x="0" y="0"/>
                </a:lnTo>
                <a:lnTo>
                  <a:pt x="0" y="11429"/>
                </a:lnTo>
                <a:lnTo>
                  <a:pt x="95250" y="11429"/>
                </a:lnTo>
                <a:lnTo>
                  <a:pt x="95250" y="1269"/>
                </a:lnTo>
                <a:lnTo>
                  <a:pt x="19050" y="1269"/>
                </a:lnTo>
                <a:lnTo>
                  <a:pt x="13969" y="0"/>
                </a:lnTo>
                <a:close/>
              </a:path>
              <a:path w="255270" h="250189">
                <a:moveTo>
                  <a:pt x="185419" y="0"/>
                </a:moveTo>
                <a:lnTo>
                  <a:pt x="177800" y="0"/>
                </a:lnTo>
                <a:lnTo>
                  <a:pt x="177800" y="11429"/>
                </a:lnTo>
                <a:lnTo>
                  <a:pt x="254000" y="11429"/>
                </a:lnTo>
                <a:lnTo>
                  <a:pt x="255269" y="5079"/>
                </a:lnTo>
                <a:lnTo>
                  <a:pt x="255269" y="1269"/>
                </a:lnTo>
                <a:lnTo>
                  <a:pt x="219710" y="1269"/>
                </a:lnTo>
                <a:lnTo>
                  <a:pt x="210958" y="1071"/>
                </a:lnTo>
                <a:lnTo>
                  <a:pt x="193456" y="198"/>
                </a:lnTo>
                <a:lnTo>
                  <a:pt x="185419" y="0"/>
                </a:lnTo>
                <a:close/>
              </a:path>
              <a:path w="255270" h="250189">
                <a:moveTo>
                  <a:pt x="92710" y="0"/>
                </a:moveTo>
                <a:lnTo>
                  <a:pt x="90169" y="0"/>
                </a:lnTo>
                <a:lnTo>
                  <a:pt x="79474" y="198"/>
                </a:lnTo>
                <a:lnTo>
                  <a:pt x="57130" y="1071"/>
                </a:lnTo>
                <a:lnTo>
                  <a:pt x="45719" y="1269"/>
                </a:lnTo>
                <a:lnTo>
                  <a:pt x="95250" y="1269"/>
                </a:lnTo>
                <a:lnTo>
                  <a:pt x="92710" y="0"/>
                </a:lnTo>
                <a:close/>
              </a:path>
              <a:path w="255270" h="250189">
                <a:moveTo>
                  <a:pt x="252729" y="0"/>
                </a:moveTo>
                <a:lnTo>
                  <a:pt x="250189" y="0"/>
                </a:lnTo>
                <a:lnTo>
                  <a:pt x="242569" y="198"/>
                </a:lnTo>
                <a:lnTo>
                  <a:pt x="227329" y="1071"/>
                </a:lnTo>
                <a:lnTo>
                  <a:pt x="219710" y="1269"/>
                </a:lnTo>
                <a:lnTo>
                  <a:pt x="255269" y="1269"/>
                </a:lnTo>
                <a:lnTo>
                  <a:pt x="252729" y="0"/>
                </a:lnTo>
                <a:close/>
              </a:path>
            </a:pathLst>
          </a:custGeom>
          <a:solidFill>
            <a:srgbClr val="FF3A21"/>
          </a:solidFill>
        </p:spPr>
        <p:txBody>
          <a:bodyPr wrap="square" lIns="0" tIns="0" rIns="0" bIns="0" rtlCol="0"/>
          <a:lstStyle/>
          <a:p>
            <a:endParaRPr sz="1632"/>
          </a:p>
        </p:txBody>
      </p:sp>
      <p:sp>
        <p:nvSpPr>
          <p:cNvPr id="85" name="object 85"/>
          <p:cNvSpPr/>
          <p:nvPr/>
        </p:nvSpPr>
        <p:spPr>
          <a:xfrm>
            <a:off x="4035336" y="5605787"/>
            <a:ext cx="172746" cy="154319"/>
          </a:xfrm>
          <a:custGeom>
            <a:avLst/>
            <a:gdLst/>
            <a:ahLst/>
            <a:cxnLst/>
            <a:rect l="l" t="t" r="r" b="b"/>
            <a:pathLst>
              <a:path w="190500" h="170179">
                <a:moveTo>
                  <a:pt x="151814" y="85090"/>
                </a:moveTo>
                <a:lnTo>
                  <a:pt x="120650" y="85090"/>
                </a:lnTo>
                <a:lnTo>
                  <a:pt x="135989" y="87689"/>
                </a:lnTo>
                <a:lnTo>
                  <a:pt x="146208" y="94456"/>
                </a:lnTo>
                <a:lnTo>
                  <a:pt x="151903" y="103842"/>
                </a:lnTo>
                <a:lnTo>
                  <a:pt x="153670" y="114300"/>
                </a:lnTo>
                <a:lnTo>
                  <a:pt x="149244" y="132357"/>
                </a:lnTo>
                <a:lnTo>
                  <a:pt x="137318" y="147319"/>
                </a:lnTo>
                <a:lnTo>
                  <a:pt x="119915" y="157519"/>
                </a:lnTo>
                <a:lnTo>
                  <a:pt x="99060" y="161290"/>
                </a:lnTo>
                <a:lnTo>
                  <a:pt x="0" y="161290"/>
                </a:lnTo>
                <a:lnTo>
                  <a:pt x="0" y="170180"/>
                </a:lnTo>
                <a:lnTo>
                  <a:pt x="104140" y="170180"/>
                </a:lnTo>
                <a:lnTo>
                  <a:pt x="134064" y="165417"/>
                </a:lnTo>
                <a:lnTo>
                  <a:pt x="157797" y="153035"/>
                </a:lnTo>
                <a:lnTo>
                  <a:pt x="173434" y="135890"/>
                </a:lnTo>
                <a:lnTo>
                  <a:pt x="179070" y="116840"/>
                </a:lnTo>
                <a:lnTo>
                  <a:pt x="176073" y="104675"/>
                </a:lnTo>
                <a:lnTo>
                  <a:pt x="167481" y="93821"/>
                </a:lnTo>
                <a:lnTo>
                  <a:pt x="153888" y="85586"/>
                </a:lnTo>
                <a:lnTo>
                  <a:pt x="151814" y="85090"/>
                </a:lnTo>
                <a:close/>
              </a:path>
              <a:path w="190500" h="170179">
                <a:moveTo>
                  <a:pt x="87630" y="8890"/>
                </a:moveTo>
                <a:lnTo>
                  <a:pt x="58420" y="8890"/>
                </a:lnTo>
                <a:lnTo>
                  <a:pt x="63500" y="10160"/>
                </a:lnTo>
                <a:lnTo>
                  <a:pt x="63500" y="17780"/>
                </a:lnTo>
                <a:lnTo>
                  <a:pt x="29210" y="151130"/>
                </a:lnTo>
                <a:lnTo>
                  <a:pt x="27940" y="158750"/>
                </a:lnTo>
                <a:lnTo>
                  <a:pt x="26670" y="161290"/>
                </a:lnTo>
                <a:lnTo>
                  <a:pt x="49530" y="161290"/>
                </a:lnTo>
                <a:lnTo>
                  <a:pt x="49530" y="157480"/>
                </a:lnTo>
                <a:lnTo>
                  <a:pt x="50800" y="153670"/>
                </a:lnTo>
                <a:lnTo>
                  <a:pt x="68580" y="85090"/>
                </a:lnTo>
                <a:lnTo>
                  <a:pt x="151814" y="85090"/>
                </a:lnTo>
                <a:lnTo>
                  <a:pt x="135890" y="81280"/>
                </a:lnTo>
                <a:lnTo>
                  <a:pt x="144582" y="78740"/>
                </a:lnTo>
                <a:lnTo>
                  <a:pt x="69850" y="78740"/>
                </a:lnTo>
                <a:lnTo>
                  <a:pt x="85090" y="17780"/>
                </a:lnTo>
                <a:lnTo>
                  <a:pt x="87630" y="10160"/>
                </a:lnTo>
                <a:lnTo>
                  <a:pt x="87630" y="8890"/>
                </a:lnTo>
                <a:close/>
              </a:path>
              <a:path w="190500" h="170179">
                <a:moveTo>
                  <a:pt x="139700" y="0"/>
                </a:moveTo>
                <a:lnTo>
                  <a:pt x="40640" y="0"/>
                </a:lnTo>
                <a:lnTo>
                  <a:pt x="40640" y="8890"/>
                </a:lnTo>
                <a:lnTo>
                  <a:pt x="135890" y="8890"/>
                </a:lnTo>
                <a:lnTo>
                  <a:pt x="151368" y="11807"/>
                </a:lnTo>
                <a:lnTo>
                  <a:pt x="160655" y="18891"/>
                </a:lnTo>
                <a:lnTo>
                  <a:pt x="165179" y="27642"/>
                </a:lnTo>
                <a:lnTo>
                  <a:pt x="166370" y="35560"/>
                </a:lnTo>
                <a:lnTo>
                  <a:pt x="162282" y="50879"/>
                </a:lnTo>
                <a:lnTo>
                  <a:pt x="150812" y="64770"/>
                </a:lnTo>
                <a:lnTo>
                  <a:pt x="133151" y="74850"/>
                </a:lnTo>
                <a:lnTo>
                  <a:pt x="110490" y="78740"/>
                </a:lnTo>
                <a:lnTo>
                  <a:pt x="144582" y="78740"/>
                </a:lnTo>
                <a:lnTo>
                  <a:pt x="157281" y="75029"/>
                </a:lnTo>
                <a:lnTo>
                  <a:pt x="174625" y="64611"/>
                </a:lnTo>
                <a:lnTo>
                  <a:pt x="186253" y="51097"/>
                </a:lnTo>
                <a:lnTo>
                  <a:pt x="190500" y="35560"/>
                </a:lnTo>
                <a:lnTo>
                  <a:pt x="187027" y="21967"/>
                </a:lnTo>
                <a:lnTo>
                  <a:pt x="177006" y="10636"/>
                </a:lnTo>
                <a:lnTo>
                  <a:pt x="161032" y="2877"/>
                </a:lnTo>
                <a:lnTo>
                  <a:pt x="139700" y="0"/>
                </a:lnTo>
                <a:close/>
              </a:path>
            </a:pathLst>
          </a:custGeom>
          <a:solidFill>
            <a:srgbClr val="FF3A21"/>
          </a:solidFill>
        </p:spPr>
        <p:txBody>
          <a:bodyPr wrap="square" lIns="0" tIns="0" rIns="0" bIns="0" rtlCol="0"/>
          <a:lstStyle/>
          <a:p>
            <a:endParaRPr sz="1632"/>
          </a:p>
        </p:txBody>
      </p:sp>
      <p:sp>
        <p:nvSpPr>
          <p:cNvPr id="86" name="object 86"/>
          <p:cNvSpPr/>
          <p:nvPr/>
        </p:nvSpPr>
        <p:spPr>
          <a:xfrm>
            <a:off x="741654" y="5410585"/>
            <a:ext cx="737048" cy="0"/>
          </a:xfrm>
          <a:custGeom>
            <a:avLst/>
            <a:gdLst/>
            <a:ahLst/>
            <a:cxnLst/>
            <a:rect l="l" t="t" r="r" b="b"/>
            <a:pathLst>
              <a:path w="812800">
                <a:moveTo>
                  <a:pt x="0" y="0"/>
                </a:moveTo>
                <a:lnTo>
                  <a:pt x="812800" y="0"/>
                </a:lnTo>
              </a:path>
            </a:pathLst>
          </a:custGeom>
          <a:ln w="13970">
            <a:solidFill>
              <a:srgbClr val="FF3A21"/>
            </a:solidFill>
          </a:ln>
        </p:spPr>
        <p:txBody>
          <a:bodyPr wrap="square" lIns="0" tIns="0" rIns="0" bIns="0" rtlCol="0"/>
          <a:lstStyle/>
          <a:p>
            <a:endParaRPr sz="1632"/>
          </a:p>
        </p:txBody>
      </p:sp>
      <p:sp>
        <p:nvSpPr>
          <p:cNvPr id="87" name="object 87"/>
          <p:cNvSpPr/>
          <p:nvPr/>
        </p:nvSpPr>
        <p:spPr>
          <a:xfrm>
            <a:off x="3832648" y="5410585"/>
            <a:ext cx="409983" cy="0"/>
          </a:xfrm>
          <a:custGeom>
            <a:avLst/>
            <a:gdLst/>
            <a:ahLst/>
            <a:cxnLst/>
            <a:rect l="l" t="t" r="r" b="b"/>
            <a:pathLst>
              <a:path w="452120">
                <a:moveTo>
                  <a:pt x="0" y="0"/>
                </a:moveTo>
                <a:lnTo>
                  <a:pt x="452119" y="0"/>
                </a:lnTo>
              </a:path>
            </a:pathLst>
          </a:custGeom>
          <a:ln w="13970">
            <a:solidFill>
              <a:srgbClr val="FF3A21"/>
            </a:solidFill>
          </a:ln>
        </p:spPr>
        <p:txBody>
          <a:bodyPr wrap="square" lIns="0" tIns="0" rIns="0" bIns="0" rtlCol="0"/>
          <a:lstStyle/>
          <a:p>
            <a:endParaRPr sz="1632"/>
          </a:p>
        </p:txBody>
      </p:sp>
      <p:sp>
        <p:nvSpPr>
          <p:cNvPr id="88" name="object 88"/>
          <p:cNvSpPr/>
          <p:nvPr/>
        </p:nvSpPr>
        <p:spPr>
          <a:xfrm>
            <a:off x="4946282" y="6039954"/>
            <a:ext cx="175049" cy="146258"/>
          </a:xfrm>
          <a:custGeom>
            <a:avLst/>
            <a:gdLst/>
            <a:ahLst/>
            <a:cxnLst/>
            <a:rect l="l" t="t" r="r" b="b"/>
            <a:pathLst>
              <a:path w="193039" h="161289">
                <a:moveTo>
                  <a:pt x="58336" y="7620"/>
                </a:moveTo>
                <a:lnTo>
                  <a:pt x="43179" y="7620"/>
                </a:lnTo>
                <a:lnTo>
                  <a:pt x="48101" y="12541"/>
                </a:lnTo>
                <a:lnTo>
                  <a:pt x="48185" y="25558"/>
                </a:lnTo>
                <a:lnTo>
                  <a:pt x="47982" y="29428"/>
                </a:lnTo>
                <a:lnTo>
                  <a:pt x="46989" y="35083"/>
                </a:lnTo>
                <a:lnTo>
                  <a:pt x="45045" y="42882"/>
                </a:lnTo>
                <a:lnTo>
                  <a:pt x="41910" y="54610"/>
                </a:lnTo>
                <a:lnTo>
                  <a:pt x="21589" y="135890"/>
                </a:lnTo>
                <a:lnTo>
                  <a:pt x="20320" y="142240"/>
                </a:lnTo>
                <a:lnTo>
                  <a:pt x="19050" y="149860"/>
                </a:lnTo>
                <a:lnTo>
                  <a:pt x="19050" y="157480"/>
                </a:lnTo>
                <a:lnTo>
                  <a:pt x="22860" y="161290"/>
                </a:lnTo>
                <a:lnTo>
                  <a:pt x="33020" y="161290"/>
                </a:lnTo>
                <a:lnTo>
                  <a:pt x="48260" y="124460"/>
                </a:lnTo>
                <a:lnTo>
                  <a:pt x="55879" y="92710"/>
                </a:lnTo>
                <a:lnTo>
                  <a:pt x="58420" y="86360"/>
                </a:lnTo>
                <a:lnTo>
                  <a:pt x="60960" y="77470"/>
                </a:lnTo>
                <a:lnTo>
                  <a:pt x="62229" y="69850"/>
                </a:lnTo>
                <a:lnTo>
                  <a:pt x="63500" y="63500"/>
                </a:lnTo>
                <a:lnTo>
                  <a:pt x="67310" y="52070"/>
                </a:lnTo>
                <a:lnTo>
                  <a:pt x="73759" y="40302"/>
                </a:lnTo>
                <a:lnTo>
                  <a:pt x="80608" y="31750"/>
                </a:lnTo>
                <a:lnTo>
                  <a:pt x="71120" y="31750"/>
                </a:lnTo>
                <a:lnTo>
                  <a:pt x="67032" y="18216"/>
                </a:lnTo>
                <a:lnTo>
                  <a:pt x="59372" y="8255"/>
                </a:lnTo>
                <a:lnTo>
                  <a:pt x="58336" y="7620"/>
                </a:lnTo>
                <a:close/>
              </a:path>
              <a:path w="193039" h="161289">
                <a:moveTo>
                  <a:pt x="151764" y="7620"/>
                </a:moveTo>
                <a:lnTo>
                  <a:pt x="125729" y="7620"/>
                </a:lnTo>
                <a:lnTo>
                  <a:pt x="135135" y="9981"/>
                </a:lnTo>
                <a:lnTo>
                  <a:pt x="140970" y="16033"/>
                </a:lnTo>
                <a:lnTo>
                  <a:pt x="143946" y="24229"/>
                </a:lnTo>
                <a:lnTo>
                  <a:pt x="144659" y="31750"/>
                </a:lnTo>
                <a:lnTo>
                  <a:pt x="144734" y="33337"/>
                </a:lnTo>
                <a:lnTo>
                  <a:pt x="141922" y="52883"/>
                </a:lnTo>
                <a:lnTo>
                  <a:pt x="135254" y="76676"/>
                </a:lnTo>
                <a:lnTo>
                  <a:pt x="127607" y="99357"/>
                </a:lnTo>
                <a:lnTo>
                  <a:pt x="121920" y="115570"/>
                </a:lnTo>
                <a:lnTo>
                  <a:pt x="118110" y="124460"/>
                </a:lnTo>
                <a:lnTo>
                  <a:pt x="116839" y="128270"/>
                </a:lnTo>
                <a:lnTo>
                  <a:pt x="146050" y="161290"/>
                </a:lnTo>
                <a:lnTo>
                  <a:pt x="166376" y="153670"/>
                </a:lnTo>
                <a:lnTo>
                  <a:pt x="140970" y="153670"/>
                </a:lnTo>
                <a:lnTo>
                  <a:pt x="138429" y="149860"/>
                </a:lnTo>
                <a:lnTo>
                  <a:pt x="146050" y="116840"/>
                </a:lnTo>
                <a:lnTo>
                  <a:pt x="151928" y="99278"/>
                </a:lnTo>
                <a:lnTo>
                  <a:pt x="158591" y="77946"/>
                </a:lnTo>
                <a:lnTo>
                  <a:pt x="164087" y="56296"/>
                </a:lnTo>
                <a:lnTo>
                  <a:pt x="166370" y="38100"/>
                </a:lnTo>
                <a:lnTo>
                  <a:pt x="163611" y="21967"/>
                </a:lnTo>
                <a:lnTo>
                  <a:pt x="155733" y="10001"/>
                </a:lnTo>
                <a:lnTo>
                  <a:pt x="151764" y="7620"/>
                </a:lnTo>
                <a:close/>
              </a:path>
              <a:path w="193039" h="161289">
                <a:moveTo>
                  <a:pt x="193039" y="102870"/>
                </a:moveTo>
                <a:lnTo>
                  <a:pt x="185420" y="102870"/>
                </a:lnTo>
                <a:lnTo>
                  <a:pt x="185420" y="104140"/>
                </a:lnTo>
                <a:lnTo>
                  <a:pt x="184150" y="109220"/>
                </a:lnTo>
                <a:lnTo>
                  <a:pt x="177680" y="126345"/>
                </a:lnTo>
                <a:lnTo>
                  <a:pt x="169544" y="140493"/>
                </a:lnTo>
                <a:lnTo>
                  <a:pt x="159504" y="150117"/>
                </a:lnTo>
                <a:lnTo>
                  <a:pt x="147320" y="153670"/>
                </a:lnTo>
                <a:lnTo>
                  <a:pt x="166376" y="153670"/>
                </a:lnTo>
                <a:lnTo>
                  <a:pt x="167858" y="153114"/>
                </a:lnTo>
                <a:lnTo>
                  <a:pt x="182403" y="134937"/>
                </a:lnTo>
                <a:lnTo>
                  <a:pt x="190519" y="116284"/>
                </a:lnTo>
                <a:lnTo>
                  <a:pt x="193039" y="106680"/>
                </a:lnTo>
                <a:lnTo>
                  <a:pt x="193039" y="102870"/>
                </a:lnTo>
                <a:close/>
              </a:path>
              <a:path w="193039" h="161289">
                <a:moveTo>
                  <a:pt x="38100" y="0"/>
                </a:moveTo>
                <a:lnTo>
                  <a:pt x="6965" y="30857"/>
                </a:lnTo>
                <a:lnTo>
                  <a:pt x="0" y="54610"/>
                </a:lnTo>
                <a:lnTo>
                  <a:pt x="0" y="58420"/>
                </a:lnTo>
                <a:lnTo>
                  <a:pt x="8889" y="58420"/>
                </a:lnTo>
                <a:lnTo>
                  <a:pt x="10160" y="50800"/>
                </a:lnTo>
                <a:lnTo>
                  <a:pt x="15041" y="33337"/>
                </a:lnTo>
                <a:lnTo>
                  <a:pt x="20637" y="19685"/>
                </a:lnTo>
                <a:lnTo>
                  <a:pt x="27662" y="10795"/>
                </a:lnTo>
                <a:lnTo>
                  <a:pt x="36829" y="7620"/>
                </a:lnTo>
                <a:lnTo>
                  <a:pt x="58336" y="7620"/>
                </a:lnTo>
                <a:lnTo>
                  <a:pt x="49331" y="2103"/>
                </a:lnTo>
                <a:lnTo>
                  <a:pt x="38100" y="0"/>
                </a:lnTo>
                <a:close/>
              </a:path>
              <a:path w="193039" h="161289">
                <a:moveTo>
                  <a:pt x="127000" y="0"/>
                </a:moveTo>
                <a:lnTo>
                  <a:pt x="105231" y="3710"/>
                </a:lnTo>
                <a:lnTo>
                  <a:pt x="89058" y="12541"/>
                </a:lnTo>
                <a:lnTo>
                  <a:pt x="77886" y="23038"/>
                </a:lnTo>
                <a:lnTo>
                  <a:pt x="71120" y="31750"/>
                </a:lnTo>
                <a:lnTo>
                  <a:pt x="80608" y="31750"/>
                </a:lnTo>
                <a:lnTo>
                  <a:pt x="85566" y="25558"/>
                </a:lnTo>
                <a:lnTo>
                  <a:pt x="102850" y="12957"/>
                </a:lnTo>
                <a:lnTo>
                  <a:pt x="125729" y="7620"/>
                </a:lnTo>
                <a:lnTo>
                  <a:pt x="151764" y="7620"/>
                </a:lnTo>
                <a:lnTo>
                  <a:pt x="143331" y="2559"/>
                </a:lnTo>
                <a:lnTo>
                  <a:pt x="127000" y="0"/>
                </a:lnTo>
                <a:close/>
              </a:path>
            </a:pathLst>
          </a:custGeom>
          <a:solidFill>
            <a:srgbClr val="0000FF"/>
          </a:solidFill>
        </p:spPr>
        <p:txBody>
          <a:bodyPr wrap="square" lIns="0" tIns="0" rIns="0" bIns="0" rtlCol="0"/>
          <a:lstStyle/>
          <a:p>
            <a:endParaRPr sz="1632"/>
          </a:p>
        </p:txBody>
      </p:sp>
      <p:sp>
        <p:nvSpPr>
          <p:cNvPr id="89" name="object 89"/>
          <p:cNvSpPr/>
          <p:nvPr/>
        </p:nvSpPr>
        <p:spPr>
          <a:xfrm>
            <a:off x="5138703" y="6039954"/>
            <a:ext cx="161229" cy="146258"/>
          </a:xfrm>
          <a:custGeom>
            <a:avLst/>
            <a:gdLst/>
            <a:ahLst/>
            <a:cxnLst/>
            <a:rect l="l" t="t" r="r" b="b"/>
            <a:pathLst>
              <a:path w="177800"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866" y="157281"/>
                </a:lnTo>
                <a:lnTo>
                  <a:pt x="53544" y="153670"/>
                </a:lnTo>
                <a:lnTo>
                  <a:pt x="22752" y="153670"/>
                </a:lnTo>
                <a:lnTo>
                  <a:pt x="16402" y="148590"/>
                </a:lnTo>
                <a:lnTo>
                  <a:pt x="25292" y="147320"/>
                </a:lnTo>
                <a:lnTo>
                  <a:pt x="32912" y="139700"/>
                </a:lnTo>
                <a:lnTo>
                  <a:pt x="32912" y="119380"/>
                </a:lnTo>
                <a:lnTo>
                  <a:pt x="25292" y="116840"/>
                </a:lnTo>
                <a:close/>
              </a:path>
              <a:path w="177800" h="161289">
                <a:moveTo>
                  <a:pt x="90484" y="133350"/>
                </a:moveTo>
                <a:lnTo>
                  <a:pt x="71012" y="133350"/>
                </a:lnTo>
                <a:lnTo>
                  <a:pt x="76072" y="143609"/>
                </a:lnTo>
                <a:lnTo>
                  <a:pt x="83871" y="152558"/>
                </a:lnTo>
                <a:lnTo>
                  <a:pt x="94765" y="158888"/>
                </a:lnTo>
                <a:lnTo>
                  <a:pt x="109112" y="161290"/>
                </a:lnTo>
                <a:lnTo>
                  <a:pt x="133579" y="154007"/>
                </a:lnTo>
                <a:lnTo>
                  <a:pt x="133941" y="153670"/>
                </a:lnTo>
                <a:lnTo>
                  <a:pt x="109112" y="153670"/>
                </a:lnTo>
                <a:lnTo>
                  <a:pt x="100242" y="151685"/>
                </a:lnTo>
                <a:lnTo>
                  <a:pt x="94348" y="146367"/>
                </a:lnTo>
                <a:lnTo>
                  <a:pt x="91124" y="138787"/>
                </a:lnTo>
                <a:lnTo>
                  <a:pt x="91047" y="138430"/>
                </a:lnTo>
                <a:lnTo>
                  <a:pt x="90484" y="133350"/>
                </a:lnTo>
                <a:close/>
              </a:path>
              <a:path w="177800" h="161289">
                <a:moveTo>
                  <a:pt x="91278" y="7620"/>
                </a:moveTo>
                <a:lnTo>
                  <a:pt x="67202" y="7620"/>
                </a:lnTo>
                <a:lnTo>
                  <a:pt x="73393" y="8532"/>
                </a:lnTo>
                <a:lnTo>
                  <a:pt x="79584" y="12065"/>
                </a:lnTo>
                <a:lnTo>
                  <a:pt x="84347" y="19407"/>
                </a:lnTo>
                <a:lnTo>
                  <a:pt x="86249" y="31730"/>
                </a:lnTo>
                <a:lnTo>
                  <a:pt x="85240" y="42187"/>
                </a:lnTo>
                <a:lnTo>
                  <a:pt x="76072" y="83542"/>
                </a:lnTo>
                <a:lnTo>
                  <a:pt x="62042" y="131702"/>
                </a:lnTo>
                <a:lnTo>
                  <a:pt x="34182" y="153670"/>
                </a:lnTo>
                <a:lnTo>
                  <a:pt x="53544" y="153670"/>
                </a:lnTo>
                <a:lnTo>
                  <a:pt x="60534" y="148272"/>
                </a:lnTo>
                <a:lnTo>
                  <a:pt x="67916" y="138787"/>
                </a:lnTo>
                <a:lnTo>
                  <a:pt x="71012" y="133350"/>
                </a:lnTo>
                <a:lnTo>
                  <a:pt x="90484" y="133350"/>
                </a:lnTo>
                <a:lnTo>
                  <a:pt x="109112" y="50800"/>
                </a:lnTo>
                <a:lnTo>
                  <a:pt x="111612" y="39766"/>
                </a:lnTo>
                <a:lnTo>
                  <a:pt x="116611" y="27940"/>
                </a:lnTo>
                <a:lnTo>
                  <a:pt x="106572" y="27940"/>
                </a:lnTo>
                <a:lnTo>
                  <a:pt x="98297" y="13394"/>
                </a:lnTo>
                <a:lnTo>
                  <a:pt x="91278" y="7620"/>
                </a:lnTo>
                <a:close/>
              </a:path>
              <a:path w="177800" h="161289">
                <a:moveTo>
                  <a:pt x="166262" y="102870"/>
                </a:moveTo>
                <a:lnTo>
                  <a:pt x="158642" y="102870"/>
                </a:lnTo>
                <a:lnTo>
                  <a:pt x="158642" y="105410"/>
                </a:lnTo>
                <a:lnTo>
                  <a:pt x="157372" y="106680"/>
                </a:lnTo>
                <a:lnTo>
                  <a:pt x="146795" y="130095"/>
                </a:lnTo>
                <a:lnTo>
                  <a:pt x="133718" y="144462"/>
                </a:lnTo>
                <a:lnTo>
                  <a:pt x="120403" y="151685"/>
                </a:lnTo>
                <a:lnTo>
                  <a:pt x="109112" y="153670"/>
                </a:lnTo>
                <a:lnTo>
                  <a:pt x="133941" y="153670"/>
                </a:lnTo>
                <a:lnTo>
                  <a:pt x="151498" y="137318"/>
                </a:lnTo>
                <a:lnTo>
                  <a:pt x="162511" y="118963"/>
                </a:lnTo>
                <a:lnTo>
                  <a:pt x="166262" y="106680"/>
                </a:lnTo>
                <a:lnTo>
                  <a:pt x="166262" y="102870"/>
                </a:lnTo>
                <a:close/>
              </a:path>
              <a:path w="177800" h="161289">
                <a:moveTo>
                  <a:pt x="68472" y="0"/>
                </a:moveTo>
                <a:lnTo>
                  <a:pt x="44004" y="7461"/>
                </a:lnTo>
                <a:lnTo>
                  <a:pt x="26086" y="24447"/>
                </a:lnTo>
                <a:lnTo>
                  <a:pt x="15072" y="42862"/>
                </a:lnTo>
                <a:lnTo>
                  <a:pt x="11322" y="54610"/>
                </a:lnTo>
                <a:lnTo>
                  <a:pt x="11322" y="58420"/>
                </a:lnTo>
                <a:lnTo>
                  <a:pt x="17672" y="58420"/>
                </a:lnTo>
                <a:lnTo>
                  <a:pt x="18942" y="57150"/>
                </a:lnTo>
                <a:lnTo>
                  <a:pt x="20212" y="54610"/>
                </a:lnTo>
                <a:lnTo>
                  <a:pt x="31304" y="31730"/>
                </a:lnTo>
                <a:lnTo>
                  <a:pt x="44183" y="17303"/>
                </a:lnTo>
                <a:lnTo>
                  <a:pt x="56823" y="9782"/>
                </a:lnTo>
                <a:lnTo>
                  <a:pt x="67202" y="7620"/>
                </a:lnTo>
                <a:lnTo>
                  <a:pt x="91278" y="7620"/>
                </a:lnTo>
                <a:lnTo>
                  <a:pt x="87998" y="4921"/>
                </a:lnTo>
                <a:lnTo>
                  <a:pt x="77461" y="972"/>
                </a:lnTo>
                <a:lnTo>
                  <a:pt x="68472" y="0"/>
                </a:lnTo>
                <a:close/>
              </a:path>
              <a:path w="177800" h="161289">
                <a:moveTo>
                  <a:pt x="168893" y="7620"/>
                </a:moveTo>
                <a:lnTo>
                  <a:pt x="153562" y="7620"/>
                </a:lnTo>
                <a:lnTo>
                  <a:pt x="161182" y="12700"/>
                </a:lnTo>
                <a:lnTo>
                  <a:pt x="152292" y="13970"/>
                </a:lnTo>
                <a:lnTo>
                  <a:pt x="144672" y="22860"/>
                </a:lnTo>
                <a:lnTo>
                  <a:pt x="144672" y="38100"/>
                </a:lnTo>
                <a:lnTo>
                  <a:pt x="148482" y="44450"/>
                </a:lnTo>
                <a:lnTo>
                  <a:pt x="158642" y="44450"/>
                </a:lnTo>
                <a:lnTo>
                  <a:pt x="164833" y="43219"/>
                </a:lnTo>
                <a:lnTo>
                  <a:pt x="171024" y="39370"/>
                </a:lnTo>
                <a:lnTo>
                  <a:pt x="175787" y="32662"/>
                </a:lnTo>
                <a:lnTo>
                  <a:pt x="177692" y="22860"/>
                </a:lnTo>
                <a:lnTo>
                  <a:pt x="174120" y="11787"/>
                </a:lnTo>
                <a:lnTo>
                  <a:pt x="168893" y="7620"/>
                </a:lnTo>
                <a:close/>
              </a:path>
              <a:path w="177800" h="161289">
                <a:moveTo>
                  <a:pt x="143402" y="0"/>
                </a:moveTo>
                <a:lnTo>
                  <a:pt x="130146" y="3115"/>
                </a:lnTo>
                <a:lnTo>
                  <a:pt x="119272" y="10636"/>
                </a:lnTo>
                <a:lnTo>
                  <a:pt x="111255" y="19823"/>
                </a:lnTo>
                <a:lnTo>
                  <a:pt x="106572" y="27940"/>
                </a:lnTo>
                <a:lnTo>
                  <a:pt x="116611" y="27940"/>
                </a:lnTo>
                <a:lnTo>
                  <a:pt x="117684" y="25400"/>
                </a:lnTo>
                <a:lnTo>
                  <a:pt x="128043" y="12938"/>
                </a:lnTo>
                <a:lnTo>
                  <a:pt x="143402" y="7620"/>
                </a:lnTo>
                <a:lnTo>
                  <a:pt x="168893" y="7620"/>
                </a:lnTo>
                <a:lnTo>
                  <a:pt x="165309" y="4762"/>
                </a:lnTo>
                <a:lnTo>
                  <a:pt x="154117" y="1071"/>
                </a:lnTo>
                <a:lnTo>
                  <a:pt x="143402" y="0"/>
                </a:lnTo>
                <a:close/>
              </a:path>
            </a:pathLst>
          </a:custGeom>
          <a:solidFill>
            <a:srgbClr val="0000FF"/>
          </a:solidFill>
        </p:spPr>
        <p:txBody>
          <a:bodyPr wrap="square" lIns="0" tIns="0" rIns="0" bIns="0" rtlCol="0"/>
          <a:lstStyle/>
          <a:p>
            <a:endParaRPr sz="1632"/>
          </a:p>
        </p:txBody>
      </p:sp>
      <p:sp>
        <p:nvSpPr>
          <p:cNvPr id="90" name="object 90"/>
          <p:cNvSpPr/>
          <p:nvPr/>
        </p:nvSpPr>
        <p:spPr>
          <a:xfrm>
            <a:off x="5325170" y="6069897"/>
            <a:ext cx="170442" cy="161229"/>
          </a:xfrm>
          <a:custGeom>
            <a:avLst/>
            <a:gdLst/>
            <a:ahLst/>
            <a:cxnLst/>
            <a:rect l="l" t="t" r="r" b="b"/>
            <a:pathLst>
              <a:path w="187960" h="177800">
                <a:moveTo>
                  <a:pt x="55880" y="168909"/>
                </a:moveTo>
                <a:lnTo>
                  <a:pt x="0" y="168909"/>
                </a:lnTo>
                <a:lnTo>
                  <a:pt x="0" y="176530"/>
                </a:lnTo>
                <a:lnTo>
                  <a:pt x="2540" y="177800"/>
                </a:lnTo>
                <a:lnTo>
                  <a:pt x="10160" y="177800"/>
                </a:lnTo>
                <a:lnTo>
                  <a:pt x="17780" y="176530"/>
                </a:lnTo>
                <a:lnTo>
                  <a:pt x="55880" y="176530"/>
                </a:lnTo>
                <a:lnTo>
                  <a:pt x="55880" y="168909"/>
                </a:lnTo>
                <a:close/>
              </a:path>
              <a:path w="187960" h="177800">
                <a:moveTo>
                  <a:pt x="55880" y="176530"/>
                </a:moveTo>
                <a:lnTo>
                  <a:pt x="25400" y="176530"/>
                </a:lnTo>
                <a:lnTo>
                  <a:pt x="31511" y="176728"/>
                </a:lnTo>
                <a:lnTo>
                  <a:pt x="44688" y="177601"/>
                </a:lnTo>
                <a:lnTo>
                  <a:pt x="50800" y="177800"/>
                </a:lnTo>
                <a:lnTo>
                  <a:pt x="55880" y="177800"/>
                </a:lnTo>
                <a:lnTo>
                  <a:pt x="55880" y="176530"/>
                </a:lnTo>
                <a:close/>
              </a:path>
              <a:path w="187960" h="177800">
                <a:moveTo>
                  <a:pt x="187960" y="168909"/>
                </a:moveTo>
                <a:lnTo>
                  <a:pt x="118110" y="168909"/>
                </a:lnTo>
                <a:lnTo>
                  <a:pt x="118110" y="177800"/>
                </a:lnTo>
                <a:lnTo>
                  <a:pt x="121920" y="177800"/>
                </a:lnTo>
                <a:lnTo>
                  <a:pt x="128488" y="177601"/>
                </a:lnTo>
                <a:lnTo>
                  <a:pt x="146387" y="176728"/>
                </a:lnTo>
                <a:lnTo>
                  <a:pt x="153670" y="176530"/>
                </a:lnTo>
                <a:lnTo>
                  <a:pt x="187325" y="176530"/>
                </a:lnTo>
                <a:lnTo>
                  <a:pt x="187960" y="175259"/>
                </a:lnTo>
                <a:lnTo>
                  <a:pt x="187960" y="168909"/>
                </a:lnTo>
                <a:close/>
              </a:path>
              <a:path w="187960" h="177800">
                <a:moveTo>
                  <a:pt x="187325" y="176530"/>
                </a:moveTo>
                <a:lnTo>
                  <a:pt x="158750" y="176530"/>
                </a:lnTo>
                <a:lnTo>
                  <a:pt x="163830" y="177800"/>
                </a:lnTo>
                <a:lnTo>
                  <a:pt x="186690" y="177800"/>
                </a:lnTo>
                <a:lnTo>
                  <a:pt x="187325" y="176530"/>
                </a:lnTo>
                <a:close/>
              </a:path>
              <a:path w="187960" h="177800">
                <a:moveTo>
                  <a:pt x="142240" y="0"/>
                </a:moveTo>
                <a:lnTo>
                  <a:pt x="132080" y="0"/>
                </a:lnTo>
                <a:lnTo>
                  <a:pt x="130810" y="2540"/>
                </a:lnTo>
                <a:lnTo>
                  <a:pt x="128270" y="6350"/>
                </a:lnTo>
                <a:lnTo>
                  <a:pt x="36830" y="148590"/>
                </a:lnTo>
                <a:lnTo>
                  <a:pt x="6350" y="168909"/>
                </a:lnTo>
                <a:lnTo>
                  <a:pt x="50800" y="168909"/>
                </a:lnTo>
                <a:lnTo>
                  <a:pt x="49530" y="167640"/>
                </a:lnTo>
                <a:lnTo>
                  <a:pt x="40640" y="167640"/>
                </a:lnTo>
                <a:lnTo>
                  <a:pt x="40640" y="158750"/>
                </a:lnTo>
                <a:lnTo>
                  <a:pt x="43180" y="153669"/>
                </a:lnTo>
                <a:lnTo>
                  <a:pt x="44450" y="152400"/>
                </a:lnTo>
                <a:lnTo>
                  <a:pt x="64770" y="120650"/>
                </a:lnTo>
                <a:lnTo>
                  <a:pt x="159390" y="120650"/>
                </a:lnTo>
                <a:lnTo>
                  <a:pt x="158141" y="111759"/>
                </a:lnTo>
                <a:lnTo>
                  <a:pt x="69850" y="111759"/>
                </a:lnTo>
                <a:lnTo>
                  <a:pt x="121920" y="30480"/>
                </a:lnTo>
                <a:lnTo>
                  <a:pt x="146721" y="30480"/>
                </a:lnTo>
                <a:lnTo>
                  <a:pt x="143510" y="7619"/>
                </a:lnTo>
                <a:lnTo>
                  <a:pt x="142240" y="2540"/>
                </a:lnTo>
                <a:lnTo>
                  <a:pt x="142240" y="0"/>
                </a:lnTo>
                <a:close/>
              </a:path>
              <a:path w="187960" h="177800">
                <a:moveTo>
                  <a:pt x="159390" y="120650"/>
                </a:moveTo>
                <a:lnTo>
                  <a:pt x="134620" y="120650"/>
                </a:lnTo>
                <a:lnTo>
                  <a:pt x="140970" y="162559"/>
                </a:lnTo>
                <a:lnTo>
                  <a:pt x="139700" y="165100"/>
                </a:lnTo>
                <a:lnTo>
                  <a:pt x="138430" y="168909"/>
                </a:lnTo>
                <a:lnTo>
                  <a:pt x="166370" y="168909"/>
                </a:lnTo>
                <a:lnTo>
                  <a:pt x="165100" y="167640"/>
                </a:lnTo>
                <a:lnTo>
                  <a:pt x="165100" y="161290"/>
                </a:lnTo>
                <a:lnTo>
                  <a:pt x="159390" y="120650"/>
                </a:lnTo>
                <a:close/>
              </a:path>
              <a:path w="187960" h="177800">
                <a:moveTo>
                  <a:pt x="146721" y="30480"/>
                </a:moveTo>
                <a:lnTo>
                  <a:pt x="121920" y="30480"/>
                </a:lnTo>
                <a:lnTo>
                  <a:pt x="133350" y="111759"/>
                </a:lnTo>
                <a:lnTo>
                  <a:pt x="158141" y="111759"/>
                </a:lnTo>
                <a:lnTo>
                  <a:pt x="146721" y="30480"/>
                </a:lnTo>
                <a:close/>
              </a:path>
            </a:pathLst>
          </a:custGeom>
          <a:solidFill>
            <a:srgbClr val="0000FF"/>
          </a:solidFill>
        </p:spPr>
        <p:txBody>
          <a:bodyPr wrap="square" lIns="0" tIns="0" rIns="0" bIns="0" rtlCol="0"/>
          <a:lstStyle/>
          <a:p>
            <a:endParaRPr sz="1632"/>
          </a:p>
        </p:txBody>
      </p:sp>
      <p:sp>
        <p:nvSpPr>
          <p:cNvPr id="91" name="object 91"/>
          <p:cNvSpPr/>
          <p:nvPr/>
        </p:nvSpPr>
        <p:spPr>
          <a:xfrm>
            <a:off x="5630354" y="6071624"/>
            <a:ext cx="214205" cy="0"/>
          </a:xfrm>
          <a:custGeom>
            <a:avLst/>
            <a:gdLst/>
            <a:ahLst/>
            <a:cxnLst/>
            <a:rect l="l" t="t" r="r" b="b"/>
            <a:pathLst>
              <a:path w="236220">
                <a:moveTo>
                  <a:pt x="0" y="0"/>
                </a:moveTo>
                <a:lnTo>
                  <a:pt x="236220" y="0"/>
                </a:lnTo>
              </a:path>
            </a:pathLst>
          </a:custGeom>
          <a:ln w="13970">
            <a:solidFill>
              <a:srgbClr val="000000"/>
            </a:solidFill>
          </a:ln>
        </p:spPr>
        <p:txBody>
          <a:bodyPr wrap="square" lIns="0" tIns="0" rIns="0" bIns="0" rtlCol="0"/>
          <a:lstStyle/>
          <a:p>
            <a:endParaRPr sz="1632"/>
          </a:p>
        </p:txBody>
      </p:sp>
      <p:sp>
        <p:nvSpPr>
          <p:cNvPr id="92" name="object 92"/>
          <p:cNvSpPr/>
          <p:nvPr/>
        </p:nvSpPr>
        <p:spPr>
          <a:xfrm>
            <a:off x="5630354" y="6133812"/>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93" name="object 93"/>
          <p:cNvSpPr/>
          <p:nvPr/>
        </p:nvSpPr>
        <p:spPr>
          <a:xfrm>
            <a:off x="5959723" y="6039954"/>
            <a:ext cx="175049" cy="146258"/>
          </a:xfrm>
          <a:custGeom>
            <a:avLst/>
            <a:gdLst/>
            <a:ahLst/>
            <a:cxnLst/>
            <a:rect l="l" t="t" r="r" b="b"/>
            <a:pathLst>
              <a:path w="193040" h="161289">
                <a:moveTo>
                  <a:pt x="58191" y="7620"/>
                </a:moveTo>
                <a:lnTo>
                  <a:pt x="44450" y="7620"/>
                </a:lnTo>
                <a:lnTo>
                  <a:pt x="48140" y="12541"/>
                </a:lnTo>
                <a:lnTo>
                  <a:pt x="48185" y="25558"/>
                </a:lnTo>
                <a:lnTo>
                  <a:pt x="47982" y="29428"/>
                </a:lnTo>
                <a:lnTo>
                  <a:pt x="46989" y="35083"/>
                </a:lnTo>
                <a:lnTo>
                  <a:pt x="45045" y="42882"/>
                </a:lnTo>
                <a:lnTo>
                  <a:pt x="41909" y="54610"/>
                </a:lnTo>
                <a:lnTo>
                  <a:pt x="21590" y="135890"/>
                </a:lnTo>
                <a:lnTo>
                  <a:pt x="20320" y="142240"/>
                </a:lnTo>
                <a:lnTo>
                  <a:pt x="19050" y="149860"/>
                </a:lnTo>
                <a:lnTo>
                  <a:pt x="19050" y="157480"/>
                </a:lnTo>
                <a:lnTo>
                  <a:pt x="24129" y="161290"/>
                </a:lnTo>
                <a:lnTo>
                  <a:pt x="33020" y="161290"/>
                </a:lnTo>
                <a:lnTo>
                  <a:pt x="39370" y="157480"/>
                </a:lnTo>
                <a:lnTo>
                  <a:pt x="41909" y="151130"/>
                </a:lnTo>
                <a:lnTo>
                  <a:pt x="42544" y="148212"/>
                </a:lnTo>
                <a:lnTo>
                  <a:pt x="44132" y="141128"/>
                </a:lnTo>
                <a:lnTo>
                  <a:pt x="46273" y="132080"/>
                </a:lnTo>
                <a:lnTo>
                  <a:pt x="48259" y="124460"/>
                </a:lnTo>
                <a:lnTo>
                  <a:pt x="55879" y="92710"/>
                </a:lnTo>
                <a:lnTo>
                  <a:pt x="58420" y="86360"/>
                </a:lnTo>
                <a:lnTo>
                  <a:pt x="59690" y="77470"/>
                </a:lnTo>
                <a:lnTo>
                  <a:pt x="62229" y="69850"/>
                </a:lnTo>
                <a:lnTo>
                  <a:pt x="63500" y="63500"/>
                </a:lnTo>
                <a:lnTo>
                  <a:pt x="66040" y="52070"/>
                </a:lnTo>
                <a:lnTo>
                  <a:pt x="67309" y="52070"/>
                </a:lnTo>
                <a:lnTo>
                  <a:pt x="73739" y="40302"/>
                </a:lnTo>
                <a:lnTo>
                  <a:pt x="80507" y="31750"/>
                </a:lnTo>
                <a:lnTo>
                  <a:pt x="69850" y="31750"/>
                </a:lnTo>
                <a:lnTo>
                  <a:pt x="66496" y="18216"/>
                </a:lnTo>
                <a:lnTo>
                  <a:pt x="59213" y="8255"/>
                </a:lnTo>
                <a:lnTo>
                  <a:pt x="58191" y="7620"/>
                </a:lnTo>
                <a:close/>
              </a:path>
              <a:path w="193040" h="161289">
                <a:moveTo>
                  <a:pt x="151485" y="7620"/>
                </a:moveTo>
                <a:lnTo>
                  <a:pt x="124459" y="7620"/>
                </a:lnTo>
                <a:lnTo>
                  <a:pt x="134401" y="9981"/>
                </a:lnTo>
                <a:lnTo>
                  <a:pt x="140176" y="16033"/>
                </a:lnTo>
                <a:lnTo>
                  <a:pt x="142855" y="24229"/>
                </a:lnTo>
                <a:lnTo>
                  <a:pt x="143348" y="30857"/>
                </a:lnTo>
                <a:lnTo>
                  <a:pt x="143467" y="33337"/>
                </a:lnTo>
                <a:lnTo>
                  <a:pt x="140831" y="52883"/>
                </a:lnTo>
                <a:lnTo>
                  <a:pt x="134461" y="76676"/>
                </a:lnTo>
                <a:lnTo>
                  <a:pt x="126870" y="99357"/>
                </a:lnTo>
                <a:lnTo>
                  <a:pt x="120650" y="115570"/>
                </a:lnTo>
                <a:lnTo>
                  <a:pt x="118109" y="124460"/>
                </a:lnTo>
                <a:lnTo>
                  <a:pt x="134719" y="159047"/>
                </a:lnTo>
                <a:lnTo>
                  <a:pt x="146050" y="161290"/>
                </a:lnTo>
                <a:lnTo>
                  <a:pt x="165876" y="153670"/>
                </a:lnTo>
                <a:lnTo>
                  <a:pt x="140970" y="153670"/>
                </a:lnTo>
                <a:lnTo>
                  <a:pt x="138429" y="149860"/>
                </a:lnTo>
                <a:lnTo>
                  <a:pt x="151394" y="99278"/>
                </a:lnTo>
                <a:lnTo>
                  <a:pt x="158432" y="77946"/>
                </a:lnTo>
                <a:lnTo>
                  <a:pt x="164068" y="56296"/>
                </a:lnTo>
                <a:lnTo>
                  <a:pt x="166370" y="38100"/>
                </a:lnTo>
                <a:lnTo>
                  <a:pt x="163591" y="21967"/>
                </a:lnTo>
                <a:lnTo>
                  <a:pt x="155575" y="10001"/>
                </a:lnTo>
                <a:lnTo>
                  <a:pt x="151485" y="7620"/>
                </a:lnTo>
                <a:close/>
              </a:path>
              <a:path w="193040" h="161289">
                <a:moveTo>
                  <a:pt x="193040" y="102870"/>
                </a:moveTo>
                <a:lnTo>
                  <a:pt x="185420" y="102870"/>
                </a:lnTo>
                <a:lnTo>
                  <a:pt x="185420" y="104140"/>
                </a:lnTo>
                <a:lnTo>
                  <a:pt x="182879" y="109220"/>
                </a:lnTo>
                <a:lnTo>
                  <a:pt x="176966" y="126345"/>
                </a:lnTo>
                <a:lnTo>
                  <a:pt x="168909" y="140493"/>
                </a:lnTo>
                <a:lnTo>
                  <a:pt x="158948" y="150117"/>
                </a:lnTo>
                <a:lnTo>
                  <a:pt x="147320" y="153670"/>
                </a:lnTo>
                <a:lnTo>
                  <a:pt x="165876" y="153670"/>
                </a:lnTo>
                <a:lnTo>
                  <a:pt x="167322" y="153114"/>
                </a:lnTo>
                <a:lnTo>
                  <a:pt x="181927" y="134937"/>
                </a:lnTo>
                <a:lnTo>
                  <a:pt x="190341" y="116284"/>
                </a:lnTo>
                <a:lnTo>
                  <a:pt x="193040" y="106680"/>
                </a:lnTo>
                <a:lnTo>
                  <a:pt x="193040" y="102870"/>
                </a:lnTo>
                <a:close/>
              </a:path>
              <a:path w="193040" h="161289">
                <a:moveTo>
                  <a:pt x="38100" y="0"/>
                </a:moveTo>
                <a:lnTo>
                  <a:pt x="6965" y="30857"/>
                </a:lnTo>
                <a:lnTo>
                  <a:pt x="0" y="54610"/>
                </a:lnTo>
                <a:lnTo>
                  <a:pt x="0" y="58420"/>
                </a:lnTo>
                <a:lnTo>
                  <a:pt x="8890" y="58420"/>
                </a:lnTo>
                <a:lnTo>
                  <a:pt x="10159" y="50800"/>
                </a:lnTo>
                <a:lnTo>
                  <a:pt x="15220" y="33337"/>
                </a:lnTo>
                <a:lnTo>
                  <a:pt x="21113" y="19685"/>
                </a:lnTo>
                <a:lnTo>
                  <a:pt x="28197" y="10795"/>
                </a:lnTo>
                <a:lnTo>
                  <a:pt x="36829" y="7620"/>
                </a:lnTo>
                <a:lnTo>
                  <a:pt x="58191" y="7620"/>
                </a:lnTo>
                <a:lnTo>
                  <a:pt x="49311" y="2103"/>
                </a:lnTo>
                <a:lnTo>
                  <a:pt x="38100" y="0"/>
                </a:lnTo>
                <a:close/>
              </a:path>
              <a:path w="193040" h="161289">
                <a:moveTo>
                  <a:pt x="125729" y="0"/>
                </a:moveTo>
                <a:lnTo>
                  <a:pt x="104497" y="3710"/>
                </a:lnTo>
                <a:lnTo>
                  <a:pt x="88264" y="12541"/>
                </a:lnTo>
                <a:lnTo>
                  <a:pt x="76795" y="23038"/>
                </a:lnTo>
                <a:lnTo>
                  <a:pt x="69850" y="31750"/>
                </a:lnTo>
                <a:lnTo>
                  <a:pt x="80507" y="31750"/>
                </a:lnTo>
                <a:lnTo>
                  <a:pt x="85407" y="25558"/>
                </a:lnTo>
                <a:lnTo>
                  <a:pt x="102314" y="12957"/>
                </a:lnTo>
                <a:lnTo>
                  <a:pt x="124459" y="7620"/>
                </a:lnTo>
                <a:lnTo>
                  <a:pt x="151485" y="7620"/>
                </a:lnTo>
                <a:lnTo>
                  <a:pt x="142795" y="2559"/>
                </a:lnTo>
                <a:lnTo>
                  <a:pt x="125729" y="0"/>
                </a:lnTo>
                <a:close/>
              </a:path>
            </a:pathLst>
          </a:custGeom>
          <a:solidFill>
            <a:srgbClr val="FF3A21"/>
          </a:solidFill>
        </p:spPr>
        <p:txBody>
          <a:bodyPr wrap="square" lIns="0" tIns="0" rIns="0" bIns="0" rtlCol="0"/>
          <a:lstStyle/>
          <a:p>
            <a:endParaRPr sz="1632"/>
          </a:p>
        </p:txBody>
      </p:sp>
      <p:sp>
        <p:nvSpPr>
          <p:cNvPr id="94" name="object 94"/>
          <p:cNvSpPr/>
          <p:nvPr/>
        </p:nvSpPr>
        <p:spPr>
          <a:xfrm>
            <a:off x="6152046" y="6039954"/>
            <a:ext cx="148561" cy="208446"/>
          </a:xfrm>
          <a:custGeom>
            <a:avLst/>
            <a:gdLst/>
            <a:ahLst/>
            <a:cxnLst/>
            <a:rect l="l" t="t" r="r" b="b"/>
            <a:pathLst>
              <a:path w="163829" h="229870">
                <a:moveTo>
                  <a:pt x="31750" y="176530"/>
                </a:moveTo>
                <a:lnTo>
                  <a:pt x="27939" y="176530"/>
                </a:lnTo>
                <a:lnTo>
                  <a:pt x="21014" y="177601"/>
                </a:lnTo>
                <a:lnTo>
                  <a:pt x="14446" y="181292"/>
                </a:lnTo>
                <a:lnTo>
                  <a:pt x="9544" y="188317"/>
                </a:lnTo>
                <a:lnTo>
                  <a:pt x="7619" y="199390"/>
                </a:lnTo>
                <a:lnTo>
                  <a:pt x="10358" y="211653"/>
                </a:lnTo>
                <a:lnTo>
                  <a:pt x="18097" y="221297"/>
                </a:lnTo>
                <a:lnTo>
                  <a:pt x="30122" y="227607"/>
                </a:lnTo>
                <a:lnTo>
                  <a:pt x="45719" y="229870"/>
                </a:lnTo>
                <a:lnTo>
                  <a:pt x="72925" y="224095"/>
                </a:lnTo>
                <a:lnTo>
                  <a:pt x="75837" y="222250"/>
                </a:lnTo>
                <a:lnTo>
                  <a:pt x="45719" y="222250"/>
                </a:lnTo>
                <a:lnTo>
                  <a:pt x="40104" y="222011"/>
                </a:lnTo>
                <a:lnTo>
                  <a:pt x="32226" y="220345"/>
                </a:lnTo>
                <a:lnTo>
                  <a:pt x="24110" y="215820"/>
                </a:lnTo>
                <a:lnTo>
                  <a:pt x="17779" y="207010"/>
                </a:lnTo>
                <a:lnTo>
                  <a:pt x="27939" y="207010"/>
                </a:lnTo>
                <a:lnTo>
                  <a:pt x="38100" y="199390"/>
                </a:lnTo>
                <a:lnTo>
                  <a:pt x="40639" y="195580"/>
                </a:lnTo>
                <a:lnTo>
                  <a:pt x="40639" y="177800"/>
                </a:lnTo>
                <a:lnTo>
                  <a:pt x="31750" y="176530"/>
                </a:lnTo>
                <a:close/>
              </a:path>
              <a:path w="163829" h="229870">
                <a:moveTo>
                  <a:pt x="132774" y="144780"/>
                </a:moveTo>
                <a:lnTo>
                  <a:pt x="107950" y="144780"/>
                </a:lnTo>
                <a:lnTo>
                  <a:pt x="104199" y="158313"/>
                </a:lnTo>
                <a:lnTo>
                  <a:pt x="99853" y="172085"/>
                </a:lnTo>
                <a:lnTo>
                  <a:pt x="77509" y="208319"/>
                </a:lnTo>
                <a:lnTo>
                  <a:pt x="45719" y="222250"/>
                </a:lnTo>
                <a:lnTo>
                  <a:pt x="75837" y="222250"/>
                </a:lnTo>
                <a:lnTo>
                  <a:pt x="97631" y="208438"/>
                </a:lnTo>
                <a:lnTo>
                  <a:pt x="117336" y="185400"/>
                </a:lnTo>
                <a:lnTo>
                  <a:pt x="129539" y="157480"/>
                </a:lnTo>
                <a:lnTo>
                  <a:pt x="132774" y="144780"/>
                </a:lnTo>
                <a:close/>
              </a:path>
              <a:path w="163829" h="229870">
                <a:moveTo>
                  <a:pt x="67864" y="7620"/>
                </a:moveTo>
                <a:lnTo>
                  <a:pt x="54609" y="7620"/>
                </a:lnTo>
                <a:lnTo>
                  <a:pt x="54609" y="19050"/>
                </a:lnTo>
                <a:lnTo>
                  <a:pt x="54153" y="25876"/>
                </a:lnTo>
                <a:lnTo>
                  <a:pt x="52863" y="32702"/>
                </a:lnTo>
                <a:lnTo>
                  <a:pt x="50859" y="39052"/>
                </a:lnTo>
                <a:lnTo>
                  <a:pt x="48259" y="44450"/>
                </a:lnTo>
                <a:lnTo>
                  <a:pt x="39191" y="69195"/>
                </a:lnTo>
                <a:lnTo>
                  <a:pt x="32861" y="89058"/>
                </a:lnTo>
                <a:lnTo>
                  <a:pt x="29150" y="105350"/>
                </a:lnTo>
                <a:lnTo>
                  <a:pt x="27939" y="119380"/>
                </a:lnTo>
                <a:lnTo>
                  <a:pt x="31849" y="138787"/>
                </a:lnTo>
                <a:lnTo>
                  <a:pt x="42068" y="151765"/>
                </a:lnTo>
                <a:lnTo>
                  <a:pt x="56336" y="159027"/>
                </a:lnTo>
                <a:lnTo>
                  <a:pt x="72389" y="161290"/>
                </a:lnTo>
                <a:lnTo>
                  <a:pt x="82411" y="160139"/>
                </a:lnTo>
                <a:lnTo>
                  <a:pt x="91598" y="156845"/>
                </a:lnTo>
                <a:lnTo>
                  <a:pt x="96773" y="153670"/>
                </a:lnTo>
                <a:lnTo>
                  <a:pt x="72389" y="153670"/>
                </a:lnTo>
                <a:lnTo>
                  <a:pt x="61714" y="151070"/>
                </a:lnTo>
                <a:lnTo>
                  <a:pt x="55562" y="144303"/>
                </a:lnTo>
                <a:lnTo>
                  <a:pt x="52744" y="134917"/>
                </a:lnTo>
                <a:lnTo>
                  <a:pt x="52069" y="124460"/>
                </a:lnTo>
                <a:lnTo>
                  <a:pt x="53240" y="111045"/>
                </a:lnTo>
                <a:lnTo>
                  <a:pt x="56673" y="95250"/>
                </a:lnTo>
                <a:lnTo>
                  <a:pt x="62249" y="76596"/>
                </a:lnTo>
                <a:lnTo>
                  <a:pt x="69850" y="54610"/>
                </a:lnTo>
                <a:lnTo>
                  <a:pt x="75564" y="39528"/>
                </a:lnTo>
                <a:lnTo>
                  <a:pt x="76993" y="34428"/>
                </a:lnTo>
                <a:lnTo>
                  <a:pt x="77469" y="29210"/>
                </a:lnTo>
                <a:lnTo>
                  <a:pt x="75227" y="17680"/>
                </a:lnTo>
                <a:lnTo>
                  <a:pt x="69056" y="8413"/>
                </a:lnTo>
                <a:lnTo>
                  <a:pt x="67864" y="7620"/>
                </a:lnTo>
                <a:close/>
              </a:path>
              <a:path w="163829" h="229870">
                <a:moveTo>
                  <a:pt x="158750" y="3810"/>
                </a:moveTo>
                <a:lnTo>
                  <a:pt x="149859" y="3810"/>
                </a:lnTo>
                <a:lnTo>
                  <a:pt x="144779" y="6350"/>
                </a:lnTo>
                <a:lnTo>
                  <a:pt x="140969" y="11430"/>
                </a:lnTo>
                <a:lnTo>
                  <a:pt x="140969" y="12700"/>
                </a:lnTo>
                <a:lnTo>
                  <a:pt x="138429" y="24130"/>
                </a:lnTo>
                <a:lnTo>
                  <a:pt x="135889" y="30480"/>
                </a:lnTo>
                <a:lnTo>
                  <a:pt x="134540" y="37901"/>
                </a:lnTo>
                <a:lnTo>
                  <a:pt x="130889" y="52268"/>
                </a:lnTo>
                <a:lnTo>
                  <a:pt x="113029" y="123190"/>
                </a:lnTo>
                <a:lnTo>
                  <a:pt x="72389" y="153670"/>
                </a:lnTo>
                <a:lnTo>
                  <a:pt x="96773" y="153670"/>
                </a:lnTo>
                <a:lnTo>
                  <a:pt x="100072" y="151645"/>
                </a:lnTo>
                <a:lnTo>
                  <a:pt x="107950" y="144780"/>
                </a:lnTo>
                <a:lnTo>
                  <a:pt x="132774" y="144780"/>
                </a:lnTo>
                <a:lnTo>
                  <a:pt x="163829" y="22860"/>
                </a:lnTo>
                <a:lnTo>
                  <a:pt x="163829" y="7620"/>
                </a:lnTo>
                <a:lnTo>
                  <a:pt x="158750" y="3810"/>
                </a:lnTo>
                <a:close/>
              </a:path>
              <a:path w="163829" h="229870">
                <a:moveTo>
                  <a:pt x="48259" y="0"/>
                </a:moveTo>
                <a:lnTo>
                  <a:pt x="25717" y="8175"/>
                </a:lnTo>
                <a:lnTo>
                  <a:pt x="10795" y="26352"/>
                </a:lnTo>
                <a:lnTo>
                  <a:pt x="2540" y="45005"/>
                </a:lnTo>
                <a:lnTo>
                  <a:pt x="0" y="54610"/>
                </a:lnTo>
                <a:lnTo>
                  <a:pt x="0" y="58420"/>
                </a:lnTo>
                <a:lnTo>
                  <a:pt x="7619" y="58420"/>
                </a:lnTo>
                <a:lnTo>
                  <a:pt x="7619" y="57150"/>
                </a:lnTo>
                <a:lnTo>
                  <a:pt x="10159" y="52070"/>
                </a:lnTo>
                <a:lnTo>
                  <a:pt x="17879" y="30658"/>
                </a:lnTo>
                <a:lnTo>
                  <a:pt x="27146" y="16986"/>
                </a:lnTo>
                <a:lnTo>
                  <a:pt x="37127" y="9743"/>
                </a:lnTo>
                <a:lnTo>
                  <a:pt x="46989" y="7620"/>
                </a:lnTo>
                <a:lnTo>
                  <a:pt x="67864" y="7620"/>
                </a:lnTo>
                <a:lnTo>
                  <a:pt x="59789" y="2242"/>
                </a:lnTo>
                <a:lnTo>
                  <a:pt x="48259" y="0"/>
                </a:lnTo>
                <a:close/>
              </a:path>
            </a:pathLst>
          </a:custGeom>
          <a:solidFill>
            <a:srgbClr val="FF3A21"/>
          </a:solidFill>
        </p:spPr>
        <p:txBody>
          <a:bodyPr wrap="square" lIns="0" tIns="0" rIns="0" bIns="0" rtlCol="0"/>
          <a:lstStyle/>
          <a:p>
            <a:endParaRPr sz="1632"/>
          </a:p>
        </p:txBody>
      </p:sp>
      <p:sp>
        <p:nvSpPr>
          <p:cNvPr id="95" name="object 95"/>
          <p:cNvSpPr/>
          <p:nvPr/>
        </p:nvSpPr>
        <p:spPr>
          <a:xfrm>
            <a:off x="6315579" y="6076807"/>
            <a:ext cx="172746" cy="154319"/>
          </a:xfrm>
          <a:custGeom>
            <a:avLst/>
            <a:gdLst/>
            <a:ahLst/>
            <a:cxnLst/>
            <a:rect l="l" t="t" r="r" b="b"/>
            <a:pathLst>
              <a:path w="190500" h="170179">
                <a:moveTo>
                  <a:pt x="152693" y="85089"/>
                </a:moveTo>
                <a:lnTo>
                  <a:pt x="120650" y="85089"/>
                </a:lnTo>
                <a:lnTo>
                  <a:pt x="135989" y="87689"/>
                </a:lnTo>
                <a:lnTo>
                  <a:pt x="146208" y="94456"/>
                </a:lnTo>
                <a:lnTo>
                  <a:pt x="151903" y="103842"/>
                </a:lnTo>
                <a:lnTo>
                  <a:pt x="153670" y="114299"/>
                </a:lnTo>
                <a:lnTo>
                  <a:pt x="149225" y="132357"/>
                </a:lnTo>
                <a:lnTo>
                  <a:pt x="137159" y="147319"/>
                </a:lnTo>
                <a:lnTo>
                  <a:pt x="119379" y="157519"/>
                </a:lnTo>
                <a:lnTo>
                  <a:pt x="97790" y="161289"/>
                </a:lnTo>
                <a:lnTo>
                  <a:pt x="0" y="161289"/>
                </a:lnTo>
                <a:lnTo>
                  <a:pt x="0" y="170179"/>
                </a:lnTo>
                <a:lnTo>
                  <a:pt x="104140" y="170179"/>
                </a:lnTo>
                <a:lnTo>
                  <a:pt x="133528" y="165417"/>
                </a:lnTo>
                <a:lnTo>
                  <a:pt x="157321" y="153034"/>
                </a:lnTo>
                <a:lnTo>
                  <a:pt x="173255" y="135889"/>
                </a:lnTo>
                <a:lnTo>
                  <a:pt x="179070" y="116839"/>
                </a:lnTo>
                <a:lnTo>
                  <a:pt x="176053" y="103604"/>
                </a:lnTo>
                <a:lnTo>
                  <a:pt x="167322" y="92868"/>
                </a:lnTo>
                <a:lnTo>
                  <a:pt x="153352" y="85228"/>
                </a:lnTo>
                <a:lnTo>
                  <a:pt x="152693" y="85089"/>
                </a:lnTo>
                <a:close/>
              </a:path>
              <a:path w="190500" h="170179">
                <a:moveTo>
                  <a:pt x="87629" y="8889"/>
                </a:moveTo>
                <a:lnTo>
                  <a:pt x="58420" y="8889"/>
                </a:lnTo>
                <a:lnTo>
                  <a:pt x="63500" y="10159"/>
                </a:lnTo>
                <a:lnTo>
                  <a:pt x="63500" y="17779"/>
                </a:lnTo>
                <a:lnTo>
                  <a:pt x="29210" y="151129"/>
                </a:lnTo>
                <a:lnTo>
                  <a:pt x="27940" y="158749"/>
                </a:lnTo>
                <a:lnTo>
                  <a:pt x="26670" y="161289"/>
                </a:lnTo>
                <a:lnTo>
                  <a:pt x="49529" y="161289"/>
                </a:lnTo>
                <a:lnTo>
                  <a:pt x="49529" y="157479"/>
                </a:lnTo>
                <a:lnTo>
                  <a:pt x="50800" y="152399"/>
                </a:lnTo>
                <a:lnTo>
                  <a:pt x="67310" y="85089"/>
                </a:lnTo>
                <a:lnTo>
                  <a:pt x="152693" y="85089"/>
                </a:lnTo>
                <a:lnTo>
                  <a:pt x="134620" y="81279"/>
                </a:lnTo>
                <a:lnTo>
                  <a:pt x="142493" y="78739"/>
                </a:lnTo>
                <a:lnTo>
                  <a:pt x="69850" y="78739"/>
                </a:lnTo>
                <a:lnTo>
                  <a:pt x="85090" y="16509"/>
                </a:lnTo>
                <a:lnTo>
                  <a:pt x="87629" y="10159"/>
                </a:lnTo>
                <a:lnTo>
                  <a:pt x="87629" y="8889"/>
                </a:lnTo>
                <a:close/>
              </a:path>
              <a:path w="190500" h="170179">
                <a:moveTo>
                  <a:pt x="139700" y="0"/>
                </a:moveTo>
                <a:lnTo>
                  <a:pt x="40640" y="0"/>
                </a:lnTo>
                <a:lnTo>
                  <a:pt x="40640" y="8889"/>
                </a:lnTo>
                <a:lnTo>
                  <a:pt x="134620" y="8889"/>
                </a:lnTo>
                <a:lnTo>
                  <a:pt x="150296" y="11628"/>
                </a:lnTo>
                <a:lnTo>
                  <a:pt x="160020" y="18414"/>
                </a:lnTo>
                <a:lnTo>
                  <a:pt x="164980" y="27106"/>
                </a:lnTo>
                <a:lnTo>
                  <a:pt x="166370" y="35559"/>
                </a:lnTo>
                <a:lnTo>
                  <a:pt x="162282" y="50343"/>
                </a:lnTo>
                <a:lnTo>
                  <a:pt x="150812" y="64293"/>
                </a:lnTo>
                <a:lnTo>
                  <a:pt x="133151" y="74672"/>
                </a:lnTo>
                <a:lnTo>
                  <a:pt x="110490" y="78739"/>
                </a:lnTo>
                <a:lnTo>
                  <a:pt x="142493" y="78739"/>
                </a:lnTo>
                <a:lnTo>
                  <a:pt x="156209" y="74314"/>
                </a:lnTo>
                <a:lnTo>
                  <a:pt x="173989" y="63658"/>
                </a:lnTo>
                <a:lnTo>
                  <a:pt x="186054" y="50383"/>
                </a:lnTo>
                <a:lnTo>
                  <a:pt x="190500" y="35559"/>
                </a:lnTo>
                <a:lnTo>
                  <a:pt x="187027" y="21967"/>
                </a:lnTo>
                <a:lnTo>
                  <a:pt x="177006" y="10636"/>
                </a:lnTo>
                <a:lnTo>
                  <a:pt x="161032" y="2877"/>
                </a:lnTo>
                <a:lnTo>
                  <a:pt x="139700" y="0"/>
                </a:lnTo>
                <a:close/>
              </a:path>
            </a:pathLst>
          </a:custGeom>
          <a:solidFill>
            <a:srgbClr val="FF3A21"/>
          </a:solidFill>
        </p:spPr>
        <p:txBody>
          <a:bodyPr wrap="square" lIns="0" tIns="0" rIns="0" bIns="0" rtlCol="0"/>
          <a:lstStyle/>
          <a:p>
            <a:endParaRPr sz="1632"/>
          </a:p>
        </p:txBody>
      </p:sp>
      <p:sp>
        <p:nvSpPr>
          <p:cNvPr id="96" name="object 96"/>
          <p:cNvSpPr txBox="1"/>
          <p:nvPr/>
        </p:nvSpPr>
        <p:spPr>
          <a:xfrm>
            <a:off x="6223448" y="1101733"/>
            <a:ext cx="2710954" cy="989596"/>
          </a:xfrm>
          <a:prstGeom prst="rect">
            <a:avLst/>
          </a:prstGeom>
          <a:ln w="35940">
            <a:solidFill>
              <a:srgbClr val="008080"/>
            </a:solidFill>
          </a:ln>
        </p:spPr>
        <p:txBody>
          <a:bodyPr vert="horz" wrap="square" lIns="0" tIns="54703" rIns="0" bIns="0" rtlCol="0">
            <a:spAutoFit/>
          </a:bodyPr>
          <a:lstStyle/>
          <a:p>
            <a:pPr marL="65067" marR="86949">
              <a:lnSpc>
                <a:spcPct val="93200"/>
              </a:lnSpc>
              <a:spcBef>
                <a:spcPts val="431"/>
              </a:spcBef>
            </a:pPr>
            <a:r>
              <a:rPr sz="1632" spc="-9" dirty="0">
                <a:solidFill>
                  <a:srgbClr val="008080"/>
                </a:solidFill>
                <a:latin typeface="Arial"/>
                <a:cs typeface="Arial"/>
              </a:rPr>
              <a:t>Stoichiometries  (concentration change per  </a:t>
            </a:r>
            <a:r>
              <a:rPr sz="1632" spc="-5" dirty="0">
                <a:solidFill>
                  <a:srgbClr val="008080"/>
                </a:solidFill>
                <a:latin typeface="Arial"/>
                <a:cs typeface="Arial"/>
              </a:rPr>
              <a:t>Reaction events) are in fact  </a:t>
            </a:r>
            <a:r>
              <a:rPr sz="1632" spc="-9" dirty="0">
                <a:solidFill>
                  <a:srgbClr val="008080"/>
                </a:solidFill>
                <a:latin typeface="Arial"/>
                <a:cs typeface="Arial"/>
              </a:rPr>
              <a:t>scaling </a:t>
            </a:r>
            <a:r>
              <a:rPr sz="1632" spc="-14" dirty="0">
                <a:solidFill>
                  <a:srgbClr val="008080"/>
                </a:solidFill>
                <a:latin typeface="Arial"/>
                <a:cs typeface="Arial"/>
              </a:rPr>
              <a:t>with</a:t>
            </a:r>
            <a:r>
              <a:rPr sz="1632" spc="-18" dirty="0">
                <a:solidFill>
                  <a:srgbClr val="008080"/>
                </a:solidFill>
                <a:latin typeface="Arial"/>
                <a:cs typeface="Arial"/>
              </a:rPr>
              <a:t> </a:t>
            </a:r>
            <a:r>
              <a:rPr sz="1632" spc="-9" dirty="0">
                <a:solidFill>
                  <a:srgbClr val="008080"/>
                </a:solidFill>
                <a:latin typeface="Arial"/>
                <a:cs typeface="Arial"/>
              </a:rPr>
              <a:t>volumes:</a:t>
            </a:r>
            <a:endParaRPr sz="1632">
              <a:latin typeface="Arial"/>
              <a:cs typeface="Arial"/>
            </a:endParaRPr>
          </a:p>
        </p:txBody>
      </p:sp>
      <p:sp>
        <p:nvSpPr>
          <p:cNvPr id="97" name="object 97"/>
          <p:cNvSpPr/>
          <p:nvPr/>
        </p:nvSpPr>
        <p:spPr>
          <a:xfrm>
            <a:off x="4800023" y="4661445"/>
            <a:ext cx="175049" cy="146258"/>
          </a:xfrm>
          <a:custGeom>
            <a:avLst/>
            <a:gdLst/>
            <a:ahLst/>
            <a:cxnLst/>
            <a:rect l="l" t="t" r="r" b="b"/>
            <a:pathLst>
              <a:path w="193039" h="161289">
                <a:moveTo>
                  <a:pt x="59372" y="7620"/>
                </a:moveTo>
                <a:lnTo>
                  <a:pt x="43179" y="7620"/>
                </a:lnTo>
                <a:lnTo>
                  <a:pt x="46989" y="11430"/>
                </a:lnTo>
                <a:lnTo>
                  <a:pt x="46910" y="28694"/>
                </a:lnTo>
                <a:lnTo>
                  <a:pt x="46354" y="33972"/>
                </a:lnTo>
                <a:lnTo>
                  <a:pt x="44846" y="41632"/>
                </a:lnTo>
                <a:lnTo>
                  <a:pt x="41910" y="53340"/>
                </a:lnTo>
                <a:lnTo>
                  <a:pt x="21589" y="135890"/>
                </a:lnTo>
                <a:lnTo>
                  <a:pt x="20319" y="142240"/>
                </a:lnTo>
                <a:lnTo>
                  <a:pt x="17779" y="149860"/>
                </a:lnTo>
                <a:lnTo>
                  <a:pt x="17779" y="157480"/>
                </a:lnTo>
                <a:lnTo>
                  <a:pt x="22860" y="161290"/>
                </a:lnTo>
                <a:lnTo>
                  <a:pt x="33019" y="161290"/>
                </a:lnTo>
                <a:lnTo>
                  <a:pt x="48260" y="124460"/>
                </a:lnTo>
                <a:lnTo>
                  <a:pt x="55879" y="92710"/>
                </a:lnTo>
                <a:lnTo>
                  <a:pt x="60960" y="77470"/>
                </a:lnTo>
                <a:lnTo>
                  <a:pt x="62229" y="68580"/>
                </a:lnTo>
                <a:lnTo>
                  <a:pt x="63500" y="63500"/>
                </a:lnTo>
                <a:lnTo>
                  <a:pt x="67217" y="52347"/>
                </a:lnTo>
                <a:lnTo>
                  <a:pt x="67310" y="50800"/>
                </a:lnTo>
                <a:lnTo>
                  <a:pt x="73025" y="39231"/>
                </a:lnTo>
                <a:lnTo>
                  <a:pt x="80016" y="30480"/>
                </a:lnTo>
                <a:lnTo>
                  <a:pt x="71119" y="30480"/>
                </a:lnTo>
                <a:lnTo>
                  <a:pt x="67032" y="17144"/>
                </a:lnTo>
                <a:lnTo>
                  <a:pt x="59372" y="7620"/>
                </a:lnTo>
                <a:close/>
              </a:path>
              <a:path w="193039" h="161289">
                <a:moveTo>
                  <a:pt x="151485" y="7620"/>
                </a:moveTo>
                <a:lnTo>
                  <a:pt x="124460" y="7620"/>
                </a:lnTo>
                <a:lnTo>
                  <a:pt x="134401" y="9802"/>
                </a:lnTo>
                <a:lnTo>
                  <a:pt x="140176" y="15557"/>
                </a:lnTo>
                <a:lnTo>
                  <a:pt x="142855" y="23693"/>
                </a:lnTo>
                <a:lnTo>
                  <a:pt x="143510" y="33020"/>
                </a:lnTo>
                <a:lnTo>
                  <a:pt x="140652" y="52347"/>
                </a:lnTo>
                <a:lnTo>
                  <a:pt x="133984" y="76200"/>
                </a:lnTo>
                <a:lnTo>
                  <a:pt x="126275" y="99357"/>
                </a:lnTo>
                <a:lnTo>
                  <a:pt x="120650" y="115570"/>
                </a:lnTo>
                <a:lnTo>
                  <a:pt x="118110" y="123190"/>
                </a:lnTo>
                <a:lnTo>
                  <a:pt x="116839" y="128270"/>
                </a:lnTo>
                <a:lnTo>
                  <a:pt x="116897" y="132377"/>
                </a:lnTo>
                <a:lnTo>
                  <a:pt x="119082" y="143609"/>
                </a:lnTo>
                <a:lnTo>
                  <a:pt x="125253" y="152876"/>
                </a:lnTo>
                <a:lnTo>
                  <a:pt x="134520" y="159047"/>
                </a:lnTo>
                <a:lnTo>
                  <a:pt x="146050" y="161290"/>
                </a:lnTo>
                <a:lnTo>
                  <a:pt x="167322" y="153114"/>
                </a:lnTo>
                <a:lnTo>
                  <a:pt x="167896" y="152400"/>
                </a:lnTo>
                <a:lnTo>
                  <a:pt x="140969" y="152400"/>
                </a:lnTo>
                <a:lnTo>
                  <a:pt x="138429" y="149860"/>
                </a:lnTo>
                <a:lnTo>
                  <a:pt x="144779" y="116840"/>
                </a:lnTo>
                <a:lnTo>
                  <a:pt x="151453" y="99099"/>
                </a:lnTo>
                <a:lnTo>
                  <a:pt x="158432" y="77946"/>
                </a:lnTo>
                <a:lnTo>
                  <a:pt x="164068" y="56296"/>
                </a:lnTo>
                <a:lnTo>
                  <a:pt x="166369" y="38100"/>
                </a:lnTo>
                <a:lnTo>
                  <a:pt x="163591" y="21967"/>
                </a:lnTo>
                <a:lnTo>
                  <a:pt x="155574" y="10001"/>
                </a:lnTo>
                <a:lnTo>
                  <a:pt x="151485" y="7620"/>
                </a:lnTo>
                <a:close/>
              </a:path>
              <a:path w="193039" h="161289">
                <a:moveTo>
                  <a:pt x="193039" y="102870"/>
                </a:moveTo>
                <a:lnTo>
                  <a:pt x="185419" y="102870"/>
                </a:lnTo>
                <a:lnTo>
                  <a:pt x="185419" y="104140"/>
                </a:lnTo>
                <a:lnTo>
                  <a:pt x="184150" y="109220"/>
                </a:lnTo>
                <a:lnTo>
                  <a:pt x="177502" y="126146"/>
                </a:lnTo>
                <a:lnTo>
                  <a:pt x="169068" y="139858"/>
                </a:lnTo>
                <a:lnTo>
                  <a:pt x="158968" y="149046"/>
                </a:lnTo>
                <a:lnTo>
                  <a:pt x="147319" y="152400"/>
                </a:lnTo>
                <a:lnTo>
                  <a:pt x="167896" y="152400"/>
                </a:lnTo>
                <a:lnTo>
                  <a:pt x="181927" y="134937"/>
                </a:lnTo>
                <a:lnTo>
                  <a:pt x="190341" y="116284"/>
                </a:lnTo>
                <a:lnTo>
                  <a:pt x="193039" y="106680"/>
                </a:lnTo>
                <a:lnTo>
                  <a:pt x="193039" y="102870"/>
                </a:lnTo>
                <a:close/>
              </a:path>
              <a:path w="193039" h="161289">
                <a:moveTo>
                  <a:pt x="38100" y="0"/>
                </a:moveTo>
                <a:lnTo>
                  <a:pt x="6965" y="30301"/>
                </a:lnTo>
                <a:lnTo>
                  <a:pt x="0" y="53340"/>
                </a:lnTo>
                <a:lnTo>
                  <a:pt x="0" y="58420"/>
                </a:lnTo>
                <a:lnTo>
                  <a:pt x="7619" y="58420"/>
                </a:lnTo>
                <a:lnTo>
                  <a:pt x="10160" y="49530"/>
                </a:lnTo>
                <a:lnTo>
                  <a:pt x="15041" y="32801"/>
                </a:lnTo>
                <a:lnTo>
                  <a:pt x="20637" y="19526"/>
                </a:lnTo>
                <a:lnTo>
                  <a:pt x="27662" y="10775"/>
                </a:lnTo>
                <a:lnTo>
                  <a:pt x="36829" y="7620"/>
                </a:lnTo>
                <a:lnTo>
                  <a:pt x="59372" y="7620"/>
                </a:lnTo>
                <a:lnTo>
                  <a:pt x="49331" y="1904"/>
                </a:lnTo>
                <a:lnTo>
                  <a:pt x="38100" y="0"/>
                </a:lnTo>
                <a:close/>
              </a:path>
              <a:path w="193039" h="161289">
                <a:moveTo>
                  <a:pt x="125729" y="0"/>
                </a:moveTo>
                <a:lnTo>
                  <a:pt x="104517" y="3690"/>
                </a:lnTo>
                <a:lnTo>
                  <a:pt x="88423" y="12382"/>
                </a:lnTo>
                <a:lnTo>
                  <a:pt x="77331" y="22502"/>
                </a:lnTo>
                <a:lnTo>
                  <a:pt x="71119" y="30480"/>
                </a:lnTo>
                <a:lnTo>
                  <a:pt x="80016" y="30480"/>
                </a:lnTo>
                <a:lnTo>
                  <a:pt x="84454" y="24923"/>
                </a:lnTo>
                <a:lnTo>
                  <a:pt x="101600" y="12759"/>
                </a:lnTo>
                <a:lnTo>
                  <a:pt x="124460" y="7620"/>
                </a:lnTo>
                <a:lnTo>
                  <a:pt x="151485" y="7620"/>
                </a:lnTo>
                <a:lnTo>
                  <a:pt x="142795" y="2559"/>
                </a:lnTo>
                <a:lnTo>
                  <a:pt x="125729" y="0"/>
                </a:lnTo>
                <a:close/>
              </a:path>
            </a:pathLst>
          </a:custGeom>
          <a:solidFill>
            <a:srgbClr val="0000FF"/>
          </a:solidFill>
        </p:spPr>
        <p:txBody>
          <a:bodyPr wrap="square" lIns="0" tIns="0" rIns="0" bIns="0" rtlCol="0"/>
          <a:lstStyle/>
          <a:p>
            <a:endParaRPr sz="1632"/>
          </a:p>
        </p:txBody>
      </p:sp>
      <p:sp>
        <p:nvSpPr>
          <p:cNvPr id="98" name="object 98"/>
          <p:cNvSpPr/>
          <p:nvPr/>
        </p:nvSpPr>
        <p:spPr>
          <a:xfrm>
            <a:off x="4992444" y="4661445"/>
            <a:ext cx="160078" cy="146258"/>
          </a:xfrm>
          <a:custGeom>
            <a:avLst/>
            <a:gdLst/>
            <a:ahLst/>
            <a:cxnLst/>
            <a:rect l="l" t="t" r="r" b="b"/>
            <a:pathLst>
              <a:path w="176529"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668" y="157281"/>
                </a:lnTo>
                <a:lnTo>
                  <a:pt x="54754" y="152400"/>
                </a:lnTo>
                <a:lnTo>
                  <a:pt x="22752" y="152400"/>
                </a:lnTo>
                <a:lnTo>
                  <a:pt x="15132" y="148590"/>
                </a:lnTo>
                <a:lnTo>
                  <a:pt x="32912" y="119380"/>
                </a:lnTo>
                <a:lnTo>
                  <a:pt x="25292" y="116840"/>
                </a:lnTo>
                <a:close/>
              </a:path>
              <a:path w="176529" h="161289">
                <a:moveTo>
                  <a:pt x="90494" y="133350"/>
                </a:moveTo>
                <a:lnTo>
                  <a:pt x="69742" y="133350"/>
                </a:lnTo>
                <a:lnTo>
                  <a:pt x="75000" y="143609"/>
                </a:lnTo>
                <a:lnTo>
                  <a:pt x="83236" y="152558"/>
                </a:lnTo>
                <a:lnTo>
                  <a:pt x="94566" y="158888"/>
                </a:lnTo>
                <a:lnTo>
                  <a:pt x="109112" y="161290"/>
                </a:lnTo>
                <a:lnTo>
                  <a:pt x="133579" y="154007"/>
                </a:lnTo>
                <a:lnTo>
                  <a:pt x="135305" y="152400"/>
                </a:lnTo>
                <a:lnTo>
                  <a:pt x="109112" y="152400"/>
                </a:lnTo>
                <a:lnTo>
                  <a:pt x="100242" y="150614"/>
                </a:lnTo>
                <a:lnTo>
                  <a:pt x="94348" y="145732"/>
                </a:lnTo>
                <a:lnTo>
                  <a:pt x="91069" y="138430"/>
                </a:lnTo>
                <a:lnTo>
                  <a:pt x="90494" y="133350"/>
                </a:lnTo>
                <a:close/>
              </a:path>
              <a:path w="176529" h="161289">
                <a:moveTo>
                  <a:pt x="91633" y="7620"/>
                </a:moveTo>
                <a:lnTo>
                  <a:pt x="67202" y="7620"/>
                </a:lnTo>
                <a:lnTo>
                  <a:pt x="72857" y="8334"/>
                </a:lnTo>
                <a:lnTo>
                  <a:pt x="79108" y="11430"/>
                </a:lnTo>
                <a:lnTo>
                  <a:pt x="84168" y="18335"/>
                </a:lnTo>
                <a:lnTo>
                  <a:pt x="86252" y="30480"/>
                </a:lnTo>
                <a:lnTo>
                  <a:pt x="85061" y="41652"/>
                </a:lnTo>
                <a:lnTo>
                  <a:pt x="75536" y="83522"/>
                </a:lnTo>
                <a:lnTo>
                  <a:pt x="62042" y="131504"/>
                </a:lnTo>
                <a:lnTo>
                  <a:pt x="34182" y="152400"/>
                </a:lnTo>
                <a:lnTo>
                  <a:pt x="54754" y="152400"/>
                </a:lnTo>
                <a:lnTo>
                  <a:pt x="59899" y="148272"/>
                </a:lnTo>
                <a:lnTo>
                  <a:pt x="66845" y="138787"/>
                </a:lnTo>
                <a:lnTo>
                  <a:pt x="69742" y="133350"/>
                </a:lnTo>
                <a:lnTo>
                  <a:pt x="90494" y="133350"/>
                </a:lnTo>
                <a:lnTo>
                  <a:pt x="96412" y="99060"/>
                </a:lnTo>
                <a:lnTo>
                  <a:pt x="107842" y="49530"/>
                </a:lnTo>
                <a:lnTo>
                  <a:pt x="110898" y="38695"/>
                </a:lnTo>
                <a:lnTo>
                  <a:pt x="116208" y="26670"/>
                </a:lnTo>
                <a:lnTo>
                  <a:pt x="106572" y="26670"/>
                </a:lnTo>
                <a:lnTo>
                  <a:pt x="98297" y="12858"/>
                </a:lnTo>
                <a:lnTo>
                  <a:pt x="91633" y="7620"/>
                </a:lnTo>
                <a:close/>
              </a:path>
              <a:path w="176529" h="161289">
                <a:moveTo>
                  <a:pt x="166262" y="102870"/>
                </a:moveTo>
                <a:lnTo>
                  <a:pt x="158642" y="102870"/>
                </a:lnTo>
                <a:lnTo>
                  <a:pt x="157372" y="104140"/>
                </a:lnTo>
                <a:lnTo>
                  <a:pt x="157372" y="106680"/>
                </a:lnTo>
                <a:lnTo>
                  <a:pt x="146795" y="129897"/>
                </a:lnTo>
                <a:lnTo>
                  <a:pt x="133718" y="143827"/>
                </a:lnTo>
                <a:lnTo>
                  <a:pt x="120403" y="150614"/>
                </a:lnTo>
                <a:lnTo>
                  <a:pt x="109112" y="152400"/>
                </a:lnTo>
                <a:lnTo>
                  <a:pt x="135305" y="152400"/>
                </a:lnTo>
                <a:lnTo>
                  <a:pt x="151498" y="137318"/>
                </a:lnTo>
                <a:lnTo>
                  <a:pt x="162511" y="118963"/>
                </a:lnTo>
                <a:lnTo>
                  <a:pt x="166262" y="106680"/>
                </a:lnTo>
                <a:lnTo>
                  <a:pt x="166262" y="102870"/>
                </a:lnTo>
                <a:close/>
              </a:path>
              <a:path w="176529" h="161289">
                <a:moveTo>
                  <a:pt x="68472" y="0"/>
                </a:moveTo>
                <a:lnTo>
                  <a:pt x="43469" y="7262"/>
                </a:lnTo>
                <a:lnTo>
                  <a:pt x="25609" y="23812"/>
                </a:lnTo>
                <a:lnTo>
                  <a:pt x="14894" y="41790"/>
                </a:lnTo>
                <a:lnTo>
                  <a:pt x="11322" y="53340"/>
                </a:lnTo>
                <a:lnTo>
                  <a:pt x="11322" y="58420"/>
                </a:lnTo>
                <a:lnTo>
                  <a:pt x="17672" y="58420"/>
                </a:lnTo>
                <a:lnTo>
                  <a:pt x="18942" y="57150"/>
                </a:lnTo>
                <a:lnTo>
                  <a:pt x="20212" y="53340"/>
                </a:lnTo>
                <a:lnTo>
                  <a:pt x="30590" y="30658"/>
                </a:lnTo>
                <a:lnTo>
                  <a:pt x="43231" y="16668"/>
                </a:lnTo>
                <a:lnTo>
                  <a:pt x="56109" y="9584"/>
                </a:lnTo>
                <a:lnTo>
                  <a:pt x="67202" y="7620"/>
                </a:lnTo>
                <a:lnTo>
                  <a:pt x="91633" y="7620"/>
                </a:lnTo>
                <a:lnTo>
                  <a:pt x="87998" y="4762"/>
                </a:lnTo>
                <a:lnTo>
                  <a:pt x="77461" y="952"/>
                </a:lnTo>
                <a:lnTo>
                  <a:pt x="68472" y="0"/>
                </a:lnTo>
                <a:close/>
              </a:path>
              <a:path w="176529" h="161289">
                <a:moveTo>
                  <a:pt x="168081" y="7620"/>
                </a:moveTo>
                <a:lnTo>
                  <a:pt x="153562" y="7620"/>
                </a:lnTo>
                <a:lnTo>
                  <a:pt x="161182" y="11430"/>
                </a:lnTo>
                <a:lnTo>
                  <a:pt x="152292" y="13970"/>
                </a:lnTo>
                <a:lnTo>
                  <a:pt x="144672" y="22860"/>
                </a:lnTo>
                <a:lnTo>
                  <a:pt x="144672" y="36830"/>
                </a:lnTo>
                <a:lnTo>
                  <a:pt x="148482" y="44450"/>
                </a:lnTo>
                <a:lnTo>
                  <a:pt x="157372" y="44450"/>
                </a:lnTo>
                <a:lnTo>
                  <a:pt x="164099" y="43219"/>
                </a:lnTo>
                <a:lnTo>
                  <a:pt x="170231" y="39369"/>
                </a:lnTo>
                <a:lnTo>
                  <a:pt x="174695" y="32662"/>
                </a:lnTo>
                <a:lnTo>
                  <a:pt x="176422" y="22860"/>
                </a:lnTo>
                <a:lnTo>
                  <a:pt x="173048" y="11787"/>
                </a:lnTo>
                <a:lnTo>
                  <a:pt x="168081" y="7620"/>
                </a:lnTo>
                <a:close/>
              </a:path>
              <a:path w="176529" h="161289">
                <a:moveTo>
                  <a:pt x="143402" y="0"/>
                </a:moveTo>
                <a:lnTo>
                  <a:pt x="129610" y="3095"/>
                </a:lnTo>
                <a:lnTo>
                  <a:pt x="118796" y="10477"/>
                </a:lnTo>
                <a:lnTo>
                  <a:pt x="111076" y="19288"/>
                </a:lnTo>
                <a:lnTo>
                  <a:pt x="106572" y="26670"/>
                </a:lnTo>
                <a:lnTo>
                  <a:pt x="116208" y="26670"/>
                </a:lnTo>
                <a:lnTo>
                  <a:pt x="117049" y="24765"/>
                </a:lnTo>
                <a:lnTo>
                  <a:pt x="127487" y="12739"/>
                </a:lnTo>
                <a:lnTo>
                  <a:pt x="143402" y="7620"/>
                </a:lnTo>
                <a:lnTo>
                  <a:pt x="168081" y="7620"/>
                </a:lnTo>
                <a:lnTo>
                  <a:pt x="164674" y="4762"/>
                </a:lnTo>
                <a:lnTo>
                  <a:pt x="153919" y="1071"/>
                </a:lnTo>
                <a:lnTo>
                  <a:pt x="143402" y="0"/>
                </a:lnTo>
                <a:close/>
              </a:path>
            </a:pathLst>
          </a:custGeom>
          <a:solidFill>
            <a:srgbClr val="0000FF"/>
          </a:solidFill>
        </p:spPr>
        <p:txBody>
          <a:bodyPr wrap="square" lIns="0" tIns="0" rIns="0" bIns="0" rtlCol="0"/>
          <a:lstStyle/>
          <a:p>
            <a:endParaRPr sz="1632"/>
          </a:p>
        </p:txBody>
      </p:sp>
      <p:sp>
        <p:nvSpPr>
          <p:cNvPr id="99" name="object 99"/>
          <p:cNvSpPr/>
          <p:nvPr/>
        </p:nvSpPr>
        <p:spPr>
          <a:xfrm>
            <a:off x="5178913" y="4690236"/>
            <a:ext cx="169291" cy="161229"/>
          </a:xfrm>
          <a:custGeom>
            <a:avLst/>
            <a:gdLst/>
            <a:ahLst/>
            <a:cxnLst/>
            <a:rect l="l" t="t" r="r" b="b"/>
            <a:pathLst>
              <a:path w="186689" h="177800">
                <a:moveTo>
                  <a:pt x="54610" y="168910"/>
                </a:moveTo>
                <a:lnTo>
                  <a:pt x="0" y="168910"/>
                </a:lnTo>
                <a:lnTo>
                  <a:pt x="0" y="176530"/>
                </a:lnTo>
                <a:lnTo>
                  <a:pt x="1270" y="177800"/>
                </a:lnTo>
                <a:lnTo>
                  <a:pt x="10160" y="177800"/>
                </a:lnTo>
                <a:lnTo>
                  <a:pt x="17780" y="176530"/>
                </a:lnTo>
                <a:lnTo>
                  <a:pt x="54610" y="176530"/>
                </a:lnTo>
                <a:lnTo>
                  <a:pt x="54610" y="168910"/>
                </a:lnTo>
                <a:close/>
              </a:path>
              <a:path w="186689" h="177800">
                <a:moveTo>
                  <a:pt x="54610" y="176530"/>
                </a:moveTo>
                <a:lnTo>
                  <a:pt x="24130" y="176530"/>
                </a:lnTo>
                <a:lnTo>
                  <a:pt x="30956" y="176728"/>
                </a:lnTo>
                <a:lnTo>
                  <a:pt x="44132" y="177601"/>
                </a:lnTo>
                <a:lnTo>
                  <a:pt x="49530" y="177800"/>
                </a:lnTo>
                <a:lnTo>
                  <a:pt x="54610" y="177800"/>
                </a:lnTo>
                <a:lnTo>
                  <a:pt x="54610" y="176530"/>
                </a:lnTo>
                <a:close/>
              </a:path>
              <a:path w="186689" h="177800">
                <a:moveTo>
                  <a:pt x="186689" y="168910"/>
                </a:moveTo>
                <a:lnTo>
                  <a:pt x="118110" y="168910"/>
                </a:lnTo>
                <a:lnTo>
                  <a:pt x="118110" y="177800"/>
                </a:lnTo>
                <a:lnTo>
                  <a:pt x="121920" y="177800"/>
                </a:lnTo>
                <a:lnTo>
                  <a:pt x="128488" y="177601"/>
                </a:lnTo>
                <a:lnTo>
                  <a:pt x="146387" y="176728"/>
                </a:lnTo>
                <a:lnTo>
                  <a:pt x="153670" y="176530"/>
                </a:lnTo>
                <a:lnTo>
                  <a:pt x="186055" y="176530"/>
                </a:lnTo>
                <a:lnTo>
                  <a:pt x="186689" y="175260"/>
                </a:lnTo>
                <a:lnTo>
                  <a:pt x="186689" y="168910"/>
                </a:lnTo>
                <a:close/>
              </a:path>
              <a:path w="186689" h="177800">
                <a:moveTo>
                  <a:pt x="186055" y="176530"/>
                </a:moveTo>
                <a:lnTo>
                  <a:pt x="157480" y="176530"/>
                </a:lnTo>
                <a:lnTo>
                  <a:pt x="163830" y="177800"/>
                </a:lnTo>
                <a:lnTo>
                  <a:pt x="185420" y="177800"/>
                </a:lnTo>
                <a:lnTo>
                  <a:pt x="186055" y="176530"/>
                </a:lnTo>
                <a:close/>
              </a:path>
              <a:path w="186689" h="177800">
                <a:moveTo>
                  <a:pt x="142239" y="0"/>
                </a:moveTo>
                <a:lnTo>
                  <a:pt x="132080" y="0"/>
                </a:lnTo>
                <a:lnTo>
                  <a:pt x="130810" y="2540"/>
                </a:lnTo>
                <a:lnTo>
                  <a:pt x="128270" y="6350"/>
                </a:lnTo>
                <a:lnTo>
                  <a:pt x="36830" y="148590"/>
                </a:lnTo>
                <a:lnTo>
                  <a:pt x="5080" y="168910"/>
                </a:lnTo>
                <a:lnTo>
                  <a:pt x="39370" y="168910"/>
                </a:lnTo>
                <a:lnTo>
                  <a:pt x="39370" y="158750"/>
                </a:lnTo>
                <a:lnTo>
                  <a:pt x="43180" y="154940"/>
                </a:lnTo>
                <a:lnTo>
                  <a:pt x="43180" y="152400"/>
                </a:lnTo>
                <a:lnTo>
                  <a:pt x="63500" y="120650"/>
                </a:lnTo>
                <a:lnTo>
                  <a:pt x="159054" y="120650"/>
                </a:lnTo>
                <a:lnTo>
                  <a:pt x="157731" y="111760"/>
                </a:lnTo>
                <a:lnTo>
                  <a:pt x="69850" y="111760"/>
                </a:lnTo>
                <a:lnTo>
                  <a:pt x="121920" y="30480"/>
                </a:lnTo>
                <a:lnTo>
                  <a:pt x="145640" y="30480"/>
                </a:lnTo>
                <a:lnTo>
                  <a:pt x="142239" y="7620"/>
                </a:lnTo>
                <a:lnTo>
                  <a:pt x="142239" y="0"/>
                </a:lnTo>
                <a:close/>
              </a:path>
              <a:path w="186689" h="177800">
                <a:moveTo>
                  <a:pt x="159054" y="120650"/>
                </a:moveTo>
                <a:lnTo>
                  <a:pt x="134620" y="120650"/>
                </a:lnTo>
                <a:lnTo>
                  <a:pt x="140970" y="162560"/>
                </a:lnTo>
                <a:lnTo>
                  <a:pt x="139700" y="165100"/>
                </a:lnTo>
                <a:lnTo>
                  <a:pt x="138430" y="168910"/>
                </a:lnTo>
                <a:lnTo>
                  <a:pt x="166370" y="168910"/>
                </a:lnTo>
                <a:lnTo>
                  <a:pt x="165100" y="167640"/>
                </a:lnTo>
                <a:lnTo>
                  <a:pt x="165100" y="161290"/>
                </a:lnTo>
                <a:lnTo>
                  <a:pt x="159054" y="120650"/>
                </a:lnTo>
                <a:close/>
              </a:path>
              <a:path w="186689" h="177800">
                <a:moveTo>
                  <a:pt x="145640" y="30480"/>
                </a:moveTo>
                <a:lnTo>
                  <a:pt x="121920" y="30480"/>
                </a:lnTo>
                <a:lnTo>
                  <a:pt x="133350" y="111760"/>
                </a:lnTo>
                <a:lnTo>
                  <a:pt x="157731" y="111760"/>
                </a:lnTo>
                <a:lnTo>
                  <a:pt x="145640" y="30480"/>
                </a:lnTo>
                <a:close/>
              </a:path>
            </a:pathLst>
          </a:custGeom>
          <a:solidFill>
            <a:srgbClr val="0000FF"/>
          </a:solidFill>
        </p:spPr>
        <p:txBody>
          <a:bodyPr wrap="square" lIns="0" tIns="0" rIns="0" bIns="0" rtlCol="0"/>
          <a:lstStyle/>
          <a:p>
            <a:endParaRPr sz="1632"/>
          </a:p>
        </p:txBody>
      </p:sp>
      <p:sp>
        <p:nvSpPr>
          <p:cNvPr id="100" name="object 100"/>
          <p:cNvSpPr/>
          <p:nvPr/>
        </p:nvSpPr>
        <p:spPr>
          <a:xfrm>
            <a:off x="5482945" y="4690811"/>
            <a:ext cx="215356" cy="0"/>
          </a:xfrm>
          <a:custGeom>
            <a:avLst/>
            <a:gdLst/>
            <a:ahLst/>
            <a:cxnLst/>
            <a:rect l="l" t="t" r="r" b="b"/>
            <a:pathLst>
              <a:path w="237489">
                <a:moveTo>
                  <a:pt x="0" y="0"/>
                </a:moveTo>
                <a:lnTo>
                  <a:pt x="237489" y="0"/>
                </a:lnTo>
              </a:path>
            </a:pathLst>
          </a:custGeom>
          <a:ln w="13970">
            <a:solidFill>
              <a:srgbClr val="0000FF"/>
            </a:solidFill>
          </a:ln>
        </p:spPr>
        <p:txBody>
          <a:bodyPr wrap="square" lIns="0" tIns="0" rIns="0" bIns="0" rtlCol="0"/>
          <a:lstStyle/>
          <a:p>
            <a:endParaRPr sz="1632"/>
          </a:p>
        </p:txBody>
      </p:sp>
      <p:sp>
        <p:nvSpPr>
          <p:cNvPr id="101" name="object 101"/>
          <p:cNvSpPr/>
          <p:nvPr/>
        </p:nvSpPr>
        <p:spPr>
          <a:xfrm>
            <a:off x="5482945" y="4754151"/>
            <a:ext cx="215356" cy="0"/>
          </a:xfrm>
          <a:custGeom>
            <a:avLst/>
            <a:gdLst/>
            <a:ahLst/>
            <a:cxnLst/>
            <a:rect l="l" t="t" r="r" b="b"/>
            <a:pathLst>
              <a:path w="237489">
                <a:moveTo>
                  <a:pt x="0" y="0"/>
                </a:moveTo>
                <a:lnTo>
                  <a:pt x="237489" y="0"/>
                </a:lnTo>
              </a:path>
            </a:pathLst>
          </a:custGeom>
          <a:ln w="13970">
            <a:solidFill>
              <a:srgbClr val="0000FF"/>
            </a:solidFill>
          </a:ln>
        </p:spPr>
        <p:txBody>
          <a:bodyPr wrap="square" lIns="0" tIns="0" rIns="0" bIns="0" rtlCol="0"/>
          <a:lstStyle/>
          <a:p>
            <a:endParaRPr sz="1632"/>
          </a:p>
        </p:txBody>
      </p:sp>
      <p:sp>
        <p:nvSpPr>
          <p:cNvPr id="102" name="object 102"/>
          <p:cNvSpPr/>
          <p:nvPr/>
        </p:nvSpPr>
        <p:spPr>
          <a:xfrm>
            <a:off x="5829588" y="4722481"/>
            <a:ext cx="196930" cy="0"/>
          </a:xfrm>
          <a:custGeom>
            <a:avLst/>
            <a:gdLst/>
            <a:ahLst/>
            <a:cxnLst/>
            <a:rect l="l" t="t" r="r" b="b"/>
            <a:pathLst>
              <a:path w="217170">
                <a:moveTo>
                  <a:pt x="0" y="0"/>
                </a:moveTo>
                <a:lnTo>
                  <a:pt x="217169" y="0"/>
                </a:lnTo>
              </a:path>
            </a:pathLst>
          </a:custGeom>
          <a:ln w="15239">
            <a:solidFill>
              <a:srgbClr val="0000FF"/>
            </a:solidFill>
          </a:ln>
        </p:spPr>
        <p:txBody>
          <a:bodyPr wrap="square" lIns="0" tIns="0" rIns="0" bIns="0" rtlCol="0"/>
          <a:lstStyle/>
          <a:p>
            <a:endParaRPr sz="1632"/>
          </a:p>
        </p:txBody>
      </p:sp>
      <p:sp>
        <p:nvSpPr>
          <p:cNvPr id="103" name="object 103"/>
          <p:cNvSpPr/>
          <p:nvPr/>
        </p:nvSpPr>
        <p:spPr>
          <a:xfrm>
            <a:off x="6079493" y="4588891"/>
            <a:ext cx="107102" cy="215356"/>
          </a:xfrm>
          <a:custGeom>
            <a:avLst/>
            <a:gdLst/>
            <a:ahLst/>
            <a:cxnLst/>
            <a:rect l="l" t="t" r="r" b="b"/>
            <a:pathLst>
              <a:path w="118109" h="237489">
                <a:moveTo>
                  <a:pt x="118110" y="226060"/>
                </a:moveTo>
                <a:lnTo>
                  <a:pt x="2540" y="226060"/>
                </a:lnTo>
                <a:lnTo>
                  <a:pt x="2540" y="237490"/>
                </a:lnTo>
                <a:lnTo>
                  <a:pt x="14882" y="236755"/>
                </a:lnTo>
                <a:lnTo>
                  <a:pt x="30797" y="236378"/>
                </a:lnTo>
                <a:lnTo>
                  <a:pt x="118110" y="236220"/>
                </a:lnTo>
                <a:lnTo>
                  <a:pt x="118110" y="226060"/>
                </a:lnTo>
                <a:close/>
              </a:path>
              <a:path w="118109" h="237489">
                <a:moveTo>
                  <a:pt x="118110" y="236220"/>
                </a:moveTo>
                <a:lnTo>
                  <a:pt x="60960" y="236220"/>
                </a:lnTo>
                <a:lnTo>
                  <a:pt x="90487" y="236378"/>
                </a:lnTo>
                <a:lnTo>
                  <a:pt x="106322" y="236755"/>
                </a:lnTo>
                <a:lnTo>
                  <a:pt x="118110" y="237490"/>
                </a:lnTo>
                <a:lnTo>
                  <a:pt x="118110" y="236220"/>
                </a:lnTo>
                <a:close/>
              </a:path>
              <a:path w="118109" h="237489">
                <a:moveTo>
                  <a:pt x="73660" y="24130"/>
                </a:moveTo>
                <a:lnTo>
                  <a:pt x="46990" y="24130"/>
                </a:lnTo>
                <a:lnTo>
                  <a:pt x="46990" y="208280"/>
                </a:lnTo>
                <a:lnTo>
                  <a:pt x="46275" y="216951"/>
                </a:lnTo>
                <a:lnTo>
                  <a:pt x="42227" y="222408"/>
                </a:lnTo>
                <a:lnTo>
                  <a:pt x="31988" y="225246"/>
                </a:lnTo>
                <a:lnTo>
                  <a:pt x="12700" y="226060"/>
                </a:lnTo>
                <a:lnTo>
                  <a:pt x="106679" y="226060"/>
                </a:lnTo>
                <a:lnTo>
                  <a:pt x="88126" y="225246"/>
                </a:lnTo>
                <a:lnTo>
                  <a:pt x="78263" y="222408"/>
                </a:lnTo>
                <a:lnTo>
                  <a:pt x="74354" y="216951"/>
                </a:lnTo>
                <a:lnTo>
                  <a:pt x="73660" y="208280"/>
                </a:lnTo>
                <a:lnTo>
                  <a:pt x="73660" y="24130"/>
                </a:lnTo>
                <a:close/>
              </a:path>
              <a:path w="118109" h="237489">
                <a:moveTo>
                  <a:pt x="73660" y="0"/>
                </a:moveTo>
                <a:lnTo>
                  <a:pt x="66040" y="0"/>
                </a:lnTo>
                <a:lnTo>
                  <a:pt x="47684" y="13215"/>
                </a:lnTo>
                <a:lnTo>
                  <a:pt x="28733" y="20002"/>
                </a:lnTo>
                <a:lnTo>
                  <a:pt x="11926" y="22502"/>
                </a:lnTo>
                <a:lnTo>
                  <a:pt x="0" y="22860"/>
                </a:lnTo>
                <a:lnTo>
                  <a:pt x="0" y="34290"/>
                </a:lnTo>
                <a:lnTo>
                  <a:pt x="7877" y="34131"/>
                </a:lnTo>
                <a:lnTo>
                  <a:pt x="19208" y="33020"/>
                </a:lnTo>
                <a:lnTo>
                  <a:pt x="32682" y="30003"/>
                </a:lnTo>
                <a:lnTo>
                  <a:pt x="46990" y="24130"/>
                </a:lnTo>
                <a:lnTo>
                  <a:pt x="73660" y="24130"/>
                </a:lnTo>
                <a:lnTo>
                  <a:pt x="73660" y="0"/>
                </a:lnTo>
                <a:close/>
              </a:path>
            </a:pathLst>
          </a:custGeom>
          <a:solidFill>
            <a:srgbClr val="0000FF"/>
          </a:solidFill>
        </p:spPr>
        <p:txBody>
          <a:bodyPr wrap="square" lIns="0" tIns="0" rIns="0" bIns="0" rtlCol="0"/>
          <a:lstStyle/>
          <a:p>
            <a:endParaRPr sz="1632"/>
          </a:p>
        </p:txBody>
      </p:sp>
      <p:sp>
        <p:nvSpPr>
          <p:cNvPr id="104" name="object 104"/>
          <p:cNvSpPr/>
          <p:nvPr/>
        </p:nvSpPr>
        <p:spPr>
          <a:xfrm>
            <a:off x="6310972" y="4706359"/>
            <a:ext cx="34549" cy="34549"/>
          </a:xfrm>
          <a:custGeom>
            <a:avLst/>
            <a:gdLst/>
            <a:ahLst/>
            <a:cxnLst/>
            <a:rect l="l" t="t" r="r" b="b"/>
            <a:pathLst>
              <a:path w="38100" h="38100">
                <a:moveTo>
                  <a:pt x="19050" y="0"/>
                </a:moveTo>
                <a:lnTo>
                  <a:pt x="11787" y="1547"/>
                </a:lnTo>
                <a:lnTo>
                  <a:pt x="5715" y="5714"/>
                </a:lnTo>
                <a:lnTo>
                  <a:pt x="1547" y="11787"/>
                </a:lnTo>
                <a:lnTo>
                  <a:pt x="0" y="19049"/>
                </a:lnTo>
                <a:lnTo>
                  <a:pt x="1547" y="26312"/>
                </a:lnTo>
                <a:lnTo>
                  <a:pt x="5715" y="32384"/>
                </a:lnTo>
                <a:lnTo>
                  <a:pt x="11787" y="36552"/>
                </a:lnTo>
                <a:lnTo>
                  <a:pt x="19050" y="38099"/>
                </a:lnTo>
                <a:lnTo>
                  <a:pt x="26848" y="36552"/>
                </a:lnTo>
                <a:lnTo>
                  <a:pt x="32861" y="32384"/>
                </a:lnTo>
                <a:lnTo>
                  <a:pt x="36730" y="26312"/>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105" name="object 105"/>
          <p:cNvSpPr/>
          <p:nvPr/>
        </p:nvSpPr>
        <p:spPr>
          <a:xfrm>
            <a:off x="6460685" y="4579679"/>
            <a:ext cx="146258" cy="228024"/>
          </a:xfrm>
          <a:custGeom>
            <a:avLst/>
            <a:gdLst/>
            <a:ahLst/>
            <a:cxnLst/>
            <a:rect l="l" t="t" r="r" b="b"/>
            <a:pathLst>
              <a:path w="161290" h="251460">
                <a:moveTo>
                  <a:pt x="82550" y="0"/>
                </a:moveTo>
                <a:lnTo>
                  <a:pt x="77470" y="0"/>
                </a:lnTo>
                <a:lnTo>
                  <a:pt x="68758" y="416"/>
                </a:lnTo>
                <a:lnTo>
                  <a:pt x="56356" y="1428"/>
                </a:lnTo>
                <a:lnTo>
                  <a:pt x="43715" y="2678"/>
                </a:lnTo>
                <a:lnTo>
                  <a:pt x="34290" y="3809"/>
                </a:lnTo>
                <a:lnTo>
                  <a:pt x="27940" y="3809"/>
                </a:lnTo>
                <a:lnTo>
                  <a:pt x="27940" y="15239"/>
                </a:lnTo>
                <a:lnTo>
                  <a:pt x="53340" y="15239"/>
                </a:lnTo>
                <a:lnTo>
                  <a:pt x="54609" y="17779"/>
                </a:lnTo>
                <a:lnTo>
                  <a:pt x="54609" y="21589"/>
                </a:lnTo>
                <a:lnTo>
                  <a:pt x="53340" y="27939"/>
                </a:lnTo>
                <a:lnTo>
                  <a:pt x="1270" y="233679"/>
                </a:lnTo>
                <a:lnTo>
                  <a:pt x="0" y="237489"/>
                </a:lnTo>
                <a:lnTo>
                  <a:pt x="59" y="248939"/>
                </a:lnTo>
                <a:lnTo>
                  <a:pt x="7620" y="251459"/>
                </a:lnTo>
                <a:lnTo>
                  <a:pt x="15240" y="251459"/>
                </a:lnTo>
                <a:lnTo>
                  <a:pt x="32385" y="206216"/>
                </a:lnTo>
                <a:lnTo>
                  <a:pt x="41909" y="165099"/>
                </a:lnTo>
                <a:lnTo>
                  <a:pt x="81547" y="165099"/>
                </a:lnTo>
                <a:lnTo>
                  <a:pt x="76338" y="162897"/>
                </a:lnTo>
                <a:lnTo>
                  <a:pt x="54609" y="158749"/>
                </a:lnTo>
                <a:lnTo>
                  <a:pt x="61479" y="153669"/>
                </a:lnTo>
                <a:lnTo>
                  <a:pt x="45720" y="153669"/>
                </a:lnTo>
                <a:lnTo>
                  <a:pt x="82550" y="3809"/>
                </a:lnTo>
                <a:lnTo>
                  <a:pt x="82550" y="0"/>
                </a:lnTo>
                <a:close/>
              </a:path>
              <a:path w="161290" h="251460">
                <a:moveTo>
                  <a:pt x="81547" y="165099"/>
                </a:moveTo>
                <a:lnTo>
                  <a:pt x="41909" y="165099"/>
                </a:lnTo>
                <a:lnTo>
                  <a:pt x="53816" y="167183"/>
                </a:lnTo>
                <a:lnTo>
                  <a:pt x="67627" y="172243"/>
                </a:lnTo>
                <a:lnTo>
                  <a:pt x="79057" y="181352"/>
                </a:lnTo>
                <a:lnTo>
                  <a:pt x="83820" y="195579"/>
                </a:lnTo>
                <a:lnTo>
                  <a:pt x="83735" y="199727"/>
                </a:lnTo>
                <a:lnTo>
                  <a:pt x="82550" y="204469"/>
                </a:lnTo>
                <a:lnTo>
                  <a:pt x="81279" y="208279"/>
                </a:lnTo>
                <a:lnTo>
                  <a:pt x="81279" y="215899"/>
                </a:lnTo>
                <a:lnTo>
                  <a:pt x="101639" y="248939"/>
                </a:lnTo>
                <a:lnTo>
                  <a:pt x="114300" y="251459"/>
                </a:lnTo>
                <a:lnTo>
                  <a:pt x="122416" y="250269"/>
                </a:lnTo>
                <a:lnTo>
                  <a:pt x="129698" y="246697"/>
                </a:lnTo>
                <a:lnTo>
                  <a:pt x="134252" y="242569"/>
                </a:lnTo>
                <a:lnTo>
                  <a:pt x="107950" y="242569"/>
                </a:lnTo>
                <a:lnTo>
                  <a:pt x="104140" y="238759"/>
                </a:lnTo>
                <a:lnTo>
                  <a:pt x="104140" y="219709"/>
                </a:lnTo>
                <a:lnTo>
                  <a:pt x="105409" y="212089"/>
                </a:lnTo>
                <a:lnTo>
                  <a:pt x="106679" y="207009"/>
                </a:lnTo>
                <a:lnTo>
                  <a:pt x="107950" y="200659"/>
                </a:lnTo>
                <a:lnTo>
                  <a:pt x="107950" y="195579"/>
                </a:lnTo>
                <a:lnTo>
                  <a:pt x="104080" y="180717"/>
                </a:lnTo>
                <a:lnTo>
                  <a:pt x="93186" y="170021"/>
                </a:lnTo>
                <a:lnTo>
                  <a:pt x="81547" y="165099"/>
                </a:lnTo>
                <a:close/>
              </a:path>
              <a:path w="161290" h="251460">
                <a:moveTo>
                  <a:pt x="156209" y="193039"/>
                </a:moveTo>
                <a:lnTo>
                  <a:pt x="147320" y="193039"/>
                </a:lnTo>
                <a:lnTo>
                  <a:pt x="147320" y="194309"/>
                </a:lnTo>
                <a:lnTo>
                  <a:pt x="146050" y="199389"/>
                </a:lnTo>
                <a:lnTo>
                  <a:pt x="140751" y="216852"/>
                </a:lnTo>
                <a:lnTo>
                  <a:pt x="134143" y="230504"/>
                </a:lnTo>
                <a:lnTo>
                  <a:pt x="125868" y="239394"/>
                </a:lnTo>
                <a:lnTo>
                  <a:pt x="115570" y="242569"/>
                </a:lnTo>
                <a:lnTo>
                  <a:pt x="134252" y="242569"/>
                </a:lnTo>
                <a:lnTo>
                  <a:pt x="152558" y="208756"/>
                </a:lnTo>
                <a:lnTo>
                  <a:pt x="156209" y="195579"/>
                </a:lnTo>
                <a:lnTo>
                  <a:pt x="156209" y="193039"/>
                </a:lnTo>
                <a:close/>
              </a:path>
              <a:path w="161290" h="251460">
                <a:moveTo>
                  <a:pt x="137159" y="90169"/>
                </a:moveTo>
                <a:lnTo>
                  <a:pt x="86359" y="120649"/>
                </a:lnTo>
                <a:lnTo>
                  <a:pt x="76080" y="130988"/>
                </a:lnTo>
                <a:lnTo>
                  <a:pt x="66040" y="140493"/>
                </a:lnTo>
                <a:lnTo>
                  <a:pt x="55999" y="148332"/>
                </a:lnTo>
                <a:lnTo>
                  <a:pt x="45720" y="153669"/>
                </a:lnTo>
                <a:lnTo>
                  <a:pt x="61479" y="153669"/>
                </a:lnTo>
                <a:lnTo>
                  <a:pt x="63142" y="152439"/>
                </a:lnTo>
                <a:lnTo>
                  <a:pt x="71437" y="145414"/>
                </a:lnTo>
                <a:lnTo>
                  <a:pt x="79255" y="138390"/>
                </a:lnTo>
                <a:lnTo>
                  <a:pt x="86359" y="132079"/>
                </a:lnTo>
                <a:lnTo>
                  <a:pt x="98742" y="118685"/>
                </a:lnTo>
                <a:lnTo>
                  <a:pt x="111125" y="107791"/>
                </a:lnTo>
                <a:lnTo>
                  <a:pt x="123507" y="100468"/>
                </a:lnTo>
                <a:lnTo>
                  <a:pt x="135890" y="97789"/>
                </a:lnTo>
                <a:lnTo>
                  <a:pt x="155820" y="97789"/>
                </a:lnTo>
                <a:lnTo>
                  <a:pt x="155416" y="97154"/>
                </a:lnTo>
                <a:lnTo>
                  <a:pt x="147895" y="92114"/>
                </a:lnTo>
                <a:lnTo>
                  <a:pt x="137159" y="90169"/>
                </a:lnTo>
                <a:close/>
              </a:path>
              <a:path w="161290" h="251460">
                <a:moveTo>
                  <a:pt x="155820" y="97789"/>
                </a:moveTo>
                <a:lnTo>
                  <a:pt x="140970" y="97789"/>
                </a:lnTo>
                <a:lnTo>
                  <a:pt x="144779" y="99059"/>
                </a:lnTo>
                <a:lnTo>
                  <a:pt x="147320" y="100329"/>
                </a:lnTo>
                <a:lnTo>
                  <a:pt x="148590" y="100329"/>
                </a:lnTo>
                <a:lnTo>
                  <a:pt x="148590" y="101599"/>
                </a:lnTo>
                <a:lnTo>
                  <a:pt x="138449" y="104576"/>
                </a:lnTo>
                <a:lnTo>
                  <a:pt x="132238" y="110172"/>
                </a:lnTo>
                <a:lnTo>
                  <a:pt x="129123" y="116244"/>
                </a:lnTo>
                <a:lnTo>
                  <a:pt x="128270" y="120649"/>
                </a:lnTo>
                <a:lnTo>
                  <a:pt x="128270" y="126999"/>
                </a:lnTo>
                <a:lnTo>
                  <a:pt x="132079"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0000FF"/>
          </a:solidFill>
        </p:spPr>
        <p:txBody>
          <a:bodyPr wrap="square" lIns="0" tIns="0" rIns="0" bIns="0" rtlCol="0"/>
          <a:lstStyle/>
          <a:p>
            <a:endParaRPr sz="1632"/>
          </a:p>
        </p:txBody>
      </p:sp>
      <p:sp>
        <p:nvSpPr>
          <p:cNvPr id="106" name="object 106"/>
          <p:cNvSpPr/>
          <p:nvPr/>
        </p:nvSpPr>
        <p:spPr>
          <a:xfrm>
            <a:off x="6718652" y="4706359"/>
            <a:ext cx="34549" cy="34549"/>
          </a:xfrm>
          <a:custGeom>
            <a:avLst/>
            <a:gdLst/>
            <a:ahLst/>
            <a:cxnLst/>
            <a:rect l="l" t="t" r="r" b="b"/>
            <a:pathLst>
              <a:path w="38100" h="38100">
                <a:moveTo>
                  <a:pt x="19050" y="0"/>
                </a:moveTo>
                <a:lnTo>
                  <a:pt x="11787" y="1547"/>
                </a:lnTo>
                <a:lnTo>
                  <a:pt x="5715" y="5714"/>
                </a:lnTo>
                <a:lnTo>
                  <a:pt x="1547" y="11787"/>
                </a:lnTo>
                <a:lnTo>
                  <a:pt x="0" y="19049"/>
                </a:lnTo>
                <a:lnTo>
                  <a:pt x="1547" y="26312"/>
                </a:lnTo>
                <a:lnTo>
                  <a:pt x="5715" y="32384"/>
                </a:lnTo>
                <a:lnTo>
                  <a:pt x="11787" y="36552"/>
                </a:lnTo>
                <a:lnTo>
                  <a:pt x="19050" y="38099"/>
                </a:lnTo>
                <a:lnTo>
                  <a:pt x="26848" y="36552"/>
                </a:lnTo>
                <a:lnTo>
                  <a:pt x="32861" y="32384"/>
                </a:lnTo>
                <a:lnTo>
                  <a:pt x="36730" y="26312"/>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107" name="object 107"/>
          <p:cNvSpPr/>
          <p:nvPr/>
        </p:nvSpPr>
        <p:spPr>
          <a:xfrm>
            <a:off x="6890245" y="4876800"/>
            <a:ext cx="43762" cy="0"/>
          </a:xfrm>
          <a:custGeom>
            <a:avLst/>
            <a:gdLst/>
            <a:ahLst/>
            <a:cxnLst/>
            <a:rect l="l" t="t" r="r" b="b"/>
            <a:pathLst>
              <a:path w="48259">
                <a:moveTo>
                  <a:pt x="0" y="0"/>
                </a:moveTo>
                <a:lnTo>
                  <a:pt x="48260" y="0"/>
                </a:lnTo>
              </a:path>
            </a:pathLst>
          </a:custGeom>
          <a:ln w="15240">
            <a:solidFill>
              <a:srgbClr val="0000FF"/>
            </a:solidFill>
          </a:ln>
        </p:spPr>
        <p:txBody>
          <a:bodyPr wrap="square" lIns="0" tIns="0" rIns="0" bIns="0" rtlCol="0"/>
          <a:lstStyle/>
          <a:p>
            <a:endParaRPr sz="1632"/>
          </a:p>
        </p:txBody>
      </p:sp>
      <p:sp>
        <p:nvSpPr>
          <p:cNvPr id="108" name="object 108"/>
          <p:cNvSpPr/>
          <p:nvPr/>
        </p:nvSpPr>
        <p:spPr>
          <a:xfrm>
            <a:off x="6896579" y="4573920"/>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109" name="object 109"/>
          <p:cNvSpPr/>
          <p:nvPr/>
        </p:nvSpPr>
        <p:spPr>
          <a:xfrm>
            <a:off x="6890245" y="4567585"/>
            <a:ext cx="43762" cy="0"/>
          </a:xfrm>
          <a:custGeom>
            <a:avLst/>
            <a:gdLst/>
            <a:ahLst/>
            <a:cxnLst/>
            <a:rect l="l" t="t" r="r" b="b"/>
            <a:pathLst>
              <a:path w="48259">
                <a:moveTo>
                  <a:pt x="0" y="0"/>
                </a:moveTo>
                <a:lnTo>
                  <a:pt x="48260" y="0"/>
                </a:lnTo>
              </a:path>
            </a:pathLst>
          </a:custGeom>
          <a:ln w="13969">
            <a:solidFill>
              <a:srgbClr val="0000FF"/>
            </a:solidFill>
          </a:ln>
        </p:spPr>
        <p:txBody>
          <a:bodyPr wrap="square" lIns="0" tIns="0" rIns="0" bIns="0" rtlCol="0"/>
          <a:lstStyle/>
          <a:p>
            <a:endParaRPr sz="1632"/>
          </a:p>
        </p:txBody>
      </p:sp>
      <p:sp>
        <p:nvSpPr>
          <p:cNvPr id="110" name="object 110"/>
          <p:cNvSpPr/>
          <p:nvPr/>
        </p:nvSpPr>
        <p:spPr>
          <a:xfrm>
            <a:off x="6950228" y="4661445"/>
            <a:ext cx="160078" cy="146258"/>
          </a:xfrm>
          <a:custGeom>
            <a:avLst/>
            <a:gdLst/>
            <a:ahLst/>
            <a:cxnLst/>
            <a:rect l="l" t="t" r="r" b="b"/>
            <a:pathLst>
              <a:path w="176529" h="161289">
                <a:moveTo>
                  <a:pt x="25292" y="116840"/>
                </a:moveTo>
                <a:lnTo>
                  <a:pt x="18942" y="116840"/>
                </a:lnTo>
                <a:lnTo>
                  <a:pt x="11679" y="118606"/>
                </a:lnTo>
                <a:lnTo>
                  <a:pt x="5607" y="123348"/>
                </a:lnTo>
                <a:lnTo>
                  <a:pt x="1440" y="130234"/>
                </a:lnTo>
                <a:lnTo>
                  <a:pt x="102" y="137318"/>
                </a:lnTo>
                <a:lnTo>
                  <a:pt x="0" y="138787"/>
                </a:lnTo>
                <a:lnTo>
                  <a:pt x="2908" y="148431"/>
                </a:lnTo>
                <a:lnTo>
                  <a:pt x="10687" y="155575"/>
                </a:lnTo>
                <a:lnTo>
                  <a:pt x="21323" y="159861"/>
                </a:lnTo>
                <a:lnTo>
                  <a:pt x="32912" y="161290"/>
                </a:lnTo>
                <a:lnTo>
                  <a:pt x="48846" y="157281"/>
                </a:lnTo>
                <a:lnTo>
                  <a:pt x="55093" y="152400"/>
                </a:lnTo>
                <a:lnTo>
                  <a:pt x="22752" y="152400"/>
                </a:lnTo>
                <a:lnTo>
                  <a:pt x="15132" y="148590"/>
                </a:lnTo>
                <a:lnTo>
                  <a:pt x="25292" y="147320"/>
                </a:lnTo>
                <a:lnTo>
                  <a:pt x="31642" y="139700"/>
                </a:lnTo>
                <a:lnTo>
                  <a:pt x="31642" y="119380"/>
                </a:lnTo>
                <a:lnTo>
                  <a:pt x="25292" y="116840"/>
                </a:lnTo>
                <a:close/>
              </a:path>
              <a:path w="176529" h="161289">
                <a:moveTo>
                  <a:pt x="90494" y="133350"/>
                </a:moveTo>
                <a:lnTo>
                  <a:pt x="69742" y="133350"/>
                </a:lnTo>
                <a:lnTo>
                  <a:pt x="75000" y="143609"/>
                </a:lnTo>
                <a:lnTo>
                  <a:pt x="83236" y="152558"/>
                </a:lnTo>
                <a:lnTo>
                  <a:pt x="94566" y="158888"/>
                </a:lnTo>
                <a:lnTo>
                  <a:pt x="109112" y="161290"/>
                </a:lnTo>
                <a:lnTo>
                  <a:pt x="133579" y="154007"/>
                </a:lnTo>
                <a:lnTo>
                  <a:pt x="135305" y="152400"/>
                </a:lnTo>
                <a:lnTo>
                  <a:pt x="109112" y="152400"/>
                </a:lnTo>
                <a:lnTo>
                  <a:pt x="100242" y="150614"/>
                </a:lnTo>
                <a:lnTo>
                  <a:pt x="94348" y="145732"/>
                </a:lnTo>
                <a:lnTo>
                  <a:pt x="91069" y="138430"/>
                </a:lnTo>
                <a:lnTo>
                  <a:pt x="90494" y="133350"/>
                </a:lnTo>
                <a:close/>
              </a:path>
              <a:path w="176529" h="161289">
                <a:moveTo>
                  <a:pt x="91633" y="7620"/>
                </a:moveTo>
                <a:lnTo>
                  <a:pt x="67202" y="7620"/>
                </a:lnTo>
                <a:lnTo>
                  <a:pt x="73393" y="8334"/>
                </a:lnTo>
                <a:lnTo>
                  <a:pt x="79584" y="11430"/>
                </a:lnTo>
                <a:lnTo>
                  <a:pt x="84347" y="18335"/>
                </a:lnTo>
                <a:lnTo>
                  <a:pt x="86252" y="30480"/>
                </a:lnTo>
                <a:lnTo>
                  <a:pt x="85061" y="41652"/>
                </a:lnTo>
                <a:lnTo>
                  <a:pt x="75536" y="83522"/>
                </a:lnTo>
                <a:lnTo>
                  <a:pt x="61507" y="131504"/>
                </a:lnTo>
                <a:lnTo>
                  <a:pt x="34182" y="152400"/>
                </a:lnTo>
                <a:lnTo>
                  <a:pt x="55093" y="152400"/>
                </a:lnTo>
                <a:lnTo>
                  <a:pt x="60376" y="148272"/>
                </a:lnTo>
                <a:lnTo>
                  <a:pt x="67380" y="138787"/>
                </a:lnTo>
                <a:lnTo>
                  <a:pt x="69742" y="133350"/>
                </a:lnTo>
                <a:lnTo>
                  <a:pt x="90494" y="133350"/>
                </a:lnTo>
                <a:lnTo>
                  <a:pt x="109112" y="49530"/>
                </a:lnTo>
                <a:lnTo>
                  <a:pt x="111612" y="38695"/>
                </a:lnTo>
                <a:lnTo>
                  <a:pt x="116854" y="26670"/>
                </a:lnTo>
                <a:lnTo>
                  <a:pt x="106572" y="26670"/>
                </a:lnTo>
                <a:lnTo>
                  <a:pt x="98297" y="12858"/>
                </a:lnTo>
                <a:lnTo>
                  <a:pt x="91633" y="7620"/>
                </a:lnTo>
                <a:close/>
              </a:path>
              <a:path w="176529" h="161289">
                <a:moveTo>
                  <a:pt x="166262" y="102870"/>
                </a:moveTo>
                <a:lnTo>
                  <a:pt x="158642" y="102870"/>
                </a:lnTo>
                <a:lnTo>
                  <a:pt x="157372" y="104140"/>
                </a:lnTo>
                <a:lnTo>
                  <a:pt x="157372" y="106680"/>
                </a:lnTo>
                <a:lnTo>
                  <a:pt x="146795" y="129897"/>
                </a:lnTo>
                <a:lnTo>
                  <a:pt x="133718" y="143827"/>
                </a:lnTo>
                <a:lnTo>
                  <a:pt x="120403" y="150614"/>
                </a:lnTo>
                <a:lnTo>
                  <a:pt x="109112" y="152400"/>
                </a:lnTo>
                <a:lnTo>
                  <a:pt x="135305" y="152400"/>
                </a:lnTo>
                <a:lnTo>
                  <a:pt x="151498" y="137318"/>
                </a:lnTo>
                <a:lnTo>
                  <a:pt x="162511" y="118963"/>
                </a:lnTo>
                <a:lnTo>
                  <a:pt x="166262" y="106680"/>
                </a:lnTo>
                <a:lnTo>
                  <a:pt x="166262" y="102870"/>
                </a:lnTo>
                <a:close/>
              </a:path>
              <a:path w="176529" h="161289">
                <a:moveTo>
                  <a:pt x="68472" y="0"/>
                </a:moveTo>
                <a:lnTo>
                  <a:pt x="43270" y="7262"/>
                </a:lnTo>
                <a:lnTo>
                  <a:pt x="24974" y="23812"/>
                </a:lnTo>
                <a:lnTo>
                  <a:pt x="13822" y="41790"/>
                </a:lnTo>
                <a:lnTo>
                  <a:pt x="10052" y="53340"/>
                </a:lnTo>
                <a:lnTo>
                  <a:pt x="10052" y="58420"/>
                </a:lnTo>
                <a:lnTo>
                  <a:pt x="17672" y="58420"/>
                </a:lnTo>
                <a:lnTo>
                  <a:pt x="18942" y="57150"/>
                </a:lnTo>
                <a:lnTo>
                  <a:pt x="20212" y="53340"/>
                </a:lnTo>
                <a:lnTo>
                  <a:pt x="30590" y="30658"/>
                </a:lnTo>
                <a:lnTo>
                  <a:pt x="43231" y="16668"/>
                </a:lnTo>
                <a:lnTo>
                  <a:pt x="56109" y="9584"/>
                </a:lnTo>
                <a:lnTo>
                  <a:pt x="67202" y="7620"/>
                </a:lnTo>
                <a:lnTo>
                  <a:pt x="91633" y="7620"/>
                </a:lnTo>
                <a:lnTo>
                  <a:pt x="87998" y="4762"/>
                </a:lnTo>
                <a:lnTo>
                  <a:pt x="77461" y="952"/>
                </a:lnTo>
                <a:lnTo>
                  <a:pt x="68472" y="0"/>
                </a:lnTo>
                <a:close/>
              </a:path>
              <a:path w="176529" h="161289">
                <a:moveTo>
                  <a:pt x="168081" y="7620"/>
                </a:moveTo>
                <a:lnTo>
                  <a:pt x="153562" y="7620"/>
                </a:lnTo>
                <a:lnTo>
                  <a:pt x="161182" y="11430"/>
                </a:lnTo>
                <a:lnTo>
                  <a:pt x="154653" y="14406"/>
                </a:lnTo>
                <a:lnTo>
                  <a:pt x="148958" y="19050"/>
                </a:lnTo>
                <a:lnTo>
                  <a:pt x="144930" y="24645"/>
                </a:lnTo>
                <a:lnTo>
                  <a:pt x="143402" y="30480"/>
                </a:lnTo>
                <a:lnTo>
                  <a:pt x="143402" y="36830"/>
                </a:lnTo>
                <a:lnTo>
                  <a:pt x="147212" y="44450"/>
                </a:lnTo>
                <a:lnTo>
                  <a:pt x="157372" y="44450"/>
                </a:lnTo>
                <a:lnTo>
                  <a:pt x="164099" y="43219"/>
                </a:lnTo>
                <a:lnTo>
                  <a:pt x="170231" y="39369"/>
                </a:lnTo>
                <a:lnTo>
                  <a:pt x="174695" y="32662"/>
                </a:lnTo>
                <a:lnTo>
                  <a:pt x="176422" y="22860"/>
                </a:lnTo>
                <a:lnTo>
                  <a:pt x="173048" y="11787"/>
                </a:lnTo>
                <a:lnTo>
                  <a:pt x="168081" y="7620"/>
                </a:lnTo>
                <a:close/>
              </a:path>
              <a:path w="176529" h="161289">
                <a:moveTo>
                  <a:pt x="143402" y="0"/>
                </a:moveTo>
                <a:lnTo>
                  <a:pt x="129610" y="3095"/>
                </a:lnTo>
                <a:lnTo>
                  <a:pt x="118796" y="10477"/>
                </a:lnTo>
                <a:lnTo>
                  <a:pt x="111076" y="19288"/>
                </a:lnTo>
                <a:lnTo>
                  <a:pt x="106572" y="26670"/>
                </a:lnTo>
                <a:lnTo>
                  <a:pt x="116854" y="26670"/>
                </a:lnTo>
                <a:lnTo>
                  <a:pt x="117684" y="24765"/>
                </a:lnTo>
                <a:lnTo>
                  <a:pt x="128043" y="12739"/>
                </a:lnTo>
                <a:lnTo>
                  <a:pt x="143402" y="7620"/>
                </a:lnTo>
                <a:lnTo>
                  <a:pt x="168081" y="7620"/>
                </a:lnTo>
                <a:lnTo>
                  <a:pt x="164674" y="4762"/>
                </a:lnTo>
                <a:lnTo>
                  <a:pt x="153919" y="1071"/>
                </a:lnTo>
                <a:lnTo>
                  <a:pt x="143402" y="0"/>
                </a:lnTo>
                <a:close/>
              </a:path>
            </a:pathLst>
          </a:custGeom>
          <a:solidFill>
            <a:srgbClr val="0000FF"/>
          </a:solidFill>
        </p:spPr>
        <p:txBody>
          <a:bodyPr wrap="square" lIns="0" tIns="0" rIns="0" bIns="0" rtlCol="0"/>
          <a:lstStyle/>
          <a:p>
            <a:endParaRPr sz="1632"/>
          </a:p>
        </p:txBody>
      </p:sp>
      <p:sp>
        <p:nvSpPr>
          <p:cNvPr id="111" name="object 111"/>
          <p:cNvSpPr/>
          <p:nvPr/>
        </p:nvSpPr>
        <p:spPr>
          <a:xfrm>
            <a:off x="7130938" y="4876800"/>
            <a:ext cx="44914" cy="0"/>
          </a:xfrm>
          <a:custGeom>
            <a:avLst/>
            <a:gdLst/>
            <a:ahLst/>
            <a:cxnLst/>
            <a:rect l="l" t="t" r="r" b="b"/>
            <a:pathLst>
              <a:path w="49529">
                <a:moveTo>
                  <a:pt x="0" y="0"/>
                </a:moveTo>
                <a:lnTo>
                  <a:pt x="49529" y="0"/>
                </a:lnTo>
              </a:path>
            </a:pathLst>
          </a:custGeom>
          <a:ln w="15240">
            <a:solidFill>
              <a:srgbClr val="0000FF"/>
            </a:solidFill>
          </a:ln>
        </p:spPr>
        <p:txBody>
          <a:bodyPr wrap="square" lIns="0" tIns="0" rIns="0" bIns="0" rtlCol="0"/>
          <a:lstStyle/>
          <a:p>
            <a:endParaRPr sz="1632"/>
          </a:p>
        </p:txBody>
      </p:sp>
      <p:sp>
        <p:nvSpPr>
          <p:cNvPr id="112" name="object 112"/>
          <p:cNvSpPr/>
          <p:nvPr/>
        </p:nvSpPr>
        <p:spPr>
          <a:xfrm>
            <a:off x="7169517" y="4573920"/>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113" name="object 113"/>
          <p:cNvSpPr/>
          <p:nvPr/>
        </p:nvSpPr>
        <p:spPr>
          <a:xfrm>
            <a:off x="7130938" y="4567585"/>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114" name="object 114"/>
          <p:cNvSpPr/>
          <p:nvPr/>
        </p:nvSpPr>
        <p:spPr>
          <a:xfrm>
            <a:off x="7225372" y="4690236"/>
            <a:ext cx="169291" cy="161229"/>
          </a:xfrm>
          <a:custGeom>
            <a:avLst/>
            <a:gdLst/>
            <a:ahLst/>
            <a:cxnLst/>
            <a:rect l="l" t="t" r="r" b="b"/>
            <a:pathLst>
              <a:path w="186690" h="177800">
                <a:moveTo>
                  <a:pt x="54610" y="168910"/>
                </a:moveTo>
                <a:lnTo>
                  <a:pt x="0" y="168910"/>
                </a:lnTo>
                <a:lnTo>
                  <a:pt x="0" y="176530"/>
                </a:lnTo>
                <a:lnTo>
                  <a:pt x="1270" y="177800"/>
                </a:lnTo>
                <a:lnTo>
                  <a:pt x="10160" y="177800"/>
                </a:lnTo>
                <a:lnTo>
                  <a:pt x="17779" y="176530"/>
                </a:lnTo>
                <a:lnTo>
                  <a:pt x="54610" y="176530"/>
                </a:lnTo>
                <a:lnTo>
                  <a:pt x="54610" y="168910"/>
                </a:lnTo>
                <a:close/>
              </a:path>
              <a:path w="186690" h="177800">
                <a:moveTo>
                  <a:pt x="54610" y="176530"/>
                </a:moveTo>
                <a:lnTo>
                  <a:pt x="24129" y="176530"/>
                </a:lnTo>
                <a:lnTo>
                  <a:pt x="30956" y="176728"/>
                </a:lnTo>
                <a:lnTo>
                  <a:pt x="44132" y="177601"/>
                </a:lnTo>
                <a:lnTo>
                  <a:pt x="49529" y="177800"/>
                </a:lnTo>
                <a:lnTo>
                  <a:pt x="54610" y="177800"/>
                </a:lnTo>
                <a:lnTo>
                  <a:pt x="54610" y="176530"/>
                </a:lnTo>
                <a:close/>
              </a:path>
              <a:path w="186690" h="177800">
                <a:moveTo>
                  <a:pt x="186690" y="168910"/>
                </a:moveTo>
                <a:lnTo>
                  <a:pt x="118110" y="168910"/>
                </a:lnTo>
                <a:lnTo>
                  <a:pt x="118110" y="177800"/>
                </a:lnTo>
                <a:lnTo>
                  <a:pt x="121920" y="177800"/>
                </a:lnTo>
                <a:lnTo>
                  <a:pt x="128488" y="177601"/>
                </a:lnTo>
                <a:lnTo>
                  <a:pt x="146387" y="176728"/>
                </a:lnTo>
                <a:lnTo>
                  <a:pt x="153670" y="176530"/>
                </a:lnTo>
                <a:lnTo>
                  <a:pt x="186054" y="176530"/>
                </a:lnTo>
                <a:lnTo>
                  <a:pt x="186690" y="175260"/>
                </a:lnTo>
                <a:lnTo>
                  <a:pt x="186690" y="168910"/>
                </a:lnTo>
                <a:close/>
              </a:path>
              <a:path w="186690" h="177800">
                <a:moveTo>
                  <a:pt x="186054" y="176530"/>
                </a:moveTo>
                <a:lnTo>
                  <a:pt x="157479" y="176530"/>
                </a:lnTo>
                <a:lnTo>
                  <a:pt x="163829" y="177800"/>
                </a:lnTo>
                <a:lnTo>
                  <a:pt x="185420" y="177800"/>
                </a:lnTo>
                <a:lnTo>
                  <a:pt x="186054" y="176530"/>
                </a:lnTo>
                <a:close/>
              </a:path>
              <a:path w="186690" h="177800">
                <a:moveTo>
                  <a:pt x="142240" y="0"/>
                </a:moveTo>
                <a:lnTo>
                  <a:pt x="132079" y="0"/>
                </a:lnTo>
                <a:lnTo>
                  <a:pt x="130810" y="2540"/>
                </a:lnTo>
                <a:lnTo>
                  <a:pt x="128270" y="6350"/>
                </a:lnTo>
                <a:lnTo>
                  <a:pt x="36829" y="148590"/>
                </a:lnTo>
                <a:lnTo>
                  <a:pt x="5079" y="168910"/>
                </a:lnTo>
                <a:lnTo>
                  <a:pt x="39370" y="168910"/>
                </a:lnTo>
                <a:lnTo>
                  <a:pt x="39370" y="158750"/>
                </a:lnTo>
                <a:lnTo>
                  <a:pt x="43179" y="154940"/>
                </a:lnTo>
                <a:lnTo>
                  <a:pt x="44450" y="152400"/>
                </a:lnTo>
                <a:lnTo>
                  <a:pt x="63500" y="120650"/>
                </a:lnTo>
                <a:lnTo>
                  <a:pt x="159054" y="120650"/>
                </a:lnTo>
                <a:lnTo>
                  <a:pt x="157731" y="111760"/>
                </a:lnTo>
                <a:lnTo>
                  <a:pt x="69850" y="111760"/>
                </a:lnTo>
                <a:lnTo>
                  <a:pt x="121920" y="30480"/>
                </a:lnTo>
                <a:lnTo>
                  <a:pt x="145640" y="30480"/>
                </a:lnTo>
                <a:lnTo>
                  <a:pt x="142240" y="7620"/>
                </a:lnTo>
                <a:lnTo>
                  <a:pt x="142240" y="0"/>
                </a:lnTo>
                <a:close/>
              </a:path>
              <a:path w="186690" h="177800">
                <a:moveTo>
                  <a:pt x="159054" y="120650"/>
                </a:moveTo>
                <a:lnTo>
                  <a:pt x="134620" y="120650"/>
                </a:lnTo>
                <a:lnTo>
                  <a:pt x="140970" y="162560"/>
                </a:lnTo>
                <a:lnTo>
                  <a:pt x="139700" y="165100"/>
                </a:lnTo>
                <a:lnTo>
                  <a:pt x="138429" y="168910"/>
                </a:lnTo>
                <a:lnTo>
                  <a:pt x="166370" y="168910"/>
                </a:lnTo>
                <a:lnTo>
                  <a:pt x="166346" y="167520"/>
                </a:lnTo>
                <a:lnTo>
                  <a:pt x="165100" y="161290"/>
                </a:lnTo>
                <a:lnTo>
                  <a:pt x="159054" y="120650"/>
                </a:lnTo>
                <a:close/>
              </a:path>
              <a:path w="186690" h="177800">
                <a:moveTo>
                  <a:pt x="145640" y="30480"/>
                </a:moveTo>
                <a:lnTo>
                  <a:pt x="121920" y="30480"/>
                </a:lnTo>
                <a:lnTo>
                  <a:pt x="133350" y="111760"/>
                </a:lnTo>
                <a:lnTo>
                  <a:pt x="157731" y="111760"/>
                </a:lnTo>
                <a:lnTo>
                  <a:pt x="145640" y="30480"/>
                </a:lnTo>
                <a:close/>
              </a:path>
            </a:pathLst>
          </a:custGeom>
          <a:solidFill>
            <a:srgbClr val="0000FF"/>
          </a:solidFill>
        </p:spPr>
        <p:txBody>
          <a:bodyPr wrap="square" lIns="0" tIns="0" rIns="0" bIns="0" rtlCol="0"/>
          <a:lstStyle/>
          <a:p>
            <a:endParaRPr sz="1632"/>
          </a:p>
        </p:txBody>
      </p:sp>
      <p:sp>
        <p:nvSpPr>
          <p:cNvPr id="115" name="object 115"/>
          <p:cNvSpPr/>
          <p:nvPr/>
        </p:nvSpPr>
        <p:spPr>
          <a:xfrm>
            <a:off x="7520191" y="4706359"/>
            <a:ext cx="34549" cy="34549"/>
          </a:xfrm>
          <a:custGeom>
            <a:avLst/>
            <a:gdLst/>
            <a:ahLst/>
            <a:cxnLst/>
            <a:rect l="l" t="t" r="r" b="b"/>
            <a:pathLst>
              <a:path w="38100" h="38100">
                <a:moveTo>
                  <a:pt x="19050" y="0"/>
                </a:moveTo>
                <a:lnTo>
                  <a:pt x="11787" y="1547"/>
                </a:lnTo>
                <a:lnTo>
                  <a:pt x="5715" y="5714"/>
                </a:lnTo>
                <a:lnTo>
                  <a:pt x="1547" y="11787"/>
                </a:lnTo>
                <a:lnTo>
                  <a:pt x="0" y="19049"/>
                </a:lnTo>
                <a:lnTo>
                  <a:pt x="1547" y="26312"/>
                </a:lnTo>
                <a:lnTo>
                  <a:pt x="5715" y="32384"/>
                </a:lnTo>
                <a:lnTo>
                  <a:pt x="11787" y="36552"/>
                </a:lnTo>
                <a:lnTo>
                  <a:pt x="19050" y="38099"/>
                </a:lnTo>
                <a:lnTo>
                  <a:pt x="26848" y="36552"/>
                </a:lnTo>
                <a:lnTo>
                  <a:pt x="32861" y="32384"/>
                </a:lnTo>
                <a:lnTo>
                  <a:pt x="36730" y="26312"/>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116" name="object 116"/>
          <p:cNvSpPr/>
          <p:nvPr/>
        </p:nvSpPr>
        <p:spPr>
          <a:xfrm>
            <a:off x="7709060" y="4365474"/>
            <a:ext cx="230327" cy="228024"/>
          </a:xfrm>
          <a:custGeom>
            <a:avLst/>
            <a:gdLst/>
            <a:ahLst/>
            <a:cxnLst/>
            <a:rect l="l" t="t" r="r" b="b"/>
            <a:pathLst>
              <a:path w="254000" h="251460">
                <a:moveTo>
                  <a:pt x="86360" y="11430"/>
                </a:moveTo>
                <a:lnTo>
                  <a:pt x="29210" y="11430"/>
                </a:lnTo>
                <a:lnTo>
                  <a:pt x="29309" y="14763"/>
                </a:lnTo>
                <a:lnTo>
                  <a:pt x="30596" y="25003"/>
                </a:lnTo>
                <a:lnTo>
                  <a:pt x="59690" y="243839"/>
                </a:lnTo>
                <a:lnTo>
                  <a:pt x="59690" y="250189"/>
                </a:lnTo>
                <a:lnTo>
                  <a:pt x="60960" y="251460"/>
                </a:lnTo>
                <a:lnTo>
                  <a:pt x="72390" y="251460"/>
                </a:lnTo>
                <a:lnTo>
                  <a:pt x="76200" y="243839"/>
                </a:lnTo>
                <a:lnTo>
                  <a:pt x="97845" y="209550"/>
                </a:lnTo>
                <a:lnTo>
                  <a:pt x="86360" y="209550"/>
                </a:lnTo>
                <a:lnTo>
                  <a:pt x="62229" y="22860"/>
                </a:lnTo>
                <a:lnTo>
                  <a:pt x="63678" y="18395"/>
                </a:lnTo>
                <a:lnTo>
                  <a:pt x="68103" y="14763"/>
                </a:lnTo>
                <a:lnTo>
                  <a:pt x="75624" y="12322"/>
                </a:lnTo>
                <a:lnTo>
                  <a:pt x="86360" y="11430"/>
                </a:lnTo>
                <a:close/>
              </a:path>
              <a:path w="254000" h="251460">
                <a:moveTo>
                  <a:pt x="248920" y="11430"/>
                </a:moveTo>
                <a:lnTo>
                  <a:pt x="184150" y="11430"/>
                </a:lnTo>
                <a:lnTo>
                  <a:pt x="194310" y="12700"/>
                </a:lnTo>
                <a:lnTo>
                  <a:pt x="200660" y="15239"/>
                </a:lnTo>
                <a:lnTo>
                  <a:pt x="200660" y="29210"/>
                </a:lnTo>
                <a:lnTo>
                  <a:pt x="195579" y="36830"/>
                </a:lnTo>
                <a:lnTo>
                  <a:pt x="86360" y="209550"/>
                </a:lnTo>
                <a:lnTo>
                  <a:pt x="97845" y="209550"/>
                </a:lnTo>
                <a:lnTo>
                  <a:pt x="204470" y="40639"/>
                </a:lnTo>
                <a:lnTo>
                  <a:pt x="216594" y="25003"/>
                </a:lnTo>
                <a:lnTo>
                  <a:pt x="228123" y="16510"/>
                </a:lnTo>
                <a:lnTo>
                  <a:pt x="238938" y="12779"/>
                </a:lnTo>
                <a:lnTo>
                  <a:pt x="248920" y="11430"/>
                </a:lnTo>
                <a:close/>
              </a:path>
              <a:path w="254000" h="251460">
                <a:moveTo>
                  <a:pt x="13970" y="0"/>
                </a:moveTo>
                <a:lnTo>
                  <a:pt x="0" y="0"/>
                </a:lnTo>
                <a:lnTo>
                  <a:pt x="0" y="11430"/>
                </a:lnTo>
                <a:lnTo>
                  <a:pt x="95250" y="11430"/>
                </a:lnTo>
                <a:lnTo>
                  <a:pt x="95250" y="1269"/>
                </a:lnTo>
                <a:lnTo>
                  <a:pt x="19050" y="1269"/>
                </a:lnTo>
                <a:lnTo>
                  <a:pt x="13970" y="0"/>
                </a:lnTo>
                <a:close/>
              </a:path>
              <a:path w="254000" h="251460">
                <a:moveTo>
                  <a:pt x="185420" y="0"/>
                </a:moveTo>
                <a:lnTo>
                  <a:pt x="177800" y="0"/>
                </a:lnTo>
                <a:lnTo>
                  <a:pt x="177800" y="11430"/>
                </a:lnTo>
                <a:lnTo>
                  <a:pt x="254000" y="11430"/>
                </a:lnTo>
                <a:lnTo>
                  <a:pt x="254000" y="1269"/>
                </a:lnTo>
                <a:lnTo>
                  <a:pt x="219710" y="1269"/>
                </a:lnTo>
                <a:lnTo>
                  <a:pt x="210958" y="1071"/>
                </a:lnTo>
                <a:lnTo>
                  <a:pt x="193456" y="198"/>
                </a:lnTo>
                <a:lnTo>
                  <a:pt x="185420" y="0"/>
                </a:lnTo>
                <a:close/>
              </a:path>
              <a:path w="254000" h="251460">
                <a:moveTo>
                  <a:pt x="92710" y="0"/>
                </a:moveTo>
                <a:lnTo>
                  <a:pt x="90170" y="0"/>
                </a:lnTo>
                <a:lnTo>
                  <a:pt x="79474" y="198"/>
                </a:lnTo>
                <a:lnTo>
                  <a:pt x="57130" y="1071"/>
                </a:lnTo>
                <a:lnTo>
                  <a:pt x="45720" y="1269"/>
                </a:lnTo>
                <a:lnTo>
                  <a:pt x="95250" y="1269"/>
                </a:lnTo>
                <a:lnTo>
                  <a:pt x="92710" y="0"/>
                </a:lnTo>
                <a:close/>
              </a:path>
              <a:path w="254000" h="251460">
                <a:moveTo>
                  <a:pt x="252729" y="0"/>
                </a:moveTo>
                <a:lnTo>
                  <a:pt x="248920" y="0"/>
                </a:lnTo>
                <a:lnTo>
                  <a:pt x="242034" y="198"/>
                </a:lnTo>
                <a:lnTo>
                  <a:pt x="227310" y="1071"/>
                </a:lnTo>
                <a:lnTo>
                  <a:pt x="219710" y="1269"/>
                </a:lnTo>
                <a:lnTo>
                  <a:pt x="254000" y="1269"/>
                </a:lnTo>
                <a:lnTo>
                  <a:pt x="252729" y="0"/>
                </a:lnTo>
                <a:close/>
              </a:path>
            </a:pathLst>
          </a:custGeom>
          <a:solidFill>
            <a:srgbClr val="0000FF"/>
          </a:solidFill>
        </p:spPr>
        <p:txBody>
          <a:bodyPr wrap="square" lIns="0" tIns="0" rIns="0" bIns="0" rtlCol="0"/>
          <a:lstStyle/>
          <a:p>
            <a:endParaRPr sz="1632"/>
          </a:p>
        </p:txBody>
      </p:sp>
      <p:sp>
        <p:nvSpPr>
          <p:cNvPr id="117" name="object 117"/>
          <p:cNvSpPr/>
          <p:nvPr/>
        </p:nvSpPr>
        <p:spPr>
          <a:xfrm>
            <a:off x="7891019" y="4473727"/>
            <a:ext cx="170442" cy="161229"/>
          </a:xfrm>
          <a:custGeom>
            <a:avLst/>
            <a:gdLst/>
            <a:ahLst/>
            <a:cxnLst/>
            <a:rect l="l" t="t" r="r" b="b"/>
            <a:pathLst>
              <a:path w="187959" h="177800">
                <a:moveTo>
                  <a:pt x="55879" y="168910"/>
                </a:moveTo>
                <a:lnTo>
                  <a:pt x="0" y="168910"/>
                </a:lnTo>
                <a:lnTo>
                  <a:pt x="0" y="176530"/>
                </a:lnTo>
                <a:lnTo>
                  <a:pt x="2539" y="177800"/>
                </a:lnTo>
                <a:lnTo>
                  <a:pt x="10159" y="177800"/>
                </a:lnTo>
                <a:lnTo>
                  <a:pt x="19050" y="176530"/>
                </a:lnTo>
                <a:lnTo>
                  <a:pt x="55879" y="176530"/>
                </a:lnTo>
                <a:lnTo>
                  <a:pt x="55879" y="168910"/>
                </a:lnTo>
                <a:close/>
              </a:path>
              <a:path w="187959" h="177800">
                <a:moveTo>
                  <a:pt x="55879" y="176530"/>
                </a:moveTo>
                <a:lnTo>
                  <a:pt x="25400" y="176530"/>
                </a:lnTo>
                <a:lnTo>
                  <a:pt x="32047" y="176728"/>
                </a:lnTo>
                <a:lnTo>
                  <a:pt x="44866" y="177601"/>
                </a:lnTo>
                <a:lnTo>
                  <a:pt x="50800" y="177800"/>
                </a:lnTo>
                <a:lnTo>
                  <a:pt x="55879" y="177800"/>
                </a:lnTo>
                <a:lnTo>
                  <a:pt x="55879" y="176530"/>
                </a:lnTo>
                <a:close/>
              </a:path>
              <a:path w="187959" h="177800">
                <a:moveTo>
                  <a:pt x="187959" y="168910"/>
                </a:moveTo>
                <a:lnTo>
                  <a:pt x="118109" y="168910"/>
                </a:lnTo>
                <a:lnTo>
                  <a:pt x="118109" y="177800"/>
                </a:lnTo>
                <a:lnTo>
                  <a:pt x="121919" y="177800"/>
                </a:lnTo>
                <a:lnTo>
                  <a:pt x="129043" y="177601"/>
                </a:lnTo>
                <a:lnTo>
                  <a:pt x="147101" y="176728"/>
                </a:lnTo>
                <a:lnTo>
                  <a:pt x="154939" y="176530"/>
                </a:lnTo>
                <a:lnTo>
                  <a:pt x="187324" y="176530"/>
                </a:lnTo>
                <a:lnTo>
                  <a:pt x="187959" y="175260"/>
                </a:lnTo>
                <a:lnTo>
                  <a:pt x="187959" y="168910"/>
                </a:lnTo>
                <a:close/>
              </a:path>
              <a:path w="187959" h="177800">
                <a:moveTo>
                  <a:pt x="187324" y="176530"/>
                </a:moveTo>
                <a:lnTo>
                  <a:pt x="158750" y="176530"/>
                </a:lnTo>
                <a:lnTo>
                  <a:pt x="165100" y="177800"/>
                </a:lnTo>
                <a:lnTo>
                  <a:pt x="186689" y="177800"/>
                </a:lnTo>
                <a:lnTo>
                  <a:pt x="187324" y="176530"/>
                </a:lnTo>
                <a:close/>
              </a:path>
              <a:path w="187959" h="177800">
                <a:moveTo>
                  <a:pt x="142239" y="0"/>
                </a:moveTo>
                <a:lnTo>
                  <a:pt x="132079" y="0"/>
                </a:lnTo>
                <a:lnTo>
                  <a:pt x="130809" y="2540"/>
                </a:lnTo>
                <a:lnTo>
                  <a:pt x="129539" y="6350"/>
                </a:lnTo>
                <a:lnTo>
                  <a:pt x="38100" y="148590"/>
                </a:lnTo>
                <a:lnTo>
                  <a:pt x="31353" y="157122"/>
                </a:lnTo>
                <a:lnTo>
                  <a:pt x="24129" y="163512"/>
                </a:lnTo>
                <a:lnTo>
                  <a:pt x="15954" y="167520"/>
                </a:lnTo>
                <a:lnTo>
                  <a:pt x="6350" y="168910"/>
                </a:lnTo>
                <a:lnTo>
                  <a:pt x="40639" y="168910"/>
                </a:lnTo>
                <a:lnTo>
                  <a:pt x="40639" y="158750"/>
                </a:lnTo>
                <a:lnTo>
                  <a:pt x="43179" y="154940"/>
                </a:lnTo>
                <a:lnTo>
                  <a:pt x="44450" y="152400"/>
                </a:lnTo>
                <a:lnTo>
                  <a:pt x="64769" y="120650"/>
                </a:lnTo>
                <a:lnTo>
                  <a:pt x="160324" y="120650"/>
                </a:lnTo>
                <a:lnTo>
                  <a:pt x="159001" y="111760"/>
                </a:lnTo>
                <a:lnTo>
                  <a:pt x="69850" y="111760"/>
                </a:lnTo>
                <a:lnTo>
                  <a:pt x="121919" y="30480"/>
                </a:lnTo>
                <a:lnTo>
                  <a:pt x="146910" y="30480"/>
                </a:lnTo>
                <a:lnTo>
                  <a:pt x="143509" y="7620"/>
                </a:lnTo>
                <a:lnTo>
                  <a:pt x="142239" y="2540"/>
                </a:lnTo>
                <a:lnTo>
                  <a:pt x="142239" y="0"/>
                </a:lnTo>
                <a:close/>
              </a:path>
              <a:path w="187959" h="177800">
                <a:moveTo>
                  <a:pt x="160324" y="120650"/>
                </a:moveTo>
                <a:lnTo>
                  <a:pt x="135889" y="120650"/>
                </a:lnTo>
                <a:lnTo>
                  <a:pt x="140969" y="162560"/>
                </a:lnTo>
                <a:lnTo>
                  <a:pt x="140969" y="165100"/>
                </a:lnTo>
                <a:lnTo>
                  <a:pt x="139700" y="168910"/>
                </a:lnTo>
                <a:lnTo>
                  <a:pt x="166369" y="168910"/>
                </a:lnTo>
                <a:lnTo>
                  <a:pt x="166369" y="161290"/>
                </a:lnTo>
                <a:lnTo>
                  <a:pt x="160324" y="120650"/>
                </a:lnTo>
                <a:close/>
              </a:path>
              <a:path w="187959" h="177800">
                <a:moveTo>
                  <a:pt x="146910" y="30480"/>
                </a:moveTo>
                <a:lnTo>
                  <a:pt x="121919" y="30480"/>
                </a:lnTo>
                <a:lnTo>
                  <a:pt x="134619" y="111760"/>
                </a:lnTo>
                <a:lnTo>
                  <a:pt x="159001" y="111760"/>
                </a:lnTo>
                <a:lnTo>
                  <a:pt x="146910" y="30480"/>
                </a:lnTo>
                <a:close/>
              </a:path>
            </a:pathLst>
          </a:custGeom>
          <a:solidFill>
            <a:srgbClr val="0000FF"/>
          </a:solidFill>
        </p:spPr>
        <p:txBody>
          <a:bodyPr wrap="square" lIns="0" tIns="0" rIns="0" bIns="0" rtlCol="0"/>
          <a:lstStyle/>
          <a:p>
            <a:endParaRPr sz="1632"/>
          </a:p>
        </p:txBody>
      </p:sp>
      <p:sp>
        <p:nvSpPr>
          <p:cNvPr id="118" name="object 118"/>
          <p:cNvSpPr/>
          <p:nvPr/>
        </p:nvSpPr>
        <p:spPr>
          <a:xfrm>
            <a:off x="7709060" y="4804247"/>
            <a:ext cx="230327" cy="226873"/>
          </a:xfrm>
          <a:custGeom>
            <a:avLst/>
            <a:gdLst/>
            <a:ahLst/>
            <a:cxnLst/>
            <a:rect l="l" t="t" r="r" b="b"/>
            <a:pathLst>
              <a:path w="254000" h="250189">
                <a:moveTo>
                  <a:pt x="86360" y="10159"/>
                </a:moveTo>
                <a:lnTo>
                  <a:pt x="29210" y="10159"/>
                </a:lnTo>
                <a:lnTo>
                  <a:pt x="29210" y="13969"/>
                </a:lnTo>
                <a:lnTo>
                  <a:pt x="30596" y="23733"/>
                </a:lnTo>
                <a:lnTo>
                  <a:pt x="59690" y="242569"/>
                </a:lnTo>
                <a:lnTo>
                  <a:pt x="59690" y="248919"/>
                </a:lnTo>
                <a:lnTo>
                  <a:pt x="60960" y="250189"/>
                </a:lnTo>
                <a:lnTo>
                  <a:pt x="72390" y="250189"/>
                </a:lnTo>
                <a:lnTo>
                  <a:pt x="76200" y="242569"/>
                </a:lnTo>
                <a:lnTo>
                  <a:pt x="97043" y="209549"/>
                </a:lnTo>
                <a:lnTo>
                  <a:pt x="86360" y="209549"/>
                </a:lnTo>
                <a:lnTo>
                  <a:pt x="62229" y="21589"/>
                </a:lnTo>
                <a:lnTo>
                  <a:pt x="63678" y="17125"/>
                </a:lnTo>
                <a:lnTo>
                  <a:pt x="68103" y="13493"/>
                </a:lnTo>
                <a:lnTo>
                  <a:pt x="75624" y="11052"/>
                </a:lnTo>
                <a:lnTo>
                  <a:pt x="86360" y="10159"/>
                </a:lnTo>
                <a:close/>
              </a:path>
              <a:path w="254000" h="250189">
                <a:moveTo>
                  <a:pt x="248920" y="10159"/>
                </a:moveTo>
                <a:lnTo>
                  <a:pt x="184150" y="10159"/>
                </a:lnTo>
                <a:lnTo>
                  <a:pt x="194310" y="11429"/>
                </a:lnTo>
                <a:lnTo>
                  <a:pt x="200660" y="13969"/>
                </a:lnTo>
                <a:lnTo>
                  <a:pt x="200660" y="27939"/>
                </a:lnTo>
                <a:lnTo>
                  <a:pt x="195579" y="35559"/>
                </a:lnTo>
                <a:lnTo>
                  <a:pt x="86360" y="209549"/>
                </a:lnTo>
                <a:lnTo>
                  <a:pt x="97043" y="209549"/>
                </a:lnTo>
                <a:lnTo>
                  <a:pt x="204470" y="39369"/>
                </a:lnTo>
                <a:lnTo>
                  <a:pt x="216594" y="23733"/>
                </a:lnTo>
                <a:lnTo>
                  <a:pt x="228123" y="15239"/>
                </a:lnTo>
                <a:lnTo>
                  <a:pt x="238938" y="11509"/>
                </a:lnTo>
                <a:lnTo>
                  <a:pt x="248920" y="10159"/>
                </a:lnTo>
                <a:close/>
              </a:path>
              <a:path w="254000" h="250189">
                <a:moveTo>
                  <a:pt x="95250" y="0"/>
                </a:moveTo>
                <a:lnTo>
                  <a:pt x="0" y="0"/>
                </a:lnTo>
                <a:lnTo>
                  <a:pt x="0" y="10159"/>
                </a:lnTo>
                <a:lnTo>
                  <a:pt x="95250" y="10159"/>
                </a:lnTo>
                <a:lnTo>
                  <a:pt x="95250" y="0"/>
                </a:lnTo>
                <a:close/>
              </a:path>
              <a:path w="254000" h="250189">
                <a:moveTo>
                  <a:pt x="254000" y="0"/>
                </a:moveTo>
                <a:lnTo>
                  <a:pt x="177800" y="0"/>
                </a:lnTo>
                <a:lnTo>
                  <a:pt x="177800" y="10159"/>
                </a:lnTo>
                <a:lnTo>
                  <a:pt x="254000" y="10159"/>
                </a:lnTo>
                <a:lnTo>
                  <a:pt x="254000" y="0"/>
                </a:lnTo>
                <a:close/>
              </a:path>
            </a:pathLst>
          </a:custGeom>
          <a:solidFill>
            <a:srgbClr val="0000FF"/>
          </a:solidFill>
        </p:spPr>
        <p:txBody>
          <a:bodyPr wrap="square" lIns="0" tIns="0" rIns="0" bIns="0" rtlCol="0"/>
          <a:lstStyle/>
          <a:p>
            <a:endParaRPr sz="1632"/>
          </a:p>
        </p:txBody>
      </p:sp>
      <p:sp>
        <p:nvSpPr>
          <p:cNvPr id="119" name="object 119"/>
          <p:cNvSpPr/>
          <p:nvPr/>
        </p:nvSpPr>
        <p:spPr>
          <a:xfrm>
            <a:off x="7891019" y="4910198"/>
            <a:ext cx="170442" cy="161229"/>
          </a:xfrm>
          <a:custGeom>
            <a:avLst/>
            <a:gdLst/>
            <a:ahLst/>
            <a:cxnLst/>
            <a:rect l="l" t="t" r="r" b="b"/>
            <a:pathLst>
              <a:path w="187959" h="177800">
                <a:moveTo>
                  <a:pt x="142239" y="0"/>
                </a:moveTo>
                <a:lnTo>
                  <a:pt x="132079" y="0"/>
                </a:lnTo>
                <a:lnTo>
                  <a:pt x="130809" y="2539"/>
                </a:lnTo>
                <a:lnTo>
                  <a:pt x="129539" y="6350"/>
                </a:lnTo>
                <a:lnTo>
                  <a:pt x="38100" y="148589"/>
                </a:lnTo>
                <a:lnTo>
                  <a:pt x="31353" y="157122"/>
                </a:lnTo>
                <a:lnTo>
                  <a:pt x="24129" y="163512"/>
                </a:lnTo>
                <a:lnTo>
                  <a:pt x="15954" y="167520"/>
                </a:lnTo>
                <a:lnTo>
                  <a:pt x="6350" y="168909"/>
                </a:lnTo>
                <a:lnTo>
                  <a:pt x="3809" y="170179"/>
                </a:lnTo>
                <a:lnTo>
                  <a:pt x="0" y="170179"/>
                </a:lnTo>
                <a:lnTo>
                  <a:pt x="0" y="176529"/>
                </a:lnTo>
                <a:lnTo>
                  <a:pt x="2539" y="177800"/>
                </a:lnTo>
                <a:lnTo>
                  <a:pt x="10159" y="177800"/>
                </a:lnTo>
                <a:lnTo>
                  <a:pt x="19050" y="176529"/>
                </a:lnTo>
                <a:lnTo>
                  <a:pt x="55879" y="176529"/>
                </a:lnTo>
                <a:lnTo>
                  <a:pt x="55879" y="170179"/>
                </a:lnTo>
                <a:lnTo>
                  <a:pt x="53339" y="168909"/>
                </a:lnTo>
                <a:lnTo>
                  <a:pt x="40639" y="168909"/>
                </a:lnTo>
                <a:lnTo>
                  <a:pt x="40639" y="158750"/>
                </a:lnTo>
                <a:lnTo>
                  <a:pt x="43179" y="154939"/>
                </a:lnTo>
                <a:lnTo>
                  <a:pt x="44450" y="152400"/>
                </a:lnTo>
                <a:lnTo>
                  <a:pt x="64769" y="120650"/>
                </a:lnTo>
                <a:lnTo>
                  <a:pt x="160324" y="120650"/>
                </a:lnTo>
                <a:lnTo>
                  <a:pt x="159001" y="111759"/>
                </a:lnTo>
                <a:lnTo>
                  <a:pt x="69850" y="111759"/>
                </a:lnTo>
                <a:lnTo>
                  <a:pt x="121919" y="30479"/>
                </a:lnTo>
                <a:lnTo>
                  <a:pt x="146910" y="30479"/>
                </a:lnTo>
                <a:lnTo>
                  <a:pt x="143509" y="7619"/>
                </a:lnTo>
                <a:lnTo>
                  <a:pt x="142239" y="2539"/>
                </a:lnTo>
                <a:lnTo>
                  <a:pt x="142239" y="0"/>
                </a:lnTo>
                <a:close/>
              </a:path>
              <a:path w="187959" h="177800">
                <a:moveTo>
                  <a:pt x="55879" y="176529"/>
                </a:moveTo>
                <a:lnTo>
                  <a:pt x="25400" y="176529"/>
                </a:lnTo>
                <a:lnTo>
                  <a:pt x="32047" y="176728"/>
                </a:lnTo>
                <a:lnTo>
                  <a:pt x="44866" y="177601"/>
                </a:lnTo>
                <a:lnTo>
                  <a:pt x="50800" y="177800"/>
                </a:lnTo>
                <a:lnTo>
                  <a:pt x="55879" y="177800"/>
                </a:lnTo>
                <a:lnTo>
                  <a:pt x="55879" y="176529"/>
                </a:lnTo>
                <a:close/>
              </a:path>
              <a:path w="187959" h="177800">
                <a:moveTo>
                  <a:pt x="187959" y="168909"/>
                </a:moveTo>
                <a:lnTo>
                  <a:pt x="118109" y="168909"/>
                </a:lnTo>
                <a:lnTo>
                  <a:pt x="118109" y="177800"/>
                </a:lnTo>
                <a:lnTo>
                  <a:pt x="121919" y="177800"/>
                </a:lnTo>
                <a:lnTo>
                  <a:pt x="129043" y="177601"/>
                </a:lnTo>
                <a:lnTo>
                  <a:pt x="147101" y="176728"/>
                </a:lnTo>
                <a:lnTo>
                  <a:pt x="154939" y="176529"/>
                </a:lnTo>
                <a:lnTo>
                  <a:pt x="187959" y="176529"/>
                </a:lnTo>
                <a:lnTo>
                  <a:pt x="187959" y="168909"/>
                </a:lnTo>
                <a:close/>
              </a:path>
              <a:path w="187959" h="177800">
                <a:moveTo>
                  <a:pt x="187959" y="176529"/>
                </a:moveTo>
                <a:lnTo>
                  <a:pt x="158750" y="176529"/>
                </a:lnTo>
                <a:lnTo>
                  <a:pt x="165100" y="177800"/>
                </a:lnTo>
                <a:lnTo>
                  <a:pt x="186689" y="177800"/>
                </a:lnTo>
                <a:lnTo>
                  <a:pt x="187959" y="176529"/>
                </a:lnTo>
                <a:close/>
              </a:path>
              <a:path w="187959" h="177800">
                <a:moveTo>
                  <a:pt x="160324" y="120650"/>
                </a:moveTo>
                <a:lnTo>
                  <a:pt x="135889" y="120650"/>
                </a:lnTo>
                <a:lnTo>
                  <a:pt x="140969" y="162559"/>
                </a:lnTo>
                <a:lnTo>
                  <a:pt x="140969" y="166369"/>
                </a:lnTo>
                <a:lnTo>
                  <a:pt x="139700" y="168909"/>
                </a:lnTo>
                <a:lnTo>
                  <a:pt x="166369" y="168909"/>
                </a:lnTo>
                <a:lnTo>
                  <a:pt x="166369" y="161289"/>
                </a:lnTo>
                <a:lnTo>
                  <a:pt x="160324" y="120650"/>
                </a:lnTo>
                <a:close/>
              </a:path>
              <a:path w="187959" h="177800">
                <a:moveTo>
                  <a:pt x="146910" y="30479"/>
                </a:moveTo>
                <a:lnTo>
                  <a:pt x="121919" y="30479"/>
                </a:lnTo>
                <a:lnTo>
                  <a:pt x="134619" y="111759"/>
                </a:lnTo>
                <a:lnTo>
                  <a:pt x="159001" y="111759"/>
                </a:lnTo>
                <a:lnTo>
                  <a:pt x="146910" y="30479"/>
                </a:lnTo>
                <a:close/>
              </a:path>
            </a:pathLst>
          </a:custGeom>
          <a:solidFill>
            <a:srgbClr val="0000FF"/>
          </a:solidFill>
        </p:spPr>
        <p:txBody>
          <a:bodyPr wrap="square" lIns="0" tIns="0" rIns="0" bIns="0" rtlCol="0"/>
          <a:lstStyle/>
          <a:p>
            <a:endParaRPr sz="1632"/>
          </a:p>
        </p:txBody>
      </p:sp>
      <p:sp>
        <p:nvSpPr>
          <p:cNvPr id="120" name="object 120"/>
          <p:cNvSpPr/>
          <p:nvPr/>
        </p:nvSpPr>
        <p:spPr>
          <a:xfrm>
            <a:off x="8226144" y="4706359"/>
            <a:ext cx="34549" cy="34549"/>
          </a:xfrm>
          <a:custGeom>
            <a:avLst/>
            <a:gdLst/>
            <a:ahLst/>
            <a:cxnLst/>
            <a:rect l="l" t="t" r="r" b="b"/>
            <a:pathLst>
              <a:path w="38100" h="38100">
                <a:moveTo>
                  <a:pt x="19050" y="0"/>
                </a:moveTo>
                <a:lnTo>
                  <a:pt x="11787" y="1547"/>
                </a:lnTo>
                <a:lnTo>
                  <a:pt x="5715" y="5714"/>
                </a:lnTo>
                <a:lnTo>
                  <a:pt x="1547" y="11787"/>
                </a:lnTo>
                <a:lnTo>
                  <a:pt x="0" y="19049"/>
                </a:lnTo>
                <a:lnTo>
                  <a:pt x="1547" y="26312"/>
                </a:lnTo>
                <a:lnTo>
                  <a:pt x="5715" y="32384"/>
                </a:lnTo>
                <a:lnTo>
                  <a:pt x="11787" y="36552"/>
                </a:lnTo>
                <a:lnTo>
                  <a:pt x="19050" y="38099"/>
                </a:lnTo>
                <a:lnTo>
                  <a:pt x="26848" y="36552"/>
                </a:lnTo>
                <a:lnTo>
                  <a:pt x="32861" y="32384"/>
                </a:lnTo>
                <a:lnTo>
                  <a:pt x="36730" y="26312"/>
                </a:lnTo>
                <a:lnTo>
                  <a:pt x="38100" y="19049"/>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121" name="object 121"/>
          <p:cNvSpPr/>
          <p:nvPr/>
        </p:nvSpPr>
        <p:spPr>
          <a:xfrm>
            <a:off x="8377010" y="4583133"/>
            <a:ext cx="230327" cy="228024"/>
          </a:xfrm>
          <a:custGeom>
            <a:avLst/>
            <a:gdLst/>
            <a:ahLst/>
            <a:cxnLst/>
            <a:rect l="l" t="t" r="r" b="b"/>
            <a:pathLst>
              <a:path w="254000" h="251460">
                <a:moveTo>
                  <a:pt x="85090" y="11430"/>
                </a:moveTo>
                <a:lnTo>
                  <a:pt x="29210" y="11430"/>
                </a:lnTo>
                <a:lnTo>
                  <a:pt x="29289" y="14605"/>
                </a:lnTo>
                <a:lnTo>
                  <a:pt x="30591" y="25003"/>
                </a:lnTo>
                <a:lnTo>
                  <a:pt x="58420" y="243840"/>
                </a:lnTo>
                <a:lnTo>
                  <a:pt x="58420" y="250190"/>
                </a:lnTo>
                <a:lnTo>
                  <a:pt x="59690" y="251460"/>
                </a:lnTo>
                <a:lnTo>
                  <a:pt x="71120" y="251460"/>
                </a:lnTo>
                <a:lnTo>
                  <a:pt x="74929" y="243840"/>
                </a:lnTo>
                <a:lnTo>
                  <a:pt x="96575" y="209550"/>
                </a:lnTo>
                <a:lnTo>
                  <a:pt x="85090" y="209550"/>
                </a:lnTo>
                <a:lnTo>
                  <a:pt x="60960" y="21590"/>
                </a:lnTo>
                <a:lnTo>
                  <a:pt x="62408" y="17859"/>
                </a:lnTo>
                <a:lnTo>
                  <a:pt x="66833" y="14605"/>
                </a:lnTo>
                <a:lnTo>
                  <a:pt x="74354" y="12303"/>
                </a:lnTo>
                <a:lnTo>
                  <a:pt x="85090" y="11430"/>
                </a:lnTo>
                <a:close/>
              </a:path>
              <a:path w="254000" h="251460">
                <a:moveTo>
                  <a:pt x="248920" y="11430"/>
                </a:moveTo>
                <a:lnTo>
                  <a:pt x="182879" y="11430"/>
                </a:lnTo>
                <a:lnTo>
                  <a:pt x="193040" y="12700"/>
                </a:lnTo>
                <a:lnTo>
                  <a:pt x="199390" y="15240"/>
                </a:lnTo>
                <a:lnTo>
                  <a:pt x="199390" y="29210"/>
                </a:lnTo>
                <a:lnTo>
                  <a:pt x="194310" y="36830"/>
                </a:lnTo>
                <a:lnTo>
                  <a:pt x="85090" y="209550"/>
                </a:lnTo>
                <a:lnTo>
                  <a:pt x="96575" y="209550"/>
                </a:lnTo>
                <a:lnTo>
                  <a:pt x="203200" y="40640"/>
                </a:lnTo>
                <a:lnTo>
                  <a:pt x="215344" y="25003"/>
                </a:lnTo>
                <a:lnTo>
                  <a:pt x="227012" y="16510"/>
                </a:lnTo>
                <a:lnTo>
                  <a:pt x="238204" y="12779"/>
                </a:lnTo>
                <a:lnTo>
                  <a:pt x="248920" y="11430"/>
                </a:lnTo>
                <a:close/>
              </a:path>
              <a:path w="254000" h="251460">
                <a:moveTo>
                  <a:pt x="12700" y="0"/>
                </a:moveTo>
                <a:lnTo>
                  <a:pt x="0" y="0"/>
                </a:lnTo>
                <a:lnTo>
                  <a:pt x="0" y="11430"/>
                </a:lnTo>
                <a:lnTo>
                  <a:pt x="93979" y="11430"/>
                </a:lnTo>
                <a:lnTo>
                  <a:pt x="93979" y="1270"/>
                </a:lnTo>
                <a:lnTo>
                  <a:pt x="19050" y="1270"/>
                </a:lnTo>
                <a:lnTo>
                  <a:pt x="12700" y="0"/>
                </a:lnTo>
                <a:close/>
              </a:path>
              <a:path w="254000" h="251460">
                <a:moveTo>
                  <a:pt x="184150" y="0"/>
                </a:moveTo>
                <a:lnTo>
                  <a:pt x="176529" y="0"/>
                </a:lnTo>
                <a:lnTo>
                  <a:pt x="176529" y="11430"/>
                </a:lnTo>
                <a:lnTo>
                  <a:pt x="252729" y="11430"/>
                </a:lnTo>
                <a:lnTo>
                  <a:pt x="254000" y="5080"/>
                </a:lnTo>
                <a:lnTo>
                  <a:pt x="254000" y="1270"/>
                </a:lnTo>
                <a:lnTo>
                  <a:pt x="219710" y="1270"/>
                </a:lnTo>
                <a:lnTo>
                  <a:pt x="210403" y="1071"/>
                </a:lnTo>
                <a:lnTo>
                  <a:pt x="192742" y="198"/>
                </a:lnTo>
                <a:lnTo>
                  <a:pt x="184150" y="0"/>
                </a:lnTo>
                <a:close/>
              </a:path>
              <a:path w="254000" h="251460">
                <a:moveTo>
                  <a:pt x="91440" y="0"/>
                </a:moveTo>
                <a:lnTo>
                  <a:pt x="88900" y="0"/>
                </a:lnTo>
                <a:lnTo>
                  <a:pt x="78204" y="198"/>
                </a:lnTo>
                <a:lnTo>
                  <a:pt x="55860" y="1071"/>
                </a:lnTo>
                <a:lnTo>
                  <a:pt x="44450" y="1270"/>
                </a:lnTo>
                <a:lnTo>
                  <a:pt x="93979" y="1270"/>
                </a:lnTo>
                <a:lnTo>
                  <a:pt x="91440" y="0"/>
                </a:lnTo>
                <a:close/>
              </a:path>
              <a:path w="254000" h="251460">
                <a:moveTo>
                  <a:pt x="251460" y="0"/>
                </a:moveTo>
                <a:lnTo>
                  <a:pt x="248920" y="0"/>
                </a:lnTo>
                <a:lnTo>
                  <a:pt x="242034" y="198"/>
                </a:lnTo>
                <a:lnTo>
                  <a:pt x="227310" y="1071"/>
                </a:lnTo>
                <a:lnTo>
                  <a:pt x="219710" y="1270"/>
                </a:lnTo>
                <a:lnTo>
                  <a:pt x="254000" y="1270"/>
                </a:lnTo>
                <a:lnTo>
                  <a:pt x="251460" y="0"/>
                </a:lnTo>
                <a:close/>
              </a:path>
            </a:pathLst>
          </a:custGeom>
          <a:solidFill>
            <a:srgbClr val="0000FF"/>
          </a:solidFill>
        </p:spPr>
        <p:txBody>
          <a:bodyPr wrap="square" lIns="0" tIns="0" rIns="0" bIns="0" rtlCol="0"/>
          <a:lstStyle/>
          <a:p>
            <a:endParaRPr sz="1632"/>
          </a:p>
        </p:txBody>
      </p:sp>
      <p:sp>
        <p:nvSpPr>
          <p:cNvPr id="122" name="object 122"/>
          <p:cNvSpPr/>
          <p:nvPr/>
        </p:nvSpPr>
        <p:spPr>
          <a:xfrm>
            <a:off x="8558968" y="4690236"/>
            <a:ext cx="169291" cy="161229"/>
          </a:xfrm>
          <a:custGeom>
            <a:avLst/>
            <a:gdLst/>
            <a:ahLst/>
            <a:cxnLst/>
            <a:rect l="l" t="t" r="r" b="b"/>
            <a:pathLst>
              <a:path w="186690" h="177800">
                <a:moveTo>
                  <a:pt x="54609" y="168910"/>
                </a:moveTo>
                <a:lnTo>
                  <a:pt x="0" y="168910"/>
                </a:lnTo>
                <a:lnTo>
                  <a:pt x="0" y="176530"/>
                </a:lnTo>
                <a:lnTo>
                  <a:pt x="1269" y="177800"/>
                </a:lnTo>
                <a:lnTo>
                  <a:pt x="10159" y="177800"/>
                </a:lnTo>
                <a:lnTo>
                  <a:pt x="17779" y="176530"/>
                </a:lnTo>
                <a:lnTo>
                  <a:pt x="54609" y="176530"/>
                </a:lnTo>
                <a:lnTo>
                  <a:pt x="54609" y="168910"/>
                </a:lnTo>
                <a:close/>
              </a:path>
              <a:path w="186690" h="177800">
                <a:moveTo>
                  <a:pt x="54609" y="176530"/>
                </a:moveTo>
                <a:lnTo>
                  <a:pt x="24129" y="176530"/>
                </a:lnTo>
                <a:lnTo>
                  <a:pt x="30956" y="176728"/>
                </a:lnTo>
                <a:lnTo>
                  <a:pt x="44132" y="177601"/>
                </a:lnTo>
                <a:lnTo>
                  <a:pt x="49529" y="177800"/>
                </a:lnTo>
                <a:lnTo>
                  <a:pt x="54609" y="177800"/>
                </a:lnTo>
                <a:lnTo>
                  <a:pt x="54609" y="176530"/>
                </a:lnTo>
                <a:close/>
              </a:path>
              <a:path w="186690" h="177800">
                <a:moveTo>
                  <a:pt x="186689" y="168910"/>
                </a:moveTo>
                <a:lnTo>
                  <a:pt x="118109" y="168910"/>
                </a:lnTo>
                <a:lnTo>
                  <a:pt x="118109" y="177800"/>
                </a:lnTo>
                <a:lnTo>
                  <a:pt x="121919" y="177800"/>
                </a:lnTo>
                <a:lnTo>
                  <a:pt x="128488" y="177601"/>
                </a:lnTo>
                <a:lnTo>
                  <a:pt x="146387" y="176728"/>
                </a:lnTo>
                <a:lnTo>
                  <a:pt x="153669" y="176530"/>
                </a:lnTo>
                <a:lnTo>
                  <a:pt x="186054" y="176530"/>
                </a:lnTo>
                <a:lnTo>
                  <a:pt x="186689" y="175260"/>
                </a:lnTo>
                <a:lnTo>
                  <a:pt x="186689" y="168910"/>
                </a:lnTo>
                <a:close/>
              </a:path>
              <a:path w="186690" h="177800">
                <a:moveTo>
                  <a:pt x="186054" y="176530"/>
                </a:moveTo>
                <a:lnTo>
                  <a:pt x="157479" y="176530"/>
                </a:lnTo>
                <a:lnTo>
                  <a:pt x="163829" y="177800"/>
                </a:lnTo>
                <a:lnTo>
                  <a:pt x="185419" y="177800"/>
                </a:lnTo>
                <a:lnTo>
                  <a:pt x="186054" y="176530"/>
                </a:lnTo>
                <a:close/>
              </a:path>
              <a:path w="186690" h="177800">
                <a:moveTo>
                  <a:pt x="142239" y="0"/>
                </a:moveTo>
                <a:lnTo>
                  <a:pt x="132079" y="0"/>
                </a:lnTo>
                <a:lnTo>
                  <a:pt x="130809" y="2540"/>
                </a:lnTo>
                <a:lnTo>
                  <a:pt x="128269" y="6350"/>
                </a:lnTo>
                <a:lnTo>
                  <a:pt x="36829" y="148590"/>
                </a:lnTo>
                <a:lnTo>
                  <a:pt x="5079" y="168910"/>
                </a:lnTo>
                <a:lnTo>
                  <a:pt x="39369" y="168910"/>
                </a:lnTo>
                <a:lnTo>
                  <a:pt x="39369" y="158750"/>
                </a:lnTo>
                <a:lnTo>
                  <a:pt x="43179" y="154940"/>
                </a:lnTo>
                <a:lnTo>
                  <a:pt x="44450" y="152400"/>
                </a:lnTo>
                <a:lnTo>
                  <a:pt x="64769" y="120650"/>
                </a:lnTo>
                <a:lnTo>
                  <a:pt x="159054" y="120650"/>
                </a:lnTo>
                <a:lnTo>
                  <a:pt x="157731" y="111760"/>
                </a:lnTo>
                <a:lnTo>
                  <a:pt x="69850" y="111760"/>
                </a:lnTo>
                <a:lnTo>
                  <a:pt x="121919" y="30480"/>
                </a:lnTo>
                <a:lnTo>
                  <a:pt x="145640" y="30480"/>
                </a:lnTo>
                <a:lnTo>
                  <a:pt x="142239" y="7620"/>
                </a:lnTo>
                <a:lnTo>
                  <a:pt x="142239" y="0"/>
                </a:lnTo>
                <a:close/>
              </a:path>
              <a:path w="186690" h="177800">
                <a:moveTo>
                  <a:pt x="159054" y="120650"/>
                </a:moveTo>
                <a:lnTo>
                  <a:pt x="134619" y="120650"/>
                </a:lnTo>
                <a:lnTo>
                  <a:pt x="140969" y="162560"/>
                </a:lnTo>
                <a:lnTo>
                  <a:pt x="139700" y="165100"/>
                </a:lnTo>
                <a:lnTo>
                  <a:pt x="138429" y="168910"/>
                </a:lnTo>
                <a:lnTo>
                  <a:pt x="166369" y="168910"/>
                </a:lnTo>
                <a:lnTo>
                  <a:pt x="166346" y="167520"/>
                </a:lnTo>
                <a:lnTo>
                  <a:pt x="165100" y="161290"/>
                </a:lnTo>
                <a:lnTo>
                  <a:pt x="159054" y="120650"/>
                </a:lnTo>
                <a:close/>
              </a:path>
              <a:path w="186690" h="177800">
                <a:moveTo>
                  <a:pt x="145640" y="30480"/>
                </a:moveTo>
                <a:lnTo>
                  <a:pt x="121919" y="30480"/>
                </a:lnTo>
                <a:lnTo>
                  <a:pt x="133350" y="111760"/>
                </a:lnTo>
                <a:lnTo>
                  <a:pt x="157731" y="111760"/>
                </a:lnTo>
                <a:lnTo>
                  <a:pt x="145640" y="30480"/>
                </a:lnTo>
                <a:close/>
              </a:path>
            </a:pathLst>
          </a:custGeom>
          <a:solidFill>
            <a:srgbClr val="0000FF"/>
          </a:solidFill>
        </p:spPr>
        <p:txBody>
          <a:bodyPr wrap="square" lIns="0" tIns="0" rIns="0" bIns="0" rtlCol="0"/>
          <a:lstStyle/>
          <a:p>
            <a:endParaRPr sz="1632"/>
          </a:p>
        </p:txBody>
      </p:sp>
      <p:sp>
        <p:nvSpPr>
          <p:cNvPr id="123" name="object 123"/>
          <p:cNvSpPr/>
          <p:nvPr/>
        </p:nvSpPr>
        <p:spPr>
          <a:xfrm>
            <a:off x="7691786" y="4722481"/>
            <a:ext cx="398466" cy="0"/>
          </a:xfrm>
          <a:custGeom>
            <a:avLst/>
            <a:gdLst/>
            <a:ahLst/>
            <a:cxnLst/>
            <a:rect l="l" t="t" r="r" b="b"/>
            <a:pathLst>
              <a:path w="439420">
                <a:moveTo>
                  <a:pt x="0" y="0"/>
                </a:moveTo>
                <a:lnTo>
                  <a:pt x="439420" y="0"/>
                </a:lnTo>
              </a:path>
            </a:pathLst>
          </a:custGeom>
          <a:ln w="15239">
            <a:solidFill>
              <a:srgbClr val="0000FF"/>
            </a:solidFill>
          </a:ln>
        </p:spPr>
        <p:txBody>
          <a:bodyPr wrap="square" lIns="0" tIns="0" rIns="0" bIns="0" rtlCol="0"/>
          <a:lstStyle/>
          <a:p>
            <a:endParaRPr sz="1632"/>
          </a:p>
        </p:txBody>
      </p:sp>
      <p:sp>
        <p:nvSpPr>
          <p:cNvPr id="124" name="object 124"/>
          <p:cNvSpPr/>
          <p:nvPr/>
        </p:nvSpPr>
        <p:spPr>
          <a:xfrm>
            <a:off x="4800023" y="5476804"/>
            <a:ext cx="175049" cy="146258"/>
          </a:xfrm>
          <a:custGeom>
            <a:avLst/>
            <a:gdLst/>
            <a:ahLst/>
            <a:cxnLst/>
            <a:rect l="l" t="t" r="r" b="b"/>
            <a:pathLst>
              <a:path w="193039" h="161289">
                <a:moveTo>
                  <a:pt x="59860" y="8889"/>
                </a:moveTo>
                <a:lnTo>
                  <a:pt x="43179" y="8889"/>
                </a:lnTo>
                <a:lnTo>
                  <a:pt x="48260" y="12700"/>
                </a:lnTo>
                <a:lnTo>
                  <a:pt x="48151" y="26193"/>
                </a:lnTo>
                <a:lnTo>
                  <a:pt x="47982" y="29428"/>
                </a:lnTo>
                <a:lnTo>
                  <a:pt x="46989" y="35083"/>
                </a:lnTo>
                <a:lnTo>
                  <a:pt x="45045" y="42882"/>
                </a:lnTo>
                <a:lnTo>
                  <a:pt x="41910" y="54610"/>
                </a:lnTo>
                <a:lnTo>
                  <a:pt x="21589" y="135889"/>
                </a:lnTo>
                <a:lnTo>
                  <a:pt x="20319" y="142239"/>
                </a:lnTo>
                <a:lnTo>
                  <a:pt x="19166" y="150316"/>
                </a:lnTo>
                <a:lnTo>
                  <a:pt x="19050" y="158750"/>
                </a:lnTo>
                <a:lnTo>
                  <a:pt x="22860" y="161289"/>
                </a:lnTo>
                <a:lnTo>
                  <a:pt x="33019" y="161289"/>
                </a:lnTo>
                <a:lnTo>
                  <a:pt x="39369" y="158750"/>
                </a:lnTo>
                <a:lnTo>
                  <a:pt x="48260" y="125730"/>
                </a:lnTo>
                <a:lnTo>
                  <a:pt x="55879" y="92710"/>
                </a:lnTo>
                <a:lnTo>
                  <a:pt x="58419" y="86360"/>
                </a:lnTo>
                <a:lnTo>
                  <a:pt x="60960" y="78739"/>
                </a:lnTo>
                <a:lnTo>
                  <a:pt x="62229" y="69850"/>
                </a:lnTo>
                <a:lnTo>
                  <a:pt x="63500" y="64769"/>
                </a:lnTo>
                <a:lnTo>
                  <a:pt x="67217" y="53617"/>
                </a:lnTo>
                <a:lnTo>
                  <a:pt x="67310" y="52069"/>
                </a:lnTo>
                <a:lnTo>
                  <a:pt x="73759" y="40501"/>
                </a:lnTo>
                <a:lnTo>
                  <a:pt x="80980" y="31750"/>
                </a:lnTo>
                <a:lnTo>
                  <a:pt x="71119" y="31750"/>
                </a:lnTo>
                <a:lnTo>
                  <a:pt x="67032" y="18216"/>
                </a:lnTo>
                <a:lnTo>
                  <a:pt x="59860" y="8889"/>
                </a:lnTo>
                <a:close/>
              </a:path>
              <a:path w="193039" h="161289">
                <a:moveTo>
                  <a:pt x="153655" y="8889"/>
                </a:moveTo>
                <a:lnTo>
                  <a:pt x="125729" y="8889"/>
                </a:lnTo>
                <a:lnTo>
                  <a:pt x="135135" y="11072"/>
                </a:lnTo>
                <a:lnTo>
                  <a:pt x="140970" y="16827"/>
                </a:lnTo>
                <a:lnTo>
                  <a:pt x="143946" y="24963"/>
                </a:lnTo>
                <a:lnTo>
                  <a:pt x="144553" y="31750"/>
                </a:lnTo>
                <a:lnTo>
                  <a:pt x="144662" y="35083"/>
                </a:lnTo>
                <a:lnTo>
                  <a:pt x="141922" y="53617"/>
                </a:lnTo>
                <a:lnTo>
                  <a:pt x="135254" y="77470"/>
                </a:lnTo>
                <a:lnTo>
                  <a:pt x="127634" y="100369"/>
                </a:lnTo>
                <a:lnTo>
                  <a:pt x="121919" y="116839"/>
                </a:lnTo>
                <a:lnTo>
                  <a:pt x="118110" y="124460"/>
                </a:lnTo>
                <a:lnTo>
                  <a:pt x="116839" y="128269"/>
                </a:lnTo>
                <a:lnTo>
                  <a:pt x="116839" y="132080"/>
                </a:lnTo>
                <a:lnTo>
                  <a:pt x="119260" y="144144"/>
                </a:lnTo>
                <a:lnTo>
                  <a:pt x="125730" y="153352"/>
                </a:lnTo>
                <a:lnTo>
                  <a:pt x="135056" y="159226"/>
                </a:lnTo>
                <a:lnTo>
                  <a:pt x="146050" y="161289"/>
                </a:lnTo>
                <a:lnTo>
                  <a:pt x="166881" y="153669"/>
                </a:lnTo>
                <a:lnTo>
                  <a:pt x="140969" y="153669"/>
                </a:lnTo>
                <a:lnTo>
                  <a:pt x="138429" y="151130"/>
                </a:lnTo>
                <a:lnTo>
                  <a:pt x="146050" y="116839"/>
                </a:lnTo>
                <a:lnTo>
                  <a:pt x="151903" y="99556"/>
                </a:lnTo>
                <a:lnTo>
                  <a:pt x="158591" y="78581"/>
                </a:lnTo>
                <a:lnTo>
                  <a:pt x="164087" y="57368"/>
                </a:lnTo>
                <a:lnTo>
                  <a:pt x="166369" y="39369"/>
                </a:lnTo>
                <a:lnTo>
                  <a:pt x="163611" y="22502"/>
                </a:lnTo>
                <a:lnTo>
                  <a:pt x="155733" y="10159"/>
                </a:lnTo>
                <a:lnTo>
                  <a:pt x="153655" y="8889"/>
                </a:lnTo>
                <a:close/>
              </a:path>
              <a:path w="193039" h="161289">
                <a:moveTo>
                  <a:pt x="193039" y="102869"/>
                </a:moveTo>
                <a:lnTo>
                  <a:pt x="185419" y="102869"/>
                </a:lnTo>
                <a:lnTo>
                  <a:pt x="185419" y="104139"/>
                </a:lnTo>
                <a:lnTo>
                  <a:pt x="184150" y="110489"/>
                </a:lnTo>
                <a:lnTo>
                  <a:pt x="177680" y="127416"/>
                </a:lnTo>
                <a:lnTo>
                  <a:pt x="169544" y="141128"/>
                </a:lnTo>
                <a:lnTo>
                  <a:pt x="159504" y="150316"/>
                </a:lnTo>
                <a:lnTo>
                  <a:pt x="147319" y="153669"/>
                </a:lnTo>
                <a:lnTo>
                  <a:pt x="166881" y="153669"/>
                </a:lnTo>
                <a:lnTo>
                  <a:pt x="167858" y="153312"/>
                </a:lnTo>
                <a:lnTo>
                  <a:pt x="182403" y="135572"/>
                </a:lnTo>
                <a:lnTo>
                  <a:pt x="190519" y="117355"/>
                </a:lnTo>
                <a:lnTo>
                  <a:pt x="193039" y="107950"/>
                </a:lnTo>
                <a:lnTo>
                  <a:pt x="193039" y="102869"/>
                </a:lnTo>
                <a:close/>
              </a:path>
              <a:path w="193039" h="161289">
                <a:moveTo>
                  <a:pt x="38100" y="0"/>
                </a:moveTo>
                <a:lnTo>
                  <a:pt x="6965" y="31035"/>
                </a:lnTo>
                <a:lnTo>
                  <a:pt x="0" y="54610"/>
                </a:lnTo>
                <a:lnTo>
                  <a:pt x="0" y="59689"/>
                </a:lnTo>
                <a:lnTo>
                  <a:pt x="8889" y="59689"/>
                </a:lnTo>
                <a:lnTo>
                  <a:pt x="10160" y="50800"/>
                </a:lnTo>
                <a:lnTo>
                  <a:pt x="15041" y="33535"/>
                </a:lnTo>
                <a:lnTo>
                  <a:pt x="20637" y="20319"/>
                </a:lnTo>
                <a:lnTo>
                  <a:pt x="27662" y="11866"/>
                </a:lnTo>
                <a:lnTo>
                  <a:pt x="36829" y="8889"/>
                </a:lnTo>
                <a:lnTo>
                  <a:pt x="59860" y="8889"/>
                </a:lnTo>
                <a:lnTo>
                  <a:pt x="59372" y="8254"/>
                </a:lnTo>
                <a:lnTo>
                  <a:pt x="49331" y="2103"/>
                </a:lnTo>
                <a:lnTo>
                  <a:pt x="38100" y="0"/>
                </a:lnTo>
                <a:close/>
              </a:path>
              <a:path w="193039" h="161289">
                <a:moveTo>
                  <a:pt x="127000" y="0"/>
                </a:moveTo>
                <a:lnTo>
                  <a:pt x="105231" y="3889"/>
                </a:lnTo>
                <a:lnTo>
                  <a:pt x="89058" y="13017"/>
                </a:lnTo>
                <a:lnTo>
                  <a:pt x="77886" y="23574"/>
                </a:lnTo>
                <a:lnTo>
                  <a:pt x="71119" y="31750"/>
                </a:lnTo>
                <a:lnTo>
                  <a:pt x="80980" y="31750"/>
                </a:lnTo>
                <a:lnTo>
                  <a:pt x="85566" y="26193"/>
                </a:lnTo>
                <a:lnTo>
                  <a:pt x="102850" y="14029"/>
                </a:lnTo>
                <a:lnTo>
                  <a:pt x="125729" y="8889"/>
                </a:lnTo>
                <a:lnTo>
                  <a:pt x="153655" y="8889"/>
                </a:lnTo>
                <a:lnTo>
                  <a:pt x="143331" y="2579"/>
                </a:lnTo>
                <a:lnTo>
                  <a:pt x="127000" y="0"/>
                </a:lnTo>
                <a:close/>
              </a:path>
            </a:pathLst>
          </a:custGeom>
          <a:solidFill>
            <a:srgbClr val="FF3A21"/>
          </a:solidFill>
        </p:spPr>
        <p:txBody>
          <a:bodyPr wrap="square" lIns="0" tIns="0" rIns="0" bIns="0" rtlCol="0"/>
          <a:lstStyle/>
          <a:p>
            <a:endParaRPr sz="1632"/>
          </a:p>
        </p:txBody>
      </p:sp>
      <p:sp>
        <p:nvSpPr>
          <p:cNvPr id="125" name="object 125"/>
          <p:cNvSpPr/>
          <p:nvPr/>
        </p:nvSpPr>
        <p:spPr>
          <a:xfrm>
            <a:off x="4992348" y="5476804"/>
            <a:ext cx="148561" cy="208446"/>
          </a:xfrm>
          <a:custGeom>
            <a:avLst/>
            <a:gdLst/>
            <a:ahLst/>
            <a:cxnLst/>
            <a:rect l="l" t="t" r="r" b="b"/>
            <a:pathLst>
              <a:path w="163829" h="229870">
                <a:moveTo>
                  <a:pt x="31750" y="176530"/>
                </a:moveTo>
                <a:lnTo>
                  <a:pt x="27939" y="176530"/>
                </a:lnTo>
                <a:lnTo>
                  <a:pt x="21014" y="177621"/>
                </a:lnTo>
                <a:lnTo>
                  <a:pt x="14446" y="181451"/>
                </a:lnTo>
                <a:lnTo>
                  <a:pt x="9544" y="188852"/>
                </a:lnTo>
                <a:lnTo>
                  <a:pt x="7620" y="200660"/>
                </a:lnTo>
                <a:lnTo>
                  <a:pt x="10358" y="212189"/>
                </a:lnTo>
                <a:lnTo>
                  <a:pt x="18097" y="221456"/>
                </a:lnTo>
                <a:lnTo>
                  <a:pt x="30122" y="227627"/>
                </a:lnTo>
                <a:lnTo>
                  <a:pt x="45720" y="229869"/>
                </a:lnTo>
                <a:lnTo>
                  <a:pt x="72389" y="224274"/>
                </a:lnTo>
                <a:lnTo>
                  <a:pt x="73605" y="223519"/>
                </a:lnTo>
                <a:lnTo>
                  <a:pt x="45720" y="223519"/>
                </a:lnTo>
                <a:lnTo>
                  <a:pt x="40104" y="223103"/>
                </a:lnTo>
                <a:lnTo>
                  <a:pt x="32226" y="221138"/>
                </a:lnTo>
                <a:lnTo>
                  <a:pt x="24110" y="216554"/>
                </a:lnTo>
                <a:lnTo>
                  <a:pt x="17779" y="208280"/>
                </a:lnTo>
                <a:lnTo>
                  <a:pt x="27939" y="208280"/>
                </a:lnTo>
                <a:lnTo>
                  <a:pt x="38100" y="200660"/>
                </a:lnTo>
                <a:lnTo>
                  <a:pt x="40639" y="195580"/>
                </a:lnTo>
                <a:lnTo>
                  <a:pt x="40639" y="177800"/>
                </a:lnTo>
                <a:lnTo>
                  <a:pt x="31750" y="176530"/>
                </a:lnTo>
                <a:close/>
              </a:path>
              <a:path w="163829" h="229870">
                <a:moveTo>
                  <a:pt x="132451" y="146050"/>
                </a:moveTo>
                <a:lnTo>
                  <a:pt x="107950" y="146050"/>
                </a:lnTo>
                <a:lnTo>
                  <a:pt x="104199" y="159404"/>
                </a:lnTo>
                <a:lnTo>
                  <a:pt x="99853" y="172878"/>
                </a:lnTo>
                <a:lnTo>
                  <a:pt x="77331" y="209053"/>
                </a:lnTo>
                <a:lnTo>
                  <a:pt x="45720" y="223519"/>
                </a:lnTo>
                <a:lnTo>
                  <a:pt x="73605" y="223519"/>
                </a:lnTo>
                <a:lnTo>
                  <a:pt x="97154" y="208914"/>
                </a:lnTo>
                <a:lnTo>
                  <a:pt x="117157" y="185935"/>
                </a:lnTo>
                <a:lnTo>
                  <a:pt x="129539" y="157480"/>
                </a:lnTo>
                <a:lnTo>
                  <a:pt x="132451" y="146050"/>
                </a:lnTo>
                <a:close/>
              </a:path>
              <a:path w="163829" h="229870">
                <a:moveTo>
                  <a:pt x="68262" y="8889"/>
                </a:moveTo>
                <a:lnTo>
                  <a:pt x="54610" y="8889"/>
                </a:lnTo>
                <a:lnTo>
                  <a:pt x="54610" y="19050"/>
                </a:lnTo>
                <a:lnTo>
                  <a:pt x="54153" y="26412"/>
                </a:lnTo>
                <a:lnTo>
                  <a:pt x="52863" y="33178"/>
                </a:lnTo>
                <a:lnTo>
                  <a:pt x="50859" y="39231"/>
                </a:lnTo>
                <a:lnTo>
                  <a:pt x="48260" y="44450"/>
                </a:lnTo>
                <a:lnTo>
                  <a:pt x="39191" y="69909"/>
                </a:lnTo>
                <a:lnTo>
                  <a:pt x="32861" y="90011"/>
                </a:lnTo>
                <a:lnTo>
                  <a:pt x="29150" y="106064"/>
                </a:lnTo>
                <a:lnTo>
                  <a:pt x="27939" y="119380"/>
                </a:lnTo>
                <a:lnTo>
                  <a:pt x="31829" y="139322"/>
                </a:lnTo>
                <a:lnTo>
                  <a:pt x="41909" y="152241"/>
                </a:lnTo>
                <a:lnTo>
                  <a:pt x="55800" y="159206"/>
                </a:lnTo>
                <a:lnTo>
                  <a:pt x="71120" y="161289"/>
                </a:lnTo>
                <a:lnTo>
                  <a:pt x="81339" y="160337"/>
                </a:lnTo>
                <a:lnTo>
                  <a:pt x="90963" y="157480"/>
                </a:lnTo>
                <a:lnTo>
                  <a:pt x="98091" y="153669"/>
                </a:lnTo>
                <a:lnTo>
                  <a:pt x="72389" y="153669"/>
                </a:lnTo>
                <a:lnTo>
                  <a:pt x="61714" y="151090"/>
                </a:lnTo>
                <a:lnTo>
                  <a:pt x="55562" y="144462"/>
                </a:lnTo>
                <a:lnTo>
                  <a:pt x="52744" y="135453"/>
                </a:lnTo>
                <a:lnTo>
                  <a:pt x="52070" y="125730"/>
                </a:lnTo>
                <a:lnTo>
                  <a:pt x="53062" y="111581"/>
                </a:lnTo>
                <a:lnTo>
                  <a:pt x="56197" y="95408"/>
                </a:lnTo>
                <a:lnTo>
                  <a:pt x="61714" y="76616"/>
                </a:lnTo>
                <a:lnTo>
                  <a:pt x="69850" y="54610"/>
                </a:lnTo>
                <a:lnTo>
                  <a:pt x="72985" y="45819"/>
                </a:lnTo>
                <a:lnTo>
                  <a:pt x="74929" y="39528"/>
                </a:lnTo>
                <a:lnTo>
                  <a:pt x="75922" y="34428"/>
                </a:lnTo>
                <a:lnTo>
                  <a:pt x="76200" y="29210"/>
                </a:lnTo>
                <a:lnTo>
                  <a:pt x="74136" y="18216"/>
                </a:lnTo>
                <a:lnTo>
                  <a:pt x="68262" y="8889"/>
                </a:lnTo>
                <a:close/>
              </a:path>
              <a:path w="163829" h="229870">
                <a:moveTo>
                  <a:pt x="158750" y="3810"/>
                </a:moveTo>
                <a:lnTo>
                  <a:pt x="149860" y="3810"/>
                </a:lnTo>
                <a:lnTo>
                  <a:pt x="144779" y="6350"/>
                </a:lnTo>
                <a:lnTo>
                  <a:pt x="140970" y="11430"/>
                </a:lnTo>
                <a:lnTo>
                  <a:pt x="140970" y="13969"/>
                </a:lnTo>
                <a:lnTo>
                  <a:pt x="138429" y="24130"/>
                </a:lnTo>
                <a:lnTo>
                  <a:pt x="129539" y="59689"/>
                </a:lnTo>
                <a:lnTo>
                  <a:pt x="113029" y="123189"/>
                </a:lnTo>
                <a:lnTo>
                  <a:pt x="109537" y="130095"/>
                </a:lnTo>
                <a:lnTo>
                  <a:pt x="101282" y="140335"/>
                </a:lnTo>
                <a:lnTo>
                  <a:pt x="88741" y="149621"/>
                </a:lnTo>
                <a:lnTo>
                  <a:pt x="72389" y="153669"/>
                </a:lnTo>
                <a:lnTo>
                  <a:pt x="98091" y="153669"/>
                </a:lnTo>
                <a:lnTo>
                  <a:pt x="99873" y="152717"/>
                </a:lnTo>
                <a:lnTo>
                  <a:pt x="107950" y="146050"/>
                </a:lnTo>
                <a:lnTo>
                  <a:pt x="132451" y="146050"/>
                </a:lnTo>
                <a:lnTo>
                  <a:pt x="163829" y="22860"/>
                </a:lnTo>
                <a:lnTo>
                  <a:pt x="163829" y="7619"/>
                </a:lnTo>
                <a:lnTo>
                  <a:pt x="158750" y="3810"/>
                </a:lnTo>
                <a:close/>
              </a:path>
              <a:path w="163829" h="229870">
                <a:moveTo>
                  <a:pt x="46989" y="0"/>
                </a:moveTo>
                <a:lnTo>
                  <a:pt x="25181" y="8175"/>
                </a:lnTo>
                <a:lnTo>
                  <a:pt x="10636" y="26352"/>
                </a:lnTo>
                <a:lnTo>
                  <a:pt x="2499" y="45085"/>
                </a:lnTo>
                <a:lnTo>
                  <a:pt x="0" y="54610"/>
                </a:lnTo>
                <a:lnTo>
                  <a:pt x="0" y="59689"/>
                </a:lnTo>
                <a:lnTo>
                  <a:pt x="7620" y="59689"/>
                </a:lnTo>
                <a:lnTo>
                  <a:pt x="7620" y="58419"/>
                </a:lnTo>
                <a:lnTo>
                  <a:pt x="10160" y="53339"/>
                </a:lnTo>
                <a:lnTo>
                  <a:pt x="17879" y="31928"/>
                </a:lnTo>
                <a:lnTo>
                  <a:pt x="27146" y="18256"/>
                </a:lnTo>
                <a:lnTo>
                  <a:pt x="37127" y="11013"/>
                </a:lnTo>
                <a:lnTo>
                  <a:pt x="46989" y="8889"/>
                </a:lnTo>
                <a:lnTo>
                  <a:pt x="68262" y="8889"/>
                </a:lnTo>
                <a:lnTo>
                  <a:pt x="59054" y="2420"/>
                </a:lnTo>
                <a:lnTo>
                  <a:pt x="46989" y="0"/>
                </a:lnTo>
                <a:close/>
              </a:path>
            </a:pathLst>
          </a:custGeom>
          <a:solidFill>
            <a:srgbClr val="FF3A21"/>
          </a:solidFill>
        </p:spPr>
        <p:txBody>
          <a:bodyPr wrap="square" lIns="0" tIns="0" rIns="0" bIns="0" rtlCol="0"/>
          <a:lstStyle/>
          <a:p>
            <a:endParaRPr sz="1632"/>
          </a:p>
        </p:txBody>
      </p:sp>
      <p:sp>
        <p:nvSpPr>
          <p:cNvPr id="126" name="object 126"/>
          <p:cNvSpPr/>
          <p:nvPr/>
        </p:nvSpPr>
        <p:spPr>
          <a:xfrm>
            <a:off x="5157031" y="5513656"/>
            <a:ext cx="172746" cy="154319"/>
          </a:xfrm>
          <a:custGeom>
            <a:avLst/>
            <a:gdLst/>
            <a:ahLst/>
            <a:cxnLst/>
            <a:rect l="l" t="t" r="r" b="b"/>
            <a:pathLst>
              <a:path w="190500" h="170179">
                <a:moveTo>
                  <a:pt x="154425" y="86360"/>
                </a:moveTo>
                <a:lnTo>
                  <a:pt x="119379" y="86360"/>
                </a:lnTo>
                <a:lnTo>
                  <a:pt x="134917" y="88780"/>
                </a:lnTo>
                <a:lnTo>
                  <a:pt x="145573" y="95250"/>
                </a:lnTo>
                <a:lnTo>
                  <a:pt x="151705" y="104576"/>
                </a:lnTo>
                <a:lnTo>
                  <a:pt x="153669" y="115570"/>
                </a:lnTo>
                <a:lnTo>
                  <a:pt x="149224" y="132893"/>
                </a:lnTo>
                <a:lnTo>
                  <a:pt x="137159" y="147478"/>
                </a:lnTo>
                <a:lnTo>
                  <a:pt x="119379" y="157539"/>
                </a:lnTo>
                <a:lnTo>
                  <a:pt x="97789" y="161290"/>
                </a:lnTo>
                <a:lnTo>
                  <a:pt x="0" y="161290"/>
                </a:lnTo>
                <a:lnTo>
                  <a:pt x="0" y="170180"/>
                </a:lnTo>
                <a:lnTo>
                  <a:pt x="104139" y="170180"/>
                </a:lnTo>
                <a:lnTo>
                  <a:pt x="133330" y="165417"/>
                </a:lnTo>
                <a:lnTo>
                  <a:pt x="156686" y="153035"/>
                </a:lnTo>
                <a:lnTo>
                  <a:pt x="172184" y="135890"/>
                </a:lnTo>
                <a:lnTo>
                  <a:pt x="177800" y="116840"/>
                </a:lnTo>
                <a:lnTo>
                  <a:pt x="174982" y="104675"/>
                </a:lnTo>
                <a:lnTo>
                  <a:pt x="166687" y="93821"/>
                </a:lnTo>
                <a:lnTo>
                  <a:pt x="154425" y="86360"/>
                </a:lnTo>
                <a:close/>
              </a:path>
              <a:path w="190500" h="170179">
                <a:moveTo>
                  <a:pt x="86360" y="8890"/>
                </a:moveTo>
                <a:lnTo>
                  <a:pt x="57150" y="8890"/>
                </a:lnTo>
                <a:lnTo>
                  <a:pt x="63500" y="10160"/>
                </a:lnTo>
                <a:lnTo>
                  <a:pt x="63500" y="15240"/>
                </a:lnTo>
                <a:lnTo>
                  <a:pt x="62229" y="19050"/>
                </a:lnTo>
                <a:lnTo>
                  <a:pt x="29210" y="151130"/>
                </a:lnTo>
                <a:lnTo>
                  <a:pt x="26669" y="160020"/>
                </a:lnTo>
                <a:lnTo>
                  <a:pt x="26669" y="161290"/>
                </a:lnTo>
                <a:lnTo>
                  <a:pt x="49529" y="161290"/>
                </a:lnTo>
                <a:lnTo>
                  <a:pt x="49529" y="157480"/>
                </a:lnTo>
                <a:lnTo>
                  <a:pt x="50800" y="153670"/>
                </a:lnTo>
                <a:lnTo>
                  <a:pt x="67310" y="86360"/>
                </a:lnTo>
                <a:lnTo>
                  <a:pt x="154425" y="86360"/>
                </a:lnTo>
                <a:lnTo>
                  <a:pt x="153154" y="85586"/>
                </a:lnTo>
                <a:lnTo>
                  <a:pt x="134619" y="81280"/>
                </a:lnTo>
                <a:lnTo>
                  <a:pt x="143393" y="78740"/>
                </a:lnTo>
                <a:lnTo>
                  <a:pt x="69850" y="78740"/>
                </a:lnTo>
                <a:lnTo>
                  <a:pt x="85089" y="17780"/>
                </a:lnTo>
                <a:lnTo>
                  <a:pt x="86280" y="10636"/>
                </a:lnTo>
                <a:lnTo>
                  <a:pt x="86360" y="8890"/>
                </a:lnTo>
                <a:close/>
              </a:path>
              <a:path w="190500" h="170179">
                <a:moveTo>
                  <a:pt x="138429" y="0"/>
                </a:moveTo>
                <a:lnTo>
                  <a:pt x="40639" y="0"/>
                </a:lnTo>
                <a:lnTo>
                  <a:pt x="40639" y="8890"/>
                </a:lnTo>
                <a:lnTo>
                  <a:pt x="134619" y="8890"/>
                </a:lnTo>
                <a:lnTo>
                  <a:pt x="150296" y="11807"/>
                </a:lnTo>
                <a:lnTo>
                  <a:pt x="160019" y="18891"/>
                </a:lnTo>
                <a:lnTo>
                  <a:pt x="164980" y="27642"/>
                </a:lnTo>
                <a:lnTo>
                  <a:pt x="166369" y="35560"/>
                </a:lnTo>
                <a:lnTo>
                  <a:pt x="162262" y="50879"/>
                </a:lnTo>
                <a:lnTo>
                  <a:pt x="150653" y="64770"/>
                </a:lnTo>
                <a:lnTo>
                  <a:pt x="132615" y="74850"/>
                </a:lnTo>
                <a:lnTo>
                  <a:pt x="109219" y="78740"/>
                </a:lnTo>
                <a:lnTo>
                  <a:pt x="143393" y="78740"/>
                </a:lnTo>
                <a:lnTo>
                  <a:pt x="156210" y="75029"/>
                </a:lnTo>
                <a:lnTo>
                  <a:pt x="173990" y="64611"/>
                </a:lnTo>
                <a:lnTo>
                  <a:pt x="186055" y="51097"/>
                </a:lnTo>
                <a:lnTo>
                  <a:pt x="190500" y="35560"/>
                </a:lnTo>
                <a:lnTo>
                  <a:pt x="187007" y="21967"/>
                </a:lnTo>
                <a:lnTo>
                  <a:pt x="176847" y="10636"/>
                </a:lnTo>
                <a:lnTo>
                  <a:pt x="160496" y="2877"/>
                </a:lnTo>
                <a:lnTo>
                  <a:pt x="138429" y="0"/>
                </a:lnTo>
                <a:close/>
              </a:path>
            </a:pathLst>
          </a:custGeom>
          <a:solidFill>
            <a:srgbClr val="FF3A21"/>
          </a:solidFill>
        </p:spPr>
        <p:txBody>
          <a:bodyPr wrap="square" lIns="0" tIns="0" rIns="0" bIns="0" rtlCol="0"/>
          <a:lstStyle/>
          <a:p>
            <a:endParaRPr sz="1632"/>
          </a:p>
        </p:txBody>
      </p:sp>
      <p:sp>
        <p:nvSpPr>
          <p:cNvPr id="127" name="object 127"/>
          <p:cNvSpPr/>
          <p:nvPr/>
        </p:nvSpPr>
        <p:spPr>
          <a:xfrm>
            <a:off x="5469124" y="5507321"/>
            <a:ext cx="214205" cy="0"/>
          </a:xfrm>
          <a:custGeom>
            <a:avLst/>
            <a:gdLst/>
            <a:ahLst/>
            <a:cxnLst/>
            <a:rect l="l" t="t" r="r" b="b"/>
            <a:pathLst>
              <a:path w="236220">
                <a:moveTo>
                  <a:pt x="0" y="0"/>
                </a:moveTo>
                <a:lnTo>
                  <a:pt x="236220" y="0"/>
                </a:lnTo>
              </a:path>
            </a:pathLst>
          </a:custGeom>
          <a:ln w="13969">
            <a:solidFill>
              <a:srgbClr val="FF3A21"/>
            </a:solidFill>
          </a:ln>
        </p:spPr>
        <p:txBody>
          <a:bodyPr wrap="square" lIns="0" tIns="0" rIns="0" bIns="0" rtlCol="0"/>
          <a:lstStyle/>
          <a:p>
            <a:endParaRPr sz="1632"/>
          </a:p>
        </p:txBody>
      </p:sp>
      <p:sp>
        <p:nvSpPr>
          <p:cNvPr id="128" name="object 128"/>
          <p:cNvSpPr/>
          <p:nvPr/>
        </p:nvSpPr>
        <p:spPr>
          <a:xfrm>
            <a:off x="5469124" y="5570661"/>
            <a:ext cx="214205" cy="0"/>
          </a:xfrm>
          <a:custGeom>
            <a:avLst/>
            <a:gdLst/>
            <a:ahLst/>
            <a:cxnLst/>
            <a:rect l="l" t="t" r="r" b="b"/>
            <a:pathLst>
              <a:path w="236220">
                <a:moveTo>
                  <a:pt x="0" y="0"/>
                </a:moveTo>
                <a:lnTo>
                  <a:pt x="236220" y="0"/>
                </a:lnTo>
              </a:path>
            </a:pathLst>
          </a:custGeom>
          <a:ln w="13969">
            <a:solidFill>
              <a:srgbClr val="FF3A21"/>
            </a:solidFill>
          </a:ln>
        </p:spPr>
        <p:txBody>
          <a:bodyPr wrap="square" lIns="0" tIns="0" rIns="0" bIns="0" rtlCol="0"/>
          <a:lstStyle/>
          <a:p>
            <a:endParaRPr sz="1632"/>
          </a:p>
        </p:txBody>
      </p:sp>
      <p:sp>
        <p:nvSpPr>
          <p:cNvPr id="129" name="object 129"/>
          <p:cNvSpPr/>
          <p:nvPr/>
        </p:nvSpPr>
        <p:spPr>
          <a:xfrm>
            <a:off x="5914232" y="5545902"/>
            <a:ext cx="0" cy="100192"/>
          </a:xfrm>
          <a:custGeom>
            <a:avLst/>
            <a:gdLst/>
            <a:ahLst/>
            <a:cxnLst/>
            <a:rect l="l" t="t" r="r" b="b"/>
            <a:pathLst>
              <a:path h="110489">
                <a:moveTo>
                  <a:pt x="0" y="0"/>
                </a:moveTo>
                <a:lnTo>
                  <a:pt x="0" y="110489"/>
                </a:lnTo>
              </a:path>
            </a:pathLst>
          </a:custGeom>
          <a:ln w="13970">
            <a:solidFill>
              <a:srgbClr val="FF3A21"/>
            </a:solidFill>
          </a:ln>
        </p:spPr>
        <p:txBody>
          <a:bodyPr wrap="square" lIns="0" tIns="0" rIns="0" bIns="0" rtlCol="0"/>
          <a:lstStyle/>
          <a:p>
            <a:endParaRPr sz="1632"/>
          </a:p>
        </p:txBody>
      </p:sp>
      <p:sp>
        <p:nvSpPr>
          <p:cNvPr id="130" name="object 130"/>
          <p:cNvSpPr/>
          <p:nvPr/>
        </p:nvSpPr>
        <p:spPr>
          <a:xfrm>
            <a:off x="5806555" y="5538991"/>
            <a:ext cx="215356" cy="0"/>
          </a:xfrm>
          <a:custGeom>
            <a:avLst/>
            <a:gdLst/>
            <a:ahLst/>
            <a:cxnLst/>
            <a:rect l="l" t="t" r="r" b="b"/>
            <a:pathLst>
              <a:path w="237490">
                <a:moveTo>
                  <a:pt x="0" y="0"/>
                </a:moveTo>
                <a:lnTo>
                  <a:pt x="237489" y="0"/>
                </a:lnTo>
              </a:path>
            </a:pathLst>
          </a:custGeom>
          <a:ln w="15239">
            <a:solidFill>
              <a:srgbClr val="FF3A21"/>
            </a:solidFill>
          </a:ln>
        </p:spPr>
        <p:txBody>
          <a:bodyPr wrap="square" lIns="0" tIns="0" rIns="0" bIns="0" rtlCol="0"/>
          <a:lstStyle/>
          <a:p>
            <a:endParaRPr sz="1632"/>
          </a:p>
        </p:txBody>
      </p:sp>
      <p:sp>
        <p:nvSpPr>
          <p:cNvPr id="131" name="object 131"/>
          <p:cNvSpPr/>
          <p:nvPr/>
        </p:nvSpPr>
        <p:spPr>
          <a:xfrm>
            <a:off x="5914232" y="5431890"/>
            <a:ext cx="0" cy="100192"/>
          </a:xfrm>
          <a:custGeom>
            <a:avLst/>
            <a:gdLst/>
            <a:ahLst/>
            <a:cxnLst/>
            <a:rect l="l" t="t" r="r" b="b"/>
            <a:pathLst>
              <a:path h="110489">
                <a:moveTo>
                  <a:pt x="0" y="0"/>
                </a:moveTo>
                <a:lnTo>
                  <a:pt x="0" y="110489"/>
                </a:lnTo>
              </a:path>
            </a:pathLst>
          </a:custGeom>
          <a:ln w="13970">
            <a:solidFill>
              <a:srgbClr val="FF3A21"/>
            </a:solidFill>
          </a:ln>
        </p:spPr>
        <p:txBody>
          <a:bodyPr wrap="square" lIns="0" tIns="0" rIns="0" bIns="0" rtlCol="0"/>
          <a:lstStyle/>
          <a:p>
            <a:endParaRPr sz="1632"/>
          </a:p>
        </p:txBody>
      </p:sp>
      <p:sp>
        <p:nvSpPr>
          <p:cNvPr id="132" name="object 132"/>
          <p:cNvSpPr/>
          <p:nvPr/>
        </p:nvSpPr>
        <p:spPr>
          <a:xfrm>
            <a:off x="6066824" y="5405401"/>
            <a:ext cx="107102" cy="214205"/>
          </a:xfrm>
          <a:custGeom>
            <a:avLst/>
            <a:gdLst/>
            <a:ahLst/>
            <a:cxnLst/>
            <a:rect l="l" t="t" r="r" b="b"/>
            <a:pathLst>
              <a:path w="118109" h="236220">
                <a:moveTo>
                  <a:pt x="118110" y="224789"/>
                </a:moveTo>
                <a:lnTo>
                  <a:pt x="1270" y="224789"/>
                </a:lnTo>
                <a:lnTo>
                  <a:pt x="1270" y="236219"/>
                </a:lnTo>
                <a:lnTo>
                  <a:pt x="14148" y="235485"/>
                </a:lnTo>
                <a:lnTo>
                  <a:pt x="30003" y="235108"/>
                </a:lnTo>
                <a:lnTo>
                  <a:pt x="118110" y="234950"/>
                </a:lnTo>
                <a:lnTo>
                  <a:pt x="118110" y="224789"/>
                </a:lnTo>
                <a:close/>
              </a:path>
              <a:path w="118109" h="236220">
                <a:moveTo>
                  <a:pt x="118110" y="234950"/>
                </a:moveTo>
                <a:lnTo>
                  <a:pt x="59690" y="234950"/>
                </a:lnTo>
                <a:lnTo>
                  <a:pt x="89376" y="235108"/>
                </a:lnTo>
                <a:lnTo>
                  <a:pt x="105588" y="235485"/>
                </a:lnTo>
                <a:lnTo>
                  <a:pt x="118110" y="236219"/>
                </a:lnTo>
                <a:lnTo>
                  <a:pt x="118110" y="234950"/>
                </a:lnTo>
                <a:close/>
              </a:path>
              <a:path w="118109" h="236220">
                <a:moveTo>
                  <a:pt x="72390" y="24129"/>
                </a:moveTo>
                <a:lnTo>
                  <a:pt x="45720" y="24129"/>
                </a:lnTo>
                <a:lnTo>
                  <a:pt x="45720" y="208279"/>
                </a:lnTo>
                <a:lnTo>
                  <a:pt x="45025" y="216217"/>
                </a:lnTo>
                <a:lnTo>
                  <a:pt x="41116" y="221297"/>
                </a:lnTo>
                <a:lnTo>
                  <a:pt x="31253" y="223996"/>
                </a:lnTo>
                <a:lnTo>
                  <a:pt x="12700" y="224789"/>
                </a:lnTo>
                <a:lnTo>
                  <a:pt x="106680" y="224789"/>
                </a:lnTo>
                <a:lnTo>
                  <a:pt x="87391" y="223996"/>
                </a:lnTo>
                <a:lnTo>
                  <a:pt x="77152" y="221297"/>
                </a:lnTo>
                <a:lnTo>
                  <a:pt x="73104" y="216217"/>
                </a:lnTo>
                <a:lnTo>
                  <a:pt x="72390" y="208279"/>
                </a:lnTo>
                <a:lnTo>
                  <a:pt x="72390" y="24129"/>
                </a:lnTo>
                <a:close/>
              </a:path>
              <a:path w="118109" h="236220">
                <a:moveTo>
                  <a:pt x="72390" y="0"/>
                </a:moveTo>
                <a:lnTo>
                  <a:pt x="64770" y="0"/>
                </a:lnTo>
                <a:lnTo>
                  <a:pt x="46970" y="13215"/>
                </a:lnTo>
                <a:lnTo>
                  <a:pt x="28098" y="20002"/>
                </a:lnTo>
                <a:lnTo>
                  <a:pt x="11370" y="22502"/>
                </a:lnTo>
                <a:lnTo>
                  <a:pt x="0" y="22859"/>
                </a:lnTo>
                <a:lnTo>
                  <a:pt x="0" y="34289"/>
                </a:lnTo>
                <a:lnTo>
                  <a:pt x="7322" y="34131"/>
                </a:lnTo>
                <a:lnTo>
                  <a:pt x="18573" y="33019"/>
                </a:lnTo>
                <a:lnTo>
                  <a:pt x="31968" y="30003"/>
                </a:lnTo>
                <a:lnTo>
                  <a:pt x="45720" y="24129"/>
                </a:lnTo>
                <a:lnTo>
                  <a:pt x="72390" y="24129"/>
                </a:lnTo>
                <a:lnTo>
                  <a:pt x="72390" y="0"/>
                </a:lnTo>
                <a:close/>
              </a:path>
            </a:pathLst>
          </a:custGeom>
          <a:solidFill>
            <a:srgbClr val="FF3A21"/>
          </a:solidFill>
        </p:spPr>
        <p:txBody>
          <a:bodyPr wrap="square" lIns="0" tIns="0" rIns="0" bIns="0" rtlCol="0"/>
          <a:lstStyle/>
          <a:p>
            <a:endParaRPr sz="1632"/>
          </a:p>
        </p:txBody>
      </p:sp>
      <p:sp>
        <p:nvSpPr>
          <p:cNvPr id="133" name="object 133"/>
          <p:cNvSpPr/>
          <p:nvPr/>
        </p:nvSpPr>
        <p:spPr>
          <a:xfrm>
            <a:off x="6297152" y="5521717"/>
            <a:ext cx="34549" cy="35701"/>
          </a:xfrm>
          <a:custGeom>
            <a:avLst/>
            <a:gdLst/>
            <a:ahLst/>
            <a:cxnLst/>
            <a:rect l="l" t="t" r="r" b="b"/>
            <a:pathLst>
              <a:path w="38100" h="39370">
                <a:moveTo>
                  <a:pt x="19050" y="0"/>
                </a:moveTo>
                <a:lnTo>
                  <a:pt x="11787" y="1726"/>
                </a:lnTo>
                <a:lnTo>
                  <a:pt x="5715" y="6191"/>
                </a:lnTo>
                <a:lnTo>
                  <a:pt x="1547" y="12322"/>
                </a:lnTo>
                <a:lnTo>
                  <a:pt x="0" y="19050"/>
                </a:lnTo>
                <a:lnTo>
                  <a:pt x="1547" y="27047"/>
                </a:lnTo>
                <a:lnTo>
                  <a:pt x="5715" y="33496"/>
                </a:lnTo>
                <a:lnTo>
                  <a:pt x="11787" y="37802"/>
                </a:lnTo>
                <a:lnTo>
                  <a:pt x="19050" y="39370"/>
                </a:lnTo>
                <a:lnTo>
                  <a:pt x="26848" y="37802"/>
                </a:lnTo>
                <a:lnTo>
                  <a:pt x="32861" y="33496"/>
                </a:lnTo>
                <a:lnTo>
                  <a:pt x="36730" y="27047"/>
                </a:lnTo>
                <a:lnTo>
                  <a:pt x="38100" y="19050"/>
                </a:lnTo>
                <a:lnTo>
                  <a:pt x="36730" y="12322"/>
                </a:lnTo>
                <a:lnTo>
                  <a:pt x="32861" y="6191"/>
                </a:lnTo>
                <a:lnTo>
                  <a:pt x="26848" y="1726"/>
                </a:lnTo>
                <a:lnTo>
                  <a:pt x="19050" y="0"/>
                </a:lnTo>
                <a:close/>
              </a:path>
            </a:pathLst>
          </a:custGeom>
          <a:solidFill>
            <a:srgbClr val="FF3A21"/>
          </a:solidFill>
        </p:spPr>
        <p:txBody>
          <a:bodyPr wrap="square" lIns="0" tIns="0" rIns="0" bIns="0" rtlCol="0"/>
          <a:lstStyle/>
          <a:p>
            <a:endParaRPr sz="1632"/>
          </a:p>
        </p:txBody>
      </p:sp>
      <p:sp>
        <p:nvSpPr>
          <p:cNvPr id="134" name="object 134"/>
          <p:cNvSpPr/>
          <p:nvPr/>
        </p:nvSpPr>
        <p:spPr>
          <a:xfrm>
            <a:off x="6448017" y="5396189"/>
            <a:ext cx="146258" cy="226873"/>
          </a:xfrm>
          <a:custGeom>
            <a:avLst/>
            <a:gdLst/>
            <a:ahLst/>
            <a:cxnLst/>
            <a:rect l="l" t="t" r="r" b="b"/>
            <a:pathLst>
              <a:path w="161290" h="250189">
                <a:moveTo>
                  <a:pt x="82550" y="0"/>
                </a:moveTo>
                <a:lnTo>
                  <a:pt x="77470" y="0"/>
                </a:lnTo>
                <a:lnTo>
                  <a:pt x="68401" y="416"/>
                </a:lnTo>
                <a:lnTo>
                  <a:pt x="56356" y="1428"/>
                </a:lnTo>
                <a:lnTo>
                  <a:pt x="44072" y="2678"/>
                </a:lnTo>
                <a:lnTo>
                  <a:pt x="34290" y="3810"/>
                </a:lnTo>
                <a:lnTo>
                  <a:pt x="27940" y="3810"/>
                </a:lnTo>
                <a:lnTo>
                  <a:pt x="27940" y="15239"/>
                </a:lnTo>
                <a:lnTo>
                  <a:pt x="53340" y="15239"/>
                </a:lnTo>
                <a:lnTo>
                  <a:pt x="54610" y="16510"/>
                </a:lnTo>
                <a:lnTo>
                  <a:pt x="54610" y="20319"/>
                </a:lnTo>
                <a:lnTo>
                  <a:pt x="53340" y="27939"/>
                </a:lnTo>
                <a:lnTo>
                  <a:pt x="0" y="232410"/>
                </a:lnTo>
                <a:lnTo>
                  <a:pt x="0" y="248919"/>
                </a:lnTo>
                <a:lnTo>
                  <a:pt x="6350" y="250189"/>
                </a:lnTo>
                <a:lnTo>
                  <a:pt x="15240" y="250189"/>
                </a:lnTo>
                <a:lnTo>
                  <a:pt x="20320" y="247650"/>
                </a:lnTo>
                <a:lnTo>
                  <a:pt x="21590" y="242569"/>
                </a:lnTo>
                <a:lnTo>
                  <a:pt x="25479" y="230643"/>
                </a:lnTo>
                <a:lnTo>
                  <a:pt x="31750" y="206216"/>
                </a:lnTo>
                <a:lnTo>
                  <a:pt x="38020" y="180597"/>
                </a:lnTo>
                <a:lnTo>
                  <a:pt x="41910" y="165100"/>
                </a:lnTo>
                <a:lnTo>
                  <a:pt x="81617" y="165100"/>
                </a:lnTo>
                <a:lnTo>
                  <a:pt x="75604" y="162361"/>
                </a:lnTo>
                <a:lnTo>
                  <a:pt x="54610" y="157480"/>
                </a:lnTo>
                <a:lnTo>
                  <a:pt x="60060" y="153669"/>
                </a:lnTo>
                <a:lnTo>
                  <a:pt x="44450" y="153669"/>
                </a:lnTo>
                <a:lnTo>
                  <a:pt x="82550" y="3810"/>
                </a:lnTo>
                <a:lnTo>
                  <a:pt x="82550" y="0"/>
                </a:lnTo>
                <a:close/>
              </a:path>
              <a:path w="161290" h="250189">
                <a:moveTo>
                  <a:pt x="81617" y="165100"/>
                </a:moveTo>
                <a:lnTo>
                  <a:pt x="41910" y="165100"/>
                </a:lnTo>
                <a:lnTo>
                  <a:pt x="53617" y="167183"/>
                </a:lnTo>
                <a:lnTo>
                  <a:pt x="66992" y="172243"/>
                </a:lnTo>
                <a:lnTo>
                  <a:pt x="77985" y="181352"/>
                </a:lnTo>
                <a:lnTo>
                  <a:pt x="82550" y="195580"/>
                </a:lnTo>
                <a:lnTo>
                  <a:pt x="82550" y="203200"/>
                </a:lnTo>
                <a:lnTo>
                  <a:pt x="81279" y="207010"/>
                </a:lnTo>
                <a:lnTo>
                  <a:pt x="81353" y="216316"/>
                </a:lnTo>
                <a:lnTo>
                  <a:pt x="83740" y="229830"/>
                </a:lnTo>
                <a:lnTo>
                  <a:pt x="90487" y="240664"/>
                </a:lnTo>
                <a:lnTo>
                  <a:pt x="100568" y="247689"/>
                </a:lnTo>
                <a:lnTo>
                  <a:pt x="113029" y="250189"/>
                </a:lnTo>
                <a:lnTo>
                  <a:pt x="121146" y="249177"/>
                </a:lnTo>
                <a:lnTo>
                  <a:pt x="128428" y="245903"/>
                </a:lnTo>
                <a:lnTo>
                  <a:pt x="132144" y="242569"/>
                </a:lnTo>
                <a:lnTo>
                  <a:pt x="106679" y="242569"/>
                </a:lnTo>
                <a:lnTo>
                  <a:pt x="102870" y="238760"/>
                </a:lnTo>
                <a:lnTo>
                  <a:pt x="102923" y="219332"/>
                </a:lnTo>
                <a:lnTo>
                  <a:pt x="104140" y="210819"/>
                </a:lnTo>
                <a:lnTo>
                  <a:pt x="106679" y="200660"/>
                </a:lnTo>
                <a:lnTo>
                  <a:pt x="106679" y="195580"/>
                </a:lnTo>
                <a:lnTo>
                  <a:pt x="102830" y="180697"/>
                </a:lnTo>
                <a:lnTo>
                  <a:pt x="92075" y="169862"/>
                </a:lnTo>
                <a:lnTo>
                  <a:pt x="81617" y="165100"/>
                </a:lnTo>
                <a:close/>
              </a:path>
              <a:path w="161290" h="250189">
                <a:moveTo>
                  <a:pt x="154940" y="191769"/>
                </a:moveTo>
                <a:lnTo>
                  <a:pt x="146050" y="191769"/>
                </a:lnTo>
                <a:lnTo>
                  <a:pt x="146050" y="198119"/>
                </a:lnTo>
                <a:lnTo>
                  <a:pt x="140017" y="216316"/>
                </a:lnTo>
                <a:lnTo>
                  <a:pt x="133032" y="230346"/>
                </a:lnTo>
                <a:lnTo>
                  <a:pt x="124618" y="239375"/>
                </a:lnTo>
                <a:lnTo>
                  <a:pt x="114300" y="242569"/>
                </a:lnTo>
                <a:lnTo>
                  <a:pt x="132144" y="242569"/>
                </a:lnTo>
                <a:lnTo>
                  <a:pt x="151765" y="208121"/>
                </a:lnTo>
                <a:lnTo>
                  <a:pt x="154940" y="195580"/>
                </a:lnTo>
                <a:lnTo>
                  <a:pt x="154940" y="191769"/>
                </a:lnTo>
                <a:close/>
              </a:path>
              <a:path w="161290" h="250189">
                <a:moveTo>
                  <a:pt x="135890" y="88900"/>
                </a:moveTo>
                <a:lnTo>
                  <a:pt x="85090" y="120650"/>
                </a:lnTo>
                <a:lnTo>
                  <a:pt x="75882" y="130452"/>
                </a:lnTo>
                <a:lnTo>
                  <a:pt x="65722" y="140017"/>
                </a:lnTo>
                <a:lnTo>
                  <a:pt x="55086" y="148153"/>
                </a:lnTo>
                <a:lnTo>
                  <a:pt x="44450" y="153669"/>
                </a:lnTo>
                <a:lnTo>
                  <a:pt x="60060" y="153669"/>
                </a:lnTo>
                <a:lnTo>
                  <a:pt x="97492" y="118685"/>
                </a:lnTo>
                <a:lnTo>
                  <a:pt x="110013" y="107791"/>
                </a:lnTo>
                <a:lnTo>
                  <a:pt x="122773" y="100468"/>
                </a:lnTo>
                <a:lnTo>
                  <a:pt x="135890" y="97789"/>
                </a:lnTo>
                <a:lnTo>
                  <a:pt x="155617" y="97789"/>
                </a:lnTo>
                <a:lnTo>
                  <a:pt x="154781" y="96519"/>
                </a:lnTo>
                <a:lnTo>
                  <a:pt x="146823" y="91043"/>
                </a:lnTo>
                <a:lnTo>
                  <a:pt x="135890" y="88900"/>
                </a:lnTo>
                <a:close/>
              </a:path>
              <a:path w="161290" h="250189">
                <a:moveTo>
                  <a:pt x="155617" y="97789"/>
                </a:moveTo>
                <a:lnTo>
                  <a:pt x="143510" y="97789"/>
                </a:lnTo>
                <a:lnTo>
                  <a:pt x="146050" y="100330"/>
                </a:lnTo>
                <a:lnTo>
                  <a:pt x="147320" y="100330"/>
                </a:lnTo>
                <a:lnTo>
                  <a:pt x="147320" y="101600"/>
                </a:lnTo>
                <a:lnTo>
                  <a:pt x="148590" y="101600"/>
                </a:lnTo>
                <a:lnTo>
                  <a:pt x="137715" y="104576"/>
                </a:lnTo>
                <a:lnTo>
                  <a:pt x="131127" y="110172"/>
                </a:lnTo>
                <a:lnTo>
                  <a:pt x="127873" y="116244"/>
                </a:lnTo>
                <a:lnTo>
                  <a:pt x="127000" y="120650"/>
                </a:lnTo>
                <a:lnTo>
                  <a:pt x="127000" y="127000"/>
                </a:lnTo>
                <a:lnTo>
                  <a:pt x="130810" y="133350"/>
                </a:lnTo>
                <a:lnTo>
                  <a:pt x="140970" y="133350"/>
                </a:lnTo>
                <a:lnTo>
                  <a:pt x="148431" y="131941"/>
                </a:lnTo>
                <a:lnTo>
                  <a:pt x="154940" y="127793"/>
                </a:lnTo>
                <a:lnTo>
                  <a:pt x="159543" y="121027"/>
                </a:lnTo>
                <a:lnTo>
                  <a:pt x="161290" y="111760"/>
                </a:lnTo>
                <a:lnTo>
                  <a:pt x="159642" y="103901"/>
                </a:lnTo>
                <a:lnTo>
                  <a:pt x="155617" y="97789"/>
                </a:lnTo>
                <a:close/>
              </a:path>
            </a:pathLst>
          </a:custGeom>
          <a:solidFill>
            <a:srgbClr val="FF3A21"/>
          </a:solidFill>
        </p:spPr>
        <p:txBody>
          <a:bodyPr wrap="square" lIns="0" tIns="0" rIns="0" bIns="0" rtlCol="0"/>
          <a:lstStyle/>
          <a:p>
            <a:endParaRPr sz="1632"/>
          </a:p>
        </p:txBody>
      </p:sp>
      <p:sp>
        <p:nvSpPr>
          <p:cNvPr id="135" name="object 135"/>
          <p:cNvSpPr/>
          <p:nvPr/>
        </p:nvSpPr>
        <p:spPr>
          <a:xfrm>
            <a:off x="6704832" y="5521717"/>
            <a:ext cx="35701" cy="35701"/>
          </a:xfrm>
          <a:custGeom>
            <a:avLst/>
            <a:gdLst/>
            <a:ahLst/>
            <a:cxnLst/>
            <a:rect l="l" t="t" r="r" b="b"/>
            <a:pathLst>
              <a:path w="39370" h="39370">
                <a:moveTo>
                  <a:pt x="19050" y="0"/>
                </a:moveTo>
                <a:lnTo>
                  <a:pt x="11787" y="1726"/>
                </a:lnTo>
                <a:lnTo>
                  <a:pt x="5715" y="6191"/>
                </a:lnTo>
                <a:lnTo>
                  <a:pt x="1547" y="12322"/>
                </a:lnTo>
                <a:lnTo>
                  <a:pt x="0" y="19050"/>
                </a:lnTo>
                <a:lnTo>
                  <a:pt x="1547" y="27047"/>
                </a:lnTo>
                <a:lnTo>
                  <a:pt x="5715" y="33496"/>
                </a:lnTo>
                <a:lnTo>
                  <a:pt x="11787" y="37802"/>
                </a:lnTo>
                <a:lnTo>
                  <a:pt x="19050" y="39370"/>
                </a:lnTo>
                <a:lnTo>
                  <a:pt x="27047" y="37802"/>
                </a:lnTo>
                <a:lnTo>
                  <a:pt x="33496" y="33496"/>
                </a:lnTo>
                <a:lnTo>
                  <a:pt x="37802" y="27047"/>
                </a:lnTo>
                <a:lnTo>
                  <a:pt x="39369" y="19050"/>
                </a:lnTo>
                <a:lnTo>
                  <a:pt x="37802" y="12322"/>
                </a:lnTo>
                <a:lnTo>
                  <a:pt x="33496" y="6191"/>
                </a:lnTo>
                <a:lnTo>
                  <a:pt x="27047" y="1726"/>
                </a:lnTo>
                <a:lnTo>
                  <a:pt x="19050" y="0"/>
                </a:lnTo>
                <a:close/>
              </a:path>
            </a:pathLst>
          </a:custGeom>
          <a:solidFill>
            <a:srgbClr val="FF3A21"/>
          </a:solidFill>
        </p:spPr>
        <p:txBody>
          <a:bodyPr wrap="square" lIns="0" tIns="0" rIns="0" bIns="0" rtlCol="0"/>
          <a:lstStyle/>
          <a:p>
            <a:endParaRPr sz="1632"/>
          </a:p>
        </p:txBody>
      </p:sp>
      <p:sp>
        <p:nvSpPr>
          <p:cNvPr id="136" name="object 136"/>
          <p:cNvSpPr/>
          <p:nvPr/>
        </p:nvSpPr>
        <p:spPr>
          <a:xfrm>
            <a:off x="6875274" y="5692736"/>
            <a:ext cx="44914" cy="0"/>
          </a:xfrm>
          <a:custGeom>
            <a:avLst/>
            <a:gdLst/>
            <a:ahLst/>
            <a:cxnLst/>
            <a:rect l="l" t="t" r="r" b="b"/>
            <a:pathLst>
              <a:path w="49529">
                <a:moveTo>
                  <a:pt x="0" y="0"/>
                </a:moveTo>
                <a:lnTo>
                  <a:pt x="49529" y="0"/>
                </a:lnTo>
              </a:path>
            </a:pathLst>
          </a:custGeom>
          <a:ln w="13969">
            <a:solidFill>
              <a:srgbClr val="FF3A21"/>
            </a:solidFill>
          </a:ln>
        </p:spPr>
        <p:txBody>
          <a:bodyPr wrap="square" lIns="0" tIns="0" rIns="0" bIns="0" rtlCol="0"/>
          <a:lstStyle/>
          <a:p>
            <a:endParaRPr sz="1632"/>
          </a:p>
        </p:txBody>
      </p:sp>
      <p:sp>
        <p:nvSpPr>
          <p:cNvPr id="137" name="object 137"/>
          <p:cNvSpPr/>
          <p:nvPr/>
        </p:nvSpPr>
        <p:spPr>
          <a:xfrm>
            <a:off x="6881608" y="5390431"/>
            <a:ext cx="0" cy="295971"/>
          </a:xfrm>
          <a:custGeom>
            <a:avLst/>
            <a:gdLst/>
            <a:ahLst/>
            <a:cxnLst/>
            <a:rect l="l" t="t" r="r" b="b"/>
            <a:pathLst>
              <a:path h="326389">
                <a:moveTo>
                  <a:pt x="0" y="0"/>
                </a:moveTo>
                <a:lnTo>
                  <a:pt x="0" y="326389"/>
                </a:lnTo>
              </a:path>
            </a:pathLst>
          </a:custGeom>
          <a:ln w="13970">
            <a:solidFill>
              <a:srgbClr val="FF3A21"/>
            </a:solidFill>
          </a:ln>
        </p:spPr>
        <p:txBody>
          <a:bodyPr wrap="square" lIns="0" tIns="0" rIns="0" bIns="0" rtlCol="0"/>
          <a:lstStyle/>
          <a:p>
            <a:endParaRPr sz="1632"/>
          </a:p>
        </p:txBody>
      </p:sp>
      <p:sp>
        <p:nvSpPr>
          <p:cNvPr id="138" name="object 138"/>
          <p:cNvSpPr/>
          <p:nvPr/>
        </p:nvSpPr>
        <p:spPr>
          <a:xfrm>
            <a:off x="6875274" y="5384097"/>
            <a:ext cx="44914" cy="0"/>
          </a:xfrm>
          <a:custGeom>
            <a:avLst/>
            <a:gdLst/>
            <a:ahLst/>
            <a:cxnLst/>
            <a:rect l="l" t="t" r="r" b="b"/>
            <a:pathLst>
              <a:path w="49529">
                <a:moveTo>
                  <a:pt x="0" y="0"/>
                </a:moveTo>
                <a:lnTo>
                  <a:pt x="49529" y="0"/>
                </a:lnTo>
              </a:path>
            </a:pathLst>
          </a:custGeom>
          <a:ln w="13970">
            <a:solidFill>
              <a:srgbClr val="FF3A21"/>
            </a:solidFill>
          </a:ln>
        </p:spPr>
        <p:txBody>
          <a:bodyPr wrap="square" lIns="0" tIns="0" rIns="0" bIns="0" rtlCol="0"/>
          <a:lstStyle/>
          <a:p>
            <a:endParaRPr sz="1632"/>
          </a:p>
        </p:txBody>
      </p:sp>
      <p:sp>
        <p:nvSpPr>
          <p:cNvPr id="139" name="object 139"/>
          <p:cNvSpPr/>
          <p:nvPr/>
        </p:nvSpPr>
        <p:spPr>
          <a:xfrm>
            <a:off x="6935160" y="5476804"/>
            <a:ext cx="161229" cy="146258"/>
          </a:xfrm>
          <a:custGeom>
            <a:avLst/>
            <a:gdLst/>
            <a:ahLst/>
            <a:cxnLst/>
            <a:rect l="l" t="t" r="r" b="b"/>
            <a:pathLst>
              <a:path w="177800" h="161289">
                <a:moveTo>
                  <a:pt x="25400" y="116839"/>
                </a:moveTo>
                <a:lnTo>
                  <a:pt x="20319" y="116839"/>
                </a:lnTo>
                <a:lnTo>
                  <a:pt x="12858" y="118606"/>
                </a:lnTo>
                <a:lnTo>
                  <a:pt x="6350" y="123348"/>
                </a:lnTo>
                <a:lnTo>
                  <a:pt x="1746" y="130234"/>
                </a:lnTo>
                <a:lnTo>
                  <a:pt x="0" y="138430"/>
                </a:lnTo>
                <a:lnTo>
                  <a:pt x="3214" y="148967"/>
                </a:lnTo>
                <a:lnTo>
                  <a:pt x="11429" y="156051"/>
                </a:lnTo>
                <a:lnTo>
                  <a:pt x="22502" y="160039"/>
                </a:lnTo>
                <a:lnTo>
                  <a:pt x="34289" y="161289"/>
                </a:lnTo>
                <a:lnTo>
                  <a:pt x="50045" y="157301"/>
                </a:lnTo>
                <a:lnTo>
                  <a:pt x="54644" y="153669"/>
                </a:lnTo>
                <a:lnTo>
                  <a:pt x="24129" y="153669"/>
                </a:lnTo>
                <a:lnTo>
                  <a:pt x="16509" y="149860"/>
                </a:lnTo>
                <a:lnTo>
                  <a:pt x="25400" y="147319"/>
                </a:lnTo>
                <a:lnTo>
                  <a:pt x="33019" y="140969"/>
                </a:lnTo>
                <a:lnTo>
                  <a:pt x="33019" y="120650"/>
                </a:lnTo>
                <a:lnTo>
                  <a:pt x="25400" y="116839"/>
                </a:lnTo>
                <a:close/>
              </a:path>
              <a:path w="177800" h="161289">
                <a:moveTo>
                  <a:pt x="91899" y="134619"/>
                </a:moveTo>
                <a:lnTo>
                  <a:pt x="71119" y="134619"/>
                </a:lnTo>
                <a:lnTo>
                  <a:pt x="76180" y="144144"/>
                </a:lnTo>
                <a:lnTo>
                  <a:pt x="83978" y="152717"/>
                </a:lnTo>
                <a:lnTo>
                  <a:pt x="94872" y="158908"/>
                </a:lnTo>
                <a:lnTo>
                  <a:pt x="109219" y="161289"/>
                </a:lnTo>
                <a:lnTo>
                  <a:pt x="134223" y="154205"/>
                </a:lnTo>
                <a:lnTo>
                  <a:pt x="134811" y="153669"/>
                </a:lnTo>
                <a:lnTo>
                  <a:pt x="110489" y="153669"/>
                </a:lnTo>
                <a:lnTo>
                  <a:pt x="101619" y="151705"/>
                </a:lnTo>
                <a:lnTo>
                  <a:pt x="95726" y="146526"/>
                </a:lnTo>
                <a:lnTo>
                  <a:pt x="92452" y="139203"/>
                </a:lnTo>
                <a:lnTo>
                  <a:pt x="91899" y="134619"/>
                </a:lnTo>
                <a:close/>
              </a:path>
              <a:path w="177800" h="161289">
                <a:moveTo>
                  <a:pt x="93265" y="8889"/>
                </a:moveTo>
                <a:lnTo>
                  <a:pt x="67309" y="8889"/>
                </a:lnTo>
                <a:lnTo>
                  <a:pt x="73699" y="9604"/>
                </a:lnTo>
                <a:lnTo>
                  <a:pt x="80327" y="12700"/>
                </a:lnTo>
                <a:lnTo>
                  <a:pt x="85526" y="19605"/>
                </a:lnTo>
                <a:lnTo>
                  <a:pt x="87629" y="31750"/>
                </a:lnTo>
                <a:lnTo>
                  <a:pt x="86423" y="42862"/>
                </a:lnTo>
                <a:lnTo>
                  <a:pt x="76378" y="84256"/>
                </a:lnTo>
                <a:lnTo>
                  <a:pt x="62150" y="132238"/>
                </a:lnTo>
                <a:lnTo>
                  <a:pt x="34289" y="153669"/>
                </a:lnTo>
                <a:lnTo>
                  <a:pt x="54644" y="153669"/>
                </a:lnTo>
                <a:lnTo>
                  <a:pt x="61277" y="148431"/>
                </a:lnTo>
                <a:lnTo>
                  <a:pt x="68222" y="139322"/>
                </a:lnTo>
                <a:lnTo>
                  <a:pt x="71119" y="134619"/>
                </a:lnTo>
                <a:lnTo>
                  <a:pt x="91899" y="134619"/>
                </a:lnTo>
                <a:lnTo>
                  <a:pt x="91483" y="131167"/>
                </a:lnTo>
                <a:lnTo>
                  <a:pt x="91465" y="130234"/>
                </a:lnTo>
                <a:lnTo>
                  <a:pt x="91717" y="124420"/>
                </a:lnTo>
                <a:lnTo>
                  <a:pt x="92709" y="117792"/>
                </a:lnTo>
                <a:lnTo>
                  <a:pt x="94654" y="109735"/>
                </a:lnTo>
                <a:lnTo>
                  <a:pt x="97789" y="99060"/>
                </a:lnTo>
                <a:lnTo>
                  <a:pt x="109219" y="50800"/>
                </a:lnTo>
                <a:lnTo>
                  <a:pt x="112275" y="39965"/>
                </a:lnTo>
                <a:lnTo>
                  <a:pt x="117586" y="27939"/>
                </a:lnTo>
                <a:lnTo>
                  <a:pt x="107950" y="27939"/>
                </a:lnTo>
                <a:lnTo>
                  <a:pt x="98940" y="13394"/>
                </a:lnTo>
                <a:lnTo>
                  <a:pt x="93265" y="8889"/>
                </a:lnTo>
                <a:close/>
              </a:path>
              <a:path w="177800" h="161289">
                <a:moveTo>
                  <a:pt x="166369" y="102869"/>
                </a:moveTo>
                <a:lnTo>
                  <a:pt x="160019" y="102869"/>
                </a:lnTo>
                <a:lnTo>
                  <a:pt x="157479" y="107950"/>
                </a:lnTo>
                <a:lnTo>
                  <a:pt x="147637" y="131167"/>
                </a:lnTo>
                <a:lnTo>
                  <a:pt x="134937" y="145097"/>
                </a:lnTo>
                <a:lnTo>
                  <a:pt x="121761" y="151884"/>
                </a:lnTo>
                <a:lnTo>
                  <a:pt x="110489" y="153669"/>
                </a:lnTo>
                <a:lnTo>
                  <a:pt x="134811" y="153669"/>
                </a:lnTo>
                <a:lnTo>
                  <a:pt x="152082" y="137953"/>
                </a:lnTo>
                <a:lnTo>
                  <a:pt x="162798" y="120034"/>
                </a:lnTo>
                <a:lnTo>
                  <a:pt x="166369" y="107950"/>
                </a:lnTo>
                <a:lnTo>
                  <a:pt x="166369" y="102869"/>
                </a:lnTo>
                <a:close/>
              </a:path>
              <a:path w="177800" h="161289">
                <a:moveTo>
                  <a:pt x="68579" y="0"/>
                </a:moveTo>
                <a:lnTo>
                  <a:pt x="44112" y="7461"/>
                </a:lnTo>
                <a:lnTo>
                  <a:pt x="26193" y="24447"/>
                </a:lnTo>
                <a:lnTo>
                  <a:pt x="15167" y="42902"/>
                </a:lnTo>
                <a:lnTo>
                  <a:pt x="11429" y="54610"/>
                </a:lnTo>
                <a:lnTo>
                  <a:pt x="11429" y="59689"/>
                </a:lnTo>
                <a:lnTo>
                  <a:pt x="19050" y="59689"/>
                </a:lnTo>
                <a:lnTo>
                  <a:pt x="20319" y="58419"/>
                </a:lnTo>
                <a:lnTo>
                  <a:pt x="20319" y="54610"/>
                </a:lnTo>
                <a:lnTo>
                  <a:pt x="31412" y="31928"/>
                </a:lnTo>
                <a:lnTo>
                  <a:pt x="44291" y="17938"/>
                </a:lnTo>
                <a:lnTo>
                  <a:pt x="56931" y="10854"/>
                </a:lnTo>
                <a:lnTo>
                  <a:pt x="67309" y="8889"/>
                </a:lnTo>
                <a:lnTo>
                  <a:pt x="93265" y="8889"/>
                </a:lnTo>
                <a:lnTo>
                  <a:pt x="88264" y="4921"/>
                </a:lnTo>
                <a:lnTo>
                  <a:pt x="77589" y="972"/>
                </a:lnTo>
                <a:lnTo>
                  <a:pt x="68579" y="0"/>
                </a:lnTo>
                <a:close/>
              </a:path>
              <a:path w="177800" h="161289">
                <a:moveTo>
                  <a:pt x="170542" y="8889"/>
                </a:moveTo>
                <a:lnTo>
                  <a:pt x="154939" y="8889"/>
                </a:lnTo>
                <a:lnTo>
                  <a:pt x="161289" y="12700"/>
                </a:lnTo>
                <a:lnTo>
                  <a:pt x="152400" y="13969"/>
                </a:lnTo>
                <a:lnTo>
                  <a:pt x="146050" y="24130"/>
                </a:lnTo>
                <a:lnTo>
                  <a:pt x="146050" y="38100"/>
                </a:lnTo>
                <a:lnTo>
                  <a:pt x="148589" y="44450"/>
                </a:lnTo>
                <a:lnTo>
                  <a:pt x="158750" y="44450"/>
                </a:lnTo>
                <a:lnTo>
                  <a:pt x="164941" y="43418"/>
                </a:lnTo>
                <a:lnTo>
                  <a:pt x="171132" y="40004"/>
                </a:lnTo>
                <a:lnTo>
                  <a:pt x="175894" y="33734"/>
                </a:lnTo>
                <a:lnTo>
                  <a:pt x="177800" y="24130"/>
                </a:lnTo>
                <a:lnTo>
                  <a:pt x="174426" y="12322"/>
                </a:lnTo>
                <a:lnTo>
                  <a:pt x="170542" y="8889"/>
                </a:lnTo>
                <a:close/>
              </a:path>
              <a:path w="177800" h="161289">
                <a:moveTo>
                  <a:pt x="144779" y="0"/>
                </a:moveTo>
                <a:lnTo>
                  <a:pt x="130988" y="3115"/>
                </a:lnTo>
                <a:lnTo>
                  <a:pt x="120173" y="10636"/>
                </a:lnTo>
                <a:lnTo>
                  <a:pt x="112454" y="19823"/>
                </a:lnTo>
                <a:lnTo>
                  <a:pt x="107950" y="27939"/>
                </a:lnTo>
                <a:lnTo>
                  <a:pt x="117586" y="27939"/>
                </a:lnTo>
                <a:lnTo>
                  <a:pt x="118427" y="26034"/>
                </a:lnTo>
                <a:lnTo>
                  <a:pt x="128865" y="14009"/>
                </a:lnTo>
                <a:lnTo>
                  <a:pt x="144779" y="8889"/>
                </a:lnTo>
                <a:lnTo>
                  <a:pt x="170542" y="8889"/>
                </a:lnTo>
                <a:lnTo>
                  <a:pt x="166052" y="4921"/>
                </a:lnTo>
                <a:lnTo>
                  <a:pt x="155297" y="1091"/>
                </a:lnTo>
                <a:lnTo>
                  <a:pt x="144779" y="0"/>
                </a:lnTo>
                <a:close/>
              </a:path>
            </a:pathLst>
          </a:custGeom>
          <a:solidFill>
            <a:srgbClr val="FF3A21"/>
          </a:solidFill>
        </p:spPr>
        <p:txBody>
          <a:bodyPr wrap="square" lIns="0" tIns="0" rIns="0" bIns="0" rtlCol="0"/>
          <a:lstStyle/>
          <a:p>
            <a:endParaRPr sz="1632"/>
          </a:p>
        </p:txBody>
      </p:sp>
      <p:sp>
        <p:nvSpPr>
          <p:cNvPr id="140" name="object 140"/>
          <p:cNvSpPr/>
          <p:nvPr/>
        </p:nvSpPr>
        <p:spPr>
          <a:xfrm>
            <a:off x="7117118" y="5692736"/>
            <a:ext cx="43762" cy="0"/>
          </a:xfrm>
          <a:custGeom>
            <a:avLst/>
            <a:gdLst/>
            <a:ahLst/>
            <a:cxnLst/>
            <a:rect l="l" t="t" r="r" b="b"/>
            <a:pathLst>
              <a:path w="48259">
                <a:moveTo>
                  <a:pt x="0" y="0"/>
                </a:moveTo>
                <a:lnTo>
                  <a:pt x="48259" y="0"/>
                </a:lnTo>
              </a:path>
            </a:pathLst>
          </a:custGeom>
          <a:ln w="13969">
            <a:solidFill>
              <a:srgbClr val="FF3A21"/>
            </a:solidFill>
          </a:ln>
        </p:spPr>
        <p:txBody>
          <a:bodyPr wrap="square" lIns="0" tIns="0" rIns="0" bIns="0" rtlCol="0"/>
          <a:lstStyle/>
          <a:p>
            <a:endParaRPr sz="1632"/>
          </a:p>
        </p:txBody>
      </p:sp>
      <p:sp>
        <p:nvSpPr>
          <p:cNvPr id="141" name="object 141"/>
          <p:cNvSpPr/>
          <p:nvPr/>
        </p:nvSpPr>
        <p:spPr>
          <a:xfrm>
            <a:off x="7154547" y="5390431"/>
            <a:ext cx="0" cy="295971"/>
          </a:xfrm>
          <a:custGeom>
            <a:avLst/>
            <a:gdLst/>
            <a:ahLst/>
            <a:cxnLst/>
            <a:rect l="l" t="t" r="r" b="b"/>
            <a:pathLst>
              <a:path h="326389">
                <a:moveTo>
                  <a:pt x="0" y="0"/>
                </a:moveTo>
                <a:lnTo>
                  <a:pt x="0" y="326389"/>
                </a:lnTo>
              </a:path>
            </a:pathLst>
          </a:custGeom>
          <a:ln w="13969">
            <a:solidFill>
              <a:srgbClr val="FF3A21"/>
            </a:solidFill>
          </a:ln>
        </p:spPr>
        <p:txBody>
          <a:bodyPr wrap="square" lIns="0" tIns="0" rIns="0" bIns="0" rtlCol="0"/>
          <a:lstStyle/>
          <a:p>
            <a:endParaRPr sz="1632"/>
          </a:p>
        </p:txBody>
      </p:sp>
      <p:sp>
        <p:nvSpPr>
          <p:cNvPr id="142" name="object 142"/>
          <p:cNvSpPr/>
          <p:nvPr/>
        </p:nvSpPr>
        <p:spPr>
          <a:xfrm>
            <a:off x="7117118" y="5384097"/>
            <a:ext cx="43762" cy="0"/>
          </a:xfrm>
          <a:custGeom>
            <a:avLst/>
            <a:gdLst/>
            <a:ahLst/>
            <a:cxnLst/>
            <a:rect l="l" t="t" r="r" b="b"/>
            <a:pathLst>
              <a:path w="48259">
                <a:moveTo>
                  <a:pt x="0" y="0"/>
                </a:moveTo>
                <a:lnTo>
                  <a:pt x="48259" y="0"/>
                </a:lnTo>
              </a:path>
            </a:pathLst>
          </a:custGeom>
          <a:ln w="13970">
            <a:solidFill>
              <a:srgbClr val="FF3A21"/>
            </a:solidFill>
          </a:ln>
        </p:spPr>
        <p:txBody>
          <a:bodyPr wrap="square" lIns="0" tIns="0" rIns="0" bIns="0" rtlCol="0"/>
          <a:lstStyle/>
          <a:p>
            <a:endParaRPr sz="1632"/>
          </a:p>
        </p:txBody>
      </p:sp>
      <p:sp>
        <p:nvSpPr>
          <p:cNvPr id="143" name="object 143"/>
          <p:cNvSpPr/>
          <p:nvPr/>
        </p:nvSpPr>
        <p:spPr>
          <a:xfrm>
            <a:off x="7211553" y="5506747"/>
            <a:ext cx="170442" cy="161229"/>
          </a:xfrm>
          <a:custGeom>
            <a:avLst/>
            <a:gdLst/>
            <a:ahLst/>
            <a:cxnLst/>
            <a:rect l="l" t="t" r="r" b="b"/>
            <a:pathLst>
              <a:path w="187959" h="177800">
                <a:moveTo>
                  <a:pt x="142239" y="0"/>
                </a:moveTo>
                <a:lnTo>
                  <a:pt x="132079" y="0"/>
                </a:lnTo>
                <a:lnTo>
                  <a:pt x="130809" y="1269"/>
                </a:lnTo>
                <a:lnTo>
                  <a:pt x="129539" y="6349"/>
                </a:lnTo>
                <a:lnTo>
                  <a:pt x="36829" y="147319"/>
                </a:lnTo>
                <a:lnTo>
                  <a:pt x="30281" y="156388"/>
                </a:lnTo>
                <a:lnTo>
                  <a:pt x="23494" y="162718"/>
                </a:lnTo>
                <a:lnTo>
                  <a:pt x="15755" y="166429"/>
                </a:lnTo>
                <a:lnTo>
                  <a:pt x="6350" y="167639"/>
                </a:lnTo>
                <a:lnTo>
                  <a:pt x="3809" y="168909"/>
                </a:lnTo>
                <a:lnTo>
                  <a:pt x="0" y="168909"/>
                </a:lnTo>
                <a:lnTo>
                  <a:pt x="0" y="176529"/>
                </a:lnTo>
                <a:lnTo>
                  <a:pt x="2539" y="177799"/>
                </a:lnTo>
                <a:lnTo>
                  <a:pt x="10159" y="177799"/>
                </a:lnTo>
                <a:lnTo>
                  <a:pt x="17779" y="176529"/>
                </a:lnTo>
                <a:lnTo>
                  <a:pt x="55879" y="176529"/>
                </a:lnTo>
                <a:lnTo>
                  <a:pt x="55879" y="168909"/>
                </a:lnTo>
                <a:lnTo>
                  <a:pt x="52069" y="167639"/>
                </a:lnTo>
                <a:lnTo>
                  <a:pt x="40639" y="167639"/>
                </a:lnTo>
                <a:lnTo>
                  <a:pt x="40639" y="157479"/>
                </a:lnTo>
                <a:lnTo>
                  <a:pt x="43179" y="153669"/>
                </a:lnTo>
                <a:lnTo>
                  <a:pt x="44450" y="152399"/>
                </a:lnTo>
                <a:lnTo>
                  <a:pt x="64769" y="120649"/>
                </a:lnTo>
                <a:lnTo>
                  <a:pt x="159437" y="120649"/>
                </a:lnTo>
                <a:lnTo>
                  <a:pt x="158198" y="111759"/>
                </a:lnTo>
                <a:lnTo>
                  <a:pt x="71119" y="111759"/>
                </a:lnTo>
                <a:lnTo>
                  <a:pt x="121919" y="30479"/>
                </a:lnTo>
                <a:lnTo>
                  <a:pt x="146872" y="30479"/>
                </a:lnTo>
                <a:lnTo>
                  <a:pt x="143509" y="6349"/>
                </a:lnTo>
                <a:lnTo>
                  <a:pt x="142239" y="1269"/>
                </a:lnTo>
                <a:lnTo>
                  <a:pt x="142239" y="0"/>
                </a:lnTo>
                <a:close/>
              </a:path>
              <a:path w="187959" h="177800">
                <a:moveTo>
                  <a:pt x="55879" y="176529"/>
                </a:moveTo>
                <a:lnTo>
                  <a:pt x="25400" y="176529"/>
                </a:lnTo>
                <a:lnTo>
                  <a:pt x="31511" y="176728"/>
                </a:lnTo>
                <a:lnTo>
                  <a:pt x="44688" y="177601"/>
                </a:lnTo>
                <a:lnTo>
                  <a:pt x="50800" y="177799"/>
                </a:lnTo>
                <a:lnTo>
                  <a:pt x="55879" y="177799"/>
                </a:lnTo>
                <a:lnTo>
                  <a:pt x="55879" y="176529"/>
                </a:lnTo>
                <a:close/>
              </a:path>
              <a:path w="187959" h="177800">
                <a:moveTo>
                  <a:pt x="187959" y="167639"/>
                </a:moveTo>
                <a:lnTo>
                  <a:pt x="118109" y="167639"/>
                </a:lnTo>
                <a:lnTo>
                  <a:pt x="118109" y="175259"/>
                </a:lnTo>
                <a:lnTo>
                  <a:pt x="119379" y="177799"/>
                </a:lnTo>
                <a:lnTo>
                  <a:pt x="121919" y="177799"/>
                </a:lnTo>
                <a:lnTo>
                  <a:pt x="129043" y="177601"/>
                </a:lnTo>
                <a:lnTo>
                  <a:pt x="147101" y="176728"/>
                </a:lnTo>
                <a:lnTo>
                  <a:pt x="154939" y="176529"/>
                </a:lnTo>
                <a:lnTo>
                  <a:pt x="187325" y="176529"/>
                </a:lnTo>
                <a:lnTo>
                  <a:pt x="187959" y="175259"/>
                </a:lnTo>
                <a:lnTo>
                  <a:pt x="187959" y="167639"/>
                </a:lnTo>
                <a:close/>
              </a:path>
              <a:path w="187959" h="177800">
                <a:moveTo>
                  <a:pt x="187325" y="176529"/>
                </a:moveTo>
                <a:lnTo>
                  <a:pt x="158750" y="176529"/>
                </a:lnTo>
                <a:lnTo>
                  <a:pt x="165100" y="177799"/>
                </a:lnTo>
                <a:lnTo>
                  <a:pt x="186689" y="177799"/>
                </a:lnTo>
                <a:lnTo>
                  <a:pt x="187325" y="176529"/>
                </a:lnTo>
                <a:close/>
              </a:path>
              <a:path w="187959" h="177800">
                <a:moveTo>
                  <a:pt x="159437" y="120649"/>
                </a:moveTo>
                <a:lnTo>
                  <a:pt x="135889" y="120649"/>
                </a:lnTo>
                <a:lnTo>
                  <a:pt x="140969" y="162559"/>
                </a:lnTo>
                <a:lnTo>
                  <a:pt x="140969" y="165099"/>
                </a:lnTo>
                <a:lnTo>
                  <a:pt x="139700" y="167639"/>
                </a:lnTo>
                <a:lnTo>
                  <a:pt x="166369" y="167639"/>
                </a:lnTo>
                <a:lnTo>
                  <a:pt x="165100" y="161289"/>
                </a:lnTo>
                <a:lnTo>
                  <a:pt x="159437" y="120649"/>
                </a:lnTo>
                <a:close/>
              </a:path>
              <a:path w="187959" h="177800">
                <a:moveTo>
                  <a:pt x="146872" y="30479"/>
                </a:moveTo>
                <a:lnTo>
                  <a:pt x="121919" y="30479"/>
                </a:lnTo>
                <a:lnTo>
                  <a:pt x="134619" y="111759"/>
                </a:lnTo>
                <a:lnTo>
                  <a:pt x="158198" y="111759"/>
                </a:lnTo>
                <a:lnTo>
                  <a:pt x="146872" y="30479"/>
                </a:lnTo>
                <a:close/>
              </a:path>
            </a:pathLst>
          </a:custGeom>
          <a:solidFill>
            <a:srgbClr val="FF3A21"/>
          </a:solidFill>
        </p:spPr>
        <p:txBody>
          <a:bodyPr wrap="square" lIns="0" tIns="0" rIns="0" bIns="0" rtlCol="0"/>
          <a:lstStyle/>
          <a:p>
            <a:endParaRPr sz="1632"/>
          </a:p>
        </p:txBody>
      </p:sp>
      <p:sp>
        <p:nvSpPr>
          <p:cNvPr id="144" name="object 144"/>
          <p:cNvSpPr/>
          <p:nvPr/>
        </p:nvSpPr>
        <p:spPr>
          <a:xfrm>
            <a:off x="7507523" y="5521717"/>
            <a:ext cx="34549" cy="35701"/>
          </a:xfrm>
          <a:custGeom>
            <a:avLst/>
            <a:gdLst/>
            <a:ahLst/>
            <a:cxnLst/>
            <a:rect l="l" t="t" r="r" b="b"/>
            <a:pathLst>
              <a:path w="38100" h="39370">
                <a:moveTo>
                  <a:pt x="19050" y="0"/>
                </a:moveTo>
                <a:lnTo>
                  <a:pt x="11787" y="1726"/>
                </a:lnTo>
                <a:lnTo>
                  <a:pt x="5715" y="6191"/>
                </a:lnTo>
                <a:lnTo>
                  <a:pt x="1547" y="12322"/>
                </a:lnTo>
                <a:lnTo>
                  <a:pt x="0" y="19050"/>
                </a:lnTo>
                <a:lnTo>
                  <a:pt x="1547" y="27047"/>
                </a:lnTo>
                <a:lnTo>
                  <a:pt x="5715" y="33496"/>
                </a:lnTo>
                <a:lnTo>
                  <a:pt x="11787" y="37802"/>
                </a:lnTo>
                <a:lnTo>
                  <a:pt x="19050" y="39370"/>
                </a:lnTo>
                <a:lnTo>
                  <a:pt x="26312" y="37802"/>
                </a:lnTo>
                <a:lnTo>
                  <a:pt x="32384" y="33496"/>
                </a:lnTo>
                <a:lnTo>
                  <a:pt x="36552" y="27047"/>
                </a:lnTo>
                <a:lnTo>
                  <a:pt x="38100" y="19050"/>
                </a:lnTo>
                <a:lnTo>
                  <a:pt x="36552" y="12322"/>
                </a:lnTo>
                <a:lnTo>
                  <a:pt x="32384" y="6191"/>
                </a:lnTo>
                <a:lnTo>
                  <a:pt x="26312" y="1726"/>
                </a:lnTo>
                <a:lnTo>
                  <a:pt x="19050" y="0"/>
                </a:lnTo>
                <a:close/>
              </a:path>
            </a:pathLst>
          </a:custGeom>
          <a:solidFill>
            <a:srgbClr val="FF3A21"/>
          </a:solidFill>
        </p:spPr>
        <p:txBody>
          <a:bodyPr wrap="square" lIns="0" tIns="0" rIns="0" bIns="0" rtlCol="0"/>
          <a:lstStyle/>
          <a:p>
            <a:endParaRPr sz="1632"/>
          </a:p>
        </p:txBody>
      </p:sp>
      <p:sp>
        <p:nvSpPr>
          <p:cNvPr id="145" name="object 145"/>
          <p:cNvSpPr/>
          <p:nvPr/>
        </p:nvSpPr>
        <p:spPr>
          <a:xfrm>
            <a:off x="7700999" y="5181984"/>
            <a:ext cx="231479" cy="228024"/>
          </a:xfrm>
          <a:custGeom>
            <a:avLst/>
            <a:gdLst/>
            <a:ahLst/>
            <a:cxnLst/>
            <a:rect l="l" t="t" r="r" b="b"/>
            <a:pathLst>
              <a:path w="255270" h="251460">
                <a:moveTo>
                  <a:pt x="86359" y="11430"/>
                </a:moveTo>
                <a:lnTo>
                  <a:pt x="29209" y="11430"/>
                </a:lnTo>
                <a:lnTo>
                  <a:pt x="29323" y="14763"/>
                </a:lnTo>
                <a:lnTo>
                  <a:pt x="30479" y="22860"/>
                </a:lnTo>
                <a:lnTo>
                  <a:pt x="59689" y="242570"/>
                </a:lnTo>
                <a:lnTo>
                  <a:pt x="59689" y="250190"/>
                </a:lnTo>
                <a:lnTo>
                  <a:pt x="60959" y="251460"/>
                </a:lnTo>
                <a:lnTo>
                  <a:pt x="72389" y="251460"/>
                </a:lnTo>
                <a:lnTo>
                  <a:pt x="76200" y="243840"/>
                </a:lnTo>
                <a:lnTo>
                  <a:pt x="97845" y="209550"/>
                </a:lnTo>
                <a:lnTo>
                  <a:pt x="86359" y="209550"/>
                </a:lnTo>
                <a:lnTo>
                  <a:pt x="62229" y="22860"/>
                </a:lnTo>
                <a:lnTo>
                  <a:pt x="63678" y="18395"/>
                </a:lnTo>
                <a:lnTo>
                  <a:pt x="68103" y="14763"/>
                </a:lnTo>
                <a:lnTo>
                  <a:pt x="75624" y="12322"/>
                </a:lnTo>
                <a:lnTo>
                  <a:pt x="86359" y="11430"/>
                </a:lnTo>
                <a:close/>
              </a:path>
              <a:path w="255270" h="251460">
                <a:moveTo>
                  <a:pt x="250189" y="11430"/>
                </a:moveTo>
                <a:lnTo>
                  <a:pt x="184150" y="11430"/>
                </a:lnTo>
                <a:lnTo>
                  <a:pt x="194309" y="12700"/>
                </a:lnTo>
                <a:lnTo>
                  <a:pt x="200659" y="15240"/>
                </a:lnTo>
                <a:lnTo>
                  <a:pt x="200659" y="27940"/>
                </a:lnTo>
                <a:lnTo>
                  <a:pt x="195579" y="36830"/>
                </a:lnTo>
                <a:lnTo>
                  <a:pt x="86359" y="209550"/>
                </a:lnTo>
                <a:lnTo>
                  <a:pt x="97845" y="209550"/>
                </a:lnTo>
                <a:lnTo>
                  <a:pt x="204469" y="40640"/>
                </a:lnTo>
                <a:lnTo>
                  <a:pt x="216614" y="24467"/>
                </a:lnTo>
                <a:lnTo>
                  <a:pt x="228282" y="16033"/>
                </a:lnTo>
                <a:lnTo>
                  <a:pt x="239474" y="12600"/>
                </a:lnTo>
                <a:lnTo>
                  <a:pt x="250189" y="11430"/>
                </a:lnTo>
                <a:close/>
              </a:path>
              <a:path w="255270" h="251460">
                <a:moveTo>
                  <a:pt x="13969" y="0"/>
                </a:moveTo>
                <a:lnTo>
                  <a:pt x="0" y="0"/>
                </a:lnTo>
                <a:lnTo>
                  <a:pt x="0" y="11430"/>
                </a:lnTo>
                <a:lnTo>
                  <a:pt x="95250" y="11430"/>
                </a:lnTo>
                <a:lnTo>
                  <a:pt x="95250" y="1270"/>
                </a:lnTo>
                <a:lnTo>
                  <a:pt x="20319" y="1270"/>
                </a:lnTo>
                <a:lnTo>
                  <a:pt x="13969" y="0"/>
                </a:lnTo>
                <a:close/>
              </a:path>
              <a:path w="255270" h="251460">
                <a:moveTo>
                  <a:pt x="185419" y="0"/>
                </a:moveTo>
                <a:lnTo>
                  <a:pt x="177800" y="0"/>
                </a:lnTo>
                <a:lnTo>
                  <a:pt x="177800" y="11430"/>
                </a:lnTo>
                <a:lnTo>
                  <a:pt x="254000" y="11430"/>
                </a:lnTo>
                <a:lnTo>
                  <a:pt x="255269" y="5080"/>
                </a:lnTo>
                <a:lnTo>
                  <a:pt x="255269" y="1270"/>
                </a:lnTo>
                <a:lnTo>
                  <a:pt x="220979" y="1270"/>
                </a:lnTo>
                <a:lnTo>
                  <a:pt x="211494" y="1071"/>
                </a:lnTo>
                <a:lnTo>
                  <a:pt x="193476" y="198"/>
                </a:lnTo>
                <a:lnTo>
                  <a:pt x="185419" y="0"/>
                </a:lnTo>
                <a:close/>
              </a:path>
              <a:path w="255270" h="251460">
                <a:moveTo>
                  <a:pt x="92709" y="0"/>
                </a:moveTo>
                <a:lnTo>
                  <a:pt x="90169" y="0"/>
                </a:lnTo>
                <a:lnTo>
                  <a:pt x="79474" y="198"/>
                </a:lnTo>
                <a:lnTo>
                  <a:pt x="57130" y="1071"/>
                </a:lnTo>
                <a:lnTo>
                  <a:pt x="45719" y="1270"/>
                </a:lnTo>
                <a:lnTo>
                  <a:pt x="95250" y="1270"/>
                </a:lnTo>
                <a:lnTo>
                  <a:pt x="92709" y="0"/>
                </a:lnTo>
                <a:close/>
              </a:path>
              <a:path w="255270" h="251460">
                <a:moveTo>
                  <a:pt x="252729" y="0"/>
                </a:moveTo>
                <a:lnTo>
                  <a:pt x="250189" y="0"/>
                </a:lnTo>
                <a:lnTo>
                  <a:pt x="243304" y="198"/>
                </a:lnTo>
                <a:lnTo>
                  <a:pt x="228580" y="1071"/>
                </a:lnTo>
                <a:lnTo>
                  <a:pt x="220979" y="1270"/>
                </a:lnTo>
                <a:lnTo>
                  <a:pt x="255269" y="1270"/>
                </a:lnTo>
                <a:lnTo>
                  <a:pt x="252729" y="0"/>
                </a:lnTo>
                <a:close/>
              </a:path>
            </a:pathLst>
          </a:custGeom>
          <a:solidFill>
            <a:srgbClr val="FF3A21"/>
          </a:solidFill>
        </p:spPr>
        <p:txBody>
          <a:bodyPr wrap="square" lIns="0" tIns="0" rIns="0" bIns="0" rtlCol="0"/>
          <a:lstStyle/>
          <a:p>
            <a:endParaRPr sz="1632"/>
          </a:p>
        </p:txBody>
      </p:sp>
      <p:sp>
        <p:nvSpPr>
          <p:cNvPr id="146" name="object 146"/>
          <p:cNvSpPr/>
          <p:nvPr/>
        </p:nvSpPr>
        <p:spPr>
          <a:xfrm>
            <a:off x="7882957" y="5290238"/>
            <a:ext cx="170442" cy="160078"/>
          </a:xfrm>
          <a:custGeom>
            <a:avLst/>
            <a:gdLst/>
            <a:ahLst/>
            <a:cxnLst/>
            <a:rect l="l" t="t" r="r" b="b"/>
            <a:pathLst>
              <a:path w="187959" h="176529">
                <a:moveTo>
                  <a:pt x="55879" y="168909"/>
                </a:moveTo>
                <a:lnTo>
                  <a:pt x="0" y="168909"/>
                </a:lnTo>
                <a:lnTo>
                  <a:pt x="0" y="176529"/>
                </a:lnTo>
                <a:lnTo>
                  <a:pt x="55879" y="176529"/>
                </a:lnTo>
                <a:lnTo>
                  <a:pt x="55879" y="168909"/>
                </a:lnTo>
                <a:close/>
              </a:path>
              <a:path w="187959" h="176529">
                <a:moveTo>
                  <a:pt x="187959" y="168909"/>
                </a:moveTo>
                <a:lnTo>
                  <a:pt x="118109" y="168909"/>
                </a:lnTo>
                <a:lnTo>
                  <a:pt x="118109" y="176529"/>
                </a:lnTo>
                <a:lnTo>
                  <a:pt x="186690" y="176529"/>
                </a:lnTo>
                <a:lnTo>
                  <a:pt x="187959" y="175259"/>
                </a:lnTo>
                <a:lnTo>
                  <a:pt x="187959" y="168909"/>
                </a:lnTo>
                <a:close/>
              </a:path>
              <a:path w="187959" h="176529">
                <a:moveTo>
                  <a:pt x="142240" y="0"/>
                </a:moveTo>
                <a:lnTo>
                  <a:pt x="132079" y="0"/>
                </a:lnTo>
                <a:lnTo>
                  <a:pt x="132079" y="1269"/>
                </a:lnTo>
                <a:lnTo>
                  <a:pt x="129540" y="5079"/>
                </a:lnTo>
                <a:lnTo>
                  <a:pt x="38100" y="147319"/>
                </a:lnTo>
                <a:lnTo>
                  <a:pt x="6350" y="168909"/>
                </a:lnTo>
                <a:lnTo>
                  <a:pt x="52070" y="168909"/>
                </a:lnTo>
                <a:lnTo>
                  <a:pt x="50800" y="167639"/>
                </a:lnTo>
                <a:lnTo>
                  <a:pt x="40640" y="167639"/>
                </a:lnTo>
                <a:lnTo>
                  <a:pt x="40640" y="157479"/>
                </a:lnTo>
                <a:lnTo>
                  <a:pt x="45720" y="152400"/>
                </a:lnTo>
                <a:lnTo>
                  <a:pt x="64770" y="120650"/>
                </a:lnTo>
                <a:lnTo>
                  <a:pt x="160373" y="120650"/>
                </a:lnTo>
                <a:lnTo>
                  <a:pt x="159062" y="111759"/>
                </a:lnTo>
                <a:lnTo>
                  <a:pt x="69850" y="111759"/>
                </a:lnTo>
                <a:lnTo>
                  <a:pt x="121920" y="29209"/>
                </a:lnTo>
                <a:lnTo>
                  <a:pt x="146882" y="29209"/>
                </a:lnTo>
                <a:lnTo>
                  <a:pt x="143509" y="6350"/>
                </a:lnTo>
                <a:lnTo>
                  <a:pt x="142240" y="1269"/>
                </a:lnTo>
                <a:lnTo>
                  <a:pt x="142240" y="0"/>
                </a:lnTo>
                <a:close/>
              </a:path>
              <a:path w="187959" h="176529">
                <a:moveTo>
                  <a:pt x="160373" y="120650"/>
                </a:moveTo>
                <a:lnTo>
                  <a:pt x="135890" y="120650"/>
                </a:lnTo>
                <a:lnTo>
                  <a:pt x="142240" y="161289"/>
                </a:lnTo>
                <a:lnTo>
                  <a:pt x="139700" y="168909"/>
                </a:lnTo>
                <a:lnTo>
                  <a:pt x="166370" y="168909"/>
                </a:lnTo>
                <a:lnTo>
                  <a:pt x="166370" y="161289"/>
                </a:lnTo>
                <a:lnTo>
                  <a:pt x="160373" y="120650"/>
                </a:lnTo>
                <a:close/>
              </a:path>
              <a:path w="187959" h="176529">
                <a:moveTo>
                  <a:pt x="146882" y="29209"/>
                </a:moveTo>
                <a:lnTo>
                  <a:pt x="121920" y="29209"/>
                </a:lnTo>
                <a:lnTo>
                  <a:pt x="134620" y="111759"/>
                </a:lnTo>
                <a:lnTo>
                  <a:pt x="159062" y="111759"/>
                </a:lnTo>
                <a:lnTo>
                  <a:pt x="146882" y="29209"/>
                </a:lnTo>
                <a:close/>
              </a:path>
            </a:pathLst>
          </a:custGeom>
          <a:solidFill>
            <a:srgbClr val="FF3A21"/>
          </a:solidFill>
        </p:spPr>
        <p:txBody>
          <a:bodyPr wrap="square" lIns="0" tIns="0" rIns="0" bIns="0" rtlCol="0"/>
          <a:lstStyle/>
          <a:p>
            <a:endParaRPr sz="1632"/>
          </a:p>
        </p:txBody>
      </p:sp>
      <p:sp>
        <p:nvSpPr>
          <p:cNvPr id="147" name="object 147"/>
          <p:cNvSpPr/>
          <p:nvPr/>
        </p:nvSpPr>
        <p:spPr>
          <a:xfrm>
            <a:off x="7696391" y="5619606"/>
            <a:ext cx="230327" cy="228024"/>
          </a:xfrm>
          <a:custGeom>
            <a:avLst/>
            <a:gdLst/>
            <a:ahLst/>
            <a:cxnLst/>
            <a:rect l="l" t="t" r="r" b="b"/>
            <a:pathLst>
              <a:path w="254000" h="251460">
                <a:moveTo>
                  <a:pt x="85090" y="11430"/>
                </a:moveTo>
                <a:lnTo>
                  <a:pt x="29210" y="11430"/>
                </a:lnTo>
                <a:lnTo>
                  <a:pt x="29210" y="22860"/>
                </a:lnTo>
                <a:lnTo>
                  <a:pt x="58420" y="243840"/>
                </a:lnTo>
                <a:lnTo>
                  <a:pt x="59690" y="250190"/>
                </a:lnTo>
                <a:lnTo>
                  <a:pt x="59690" y="251460"/>
                </a:lnTo>
                <a:lnTo>
                  <a:pt x="71120" y="251460"/>
                </a:lnTo>
                <a:lnTo>
                  <a:pt x="74930" y="243840"/>
                </a:lnTo>
                <a:lnTo>
                  <a:pt x="96575" y="209550"/>
                </a:lnTo>
                <a:lnTo>
                  <a:pt x="85090" y="209550"/>
                </a:lnTo>
                <a:lnTo>
                  <a:pt x="60960" y="22860"/>
                </a:lnTo>
                <a:lnTo>
                  <a:pt x="62587" y="18395"/>
                </a:lnTo>
                <a:lnTo>
                  <a:pt x="67309" y="14763"/>
                </a:lnTo>
                <a:lnTo>
                  <a:pt x="74890" y="12322"/>
                </a:lnTo>
                <a:lnTo>
                  <a:pt x="85090" y="11430"/>
                </a:lnTo>
                <a:close/>
              </a:path>
              <a:path w="254000" h="251460">
                <a:moveTo>
                  <a:pt x="248920" y="11430"/>
                </a:moveTo>
                <a:lnTo>
                  <a:pt x="182880" y="11430"/>
                </a:lnTo>
                <a:lnTo>
                  <a:pt x="193040" y="12700"/>
                </a:lnTo>
                <a:lnTo>
                  <a:pt x="199390" y="15240"/>
                </a:lnTo>
                <a:lnTo>
                  <a:pt x="199390" y="27940"/>
                </a:lnTo>
                <a:lnTo>
                  <a:pt x="194310" y="36830"/>
                </a:lnTo>
                <a:lnTo>
                  <a:pt x="85090" y="209550"/>
                </a:lnTo>
                <a:lnTo>
                  <a:pt x="96575" y="209550"/>
                </a:lnTo>
                <a:lnTo>
                  <a:pt x="203200" y="40640"/>
                </a:lnTo>
                <a:lnTo>
                  <a:pt x="216058" y="24467"/>
                </a:lnTo>
                <a:lnTo>
                  <a:pt x="227965" y="16033"/>
                </a:lnTo>
                <a:lnTo>
                  <a:pt x="238918" y="12600"/>
                </a:lnTo>
                <a:lnTo>
                  <a:pt x="248920" y="11430"/>
                </a:lnTo>
                <a:close/>
              </a:path>
              <a:path w="254000" h="251460">
                <a:moveTo>
                  <a:pt x="12700" y="0"/>
                </a:moveTo>
                <a:lnTo>
                  <a:pt x="0" y="0"/>
                </a:lnTo>
                <a:lnTo>
                  <a:pt x="0" y="11430"/>
                </a:lnTo>
                <a:lnTo>
                  <a:pt x="95250" y="11430"/>
                </a:lnTo>
                <a:lnTo>
                  <a:pt x="95250" y="1270"/>
                </a:lnTo>
                <a:lnTo>
                  <a:pt x="19050" y="1270"/>
                </a:lnTo>
                <a:lnTo>
                  <a:pt x="12700" y="0"/>
                </a:lnTo>
                <a:close/>
              </a:path>
              <a:path w="254000" h="251460">
                <a:moveTo>
                  <a:pt x="184150" y="0"/>
                </a:moveTo>
                <a:lnTo>
                  <a:pt x="176530" y="0"/>
                </a:lnTo>
                <a:lnTo>
                  <a:pt x="176530" y="11430"/>
                </a:lnTo>
                <a:lnTo>
                  <a:pt x="252730" y="11430"/>
                </a:lnTo>
                <a:lnTo>
                  <a:pt x="254000" y="5080"/>
                </a:lnTo>
                <a:lnTo>
                  <a:pt x="254000" y="1270"/>
                </a:lnTo>
                <a:lnTo>
                  <a:pt x="219710" y="1270"/>
                </a:lnTo>
                <a:lnTo>
                  <a:pt x="210403" y="1071"/>
                </a:lnTo>
                <a:lnTo>
                  <a:pt x="192742" y="198"/>
                </a:lnTo>
                <a:lnTo>
                  <a:pt x="184150" y="0"/>
                </a:lnTo>
                <a:close/>
              </a:path>
              <a:path w="254000" h="251460">
                <a:moveTo>
                  <a:pt x="91440" y="0"/>
                </a:moveTo>
                <a:lnTo>
                  <a:pt x="90170" y="0"/>
                </a:lnTo>
                <a:lnTo>
                  <a:pt x="78740" y="198"/>
                </a:lnTo>
                <a:lnTo>
                  <a:pt x="55880" y="1071"/>
                </a:lnTo>
                <a:lnTo>
                  <a:pt x="44450" y="1270"/>
                </a:lnTo>
                <a:lnTo>
                  <a:pt x="95250" y="1270"/>
                </a:lnTo>
                <a:lnTo>
                  <a:pt x="91440" y="0"/>
                </a:lnTo>
                <a:close/>
              </a:path>
              <a:path w="254000" h="251460">
                <a:moveTo>
                  <a:pt x="251460" y="0"/>
                </a:moveTo>
                <a:lnTo>
                  <a:pt x="248920" y="0"/>
                </a:lnTo>
                <a:lnTo>
                  <a:pt x="242034" y="198"/>
                </a:lnTo>
                <a:lnTo>
                  <a:pt x="227310" y="1071"/>
                </a:lnTo>
                <a:lnTo>
                  <a:pt x="219710" y="1270"/>
                </a:lnTo>
                <a:lnTo>
                  <a:pt x="254000" y="1270"/>
                </a:lnTo>
                <a:lnTo>
                  <a:pt x="251460" y="0"/>
                </a:lnTo>
                <a:close/>
              </a:path>
            </a:pathLst>
          </a:custGeom>
          <a:solidFill>
            <a:srgbClr val="FF3A21"/>
          </a:solidFill>
        </p:spPr>
        <p:txBody>
          <a:bodyPr wrap="square" lIns="0" tIns="0" rIns="0" bIns="0" rtlCol="0"/>
          <a:lstStyle/>
          <a:p>
            <a:endParaRPr sz="1632"/>
          </a:p>
        </p:txBody>
      </p:sp>
      <p:sp>
        <p:nvSpPr>
          <p:cNvPr id="148" name="object 148"/>
          <p:cNvSpPr/>
          <p:nvPr/>
        </p:nvSpPr>
        <p:spPr>
          <a:xfrm>
            <a:off x="7880653" y="5733618"/>
            <a:ext cx="172746" cy="155471"/>
          </a:xfrm>
          <a:custGeom>
            <a:avLst/>
            <a:gdLst/>
            <a:ahLst/>
            <a:cxnLst/>
            <a:rect l="l" t="t" r="r" b="b"/>
            <a:pathLst>
              <a:path w="190500" h="171450">
                <a:moveTo>
                  <a:pt x="153733" y="86359"/>
                </a:moveTo>
                <a:lnTo>
                  <a:pt x="120650" y="86359"/>
                </a:lnTo>
                <a:lnTo>
                  <a:pt x="135989" y="88959"/>
                </a:lnTo>
                <a:lnTo>
                  <a:pt x="146208" y="95726"/>
                </a:lnTo>
                <a:lnTo>
                  <a:pt x="151903" y="105112"/>
                </a:lnTo>
                <a:lnTo>
                  <a:pt x="153670" y="115569"/>
                </a:lnTo>
                <a:lnTo>
                  <a:pt x="149225" y="133429"/>
                </a:lnTo>
                <a:lnTo>
                  <a:pt x="137159" y="147954"/>
                </a:lnTo>
                <a:lnTo>
                  <a:pt x="119379" y="157718"/>
                </a:lnTo>
                <a:lnTo>
                  <a:pt x="97790" y="161289"/>
                </a:lnTo>
                <a:lnTo>
                  <a:pt x="0" y="161289"/>
                </a:lnTo>
                <a:lnTo>
                  <a:pt x="0" y="171449"/>
                </a:lnTo>
                <a:lnTo>
                  <a:pt x="104140" y="171449"/>
                </a:lnTo>
                <a:lnTo>
                  <a:pt x="133528" y="166508"/>
                </a:lnTo>
                <a:lnTo>
                  <a:pt x="157321" y="153828"/>
                </a:lnTo>
                <a:lnTo>
                  <a:pt x="173255" y="136624"/>
                </a:lnTo>
                <a:lnTo>
                  <a:pt x="179070" y="118109"/>
                </a:lnTo>
                <a:lnTo>
                  <a:pt x="176053" y="105231"/>
                </a:lnTo>
                <a:lnTo>
                  <a:pt x="167322" y="94138"/>
                </a:lnTo>
                <a:lnTo>
                  <a:pt x="153733" y="86359"/>
                </a:lnTo>
                <a:close/>
              </a:path>
              <a:path w="190500" h="171450">
                <a:moveTo>
                  <a:pt x="86360" y="10159"/>
                </a:moveTo>
                <a:lnTo>
                  <a:pt x="63500" y="10159"/>
                </a:lnTo>
                <a:lnTo>
                  <a:pt x="63500" y="15239"/>
                </a:lnTo>
                <a:lnTo>
                  <a:pt x="62230" y="19050"/>
                </a:lnTo>
                <a:lnTo>
                  <a:pt x="29210" y="151129"/>
                </a:lnTo>
                <a:lnTo>
                  <a:pt x="27940" y="160019"/>
                </a:lnTo>
                <a:lnTo>
                  <a:pt x="26670" y="161289"/>
                </a:lnTo>
                <a:lnTo>
                  <a:pt x="49530" y="161289"/>
                </a:lnTo>
                <a:lnTo>
                  <a:pt x="49530" y="157479"/>
                </a:lnTo>
                <a:lnTo>
                  <a:pt x="50800" y="153669"/>
                </a:lnTo>
                <a:lnTo>
                  <a:pt x="67310" y="86359"/>
                </a:lnTo>
                <a:lnTo>
                  <a:pt x="153733" y="86359"/>
                </a:lnTo>
                <a:lnTo>
                  <a:pt x="153352" y="86141"/>
                </a:lnTo>
                <a:lnTo>
                  <a:pt x="134620" y="82549"/>
                </a:lnTo>
                <a:lnTo>
                  <a:pt x="146396" y="78739"/>
                </a:lnTo>
                <a:lnTo>
                  <a:pt x="69850" y="78739"/>
                </a:lnTo>
                <a:lnTo>
                  <a:pt x="85090" y="17779"/>
                </a:lnTo>
                <a:lnTo>
                  <a:pt x="86360" y="10159"/>
                </a:lnTo>
                <a:close/>
              </a:path>
              <a:path w="190500" h="171450">
                <a:moveTo>
                  <a:pt x="139700" y="0"/>
                </a:moveTo>
                <a:lnTo>
                  <a:pt x="40640" y="0"/>
                </a:lnTo>
                <a:lnTo>
                  <a:pt x="40640" y="10159"/>
                </a:lnTo>
                <a:lnTo>
                  <a:pt x="134620" y="10159"/>
                </a:lnTo>
                <a:lnTo>
                  <a:pt x="150296" y="12699"/>
                </a:lnTo>
                <a:lnTo>
                  <a:pt x="160020" y="19050"/>
                </a:lnTo>
                <a:lnTo>
                  <a:pt x="164980" y="27304"/>
                </a:lnTo>
                <a:lnTo>
                  <a:pt x="166370" y="35559"/>
                </a:lnTo>
                <a:lnTo>
                  <a:pt x="162282" y="50879"/>
                </a:lnTo>
                <a:lnTo>
                  <a:pt x="150812" y="64769"/>
                </a:lnTo>
                <a:lnTo>
                  <a:pt x="133151" y="74850"/>
                </a:lnTo>
                <a:lnTo>
                  <a:pt x="110490" y="78739"/>
                </a:lnTo>
                <a:lnTo>
                  <a:pt x="146396" y="78739"/>
                </a:lnTo>
                <a:lnTo>
                  <a:pt x="156209" y="75564"/>
                </a:lnTo>
                <a:lnTo>
                  <a:pt x="173989" y="64769"/>
                </a:lnTo>
                <a:lnTo>
                  <a:pt x="186054" y="51117"/>
                </a:lnTo>
                <a:lnTo>
                  <a:pt x="190500" y="35559"/>
                </a:lnTo>
                <a:lnTo>
                  <a:pt x="187027" y="21967"/>
                </a:lnTo>
                <a:lnTo>
                  <a:pt x="177006" y="10636"/>
                </a:lnTo>
                <a:lnTo>
                  <a:pt x="161032" y="2877"/>
                </a:lnTo>
                <a:lnTo>
                  <a:pt x="139700" y="0"/>
                </a:lnTo>
                <a:close/>
              </a:path>
            </a:pathLst>
          </a:custGeom>
          <a:solidFill>
            <a:srgbClr val="FF3A21"/>
          </a:solidFill>
        </p:spPr>
        <p:txBody>
          <a:bodyPr wrap="square" lIns="0" tIns="0" rIns="0" bIns="0" rtlCol="0"/>
          <a:lstStyle/>
          <a:p>
            <a:endParaRPr sz="1632"/>
          </a:p>
        </p:txBody>
      </p:sp>
      <p:sp>
        <p:nvSpPr>
          <p:cNvPr id="149" name="object 149"/>
          <p:cNvSpPr/>
          <p:nvPr/>
        </p:nvSpPr>
        <p:spPr>
          <a:xfrm>
            <a:off x="8224994" y="5521717"/>
            <a:ext cx="34549" cy="35701"/>
          </a:xfrm>
          <a:custGeom>
            <a:avLst/>
            <a:gdLst/>
            <a:ahLst/>
            <a:cxnLst/>
            <a:rect l="l" t="t" r="r" b="b"/>
            <a:pathLst>
              <a:path w="38100" h="39370">
                <a:moveTo>
                  <a:pt x="19050" y="0"/>
                </a:moveTo>
                <a:lnTo>
                  <a:pt x="11787" y="1726"/>
                </a:lnTo>
                <a:lnTo>
                  <a:pt x="5715" y="6191"/>
                </a:lnTo>
                <a:lnTo>
                  <a:pt x="1547" y="12322"/>
                </a:lnTo>
                <a:lnTo>
                  <a:pt x="0" y="19050"/>
                </a:lnTo>
                <a:lnTo>
                  <a:pt x="1547" y="27047"/>
                </a:lnTo>
                <a:lnTo>
                  <a:pt x="5715" y="33496"/>
                </a:lnTo>
                <a:lnTo>
                  <a:pt x="11787" y="37802"/>
                </a:lnTo>
                <a:lnTo>
                  <a:pt x="19050" y="39370"/>
                </a:lnTo>
                <a:lnTo>
                  <a:pt x="26312" y="37802"/>
                </a:lnTo>
                <a:lnTo>
                  <a:pt x="32384" y="33496"/>
                </a:lnTo>
                <a:lnTo>
                  <a:pt x="36552" y="27047"/>
                </a:lnTo>
                <a:lnTo>
                  <a:pt x="38100" y="19050"/>
                </a:lnTo>
                <a:lnTo>
                  <a:pt x="36552" y="12322"/>
                </a:lnTo>
                <a:lnTo>
                  <a:pt x="32384" y="6191"/>
                </a:lnTo>
                <a:lnTo>
                  <a:pt x="26312" y="1726"/>
                </a:lnTo>
                <a:lnTo>
                  <a:pt x="19050" y="0"/>
                </a:lnTo>
                <a:close/>
              </a:path>
            </a:pathLst>
          </a:custGeom>
          <a:solidFill>
            <a:srgbClr val="FF3A21"/>
          </a:solidFill>
        </p:spPr>
        <p:txBody>
          <a:bodyPr wrap="square" lIns="0" tIns="0" rIns="0" bIns="0" rtlCol="0"/>
          <a:lstStyle/>
          <a:p>
            <a:endParaRPr sz="1632"/>
          </a:p>
        </p:txBody>
      </p:sp>
      <p:sp>
        <p:nvSpPr>
          <p:cNvPr id="150" name="object 150"/>
          <p:cNvSpPr/>
          <p:nvPr/>
        </p:nvSpPr>
        <p:spPr>
          <a:xfrm>
            <a:off x="8375857" y="5399643"/>
            <a:ext cx="229175" cy="226873"/>
          </a:xfrm>
          <a:custGeom>
            <a:avLst/>
            <a:gdLst/>
            <a:ahLst/>
            <a:cxnLst/>
            <a:rect l="l" t="t" r="r" b="b"/>
            <a:pathLst>
              <a:path w="252729" h="250189">
                <a:moveTo>
                  <a:pt x="85090" y="11429"/>
                </a:moveTo>
                <a:lnTo>
                  <a:pt x="29210" y="11429"/>
                </a:lnTo>
                <a:lnTo>
                  <a:pt x="29210" y="22859"/>
                </a:lnTo>
                <a:lnTo>
                  <a:pt x="57150" y="242569"/>
                </a:lnTo>
                <a:lnTo>
                  <a:pt x="58420" y="250189"/>
                </a:lnTo>
                <a:lnTo>
                  <a:pt x="71120" y="250189"/>
                </a:lnTo>
                <a:lnTo>
                  <a:pt x="72390" y="248919"/>
                </a:lnTo>
                <a:lnTo>
                  <a:pt x="74930" y="243839"/>
                </a:lnTo>
                <a:lnTo>
                  <a:pt x="96575" y="209550"/>
                </a:lnTo>
                <a:lnTo>
                  <a:pt x="85090" y="209550"/>
                </a:lnTo>
                <a:lnTo>
                  <a:pt x="60960" y="21589"/>
                </a:lnTo>
                <a:lnTo>
                  <a:pt x="62408" y="17859"/>
                </a:lnTo>
                <a:lnTo>
                  <a:pt x="66833" y="14604"/>
                </a:lnTo>
                <a:lnTo>
                  <a:pt x="74354" y="12303"/>
                </a:lnTo>
                <a:lnTo>
                  <a:pt x="85090" y="11429"/>
                </a:lnTo>
                <a:close/>
              </a:path>
              <a:path w="252729" h="250189">
                <a:moveTo>
                  <a:pt x="247650" y="11429"/>
                </a:moveTo>
                <a:lnTo>
                  <a:pt x="182880" y="11429"/>
                </a:lnTo>
                <a:lnTo>
                  <a:pt x="193040" y="12700"/>
                </a:lnTo>
                <a:lnTo>
                  <a:pt x="199390" y="15239"/>
                </a:lnTo>
                <a:lnTo>
                  <a:pt x="199390" y="27939"/>
                </a:lnTo>
                <a:lnTo>
                  <a:pt x="194310" y="36829"/>
                </a:lnTo>
                <a:lnTo>
                  <a:pt x="85090" y="209550"/>
                </a:lnTo>
                <a:lnTo>
                  <a:pt x="96575" y="209550"/>
                </a:lnTo>
                <a:lnTo>
                  <a:pt x="203200" y="40639"/>
                </a:lnTo>
                <a:lnTo>
                  <a:pt x="215324" y="24467"/>
                </a:lnTo>
                <a:lnTo>
                  <a:pt x="226853" y="16033"/>
                </a:lnTo>
                <a:lnTo>
                  <a:pt x="237668" y="12600"/>
                </a:lnTo>
                <a:lnTo>
                  <a:pt x="247650" y="11429"/>
                </a:lnTo>
                <a:close/>
              </a:path>
              <a:path w="252729" h="250189">
                <a:moveTo>
                  <a:pt x="12700" y="0"/>
                </a:moveTo>
                <a:lnTo>
                  <a:pt x="0" y="0"/>
                </a:lnTo>
                <a:lnTo>
                  <a:pt x="0" y="11429"/>
                </a:lnTo>
                <a:lnTo>
                  <a:pt x="93980" y="11429"/>
                </a:lnTo>
                <a:lnTo>
                  <a:pt x="93980" y="1269"/>
                </a:lnTo>
                <a:lnTo>
                  <a:pt x="19050" y="1269"/>
                </a:lnTo>
                <a:lnTo>
                  <a:pt x="12700" y="0"/>
                </a:lnTo>
                <a:close/>
              </a:path>
              <a:path w="252729" h="250189">
                <a:moveTo>
                  <a:pt x="184150" y="0"/>
                </a:moveTo>
                <a:lnTo>
                  <a:pt x="176530" y="0"/>
                </a:lnTo>
                <a:lnTo>
                  <a:pt x="176530" y="11429"/>
                </a:lnTo>
                <a:lnTo>
                  <a:pt x="252730" y="11429"/>
                </a:lnTo>
                <a:lnTo>
                  <a:pt x="252730" y="1269"/>
                </a:lnTo>
                <a:lnTo>
                  <a:pt x="218440" y="1269"/>
                </a:lnTo>
                <a:lnTo>
                  <a:pt x="209688" y="1071"/>
                </a:lnTo>
                <a:lnTo>
                  <a:pt x="192186" y="198"/>
                </a:lnTo>
                <a:lnTo>
                  <a:pt x="184150" y="0"/>
                </a:lnTo>
                <a:close/>
              </a:path>
              <a:path w="252729" h="250189">
                <a:moveTo>
                  <a:pt x="91440" y="0"/>
                </a:moveTo>
                <a:lnTo>
                  <a:pt x="88900" y="0"/>
                </a:lnTo>
                <a:lnTo>
                  <a:pt x="78204" y="198"/>
                </a:lnTo>
                <a:lnTo>
                  <a:pt x="55860" y="1071"/>
                </a:lnTo>
                <a:lnTo>
                  <a:pt x="44450" y="1269"/>
                </a:lnTo>
                <a:lnTo>
                  <a:pt x="93980" y="1269"/>
                </a:lnTo>
                <a:lnTo>
                  <a:pt x="91440" y="0"/>
                </a:lnTo>
                <a:close/>
              </a:path>
              <a:path w="252729" h="250189">
                <a:moveTo>
                  <a:pt x="251460" y="0"/>
                </a:moveTo>
                <a:lnTo>
                  <a:pt x="247650" y="0"/>
                </a:lnTo>
                <a:lnTo>
                  <a:pt x="240764" y="198"/>
                </a:lnTo>
                <a:lnTo>
                  <a:pt x="226040" y="1071"/>
                </a:lnTo>
                <a:lnTo>
                  <a:pt x="218440" y="1269"/>
                </a:lnTo>
                <a:lnTo>
                  <a:pt x="252730" y="1269"/>
                </a:lnTo>
                <a:lnTo>
                  <a:pt x="251460" y="0"/>
                </a:lnTo>
                <a:close/>
              </a:path>
            </a:pathLst>
          </a:custGeom>
          <a:solidFill>
            <a:srgbClr val="FF3A21"/>
          </a:solidFill>
        </p:spPr>
        <p:txBody>
          <a:bodyPr wrap="square" lIns="0" tIns="0" rIns="0" bIns="0" rtlCol="0"/>
          <a:lstStyle/>
          <a:p>
            <a:endParaRPr sz="1632"/>
          </a:p>
        </p:txBody>
      </p:sp>
      <p:sp>
        <p:nvSpPr>
          <p:cNvPr id="151" name="object 151"/>
          <p:cNvSpPr/>
          <p:nvPr/>
        </p:nvSpPr>
        <p:spPr>
          <a:xfrm>
            <a:off x="8560119" y="5513656"/>
            <a:ext cx="172746" cy="154319"/>
          </a:xfrm>
          <a:custGeom>
            <a:avLst/>
            <a:gdLst/>
            <a:ahLst/>
            <a:cxnLst/>
            <a:rect l="l" t="t" r="r" b="b"/>
            <a:pathLst>
              <a:path w="190500" h="170179">
                <a:moveTo>
                  <a:pt x="154425" y="86360"/>
                </a:moveTo>
                <a:lnTo>
                  <a:pt x="119380" y="86360"/>
                </a:lnTo>
                <a:lnTo>
                  <a:pt x="134719" y="88780"/>
                </a:lnTo>
                <a:lnTo>
                  <a:pt x="144938" y="95250"/>
                </a:lnTo>
                <a:lnTo>
                  <a:pt x="150633" y="104576"/>
                </a:lnTo>
                <a:lnTo>
                  <a:pt x="152400" y="115570"/>
                </a:lnTo>
                <a:lnTo>
                  <a:pt x="148153" y="132893"/>
                </a:lnTo>
                <a:lnTo>
                  <a:pt x="136525" y="147478"/>
                </a:lnTo>
                <a:lnTo>
                  <a:pt x="119181" y="157539"/>
                </a:lnTo>
                <a:lnTo>
                  <a:pt x="97790" y="161290"/>
                </a:lnTo>
                <a:lnTo>
                  <a:pt x="0" y="161290"/>
                </a:lnTo>
                <a:lnTo>
                  <a:pt x="0" y="170180"/>
                </a:lnTo>
                <a:lnTo>
                  <a:pt x="104140" y="170180"/>
                </a:lnTo>
                <a:lnTo>
                  <a:pt x="133330" y="165417"/>
                </a:lnTo>
                <a:lnTo>
                  <a:pt x="156686" y="153035"/>
                </a:lnTo>
                <a:lnTo>
                  <a:pt x="172184" y="135890"/>
                </a:lnTo>
                <a:lnTo>
                  <a:pt x="177800" y="116840"/>
                </a:lnTo>
                <a:lnTo>
                  <a:pt x="174982" y="104675"/>
                </a:lnTo>
                <a:lnTo>
                  <a:pt x="166687" y="93821"/>
                </a:lnTo>
                <a:lnTo>
                  <a:pt x="154425" y="86360"/>
                </a:lnTo>
                <a:close/>
              </a:path>
              <a:path w="190500" h="170179">
                <a:moveTo>
                  <a:pt x="86360" y="8890"/>
                </a:moveTo>
                <a:lnTo>
                  <a:pt x="57150" y="8890"/>
                </a:lnTo>
                <a:lnTo>
                  <a:pt x="63500" y="10160"/>
                </a:lnTo>
                <a:lnTo>
                  <a:pt x="63500" y="15240"/>
                </a:lnTo>
                <a:lnTo>
                  <a:pt x="62230" y="19050"/>
                </a:lnTo>
                <a:lnTo>
                  <a:pt x="29210" y="151130"/>
                </a:lnTo>
                <a:lnTo>
                  <a:pt x="26670" y="160020"/>
                </a:lnTo>
                <a:lnTo>
                  <a:pt x="25400" y="161290"/>
                </a:lnTo>
                <a:lnTo>
                  <a:pt x="49530" y="161290"/>
                </a:lnTo>
                <a:lnTo>
                  <a:pt x="49530" y="153670"/>
                </a:lnTo>
                <a:lnTo>
                  <a:pt x="67310" y="86360"/>
                </a:lnTo>
                <a:lnTo>
                  <a:pt x="154425" y="86360"/>
                </a:lnTo>
                <a:lnTo>
                  <a:pt x="153154" y="85586"/>
                </a:lnTo>
                <a:lnTo>
                  <a:pt x="134620" y="81280"/>
                </a:lnTo>
                <a:lnTo>
                  <a:pt x="143393" y="78740"/>
                </a:lnTo>
                <a:lnTo>
                  <a:pt x="69850" y="78740"/>
                </a:lnTo>
                <a:lnTo>
                  <a:pt x="85090" y="17780"/>
                </a:lnTo>
                <a:lnTo>
                  <a:pt x="86280" y="10636"/>
                </a:lnTo>
                <a:lnTo>
                  <a:pt x="86360" y="8890"/>
                </a:lnTo>
                <a:close/>
              </a:path>
              <a:path w="190500" h="170179">
                <a:moveTo>
                  <a:pt x="138430" y="0"/>
                </a:moveTo>
                <a:lnTo>
                  <a:pt x="39370" y="0"/>
                </a:lnTo>
                <a:lnTo>
                  <a:pt x="39370" y="8890"/>
                </a:lnTo>
                <a:lnTo>
                  <a:pt x="134620" y="8890"/>
                </a:lnTo>
                <a:lnTo>
                  <a:pt x="150296" y="11807"/>
                </a:lnTo>
                <a:lnTo>
                  <a:pt x="160020" y="18891"/>
                </a:lnTo>
                <a:lnTo>
                  <a:pt x="164980" y="27642"/>
                </a:lnTo>
                <a:lnTo>
                  <a:pt x="166370" y="35560"/>
                </a:lnTo>
                <a:lnTo>
                  <a:pt x="162262" y="50879"/>
                </a:lnTo>
                <a:lnTo>
                  <a:pt x="150653" y="64770"/>
                </a:lnTo>
                <a:lnTo>
                  <a:pt x="132615" y="74850"/>
                </a:lnTo>
                <a:lnTo>
                  <a:pt x="109220" y="78740"/>
                </a:lnTo>
                <a:lnTo>
                  <a:pt x="143393" y="78740"/>
                </a:lnTo>
                <a:lnTo>
                  <a:pt x="156209" y="75029"/>
                </a:lnTo>
                <a:lnTo>
                  <a:pt x="173989" y="64611"/>
                </a:lnTo>
                <a:lnTo>
                  <a:pt x="186054" y="51097"/>
                </a:lnTo>
                <a:lnTo>
                  <a:pt x="190500" y="35560"/>
                </a:lnTo>
                <a:lnTo>
                  <a:pt x="187007" y="21967"/>
                </a:lnTo>
                <a:lnTo>
                  <a:pt x="176847" y="10636"/>
                </a:lnTo>
                <a:lnTo>
                  <a:pt x="160496" y="2877"/>
                </a:lnTo>
                <a:lnTo>
                  <a:pt x="138430" y="0"/>
                </a:lnTo>
                <a:close/>
              </a:path>
            </a:pathLst>
          </a:custGeom>
          <a:solidFill>
            <a:srgbClr val="FF3A21"/>
          </a:solidFill>
        </p:spPr>
        <p:txBody>
          <a:bodyPr wrap="square" lIns="0" tIns="0" rIns="0" bIns="0" rtlCol="0"/>
          <a:lstStyle/>
          <a:p>
            <a:endParaRPr sz="1632"/>
          </a:p>
        </p:txBody>
      </p:sp>
      <p:sp>
        <p:nvSpPr>
          <p:cNvPr id="152" name="object 152"/>
          <p:cNvSpPr/>
          <p:nvPr/>
        </p:nvSpPr>
        <p:spPr>
          <a:xfrm>
            <a:off x="7677966" y="5538991"/>
            <a:ext cx="409983" cy="0"/>
          </a:xfrm>
          <a:custGeom>
            <a:avLst/>
            <a:gdLst/>
            <a:ahLst/>
            <a:cxnLst/>
            <a:rect l="l" t="t" r="r" b="b"/>
            <a:pathLst>
              <a:path w="452120">
                <a:moveTo>
                  <a:pt x="0" y="0"/>
                </a:moveTo>
                <a:lnTo>
                  <a:pt x="452119" y="0"/>
                </a:lnTo>
              </a:path>
            </a:pathLst>
          </a:custGeom>
          <a:ln w="15239">
            <a:solidFill>
              <a:srgbClr val="FF3A21"/>
            </a:solidFill>
          </a:ln>
        </p:spPr>
        <p:txBody>
          <a:bodyPr wrap="square" lIns="0" tIns="0" rIns="0" bIns="0" rtlCol="0"/>
          <a:lstStyle/>
          <a:p>
            <a:endParaRPr sz="1632"/>
          </a:p>
        </p:txBody>
      </p:sp>
      <p:sp>
        <p:nvSpPr>
          <p:cNvPr id="153" name="object 153"/>
          <p:cNvSpPr/>
          <p:nvPr/>
        </p:nvSpPr>
        <p:spPr>
          <a:xfrm>
            <a:off x="7681421" y="4765092"/>
            <a:ext cx="406527" cy="304032"/>
          </a:xfrm>
          <a:custGeom>
            <a:avLst/>
            <a:gdLst/>
            <a:ahLst/>
            <a:cxnLst/>
            <a:rect l="l" t="t" r="r" b="b"/>
            <a:pathLst>
              <a:path w="448309" h="335279">
                <a:moveTo>
                  <a:pt x="0" y="335280"/>
                </a:moveTo>
                <a:lnTo>
                  <a:pt x="448309" y="0"/>
                </a:lnTo>
              </a:path>
            </a:pathLst>
          </a:custGeom>
          <a:ln w="35941">
            <a:solidFill>
              <a:srgbClr val="000000"/>
            </a:solidFill>
          </a:ln>
        </p:spPr>
        <p:txBody>
          <a:bodyPr wrap="square" lIns="0" tIns="0" rIns="0" bIns="0" rtlCol="0"/>
          <a:lstStyle/>
          <a:p>
            <a:endParaRPr sz="1632"/>
          </a:p>
        </p:txBody>
      </p:sp>
      <p:sp>
        <p:nvSpPr>
          <p:cNvPr id="154" name="object 154"/>
          <p:cNvSpPr/>
          <p:nvPr/>
        </p:nvSpPr>
        <p:spPr>
          <a:xfrm>
            <a:off x="8334399" y="4535915"/>
            <a:ext cx="406527" cy="305184"/>
          </a:xfrm>
          <a:custGeom>
            <a:avLst/>
            <a:gdLst/>
            <a:ahLst/>
            <a:cxnLst/>
            <a:rect l="l" t="t" r="r" b="b"/>
            <a:pathLst>
              <a:path w="448309" h="336550">
                <a:moveTo>
                  <a:pt x="0" y="336550"/>
                </a:moveTo>
                <a:lnTo>
                  <a:pt x="448309" y="0"/>
                </a:lnTo>
              </a:path>
            </a:pathLst>
          </a:custGeom>
          <a:ln w="35941">
            <a:solidFill>
              <a:srgbClr val="000000"/>
            </a:solidFill>
          </a:ln>
        </p:spPr>
        <p:txBody>
          <a:bodyPr wrap="square" lIns="0" tIns="0" rIns="0" bIns="0" rtlCol="0"/>
          <a:lstStyle/>
          <a:p>
            <a:endParaRPr sz="1632"/>
          </a:p>
        </p:txBody>
      </p:sp>
      <p:sp>
        <p:nvSpPr>
          <p:cNvPr id="155" name="object 155"/>
          <p:cNvSpPr/>
          <p:nvPr/>
        </p:nvSpPr>
        <p:spPr>
          <a:xfrm>
            <a:off x="8302154" y="5352427"/>
            <a:ext cx="406527" cy="305184"/>
          </a:xfrm>
          <a:custGeom>
            <a:avLst/>
            <a:gdLst/>
            <a:ahLst/>
            <a:cxnLst/>
            <a:rect l="l" t="t" r="r" b="b"/>
            <a:pathLst>
              <a:path w="448309" h="336550">
                <a:moveTo>
                  <a:pt x="0" y="336550"/>
                </a:moveTo>
                <a:lnTo>
                  <a:pt x="448310" y="0"/>
                </a:lnTo>
              </a:path>
            </a:pathLst>
          </a:custGeom>
          <a:ln w="35941">
            <a:solidFill>
              <a:srgbClr val="000000"/>
            </a:solidFill>
          </a:ln>
        </p:spPr>
        <p:txBody>
          <a:bodyPr wrap="square" lIns="0" tIns="0" rIns="0" bIns="0" rtlCol="0"/>
          <a:lstStyle/>
          <a:p>
            <a:endParaRPr sz="1632"/>
          </a:p>
        </p:txBody>
      </p:sp>
      <p:sp>
        <p:nvSpPr>
          <p:cNvPr id="156" name="object 156"/>
          <p:cNvSpPr/>
          <p:nvPr/>
        </p:nvSpPr>
        <p:spPr>
          <a:xfrm>
            <a:off x="7649175" y="5613848"/>
            <a:ext cx="406527" cy="304032"/>
          </a:xfrm>
          <a:custGeom>
            <a:avLst/>
            <a:gdLst/>
            <a:ahLst/>
            <a:cxnLst/>
            <a:rect l="l" t="t" r="r" b="b"/>
            <a:pathLst>
              <a:path w="448309" h="335279">
                <a:moveTo>
                  <a:pt x="0" y="335280"/>
                </a:moveTo>
                <a:lnTo>
                  <a:pt x="448309" y="0"/>
                </a:lnTo>
              </a:path>
            </a:pathLst>
          </a:custGeom>
          <a:ln w="35941">
            <a:solidFill>
              <a:srgbClr val="000000"/>
            </a:solidFill>
          </a:ln>
        </p:spPr>
        <p:txBody>
          <a:bodyPr wrap="square" lIns="0" tIns="0" rIns="0" bIns="0" rtlCol="0"/>
          <a:lstStyle/>
          <a:p>
            <a:endParaRPr sz="1632"/>
          </a:p>
        </p:txBody>
      </p:sp>
      <p:sp>
        <p:nvSpPr>
          <p:cNvPr id="157" name="object 157"/>
          <p:cNvSpPr/>
          <p:nvPr/>
        </p:nvSpPr>
        <p:spPr>
          <a:xfrm>
            <a:off x="6718652" y="2438784"/>
            <a:ext cx="152016" cy="142803"/>
          </a:xfrm>
          <a:custGeom>
            <a:avLst/>
            <a:gdLst/>
            <a:ahLst/>
            <a:cxnLst/>
            <a:rect l="l" t="t" r="r" b="b"/>
            <a:pathLst>
              <a:path w="167640" h="157480">
                <a:moveTo>
                  <a:pt x="59690" y="0"/>
                </a:moveTo>
                <a:lnTo>
                  <a:pt x="55879" y="0"/>
                </a:lnTo>
                <a:lnTo>
                  <a:pt x="47168" y="416"/>
                </a:lnTo>
                <a:lnTo>
                  <a:pt x="34766" y="1428"/>
                </a:lnTo>
                <a:lnTo>
                  <a:pt x="22125" y="2678"/>
                </a:lnTo>
                <a:lnTo>
                  <a:pt x="12700" y="3810"/>
                </a:lnTo>
                <a:lnTo>
                  <a:pt x="6350" y="3810"/>
                </a:lnTo>
                <a:lnTo>
                  <a:pt x="6350" y="15239"/>
                </a:lnTo>
                <a:lnTo>
                  <a:pt x="30479" y="15239"/>
                </a:lnTo>
                <a:lnTo>
                  <a:pt x="31750" y="16510"/>
                </a:lnTo>
                <a:lnTo>
                  <a:pt x="31750" y="21589"/>
                </a:lnTo>
                <a:lnTo>
                  <a:pt x="31115" y="25261"/>
                </a:lnTo>
                <a:lnTo>
                  <a:pt x="3810" y="137160"/>
                </a:lnTo>
                <a:lnTo>
                  <a:pt x="1270" y="143510"/>
                </a:lnTo>
                <a:lnTo>
                  <a:pt x="0" y="152400"/>
                </a:lnTo>
                <a:lnTo>
                  <a:pt x="0" y="157480"/>
                </a:lnTo>
                <a:lnTo>
                  <a:pt x="10160" y="157480"/>
                </a:lnTo>
                <a:lnTo>
                  <a:pt x="30837" y="152538"/>
                </a:lnTo>
                <a:lnTo>
                  <a:pt x="47170" y="146050"/>
                </a:lnTo>
                <a:lnTo>
                  <a:pt x="25400" y="146050"/>
                </a:lnTo>
                <a:lnTo>
                  <a:pt x="59690" y="3810"/>
                </a:lnTo>
                <a:lnTo>
                  <a:pt x="59690" y="0"/>
                </a:lnTo>
                <a:close/>
              </a:path>
              <a:path w="167640" h="157480">
                <a:moveTo>
                  <a:pt x="162560" y="0"/>
                </a:moveTo>
                <a:lnTo>
                  <a:pt x="153670" y="0"/>
                </a:lnTo>
                <a:lnTo>
                  <a:pt x="146050" y="1270"/>
                </a:lnTo>
                <a:lnTo>
                  <a:pt x="143510" y="11430"/>
                </a:lnTo>
                <a:lnTo>
                  <a:pt x="121126" y="64968"/>
                </a:lnTo>
                <a:lnTo>
                  <a:pt x="91122" y="104457"/>
                </a:lnTo>
                <a:lnTo>
                  <a:pt x="57785" y="131087"/>
                </a:lnTo>
                <a:lnTo>
                  <a:pt x="25400" y="146050"/>
                </a:lnTo>
                <a:lnTo>
                  <a:pt x="47170" y="146050"/>
                </a:lnTo>
                <a:lnTo>
                  <a:pt x="82669" y="126940"/>
                </a:lnTo>
                <a:lnTo>
                  <a:pt x="139243" y="71596"/>
                </a:lnTo>
                <a:lnTo>
                  <a:pt x="165318" y="19843"/>
                </a:lnTo>
                <a:lnTo>
                  <a:pt x="167640" y="10160"/>
                </a:lnTo>
                <a:lnTo>
                  <a:pt x="167640" y="3810"/>
                </a:lnTo>
                <a:lnTo>
                  <a:pt x="162560" y="0"/>
                </a:lnTo>
                <a:close/>
              </a:path>
            </a:pathLst>
          </a:custGeom>
          <a:solidFill>
            <a:srgbClr val="0000FF"/>
          </a:solidFill>
        </p:spPr>
        <p:txBody>
          <a:bodyPr wrap="square" lIns="0" tIns="0" rIns="0" bIns="0" rtlCol="0"/>
          <a:lstStyle/>
          <a:p>
            <a:endParaRPr sz="1632"/>
          </a:p>
        </p:txBody>
      </p:sp>
      <p:sp>
        <p:nvSpPr>
          <p:cNvPr id="158" name="object 158"/>
          <p:cNvSpPr/>
          <p:nvPr/>
        </p:nvSpPr>
        <p:spPr>
          <a:xfrm>
            <a:off x="6871820" y="2467575"/>
            <a:ext cx="170442" cy="161229"/>
          </a:xfrm>
          <a:custGeom>
            <a:avLst/>
            <a:gdLst/>
            <a:ahLst/>
            <a:cxnLst/>
            <a:rect l="l" t="t" r="r" b="b"/>
            <a:pathLst>
              <a:path w="187959" h="177800">
                <a:moveTo>
                  <a:pt x="142239" y="0"/>
                </a:moveTo>
                <a:lnTo>
                  <a:pt x="132079" y="0"/>
                </a:lnTo>
                <a:lnTo>
                  <a:pt x="130809" y="2539"/>
                </a:lnTo>
                <a:lnTo>
                  <a:pt x="129539" y="6350"/>
                </a:lnTo>
                <a:lnTo>
                  <a:pt x="36829" y="148589"/>
                </a:lnTo>
                <a:lnTo>
                  <a:pt x="30281" y="157122"/>
                </a:lnTo>
                <a:lnTo>
                  <a:pt x="23494" y="163512"/>
                </a:lnTo>
                <a:lnTo>
                  <a:pt x="15755" y="167520"/>
                </a:lnTo>
                <a:lnTo>
                  <a:pt x="6350" y="168910"/>
                </a:lnTo>
                <a:lnTo>
                  <a:pt x="2539" y="170180"/>
                </a:lnTo>
                <a:lnTo>
                  <a:pt x="0" y="170180"/>
                </a:lnTo>
                <a:lnTo>
                  <a:pt x="0" y="176530"/>
                </a:lnTo>
                <a:lnTo>
                  <a:pt x="2539" y="177800"/>
                </a:lnTo>
                <a:lnTo>
                  <a:pt x="10159" y="177800"/>
                </a:lnTo>
                <a:lnTo>
                  <a:pt x="17779" y="176530"/>
                </a:lnTo>
                <a:lnTo>
                  <a:pt x="55879" y="176530"/>
                </a:lnTo>
                <a:lnTo>
                  <a:pt x="55879" y="170180"/>
                </a:lnTo>
                <a:lnTo>
                  <a:pt x="52069" y="168910"/>
                </a:lnTo>
                <a:lnTo>
                  <a:pt x="40639" y="168910"/>
                </a:lnTo>
                <a:lnTo>
                  <a:pt x="40639" y="158750"/>
                </a:lnTo>
                <a:lnTo>
                  <a:pt x="43179" y="154939"/>
                </a:lnTo>
                <a:lnTo>
                  <a:pt x="44450" y="152400"/>
                </a:lnTo>
                <a:lnTo>
                  <a:pt x="64769" y="121920"/>
                </a:lnTo>
                <a:lnTo>
                  <a:pt x="159568" y="121920"/>
                </a:lnTo>
                <a:lnTo>
                  <a:pt x="158319" y="113030"/>
                </a:lnTo>
                <a:lnTo>
                  <a:pt x="71119" y="113030"/>
                </a:lnTo>
                <a:lnTo>
                  <a:pt x="121919" y="30480"/>
                </a:lnTo>
                <a:lnTo>
                  <a:pt x="146721" y="30480"/>
                </a:lnTo>
                <a:lnTo>
                  <a:pt x="143509" y="7620"/>
                </a:lnTo>
                <a:lnTo>
                  <a:pt x="142239" y="2539"/>
                </a:lnTo>
                <a:lnTo>
                  <a:pt x="142239" y="0"/>
                </a:lnTo>
                <a:close/>
              </a:path>
              <a:path w="187959" h="177800">
                <a:moveTo>
                  <a:pt x="55879" y="176530"/>
                </a:moveTo>
                <a:lnTo>
                  <a:pt x="25400" y="176530"/>
                </a:lnTo>
                <a:lnTo>
                  <a:pt x="31511" y="176728"/>
                </a:lnTo>
                <a:lnTo>
                  <a:pt x="44688" y="177601"/>
                </a:lnTo>
                <a:lnTo>
                  <a:pt x="50800" y="177800"/>
                </a:lnTo>
                <a:lnTo>
                  <a:pt x="55879" y="177800"/>
                </a:lnTo>
                <a:lnTo>
                  <a:pt x="55879" y="176530"/>
                </a:lnTo>
                <a:close/>
              </a:path>
              <a:path w="187959" h="177800">
                <a:moveTo>
                  <a:pt x="187959" y="168910"/>
                </a:moveTo>
                <a:lnTo>
                  <a:pt x="118109" y="168910"/>
                </a:lnTo>
                <a:lnTo>
                  <a:pt x="118109" y="177800"/>
                </a:lnTo>
                <a:lnTo>
                  <a:pt x="121919" y="177800"/>
                </a:lnTo>
                <a:lnTo>
                  <a:pt x="129043" y="177601"/>
                </a:lnTo>
                <a:lnTo>
                  <a:pt x="147101" y="176728"/>
                </a:lnTo>
                <a:lnTo>
                  <a:pt x="154939" y="176530"/>
                </a:lnTo>
                <a:lnTo>
                  <a:pt x="187324" y="176530"/>
                </a:lnTo>
                <a:lnTo>
                  <a:pt x="187959" y="175260"/>
                </a:lnTo>
                <a:lnTo>
                  <a:pt x="187959" y="168910"/>
                </a:lnTo>
                <a:close/>
              </a:path>
              <a:path w="187959" h="177800">
                <a:moveTo>
                  <a:pt x="187324" y="176530"/>
                </a:moveTo>
                <a:lnTo>
                  <a:pt x="158750" y="176530"/>
                </a:lnTo>
                <a:lnTo>
                  <a:pt x="163829" y="177800"/>
                </a:lnTo>
                <a:lnTo>
                  <a:pt x="186689" y="177800"/>
                </a:lnTo>
                <a:lnTo>
                  <a:pt x="187324" y="176530"/>
                </a:lnTo>
                <a:close/>
              </a:path>
              <a:path w="187959" h="177800">
                <a:moveTo>
                  <a:pt x="159568" y="121920"/>
                </a:moveTo>
                <a:lnTo>
                  <a:pt x="135889" y="121920"/>
                </a:lnTo>
                <a:lnTo>
                  <a:pt x="140969" y="162560"/>
                </a:lnTo>
                <a:lnTo>
                  <a:pt x="139700" y="165100"/>
                </a:lnTo>
                <a:lnTo>
                  <a:pt x="139700" y="168910"/>
                </a:lnTo>
                <a:lnTo>
                  <a:pt x="166369" y="168910"/>
                </a:lnTo>
                <a:lnTo>
                  <a:pt x="165100" y="167639"/>
                </a:lnTo>
                <a:lnTo>
                  <a:pt x="165100" y="161289"/>
                </a:lnTo>
                <a:lnTo>
                  <a:pt x="159568" y="121920"/>
                </a:lnTo>
                <a:close/>
              </a:path>
              <a:path w="187959" h="177800">
                <a:moveTo>
                  <a:pt x="146721" y="30480"/>
                </a:moveTo>
                <a:lnTo>
                  <a:pt x="121919" y="30480"/>
                </a:lnTo>
                <a:lnTo>
                  <a:pt x="134619" y="113030"/>
                </a:lnTo>
                <a:lnTo>
                  <a:pt x="158319" y="113030"/>
                </a:lnTo>
                <a:lnTo>
                  <a:pt x="146721" y="30480"/>
                </a:lnTo>
                <a:close/>
              </a:path>
            </a:pathLst>
          </a:custGeom>
          <a:solidFill>
            <a:srgbClr val="0000FF"/>
          </a:solidFill>
        </p:spPr>
        <p:txBody>
          <a:bodyPr wrap="square" lIns="0" tIns="0" rIns="0" bIns="0" rtlCol="0"/>
          <a:lstStyle/>
          <a:p>
            <a:endParaRPr sz="1632"/>
          </a:p>
        </p:txBody>
      </p:sp>
      <p:sp>
        <p:nvSpPr>
          <p:cNvPr id="159" name="object 159"/>
          <p:cNvSpPr/>
          <p:nvPr/>
        </p:nvSpPr>
        <p:spPr>
          <a:xfrm>
            <a:off x="7175851" y="2469303"/>
            <a:ext cx="214205" cy="0"/>
          </a:xfrm>
          <a:custGeom>
            <a:avLst/>
            <a:gdLst/>
            <a:ahLst/>
            <a:cxnLst/>
            <a:rect l="l" t="t" r="r" b="b"/>
            <a:pathLst>
              <a:path w="236220">
                <a:moveTo>
                  <a:pt x="0" y="0"/>
                </a:moveTo>
                <a:lnTo>
                  <a:pt x="236220" y="0"/>
                </a:lnTo>
              </a:path>
            </a:pathLst>
          </a:custGeom>
          <a:ln w="13969">
            <a:solidFill>
              <a:srgbClr val="0000FF"/>
            </a:solidFill>
          </a:ln>
        </p:spPr>
        <p:txBody>
          <a:bodyPr wrap="square" lIns="0" tIns="0" rIns="0" bIns="0" rtlCol="0"/>
          <a:lstStyle/>
          <a:p>
            <a:endParaRPr sz="1632"/>
          </a:p>
        </p:txBody>
      </p:sp>
      <p:sp>
        <p:nvSpPr>
          <p:cNvPr id="160" name="object 160"/>
          <p:cNvSpPr/>
          <p:nvPr/>
        </p:nvSpPr>
        <p:spPr>
          <a:xfrm>
            <a:off x="7175851" y="2531492"/>
            <a:ext cx="214205" cy="0"/>
          </a:xfrm>
          <a:custGeom>
            <a:avLst/>
            <a:gdLst/>
            <a:ahLst/>
            <a:cxnLst/>
            <a:rect l="l" t="t" r="r" b="b"/>
            <a:pathLst>
              <a:path w="236220">
                <a:moveTo>
                  <a:pt x="0" y="0"/>
                </a:moveTo>
                <a:lnTo>
                  <a:pt x="236220" y="0"/>
                </a:lnTo>
              </a:path>
            </a:pathLst>
          </a:custGeom>
          <a:ln w="13970">
            <a:solidFill>
              <a:srgbClr val="0000FF"/>
            </a:solidFill>
          </a:ln>
        </p:spPr>
        <p:txBody>
          <a:bodyPr wrap="square" lIns="0" tIns="0" rIns="0" bIns="0" rtlCol="0"/>
          <a:lstStyle/>
          <a:p>
            <a:endParaRPr sz="1632"/>
          </a:p>
        </p:txBody>
      </p:sp>
      <p:sp>
        <p:nvSpPr>
          <p:cNvPr id="161" name="object 161"/>
          <p:cNvSpPr/>
          <p:nvPr/>
        </p:nvSpPr>
        <p:spPr>
          <a:xfrm>
            <a:off x="7522495" y="2499822"/>
            <a:ext cx="198082" cy="0"/>
          </a:xfrm>
          <a:custGeom>
            <a:avLst/>
            <a:gdLst/>
            <a:ahLst/>
            <a:cxnLst/>
            <a:rect l="l" t="t" r="r" b="b"/>
            <a:pathLst>
              <a:path w="218440">
                <a:moveTo>
                  <a:pt x="0" y="0"/>
                </a:moveTo>
                <a:lnTo>
                  <a:pt x="218439" y="0"/>
                </a:lnTo>
              </a:path>
            </a:pathLst>
          </a:custGeom>
          <a:ln w="15240">
            <a:solidFill>
              <a:srgbClr val="0000FF"/>
            </a:solidFill>
          </a:ln>
        </p:spPr>
        <p:txBody>
          <a:bodyPr wrap="square" lIns="0" tIns="0" rIns="0" bIns="0" rtlCol="0"/>
          <a:lstStyle/>
          <a:p>
            <a:endParaRPr sz="1632"/>
          </a:p>
        </p:txBody>
      </p:sp>
      <p:sp>
        <p:nvSpPr>
          <p:cNvPr id="162" name="object 162"/>
          <p:cNvSpPr/>
          <p:nvPr/>
        </p:nvSpPr>
        <p:spPr>
          <a:xfrm>
            <a:off x="7773552" y="2366231"/>
            <a:ext cx="107102" cy="215356"/>
          </a:xfrm>
          <a:custGeom>
            <a:avLst/>
            <a:gdLst/>
            <a:ahLst/>
            <a:cxnLst/>
            <a:rect l="l" t="t" r="r" b="b"/>
            <a:pathLst>
              <a:path w="118109" h="237489">
                <a:moveTo>
                  <a:pt x="118109" y="226060"/>
                </a:moveTo>
                <a:lnTo>
                  <a:pt x="1270" y="226060"/>
                </a:lnTo>
                <a:lnTo>
                  <a:pt x="1270" y="237490"/>
                </a:lnTo>
                <a:lnTo>
                  <a:pt x="13612" y="236755"/>
                </a:lnTo>
                <a:lnTo>
                  <a:pt x="29527" y="236378"/>
                </a:lnTo>
                <a:lnTo>
                  <a:pt x="118109" y="236220"/>
                </a:lnTo>
                <a:lnTo>
                  <a:pt x="118109" y="226060"/>
                </a:lnTo>
                <a:close/>
              </a:path>
              <a:path w="118109" h="237489">
                <a:moveTo>
                  <a:pt x="118109" y="236220"/>
                </a:moveTo>
                <a:lnTo>
                  <a:pt x="59690" y="236220"/>
                </a:lnTo>
                <a:lnTo>
                  <a:pt x="89376" y="236378"/>
                </a:lnTo>
                <a:lnTo>
                  <a:pt x="105588" y="236755"/>
                </a:lnTo>
                <a:lnTo>
                  <a:pt x="118109" y="237490"/>
                </a:lnTo>
                <a:lnTo>
                  <a:pt x="118109" y="236220"/>
                </a:lnTo>
                <a:close/>
              </a:path>
              <a:path w="118109" h="237489">
                <a:moveTo>
                  <a:pt x="73659" y="24130"/>
                </a:moveTo>
                <a:lnTo>
                  <a:pt x="45720" y="24130"/>
                </a:lnTo>
                <a:lnTo>
                  <a:pt x="45720" y="209550"/>
                </a:lnTo>
                <a:lnTo>
                  <a:pt x="45025" y="217487"/>
                </a:lnTo>
                <a:lnTo>
                  <a:pt x="41116" y="222567"/>
                </a:lnTo>
                <a:lnTo>
                  <a:pt x="31253" y="225266"/>
                </a:lnTo>
                <a:lnTo>
                  <a:pt x="12700" y="226060"/>
                </a:lnTo>
                <a:lnTo>
                  <a:pt x="106679" y="226060"/>
                </a:lnTo>
                <a:lnTo>
                  <a:pt x="87590" y="225266"/>
                </a:lnTo>
                <a:lnTo>
                  <a:pt x="77787" y="222567"/>
                </a:lnTo>
                <a:lnTo>
                  <a:pt x="74175" y="217487"/>
                </a:lnTo>
                <a:lnTo>
                  <a:pt x="73659" y="209550"/>
                </a:lnTo>
                <a:lnTo>
                  <a:pt x="73659" y="24130"/>
                </a:lnTo>
                <a:close/>
              </a:path>
              <a:path w="118109" h="237489">
                <a:moveTo>
                  <a:pt x="73659" y="0"/>
                </a:moveTo>
                <a:lnTo>
                  <a:pt x="64770" y="0"/>
                </a:lnTo>
                <a:lnTo>
                  <a:pt x="46970" y="13215"/>
                </a:lnTo>
                <a:lnTo>
                  <a:pt x="28098" y="20002"/>
                </a:lnTo>
                <a:lnTo>
                  <a:pt x="11370" y="22502"/>
                </a:lnTo>
                <a:lnTo>
                  <a:pt x="0" y="22860"/>
                </a:lnTo>
                <a:lnTo>
                  <a:pt x="0" y="34290"/>
                </a:lnTo>
                <a:lnTo>
                  <a:pt x="7322" y="34131"/>
                </a:lnTo>
                <a:lnTo>
                  <a:pt x="18573" y="33020"/>
                </a:lnTo>
                <a:lnTo>
                  <a:pt x="31968" y="30003"/>
                </a:lnTo>
                <a:lnTo>
                  <a:pt x="45720" y="24130"/>
                </a:lnTo>
                <a:lnTo>
                  <a:pt x="73659" y="24130"/>
                </a:lnTo>
                <a:lnTo>
                  <a:pt x="73659" y="0"/>
                </a:lnTo>
                <a:close/>
              </a:path>
            </a:pathLst>
          </a:custGeom>
          <a:solidFill>
            <a:srgbClr val="0000FF"/>
          </a:solidFill>
        </p:spPr>
        <p:txBody>
          <a:bodyPr wrap="square" lIns="0" tIns="0" rIns="0" bIns="0" rtlCol="0"/>
          <a:lstStyle/>
          <a:p>
            <a:endParaRPr sz="1632"/>
          </a:p>
        </p:txBody>
      </p:sp>
      <p:sp>
        <p:nvSpPr>
          <p:cNvPr id="163" name="object 163"/>
          <p:cNvSpPr/>
          <p:nvPr/>
        </p:nvSpPr>
        <p:spPr>
          <a:xfrm>
            <a:off x="8003879" y="2483699"/>
            <a:ext cx="34549" cy="34549"/>
          </a:xfrm>
          <a:custGeom>
            <a:avLst/>
            <a:gdLst/>
            <a:ahLst/>
            <a:cxnLst/>
            <a:rect l="l" t="t" r="r" b="b"/>
            <a:pathLst>
              <a:path w="38100" h="38100">
                <a:moveTo>
                  <a:pt x="19050" y="0"/>
                </a:moveTo>
                <a:lnTo>
                  <a:pt x="11787" y="1547"/>
                </a:lnTo>
                <a:lnTo>
                  <a:pt x="5715" y="5715"/>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FF"/>
          </a:solidFill>
        </p:spPr>
        <p:txBody>
          <a:bodyPr wrap="square" lIns="0" tIns="0" rIns="0" bIns="0" rtlCol="0"/>
          <a:lstStyle/>
          <a:p>
            <a:endParaRPr sz="1632"/>
          </a:p>
        </p:txBody>
      </p:sp>
      <p:sp>
        <p:nvSpPr>
          <p:cNvPr id="164" name="object 164"/>
          <p:cNvSpPr/>
          <p:nvPr/>
        </p:nvSpPr>
        <p:spPr>
          <a:xfrm>
            <a:off x="8192748" y="2143965"/>
            <a:ext cx="230327" cy="226873"/>
          </a:xfrm>
          <a:custGeom>
            <a:avLst/>
            <a:gdLst/>
            <a:ahLst/>
            <a:cxnLst/>
            <a:rect l="l" t="t" r="r" b="b"/>
            <a:pathLst>
              <a:path w="254000" h="250189">
                <a:moveTo>
                  <a:pt x="85090" y="10159"/>
                </a:moveTo>
                <a:lnTo>
                  <a:pt x="29210" y="10159"/>
                </a:lnTo>
                <a:lnTo>
                  <a:pt x="29210" y="13969"/>
                </a:lnTo>
                <a:lnTo>
                  <a:pt x="30591" y="23733"/>
                </a:lnTo>
                <a:lnTo>
                  <a:pt x="58420" y="242569"/>
                </a:lnTo>
                <a:lnTo>
                  <a:pt x="59690" y="248919"/>
                </a:lnTo>
                <a:lnTo>
                  <a:pt x="59690" y="250189"/>
                </a:lnTo>
                <a:lnTo>
                  <a:pt x="71120" y="250189"/>
                </a:lnTo>
                <a:lnTo>
                  <a:pt x="72390" y="247650"/>
                </a:lnTo>
                <a:lnTo>
                  <a:pt x="74929" y="243839"/>
                </a:lnTo>
                <a:lnTo>
                  <a:pt x="96441" y="209550"/>
                </a:lnTo>
                <a:lnTo>
                  <a:pt x="85090" y="209550"/>
                </a:lnTo>
                <a:lnTo>
                  <a:pt x="60960" y="21589"/>
                </a:lnTo>
                <a:lnTo>
                  <a:pt x="62587" y="17125"/>
                </a:lnTo>
                <a:lnTo>
                  <a:pt x="67309" y="13493"/>
                </a:lnTo>
                <a:lnTo>
                  <a:pt x="74890" y="11052"/>
                </a:lnTo>
                <a:lnTo>
                  <a:pt x="85090" y="10159"/>
                </a:lnTo>
                <a:close/>
              </a:path>
              <a:path w="254000" h="250189">
                <a:moveTo>
                  <a:pt x="248920" y="10159"/>
                </a:moveTo>
                <a:lnTo>
                  <a:pt x="182879" y="10159"/>
                </a:lnTo>
                <a:lnTo>
                  <a:pt x="193040" y="11429"/>
                </a:lnTo>
                <a:lnTo>
                  <a:pt x="199390" y="15239"/>
                </a:lnTo>
                <a:lnTo>
                  <a:pt x="199390" y="27939"/>
                </a:lnTo>
                <a:lnTo>
                  <a:pt x="194310" y="35559"/>
                </a:lnTo>
                <a:lnTo>
                  <a:pt x="85090" y="209550"/>
                </a:lnTo>
                <a:lnTo>
                  <a:pt x="96441" y="209550"/>
                </a:lnTo>
                <a:lnTo>
                  <a:pt x="203200" y="39369"/>
                </a:lnTo>
                <a:lnTo>
                  <a:pt x="215880" y="23733"/>
                </a:lnTo>
                <a:lnTo>
                  <a:pt x="227488" y="15239"/>
                </a:lnTo>
                <a:lnTo>
                  <a:pt x="238382" y="11509"/>
                </a:lnTo>
                <a:lnTo>
                  <a:pt x="248920" y="10159"/>
                </a:lnTo>
                <a:close/>
              </a:path>
              <a:path w="254000" h="250189">
                <a:moveTo>
                  <a:pt x="93979" y="0"/>
                </a:moveTo>
                <a:lnTo>
                  <a:pt x="0" y="0"/>
                </a:lnTo>
                <a:lnTo>
                  <a:pt x="0" y="10159"/>
                </a:lnTo>
                <a:lnTo>
                  <a:pt x="93979" y="10159"/>
                </a:lnTo>
                <a:lnTo>
                  <a:pt x="93979" y="0"/>
                </a:lnTo>
                <a:close/>
              </a:path>
              <a:path w="254000" h="250189">
                <a:moveTo>
                  <a:pt x="254000" y="0"/>
                </a:moveTo>
                <a:lnTo>
                  <a:pt x="177800" y="0"/>
                </a:lnTo>
                <a:lnTo>
                  <a:pt x="177800" y="10159"/>
                </a:lnTo>
                <a:lnTo>
                  <a:pt x="252729" y="10159"/>
                </a:lnTo>
                <a:lnTo>
                  <a:pt x="254000" y="5079"/>
                </a:lnTo>
                <a:lnTo>
                  <a:pt x="254000" y="0"/>
                </a:lnTo>
                <a:close/>
              </a:path>
            </a:pathLst>
          </a:custGeom>
          <a:solidFill>
            <a:srgbClr val="0000FF"/>
          </a:solidFill>
        </p:spPr>
        <p:txBody>
          <a:bodyPr wrap="square" lIns="0" tIns="0" rIns="0" bIns="0" rtlCol="0"/>
          <a:lstStyle/>
          <a:p>
            <a:endParaRPr sz="1632"/>
          </a:p>
        </p:txBody>
      </p:sp>
      <p:sp>
        <p:nvSpPr>
          <p:cNvPr id="165" name="object 165"/>
          <p:cNvSpPr/>
          <p:nvPr/>
        </p:nvSpPr>
        <p:spPr>
          <a:xfrm>
            <a:off x="8374706" y="2251067"/>
            <a:ext cx="169291" cy="161229"/>
          </a:xfrm>
          <a:custGeom>
            <a:avLst/>
            <a:gdLst/>
            <a:ahLst/>
            <a:cxnLst/>
            <a:rect l="l" t="t" r="r" b="b"/>
            <a:pathLst>
              <a:path w="186690" h="177800">
                <a:moveTo>
                  <a:pt x="54609" y="170180"/>
                </a:moveTo>
                <a:lnTo>
                  <a:pt x="0" y="170180"/>
                </a:lnTo>
                <a:lnTo>
                  <a:pt x="0" y="176530"/>
                </a:lnTo>
                <a:lnTo>
                  <a:pt x="1269" y="177800"/>
                </a:lnTo>
                <a:lnTo>
                  <a:pt x="10159" y="177800"/>
                </a:lnTo>
                <a:lnTo>
                  <a:pt x="17779" y="176530"/>
                </a:lnTo>
                <a:lnTo>
                  <a:pt x="54609" y="176530"/>
                </a:lnTo>
                <a:lnTo>
                  <a:pt x="54609" y="170180"/>
                </a:lnTo>
                <a:close/>
              </a:path>
              <a:path w="186690" h="177800">
                <a:moveTo>
                  <a:pt x="54609" y="176530"/>
                </a:moveTo>
                <a:lnTo>
                  <a:pt x="33019" y="176530"/>
                </a:lnTo>
                <a:lnTo>
                  <a:pt x="43179" y="177800"/>
                </a:lnTo>
                <a:lnTo>
                  <a:pt x="54609" y="177800"/>
                </a:lnTo>
                <a:lnTo>
                  <a:pt x="54609" y="176530"/>
                </a:lnTo>
                <a:close/>
              </a:path>
              <a:path w="186690" h="177800">
                <a:moveTo>
                  <a:pt x="186689" y="170180"/>
                </a:moveTo>
                <a:lnTo>
                  <a:pt x="118109" y="170180"/>
                </a:lnTo>
                <a:lnTo>
                  <a:pt x="118109" y="177800"/>
                </a:lnTo>
                <a:lnTo>
                  <a:pt x="121919" y="177800"/>
                </a:lnTo>
                <a:lnTo>
                  <a:pt x="128488" y="177601"/>
                </a:lnTo>
                <a:lnTo>
                  <a:pt x="146387" y="176728"/>
                </a:lnTo>
                <a:lnTo>
                  <a:pt x="153669" y="176530"/>
                </a:lnTo>
                <a:lnTo>
                  <a:pt x="186689" y="176530"/>
                </a:lnTo>
                <a:lnTo>
                  <a:pt x="186689" y="170180"/>
                </a:lnTo>
                <a:close/>
              </a:path>
              <a:path w="186690" h="177800">
                <a:moveTo>
                  <a:pt x="186689" y="176530"/>
                </a:moveTo>
                <a:lnTo>
                  <a:pt x="157479" y="176530"/>
                </a:lnTo>
                <a:lnTo>
                  <a:pt x="163829" y="177800"/>
                </a:lnTo>
                <a:lnTo>
                  <a:pt x="186689" y="177800"/>
                </a:lnTo>
                <a:lnTo>
                  <a:pt x="186689" y="176530"/>
                </a:lnTo>
                <a:close/>
              </a:path>
              <a:path w="186690" h="177800">
                <a:moveTo>
                  <a:pt x="142239" y="0"/>
                </a:moveTo>
                <a:lnTo>
                  <a:pt x="132079" y="0"/>
                </a:lnTo>
                <a:lnTo>
                  <a:pt x="130809" y="2540"/>
                </a:lnTo>
                <a:lnTo>
                  <a:pt x="128269" y="6350"/>
                </a:lnTo>
                <a:lnTo>
                  <a:pt x="36829" y="148590"/>
                </a:lnTo>
                <a:lnTo>
                  <a:pt x="6350" y="170180"/>
                </a:lnTo>
                <a:lnTo>
                  <a:pt x="50800" y="170180"/>
                </a:lnTo>
                <a:lnTo>
                  <a:pt x="49529" y="168910"/>
                </a:lnTo>
                <a:lnTo>
                  <a:pt x="39369" y="168910"/>
                </a:lnTo>
                <a:lnTo>
                  <a:pt x="39369" y="158750"/>
                </a:lnTo>
                <a:lnTo>
                  <a:pt x="43179" y="154940"/>
                </a:lnTo>
                <a:lnTo>
                  <a:pt x="44450" y="152400"/>
                </a:lnTo>
                <a:lnTo>
                  <a:pt x="64769" y="120650"/>
                </a:lnTo>
                <a:lnTo>
                  <a:pt x="159390" y="120650"/>
                </a:lnTo>
                <a:lnTo>
                  <a:pt x="158141" y="111760"/>
                </a:lnTo>
                <a:lnTo>
                  <a:pt x="69850" y="111760"/>
                </a:lnTo>
                <a:lnTo>
                  <a:pt x="121919" y="30480"/>
                </a:lnTo>
                <a:lnTo>
                  <a:pt x="146721" y="30480"/>
                </a:lnTo>
                <a:lnTo>
                  <a:pt x="143509" y="7620"/>
                </a:lnTo>
                <a:lnTo>
                  <a:pt x="142239" y="2540"/>
                </a:lnTo>
                <a:lnTo>
                  <a:pt x="142239" y="0"/>
                </a:lnTo>
                <a:close/>
              </a:path>
              <a:path w="186690" h="177800">
                <a:moveTo>
                  <a:pt x="159390" y="120650"/>
                </a:moveTo>
                <a:lnTo>
                  <a:pt x="134619" y="120650"/>
                </a:lnTo>
                <a:lnTo>
                  <a:pt x="140969" y="162560"/>
                </a:lnTo>
                <a:lnTo>
                  <a:pt x="139700" y="165100"/>
                </a:lnTo>
                <a:lnTo>
                  <a:pt x="138429" y="170180"/>
                </a:lnTo>
                <a:lnTo>
                  <a:pt x="166369" y="170180"/>
                </a:lnTo>
                <a:lnTo>
                  <a:pt x="165100" y="167640"/>
                </a:lnTo>
                <a:lnTo>
                  <a:pt x="165100" y="161290"/>
                </a:lnTo>
                <a:lnTo>
                  <a:pt x="159390" y="120650"/>
                </a:lnTo>
                <a:close/>
              </a:path>
              <a:path w="186690" h="177800">
                <a:moveTo>
                  <a:pt x="146721" y="30480"/>
                </a:moveTo>
                <a:lnTo>
                  <a:pt x="121919" y="30480"/>
                </a:lnTo>
                <a:lnTo>
                  <a:pt x="133350" y="111760"/>
                </a:lnTo>
                <a:lnTo>
                  <a:pt x="158141" y="111760"/>
                </a:lnTo>
                <a:lnTo>
                  <a:pt x="146721" y="30480"/>
                </a:lnTo>
                <a:close/>
              </a:path>
            </a:pathLst>
          </a:custGeom>
          <a:solidFill>
            <a:srgbClr val="0000FF"/>
          </a:solidFill>
        </p:spPr>
        <p:txBody>
          <a:bodyPr wrap="square" lIns="0" tIns="0" rIns="0" bIns="0" rtlCol="0"/>
          <a:lstStyle/>
          <a:p>
            <a:endParaRPr sz="1632"/>
          </a:p>
        </p:txBody>
      </p:sp>
      <p:sp>
        <p:nvSpPr>
          <p:cNvPr id="166" name="object 166"/>
          <p:cNvSpPr/>
          <p:nvPr/>
        </p:nvSpPr>
        <p:spPr>
          <a:xfrm>
            <a:off x="8192748" y="2581588"/>
            <a:ext cx="230327" cy="226873"/>
          </a:xfrm>
          <a:custGeom>
            <a:avLst/>
            <a:gdLst/>
            <a:ahLst/>
            <a:cxnLst/>
            <a:rect l="l" t="t" r="r" b="b"/>
            <a:pathLst>
              <a:path w="254000" h="250189">
                <a:moveTo>
                  <a:pt x="85090" y="11429"/>
                </a:moveTo>
                <a:lnTo>
                  <a:pt x="29210" y="11429"/>
                </a:lnTo>
                <a:lnTo>
                  <a:pt x="29232" y="14128"/>
                </a:lnTo>
                <a:lnTo>
                  <a:pt x="30593" y="23752"/>
                </a:lnTo>
                <a:lnTo>
                  <a:pt x="58420" y="242569"/>
                </a:lnTo>
                <a:lnTo>
                  <a:pt x="59690" y="248919"/>
                </a:lnTo>
                <a:lnTo>
                  <a:pt x="59690" y="250189"/>
                </a:lnTo>
                <a:lnTo>
                  <a:pt x="71120" y="250189"/>
                </a:lnTo>
                <a:lnTo>
                  <a:pt x="72390" y="248919"/>
                </a:lnTo>
                <a:lnTo>
                  <a:pt x="74929" y="243839"/>
                </a:lnTo>
                <a:lnTo>
                  <a:pt x="96441" y="209550"/>
                </a:lnTo>
                <a:lnTo>
                  <a:pt x="85090" y="209550"/>
                </a:lnTo>
                <a:lnTo>
                  <a:pt x="60960" y="21589"/>
                </a:lnTo>
                <a:lnTo>
                  <a:pt x="62587" y="17323"/>
                </a:lnTo>
                <a:lnTo>
                  <a:pt x="67309" y="14128"/>
                </a:lnTo>
                <a:lnTo>
                  <a:pt x="74890" y="12124"/>
                </a:lnTo>
                <a:lnTo>
                  <a:pt x="85090" y="11429"/>
                </a:lnTo>
                <a:close/>
              </a:path>
              <a:path w="254000" h="250189">
                <a:moveTo>
                  <a:pt x="248920" y="11429"/>
                </a:moveTo>
                <a:lnTo>
                  <a:pt x="193040" y="11429"/>
                </a:lnTo>
                <a:lnTo>
                  <a:pt x="199390" y="15239"/>
                </a:lnTo>
                <a:lnTo>
                  <a:pt x="199390" y="27939"/>
                </a:lnTo>
                <a:lnTo>
                  <a:pt x="194310" y="35559"/>
                </a:lnTo>
                <a:lnTo>
                  <a:pt x="85090" y="209550"/>
                </a:lnTo>
                <a:lnTo>
                  <a:pt x="96441" y="209550"/>
                </a:lnTo>
                <a:lnTo>
                  <a:pt x="203200" y="39369"/>
                </a:lnTo>
                <a:lnTo>
                  <a:pt x="215880" y="23752"/>
                </a:lnTo>
                <a:lnTo>
                  <a:pt x="227488" y="15398"/>
                </a:lnTo>
                <a:lnTo>
                  <a:pt x="238382" y="12045"/>
                </a:lnTo>
                <a:lnTo>
                  <a:pt x="248920" y="11429"/>
                </a:lnTo>
                <a:close/>
              </a:path>
              <a:path w="254000" h="250189">
                <a:moveTo>
                  <a:pt x="12700" y="0"/>
                </a:moveTo>
                <a:lnTo>
                  <a:pt x="0" y="0"/>
                </a:lnTo>
                <a:lnTo>
                  <a:pt x="0" y="11429"/>
                </a:lnTo>
                <a:lnTo>
                  <a:pt x="93979" y="11429"/>
                </a:lnTo>
                <a:lnTo>
                  <a:pt x="93979" y="1269"/>
                </a:lnTo>
                <a:lnTo>
                  <a:pt x="19050" y="1269"/>
                </a:lnTo>
                <a:lnTo>
                  <a:pt x="12700" y="0"/>
                </a:lnTo>
                <a:close/>
              </a:path>
              <a:path w="254000" h="250189">
                <a:moveTo>
                  <a:pt x="184150" y="0"/>
                </a:moveTo>
                <a:lnTo>
                  <a:pt x="177800" y="0"/>
                </a:lnTo>
                <a:lnTo>
                  <a:pt x="177800" y="11429"/>
                </a:lnTo>
                <a:lnTo>
                  <a:pt x="252729" y="11429"/>
                </a:lnTo>
                <a:lnTo>
                  <a:pt x="254000" y="5079"/>
                </a:lnTo>
                <a:lnTo>
                  <a:pt x="254000" y="1269"/>
                </a:lnTo>
                <a:lnTo>
                  <a:pt x="219710" y="1269"/>
                </a:lnTo>
                <a:lnTo>
                  <a:pt x="210403" y="1071"/>
                </a:lnTo>
                <a:lnTo>
                  <a:pt x="192742" y="198"/>
                </a:lnTo>
                <a:lnTo>
                  <a:pt x="184150" y="0"/>
                </a:lnTo>
                <a:close/>
              </a:path>
              <a:path w="254000" h="250189">
                <a:moveTo>
                  <a:pt x="91440" y="0"/>
                </a:moveTo>
                <a:lnTo>
                  <a:pt x="88900" y="0"/>
                </a:lnTo>
                <a:lnTo>
                  <a:pt x="78224" y="198"/>
                </a:lnTo>
                <a:lnTo>
                  <a:pt x="56395" y="1071"/>
                </a:lnTo>
                <a:lnTo>
                  <a:pt x="45720" y="1269"/>
                </a:lnTo>
                <a:lnTo>
                  <a:pt x="93979" y="1269"/>
                </a:lnTo>
                <a:lnTo>
                  <a:pt x="91440" y="0"/>
                </a:lnTo>
                <a:close/>
              </a:path>
              <a:path w="254000" h="250189">
                <a:moveTo>
                  <a:pt x="251460" y="0"/>
                </a:moveTo>
                <a:lnTo>
                  <a:pt x="248920" y="0"/>
                </a:lnTo>
                <a:lnTo>
                  <a:pt x="242034" y="198"/>
                </a:lnTo>
                <a:lnTo>
                  <a:pt x="227310" y="1071"/>
                </a:lnTo>
                <a:lnTo>
                  <a:pt x="219710" y="1269"/>
                </a:lnTo>
                <a:lnTo>
                  <a:pt x="254000" y="1269"/>
                </a:lnTo>
                <a:lnTo>
                  <a:pt x="251460" y="0"/>
                </a:lnTo>
                <a:close/>
              </a:path>
            </a:pathLst>
          </a:custGeom>
          <a:solidFill>
            <a:srgbClr val="0000FF"/>
          </a:solidFill>
        </p:spPr>
        <p:txBody>
          <a:bodyPr wrap="square" lIns="0" tIns="0" rIns="0" bIns="0" rtlCol="0"/>
          <a:lstStyle/>
          <a:p>
            <a:endParaRPr sz="1632"/>
          </a:p>
        </p:txBody>
      </p:sp>
      <p:sp>
        <p:nvSpPr>
          <p:cNvPr id="167" name="object 167"/>
          <p:cNvSpPr/>
          <p:nvPr/>
        </p:nvSpPr>
        <p:spPr>
          <a:xfrm>
            <a:off x="8374706" y="2687538"/>
            <a:ext cx="169291" cy="161229"/>
          </a:xfrm>
          <a:custGeom>
            <a:avLst/>
            <a:gdLst/>
            <a:ahLst/>
            <a:cxnLst/>
            <a:rect l="l" t="t" r="r" b="b"/>
            <a:pathLst>
              <a:path w="186690" h="177800">
                <a:moveTo>
                  <a:pt x="142239" y="0"/>
                </a:moveTo>
                <a:lnTo>
                  <a:pt x="132079" y="0"/>
                </a:lnTo>
                <a:lnTo>
                  <a:pt x="130809" y="2539"/>
                </a:lnTo>
                <a:lnTo>
                  <a:pt x="128269" y="6350"/>
                </a:lnTo>
                <a:lnTo>
                  <a:pt x="36829" y="148589"/>
                </a:lnTo>
                <a:lnTo>
                  <a:pt x="6350" y="168910"/>
                </a:lnTo>
                <a:lnTo>
                  <a:pt x="2539" y="170179"/>
                </a:lnTo>
                <a:lnTo>
                  <a:pt x="0" y="170179"/>
                </a:lnTo>
                <a:lnTo>
                  <a:pt x="0" y="176529"/>
                </a:lnTo>
                <a:lnTo>
                  <a:pt x="1269" y="177800"/>
                </a:lnTo>
                <a:lnTo>
                  <a:pt x="10159" y="177800"/>
                </a:lnTo>
                <a:lnTo>
                  <a:pt x="17779" y="176529"/>
                </a:lnTo>
                <a:lnTo>
                  <a:pt x="54609" y="176529"/>
                </a:lnTo>
                <a:lnTo>
                  <a:pt x="54609" y="170179"/>
                </a:lnTo>
                <a:lnTo>
                  <a:pt x="52069" y="168910"/>
                </a:lnTo>
                <a:lnTo>
                  <a:pt x="39369" y="168910"/>
                </a:lnTo>
                <a:lnTo>
                  <a:pt x="39369" y="158750"/>
                </a:lnTo>
                <a:lnTo>
                  <a:pt x="43179" y="154939"/>
                </a:lnTo>
                <a:lnTo>
                  <a:pt x="44450" y="152400"/>
                </a:lnTo>
                <a:lnTo>
                  <a:pt x="64769" y="121919"/>
                </a:lnTo>
                <a:lnTo>
                  <a:pt x="159568" y="121919"/>
                </a:lnTo>
                <a:lnTo>
                  <a:pt x="158319" y="113029"/>
                </a:lnTo>
                <a:lnTo>
                  <a:pt x="69850" y="113029"/>
                </a:lnTo>
                <a:lnTo>
                  <a:pt x="121919" y="30479"/>
                </a:lnTo>
                <a:lnTo>
                  <a:pt x="146721" y="30479"/>
                </a:lnTo>
                <a:lnTo>
                  <a:pt x="143509" y="7619"/>
                </a:lnTo>
                <a:lnTo>
                  <a:pt x="142239" y="2539"/>
                </a:lnTo>
                <a:lnTo>
                  <a:pt x="142239" y="0"/>
                </a:lnTo>
                <a:close/>
              </a:path>
              <a:path w="186690" h="177800">
                <a:moveTo>
                  <a:pt x="54609" y="176529"/>
                </a:moveTo>
                <a:lnTo>
                  <a:pt x="33019" y="176529"/>
                </a:lnTo>
                <a:lnTo>
                  <a:pt x="43179" y="177800"/>
                </a:lnTo>
                <a:lnTo>
                  <a:pt x="54609" y="177800"/>
                </a:lnTo>
                <a:lnTo>
                  <a:pt x="54609" y="176529"/>
                </a:lnTo>
                <a:close/>
              </a:path>
              <a:path w="186690" h="177800">
                <a:moveTo>
                  <a:pt x="186689" y="168910"/>
                </a:moveTo>
                <a:lnTo>
                  <a:pt x="118109" y="168910"/>
                </a:lnTo>
                <a:lnTo>
                  <a:pt x="118109" y="177800"/>
                </a:lnTo>
                <a:lnTo>
                  <a:pt x="121919" y="177800"/>
                </a:lnTo>
                <a:lnTo>
                  <a:pt x="128488" y="177601"/>
                </a:lnTo>
                <a:lnTo>
                  <a:pt x="146387" y="176728"/>
                </a:lnTo>
                <a:lnTo>
                  <a:pt x="153669" y="176529"/>
                </a:lnTo>
                <a:lnTo>
                  <a:pt x="186689" y="176529"/>
                </a:lnTo>
                <a:lnTo>
                  <a:pt x="186689" y="168910"/>
                </a:lnTo>
                <a:close/>
              </a:path>
              <a:path w="186690" h="177800">
                <a:moveTo>
                  <a:pt x="186689" y="176529"/>
                </a:moveTo>
                <a:lnTo>
                  <a:pt x="157479" y="176529"/>
                </a:lnTo>
                <a:lnTo>
                  <a:pt x="163829" y="177800"/>
                </a:lnTo>
                <a:lnTo>
                  <a:pt x="186689" y="177800"/>
                </a:lnTo>
                <a:lnTo>
                  <a:pt x="186689" y="176529"/>
                </a:lnTo>
                <a:close/>
              </a:path>
              <a:path w="186690" h="177800">
                <a:moveTo>
                  <a:pt x="159568" y="121919"/>
                </a:moveTo>
                <a:lnTo>
                  <a:pt x="134619" y="121919"/>
                </a:lnTo>
                <a:lnTo>
                  <a:pt x="140969" y="162560"/>
                </a:lnTo>
                <a:lnTo>
                  <a:pt x="139700" y="166369"/>
                </a:lnTo>
                <a:lnTo>
                  <a:pt x="138429" y="168910"/>
                </a:lnTo>
                <a:lnTo>
                  <a:pt x="166369" y="168910"/>
                </a:lnTo>
                <a:lnTo>
                  <a:pt x="165100" y="167639"/>
                </a:lnTo>
                <a:lnTo>
                  <a:pt x="165100" y="161289"/>
                </a:lnTo>
                <a:lnTo>
                  <a:pt x="159568" y="121919"/>
                </a:lnTo>
                <a:close/>
              </a:path>
              <a:path w="186690" h="177800">
                <a:moveTo>
                  <a:pt x="146721" y="30479"/>
                </a:moveTo>
                <a:lnTo>
                  <a:pt x="121919" y="30479"/>
                </a:lnTo>
                <a:lnTo>
                  <a:pt x="133350" y="113029"/>
                </a:lnTo>
                <a:lnTo>
                  <a:pt x="158319" y="113029"/>
                </a:lnTo>
                <a:lnTo>
                  <a:pt x="146721" y="30479"/>
                </a:lnTo>
                <a:close/>
              </a:path>
            </a:pathLst>
          </a:custGeom>
          <a:solidFill>
            <a:srgbClr val="0000FF"/>
          </a:solidFill>
        </p:spPr>
        <p:txBody>
          <a:bodyPr wrap="square" lIns="0" tIns="0" rIns="0" bIns="0" rtlCol="0"/>
          <a:lstStyle/>
          <a:p>
            <a:endParaRPr sz="1632"/>
          </a:p>
        </p:txBody>
      </p:sp>
      <p:sp>
        <p:nvSpPr>
          <p:cNvPr id="168" name="object 168"/>
          <p:cNvSpPr/>
          <p:nvPr/>
        </p:nvSpPr>
        <p:spPr>
          <a:xfrm>
            <a:off x="8175473" y="2499822"/>
            <a:ext cx="397315" cy="0"/>
          </a:xfrm>
          <a:custGeom>
            <a:avLst/>
            <a:gdLst/>
            <a:ahLst/>
            <a:cxnLst/>
            <a:rect l="l" t="t" r="r" b="b"/>
            <a:pathLst>
              <a:path w="438150">
                <a:moveTo>
                  <a:pt x="0" y="0"/>
                </a:moveTo>
                <a:lnTo>
                  <a:pt x="438150" y="0"/>
                </a:lnTo>
              </a:path>
            </a:pathLst>
          </a:custGeom>
          <a:ln w="15240">
            <a:solidFill>
              <a:srgbClr val="0000FF"/>
            </a:solidFill>
          </a:ln>
        </p:spPr>
        <p:txBody>
          <a:bodyPr wrap="square" lIns="0" tIns="0" rIns="0" bIns="0" rtlCol="0"/>
          <a:lstStyle/>
          <a:p>
            <a:endParaRPr sz="1632"/>
          </a:p>
        </p:txBody>
      </p:sp>
      <p:sp>
        <p:nvSpPr>
          <p:cNvPr id="169" name="object 169"/>
          <p:cNvSpPr/>
          <p:nvPr/>
        </p:nvSpPr>
        <p:spPr>
          <a:xfrm>
            <a:off x="6718652" y="3287541"/>
            <a:ext cx="153168" cy="142803"/>
          </a:xfrm>
          <a:custGeom>
            <a:avLst/>
            <a:gdLst/>
            <a:ahLst/>
            <a:cxnLst/>
            <a:rect l="l" t="t" r="r" b="b"/>
            <a:pathLst>
              <a:path w="168909" h="157479">
                <a:moveTo>
                  <a:pt x="60960" y="0"/>
                </a:moveTo>
                <a:lnTo>
                  <a:pt x="55879" y="0"/>
                </a:lnTo>
                <a:lnTo>
                  <a:pt x="47347" y="416"/>
                </a:lnTo>
                <a:lnTo>
                  <a:pt x="35242" y="1428"/>
                </a:lnTo>
                <a:lnTo>
                  <a:pt x="22661" y="2678"/>
                </a:lnTo>
                <a:lnTo>
                  <a:pt x="12700" y="3810"/>
                </a:lnTo>
                <a:lnTo>
                  <a:pt x="6350" y="3810"/>
                </a:lnTo>
                <a:lnTo>
                  <a:pt x="6350" y="15240"/>
                </a:lnTo>
                <a:lnTo>
                  <a:pt x="31750" y="15240"/>
                </a:lnTo>
                <a:lnTo>
                  <a:pt x="31750" y="21590"/>
                </a:lnTo>
                <a:lnTo>
                  <a:pt x="3810" y="137160"/>
                </a:lnTo>
                <a:lnTo>
                  <a:pt x="2540" y="143510"/>
                </a:lnTo>
                <a:lnTo>
                  <a:pt x="0" y="152400"/>
                </a:lnTo>
                <a:lnTo>
                  <a:pt x="0" y="157480"/>
                </a:lnTo>
                <a:lnTo>
                  <a:pt x="11429" y="157480"/>
                </a:lnTo>
                <a:lnTo>
                  <a:pt x="32087" y="152538"/>
                </a:lnTo>
                <a:lnTo>
                  <a:pt x="48329" y="146050"/>
                </a:lnTo>
                <a:lnTo>
                  <a:pt x="26670" y="146050"/>
                </a:lnTo>
                <a:lnTo>
                  <a:pt x="60960" y="3810"/>
                </a:lnTo>
                <a:lnTo>
                  <a:pt x="60960" y="0"/>
                </a:lnTo>
                <a:close/>
              </a:path>
              <a:path w="168909" h="157479">
                <a:moveTo>
                  <a:pt x="163829" y="0"/>
                </a:moveTo>
                <a:lnTo>
                  <a:pt x="154940" y="0"/>
                </a:lnTo>
                <a:lnTo>
                  <a:pt x="146050" y="1270"/>
                </a:lnTo>
                <a:lnTo>
                  <a:pt x="143510" y="12700"/>
                </a:lnTo>
                <a:lnTo>
                  <a:pt x="121146" y="65504"/>
                </a:lnTo>
                <a:lnTo>
                  <a:pt x="91281" y="104616"/>
                </a:lnTo>
                <a:lnTo>
                  <a:pt x="58320" y="131107"/>
                </a:lnTo>
                <a:lnTo>
                  <a:pt x="26670" y="146050"/>
                </a:lnTo>
                <a:lnTo>
                  <a:pt x="48329" y="146050"/>
                </a:lnTo>
                <a:lnTo>
                  <a:pt x="83403" y="126940"/>
                </a:lnTo>
                <a:lnTo>
                  <a:pt x="139977" y="71596"/>
                </a:lnTo>
                <a:lnTo>
                  <a:pt x="166568" y="19843"/>
                </a:lnTo>
                <a:lnTo>
                  <a:pt x="168910" y="10160"/>
                </a:lnTo>
                <a:lnTo>
                  <a:pt x="168910" y="3810"/>
                </a:lnTo>
                <a:lnTo>
                  <a:pt x="163829" y="0"/>
                </a:lnTo>
                <a:close/>
              </a:path>
            </a:pathLst>
          </a:custGeom>
          <a:solidFill>
            <a:srgbClr val="FF0000"/>
          </a:solidFill>
        </p:spPr>
        <p:txBody>
          <a:bodyPr wrap="square" lIns="0" tIns="0" rIns="0" bIns="0" rtlCol="0"/>
          <a:lstStyle/>
          <a:p>
            <a:endParaRPr sz="1632"/>
          </a:p>
        </p:txBody>
      </p:sp>
      <p:sp>
        <p:nvSpPr>
          <p:cNvPr id="170" name="object 170"/>
          <p:cNvSpPr/>
          <p:nvPr/>
        </p:nvSpPr>
        <p:spPr>
          <a:xfrm>
            <a:off x="6876425" y="3324394"/>
            <a:ext cx="172746" cy="154319"/>
          </a:xfrm>
          <a:custGeom>
            <a:avLst/>
            <a:gdLst/>
            <a:ahLst/>
            <a:cxnLst/>
            <a:rect l="l" t="t" r="r" b="b"/>
            <a:pathLst>
              <a:path w="190500" h="170179">
                <a:moveTo>
                  <a:pt x="151233" y="85089"/>
                </a:moveTo>
                <a:lnTo>
                  <a:pt x="119379" y="85089"/>
                </a:lnTo>
                <a:lnTo>
                  <a:pt x="134719" y="87689"/>
                </a:lnTo>
                <a:lnTo>
                  <a:pt x="144938" y="94456"/>
                </a:lnTo>
                <a:lnTo>
                  <a:pt x="150633" y="103842"/>
                </a:lnTo>
                <a:lnTo>
                  <a:pt x="152400" y="114300"/>
                </a:lnTo>
                <a:lnTo>
                  <a:pt x="147954" y="132357"/>
                </a:lnTo>
                <a:lnTo>
                  <a:pt x="135889" y="147320"/>
                </a:lnTo>
                <a:lnTo>
                  <a:pt x="118109" y="157519"/>
                </a:lnTo>
                <a:lnTo>
                  <a:pt x="96520" y="161289"/>
                </a:lnTo>
                <a:lnTo>
                  <a:pt x="0" y="161289"/>
                </a:lnTo>
                <a:lnTo>
                  <a:pt x="0" y="170179"/>
                </a:lnTo>
                <a:lnTo>
                  <a:pt x="102870" y="170179"/>
                </a:lnTo>
                <a:lnTo>
                  <a:pt x="132794" y="165417"/>
                </a:lnTo>
                <a:lnTo>
                  <a:pt x="156527" y="153034"/>
                </a:lnTo>
                <a:lnTo>
                  <a:pt x="172164" y="135889"/>
                </a:lnTo>
                <a:lnTo>
                  <a:pt x="177800" y="116839"/>
                </a:lnTo>
                <a:lnTo>
                  <a:pt x="174803" y="104139"/>
                </a:lnTo>
                <a:lnTo>
                  <a:pt x="166211" y="93344"/>
                </a:lnTo>
                <a:lnTo>
                  <a:pt x="152618" y="85407"/>
                </a:lnTo>
                <a:lnTo>
                  <a:pt x="151233" y="85089"/>
                </a:lnTo>
                <a:close/>
              </a:path>
              <a:path w="190500" h="170179">
                <a:moveTo>
                  <a:pt x="86359" y="8889"/>
                </a:moveTo>
                <a:lnTo>
                  <a:pt x="57150" y="8889"/>
                </a:lnTo>
                <a:lnTo>
                  <a:pt x="63500" y="10159"/>
                </a:lnTo>
                <a:lnTo>
                  <a:pt x="63500" y="15239"/>
                </a:lnTo>
                <a:lnTo>
                  <a:pt x="62229" y="17779"/>
                </a:lnTo>
                <a:lnTo>
                  <a:pt x="29209" y="151129"/>
                </a:lnTo>
                <a:lnTo>
                  <a:pt x="26670" y="158750"/>
                </a:lnTo>
                <a:lnTo>
                  <a:pt x="25400" y="161289"/>
                </a:lnTo>
                <a:lnTo>
                  <a:pt x="48259" y="161289"/>
                </a:lnTo>
                <a:lnTo>
                  <a:pt x="48259" y="156209"/>
                </a:lnTo>
                <a:lnTo>
                  <a:pt x="49529" y="152400"/>
                </a:lnTo>
                <a:lnTo>
                  <a:pt x="67309" y="85089"/>
                </a:lnTo>
                <a:lnTo>
                  <a:pt x="151233" y="85089"/>
                </a:lnTo>
                <a:lnTo>
                  <a:pt x="134620" y="81279"/>
                </a:lnTo>
                <a:lnTo>
                  <a:pt x="142470" y="78739"/>
                </a:lnTo>
                <a:lnTo>
                  <a:pt x="68579" y="78739"/>
                </a:lnTo>
                <a:lnTo>
                  <a:pt x="83820" y="16509"/>
                </a:lnTo>
                <a:lnTo>
                  <a:pt x="86359" y="10159"/>
                </a:lnTo>
                <a:lnTo>
                  <a:pt x="86359" y="8889"/>
                </a:lnTo>
                <a:close/>
              </a:path>
              <a:path w="190500" h="170179">
                <a:moveTo>
                  <a:pt x="138429" y="0"/>
                </a:moveTo>
                <a:lnTo>
                  <a:pt x="39370" y="0"/>
                </a:lnTo>
                <a:lnTo>
                  <a:pt x="39370" y="8889"/>
                </a:lnTo>
                <a:lnTo>
                  <a:pt x="134620" y="8889"/>
                </a:lnTo>
                <a:lnTo>
                  <a:pt x="150296" y="11608"/>
                </a:lnTo>
                <a:lnTo>
                  <a:pt x="160020" y="18256"/>
                </a:lnTo>
                <a:lnTo>
                  <a:pt x="164980" y="26570"/>
                </a:lnTo>
                <a:lnTo>
                  <a:pt x="166370" y="34289"/>
                </a:lnTo>
                <a:lnTo>
                  <a:pt x="162083" y="49807"/>
                </a:lnTo>
                <a:lnTo>
                  <a:pt x="150177" y="64135"/>
                </a:lnTo>
                <a:lnTo>
                  <a:pt x="132080" y="74652"/>
                </a:lnTo>
                <a:lnTo>
                  <a:pt x="109220" y="78739"/>
                </a:lnTo>
                <a:lnTo>
                  <a:pt x="142470" y="78739"/>
                </a:lnTo>
                <a:lnTo>
                  <a:pt x="156209" y="74294"/>
                </a:lnTo>
                <a:lnTo>
                  <a:pt x="173989" y="63499"/>
                </a:lnTo>
                <a:lnTo>
                  <a:pt x="186054" y="49847"/>
                </a:lnTo>
                <a:lnTo>
                  <a:pt x="190500" y="34289"/>
                </a:lnTo>
                <a:lnTo>
                  <a:pt x="187007" y="20895"/>
                </a:lnTo>
                <a:lnTo>
                  <a:pt x="176847" y="10001"/>
                </a:lnTo>
                <a:lnTo>
                  <a:pt x="160496" y="2678"/>
                </a:lnTo>
                <a:lnTo>
                  <a:pt x="138429" y="0"/>
                </a:lnTo>
                <a:close/>
              </a:path>
            </a:pathLst>
          </a:custGeom>
          <a:solidFill>
            <a:srgbClr val="FF0000"/>
          </a:solidFill>
        </p:spPr>
        <p:txBody>
          <a:bodyPr wrap="square" lIns="0" tIns="0" rIns="0" bIns="0" rtlCol="0"/>
          <a:lstStyle/>
          <a:p>
            <a:endParaRPr sz="1632"/>
          </a:p>
        </p:txBody>
      </p:sp>
      <p:sp>
        <p:nvSpPr>
          <p:cNvPr id="171" name="object 171"/>
          <p:cNvSpPr/>
          <p:nvPr/>
        </p:nvSpPr>
        <p:spPr>
          <a:xfrm>
            <a:off x="7187367" y="3318060"/>
            <a:ext cx="215356" cy="0"/>
          </a:xfrm>
          <a:custGeom>
            <a:avLst/>
            <a:gdLst/>
            <a:ahLst/>
            <a:cxnLst/>
            <a:rect l="l" t="t" r="r" b="b"/>
            <a:pathLst>
              <a:path w="237490">
                <a:moveTo>
                  <a:pt x="0" y="0"/>
                </a:moveTo>
                <a:lnTo>
                  <a:pt x="237489" y="0"/>
                </a:lnTo>
              </a:path>
            </a:pathLst>
          </a:custGeom>
          <a:ln w="13970">
            <a:solidFill>
              <a:srgbClr val="FF0000"/>
            </a:solidFill>
          </a:ln>
        </p:spPr>
        <p:txBody>
          <a:bodyPr wrap="square" lIns="0" tIns="0" rIns="0" bIns="0" rtlCol="0"/>
          <a:lstStyle/>
          <a:p>
            <a:endParaRPr sz="1632"/>
          </a:p>
        </p:txBody>
      </p:sp>
      <p:sp>
        <p:nvSpPr>
          <p:cNvPr id="172" name="object 172"/>
          <p:cNvSpPr/>
          <p:nvPr/>
        </p:nvSpPr>
        <p:spPr>
          <a:xfrm>
            <a:off x="7187367" y="3380248"/>
            <a:ext cx="215356" cy="0"/>
          </a:xfrm>
          <a:custGeom>
            <a:avLst/>
            <a:gdLst/>
            <a:ahLst/>
            <a:cxnLst/>
            <a:rect l="l" t="t" r="r" b="b"/>
            <a:pathLst>
              <a:path w="237490">
                <a:moveTo>
                  <a:pt x="0" y="0"/>
                </a:moveTo>
                <a:lnTo>
                  <a:pt x="237489" y="0"/>
                </a:lnTo>
              </a:path>
            </a:pathLst>
          </a:custGeom>
          <a:ln w="13970">
            <a:solidFill>
              <a:srgbClr val="FF0000"/>
            </a:solidFill>
          </a:ln>
        </p:spPr>
        <p:txBody>
          <a:bodyPr wrap="square" lIns="0" tIns="0" rIns="0" bIns="0" rtlCol="0"/>
          <a:lstStyle/>
          <a:p>
            <a:endParaRPr sz="1632"/>
          </a:p>
        </p:txBody>
      </p:sp>
      <p:sp>
        <p:nvSpPr>
          <p:cNvPr id="173" name="object 173"/>
          <p:cNvSpPr/>
          <p:nvPr/>
        </p:nvSpPr>
        <p:spPr>
          <a:xfrm>
            <a:off x="7633051" y="3355487"/>
            <a:ext cx="0" cy="101344"/>
          </a:xfrm>
          <a:custGeom>
            <a:avLst/>
            <a:gdLst/>
            <a:ahLst/>
            <a:cxnLst/>
            <a:rect l="l" t="t" r="r" b="b"/>
            <a:pathLst>
              <a:path h="111760">
                <a:moveTo>
                  <a:pt x="0" y="0"/>
                </a:moveTo>
                <a:lnTo>
                  <a:pt x="0" y="111760"/>
                </a:lnTo>
              </a:path>
            </a:pathLst>
          </a:custGeom>
          <a:ln w="15239">
            <a:solidFill>
              <a:srgbClr val="FF0000"/>
            </a:solidFill>
          </a:ln>
        </p:spPr>
        <p:txBody>
          <a:bodyPr wrap="square" lIns="0" tIns="0" rIns="0" bIns="0" rtlCol="0"/>
          <a:lstStyle/>
          <a:p>
            <a:endParaRPr sz="1632"/>
          </a:p>
        </p:txBody>
      </p:sp>
      <p:sp>
        <p:nvSpPr>
          <p:cNvPr id="174" name="object 174"/>
          <p:cNvSpPr/>
          <p:nvPr/>
        </p:nvSpPr>
        <p:spPr>
          <a:xfrm>
            <a:off x="7525949" y="3348578"/>
            <a:ext cx="214205" cy="0"/>
          </a:xfrm>
          <a:custGeom>
            <a:avLst/>
            <a:gdLst/>
            <a:ahLst/>
            <a:cxnLst/>
            <a:rect l="l" t="t" r="r" b="b"/>
            <a:pathLst>
              <a:path w="236220">
                <a:moveTo>
                  <a:pt x="0" y="0"/>
                </a:moveTo>
                <a:lnTo>
                  <a:pt x="236220" y="0"/>
                </a:lnTo>
              </a:path>
            </a:pathLst>
          </a:custGeom>
          <a:ln w="15239">
            <a:solidFill>
              <a:srgbClr val="FF0000"/>
            </a:solidFill>
          </a:ln>
        </p:spPr>
        <p:txBody>
          <a:bodyPr wrap="square" lIns="0" tIns="0" rIns="0" bIns="0" rtlCol="0"/>
          <a:lstStyle/>
          <a:p>
            <a:endParaRPr sz="1632"/>
          </a:p>
        </p:txBody>
      </p:sp>
      <p:sp>
        <p:nvSpPr>
          <p:cNvPr id="175" name="object 175"/>
          <p:cNvSpPr/>
          <p:nvPr/>
        </p:nvSpPr>
        <p:spPr>
          <a:xfrm>
            <a:off x="7633051" y="3241475"/>
            <a:ext cx="0" cy="100192"/>
          </a:xfrm>
          <a:custGeom>
            <a:avLst/>
            <a:gdLst/>
            <a:ahLst/>
            <a:cxnLst/>
            <a:rect l="l" t="t" r="r" b="b"/>
            <a:pathLst>
              <a:path h="110489">
                <a:moveTo>
                  <a:pt x="0" y="0"/>
                </a:moveTo>
                <a:lnTo>
                  <a:pt x="0" y="110489"/>
                </a:lnTo>
              </a:path>
            </a:pathLst>
          </a:custGeom>
          <a:ln w="15240">
            <a:solidFill>
              <a:srgbClr val="FF0000"/>
            </a:solidFill>
          </a:ln>
        </p:spPr>
        <p:txBody>
          <a:bodyPr wrap="square" lIns="0" tIns="0" rIns="0" bIns="0" rtlCol="0"/>
          <a:lstStyle/>
          <a:p>
            <a:endParaRPr sz="1632"/>
          </a:p>
        </p:txBody>
      </p:sp>
      <p:sp>
        <p:nvSpPr>
          <p:cNvPr id="176" name="object 176"/>
          <p:cNvSpPr/>
          <p:nvPr/>
        </p:nvSpPr>
        <p:spPr>
          <a:xfrm>
            <a:off x="7785068" y="3214988"/>
            <a:ext cx="107102" cy="215356"/>
          </a:xfrm>
          <a:custGeom>
            <a:avLst/>
            <a:gdLst/>
            <a:ahLst/>
            <a:cxnLst/>
            <a:rect l="l" t="t" r="r" b="b"/>
            <a:pathLst>
              <a:path w="118109" h="237489">
                <a:moveTo>
                  <a:pt x="118109" y="226059"/>
                </a:moveTo>
                <a:lnTo>
                  <a:pt x="2540" y="226059"/>
                </a:lnTo>
                <a:lnTo>
                  <a:pt x="2540" y="237489"/>
                </a:lnTo>
                <a:lnTo>
                  <a:pt x="14882" y="236755"/>
                </a:lnTo>
                <a:lnTo>
                  <a:pt x="30797" y="236378"/>
                </a:lnTo>
                <a:lnTo>
                  <a:pt x="118109" y="236219"/>
                </a:lnTo>
                <a:lnTo>
                  <a:pt x="118109" y="226059"/>
                </a:lnTo>
                <a:close/>
              </a:path>
              <a:path w="118109" h="237489">
                <a:moveTo>
                  <a:pt x="118109" y="236219"/>
                </a:moveTo>
                <a:lnTo>
                  <a:pt x="60959" y="236219"/>
                </a:lnTo>
                <a:lnTo>
                  <a:pt x="90487" y="236378"/>
                </a:lnTo>
                <a:lnTo>
                  <a:pt x="106322" y="236755"/>
                </a:lnTo>
                <a:lnTo>
                  <a:pt x="118109" y="237489"/>
                </a:lnTo>
                <a:lnTo>
                  <a:pt x="118109" y="236219"/>
                </a:lnTo>
                <a:close/>
              </a:path>
              <a:path w="118109" h="237489">
                <a:moveTo>
                  <a:pt x="73659" y="24129"/>
                </a:moveTo>
                <a:lnTo>
                  <a:pt x="46990" y="24129"/>
                </a:lnTo>
                <a:lnTo>
                  <a:pt x="46990" y="209550"/>
                </a:lnTo>
                <a:lnTo>
                  <a:pt x="46295" y="217487"/>
                </a:lnTo>
                <a:lnTo>
                  <a:pt x="42386" y="222567"/>
                </a:lnTo>
                <a:lnTo>
                  <a:pt x="32523" y="225266"/>
                </a:lnTo>
                <a:lnTo>
                  <a:pt x="13970" y="226059"/>
                </a:lnTo>
                <a:lnTo>
                  <a:pt x="106679" y="226059"/>
                </a:lnTo>
                <a:lnTo>
                  <a:pt x="88126" y="225266"/>
                </a:lnTo>
                <a:lnTo>
                  <a:pt x="78263" y="222567"/>
                </a:lnTo>
                <a:lnTo>
                  <a:pt x="74354" y="217487"/>
                </a:lnTo>
                <a:lnTo>
                  <a:pt x="73659" y="209550"/>
                </a:lnTo>
                <a:lnTo>
                  <a:pt x="73659" y="24129"/>
                </a:lnTo>
                <a:close/>
              </a:path>
              <a:path w="118109" h="237489">
                <a:moveTo>
                  <a:pt x="73659" y="0"/>
                </a:moveTo>
                <a:lnTo>
                  <a:pt x="66040" y="0"/>
                </a:lnTo>
                <a:lnTo>
                  <a:pt x="47684" y="13215"/>
                </a:lnTo>
                <a:lnTo>
                  <a:pt x="28733" y="20002"/>
                </a:lnTo>
                <a:lnTo>
                  <a:pt x="11926" y="22502"/>
                </a:lnTo>
                <a:lnTo>
                  <a:pt x="0" y="22859"/>
                </a:lnTo>
                <a:lnTo>
                  <a:pt x="0" y="34289"/>
                </a:lnTo>
                <a:lnTo>
                  <a:pt x="7877" y="34131"/>
                </a:lnTo>
                <a:lnTo>
                  <a:pt x="19208" y="33020"/>
                </a:lnTo>
                <a:lnTo>
                  <a:pt x="32682" y="30003"/>
                </a:lnTo>
                <a:lnTo>
                  <a:pt x="46990" y="24129"/>
                </a:lnTo>
                <a:lnTo>
                  <a:pt x="73659" y="24129"/>
                </a:lnTo>
                <a:lnTo>
                  <a:pt x="73659" y="0"/>
                </a:lnTo>
                <a:close/>
              </a:path>
            </a:pathLst>
          </a:custGeom>
          <a:solidFill>
            <a:srgbClr val="FF0000"/>
          </a:solidFill>
        </p:spPr>
        <p:txBody>
          <a:bodyPr wrap="square" lIns="0" tIns="0" rIns="0" bIns="0" rtlCol="0"/>
          <a:lstStyle/>
          <a:p>
            <a:endParaRPr sz="1632"/>
          </a:p>
        </p:txBody>
      </p:sp>
      <p:sp>
        <p:nvSpPr>
          <p:cNvPr id="177" name="object 177"/>
          <p:cNvSpPr/>
          <p:nvPr/>
        </p:nvSpPr>
        <p:spPr>
          <a:xfrm>
            <a:off x="8015395" y="3332455"/>
            <a:ext cx="35701" cy="34549"/>
          </a:xfrm>
          <a:custGeom>
            <a:avLst/>
            <a:gdLst/>
            <a:ahLst/>
            <a:cxnLst/>
            <a:rect l="l" t="t" r="r" b="b"/>
            <a:pathLst>
              <a:path w="39370" h="38100">
                <a:moveTo>
                  <a:pt x="19050" y="0"/>
                </a:moveTo>
                <a:lnTo>
                  <a:pt x="11787" y="1547"/>
                </a:lnTo>
                <a:lnTo>
                  <a:pt x="5715" y="5715"/>
                </a:lnTo>
                <a:lnTo>
                  <a:pt x="1547" y="11787"/>
                </a:lnTo>
                <a:lnTo>
                  <a:pt x="0" y="19050"/>
                </a:lnTo>
                <a:lnTo>
                  <a:pt x="1547" y="26848"/>
                </a:lnTo>
                <a:lnTo>
                  <a:pt x="5715" y="32861"/>
                </a:lnTo>
                <a:lnTo>
                  <a:pt x="11787" y="36730"/>
                </a:lnTo>
                <a:lnTo>
                  <a:pt x="19050" y="38100"/>
                </a:lnTo>
                <a:lnTo>
                  <a:pt x="27047" y="36730"/>
                </a:lnTo>
                <a:lnTo>
                  <a:pt x="33496" y="32861"/>
                </a:lnTo>
                <a:lnTo>
                  <a:pt x="37802" y="26848"/>
                </a:lnTo>
                <a:lnTo>
                  <a:pt x="39370" y="19050"/>
                </a:lnTo>
                <a:lnTo>
                  <a:pt x="37802" y="11787"/>
                </a:lnTo>
                <a:lnTo>
                  <a:pt x="33496" y="5715"/>
                </a:lnTo>
                <a:lnTo>
                  <a:pt x="27047" y="1547"/>
                </a:lnTo>
                <a:lnTo>
                  <a:pt x="19050" y="0"/>
                </a:lnTo>
                <a:close/>
              </a:path>
            </a:pathLst>
          </a:custGeom>
          <a:solidFill>
            <a:srgbClr val="FF0000"/>
          </a:solidFill>
        </p:spPr>
        <p:txBody>
          <a:bodyPr wrap="square" lIns="0" tIns="0" rIns="0" bIns="0" rtlCol="0"/>
          <a:lstStyle/>
          <a:p>
            <a:endParaRPr sz="1632"/>
          </a:p>
        </p:txBody>
      </p:sp>
      <p:sp>
        <p:nvSpPr>
          <p:cNvPr id="178" name="object 178"/>
          <p:cNvSpPr/>
          <p:nvPr/>
        </p:nvSpPr>
        <p:spPr>
          <a:xfrm>
            <a:off x="8211174" y="2992722"/>
            <a:ext cx="230327" cy="226873"/>
          </a:xfrm>
          <a:custGeom>
            <a:avLst/>
            <a:gdLst/>
            <a:ahLst/>
            <a:cxnLst/>
            <a:rect l="l" t="t" r="r" b="b"/>
            <a:pathLst>
              <a:path w="254000" h="250189">
                <a:moveTo>
                  <a:pt x="85090" y="10160"/>
                </a:moveTo>
                <a:lnTo>
                  <a:pt x="29209" y="10160"/>
                </a:lnTo>
                <a:lnTo>
                  <a:pt x="29209" y="13969"/>
                </a:lnTo>
                <a:lnTo>
                  <a:pt x="30591" y="23733"/>
                </a:lnTo>
                <a:lnTo>
                  <a:pt x="58420" y="242569"/>
                </a:lnTo>
                <a:lnTo>
                  <a:pt x="59690" y="248919"/>
                </a:lnTo>
                <a:lnTo>
                  <a:pt x="60959" y="250189"/>
                </a:lnTo>
                <a:lnTo>
                  <a:pt x="71120" y="250189"/>
                </a:lnTo>
                <a:lnTo>
                  <a:pt x="72390" y="247650"/>
                </a:lnTo>
                <a:lnTo>
                  <a:pt x="76200" y="243839"/>
                </a:lnTo>
                <a:lnTo>
                  <a:pt x="97498" y="209550"/>
                </a:lnTo>
                <a:lnTo>
                  <a:pt x="85090" y="209550"/>
                </a:lnTo>
                <a:lnTo>
                  <a:pt x="60959" y="21589"/>
                </a:lnTo>
                <a:lnTo>
                  <a:pt x="62587" y="17125"/>
                </a:lnTo>
                <a:lnTo>
                  <a:pt x="67309" y="13493"/>
                </a:lnTo>
                <a:lnTo>
                  <a:pt x="74890" y="11052"/>
                </a:lnTo>
                <a:lnTo>
                  <a:pt x="85090" y="10160"/>
                </a:lnTo>
                <a:close/>
              </a:path>
              <a:path w="254000" h="250189">
                <a:moveTo>
                  <a:pt x="248920" y="10160"/>
                </a:moveTo>
                <a:lnTo>
                  <a:pt x="184150" y="10160"/>
                </a:lnTo>
                <a:lnTo>
                  <a:pt x="193040" y="11429"/>
                </a:lnTo>
                <a:lnTo>
                  <a:pt x="199390" y="15239"/>
                </a:lnTo>
                <a:lnTo>
                  <a:pt x="199390" y="27939"/>
                </a:lnTo>
                <a:lnTo>
                  <a:pt x="194309" y="35560"/>
                </a:lnTo>
                <a:lnTo>
                  <a:pt x="85090" y="209550"/>
                </a:lnTo>
                <a:lnTo>
                  <a:pt x="97498" y="209550"/>
                </a:lnTo>
                <a:lnTo>
                  <a:pt x="203200" y="39369"/>
                </a:lnTo>
                <a:lnTo>
                  <a:pt x="216058" y="23733"/>
                </a:lnTo>
                <a:lnTo>
                  <a:pt x="227965" y="15239"/>
                </a:lnTo>
                <a:lnTo>
                  <a:pt x="238918" y="11509"/>
                </a:lnTo>
                <a:lnTo>
                  <a:pt x="248920" y="10160"/>
                </a:lnTo>
                <a:close/>
              </a:path>
              <a:path w="254000" h="250189">
                <a:moveTo>
                  <a:pt x="95250" y="0"/>
                </a:moveTo>
                <a:lnTo>
                  <a:pt x="0" y="0"/>
                </a:lnTo>
                <a:lnTo>
                  <a:pt x="0" y="10160"/>
                </a:lnTo>
                <a:lnTo>
                  <a:pt x="95250" y="10160"/>
                </a:lnTo>
                <a:lnTo>
                  <a:pt x="95250" y="0"/>
                </a:lnTo>
                <a:close/>
              </a:path>
              <a:path w="254000" h="250189">
                <a:moveTo>
                  <a:pt x="254000" y="0"/>
                </a:moveTo>
                <a:lnTo>
                  <a:pt x="177800" y="0"/>
                </a:lnTo>
                <a:lnTo>
                  <a:pt x="177800" y="10160"/>
                </a:lnTo>
                <a:lnTo>
                  <a:pt x="252729" y="10160"/>
                </a:lnTo>
                <a:lnTo>
                  <a:pt x="254000" y="5079"/>
                </a:lnTo>
                <a:lnTo>
                  <a:pt x="254000" y="0"/>
                </a:lnTo>
                <a:close/>
              </a:path>
            </a:pathLst>
          </a:custGeom>
          <a:solidFill>
            <a:srgbClr val="FF0000"/>
          </a:solidFill>
        </p:spPr>
        <p:txBody>
          <a:bodyPr wrap="square" lIns="0" tIns="0" rIns="0" bIns="0" rtlCol="0"/>
          <a:lstStyle/>
          <a:p>
            <a:endParaRPr sz="1632"/>
          </a:p>
        </p:txBody>
      </p:sp>
      <p:sp>
        <p:nvSpPr>
          <p:cNvPr id="179" name="object 179"/>
          <p:cNvSpPr/>
          <p:nvPr/>
        </p:nvSpPr>
        <p:spPr>
          <a:xfrm>
            <a:off x="8391981" y="3099825"/>
            <a:ext cx="170442" cy="161229"/>
          </a:xfrm>
          <a:custGeom>
            <a:avLst/>
            <a:gdLst/>
            <a:ahLst/>
            <a:cxnLst/>
            <a:rect l="l" t="t" r="r" b="b"/>
            <a:pathLst>
              <a:path w="187959" h="177800">
                <a:moveTo>
                  <a:pt x="55879" y="170179"/>
                </a:moveTo>
                <a:lnTo>
                  <a:pt x="0" y="170179"/>
                </a:lnTo>
                <a:lnTo>
                  <a:pt x="0" y="176529"/>
                </a:lnTo>
                <a:lnTo>
                  <a:pt x="2539" y="177800"/>
                </a:lnTo>
                <a:lnTo>
                  <a:pt x="10159" y="177800"/>
                </a:lnTo>
                <a:lnTo>
                  <a:pt x="17779" y="176529"/>
                </a:lnTo>
                <a:lnTo>
                  <a:pt x="55879" y="176529"/>
                </a:lnTo>
                <a:lnTo>
                  <a:pt x="55879" y="170179"/>
                </a:lnTo>
                <a:close/>
              </a:path>
              <a:path w="187959" h="177800">
                <a:moveTo>
                  <a:pt x="55879" y="176529"/>
                </a:moveTo>
                <a:lnTo>
                  <a:pt x="25400" y="176529"/>
                </a:lnTo>
                <a:lnTo>
                  <a:pt x="31511" y="176728"/>
                </a:lnTo>
                <a:lnTo>
                  <a:pt x="44688" y="177601"/>
                </a:lnTo>
                <a:lnTo>
                  <a:pt x="50800" y="177800"/>
                </a:lnTo>
                <a:lnTo>
                  <a:pt x="55879" y="177800"/>
                </a:lnTo>
                <a:lnTo>
                  <a:pt x="55879" y="176529"/>
                </a:lnTo>
                <a:close/>
              </a:path>
              <a:path w="187959" h="177800">
                <a:moveTo>
                  <a:pt x="187959" y="170179"/>
                </a:moveTo>
                <a:lnTo>
                  <a:pt x="118109" y="170179"/>
                </a:lnTo>
                <a:lnTo>
                  <a:pt x="118109" y="175259"/>
                </a:lnTo>
                <a:lnTo>
                  <a:pt x="119379" y="177800"/>
                </a:lnTo>
                <a:lnTo>
                  <a:pt x="121919" y="177800"/>
                </a:lnTo>
                <a:lnTo>
                  <a:pt x="129043" y="177601"/>
                </a:lnTo>
                <a:lnTo>
                  <a:pt x="147101" y="176728"/>
                </a:lnTo>
                <a:lnTo>
                  <a:pt x="154939" y="176529"/>
                </a:lnTo>
                <a:lnTo>
                  <a:pt x="187325" y="176529"/>
                </a:lnTo>
                <a:lnTo>
                  <a:pt x="187959" y="175259"/>
                </a:lnTo>
                <a:lnTo>
                  <a:pt x="187959" y="170179"/>
                </a:lnTo>
                <a:close/>
              </a:path>
              <a:path w="187959" h="177800">
                <a:moveTo>
                  <a:pt x="187325" y="176529"/>
                </a:moveTo>
                <a:lnTo>
                  <a:pt x="158750" y="176529"/>
                </a:lnTo>
                <a:lnTo>
                  <a:pt x="165100" y="177800"/>
                </a:lnTo>
                <a:lnTo>
                  <a:pt x="186689" y="177800"/>
                </a:lnTo>
                <a:lnTo>
                  <a:pt x="187325" y="176529"/>
                </a:lnTo>
                <a:close/>
              </a:path>
              <a:path w="187959" h="177800">
                <a:moveTo>
                  <a:pt x="142239" y="0"/>
                </a:moveTo>
                <a:lnTo>
                  <a:pt x="132079" y="0"/>
                </a:lnTo>
                <a:lnTo>
                  <a:pt x="130809" y="2539"/>
                </a:lnTo>
                <a:lnTo>
                  <a:pt x="129539" y="6350"/>
                </a:lnTo>
                <a:lnTo>
                  <a:pt x="38100" y="148589"/>
                </a:lnTo>
                <a:lnTo>
                  <a:pt x="30817" y="157142"/>
                </a:lnTo>
                <a:lnTo>
                  <a:pt x="23653" y="163671"/>
                </a:lnTo>
                <a:lnTo>
                  <a:pt x="15775" y="168056"/>
                </a:lnTo>
                <a:lnTo>
                  <a:pt x="6350" y="170179"/>
                </a:lnTo>
                <a:lnTo>
                  <a:pt x="52069" y="170179"/>
                </a:lnTo>
                <a:lnTo>
                  <a:pt x="49529" y="168909"/>
                </a:lnTo>
                <a:lnTo>
                  <a:pt x="40639" y="168909"/>
                </a:lnTo>
                <a:lnTo>
                  <a:pt x="40639" y="158750"/>
                </a:lnTo>
                <a:lnTo>
                  <a:pt x="43179" y="154939"/>
                </a:lnTo>
                <a:lnTo>
                  <a:pt x="44450" y="152400"/>
                </a:lnTo>
                <a:lnTo>
                  <a:pt x="64769" y="120650"/>
                </a:lnTo>
                <a:lnTo>
                  <a:pt x="159390" y="120650"/>
                </a:lnTo>
                <a:lnTo>
                  <a:pt x="158141" y="111759"/>
                </a:lnTo>
                <a:lnTo>
                  <a:pt x="71119" y="111759"/>
                </a:lnTo>
                <a:lnTo>
                  <a:pt x="121919" y="30479"/>
                </a:lnTo>
                <a:lnTo>
                  <a:pt x="146721" y="30479"/>
                </a:lnTo>
                <a:lnTo>
                  <a:pt x="143509" y="7619"/>
                </a:lnTo>
                <a:lnTo>
                  <a:pt x="142239" y="2539"/>
                </a:lnTo>
                <a:lnTo>
                  <a:pt x="142239" y="0"/>
                </a:lnTo>
                <a:close/>
              </a:path>
              <a:path w="187959" h="177800">
                <a:moveTo>
                  <a:pt x="159390" y="120650"/>
                </a:moveTo>
                <a:lnTo>
                  <a:pt x="135889" y="120650"/>
                </a:lnTo>
                <a:lnTo>
                  <a:pt x="140969" y="162559"/>
                </a:lnTo>
                <a:lnTo>
                  <a:pt x="140969" y="165100"/>
                </a:lnTo>
                <a:lnTo>
                  <a:pt x="139700" y="170179"/>
                </a:lnTo>
                <a:lnTo>
                  <a:pt x="166369" y="170179"/>
                </a:lnTo>
                <a:lnTo>
                  <a:pt x="166369" y="167639"/>
                </a:lnTo>
                <a:lnTo>
                  <a:pt x="165100" y="161289"/>
                </a:lnTo>
                <a:lnTo>
                  <a:pt x="159390" y="120650"/>
                </a:lnTo>
                <a:close/>
              </a:path>
              <a:path w="187959" h="177800">
                <a:moveTo>
                  <a:pt x="146721" y="30479"/>
                </a:moveTo>
                <a:lnTo>
                  <a:pt x="121919" y="30479"/>
                </a:lnTo>
                <a:lnTo>
                  <a:pt x="134619" y="111759"/>
                </a:lnTo>
                <a:lnTo>
                  <a:pt x="158141" y="111759"/>
                </a:lnTo>
                <a:lnTo>
                  <a:pt x="146721" y="30479"/>
                </a:lnTo>
                <a:close/>
              </a:path>
            </a:pathLst>
          </a:custGeom>
          <a:solidFill>
            <a:srgbClr val="FF0000"/>
          </a:solidFill>
        </p:spPr>
        <p:txBody>
          <a:bodyPr wrap="square" lIns="0" tIns="0" rIns="0" bIns="0" rtlCol="0"/>
          <a:lstStyle/>
          <a:p>
            <a:endParaRPr sz="1632"/>
          </a:p>
        </p:txBody>
      </p:sp>
      <p:sp>
        <p:nvSpPr>
          <p:cNvPr id="180" name="object 180"/>
          <p:cNvSpPr/>
          <p:nvPr/>
        </p:nvSpPr>
        <p:spPr>
          <a:xfrm>
            <a:off x="8205416" y="3430343"/>
            <a:ext cx="229175" cy="226873"/>
          </a:xfrm>
          <a:custGeom>
            <a:avLst/>
            <a:gdLst/>
            <a:ahLst/>
            <a:cxnLst/>
            <a:rect l="l" t="t" r="r" b="b"/>
            <a:pathLst>
              <a:path w="252729" h="250189">
                <a:moveTo>
                  <a:pt x="85090" y="11429"/>
                </a:moveTo>
                <a:lnTo>
                  <a:pt x="29209" y="11429"/>
                </a:lnTo>
                <a:lnTo>
                  <a:pt x="29328" y="23752"/>
                </a:lnTo>
                <a:lnTo>
                  <a:pt x="58420" y="242569"/>
                </a:lnTo>
                <a:lnTo>
                  <a:pt x="58420" y="248919"/>
                </a:lnTo>
                <a:lnTo>
                  <a:pt x="59690" y="250189"/>
                </a:lnTo>
                <a:lnTo>
                  <a:pt x="71120" y="250189"/>
                </a:lnTo>
                <a:lnTo>
                  <a:pt x="72390" y="248919"/>
                </a:lnTo>
                <a:lnTo>
                  <a:pt x="74929" y="243839"/>
                </a:lnTo>
                <a:lnTo>
                  <a:pt x="96441" y="209550"/>
                </a:lnTo>
                <a:lnTo>
                  <a:pt x="85090" y="209550"/>
                </a:lnTo>
                <a:lnTo>
                  <a:pt x="60959" y="21589"/>
                </a:lnTo>
                <a:lnTo>
                  <a:pt x="62408" y="17323"/>
                </a:lnTo>
                <a:lnTo>
                  <a:pt x="66833" y="14128"/>
                </a:lnTo>
                <a:lnTo>
                  <a:pt x="74354" y="12124"/>
                </a:lnTo>
                <a:lnTo>
                  <a:pt x="85090" y="11429"/>
                </a:lnTo>
                <a:close/>
              </a:path>
              <a:path w="252729" h="250189">
                <a:moveTo>
                  <a:pt x="247650" y="11429"/>
                </a:moveTo>
                <a:lnTo>
                  <a:pt x="193040" y="11429"/>
                </a:lnTo>
                <a:lnTo>
                  <a:pt x="199390" y="15239"/>
                </a:lnTo>
                <a:lnTo>
                  <a:pt x="199390" y="27939"/>
                </a:lnTo>
                <a:lnTo>
                  <a:pt x="194309" y="35560"/>
                </a:lnTo>
                <a:lnTo>
                  <a:pt x="85090" y="209550"/>
                </a:lnTo>
                <a:lnTo>
                  <a:pt x="96441" y="209550"/>
                </a:lnTo>
                <a:lnTo>
                  <a:pt x="203200" y="39369"/>
                </a:lnTo>
                <a:lnTo>
                  <a:pt x="215324" y="23752"/>
                </a:lnTo>
                <a:lnTo>
                  <a:pt x="226853" y="15398"/>
                </a:lnTo>
                <a:lnTo>
                  <a:pt x="237668" y="12045"/>
                </a:lnTo>
                <a:lnTo>
                  <a:pt x="247650" y="11429"/>
                </a:lnTo>
                <a:close/>
              </a:path>
              <a:path w="252729" h="250189">
                <a:moveTo>
                  <a:pt x="12700" y="0"/>
                </a:moveTo>
                <a:lnTo>
                  <a:pt x="0" y="0"/>
                </a:lnTo>
                <a:lnTo>
                  <a:pt x="0" y="11429"/>
                </a:lnTo>
                <a:lnTo>
                  <a:pt x="93979" y="11429"/>
                </a:lnTo>
                <a:lnTo>
                  <a:pt x="93979" y="1269"/>
                </a:lnTo>
                <a:lnTo>
                  <a:pt x="19050" y="1269"/>
                </a:lnTo>
                <a:lnTo>
                  <a:pt x="12700" y="0"/>
                </a:lnTo>
                <a:close/>
              </a:path>
              <a:path w="252729" h="250189">
                <a:moveTo>
                  <a:pt x="184150" y="0"/>
                </a:moveTo>
                <a:lnTo>
                  <a:pt x="176529" y="0"/>
                </a:lnTo>
                <a:lnTo>
                  <a:pt x="176529" y="11429"/>
                </a:lnTo>
                <a:lnTo>
                  <a:pt x="252729" y="11429"/>
                </a:lnTo>
                <a:lnTo>
                  <a:pt x="252729" y="1269"/>
                </a:lnTo>
                <a:lnTo>
                  <a:pt x="219709" y="1269"/>
                </a:lnTo>
                <a:lnTo>
                  <a:pt x="210403" y="1071"/>
                </a:lnTo>
                <a:lnTo>
                  <a:pt x="192742" y="198"/>
                </a:lnTo>
                <a:lnTo>
                  <a:pt x="184150" y="0"/>
                </a:lnTo>
                <a:close/>
              </a:path>
              <a:path w="252729" h="250189">
                <a:moveTo>
                  <a:pt x="91440" y="0"/>
                </a:moveTo>
                <a:lnTo>
                  <a:pt x="88900" y="0"/>
                </a:lnTo>
                <a:lnTo>
                  <a:pt x="78204" y="198"/>
                </a:lnTo>
                <a:lnTo>
                  <a:pt x="55860" y="1071"/>
                </a:lnTo>
                <a:lnTo>
                  <a:pt x="44450" y="1269"/>
                </a:lnTo>
                <a:lnTo>
                  <a:pt x="93979" y="1269"/>
                </a:lnTo>
                <a:lnTo>
                  <a:pt x="91440" y="0"/>
                </a:lnTo>
                <a:close/>
              </a:path>
              <a:path w="252729" h="250189">
                <a:moveTo>
                  <a:pt x="251459" y="0"/>
                </a:moveTo>
                <a:lnTo>
                  <a:pt x="247650" y="0"/>
                </a:lnTo>
                <a:lnTo>
                  <a:pt x="240784" y="198"/>
                </a:lnTo>
                <a:lnTo>
                  <a:pt x="226575" y="1071"/>
                </a:lnTo>
                <a:lnTo>
                  <a:pt x="219709" y="1269"/>
                </a:lnTo>
                <a:lnTo>
                  <a:pt x="252729" y="1269"/>
                </a:lnTo>
                <a:lnTo>
                  <a:pt x="251459" y="0"/>
                </a:lnTo>
                <a:close/>
              </a:path>
            </a:pathLst>
          </a:custGeom>
          <a:solidFill>
            <a:srgbClr val="FF0000"/>
          </a:solidFill>
        </p:spPr>
        <p:txBody>
          <a:bodyPr wrap="square" lIns="0" tIns="0" rIns="0" bIns="0" rtlCol="0"/>
          <a:lstStyle/>
          <a:p>
            <a:endParaRPr sz="1632"/>
          </a:p>
        </p:txBody>
      </p:sp>
      <p:sp>
        <p:nvSpPr>
          <p:cNvPr id="181" name="object 181"/>
          <p:cNvSpPr/>
          <p:nvPr/>
        </p:nvSpPr>
        <p:spPr>
          <a:xfrm>
            <a:off x="8389677" y="3544357"/>
            <a:ext cx="172746" cy="154319"/>
          </a:xfrm>
          <a:custGeom>
            <a:avLst/>
            <a:gdLst/>
            <a:ahLst/>
            <a:cxnLst/>
            <a:rect l="l" t="t" r="r" b="b"/>
            <a:pathLst>
              <a:path w="190500" h="170179">
                <a:moveTo>
                  <a:pt x="151728" y="85089"/>
                </a:moveTo>
                <a:lnTo>
                  <a:pt x="119379" y="85089"/>
                </a:lnTo>
                <a:lnTo>
                  <a:pt x="134917" y="87689"/>
                </a:lnTo>
                <a:lnTo>
                  <a:pt x="145573" y="94456"/>
                </a:lnTo>
                <a:lnTo>
                  <a:pt x="151705" y="103842"/>
                </a:lnTo>
                <a:lnTo>
                  <a:pt x="153670" y="114300"/>
                </a:lnTo>
                <a:lnTo>
                  <a:pt x="149225" y="132357"/>
                </a:lnTo>
                <a:lnTo>
                  <a:pt x="137159" y="147320"/>
                </a:lnTo>
                <a:lnTo>
                  <a:pt x="119379" y="157519"/>
                </a:lnTo>
                <a:lnTo>
                  <a:pt x="97790" y="161289"/>
                </a:lnTo>
                <a:lnTo>
                  <a:pt x="0" y="161289"/>
                </a:lnTo>
                <a:lnTo>
                  <a:pt x="0" y="170180"/>
                </a:lnTo>
                <a:lnTo>
                  <a:pt x="104140" y="170180"/>
                </a:lnTo>
                <a:lnTo>
                  <a:pt x="133330" y="165417"/>
                </a:lnTo>
                <a:lnTo>
                  <a:pt x="156686" y="153035"/>
                </a:lnTo>
                <a:lnTo>
                  <a:pt x="172184" y="135889"/>
                </a:lnTo>
                <a:lnTo>
                  <a:pt x="177800" y="116839"/>
                </a:lnTo>
                <a:lnTo>
                  <a:pt x="174982" y="104139"/>
                </a:lnTo>
                <a:lnTo>
                  <a:pt x="166687" y="93345"/>
                </a:lnTo>
                <a:lnTo>
                  <a:pt x="153154" y="85407"/>
                </a:lnTo>
                <a:lnTo>
                  <a:pt x="151728" y="85089"/>
                </a:lnTo>
                <a:close/>
              </a:path>
              <a:path w="190500" h="170179">
                <a:moveTo>
                  <a:pt x="86359" y="8889"/>
                </a:moveTo>
                <a:lnTo>
                  <a:pt x="57150" y="8889"/>
                </a:lnTo>
                <a:lnTo>
                  <a:pt x="63500" y="10160"/>
                </a:lnTo>
                <a:lnTo>
                  <a:pt x="63500" y="15239"/>
                </a:lnTo>
                <a:lnTo>
                  <a:pt x="62229" y="17780"/>
                </a:lnTo>
                <a:lnTo>
                  <a:pt x="29209" y="151130"/>
                </a:lnTo>
                <a:lnTo>
                  <a:pt x="26670" y="158750"/>
                </a:lnTo>
                <a:lnTo>
                  <a:pt x="25400" y="161289"/>
                </a:lnTo>
                <a:lnTo>
                  <a:pt x="49529" y="161289"/>
                </a:lnTo>
                <a:lnTo>
                  <a:pt x="49529" y="152400"/>
                </a:lnTo>
                <a:lnTo>
                  <a:pt x="67309" y="85089"/>
                </a:lnTo>
                <a:lnTo>
                  <a:pt x="151728" y="85089"/>
                </a:lnTo>
                <a:lnTo>
                  <a:pt x="134620" y="81280"/>
                </a:lnTo>
                <a:lnTo>
                  <a:pt x="142493" y="78739"/>
                </a:lnTo>
                <a:lnTo>
                  <a:pt x="69850" y="78739"/>
                </a:lnTo>
                <a:lnTo>
                  <a:pt x="85090" y="16510"/>
                </a:lnTo>
                <a:lnTo>
                  <a:pt x="86264" y="10636"/>
                </a:lnTo>
                <a:lnTo>
                  <a:pt x="86359" y="8889"/>
                </a:lnTo>
                <a:close/>
              </a:path>
              <a:path w="190500" h="170179">
                <a:moveTo>
                  <a:pt x="138429" y="0"/>
                </a:moveTo>
                <a:lnTo>
                  <a:pt x="40640" y="0"/>
                </a:lnTo>
                <a:lnTo>
                  <a:pt x="40640" y="8889"/>
                </a:lnTo>
                <a:lnTo>
                  <a:pt x="134620" y="8889"/>
                </a:lnTo>
                <a:lnTo>
                  <a:pt x="150296" y="11628"/>
                </a:lnTo>
                <a:lnTo>
                  <a:pt x="160020" y="18414"/>
                </a:lnTo>
                <a:lnTo>
                  <a:pt x="164980" y="27106"/>
                </a:lnTo>
                <a:lnTo>
                  <a:pt x="166370" y="35560"/>
                </a:lnTo>
                <a:lnTo>
                  <a:pt x="162262" y="50879"/>
                </a:lnTo>
                <a:lnTo>
                  <a:pt x="150653" y="64770"/>
                </a:lnTo>
                <a:lnTo>
                  <a:pt x="132615" y="74850"/>
                </a:lnTo>
                <a:lnTo>
                  <a:pt x="109220" y="78739"/>
                </a:lnTo>
                <a:lnTo>
                  <a:pt x="142493" y="78739"/>
                </a:lnTo>
                <a:lnTo>
                  <a:pt x="156209" y="74314"/>
                </a:lnTo>
                <a:lnTo>
                  <a:pt x="173989" y="63658"/>
                </a:lnTo>
                <a:lnTo>
                  <a:pt x="186054" y="50383"/>
                </a:lnTo>
                <a:lnTo>
                  <a:pt x="190500" y="35560"/>
                </a:lnTo>
                <a:lnTo>
                  <a:pt x="187007" y="21967"/>
                </a:lnTo>
                <a:lnTo>
                  <a:pt x="176847" y="10636"/>
                </a:lnTo>
                <a:lnTo>
                  <a:pt x="160496" y="2877"/>
                </a:lnTo>
                <a:lnTo>
                  <a:pt x="138429" y="0"/>
                </a:lnTo>
                <a:close/>
              </a:path>
            </a:pathLst>
          </a:custGeom>
          <a:solidFill>
            <a:srgbClr val="FF0000"/>
          </a:solidFill>
        </p:spPr>
        <p:txBody>
          <a:bodyPr wrap="square" lIns="0" tIns="0" rIns="0" bIns="0" rtlCol="0"/>
          <a:lstStyle/>
          <a:p>
            <a:endParaRPr sz="1632"/>
          </a:p>
        </p:txBody>
      </p:sp>
      <p:sp>
        <p:nvSpPr>
          <p:cNvPr id="182" name="object 182"/>
          <p:cNvSpPr/>
          <p:nvPr/>
        </p:nvSpPr>
        <p:spPr>
          <a:xfrm>
            <a:off x="8188141" y="3348578"/>
            <a:ext cx="408831" cy="0"/>
          </a:xfrm>
          <a:custGeom>
            <a:avLst/>
            <a:gdLst/>
            <a:ahLst/>
            <a:cxnLst/>
            <a:rect l="l" t="t" r="r" b="b"/>
            <a:pathLst>
              <a:path w="450850">
                <a:moveTo>
                  <a:pt x="0" y="0"/>
                </a:moveTo>
                <a:lnTo>
                  <a:pt x="450850" y="0"/>
                </a:lnTo>
              </a:path>
            </a:pathLst>
          </a:custGeom>
          <a:ln w="15239">
            <a:solidFill>
              <a:srgbClr val="FF0000"/>
            </a:solidFill>
          </a:ln>
        </p:spPr>
        <p:txBody>
          <a:bodyPr wrap="square" lIns="0" tIns="0" rIns="0" bIns="0" rtlCol="0"/>
          <a:lstStyle/>
          <a:p>
            <a:endParaRPr sz="1632"/>
          </a:p>
        </p:txBody>
      </p:sp>
    </p:spTree>
    <p:extLst>
      <p:ext uri="{BB962C8B-B14F-4D97-AF65-F5344CB8AC3E}">
        <p14:creationId xmlns:p14="http://schemas.microsoft.com/office/powerpoint/2010/main" val="6389014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title"/>
          </p:nvPr>
        </p:nvSpPr>
        <p:spPr>
          <a:xfrm>
            <a:off x="759023" y="151805"/>
            <a:ext cx="7358063" cy="672099"/>
          </a:xfrm>
          <a:prstGeom prst="rect">
            <a:avLst/>
          </a:prstGeom>
        </p:spPr>
        <p:txBody>
          <a:bodyPr>
            <a:normAutofit fontScale="90000"/>
          </a:bodyPr>
          <a:lstStyle/>
          <a:p>
            <a:pPr defTabSz="287526">
              <a:defRPr sz="5600"/>
            </a:pPr>
            <a:r>
              <a:rPr lang="en-US" dirty="0" smtClean="0"/>
              <a:t>Delta Notch</a:t>
            </a:r>
            <a:endParaRPr dirty="0"/>
          </a:p>
        </p:txBody>
      </p:sp>
      <p:pic>
        <p:nvPicPr>
          <p:cNvPr id="125" name="pasted-image.tiff"/>
          <p:cNvPicPr>
            <a:picLocks noChangeAspect="1"/>
          </p:cNvPicPr>
          <p:nvPr/>
        </p:nvPicPr>
        <p:blipFill>
          <a:blip r:embed="rId2">
            <a:extLst/>
          </a:blip>
          <a:stretch>
            <a:fillRect/>
          </a:stretch>
        </p:blipFill>
        <p:spPr>
          <a:xfrm>
            <a:off x="381000" y="823904"/>
            <a:ext cx="8475178" cy="5805496"/>
          </a:xfrm>
          <a:prstGeom prst="rect">
            <a:avLst/>
          </a:prstGeom>
          <a:ln w="12700">
            <a:miter lim="400000"/>
          </a:ln>
        </p:spPr>
      </p:pic>
    </p:spTree>
    <p:extLst>
      <p:ext uri="{BB962C8B-B14F-4D97-AF65-F5344CB8AC3E}">
        <p14:creationId xmlns:p14="http://schemas.microsoft.com/office/powerpoint/2010/main" val="93258939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Physiologically based pharmacokinetic (PBPK)</a:t>
            </a:r>
            <a:endParaRPr lang="en-US" dirty="0"/>
          </a:p>
        </p:txBody>
      </p:sp>
      <p:pic>
        <p:nvPicPr>
          <p:cNvPr id="5" name="Picture 4"/>
          <p:cNvPicPr>
            <a:picLocks noChangeAspect="1"/>
          </p:cNvPicPr>
          <p:nvPr/>
        </p:nvPicPr>
        <p:blipFill>
          <a:blip r:embed="rId2"/>
          <a:stretch>
            <a:fillRect/>
          </a:stretch>
        </p:blipFill>
        <p:spPr>
          <a:xfrm>
            <a:off x="990600" y="1904999"/>
            <a:ext cx="7239000" cy="4317813"/>
          </a:xfrm>
          <a:prstGeom prst="rect">
            <a:avLst/>
          </a:prstGeom>
        </p:spPr>
      </p:pic>
    </p:spTree>
    <p:extLst>
      <p:ext uri="{BB962C8B-B14F-4D97-AF65-F5344CB8AC3E}">
        <p14:creationId xmlns:p14="http://schemas.microsoft.com/office/powerpoint/2010/main" val="17471023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body" sz="half" idx="1"/>
          </p:nvPr>
        </p:nvSpPr>
        <p:spPr>
          <a:xfrm>
            <a:off x="669726" y="1396415"/>
            <a:ext cx="7483674" cy="4854366"/>
          </a:xfrm>
          <a:prstGeom prst="rect">
            <a:avLst/>
          </a:prstGeom>
        </p:spPr>
        <p:txBody>
          <a:bodyPr anchor="t">
            <a:normAutofit fontScale="92500" lnSpcReduction="10000"/>
          </a:bodyPr>
          <a:lstStyle/>
          <a:p>
            <a:r>
              <a:rPr lang="en-US" dirty="0" smtClean="0"/>
              <a:t>Species</a:t>
            </a:r>
            <a:endParaRPr dirty="0"/>
          </a:p>
          <a:p>
            <a:pPr lvl="1"/>
            <a:r>
              <a:rPr dirty="0"/>
              <a:t>Delta (Activated)</a:t>
            </a:r>
          </a:p>
          <a:p>
            <a:pPr lvl="1"/>
            <a:r>
              <a:rPr dirty="0" smtClean="0"/>
              <a:t>Notch</a:t>
            </a:r>
            <a:endParaRPr lang="en-US" dirty="0" smtClean="0"/>
          </a:p>
          <a:p>
            <a:pPr lvl="1"/>
            <a:r>
              <a:rPr lang="en-US" dirty="0" smtClean="0"/>
              <a:t>Source</a:t>
            </a:r>
          </a:p>
          <a:p>
            <a:pPr lvl="1"/>
            <a:r>
              <a:rPr lang="en-US" dirty="0" err="1" smtClean="0"/>
              <a:t>Avg</a:t>
            </a:r>
            <a:r>
              <a:rPr lang="en-US" dirty="0" smtClean="0"/>
              <a:t> Delta (neighbor)</a:t>
            </a:r>
          </a:p>
          <a:p>
            <a:r>
              <a:rPr lang="en-US" dirty="0"/>
              <a:t>Processes</a:t>
            </a:r>
          </a:p>
          <a:p>
            <a:pPr lvl="1"/>
            <a:r>
              <a:rPr lang="en-US" dirty="0"/>
              <a:t>Production of Delta</a:t>
            </a:r>
          </a:p>
          <a:p>
            <a:pPr lvl="1"/>
            <a:r>
              <a:rPr lang="en-US" dirty="0"/>
              <a:t>Decay of Delta</a:t>
            </a:r>
          </a:p>
          <a:p>
            <a:pPr lvl="1"/>
            <a:r>
              <a:rPr lang="en-US" dirty="0"/>
              <a:t>Production of Notch</a:t>
            </a:r>
          </a:p>
          <a:p>
            <a:pPr lvl="1"/>
            <a:r>
              <a:rPr lang="en-US" dirty="0"/>
              <a:t>Decay of </a:t>
            </a:r>
            <a:r>
              <a:rPr lang="en-US" dirty="0" smtClean="0"/>
              <a:t>Notch</a:t>
            </a:r>
            <a:endParaRPr lang="en-US" dirty="0"/>
          </a:p>
          <a:p>
            <a:pPr lvl="1"/>
            <a:endParaRPr lang="en-US" dirty="0"/>
          </a:p>
          <a:p>
            <a:pPr lvl="1"/>
            <a:endParaRPr dirty="0"/>
          </a:p>
        </p:txBody>
      </p:sp>
      <p:sp>
        <p:nvSpPr>
          <p:cNvPr id="7" name="object 58"/>
          <p:cNvSpPr txBox="1">
            <a:spLocks noGrp="1"/>
          </p:cNvSpPr>
          <p:nvPr>
            <p:ph type="title"/>
          </p:nvPr>
        </p:nvSpPr>
        <p:spPr>
          <a:xfrm>
            <a:off x="733593" y="357749"/>
            <a:ext cx="7667601" cy="688737"/>
          </a:xfrm>
          <a:prstGeom prst="rect">
            <a:avLst/>
          </a:prstGeom>
        </p:spPr>
        <p:txBody>
          <a:bodyPr vert="horz" wrap="square" lIns="0" tIns="11516" rIns="0" bIns="0" rtlCol="0" anchor="ctr">
            <a:spAutoFit/>
          </a:bodyPr>
          <a:lstStyle/>
          <a:p>
            <a:pPr marL="11516">
              <a:spcBef>
                <a:spcPts val="91"/>
              </a:spcBef>
            </a:pPr>
            <a:r>
              <a:rPr lang="en-US" dirty="0" smtClean="0"/>
              <a:t>Identify the Constituents</a:t>
            </a:r>
            <a:endParaRPr spc="-9" dirty="0"/>
          </a:p>
        </p:txBody>
      </p:sp>
    </p:spTree>
    <p:extLst>
      <p:ext uri="{BB962C8B-B14F-4D97-AF65-F5344CB8AC3E}">
        <p14:creationId xmlns:p14="http://schemas.microsoft.com/office/powerpoint/2010/main" val="563123514"/>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asted-image.pdf"/>
          <p:cNvPicPr>
            <a:picLocks noChangeAspect="1"/>
          </p:cNvPicPr>
          <p:nvPr/>
        </p:nvPicPr>
        <p:blipFill>
          <a:blip r:embed="rId2">
            <a:extLst/>
          </a:blip>
          <a:stretch>
            <a:fillRect/>
          </a:stretch>
        </p:blipFill>
        <p:spPr>
          <a:xfrm>
            <a:off x="1219200" y="457200"/>
            <a:ext cx="6366867" cy="4589859"/>
          </a:xfrm>
          <a:prstGeom prst="rect">
            <a:avLst/>
          </a:prstGeom>
          <a:ln w="12700">
            <a:miter lim="400000"/>
          </a:ln>
        </p:spPr>
      </p:pic>
      <p:sp>
        <p:nvSpPr>
          <p:cNvPr id="4" name="Shape 128"/>
          <p:cNvSpPr txBox="1">
            <a:spLocks/>
          </p:cNvSpPr>
          <p:nvPr/>
        </p:nvSpPr>
        <p:spPr>
          <a:xfrm>
            <a:off x="669726" y="5047059"/>
            <a:ext cx="7178874" cy="1203722"/>
          </a:xfrm>
          <a:prstGeom prst="rect">
            <a:avLst/>
          </a:prstGeom>
        </p:spPr>
        <p:txBody>
          <a:bodyPr vert="horz" lIns="91440" tIns="45720" rIns="91440" bIns="45720" rtlCol="0" anchor="t">
            <a:normAutofit fontScale="9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914400" lvl="1" indent="-457200" algn="l">
              <a:buFont typeface="Arial" charset="0"/>
              <a:buChar char="•"/>
            </a:pPr>
            <a:r>
              <a:rPr lang="en-US" dirty="0" smtClean="0"/>
              <a:t>Write two reversible reactions</a:t>
            </a:r>
          </a:p>
          <a:p>
            <a:pPr marL="914400" lvl="1" indent="-457200" algn="l">
              <a:buFont typeface="Arial" charset="0"/>
              <a:buChar char="•"/>
            </a:pPr>
            <a:r>
              <a:rPr lang="en-US" dirty="0" err="1" smtClean="0"/>
              <a:t>Src</a:t>
            </a:r>
            <a:r>
              <a:rPr lang="en-US" dirty="0" smtClean="0"/>
              <a:t> &lt;-&gt; Delta, </a:t>
            </a:r>
            <a:r>
              <a:rPr lang="en-US" dirty="0" err="1" smtClean="0"/>
              <a:t>Src</a:t>
            </a:r>
            <a:r>
              <a:rPr lang="en-US" dirty="0" smtClean="0"/>
              <a:t> &lt;-&gt; Notch</a:t>
            </a:r>
          </a:p>
          <a:p>
            <a:pPr marL="914400" lvl="1" indent="-457200" algn="l">
              <a:buFont typeface="Arial" charset="0"/>
              <a:buChar char="•"/>
            </a:pPr>
            <a:r>
              <a:rPr lang="en-US" dirty="0" smtClean="0"/>
              <a:t>Treat </a:t>
            </a:r>
            <a:r>
              <a:rPr lang="en-US" dirty="0" err="1" smtClean="0"/>
              <a:t>DeltaAvg</a:t>
            </a:r>
            <a:r>
              <a:rPr lang="en-US" dirty="0" smtClean="0"/>
              <a:t> as boundary species</a:t>
            </a:r>
          </a:p>
          <a:p>
            <a:pPr lvl="1"/>
            <a:endParaRPr lang="en-US" dirty="0"/>
          </a:p>
        </p:txBody>
      </p:sp>
    </p:spTree>
    <p:extLst>
      <p:ext uri="{BB962C8B-B14F-4D97-AF65-F5344CB8AC3E}">
        <p14:creationId xmlns:p14="http://schemas.microsoft.com/office/powerpoint/2010/main" val="1694238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prstGeom prst="rect">
            <a:avLst/>
          </a:prstGeom>
        </p:spPr>
        <p:txBody>
          <a:bodyPr/>
          <a:lstStyle/>
          <a:p>
            <a:r>
              <a:t>Parameters</a:t>
            </a:r>
          </a:p>
        </p:txBody>
      </p:sp>
      <p:sp>
        <p:nvSpPr>
          <p:cNvPr id="132" name="Shape 132"/>
          <p:cNvSpPr>
            <a:spLocks noGrp="1"/>
          </p:cNvSpPr>
          <p:nvPr>
            <p:ph type="body" idx="1"/>
          </p:nvPr>
        </p:nvSpPr>
        <p:spPr>
          <a:prstGeom prst="rect">
            <a:avLst/>
          </a:prstGeom>
        </p:spPr>
        <p:txBody>
          <a:bodyPr/>
          <a:lstStyle/>
          <a:p>
            <a:r>
              <a:t>    k = 2</a:t>
            </a:r>
          </a:p>
          <a:p>
            <a:r>
              <a:t>    a = 0.01</a:t>
            </a:r>
          </a:p>
          <a:p>
            <a:r>
              <a:t>    v = 1</a:t>
            </a:r>
          </a:p>
          <a:p>
            <a:r>
              <a:t>   b = 100</a:t>
            </a:r>
          </a:p>
          <a:p>
            <a:r>
              <a:t>   h = 2</a:t>
            </a:r>
          </a:p>
        </p:txBody>
      </p:sp>
      <p:pic>
        <p:nvPicPr>
          <p:cNvPr id="4" name="pasted-image.pdf"/>
          <p:cNvPicPr>
            <a:picLocks noChangeAspect="1"/>
          </p:cNvPicPr>
          <p:nvPr/>
        </p:nvPicPr>
        <p:blipFill rotWithShape="1">
          <a:blip r:embed="rId2">
            <a:extLst/>
          </a:blip>
          <a:srcRect l="52660" t="23242" b="35253"/>
          <a:stretch/>
        </p:blipFill>
        <p:spPr>
          <a:xfrm>
            <a:off x="3810000" y="1638300"/>
            <a:ext cx="3014067" cy="1905000"/>
          </a:xfrm>
          <a:prstGeom prst="rect">
            <a:avLst/>
          </a:prstGeom>
          <a:ln w="12700">
            <a:miter lim="400000"/>
          </a:ln>
        </p:spPr>
      </p:pic>
    </p:spTree>
    <p:extLst>
      <p:ext uri="{BB962C8B-B14F-4D97-AF65-F5344CB8AC3E}">
        <p14:creationId xmlns:p14="http://schemas.microsoft.com/office/powerpoint/2010/main" val="456467469"/>
      </p:ext>
    </p:extLst>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body" idx="1"/>
          </p:nvPr>
        </p:nvSpPr>
        <p:spPr>
          <a:prstGeom prst="rect">
            <a:avLst/>
          </a:prstGeom>
        </p:spPr>
        <p:txBody>
          <a:bodyPr>
            <a:normAutofit fontScale="77500" lnSpcReduction="20000"/>
          </a:bodyPr>
          <a:lstStyle/>
          <a:p>
            <a:pPr marL="275024" indent="-275024" defTabSz="361460">
              <a:spcBef>
                <a:spcPts val="2531"/>
              </a:spcBef>
              <a:defRPr sz="3168"/>
            </a:pPr>
            <a:r>
              <a:rPr dirty="0"/>
              <a:t>Delta: Ligand</a:t>
            </a:r>
          </a:p>
          <a:p>
            <a:pPr marL="275024" indent="-275024" defTabSz="361460">
              <a:spcBef>
                <a:spcPts val="2531"/>
              </a:spcBef>
              <a:defRPr sz="3168"/>
            </a:pPr>
            <a:r>
              <a:rPr dirty="0"/>
              <a:t>Cleavage mediated pathway</a:t>
            </a:r>
          </a:p>
          <a:p>
            <a:pPr marL="275024" indent="-275024" defTabSz="361460">
              <a:spcBef>
                <a:spcPts val="2531"/>
              </a:spcBef>
              <a:defRPr sz="3168"/>
            </a:pPr>
            <a:r>
              <a:rPr dirty="0"/>
              <a:t>Notch: membrane spacing protein, mostly extracellular</a:t>
            </a:r>
          </a:p>
          <a:p>
            <a:pPr marL="275024" indent="-275024" defTabSz="361460">
              <a:spcBef>
                <a:spcPts val="2531"/>
              </a:spcBef>
              <a:defRPr sz="3168"/>
            </a:pPr>
            <a:r>
              <a:rPr dirty="0"/>
              <a:t>Important developmental pathway</a:t>
            </a:r>
          </a:p>
          <a:p>
            <a:pPr marL="275024" indent="-275024" defTabSz="361460">
              <a:spcBef>
                <a:spcPts val="2531"/>
              </a:spcBef>
              <a:defRPr sz="3168"/>
            </a:pPr>
            <a:r>
              <a:rPr dirty="0"/>
              <a:t>Ligand interacts with notch receptor</a:t>
            </a:r>
          </a:p>
          <a:p>
            <a:pPr marL="275024" indent="-275024" defTabSz="361460">
              <a:spcBef>
                <a:spcPts val="2531"/>
              </a:spcBef>
              <a:defRPr sz="3168"/>
            </a:pPr>
            <a:r>
              <a:rPr dirty="0"/>
              <a:t>binding causes conformational change in notch, makes it susceptible to cleavage by gamma secretase</a:t>
            </a:r>
          </a:p>
          <a:p>
            <a:pPr marL="275024" indent="-275024" defTabSz="361460">
              <a:spcBef>
                <a:spcPts val="2531"/>
              </a:spcBef>
              <a:defRPr sz="3168"/>
            </a:pPr>
            <a:r>
              <a:rPr dirty="0"/>
              <a:t>NICD cleaved, diffuses nucleus, down regulates production of delta.</a:t>
            </a:r>
          </a:p>
        </p:txBody>
      </p:sp>
    </p:spTree>
    <p:extLst>
      <p:ext uri="{BB962C8B-B14F-4D97-AF65-F5344CB8AC3E}">
        <p14:creationId xmlns:p14="http://schemas.microsoft.com/office/powerpoint/2010/main" val="1037164399"/>
      </p:ext>
    </p:extLst>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Implement Delta Notch in COPASI</a:t>
            </a:r>
            <a:endParaRPr lang="en-US" dirty="0"/>
          </a:p>
        </p:txBody>
      </p:sp>
    </p:spTree>
    <p:extLst>
      <p:ext uri="{BB962C8B-B14F-4D97-AF65-F5344CB8AC3E}">
        <p14:creationId xmlns:p14="http://schemas.microsoft.com/office/powerpoint/2010/main" val="497291294"/>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 Cascades</a:t>
            </a:r>
            <a:endParaRPr lang="en-US" dirty="0"/>
          </a:p>
        </p:txBody>
      </p:sp>
      <p:pic>
        <p:nvPicPr>
          <p:cNvPr id="1026" name="Picture 2" descr="http://www.biology.arizona.edu/cell_bio/problem_sets/signaling/graphics/Pro_Kin_Activ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386" y="2114551"/>
            <a:ext cx="3393281" cy="23074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PK Casc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3486150"/>
            <a:ext cx="2757488" cy="223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27401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6751" y="1028701"/>
            <a:ext cx="5829300" cy="742950"/>
          </a:xfrm>
        </p:spPr>
        <p:txBody>
          <a:bodyPr>
            <a:normAutofit fontScale="90000"/>
          </a:bodyPr>
          <a:lstStyle/>
          <a:p>
            <a:r>
              <a:rPr lang="en-US" dirty="0" smtClean="0"/>
              <a:t>Cascades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188" y="2764632"/>
            <a:ext cx="3230602" cy="186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4629150" y="2364581"/>
            <a:ext cx="0" cy="5143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6" name="TextBox 5"/>
          <p:cNvSpPr txBox="1"/>
          <p:nvPr/>
        </p:nvSpPr>
        <p:spPr>
          <a:xfrm>
            <a:off x="4171950" y="2000251"/>
            <a:ext cx="1410837" cy="369332"/>
          </a:xfrm>
          <a:prstGeom prst="rect">
            <a:avLst/>
          </a:prstGeom>
          <a:noFill/>
        </p:spPr>
        <p:txBody>
          <a:bodyPr wrap="square" rtlCol="0">
            <a:spAutoFit/>
          </a:bodyPr>
          <a:lstStyle/>
          <a:p>
            <a:r>
              <a:rPr lang="en-US" dirty="0"/>
              <a:t>Activator</a:t>
            </a:r>
          </a:p>
        </p:txBody>
      </p:sp>
      <p:cxnSp>
        <p:nvCxnSpPr>
          <p:cNvPr id="8" name="Straight Arrow Connector 7"/>
          <p:cNvCxnSpPr/>
          <p:nvPr/>
        </p:nvCxnSpPr>
        <p:spPr>
          <a:xfrm>
            <a:off x="5829300" y="4000500"/>
            <a:ext cx="0" cy="5143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5429250" y="4511502"/>
            <a:ext cx="1410837" cy="369332"/>
          </a:xfrm>
          <a:prstGeom prst="rect">
            <a:avLst/>
          </a:prstGeom>
          <a:noFill/>
        </p:spPr>
        <p:txBody>
          <a:bodyPr wrap="square" rtlCol="0">
            <a:spAutoFit/>
          </a:bodyPr>
          <a:lstStyle/>
          <a:p>
            <a:r>
              <a:rPr lang="en-US" dirty="0"/>
              <a:t>Output</a:t>
            </a:r>
          </a:p>
        </p:txBody>
      </p:sp>
    </p:spTree>
    <p:extLst>
      <p:ext uri="{BB962C8B-B14F-4D97-AF65-F5344CB8AC3E}">
        <p14:creationId xmlns:p14="http://schemas.microsoft.com/office/powerpoint/2010/main" val="107126095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6275" y="914400"/>
            <a:ext cx="6442849" cy="742950"/>
          </a:xfrm>
        </p:spPr>
        <p:txBody>
          <a:bodyPr>
            <a:normAutofit fontScale="90000"/>
          </a:bodyPr>
          <a:lstStyle/>
          <a:p>
            <a:r>
              <a:rPr lang="en-US" dirty="0" smtClean="0"/>
              <a:t>Properties of Protein Cycles</a:t>
            </a:r>
            <a:endParaRPr lang="en-US" dirty="0"/>
          </a:p>
        </p:txBody>
      </p:sp>
      <p:sp>
        <p:nvSpPr>
          <p:cNvPr id="3" name="TextBox 2"/>
          <p:cNvSpPr txBox="1"/>
          <p:nvPr/>
        </p:nvSpPr>
        <p:spPr>
          <a:xfrm>
            <a:off x="1371600" y="2286000"/>
            <a:ext cx="6172200" cy="3000821"/>
          </a:xfrm>
          <a:prstGeom prst="rect">
            <a:avLst/>
          </a:prstGeom>
          <a:noFill/>
        </p:spPr>
        <p:txBody>
          <a:bodyPr wrap="square" rtlCol="0">
            <a:spAutoFit/>
          </a:bodyPr>
          <a:lstStyle/>
          <a:p>
            <a:pPr marL="385763" indent="-385763">
              <a:buAutoNum type="arabicPeriod"/>
            </a:pPr>
            <a:r>
              <a:rPr lang="en-US" sz="2100" dirty="0"/>
              <a:t>Build a model of a protein cycle</a:t>
            </a:r>
          </a:p>
          <a:p>
            <a:endParaRPr lang="en-US" sz="2100" dirty="0"/>
          </a:p>
          <a:p>
            <a:r>
              <a:rPr lang="en-US" sz="2100" dirty="0"/>
              <a:t>2 Use simple irreversible mass-action kinetics for the forward and reverse arms.</a:t>
            </a:r>
          </a:p>
          <a:p>
            <a:endParaRPr lang="en-US" sz="2100" dirty="0"/>
          </a:p>
          <a:p>
            <a:r>
              <a:rPr lang="en-US" sz="2100" dirty="0"/>
              <a:t>3. Investigate how the steady state concentration of the phosphorylated protein changes as a function of the forward rate constant. </a:t>
            </a:r>
          </a:p>
          <a:p>
            <a:endParaRPr lang="en-US" sz="2100" dirty="0"/>
          </a:p>
        </p:txBody>
      </p:sp>
    </p:spTree>
    <p:extLst>
      <p:ext uri="{BB962C8B-B14F-4D97-AF65-F5344CB8AC3E}">
        <p14:creationId xmlns:p14="http://schemas.microsoft.com/office/powerpoint/2010/main" val="17999104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6751" y="1028701"/>
            <a:ext cx="5829300" cy="742950"/>
          </a:xfrm>
        </p:spPr>
        <p:txBody>
          <a:bodyPr>
            <a:normAutofit fontScale="90000"/>
          </a:bodyPr>
          <a:lstStyle/>
          <a:p>
            <a:r>
              <a:rPr lang="en-US" dirty="0" smtClean="0"/>
              <a:t>Cascades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1" y="1871662"/>
            <a:ext cx="4903922" cy="355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250153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6751" y="1028701"/>
            <a:ext cx="5829300" cy="742950"/>
          </a:xfrm>
        </p:spPr>
        <p:txBody>
          <a:bodyPr>
            <a:normAutofit fontScale="90000"/>
          </a:bodyPr>
          <a:lstStyle/>
          <a:p>
            <a:r>
              <a:rPr lang="en-US" dirty="0" smtClean="0"/>
              <a:t>Properties of Protein Cycles</a:t>
            </a:r>
            <a:endParaRPr lang="en-US" dirty="0"/>
          </a:p>
        </p:txBody>
      </p:sp>
      <p:sp>
        <p:nvSpPr>
          <p:cNvPr id="3" name="TextBox 2"/>
          <p:cNvSpPr txBox="1"/>
          <p:nvPr/>
        </p:nvSpPr>
        <p:spPr>
          <a:xfrm>
            <a:off x="1371600" y="2286001"/>
            <a:ext cx="6172200" cy="1708160"/>
          </a:xfrm>
          <a:prstGeom prst="rect">
            <a:avLst/>
          </a:prstGeom>
          <a:noFill/>
        </p:spPr>
        <p:txBody>
          <a:bodyPr wrap="square" rtlCol="0">
            <a:spAutoFit/>
          </a:bodyPr>
          <a:lstStyle/>
          <a:p>
            <a:r>
              <a:rPr lang="en-US" sz="2100" dirty="0"/>
              <a:t>1. Investigate what happens when you use simple irreversible </a:t>
            </a:r>
            <a:r>
              <a:rPr lang="en-US" sz="2100" dirty="0" err="1"/>
              <a:t>Michaelis-Menten</a:t>
            </a:r>
            <a:r>
              <a:rPr lang="en-US" sz="2100" dirty="0"/>
              <a:t> Kinetics. </a:t>
            </a:r>
          </a:p>
          <a:p>
            <a:endParaRPr lang="en-US" sz="2100" dirty="0"/>
          </a:p>
          <a:p>
            <a:r>
              <a:rPr lang="en-US" sz="2100" dirty="0"/>
              <a:t>2. Investigate how the response changes as you decrease the two </a:t>
            </a:r>
            <a:r>
              <a:rPr lang="en-US" sz="2100" dirty="0" err="1"/>
              <a:t>Kms</a:t>
            </a:r>
            <a:r>
              <a:rPr lang="en-US" sz="2100" dirty="0"/>
              <a:t> </a:t>
            </a:r>
          </a:p>
        </p:txBody>
      </p:sp>
    </p:spTree>
    <p:extLst>
      <p:ext uri="{BB962C8B-B14F-4D97-AF65-F5344CB8AC3E}">
        <p14:creationId xmlns:p14="http://schemas.microsoft.com/office/powerpoint/2010/main" val="1746632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dirty="0" smtClean="0"/>
              <a:t>Some Characteristics</a:t>
            </a:r>
            <a:endParaRPr lang="en-US" sz="3600" dirty="0"/>
          </a:p>
        </p:txBody>
      </p:sp>
      <p:graphicFrame>
        <p:nvGraphicFramePr>
          <p:cNvPr id="5" name="Table 4"/>
          <p:cNvGraphicFramePr>
            <a:graphicFrameLocks noGrp="1"/>
          </p:cNvGraphicFramePr>
          <p:nvPr>
            <p:extLst>
              <p:ext uri="{D42A27DB-BD31-4B8C-83A1-F6EECF244321}">
                <p14:modId xmlns:p14="http://schemas.microsoft.com/office/powerpoint/2010/main" val="39110723"/>
              </p:ext>
            </p:extLst>
          </p:nvPr>
        </p:nvGraphicFramePr>
        <p:xfrm>
          <a:off x="609599" y="1752600"/>
          <a:ext cx="8153401" cy="3205480"/>
        </p:xfrm>
        <a:graphic>
          <a:graphicData uri="http://schemas.openxmlformats.org/drawingml/2006/table">
            <a:tbl>
              <a:tblPr firstRow="1" bandRow="1">
                <a:tableStyleId>{5C22544A-7EE6-4342-B048-85BDC9FD1C3A}</a:tableStyleId>
              </a:tblPr>
              <a:tblGrid>
                <a:gridCol w="1143001"/>
                <a:gridCol w="1676400"/>
                <a:gridCol w="2587591"/>
                <a:gridCol w="2746409"/>
              </a:tblGrid>
              <a:tr h="370840">
                <a:tc>
                  <a:txBody>
                    <a:bodyPr/>
                    <a:lstStyle/>
                    <a:p>
                      <a:r>
                        <a:rPr lang="en-US" dirty="0" smtClean="0"/>
                        <a:t>Network</a:t>
                      </a:r>
                      <a:endParaRPr lang="en-US" dirty="0"/>
                    </a:p>
                  </a:txBody>
                  <a:tcPr/>
                </a:tc>
                <a:tc>
                  <a:txBody>
                    <a:bodyPr/>
                    <a:lstStyle/>
                    <a:p>
                      <a:r>
                        <a:rPr lang="en-US" dirty="0" smtClean="0"/>
                        <a:t>Speed</a:t>
                      </a:r>
                      <a:endParaRPr lang="en-US" dirty="0"/>
                    </a:p>
                  </a:txBody>
                  <a:tcPr/>
                </a:tc>
                <a:tc>
                  <a:txBody>
                    <a:bodyPr/>
                    <a:lstStyle/>
                    <a:p>
                      <a:r>
                        <a:rPr lang="en-US" dirty="0" smtClean="0"/>
                        <a:t>Purpose</a:t>
                      </a:r>
                      <a:endParaRPr lang="en-US" dirty="0"/>
                    </a:p>
                  </a:txBody>
                  <a:tcPr/>
                </a:tc>
                <a:tc>
                  <a:txBody>
                    <a:bodyPr/>
                    <a:lstStyle/>
                    <a:p>
                      <a:r>
                        <a:rPr lang="en-US" dirty="0" smtClean="0"/>
                        <a:t>‘Technology’</a:t>
                      </a:r>
                      <a:endParaRPr lang="en-US" dirty="0"/>
                    </a:p>
                  </a:txBody>
                  <a:tcPr/>
                </a:tc>
              </a:tr>
              <a:tr h="370840">
                <a:tc>
                  <a:txBody>
                    <a:bodyPr/>
                    <a:lstStyle/>
                    <a:p>
                      <a:r>
                        <a:rPr lang="en-US" dirty="0" smtClean="0"/>
                        <a:t>Gene</a:t>
                      </a:r>
                      <a:endParaRPr lang="en-US" dirty="0"/>
                    </a:p>
                  </a:txBody>
                  <a:tcPr/>
                </a:tc>
                <a:tc>
                  <a:txBody>
                    <a:bodyPr/>
                    <a:lstStyle/>
                    <a:p>
                      <a:r>
                        <a:rPr lang="en-US" dirty="0" smtClean="0"/>
                        <a:t>Slow to medium</a:t>
                      </a:r>
                      <a:endParaRPr lang="en-US" dirty="0"/>
                    </a:p>
                  </a:txBody>
                  <a:tcPr/>
                </a:tc>
                <a:tc>
                  <a:txBody>
                    <a:bodyPr/>
                    <a:lstStyle/>
                    <a:p>
                      <a:r>
                        <a:rPr lang="en-US" dirty="0" smtClean="0"/>
                        <a:t>Remodeling</a:t>
                      </a:r>
                      <a:r>
                        <a:rPr lang="en-US" baseline="0" dirty="0" smtClean="0"/>
                        <a:t>  signaling and metabolic networks</a:t>
                      </a:r>
                      <a:endParaRPr lang="en-US" dirty="0"/>
                    </a:p>
                  </a:txBody>
                  <a:tcPr/>
                </a:tc>
                <a:tc>
                  <a:txBody>
                    <a:bodyPr/>
                    <a:lstStyle/>
                    <a:p>
                      <a:r>
                        <a:rPr lang="en-US" dirty="0" smtClean="0"/>
                        <a:t>DNA</a:t>
                      </a:r>
                      <a:r>
                        <a:rPr lang="en-US" baseline="0" dirty="0" smtClean="0"/>
                        <a:t> binding to control expression</a:t>
                      </a:r>
                      <a:endParaRPr lang="en-US" dirty="0"/>
                    </a:p>
                  </a:txBody>
                  <a:tcPr/>
                </a:tc>
              </a:tr>
              <a:tr h="370840">
                <a:tc>
                  <a:txBody>
                    <a:bodyPr/>
                    <a:lstStyle/>
                    <a:p>
                      <a:r>
                        <a:rPr lang="en-US" dirty="0" smtClean="0"/>
                        <a:t>Protein</a:t>
                      </a:r>
                      <a:endParaRPr lang="en-US" dirty="0"/>
                    </a:p>
                  </a:txBody>
                  <a:tcPr/>
                </a:tc>
                <a:tc>
                  <a:txBody>
                    <a:bodyPr/>
                    <a:lstStyle/>
                    <a:p>
                      <a:r>
                        <a:rPr lang="en-US" dirty="0" smtClean="0"/>
                        <a:t>Medium</a:t>
                      </a:r>
                      <a:r>
                        <a:rPr lang="en-US" baseline="0" dirty="0" smtClean="0"/>
                        <a:t> to fast</a:t>
                      </a:r>
                      <a:endParaRPr lang="en-US" dirty="0"/>
                    </a:p>
                  </a:txBody>
                  <a:tcPr/>
                </a:tc>
                <a:tc>
                  <a:txBody>
                    <a:bodyPr/>
                    <a:lstStyle/>
                    <a:p>
                      <a:r>
                        <a:rPr lang="en-US" dirty="0" smtClean="0"/>
                        <a:t>Signal processing</a:t>
                      </a:r>
                      <a:endParaRPr lang="en-US" dirty="0"/>
                    </a:p>
                  </a:txBody>
                  <a:tcPr/>
                </a:tc>
                <a:tc>
                  <a:txBody>
                    <a:bodyPr/>
                    <a:lstStyle/>
                    <a:p>
                      <a:r>
                        <a:rPr lang="en-US" dirty="0" smtClean="0"/>
                        <a:t>Protein covalent modification and sequestration</a:t>
                      </a:r>
                      <a:endParaRPr lang="en-US" dirty="0"/>
                    </a:p>
                  </a:txBody>
                  <a:tcPr/>
                </a:tc>
              </a:tr>
              <a:tr h="370840">
                <a:tc>
                  <a:txBody>
                    <a:bodyPr/>
                    <a:lstStyle/>
                    <a:p>
                      <a:r>
                        <a:rPr lang="en-US" dirty="0" smtClean="0"/>
                        <a:t>Metabolic</a:t>
                      </a:r>
                      <a:endParaRPr lang="en-US" dirty="0"/>
                    </a:p>
                  </a:txBody>
                  <a:tcPr/>
                </a:tc>
                <a:tc>
                  <a:txBody>
                    <a:bodyPr/>
                    <a:lstStyle/>
                    <a:p>
                      <a:r>
                        <a:rPr lang="en-US" dirty="0" smtClean="0"/>
                        <a:t>Fast</a:t>
                      </a:r>
                      <a:endParaRPr lang="en-US" dirty="0"/>
                    </a:p>
                  </a:txBody>
                  <a:tcPr/>
                </a:tc>
                <a:tc>
                  <a:txBody>
                    <a:bodyPr/>
                    <a:lstStyle/>
                    <a:p>
                      <a:r>
                        <a:rPr lang="en-US" smtClean="0"/>
                        <a:t>Manufacturing, energy</a:t>
                      </a:r>
                      <a:r>
                        <a:rPr lang="en-US" baseline="0" smtClean="0"/>
                        <a:t> systems</a:t>
                      </a:r>
                      <a:endParaRPr lang="en-US" dirty="0"/>
                    </a:p>
                  </a:txBody>
                  <a:tcPr/>
                </a:tc>
                <a:tc>
                  <a:txBody>
                    <a:bodyPr/>
                    <a:lstStyle/>
                    <a:p>
                      <a:r>
                        <a:rPr lang="en-US" dirty="0" smtClean="0"/>
                        <a:t>Enzymes, allosteric</a:t>
                      </a:r>
                      <a:r>
                        <a:rPr lang="en-US" baseline="0" dirty="0" smtClean="0"/>
                        <a:t> </a:t>
                      </a:r>
                      <a:r>
                        <a:rPr lang="en-US" baseline="0" dirty="0" smtClean="0"/>
                        <a:t>control</a:t>
                      </a:r>
                    </a:p>
                    <a:p>
                      <a:endParaRPr lang="en-US" dirty="0"/>
                    </a:p>
                  </a:txBody>
                  <a:tcPr/>
                </a:tc>
              </a:tr>
              <a:tr h="370840">
                <a:tc>
                  <a:txBody>
                    <a:bodyPr/>
                    <a:lstStyle/>
                    <a:p>
                      <a:r>
                        <a:rPr lang="en-US" dirty="0" smtClean="0"/>
                        <a:t>PBPK</a:t>
                      </a:r>
                      <a:endParaRPr lang="en-US" dirty="0"/>
                    </a:p>
                  </a:txBody>
                  <a:tcPr/>
                </a:tc>
                <a:tc>
                  <a:txBody>
                    <a:bodyPr/>
                    <a:lstStyle/>
                    <a:p>
                      <a:r>
                        <a:rPr lang="en-US" dirty="0" smtClean="0"/>
                        <a:t>Slow to medium</a:t>
                      </a:r>
                      <a:endParaRPr lang="en-US" dirty="0"/>
                    </a:p>
                  </a:txBody>
                  <a:tcPr/>
                </a:tc>
                <a:tc>
                  <a:txBody>
                    <a:bodyPr/>
                    <a:lstStyle/>
                    <a:p>
                      <a:r>
                        <a:rPr lang="en-US" baseline="0" dirty="0" smtClean="0"/>
                        <a:t>organism level response</a:t>
                      </a:r>
                      <a:endParaRPr lang="en-US" dirty="0"/>
                    </a:p>
                  </a:txBody>
                  <a:tcPr/>
                </a:tc>
                <a:tc>
                  <a:txBody>
                    <a:bodyPr/>
                    <a:lstStyle/>
                    <a:p>
                      <a:r>
                        <a:rPr lang="en-US" dirty="0" smtClean="0"/>
                        <a:t>Flows,</a:t>
                      </a:r>
                      <a:r>
                        <a:rPr lang="en-US" baseline="0" dirty="0" smtClean="0"/>
                        <a:t> very multi-scale</a:t>
                      </a:r>
                      <a:endParaRPr lang="en-US" dirty="0"/>
                    </a:p>
                  </a:txBody>
                  <a:tcPr/>
                </a:tc>
              </a:tr>
            </a:tbl>
          </a:graphicData>
        </a:graphic>
      </p:graphicFrame>
    </p:spTree>
    <p:extLst>
      <p:ext uri="{BB962C8B-B14F-4D97-AF65-F5344CB8AC3E}">
        <p14:creationId xmlns:p14="http://schemas.microsoft.com/office/powerpoint/2010/main" val="143129789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Ultrasensitivity</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1" y="2057401"/>
            <a:ext cx="4967171" cy="3526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475928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Multiple Protein Cycles forming a Cascade</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849" y="2764633"/>
            <a:ext cx="2487652" cy="1435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2821050" y="2364581"/>
            <a:ext cx="0" cy="5143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6" name="TextBox 5"/>
          <p:cNvSpPr txBox="1"/>
          <p:nvPr/>
        </p:nvSpPr>
        <p:spPr>
          <a:xfrm>
            <a:off x="2303913" y="2000250"/>
            <a:ext cx="1410837" cy="369332"/>
          </a:xfrm>
          <a:prstGeom prst="rect">
            <a:avLst/>
          </a:prstGeom>
          <a:noFill/>
        </p:spPr>
        <p:txBody>
          <a:bodyPr wrap="square" rtlCol="0">
            <a:spAutoFit/>
          </a:bodyPr>
          <a:lstStyle/>
          <a:p>
            <a:r>
              <a:rPr lang="en-US" dirty="0"/>
              <a:t>Activator</a:t>
            </a:r>
          </a:p>
        </p:txBody>
      </p:sp>
      <p:cxnSp>
        <p:nvCxnSpPr>
          <p:cNvPr id="7" name="Straight Arrow Connector 6"/>
          <p:cNvCxnSpPr/>
          <p:nvPr/>
        </p:nvCxnSpPr>
        <p:spPr>
          <a:xfrm>
            <a:off x="3714750" y="3751980"/>
            <a:ext cx="0" cy="5143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450" y="4266331"/>
            <a:ext cx="2514600" cy="145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4629150" y="5304322"/>
            <a:ext cx="0" cy="5143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2" name="Rectangle 11"/>
          <p:cNvSpPr/>
          <p:nvPr/>
        </p:nvSpPr>
        <p:spPr>
          <a:xfrm>
            <a:off x="3943351" y="2362723"/>
            <a:ext cx="3716467" cy="461665"/>
          </a:xfrm>
          <a:prstGeom prst="rect">
            <a:avLst/>
          </a:prstGeom>
        </p:spPr>
        <p:txBody>
          <a:bodyPr wrap="none">
            <a:spAutoFit/>
          </a:bodyPr>
          <a:lstStyle/>
          <a:p>
            <a:r>
              <a:rPr lang="en-US" sz="2400" dirty="0"/>
              <a:t>Cascade two cycles together</a:t>
            </a:r>
          </a:p>
        </p:txBody>
      </p:sp>
    </p:spTree>
    <p:extLst>
      <p:ext uri="{BB962C8B-B14F-4D97-AF65-F5344CB8AC3E}">
        <p14:creationId xmlns:p14="http://schemas.microsoft.com/office/powerpoint/2010/main" val="1624343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6751" y="1028701"/>
            <a:ext cx="5829300" cy="742950"/>
          </a:xfrm>
        </p:spPr>
        <p:txBody>
          <a:bodyPr>
            <a:normAutofit fontScale="90000"/>
          </a:bodyPr>
          <a:lstStyle/>
          <a:p>
            <a:r>
              <a:rPr lang="en-US" dirty="0" smtClean="0"/>
              <a:t>Cascades</a:t>
            </a:r>
            <a:endParaRPr lang="en-US" dirty="0"/>
          </a:p>
        </p:txBody>
      </p:sp>
      <p:sp>
        <p:nvSpPr>
          <p:cNvPr id="3" name="TextBox 2"/>
          <p:cNvSpPr txBox="1"/>
          <p:nvPr/>
        </p:nvSpPr>
        <p:spPr>
          <a:xfrm>
            <a:off x="1371600" y="2286001"/>
            <a:ext cx="6172200" cy="1708160"/>
          </a:xfrm>
          <a:prstGeom prst="rect">
            <a:avLst/>
          </a:prstGeom>
          <a:noFill/>
        </p:spPr>
        <p:txBody>
          <a:bodyPr wrap="square" rtlCol="0">
            <a:spAutoFit/>
          </a:bodyPr>
          <a:lstStyle/>
          <a:p>
            <a:r>
              <a:rPr lang="en-US" sz="2100" dirty="0"/>
              <a:t>1. Investigate what happens when you use simple irreversible </a:t>
            </a:r>
            <a:r>
              <a:rPr lang="en-US" sz="2100" dirty="0" err="1"/>
              <a:t>Michaelis-Menten</a:t>
            </a:r>
            <a:r>
              <a:rPr lang="en-US" sz="2100" dirty="0"/>
              <a:t> Kinetics. </a:t>
            </a:r>
          </a:p>
          <a:p>
            <a:endParaRPr lang="en-US" sz="2100" dirty="0"/>
          </a:p>
          <a:p>
            <a:r>
              <a:rPr lang="en-US" sz="2100" dirty="0"/>
              <a:t>2. Investigate how the response changes with the two </a:t>
            </a:r>
            <a:r>
              <a:rPr lang="en-US" sz="2100" dirty="0" err="1"/>
              <a:t>Kms</a:t>
            </a:r>
            <a:r>
              <a:rPr lang="en-US" sz="2100" dirty="0"/>
              <a:t> </a:t>
            </a:r>
          </a:p>
        </p:txBody>
      </p:sp>
    </p:spTree>
    <p:extLst>
      <p:ext uri="{BB962C8B-B14F-4D97-AF65-F5344CB8AC3E}">
        <p14:creationId xmlns:p14="http://schemas.microsoft.com/office/powerpoint/2010/main" val="12606259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33400" y="1371600"/>
            <a:ext cx="8169473" cy="4800600"/>
          </a:xfrm>
        </p:spPr>
        <p:txBody>
          <a:bodyPr>
            <a:normAutofit fontScale="92500"/>
          </a:bodyPr>
          <a:lstStyle/>
          <a:p>
            <a:pPr marL="0" indent="0">
              <a:buNone/>
            </a:pPr>
            <a:r>
              <a:rPr lang="en-US" smtClean="0"/>
              <a:t>This </a:t>
            </a:r>
            <a:r>
              <a:rPr lang="en-US" dirty="0"/>
              <a:t>was the first detailed model of MAPK </a:t>
            </a:r>
            <a:r>
              <a:rPr lang="en-US" dirty="0" err="1"/>
              <a:t>signalling</a:t>
            </a:r>
            <a:r>
              <a:rPr lang="en-US" dirty="0"/>
              <a:t> showing the effect of cascading phosphorylation steps on MAPK </a:t>
            </a:r>
            <a:r>
              <a:rPr lang="en-US" dirty="0" err="1"/>
              <a:t>signalling</a:t>
            </a:r>
            <a:r>
              <a:rPr lang="en-US" dirty="0"/>
              <a:t> (although as mentioned above, the theory was there already). All </a:t>
            </a:r>
            <a:r>
              <a:rPr lang="en-US" dirty="0" err="1"/>
              <a:t>intermediat</a:t>
            </a:r>
            <a:r>
              <a:rPr lang="en-US" dirty="0"/>
              <a:t> e complexes were modelled explicitly, the reactions using Mass Action kinetics (compare this </a:t>
            </a:r>
            <a:r>
              <a:rPr lang="en-US" dirty="0" err="1"/>
              <a:t>approac</a:t>
            </a:r>
            <a:r>
              <a:rPr lang="en-US" dirty="0"/>
              <a:t> h with the one used in the next exercise). Parameters and concentrations were estimated from experimental results. The rate equations  of the cascade were  solved numerically.</a:t>
            </a:r>
          </a:p>
          <a:p>
            <a:endParaRPr lang="en-US" dirty="0"/>
          </a:p>
        </p:txBody>
      </p:sp>
      <p:sp>
        <p:nvSpPr>
          <p:cNvPr id="5"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MAPK Ultrasensitivity</a:t>
            </a:r>
            <a:endParaRPr lang="en-US" dirty="0"/>
          </a:p>
        </p:txBody>
      </p:sp>
    </p:spTree>
    <p:extLst>
      <p:ext uri="{BB962C8B-B14F-4D97-AF65-F5344CB8AC3E}">
        <p14:creationId xmlns:p14="http://schemas.microsoft.com/office/powerpoint/2010/main" val="867673761"/>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MAPK </a:t>
            </a:r>
            <a:r>
              <a:rPr lang="en-US" dirty="0" err="1" smtClean="0"/>
              <a:t>Ultrasensitivity</a:t>
            </a:r>
            <a:endParaRPr lang="en-US" dirty="0"/>
          </a:p>
        </p:txBody>
      </p:sp>
      <p:pic>
        <p:nvPicPr>
          <p:cNvPr id="3" name="Picture 2"/>
          <p:cNvPicPr>
            <a:picLocks noChangeAspect="1"/>
          </p:cNvPicPr>
          <p:nvPr/>
        </p:nvPicPr>
        <p:blipFill>
          <a:blip r:embed="rId2"/>
          <a:stretch>
            <a:fillRect/>
          </a:stretch>
        </p:blipFill>
        <p:spPr>
          <a:xfrm>
            <a:off x="1127565" y="1524000"/>
            <a:ext cx="6888869" cy="4559300"/>
          </a:xfrm>
          <a:prstGeom prst="rect">
            <a:avLst/>
          </a:prstGeom>
        </p:spPr>
      </p:pic>
    </p:spTree>
    <p:extLst>
      <p:ext uri="{BB962C8B-B14F-4D97-AF65-F5344CB8AC3E}">
        <p14:creationId xmlns:p14="http://schemas.microsoft.com/office/powerpoint/2010/main" val="89766396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33400" y="1371600"/>
            <a:ext cx="8169473" cy="4800600"/>
          </a:xfrm>
        </p:spPr>
        <p:txBody>
          <a:bodyPr>
            <a:normAutofit fontScale="92500" lnSpcReduction="20000"/>
          </a:bodyPr>
          <a:lstStyle/>
          <a:p>
            <a:r>
              <a:rPr lang="en-US" dirty="0"/>
              <a:t>Predicted results were similar to experimental results obtained with </a:t>
            </a:r>
            <a:r>
              <a:rPr lang="en-US" i="1" dirty="0" err="1"/>
              <a:t>Xenopus</a:t>
            </a:r>
            <a:r>
              <a:rPr lang="en-US" i="1" dirty="0"/>
              <a:t>  </a:t>
            </a:r>
            <a:r>
              <a:rPr lang="en-US" i="1" dirty="0" err="1"/>
              <a:t>laevis</a:t>
            </a:r>
            <a:r>
              <a:rPr lang="en-US" i="1" dirty="0"/>
              <a:t>  </a:t>
            </a:r>
            <a:r>
              <a:rPr lang="en-US" dirty="0"/>
              <a:t>oocytes.  In  particular, the dose response curves for MAPK, MAPKK, MAPKKK were predicted to show i </a:t>
            </a:r>
            <a:r>
              <a:rPr lang="en-US" dirty="0" err="1"/>
              <a:t>ncreasing</a:t>
            </a:r>
            <a:r>
              <a:rPr lang="en-US" dirty="0"/>
              <a:t> </a:t>
            </a:r>
            <a:r>
              <a:rPr lang="en-US" dirty="0" err="1"/>
              <a:t>ultrasensitivity</a:t>
            </a:r>
            <a:r>
              <a:rPr lang="en-US" dirty="0"/>
              <a:t> (or supra-linearity), with the MAPK curve  predicted to be the </a:t>
            </a:r>
            <a:r>
              <a:rPr lang="en-US" dirty="0" smtClean="0"/>
              <a:t>steepest</a:t>
            </a:r>
            <a:r>
              <a:rPr lang="en-US" dirty="0"/>
              <a:t> </a:t>
            </a:r>
          </a:p>
          <a:p>
            <a:endParaRPr lang="en-US" dirty="0" smtClean="0"/>
          </a:p>
          <a:p>
            <a:r>
              <a:rPr lang="en-US" dirty="0" smtClean="0"/>
              <a:t>In </a:t>
            </a:r>
            <a:r>
              <a:rPr lang="en-US" dirty="0"/>
              <a:t>this exercise, we will import a model already written, using the format SBML (Systems Biology Markup Language, http://</a:t>
            </a:r>
            <a:r>
              <a:rPr lang="en-US" dirty="0" err="1"/>
              <a:t>sbml.org</a:t>
            </a:r>
            <a:r>
              <a:rPr lang="en-US" dirty="0" smtClean="0"/>
              <a:t>).</a:t>
            </a:r>
            <a:r>
              <a:rPr lang="en-US" dirty="0"/>
              <a:t/>
            </a:r>
            <a:br>
              <a:rPr lang="en-US" dirty="0"/>
            </a:br>
            <a:endParaRPr lang="en-US" dirty="0"/>
          </a:p>
        </p:txBody>
      </p:sp>
      <p:sp>
        <p:nvSpPr>
          <p:cNvPr id="5"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MAPK Ultrasensitivity</a:t>
            </a:r>
            <a:endParaRPr lang="en-US" dirty="0"/>
          </a:p>
        </p:txBody>
      </p:sp>
    </p:spTree>
    <p:extLst>
      <p:ext uri="{BB962C8B-B14F-4D97-AF65-F5344CB8AC3E}">
        <p14:creationId xmlns:p14="http://schemas.microsoft.com/office/powerpoint/2010/main" val="624043856"/>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69727" y="1143000"/>
            <a:ext cx="7804547" cy="4822032"/>
          </a:xfrm>
        </p:spPr>
        <p:txBody>
          <a:bodyPr>
            <a:normAutofit/>
          </a:bodyPr>
          <a:lstStyle/>
          <a:p>
            <a:r>
              <a:rPr lang="en-US" b="1" dirty="0"/>
              <a:t> </a:t>
            </a:r>
            <a:r>
              <a:rPr lang="en-US" dirty="0" smtClean="0"/>
              <a:t>A </a:t>
            </a:r>
            <a:r>
              <a:rPr lang="en-US" dirty="0"/>
              <a:t>time course simulation shows the evolution of a system over time. It computes the values of the variables (here the concentrations) after a small amount of time based on their values now. </a:t>
            </a:r>
            <a:r>
              <a:rPr lang="en-US" dirty="0" smtClean="0"/>
              <a:t>Time </a:t>
            </a:r>
            <a:r>
              <a:rPr lang="en-US" dirty="0"/>
              <a:t>courses are particularly important to understand </a:t>
            </a:r>
            <a:r>
              <a:rPr lang="en-US" dirty="0" err="1"/>
              <a:t>signalling</a:t>
            </a:r>
            <a:r>
              <a:rPr lang="en-US" dirty="0"/>
              <a:t> events and their consequences.</a:t>
            </a:r>
          </a:p>
          <a:p>
            <a:pPr marL="342900" lvl="2" indent="-342900"/>
            <a:r>
              <a:rPr lang="en-US" dirty="0"/>
              <a:t> </a:t>
            </a:r>
            <a:r>
              <a:rPr lang="en-US" dirty="0"/>
              <a:t>Import </a:t>
            </a:r>
            <a:r>
              <a:rPr lang="en-US" b="1" dirty="0"/>
              <a:t>Huang1996.xml </a:t>
            </a:r>
            <a:r>
              <a:rPr lang="en-US" dirty="0"/>
              <a:t>into COPASI.</a:t>
            </a:r>
            <a:endParaRPr lang="en-US" sz="3200" dirty="0"/>
          </a:p>
          <a:p>
            <a:endParaRPr lang="en-US" sz="2400" dirty="0"/>
          </a:p>
          <a:p>
            <a:endParaRPr lang="en-US" dirty="0"/>
          </a:p>
        </p:txBody>
      </p:sp>
      <p:sp>
        <p:nvSpPr>
          <p:cNvPr id="3"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Running a time course simulation:</a:t>
            </a:r>
          </a:p>
          <a:p>
            <a:endParaRPr lang="en-US" dirty="0"/>
          </a:p>
        </p:txBody>
      </p:sp>
    </p:spTree>
    <p:extLst>
      <p:ext uri="{BB962C8B-B14F-4D97-AF65-F5344CB8AC3E}">
        <p14:creationId xmlns:p14="http://schemas.microsoft.com/office/powerpoint/2010/main" val="1125916965"/>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into COPASI</a:t>
            </a:r>
            <a:endParaRPr lang="en-US" dirty="0"/>
          </a:p>
        </p:txBody>
      </p:sp>
      <p:pic>
        <p:nvPicPr>
          <p:cNvPr id="4" name="Picture 3"/>
          <p:cNvPicPr>
            <a:picLocks noChangeAspect="1"/>
          </p:cNvPicPr>
          <p:nvPr/>
        </p:nvPicPr>
        <p:blipFill>
          <a:blip r:embed="rId2"/>
          <a:stretch>
            <a:fillRect/>
          </a:stretch>
        </p:blipFill>
        <p:spPr>
          <a:xfrm>
            <a:off x="1257300" y="1420951"/>
            <a:ext cx="6629400" cy="5251183"/>
          </a:xfrm>
          <a:prstGeom prst="rect">
            <a:avLst/>
          </a:prstGeom>
        </p:spPr>
      </p:pic>
    </p:spTree>
    <p:extLst>
      <p:ext uri="{BB962C8B-B14F-4D97-AF65-F5344CB8AC3E}">
        <p14:creationId xmlns:p14="http://schemas.microsoft.com/office/powerpoint/2010/main" val="12662956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69727" y="1143000"/>
            <a:ext cx="8017073" cy="5257800"/>
          </a:xfrm>
        </p:spPr>
        <p:txBody>
          <a:bodyPr>
            <a:normAutofit fontScale="85000" lnSpcReduction="10000"/>
          </a:bodyPr>
          <a:lstStyle/>
          <a:p>
            <a:r>
              <a:rPr lang="en-US" dirty="0" smtClean="0"/>
              <a:t>Explore </a:t>
            </a:r>
            <a:r>
              <a:rPr lang="en-US" dirty="0"/>
              <a:t>the model and try to understand what each reaction does. Use the map on the previous page for context. Look at the “Annotation” tab of “Model”, a selected “Species” and a “Reaction”.</a:t>
            </a:r>
            <a:endParaRPr lang="en-US" sz="4000" dirty="0"/>
          </a:p>
          <a:p>
            <a:r>
              <a:rPr lang="en-US" dirty="0"/>
              <a:t>Prepare a Time Course (Under Tasks) with duration = 100 seconds, Interval Size = 0.1 seconds, Method = Deterministic (LSODA).</a:t>
            </a:r>
            <a:endParaRPr lang="en-US" sz="4000" dirty="0"/>
          </a:p>
          <a:p>
            <a:r>
              <a:rPr lang="en-US" dirty="0"/>
              <a:t>Use the Output Assistant to create a “Concentrations, Volumes and Global Quantity Values” plot, and then run the time course.</a:t>
            </a:r>
            <a:endParaRPr lang="en-US" sz="4000" dirty="0"/>
          </a:p>
          <a:p>
            <a:r>
              <a:rPr lang="en-US" dirty="0"/>
              <a:t>Hide all of the curves except for the normalized active forms of MAPK (“</a:t>
            </a:r>
            <a:r>
              <a:rPr lang="en-US" dirty="0" err="1"/>
              <a:t>K_PP_norm</a:t>
            </a:r>
            <a:r>
              <a:rPr lang="en-US" dirty="0"/>
              <a:t>”), MAPKK (“</a:t>
            </a:r>
            <a:r>
              <a:rPr lang="en-US" dirty="0" err="1"/>
              <a:t>KK_PP_norm</a:t>
            </a:r>
            <a:r>
              <a:rPr lang="en-US" dirty="0"/>
              <a:t>”) and MAPKKK (“</a:t>
            </a:r>
            <a:r>
              <a:rPr lang="en-US" dirty="0" err="1"/>
              <a:t>KKK_P_norm</a:t>
            </a:r>
            <a:r>
              <a:rPr lang="en-US" dirty="0" smtClean="0"/>
              <a:t>”).</a:t>
            </a:r>
            <a:endParaRPr lang="en-US" sz="2400" dirty="0"/>
          </a:p>
          <a:p>
            <a:endParaRPr lang="en-US" dirty="0"/>
          </a:p>
        </p:txBody>
      </p:sp>
      <p:sp>
        <p:nvSpPr>
          <p:cNvPr id="3"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Running a time course simulation:</a:t>
            </a:r>
          </a:p>
          <a:p>
            <a:endParaRPr lang="en-US" dirty="0"/>
          </a:p>
        </p:txBody>
      </p:sp>
    </p:spTree>
    <p:extLst>
      <p:ext uri="{BB962C8B-B14F-4D97-AF65-F5344CB8AC3E}">
        <p14:creationId xmlns:p14="http://schemas.microsoft.com/office/powerpoint/2010/main" val="1249551936"/>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Time Course</a:t>
            </a:r>
            <a:endParaRPr lang="en-US" dirty="0"/>
          </a:p>
        </p:txBody>
      </p:sp>
      <p:pic>
        <p:nvPicPr>
          <p:cNvPr id="3" name="Picture 2"/>
          <p:cNvPicPr>
            <a:picLocks noChangeAspect="1"/>
          </p:cNvPicPr>
          <p:nvPr/>
        </p:nvPicPr>
        <p:blipFill>
          <a:blip r:embed="rId2"/>
          <a:stretch>
            <a:fillRect/>
          </a:stretch>
        </p:blipFill>
        <p:spPr>
          <a:xfrm>
            <a:off x="1870075" y="1143000"/>
            <a:ext cx="5403850" cy="3893457"/>
          </a:xfrm>
          <a:prstGeom prst="rect">
            <a:avLst/>
          </a:prstGeom>
        </p:spPr>
      </p:pic>
      <p:sp>
        <p:nvSpPr>
          <p:cNvPr id="4" name="TextBox 3"/>
          <p:cNvSpPr txBox="1"/>
          <p:nvPr/>
        </p:nvSpPr>
        <p:spPr>
          <a:xfrm>
            <a:off x="1524000" y="5036457"/>
            <a:ext cx="6324600" cy="2031325"/>
          </a:xfrm>
          <a:prstGeom prst="rect">
            <a:avLst/>
          </a:prstGeom>
          <a:noFill/>
        </p:spPr>
        <p:txBody>
          <a:bodyPr wrap="square" rtlCol="0">
            <a:spAutoFit/>
          </a:bodyPr>
          <a:lstStyle/>
          <a:p>
            <a:r>
              <a:rPr lang="en-US" dirty="0"/>
              <a:t>The plot </a:t>
            </a:r>
            <a:r>
              <a:rPr lang="en-US" dirty="0" smtClean="0"/>
              <a:t>shows </a:t>
            </a:r>
            <a:r>
              <a:rPr lang="en-US" dirty="0"/>
              <a:t>that MAPKKK (e.g. </a:t>
            </a:r>
            <a:r>
              <a:rPr lang="en-US" dirty="0" err="1"/>
              <a:t>Raf</a:t>
            </a:r>
            <a:r>
              <a:rPr lang="en-US" dirty="0"/>
              <a:t>) is activated first, then MAPKK (e.g. MEK) and finally MAPK (e.g. ERK). However, MAPK reaches maximal activation in 30 seconds, well before MAPKK (40 secs) and MAPKKK (70 secs). Why does MAPKKK shows a maximum at 40 secs, then decreases to reach a lower plateau?</a:t>
            </a:r>
          </a:p>
          <a:p>
            <a:r>
              <a:rPr lang="en-US" dirty="0"/>
              <a:t/>
            </a:r>
            <a:br>
              <a:rPr lang="en-US" dirty="0"/>
            </a:br>
            <a:endParaRPr lang="en-US" dirty="0"/>
          </a:p>
        </p:txBody>
      </p:sp>
    </p:spTree>
    <p:extLst>
      <p:ext uri="{BB962C8B-B14F-4D97-AF65-F5344CB8AC3E}">
        <p14:creationId xmlns:p14="http://schemas.microsoft.com/office/powerpoint/2010/main" val="1951998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Questions / Observables in Networks </a:t>
            </a:r>
            <a:endParaRPr lang="en-US" dirty="0"/>
          </a:p>
        </p:txBody>
      </p:sp>
      <p:sp>
        <p:nvSpPr>
          <p:cNvPr id="3" name="Content Placeholder 2"/>
          <p:cNvSpPr>
            <a:spLocks noGrp="1"/>
          </p:cNvSpPr>
          <p:nvPr>
            <p:ph idx="1"/>
          </p:nvPr>
        </p:nvSpPr>
        <p:spPr>
          <a:xfrm>
            <a:off x="457200" y="762000"/>
            <a:ext cx="8534400" cy="5715000"/>
          </a:xfrm>
        </p:spPr>
        <p:txBody>
          <a:bodyPr>
            <a:noAutofit/>
          </a:bodyPr>
          <a:lstStyle/>
          <a:p>
            <a:r>
              <a:rPr lang="en-US" sz="1600" dirty="0" smtClean="0"/>
              <a:t>Chemical </a:t>
            </a:r>
            <a:r>
              <a:rPr lang="en-US" sz="1600" dirty="0" smtClean="0"/>
              <a:t>Reactions / Signaling / GRN</a:t>
            </a:r>
            <a:r>
              <a:rPr lang="en-US" sz="1600" dirty="0"/>
              <a:t> </a:t>
            </a:r>
            <a:r>
              <a:rPr lang="en-US" sz="1600" dirty="0" smtClean="0"/>
              <a:t>/ </a:t>
            </a:r>
            <a:r>
              <a:rPr lang="en-US" sz="1600" dirty="0" smtClean="0"/>
              <a:t>PBPK</a:t>
            </a:r>
          </a:p>
          <a:p>
            <a:endParaRPr lang="en-US" sz="1600" dirty="0"/>
          </a:p>
          <a:p>
            <a:r>
              <a:rPr lang="en-US" sz="1600" dirty="0" smtClean="0"/>
              <a:t>Outputs</a:t>
            </a:r>
          </a:p>
          <a:p>
            <a:r>
              <a:rPr lang="en-US" sz="1600" dirty="0" smtClean="0"/>
              <a:t>What is experimentally measurable </a:t>
            </a:r>
            <a:endParaRPr lang="en-US" sz="1600" dirty="0" smtClean="0"/>
          </a:p>
          <a:p>
            <a:r>
              <a:rPr lang="en-US" sz="1600" dirty="0" smtClean="0"/>
              <a:t>How does results compare to input / graded/ Boolean</a:t>
            </a:r>
          </a:p>
          <a:p>
            <a:r>
              <a:rPr lang="en-US" sz="1600" dirty="0" smtClean="0"/>
              <a:t>Phase transition</a:t>
            </a:r>
          </a:p>
          <a:p>
            <a:r>
              <a:rPr lang="en-US" sz="1600" dirty="0" smtClean="0"/>
              <a:t>Does the result change in discrete or con relative to changes in input or reaction constants</a:t>
            </a:r>
          </a:p>
          <a:p>
            <a:r>
              <a:rPr lang="en-US" sz="1600" dirty="0" smtClean="0"/>
              <a:t>Are specific inputs over some range have large change in output</a:t>
            </a:r>
          </a:p>
          <a:p>
            <a:r>
              <a:rPr lang="en-US" sz="1600" dirty="0" smtClean="0"/>
              <a:t>Is there adaptation?</a:t>
            </a:r>
          </a:p>
          <a:p>
            <a:r>
              <a:rPr lang="en-US" sz="1600" dirty="0" smtClean="0"/>
              <a:t>Adaptation </a:t>
            </a:r>
            <a:r>
              <a:rPr lang="mr-IN" sz="1600" dirty="0" smtClean="0"/>
              <a:t>–</a:t>
            </a:r>
            <a:r>
              <a:rPr lang="en-US" sz="1600" dirty="0" smtClean="0"/>
              <a:t> system adjusts output to scale to input, adjusts so relative difference is similar.</a:t>
            </a:r>
          </a:p>
          <a:p>
            <a:r>
              <a:rPr lang="en-US" sz="1600" dirty="0" smtClean="0"/>
              <a:t>Linear response doesn't work</a:t>
            </a:r>
          </a:p>
          <a:p>
            <a:r>
              <a:rPr lang="en-US" sz="1600" dirty="0" smtClean="0"/>
              <a:t>What is effect of noise</a:t>
            </a:r>
          </a:p>
          <a:p>
            <a:r>
              <a:rPr lang="en-US" sz="1600" dirty="0" smtClean="0"/>
              <a:t>What are effects of time delays</a:t>
            </a:r>
          </a:p>
          <a:p>
            <a:r>
              <a:rPr lang="en-US" sz="1600" dirty="0" smtClean="0"/>
              <a:t>Is output steady state / oscillatory /chaotic</a:t>
            </a:r>
          </a:p>
          <a:p>
            <a:r>
              <a:rPr lang="en-US" sz="1600" dirty="0" smtClean="0"/>
              <a:t>If input has both active and inhibit, which one dominates?</a:t>
            </a:r>
          </a:p>
          <a:p>
            <a:r>
              <a:rPr lang="en-US" sz="1600" dirty="0" smtClean="0"/>
              <a:t>What are effects of feedback/feedforward connections</a:t>
            </a:r>
          </a:p>
          <a:p>
            <a:r>
              <a:rPr lang="en-US" sz="1600" dirty="0" smtClean="0"/>
              <a:t>What can you neglect</a:t>
            </a:r>
          </a:p>
          <a:p>
            <a:r>
              <a:rPr lang="en-US" sz="1600" dirty="0" smtClean="0"/>
              <a:t>When are spatial effects important / difference between cells spatial</a:t>
            </a:r>
          </a:p>
          <a:p>
            <a:r>
              <a:rPr lang="en-US" sz="1600" dirty="0" smtClean="0"/>
              <a:t>If oscillations, what controls frequency </a:t>
            </a:r>
          </a:p>
          <a:p>
            <a:r>
              <a:rPr lang="en-US" sz="1600" dirty="0" smtClean="0"/>
              <a:t>Active vs passive transport, when do you need to consider transport</a:t>
            </a:r>
            <a:endParaRPr lang="en-US" sz="1600" dirty="0" smtClean="0"/>
          </a:p>
        </p:txBody>
      </p:sp>
    </p:spTree>
    <p:extLst>
      <p:ext uri="{BB962C8B-B14F-4D97-AF65-F5344CB8AC3E}">
        <p14:creationId xmlns:p14="http://schemas.microsoft.com/office/powerpoint/2010/main" val="35638997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 Regulatory Networks</a:t>
            </a:r>
            <a:endParaRPr lang="en-US" dirty="0"/>
          </a:p>
        </p:txBody>
      </p:sp>
      <p:sp>
        <p:nvSpPr>
          <p:cNvPr id="3" name="Content Placeholder 2"/>
          <p:cNvSpPr>
            <a:spLocks noGrp="1"/>
          </p:cNvSpPr>
          <p:nvPr>
            <p:ph idx="1"/>
          </p:nvPr>
        </p:nvSpPr>
        <p:spPr/>
        <p:txBody>
          <a:bodyPr/>
          <a:lstStyle/>
          <a:p>
            <a:r>
              <a:rPr lang="en-US" dirty="0" err="1" smtClean="0"/>
              <a:t>Repressilator</a:t>
            </a:r>
            <a:r>
              <a:rPr lang="en-US" dirty="0" smtClean="0"/>
              <a:t> was one of the first synthetic networks</a:t>
            </a:r>
          </a:p>
          <a:p>
            <a:r>
              <a:rPr lang="en-US" dirty="0" smtClean="0"/>
              <a:t>Oscillating gene network where green fluorescent protein GFP is output </a:t>
            </a:r>
            <a:r>
              <a:rPr lang="mr-IN" dirty="0" smtClean="0"/>
              <a:t>–</a:t>
            </a:r>
            <a:r>
              <a:rPr lang="en-US" dirty="0" smtClean="0"/>
              <a:t> indicates what state system is in</a:t>
            </a:r>
          </a:p>
          <a:p>
            <a:endParaRPr lang="en-US" dirty="0"/>
          </a:p>
        </p:txBody>
      </p:sp>
    </p:spTree>
    <p:extLst>
      <p:ext uri="{BB962C8B-B14F-4D97-AF65-F5344CB8AC3E}">
        <p14:creationId xmlns:p14="http://schemas.microsoft.com/office/powerpoint/2010/main" val="16513392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685800" y="304800"/>
            <a:ext cx="7772400" cy="841375"/>
          </a:xfrm>
        </p:spPr>
        <p:txBody>
          <a:bodyPr>
            <a:normAutofit/>
          </a:bodyPr>
          <a:lstStyle/>
          <a:p>
            <a:pPr eaLnBrk="1" hangingPunct="1"/>
            <a:r>
              <a:rPr lang="en-US" sz="4000" dirty="0" smtClean="0"/>
              <a:t>Ring Oscillator: </a:t>
            </a:r>
            <a:r>
              <a:rPr lang="en-US" sz="4000" dirty="0" err="1" smtClean="0"/>
              <a:t>Repressilator</a:t>
            </a:r>
            <a:endParaRPr lang="en-US" sz="4000" dirty="0" smtClean="0"/>
          </a:p>
        </p:txBody>
      </p:sp>
      <p:sp>
        <p:nvSpPr>
          <p:cNvPr id="5" name="Slide Number Placeholder 4"/>
          <p:cNvSpPr>
            <a:spLocks noGrp="1"/>
          </p:cNvSpPr>
          <p:nvPr>
            <p:ph type="sldNum" sz="quarter" idx="12"/>
          </p:nvPr>
        </p:nvSpPr>
        <p:spPr/>
        <p:txBody>
          <a:bodyPr/>
          <a:lstStyle/>
          <a:p>
            <a:fld id="{85F0BCE5-DA01-4AA2-812D-167557364FBD}" type="slidenum">
              <a:rPr lang="en-US" smtClean="0"/>
              <a:pPr/>
              <a:t>141</a:t>
            </a:fld>
            <a:endParaRPr lang="en-US"/>
          </a:p>
        </p:txBody>
      </p:sp>
      <p:pic>
        <p:nvPicPr>
          <p:cNvPr id="2052" name="Picture 4"/>
          <p:cNvPicPr>
            <a:picLocks noChangeAspect="1" noChangeArrowheads="1"/>
          </p:cNvPicPr>
          <p:nvPr/>
        </p:nvPicPr>
        <p:blipFill>
          <a:blip r:embed="rId3" cstate="print"/>
          <a:srcRect/>
          <a:stretch>
            <a:fillRect/>
          </a:stretch>
        </p:blipFill>
        <p:spPr bwMode="auto">
          <a:xfrm>
            <a:off x="1143000" y="4876800"/>
            <a:ext cx="6762750" cy="1104900"/>
          </a:xfrm>
          <a:prstGeom prst="rect">
            <a:avLst/>
          </a:prstGeom>
          <a:noFill/>
          <a:ln w="9525">
            <a:noFill/>
            <a:miter lim="800000"/>
            <a:headEnd/>
            <a:tailEnd/>
          </a:ln>
          <a:effectLst/>
        </p:spPr>
      </p:pic>
      <p:sp>
        <p:nvSpPr>
          <p:cNvPr id="34817" name="Rectangle 1"/>
          <p:cNvSpPr>
            <a:spLocks noChangeArrowheads="1"/>
          </p:cNvSpPr>
          <p:nvPr/>
        </p:nvSpPr>
        <p:spPr bwMode="auto">
          <a:xfrm>
            <a:off x="304800" y="6172200"/>
            <a:ext cx="73914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cs typeface="Arial" charset="0"/>
                <a:hlinkClick r:id="rId4"/>
              </a:rPr>
              <a:t>A synthetic oscillatory network of transcriptional regulators</a:t>
            </a:r>
            <a:r>
              <a:rPr kumimoji="0" lang="en-US" sz="1600" b="0" i="0" u="none" strike="noStrike" cap="none" normalizeH="0" baseline="0" dirty="0" smtClean="0">
                <a:ln>
                  <a:noFill/>
                </a:ln>
                <a:solidFill>
                  <a:schemeClr val="tx1"/>
                </a:solidFill>
                <a:effectLst/>
                <a:latin typeface="Arial" charset="0"/>
                <a:cs typeface="Arial" charset="0"/>
              </a:rPr>
              <a:t> Michael B. </a:t>
            </a:r>
            <a:r>
              <a:rPr kumimoji="0" lang="en-US" sz="1600" b="0" i="0" u="none" strike="noStrike" cap="none" normalizeH="0" baseline="0" dirty="0" err="1" smtClean="0">
                <a:ln>
                  <a:noFill/>
                </a:ln>
                <a:solidFill>
                  <a:schemeClr val="tx1"/>
                </a:solidFill>
                <a:effectLst/>
                <a:latin typeface="Arial" charset="0"/>
                <a:cs typeface="Arial" charset="0"/>
              </a:rPr>
              <a:t>Elowitz</a:t>
            </a:r>
            <a:r>
              <a:rPr kumimoji="0" lang="en-US" sz="1600" b="0" i="0" u="none" strike="noStrike" cap="none" normalizeH="0" baseline="0" dirty="0" smtClean="0">
                <a:ln>
                  <a:noFill/>
                </a:ln>
                <a:solidFill>
                  <a:schemeClr val="tx1"/>
                </a:solidFill>
                <a:effectLst/>
                <a:latin typeface="Arial" charset="0"/>
                <a:cs typeface="Arial" charset="0"/>
              </a:rPr>
              <a:t> and </a:t>
            </a:r>
            <a:r>
              <a:rPr kumimoji="0" lang="en-US" sz="1600" b="0" i="0" u="none" strike="noStrike" cap="none" normalizeH="0" baseline="0" dirty="0" err="1" smtClean="0">
                <a:ln>
                  <a:noFill/>
                </a:ln>
                <a:solidFill>
                  <a:schemeClr val="tx1"/>
                </a:solidFill>
                <a:effectLst/>
                <a:latin typeface="Arial" charset="0"/>
                <a:cs typeface="Arial" charset="0"/>
              </a:rPr>
              <a:t>Stanislas</a:t>
            </a:r>
            <a:r>
              <a:rPr kumimoji="0" lang="en-US" sz="1600" b="0" i="0" u="none" strike="noStrike" cap="none" normalizeH="0" baseline="0" dirty="0" smtClean="0">
                <a:ln>
                  <a:noFill/>
                </a:ln>
                <a:solidFill>
                  <a:schemeClr val="tx1"/>
                </a:solidFill>
                <a:effectLst/>
                <a:latin typeface="Arial" charset="0"/>
                <a:cs typeface="Arial" charset="0"/>
              </a:rPr>
              <a:t> </a:t>
            </a:r>
            <a:r>
              <a:rPr kumimoji="0" lang="en-US" sz="1600" b="0" i="0" u="none" strike="noStrike" cap="none" normalizeH="0" baseline="0" dirty="0" err="1" smtClean="0">
                <a:ln>
                  <a:noFill/>
                </a:ln>
                <a:solidFill>
                  <a:schemeClr val="tx1"/>
                </a:solidFill>
                <a:effectLst/>
                <a:latin typeface="Arial" charset="0"/>
                <a:cs typeface="Arial" charset="0"/>
              </a:rPr>
              <a:t>Leibler</a:t>
            </a:r>
            <a:r>
              <a:rPr kumimoji="0" lang="en-US" sz="1600" b="0" i="0" u="none" strike="noStrike" cap="none" normalizeH="0" baseline="0" dirty="0" smtClean="0">
                <a:ln>
                  <a:noFill/>
                </a:ln>
                <a:solidFill>
                  <a:schemeClr val="tx1"/>
                </a:solidFill>
                <a:effectLst/>
                <a:latin typeface="Arial" charset="0"/>
                <a:cs typeface="Arial" charset="0"/>
              </a:rPr>
              <a:t> Nature 403, 335-338(20 January 2000)</a:t>
            </a:r>
          </a:p>
        </p:txBody>
      </p:sp>
      <p:pic>
        <p:nvPicPr>
          <p:cNvPr id="88066" name="Picture 2"/>
          <p:cNvPicPr>
            <a:picLocks noChangeAspect="1" noChangeArrowheads="1"/>
          </p:cNvPicPr>
          <p:nvPr/>
        </p:nvPicPr>
        <p:blipFill>
          <a:blip r:embed="rId5" cstate="print"/>
          <a:srcRect/>
          <a:stretch>
            <a:fillRect/>
          </a:stretch>
        </p:blipFill>
        <p:spPr bwMode="auto">
          <a:xfrm>
            <a:off x="1752600" y="1219200"/>
            <a:ext cx="5715000" cy="3495675"/>
          </a:xfrm>
          <a:prstGeom prst="rect">
            <a:avLst/>
          </a:prstGeom>
          <a:noFill/>
          <a:ln w="9525">
            <a:noFill/>
            <a:miter lim="800000"/>
            <a:headEnd/>
            <a:tailEnd/>
          </a:ln>
          <a:effectLst/>
        </p:spPr>
      </p:pic>
    </p:spTree>
    <p:extLst>
      <p:ext uri="{BB962C8B-B14F-4D97-AF65-F5344CB8AC3E}">
        <p14:creationId xmlns:p14="http://schemas.microsoft.com/office/powerpoint/2010/main" val="107037638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 Regulatory Networks</a:t>
            </a:r>
            <a:endParaRPr lang="en-US" dirty="0"/>
          </a:p>
        </p:txBody>
      </p:sp>
      <p:sp>
        <p:nvSpPr>
          <p:cNvPr id="3" name="Content Placeholder 2"/>
          <p:cNvSpPr>
            <a:spLocks noGrp="1"/>
          </p:cNvSpPr>
          <p:nvPr>
            <p:ph idx="1"/>
          </p:nvPr>
        </p:nvSpPr>
        <p:spPr/>
        <p:txBody>
          <a:bodyPr>
            <a:normAutofit fontScale="77500" lnSpcReduction="20000"/>
          </a:bodyPr>
          <a:lstStyle/>
          <a:p>
            <a:r>
              <a:rPr lang="en-US" dirty="0"/>
              <a:t>Import </a:t>
            </a:r>
            <a:r>
              <a:rPr lang="en-US" b="1" dirty="0"/>
              <a:t>BIOMD0000000012.xml </a:t>
            </a:r>
            <a:r>
              <a:rPr lang="en-US" dirty="0"/>
              <a:t>to COPASI and do the following</a:t>
            </a:r>
            <a:r>
              <a:rPr lang="en-US" dirty="0" smtClean="0"/>
              <a:t>:</a:t>
            </a:r>
            <a:endParaRPr lang="en-US" dirty="0"/>
          </a:p>
          <a:p>
            <a:pPr lvl="0"/>
            <a:r>
              <a:rPr lang="en-US" dirty="0"/>
              <a:t>run a time-course simulation for 1000 minutes using a deterministic algorithm. .(Tasks-</a:t>
            </a:r>
          </a:p>
          <a:p>
            <a:r>
              <a:rPr lang="en-US" dirty="0"/>
              <a:t>&gt;Time Course)</a:t>
            </a:r>
          </a:p>
          <a:p>
            <a:pPr lvl="0"/>
            <a:r>
              <a:rPr lang="en-US" dirty="0"/>
              <a:t>Create a plot of  </a:t>
            </a:r>
            <a:r>
              <a:rPr lang="en-US" dirty="0" err="1"/>
              <a:t>lacI</a:t>
            </a:r>
            <a:r>
              <a:rPr lang="en-US" dirty="0"/>
              <a:t>, </a:t>
            </a:r>
            <a:r>
              <a:rPr lang="en-US" dirty="0" err="1"/>
              <a:t>cI</a:t>
            </a:r>
            <a:r>
              <a:rPr lang="en-US" dirty="0"/>
              <a:t> and </a:t>
            </a:r>
            <a:r>
              <a:rPr lang="en-US" dirty="0" err="1"/>
              <a:t>tetR</a:t>
            </a:r>
            <a:r>
              <a:rPr lang="en-US" dirty="0"/>
              <a:t> against time.</a:t>
            </a:r>
          </a:p>
          <a:p>
            <a:pPr lvl="0"/>
            <a:r>
              <a:rPr lang="en-US" dirty="0"/>
              <a:t>Observe the oscillations (plot in the left side).</a:t>
            </a:r>
          </a:p>
          <a:p>
            <a:pPr lvl="0"/>
            <a:r>
              <a:rPr lang="en-US" dirty="0"/>
              <a:t>Phase plot: Create a plot of “</a:t>
            </a:r>
            <a:r>
              <a:rPr lang="en-US" dirty="0" err="1"/>
              <a:t>lacI</a:t>
            </a:r>
            <a:r>
              <a:rPr lang="en-US" dirty="0"/>
              <a:t>” against “</a:t>
            </a:r>
            <a:r>
              <a:rPr lang="en-US" dirty="0" err="1"/>
              <a:t>cI</a:t>
            </a:r>
            <a:r>
              <a:rPr lang="en-US" dirty="0"/>
              <a:t>”, “</a:t>
            </a:r>
            <a:r>
              <a:rPr lang="en-US" dirty="0" err="1"/>
              <a:t>cI</a:t>
            </a:r>
            <a:r>
              <a:rPr lang="en-US" dirty="0"/>
              <a:t>” against “</a:t>
            </a:r>
            <a:r>
              <a:rPr lang="en-US" dirty="0" err="1"/>
              <a:t>tetR</a:t>
            </a:r>
            <a:r>
              <a:rPr lang="en-US" dirty="0"/>
              <a:t>” and “</a:t>
            </a:r>
            <a:r>
              <a:rPr lang="en-US" dirty="0" err="1"/>
              <a:t>tetR</a:t>
            </a:r>
            <a:r>
              <a:rPr lang="en-US" dirty="0"/>
              <a:t>” against “</a:t>
            </a:r>
            <a:r>
              <a:rPr lang="en-US" dirty="0" err="1"/>
              <a:t>lacI</a:t>
            </a:r>
            <a:r>
              <a:rPr lang="en-US" dirty="0"/>
              <a:t>”.</a:t>
            </a:r>
          </a:p>
          <a:p>
            <a:pPr lvl="0"/>
            <a:r>
              <a:rPr lang="en-US" dirty="0"/>
              <a:t>Observe the temporal evolution of the repressor proteins </a:t>
            </a:r>
            <a:r>
              <a:rPr lang="en-US" dirty="0" err="1"/>
              <a:t>lacI</a:t>
            </a:r>
            <a:r>
              <a:rPr lang="en-US" dirty="0"/>
              <a:t>, </a:t>
            </a:r>
            <a:r>
              <a:rPr lang="en-US" dirty="0" err="1"/>
              <a:t>tetR</a:t>
            </a:r>
            <a:r>
              <a:rPr lang="en-US" dirty="0"/>
              <a:t> and </a:t>
            </a:r>
            <a:r>
              <a:rPr lang="en-US" dirty="0" err="1"/>
              <a:t>cI</a:t>
            </a:r>
            <a:r>
              <a:rPr lang="en-US" dirty="0"/>
              <a:t> in phase- plane (plot in the right side).</a:t>
            </a:r>
          </a:p>
          <a:p>
            <a:endParaRPr lang="en-US" dirty="0"/>
          </a:p>
        </p:txBody>
      </p:sp>
    </p:spTree>
    <p:extLst>
      <p:ext uri="{BB962C8B-B14F-4D97-AF65-F5344CB8AC3E}">
        <p14:creationId xmlns:p14="http://schemas.microsoft.com/office/powerpoint/2010/main" val="1317141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 Regulatory Networks</a:t>
            </a:r>
            <a:endParaRPr lang="en-US" dirty="0"/>
          </a:p>
        </p:txBody>
      </p:sp>
      <p:sp>
        <p:nvSpPr>
          <p:cNvPr id="3" name="Content Placeholder 2"/>
          <p:cNvSpPr>
            <a:spLocks noGrp="1"/>
          </p:cNvSpPr>
          <p:nvPr>
            <p:ph idx="1"/>
          </p:nvPr>
        </p:nvSpPr>
        <p:spPr>
          <a:xfrm>
            <a:off x="457200" y="1447800"/>
            <a:ext cx="8229600" cy="2133600"/>
          </a:xfrm>
        </p:spPr>
        <p:txBody>
          <a:bodyPr>
            <a:normAutofit/>
          </a:bodyPr>
          <a:lstStyle/>
          <a:p>
            <a:pPr lvl="0"/>
            <a:r>
              <a:rPr lang="x-none" altLang="x-none" dirty="0">
                <a:latin typeface="Arial" charset="0"/>
              </a:rPr>
              <a:t>Observe the temporal evolution of the repressor proteins lacI, tetR and cI in phase- plane (plot in the right side).</a:t>
            </a:r>
          </a:p>
          <a:p>
            <a:endParaRPr lang="en-US" dirty="0"/>
          </a:p>
        </p:txBody>
      </p:sp>
      <p:pic>
        <p:nvPicPr>
          <p:cNvPr id="1030" name="image1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49037"/>
            <a:ext cx="3935996" cy="2947611"/>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1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37" y="3449037"/>
            <a:ext cx="3924300" cy="29476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722313" y="4670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692431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ODEs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What if I only have a set of ODES</a:t>
            </a:r>
            <a:r>
              <a:rPr lang="en-US" dirty="0" smtClean="0"/>
              <a:t>?</a:t>
            </a:r>
          </a:p>
          <a:p>
            <a:pPr marL="0" indent="0">
              <a:buNone/>
            </a:pPr>
            <a:r>
              <a:rPr lang="en-US" dirty="0" err="1"/>
              <a:t>dy</a:t>
            </a:r>
            <a:r>
              <a:rPr lang="en-US" dirty="0"/>
              <a:t>/</a:t>
            </a:r>
            <a:r>
              <a:rPr lang="en-US" dirty="0" err="1"/>
              <a:t>dt</a:t>
            </a:r>
            <a:r>
              <a:rPr lang="en-US" dirty="0"/>
              <a:t> = -k*y</a:t>
            </a:r>
          </a:p>
          <a:p>
            <a:pPr marL="0" indent="0">
              <a:buNone/>
            </a:pPr>
            <a:endParaRPr lang="en-US" dirty="0" smtClean="0"/>
          </a:p>
          <a:p>
            <a:pPr marL="0" indent="0">
              <a:buNone/>
            </a:pPr>
            <a:r>
              <a:rPr lang="en-US" dirty="0" smtClean="0"/>
              <a:t>When </a:t>
            </a:r>
            <a:r>
              <a:rPr lang="en-US" dirty="0" smtClean="0"/>
              <a:t>you run simulate </a:t>
            </a:r>
            <a:r>
              <a:rPr lang="en-US" b="1" dirty="0" smtClean="0">
                <a:solidFill>
                  <a:srgbClr val="FF0000"/>
                </a:solidFill>
              </a:rPr>
              <a:t>make sure </a:t>
            </a:r>
            <a:r>
              <a:rPr lang="en-US" dirty="0" smtClean="0"/>
              <a:t>you specify the ode variables!</a:t>
            </a:r>
          </a:p>
          <a:p>
            <a:pPr marL="0" indent="0">
              <a:buNone/>
            </a:pPr>
            <a:endParaRPr lang="en-US" dirty="0"/>
          </a:p>
          <a:p>
            <a:pPr marL="0" indent="0">
              <a:buNone/>
            </a:pPr>
            <a:r>
              <a:rPr lang="en-US" sz="2000" b="1" dirty="0" smtClean="0">
                <a:latin typeface="Courier New" panose="02070309020205020404" pitchFamily="49" charset="0"/>
                <a:cs typeface="Courier New" panose="02070309020205020404" pitchFamily="49" charset="0"/>
              </a:rPr>
              <a:t>y</a:t>
            </a:r>
            <a:r>
              <a:rPr lang="en-US" sz="2000" b="1" dirty="0" smtClean="0">
                <a:latin typeface="Courier New" panose="02070309020205020404" pitchFamily="49" charset="0"/>
                <a:cs typeface="Courier New" panose="02070309020205020404" pitchFamily="49" charset="0"/>
              </a:rPr>
              <a:t>’ = -k*y; </a:t>
            </a:r>
          </a:p>
          <a:p>
            <a:pPr marL="0" indent="0">
              <a:buNone/>
            </a:pPr>
            <a:r>
              <a:rPr lang="en-US" sz="2000" b="1" dirty="0" smtClean="0">
                <a:latin typeface="Courier New" panose="02070309020205020404" pitchFamily="49" charset="0"/>
                <a:cs typeface="Courier New" panose="02070309020205020404" pitchFamily="49" charset="0"/>
              </a:rPr>
              <a:t>y </a:t>
            </a:r>
            <a:r>
              <a:rPr lang="en-US" sz="2000" b="1" dirty="0" smtClean="0">
                <a:latin typeface="Courier New" panose="02070309020205020404" pitchFamily="49" charset="0"/>
                <a:cs typeface="Courier New" panose="02070309020205020404" pitchFamily="49" charset="0"/>
              </a:rPr>
              <a:t>= 1; k = 0.2;</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a:p>
            <a:pPr marL="0" indent="0">
              <a:buNone/>
            </a:pPr>
            <a:r>
              <a:rPr lang="en-US" sz="2000" b="1" dirty="0" smtClean="0">
                <a:latin typeface="Courier New" panose="02070309020205020404" pitchFamily="49" charset="0"/>
                <a:cs typeface="Courier New" panose="02070309020205020404" pitchFamily="49" charset="0"/>
              </a:rPr>
              <a:t>Simulate (0</a:t>
            </a:r>
            <a:r>
              <a:rPr lang="en-US" sz="2000" b="1" dirty="0" smtClean="0">
                <a:latin typeface="Courier New" panose="02070309020205020404" pitchFamily="49" charset="0"/>
                <a:cs typeface="Courier New" panose="02070309020205020404" pitchFamily="49" charset="0"/>
              </a:rPr>
              <a:t>, 10, </a:t>
            </a:r>
            <a:r>
              <a:rPr lang="en-US" sz="2000" b="1" dirty="0" smtClean="0">
                <a:latin typeface="Courier New" panose="02070309020205020404" pitchFamily="49" charset="0"/>
                <a:cs typeface="Courier New" panose="02070309020205020404" pitchFamily="49" charset="0"/>
              </a:rPr>
              <a:t>50), </a:t>
            </a:r>
          </a:p>
          <a:p>
            <a:pPr marL="0" indent="0">
              <a:buNone/>
            </a:pPr>
            <a:r>
              <a:rPr lang="en-US" sz="2000" b="1" dirty="0" smtClean="0">
                <a:latin typeface="Courier New" panose="02070309020205020404" pitchFamily="49" charset="0"/>
                <a:cs typeface="Courier New" panose="02070309020205020404" pitchFamily="49" charset="0"/>
              </a:rPr>
              <a:t>plot </a:t>
            </a:r>
            <a:r>
              <a:rPr lang="en-US" sz="2000" dirty="0" smtClean="0"/>
              <a:t>'</a:t>
            </a:r>
            <a:r>
              <a:rPr lang="en-US" sz="2000" b="1" dirty="0" smtClean="0">
                <a:latin typeface="Courier New" panose="02070309020205020404" pitchFamily="49" charset="0"/>
                <a:cs typeface="Courier New" panose="02070309020205020404" pitchFamily="49" charset="0"/>
              </a:rPr>
              <a:t>y</a:t>
            </a:r>
            <a:r>
              <a:rPr lang="en-US" sz="2000" dirty="0" smtClean="0"/>
              <a:t>'</a:t>
            </a:r>
            <a:endParaRPr lang="en-US" sz="2000" b="1" dirty="0" smtClean="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46838984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Simulate the Chaotic Lorenz System</a:t>
            </a:r>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pPr marL="0" indent="0">
              <a:buNone/>
            </a:pPr>
            <a:r>
              <a:rPr lang="en-US" sz="2000" b="1" dirty="0" smtClean="0">
                <a:latin typeface="Courier New" panose="02070309020205020404" pitchFamily="49" charset="0"/>
                <a:cs typeface="Courier New" panose="02070309020205020404" pitchFamily="49" charset="0"/>
              </a:rPr>
              <a:t>Simulate the Lorenz System.</a:t>
            </a:r>
          </a:p>
          <a:p>
            <a:pPr marL="0" indent="0">
              <a:buNone/>
            </a:pPr>
            <a:endParaRPr lang="en-US" sz="2000" b="1" dirty="0">
              <a:latin typeface="Courier New" panose="02070309020205020404" pitchFamily="49" charset="0"/>
              <a:cs typeface="Courier New" panose="02070309020205020404" pitchFamily="49" charset="0"/>
            </a:endParaRPr>
          </a:p>
          <a:p>
            <a:pPr marL="0" indent="0">
              <a:buNone/>
            </a:pPr>
            <a:r>
              <a:rPr lang="en-US" sz="2000" b="1" dirty="0" smtClean="0">
                <a:latin typeface="Courier New" panose="02070309020205020404" pitchFamily="49" charset="0"/>
                <a:cs typeface="Courier New" panose="02070309020205020404" pitchFamily="49" charset="0"/>
              </a:rPr>
              <a:t>dx/</a:t>
            </a:r>
            <a:r>
              <a:rPr lang="en-US" sz="2000" b="1" dirty="0" err="1" smtClean="0">
                <a:latin typeface="Courier New" panose="02070309020205020404" pitchFamily="49" charset="0"/>
                <a:cs typeface="Courier New" panose="02070309020205020404" pitchFamily="49" charset="0"/>
              </a:rPr>
              <a:t>dt</a:t>
            </a:r>
            <a:r>
              <a:rPr lang="en-US" sz="2000" b="1" dirty="0" smtClean="0">
                <a:latin typeface="Courier New" panose="02070309020205020404" pitchFamily="49" charset="0"/>
                <a:cs typeface="Courier New" panose="02070309020205020404" pitchFamily="49" charset="0"/>
              </a:rPr>
              <a:t> = sigma*(y – x)</a:t>
            </a:r>
          </a:p>
          <a:p>
            <a:pPr marL="0" indent="0">
              <a:buNone/>
            </a:pPr>
            <a:r>
              <a:rPr lang="en-US" sz="2000" b="1" dirty="0" err="1">
                <a:latin typeface="Courier New" panose="02070309020205020404" pitchFamily="49" charset="0"/>
                <a:cs typeface="Courier New" panose="02070309020205020404" pitchFamily="49" charset="0"/>
              </a:rPr>
              <a:t>d</a:t>
            </a:r>
            <a:r>
              <a:rPr lang="en-US" sz="2000" b="1" dirty="0" err="1" smtClean="0">
                <a:latin typeface="Courier New" panose="02070309020205020404" pitchFamily="49" charset="0"/>
                <a:cs typeface="Courier New" panose="02070309020205020404" pitchFamily="49" charset="0"/>
              </a:rPr>
              <a:t>y</a:t>
            </a:r>
            <a:r>
              <a:rPr lang="en-US" sz="2000" b="1" dirty="0" smtClean="0">
                <a:latin typeface="Courier New" panose="02070309020205020404" pitchFamily="49" charset="0"/>
                <a:cs typeface="Courier New" panose="02070309020205020404" pitchFamily="49" charset="0"/>
              </a:rPr>
              <a:t>/</a:t>
            </a:r>
            <a:r>
              <a:rPr lang="en-US" sz="2000" b="1" dirty="0" err="1" smtClean="0">
                <a:latin typeface="Courier New" panose="02070309020205020404" pitchFamily="49" charset="0"/>
                <a:cs typeface="Courier New" panose="02070309020205020404" pitchFamily="49" charset="0"/>
              </a:rPr>
              <a:t>dt</a:t>
            </a:r>
            <a:r>
              <a:rPr lang="en-US" sz="2000" b="1" dirty="0" smtClean="0">
                <a:latin typeface="Courier New" panose="02070309020205020404" pitchFamily="49" charset="0"/>
                <a:cs typeface="Courier New" panose="02070309020205020404" pitchFamily="49" charset="0"/>
              </a:rPr>
              <a:t> = x*(rho – z) – y</a:t>
            </a:r>
          </a:p>
          <a:p>
            <a:pPr marL="0" indent="0">
              <a:buNone/>
            </a:pPr>
            <a:r>
              <a:rPr lang="en-US" sz="2000" b="1" dirty="0" err="1" smtClean="0">
                <a:latin typeface="Courier New" panose="02070309020205020404" pitchFamily="49" charset="0"/>
                <a:cs typeface="Courier New" panose="02070309020205020404" pitchFamily="49" charset="0"/>
              </a:rPr>
              <a:t>dz</a:t>
            </a:r>
            <a:r>
              <a:rPr lang="en-US" sz="2000" b="1" dirty="0" smtClean="0">
                <a:latin typeface="Courier New" panose="02070309020205020404" pitchFamily="49" charset="0"/>
                <a:cs typeface="Courier New" panose="02070309020205020404" pitchFamily="49" charset="0"/>
              </a:rPr>
              <a:t>/</a:t>
            </a:r>
            <a:r>
              <a:rPr lang="en-US" sz="2000" b="1" dirty="0" err="1" smtClean="0">
                <a:latin typeface="Courier New" panose="02070309020205020404" pitchFamily="49" charset="0"/>
                <a:cs typeface="Courier New" panose="02070309020205020404" pitchFamily="49" charset="0"/>
              </a:rPr>
              <a:t>dt</a:t>
            </a:r>
            <a:r>
              <a:rPr lang="en-US" sz="2000" b="1" dirty="0" smtClean="0">
                <a:latin typeface="Courier New" panose="02070309020205020404" pitchFamily="49" charset="0"/>
                <a:cs typeface="Courier New" panose="02070309020205020404" pitchFamily="49" charset="0"/>
              </a:rPr>
              <a:t> = x*y – beta*z</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a:p>
            <a:pPr marL="0" indent="0">
              <a:buNone/>
            </a:pPr>
            <a:r>
              <a:rPr lang="es-ES" sz="2000" b="1" dirty="0" smtClean="0">
                <a:latin typeface="Courier New" panose="02070309020205020404" pitchFamily="49" charset="0"/>
                <a:cs typeface="Courier New" panose="02070309020205020404" pitchFamily="49" charset="0"/>
              </a:rPr>
              <a:t>x </a:t>
            </a:r>
            <a:r>
              <a:rPr lang="es-ES" sz="2000" b="1" dirty="0">
                <a:latin typeface="Courier New" panose="02070309020205020404" pitchFamily="49" charset="0"/>
                <a:cs typeface="Courier New" panose="02070309020205020404" pitchFamily="49" charset="0"/>
              </a:rPr>
              <a:t>= 0.96259;  y = 2.07272;  z = 18.65888;</a:t>
            </a:r>
          </a:p>
          <a:p>
            <a:pPr marL="0" indent="0">
              <a:buNone/>
            </a:pPr>
            <a:endParaRPr lang="es-ES" sz="2000" b="1" dirty="0" smtClean="0">
              <a:latin typeface="Courier New" panose="02070309020205020404" pitchFamily="49" charset="0"/>
              <a:cs typeface="Courier New" panose="02070309020205020404" pitchFamily="49" charset="0"/>
            </a:endParaRPr>
          </a:p>
          <a:p>
            <a:pPr marL="0" indent="0">
              <a:buNone/>
            </a:pPr>
            <a:r>
              <a:rPr lang="es-ES" sz="2000" b="1" dirty="0" smtClean="0">
                <a:latin typeface="Courier New" panose="02070309020205020404" pitchFamily="49" charset="0"/>
                <a:cs typeface="Courier New" panose="02070309020205020404" pitchFamily="49" charset="0"/>
              </a:rPr>
              <a:t>sigma </a:t>
            </a:r>
            <a:r>
              <a:rPr lang="es-ES" sz="2000" b="1" dirty="0">
                <a:latin typeface="Courier New" panose="02070309020205020404" pitchFamily="49" charset="0"/>
                <a:cs typeface="Courier New" panose="02070309020205020404" pitchFamily="49" charset="0"/>
              </a:rPr>
              <a:t>= 10;  rho = 28; beta = 2.67</a:t>
            </a:r>
            <a:r>
              <a:rPr lang="es-ES" sz="2000" b="1" dirty="0" smtClean="0">
                <a:latin typeface="Courier New" panose="02070309020205020404" pitchFamily="49" charset="0"/>
                <a:cs typeface="Courier New" panose="02070309020205020404" pitchFamily="49" charset="0"/>
              </a:rPr>
              <a:t>;</a:t>
            </a:r>
          </a:p>
          <a:p>
            <a:pPr marL="0" indent="0">
              <a:buNone/>
            </a:pPr>
            <a:endParaRPr lang="es-ES" sz="2000" b="1" dirty="0">
              <a:latin typeface="Courier New" panose="02070309020205020404" pitchFamily="49" charset="0"/>
              <a:cs typeface="Courier New" panose="02070309020205020404" pitchFamily="49" charset="0"/>
            </a:endParaRPr>
          </a:p>
          <a:p>
            <a:pPr marL="0" indent="0">
              <a:buNone/>
            </a:pPr>
            <a:r>
              <a:rPr lang="es-ES" sz="2000" b="1" dirty="0" err="1" smtClean="0">
                <a:latin typeface="Courier New" panose="02070309020205020404" pitchFamily="49" charset="0"/>
                <a:cs typeface="Courier New" panose="02070309020205020404" pitchFamily="49" charset="0"/>
              </a:rPr>
              <a:t>Simulate</a:t>
            </a:r>
            <a:r>
              <a:rPr lang="es-ES" sz="2000" b="1" dirty="0" smtClean="0">
                <a:latin typeface="Courier New" panose="02070309020205020404" pitchFamily="49" charset="0"/>
                <a:cs typeface="Courier New" panose="02070309020205020404" pitchFamily="49" charset="0"/>
              </a:rPr>
              <a:t> t=0 to t=20</a:t>
            </a:r>
          </a:p>
          <a:p>
            <a:pPr marL="0" indent="0">
              <a:buNone/>
            </a:pPr>
            <a:endParaRPr lang="es-ES" sz="2000" b="1" dirty="0">
              <a:latin typeface="Courier New" panose="02070309020205020404" pitchFamily="49" charset="0"/>
              <a:cs typeface="Courier New" panose="02070309020205020404" pitchFamily="49" charset="0"/>
            </a:endParaRPr>
          </a:p>
          <a:p>
            <a:pPr marL="0" indent="0">
              <a:buNone/>
            </a:pPr>
            <a:r>
              <a:rPr lang="es-ES" sz="2000" b="1" dirty="0">
                <a:latin typeface="Courier New" panose="02070309020205020404" pitchFamily="49" charset="0"/>
                <a:cs typeface="Courier New" panose="02070309020205020404" pitchFamily="49" charset="0"/>
              </a:rPr>
              <a:t>http://en.wikipedia.org/wiki/Lorenz_system</a:t>
            </a: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p:txBody>
      </p:sp>
      <p:sp>
        <p:nvSpPr>
          <p:cNvPr id="4" name="AutoShape 4" descr="data:image/jpeg;base64,/9j/4AAQSkZJRgABAQAAAQABAAD/2wCEAAkGBxASEBAQDxAQEhESFRAPExAVGA8UEBYSFBQXFxgXFxMYHysgGBoxHhUUITEhJTUrLi4uFx8zODMsNywtLisBCgoKBQUFDgUFDisZExkrKysrKysrKysrKysrKysrKysrKysrKysrKysrKysrKysrKysrKysrKysrKysrKysrK//AABEIAK0BJAMBIgACEQEDEQH/xAAbAAEAAgMBAQAAAAAAAAAAAAAABQYCAwQBB//EAEEQAAICAgECBAMEBQoFBQEAAAECAAMEERIFIQYTMUEiUWEUMnGBQlWRktMHFiNSVJOhsdHSJHKUo8ElMzRTYhX/xAAUAQEAAAAAAAAAAAAAAAAAAAAA/8QAFBEBAAAAAAAAAAAAAAAAAAAAAP/aAAwDAQACEQMRAD8A+4xEQEREBETF20CT7d4HlvLieOuWjre+O/bevaQHgfrt2bjvdfWlZF1tS8CxVkTQ5fF39d/slXu61bf07P6nZbfSg85MapGKgKh4KzAffJMsPQOkvTgYlHnFK66udrqSthJHLQPt947P0gWmJQfBlGZk005T5toVci4ou9rbjLY6qr79T77/AAl+gIiICIiAiIgIiICIiAiIgIiICIiAiIgIiICIiAiIgIiICIiAiIgIiICYuoIIPoQQfwMymrJt4I7hWcqrNwXRdtDfFQfc+ggVW7wWzYgwvtJFCMHrXgN/C/MK538a+vbtOq3w1cSCMyxQ1dldqBRwcvoFgP0ToaEy/nRZ+rOpfuU/xI/nRZ+rOpfuU/xIGzw/4c+zV00m02VY4IqXjx1s7BY7+Ige/wCMn5XP502fqzqX7lP8ST9FnJVYqy8gG4toMNj0I+cDZEr/AFe/JFpFWdhUrof0dtfKwfXfmr/lOL7VmfrTpn90f48C2xOfAZjWhd0sbiN2INIx+ajZ0PzMrnWc7IyMw9PxLTQK61uyMgAF1DHSIm+wY6J2d+kC1yIzeoucmvFp1y4+dcx78Kt6H5kg6/CVXwbTltnZtd/UMu5MO5UUHyBW4atW4uAmyRy32I9pMeGa95/VrSdkXU0D6ItKPr9rmBaYlP6vn5Q6lhUV3a817LHp7cfsyL3Y9t8i3pN/hnqduRndSPmN5FFleNXWQOIdV27A/j2gWmJGdV67j4zKtzMCwJGlduw/5ROH+eeF/Xs/u7v9sCwxNOJkrYi2Idqw2CQQf2GVjxxlZFONk5CXmo1hVoReOncka57HuTrQ+XrAtOQGKMEIVtHiSNgH6icPQup+ejBgBbU7U2r7B19x9D6j8ZydCw8xbPNyMnmj1V7oKgeXd6vxI/R76A+k5eiuR1XqaD7pXDt1/wDooVP+CiBZ4iICIiAiIgIiICIiAiIgIiICIiAiIgIiICVjrPWsmrqWDi1LU1OQLGs2H81FrHdgd61sqPT5zV4q6la2ZhdOpLIL/MuvtX7y0Va2AfYlmUb+W5E9Hw6n6v1B/Mt8rForxNM7lg77ss4uTsdlSBaum9dW7Ly8VUYfZRVys/RLWAniB9Bo/nJiUH+S/pSeXbms1hfIvvdCbLG3UrcF2Cfi7KO5+cv0Diyek41jc7cel29OTIjN+0iav5v4X9kxv7uv/SSUQMKalRQiKFVRoKAAoHyAHpIW3o1q5V2TjWIjXpXXYrqWG6+XFl0R/WP+EnYgRnQujJi1sqks9jG221vvPYQAWP5AD8BIvp1Jo6nlKx+DMWu+s/OxBwdfx4hD+cs85svCrs4c12UYOp7ghh8iIFP63l1DOvyq7fLtwqPJtFiFqyrjmvlkEEt8Qkj/ACcdOtpwKzkf+/c1mTbvXLlaxfR+o3qT1nT6WcWNVWzjRDlVLAj07zqgeanuoiAlQ614Uyclba7czlW1yZNSlF+Apx4oSPVNgn59/WW+IHFg4rqWstcM7aHw7CKo9AF3+e5EeGU8zJz8wfcteums/NKF4k/hy5algvqDqyNvTAg6JB0fqIopVFVEUKqgKqjsAB7QNkREBERAREQEREBERAREQEREBERAREQERECK6h0RbMirKWx6rq0eoOoQ7rcglSGBHqqn8pw4Pg+mtr2825xez2urFSfMdAhblrl6egPpuWC3fFuJAOjpiNgH5ke4lc/k/wCr5OXitdleXy861K2RWRWqQgBuJY+/L3gdnQPDteIlaLZY4qU118uI4qTsj4QNn07n5SaiICIiAiIgIiICIiAiIgIiICIiAiIgIiICIiAiIgIiICIiAiIgIiICIiAmNjAAk+gBP7JlPGUEEH0PaB8wvz3v6XndUyTaC3mpjVI7qqIG4V6A0GJOj3m7rmIcXpOLRXa/MijFq4FlYX2OrFm0fYcu0sNvgupscYpvu8hWFldY4aRg/Md9bYb32bY7zj8SY9Nf2TGu83Rdsr7btBwtrGgWGtEkHWte0DLIstfq+Di83KY2LZfawLAPYxRE5gdj9xz3lzlN8DdOt8/OzrjYftLolXmcQ/k1AgHiOygksQPlqXKAiIgIiICJqyb1rR7HOlRSxP0A3I7w5kW21faLT2u/pK6+2kqP3PzI0Tv5wJaIiAiIgIiICJDZue9GVULDunJPlL2H9Hb7An3B9PxkzAREQEREBERAREQEREBERAREQEREBERATVkuyo7IhdlVmVAQCzAEhQT2G/TZm2IFb/8A7mf+qLv7/D/3Qet536ou/v8AD/3Sxyo+HOt5LW9WOQ62UYlnCpwioTxr5uNg/F95RA7U61nEgHpNwGwCfPxOw+eg0sMivC3VWy8SnJevyzaCwTe9LyPHv+Gj+cloFQ6h1FFtsB63VUQxHlFcXad/u9+/7Zzjqqfr+r93DlyOOh7lEJ+elnn2Wv8A+tP3VgZoew777Dv8/rKP4rOQluAleTYMnJyeJUMwq8gI5cBPT0A7+uzLxam1K7I2CNj1Gx6iVZPBzc8a1sy17cXzPKd1Vvhs3yDDfxH07/SBy+JenPR0zqCtk23B3RlLnbVoz1Lw5euvU/nLfQi11qo7KiAD/lUf6CRfVuhizCvxgSWtUkufvNZ2IJ/NQPwkR1XrrJ0W25Tq9KfJK+4yAOBX97cCLyup2ZHTs3qjXW1qgv8AsqVs6AJUSoZgPvkkE9/Y6lz8PZdlmHj3Xgi16q3ddd+RUE9pA9I8Haw8XFyLS9FS1s2PxUBmHfTP6ld+0uCjQ0PT01Arx8WoCR9lzvl/8e//AGzo6d4iS6wVijKQnfxPTcifmxGhJqIHjeh12+so+L0+9slxj52S9ZP/ABNjkGoaO+FO/un2PGXDqGMbKnrDsnMcea/eAPrr66lfwfCBqsQDMyGxUIZcRu68gP0rPVh76MDH+UlyuErqdNXfjWKffkrjUtKnsPwlc8VV/aLMXDA3ytTIt9fhqqbff5bPYfhLIIEFk+KER2Q42a3EleS0Xsp17ggdxGN4oR3VPs2avIgbai8KPxJHYSeiBqyQxRghAYjQJ9AfnKB03rVldHWcvzrLaKC1VQYsW8ytONhXfoOZI19Jf8q7hW9hBIRWfQ9TxBOh9e0+Vvg/aKMfEwrLRXl5BzLqCKy1NZcvYLbFJ1snsv1+kD6H4TrsXBxRc7vb5VbO7nblmGzs/nqS08A12nsBERAREQEREBERAREQEREBERAoePkfab+p5OUC2NhF6Ka9kIeC8nft+l7StjDpTw8A+zfl2K6BieS2ZFgUeh/qL6/SfQ8nwrjuMhS1wrySzXVK+q2ZhonWtg+nofaYW+EcZqUpY2sEeu1HLDzFasaXR1rQ79vqYHZ4f6VRjVLTQqrwCI/Hf3lUev1/1kpObCwkqUhdnZLMxO2Zj7k+5nTAREQEREBOdcKoF2CLtyGft94j3I+c6IgIiICIiAiIgaq8dFZnCgM+uTe516TbEQEREAZglSrviqjfroATOICIiAiIgIiICIiAiIgIiICIiAiJja+gSfQAn9ggYZDfC3x8Do/F8Pw/XR7St/yd9Qyr8M3ZdnmFrbfKcrWm6VPFSQgA9Q3eVS2429Izep5dfmXXeatC7OkQv5dQr+XfRloqwMWrpdWLa7eVWiVMqnTs5Aby+3qST6QLWGHsRPZVPCXQ1obkS1e1YUYZfkKaidnQ+Z7blrgIiICIiAiIgIiICIiAiIgIiICIiAiIgIiICIiAiIgIiICIiAiIgIiICeET2aslnCOa1DOFYopPFS2uwLaOhvXeBBWeDsVqvIJt8oMLEr5nhW4bkCg9u/8AnOjJ8MY1iIlqtYE5EcmO+bfpk+7/ACM5Pt3V/wCw4f8A1Nn8Ke/bur/2HD/6mz+FA7Og+HacTmaza7PrlZa7WPoeg2fQSYlcTN6tscsLDA2NkZLkge/byu8sDnsdnXY9x6iBnEoj5mLs/wDq/Ux3PbgdD/sTbgZeMbawvVeouSy6RkIRjv0Y+QO35iBdonkoPi7GIv6dUlzjKycklrASB5CI5ddegXXEfnAv8SmdWwKsLDzLBdc9KtZe9ZYswYoqLWG9Qu+J1IrIS4YvQsF3say+yu25wSHCVqHYE/L4gPygfSImLHQJ0Toeg9TK+fEWR+rcz/s/74FiiQ3TesXWWBHwsmkEH+kfyuI/YxMlMu8V1vYfRFZz+Cjf/iBwW5FtjutLLWlfZrSORLepAU+31nJ4M6zZlY72WAbS26kWAaWxUbQcD5f6SL690Gi7p3O+21AlV9vKtzWCLBz+I+/6ImPhk+Z0PG+1s2ODUofh8DcfbX1I16fOBdYlR8JdGNTBzZclIDfZ8Wx+TKrertvvs/I71LdAREQEREBERAREQEREBERAREQEREBERAREQMLLVXXJlXfpsgf5yl+HetXB+rW3ZHm49Fhrxy3lD7lQdwCoGxtgPynPh3edd1bNy1V6sU2Y9FbfcC1rtzxPbkT23K+2LTX4fSl0Hn5b1niwDMj5NvqN+nwKf2QPovg/q75eHTkWhFssBcop2FBY8R+PHUmpG9Ew6KaxVQtY8sJW/EAfEqj117/6ySgIiIGFtfJSp3ogjt2Pf5GVqnwXUpocX5Bsx+flWMysyq++S/EO4Ox6/IS0RAq/iumurC8g0tbXc61WkMVYBjs2s2jvRA/wkb4d6W9nUjl87nx8aj7JQ9mhzLHbsoAHbQUb+YMvU8gexEQEjevgtT5Q2TayV6+akguD8hxDSSiBBX+Ga3QU2W3Pjgj/AIcleBUeikgciv03Ojq/Qacla0tDcK9lUUlF3rSn4fl7SViBCdA8NpjMzm6++xgF8y5uRVR+io9B+PqZNxEBERAREQEREBERAREQEREBERAREQEREBERAr+Z4SxrGvLm3hfs20hh5DkjRJr13Pv+UxbwfjHHGOzXsFdbVsLg3Ky9l0+u2v8AyZYogc2BhpUgRN+5LHuzE+7H3M6YiAiIgIiICIiAiIgIiICIiAiIgIiICIiAiIgIiICIiAiIgIiI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CEAAkGBxASEBAQDxAQEhESFRAPExAVGA8UEBYSFBQXFxgXFxMYHysgGBoxHhUUITEhJTUrLi4uFx8zODMsNywtLisBCgoKBQUFDgUFDisZExkrKysrKysrKysrKysrKysrKysrKysrKysrKysrKysrKysrKysrKysrKysrKysrKysrK//AABEIAK0BJAMBIgACEQEDEQH/xAAbAAEAAgMBAQAAAAAAAAAAAAAABQYCAwQBB//EAEEQAAICAgECBAMEBQoFBQEAAAECAAMEERIFIQYTMUEiUWEUMnGBQlWRktMHFiNSVJOhsdHSJHKUo8ElMzRTYhX/xAAUAQEAAAAAAAAAAAAAAAAAAAAA/8QAFBEBAAAAAAAAAAAAAAAAAAAAAP/aAAwDAQACEQMRAD8A+4xEQEREBETF20CT7d4HlvLieOuWjre+O/bevaQHgfrt2bjvdfWlZF1tS8CxVkTQ5fF39d/slXu61bf07P6nZbfSg85MapGKgKh4KzAffJMsPQOkvTgYlHnFK66udrqSthJHLQPt947P0gWmJQfBlGZk005T5toVci4ou9rbjLY6qr79T77/AAl+gIiICIiAiIgIiICIiAiIgIiICIiAiIgIiICIiAiIgIiICIiAiIgIiICYuoIIPoQQfwMymrJt4I7hWcqrNwXRdtDfFQfc+ggVW7wWzYgwvtJFCMHrXgN/C/MK538a+vbtOq3w1cSCMyxQ1dldqBRwcvoFgP0ToaEy/nRZ+rOpfuU/xI/nRZ+rOpfuU/xIGzw/4c+zV00m02VY4IqXjx1s7BY7+Ige/wCMn5XP502fqzqX7lP8ST9FnJVYqy8gG4toMNj0I+cDZEr/AFe/JFpFWdhUrof0dtfKwfXfmr/lOL7VmfrTpn90f48C2xOfAZjWhd0sbiN2INIx+ajZ0PzMrnWc7IyMw9PxLTQK61uyMgAF1DHSIm+wY6J2d+kC1yIzeoucmvFp1y4+dcx78Kt6H5kg6/CVXwbTltnZtd/UMu5MO5UUHyBW4atW4uAmyRy32I9pMeGa95/VrSdkXU0D6ItKPr9rmBaYlP6vn5Q6lhUV3a817LHp7cfsyL3Y9t8i3pN/hnqduRndSPmN5FFleNXWQOIdV27A/j2gWmJGdV67j4zKtzMCwJGlduw/5ROH+eeF/Xs/u7v9sCwxNOJkrYi2Idqw2CQQf2GVjxxlZFONk5CXmo1hVoReOncka57HuTrQ+XrAtOQGKMEIVtHiSNgH6icPQup+ejBgBbU7U2r7B19x9D6j8ZydCw8xbPNyMnmj1V7oKgeXd6vxI/R76A+k5eiuR1XqaD7pXDt1/wDooVP+CiBZ4iICIiAiIgIiICIiAiIgIiICIiAiIgIiICVjrPWsmrqWDi1LU1OQLGs2H81FrHdgd61sqPT5zV4q6la2ZhdOpLIL/MuvtX7y0Va2AfYlmUb+W5E9Hw6n6v1B/Mt8rForxNM7lg77ss4uTsdlSBaum9dW7Ly8VUYfZRVys/RLWAniB9Bo/nJiUH+S/pSeXbms1hfIvvdCbLG3UrcF2Cfi7KO5+cv0Diyek41jc7cel29OTIjN+0iav5v4X9kxv7uv/SSUQMKalRQiKFVRoKAAoHyAHpIW3o1q5V2TjWIjXpXXYrqWG6+XFl0R/WP+EnYgRnQujJi1sqks9jG221vvPYQAWP5AD8BIvp1Jo6nlKx+DMWu+s/OxBwdfx4hD+cs85svCrs4c12UYOp7ghh8iIFP63l1DOvyq7fLtwqPJtFiFqyrjmvlkEEt8Qkj/ACcdOtpwKzkf+/c1mTbvXLlaxfR+o3qT1nT6WcWNVWzjRDlVLAj07zqgeanuoiAlQ614Uyclba7czlW1yZNSlF+Apx4oSPVNgn59/WW+IHFg4rqWstcM7aHw7CKo9AF3+e5EeGU8zJz8wfcteums/NKF4k/hy5algvqDqyNvTAg6JB0fqIopVFVEUKqgKqjsAB7QNkREBERAREQEREBERAREQEREBERAREQERECK6h0RbMirKWx6rq0eoOoQ7rcglSGBHqqn8pw4Pg+mtr2825xez2urFSfMdAhblrl6egPpuWC3fFuJAOjpiNgH5ke4lc/k/wCr5OXitdleXy861K2RWRWqQgBuJY+/L3gdnQPDteIlaLZY4qU118uI4qTsj4QNn07n5SaiICIiAiIgIiICIiAiIgIiICIiAiIgIiICIiAiIgIiICIiAiIgIiICIiAmNjAAk+gBP7JlPGUEEH0PaB8wvz3v6XndUyTaC3mpjVI7qqIG4V6A0GJOj3m7rmIcXpOLRXa/MijFq4FlYX2OrFm0fYcu0sNvgupscYpvu8hWFldY4aRg/Md9bYb32bY7zj8SY9Nf2TGu83Rdsr7btBwtrGgWGtEkHWte0DLIstfq+Di83KY2LZfawLAPYxRE5gdj9xz3lzlN8DdOt8/OzrjYftLolXmcQ/k1AgHiOygksQPlqXKAiIgIiICJqyb1rR7HOlRSxP0A3I7w5kW21faLT2u/pK6+2kqP3PzI0Tv5wJaIiAiIgIiICJDZue9GVULDunJPlL2H9Hb7An3B9PxkzAREQEREBERAREQEREBERAREQEREBERATVkuyo7IhdlVmVAQCzAEhQT2G/TZm2IFb/8A7mf+qLv7/D/3Qet536ou/v8AD/3Sxyo+HOt5LW9WOQ62UYlnCpwioTxr5uNg/F95RA7U61nEgHpNwGwCfPxOw+eg0sMivC3VWy8SnJevyzaCwTe9LyPHv+Gj+cloFQ6h1FFtsB63VUQxHlFcXad/u9+/7Zzjqqfr+r93DlyOOh7lEJ+elnn2Wv8A+tP3VgZoew777Dv8/rKP4rOQluAleTYMnJyeJUMwq8gI5cBPT0A7+uzLxam1K7I2CNj1Gx6iVZPBzc8a1sy17cXzPKd1Vvhs3yDDfxH07/SBy+JenPR0zqCtk23B3RlLnbVoz1Lw5euvU/nLfQi11qo7KiAD/lUf6CRfVuhizCvxgSWtUkufvNZ2IJ/NQPwkR1XrrJ0W25Tq9KfJK+4yAOBX97cCLyup2ZHTs3qjXW1qgv8AsqVs6AJUSoZgPvkkE9/Y6lz8PZdlmHj3Xgi16q3ddd+RUE9pA9I8Haw8XFyLS9FS1s2PxUBmHfTP6ld+0uCjQ0PT01Arx8WoCR9lzvl/8e//AGzo6d4iS6wVijKQnfxPTcifmxGhJqIHjeh12+so+L0+9slxj52S9ZP/ABNjkGoaO+FO/un2PGXDqGMbKnrDsnMcea/eAPrr66lfwfCBqsQDMyGxUIZcRu68gP0rPVh76MDH+UlyuErqdNXfjWKffkrjUtKnsPwlc8VV/aLMXDA3ytTIt9fhqqbff5bPYfhLIIEFk+KER2Q42a3EleS0Xsp17ggdxGN4oR3VPs2avIgbai8KPxJHYSeiBqyQxRghAYjQJ9AfnKB03rVldHWcvzrLaKC1VQYsW8ytONhXfoOZI19Jf8q7hW9hBIRWfQ9TxBOh9e0+Vvg/aKMfEwrLRXl5BzLqCKy1NZcvYLbFJ1snsv1+kD6H4TrsXBxRc7vb5VbO7nblmGzs/nqS08A12nsBERAREQEREBERAREQEREBERAoePkfab+p5OUC2NhF6Ka9kIeC8nft+l7StjDpTw8A+zfl2K6BieS2ZFgUeh/qL6/SfQ8nwrjuMhS1wrySzXVK+q2ZhonWtg+nofaYW+EcZqUpY2sEeu1HLDzFasaXR1rQ79vqYHZ4f6VRjVLTQqrwCI/Hf3lUev1/1kpObCwkqUhdnZLMxO2Zj7k+5nTAREQEREBOdcKoF2CLtyGft94j3I+c6IgIiICIiAiIgaq8dFZnCgM+uTe516TbEQEREAZglSrviqjfroATOICIiAiIgIiICIiAiIgIiICIiAiJja+gSfQAn9ggYZDfC3x8Do/F8Pw/XR7St/yd9Qyr8M3ZdnmFrbfKcrWm6VPFSQgA9Q3eVS2429Izep5dfmXXeatC7OkQv5dQr+XfRloqwMWrpdWLa7eVWiVMqnTs5Aby+3qST6QLWGHsRPZVPCXQ1obkS1e1YUYZfkKaidnQ+Z7blrgIiICIiAiIgIiICIiAiIgIiICIiAiIgIiICIiAiIgIiICIiAiIgIiICeET2aslnCOa1DOFYopPFS2uwLaOhvXeBBWeDsVqvIJt8oMLEr5nhW4bkCg9u/8AnOjJ8MY1iIlqtYE5EcmO+bfpk+7/ACM5Pt3V/wCw4f8A1Nn8Ke/bur/2HD/6mz+FA7Og+HacTmaza7PrlZa7WPoeg2fQSYlcTN6tscsLDA2NkZLkge/byu8sDnsdnXY9x6iBnEoj5mLs/wDq/Ux3PbgdD/sTbgZeMbawvVeouSy6RkIRjv0Y+QO35iBdonkoPi7GIv6dUlzjKycklrASB5CI5ddegXXEfnAv8SmdWwKsLDzLBdc9KtZe9ZYswYoqLWG9Qu+J1IrIS4YvQsF3say+yu25wSHCVqHYE/L4gPygfSImLHQJ0Toeg9TK+fEWR+rcz/s/74FiiQ3TesXWWBHwsmkEH+kfyuI/YxMlMu8V1vYfRFZz+Cjf/iBwW5FtjutLLWlfZrSORLepAU+31nJ4M6zZlY72WAbS26kWAaWxUbQcD5f6SL690Gi7p3O+21AlV9vKtzWCLBz+I+/6ImPhk+Z0PG+1s2ODUofh8DcfbX1I16fOBdYlR8JdGNTBzZclIDfZ8Wx+TKrertvvs/I71LdAREQEREBERAREQEREBERAREQEREBERAREQMLLVXXJlXfpsgf5yl+HetXB+rW3ZHm49Fhrxy3lD7lQdwCoGxtgPynPh3edd1bNy1V6sU2Y9FbfcC1rtzxPbkT23K+2LTX4fSl0Hn5b1niwDMj5NvqN+nwKf2QPovg/q75eHTkWhFssBcop2FBY8R+PHUmpG9Ew6KaxVQtY8sJW/EAfEqj117/6ySgIiIGFtfJSp3ogjt2Pf5GVqnwXUpocX5Bsx+flWMysyq++S/EO4Ox6/IS0RAq/iumurC8g0tbXc61WkMVYBjs2s2jvRA/wkb4d6W9nUjl87nx8aj7JQ9mhzLHbsoAHbQUb+YMvU8gexEQEjevgtT5Q2TayV6+akguD8hxDSSiBBX+Ga3QU2W3Pjgj/AIcleBUeikgciv03Ojq/Qacla0tDcK9lUUlF3rSn4fl7SViBCdA8NpjMzm6++xgF8y5uRVR+io9B+PqZNxEBERAREQEREBERAREQEREBERAREQEREBERAr+Z4SxrGvLm3hfs20hh5DkjRJr13Pv+UxbwfjHHGOzXsFdbVsLg3Ky9l0+u2v8AyZYogc2BhpUgRN+5LHuzE+7H3M6YiAiIgIiICIiAiIgIiICIiAiIgIiICIiAiIgIiICIiAiIgIiI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610401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lstStyle/>
          <a:p>
            <a:r>
              <a:rPr lang="en-US" dirty="0" smtClean="0"/>
              <a:t>Solving ODEs</a:t>
            </a:r>
            <a:endParaRPr lang="en-US" dirty="0"/>
          </a:p>
        </p:txBody>
      </p:sp>
      <p:sp>
        <p:nvSpPr>
          <p:cNvPr id="3" name="Content Placeholder 2"/>
          <p:cNvSpPr>
            <a:spLocks noGrp="1"/>
          </p:cNvSpPr>
          <p:nvPr>
            <p:ph idx="1"/>
          </p:nvPr>
        </p:nvSpPr>
        <p:spPr>
          <a:xfrm>
            <a:off x="152400" y="2027237"/>
            <a:ext cx="8229600" cy="4525963"/>
          </a:xfrm>
        </p:spPr>
        <p:txBody>
          <a:bodyPr>
            <a:normAutofit/>
          </a:bodyPr>
          <a:lstStyle/>
          <a:p>
            <a:pPr marL="0" indent="0">
              <a:buNone/>
            </a:pPr>
            <a:r>
              <a:rPr lang="en-US" sz="1600" b="1" dirty="0" smtClean="0">
                <a:latin typeface="Courier New" panose="02070309020205020404" pitchFamily="49" charset="0"/>
                <a:cs typeface="Courier New" panose="02070309020205020404" pitchFamily="49" charset="0"/>
              </a:rPr>
              <a:t>x</a:t>
            </a:r>
            <a:r>
              <a:rPr lang="en-US" sz="1600" b="1" dirty="0">
                <a:latin typeface="Courier New" panose="02070309020205020404" pitchFamily="49" charset="0"/>
                <a:cs typeface="Courier New" panose="02070309020205020404" pitchFamily="49" charset="0"/>
              </a:rPr>
              <a:t>' = sigma*(y - x);</a:t>
            </a:r>
          </a:p>
          <a:p>
            <a:pPr marL="0" indent="0">
              <a:buNone/>
            </a:pPr>
            <a:r>
              <a:rPr lang="en-US" sz="1600" b="1" dirty="0" smtClean="0">
                <a:latin typeface="Courier New" panose="02070309020205020404" pitchFamily="49" charset="0"/>
                <a:cs typeface="Courier New" panose="02070309020205020404" pitchFamily="49" charset="0"/>
              </a:rPr>
              <a:t>y</a:t>
            </a:r>
            <a:r>
              <a:rPr lang="en-US" sz="1600" b="1" dirty="0">
                <a:latin typeface="Courier New" panose="02070309020205020404" pitchFamily="49" charset="0"/>
                <a:cs typeface="Courier New" panose="02070309020205020404" pitchFamily="49" charset="0"/>
              </a:rPr>
              <a:t>' = x*(rho - z) - y;</a:t>
            </a:r>
          </a:p>
          <a:p>
            <a:pPr marL="0" indent="0">
              <a:buNone/>
            </a:pPr>
            <a:r>
              <a:rPr lang="en-US" sz="1600" b="1" dirty="0" smtClean="0">
                <a:latin typeface="Courier New" panose="02070309020205020404" pitchFamily="49" charset="0"/>
                <a:cs typeface="Courier New" panose="02070309020205020404" pitchFamily="49" charset="0"/>
              </a:rPr>
              <a:t>z</a:t>
            </a:r>
            <a:r>
              <a:rPr lang="en-US" sz="1600" b="1" dirty="0">
                <a:latin typeface="Courier New" panose="02070309020205020404" pitchFamily="49" charset="0"/>
                <a:cs typeface="Courier New" panose="02070309020205020404" pitchFamily="49" charset="0"/>
              </a:rPr>
              <a:t>' = x*y - beta*z;</a:t>
            </a:r>
          </a:p>
          <a:p>
            <a:pPr marL="0" indent="0">
              <a:buNone/>
            </a:pPr>
            <a:endParaRPr lang="en-US" sz="1600" b="1" dirty="0">
              <a:latin typeface="Courier New" panose="02070309020205020404" pitchFamily="49" charset="0"/>
              <a:cs typeface="Courier New" panose="02070309020205020404" pitchFamily="49" charset="0"/>
            </a:endParaRPr>
          </a:p>
          <a:p>
            <a:pPr marL="0" indent="0">
              <a:buNone/>
            </a:pPr>
            <a:endParaRPr lang="en-US" sz="1600" b="1" dirty="0">
              <a:latin typeface="Courier New" panose="02070309020205020404" pitchFamily="49" charset="0"/>
              <a:cs typeface="Courier New" panose="02070309020205020404" pitchFamily="49" charset="0"/>
            </a:endParaRPr>
          </a:p>
          <a:p>
            <a:pPr marL="0" indent="0">
              <a:buNone/>
            </a:pPr>
            <a:endParaRPr lang="en-US" sz="1600" b="1" dirty="0">
              <a:latin typeface="Courier New" panose="02070309020205020404" pitchFamily="49" charset="0"/>
              <a:cs typeface="Courier New" panose="02070309020205020404" pitchFamily="49" charset="0"/>
            </a:endParaRPr>
          </a:p>
          <a:p>
            <a:pPr marL="0" indent="0">
              <a:buNone/>
            </a:pPr>
            <a:endParaRPr lang="en-US" sz="1600" b="1" dirty="0">
              <a:latin typeface="Courier New" panose="02070309020205020404" pitchFamily="49" charset="0"/>
              <a:cs typeface="Courier New" panose="02070309020205020404" pitchFamily="49" charset="0"/>
            </a:endParaRPr>
          </a:p>
          <a:p>
            <a:pPr marL="0" indent="0">
              <a:buNone/>
            </a:pPr>
            <a:r>
              <a:rPr lang="en-US" sz="1600" b="1" dirty="0" smtClean="0">
                <a:latin typeface="Courier New" panose="02070309020205020404" pitchFamily="49" charset="0"/>
                <a:cs typeface="Courier New" panose="02070309020205020404" pitchFamily="49" charset="0"/>
              </a:rPr>
              <a:t>x </a:t>
            </a:r>
            <a:r>
              <a:rPr lang="en-US" sz="1600" b="1" dirty="0">
                <a:latin typeface="Courier New" panose="02070309020205020404" pitchFamily="49" charset="0"/>
                <a:cs typeface="Courier New" panose="02070309020205020404" pitchFamily="49" charset="0"/>
              </a:rPr>
              <a:t>= 0.96259;  y = 2.07272;  z = 18.65888;</a:t>
            </a:r>
          </a:p>
          <a:p>
            <a:pPr marL="0" indent="0">
              <a:buNone/>
            </a:pPr>
            <a:r>
              <a:rPr lang="en-US" sz="1600" b="1" dirty="0" smtClean="0">
                <a:latin typeface="Courier New" panose="02070309020205020404" pitchFamily="49" charset="0"/>
                <a:cs typeface="Courier New" panose="02070309020205020404" pitchFamily="49" charset="0"/>
              </a:rPr>
              <a:t>sigma </a:t>
            </a:r>
            <a:r>
              <a:rPr lang="en-US" sz="1600" b="1" dirty="0">
                <a:latin typeface="Courier New" panose="02070309020205020404" pitchFamily="49" charset="0"/>
                <a:cs typeface="Courier New" panose="02070309020205020404" pitchFamily="49" charset="0"/>
              </a:rPr>
              <a:t>= 10;  rho = 28; beta = 2.67;</a:t>
            </a:r>
          </a:p>
          <a:p>
            <a:pPr marL="0" indent="0">
              <a:buNone/>
            </a:pPr>
            <a:endParaRPr lang="en-US" sz="1600" b="1" dirty="0" smtClean="0">
              <a:latin typeface="Courier New" panose="02070309020205020404" pitchFamily="49" charset="0"/>
              <a:cs typeface="Courier New" panose="02070309020205020404" pitchFamily="49" charset="0"/>
            </a:endParaRPr>
          </a:p>
          <a:p>
            <a:pPr marL="0" indent="0">
              <a:buNone/>
            </a:pPr>
            <a:r>
              <a:rPr lang="en-US" sz="1600" b="1" dirty="0" smtClean="0">
                <a:latin typeface="Courier New" panose="02070309020205020404" pitchFamily="49" charset="0"/>
                <a:cs typeface="Courier New" panose="02070309020205020404" pitchFamily="49" charset="0"/>
              </a:rPr>
              <a:t>Time course from (</a:t>
            </a:r>
            <a:r>
              <a:rPr lang="en-US" sz="1600" b="1" dirty="0" smtClean="0">
                <a:latin typeface="Courier New" panose="02070309020205020404" pitchFamily="49" charset="0"/>
                <a:cs typeface="Courier New" panose="02070309020205020404" pitchFamily="49" charset="0"/>
              </a:rPr>
              <a:t>0</a:t>
            </a:r>
            <a:r>
              <a:rPr lang="en-US" sz="1600" b="1" dirty="0">
                <a:latin typeface="Courier New" panose="02070309020205020404" pitchFamily="49" charset="0"/>
                <a:cs typeface="Courier New" panose="02070309020205020404" pitchFamily="49" charset="0"/>
              </a:rPr>
              <a:t>, 20, </a:t>
            </a:r>
            <a:r>
              <a:rPr lang="en-US" sz="1600" b="1" dirty="0" smtClean="0">
                <a:latin typeface="Courier New" panose="02070309020205020404" pitchFamily="49" charset="0"/>
                <a:cs typeface="Courier New" panose="02070309020205020404" pitchFamily="49" charset="0"/>
              </a:rPr>
              <a:t>1000)</a:t>
            </a:r>
          </a:p>
          <a:p>
            <a:pPr marL="0" indent="0">
              <a:buNone/>
            </a:pPr>
            <a:endParaRPr lang="en-US" sz="1600" b="1" dirty="0">
              <a:latin typeface="Courier New" panose="02070309020205020404" pitchFamily="49" charset="0"/>
              <a:cs typeface="Courier New" panose="02070309020205020404" pitchFamily="49" charset="0"/>
            </a:endParaRPr>
          </a:p>
          <a:p>
            <a:pPr marL="0" indent="0">
              <a:buNone/>
            </a:pPr>
            <a:r>
              <a:rPr lang="en-US" sz="1600" b="1" dirty="0" smtClean="0">
                <a:latin typeface="Courier New" panose="02070309020205020404" pitchFamily="49" charset="0"/>
                <a:cs typeface="Courier New" panose="02070309020205020404" pitchFamily="49" charset="0"/>
              </a:rPr>
              <a:t>Plot 'x', 'y', 'z'</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1813" y="762000"/>
            <a:ext cx="4802187" cy="325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441360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838"/>
            <a:ext cx="8229600" cy="563562"/>
          </a:xfrm>
        </p:spPr>
        <p:txBody>
          <a:bodyPr>
            <a:noAutofit/>
          </a:bodyPr>
          <a:lstStyle/>
          <a:p>
            <a:r>
              <a:rPr lang="en-US" sz="4000" b="1" dirty="0"/>
              <a:t>How Can I Exchange Models?</a:t>
            </a:r>
          </a:p>
        </p:txBody>
      </p:sp>
      <p:sp>
        <p:nvSpPr>
          <p:cNvPr id="7" name="TextBox 6"/>
          <p:cNvSpPr txBox="1"/>
          <p:nvPr/>
        </p:nvSpPr>
        <p:spPr>
          <a:xfrm>
            <a:off x="76200" y="1377077"/>
            <a:ext cx="7516545" cy="3139321"/>
          </a:xfrm>
          <a:prstGeom prst="rect">
            <a:avLst/>
          </a:prstGeom>
          <a:noFill/>
        </p:spPr>
        <p:txBody>
          <a:bodyPr wrap="none" rtlCol="0">
            <a:spAutoFit/>
          </a:bodyPr>
          <a:lstStyle/>
          <a:p>
            <a:r>
              <a:rPr lang="en-US" b="1" dirty="0" smtClean="0">
                <a:solidFill>
                  <a:srgbClr val="002060"/>
                </a:solidFill>
              </a:rPr>
              <a:t>SBML</a:t>
            </a:r>
            <a:r>
              <a:rPr lang="en-US" dirty="0" smtClean="0"/>
              <a:t> (Systems Biology Markup Language): de facto standard for </a:t>
            </a:r>
          </a:p>
          <a:p>
            <a:r>
              <a:rPr lang="en-US" dirty="0" smtClean="0"/>
              <a:t>representing cellular networks.  A large number (&gt;200) of tools support SBML.</a:t>
            </a:r>
          </a:p>
          <a:p>
            <a:endParaRPr lang="en-US" dirty="0" smtClean="0"/>
          </a:p>
          <a:p>
            <a:r>
              <a:rPr lang="en-US" b="1" dirty="0" err="1">
                <a:solidFill>
                  <a:srgbClr val="002060"/>
                </a:solidFill>
              </a:rPr>
              <a:t>CellML</a:t>
            </a:r>
            <a:r>
              <a:rPr lang="en-US" dirty="0" smtClean="0"/>
              <a:t>: Stores models in mathematical form, therefore is quite general, but</a:t>
            </a:r>
          </a:p>
          <a:p>
            <a:r>
              <a:rPr lang="en-US" dirty="0" smtClean="0"/>
              <a:t>biological information is lost. Not possible to reconstruct network. Less than a </a:t>
            </a:r>
          </a:p>
          <a:p>
            <a:r>
              <a:rPr lang="en-US" dirty="0" smtClean="0"/>
              <a:t>hand-full of tools support </a:t>
            </a:r>
            <a:r>
              <a:rPr lang="en-US" dirty="0" err="1" smtClean="0"/>
              <a:t>CellML</a:t>
            </a:r>
            <a:endParaRPr lang="en-US" dirty="0" smtClean="0"/>
          </a:p>
          <a:p>
            <a:endParaRPr lang="en-US" dirty="0" smtClean="0"/>
          </a:p>
          <a:p>
            <a:r>
              <a:rPr lang="en-US" b="1" dirty="0">
                <a:solidFill>
                  <a:srgbClr val="002060"/>
                </a:solidFill>
              </a:rPr>
              <a:t>SBGN</a:t>
            </a:r>
            <a:r>
              <a:rPr lang="en-US" dirty="0" smtClean="0"/>
              <a:t>: A proposed standard for visually representing cellular networks. No </a:t>
            </a:r>
          </a:p>
          <a:p>
            <a:r>
              <a:rPr lang="en-US" dirty="0" smtClean="0"/>
              <a:t>persistent format has yet been devised which limits its use in software. </a:t>
            </a:r>
          </a:p>
          <a:p>
            <a:endParaRPr lang="en-US" dirty="0"/>
          </a:p>
          <a:p>
            <a:r>
              <a:rPr lang="en-US" b="1" dirty="0" err="1">
                <a:solidFill>
                  <a:srgbClr val="002060"/>
                </a:solidFill>
              </a:rPr>
              <a:t>Matlab</a:t>
            </a:r>
            <a:r>
              <a:rPr lang="en-US" dirty="0"/>
              <a:t>: Proprietary math based scripting </a:t>
            </a:r>
            <a:r>
              <a:rPr lang="en-US" dirty="0" smtClean="0"/>
              <a:t>language</a:t>
            </a:r>
            <a:endParaRPr lang="en-US" dirty="0"/>
          </a:p>
        </p:txBody>
      </p:sp>
    </p:spTree>
    <p:extLst>
      <p:ext uri="{BB962C8B-B14F-4D97-AF65-F5344CB8AC3E}">
        <p14:creationId xmlns:p14="http://schemas.microsoft.com/office/powerpoint/2010/main" val="44228685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808038"/>
          </a:xfrm>
        </p:spPr>
        <p:txBody>
          <a:bodyPr>
            <a:normAutofit/>
          </a:bodyPr>
          <a:lstStyle/>
          <a:p>
            <a:r>
              <a:rPr lang="en-US" sz="4000" b="1" dirty="0"/>
              <a:t>SBML</a:t>
            </a:r>
          </a:p>
        </p:txBody>
      </p:sp>
      <p:sp>
        <p:nvSpPr>
          <p:cNvPr id="4" name="Slide Number Placeholder 3"/>
          <p:cNvSpPr>
            <a:spLocks noGrp="1"/>
          </p:cNvSpPr>
          <p:nvPr>
            <p:ph type="sldNum" sz="quarter" idx="12"/>
          </p:nvPr>
        </p:nvSpPr>
        <p:spPr/>
        <p:txBody>
          <a:bodyPr/>
          <a:lstStyle/>
          <a:p>
            <a:fld id="{03BA6C92-EF2F-4E9E-BEBC-0B605F1BE3C0}" type="slidenum">
              <a:rPr lang="en-US" smtClean="0"/>
              <a:pPr/>
              <a:t>148</a:t>
            </a:fld>
            <a:endParaRPr lang="en-US" dirty="0"/>
          </a:p>
        </p:txBody>
      </p:sp>
      <p:pic>
        <p:nvPicPr>
          <p:cNvPr id="63489" name="Picture 1"/>
          <p:cNvPicPr>
            <a:picLocks noChangeAspect="1" noChangeArrowheads="1"/>
          </p:cNvPicPr>
          <p:nvPr/>
        </p:nvPicPr>
        <p:blipFill>
          <a:blip r:embed="rId2" cstate="print"/>
          <a:srcRect/>
          <a:stretch>
            <a:fillRect/>
          </a:stretch>
        </p:blipFill>
        <p:spPr bwMode="auto">
          <a:xfrm>
            <a:off x="1143000" y="1234035"/>
            <a:ext cx="6875453" cy="5395365"/>
          </a:xfrm>
          <a:prstGeom prst="rect">
            <a:avLst/>
          </a:prstGeom>
          <a:noFill/>
          <a:ln w="9525">
            <a:noFill/>
            <a:miter lim="800000"/>
            <a:headEnd/>
            <a:tailEnd/>
          </a:ln>
          <a:effectLst/>
        </p:spPr>
      </p:pic>
    </p:spTree>
    <p:extLst>
      <p:ext uri="{BB962C8B-B14F-4D97-AF65-F5344CB8AC3E}">
        <p14:creationId xmlns:p14="http://schemas.microsoft.com/office/powerpoint/2010/main" val="1074286525"/>
      </p:ext>
    </p:extLst>
  </p:cSld>
  <p:clrMapOvr>
    <a:masterClrMapping/>
  </p:clrMapOvr>
  <p:transition advTm="17913"/>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2"/>
            <a:ext cx="7467600" cy="808038"/>
          </a:xfrm>
        </p:spPr>
        <p:txBody>
          <a:bodyPr>
            <a:normAutofit/>
          </a:bodyPr>
          <a:lstStyle/>
          <a:p>
            <a:r>
              <a:rPr lang="en-US" sz="4000" b="1" dirty="0" smtClean="0"/>
              <a:t>Systems Biology Markup Language</a:t>
            </a:r>
            <a:endParaRPr lang="en-US" sz="4000" b="1" dirty="0"/>
          </a:p>
        </p:txBody>
      </p:sp>
      <p:sp>
        <p:nvSpPr>
          <p:cNvPr id="4" name="Slide Number Placeholder 3"/>
          <p:cNvSpPr>
            <a:spLocks noGrp="1"/>
          </p:cNvSpPr>
          <p:nvPr>
            <p:ph type="sldNum" sz="quarter" idx="12"/>
          </p:nvPr>
        </p:nvSpPr>
        <p:spPr/>
        <p:txBody>
          <a:bodyPr/>
          <a:lstStyle/>
          <a:p>
            <a:fld id="{03BA6C92-EF2F-4E9E-BEBC-0B605F1BE3C0}" type="slidenum">
              <a:rPr lang="en-US" smtClean="0"/>
              <a:pPr/>
              <a:t>149</a:t>
            </a:fld>
            <a:endParaRPr lang="en-US" dirty="0"/>
          </a:p>
        </p:txBody>
      </p:sp>
      <p:sp>
        <p:nvSpPr>
          <p:cNvPr id="3" name="TextBox 2"/>
          <p:cNvSpPr txBox="1"/>
          <p:nvPr/>
        </p:nvSpPr>
        <p:spPr>
          <a:xfrm>
            <a:off x="228600" y="1371600"/>
            <a:ext cx="8001000" cy="4401205"/>
          </a:xfrm>
          <a:prstGeom prst="rect">
            <a:avLst/>
          </a:prstGeom>
          <a:noFill/>
        </p:spPr>
        <p:txBody>
          <a:bodyPr wrap="square" rtlCol="0">
            <a:spAutoFit/>
          </a:bodyPr>
          <a:lstStyle/>
          <a:p>
            <a:r>
              <a:rPr lang="en-US" sz="2000" dirty="0" smtClean="0"/>
              <a:t>Originally developed in 2000 to allow users to exchange models between the small number of simulators that existed at that time.</a:t>
            </a:r>
          </a:p>
          <a:p>
            <a:endParaRPr lang="en-US" sz="2000" dirty="0"/>
          </a:p>
          <a:p>
            <a:r>
              <a:rPr lang="en-US" sz="2000" dirty="0" smtClean="0"/>
              <a:t>Since then it has become the de facto standard for model exchange in systems biology</a:t>
            </a:r>
          </a:p>
          <a:p>
            <a:endParaRPr lang="en-US" sz="2000" dirty="0"/>
          </a:p>
          <a:p>
            <a:r>
              <a:rPr lang="en-US" sz="2000" dirty="0" smtClean="0"/>
              <a:t>SBML represents models using XML by describing:</a:t>
            </a:r>
          </a:p>
          <a:p>
            <a:endParaRPr lang="en-US" sz="2000" dirty="0"/>
          </a:p>
          <a:p>
            <a:pPr marL="457200" indent="-457200">
              <a:buFont typeface="+mj-lt"/>
              <a:buAutoNum type="arabicPeriod"/>
            </a:pPr>
            <a:r>
              <a:rPr lang="en-US" sz="2000" dirty="0" smtClean="0"/>
              <a:t>Compartment</a:t>
            </a:r>
          </a:p>
          <a:p>
            <a:pPr marL="457200" indent="-457200">
              <a:buFont typeface="+mj-lt"/>
              <a:buAutoNum type="arabicPeriod"/>
            </a:pPr>
            <a:r>
              <a:rPr lang="en-US" sz="2000" dirty="0" smtClean="0"/>
              <a:t>Molecular Species</a:t>
            </a:r>
          </a:p>
          <a:p>
            <a:pPr marL="457200" indent="-457200">
              <a:buFont typeface="+mj-lt"/>
              <a:buAutoNum type="arabicPeriod"/>
            </a:pPr>
            <a:r>
              <a:rPr lang="en-US" sz="2000" dirty="0" smtClean="0"/>
              <a:t>Chemical and Enzymatic Reactions (including gene regulatory)</a:t>
            </a:r>
          </a:p>
          <a:p>
            <a:pPr marL="457200" indent="-457200">
              <a:buFont typeface="+mj-lt"/>
              <a:buAutoNum type="arabicPeriod"/>
            </a:pPr>
            <a:r>
              <a:rPr lang="en-US" sz="2000" dirty="0" smtClean="0"/>
              <a:t>Parameters</a:t>
            </a:r>
          </a:p>
          <a:p>
            <a:pPr marL="457200" indent="-457200">
              <a:buFont typeface="+mj-lt"/>
              <a:buAutoNum type="arabicPeriod"/>
            </a:pPr>
            <a:r>
              <a:rPr lang="en-US" sz="2000" dirty="0" smtClean="0"/>
              <a:t>Kinetic Rate Laws</a:t>
            </a:r>
          </a:p>
          <a:p>
            <a:pPr marL="457200" indent="-457200">
              <a:buFont typeface="+mj-lt"/>
              <a:buAutoNum type="arabicPeriod"/>
            </a:pPr>
            <a:r>
              <a:rPr lang="en-US" sz="2000" dirty="0" smtClean="0"/>
              <a:t>Additional Mathematical Equations when necessary</a:t>
            </a:r>
            <a:endParaRPr lang="en-US" sz="2000" dirty="0"/>
          </a:p>
        </p:txBody>
      </p:sp>
    </p:spTree>
    <p:extLst>
      <p:ext uri="{BB962C8B-B14F-4D97-AF65-F5344CB8AC3E}">
        <p14:creationId xmlns:p14="http://schemas.microsoft.com/office/powerpoint/2010/main" val="1638605346"/>
      </p:ext>
    </p:extLst>
  </p:cSld>
  <p:clrMapOvr>
    <a:masterClrMapping/>
  </p:clrMapOvr>
  <p:transition advTm="17913"/>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Systems Biology ≠ ODE </a:t>
            </a:r>
            <a:endParaRPr lang="en-US" dirty="0"/>
          </a:p>
        </p:txBody>
      </p:sp>
      <p:sp>
        <p:nvSpPr>
          <p:cNvPr id="3" name="object 3"/>
          <p:cNvSpPr txBox="1"/>
          <p:nvPr/>
        </p:nvSpPr>
        <p:spPr>
          <a:xfrm>
            <a:off x="410846" y="2084070"/>
            <a:ext cx="121920" cy="231140"/>
          </a:xfrm>
          <a:prstGeom prst="rect">
            <a:avLst/>
          </a:prstGeom>
        </p:spPr>
        <p:txBody>
          <a:bodyPr vert="horz" wrap="square" lIns="0" tIns="12700" rIns="0" bIns="0" rtlCol="0">
            <a:spAutoFit/>
          </a:bodyPr>
          <a:lstStyle/>
          <a:p>
            <a:pPr marL="12700">
              <a:lnSpc>
                <a:spcPct val="100000"/>
              </a:lnSpc>
              <a:spcBef>
                <a:spcPts val="100"/>
              </a:spcBef>
            </a:pPr>
            <a:r>
              <a:rPr sz="1350" spc="-345" dirty="0">
                <a:solidFill>
                  <a:srgbClr val="004586"/>
                </a:solidFill>
                <a:latin typeface="Arial"/>
                <a:cs typeface="Arial"/>
              </a:rPr>
              <a:t></a:t>
            </a:r>
            <a:endParaRPr sz="1350">
              <a:latin typeface="Arial"/>
              <a:cs typeface="Arial"/>
            </a:endParaRPr>
          </a:p>
        </p:txBody>
      </p:sp>
      <p:sp>
        <p:nvSpPr>
          <p:cNvPr id="4" name="object 4"/>
          <p:cNvSpPr txBox="1"/>
          <p:nvPr/>
        </p:nvSpPr>
        <p:spPr>
          <a:xfrm>
            <a:off x="410846" y="2758440"/>
            <a:ext cx="121920" cy="231140"/>
          </a:xfrm>
          <a:prstGeom prst="rect">
            <a:avLst/>
          </a:prstGeom>
        </p:spPr>
        <p:txBody>
          <a:bodyPr vert="horz" wrap="square" lIns="0" tIns="12700" rIns="0" bIns="0" rtlCol="0">
            <a:spAutoFit/>
          </a:bodyPr>
          <a:lstStyle/>
          <a:p>
            <a:pPr marL="12700">
              <a:lnSpc>
                <a:spcPct val="100000"/>
              </a:lnSpc>
              <a:spcBef>
                <a:spcPts val="100"/>
              </a:spcBef>
            </a:pPr>
            <a:r>
              <a:rPr sz="1350" spc="-345" dirty="0">
                <a:solidFill>
                  <a:srgbClr val="004586"/>
                </a:solidFill>
                <a:latin typeface="Arial"/>
                <a:cs typeface="Arial"/>
              </a:rPr>
              <a:t></a:t>
            </a:r>
            <a:endParaRPr sz="1350">
              <a:latin typeface="Arial"/>
              <a:cs typeface="Arial"/>
            </a:endParaRPr>
          </a:p>
        </p:txBody>
      </p:sp>
      <p:sp>
        <p:nvSpPr>
          <p:cNvPr id="5" name="object 5"/>
          <p:cNvSpPr txBox="1">
            <a:spLocks/>
          </p:cNvSpPr>
          <p:nvPr/>
        </p:nvSpPr>
        <p:spPr>
          <a:xfrm>
            <a:off x="0" y="1219200"/>
            <a:ext cx="8840470" cy="1809750"/>
          </a:xfrm>
          <a:prstGeom prst="rect">
            <a:avLst/>
          </a:prstGeom>
        </p:spPr>
        <p:txBody>
          <a:bodyPr vert="horz" wrap="square" lIns="0" tIns="70485" rIns="0" bIns="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87755" marR="2468880" indent="-377825">
              <a:lnSpc>
                <a:spcPts val="2430"/>
              </a:lnSpc>
              <a:spcBef>
                <a:spcPts val="555"/>
              </a:spcBef>
            </a:pPr>
            <a:r>
              <a:rPr lang="en-US" sz="2400" b="1" dirty="0" smtClean="0">
                <a:solidFill>
                  <a:srgbClr val="006666"/>
                </a:solidFill>
                <a:latin typeface="DejaVu Sans"/>
                <a:cs typeface="DejaVu Sans"/>
              </a:rPr>
              <a:t>→ </a:t>
            </a:r>
            <a:r>
              <a:rPr lang="en-US" spc="-10" dirty="0" smtClean="0"/>
              <a:t>Reconstruction </a:t>
            </a:r>
            <a:r>
              <a:rPr lang="en-US" spc="-5" dirty="0" smtClean="0"/>
              <a:t>of state variable</a:t>
            </a:r>
            <a:r>
              <a:rPr lang="en-US" spc="-210" dirty="0" smtClean="0"/>
              <a:t> </a:t>
            </a:r>
            <a:r>
              <a:rPr lang="en-US" spc="-5" dirty="0" smtClean="0"/>
              <a:t>evolution  </a:t>
            </a:r>
            <a:r>
              <a:rPr lang="en-US" spc="-15" dirty="0" smtClean="0"/>
              <a:t>from </a:t>
            </a:r>
            <a:r>
              <a:rPr lang="en-US" spc="-10" dirty="0" smtClean="0"/>
              <a:t>process</a:t>
            </a:r>
            <a:r>
              <a:rPr lang="en-US" spc="-20" dirty="0" smtClean="0"/>
              <a:t> </a:t>
            </a:r>
            <a:r>
              <a:rPr lang="en-US" spc="-5" dirty="0" smtClean="0"/>
              <a:t>descriptions:</a:t>
            </a:r>
            <a:endParaRPr lang="en-US" sz="2400" dirty="0" smtClean="0">
              <a:latin typeface="DejaVu Sans"/>
              <a:cs typeface="DejaVu Sans"/>
            </a:endParaRPr>
          </a:p>
          <a:p>
            <a:pPr marL="783590" marR="316865">
              <a:lnSpc>
                <a:spcPts val="2090"/>
              </a:lnSpc>
              <a:spcBef>
                <a:spcPts val="1390"/>
              </a:spcBef>
            </a:pPr>
            <a:r>
              <a:rPr lang="en-US" sz="1800" spc="-15" dirty="0" smtClean="0"/>
              <a:t>Processes </a:t>
            </a:r>
            <a:r>
              <a:rPr lang="en-US" sz="1800" spc="-5" dirty="0" smtClean="0"/>
              <a:t>can be combined in ODEs (for </a:t>
            </a:r>
            <a:r>
              <a:rPr lang="en-US" sz="1800" spc="-10" dirty="0" smtClean="0"/>
              <a:t>deterministic </a:t>
            </a:r>
            <a:r>
              <a:rPr lang="en-US" sz="1800" spc="-5" dirty="0" smtClean="0"/>
              <a:t>simulations);  </a:t>
            </a:r>
            <a:r>
              <a:rPr lang="en-US" sz="1800" spc="-10" dirty="0" smtClean="0"/>
              <a:t>transformed </a:t>
            </a:r>
            <a:r>
              <a:rPr lang="en-US" sz="1800" spc="-5" dirty="0" smtClean="0"/>
              <a:t>in </a:t>
            </a:r>
            <a:r>
              <a:rPr lang="en-US" sz="1800" spc="-10" dirty="0" smtClean="0"/>
              <a:t>propensities </a:t>
            </a:r>
            <a:r>
              <a:rPr lang="en-US" sz="1800" spc="-5" dirty="0" smtClean="0"/>
              <a:t>(for stochastic</a:t>
            </a:r>
            <a:r>
              <a:rPr lang="en-US" sz="1800" spc="65" dirty="0" smtClean="0"/>
              <a:t> </a:t>
            </a:r>
            <a:r>
              <a:rPr lang="en-US" sz="1800" spc="-5" dirty="0" smtClean="0"/>
              <a:t>simulations)</a:t>
            </a:r>
            <a:endParaRPr lang="en-US" sz="1800" dirty="0" smtClean="0"/>
          </a:p>
          <a:p>
            <a:pPr marL="783590">
              <a:spcBef>
                <a:spcPts val="1000"/>
              </a:spcBef>
            </a:pPr>
            <a:r>
              <a:rPr lang="en-US" sz="1800" spc="-5" dirty="0" smtClean="0"/>
              <a:t>Systems can be </a:t>
            </a:r>
            <a:r>
              <a:rPr lang="en-US" sz="1800" spc="-15" dirty="0" smtClean="0"/>
              <a:t>reconfigured </a:t>
            </a:r>
            <a:r>
              <a:rPr lang="en-US" sz="1800" spc="-5" dirty="0" smtClean="0"/>
              <a:t>quickly by adding or </a:t>
            </a:r>
            <a:r>
              <a:rPr lang="en-US" sz="1800" spc="-10" dirty="0" smtClean="0"/>
              <a:t>removing </a:t>
            </a:r>
            <a:r>
              <a:rPr lang="en-US" sz="1800" dirty="0" smtClean="0"/>
              <a:t>a</a:t>
            </a:r>
            <a:r>
              <a:rPr lang="en-US" sz="1800" spc="60" dirty="0" smtClean="0"/>
              <a:t> </a:t>
            </a:r>
            <a:r>
              <a:rPr lang="en-US" sz="1800" spc="-10" dirty="0" smtClean="0"/>
              <a:t>process</a:t>
            </a:r>
            <a:endParaRPr lang="en-US" sz="1800" dirty="0"/>
          </a:p>
        </p:txBody>
      </p:sp>
      <p:sp>
        <p:nvSpPr>
          <p:cNvPr id="6" name="object 6"/>
          <p:cNvSpPr/>
          <p:nvPr/>
        </p:nvSpPr>
        <p:spPr>
          <a:xfrm>
            <a:off x="1819275" y="3583940"/>
            <a:ext cx="1220470" cy="842010"/>
          </a:xfrm>
          <a:custGeom>
            <a:avLst/>
            <a:gdLst/>
            <a:ahLst/>
            <a:cxnLst/>
            <a:rect l="l" t="t" r="r" b="b"/>
            <a:pathLst>
              <a:path w="1220470" h="842010">
                <a:moveTo>
                  <a:pt x="1080770" y="0"/>
                </a:moveTo>
                <a:lnTo>
                  <a:pt x="139700" y="0"/>
                </a:lnTo>
                <a:lnTo>
                  <a:pt x="98348" y="7823"/>
                </a:lnTo>
                <a:lnTo>
                  <a:pt x="60350" y="29057"/>
                </a:lnTo>
                <a:lnTo>
                  <a:pt x="29057" y="60350"/>
                </a:lnTo>
                <a:lnTo>
                  <a:pt x="7823" y="98348"/>
                </a:lnTo>
                <a:lnTo>
                  <a:pt x="0" y="139700"/>
                </a:lnTo>
                <a:lnTo>
                  <a:pt x="0" y="702309"/>
                </a:lnTo>
                <a:lnTo>
                  <a:pt x="7823" y="743661"/>
                </a:lnTo>
                <a:lnTo>
                  <a:pt x="29057" y="781659"/>
                </a:lnTo>
                <a:lnTo>
                  <a:pt x="60350" y="812952"/>
                </a:lnTo>
                <a:lnTo>
                  <a:pt x="98348" y="834186"/>
                </a:lnTo>
                <a:lnTo>
                  <a:pt x="139700" y="842009"/>
                </a:lnTo>
                <a:lnTo>
                  <a:pt x="1080770" y="842009"/>
                </a:lnTo>
                <a:lnTo>
                  <a:pt x="1122121" y="834186"/>
                </a:lnTo>
                <a:lnTo>
                  <a:pt x="1160119" y="812952"/>
                </a:lnTo>
                <a:lnTo>
                  <a:pt x="1191412" y="781659"/>
                </a:lnTo>
                <a:lnTo>
                  <a:pt x="1212646" y="743661"/>
                </a:lnTo>
                <a:lnTo>
                  <a:pt x="1220470" y="702309"/>
                </a:lnTo>
                <a:lnTo>
                  <a:pt x="1220470" y="139700"/>
                </a:lnTo>
                <a:lnTo>
                  <a:pt x="1212646" y="98348"/>
                </a:lnTo>
                <a:lnTo>
                  <a:pt x="1191412" y="60350"/>
                </a:lnTo>
                <a:lnTo>
                  <a:pt x="1160119" y="29057"/>
                </a:lnTo>
                <a:lnTo>
                  <a:pt x="1122121" y="7823"/>
                </a:lnTo>
                <a:lnTo>
                  <a:pt x="1080770" y="0"/>
                </a:lnTo>
                <a:close/>
              </a:path>
            </a:pathLst>
          </a:custGeom>
          <a:solidFill>
            <a:srgbClr val="CFE7F5"/>
          </a:solidFill>
        </p:spPr>
        <p:txBody>
          <a:bodyPr wrap="square" lIns="0" tIns="0" rIns="0" bIns="0" rtlCol="0"/>
          <a:lstStyle/>
          <a:p>
            <a:endParaRPr/>
          </a:p>
        </p:txBody>
      </p:sp>
      <p:sp>
        <p:nvSpPr>
          <p:cNvPr id="7" name="object 7"/>
          <p:cNvSpPr/>
          <p:nvPr/>
        </p:nvSpPr>
        <p:spPr>
          <a:xfrm>
            <a:off x="1819275" y="3583940"/>
            <a:ext cx="1220470" cy="842010"/>
          </a:xfrm>
          <a:custGeom>
            <a:avLst/>
            <a:gdLst/>
            <a:ahLst/>
            <a:cxnLst/>
            <a:rect l="l" t="t" r="r" b="b"/>
            <a:pathLst>
              <a:path w="1220470" h="842010">
                <a:moveTo>
                  <a:pt x="139700" y="0"/>
                </a:moveTo>
                <a:lnTo>
                  <a:pt x="98348" y="7823"/>
                </a:lnTo>
                <a:lnTo>
                  <a:pt x="60350" y="29057"/>
                </a:lnTo>
                <a:lnTo>
                  <a:pt x="29057" y="60350"/>
                </a:lnTo>
                <a:lnTo>
                  <a:pt x="7823" y="98348"/>
                </a:lnTo>
                <a:lnTo>
                  <a:pt x="0" y="139700"/>
                </a:lnTo>
                <a:lnTo>
                  <a:pt x="0" y="702309"/>
                </a:lnTo>
                <a:lnTo>
                  <a:pt x="7823" y="743661"/>
                </a:lnTo>
                <a:lnTo>
                  <a:pt x="29057" y="781659"/>
                </a:lnTo>
                <a:lnTo>
                  <a:pt x="60350" y="812952"/>
                </a:lnTo>
                <a:lnTo>
                  <a:pt x="98348" y="834186"/>
                </a:lnTo>
                <a:lnTo>
                  <a:pt x="139700" y="842009"/>
                </a:lnTo>
                <a:lnTo>
                  <a:pt x="1080770" y="842009"/>
                </a:lnTo>
                <a:lnTo>
                  <a:pt x="1122121" y="834186"/>
                </a:lnTo>
                <a:lnTo>
                  <a:pt x="1160119" y="812952"/>
                </a:lnTo>
                <a:lnTo>
                  <a:pt x="1191412" y="781659"/>
                </a:lnTo>
                <a:lnTo>
                  <a:pt x="1212646" y="743661"/>
                </a:lnTo>
                <a:lnTo>
                  <a:pt x="1220470" y="702309"/>
                </a:lnTo>
                <a:lnTo>
                  <a:pt x="1220470" y="139700"/>
                </a:lnTo>
                <a:lnTo>
                  <a:pt x="1212646" y="98348"/>
                </a:lnTo>
                <a:lnTo>
                  <a:pt x="1191412" y="60350"/>
                </a:lnTo>
                <a:lnTo>
                  <a:pt x="1160119" y="29057"/>
                </a:lnTo>
                <a:lnTo>
                  <a:pt x="1122121" y="7823"/>
                </a:lnTo>
                <a:lnTo>
                  <a:pt x="1080770" y="0"/>
                </a:lnTo>
                <a:lnTo>
                  <a:pt x="139700" y="0"/>
                </a:lnTo>
                <a:close/>
              </a:path>
            </a:pathLst>
          </a:custGeom>
          <a:ln w="17970">
            <a:solidFill>
              <a:srgbClr val="1C1C1C"/>
            </a:solidFill>
          </a:ln>
        </p:spPr>
        <p:txBody>
          <a:bodyPr wrap="square" lIns="0" tIns="0" rIns="0" bIns="0" rtlCol="0"/>
          <a:lstStyle/>
          <a:p>
            <a:endParaRPr/>
          </a:p>
        </p:txBody>
      </p:sp>
      <p:sp>
        <p:nvSpPr>
          <p:cNvPr id="8" name="object 8"/>
          <p:cNvSpPr/>
          <p:nvPr/>
        </p:nvSpPr>
        <p:spPr>
          <a:xfrm>
            <a:off x="1819275" y="3583940"/>
            <a:ext cx="0" cy="0"/>
          </a:xfrm>
          <a:custGeom>
            <a:avLst/>
            <a:gdLst/>
            <a:ahLst/>
            <a:cxnLst/>
            <a:rect l="l" t="t" r="r" b="b"/>
            <a:pathLst>
              <a:path>
                <a:moveTo>
                  <a:pt x="0" y="0"/>
                </a:moveTo>
                <a:lnTo>
                  <a:pt x="0" y="0"/>
                </a:lnTo>
              </a:path>
            </a:pathLst>
          </a:custGeom>
          <a:ln w="17970">
            <a:solidFill>
              <a:srgbClr val="1C1C1C"/>
            </a:solidFill>
          </a:ln>
        </p:spPr>
        <p:txBody>
          <a:bodyPr wrap="square" lIns="0" tIns="0" rIns="0" bIns="0" rtlCol="0"/>
          <a:lstStyle/>
          <a:p>
            <a:endParaRPr/>
          </a:p>
        </p:txBody>
      </p:sp>
      <p:sp>
        <p:nvSpPr>
          <p:cNvPr id="9" name="object 9"/>
          <p:cNvSpPr/>
          <p:nvPr/>
        </p:nvSpPr>
        <p:spPr>
          <a:xfrm>
            <a:off x="3039745" y="4425949"/>
            <a:ext cx="0" cy="0"/>
          </a:xfrm>
          <a:custGeom>
            <a:avLst/>
            <a:gdLst/>
            <a:ahLst/>
            <a:cxnLst/>
            <a:rect l="l" t="t" r="r" b="b"/>
            <a:pathLst>
              <a:path>
                <a:moveTo>
                  <a:pt x="0" y="0"/>
                </a:moveTo>
                <a:lnTo>
                  <a:pt x="0" y="0"/>
                </a:lnTo>
              </a:path>
            </a:pathLst>
          </a:custGeom>
          <a:ln w="17970">
            <a:solidFill>
              <a:srgbClr val="1C1C1C"/>
            </a:solidFill>
          </a:ln>
        </p:spPr>
        <p:txBody>
          <a:bodyPr wrap="square" lIns="0" tIns="0" rIns="0" bIns="0" rtlCol="0"/>
          <a:lstStyle/>
          <a:p>
            <a:endParaRPr/>
          </a:p>
        </p:txBody>
      </p:sp>
      <p:sp>
        <p:nvSpPr>
          <p:cNvPr id="10" name="object 10"/>
          <p:cNvSpPr txBox="1"/>
          <p:nvPr/>
        </p:nvSpPr>
        <p:spPr>
          <a:xfrm>
            <a:off x="2315846" y="3793490"/>
            <a:ext cx="22923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Arial"/>
                <a:cs typeface="Arial"/>
              </a:rPr>
              <a:t>A</a:t>
            </a:r>
            <a:endParaRPr sz="2400">
              <a:latin typeface="Arial"/>
              <a:cs typeface="Arial"/>
            </a:endParaRPr>
          </a:p>
        </p:txBody>
      </p:sp>
      <p:sp>
        <p:nvSpPr>
          <p:cNvPr id="11" name="object 11"/>
          <p:cNvSpPr/>
          <p:nvPr/>
        </p:nvSpPr>
        <p:spPr>
          <a:xfrm>
            <a:off x="1819275" y="4772660"/>
            <a:ext cx="1220470" cy="842010"/>
          </a:xfrm>
          <a:custGeom>
            <a:avLst/>
            <a:gdLst/>
            <a:ahLst/>
            <a:cxnLst/>
            <a:rect l="l" t="t" r="r" b="b"/>
            <a:pathLst>
              <a:path w="1220470" h="842010">
                <a:moveTo>
                  <a:pt x="1080770" y="0"/>
                </a:moveTo>
                <a:lnTo>
                  <a:pt x="139700" y="0"/>
                </a:lnTo>
                <a:lnTo>
                  <a:pt x="98348" y="7823"/>
                </a:lnTo>
                <a:lnTo>
                  <a:pt x="60350" y="29057"/>
                </a:lnTo>
                <a:lnTo>
                  <a:pt x="29057" y="60350"/>
                </a:lnTo>
                <a:lnTo>
                  <a:pt x="7823" y="98348"/>
                </a:lnTo>
                <a:lnTo>
                  <a:pt x="0" y="139700"/>
                </a:lnTo>
                <a:lnTo>
                  <a:pt x="0" y="701040"/>
                </a:lnTo>
                <a:lnTo>
                  <a:pt x="7823" y="743010"/>
                </a:lnTo>
                <a:lnTo>
                  <a:pt x="29057" y="781385"/>
                </a:lnTo>
                <a:lnTo>
                  <a:pt x="60350" y="812871"/>
                </a:lnTo>
                <a:lnTo>
                  <a:pt x="98348" y="834176"/>
                </a:lnTo>
                <a:lnTo>
                  <a:pt x="139700" y="842010"/>
                </a:lnTo>
                <a:lnTo>
                  <a:pt x="1080770" y="842010"/>
                </a:lnTo>
                <a:lnTo>
                  <a:pt x="1122121" y="834176"/>
                </a:lnTo>
                <a:lnTo>
                  <a:pt x="1160119" y="812871"/>
                </a:lnTo>
                <a:lnTo>
                  <a:pt x="1191412" y="781385"/>
                </a:lnTo>
                <a:lnTo>
                  <a:pt x="1212646" y="743010"/>
                </a:lnTo>
                <a:lnTo>
                  <a:pt x="1220470" y="701040"/>
                </a:lnTo>
                <a:lnTo>
                  <a:pt x="1220470" y="139700"/>
                </a:lnTo>
                <a:lnTo>
                  <a:pt x="1212646" y="98348"/>
                </a:lnTo>
                <a:lnTo>
                  <a:pt x="1191412" y="60350"/>
                </a:lnTo>
                <a:lnTo>
                  <a:pt x="1160119" y="29057"/>
                </a:lnTo>
                <a:lnTo>
                  <a:pt x="1122121" y="7823"/>
                </a:lnTo>
                <a:lnTo>
                  <a:pt x="1080770" y="0"/>
                </a:lnTo>
                <a:close/>
              </a:path>
            </a:pathLst>
          </a:custGeom>
          <a:solidFill>
            <a:srgbClr val="CFE7F5"/>
          </a:solidFill>
        </p:spPr>
        <p:txBody>
          <a:bodyPr wrap="square" lIns="0" tIns="0" rIns="0" bIns="0" rtlCol="0"/>
          <a:lstStyle/>
          <a:p>
            <a:endParaRPr/>
          </a:p>
        </p:txBody>
      </p:sp>
      <p:sp>
        <p:nvSpPr>
          <p:cNvPr id="12" name="object 12"/>
          <p:cNvSpPr/>
          <p:nvPr/>
        </p:nvSpPr>
        <p:spPr>
          <a:xfrm>
            <a:off x="1819275" y="4772660"/>
            <a:ext cx="1220470" cy="842010"/>
          </a:xfrm>
          <a:custGeom>
            <a:avLst/>
            <a:gdLst/>
            <a:ahLst/>
            <a:cxnLst/>
            <a:rect l="l" t="t" r="r" b="b"/>
            <a:pathLst>
              <a:path w="1220470" h="842010">
                <a:moveTo>
                  <a:pt x="139700" y="0"/>
                </a:moveTo>
                <a:lnTo>
                  <a:pt x="98348" y="7823"/>
                </a:lnTo>
                <a:lnTo>
                  <a:pt x="60350" y="29057"/>
                </a:lnTo>
                <a:lnTo>
                  <a:pt x="29057" y="60350"/>
                </a:lnTo>
                <a:lnTo>
                  <a:pt x="7823" y="98348"/>
                </a:lnTo>
                <a:lnTo>
                  <a:pt x="0" y="139700"/>
                </a:lnTo>
                <a:lnTo>
                  <a:pt x="0" y="701040"/>
                </a:lnTo>
                <a:lnTo>
                  <a:pt x="7823" y="743010"/>
                </a:lnTo>
                <a:lnTo>
                  <a:pt x="29057" y="781385"/>
                </a:lnTo>
                <a:lnTo>
                  <a:pt x="60350" y="812871"/>
                </a:lnTo>
                <a:lnTo>
                  <a:pt x="98348" y="834176"/>
                </a:lnTo>
                <a:lnTo>
                  <a:pt x="139700" y="842010"/>
                </a:lnTo>
                <a:lnTo>
                  <a:pt x="1080770" y="842010"/>
                </a:lnTo>
                <a:lnTo>
                  <a:pt x="1122121" y="834176"/>
                </a:lnTo>
                <a:lnTo>
                  <a:pt x="1160119" y="812871"/>
                </a:lnTo>
                <a:lnTo>
                  <a:pt x="1191412" y="781385"/>
                </a:lnTo>
                <a:lnTo>
                  <a:pt x="1212646" y="743010"/>
                </a:lnTo>
                <a:lnTo>
                  <a:pt x="1220470" y="701040"/>
                </a:lnTo>
                <a:lnTo>
                  <a:pt x="1220470" y="139700"/>
                </a:lnTo>
                <a:lnTo>
                  <a:pt x="1212646" y="98348"/>
                </a:lnTo>
                <a:lnTo>
                  <a:pt x="1191412" y="60350"/>
                </a:lnTo>
                <a:lnTo>
                  <a:pt x="1160119" y="29057"/>
                </a:lnTo>
                <a:lnTo>
                  <a:pt x="1122121" y="7823"/>
                </a:lnTo>
                <a:lnTo>
                  <a:pt x="1080770" y="0"/>
                </a:lnTo>
                <a:lnTo>
                  <a:pt x="139700" y="0"/>
                </a:lnTo>
                <a:close/>
              </a:path>
            </a:pathLst>
          </a:custGeom>
          <a:ln w="17970">
            <a:solidFill>
              <a:srgbClr val="1C1C1C"/>
            </a:solidFill>
          </a:ln>
        </p:spPr>
        <p:txBody>
          <a:bodyPr wrap="square" lIns="0" tIns="0" rIns="0" bIns="0" rtlCol="0"/>
          <a:lstStyle/>
          <a:p>
            <a:endParaRPr/>
          </a:p>
        </p:txBody>
      </p:sp>
      <p:sp>
        <p:nvSpPr>
          <p:cNvPr id="13" name="object 13"/>
          <p:cNvSpPr/>
          <p:nvPr/>
        </p:nvSpPr>
        <p:spPr>
          <a:xfrm>
            <a:off x="1819275" y="4772660"/>
            <a:ext cx="0" cy="0"/>
          </a:xfrm>
          <a:custGeom>
            <a:avLst/>
            <a:gdLst/>
            <a:ahLst/>
            <a:cxnLst/>
            <a:rect l="l" t="t" r="r" b="b"/>
            <a:pathLst>
              <a:path>
                <a:moveTo>
                  <a:pt x="0" y="0"/>
                </a:moveTo>
                <a:lnTo>
                  <a:pt x="0" y="0"/>
                </a:lnTo>
              </a:path>
            </a:pathLst>
          </a:custGeom>
          <a:ln w="17970">
            <a:solidFill>
              <a:srgbClr val="1C1C1C"/>
            </a:solidFill>
          </a:ln>
        </p:spPr>
        <p:txBody>
          <a:bodyPr wrap="square" lIns="0" tIns="0" rIns="0" bIns="0" rtlCol="0"/>
          <a:lstStyle/>
          <a:p>
            <a:endParaRPr/>
          </a:p>
        </p:txBody>
      </p:sp>
      <p:sp>
        <p:nvSpPr>
          <p:cNvPr id="14" name="object 14"/>
          <p:cNvSpPr/>
          <p:nvPr/>
        </p:nvSpPr>
        <p:spPr>
          <a:xfrm>
            <a:off x="3039745" y="5614670"/>
            <a:ext cx="0" cy="0"/>
          </a:xfrm>
          <a:custGeom>
            <a:avLst/>
            <a:gdLst/>
            <a:ahLst/>
            <a:cxnLst/>
            <a:rect l="l" t="t" r="r" b="b"/>
            <a:pathLst>
              <a:path>
                <a:moveTo>
                  <a:pt x="0" y="0"/>
                </a:moveTo>
                <a:lnTo>
                  <a:pt x="0" y="0"/>
                </a:lnTo>
              </a:path>
            </a:pathLst>
          </a:custGeom>
          <a:ln w="17970">
            <a:solidFill>
              <a:srgbClr val="1C1C1C"/>
            </a:solidFill>
          </a:ln>
        </p:spPr>
        <p:txBody>
          <a:bodyPr wrap="square" lIns="0" tIns="0" rIns="0" bIns="0" rtlCol="0"/>
          <a:lstStyle/>
          <a:p>
            <a:endParaRPr/>
          </a:p>
        </p:txBody>
      </p:sp>
      <p:sp>
        <p:nvSpPr>
          <p:cNvPr id="15" name="object 15"/>
          <p:cNvSpPr txBox="1"/>
          <p:nvPr/>
        </p:nvSpPr>
        <p:spPr>
          <a:xfrm>
            <a:off x="2315846" y="4980940"/>
            <a:ext cx="22923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Arial"/>
                <a:cs typeface="Arial"/>
              </a:rPr>
              <a:t>B</a:t>
            </a:r>
            <a:endParaRPr sz="2400">
              <a:latin typeface="Arial"/>
              <a:cs typeface="Arial"/>
            </a:endParaRPr>
          </a:p>
        </p:txBody>
      </p:sp>
      <p:sp>
        <p:nvSpPr>
          <p:cNvPr id="16" name="object 16"/>
          <p:cNvSpPr/>
          <p:nvPr/>
        </p:nvSpPr>
        <p:spPr>
          <a:xfrm>
            <a:off x="6210936" y="3583940"/>
            <a:ext cx="1220470" cy="842010"/>
          </a:xfrm>
          <a:custGeom>
            <a:avLst/>
            <a:gdLst/>
            <a:ahLst/>
            <a:cxnLst/>
            <a:rect l="l" t="t" r="r" b="b"/>
            <a:pathLst>
              <a:path w="1220470" h="842010">
                <a:moveTo>
                  <a:pt x="1080770" y="0"/>
                </a:moveTo>
                <a:lnTo>
                  <a:pt x="139700" y="0"/>
                </a:lnTo>
                <a:lnTo>
                  <a:pt x="98348" y="7833"/>
                </a:lnTo>
                <a:lnTo>
                  <a:pt x="60350" y="29138"/>
                </a:lnTo>
                <a:lnTo>
                  <a:pt x="29057" y="60624"/>
                </a:lnTo>
                <a:lnTo>
                  <a:pt x="7823" y="98999"/>
                </a:lnTo>
                <a:lnTo>
                  <a:pt x="0" y="140969"/>
                </a:lnTo>
                <a:lnTo>
                  <a:pt x="0" y="702309"/>
                </a:lnTo>
                <a:lnTo>
                  <a:pt x="7823" y="743661"/>
                </a:lnTo>
                <a:lnTo>
                  <a:pt x="29057" y="781659"/>
                </a:lnTo>
                <a:lnTo>
                  <a:pt x="60350" y="812952"/>
                </a:lnTo>
                <a:lnTo>
                  <a:pt x="98348" y="834186"/>
                </a:lnTo>
                <a:lnTo>
                  <a:pt x="139700" y="842009"/>
                </a:lnTo>
                <a:lnTo>
                  <a:pt x="1080770" y="842009"/>
                </a:lnTo>
                <a:lnTo>
                  <a:pt x="1122121" y="834186"/>
                </a:lnTo>
                <a:lnTo>
                  <a:pt x="1160119" y="812952"/>
                </a:lnTo>
                <a:lnTo>
                  <a:pt x="1191412" y="781659"/>
                </a:lnTo>
                <a:lnTo>
                  <a:pt x="1212646" y="743661"/>
                </a:lnTo>
                <a:lnTo>
                  <a:pt x="1220470" y="702309"/>
                </a:lnTo>
                <a:lnTo>
                  <a:pt x="1220470" y="140969"/>
                </a:lnTo>
                <a:lnTo>
                  <a:pt x="1212646" y="98999"/>
                </a:lnTo>
                <a:lnTo>
                  <a:pt x="1191412" y="60624"/>
                </a:lnTo>
                <a:lnTo>
                  <a:pt x="1160119" y="29138"/>
                </a:lnTo>
                <a:lnTo>
                  <a:pt x="1122121" y="7833"/>
                </a:lnTo>
                <a:lnTo>
                  <a:pt x="1080770" y="0"/>
                </a:lnTo>
                <a:close/>
              </a:path>
            </a:pathLst>
          </a:custGeom>
          <a:solidFill>
            <a:srgbClr val="CFE7F5"/>
          </a:solidFill>
        </p:spPr>
        <p:txBody>
          <a:bodyPr wrap="square" lIns="0" tIns="0" rIns="0" bIns="0" rtlCol="0"/>
          <a:lstStyle/>
          <a:p>
            <a:endParaRPr/>
          </a:p>
        </p:txBody>
      </p:sp>
      <p:sp>
        <p:nvSpPr>
          <p:cNvPr id="17" name="object 17"/>
          <p:cNvSpPr/>
          <p:nvPr/>
        </p:nvSpPr>
        <p:spPr>
          <a:xfrm>
            <a:off x="6210936" y="3583940"/>
            <a:ext cx="1220470" cy="842010"/>
          </a:xfrm>
          <a:custGeom>
            <a:avLst/>
            <a:gdLst/>
            <a:ahLst/>
            <a:cxnLst/>
            <a:rect l="l" t="t" r="r" b="b"/>
            <a:pathLst>
              <a:path w="1220470" h="842010">
                <a:moveTo>
                  <a:pt x="139700" y="0"/>
                </a:moveTo>
                <a:lnTo>
                  <a:pt x="98348" y="7833"/>
                </a:lnTo>
                <a:lnTo>
                  <a:pt x="60350" y="29138"/>
                </a:lnTo>
                <a:lnTo>
                  <a:pt x="29057" y="60624"/>
                </a:lnTo>
                <a:lnTo>
                  <a:pt x="7823" y="98999"/>
                </a:lnTo>
                <a:lnTo>
                  <a:pt x="0" y="140969"/>
                </a:lnTo>
                <a:lnTo>
                  <a:pt x="0" y="702309"/>
                </a:lnTo>
                <a:lnTo>
                  <a:pt x="7823" y="743661"/>
                </a:lnTo>
                <a:lnTo>
                  <a:pt x="29057" y="781659"/>
                </a:lnTo>
                <a:lnTo>
                  <a:pt x="60350" y="812952"/>
                </a:lnTo>
                <a:lnTo>
                  <a:pt x="98348" y="834186"/>
                </a:lnTo>
                <a:lnTo>
                  <a:pt x="139700" y="842009"/>
                </a:lnTo>
                <a:lnTo>
                  <a:pt x="1080770" y="842009"/>
                </a:lnTo>
                <a:lnTo>
                  <a:pt x="1122121" y="834186"/>
                </a:lnTo>
                <a:lnTo>
                  <a:pt x="1160119" y="812952"/>
                </a:lnTo>
                <a:lnTo>
                  <a:pt x="1191412" y="781659"/>
                </a:lnTo>
                <a:lnTo>
                  <a:pt x="1212646" y="743661"/>
                </a:lnTo>
                <a:lnTo>
                  <a:pt x="1220470" y="702309"/>
                </a:lnTo>
                <a:lnTo>
                  <a:pt x="1220470" y="140969"/>
                </a:lnTo>
                <a:lnTo>
                  <a:pt x="1212646" y="98999"/>
                </a:lnTo>
                <a:lnTo>
                  <a:pt x="1191412" y="60624"/>
                </a:lnTo>
                <a:lnTo>
                  <a:pt x="1160119" y="29138"/>
                </a:lnTo>
                <a:lnTo>
                  <a:pt x="1122121" y="7833"/>
                </a:lnTo>
                <a:lnTo>
                  <a:pt x="1080770" y="0"/>
                </a:lnTo>
                <a:lnTo>
                  <a:pt x="139700" y="0"/>
                </a:lnTo>
                <a:close/>
              </a:path>
            </a:pathLst>
          </a:custGeom>
          <a:ln w="17970">
            <a:solidFill>
              <a:srgbClr val="1C1C1C"/>
            </a:solidFill>
          </a:ln>
        </p:spPr>
        <p:txBody>
          <a:bodyPr wrap="square" lIns="0" tIns="0" rIns="0" bIns="0" rtlCol="0"/>
          <a:lstStyle/>
          <a:p>
            <a:endParaRPr/>
          </a:p>
        </p:txBody>
      </p:sp>
      <p:sp>
        <p:nvSpPr>
          <p:cNvPr id="18" name="object 18"/>
          <p:cNvSpPr/>
          <p:nvPr/>
        </p:nvSpPr>
        <p:spPr>
          <a:xfrm>
            <a:off x="6210936" y="3583940"/>
            <a:ext cx="0" cy="0"/>
          </a:xfrm>
          <a:custGeom>
            <a:avLst/>
            <a:gdLst/>
            <a:ahLst/>
            <a:cxnLst/>
            <a:rect l="l" t="t" r="r" b="b"/>
            <a:pathLst>
              <a:path>
                <a:moveTo>
                  <a:pt x="0" y="0"/>
                </a:moveTo>
                <a:lnTo>
                  <a:pt x="0" y="0"/>
                </a:lnTo>
              </a:path>
            </a:pathLst>
          </a:custGeom>
          <a:ln w="17970">
            <a:solidFill>
              <a:srgbClr val="1C1C1C"/>
            </a:solidFill>
          </a:ln>
        </p:spPr>
        <p:txBody>
          <a:bodyPr wrap="square" lIns="0" tIns="0" rIns="0" bIns="0" rtlCol="0"/>
          <a:lstStyle/>
          <a:p>
            <a:endParaRPr/>
          </a:p>
        </p:txBody>
      </p:sp>
      <p:sp>
        <p:nvSpPr>
          <p:cNvPr id="19" name="object 19"/>
          <p:cNvSpPr/>
          <p:nvPr/>
        </p:nvSpPr>
        <p:spPr>
          <a:xfrm>
            <a:off x="7432676" y="4425949"/>
            <a:ext cx="0" cy="0"/>
          </a:xfrm>
          <a:custGeom>
            <a:avLst/>
            <a:gdLst/>
            <a:ahLst/>
            <a:cxnLst/>
            <a:rect l="l" t="t" r="r" b="b"/>
            <a:pathLst>
              <a:path>
                <a:moveTo>
                  <a:pt x="0" y="0"/>
                </a:moveTo>
                <a:lnTo>
                  <a:pt x="0" y="0"/>
                </a:lnTo>
              </a:path>
            </a:pathLst>
          </a:custGeom>
          <a:ln w="17970">
            <a:solidFill>
              <a:srgbClr val="1C1C1C"/>
            </a:solidFill>
          </a:ln>
        </p:spPr>
        <p:txBody>
          <a:bodyPr wrap="square" lIns="0" tIns="0" rIns="0" bIns="0" rtlCol="0"/>
          <a:lstStyle/>
          <a:p>
            <a:endParaRPr/>
          </a:p>
        </p:txBody>
      </p:sp>
      <p:sp>
        <p:nvSpPr>
          <p:cNvPr id="20" name="object 20"/>
          <p:cNvSpPr txBox="1"/>
          <p:nvPr/>
        </p:nvSpPr>
        <p:spPr>
          <a:xfrm>
            <a:off x="6707505" y="3793490"/>
            <a:ext cx="22923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Arial"/>
                <a:cs typeface="Arial"/>
              </a:rPr>
              <a:t>P</a:t>
            </a:r>
            <a:endParaRPr sz="2400">
              <a:latin typeface="Arial"/>
              <a:cs typeface="Arial"/>
            </a:endParaRPr>
          </a:p>
        </p:txBody>
      </p:sp>
      <p:sp>
        <p:nvSpPr>
          <p:cNvPr id="21" name="object 21"/>
          <p:cNvSpPr/>
          <p:nvPr/>
        </p:nvSpPr>
        <p:spPr>
          <a:xfrm>
            <a:off x="6210936" y="4772660"/>
            <a:ext cx="1220470" cy="842010"/>
          </a:xfrm>
          <a:custGeom>
            <a:avLst/>
            <a:gdLst/>
            <a:ahLst/>
            <a:cxnLst/>
            <a:rect l="l" t="t" r="r" b="b"/>
            <a:pathLst>
              <a:path w="1220470" h="842010">
                <a:moveTo>
                  <a:pt x="1080770" y="0"/>
                </a:moveTo>
                <a:lnTo>
                  <a:pt x="139700" y="0"/>
                </a:lnTo>
                <a:lnTo>
                  <a:pt x="98348" y="7823"/>
                </a:lnTo>
                <a:lnTo>
                  <a:pt x="60350" y="29057"/>
                </a:lnTo>
                <a:lnTo>
                  <a:pt x="29057" y="60350"/>
                </a:lnTo>
                <a:lnTo>
                  <a:pt x="7823" y="98348"/>
                </a:lnTo>
                <a:lnTo>
                  <a:pt x="0" y="139700"/>
                </a:lnTo>
                <a:lnTo>
                  <a:pt x="0" y="702310"/>
                </a:lnTo>
                <a:lnTo>
                  <a:pt x="7823" y="743661"/>
                </a:lnTo>
                <a:lnTo>
                  <a:pt x="29057" y="781659"/>
                </a:lnTo>
                <a:lnTo>
                  <a:pt x="60350" y="812952"/>
                </a:lnTo>
                <a:lnTo>
                  <a:pt x="98348" y="834186"/>
                </a:lnTo>
                <a:lnTo>
                  <a:pt x="139700" y="842010"/>
                </a:lnTo>
                <a:lnTo>
                  <a:pt x="1080770" y="842010"/>
                </a:lnTo>
                <a:lnTo>
                  <a:pt x="1122121" y="834186"/>
                </a:lnTo>
                <a:lnTo>
                  <a:pt x="1160119" y="812952"/>
                </a:lnTo>
                <a:lnTo>
                  <a:pt x="1191412" y="781659"/>
                </a:lnTo>
                <a:lnTo>
                  <a:pt x="1212646" y="743661"/>
                </a:lnTo>
                <a:lnTo>
                  <a:pt x="1220470" y="702310"/>
                </a:lnTo>
                <a:lnTo>
                  <a:pt x="1220470" y="139700"/>
                </a:lnTo>
                <a:lnTo>
                  <a:pt x="1212646" y="98348"/>
                </a:lnTo>
                <a:lnTo>
                  <a:pt x="1191412" y="60350"/>
                </a:lnTo>
                <a:lnTo>
                  <a:pt x="1160119" y="29057"/>
                </a:lnTo>
                <a:lnTo>
                  <a:pt x="1122121" y="7823"/>
                </a:lnTo>
                <a:lnTo>
                  <a:pt x="1080770" y="0"/>
                </a:lnTo>
                <a:close/>
              </a:path>
            </a:pathLst>
          </a:custGeom>
          <a:solidFill>
            <a:srgbClr val="CFE7F5"/>
          </a:solidFill>
        </p:spPr>
        <p:txBody>
          <a:bodyPr wrap="square" lIns="0" tIns="0" rIns="0" bIns="0" rtlCol="0"/>
          <a:lstStyle/>
          <a:p>
            <a:endParaRPr/>
          </a:p>
        </p:txBody>
      </p:sp>
      <p:sp>
        <p:nvSpPr>
          <p:cNvPr id="22" name="object 22"/>
          <p:cNvSpPr/>
          <p:nvPr/>
        </p:nvSpPr>
        <p:spPr>
          <a:xfrm>
            <a:off x="6210936" y="4772660"/>
            <a:ext cx="1220470" cy="842010"/>
          </a:xfrm>
          <a:custGeom>
            <a:avLst/>
            <a:gdLst/>
            <a:ahLst/>
            <a:cxnLst/>
            <a:rect l="l" t="t" r="r" b="b"/>
            <a:pathLst>
              <a:path w="1220470" h="842010">
                <a:moveTo>
                  <a:pt x="139700" y="0"/>
                </a:moveTo>
                <a:lnTo>
                  <a:pt x="98348" y="7823"/>
                </a:lnTo>
                <a:lnTo>
                  <a:pt x="60350" y="29057"/>
                </a:lnTo>
                <a:lnTo>
                  <a:pt x="29057" y="60350"/>
                </a:lnTo>
                <a:lnTo>
                  <a:pt x="7823" y="98348"/>
                </a:lnTo>
                <a:lnTo>
                  <a:pt x="0" y="139700"/>
                </a:lnTo>
                <a:lnTo>
                  <a:pt x="0" y="702310"/>
                </a:lnTo>
                <a:lnTo>
                  <a:pt x="7823" y="743661"/>
                </a:lnTo>
                <a:lnTo>
                  <a:pt x="29057" y="781659"/>
                </a:lnTo>
                <a:lnTo>
                  <a:pt x="60350" y="812952"/>
                </a:lnTo>
                <a:lnTo>
                  <a:pt x="98348" y="834186"/>
                </a:lnTo>
                <a:lnTo>
                  <a:pt x="139700" y="842010"/>
                </a:lnTo>
                <a:lnTo>
                  <a:pt x="1080770" y="842010"/>
                </a:lnTo>
                <a:lnTo>
                  <a:pt x="1122121" y="834186"/>
                </a:lnTo>
                <a:lnTo>
                  <a:pt x="1160119" y="812952"/>
                </a:lnTo>
                <a:lnTo>
                  <a:pt x="1191412" y="781659"/>
                </a:lnTo>
                <a:lnTo>
                  <a:pt x="1212646" y="743661"/>
                </a:lnTo>
                <a:lnTo>
                  <a:pt x="1220470" y="702310"/>
                </a:lnTo>
                <a:lnTo>
                  <a:pt x="1220470" y="139700"/>
                </a:lnTo>
                <a:lnTo>
                  <a:pt x="1212646" y="98348"/>
                </a:lnTo>
                <a:lnTo>
                  <a:pt x="1191412" y="60350"/>
                </a:lnTo>
                <a:lnTo>
                  <a:pt x="1160119" y="29057"/>
                </a:lnTo>
                <a:lnTo>
                  <a:pt x="1122121" y="7823"/>
                </a:lnTo>
                <a:lnTo>
                  <a:pt x="1080770" y="0"/>
                </a:lnTo>
                <a:lnTo>
                  <a:pt x="139700" y="0"/>
                </a:lnTo>
                <a:close/>
              </a:path>
            </a:pathLst>
          </a:custGeom>
          <a:ln w="17970">
            <a:solidFill>
              <a:srgbClr val="1C1C1C"/>
            </a:solidFill>
          </a:ln>
        </p:spPr>
        <p:txBody>
          <a:bodyPr wrap="square" lIns="0" tIns="0" rIns="0" bIns="0" rtlCol="0"/>
          <a:lstStyle/>
          <a:p>
            <a:endParaRPr/>
          </a:p>
        </p:txBody>
      </p:sp>
      <p:sp>
        <p:nvSpPr>
          <p:cNvPr id="23" name="object 23"/>
          <p:cNvSpPr/>
          <p:nvPr/>
        </p:nvSpPr>
        <p:spPr>
          <a:xfrm>
            <a:off x="6210936" y="4772660"/>
            <a:ext cx="0" cy="0"/>
          </a:xfrm>
          <a:custGeom>
            <a:avLst/>
            <a:gdLst/>
            <a:ahLst/>
            <a:cxnLst/>
            <a:rect l="l" t="t" r="r" b="b"/>
            <a:pathLst>
              <a:path>
                <a:moveTo>
                  <a:pt x="0" y="0"/>
                </a:moveTo>
                <a:lnTo>
                  <a:pt x="0" y="0"/>
                </a:lnTo>
              </a:path>
            </a:pathLst>
          </a:custGeom>
          <a:ln w="17970">
            <a:solidFill>
              <a:srgbClr val="1C1C1C"/>
            </a:solidFill>
          </a:ln>
        </p:spPr>
        <p:txBody>
          <a:bodyPr wrap="square" lIns="0" tIns="0" rIns="0" bIns="0" rtlCol="0"/>
          <a:lstStyle/>
          <a:p>
            <a:endParaRPr/>
          </a:p>
        </p:txBody>
      </p:sp>
      <p:sp>
        <p:nvSpPr>
          <p:cNvPr id="24" name="object 24"/>
          <p:cNvSpPr/>
          <p:nvPr/>
        </p:nvSpPr>
        <p:spPr>
          <a:xfrm>
            <a:off x="7432676" y="5614670"/>
            <a:ext cx="0" cy="0"/>
          </a:xfrm>
          <a:custGeom>
            <a:avLst/>
            <a:gdLst/>
            <a:ahLst/>
            <a:cxnLst/>
            <a:rect l="l" t="t" r="r" b="b"/>
            <a:pathLst>
              <a:path>
                <a:moveTo>
                  <a:pt x="0" y="0"/>
                </a:moveTo>
                <a:lnTo>
                  <a:pt x="0" y="0"/>
                </a:lnTo>
              </a:path>
            </a:pathLst>
          </a:custGeom>
          <a:ln w="17970">
            <a:solidFill>
              <a:srgbClr val="1C1C1C"/>
            </a:solidFill>
          </a:ln>
        </p:spPr>
        <p:txBody>
          <a:bodyPr wrap="square" lIns="0" tIns="0" rIns="0" bIns="0" rtlCol="0"/>
          <a:lstStyle/>
          <a:p>
            <a:endParaRPr/>
          </a:p>
        </p:txBody>
      </p:sp>
      <p:sp>
        <p:nvSpPr>
          <p:cNvPr id="25" name="object 25"/>
          <p:cNvSpPr txBox="1"/>
          <p:nvPr/>
        </p:nvSpPr>
        <p:spPr>
          <a:xfrm>
            <a:off x="6689726" y="4982210"/>
            <a:ext cx="26289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Arial"/>
                <a:cs typeface="Arial"/>
              </a:rPr>
              <a:t>Q</a:t>
            </a:r>
            <a:endParaRPr sz="2400">
              <a:latin typeface="Arial"/>
              <a:cs typeface="Arial"/>
            </a:endParaRPr>
          </a:p>
        </p:txBody>
      </p:sp>
      <p:sp>
        <p:nvSpPr>
          <p:cNvPr id="26" name="object 26"/>
          <p:cNvSpPr/>
          <p:nvPr/>
        </p:nvSpPr>
        <p:spPr>
          <a:xfrm>
            <a:off x="3052445" y="4001770"/>
            <a:ext cx="2960370" cy="628650"/>
          </a:xfrm>
          <a:custGeom>
            <a:avLst/>
            <a:gdLst/>
            <a:ahLst/>
            <a:cxnLst/>
            <a:rect l="l" t="t" r="r" b="b"/>
            <a:pathLst>
              <a:path w="2960370" h="628650">
                <a:moveTo>
                  <a:pt x="0" y="0"/>
                </a:moveTo>
                <a:lnTo>
                  <a:pt x="49443" y="34959"/>
                </a:lnTo>
                <a:lnTo>
                  <a:pt x="98496" y="68904"/>
                </a:lnTo>
                <a:lnTo>
                  <a:pt x="147168" y="101837"/>
                </a:lnTo>
                <a:lnTo>
                  <a:pt x="195468" y="133758"/>
                </a:lnTo>
                <a:lnTo>
                  <a:pt x="243407" y="164669"/>
                </a:lnTo>
                <a:lnTo>
                  <a:pt x="290995" y="194571"/>
                </a:lnTo>
                <a:lnTo>
                  <a:pt x="338240" y="223465"/>
                </a:lnTo>
                <a:lnTo>
                  <a:pt x="385153" y="251352"/>
                </a:lnTo>
                <a:lnTo>
                  <a:pt x="431744" y="278234"/>
                </a:lnTo>
                <a:lnTo>
                  <a:pt x="478022" y="304112"/>
                </a:lnTo>
                <a:lnTo>
                  <a:pt x="523996" y="328986"/>
                </a:lnTo>
                <a:lnTo>
                  <a:pt x="569678" y="352859"/>
                </a:lnTo>
                <a:lnTo>
                  <a:pt x="615076" y="375731"/>
                </a:lnTo>
                <a:lnTo>
                  <a:pt x="660200" y="397604"/>
                </a:lnTo>
                <a:lnTo>
                  <a:pt x="705060" y="418479"/>
                </a:lnTo>
                <a:lnTo>
                  <a:pt x="749666" y="438357"/>
                </a:lnTo>
                <a:lnTo>
                  <a:pt x="794027" y="457239"/>
                </a:lnTo>
                <a:lnTo>
                  <a:pt x="838154" y="475127"/>
                </a:lnTo>
                <a:lnTo>
                  <a:pt x="882055" y="492021"/>
                </a:lnTo>
                <a:lnTo>
                  <a:pt x="925741" y="507923"/>
                </a:lnTo>
                <a:lnTo>
                  <a:pt x="969221" y="522835"/>
                </a:lnTo>
                <a:lnTo>
                  <a:pt x="1012506" y="536756"/>
                </a:lnTo>
                <a:lnTo>
                  <a:pt x="1055604" y="549689"/>
                </a:lnTo>
                <a:lnTo>
                  <a:pt x="1098526" y="561635"/>
                </a:lnTo>
                <a:lnTo>
                  <a:pt x="1141282" y="572595"/>
                </a:lnTo>
                <a:lnTo>
                  <a:pt x="1183880" y="582570"/>
                </a:lnTo>
                <a:lnTo>
                  <a:pt x="1226332" y="591562"/>
                </a:lnTo>
                <a:lnTo>
                  <a:pt x="1268646" y="599571"/>
                </a:lnTo>
                <a:lnTo>
                  <a:pt x="1310832" y="606598"/>
                </a:lnTo>
                <a:lnTo>
                  <a:pt x="1352900" y="612646"/>
                </a:lnTo>
                <a:lnTo>
                  <a:pt x="1394861" y="617715"/>
                </a:lnTo>
                <a:lnTo>
                  <a:pt x="1436722" y="621807"/>
                </a:lnTo>
                <a:lnTo>
                  <a:pt x="1478495" y="624922"/>
                </a:lnTo>
                <a:lnTo>
                  <a:pt x="1520189" y="627062"/>
                </a:lnTo>
                <a:lnTo>
                  <a:pt x="1561814" y="628228"/>
                </a:lnTo>
                <a:lnTo>
                  <a:pt x="1603380" y="628422"/>
                </a:lnTo>
                <a:lnTo>
                  <a:pt x="1644895" y="627643"/>
                </a:lnTo>
                <a:lnTo>
                  <a:pt x="1686371" y="625895"/>
                </a:lnTo>
                <a:lnTo>
                  <a:pt x="1727817" y="623178"/>
                </a:lnTo>
                <a:lnTo>
                  <a:pt x="1769242" y="619492"/>
                </a:lnTo>
                <a:lnTo>
                  <a:pt x="1810656" y="614840"/>
                </a:lnTo>
                <a:lnTo>
                  <a:pt x="1852069" y="609223"/>
                </a:lnTo>
                <a:lnTo>
                  <a:pt x="1893491" y="602641"/>
                </a:lnTo>
                <a:lnTo>
                  <a:pt x="1934931" y="595096"/>
                </a:lnTo>
                <a:lnTo>
                  <a:pt x="1976400" y="586590"/>
                </a:lnTo>
                <a:lnTo>
                  <a:pt x="2017906" y="577123"/>
                </a:lnTo>
                <a:lnTo>
                  <a:pt x="2059461" y="566696"/>
                </a:lnTo>
                <a:lnTo>
                  <a:pt x="2101072" y="555312"/>
                </a:lnTo>
                <a:lnTo>
                  <a:pt x="2142751" y="542970"/>
                </a:lnTo>
                <a:lnTo>
                  <a:pt x="2184507" y="529673"/>
                </a:lnTo>
                <a:lnTo>
                  <a:pt x="2226349" y="515421"/>
                </a:lnTo>
                <a:lnTo>
                  <a:pt x="2268288" y="500216"/>
                </a:lnTo>
                <a:lnTo>
                  <a:pt x="2310333" y="484059"/>
                </a:lnTo>
                <a:lnTo>
                  <a:pt x="2352494" y="466950"/>
                </a:lnTo>
                <a:lnTo>
                  <a:pt x="2394780" y="448892"/>
                </a:lnTo>
                <a:lnTo>
                  <a:pt x="2437202" y="429886"/>
                </a:lnTo>
                <a:lnTo>
                  <a:pt x="2479769" y="409932"/>
                </a:lnTo>
                <a:lnTo>
                  <a:pt x="2522491" y="389033"/>
                </a:lnTo>
                <a:lnTo>
                  <a:pt x="2565377" y="367188"/>
                </a:lnTo>
                <a:lnTo>
                  <a:pt x="2608438" y="344400"/>
                </a:lnTo>
                <a:lnTo>
                  <a:pt x="2651683" y="320669"/>
                </a:lnTo>
                <a:lnTo>
                  <a:pt x="2695122" y="295998"/>
                </a:lnTo>
                <a:lnTo>
                  <a:pt x="2738764" y="270386"/>
                </a:lnTo>
                <a:lnTo>
                  <a:pt x="2782619" y="243835"/>
                </a:lnTo>
                <a:lnTo>
                  <a:pt x="2826698" y="216347"/>
                </a:lnTo>
                <a:lnTo>
                  <a:pt x="2871009" y="187923"/>
                </a:lnTo>
                <a:lnTo>
                  <a:pt x="2915563" y="158563"/>
                </a:lnTo>
                <a:lnTo>
                  <a:pt x="2960369" y="128270"/>
                </a:lnTo>
              </a:path>
            </a:pathLst>
          </a:custGeom>
          <a:ln w="35940">
            <a:solidFill>
              <a:srgbClr val="000000"/>
            </a:solidFill>
          </a:ln>
        </p:spPr>
        <p:txBody>
          <a:bodyPr wrap="square" lIns="0" tIns="0" rIns="0" bIns="0" rtlCol="0"/>
          <a:lstStyle/>
          <a:p>
            <a:endParaRPr/>
          </a:p>
        </p:txBody>
      </p:sp>
      <p:sp>
        <p:nvSpPr>
          <p:cNvPr id="27" name="object 27"/>
          <p:cNvSpPr/>
          <p:nvPr/>
        </p:nvSpPr>
        <p:spPr>
          <a:xfrm>
            <a:off x="5958205" y="3991610"/>
            <a:ext cx="245110" cy="208279"/>
          </a:xfrm>
          <a:custGeom>
            <a:avLst/>
            <a:gdLst/>
            <a:ahLst/>
            <a:cxnLst/>
            <a:rect l="l" t="t" r="r" b="b"/>
            <a:pathLst>
              <a:path w="245109" h="208279">
                <a:moveTo>
                  <a:pt x="245109" y="0"/>
                </a:moveTo>
                <a:lnTo>
                  <a:pt x="0" y="77470"/>
                </a:lnTo>
                <a:lnTo>
                  <a:pt x="95250" y="208280"/>
                </a:lnTo>
                <a:lnTo>
                  <a:pt x="245109" y="0"/>
                </a:lnTo>
                <a:close/>
              </a:path>
            </a:pathLst>
          </a:custGeom>
          <a:solidFill>
            <a:srgbClr val="000000"/>
          </a:solidFill>
        </p:spPr>
        <p:txBody>
          <a:bodyPr wrap="square" lIns="0" tIns="0" rIns="0" bIns="0" rtlCol="0"/>
          <a:lstStyle/>
          <a:p>
            <a:endParaRPr/>
          </a:p>
        </p:txBody>
      </p:sp>
      <p:sp>
        <p:nvSpPr>
          <p:cNvPr id="28" name="object 28"/>
          <p:cNvSpPr/>
          <p:nvPr/>
        </p:nvSpPr>
        <p:spPr>
          <a:xfrm>
            <a:off x="3043556" y="4636495"/>
            <a:ext cx="2960370" cy="629285"/>
          </a:xfrm>
          <a:custGeom>
            <a:avLst/>
            <a:gdLst/>
            <a:ahLst/>
            <a:cxnLst/>
            <a:rect l="l" t="t" r="r" b="b"/>
            <a:pathLst>
              <a:path w="2960370" h="629285">
                <a:moveTo>
                  <a:pt x="0" y="628924"/>
                </a:moveTo>
                <a:lnTo>
                  <a:pt x="49443" y="593964"/>
                </a:lnTo>
                <a:lnTo>
                  <a:pt x="98496" y="560016"/>
                </a:lnTo>
                <a:lnTo>
                  <a:pt x="147168" y="527080"/>
                </a:lnTo>
                <a:lnTo>
                  <a:pt x="195468" y="495153"/>
                </a:lnTo>
                <a:lnTo>
                  <a:pt x="243407" y="464236"/>
                </a:lnTo>
                <a:lnTo>
                  <a:pt x="290995" y="434326"/>
                </a:lnTo>
                <a:lnTo>
                  <a:pt x="338240" y="405423"/>
                </a:lnTo>
                <a:lnTo>
                  <a:pt x="385153" y="377525"/>
                </a:lnTo>
                <a:lnTo>
                  <a:pt x="431744" y="350632"/>
                </a:lnTo>
                <a:lnTo>
                  <a:pt x="478022" y="324742"/>
                </a:lnTo>
                <a:lnTo>
                  <a:pt x="523996" y="299854"/>
                </a:lnTo>
                <a:lnTo>
                  <a:pt x="569678" y="275967"/>
                </a:lnTo>
                <a:lnTo>
                  <a:pt x="615076" y="253079"/>
                </a:lnTo>
                <a:lnTo>
                  <a:pt x="660200" y="231191"/>
                </a:lnTo>
                <a:lnTo>
                  <a:pt x="705060" y="210300"/>
                </a:lnTo>
                <a:lnTo>
                  <a:pt x="749666" y="190405"/>
                </a:lnTo>
                <a:lnTo>
                  <a:pt x="794027" y="171506"/>
                </a:lnTo>
                <a:lnTo>
                  <a:pt x="838154" y="153600"/>
                </a:lnTo>
                <a:lnTo>
                  <a:pt x="882055" y="136688"/>
                </a:lnTo>
                <a:lnTo>
                  <a:pt x="925741" y="120768"/>
                </a:lnTo>
                <a:lnTo>
                  <a:pt x="969221" y="105838"/>
                </a:lnTo>
                <a:lnTo>
                  <a:pt x="1012506" y="91898"/>
                </a:lnTo>
                <a:lnTo>
                  <a:pt x="1055604" y="78946"/>
                </a:lnTo>
                <a:lnTo>
                  <a:pt x="1098526" y="66981"/>
                </a:lnTo>
                <a:lnTo>
                  <a:pt x="1141282" y="56003"/>
                </a:lnTo>
                <a:lnTo>
                  <a:pt x="1183880" y="46009"/>
                </a:lnTo>
                <a:lnTo>
                  <a:pt x="1226332" y="37000"/>
                </a:lnTo>
                <a:lnTo>
                  <a:pt x="1268646" y="28973"/>
                </a:lnTo>
                <a:lnTo>
                  <a:pt x="1310832" y="21928"/>
                </a:lnTo>
                <a:lnTo>
                  <a:pt x="1352900" y="15863"/>
                </a:lnTo>
                <a:lnTo>
                  <a:pt x="1394861" y="10777"/>
                </a:lnTo>
                <a:lnTo>
                  <a:pt x="1436722" y="6670"/>
                </a:lnTo>
                <a:lnTo>
                  <a:pt x="1478495" y="3540"/>
                </a:lnTo>
                <a:lnTo>
                  <a:pt x="1520189" y="1385"/>
                </a:lnTo>
                <a:lnTo>
                  <a:pt x="1561814" y="206"/>
                </a:lnTo>
                <a:lnTo>
                  <a:pt x="1603380" y="0"/>
                </a:lnTo>
                <a:lnTo>
                  <a:pt x="1644895" y="766"/>
                </a:lnTo>
                <a:lnTo>
                  <a:pt x="1686371" y="2504"/>
                </a:lnTo>
                <a:lnTo>
                  <a:pt x="1727817" y="5212"/>
                </a:lnTo>
                <a:lnTo>
                  <a:pt x="1769242" y="8888"/>
                </a:lnTo>
                <a:lnTo>
                  <a:pt x="1810656" y="13533"/>
                </a:lnTo>
                <a:lnTo>
                  <a:pt x="1852069" y="19145"/>
                </a:lnTo>
                <a:lnTo>
                  <a:pt x="1893491" y="25722"/>
                </a:lnTo>
                <a:lnTo>
                  <a:pt x="1934931" y="33264"/>
                </a:lnTo>
                <a:lnTo>
                  <a:pt x="1976400" y="41769"/>
                </a:lnTo>
                <a:lnTo>
                  <a:pt x="2017906" y="51237"/>
                </a:lnTo>
                <a:lnTo>
                  <a:pt x="2059461" y="61665"/>
                </a:lnTo>
                <a:lnTo>
                  <a:pt x="2101072" y="73053"/>
                </a:lnTo>
                <a:lnTo>
                  <a:pt x="2142751" y="85400"/>
                </a:lnTo>
                <a:lnTo>
                  <a:pt x="2184507" y="98705"/>
                </a:lnTo>
                <a:lnTo>
                  <a:pt x="2226349" y="112967"/>
                </a:lnTo>
                <a:lnTo>
                  <a:pt x="2268288" y="128183"/>
                </a:lnTo>
                <a:lnTo>
                  <a:pt x="2310333" y="144354"/>
                </a:lnTo>
                <a:lnTo>
                  <a:pt x="2352494" y="161478"/>
                </a:lnTo>
                <a:lnTo>
                  <a:pt x="2394780" y="179555"/>
                </a:lnTo>
                <a:lnTo>
                  <a:pt x="2437202" y="198581"/>
                </a:lnTo>
                <a:lnTo>
                  <a:pt x="2479769" y="218558"/>
                </a:lnTo>
                <a:lnTo>
                  <a:pt x="2522491" y="239483"/>
                </a:lnTo>
                <a:lnTo>
                  <a:pt x="2565377" y="261356"/>
                </a:lnTo>
                <a:lnTo>
                  <a:pt x="2608438" y="284174"/>
                </a:lnTo>
                <a:lnTo>
                  <a:pt x="2651683" y="307938"/>
                </a:lnTo>
                <a:lnTo>
                  <a:pt x="2695122" y="332646"/>
                </a:lnTo>
                <a:lnTo>
                  <a:pt x="2738764" y="358297"/>
                </a:lnTo>
                <a:lnTo>
                  <a:pt x="2782619" y="384890"/>
                </a:lnTo>
                <a:lnTo>
                  <a:pt x="2826698" y="412423"/>
                </a:lnTo>
                <a:lnTo>
                  <a:pt x="2871009" y="440895"/>
                </a:lnTo>
                <a:lnTo>
                  <a:pt x="2915563" y="470306"/>
                </a:lnTo>
                <a:lnTo>
                  <a:pt x="2960370" y="500654"/>
                </a:lnTo>
              </a:path>
            </a:pathLst>
          </a:custGeom>
          <a:ln w="35941">
            <a:solidFill>
              <a:srgbClr val="000000"/>
            </a:solidFill>
          </a:ln>
        </p:spPr>
        <p:txBody>
          <a:bodyPr wrap="square" lIns="0" tIns="0" rIns="0" bIns="0" rtlCol="0"/>
          <a:lstStyle/>
          <a:p>
            <a:endParaRPr/>
          </a:p>
        </p:txBody>
      </p:sp>
      <p:sp>
        <p:nvSpPr>
          <p:cNvPr id="29" name="object 29"/>
          <p:cNvSpPr/>
          <p:nvPr/>
        </p:nvSpPr>
        <p:spPr>
          <a:xfrm>
            <a:off x="5949316" y="5067299"/>
            <a:ext cx="245110" cy="208279"/>
          </a:xfrm>
          <a:custGeom>
            <a:avLst/>
            <a:gdLst/>
            <a:ahLst/>
            <a:cxnLst/>
            <a:rect l="l" t="t" r="r" b="b"/>
            <a:pathLst>
              <a:path w="245109" h="208279">
                <a:moveTo>
                  <a:pt x="95250" y="0"/>
                </a:moveTo>
                <a:lnTo>
                  <a:pt x="0" y="130810"/>
                </a:lnTo>
                <a:lnTo>
                  <a:pt x="245110" y="208280"/>
                </a:lnTo>
                <a:lnTo>
                  <a:pt x="95250" y="0"/>
                </a:lnTo>
                <a:close/>
              </a:path>
            </a:pathLst>
          </a:custGeom>
          <a:solidFill>
            <a:srgbClr val="000000"/>
          </a:solidFill>
        </p:spPr>
        <p:txBody>
          <a:bodyPr wrap="square" lIns="0" tIns="0" rIns="0" bIns="0" rtlCol="0"/>
          <a:lstStyle/>
          <a:p>
            <a:endParaRPr/>
          </a:p>
        </p:txBody>
      </p:sp>
      <p:sp>
        <p:nvSpPr>
          <p:cNvPr id="30" name="object 30"/>
          <p:cNvSpPr/>
          <p:nvPr/>
        </p:nvSpPr>
        <p:spPr>
          <a:xfrm>
            <a:off x="4445636" y="4443729"/>
            <a:ext cx="388620" cy="388620"/>
          </a:xfrm>
          <a:custGeom>
            <a:avLst/>
            <a:gdLst/>
            <a:ahLst/>
            <a:cxnLst/>
            <a:rect l="l" t="t" r="r" b="b"/>
            <a:pathLst>
              <a:path w="388620" h="388620">
                <a:moveTo>
                  <a:pt x="388620" y="0"/>
                </a:moveTo>
                <a:lnTo>
                  <a:pt x="0" y="0"/>
                </a:lnTo>
                <a:lnTo>
                  <a:pt x="0" y="388619"/>
                </a:lnTo>
                <a:lnTo>
                  <a:pt x="388620" y="388619"/>
                </a:lnTo>
                <a:lnTo>
                  <a:pt x="388620" y="0"/>
                </a:lnTo>
                <a:close/>
              </a:path>
            </a:pathLst>
          </a:custGeom>
          <a:solidFill>
            <a:srgbClr val="FFFFFF"/>
          </a:solidFill>
        </p:spPr>
        <p:txBody>
          <a:bodyPr wrap="square" lIns="0" tIns="0" rIns="0" bIns="0" rtlCol="0"/>
          <a:lstStyle/>
          <a:p>
            <a:endParaRPr/>
          </a:p>
        </p:txBody>
      </p:sp>
      <p:sp>
        <p:nvSpPr>
          <p:cNvPr id="31" name="object 31"/>
          <p:cNvSpPr txBox="1"/>
          <p:nvPr/>
        </p:nvSpPr>
        <p:spPr>
          <a:xfrm>
            <a:off x="4445636" y="4443729"/>
            <a:ext cx="388620" cy="388620"/>
          </a:xfrm>
          <a:prstGeom prst="rect">
            <a:avLst/>
          </a:prstGeom>
          <a:ln w="17970">
            <a:solidFill>
              <a:srgbClr val="000000"/>
            </a:solidFill>
          </a:ln>
        </p:spPr>
        <p:txBody>
          <a:bodyPr vert="horz" wrap="square" lIns="0" tIns="0" rIns="0" bIns="0" rtlCol="0">
            <a:spAutoFit/>
          </a:bodyPr>
          <a:lstStyle/>
          <a:p>
            <a:pPr marL="74295">
              <a:lnSpc>
                <a:spcPts val="2770"/>
              </a:lnSpc>
            </a:pPr>
            <a:r>
              <a:rPr sz="2400" dirty="0">
                <a:latin typeface="Arial"/>
                <a:cs typeface="Arial"/>
              </a:rPr>
              <a:t>R</a:t>
            </a:r>
            <a:endParaRPr sz="2400">
              <a:latin typeface="Arial"/>
              <a:cs typeface="Arial"/>
            </a:endParaRPr>
          </a:p>
        </p:txBody>
      </p:sp>
      <p:sp>
        <p:nvSpPr>
          <p:cNvPr id="32" name="object 32"/>
          <p:cNvSpPr/>
          <p:nvPr/>
        </p:nvSpPr>
        <p:spPr>
          <a:xfrm>
            <a:off x="3147695" y="3874770"/>
            <a:ext cx="297180" cy="297180"/>
          </a:xfrm>
          <a:custGeom>
            <a:avLst/>
            <a:gdLst/>
            <a:ahLst/>
            <a:cxnLst/>
            <a:rect l="l" t="t" r="r" b="b"/>
            <a:pathLst>
              <a:path w="297179" h="297179">
                <a:moveTo>
                  <a:pt x="125729" y="0"/>
                </a:moveTo>
                <a:lnTo>
                  <a:pt x="0" y="171450"/>
                </a:lnTo>
                <a:lnTo>
                  <a:pt x="171450" y="297179"/>
                </a:lnTo>
                <a:lnTo>
                  <a:pt x="297179" y="125729"/>
                </a:lnTo>
                <a:lnTo>
                  <a:pt x="125729" y="0"/>
                </a:lnTo>
                <a:close/>
              </a:path>
            </a:pathLst>
          </a:custGeom>
          <a:solidFill>
            <a:srgbClr val="FFFFFF"/>
          </a:solidFill>
        </p:spPr>
        <p:txBody>
          <a:bodyPr wrap="square" lIns="0" tIns="0" rIns="0" bIns="0" rtlCol="0"/>
          <a:lstStyle/>
          <a:p>
            <a:endParaRPr/>
          </a:p>
        </p:txBody>
      </p:sp>
      <p:sp>
        <p:nvSpPr>
          <p:cNvPr id="33" name="object 33"/>
          <p:cNvSpPr/>
          <p:nvPr/>
        </p:nvSpPr>
        <p:spPr>
          <a:xfrm>
            <a:off x="3147695" y="3874770"/>
            <a:ext cx="297180" cy="297180"/>
          </a:xfrm>
          <a:custGeom>
            <a:avLst/>
            <a:gdLst/>
            <a:ahLst/>
            <a:cxnLst/>
            <a:rect l="l" t="t" r="r" b="b"/>
            <a:pathLst>
              <a:path w="297179" h="297179">
                <a:moveTo>
                  <a:pt x="86360" y="234950"/>
                </a:moveTo>
                <a:lnTo>
                  <a:pt x="0" y="171450"/>
                </a:lnTo>
                <a:lnTo>
                  <a:pt x="125729" y="0"/>
                </a:lnTo>
                <a:lnTo>
                  <a:pt x="297179" y="125729"/>
                </a:lnTo>
                <a:lnTo>
                  <a:pt x="171450" y="297179"/>
                </a:lnTo>
                <a:lnTo>
                  <a:pt x="86360" y="234950"/>
                </a:lnTo>
                <a:close/>
              </a:path>
            </a:pathLst>
          </a:custGeom>
          <a:ln w="17970">
            <a:solidFill>
              <a:srgbClr val="000000"/>
            </a:solidFill>
          </a:ln>
        </p:spPr>
        <p:txBody>
          <a:bodyPr wrap="square" lIns="0" tIns="0" rIns="0" bIns="0" rtlCol="0"/>
          <a:lstStyle/>
          <a:p>
            <a:endParaRPr/>
          </a:p>
        </p:txBody>
      </p:sp>
      <p:sp>
        <p:nvSpPr>
          <p:cNvPr id="34" name="object 34"/>
          <p:cNvSpPr txBox="1"/>
          <p:nvPr/>
        </p:nvSpPr>
        <p:spPr>
          <a:xfrm rot="2160000">
            <a:off x="3165669" y="3909152"/>
            <a:ext cx="261817" cy="228600"/>
          </a:xfrm>
          <a:prstGeom prst="rect">
            <a:avLst/>
          </a:prstGeom>
        </p:spPr>
        <p:txBody>
          <a:bodyPr vert="horz" wrap="square" lIns="0" tIns="0" rIns="0" bIns="0" rtlCol="0">
            <a:spAutoFit/>
          </a:bodyPr>
          <a:lstStyle/>
          <a:p>
            <a:pPr>
              <a:lnSpc>
                <a:spcPts val="1800"/>
              </a:lnSpc>
            </a:pPr>
            <a:r>
              <a:rPr sz="1800" dirty="0">
                <a:latin typeface="Arial"/>
                <a:cs typeface="Arial"/>
              </a:rPr>
              <a:t>a</a:t>
            </a:r>
            <a:endParaRPr sz="1800">
              <a:latin typeface="Arial"/>
              <a:cs typeface="Arial"/>
            </a:endParaRPr>
          </a:p>
        </p:txBody>
      </p:sp>
      <p:sp>
        <p:nvSpPr>
          <p:cNvPr id="35" name="object 35"/>
          <p:cNvSpPr/>
          <p:nvPr/>
        </p:nvSpPr>
        <p:spPr>
          <a:xfrm>
            <a:off x="3146426" y="4832349"/>
            <a:ext cx="284480" cy="284480"/>
          </a:xfrm>
          <a:custGeom>
            <a:avLst/>
            <a:gdLst/>
            <a:ahLst/>
            <a:cxnLst/>
            <a:rect l="l" t="t" r="r" b="b"/>
            <a:pathLst>
              <a:path w="284479" h="284479">
                <a:moveTo>
                  <a:pt x="189230" y="237490"/>
                </a:moveTo>
                <a:lnTo>
                  <a:pt x="93980" y="284480"/>
                </a:lnTo>
                <a:lnTo>
                  <a:pt x="0" y="93980"/>
                </a:lnTo>
                <a:lnTo>
                  <a:pt x="190500" y="0"/>
                </a:lnTo>
                <a:lnTo>
                  <a:pt x="284480" y="190500"/>
                </a:lnTo>
                <a:lnTo>
                  <a:pt x="189230" y="237490"/>
                </a:lnTo>
                <a:close/>
              </a:path>
            </a:pathLst>
          </a:custGeom>
          <a:ln w="17970">
            <a:solidFill>
              <a:srgbClr val="000000"/>
            </a:solidFill>
          </a:ln>
        </p:spPr>
        <p:txBody>
          <a:bodyPr wrap="square" lIns="0" tIns="0" rIns="0" bIns="0" rtlCol="0"/>
          <a:lstStyle/>
          <a:p>
            <a:endParaRPr/>
          </a:p>
        </p:txBody>
      </p:sp>
      <p:sp>
        <p:nvSpPr>
          <p:cNvPr id="36" name="object 36"/>
          <p:cNvSpPr txBox="1"/>
          <p:nvPr/>
        </p:nvSpPr>
        <p:spPr>
          <a:xfrm rot="20040000">
            <a:off x="3157946" y="4860138"/>
            <a:ext cx="262439" cy="228600"/>
          </a:xfrm>
          <a:prstGeom prst="rect">
            <a:avLst/>
          </a:prstGeom>
        </p:spPr>
        <p:txBody>
          <a:bodyPr vert="horz" wrap="square" lIns="0" tIns="0" rIns="0" bIns="0" rtlCol="0">
            <a:spAutoFit/>
          </a:bodyPr>
          <a:lstStyle/>
          <a:p>
            <a:pPr>
              <a:lnSpc>
                <a:spcPts val="1800"/>
              </a:lnSpc>
            </a:pPr>
            <a:r>
              <a:rPr sz="1800" dirty="0">
                <a:latin typeface="Arial"/>
                <a:cs typeface="Arial"/>
              </a:rPr>
              <a:t>b</a:t>
            </a:r>
            <a:endParaRPr sz="1800">
              <a:latin typeface="Arial"/>
              <a:cs typeface="Arial"/>
            </a:endParaRPr>
          </a:p>
        </p:txBody>
      </p:sp>
      <p:sp>
        <p:nvSpPr>
          <p:cNvPr id="37" name="object 37"/>
          <p:cNvSpPr/>
          <p:nvPr/>
        </p:nvSpPr>
        <p:spPr>
          <a:xfrm>
            <a:off x="5653406" y="3991610"/>
            <a:ext cx="295910" cy="297180"/>
          </a:xfrm>
          <a:custGeom>
            <a:avLst/>
            <a:gdLst/>
            <a:ahLst/>
            <a:cxnLst/>
            <a:rect l="l" t="t" r="r" b="b"/>
            <a:pathLst>
              <a:path w="295909" h="297179">
                <a:moveTo>
                  <a:pt x="171450" y="0"/>
                </a:moveTo>
                <a:lnTo>
                  <a:pt x="0" y="124460"/>
                </a:lnTo>
                <a:lnTo>
                  <a:pt x="124459" y="297180"/>
                </a:lnTo>
                <a:lnTo>
                  <a:pt x="295909" y="171450"/>
                </a:lnTo>
                <a:lnTo>
                  <a:pt x="171450" y="0"/>
                </a:lnTo>
                <a:close/>
              </a:path>
            </a:pathLst>
          </a:custGeom>
          <a:solidFill>
            <a:srgbClr val="FFFFFF"/>
          </a:solidFill>
        </p:spPr>
        <p:txBody>
          <a:bodyPr wrap="square" lIns="0" tIns="0" rIns="0" bIns="0" rtlCol="0"/>
          <a:lstStyle/>
          <a:p>
            <a:endParaRPr/>
          </a:p>
        </p:txBody>
      </p:sp>
      <p:sp>
        <p:nvSpPr>
          <p:cNvPr id="38" name="object 38"/>
          <p:cNvSpPr/>
          <p:nvPr/>
        </p:nvSpPr>
        <p:spPr>
          <a:xfrm>
            <a:off x="5653406" y="3991610"/>
            <a:ext cx="295910" cy="297180"/>
          </a:xfrm>
          <a:custGeom>
            <a:avLst/>
            <a:gdLst/>
            <a:ahLst/>
            <a:cxnLst/>
            <a:rect l="l" t="t" r="r" b="b"/>
            <a:pathLst>
              <a:path w="295909" h="297179">
                <a:moveTo>
                  <a:pt x="210819" y="233680"/>
                </a:moveTo>
                <a:lnTo>
                  <a:pt x="124459" y="297180"/>
                </a:lnTo>
                <a:lnTo>
                  <a:pt x="0" y="124460"/>
                </a:lnTo>
                <a:lnTo>
                  <a:pt x="171450" y="0"/>
                </a:lnTo>
                <a:lnTo>
                  <a:pt x="295909" y="171450"/>
                </a:lnTo>
                <a:lnTo>
                  <a:pt x="210819" y="233680"/>
                </a:lnTo>
                <a:close/>
              </a:path>
            </a:pathLst>
          </a:custGeom>
          <a:ln w="17970">
            <a:solidFill>
              <a:srgbClr val="000000"/>
            </a:solidFill>
          </a:ln>
        </p:spPr>
        <p:txBody>
          <a:bodyPr wrap="square" lIns="0" tIns="0" rIns="0" bIns="0" rtlCol="0"/>
          <a:lstStyle/>
          <a:p>
            <a:endParaRPr/>
          </a:p>
        </p:txBody>
      </p:sp>
      <p:sp>
        <p:nvSpPr>
          <p:cNvPr id="39" name="object 39"/>
          <p:cNvSpPr txBox="1"/>
          <p:nvPr/>
        </p:nvSpPr>
        <p:spPr>
          <a:xfrm rot="19440000">
            <a:off x="5670702" y="4024744"/>
            <a:ext cx="261817" cy="228600"/>
          </a:xfrm>
          <a:prstGeom prst="rect">
            <a:avLst/>
          </a:prstGeom>
        </p:spPr>
        <p:txBody>
          <a:bodyPr vert="horz" wrap="square" lIns="0" tIns="0" rIns="0" bIns="0" rtlCol="0">
            <a:spAutoFit/>
          </a:bodyPr>
          <a:lstStyle/>
          <a:p>
            <a:pPr>
              <a:lnSpc>
                <a:spcPts val="1800"/>
              </a:lnSpc>
            </a:pPr>
            <a:r>
              <a:rPr sz="1800" dirty="0">
                <a:latin typeface="Arial"/>
                <a:cs typeface="Arial"/>
              </a:rPr>
              <a:t>p</a:t>
            </a:r>
            <a:endParaRPr sz="1800">
              <a:latin typeface="Arial"/>
              <a:cs typeface="Arial"/>
            </a:endParaRPr>
          </a:p>
        </p:txBody>
      </p:sp>
      <p:sp>
        <p:nvSpPr>
          <p:cNvPr id="40" name="object 40"/>
          <p:cNvSpPr/>
          <p:nvPr/>
        </p:nvSpPr>
        <p:spPr>
          <a:xfrm>
            <a:off x="5774056" y="4804410"/>
            <a:ext cx="285750" cy="284480"/>
          </a:xfrm>
          <a:custGeom>
            <a:avLst/>
            <a:gdLst/>
            <a:ahLst/>
            <a:cxnLst/>
            <a:rect l="l" t="t" r="r" b="b"/>
            <a:pathLst>
              <a:path w="285750" h="284479">
                <a:moveTo>
                  <a:pt x="95250" y="0"/>
                </a:moveTo>
                <a:lnTo>
                  <a:pt x="0" y="190500"/>
                </a:lnTo>
                <a:lnTo>
                  <a:pt x="190500" y="284480"/>
                </a:lnTo>
                <a:lnTo>
                  <a:pt x="285750" y="93980"/>
                </a:lnTo>
                <a:lnTo>
                  <a:pt x="95250" y="0"/>
                </a:lnTo>
                <a:close/>
              </a:path>
            </a:pathLst>
          </a:custGeom>
          <a:solidFill>
            <a:srgbClr val="FFFFFF"/>
          </a:solidFill>
        </p:spPr>
        <p:txBody>
          <a:bodyPr wrap="square" lIns="0" tIns="0" rIns="0" bIns="0" rtlCol="0"/>
          <a:lstStyle/>
          <a:p>
            <a:endParaRPr/>
          </a:p>
        </p:txBody>
      </p:sp>
      <p:sp>
        <p:nvSpPr>
          <p:cNvPr id="41" name="object 41"/>
          <p:cNvSpPr/>
          <p:nvPr/>
        </p:nvSpPr>
        <p:spPr>
          <a:xfrm>
            <a:off x="5774056" y="4804410"/>
            <a:ext cx="285750" cy="284480"/>
          </a:xfrm>
          <a:custGeom>
            <a:avLst/>
            <a:gdLst/>
            <a:ahLst/>
            <a:cxnLst/>
            <a:rect l="l" t="t" r="r" b="b"/>
            <a:pathLst>
              <a:path w="285750" h="284479">
                <a:moveTo>
                  <a:pt x="95250" y="237490"/>
                </a:moveTo>
                <a:lnTo>
                  <a:pt x="0" y="190500"/>
                </a:lnTo>
                <a:lnTo>
                  <a:pt x="95250" y="0"/>
                </a:lnTo>
                <a:lnTo>
                  <a:pt x="285750" y="93980"/>
                </a:lnTo>
                <a:lnTo>
                  <a:pt x="190500" y="284480"/>
                </a:lnTo>
                <a:lnTo>
                  <a:pt x="95250" y="237490"/>
                </a:lnTo>
                <a:close/>
              </a:path>
            </a:pathLst>
          </a:custGeom>
          <a:ln w="17970">
            <a:solidFill>
              <a:srgbClr val="000000"/>
            </a:solidFill>
          </a:ln>
        </p:spPr>
        <p:txBody>
          <a:bodyPr wrap="square" lIns="0" tIns="0" rIns="0" bIns="0" rtlCol="0"/>
          <a:lstStyle/>
          <a:p>
            <a:endParaRPr/>
          </a:p>
        </p:txBody>
      </p:sp>
      <p:sp>
        <p:nvSpPr>
          <p:cNvPr id="42" name="object 42"/>
          <p:cNvSpPr txBox="1"/>
          <p:nvPr/>
        </p:nvSpPr>
        <p:spPr>
          <a:xfrm rot="1560000">
            <a:off x="5785954" y="4832649"/>
            <a:ext cx="262439" cy="228600"/>
          </a:xfrm>
          <a:prstGeom prst="rect">
            <a:avLst/>
          </a:prstGeom>
        </p:spPr>
        <p:txBody>
          <a:bodyPr vert="horz" wrap="square" lIns="0" tIns="0" rIns="0" bIns="0" rtlCol="0">
            <a:spAutoFit/>
          </a:bodyPr>
          <a:lstStyle/>
          <a:p>
            <a:pPr>
              <a:lnSpc>
                <a:spcPts val="1800"/>
              </a:lnSpc>
            </a:pPr>
            <a:r>
              <a:rPr sz="1800" dirty="0">
                <a:latin typeface="Arial"/>
                <a:cs typeface="Arial"/>
              </a:rPr>
              <a:t>q</a:t>
            </a:r>
            <a:endParaRPr sz="1800">
              <a:latin typeface="Arial"/>
              <a:cs typeface="Arial"/>
            </a:endParaRPr>
          </a:p>
        </p:txBody>
      </p:sp>
      <p:sp>
        <p:nvSpPr>
          <p:cNvPr id="43" name="object 43"/>
          <p:cNvSpPr txBox="1"/>
          <p:nvPr/>
        </p:nvSpPr>
        <p:spPr>
          <a:xfrm>
            <a:off x="1878965" y="5920740"/>
            <a:ext cx="1179830" cy="556260"/>
          </a:xfrm>
          <a:prstGeom prst="rect">
            <a:avLst/>
          </a:prstGeom>
        </p:spPr>
        <p:txBody>
          <a:bodyPr vert="horz" wrap="square" lIns="0" tIns="35560" rIns="0" bIns="0" rtlCol="0">
            <a:spAutoFit/>
          </a:bodyPr>
          <a:lstStyle/>
          <a:p>
            <a:pPr marL="189230" marR="5080" indent="-176530">
              <a:lnSpc>
                <a:spcPts val="2020"/>
              </a:lnSpc>
              <a:spcBef>
                <a:spcPts val="280"/>
              </a:spcBef>
            </a:pPr>
            <a:r>
              <a:rPr sz="1800" dirty="0">
                <a:solidFill>
                  <a:srgbClr val="333333"/>
                </a:solidFill>
                <a:latin typeface="Arial"/>
                <a:cs typeface="Arial"/>
              </a:rPr>
              <a:t>su</a:t>
            </a:r>
            <a:r>
              <a:rPr sz="1800" spc="-15" dirty="0">
                <a:solidFill>
                  <a:srgbClr val="333333"/>
                </a:solidFill>
                <a:latin typeface="Arial"/>
                <a:cs typeface="Arial"/>
              </a:rPr>
              <a:t>b</a:t>
            </a:r>
            <a:r>
              <a:rPr sz="1800" dirty="0">
                <a:solidFill>
                  <a:srgbClr val="333333"/>
                </a:solidFill>
                <a:latin typeface="Arial"/>
                <a:cs typeface="Arial"/>
              </a:rPr>
              <a:t>s</a:t>
            </a:r>
            <a:r>
              <a:rPr sz="1800" spc="0" dirty="0">
                <a:solidFill>
                  <a:srgbClr val="333333"/>
                </a:solidFill>
                <a:latin typeface="Arial"/>
                <a:cs typeface="Arial"/>
              </a:rPr>
              <a:t>t</a:t>
            </a:r>
            <a:r>
              <a:rPr sz="1800" spc="-15" dirty="0">
                <a:solidFill>
                  <a:srgbClr val="333333"/>
                </a:solidFill>
                <a:latin typeface="Arial"/>
                <a:cs typeface="Arial"/>
              </a:rPr>
              <a:t>a</a:t>
            </a:r>
            <a:r>
              <a:rPr sz="1800" spc="-5" dirty="0">
                <a:solidFill>
                  <a:srgbClr val="333333"/>
                </a:solidFill>
                <a:latin typeface="Arial"/>
                <a:cs typeface="Arial"/>
              </a:rPr>
              <a:t>nces  </a:t>
            </a:r>
            <a:r>
              <a:rPr sz="1800" dirty="0">
                <a:solidFill>
                  <a:srgbClr val="333333"/>
                </a:solidFill>
                <a:latin typeface="Arial"/>
                <a:cs typeface="Arial"/>
              </a:rPr>
              <a:t>A </a:t>
            </a:r>
            <a:r>
              <a:rPr sz="1800" spc="-10" dirty="0">
                <a:solidFill>
                  <a:srgbClr val="333333"/>
                </a:solidFill>
                <a:latin typeface="Arial"/>
                <a:cs typeface="Arial"/>
              </a:rPr>
              <a:t>and</a:t>
            </a:r>
            <a:r>
              <a:rPr sz="1800" spc="-185" dirty="0">
                <a:solidFill>
                  <a:srgbClr val="333333"/>
                </a:solidFill>
                <a:latin typeface="Arial"/>
                <a:cs typeface="Arial"/>
              </a:rPr>
              <a:t> </a:t>
            </a:r>
            <a:r>
              <a:rPr sz="1800" dirty="0">
                <a:solidFill>
                  <a:srgbClr val="333333"/>
                </a:solidFill>
                <a:latin typeface="Arial"/>
                <a:cs typeface="Arial"/>
              </a:rPr>
              <a:t>B</a:t>
            </a:r>
            <a:endParaRPr sz="1800">
              <a:latin typeface="Arial"/>
              <a:cs typeface="Arial"/>
            </a:endParaRPr>
          </a:p>
        </p:txBody>
      </p:sp>
      <p:sp>
        <p:nvSpPr>
          <p:cNvPr id="44" name="object 45"/>
          <p:cNvSpPr txBox="1"/>
          <p:nvPr/>
        </p:nvSpPr>
        <p:spPr>
          <a:xfrm>
            <a:off x="3465195" y="5920740"/>
            <a:ext cx="1711960" cy="299720"/>
          </a:xfrm>
          <a:prstGeom prst="rect">
            <a:avLst/>
          </a:prstGeom>
        </p:spPr>
        <p:txBody>
          <a:bodyPr vert="horz" wrap="square" lIns="0" tIns="12700" rIns="0" bIns="0" rtlCol="0">
            <a:spAutoFit/>
          </a:bodyPr>
          <a:lstStyle/>
          <a:p>
            <a:pPr marL="12700">
              <a:lnSpc>
                <a:spcPct val="100000"/>
              </a:lnSpc>
              <a:spcBef>
                <a:spcPts val="100"/>
              </a:spcBef>
              <a:tabLst>
                <a:tab pos="658495" algn="l"/>
              </a:tabLst>
            </a:pPr>
            <a:r>
              <a:rPr sz="1800" spc="-5" dirty="0" smtClean="0">
                <a:solidFill>
                  <a:srgbClr val="333333"/>
                </a:solidFill>
                <a:latin typeface="Arial"/>
                <a:cs typeface="Arial"/>
              </a:rPr>
              <a:t>reaction</a:t>
            </a:r>
            <a:r>
              <a:rPr sz="1800" spc="-100" dirty="0" smtClean="0">
                <a:solidFill>
                  <a:srgbClr val="333333"/>
                </a:solidFill>
                <a:latin typeface="Arial"/>
                <a:cs typeface="Arial"/>
              </a:rPr>
              <a:t> </a:t>
            </a:r>
            <a:r>
              <a:rPr sz="1800" dirty="0">
                <a:solidFill>
                  <a:srgbClr val="333333"/>
                </a:solidFill>
                <a:latin typeface="Arial"/>
                <a:cs typeface="Arial"/>
              </a:rPr>
              <a:t>R</a:t>
            </a:r>
            <a:endParaRPr sz="1800" dirty="0">
              <a:latin typeface="Arial"/>
              <a:cs typeface="Arial"/>
            </a:endParaRPr>
          </a:p>
        </p:txBody>
      </p:sp>
      <p:sp>
        <p:nvSpPr>
          <p:cNvPr id="45" name="object 46"/>
          <p:cNvSpPr txBox="1"/>
          <p:nvPr/>
        </p:nvSpPr>
        <p:spPr>
          <a:xfrm>
            <a:off x="5192395" y="5920740"/>
            <a:ext cx="2180590" cy="556260"/>
          </a:xfrm>
          <a:prstGeom prst="rect">
            <a:avLst/>
          </a:prstGeom>
        </p:spPr>
        <p:txBody>
          <a:bodyPr vert="horz" wrap="square" lIns="0" tIns="35560" rIns="0" bIns="0" rtlCol="0">
            <a:spAutoFit/>
          </a:bodyPr>
          <a:lstStyle/>
          <a:p>
            <a:pPr marL="12700" marR="5080" indent="278130">
              <a:lnSpc>
                <a:spcPts val="2020"/>
              </a:lnSpc>
              <a:spcBef>
                <a:spcPts val="280"/>
              </a:spcBef>
              <a:tabLst>
                <a:tab pos="1014094" algn="l"/>
                <a:tab pos="1174115" algn="l"/>
              </a:tabLst>
            </a:pPr>
            <a:r>
              <a:rPr sz="1800" spc="-5" dirty="0">
                <a:solidFill>
                  <a:srgbClr val="333333"/>
                </a:solidFill>
                <a:latin typeface="Arial"/>
                <a:cs typeface="Arial"/>
              </a:rPr>
              <a:t>th</a:t>
            </a:r>
            <a:r>
              <a:rPr sz="1800" spc="-15" dirty="0">
                <a:solidFill>
                  <a:srgbClr val="333333"/>
                </a:solidFill>
                <a:latin typeface="Arial"/>
                <a:cs typeface="Arial"/>
              </a:rPr>
              <a:t>a</a:t>
            </a:r>
            <a:r>
              <a:rPr sz="1800" dirty="0">
                <a:solidFill>
                  <a:srgbClr val="333333"/>
                </a:solidFill>
                <a:latin typeface="Arial"/>
                <a:cs typeface="Arial"/>
              </a:rPr>
              <a:t>t	s</a:t>
            </a:r>
            <a:r>
              <a:rPr sz="1800" spc="-15" dirty="0">
                <a:solidFill>
                  <a:srgbClr val="333333"/>
                </a:solidFill>
                <a:latin typeface="Arial"/>
                <a:cs typeface="Arial"/>
              </a:rPr>
              <a:t>u</a:t>
            </a:r>
            <a:r>
              <a:rPr sz="1800" spc="-5" dirty="0">
                <a:solidFill>
                  <a:srgbClr val="333333"/>
                </a:solidFill>
                <a:latin typeface="Arial"/>
                <a:cs typeface="Arial"/>
              </a:rPr>
              <a:t>bsta</a:t>
            </a:r>
            <a:r>
              <a:rPr sz="1800" spc="-15" dirty="0">
                <a:solidFill>
                  <a:srgbClr val="333333"/>
                </a:solidFill>
                <a:latin typeface="Arial"/>
                <a:cs typeface="Arial"/>
              </a:rPr>
              <a:t>n</a:t>
            </a:r>
            <a:r>
              <a:rPr sz="1800" spc="0" dirty="0">
                <a:solidFill>
                  <a:srgbClr val="333333"/>
                </a:solidFill>
                <a:latin typeface="Arial"/>
                <a:cs typeface="Arial"/>
              </a:rPr>
              <a:t>c</a:t>
            </a:r>
            <a:r>
              <a:rPr sz="1800" spc="-15" dirty="0">
                <a:solidFill>
                  <a:srgbClr val="333333"/>
                </a:solidFill>
                <a:latin typeface="Arial"/>
                <a:cs typeface="Arial"/>
              </a:rPr>
              <a:t>e</a:t>
            </a:r>
            <a:r>
              <a:rPr sz="1800" dirty="0">
                <a:solidFill>
                  <a:srgbClr val="333333"/>
                </a:solidFill>
                <a:latin typeface="Arial"/>
                <a:cs typeface="Arial"/>
              </a:rPr>
              <a:t>s  </a:t>
            </a:r>
            <a:r>
              <a:rPr sz="1800" spc="-10" dirty="0">
                <a:solidFill>
                  <a:srgbClr val="333333"/>
                </a:solidFill>
                <a:latin typeface="Arial"/>
                <a:cs typeface="Arial"/>
              </a:rPr>
              <a:t>produces		</a:t>
            </a:r>
            <a:r>
              <a:rPr sz="1800" dirty="0">
                <a:solidFill>
                  <a:srgbClr val="333333"/>
                </a:solidFill>
                <a:latin typeface="Arial"/>
                <a:cs typeface="Arial"/>
              </a:rPr>
              <a:t>P </a:t>
            </a:r>
            <a:r>
              <a:rPr sz="1800" spc="-10" dirty="0">
                <a:solidFill>
                  <a:srgbClr val="333333"/>
                </a:solidFill>
                <a:latin typeface="Arial"/>
                <a:cs typeface="Arial"/>
              </a:rPr>
              <a:t>and</a:t>
            </a:r>
            <a:r>
              <a:rPr sz="1800" spc="-135" dirty="0">
                <a:solidFill>
                  <a:srgbClr val="333333"/>
                </a:solidFill>
                <a:latin typeface="Arial"/>
                <a:cs typeface="Arial"/>
              </a:rPr>
              <a:t> </a:t>
            </a:r>
            <a:r>
              <a:rPr sz="1800" dirty="0">
                <a:solidFill>
                  <a:srgbClr val="333333"/>
                </a:solidFill>
                <a:latin typeface="Arial"/>
                <a:cs typeface="Arial"/>
              </a:rPr>
              <a:t>Q</a:t>
            </a:r>
            <a:endParaRPr sz="1800">
              <a:latin typeface="Arial"/>
              <a:cs typeface="Arial"/>
            </a:endParaRPr>
          </a:p>
        </p:txBody>
      </p:sp>
    </p:spTree>
    <p:extLst>
      <p:ext uri="{BB962C8B-B14F-4D97-AF65-F5344CB8AC3E}">
        <p14:creationId xmlns:p14="http://schemas.microsoft.com/office/powerpoint/2010/main" val="125991421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2"/>
            <a:ext cx="7467600" cy="808038"/>
          </a:xfrm>
        </p:spPr>
        <p:txBody>
          <a:bodyPr>
            <a:normAutofit/>
          </a:bodyPr>
          <a:lstStyle/>
          <a:p>
            <a:r>
              <a:rPr lang="en-US" sz="4000" b="1" dirty="0" smtClean="0"/>
              <a:t>Systems Biology Markup Language</a:t>
            </a:r>
            <a:endParaRPr lang="en-US" sz="4000" b="1" dirty="0"/>
          </a:p>
        </p:txBody>
      </p:sp>
      <p:sp>
        <p:nvSpPr>
          <p:cNvPr id="4" name="Slide Number Placeholder 3"/>
          <p:cNvSpPr>
            <a:spLocks noGrp="1"/>
          </p:cNvSpPr>
          <p:nvPr>
            <p:ph type="sldNum" sz="quarter" idx="12"/>
          </p:nvPr>
        </p:nvSpPr>
        <p:spPr/>
        <p:txBody>
          <a:bodyPr/>
          <a:lstStyle/>
          <a:p>
            <a:fld id="{03BA6C92-EF2F-4E9E-BEBC-0B605F1BE3C0}" type="slidenum">
              <a:rPr lang="en-US" smtClean="0"/>
              <a:pPr/>
              <a:t>150</a:t>
            </a:fld>
            <a:endParaRPr lang="en-US" dirty="0"/>
          </a:p>
        </p:txBody>
      </p:sp>
      <p:sp>
        <p:nvSpPr>
          <p:cNvPr id="3" name="TextBox 2"/>
          <p:cNvSpPr txBox="1"/>
          <p:nvPr/>
        </p:nvSpPr>
        <p:spPr>
          <a:xfrm>
            <a:off x="228600" y="990600"/>
            <a:ext cx="8763000" cy="5262979"/>
          </a:xfrm>
          <a:prstGeom prst="rect">
            <a:avLst/>
          </a:prstGeom>
          <a:noFill/>
        </p:spPr>
        <p:txBody>
          <a:bodyPr wrap="square" rtlCol="0">
            <a:spAutoFit/>
          </a:bodyPr>
          <a:lstStyle/>
          <a:p>
            <a:r>
              <a:rPr lang="en-US" sz="1400" dirty="0"/>
              <a:t>&lt;?xml version="1.0" encoding="UTF-8"?&gt;</a:t>
            </a:r>
          </a:p>
          <a:p>
            <a:r>
              <a:rPr lang="en-US" sz="1400" dirty="0"/>
              <a:t>&lt;!-- Created by </a:t>
            </a:r>
            <a:r>
              <a:rPr lang="en-US" sz="1400" dirty="0" err="1"/>
              <a:t>XMLPrettyPrinter</a:t>
            </a:r>
            <a:r>
              <a:rPr lang="en-US" sz="1400" dirty="0"/>
              <a:t> on 7/30/2012 </a:t>
            </a:r>
            <a:r>
              <a:rPr lang="en-US" sz="1400" dirty="0" smtClean="0"/>
              <a:t>--&gt;</a:t>
            </a:r>
            <a:endParaRPr lang="en-US" sz="1400" dirty="0"/>
          </a:p>
          <a:p>
            <a:r>
              <a:rPr lang="en-US" sz="1400" dirty="0"/>
              <a:t>&lt;</a:t>
            </a:r>
            <a:r>
              <a:rPr lang="en-US" sz="1400" dirty="0" err="1"/>
              <a:t>sbml</a:t>
            </a:r>
            <a:r>
              <a:rPr lang="en-US" sz="1400" dirty="0"/>
              <a:t> </a:t>
            </a:r>
            <a:r>
              <a:rPr lang="en-US" sz="1400" dirty="0" err="1"/>
              <a:t>xmlns</a:t>
            </a:r>
            <a:r>
              <a:rPr lang="en-US" sz="1400" dirty="0"/>
              <a:t> = "http://www.sbml.org/sbml/level2" level = "2" version = "1"&gt;</a:t>
            </a:r>
          </a:p>
          <a:p>
            <a:r>
              <a:rPr lang="en-US" sz="1400" dirty="0"/>
              <a:t>   &lt;model id = "cell"&gt;</a:t>
            </a:r>
          </a:p>
          <a:p>
            <a:r>
              <a:rPr lang="en-US" sz="1400" dirty="0"/>
              <a:t>      &lt;</a:t>
            </a:r>
            <a:r>
              <a:rPr lang="en-US" sz="1400" dirty="0" err="1"/>
              <a:t>listOfCompartments</a:t>
            </a:r>
            <a:r>
              <a:rPr lang="en-US" sz="1400" dirty="0"/>
              <a:t>&gt;</a:t>
            </a:r>
          </a:p>
          <a:p>
            <a:r>
              <a:rPr lang="en-US" sz="1400" dirty="0"/>
              <a:t>         &lt;compartment id = "compartment" size = "1"/&gt;</a:t>
            </a:r>
          </a:p>
          <a:p>
            <a:r>
              <a:rPr lang="en-US" sz="1400" dirty="0"/>
              <a:t>      &lt;/</a:t>
            </a:r>
            <a:r>
              <a:rPr lang="en-US" sz="1400" dirty="0" err="1"/>
              <a:t>listOfCompartments</a:t>
            </a:r>
            <a:r>
              <a:rPr lang="en-US" sz="1400" dirty="0"/>
              <a:t>&gt;</a:t>
            </a:r>
          </a:p>
          <a:p>
            <a:r>
              <a:rPr lang="en-US" sz="1400" dirty="0"/>
              <a:t>      &lt;</a:t>
            </a:r>
            <a:r>
              <a:rPr lang="en-US" sz="1400" dirty="0" err="1"/>
              <a:t>listOfSpecies</a:t>
            </a:r>
            <a:r>
              <a:rPr lang="en-US" sz="1400" dirty="0"/>
              <a:t>&gt;</a:t>
            </a:r>
          </a:p>
          <a:p>
            <a:r>
              <a:rPr lang="en-US" sz="1400" dirty="0"/>
              <a:t>         &lt;species id = "S1" </a:t>
            </a:r>
            <a:r>
              <a:rPr lang="en-US" sz="1400" dirty="0" err="1"/>
              <a:t>boundaryCondition</a:t>
            </a:r>
            <a:r>
              <a:rPr lang="en-US" sz="1400" dirty="0"/>
              <a:t> = "true" </a:t>
            </a:r>
            <a:r>
              <a:rPr lang="en-US" sz="1400" dirty="0" err="1"/>
              <a:t>initialConcentration</a:t>
            </a:r>
            <a:r>
              <a:rPr lang="en-US" sz="1400" dirty="0"/>
              <a:t> = "1" compartment = "compartment"/&gt;</a:t>
            </a:r>
          </a:p>
          <a:p>
            <a:r>
              <a:rPr lang="en-US" sz="1400" dirty="0"/>
              <a:t>         &lt;species id = "S3" </a:t>
            </a:r>
            <a:r>
              <a:rPr lang="en-US" sz="1400" dirty="0" err="1"/>
              <a:t>boundaryCondition</a:t>
            </a:r>
            <a:r>
              <a:rPr lang="en-US" sz="1400" dirty="0"/>
              <a:t> = "true" </a:t>
            </a:r>
            <a:r>
              <a:rPr lang="en-US" sz="1400" dirty="0" err="1"/>
              <a:t>initialConcentration</a:t>
            </a:r>
            <a:r>
              <a:rPr lang="en-US" sz="1400" dirty="0"/>
              <a:t> = "0" compartment = "compartment"/&gt;</a:t>
            </a:r>
          </a:p>
          <a:p>
            <a:r>
              <a:rPr lang="en-US" sz="1400" dirty="0"/>
              <a:t>         &lt;species id = "S2" </a:t>
            </a:r>
            <a:r>
              <a:rPr lang="en-US" sz="1400" dirty="0" err="1"/>
              <a:t>boundaryCondition</a:t>
            </a:r>
            <a:r>
              <a:rPr lang="en-US" sz="1400" dirty="0"/>
              <a:t> = "false" </a:t>
            </a:r>
            <a:r>
              <a:rPr lang="en-US" sz="1400" dirty="0" err="1"/>
              <a:t>initialConcentration</a:t>
            </a:r>
            <a:r>
              <a:rPr lang="en-US" sz="1400" dirty="0"/>
              <a:t> = "</a:t>
            </a:r>
            <a:r>
              <a:rPr lang="en-US" sz="1400" dirty="0" smtClean="0"/>
              <a:t>1.33" </a:t>
            </a:r>
            <a:r>
              <a:rPr lang="en-US" sz="1400" dirty="0"/>
              <a:t>compartment = "compartment"/&gt;</a:t>
            </a:r>
          </a:p>
          <a:p>
            <a:r>
              <a:rPr lang="en-US" sz="1400" dirty="0"/>
              <a:t>      &lt;/</a:t>
            </a:r>
            <a:r>
              <a:rPr lang="en-US" sz="1400" dirty="0" err="1"/>
              <a:t>listOfSpecies</a:t>
            </a:r>
            <a:r>
              <a:rPr lang="en-US" sz="1400" dirty="0"/>
              <a:t>&gt;</a:t>
            </a:r>
          </a:p>
          <a:p>
            <a:r>
              <a:rPr lang="en-US" sz="1400" dirty="0"/>
              <a:t>      &lt;</a:t>
            </a:r>
            <a:r>
              <a:rPr lang="en-US" sz="1400" dirty="0" err="1"/>
              <a:t>listOfParameters</a:t>
            </a:r>
            <a:r>
              <a:rPr lang="en-US" sz="1400" dirty="0"/>
              <a:t>&gt;</a:t>
            </a:r>
          </a:p>
          <a:p>
            <a:r>
              <a:rPr lang="en-US" sz="1400" dirty="0"/>
              <a:t>         &lt;parameter id = "k1" value = "3.4"/&gt;</a:t>
            </a:r>
          </a:p>
          <a:p>
            <a:r>
              <a:rPr lang="en-US" sz="1400" dirty="0"/>
              <a:t>         &lt;parameter id = "k2" value = "2.3"/&gt;</a:t>
            </a:r>
          </a:p>
          <a:p>
            <a:r>
              <a:rPr lang="en-US" sz="1400" dirty="0"/>
              <a:t>      &lt;/</a:t>
            </a:r>
            <a:r>
              <a:rPr lang="en-US" sz="1400" dirty="0" err="1"/>
              <a:t>listOfParameters</a:t>
            </a:r>
            <a:r>
              <a:rPr lang="en-US" sz="1400" dirty="0"/>
              <a:t>&gt;</a:t>
            </a:r>
          </a:p>
          <a:p>
            <a:r>
              <a:rPr lang="en-US" sz="1400" dirty="0"/>
              <a:t>      &lt;</a:t>
            </a:r>
            <a:r>
              <a:rPr lang="en-US" sz="1400" dirty="0" err="1"/>
              <a:t>listOfReactions</a:t>
            </a:r>
            <a:r>
              <a:rPr lang="en-US" sz="1400" dirty="0"/>
              <a:t>&gt;</a:t>
            </a:r>
          </a:p>
          <a:p>
            <a:r>
              <a:rPr lang="en-US" sz="1400" dirty="0"/>
              <a:t>         &lt;reaction id = "J1" reversible = "false"&gt;</a:t>
            </a:r>
          </a:p>
          <a:p>
            <a:r>
              <a:rPr lang="en-US" sz="1400" dirty="0"/>
              <a:t>            &lt;</a:t>
            </a:r>
            <a:r>
              <a:rPr lang="en-US" sz="1400" dirty="0" err="1"/>
              <a:t>listOfReactants</a:t>
            </a:r>
            <a:r>
              <a:rPr lang="en-US" sz="1400" dirty="0"/>
              <a:t>&gt;</a:t>
            </a:r>
          </a:p>
          <a:p>
            <a:r>
              <a:rPr lang="en-US" sz="1400" dirty="0"/>
              <a:t>               &lt;</a:t>
            </a:r>
            <a:r>
              <a:rPr lang="en-US" sz="1400" dirty="0" err="1"/>
              <a:t>speciesReference</a:t>
            </a:r>
            <a:r>
              <a:rPr lang="en-US" sz="1400" dirty="0"/>
              <a:t> species = "S1" stoichiometry = "1"/&gt;</a:t>
            </a:r>
          </a:p>
          <a:p>
            <a:r>
              <a:rPr lang="en-US" sz="1400" dirty="0"/>
              <a:t>            &lt;/</a:t>
            </a:r>
            <a:r>
              <a:rPr lang="en-US" sz="1400" dirty="0" err="1"/>
              <a:t>listOfReactants</a:t>
            </a:r>
            <a:r>
              <a:rPr lang="en-US" sz="1400" dirty="0"/>
              <a:t>&gt;</a:t>
            </a:r>
          </a:p>
          <a:p>
            <a:r>
              <a:rPr lang="en-US" sz="1400" dirty="0"/>
              <a:t>            &lt;</a:t>
            </a:r>
            <a:r>
              <a:rPr lang="en-US" sz="1400" dirty="0" err="1"/>
              <a:t>listOfProducts</a:t>
            </a:r>
            <a:r>
              <a:rPr lang="en-US" sz="1400" dirty="0"/>
              <a:t>&gt;</a:t>
            </a:r>
          </a:p>
          <a:p>
            <a:r>
              <a:rPr lang="en-US" sz="1400" dirty="0"/>
              <a:t>               &lt;</a:t>
            </a:r>
            <a:r>
              <a:rPr lang="en-US" sz="1400" dirty="0" err="1"/>
              <a:t>speciesReference</a:t>
            </a:r>
            <a:r>
              <a:rPr lang="en-US" sz="1400" dirty="0"/>
              <a:t> species = "S2" stoichiometry = "1"/&gt;</a:t>
            </a:r>
          </a:p>
          <a:p>
            <a:r>
              <a:rPr lang="en-US" sz="1400" dirty="0"/>
              <a:t>            &lt;/</a:t>
            </a:r>
            <a:r>
              <a:rPr lang="en-US" sz="1400" dirty="0" err="1"/>
              <a:t>listOfProducts</a:t>
            </a:r>
            <a:r>
              <a:rPr lang="en-US" sz="1400" dirty="0" smtClean="0"/>
              <a:t>&gt;</a:t>
            </a:r>
            <a:endParaRPr lang="en-US" sz="1400" dirty="0"/>
          </a:p>
        </p:txBody>
      </p:sp>
    </p:spTree>
    <p:extLst>
      <p:ext uri="{BB962C8B-B14F-4D97-AF65-F5344CB8AC3E}">
        <p14:creationId xmlns:p14="http://schemas.microsoft.com/office/powerpoint/2010/main" val="709761094"/>
      </p:ext>
    </p:extLst>
  </p:cSld>
  <p:clrMapOvr>
    <a:masterClrMapping/>
  </p:clrMapOvr>
  <p:transition advTm="17913"/>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2"/>
            <a:ext cx="7467600" cy="808038"/>
          </a:xfrm>
        </p:spPr>
        <p:txBody>
          <a:bodyPr>
            <a:normAutofit/>
          </a:bodyPr>
          <a:lstStyle/>
          <a:p>
            <a:r>
              <a:rPr lang="en-US" sz="4000" b="1" dirty="0" smtClean="0"/>
              <a:t>Systems Biology Markup Language</a:t>
            </a:r>
            <a:endParaRPr lang="en-US" sz="4000" b="1" dirty="0"/>
          </a:p>
        </p:txBody>
      </p:sp>
      <p:sp>
        <p:nvSpPr>
          <p:cNvPr id="4" name="Slide Number Placeholder 3"/>
          <p:cNvSpPr>
            <a:spLocks noGrp="1"/>
          </p:cNvSpPr>
          <p:nvPr>
            <p:ph type="sldNum" sz="quarter" idx="12"/>
          </p:nvPr>
        </p:nvSpPr>
        <p:spPr/>
        <p:txBody>
          <a:bodyPr/>
          <a:lstStyle/>
          <a:p>
            <a:fld id="{03BA6C92-EF2F-4E9E-BEBC-0B605F1BE3C0}" type="slidenum">
              <a:rPr lang="en-US" smtClean="0"/>
              <a:pPr/>
              <a:t>151</a:t>
            </a:fld>
            <a:endParaRPr lang="en-US" dirty="0"/>
          </a:p>
        </p:txBody>
      </p:sp>
      <p:sp>
        <p:nvSpPr>
          <p:cNvPr id="3" name="TextBox 2"/>
          <p:cNvSpPr txBox="1"/>
          <p:nvPr/>
        </p:nvSpPr>
        <p:spPr>
          <a:xfrm>
            <a:off x="228600" y="990600"/>
            <a:ext cx="8763000" cy="8279190"/>
          </a:xfrm>
          <a:prstGeom prst="rect">
            <a:avLst/>
          </a:prstGeom>
          <a:noFill/>
        </p:spPr>
        <p:txBody>
          <a:bodyPr wrap="square" rtlCol="0">
            <a:spAutoFit/>
          </a:bodyPr>
          <a:lstStyle/>
          <a:p>
            <a:r>
              <a:rPr lang="en-US" sz="1400" dirty="0"/>
              <a:t> &lt;</a:t>
            </a:r>
            <a:r>
              <a:rPr lang="en-US" sz="1400" dirty="0" err="1"/>
              <a:t>kineticLaw</a:t>
            </a:r>
            <a:r>
              <a:rPr lang="en-US" sz="1400" dirty="0"/>
              <a:t>&gt;</a:t>
            </a:r>
          </a:p>
          <a:p>
            <a:r>
              <a:rPr lang="en-US" sz="1400" dirty="0"/>
              <a:t>               &lt;math </a:t>
            </a:r>
            <a:r>
              <a:rPr lang="en-US" sz="1400" dirty="0" err="1"/>
              <a:t>xmlns</a:t>
            </a:r>
            <a:r>
              <a:rPr lang="en-US" sz="1400" dirty="0"/>
              <a:t> = "http://www.w3.org/1998/Math/MathML"&gt;</a:t>
            </a:r>
          </a:p>
          <a:p>
            <a:r>
              <a:rPr lang="en-US" sz="1400" dirty="0"/>
              <a:t>                  &lt;apply&gt;</a:t>
            </a:r>
          </a:p>
          <a:p>
            <a:r>
              <a:rPr lang="en-US" sz="1400" dirty="0"/>
              <a:t>                     &lt;times/&gt;</a:t>
            </a:r>
          </a:p>
          <a:p>
            <a:r>
              <a:rPr lang="en-US" sz="1400" dirty="0"/>
              <a:t>                     &lt;ci&gt;</a:t>
            </a:r>
          </a:p>
          <a:p>
            <a:r>
              <a:rPr lang="en-US" sz="1400" dirty="0"/>
              <a:t>                           k1</a:t>
            </a:r>
          </a:p>
          <a:p>
            <a:r>
              <a:rPr lang="en-US" sz="1400" dirty="0"/>
              <a:t>                     &lt;/ci&gt;</a:t>
            </a:r>
          </a:p>
          <a:p>
            <a:r>
              <a:rPr lang="en-US" sz="1400" dirty="0"/>
              <a:t>                     &lt;ci&gt;</a:t>
            </a:r>
          </a:p>
          <a:p>
            <a:r>
              <a:rPr lang="en-US" sz="1400" dirty="0"/>
              <a:t>                           S1</a:t>
            </a:r>
          </a:p>
          <a:p>
            <a:r>
              <a:rPr lang="en-US" sz="1400" dirty="0"/>
              <a:t>                     &lt;/ci&gt;</a:t>
            </a:r>
          </a:p>
          <a:p>
            <a:r>
              <a:rPr lang="en-US" sz="1400" dirty="0"/>
              <a:t>                  &lt;/apply&gt;</a:t>
            </a:r>
          </a:p>
          <a:p>
            <a:r>
              <a:rPr lang="en-US" sz="1400" dirty="0"/>
              <a:t>               &lt;/math&gt;</a:t>
            </a:r>
          </a:p>
          <a:p>
            <a:r>
              <a:rPr lang="en-US" sz="1400" dirty="0"/>
              <a:t>            &lt;/</a:t>
            </a:r>
            <a:r>
              <a:rPr lang="en-US" sz="1400" dirty="0" err="1"/>
              <a:t>kineticLaw</a:t>
            </a:r>
            <a:r>
              <a:rPr lang="en-US" sz="1400" dirty="0"/>
              <a:t>&gt;</a:t>
            </a:r>
          </a:p>
          <a:p>
            <a:r>
              <a:rPr lang="en-US" sz="1400" dirty="0"/>
              <a:t>         &lt;/reaction&gt;</a:t>
            </a:r>
          </a:p>
          <a:p>
            <a:r>
              <a:rPr lang="en-US" sz="1400" dirty="0"/>
              <a:t>         &lt;reaction id = "J2" reversible = "false"&gt;</a:t>
            </a:r>
          </a:p>
          <a:p>
            <a:r>
              <a:rPr lang="en-US" sz="1400" dirty="0"/>
              <a:t>            &lt;</a:t>
            </a:r>
            <a:r>
              <a:rPr lang="en-US" sz="1400" dirty="0" err="1"/>
              <a:t>listOfReactants</a:t>
            </a:r>
            <a:r>
              <a:rPr lang="en-US" sz="1400" dirty="0"/>
              <a:t>&gt;</a:t>
            </a:r>
          </a:p>
          <a:p>
            <a:r>
              <a:rPr lang="en-US" sz="1400" dirty="0"/>
              <a:t>               &lt;</a:t>
            </a:r>
            <a:r>
              <a:rPr lang="en-US" sz="1400" dirty="0" err="1"/>
              <a:t>speciesReference</a:t>
            </a:r>
            <a:r>
              <a:rPr lang="en-US" sz="1400" dirty="0"/>
              <a:t> species = "S2" stoichiometry = "1"/&gt;</a:t>
            </a:r>
          </a:p>
          <a:p>
            <a:r>
              <a:rPr lang="en-US" sz="1400" dirty="0"/>
              <a:t>            &lt;/</a:t>
            </a:r>
            <a:r>
              <a:rPr lang="en-US" sz="1400" dirty="0" err="1"/>
              <a:t>listOfReactants</a:t>
            </a:r>
            <a:r>
              <a:rPr lang="en-US" sz="1400" dirty="0"/>
              <a:t>&gt;</a:t>
            </a:r>
          </a:p>
          <a:p>
            <a:r>
              <a:rPr lang="en-US" sz="1400" dirty="0"/>
              <a:t>            &lt;</a:t>
            </a:r>
            <a:r>
              <a:rPr lang="en-US" sz="1400" dirty="0" err="1"/>
              <a:t>listOfProducts</a:t>
            </a:r>
            <a:r>
              <a:rPr lang="en-US" sz="1400" dirty="0"/>
              <a:t>&gt;</a:t>
            </a:r>
          </a:p>
          <a:p>
            <a:r>
              <a:rPr lang="en-US" sz="1400" dirty="0"/>
              <a:t>               &lt;</a:t>
            </a:r>
            <a:r>
              <a:rPr lang="en-US" sz="1400" dirty="0" err="1"/>
              <a:t>speciesReference</a:t>
            </a:r>
            <a:r>
              <a:rPr lang="en-US" sz="1400" dirty="0"/>
              <a:t> species = "S3" stoichiometry = "1"/&gt;</a:t>
            </a:r>
          </a:p>
          <a:p>
            <a:r>
              <a:rPr lang="en-US" sz="1400" dirty="0"/>
              <a:t>            &lt;/</a:t>
            </a:r>
            <a:r>
              <a:rPr lang="en-US" sz="1400" dirty="0" err="1"/>
              <a:t>listOfProducts</a:t>
            </a:r>
            <a:r>
              <a:rPr lang="en-US" sz="1400" dirty="0"/>
              <a:t>&gt;</a:t>
            </a:r>
          </a:p>
          <a:p>
            <a:r>
              <a:rPr lang="en-US" sz="1400" dirty="0"/>
              <a:t>            &lt;</a:t>
            </a:r>
            <a:r>
              <a:rPr lang="en-US" sz="1400" dirty="0" err="1"/>
              <a:t>kineticLaw</a:t>
            </a:r>
            <a:r>
              <a:rPr lang="en-US" sz="1400" dirty="0"/>
              <a:t>&gt;</a:t>
            </a:r>
          </a:p>
          <a:p>
            <a:r>
              <a:rPr lang="en-US" sz="1400" dirty="0"/>
              <a:t>               &lt;math </a:t>
            </a:r>
            <a:r>
              <a:rPr lang="en-US" sz="1400" dirty="0" err="1"/>
              <a:t>xmlns</a:t>
            </a:r>
            <a:r>
              <a:rPr lang="en-US" sz="1400" dirty="0"/>
              <a:t> = "http://www.w3.org/1998/Math/MathML"&gt;</a:t>
            </a:r>
          </a:p>
          <a:p>
            <a:r>
              <a:rPr lang="en-US" sz="1400" dirty="0"/>
              <a:t>                  &lt;apply&gt;</a:t>
            </a:r>
          </a:p>
          <a:p>
            <a:r>
              <a:rPr lang="en-US" sz="1400" dirty="0"/>
              <a:t>                     &lt;times/&gt;</a:t>
            </a:r>
          </a:p>
          <a:p>
            <a:r>
              <a:rPr lang="en-US" sz="1400" dirty="0"/>
              <a:t>                     &lt;ci&gt;</a:t>
            </a:r>
          </a:p>
          <a:p>
            <a:r>
              <a:rPr lang="en-US" sz="1400" dirty="0"/>
              <a:t>                           k2</a:t>
            </a:r>
          </a:p>
          <a:p>
            <a:r>
              <a:rPr lang="en-US" sz="1400" dirty="0"/>
              <a:t>                     &lt;/ci&gt;</a:t>
            </a:r>
          </a:p>
          <a:p>
            <a:r>
              <a:rPr lang="en-US" sz="1400" dirty="0"/>
              <a:t>                     &lt;ci&gt;</a:t>
            </a:r>
          </a:p>
          <a:p>
            <a:r>
              <a:rPr lang="en-US" sz="1400" dirty="0"/>
              <a:t>                           S2</a:t>
            </a:r>
          </a:p>
          <a:p>
            <a:r>
              <a:rPr lang="en-US" sz="1400" dirty="0"/>
              <a:t>                     &lt;/ci&gt;</a:t>
            </a:r>
          </a:p>
          <a:p>
            <a:r>
              <a:rPr lang="en-US" sz="1400" dirty="0"/>
              <a:t>                  &lt;/apply&gt;</a:t>
            </a:r>
          </a:p>
          <a:p>
            <a:r>
              <a:rPr lang="en-US" sz="1400" dirty="0"/>
              <a:t>               &lt;/math&gt;</a:t>
            </a:r>
          </a:p>
          <a:p>
            <a:r>
              <a:rPr lang="en-US" sz="1400" dirty="0"/>
              <a:t>            &lt;/</a:t>
            </a:r>
            <a:r>
              <a:rPr lang="en-US" sz="1400" dirty="0" err="1"/>
              <a:t>kineticLaw</a:t>
            </a:r>
            <a:r>
              <a:rPr lang="en-US" sz="1400" dirty="0"/>
              <a:t>&gt;</a:t>
            </a:r>
          </a:p>
          <a:p>
            <a:r>
              <a:rPr lang="en-US" sz="1400" dirty="0"/>
              <a:t>         &lt;/reaction&gt;</a:t>
            </a:r>
          </a:p>
          <a:p>
            <a:r>
              <a:rPr lang="en-US" sz="1400" dirty="0"/>
              <a:t>      &lt;/</a:t>
            </a:r>
            <a:r>
              <a:rPr lang="en-US" sz="1400" dirty="0" err="1"/>
              <a:t>listOfReactions</a:t>
            </a:r>
            <a:r>
              <a:rPr lang="en-US" sz="1400" dirty="0"/>
              <a:t>&gt;</a:t>
            </a:r>
          </a:p>
          <a:p>
            <a:r>
              <a:rPr lang="en-US" sz="1400" dirty="0"/>
              <a:t>   &lt;/model&gt;</a:t>
            </a:r>
          </a:p>
          <a:p>
            <a:r>
              <a:rPr lang="en-US" sz="1400" dirty="0"/>
              <a:t>&lt;/</a:t>
            </a:r>
            <a:r>
              <a:rPr lang="en-US" sz="1400" dirty="0" err="1"/>
              <a:t>sbml</a:t>
            </a:r>
            <a:r>
              <a:rPr lang="en-US" sz="1400" dirty="0"/>
              <a:t>&gt;</a:t>
            </a:r>
          </a:p>
        </p:txBody>
      </p:sp>
    </p:spTree>
    <p:extLst>
      <p:ext uri="{BB962C8B-B14F-4D97-AF65-F5344CB8AC3E}">
        <p14:creationId xmlns:p14="http://schemas.microsoft.com/office/powerpoint/2010/main" val="1830531420"/>
      </p:ext>
    </p:extLst>
  </p:cSld>
  <p:clrMapOvr>
    <a:masterClrMapping/>
  </p:clrMapOvr>
  <p:transition advTm="17913"/>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Modeling of Biochemical Reaction Systems</a:t>
            </a:r>
            <a:endParaRPr lang="en-US" dirty="0"/>
          </a:p>
        </p:txBody>
      </p:sp>
      <p:sp>
        <p:nvSpPr>
          <p:cNvPr id="7" name="Slide Number Placeholder 3"/>
          <p:cNvSpPr>
            <a:spLocks noGrp="1"/>
          </p:cNvSpPr>
          <p:nvPr>
            <p:ph type="sldNum" sz="quarter" idx="12"/>
          </p:nvPr>
        </p:nvSpPr>
        <p:spPr/>
        <p:txBody>
          <a:bodyPr/>
          <a:lstStyle/>
          <a:p>
            <a:fld id="{03BA6C92-EF2F-4E9E-BEBC-0B605F1BE3C0}" type="slidenum">
              <a:rPr lang="en-US" smtClean="0"/>
              <a:pPr/>
              <a:t>16</a:t>
            </a:fld>
            <a:endParaRPr lang="en-US" dirty="0"/>
          </a:p>
        </p:txBody>
      </p:sp>
      <p:sp>
        <p:nvSpPr>
          <p:cNvPr id="6" name="TextBox 5"/>
          <p:cNvSpPr txBox="1"/>
          <p:nvPr/>
        </p:nvSpPr>
        <p:spPr>
          <a:xfrm>
            <a:off x="1143000" y="1676400"/>
            <a:ext cx="6781800" cy="1477328"/>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114300" lvl="2"/>
            <a:r>
              <a:rPr lang="en-US" dirty="0" smtClean="0">
                <a:sym typeface="Wingdings" pitchFamily="2" charset="2"/>
              </a:rPr>
              <a:t>Assumptions:  </a:t>
            </a:r>
          </a:p>
          <a:p>
            <a:pPr marL="285750" lvl="2" indent="-171450">
              <a:buFont typeface="Arial" pitchFamily="34" charset="0"/>
              <a:buChar char="•"/>
            </a:pPr>
            <a:r>
              <a:rPr lang="en-US" dirty="0" smtClean="0">
                <a:sym typeface="Wingdings" pitchFamily="2" charset="2"/>
              </a:rPr>
              <a:t>The reaction systems are spatially homogeneous at every moment of time evolution.</a:t>
            </a:r>
          </a:p>
          <a:p>
            <a:pPr marL="285750" lvl="2" indent="-171450">
              <a:buFont typeface="Arial" pitchFamily="34" charset="0"/>
              <a:buChar char="•"/>
            </a:pPr>
            <a:r>
              <a:rPr lang="en-US" dirty="0" smtClean="0">
                <a:sym typeface="Wingdings" pitchFamily="2" charset="2"/>
              </a:rPr>
              <a:t>The underlying reaction rates are described by the mass action law.  </a:t>
            </a:r>
          </a:p>
        </p:txBody>
      </p:sp>
      <p:sp>
        <p:nvSpPr>
          <p:cNvPr id="9" name="TextBox 8"/>
          <p:cNvSpPr txBox="1"/>
          <p:nvPr/>
        </p:nvSpPr>
        <p:spPr>
          <a:xfrm>
            <a:off x="1143000" y="3614678"/>
            <a:ext cx="6781800" cy="2862322"/>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lvl="2" indent="-171450"/>
            <a:r>
              <a:rPr lang="en-US" dirty="0" smtClean="0">
                <a:sym typeface="Wingdings" pitchFamily="2" charset="2"/>
              </a:rPr>
              <a:t>Model Description:</a:t>
            </a:r>
          </a:p>
          <a:p>
            <a:pPr marL="285750" lvl="2" indent="-171450">
              <a:buFont typeface="Arial" pitchFamily="34" charset="0"/>
              <a:buChar char="•"/>
            </a:pPr>
            <a:r>
              <a:rPr lang="en-US" dirty="0" smtClean="0">
                <a:sym typeface="Wingdings" pitchFamily="2" charset="2"/>
              </a:rPr>
              <a:t>Variables: Entities that change in time governed by chemical reactions.  In the example below, [A], [B], [C].</a:t>
            </a:r>
          </a:p>
          <a:p>
            <a:pPr marL="285750" lvl="2" indent="-171450">
              <a:buFont typeface="Arial" pitchFamily="34" charset="0"/>
              <a:buChar char="•"/>
            </a:pPr>
            <a:r>
              <a:rPr lang="en-US" dirty="0" smtClean="0">
                <a:sym typeface="Wingdings" pitchFamily="2" charset="2"/>
              </a:rPr>
              <a:t>Parameters: Entities that do not change or change independently of the chemical reactions, can be perturbed by external intervention: k(t).</a:t>
            </a:r>
          </a:p>
          <a:p>
            <a:pPr marL="285750" lvl="2" indent="-171450">
              <a:buFont typeface="Arial" pitchFamily="34" charset="0"/>
              <a:buChar char="•"/>
            </a:pPr>
            <a:r>
              <a:rPr lang="en-US" dirty="0" smtClean="0">
                <a:sym typeface="Wingdings" pitchFamily="2" charset="2"/>
              </a:rPr>
              <a:t>Time evolution:</a:t>
            </a:r>
          </a:p>
          <a:p>
            <a:pPr marL="285750" lvl="2" indent="-171450">
              <a:buFont typeface="Arial" pitchFamily="34" charset="0"/>
              <a:buChar char="•"/>
            </a:pPr>
            <a:endParaRPr lang="en-US" dirty="0" smtClean="0">
              <a:sym typeface="Wingdings" pitchFamily="2" charset="2"/>
            </a:endParaRPr>
          </a:p>
          <a:p>
            <a:pPr marL="285750" lvl="2" indent="-171450">
              <a:buFont typeface="Arial" pitchFamily="34" charset="0"/>
              <a:buChar char="•"/>
            </a:pPr>
            <a:endParaRPr lang="en-US" dirty="0" smtClean="0">
              <a:sym typeface="Wingdings" pitchFamily="2" charset="2"/>
            </a:endParaRPr>
          </a:p>
          <a:p>
            <a:pPr marL="114300" lvl="2"/>
            <a:endParaRPr lang="en-US" dirty="0" smtClean="0">
              <a:sym typeface="Wingdings" pitchFamily="2" charset="2"/>
            </a:endParaRPr>
          </a:p>
        </p:txBody>
      </p:sp>
      <p:pic>
        <p:nvPicPr>
          <p:cNvPr id="11" name="Picture 10" descr="TP_tmp.emf"/>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2590800" y="5638800"/>
            <a:ext cx="3679951" cy="558769"/>
          </a:xfrm>
          <a:prstGeom prst="rect">
            <a:avLst/>
          </a:prstGeom>
          <a:noFill/>
          <a:ln/>
          <a:effectLst/>
        </p:spPr>
      </p:pic>
    </p:spTree>
    <p:extLst>
      <p:ext uri="{BB962C8B-B14F-4D97-AF65-F5344CB8AC3E}">
        <p14:creationId xmlns:p14="http://schemas.microsoft.com/office/powerpoint/2010/main" val="2890912021"/>
      </p:ext>
    </p:extLst>
  </p:cSld>
  <p:clrMapOvr>
    <a:masterClrMapping/>
  </p:clrMapOvr>
  <p:transition advTm="1547"/>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Transformation Processes</a:t>
            </a:r>
            <a:endParaRPr lang="en-US" dirty="0"/>
          </a:p>
        </p:txBody>
      </p:sp>
      <p:sp>
        <p:nvSpPr>
          <p:cNvPr id="7" name="Slide Number Placeholder 3"/>
          <p:cNvSpPr>
            <a:spLocks noGrp="1"/>
          </p:cNvSpPr>
          <p:nvPr>
            <p:ph type="sldNum" sz="quarter" idx="12"/>
          </p:nvPr>
        </p:nvSpPr>
        <p:spPr/>
        <p:txBody>
          <a:bodyPr/>
          <a:lstStyle/>
          <a:p>
            <a:fld id="{03BA6C92-EF2F-4E9E-BEBC-0B605F1BE3C0}" type="slidenum">
              <a:rPr lang="en-US" smtClean="0"/>
              <a:pPr/>
              <a:t>17</a:t>
            </a:fld>
            <a:endParaRPr lang="en-US" dirty="0"/>
          </a:p>
        </p:txBody>
      </p:sp>
      <p:sp>
        <p:nvSpPr>
          <p:cNvPr id="9" name="TextBox 8"/>
          <p:cNvSpPr txBox="1"/>
          <p:nvPr/>
        </p:nvSpPr>
        <p:spPr>
          <a:xfrm>
            <a:off x="1202829" y="1446271"/>
            <a:ext cx="6572884" cy="1477328"/>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lvl="2" indent="-171450"/>
            <a:r>
              <a:rPr lang="en-US" dirty="0" smtClean="0">
                <a:sym typeface="Wingdings" pitchFamily="2" charset="2"/>
              </a:rPr>
              <a:t>Model Description:</a:t>
            </a:r>
          </a:p>
          <a:p>
            <a:pPr marL="285750" lvl="2" indent="-171450">
              <a:buFont typeface="Arial" pitchFamily="34" charset="0"/>
              <a:buChar char="•"/>
            </a:pPr>
            <a:r>
              <a:rPr lang="en-US" dirty="0" smtClean="0">
                <a:sym typeface="Wingdings" pitchFamily="2" charset="2"/>
              </a:rPr>
              <a:t>Chemical reactions define a </a:t>
            </a:r>
            <a:r>
              <a:rPr lang="en-US" i="1" dirty="0" smtClean="0">
                <a:sym typeface="Wingdings" pitchFamily="2" charset="2"/>
              </a:rPr>
              <a:t>Transformation Process</a:t>
            </a:r>
          </a:p>
          <a:p>
            <a:pPr marL="285750" lvl="2" indent="-171450">
              <a:buFont typeface="Arial" pitchFamily="34" charset="0"/>
              <a:buChar char="•"/>
            </a:pPr>
            <a:r>
              <a:rPr lang="en-US" dirty="0" smtClean="0">
                <a:sym typeface="Wingdings" pitchFamily="2" charset="2"/>
              </a:rPr>
              <a:t>Chemical species are the participant objects</a:t>
            </a:r>
          </a:p>
          <a:p>
            <a:pPr marL="285750" lvl="2" indent="-171450">
              <a:buFont typeface="Arial" pitchFamily="34" charset="0"/>
              <a:buChar char="•"/>
            </a:pPr>
            <a:r>
              <a:rPr lang="en-US" dirty="0" smtClean="0">
                <a:sym typeface="Wingdings" pitchFamily="2" charset="2"/>
              </a:rPr>
              <a:t>Reactions act on the participants to change their values</a:t>
            </a:r>
          </a:p>
          <a:p>
            <a:pPr marL="285750" lvl="2" indent="-171450">
              <a:buFont typeface="Arial" pitchFamily="34" charset="0"/>
              <a:buChar char="•"/>
            </a:pPr>
            <a:r>
              <a:rPr lang="en-US" dirty="0" smtClean="0">
                <a:sym typeface="Wingdings" pitchFamily="2" charset="2"/>
              </a:rPr>
              <a:t>Can treat participants as continuous or discrete</a:t>
            </a:r>
          </a:p>
        </p:txBody>
      </p:sp>
      <p:sp>
        <p:nvSpPr>
          <p:cNvPr id="8" name="object 2"/>
          <p:cNvSpPr/>
          <p:nvPr/>
        </p:nvSpPr>
        <p:spPr>
          <a:xfrm>
            <a:off x="454264" y="3542155"/>
            <a:ext cx="234933" cy="218811"/>
          </a:xfrm>
          <a:custGeom>
            <a:avLst/>
            <a:gdLst/>
            <a:ahLst/>
            <a:cxnLst/>
            <a:rect l="l" t="t" r="r" b="b"/>
            <a:pathLst>
              <a:path w="259079" h="241300">
                <a:moveTo>
                  <a:pt x="240030" y="149860"/>
                </a:moveTo>
                <a:lnTo>
                  <a:pt x="232410" y="149860"/>
                </a:lnTo>
                <a:lnTo>
                  <a:pt x="231140" y="152400"/>
                </a:lnTo>
                <a:lnTo>
                  <a:pt x="229870" y="153670"/>
                </a:lnTo>
                <a:lnTo>
                  <a:pt x="213717" y="187543"/>
                </a:lnTo>
                <a:lnTo>
                  <a:pt x="195897" y="211296"/>
                </a:lnTo>
                <a:lnTo>
                  <a:pt x="170934" y="225286"/>
                </a:lnTo>
                <a:lnTo>
                  <a:pt x="133350" y="229870"/>
                </a:lnTo>
                <a:lnTo>
                  <a:pt x="0" y="229870"/>
                </a:lnTo>
                <a:lnTo>
                  <a:pt x="0" y="241300"/>
                </a:lnTo>
                <a:lnTo>
                  <a:pt x="201930" y="241300"/>
                </a:lnTo>
                <a:lnTo>
                  <a:pt x="205740" y="234950"/>
                </a:lnTo>
                <a:lnTo>
                  <a:pt x="237490" y="158750"/>
                </a:lnTo>
                <a:lnTo>
                  <a:pt x="238760" y="157480"/>
                </a:lnTo>
                <a:lnTo>
                  <a:pt x="240030" y="154940"/>
                </a:lnTo>
                <a:lnTo>
                  <a:pt x="240030" y="149860"/>
                </a:lnTo>
                <a:close/>
              </a:path>
              <a:path w="259079" h="241300">
                <a:moveTo>
                  <a:pt x="123190" y="10160"/>
                </a:moveTo>
                <a:lnTo>
                  <a:pt x="90170" y="10160"/>
                </a:lnTo>
                <a:lnTo>
                  <a:pt x="90170" y="19050"/>
                </a:lnTo>
                <a:lnTo>
                  <a:pt x="88900" y="25400"/>
                </a:lnTo>
                <a:lnTo>
                  <a:pt x="41910" y="213360"/>
                </a:lnTo>
                <a:lnTo>
                  <a:pt x="10160" y="229870"/>
                </a:lnTo>
                <a:lnTo>
                  <a:pt x="68580" y="229870"/>
                </a:lnTo>
                <a:lnTo>
                  <a:pt x="68580" y="224790"/>
                </a:lnTo>
                <a:lnTo>
                  <a:pt x="71120" y="218440"/>
                </a:lnTo>
                <a:lnTo>
                  <a:pt x="95250" y="121920"/>
                </a:lnTo>
                <a:lnTo>
                  <a:pt x="175433" y="121920"/>
                </a:lnTo>
                <a:lnTo>
                  <a:pt x="178030" y="110490"/>
                </a:lnTo>
                <a:lnTo>
                  <a:pt x="97790" y="110490"/>
                </a:lnTo>
                <a:lnTo>
                  <a:pt x="119380" y="24130"/>
                </a:lnTo>
                <a:lnTo>
                  <a:pt x="123190" y="11430"/>
                </a:lnTo>
                <a:lnTo>
                  <a:pt x="123190" y="10160"/>
                </a:lnTo>
                <a:close/>
              </a:path>
              <a:path w="259079" h="241300">
                <a:moveTo>
                  <a:pt x="175433" y="121920"/>
                </a:moveTo>
                <a:lnTo>
                  <a:pt x="130810" y="121920"/>
                </a:lnTo>
                <a:lnTo>
                  <a:pt x="148431" y="123070"/>
                </a:lnTo>
                <a:lnTo>
                  <a:pt x="157480" y="126364"/>
                </a:lnTo>
                <a:lnTo>
                  <a:pt x="160813" y="131564"/>
                </a:lnTo>
                <a:lnTo>
                  <a:pt x="161290" y="138430"/>
                </a:lnTo>
                <a:lnTo>
                  <a:pt x="161290" y="144780"/>
                </a:lnTo>
                <a:lnTo>
                  <a:pt x="158750" y="154940"/>
                </a:lnTo>
                <a:lnTo>
                  <a:pt x="158750" y="157480"/>
                </a:lnTo>
                <a:lnTo>
                  <a:pt x="157480" y="157480"/>
                </a:lnTo>
                <a:lnTo>
                  <a:pt x="157480" y="161290"/>
                </a:lnTo>
                <a:lnTo>
                  <a:pt x="158750" y="162560"/>
                </a:lnTo>
                <a:lnTo>
                  <a:pt x="165100" y="162560"/>
                </a:lnTo>
                <a:lnTo>
                  <a:pt x="166370" y="161290"/>
                </a:lnTo>
                <a:lnTo>
                  <a:pt x="167640" y="156210"/>
                </a:lnTo>
                <a:lnTo>
                  <a:pt x="175433" y="121920"/>
                </a:lnTo>
                <a:close/>
              </a:path>
              <a:path w="259079" h="241300">
                <a:moveTo>
                  <a:pt x="186690" y="68580"/>
                </a:moveTo>
                <a:lnTo>
                  <a:pt x="180340" y="68580"/>
                </a:lnTo>
                <a:lnTo>
                  <a:pt x="179070" y="71120"/>
                </a:lnTo>
                <a:lnTo>
                  <a:pt x="177800" y="74930"/>
                </a:lnTo>
                <a:lnTo>
                  <a:pt x="172442" y="92273"/>
                </a:lnTo>
                <a:lnTo>
                  <a:pt x="164464" y="103187"/>
                </a:lnTo>
                <a:lnTo>
                  <a:pt x="151725" y="108862"/>
                </a:lnTo>
                <a:lnTo>
                  <a:pt x="132080" y="110490"/>
                </a:lnTo>
                <a:lnTo>
                  <a:pt x="178030" y="110490"/>
                </a:lnTo>
                <a:lnTo>
                  <a:pt x="186690" y="72390"/>
                </a:lnTo>
                <a:lnTo>
                  <a:pt x="186690" y="68580"/>
                </a:lnTo>
                <a:close/>
              </a:path>
              <a:path w="259079" h="241300">
                <a:moveTo>
                  <a:pt x="259080" y="0"/>
                </a:moveTo>
                <a:lnTo>
                  <a:pt x="58420" y="0"/>
                </a:lnTo>
                <a:lnTo>
                  <a:pt x="58420" y="10160"/>
                </a:lnTo>
                <a:lnTo>
                  <a:pt x="189230" y="10160"/>
                </a:lnTo>
                <a:lnTo>
                  <a:pt x="215780" y="12203"/>
                </a:lnTo>
                <a:lnTo>
                  <a:pt x="232092" y="18891"/>
                </a:lnTo>
                <a:lnTo>
                  <a:pt x="240307" y="31055"/>
                </a:lnTo>
                <a:lnTo>
                  <a:pt x="242570" y="49530"/>
                </a:lnTo>
                <a:lnTo>
                  <a:pt x="242570" y="58420"/>
                </a:lnTo>
                <a:lnTo>
                  <a:pt x="241300" y="68580"/>
                </a:lnTo>
                <a:lnTo>
                  <a:pt x="241300" y="77470"/>
                </a:lnTo>
                <a:lnTo>
                  <a:pt x="242570" y="78740"/>
                </a:lnTo>
                <a:lnTo>
                  <a:pt x="250190" y="78740"/>
                </a:lnTo>
                <a:lnTo>
                  <a:pt x="250190" y="71120"/>
                </a:lnTo>
                <a:lnTo>
                  <a:pt x="259080" y="0"/>
                </a:lnTo>
                <a:close/>
              </a:path>
            </a:pathLst>
          </a:custGeom>
          <a:solidFill>
            <a:srgbClr val="FF0000"/>
          </a:solidFill>
        </p:spPr>
        <p:txBody>
          <a:bodyPr wrap="square" lIns="0" tIns="0" rIns="0" bIns="0" rtlCol="0"/>
          <a:lstStyle/>
          <a:p>
            <a:endParaRPr sz="1632"/>
          </a:p>
        </p:txBody>
      </p:sp>
      <p:sp>
        <p:nvSpPr>
          <p:cNvPr id="10" name="object 3"/>
          <p:cNvSpPr/>
          <p:nvPr/>
        </p:nvSpPr>
        <p:spPr>
          <a:xfrm>
            <a:off x="894190" y="3687262"/>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12" name="object 4"/>
          <p:cNvSpPr/>
          <p:nvPr/>
        </p:nvSpPr>
        <p:spPr>
          <a:xfrm>
            <a:off x="787086" y="3680352"/>
            <a:ext cx="214205" cy="0"/>
          </a:xfrm>
          <a:custGeom>
            <a:avLst/>
            <a:gdLst/>
            <a:ahLst/>
            <a:cxnLst/>
            <a:rect l="l" t="t" r="r" b="b"/>
            <a:pathLst>
              <a:path w="236220">
                <a:moveTo>
                  <a:pt x="0" y="0"/>
                </a:moveTo>
                <a:lnTo>
                  <a:pt x="236219" y="0"/>
                </a:lnTo>
              </a:path>
            </a:pathLst>
          </a:custGeom>
          <a:ln w="15239">
            <a:solidFill>
              <a:srgbClr val="000000"/>
            </a:solidFill>
          </a:ln>
        </p:spPr>
        <p:txBody>
          <a:bodyPr wrap="square" lIns="0" tIns="0" rIns="0" bIns="0" rtlCol="0"/>
          <a:lstStyle/>
          <a:p>
            <a:endParaRPr sz="1632"/>
          </a:p>
        </p:txBody>
      </p:sp>
      <p:sp>
        <p:nvSpPr>
          <p:cNvPr id="13" name="object 5"/>
          <p:cNvSpPr/>
          <p:nvPr/>
        </p:nvSpPr>
        <p:spPr>
          <a:xfrm>
            <a:off x="894190" y="3573249"/>
            <a:ext cx="0" cy="100192"/>
          </a:xfrm>
          <a:custGeom>
            <a:avLst/>
            <a:gdLst/>
            <a:ahLst/>
            <a:cxnLst/>
            <a:rect l="l" t="t" r="r" b="b"/>
            <a:pathLst>
              <a:path h="110490">
                <a:moveTo>
                  <a:pt x="0" y="0"/>
                </a:moveTo>
                <a:lnTo>
                  <a:pt x="0" y="110489"/>
                </a:lnTo>
              </a:path>
            </a:pathLst>
          </a:custGeom>
          <a:ln w="15239">
            <a:solidFill>
              <a:srgbClr val="000000"/>
            </a:solidFill>
          </a:ln>
        </p:spPr>
        <p:txBody>
          <a:bodyPr wrap="square" lIns="0" tIns="0" rIns="0" bIns="0" rtlCol="0"/>
          <a:lstStyle/>
          <a:p>
            <a:endParaRPr sz="1632"/>
          </a:p>
        </p:txBody>
      </p:sp>
      <p:sp>
        <p:nvSpPr>
          <p:cNvPr id="14" name="object 6"/>
          <p:cNvSpPr/>
          <p:nvPr/>
        </p:nvSpPr>
        <p:spPr>
          <a:xfrm>
            <a:off x="1107243" y="3534094"/>
            <a:ext cx="191172" cy="234933"/>
          </a:xfrm>
          <a:custGeom>
            <a:avLst/>
            <a:gdLst/>
            <a:ahLst/>
            <a:cxnLst/>
            <a:rect l="l" t="t" r="r" b="b"/>
            <a:pathLst>
              <a:path w="210820" h="259080">
                <a:moveTo>
                  <a:pt x="29209" y="170180"/>
                </a:moveTo>
                <a:lnTo>
                  <a:pt x="20319" y="170180"/>
                </a:lnTo>
                <a:lnTo>
                  <a:pt x="17144" y="183812"/>
                </a:lnTo>
                <a:lnTo>
                  <a:pt x="10159" y="212566"/>
                </a:lnTo>
                <a:lnTo>
                  <a:pt x="38" y="253841"/>
                </a:lnTo>
                <a:lnTo>
                  <a:pt x="0" y="256539"/>
                </a:lnTo>
                <a:lnTo>
                  <a:pt x="1269" y="259080"/>
                </a:lnTo>
                <a:lnTo>
                  <a:pt x="6350" y="259080"/>
                </a:lnTo>
                <a:lnTo>
                  <a:pt x="6350" y="257810"/>
                </a:lnTo>
                <a:lnTo>
                  <a:pt x="10159" y="252730"/>
                </a:lnTo>
                <a:lnTo>
                  <a:pt x="27939" y="232410"/>
                </a:lnTo>
                <a:lnTo>
                  <a:pt x="42774" y="232410"/>
                </a:lnTo>
                <a:lnTo>
                  <a:pt x="31908" y="221396"/>
                </a:lnTo>
                <a:lnTo>
                  <a:pt x="25400" y="194310"/>
                </a:lnTo>
                <a:lnTo>
                  <a:pt x="25400" y="186689"/>
                </a:lnTo>
                <a:lnTo>
                  <a:pt x="27939" y="177800"/>
                </a:lnTo>
                <a:lnTo>
                  <a:pt x="27939" y="175260"/>
                </a:lnTo>
                <a:lnTo>
                  <a:pt x="29209" y="175260"/>
                </a:lnTo>
                <a:lnTo>
                  <a:pt x="29209" y="170180"/>
                </a:lnTo>
                <a:close/>
              </a:path>
              <a:path w="210820" h="259080">
                <a:moveTo>
                  <a:pt x="42774" y="232410"/>
                </a:moveTo>
                <a:lnTo>
                  <a:pt x="27939" y="232410"/>
                </a:lnTo>
                <a:lnTo>
                  <a:pt x="40838" y="245685"/>
                </a:lnTo>
                <a:lnTo>
                  <a:pt x="55879" y="253841"/>
                </a:lnTo>
                <a:lnTo>
                  <a:pt x="71874" y="257948"/>
                </a:lnTo>
                <a:lnTo>
                  <a:pt x="87629" y="259080"/>
                </a:lnTo>
                <a:lnTo>
                  <a:pt x="122078" y="250844"/>
                </a:lnTo>
                <a:lnTo>
                  <a:pt x="126358" y="247650"/>
                </a:lnTo>
                <a:lnTo>
                  <a:pt x="87629" y="247650"/>
                </a:lnTo>
                <a:lnTo>
                  <a:pt x="68262" y="245566"/>
                </a:lnTo>
                <a:lnTo>
                  <a:pt x="47942" y="237648"/>
                </a:lnTo>
                <a:lnTo>
                  <a:pt x="42774" y="232410"/>
                </a:lnTo>
                <a:close/>
              </a:path>
              <a:path w="210820" h="259080">
                <a:moveTo>
                  <a:pt x="133350" y="0"/>
                </a:moveTo>
                <a:lnTo>
                  <a:pt x="100171" y="7004"/>
                </a:lnTo>
                <a:lnTo>
                  <a:pt x="71754" y="25558"/>
                </a:lnTo>
                <a:lnTo>
                  <a:pt x="51911" y="51970"/>
                </a:lnTo>
                <a:lnTo>
                  <a:pt x="44450" y="82550"/>
                </a:lnTo>
                <a:lnTo>
                  <a:pt x="47704" y="102631"/>
                </a:lnTo>
                <a:lnTo>
                  <a:pt x="56197" y="117475"/>
                </a:lnTo>
                <a:lnTo>
                  <a:pt x="68024" y="127555"/>
                </a:lnTo>
                <a:lnTo>
                  <a:pt x="81279" y="133350"/>
                </a:lnTo>
                <a:lnTo>
                  <a:pt x="119379" y="143510"/>
                </a:lnTo>
                <a:lnTo>
                  <a:pt x="130432" y="146962"/>
                </a:lnTo>
                <a:lnTo>
                  <a:pt x="141128" y="153035"/>
                </a:lnTo>
                <a:lnTo>
                  <a:pt x="149205" y="163869"/>
                </a:lnTo>
                <a:lnTo>
                  <a:pt x="152400" y="181610"/>
                </a:lnTo>
                <a:lnTo>
                  <a:pt x="147280" y="205323"/>
                </a:lnTo>
                <a:lnTo>
                  <a:pt x="133350" y="226536"/>
                </a:lnTo>
                <a:lnTo>
                  <a:pt x="112752" y="241796"/>
                </a:lnTo>
                <a:lnTo>
                  <a:pt x="87629" y="247650"/>
                </a:lnTo>
                <a:lnTo>
                  <a:pt x="126358" y="247650"/>
                </a:lnTo>
                <a:lnTo>
                  <a:pt x="150812" y="229393"/>
                </a:lnTo>
                <a:lnTo>
                  <a:pt x="170497" y="199608"/>
                </a:lnTo>
                <a:lnTo>
                  <a:pt x="177800" y="166370"/>
                </a:lnTo>
                <a:lnTo>
                  <a:pt x="175934" y="150375"/>
                </a:lnTo>
                <a:lnTo>
                  <a:pt x="147002" y="116363"/>
                </a:lnTo>
                <a:lnTo>
                  <a:pt x="115569" y="107950"/>
                </a:lnTo>
                <a:lnTo>
                  <a:pt x="107950" y="105410"/>
                </a:lnTo>
                <a:lnTo>
                  <a:pt x="93979" y="101600"/>
                </a:lnTo>
                <a:lnTo>
                  <a:pt x="91439" y="101600"/>
                </a:lnTo>
                <a:lnTo>
                  <a:pt x="84316" y="97492"/>
                </a:lnTo>
                <a:lnTo>
                  <a:pt x="77311" y="90646"/>
                </a:lnTo>
                <a:lnTo>
                  <a:pt x="71973" y="80704"/>
                </a:lnTo>
                <a:lnTo>
                  <a:pt x="69850" y="67310"/>
                </a:lnTo>
                <a:lnTo>
                  <a:pt x="74751" y="46593"/>
                </a:lnTo>
                <a:lnTo>
                  <a:pt x="88106" y="28257"/>
                </a:lnTo>
                <a:lnTo>
                  <a:pt x="107890" y="15160"/>
                </a:lnTo>
                <a:lnTo>
                  <a:pt x="132079" y="10160"/>
                </a:lnTo>
                <a:lnTo>
                  <a:pt x="169008" y="10160"/>
                </a:lnTo>
                <a:lnTo>
                  <a:pt x="163353" y="6350"/>
                </a:lnTo>
                <a:lnTo>
                  <a:pt x="149482" y="1627"/>
                </a:lnTo>
                <a:lnTo>
                  <a:pt x="133350" y="0"/>
                </a:lnTo>
                <a:close/>
              </a:path>
              <a:path w="210820" h="259080">
                <a:moveTo>
                  <a:pt x="169008" y="10160"/>
                </a:moveTo>
                <a:lnTo>
                  <a:pt x="132079" y="10160"/>
                </a:lnTo>
                <a:lnTo>
                  <a:pt x="152876" y="12977"/>
                </a:lnTo>
                <a:lnTo>
                  <a:pt x="168909" y="22225"/>
                </a:lnTo>
                <a:lnTo>
                  <a:pt x="179228" y="39092"/>
                </a:lnTo>
                <a:lnTo>
                  <a:pt x="182879" y="64770"/>
                </a:lnTo>
                <a:lnTo>
                  <a:pt x="182879" y="76200"/>
                </a:lnTo>
                <a:lnTo>
                  <a:pt x="181609" y="82550"/>
                </a:lnTo>
                <a:lnTo>
                  <a:pt x="181609" y="87630"/>
                </a:lnTo>
                <a:lnTo>
                  <a:pt x="190500" y="87630"/>
                </a:lnTo>
                <a:lnTo>
                  <a:pt x="191769" y="81280"/>
                </a:lnTo>
                <a:lnTo>
                  <a:pt x="205823" y="24130"/>
                </a:lnTo>
                <a:lnTo>
                  <a:pt x="182879" y="24130"/>
                </a:lnTo>
                <a:lnTo>
                  <a:pt x="174605" y="13930"/>
                </a:lnTo>
                <a:lnTo>
                  <a:pt x="169008" y="10160"/>
                </a:lnTo>
                <a:close/>
              </a:path>
              <a:path w="210820" h="259080">
                <a:moveTo>
                  <a:pt x="210819" y="0"/>
                </a:moveTo>
                <a:lnTo>
                  <a:pt x="204469" y="0"/>
                </a:lnTo>
                <a:lnTo>
                  <a:pt x="200659" y="5080"/>
                </a:lnTo>
                <a:lnTo>
                  <a:pt x="182879" y="24130"/>
                </a:lnTo>
                <a:lnTo>
                  <a:pt x="205823" y="24130"/>
                </a:lnTo>
                <a:lnTo>
                  <a:pt x="210819" y="3810"/>
                </a:lnTo>
                <a:lnTo>
                  <a:pt x="210819" y="0"/>
                </a:lnTo>
                <a:close/>
              </a:path>
            </a:pathLst>
          </a:custGeom>
          <a:solidFill>
            <a:srgbClr val="0000FF"/>
          </a:solidFill>
        </p:spPr>
        <p:txBody>
          <a:bodyPr wrap="square" lIns="0" tIns="0" rIns="0" bIns="0" rtlCol="0"/>
          <a:lstStyle/>
          <a:p>
            <a:endParaRPr sz="1632"/>
          </a:p>
        </p:txBody>
      </p:sp>
      <p:sp>
        <p:nvSpPr>
          <p:cNvPr id="15" name="object 7"/>
          <p:cNvSpPr/>
          <p:nvPr/>
        </p:nvSpPr>
        <p:spPr>
          <a:xfrm>
            <a:off x="1441218" y="3368258"/>
            <a:ext cx="111708" cy="158926"/>
          </a:xfrm>
          <a:custGeom>
            <a:avLst/>
            <a:gdLst/>
            <a:ahLst/>
            <a:cxnLst/>
            <a:rect l="l" t="t" r="r" b="b"/>
            <a:pathLst>
              <a:path w="123189" h="175259">
                <a:moveTo>
                  <a:pt x="59689" y="0"/>
                </a:moveTo>
                <a:lnTo>
                  <a:pt x="55879" y="0"/>
                </a:lnTo>
                <a:lnTo>
                  <a:pt x="50204" y="396"/>
                </a:lnTo>
                <a:lnTo>
                  <a:pt x="31234" y="2143"/>
                </a:lnTo>
                <a:lnTo>
                  <a:pt x="24129" y="2539"/>
                </a:lnTo>
                <a:lnTo>
                  <a:pt x="19050" y="2539"/>
                </a:lnTo>
                <a:lnTo>
                  <a:pt x="19050" y="11429"/>
                </a:lnTo>
                <a:lnTo>
                  <a:pt x="36829" y="11429"/>
                </a:lnTo>
                <a:lnTo>
                  <a:pt x="36829" y="21589"/>
                </a:lnTo>
                <a:lnTo>
                  <a:pt x="1269" y="162560"/>
                </a:lnTo>
                <a:lnTo>
                  <a:pt x="0" y="166369"/>
                </a:lnTo>
                <a:lnTo>
                  <a:pt x="0" y="171450"/>
                </a:lnTo>
                <a:lnTo>
                  <a:pt x="2539" y="175260"/>
                </a:lnTo>
                <a:lnTo>
                  <a:pt x="15239" y="175260"/>
                </a:lnTo>
                <a:lnTo>
                  <a:pt x="20319" y="165100"/>
                </a:lnTo>
                <a:lnTo>
                  <a:pt x="22105" y="157380"/>
                </a:lnTo>
                <a:lnTo>
                  <a:pt x="26034" y="141446"/>
                </a:lnTo>
                <a:lnTo>
                  <a:pt x="29964" y="125273"/>
                </a:lnTo>
                <a:lnTo>
                  <a:pt x="31750" y="116839"/>
                </a:lnTo>
                <a:lnTo>
                  <a:pt x="70180" y="116839"/>
                </a:lnTo>
                <a:lnTo>
                  <a:pt x="67786" y="115093"/>
                </a:lnTo>
                <a:lnTo>
                  <a:pt x="54352" y="110906"/>
                </a:lnTo>
                <a:lnTo>
                  <a:pt x="43179" y="109219"/>
                </a:lnTo>
                <a:lnTo>
                  <a:pt x="47632" y="106679"/>
                </a:lnTo>
                <a:lnTo>
                  <a:pt x="34289" y="106679"/>
                </a:lnTo>
                <a:lnTo>
                  <a:pt x="59689" y="7619"/>
                </a:lnTo>
                <a:lnTo>
                  <a:pt x="60959" y="3810"/>
                </a:lnTo>
                <a:lnTo>
                  <a:pt x="60959" y="2539"/>
                </a:lnTo>
                <a:lnTo>
                  <a:pt x="59689" y="0"/>
                </a:lnTo>
                <a:close/>
              </a:path>
              <a:path w="123189" h="175259">
                <a:moveTo>
                  <a:pt x="70180" y="116839"/>
                </a:moveTo>
                <a:lnTo>
                  <a:pt x="31750" y="116839"/>
                </a:lnTo>
                <a:lnTo>
                  <a:pt x="44946" y="118586"/>
                </a:lnTo>
                <a:lnTo>
                  <a:pt x="55403" y="122237"/>
                </a:lnTo>
                <a:lnTo>
                  <a:pt x="62289" y="128270"/>
                </a:lnTo>
                <a:lnTo>
                  <a:pt x="64769" y="137160"/>
                </a:lnTo>
                <a:lnTo>
                  <a:pt x="64769" y="139700"/>
                </a:lnTo>
                <a:lnTo>
                  <a:pt x="63500" y="142239"/>
                </a:lnTo>
                <a:lnTo>
                  <a:pt x="62229" y="146050"/>
                </a:lnTo>
                <a:lnTo>
                  <a:pt x="62229" y="149860"/>
                </a:lnTo>
                <a:lnTo>
                  <a:pt x="64809" y="161329"/>
                </a:lnTo>
                <a:lnTo>
                  <a:pt x="71437" y="169227"/>
                </a:lnTo>
                <a:lnTo>
                  <a:pt x="80446" y="173791"/>
                </a:lnTo>
                <a:lnTo>
                  <a:pt x="90169" y="175260"/>
                </a:lnTo>
                <a:lnTo>
                  <a:pt x="105112" y="169485"/>
                </a:lnTo>
                <a:lnTo>
                  <a:pt x="105532" y="168910"/>
                </a:lnTo>
                <a:lnTo>
                  <a:pt x="83819" y="168910"/>
                </a:lnTo>
                <a:lnTo>
                  <a:pt x="81279" y="162560"/>
                </a:lnTo>
                <a:lnTo>
                  <a:pt x="81279" y="151129"/>
                </a:lnTo>
                <a:lnTo>
                  <a:pt x="82550" y="143510"/>
                </a:lnTo>
                <a:lnTo>
                  <a:pt x="83819" y="138429"/>
                </a:lnTo>
                <a:lnTo>
                  <a:pt x="83819" y="137160"/>
                </a:lnTo>
                <a:lnTo>
                  <a:pt x="79077" y="123328"/>
                </a:lnTo>
                <a:lnTo>
                  <a:pt x="70180" y="116839"/>
                </a:lnTo>
                <a:close/>
              </a:path>
              <a:path w="123189" h="175259">
                <a:moveTo>
                  <a:pt x="120650" y="133350"/>
                </a:moveTo>
                <a:lnTo>
                  <a:pt x="114300" y="133350"/>
                </a:lnTo>
                <a:lnTo>
                  <a:pt x="113029" y="134619"/>
                </a:lnTo>
                <a:lnTo>
                  <a:pt x="111759" y="139700"/>
                </a:lnTo>
                <a:lnTo>
                  <a:pt x="108922" y="149086"/>
                </a:lnTo>
                <a:lnTo>
                  <a:pt x="104298" y="158591"/>
                </a:lnTo>
                <a:lnTo>
                  <a:pt x="98008" y="165953"/>
                </a:lnTo>
                <a:lnTo>
                  <a:pt x="90169" y="168910"/>
                </a:lnTo>
                <a:lnTo>
                  <a:pt x="105532" y="168910"/>
                </a:lnTo>
                <a:lnTo>
                  <a:pt x="114458" y="156686"/>
                </a:lnTo>
                <a:lnTo>
                  <a:pt x="119280" y="143648"/>
                </a:lnTo>
                <a:lnTo>
                  <a:pt x="120650" y="137160"/>
                </a:lnTo>
                <a:lnTo>
                  <a:pt x="120650" y="133350"/>
                </a:lnTo>
                <a:close/>
              </a:path>
              <a:path w="123189" h="175259">
                <a:moveTo>
                  <a:pt x="116839" y="63500"/>
                </a:moveTo>
                <a:lnTo>
                  <a:pt x="104139" y="63500"/>
                </a:lnTo>
                <a:lnTo>
                  <a:pt x="93682" y="65246"/>
                </a:lnTo>
                <a:lnTo>
                  <a:pt x="83343" y="69850"/>
                </a:lnTo>
                <a:lnTo>
                  <a:pt x="73243" y="76358"/>
                </a:lnTo>
                <a:lnTo>
                  <a:pt x="63500" y="83819"/>
                </a:lnTo>
                <a:lnTo>
                  <a:pt x="56257" y="91142"/>
                </a:lnTo>
                <a:lnTo>
                  <a:pt x="49371" y="97631"/>
                </a:lnTo>
                <a:lnTo>
                  <a:pt x="42247" y="102929"/>
                </a:lnTo>
                <a:lnTo>
                  <a:pt x="34289" y="106679"/>
                </a:lnTo>
                <a:lnTo>
                  <a:pt x="47632" y="106679"/>
                </a:lnTo>
                <a:lnTo>
                  <a:pt x="73779" y="84851"/>
                </a:lnTo>
                <a:lnTo>
                  <a:pt x="83502" y="77152"/>
                </a:lnTo>
                <a:lnTo>
                  <a:pt x="93702" y="71834"/>
                </a:lnTo>
                <a:lnTo>
                  <a:pt x="104139" y="69850"/>
                </a:lnTo>
                <a:lnTo>
                  <a:pt x="121375" y="69850"/>
                </a:lnTo>
                <a:lnTo>
                  <a:pt x="116839" y="63500"/>
                </a:lnTo>
                <a:close/>
              </a:path>
              <a:path w="123189" h="175259">
                <a:moveTo>
                  <a:pt x="121375" y="69850"/>
                </a:moveTo>
                <a:lnTo>
                  <a:pt x="109219" y="69850"/>
                </a:lnTo>
                <a:lnTo>
                  <a:pt x="111759" y="73660"/>
                </a:lnTo>
                <a:lnTo>
                  <a:pt x="100329" y="74929"/>
                </a:lnTo>
                <a:lnTo>
                  <a:pt x="99059" y="83819"/>
                </a:lnTo>
                <a:lnTo>
                  <a:pt x="99059" y="92710"/>
                </a:lnTo>
                <a:lnTo>
                  <a:pt x="102869" y="96519"/>
                </a:lnTo>
                <a:lnTo>
                  <a:pt x="115569" y="96519"/>
                </a:lnTo>
                <a:lnTo>
                  <a:pt x="123189" y="90169"/>
                </a:lnTo>
                <a:lnTo>
                  <a:pt x="123189" y="72389"/>
                </a:lnTo>
                <a:lnTo>
                  <a:pt x="121375" y="69850"/>
                </a:lnTo>
                <a:close/>
              </a:path>
            </a:pathLst>
          </a:custGeom>
          <a:solidFill>
            <a:srgbClr val="000000"/>
          </a:solidFill>
        </p:spPr>
        <p:txBody>
          <a:bodyPr wrap="square" lIns="0" tIns="0" rIns="0" bIns="0" rtlCol="0"/>
          <a:lstStyle/>
          <a:p>
            <a:endParaRPr sz="1632"/>
          </a:p>
        </p:txBody>
      </p:sp>
      <p:sp>
        <p:nvSpPr>
          <p:cNvPr id="16" name="object 8"/>
          <p:cNvSpPr/>
          <p:nvPr/>
        </p:nvSpPr>
        <p:spPr>
          <a:xfrm>
            <a:off x="1582868" y="3448873"/>
            <a:ext cx="66795" cy="108254"/>
          </a:xfrm>
          <a:custGeom>
            <a:avLst/>
            <a:gdLst/>
            <a:ahLst/>
            <a:cxnLst/>
            <a:rect l="l" t="t" r="r" b="b"/>
            <a:pathLst>
              <a:path w="73660" h="119380">
                <a:moveTo>
                  <a:pt x="73660" y="111760"/>
                </a:moveTo>
                <a:lnTo>
                  <a:pt x="1270" y="111760"/>
                </a:lnTo>
                <a:lnTo>
                  <a:pt x="1270" y="119379"/>
                </a:lnTo>
                <a:lnTo>
                  <a:pt x="9862" y="118645"/>
                </a:lnTo>
                <a:lnTo>
                  <a:pt x="19526" y="118268"/>
                </a:lnTo>
                <a:lnTo>
                  <a:pt x="28952" y="118129"/>
                </a:lnTo>
                <a:lnTo>
                  <a:pt x="73660" y="118110"/>
                </a:lnTo>
                <a:lnTo>
                  <a:pt x="73660" y="111760"/>
                </a:lnTo>
                <a:close/>
              </a:path>
              <a:path w="73660" h="119380">
                <a:moveTo>
                  <a:pt x="73660" y="118110"/>
                </a:moveTo>
                <a:lnTo>
                  <a:pt x="36830" y="118110"/>
                </a:lnTo>
                <a:lnTo>
                  <a:pt x="45977" y="118129"/>
                </a:lnTo>
                <a:lnTo>
                  <a:pt x="55721" y="118268"/>
                </a:lnTo>
                <a:lnTo>
                  <a:pt x="65226" y="118645"/>
                </a:lnTo>
                <a:lnTo>
                  <a:pt x="73660" y="119379"/>
                </a:lnTo>
                <a:lnTo>
                  <a:pt x="73660" y="118110"/>
                </a:lnTo>
                <a:close/>
              </a:path>
              <a:path w="73660" h="119380">
                <a:moveTo>
                  <a:pt x="45720" y="13969"/>
                </a:moveTo>
                <a:lnTo>
                  <a:pt x="29210" y="13969"/>
                </a:lnTo>
                <a:lnTo>
                  <a:pt x="29210" y="111760"/>
                </a:lnTo>
                <a:lnTo>
                  <a:pt x="45720" y="111760"/>
                </a:lnTo>
                <a:lnTo>
                  <a:pt x="45720" y="13969"/>
                </a:lnTo>
                <a:close/>
              </a:path>
              <a:path w="73660" h="119380">
                <a:moveTo>
                  <a:pt x="45720" y="0"/>
                </a:moveTo>
                <a:lnTo>
                  <a:pt x="39370" y="0"/>
                </a:lnTo>
                <a:lnTo>
                  <a:pt x="28971" y="6607"/>
                </a:lnTo>
                <a:lnTo>
                  <a:pt x="18097" y="10001"/>
                </a:lnTo>
                <a:lnTo>
                  <a:pt x="8651" y="11251"/>
                </a:lnTo>
                <a:lnTo>
                  <a:pt x="2540" y="11429"/>
                </a:lnTo>
                <a:lnTo>
                  <a:pt x="0" y="11429"/>
                </a:lnTo>
                <a:lnTo>
                  <a:pt x="0" y="19050"/>
                </a:lnTo>
                <a:lnTo>
                  <a:pt x="2540" y="19050"/>
                </a:lnTo>
                <a:lnTo>
                  <a:pt x="7421" y="18970"/>
                </a:lnTo>
                <a:lnTo>
                  <a:pt x="13970" y="18414"/>
                </a:lnTo>
                <a:lnTo>
                  <a:pt x="21470" y="16906"/>
                </a:lnTo>
                <a:lnTo>
                  <a:pt x="29210" y="13969"/>
                </a:lnTo>
                <a:lnTo>
                  <a:pt x="45720" y="13969"/>
                </a:lnTo>
                <a:lnTo>
                  <a:pt x="45720" y="0"/>
                </a:lnTo>
                <a:close/>
              </a:path>
            </a:pathLst>
          </a:custGeom>
          <a:solidFill>
            <a:srgbClr val="000000"/>
          </a:solidFill>
        </p:spPr>
        <p:txBody>
          <a:bodyPr wrap="square" lIns="0" tIns="0" rIns="0" bIns="0" rtlCol="0"/>
          <a:lstStyle/>
          <a:p>
            <a:endParaRPr sz="1632"/>
          </a:p>
        </p:txBody>
      </p:sp>
      <p:sp>
        <p:nvSpPr>
          <p:cNvPr id="17" name="object 9"/>
          <p:cNvSpPr/>
          <p:nvPr/>
        </p:nvSpPr>
        <p:spPr>
          <a:xfrm>
            <a:off x="1412427" y="3595131"/>
            <a:ext cx="285606" cy="170442"/>
          </a:xfrm>
          <a:custGeom>
            <a:avLst/>
            <a:gdLst/>
            <a:ahLst/>
            <a:cxnLst/>
            <a:rect l="l" t="t" r="r" b="b"/>
            <a:pathLst>
              <a:path w="314960" h="187960">
                <a:moveTo>
                  <a:pt x="260350" y="0"/>
                </a:moveTo>
                <a:lnTo>
                  <a:pt x="250189" y="0"/>
                </a:lnTo>
                <a:lnTo>
                  <a:pt x="253047" y="8671"/>
                </a:lnTo>
                <a:lnTo>
                  <a:pt x="258762" y="20796"/>
                </a:lnTo>
                <a:lnTo>
                  <a:pt x="268763" y="35540"/>
                </a:lnTo>
                <a:lnTo>
                  <a:pt x="284479" y="52070"/>
                </a:lnTo>
                <a:lnTo>
                  <a:pt x="0" y="52070"/>
                </a:lnTo>
                <a:lnTo>
                  <a:pt x="0" y="66039"/>
                </a:lnTo>
                <a:lnTo>
                  <a:pt x="314959" y="66039"/>
                </a:lnTo>
                <a:lnTo>
                  <a:pt x="314959" y="58420"/>
                </a:lnTo>
                <a:lnTo>
                  <a:pt x="299640" y="49113"/>
                </a:lnTo>
                <a:lnTo>
                  <a:pt x="284797" y="36353"/>
                </a:lnTo>
                <a:lnTo>
                  <a:pt x="271383" y="20022"/>
                </a:lnTo>
                <a:lnTo>
                  <a:pt x="260350" y="0"/>
                </a:lnTo>
                <a:close/>
              </a:path>
              <a:path w="314960" h="187960">
                <a:moveTo>
                  <a:pt x="314959" y="120650"/>
                </a:moveTo>
                <a:lnTo>
                  <a:pt x="0" y="120650"/>
                </a:lnTo>
                <a:lnTo>
                  <a:pt x="0" y="128270"/>
                </a:lnTo>
                <a:lnTo>
                  <a:pt x="15299" y="137060"/>
                </a:lnTo>
                <a:lnTo>
                  <a:pt x="30003" y="150018"/>
                </a:lnTo>
                <a:lnTo>
                  <a:pt x="43041" y="167024"/>
                </a:lnTo>
                <a:lnTo>
                  <a:pt x="53339" y="187960"/>
                </a:lnTo>
                <a:lnTo>
                  <a:pt x="63500" y="187960"/>
                </a:lnTo>
                <a:lnTo>
                  <a:pt x="60662" y="178931"/>
                </a:lnTo>
                <a:lnTo>
                  <a:pt x="55086" y="166211"/>
                </a:lnTo>
                <a:lnTo>
                  <a:pt x="45462" y="151348"/>
                </a:lnTo>
                <a:lnTo>
                  <a:pt x="30479" y="135889"/>
                </a:lnTo>
                <a:lnTo>
                  <a:pt x="314959" y="135889"/>
                </a:lnTo>
                <a:lnTo>
                  <a:pt x="314959" y="120650"/>
                </a:lnTo>
                <a:close/>
              </a:path>
            </a:pathLst>
          </a:custGeom>
          <a:solidFill>
            <a:srgbClr val="000000"/>
          </a:solidFill>
        </p:spPr>
        <p:txBody>
          <a:bodyPr wrap="square" lIns="0" tIns="0" rIns="0" bIns="0" rtlCol="0"/>
          <a:lstStyle/>
          <a:p>
            <a:endParaRPr sz="1632"/>
          </a:p>
        </p:txBody>
      </p:sp>
      <p:sp>
        <p:nvSpPr>
          <p:cNvPr id="18" name="object 10"/>
          <p:cNvSpPr/>
          <p:nvPr/>
        </p:nvSpPr>
        <p:spPr>
          <a:xfrm>
            <a:off x="1441218" y="3817397"/>
            <a:ext cx="111708" cy="158926"/>
          </a:xfrm>
          <a:custGeom>
            <a:avLst/>
            <a:gdLst/>
            <a:ahLst/>
            <a:cxnLst/>
            <a:rect l="l" t="t" r="r" b="b"/>
            <a:pathLst>
              <a:path w="123189" h="175260">
                <a:moveTo>
                  <a:pt x="59689" y="0"/>
                </a:moveTo>
                <a:lnTo>
                  <a:pt x="55879" y="0"/>
                </a:lnTo>
                <a:lnTo>
                  <a:pt x="50204" y="396"/>
                </a:lnTo>
                <a:lnTo>
                  <a:pt x="31234" y="2143"/>
                </a:lnTo>
                <a:lnTo>
                  <a:pt x="24129" y="2539"/>
                </a:lnTo>
                <a:lnTo>
                  <a:pt x="19050" y="2539"/>
                </a:lnTo>
                <a:lnTo>
                  <a:pt x="19050" y="12700"/>
                </a:lnTo>
                <a:lnTo>
                  <a:pt x="36829" y="12700"/>
                </a:lnTo>
                <a:lnTo>
                  <a:pt x="36829" y="21589"/>
                </a:lnTo>
                <a:lnTo>
                  <a:pt x="1269" y="162560"/>
                </a:lnTo>
                <a:lnTo>
                  <a:pt x="0" y="166369"/>
                </a:lnTo>
                <a:lnTo>
                  <a:pt x="0" y="171450"/>
                </a:lnTo>
                <a:lnTo>
                  <a:pt x="2539" y="175260"/>
                </a:lnTo>
                <a:lnTo>
                  <a:pt x="15239" y="175260"/>
                </a:lnTo>
                <a:lnTo>
                  <a:pt x="20319" y="165100"/>
                </a:lnTo>
                <a:lnTo>
                  <a:pt x="22105" y="157559"/>
                </a:lnTo>
                <a:lnTo>
                  <a:pt x="26034" y="141922"/>
                </a:lnTo>
                <a:lnTo>
                  <a:pt x="29964" y="125809"/>
                </a:lnTo>
                <a:lnTo>
                  <a:pt x="31750" y="116839"/>
                </a:lnTo>
                <a:lnTo>
                  <a:pt x="69324" y="116839"/>
                </a:lnTo>
                <a:lnTo>
                  <a:pt x="67786" y="115728"/>
                </a:lnTo>
                <a:lnTo>
                  <a:pt x="54352" y="111621"/>
                </a:lnTo>
                <a:lnTo>
                  <a:pt x="43179" y="110489"/>
                </a:lnTo>
                <a:lnTo>
                  <a:pt x="49232" y="106838"/>
                </a:lnTo>
                <a:lnTo>
                  <a:pt x="49445" y="106679"/>
                </a:lnTo>
                <a:lnTo>
                  <a:pt x="34289" y="106679"/>
                </a:lnTo>
                <a:lnTo>
                  <a:pt x="59689" y="7619"/>
                </a:lnTo>
                <a:lnTo>
                  <a:pt x="60959" y="3810"/>
                </a:lnTo>
                <a:lnTo>
                  <a:pt x="60959" y="2539"/>
                </a:lnTo>
                <a:lnTo>
                  <a:pt x="59689" y="0"/>
                </a:lnTo>
                <a:close/>
              </a:path>
              <a:path w="123189" h="175260">
                <a:moveTo>
                  <a:pt x="69324" y="116839"/>
                </a:moveTo>
                <a:lnTo>
                  <a:pt x="31750" y="116839"/>
                </a:lnTo>
                <a:lnTo>
                  <a:pt x="44946" y="119300"/>
                </a:lnTo>
                <a:lnTo>
                  <a:pt x="55403" y="123190"/>
                </a:lnTo>
                <a:lnTo>
                  <a:pt x="62289" y="128984"/>
                </a:lnTo>
                <a:lnTo>
                  <a:pt x="64769" y="137160"/>
                </a:lnTo>
                <a:lnTo>
                  <a:pt x="64769" y="139700"/>
                </a:lnTo>
                <a:lnTo>
                  <a:pt x="63500" y="142239"/>
                </a:lnTo>
                <a:lnTo>
                  <a:pt x="62229" y="146050"/>
                </a:lnTo>
                <a:lnTo>
                  <a:pt x="62229" y="149860"/>
                </a:lnTo>
                <a:lnTo>
                  <a:pt x="64809" y="161329"/>
                </a:lnTo>
                <a:lnTo>
                  <a:pt x="71437" y="169227"/>
                </a:lnTo>
                <a:lnTo>
                  <a:pt x="80446" y="173791"/>
                </a:lnTo>
                <a:lnTo>
                  <a:pt x="90169" y="175260"/>
                </a:lnTo>
                <a:lnTo>
                  <a:pt x="105112" y="169485"/>
                </a:lnTo>
                <a:lnTo>
                  <a:pt x="105532" y="168910"/>
                </a:lnTo>
                <a:lnTo>
                  <a:pt x="83819" y="168910"/>
                </a:lnTo>
                <a:lnTo>
                  <a:pt x="81279" y="162560"/>
                </a:lnTo>
                <a:lnTo>
                  <a:pt x="81279" y="151129"/>
                </a:lnTo>
                <a:lnTo>
                  <a:pt x="82550" y="144779"/>
                </a:lnTo>
                <a:lnTo>
                  <a:pt x="83819" y="139700"/>
                </a:lnTo>
                <a:lnTo>
                  <a:pt x="83819" y="137160"/>
                </a:lnTo>
                <a:lnTo>
                  <a:pt x="79077" y="123884"/>
                </a:lnTo>
                <a:lnTo>
                  <a:pt x="69324" y="116839"/>
                </a:lnTo>
                <a:close/>
              </a:path>
              <a:path w="123189" h="175260">
                <a:moveTo>
                  <a:pt x="120650" y="134619"/>
                </a:moveTo>
                <a:lnTo>
                  <a:pt x="113029" y="134619"/>
                </a:lnTo>
                <a:lnTo>
                  <a:pt x="111759" y="139700"/>
                </a:lnTo>
                <a:lnTo>
                  <a:pt x="108922" y="149086"/>
                </a:lnTo>
                <a:lnTo>
                  <a:pt x="104298" y="158591"/>
                </a:lnTo>
                <a:lnTo>
                  <a:pt x="98008" y="165953"/>
                </a:lnTo>
                <a:lnTo>
                  <a:pt x="90169" y="168910"/>
                </a:lnTo>
                <a:lnTo>
                  <a:pt x="105532" y="168910"/>
                </a:lnTo>
                <a:lnTo>
                  <a:pt x="114458" y="156686"/>
                </a:lnTo>
                <a:lnTo>
                  <a:pt x="119280" y="143648"/>
                </a:lnTo>
                <a:lnTo>
                  <a:pt x="120650" y="137160"/>
                </a:lnTo>
                <a:lnTo>
                  <a:pt x="120650" y="134619"/>
                </a:lnTo>
                <a:close/>
              </a:path>
              <a:path w="123189" h="175260">
                <a:moveTo>
                  <a:pt x="104139" y="63500"/>
                </a:moveTo>
                <a:lnTo>
                  <a:pt x="63500" y="85089"/>
                </a:lnTo>
                <a:lnTo>
                  <a:pt x="56257" y="92213"/>
                </a:lnTo>
                <a:lnTo>
                  <a:pt x="49371" y="98266"/>
                </a:lnTo>
                <a:lnTo>
                  <a:pt x="42247" y="103127"/>
                </a:lnTo>
                <a:lnTo>
                  <a:pt x="34289" y="106679"/>
                </a:lnTo>
                <a:lnTo>
                  <a:pt x="49445" y="106679"/>
                </a:lnTo>
                <a:lnTo>
                  <a:pt x="55403" y="102234"/>
                </a:lnTo>
                <a:lnTo>
                  <a:pt x="60860" y="97631"/>
                </a:lnTo>
                <a:lnTo>
                  <a:pt x="73779" y="85586"/>
                </a:lnTo>
                <a:lnTo>
                  <a:pt x="83502" y="78263"/>
                </a:lnTo>
                <a:lnTo>
                  <a:pt x="93702" y="73084"/>
                </a:lnTo>
                <a:lnTo>
                  <a:pt x="104139" y="71119"/>
                </a:lnTo>
                <a:lnTo>
                  <a:pt x="119721" y="71119"/>
                </a:lnTo>
                <a:lnTo>
                  <a:pt x="118427" y="69056"/>
                </a:lnTo>
                <a:lnTo>
                  <a:pt x="112474" y="65027"/>
                </a:lnTo>
                <a:lnTo>
                  <a:pt x="104139" y="63500"/>
                </a:lnTo>
                <a:close/>
              </a:path>
              <a:path w="123189" h="175260">
                <a:moveTo>
                  <a:pt x="119721" y="71119"/>
                </a:moveTo>
                <a:lnTo>
                  <a:pt x="109219" y="71119"/>
                </a:lnTo>
                <a:lnTo>
                  <a:pt x="111759" y="73660"/>
                </a:lnTo>
                <a:lnTo>
                  <a:pt x="100329" y="74929"/>
                </a:lnTo>
                <a:lnTo>
                  <a:pt x="99059" y="83819"/>
                </a:lnTo>
                <a:lnTo>
                  <a:pt x="99059" y="92710"/>
                </a:lnTo>
                <a:lnTo>
                  <a:pt x="102869" y="96519"/>
                </a:lnTo>
                <a:lnTo>
                  <a:pt x="115569" y="96519"/>
                </a:lnTo>
                <a:lnTo>
                  <a:pt x="123189" y="91439"/>
                </a:lnTo>
                <a:lnTo>
                  <a:pt x="123189" y="81279"/>
                </a:lnTo>
                <a:lnTo>
                  <a:pt x="121999" y="74751"/>
                </a:lnTo>
                <a:lnTo>
                  <a:pt x="119721" y="71119"/>
                </a:lnTo>
                <a:close/>
              </a:path>
            </a:pathLst>
          </a:custGeom>
          <a:solidFill>
            <a:srgbClr val="000000"/>
          </a:solidFill>
        </p:spPr>
        <p:txBody>
          <a:bodyPr wrap="square" lIns="0" tIns="0" rIns="0" bIns="0" rtlCol="0"/>
          <a:lstStyle/>
          <a:p>
            <a:endParaRPr sz="1632"/>
          </a:p>
        </p:txBody>
      </p:sp>
      <p:sp>
        <p:nvSpPr>
          <p:cNvPr id="19" name="object 11"/>
          <p:cNvSpPr/>
          <p:nvPr/>
        </p:nvSpPr>
        <p:spPr>
          <a:xfrm>
            <a:off x="1574808" y="3899162"/>
            <a:ext cx="81766" cy="108254"/>
          </a:xfrm>
          <a:custGeom>
            <a:avLst/>
            <a:gdLst/>
            <a:ahLst/>
            <a:cxnLst/>
            <a:rect l="l" t="t" r="r" b="b"/>
            <a:pathLst>
              <a:path w="90170" h="119380">
                <a:moveTo>
                  <a:pt x="72004" y="7620"/>
                </a:moveTo>
                <a:lnTo>
                  <a:pt x="38100" y="7620"/>
                </a:lnTo>
                <a:lnTo>
                  <a:pt x="50561" y="9485"/>
                </a:lnTo>
                <a:lnTo>
                  <a:pt x="60642" y="14922"/>
                </a:lnTo>
                <a:lnTo>
                  <a:pt x="67389" y="23693"/>
                </a:lnTo>
                <a:lnTo>
                  <a:pt x="69850" y="35560"/>
                </a:lnTo>
                <a:lnTo>
                  <a:pt x="68044" y="46335"/>
                </a:lnTo>
                <a:lnTo>
                  <a:pt x="2539" y="110490"/>
                </a:lnTo>
                <a:lnTo>
                  <a:pt x="0" y="111760"/>
                </a:lnTo>
                <a:lnTo>
                  <a:pt x="0" y="119380"/>
                </a:lnTo>
                <a:lnTo>
                  <a:pt x="83820" y="119380"/>
                </a:lnTo>
                <a:lnTo>
                  <a:pt x="87112" y="101600"/>
                </a:lnTo>
                <a:lnTo>
                  <a:pt x="21589" y="101600"/>
                </a:lnTo>
                <a:lnTo>
                  <a:pt x="40481" y="87947"/>
                </a:lnTo>
                <a:lnTo>
                  <a:pt x="49629" y="81597"/>
                </a:lnTo>
                <a:lnTo>
                  <a:pt x="58420" y="76200"/>
                </a:lnTo>
                <a:lnTo>
                  <a:pt x="70346" y="67706"/>
                </a:lnTo>
                <a:lnTo>
                  <a:pt x="80486" y="58737"/>
                </a:lnTo>
                <a:lnTo>
                  <a:pt x="87530" y="48339"/>
                </a:lnTo>
                <a:lnTo>
                  <a:pt x="90170" y="35560"/>
                </a:lnTo>
                <a:lnTo>
                  <a:pt x="86201" y="20359"/>
                </a:lnTo>
                <a:lnTo>
                  <a:pt x="75565" y="9207"/>
                </a:lnTo>
                <a:lnTo>
                  <a:pt x="72004" y="7620"/>
                </a:lnTo>
                <a:close/>
              </a:path>
              <a:path w="90170" h="119380">
                <a:moveTo>
                  <a:pt x="90170" y="85090"/>
                </a:moveTo>
                <a:lnTo>
                  <a:pt x="81280" y="85090"/>
                </a:lnTo>
                <a:lnTo>
                  <a:pt x="81244" y="87947"/>
                </a:lnTo>
                <a:lnTo>
                  <a:pt x="80010" y="99060"/>
                </a:lnTo>
                <a:lnTo>
                  <a:pt x="76200" y="100330"/>
                </a:lnTo>
                <a:lnTo>
                  <a:pt x="74930" y="101600"/>
                </a:lnTo>
                <a:lnTo>
                  <a:pt x="87112" y="101600"/>
                </a:lnTo>
                <a:lnTo>
                  <a:pt x="90170" y="85090"/>
                </a:lnTo>
                <a:close/>
              </a:path>
              <a:path w="90170" h="119380">
                <a:moveTo>
                  <a:pt x="41910" y="0"/>
                </a:moveTo>
                <a:lnTo>
                  <a:pt x="25181" y="2460"/>
                </a:lnTo>
                <a:lnTo>
                  <a:pt x="11906" y="9207"/>
                </a:lnTo>
                <a:lnTo>
                  <a:pt x="3155" y="19288"/>
                </a:lnTo>
                <a:lnTo>
                  <a:pt x="0" y="31750"/>
                </a:lnTo>
                <a:lnTo>
                  <a:pt x="0" y="40640"/>
                </a:lnTo>
                <a:lnTo>
                  <a:pt x="7620" y="41910"/>
                </a:lnTo>
                <a:lnTo>
                  <a:pt x="15239" y="41910"/>
                </a:lnTo>
                <a:lnTo>
                  <a:pt x="21589" y="39370"/>
                </a:lnTo>
                <a:lnTo>
                  <a:pt x="21589" y="25400"/>
                </a:lnTo>
                <a:lnTo>
                  <a:pt x="16510" y="22860"/>
                </a:lnTo>
                <a:lnTo>
                  <a:pt x="11430" y="21590"/>
                </a:lnTo>
                <a:lnTo>
                  <a:pt x="16132" y="15656"/>
                </a:lnTo>
                <a:lnTo>
                  <a:pt x="22383" y="11271"/>
                </a:lnTo>
                <a:lnTo>
                  <a:pt x="29825" y="8552"/>
                </a:lnTo>
                <a:lnTo>
                  <a:pt x="38100" y="7620"/>
                </a:lnTo>
                <a:lnTo>
                  <a:pt x="72004" y="7620"/>
                </a:lnTo>
                <a:lnTo>
                  <a:pt x="60166" y="2341"/>
                </a:lnTo>
                <a:lnTo>
                  <a:pt x="41910" y="0"/>
                </a:lnTo>
                <a:close/>
              </a:path>
            </a:pathLst>
          </a:custGeom>
          <a:solidFill>
            <a:srgbClr val="000000"/>
          </a:solidFill>
        </p:spPr>
        <p:txBody>
          <a:bodyPr wrap="square" lIns="0" tIns="0" rIns="0" bIns="0" rtlCol="0"/>
          <a:lstStyle/>
          <a:p>
            <a:endParaRPr sz="1632"/>
          </a:p>
        </p:txBody>
      </p:sp>
      <p:sp>
        <p:nvSpPr>
          <p:cNvPr id="20" name="object 12"/>
          <p:cNvSpPr/>
          <p:nvPr/>
        </p:nvSpPr>
        <p:spPr>
          <a:xfrm>
            <a:off x="1816652" y="3542155"/>
            <a:ext cx="234933" cy="218811"/>
          </a:xfrm>
          <a:custGeom>
            <a:avLst/>
            <a:gdLst/>
            <a:ahLst/>
            <a:cxnLst/>
            <a:rect l="l" t="t" r="r" b="b"/>
            <a:pathLst>
              <a:path w="259079" h="241300">
                <a:moveTo>
                  <a:pt x="240030" y="149860"/>
                </a:moveTo>
                <a:lnTo>
                  <a:pt x="233680" y="149860"/>
                </a:lnTo>
                <a:lnTo>
                  <a:pt x="232410" y="152400"/>
                </a:lnTo>
                <a:lnTo>
                  <a:pt x="231139" y="153670"/>
                </a:lnTo>
                <a:lnTo>
                  <a:pt x="214808" y="187543"/>
                </a:lnTo>
                <a:lnTo>
                  <a:pt x="196691" y="211296"/>
                </a:lnTo>
                <a:lnTo>
                  <a:pt x="171668" y="225286"/>
                </a:lnTo>
                <a:lnTo>
                  <a:pt x="134620" y="229870"/>
                </a:lnTo>
                <a:lnTo>
                  <a:pt x="0" y="229870"/>
                </a:lnTo>
                <a:lnTo>
                  <a:pt x="0" y="241300"/>
                </a:lnTo>
                <a:lnTo>
                  <a:pt x="203200" y="241300"/>
                </a:lnTo>
                <a:lnTo>
                  <a:pt x="205739" y="234950"/>
                </a:lnTo>
                <a:lnTo>
                  <a:pt x="238760" y="158750"/>
                </a:lnTo>
                <a:lnTo>
                  <a:pt x="238760" y="157480"/>
                </a:lnTo>
                <a:lnTo>
                  <a:pt x="240030" y="154940"/>
                </a:lnTo>
                <a:lnTo>
                  <a:pt x="240030" y="149860"/>
                </a:lnTo>
                <a:close/>
              </a:path>
              <a:path w="259079" h="241300">
                <a:moveTo>
                  <a:pt x="123189" y="10160"/>
                </a:moveTo>
                <a:lnTo>
                  <a:pt x="91439" y="10160"/>
                </a:lnTo>
                <a:lnTo>
                  <a:pt x="91439" y="19050"/>
                </a:lnTo>
                <a:lnTo>
                  <a:pt x="90170" y="25400"/>
                </a:lnTo>
                <a:lnTo>
                  <a:pt x="43180" y="213360"/>
                </a:lnTo>
                <a:lnTo>
                  <a:pt x="10160" y="229870"/>
                </a:lnTo>
                <a:lnTo>
                  <a:pt x="69850" y="229870"/>
                </a:lnTo>
                <a:lnTo>
                  <a:pt x="69850" y="224790"/>
                </a:lnTo>
                <a:lnTo>
                  <a:pt x="72389" y="218440"/>
                </a:lnTo>
                <a:lnTo>
                  <a:pt x="96520" y="121920"/>
                </a:lnTo>
                <a:lnTo>
                  <a:pt x="175952" y="121920"/>
                </a:lnTo>
                <a:lnTo>
                  <a:pt x="178723" y="110490"/>
                </a:lnTo>
                <a:lnTo>
                  <a:pt x="99060" y="110490"/>
                </a:lnTo>
                <a:lnTo>
                  <a:pt x="120650" y="24130"/>
                </a:lnTo>
                <a:lnTo>
                  <a:pt x="123189" y="11430"/>
                </a:lnTo>
                <a:lnTo>
                  <a:pt x="123189" y="10160"/>
                </a:lnTo>
                <a:close/>
              </a:path>
              <a:path w="259079" h="241300">
                <a:moveTo>
                  <a:pt x="175952" y="121920"/>
                </a:moveTo>
                <a:lnTo>
                  <a:pt x="130810" y="121920"/>
                </a:lnTo>
                <a:lnTo>
                  <a:pt x="148431" y="123070"/>
                </a:lnTo>
                <a:lnTo>
                  <a:pt x="157479" y="126364"/>
                </a:lnTo>
                <a:lnTo>
                  <a:pt x="160813" y="131564"/>
                </a:lnTo>
                <a:lnTo>
                  <a:pt x="161289" y="138430"/>
                </a:lnTo>
                <a:lnTo>
                  <a:pt x="161289" y="144780"/>
                </a:lnTo>
                <a:lnTo>
                  <a:pt x="158750" y="154940"/>
                </a:lnTo>
                <a:lnTo>
                  <a:pt x="158750" y="157480"/>
                </a:lnTo>
                <a:lnTo>
                  <a:pt x="157480" y="157480"/>
                </a:lnTo>
                <a:lnTo>
                  <a:pt x="157480" y="161290"/>
                </a:lnTo>
                <a:lnTo>
                  <a:pt x="160020" y="162560"/>
                </a:lnTo>
                <a:lnTo>
                  <a:pt x="165100" y="162560"/>
                </a:lnTo>
                <a:lnTo>
                  <a:pt x="166370" y="161290"/>
                </a:lnTo>
                <a:lnTo>
                  <a:pt x="167639" y="156210"/>
                </a:lnTo>
                <a:lnTo>
                  <a:pt x="175952" y="121920"/>
                </a:lnTo>
                <a:close/>
              </a:path>
              <a:path w="259079" h="241300">
                <a:moveTo>
                  <a:pt x="186689" y="68580"/>
                </a:moveTo>
                <a:lnTo>
                  <a:pt x="180339" y="68580"/>
                </a:lnTo>
                <a:lnTo>
                  <a:pt x="179070" y="71120"/>
                </a:lnTo>
                <a:lnTo>
                  <a:pt x="179070" y="74930"/>
                </a:lnTo>
                <a:lnTo>
                  <a:pt x="173156" y="92273"/>
                </a:lnTo>
                <a:lnTo>
                  <a:pt x="165100" y="103187"/>
                </a:lnTo>
                <a:lnTo>
                  <a:pt x="152280" y="108862"/>
                </a:lnTo>
                <a:lnTo>
                  <a:pt x="132080" y="110490"/>
                </a:lnTo>
                <a:lnTo>
                  <a:pt x="178723" y="110490"/>
                </a:lnTo>
                <a:lnTo>
                  <a:pt x="187960" y="72390"/>
                </a:lnTo>
                <a:lnTo>
                  <a:pt x="187960" y="69850"/>
                </a:lnTo>
                <a:lnTo>
                  <a:pt x="186689" y="68580"/>
                </a:lnTo>
                <a:close/>
              </a:path>
              <a:path w="259079" h="241300">
                <a:moveTo>
                  <a:pt x="259080" y="0"/>
                </a:moveTo>
                <a:lnTo>
                  <a:pt x="58420" y="0"/>
                </a:lnTo>
                <a:lnTo>
                  <a:pt x="58420" y="10160"/>
                </a:lnTo>
                <a:lnTo>
                  <a:pt x="189230" y="10160"/>
                </a:lnTo>
                <a:lnTo>
                  <a:pt x="216515" y="12203"/>
                </a:lnTo>
                <a:lnTo>
                  <a:pt x="233203" y="18891"/>
                </a:lnTo>
                <a:lnTo>
                  <a:pt x="241557" y="31055"/>
                </a:lnTo>
                <a:lnTo>
                  <a:pt x="243839" y="49530"/>
                </a:lnTo>
                <a:lnTo>
                  <a:pt x="243839" y="58420"/>
                </a:lnTo>
                <a:lnTo>
                  <a:pt x="242570" y="68580"/>
                </a:lnTo>
                <a:lnTo>
                  <a:pt x="242570" y="77470"/>
                </a:lnTo>
                <a:lnTo>
                  <a:pt x="243839" y="78740"/>
                </a:lnTo>
                <a:lnTo>
                  <a:pt x="250189" y="78740"/>
                </a:lnTo>
                <a:lnTo>
                  <a:pt x="250189" y="77470"/>
                </a:lnTo>
                <a:lnTo>
                  <a:pt x="251460" y="71120"/>
                </a:lnTo>
                <a:lnTo>
                  <a:pt x="257810" y="10160"/>
                </a:lnTo>
                <a:lnTo>
                  <a:pt x="259080" y="0"/>
                </a:lnTo>
                <a:close/>
              </a:path>
            </a:pathLst>
          </a:custGeom>
          <a:solidFill>
            <a:srgbClr val="FF9300"/>
          </a:solidFill>
        </p:spPr>
        <p:txBody>
          <a:bodyPr wrap="square" lIns="0" tIns="0" rIns="0" bIns="0" rtlCol="0"/>
          <a:lstStyle/>
          <a:p>
            <a:endParaRPr sz="1632"/>
          </a:p>
        </p:txBody>
      </p:sp>
      <p:sp>
        <p:nvSpPr>
          <p:cNvPr id="21" name="object 13"/>
          <p:cNvSpPr/>
          <p:nvPr/>
        </p:nvSpPr>
        <p:spPr>
          <a:xfrm>
            <a:off x="2076920" y="3534094"/>
            <a:ext cx="191172" cy="234933"/>
          </a:xfrm>
          <a:custGeom>
            <a:avLst/>
            <a:gdLst/>
            <a:ahLst/>
            <a:cxnLst/>
            <a:rect l="l" t="t" r="r" b="b"/>
            <a:pathLst>
              <a:path w="210820" h="259080">
                <a:moveTo>
                  <a:pt x="29210" y="170180"/>
                </a:moveTo>
                <a:lnTo>
                  <a:pt x="21589" y="170180"/>
                </a:lnTo>
                <a:lnTo>
                  <a:pt x="17680" y="183812"/>
                </a:lnTo>
                <a:lnTo>
                  <a:pt x="10318" y="212566"/>
                </a:lnTo>
                <a:lnTo>
                  <a:pt x="2056" y="245685"/>
                </a:lnTo>
                <a:lnTo>
                  <a:pt x="39" y="253841"/>
                </a:lnTo>
                <a:lnTo>
                  <a:pt x="0" y="256539"/>
                </a:lnTo>
                <a:lnTo>
                  <a:pt x="2539" y="259080"/>
                </a:lnTo>
                <a:lnTo>
                  <a:pt x="6350" y="259080"/>
                </a:lnTo>
                <a:lnTo>
                  <a:pt x="6350" y="257810"/>
                </a:lnTo>
                <a:lnTo>
                  <a:pt x="10160" y="252730"/>
                </a:lnTo>
                <a:lnTo>
                  <a:pt x="27939" y="232410"/>
                </a:lnTo>
                <a:lnTo>
                  <a:pt x="43663" y="232410"/>
                </a:lnTo>
                <a:lnTo>
                  <a:pt x="33000" y="221396"/>
                </a:lnTo>
                <a:lnTo>
                  <a:pt x="26669" y="194310"/>
                </a:lnTo>
                <a:lnTo>
                  <a:pt x="26669" y="186689"/>
                </a:lnTo>
                <a:lnTo>
                  <a:pt x="27939" y="177800"/>
                </a:lnTo>
                <a:lnTo>
                  <a:pt x="27939" y="175260"/>
                </a:lnTo>
                <a:lnTo>
                  <a:pt x="29210" y="175260"/>
                </a:lnTo>
                <a:lnTo>
                  <a:pt x="29210" y="170180"/>
                </a:lnTo>
                <a:close/>
              </a:path>
              <a:path w="210820" h="259080">
                <a:moveTo>
                  <a:pt x="43663" y="232410"/>
                </a:moveTo>
                <a:lnTo>
                  <a:pt x="27939" y="232410"/>
                </a:lnTo>
                <a:lnTo>
                  <a:pt x="40838" y="245685"/>
                </a:lnTo>
                <a:lnTo>
                  <a:pt x="55879" y="253841"/>
                </a:lnTo>
                <a:lnTo>
                  <a:pt x="71874" y="257948"/>
                </a:lnTo>
                <a:lnTo>
                  <a:pt x="87629" y="259080"/>
                </a:lnTo>
                <a:lnTo>
                  <a:pt x="122078" y="250844"/>
                </a:lnTo>
                <a:lnTo>
                  <a:pt x="126358" y="247650"/>
                </a:lnTo>
                <a:lnTo>
                  <a:pt x="88900" y="247650"/>
                </a:lnTo>
                <a:lnTo>
                  <a:pt x="68996" y="245566"/>
                </a:lnTo>
                <a:lnTo>
                  <a:pt x="48736" y="237648"/>
                </a:lnTo>
                <a:lnTo>
                  <a:pt x="43663" y="232410"/>
                </a:lnTo>
                <a:close/>
              </a:path>
              <a:path w="210820" h="259080">
                <a:moveTo>
                  <a:pt x="133350" y="0"/>
                </a:moveTo>
                <a:lnTo>
                  <a:pt x="100171" y="7004"/>
                </a:lnTo>
                <a:lnTo>
                  <a:pt x="71754" y="25558"/>
                </a:lnTo>
                <a:lnTo>
                  <a:pt x="51911" y="51970"/>
                </a:lnTo>
                <a:lnTo>
                  <a:pt x="44450" y="82550"/>
                </a:lnTo>
                <a:lnTo>
                  <a:pt x="47704" y="102631"/>
                </a:lnTo>
                <a:lnTo>
                  <a:pt x="56197" y="117475"/>
                </a:lnTo>
                <a:lnTo>
                  <a:pt x="68024" y="127555"/>
                </a:lnTo>
                <a:lnTo>
                  <a:pt x="81279" y="133350"/>
                </a:lnTo>
                <a:lnTo>
                  <a:pt x="119379" y="143510"/>
                </a:lnTo>
                <a:lnTo>
                  <a:pt x="130631" y="146962"/>
                </a:lnTo>
                <a:lnTo>
                  <a:pt x="141763" y="153035"/>
                </a:lnTo>
                <a:lnTo>
                  <a:pt x="150276" y="163869"/>
                </a:lnTo>
                <a:lnTo>
                  <a:pt x="153669" y="181610"/>
                </a:lnTo>
                <a:lnTo>
                  <a:pt x="148371" y="205323"/>
                </a:lnTo>
                <a:lnTo>
                  <a:pt x="134143" y="226536"/>
                </a:lnTo>
                <a:lnTo>
                  <a:pt x="113486" y="241796"/>
                </a:lnTo>
                <a:lnTo>
                  <a:pt x="88900" y="247650"/>
                </a:lnTo>
                <a:lnTo>
                  <a:pt x="126358" y="247650"/>
                </a:lnTo>
                <a:lnTo>
                  <a:pt x="150812" y="229393"/>
                </a:lnTo>
                <a:lnTo>
                  <a:pt x="170497" y="199608"/>
                </a:lnTo>
                <a:lnTo>
                  <a:pt x="177800" y="166370"/>
                </a:lnTo>
                <a:lnTo>
                  <a:pt x="175934" y="150375"/>
                </a:lnTo>
                <a:lnTo>
                  <a:pt x="147478" y="116363"/>
                </a:lnTo>
                <a:lnTo>
                  <a:pt x="115569" y="107950"/>
                </a:lnTo>
                <a:lnTo>
                  <a:pt x="107950" y="105410"/>
                </a:lnTo>
                <a:lnTo>
                  <a:pt x="93979" y="101600"/>
                </a:lnTo>
                <a:lnTo>
                  <a:pt x="91439" y="101600"/>
                </a:lnTo>
                <a:lnTo>
                  <a:pt x="84316" y="97492"/>
                </a:lnTo>
                <a:lnTo>
                  <a:pt x="77311" y="90646"/>
                </a:lnTo>
                <a:lnTo>
                  <a:pt x="71973" y="80704"/>
                </a:lnTo>
                <a:lnTo>
                  <a:pt x="69850" y="67310"/>
                </a:lnTo>
                <a:lnTo>
                  <a:pt x="74929" y="46593"/>
                </a:lnTo>
                <a:lnTo>
                  <a:pt x="88582" y="28257"/>
                </a:lnTo>
                <a:lnTo>
                  <a:pt x="108426" y="15160"/>
                </a:lnTo>
                <a:lnTo>
                  <a:pt x="132079" y="10160"/>
                </a:lnTo>
                <a:lnTo>
                  <a:pt x="169008" y="10160"/>
                </a:lnTo>
                <a:lnTo>
                  <a:pt x="163353" y="6350"/>
                </a:lnTo>
                <a:lnTo>
                  <a:pt x="149482" y="1627"/>
                </a:lnTo>
                <a:lnTo>
                  <a:pt x="133350" y="0"/>
                </a:lnTo>
                <a:close/>
              </a:path>
              <a:path w="210820" h="259080">
                <a:moveTo>
                  <a:pt x="169008" y="10160"/>
                </a:moveTo>
                <a:lnTo>
                  <a:pt x="132079" y="10160"/>
                </a:lnTo>
                <a:lnTo>
                  <a:pt x="152876" y="12977"/>
                </a:lnTo>
                <a:lnTo>
                  <a:pt x="168909" y="22225"/>
                </a:lnTo>
                <a:lnTo>
                  <a:pt x="179228" y="39092"/>
                </a:lnTo>
                <a:lnTo>
                  <a:pt x="182879" y="64770"/>
                </a:lnTo>
                <a:lnTo>
                  <a:pt x="182879" y="87630"/>
                </a:lnTo>
                <a:lnTo>
                  <a:pt x="190500" y="87630"/>
                </a:lnTo>
                <a:lnTo>
                  <a:pt x="191769" y="81280"/>
                </a:lnTo>
                <a:lnTo>
                  <a:pt x="205823" y="24130"/>
                </a:lnTo>
                <a:lnTo>
                  <a:pt x="182879" y="24130"/>
                </a:lnTo>
                <a:lnTo>
                  <a:pt x="174605" y="13930"/>
                </a:lnTo>
                <a:lnTo>
                  <a:pt x="169008" y="10160"/>
                </a:lnTo>
                <a:close/>
              </a:path>
              <a:path w="210820" h="259080">
                <a:moveTo>
                  <a:pt x="210819" y="0"/>
                </a:moveTo>
                <a:lnTo>
                  <a:pt x="204469" y="0"/>
                </a:lnTo>
                <a:lnTo>
                  <a:pt x="200660" y="5080"/>
                </a:lnTo>
                <a:lnTo>
                  <a:pt x="182879" y="24130"/>
                </a:lnTo>
                <a:lnTo>
                  <a:pt x="205823" y="24130"/>
                </a:lnTo>
                <a:lnTo>
                  <a:pt x="210819" y="3810"/>
                </a:lnTo>
                <a:lnTo>
                  <a:pt x="210819" y="0"/>
                </a:lnTo>
                <a:close/>
              </a:path>
            </a:pathLst>
          </a:custGeom>
          <a:solidFill>
            <a:srgbClr val="FF9300"/>
          </a:solidFill>
        </p:spPr>
        <p:txBody>
          <a:bodyPr wrap="square" lIns="0" tIns="0" rIns="0" bIns="0" rtlCol="0"/>
          <a:lstStyle/>
          <a:p>
            <a:endParaRPr sz="1632"/>
          </a:p>
        </p:txBody>
      </p:sp>
      <p:sp>
        <p:nvSpPr>
          <p:cNvPr id="22" name="object 14"/>
          <p:cNvSpPr/>
          <p:nvPr/>
        </p:nvSpPr>
        <p:spPr>
          <a:xfrm>
            <a:off x="2412047" y="3418929"/>
            <a:ext cx="111708" cy="158926"/>
          </a:xfrm>
          <a:custGeom>
            <a:avLst/>
            <a:gdLst/>
            <a:ahLst/>
            <a:cxnLst/>
            <a:rect l="l" t="t" r="r" b="b"/>
            <a:pathLst>
              <a:path w="123189" h="175259">
                <a:moveTo>
                  <a:pt x="59690" y="0"/>
                </a:moveTo>
                <a:lnTo>
                  <a:pt x="57150" y="0"/>
                </a:lnTo>
                <a:lnTo>
                  <a:pt x="50919" y="198"/>
                </a:lnTo>
                <a:lnTo>
                  <a:pt x="31789" y="1071"/>
                </a:lnTo>
                <a:lnTo>
                  <a:pt x="24130" y="1270"/>
                </a:lnTo>
                <a:lnTo>
                  <a:pt x="22860" y="2539"/>
                </a:lnTo>
                <a:lnTo>
                  <a:pt x="19050" y="2539"/>
                </a:lnTo>
                <a:lnTo>
                  <a:pt x="19050" y="11430"/>
                </a:lnTo>
                <a:lnTo>
                  <a:pt x="36830" y="11430"/>
                </a:lnTo>
                <a:lnTo>
                  <a:pt x="36830" y="20320"/>
                </a:lnTo>
                <a:lnTo>
                  <a:pt x="1270" y="161289"/>
                </a:lnTo>
                <a:lnTo>
                  <a:pt x="72" y="164881"/>
                </a:lnTo>
                <a:lnTo>
                  <a:pt x="0" y="170180"/>
                </a:lnTo>
                <a:lnTo>
                  <a:pt x="2540" y="175260"/>
                </a:lnTo>
                <a:lnTo>
                  <a:pt x="15240" y="175260"/>
                </a:lnTo>
                <a:lnTo>
                  <a:pt x="20320" y="165100"/>
                </a:lnTo>
                <a:lnTo>
                  <a:pt x="22125" y="157380"/>
                </a:lnTo>
                <a:lnTo>
                  <a:pt x="26320" y="140970"/>
                </a:lnTo>
                <a:lnTo>
                  <a:pt x="30499" y="125273"/>
                </a:lnTo>
                <a:lnTo>
                  <a:pt x="33020" y="116839"/>
                </a:lnTo>
                <a:lnTo>
                  <a:pt x="70180" y="116839"/>
                </a:lnTo>
                <a:lnTo>
                  <a:pt x="67786" y="115093"/>
                </a:lnTo>
                <a:lnTo>
                  <a:pt x="54352" y="110906"/>
                </a:lnTo>
                <a:lnTo>
                  <a:pt x="43180" y="109220"/>
                </a:lnTo>
                <a:lnTo>
                  <a:pt x="47606" y="106680"/>
                </a:lnTo>
                <a:lnTo>
                  <a:pt x="34290" y="106680"/>
                </a:lnTo>
                <a:lnTo>
                  <a:pt x="59690" y="6350"/>
                </a:lnTo>
                <a:lnTo>
                  <a:pt x="60960" y="3810"/>
                </a:lnTo>
                <a:lnTo>
                  <a:pt x="60960" y="1270"/>
                </a:lnTo>
                <a:lnTo>
                  <a:pt x="59690" y="0"/>
                </a:lnTo>
                <a:close/>
              </a:path>
              <a:path w="123189" h="175259">
                <a:moveTo>
                  <a:pt x="70180" y="116839"/>
                </a:moveTo>
                <a:lnTo>
                  <a:pt x="33020" y="116839"/>
                </a:lnTo>
                <a:lnTo>
                  <a:pt x="45481" y="118586"/>
                </a:lnTo>
                <a:lnTo>
                  <a:pt x="55562" y="122237"/>
                </a:lnTo>
                <a:lnTo>
                  <a:pt x="62309" y="128270"/>
                </a:lnTo>
                <a:lnTo>
                  <a:pt x="64770" y="137160"/>
                </a:lnTo>
                <a:lnTo>
                  <a:pt x="64770" y="139700"/>
                </a:lnTo>
                <a:lnTo>
                  <a:pt x="63500" y="140970"/>
                </a:lnTo>
                <a:lnTo>
                  <a:pt x="62230" y="146050"/>
                </a:lnTo>
                <a:lnTo>
                  <a:pt x="62230" y="149860"/>
                </a:lnTo>
                <a:lnTo>
                  <a:pt x="64809" y="160793"/>
                </a:lnTo>
                <a:lnTo>
                  <a:pt x="71437" y="168751"/>
                </a:lnTo>
                <a:lnTo>
                  <a:pt x="80446" y="173612"/>
                </a:lnTo>
                <a:lnTo>
                  <a:pt x="90170" y="175260"/>
                </a:lnTo>
                <a:lnTo>
                  <a:pt x="105112" y="169306"/>
                </a:lnTo>
                <a:lnTo>
                  <a:pt x="106301" y="167639"/>
                </a:lnTo>
                <a:lnTo>
                  <a:pt x="83820" y="167639"/>
                </a:lnTo>
                <a:lnTo>
                  <a:pt x="81280" y="161289"/>
                </a:lnTo>
                <a:lnTo>
                  <a:pt x="81280" y="151130"/>
                </a:lnTo>
                <a:lnTo>
                  <a:pt x="82550" y="143510"/>
                </a:lnTo>
                <a:lnTo>
                  <a:pt x="83820" y="138430"/>
                </a:lnTo>
                <a:lnTo>
                  <a:pt x="83820" y="137160"/>
                </a:lnTo>
                <a:lnTo>
                  <a:pt x="79077" y="123328"/>
                </a:lnTo>
                <a:lnTo>
                  <a:pt x="70180" y="116839"/>
                </a:lnTo>
                <a:close/>
              </a:path>
              <a:path w="123189" h="175259">
                <a:moveTo>
                  <a:pt x="120650" y="133350"/>
                </a:moveTo>
                <a:lnTo>
                  <a:pt x="114300" y="133350"/>
                </a:lnTo>
                <a:lnTo>
                  <a:pt x="113030" y="134620"/>
                </a:lnTo>
                <a:lnTo>
                  <a:pt x="111760" y="139700"/>
                </a:lnTo>
                <a:lnTo>
                  <a:pt x="108922" y="148887"/>
                </a:lnTo>
                <a:lnTo>
                  <a:pt x="104298" y="157956"/>
                </a:lnTo>
                <a:lnTo>
                  <a:pt x="98008" y="164881"/>
                </a:lnTo>
                <a:lnTo>
                  <a:pt x="90170" y="167639"/>
                </a:lnTo>
                <a:lnTo>
                  <a:pt x="106301" y="167639"/>
                </a:lnTo>
                <a:lnTo>
                  <a:pt x="114458" y="156210"/>
                </a:lnTo>
                <a:lnTo>
                  <a:pt x="119280" y="143113"/>
                </a:lnTo>
                <a:lnTo>
                  <a:pt x="120650" y="137160"/>
                </a:lnTo>
                <a:lnTo>
                  <a:pt x="120650" y="133350"/>
                </a:lnTo>
                <a:close/>
              </a:path>
              <a:path w="123189" h="175259">
                <a:moveTo>
                  <a:pt x="104140" y="62230"/>
                </a:moveTo>
                <a:lnTo>
                  <a:pt x="63500" y="83820"/>
                </a:lnTo>
                <a:lnTo>
                  <a:pt x="56257" y="91142"/>
                </a:lnTo>
                <a:lnTo>
                  <a:pt x="49371" y="97631"/>
                </a:lnTo>
                <a:lnTo>
                  <a:pt x="42247" y="102929"/>
                </a:lnTo>
                <a:lnTo>
                  <a:pt x="34290" y="106680"/>
                </a:lnTo>
                <a:lnTo>
                  <a:pt x="47606" y="106680"/>
                </a:lnTo>
                <a:lnTo>
                  <a:pt x="49232" y="105747"/>
                </a:lnTo>
                <a:lnTo>
                  <a:pt x="55403" y="101441"/>
                </a:lnTo>
                <a:lnTo>
                  <a:pt x="60860" y="96897"/>
                </a:lnTo>
                <a:lnTo>
                  <a:pt x="64770" y="92710"/>
                </a:lnTo>
                <a:lnTo>
                  <a:pt x="73779" y="84316"/>
                </a:lnTo>
                <a:lnTo>
                  <a:pt x="83502" y="76993"/>
                </a:lnTo>
                <a:lnTo>
                  <a:pt x="93702" y="71814"/>
                </a:lnTo>
                <a:lnTo>
                  <a:pt x="104140" y="69850"/>
                </a:lnTo>
                <a:lnTo>
                  <a:pt x="119412" y="69850"/>
                </a:lnTo>
                <a:lnTo>
                  <a:pt x="118427" y="68262"/>
                </a:lnTo>
                <a:lnTo>
                  <a:pt x="112474" y="63936"/>
                </a:lnTo>
                <a:lnTo>
                  <a:pt x="104140" y="62230"/>
                </a:lnTo>
                <a:close/>
              </a:path>
              <a:path w="123189" h="175259">
                <a:moveTo>
                  <a:pt x="119412" y="69850"/>
                </a:moveTo>
                <a:lnTo>
                  <a:pt x="109220" y="69850"/>
                </a:lnTo>
                <a:lnTo>
                  <a:pt x="111760" y="72389"/>
                </a:lnTo>
                <a:lnTo>
                  <a:pt x="100330" y="73660"/>
                </a:lnTo>
                <a:lnTo>
                  <a:pt x="99060" y="82550"/>
                </a:lnTo>
                <a:lnTo>
                  <a:pt x="99060" y="92710"/>
                </a:lnTo>
                <a:lnTo>
                  <a:pt x="102870" y="96520"/>
                </a:lnTo>
                <a:lnTo>
                  <a:pt x="115570" y="96520"/>
                </a:lnTo>
                <a:lnTo>
                  <a:pt x="123190" y="90170"/>
                </a:lnTo>
                <a:lnTo>
                  <a:pt x="123190" y="80010"/>
                </a:lnTo>
                <a:lnTo>
                  <a:pt x="121999" y="74017"/>
                </a:lnTo>
                <a:lnTo>
                  <a:pt x="119412" y="69850"/>
                </a:lnTo>
                <a:close/>
              </a:path>
            </a:pathLst>
          </a:custGeom>
          <a:solidFill>
            <a:srgbClr val="000000"/>
          </a:solidFill>
        </p:spPr>
        <p:txBody>
          <a:bodyPr wrap="square" lIns="0" tIns="0" rIns="0" bIns="0" rtlCol="0"/>
          <a:lstStyle/>
          <a:p>
            <a:endParaRPr sz="1632"/>
          </a:p>
        </p:txBody>
      </p:sp>
      <p:sp>
        <p:nvSpPr>
          <p:cNvPr id="23" name="object 15"/>
          <p:cNvSpPr/>
          <p:nvPr/>
        </p:nvSpPr>
        <p:spPr>
          <a:xfrm>
            <a:off x="2543333" y="3499544"/>
            <a:ext cx="84070" cy="111708"/>
          </a:xfrm>
          <a:custGeom>
            <a:avLst/>
            <a:gdLst/>
            <a:ahLst/>
            <a:cxnLst/>
            <a:rect l="l" t="t" r="r" b="b"/>
            <a:pathLst>
              <a:path w="92710" h="123190">
                <a:moveTo>
                  <a:pt x="17779" y="85089"/>
                </a:moveTo>
                <a:lnTo>
                  <a:pt x="5079" y="85089"/>
                </a:lnTo>
                <a:lnTo>
                  <a:pt x="0" y="88900"/>
                </a:lnTo>
                <a:lnTo>
                  <a:pt x="0" y="95250"/>
                </a:lnTo>
                <a:lnTo>
                  <a:pt x="3750" y="107652"/>
                </a:lnTo>
                <a:lnTo>
                  <a:pt x="13811" y="116363"/>
                </a:lnTo>
                <a:lnTo>
                  <a:pt x="28396" y="121503"/>
                </a:lnTo>
                <a:lnTo>
                  <a:pt x="45719" y="123189"/>
                </a:lnTo>
                <a:lnTo>
                  <a:pt x="65385" y="120134"/>
                </a:lnTo>
                <a:lnTo>
                  <a:pt x="73760" y="115570"/>
                </a:lnTo>
                <a:lnTo>
                  <a:pt x="45719" y="115570"/>
                </a:lnTo>
                <a:lnTo>
                  <a:pt x="40739" y="115411"/>
                </a:lnTo>
                <a:lnTo>
                  <a:pt x="31591" y="114300"/>
                </a:lnTo>
                <a:lnTo>
                  <a:pt x="21252" y="111283"/>
                </a:lnTo>
                <a:lnTo>
                  <a:pt x="12700" y="105410"/>
                </a:lnTo>
                <a:lnTo>
                  <a:pt x="20319" y="105410"/>
                </a:lnTo>
                <a:lnTo>
                  <a:pt x="22860" y="100330"/>
                </a:lnTo>
                <a:lnTo>
                  <a:pt x="22860" y="88900"/>
                </a:lnTo>
                <a:lnTo>
                  <a:pt x="17779" y="85089"/>
                </a:lnTo>
                <a:close/>
              </a:path>
              <a:path w="92710" h="123190">
                <a:moveTo>
                  <a:pt x="75581" y="7620"/>
                </a:moveTo>
                <a:lnTo>
                  <a:pt x="45719" y="7620"/>
                </a:lnTo>
                <a:lnTo>
                  <a:pt x="54649" y="8612"/>
                </a:lnTo>
                <a:lnTo>
                  <a:pt x="61912" y="11747"/>
                </a:lnTo>
                <a:lnTo>
                  <a:pt x="66794" y="17264"/>
                </a:lnTo>
                <a:lnTo>
                  <a:pt x="68579" y="25400"/>
                </a:lnTo>
                <a:lnTo>
                  <a:pt x="67290" y="34409"/>
                </a:lnTo>
                <a:lnTo>
                  <a:pt x="63023" y="43180"/>
                </a:lnTo>
                <a:lnTo>
                  <a:pt x="55185" y="50045"/>
                </a:lnTo>
                <a:lnTo>
                  <a:pt x="43179" y="53339"/>
                </a:lnTo>
                <a:lnTo>
                  <a:pt x="33019" y="53339"/>
                </a:lnTo>
                <a:lnTo>
                  <a:pt x="30479" y="54610"/>
                </a:lnTo>
                <a:lnTo>
                  <a:pt x="27939" y="54610"/>
                </a:lnTo>
                <a:lnTo>
                  <a:pt x="27939" y="59689"/>
                </a:lnTo>
                <a:lnTo>
                  <a:pt x="44450" y="59689"/>
                </a:lnTo>
                <a:lnTo>
                  <a:pt x="56514" y="61555"/>
                </a:lnTo>
                <a:lnTo>
                  <a:pt x="65722" y="66992"/>
                </a:lnTo>
                <a:lnTo>
                  <a:pt x="71596" y="75763"/>
                </a:lnTo>
                <a:lnTo>
                  <a:pt x="73660" y="87630"/>
                </a:lnTo>
                <a:lnTo>
                  <a:pt x="71437" y="99496"/>
                </a:lnTo>
                <a:lnTo>
                  <a:pt x="65404" y="108267"/>
                </a:lnTo>
                <a:lnTo>
                  <a:pt x="56514" y="113704"/>
                </a:lnTo>
                <a:lnTo>
                  <a:pt x="45719" y="115570"/>
                </a:lnTo>
                <a:lnTo>
                  <a:pt x="73760" y="115570"/>
                </a:lnTo>
                <a:lnTo>
                  <a:pt x="80168" y="112077"/>
                </a:lnTo>
                <a:lnTo>
                  <a:pt x="89475" y="100687"/>
                </a:lnTo>
                <a:lnTo>
                  <a:pt x="92710" y="87630"/>
                </a:lnTo>
                <a:lnTo>
                  <a:pt x="90408" y="77509"/>
                </a:lnTo>
                <a:lnTo>
                  <a:pt x="83820" y="68580"/>
                </a:lnTo>
                <a:lnTo>
                  <a:pt x="73421" y="61555"/>
                </a:lnTo>
                <a:lnTo>
                  <a:pt x="59689" y="57150"/>
                </a:lnTo>
                <a:lnTo>
                  <a:pt x="73163" y="50403"/>
                </a:lnTo>
                <a:lnTo>
                  <a:pt x="81756" y="42227"/>
                </a:lnTo>
                <a:lnTo>
                  <a:pt x="86300" y="33575"/>
                </a:lnTo>
                <a:lnTo>
                  <a:pt x="87629" y="25400"/>
                </a:lnTo>
                <a:lnTo>
                  <a:pt x="84316" y="15537"/>
                </a:lnTo>
                <a:lnTo>
                  <a:pt x="75581" y="7620"/>
                </a:lnTo>
                <a:close/>
              </a:path>
              <a:path w="92710" h="123190">
                <a:moveTo>
                  <a:pt x="46989" y="0"/>
                </a:moveTo>
                <a:lnTo>
                  <a:pt x="30995" y="1647"/>
                </a:lnTo>
                <a:lnTo>
                  <a:pt x="18097" y="6508"/>
                </a:lnTo>
                <a:lnTo>
                  <a:pt x="9485" y="14466"/>
                </a:lnTo>
                <a:lnTo>
                  <a:pt x="6350" y="25400"/>
                </a:lnTo>
                <a:lnTo>
                  <a:pt x="6350" y="33020"/>
                </a:lnTo>
                <a:lnTo>
                  <a:pt x="12700" y="36830"/>
                </a:lnTo>
                <a:lnTo>
                  <a:pt x="21589" y="36830"/>
                </a:lnTo>
                <a:lnTo>
                  <a:pt x="26669" y="33020"/>
                </a:lnTo>
                <a:lnTo>
                  <a:pt x="26669" y="21589"/>
                </a:lnTo>
                <a:lnTo>
                  <a:pt x="24129" y="16510"/>
                </a:lnTo>
                <a:lnTo>
                  <a:pt x="17779" y="15239"/>
                </a:lnTo>
                <a:lnTo>
                  <a:pt x="25360" y="10834"/>
                </a:lnTo>
                <a:lnTo>
                  <a:pt x="33654" y="8572"/>
                </a:lnTo>
                <a:lnTo>
                  <a:pt x="40997" y="7739"/>
                </a:lnTo>
                <a:lnTo>
                  <a:pt x="45719" y="7620"/>
                </a:lnTo>
                <a:lnTo>
                  <a:pt x="75581" y="7620"/>
                </a:lnTo>
                <a:lnTo>
                  <a:pt x="75406" y="7461"/>
                </a:lnTo>
                <a:lnTo>
                  <a:pt x="62448" y="2004"/>
                </a:lnTo>
                <a:lnTo>
                  <a:pt x="46989" y="0"/>
                </a:lnTo>
                <a:close/>
              </a:path>
            </a:pathLst>
          </a:custGeom>
          <a:solidFill>
            <a:srgbClr val="000000"/>
          </a:solidFill>
        </p:spPr>
        <p:txBody>
          <a:bodyPr wrap="square" lIns="0" tIns="0" rIns="0" bIns="0" rtlCol="0"/>
          <a:lstStyle/>
          <a:p>
            <a:endParaRPr sz="1632"/>
          </a:p>
        </p:txBody>
      </p:sp>
      <p:sp>
        <p:nvSpPr>
          <p:cNvPr id="24" name="object 16"/>
          <p:cNvSpPr/>
          <p:nvPr/>
        </p:nvSpPr>
        <p:spPr>
          <a:xfrm>
            <a:off x="2383256" y="3595131"/>
            <a:ext cx="285606" cy="168139"/>
          </a:xfrm>
          <a:custGeom>
            <a:avLst/>
            <a:gdLst/>
            <a:ahLst/>
            <a:cxnLst/>
            <a:rect l="l" t="t" r="r" b="b"/>
            <a:pathLst>
              <a:path w="314960" h="185419">
                <a:moveTo>
                  <a:pt x="238760" y="0"/>
                </a:moveTo>
                <a:lnTo>
                  <a:pt x="226060" y="0"/>
                </a:lnTo>
                <a:lnTo>
                  <a:pt x="226060" y="5079"/>
                </a:lnTo>
                <a:lnTo>
                  <a:pt x="243840" y="52070"/>
                </a:lnTo>
                <a:lnTo>
                  <a:pt x="276860" y="86360"/>
                </a:lnTo>
                <a:lnTo>
                  <a:pt x="0" y="86360"/>
                </a:lnTo>
                <a:lnTo>
                  <a:pt x="0" y="100329"/>
                </a:lnTo>
                <a:lnTo>
                  <a:pt x="276860" y="100329"/>
                </a:lnTo>
                <a:lnTo>
                  <a:pt x="263683" y="111581"/>
                </a:lnTo>
                <a:lnTo>
                  <a:pt x="235168" y="152677"/>
                </a:lnTo>
                <a:lnTo>
                  <a:pt x="226060" y="181610"/>
                </a:lnTo>
                <a:lnTo>
                  <a:pt x="226060" y="185420"/>
                </a:lnTo>
                <a:lnTo>
                  <a:pt x="240030" y="185420"/>
                </a:lnTo>
                <a:lnTo>
                  <a:pt x="240030" y="179070"/>
                </a:lnTo>
                <a:lnTo>
                  <a:pt x="248979" y="154245"/>
                </a:lnTo>
                <a:lnTo>
                  <a:pt x="263048" y="131921"/>
                </a:lnTo>
                <a:lnTo>
                  <a:pt x="283071" y="113168"/>
                </a:lnTo>
                <a:lnTo>
                  <a:pt x="309880" y="99060"/>
                </a:lnTo>
                <a:lnTo>
                  <a:pt x="314960" y="96520"/>
                </a:lnTo>
                <a:lnTo>
                  <a:pt x="314960" y="91439"/>
                </a:lnTo>
                <a:lnTo>
                  <a:pt x="312420" y="88900"/>
                </a:lnTo>
                <a:lnTo>
                  <a:pt x="296644" y="82232"/>
                </a:lnTo>
                <a:lnTo>
                  <a:pt x="275748" y="67945"/>
                </a:lnTo>
                <a:lnTo>
                  <a:pt x="255091" y="43180"/>
                </a:lnTo>
                <a:lnTo>
                  <a:pt x="240030" y="5079"/>
                </a:lnTo>
                <a:lnTo>
                  <a:pt x="240030" y="1270"/>
                </a:lnTo>
                <a:lnTo>
                  <a:pt x="238760" y="0"/>
                </a:lnTo>
                <a:close/>
              </a:path>
            </a:pathLst>
          </a:custGeom>
          <a:solidFill>
            <a:srgbClr val="000000"/>
          </a:solidFill>
        </p:spPr>
        <p:txBody>
          <a:bodyPr wrap="square" lIns="0" tIns="0" rIns="0" bIns="0" rtlCol="0"/>
          <a:lstStyle/>
          <a:p>
            <a:endParaRPr sz="1632"/>
          </a:p>
        </p:txBody>
      </p:sp>
      <p:sp>
        <p:nvSpPr>
          <p:cNvPr id="25" name="object 17"/>
          <p:cNvSpPr/>
          <p:nvPr/>
        </p:nvSpPr>
        <p:spPr>
          <a:xfrm>
            <a:off x="2787482" y="3542155"/>
            <a:ext cx="234933" cy="218811"/>
          </a:xfrm>
          <a:custGeom>
            <a:avLst/>
            <a:gdLst/>
            <a:ahLst/>
            <a:cxnLst/>
            <a:rect l="l" t="t" r="r" b="b"/>
            <a:pathLst>
              <a:path w="259079" h="241300">
                <a:moveTo>
                  <a:pt x="240029" y="149860"/>
                </a:moveTo>
                <a:lnTo>
                  <a:pt x="233679" y="149860"/>
                </a:lnTo>
                <a:lnTo>
                  <a:pt x="232410" y="152400"/>
                </a:lnTo>
                <a:lnTo>
                  <a:pt x="231139" y="153670"/>
                </a:lnTo>
                <a:lnTo>
                  <a:pt x="214808" y="187543"/>
                </a:lnTo>
                <a:lnTo>
                  <a:pt x="196691" y="211296"/>
                </a:lnTo>
                <a:lnTo>
                  <a:pt x="171668" y="225286"/>
                </a:lnTo>
                <a:lnTo>
                  <a:pt x="134620" y="229870"/>
                </a:lnTo>
                <a:lnTo>
                  <a:pt x="0" y="229870"/>
                </a:lnTo>
                <a:lnTo>
                  <a:pt x="0" y="241300"/>
                </a:lnTo>
                <a:lnTo>
                  <a:pt x="203200" y="241300"/>
                </a:lnTo>
                <a:lnTo>
                  <a:pt x="205739" y="234950"/>
                </a:lnTo>
                <a:lnTo>
                  <a:pt x="238760" y="158750"/>
                </a:lnTo>
                <a:lnTo>
                  <a:pt x="238760" y="157480"/>
                </a:lnTo>
                <a:lnTo>
                  <a:pt x="240029" y="154940"/>
                </a:lnTo>
                <a:lnTo>
                  <a:pt x="240029" y="149860"/>
                </a:lnTo>
                <a:close/>
              </a:path>
              <a:path w="259079" h="241300">
                <a:moveTo>
                  <a:pt x="123189" y="10160"/>
                </a:moveTo>
                <a:lnTo>
                  <a:pt x="91439" y="10160"/>
                </a:lnTo>
                <a:lnTo>
                  <a:pt x="91439" y="19050"/>
                </a:lnTo>
                <a:lnTo>
                  <a:pt x="90170" y="25400"/>
                </a:lnTo>
                <a:lnTo>
                  <a:pt x="43179" y="213360"/>
                </a:lnTo>
                <a:lnTo>
                  <a:pt x="10160" y="229870"/>
                </a:lnTo>
                <a:lnTo>
                  <a:pt x="69850" y="229870"/>
                </a:lnTo>
                <a:lnTo>
                  <a:pt x="69850" y="224790"/>
                </a:lnTo>
                <a:lnTo>
                  <a:pt x="72389" y="218440"/>
                </a:lnTo>
                <a:lnTo>
                  <a:pt x="96520" y="121920"/>
                </a:lnTo>
                <a:lnTo>
                  <a:pt x="175952" y="121920"/>
                </a:lnTo>
                <a:lnTo>
                  <a:pt x="178723" y="110490"/>
                </a:lnTo>
                <a:lnTo>
                  <a:pt x="99060" y="110490"/>
                </a:lnTo>
                <a:lnTo>
                  <a:pt x="120650" y="24130"/>
                </a:lnTo>
                <a:lnTo>
                  <a:pt x="123189" y="11430"/>
                </a:lnTo>
                <a:lnTo>
                  <a:pt x="123189" y="10160"/>
                </a:lnTo>
                <a:close/>
              </a:path>
              <a:path w="259079" h="241300">
                <a:moveTo>
                  <a:pt x="175952" y="121920"/>
                </a:moveTo>
                <a:lnTo>
                  <a:pt x="130810" y="121920"/>
                </a:lnTo>
                <a:lnTo>
                  <a:pt x="148431" y="123070"/>
                </a:lnTo>
                <a:lnTo>
                  <a:pt x="157479" y="126364"/>
                </a:lnTo>
                <a:lnTo>
                  <a:pt x="160813" y="131564"/>
                </a:lnTo>
                <a:lnTo>
                  <a:pt x="161289" y="138430"/>
                </a:lnTo>
                <a:lnTo>
                  <a:pt x="161289" y="144780"/>
                </a:lnTo>
                <a:lnTo>
                  <a:pt x="158750" y="154940"/>
                </a:lnTo>
                <a:lnTo>
                  <a:pt x="158750" y="157480"/>
                </a:lnTo>
                <a:lnTo>
                  <a:pt x="157479" y="157480"/>
                </a:lnTo>
                <a:lnTo>
                  <a:pt x="157479" y="161290"/>
                </a:lnTo>
                <a:lnTo>
                  <a:pt x="160020" y="162560"/>
                </a:lnTo>
                <a:lnTo>
                  <a:pt x="165100" y="162560"/>
                </a:lnTo>
                <a:lnTo>
                  <a:pt x="166370" y="161290"/>
                </a:lnTo>
                <a:lnTo>
                  <a:pt x="167639" y="156210"/>
                </a:lnTo>
                <a:lnTo>
                  <a:pt x="175952" y="121920"/>
                </a:lnTo>
                <a:close/>
              </a:path>
              <a:path w="259079" h="241300">
                <a:moveTo>
                  <a:pt x="186689" y="68580"/>
                </a:moveTo>
                <a:lnTo>
                  <a:pt x="180339" y="68580"/>
                </a:lnTo>
                <a:lnTo>
                  <a:pt x="179070" y="71120"/>
                </a:lnTo>
                <a:lnTo>
                  <a:pt x="179070" y="74930"/>
                </a:lnTo>
                <a:lnTo>
                  <a:pt x="173156" y="92273"/>
                </a:lnTo>
                <a:lnTo>
                  <a:pt x="165100" y="103187"/>
                </a:lnTo>
                <a:lnTo>
                  <a:pt x="152280" y="108862"/>
                </a:lnTo>
                <a:lnTo>
                  <a:pt x="132079" y="110490"/>
                </a:lnTo>
                <a:lnTo>
                  <a:pt x="178723" y="110490"/>
                </a:lnTo>
                <a:lnTo>
                  <a:pt x="187960" y="72390"/>
                </a:lnTo>
                <a:lnTo>
                  <a:pt x="187960" y="69850"/>
                </a:lnTo>
                <a:lnTo>
                  <a:pt x="186689" y="68580"/>
                </a:lnTo>
                <a:close/>
              </a:path>
              <a:path w="259079" h="241300">
                <a:moveTo>
                  <a:pt x="259079" y="0"/>
                </a:moveTo>
                <a:lnTo>
                  <a:pt x="58420" y="0"/>
                </a:lnTo>
                <a:lnTo>
                  <a:pt x="58420" y="10160"/>
                </a:lnTo>
                <a:lnTo>
                  <a:pt x="189229" y="10160"/>
                </a:lnTo>
                <a:lnTo>
                  <a:pt x="216515" y="12203"/>
                </a:lnTo>
                <a:lnTo>
                  <a:pt x="233203" y="18891"/>
                </a:lnTo>
                <a:lnTo>
                  <a:pt x="241557" y="31055"/>
                </a:lnTo>
                <a:lnTo>
                  <a:pt x="243839" y="49530"/>
                </a:lnTo>
                <a:lnTo>
                  <a:pt x="243839" y="58420"/>
                </a:lnTo>
                <a:lnTo>
                  <a:pt x="242570" y="68580"/>
                </a:lnTo>
                <a:lnTo>
                  <a:pt x="242570" y="77470"/>
                </a:lnTo>
                <a:lnTo>
                  <a:pt x="243839" y="78740"/>
                </a:lnTo>
                <a:lnTo>
                  <a:pt x="250189" y="78740"/>
                </a:lnTo>
                <a:lnTo>
                  <a:pt x="250189" y="77470"/>
                </a:lnTo>
                <a:lnTo>
                  <a:pt x="251460" y="71120"/>
                </a:lnTo>
                <a:lnTo>
                  <a:pt x="259079" y="10160"/>
                </a:lnTo>
                <a:lnTo>
                  <a:pt x="259079" y="0"/>
                </a:lnTo>
                <a:close/>
              </a:path>
            </a:pathLst>
          </a:custGeom>
          <a:solidFill>
            <a:srgbClr val="FF0000"/>
          </a:solidFill>
        </p:spPr>
        <p:txBody>
          <a:bodyPr wrap="square" lIns="0" tIns="0" rIns="0" bIns="0" rtlCol="0"/>
          <a:lstStyle/>
          <a:p>
            <a:endParaRPr sz="1632"/>
          </a:p>
        </p:txBody>
      </p:sp>
      <p:sp>
        <p:nvSpPr>
          <p:cNvPr id="26" name="object 18"/>
          <p:cNvSpPr/>
          <p:nvPr/>
        </p:nvSpPr>
        <p:spPr>
          <a:xfrm>
            <a:off x="3227407" y="3687262"/>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27" name="object 19"/>
          <p:cNvSpPr/>
          <p:nvPr/>
        </p:nvSpPr>
        <p:spPr>
          <a:xfrm>
            <a:off x="3120304" y="3680352"/>
            <a:ext cx="215356" cy="0"/>
          </a:xfrm>
          <a:custGeom>
            <a:avLst/>
            <a:gdLst/>
            <a:ahLst/>
            <a:cxnLst/>
            <a:rect l="l" t="t" r="r" b="b"/>
            <a:pathLst>
              <a:path w="237490">
                <a:moveTo>
                  <a:pt x="0" y="0"/>
                </a:moveTo>
                <a:lnTo>
                  <a:pt x="237490" y="0"/>
                </a:lnTo>
              </a:path>
            </a:pathLst>
          </a:custGeom>
          <a:ln w="15239">
            <a:solidFill>
              <a:srgbClr val="000000"/>
            </a:solidFill>
          </a:ln>
        </p:spPr>
        <p:txBody>
          <a:bodyPr wrap="square" lIns="0" tIns="0" rIns="0" bIns="0" rtlCol="0"/>
          <a:lstStyle/>
          <a:p>
            <a:endParaRPr sz="1632"/>
          </a:p>
        </p:txBody>
      </p:sp>
      <p:sp>
        <p:nvSpPr>
          <p:cNvPr id="28" name="object 20"/>
          <p:cNvSpPr/>
          <p:nvPr/>
        </p:nvSpPr>
        <p:spPr>
          <a:xfrm>
            <a:off x="3227407" y="3573249"/>
            <a:ext cx="0" cy="100192"/>
          </a:xfrm>
          <a:custGeom>
            <a:avLst/>
            <a:gdLst/>
            <a:ahLst/>
            <a:cxnLst/>
            <a:rect l="l" t="t" r="r" b="b"/>
            <a:pathLst>
              <a:path h="110490">
                <a:moveTo>
                  <a:pt x="0" y="0"/>
                </a:moveTo>
                <a:lnTo>
                  <a:pt x="0" y="110489"/>
                </a:lnTo>
              </a:path>
            </a:pathLst>
          </a:custGeom>
          <a:ln w="15239">
            <a:solidFill>
              <a:srgbClr val="000000"/>
            </a:solidFill>
          </a:ln>
        </p:spPr>
        <p:txBody>
          <a:bodyPr wrap="square" lIns="0" tIns="0" rIns="0" bIns="0" rtlCol="0"/>
          <a:lstStyle/>
          <a:p>
            <a:endParaRPr sz="1632"/>
          </a:p>
        </p:txBody>
      </p:sp>
      <p:sp>
        <p:nvSpPr>
          <p:cNvPr id="29" name="object 21"/>
          <p:cNvSpPr/>
          <p:nvPr/>
        </p:nvSpPr>
        <p:spPr>
          <a:xfrm>
            <a:off x="3435853" y="3541004"/>
            <a:ext cx="230327" cy="219963"/>
          </a:xfrm>
          <a:custGeom>
            <a:avLst/>
            <a:gdLst/>
            <a:ahLst/>
            <a:cxnLst/>
            <a:rect l="l" t="t" r="r" b="b"/>
            <a:pathLst>
              <a:path w="254000" h="242569">
                <a:moveTo>
                  <a:pt x="104140" y="231139"/>
                </a:moveTo>
                <a:lnTo>
                  <a:pt x="0" y="231139"/>
                </a:lnTo>
                <a:lnTo>
                  <a:pt x="0" y="242569"/>
                </a:lnTo>
                <a:lnTo>
                  <a:pt x="5080" y="242569"/>
                </a:lnTo>
                <a:lnTo>
                  <a:pt x="15081" y="242371"/>
                </a:lnTo>
                <a:lnTo>
                  <a:pt x="40798" y="241498"/>
                </a:lnTo>
                <a:lnTo>
                  <a:pt x="50800" y="241300"/>
                </a:lnTo>
                <a:lnTo>
                  <a:pt x="104140" y="241300"/>
                </a:lnTo>
                <a:lnTo>
                  <a:pt x="104140" y="231139"/>
                </a:lnTo>
                <a:close/>
              </a:path>
              <a:path w="254000" h="242569">
                <a:moveTo>
                  <a:pt x="104140" y="241300"/>
                </a:moveTo>
                <a:lnTo>
                  <a:pt x="80010" y="241300"/>
                </a:lnTo>
                <a:lnTo>
                  <a:pt x="88900" y="242569"/>
                </a:lnTo>
                <a:lnTo>
                  <a:pt x="104140" y="242569"/>
                </a:lnTo>
                <a:lnTo>
                  <a:pt x="104140" y="241300"/>
                </a:lnTo>
                <a:close/>
              </a:path>
              <a:path w="254000" h="242569">
                <a:moveTo>
                  <a:pt x="121920" y="11429"/>
                </a:moveTo>
                <a:lnTo>
                  <a:pt x="90170" y="11429"/>
                </a:lnTo>
                <a:lnTo>
                  <a:pt x="91440" y="12700"/>
                </a:lnTo>
                <a:lnTo>
                  <a:pt x="91440" y="19050"/>
                </a:lnTo>
                <a:lnTo>
                  <a:pt x="90170" y="20319"/>
                </a:lnTo>
                <a:lnTo>
                  <a:pt x="90170" y="24129"/>
                </a:lnTo>
                <a:lnTo>
                  <a:pt x="41910" y="215900"/>
                </a:lnTo>
                <a:lnTo>
                  <a:pt x="39270" y="223639"/>
                </a:lnTo>
                <a:lnTo>
                  <a:pt x="35083" y="228282"/>
                </a:lnTo>
                <a:lnTo>
                  <a:pt x="26372" y="230544"/>
                </a:lnTo>
                <a:lnTo>
                  <a:pt x="10160" y="231139"/>
                </a:lnTo>
                <a:lnTo>
                  <a:pt x="71120" y="231139"/>
                </a:lnTo>
                <a:lnTo>
                  <a:pt x="71120" y="219710"/>
                </a:lnTo>
                <a:lnTo>
                  <a:pt x="93980" y="130810"/>
                </a:lnTo>
                <a:lnTo>
                  <a:pt x="153670" y="130810"/>
                </a:lnTo>
                <a:lnTo>
                  <a:pt x="190777" y="124420"/>
                </a:lnTo>
                <a:lnTo>
                  <a:pt x="197854" y="120650"/>
                </a:lnTo>
                <a:lnTo>
                  <a:pt x="95250" y="120650"/>
                </a:lnTo>
                <a:lnTo>
                  <a:pt x="118110" y="24129"/>
                </a:lnTo>
                <a:lnTo>
                  <a:pt x="121920" y="11429"/>
                </a:lnTo>
                <a:close/>
              </a:path>
              <a:path w="254000" h="242569">
                <a:moveTo>
                  <a:pt x="184150" y="0"/>
                </a:moveTo>
                <a:lnTo>
                  <a:pt x="58420" y="0"/>
                </a:lnTo>
                <a:lnTo>
                  <a:pt x="58420" y="11429"/>
                </a:lnTo>
                <a:lnTo>
                  <a:pt x="172720" y="11429"/>
                </a:lnTo>
                <a:lnTo>
                  <a:pt x="192583" y="13215"/>
                </a:lnTo>
                <a:lnTo>
                  <a:pt x="207803" y="19050"/>
                </a:lnTo>
                <a:lnTo>
                  <a:pt x="217547" y="29646"/>
                </a:lnTo>
                <a:lnTo>
                  <a:pt x="220980" y="45719"/>
                </a:lnTo>
                <a:lnTo>
                  <a:pt x="219571" y="58578"/>
                </a:lnTo>
                <a:lnTo>
                  <a:pt x="199390" y="102869"/>
                </a:lnTo>
                <a:lnTo>
                  <a:pt x="157420" y="120014"/>
                </a:lnTo>
                <a:lnTo>
                  <a:pt x="144780" y="120650"/>
                </a:lnTo>
                <a:lnTo>
                  <a:pt x="197854" y="120650"/>
                </a:lnTo>
                <a:lnTo>
                  <a:pt x="222885" y="107314"/>
                </a:lnTo>
                <a:lnTo>
                  <a:pt x="245467" y="82589"/>
                </a:lnTo>
                <a:lnTo>
                  <a:pt x="254000" y="53339"/>
                </a:lnTo>
                <a:lnTo>
                  <a:pt x="249693" y="33218"/>
                </a:lnTo>
                <a:lnTo>
                  <a:pt x="236696" y="16192"/>
                </a:lnTo>
                <a:lnTo>
                  <a:pt x="214887" y="4405"/>
                </a:lnTo>
                <a:lnTo>
                  <a:pt x="184150" y="0"/>
                </a:lnTo>
                <a:close/>
              </a:path>
            </a:pathLst>
          </a:custGeom>
          <a:solidFill>
            <a:srgbClr val="009900"/>
          </a:solidFill>
        </p:spPr>
        <p:txBody>
          <a:bodyPr wrap="square" lIns="0" tIns="0" rIns="0" bIns="0" rtlCol="0"/>
          <a:lstStyle/>
          <a:p>
            <a:endParaRPr sz="1632"/>
          </a:p>
        </p:txBody>
      </p:sp>
      <p:graphicFrame>
        <p:nvGraphicFramePr>
          <p:cNvPr id="3" name="Table 2"/>
          <p:cNvGraphicFramePr>
            <a:graphicFrameLocks noGrp="1"/>
          </p:cNvGraphicFramePr>
          <p:nvPr>
            <p:extLst>
              <p:ext uri="{D42A27DB-BD31-4B8C-83A1-F6EECF244321}">
                <p14:modId xmlns:p14="http://schemas.microsoft.com/office/powerpoint/2010/main" val="1253249907"/>
              </p:ext>
            </p:extLst>
          </p:nvPr>
        </p:nvGraphicFramePr>
        <p:xfrm>
          <a:off x="4898164" y="3349720"/>
          <a:ext cx="3990698" cy="2103120"/>
        </p:xfrm>
        <a:graphic>
          <a:graphicData uri="http://schemas.openxmlformats.org/drawingml/2006/table">
            <a:tbl>
              <a:tblPr firstRow="1" bandRow="1">
                <a:tableStyleId>{5C22544A-7EE6-4342-B048-85BDC9FD1C3A}</a:tableStyleId>
              </a:tblPr>
              <a:tblGrid>
                <a:gridCol w="1179693"/>
                <a:gridCol w="1314648"/>
                <a:gridCol w="1496357"/>
              </a:tblGrid>
              <a:tr h="380058">
                <a:tc>
                  <a:txBody>
                    <a:bodyPr/>
                    <a:lstStyle/>
                    <a:p>
                      <a:r>
                        <a:rPr lang="en-US" dirty="0" smtClean="0"/>
                        <a:t>Object</a:t>
                      </a:r>
                      <a:endParaRPr lang="en-US" dirty="0"/>
                    </a:p>
                  </a:txBody>
                  <a:tcPr/>
                </a:tc>
                <a:tc>
                  <a:txBody>
                    <a:bodyPr/>
                    <a:lstStyle/>
                    <a:p>
                      <a:r>
                        <a:rPr lang="en-US" dirty="0" smtClean="0"/>
                        <a:t>Properties</a:t>
                      </a:r>
                      <a:endParaRPr lang="en-US" dirty="0"/>
                    </a:p>
                  </a:txBody>
                  <a:tcPr/>
                </a:tc>
                <a:tc>
                  <a:txBody>
                    <a:bodyPr/>
                    <a:lstStyle/>
                    <a:p>
                      <a:r>
                        <a:rPr lang="en-US" dirty="0" smtClean="0"/>
                        <a:t>Property Type</a:t>
                      </a:r>
                      <a:endParaRPr lang="en-US" dirty="0"/>
                    </a:p>
                  </a:txBody>
                  <a:tcPr/>
                </a:tc>
              </a:tr>
              <a:tr h="220192">
                <a:tc>
                  <a:txBody>
                    <a:bodyPr/>
                    <a:lstStyle/>
                    <a:p>
                      <a:r>
                        <a:rPr lang="en-US" dirty="0" smtClean="0"/>
                        <a:t>E</a:t>
                      </a:r>
                      <a:endParaRPr lang="en-US" dirty="0"/>
                    </a:p>
                  </a:txBody>
                  <a:tcPr/>
                </a:tc>
                <a:tc>
                  <a:txBody>
                    <a:bodyPr/>
                    <a:lstStyle/>
                    <a:p>
                      <a:r>
                        <a:rPr lang="en-US" dirty="0" err="1" smtClean="0"/>
                        <a:t>conc</a:t>
                      </a:r>
                      <a:endParaRPr lang="en-US" dirty="0"/>
                    </a:p>
                  </a:txBody>
                  <a:tcPr/>
                </a:tc>
                <a:tc>
                  <a:txBody>
                    <a:bodyPr/>
                    <a:lstStyle/>
                    <a:p>
                      <a:r>
                        <a:rPr lang="en-US" dirty="0" err="1" smtClean="0"/>
                        <a:t>cont</a:t>
                      </a:r>
                      <a:endParaRPr lang="en-US" dirty="0"/>
                    </a:p>
                  </a:txBody>
                  <a:tcPr/>
                </a:tc>
              </a:tr>
              <a:tr h="220192">
                <a:tc>
                  <a:txBody>
                    <a:bodyPr/>
                    <a:lstStyle/>
                    <a:p>
                      <a:r>
                        <a:rPr lang="en-US" dirty="0" smtClean="0"/>
                        <a:t>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conc</a:t>
                      </a:r>
                      <a:endParaRPr lang="en-US" dirty="0" smtClean="0"/>
                    </a:p>
                  </a:txBody>
                  <a:tcPr/>
                </a:tc>
                <a:tc>
                  <a:txBody>
                    <a:bodyPr/>
                    <a:lstStyle/>
                    <a:p>
                      <a:r>
                        <a:rPr lang="en-US" dirty="0" err="1" smtClean="0"/>
                        <a:t>cont</a:t>
                      </a:r>
                      <a:endParaRPr lang="en-US" dirty="0"/>
                    </a:p>
                  </a:txBody>
                  <a:tcPr/>
                </a:tc>
              </a:tr>
              <a:tr h="220192">
                <a:tc>
                  <a:txBody>
                    <a:bodyPr/>
                    <a:lstStyle/>
                    <a:p>
                      <a:r>
                        <a:rPr lang="en-US" dirty="0" smtClean="0"/>
                        <a:t>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conc</a:t>
                      </a:r>
                      <a:endParaRPr lang="en-US" dirty="0" smtClean="0"/>
                    </a:p>
                  </a:txBody>
                  <a:tcPr/>
                </a:tc>
                <a:tc>
                  <a:txBody>
                    <a:bodyPr/>
                    <a:lstStyle/>
                    <a:p>
                      <a:r>
                        <a:rPr lang="en-US" dirty="0" err="1" smtClean="0"/>
                        <a:t>cont</a:t>
                      </a:r>
                      <a:endParaRPr lang="en-US" dirty="0"/>
                    </a:p>
                  </a:txBody>
                  <a:tcPr/>
                </a:tc>
              </a:tr>
              <a:tr h="220192">
                <a:tc>
                  <a:txBody>
                    <a:bodyPr/>
                    <a:lstStyle/>
                    <a:p>
                      <a:r>
                        <a:rPr lang="en-US" dirty="0" smtClean="0"/>
                        <a:t>P</a:t>
                      </a:r>
                      <a:endParaRPr lang="en-US" dirty="0"/>
                    </a:p>
                  </a:txBody>
                  <a:tcPr/>
                </a:tc>
                <a:tc>
                  <a:txBody>
                    <a:bodyPr/>
                    <a:lstStyle/>
                    <a:p>
                      <a:r>
                        <a:rPr lang="en-US" dirty="0" err="1" smtClean="0"/>
                        <a:t>conc</a:t>
                      </a:r>
                      <a:endParaRPr lang="en-US" dirty="0"/>
                    </a:p>
                  </a:txBody>
                  <a:tcPr/>
                </a:tc>
                <a:tc>
                  <a:txBody>
                    <a:bodyPr/>
                    <a:lstStyle/>
                    <a:p>
                      <a:r>
                        <a:rPr lang="en-US" dirty="0" err="1" smtClean="0"/>
                        <a:t>cont</a:t>
                      </a:r>
                      <a:endParaRPr lang="en-US" dirty="0"/>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521282127"/>
              </p:ext>
            </p:extLst>
          </p:nvPr>
        </p:nvGraphicFramePr>
        <p:xfrm>
          <a:off x="383021" y="5593693"/>
          <a:ext cx="8505841" cy="1107440"/>
        </p:xfrm>
        <a:graphic>
          <a:graphicData uri="http://schemas.openxmlformats.org/drawingml/2006/table">
            <a:tbl>
              <a:tblPr firstRow="1" bandRow="1">
                <a:tableStyleId>{5C22544A-7EE6-4342-B048-85BDC9FD1C3A}</a:tableStyleId>
              </a:tblPr>
              <a:tblGrid>
                <a:gridCol w="2126460"/>
                <a:gridCol w="2569382"/>
                <a:gridCol w="2139006"/>
                <a:gridCol w="1670993"/>
              </a:tblGrid>
              <a:tr h="142240">
                <a:tc>
                  <a:txBody>
                    <a:bodyPr/>
                    <a:lstStyle/>
                    <a:p>
                      <a:r>
                        <a:rPr lang="en-US" dirty="0" smtClean="0"/>
                        <a:t>Interaction</a:t>
                      </a:r>
                      <a:endParaRPr lang="en-US" dirty="0"/>
                    </a:p>
                  </a:txBody>
                  <a:tcPr/>
                </a:tc>
                <a:tc>
                  <a:txBody>
                    <a:bodyPr/>
                    <a:lstStyle/>
                    <a:p>
                      <a:r>
                        <a:rPr lang="en-US" dirty="0" smtClean="0"/>
                        <a:t>Participant Objects</a:t>
                      </a:r>
                      <a:endParaRPr lang="en-US" dirty="0"/>
                    </a:p>
                  </a:txBody>
                  <a:tcPr/>
                </a:tc>
                <a:tc>
                  <a:txBody>
                    <a:bodyPr/>
                    <a:lstStyle/>
                    <a:p>
                      <a:r>
                        <a:rPr lang="en-US" dirty="0" smtClean="0"/>
                        <a:t>Properties</a:t>
                      </a:r>
                      <a:endParaRPr lang="en-US" dirty="0"/>
                    </a:p>
                  </a:txBody>
                  <a:tcPr/>
                </a:tc>
                <a:tc>
                  <a:txBody>
                    <a:bodyPr/>
                    <a:lstStyle/>
                    <a:p>
                      <a:r>
                        <a:rPr lang="en-US" dirty="0" smtClean="0"/>
                        <a:t>Property Type</a:t>
                      </a:r>
                      <a:endParaRPr lang="en-US" dirty="0"/>
                    </a:p>
                  </a:txBody>
                  <a:tcPr/>
                </a:tc>
              </a:tr>
              <a:tr h="370840">
                <a:tc>
                  <a:txBody>
                    <a:bodyPr/>
                    <a:lstStyle/>
                    <a:p>
                      <a:r>
                        <a:rPr lang="en-US" dirty="0" smtClean="0"/>
                        <a:t>J1</a:t>
                      </a:r>
                      <a:endParaRPr lang="en-US" dirty="0"/>
                    </a:p>
                  </a:txBody>
                  <a:tcPr/>
                </a:tc>
                <a:tc>
                  <a:txBody>
                    <a:bodyPr/>
                    <a:lstStyle/>
                    <a:p>
                      <a:r>
                        <a:rPr lang="en-US" dirty="0" smtClean="0"/>
                        <a:t>E, S, ES</a:t>
                      </a:r>
                      <a:endParaRPr lang="en-US" dirty="0"/>
                    </a:p>
                  </a:txBody>
                  <a:tcPr/>
                </a:tc>
                <a:tc>
                  <a:txBody>
                    <a:bodyPr/>
                    <a:lstStyle/>
                    <a:p>
                      <a:r>
                        <a:rPr lang="en-US" dirty="0" err="1" smtClean="0"/>
                        <a:t>conc</a:t>
                      </a:r>
                      <a:endParaRPr lang="en-US" dirty="0"/>
                    </a:p>
                  </a:txBody>
                  <a:tcPr/>
                </a:tc>
                <a:tc>
                  <a:txBody>
                    <a:bodyPr/>
                    <a:lstStyle/>
                    <a:p>
                      <a:r>
                        <a:rPr lang="en-US" dirty="0" err="1" smtClean="0"/>
                        <a:t>cont</a:t>
                      </a:r>
                      <a:endParaRPr lang="en-US" dirty="0"/>
                    </a:p>
                  </a:txBody>
                  <a:tcPr/>
                </a:tc>
              </a:tr>
              <a:tr h="370840">
                <a:tc>
                  <a:txBody>
                    <a:bodyPr/>
                    <a:lstStyle/>
                    <a:p>
                      <a:r>
                        <a:rPr lang="en-US" dirty="0" smtClean="0"/>
                        <a:t>J2</a:t>
                      </a:r>
                      <a:endParaRPr lang="en-US" dirty="0"/>
                    </a:p>
                  </a:txBody>
                  <a:tcPr/>
                </a:tc>
                <a:tc>
                  <a:txBody>
                    <a:bodyPr/>
                    <a:lstStyle/>
                    <a:p>
                      <a:r>
                        <a:rPr lang="en-US" dirty="0" smtClean="0"/>
                        <a:t>ES, E, P</a:t>
                      </a:r>
                      <a:endParaRPr lang="en-US" dirty="0"/>
                    </a:p>
                  </a:txBody>
                  <a:tcPr/>
                </a:tc>
                <a:tc>
                  <a:txBody>
                    <a:bodyPr/>
                    <a:lstStyle/>
                    <a:p>
                      <a:r>
                        <a:rPr lang="en-US" dirty="0" err="1" smtClean="0"/>
                        <a:t>conc</a:t>
                      </a:r>
                      <a:endParaRPr lang="en-US" dirty="0"/>
                    </a:p>
                  </a:txBody>
                  <a:tcPr/>
                </a:tc>
                <a:tc>
                  <a:txBody>
                    <a:bodyPr/>
                    <a:lstStyle/>
                    <a:p>
                      <a:r>
                        <a:rPr lang="en-US" dirty="0" err="1" smtClean="0"/>
                        <a:t>cont</a:t>
                      </a:r>
                      <a:endParaRPr lang="en-US" dirty="0"/>
                    </a:p>
                  </a:txBody>
                  <a:tcPr/>
                </a:tc>
              </a:tr>
            </a:tbl>
          </a:graphicData>
        </a:graphic>
      </p:graphicFrame>
    </p:spTree>
    <p:extLst>
      <p:ext uri="{BB962C8B-B14F-4D97-AF65-F5344CB8AC3E}">
        <p14:creationId xmlns:p14="http://schemas.microsoft.com/office/powerpoint/2010/main" val="1211897261"/>
      </p:ext>
    </p:extLst>
  </p:cSld>
  <p:clrMapOvr>
    <a:masterClrMapping/>
  </p:clrMapOvr>
  <p:transition advTm="1547"/>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Deterministic or Stochastic Models</a:t>
            </a:r>
            <a:endParaRPr lang="en-US" dirty="0"/>
          </a:p>
        </p:txBody>
      </p:sp>
      <p:sp>
        <p:nvSpPr>
          <p:cNvPr id="7" name="Slide Number Placeholder 3"/>
          <p:cNvSpPr>
            <a:spLocks noGrp="1"/>
          </p:cNvSpPr>
          <p:nvPr>
            <p:ph type="sldNum" sz="quarter" idx="12"/>
          </p:nvPr>
        </p:nvSpPr>
        <p:spPr/>
        <p:txBody>
          <a:bodyPr/>
          <a:lstStyle/>
          <a:p>
            <a:fld id="{03BA6C92-EF2F-4E9E-BEBC-0B605F1BE3C0}" type="slidenum">
              <a:rPr lang="en-US" smtClean="0"/>
              <a:pPr/>
              <a:t>18</a:t>
            </a:fld>
            <a:endParaRPr lang="en-US" dirty="0"/>
          </a:p>
        </p:txBody>
      </p:sp>
      <p:sp>
        <p:nvSpPr>
          <p:cNvPr id="6" name="TextBox 5"/>
          <p:cNvSpPr txBox="1"/>
          <p:nvPr/>
        </p:nvSpPr>
        <p:spPr>
          <a:xfrm>
            <a:off x="533400" y="1524000"/>
            <a:ext cx="8077200" cy="2308324"/>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lvl="0"/>
            <a:r>
              <a:rPr lang="en-US" dirty="0" smtClean="0">
                <a:sym typeface="Wingdings" pitchFamily="2" charset="2"/>
              </a:rPr>
              <a:t>When the number of molecules is </a:t>
            </a:r>
            <a:r>
              <a:rPr lang="en-US" dirty="0" smtClean="0">
                <a:solidFill>
                  <a:srgbClr val="C00000"/>
                </a:solidFill>
                <a:sym typeface="Wingdings" pitchFamily="2" charset="2"/>
              </a:rPr>
              <a:t>large (&gt; ~1000 per cell):</a:t>
            </a:r>
            <a:br>
              <a:rPr lang="en-US" dirty="0" smtClean="0">
                <a:solidFill>
                  <a:srgbClr val="C00000"/>
                </a:solidFill>
                <a:sym typeface="Wingdings" pitchFamily="2" charset="2"/>
              </a:rPr>
            </a:br>
            <a:endParaRPr lang="en-US" dirty="0" smtClean="0">
              <a:solidFill>
                <a:srgbClr val="C00000"/>
              </a:solidFill>
              <a:sym typeface="Wingdings" pitchFamily="2" charset="2"/>
            </a:endParaRPr>
          </a:p>
          <a:p>
            <a:pPr lvl="1">
              <a:buFont typeface="Arial" pitchFamily="34" charset="0"/>
              <a:buChar char="•"/>
            </a:pPr>
            <a:r>
              <a:rPr lang="en-US" dirty="0" smtClean="0">
                <a:sym typeface="Wingdings" pitchFamily="2" charset="2"/>
              </a:rPr>
              <a:t> Concentrations fluctuate in a continuous manner.</a:t>
            </a:r>
          </a:p>
          <a:p>
            <a:pPr lvl="1">
              <a:buFont typeface="Arial" pitchFamily="34" charset="0"/>
              <a:buChar char="•"/>
            </a:pPr>
            <a:r>
              <a:rPr lang="en-US" dirty="0" smtClean="0">
                <a:sym typeface="Wingdings" pitchFamily="2" charset="2"/>
              </a:rPr>
              <a:t> Concentration fluctuations are negligible.</a:t>
            </a:r>
          </a:p>
          <a:p>
            <a:pPr lvl="1">
              <a:buFont typeface="Arial" pitchFamily="34" charset="0"/>
              <a:buChar char="•"/>
            </a:pPr>
            <a:r>
              <a:rPr lang="en-US" dirty="0" smtClean="0">
                <a:sym typeface="Wingdings" pitchFamily="2" charset="2"/>
              </a:rPr>
              <a:t> Time evolution is described </a:t>
            </a:r>
            <a:r>
              <a:rPr lang="en-US" dirty="0" smtClean="0">
                <a:solidFill>
                  <a:srgbClr val="C00000"/>
                </a:solidFill>
                <a:sym typeface="Wingdings" pitchFamily="2" charset="2"/>
              </a:rPr>
              <a:t>deterministically.</a:t>
            </a:r>
          </a:p>
          <a:p>
            <a:pPr lvl="2"/>
            <a:r>
              <a:rPr lang="en-US" dirty="0" smtClean="0">
                <a:solidFill>
                  <a:schemeClr val="tx1"/>
                </a:solidFill>
                <a:sym typeface="Wingdings" pitchFamily="2" charset="2"/>
              </a:rPr>
              <a:t>E.g., </a:t>
            </a:r>
          </a:p>
          <a:p>
            <a:pPr lvl="2"/>
            <a:endParaRPr lang="en-US" dirty="0" smtClean="0">
              <a:solidFill>
                <a:schemeClr val="bg1"/>
              </a:solidFill>
              <a:sym typeface="Wingdings" pitchFamily="2" charset="2"/>
            </a:endParaRPr>
          </a:p>
          <a:p>
            <a:pPr lvl="2"/>
            <a:r>
              <a:rPr lang="en-US" dirty="0" smtClean="0">
                <a:sym typeface="Wingdings" pitchFamily="2" charset="2"/>
              </a:rPr>
              <a:t>  </a:t>
            </a:r>
          </a:p>
        </p:txBody>
      </p:sp>
      <p:sp>
        <p:nvSpPr>
          <p:cNvPr id="8" name="TextBox 7"/>
          <p:cNvSpPr txBox="1"/>
          <p:nvPr/>
        </p:nvSpPr>
        <p:spPr>
          <a:xfrm>
            <a:off x="533400" y="3998655"/>
            <a:ext cx="8077200" cy="255454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sym typeface="Wingdings" pitchFamily="2" charset="2"/>
              </a:rPr>
              <a:t>When the number of molecules is </a:t>
            </a:r>
            <a:r>
              <a:rPr lang="en-US" dirty="0" smtClean="0">
                <a:solidFill>
                  <a:srgbClr val="C00000"/>
                </a:solidFill>
                <a:sym typeface="Wingdings" pitchFamily="2" charset="2"/>
              </a:rPr>
              <a:t>small (&lt; ~1000 per cell):</a:t>
            </a:r>
            <a:endParaRPr lang="en-US" dirty="0" smtClean="0">
              <a:solidFill>
                <a:srgbClr val="C00000"/>
              </a:solidFill>
            </a:endParaRPr>
          </a:p>
          <a:p>
            <a:pPr lvl="0"/>
            <a:endParaRPr lang="en-US" dirty="0" smtClean="0">
              <a:solidFill>
                <a:srgbClr val="FF0000"/>
              </a:solidFill>
              <a:sym typeface="Wingdings" pitchFamily="2" charset="2"/>
            </a:endParaRPr>
          </a:p>
          <a:p>
            <a:pPr lvl="1">
              <a:buFont typeface="Arial" pitchFamily="34" charset="0"/>
              <a:buChar char="•"/>
            </a:pPr>
            <a:r>
              <a:rPr lang="en-US" dirty="0" smtClean="0">
                <a:sym typeface="Wingdings" pitchFamily="2" charset="2"/>
              </a:rPr>
              <a:t> Concentrations fluctuate in a discrete manner.</a:t>
            </a:r>
            <a:endParaRPr lang="en-US" dirty="0" smtClean="0"/>
          </a:p>
          <a:p>
            <a:pPr lvl="1">
              <a:buFont typeface="Arial" pitchFamily="34" charset="0"/>
              <a:buChar char="•"/>
            </a:pPr>
            <a:r>
              <a:rPr lang="en-US" dirty="0" smtClean="0">
                <a:sym typeface="Wingdings" pitchFamily="2" charset="2"/>
              </a:rPr>
              <a:t> Concentrations fluctuate significantly.</a:t>
            </a:r>
          </a:p>
          <a:p>
            <a:pPr lvl="2"/>
            <a:endParaRPr lang="en-US" sz="1400" dirty="0" smtClean="0">
              <a:sym typeface="Wingdings" pitchFamily="2" charset="2"/>
            </a:endParaRPr>
          </a:p>
          <a:p>
            <a:pPr lvl="2"/>
            <a:r>
              <a:rPr lang="en-US" sz="1400" dirty="0" smtClean="0">
                <a:sym typeface="Wingdings" pitchFamily="2" charset="2"/>
              </a:rPr>
              <a:t>The number of </a:t>
            </a:r>
            <a:r>
              <a:rPr lang="en-US" sz="1400" i="1" dirty="0" err="1" smtClean="0">
                <a:sym typeface="Wingdings" pitchFamily="2" charset="2"/>
              </a:rPr>
              <a:t>LacI</a:t>
            </a:r>
            <a:r>
              <a:rPr lang="en-US" sz="1400" dirty="0" smtClean="0">
                <a:sym typeface="Wingdings" pitchFamily="2" charset="2"/>
              </a:rPr>
              <a:t> </a:t>
            </a:r>
            <a:r>
              <a:rPr lang="en-US" sz="1400" dirty="0" err="1" smtClean="0">
                <a:sym typeface="Wingdings" pitchFamily="2" charset="2"/>
              </a:rPr>
              <a:t>tetrameric</a:t>
            </a:r>
            <a:r>
              <a:rPr lang="en-US" sz="1400" dirty="0" smtClean="0">
                <a:sym typeface="Wingdings" pitchFamily="2" charset="2"/>
              </a:rPr>
              <a:t> repressor protein in </a:t>
            </a:r>
            <a:r>
              <a:rPr lang="en-US" sz="1400" dirty="0" err="1" smtClean="0">
                <a:sym typeface="Wingdings" pitchFamily="2" charset="2"/>
              </a:rPr>
              <a:t>E.coli</a:t>
            </a:r>
            <a:r>
              <a:rPr lang="en-US" sz="1400" dirty="0" smtClean="0">
                <a:sym typeface="Wingdings" pitchFamily="2" charset="2"/>
              </a:rPr>
              <a:t> ~ 10 molecules.</a:t>
            </a:r>
          </a:p>
          <a:p>
            <a:pPr lvl="2"/>
            <a:r>
              <a:rPr lang="en-US" sz="1400" dirty="0" smtClean="0">
                <a:sym typeface="Wingdings" pitchFamily="2" charset="2"/>
              </a:rPr>
              <a:t>If one </a:t>
            </a:r>
            <a:r>
              <a:rPr lang="en-US" sz="1400" i="1" dirty="0" err="1" smtClean="0">
                <a:sym typeface="Wingdings" pitchFamily="2" charset="2"/>
              </a:rPr>
              <a:t>LacI</a:t>
            </a:r>
            <a:r>
              <a:rPr lang="en-US" sz="1400" dirty="0" smtClean="0">
                <a:sym typeface="Wingdings" pitchFamily="2" charset="2"/>
              </a:rPr>
              <a:t> repressor binds to a promoter region, the number of free </a:t>
            </a:r>
            <a:r>
              <a:rPr lang="en-US" sz="1400" i="1" dirty="0" err="1" smtClean="0">
                <a:sym typeface="Wingdings" pitchFamily="2" charset="2"/>
              </a:rPr>
              <a:t>LacI</a:t>
            </a:r>
            <a:r>
              <a:rPr lang="en-US" sz="1400" dirty="0" smtClean="0">
                <a:sym typeface="Wingdings" pitchFamily="2" charset="2"/>
              </a:rPr>
              <a:t> repressors = 9.</a:t>
            </a:r>
          </a:p>
          <a:p>
            <a:pPr lvl="2"/>
            <a:r>
              <a:rPr lang="en-US" sz="1400" dirty="0" smtClean="0">
                <a:sym typeface="Wingdings" pitchFamily="2" charset="2"/>
              </a:rPr>
              <a:t>10% change in its concentration and number!   </a:t>
            </a:r>
          </a:p>
          <a:p>
            <a:pPr lvl="2"/>
            <a:endParaRPr lang="en-US" sz="1400" dirty="0" smtClean="0">
              <a:sym typeface="Wingdings" pitchFamily="2" charset="2"/>
            </a:endParaRPr>
          </a:p>
          <a:p>
            <a:pPr lvl="1">
              <a:buFont typeface="Arial" pitchFamily="34" charset="0"/>
              <a:buChar char="•"/>
            </a:pPr>
            <a:r>
              <a:rPr lang="en-US" dirty="0" smtClean="0">
                <a:sym typeface="Wingdings" pitchFamily="2" charset="2"/>
              </a:rPr>
              <a:t> Time evolution is described </a:t>
            </a:r>
            <a:r>
              <a:rPr lang="en-US" dirty="0" smtClean="0">
                <a:solidFill>
                  <a:srgbClr val="C00000"/>
                </a:solidFill>
                <a:sym typeface="Wingdings" pitchFamily="2" charset="2"/>
              </a:rPr>
              <a:t>stochastically.</a:t>
            </a:r>
          </a:p>
        </p:txBody>
      </p:sp>
      <p:pic>
        <p:nvPicPr>
          <p:cNvPr id="9" name="Picture 8" descr="TP_tmp.emf"/>
          <p:cNvPicPr>
            <a:picLocks noChangeAspect="1"/>
          </p:cNvPicPr>
          <p:nvPr>
            <p:custDataLst>
              <p:tags r:id="rId1"/>
            </p:custDataLst>
          </p:nvPr>
        </p:nvPicPr>
        <p:blipFill>
          <a:blip r:embed="rId4" cstate="print">
            <a:clrChange>
              <a:clrFrom>
                <a:srgbClr val="FFFFFF"/>
              </a:clrFrom>
              <a:clrTo>
                <a:srgbClr val="FFFFFF">
                  <a:alpha val="0"/>
                </a:srgbClr>
              </a:clrTo>
            </a:clrChange>
          </a:blip>
          <a:stretch>
            <a:fillRect/>
          </a:stretch>
        </p:blipFill>
        <p:spPr bwMode="auto">
          <a:xfrm>
            <a:off x="2768818" y="3098997"/>
            <a:ext cx="3398799" cy="558603"/>
          </a:xfrm>
          <a:prstGeom prst="rect">
            <a:avLst/>
          </a:prstGeom>
          <a:noFill/>
          <a:ln/>
          <a:effectLst/>
        </p:spPr>
      </p:pic>
    </p:spTree>
    <p:extLst>
      <p:ext uri="{BB962C8B-B14F-4D97-AF65-F5344CB8AC3E}">
        <p14:creationId xmlns:p14="http://schemas.microsoft.com/office/powerpoint/2010/main" val="4289147178"/>
      </p:ext>
    </p:extLst>
  </p:cSld>
  <p:clrMapOvr>
    <a:masterClrMapping/>
  </p:clrMapOvr>
  <p:transition advTm="1459"/>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Numerical Simulation Algorithms</a:t>
            </a:r>
            <a:endParaRPr lang="en-US" dirty="0"/>
          </a:p>
        </p:txBody>
      </p:sp>
      <p:sp>
        <p:nvSpPr>
          <p:cNvPr id="4" name="Slide Number Placeholder 3"/>
          <p:cNvSpPr>
            <a:spLocks noGrp="1"/>
          </p:cNvSpPr>
          <p:nvPr>
            <p:ph type="sldNum" sz="quarter" idx="12"/>
          </p:nvPr>
        </p:nvSpPr>
        <p:spPr/>
        <p:txBody>
          <a:bodyPr/>
          <a:lstStyle/>
          <a:p>
            <a:fld id="{03BA6C92-EF2F-4E9E-BEBC-0B605F1BE3C0}" type="slidenum">
              <a:rPr lang="en-US" smtClean="0"/>
              <a:pPr/>
              <a:t>19</a:t>
            </a:fld>
            <a:endParaRPr lang="en-US" dirty="0"/>
          </a:p>
        </p:txBody>
      </p:sp>
      <p:graphicFrame>
        <p:nvGraphicFramePr>
          <p:cNvPr id="7" name="Diagram 6"/>
          <p:cNvGraphicFramePr/>
          <p:nvPr/>
        </p:nvGraphicFramePr>
        <p:xfrm>
          <a:off x="457200" y="1371600"/>
          <a:ext cx="8229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3385675"/>
      </p:ext>
    </p:extLst>
  </p:cSld>
  <p:clrMapOvr>
    <a:masterClrMapping/>
  </p:clrMapOvr>
  <p:transition advTm="1167"/>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295400"/>
            <a:ext cx="7772400" cy="1470025"/>
          </a:xfrm>
        </p:spPr>
        <p:txBody>
          <a:bodyPr/>
          <a:lstStyle/>
          <a:p>
            <a:r>
              <a:rPr lang="en-US" smtClean="0"/>
              <a:t>Introduction to Reaction Kinetics</a:t>
            </a:r>
            <a:endParaRPr lang="en-US" dirty="0"/>
          </a:p>
        </p:txBody>
      </p:sp>
    </p:spTree>
    <p:extLst>
      <p:ext uri="{BB962C8B-B14F-4D97-AF65-F5344CB8AC3E}">
        <p14:creationId xmlns:p14="http://schemas.microsoft.com/office/powerpoint/2010/main" val="2839244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BA6C92-EF2F-4E9E-BEBC-0B605F1BE3C0}" type="slidenum">
              <a:rPr lang="en-US" smtClean="0"/>
              <a:pPr/>
              <a:t>20</a:t>
            </a:fld>
            <a:endParaRPr lang="en-US" dirty="0"/>
          </a:p>
        </p:txBody>
      </p:sp>
      <p:sp>
        <p:nvSpPr>
          <p:cNvPr id="22" name="Title 21"/>
          <p:cNvSpPr>
            <a:spLocks noGrp="1"/>
          </p:cNvSpPr>
          <p:nvPr>
            <p:ph type="title"/>
          </p:nvPr>
        </p:nvSpPr>
        <p:spPr>
          <a:xfrm>
            <a:off x="685800" y="274638"/>
            <a:ext cx="7467600" cy="715962"/>
          </a:xfrm>
        </p:spPr>
        <p:txBody>
          <a:bodyPr>
            <a:normAutofit fontScale="90000"/>
          </a:bodyPr>
          <a:lstStyle/>
          <a:p>
            <a:r>
              <a:rPr lang="en-US" dirty="0" smtClean="0">
                <a:latin typeface="Calibri" pitchFamily="34" charset="0"/>
              </a:rPr>
              <a:t>Basic Terms</a:t>
            </a:r>
            <a:endParaRPr lang="en-US" dirty="0">
              <a:latin typeface="Calibri" pitchFamily="34" charset="0"/>
            </a:endParaRPr>
          </a:p>
        </p:txBody>
      </p:sp>
      <p:sp>
        <p:nvSpPr>
          <p:cNvPr id="138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3" name="Rectangle 3"/>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6" name="Rectangle 6"/>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825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993" y="1066800"/>
            <a:ext cx="6958013" cy="557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871879"/>
      </p:ext>
    </p:extLst>
  </p:cSld>
  <p:clrMapOvr>
    <a:masterClrMapping/>
  </p:clrMapOvr>
  <p:transition advTm="65951"/>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BA6C92-EF2F-4E9E-BEBC-0B605F1BE3C0}" type="slidenum">
              <a:rPr lang="en-US" smtClean="0"/>
              <a:pPr/>
              <a:t>21</a:t>
            </a:fld>
            <a:endParaRPr lang="en-US" dirty="0"/>
          </a:p>
        </p:txBody>
      </p:sp>
      <p:sp>
        <p:nvSpPr>
          <p:cNvPr id="22" name="Title 21"/>
          <p:cNvSpPr>
            <a:spLocks noGrp="1"/>
          </p:cNvSpPr>
          <p:nvPr>
            <p:ph type="title"/>
          </p:nvPr>
        </p:nvSpPr>
        <p:spPr>
          <a:xfrm>
            <a:off x="685800" y="0"/>
            <a:ext cx="7467600" cy="715962"/>
          </a:xfrm>
        </p:spPr>
        <p:txBody>
          <a:bodyPr>
            <a:normAutofit fontScale="90000"/>
          </a:bodyPr>
          <a:lstStyle/>
          <a:p>
            <a:r>
              <a:rPr lang="en-US" dirty="0" smtClean="0">
                <a:latin typeface="Calibri" pitchFamily="34" charset="0"/>
              </a:rPr>
              <a:t>Stoichiometric Amounts</a:t>
            </a:r>
            <a:endParaRPr lang="en-US" dirty="0">
              <a:latin typeface="Calibri" pitchFamily="34" charset="0"/>
            </a:endParaRPr>
          </a:p>
        </p:txBody>
      </p:sp>
      <p:sp>
        <p:nvSpPr>
          <p:cNvPr id="138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3" name="Rectangle 3"/>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6" name="Rectangle 6"/>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825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14" y="1066800"/>
            <a:ext cx="73152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989" y="2960914"/>
            <a:ext cx="732472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239000" y="219015"/>
            <a:ext cx="1699889" cy="400110"/>
          </a:xfrm>
          <a:prstGeom prst="rect">
            <a:avLst/>
          </a:prstGeom>
          <a:noFill/>
        </p:spPr>
        <p:txBody>
          <a:bodyPr wrap="none" rtlCol="0">
            <a:spAutoFit/>
          </a:bodyPr>
          <a:lstStyle/>
          <a:p>
            <a:r>
              <a:rPr lang="en-US" sz="2000" dirty="0" smtClean="0"/>
              <a:t>Page 3 in book</a:t>
            </a:r>
            <a:endParaRPr lang="en-US" sz="2000" dirty="0"/>
          </a:p>
        </p:txBody>
      </p:sp>
    </p:spTree>
    <p:extLst>
      <p:ext uri="{BB962C8B-B14F-4D97-AF65-F5344CB8AC3E}">
        <p14:creationId xmlns:p14="http://schemas.microsoft.com/office/powerpoint/2010/main" val="3836325501"/>
      </p:ext>
    </p:extLst>
  </p:cSld>
  <p:clrMapOvr>
    <a:masterClrMapping/>
  </p:clrMapOvr>
  <p:transition advTm="65951"/>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BA6C92-EF2F-4E9E-BEBC-0B605F1BE3C0}" type="slidenum">
              <a:rPr lang="en-US" smtClean="0"/>
              <a:pPr/>
              <a:t>22</a:t>
            </a:fld>
            <a:endParaRPr lang="en-US" dirty="0"/>
          </a:p>
        </p:txBody>
      </p:sp>
      <p:sp>
        <p:nvSpPr>
          <p:cNvPr id="22" name="Title 21"/>
          <p:cNvSpPr>
            <a:spLocks noGrp="1"/>
          </p:cNvSpPr>
          <p:nvPr>
            <p:ph type="title"/>
          </p:nvPr>
        </p:nvSpPr>
        <p:spPr>
          <a:xfrm>
            <a:off x="304800" y="0"/>
            <a:ext cx="7467600" cy="715962"/>
          </a:xfrm>
        </p:spPr>
        <p:txBody>
          <a:bodyPr>
            <a:normAutofit fontScale="90000"/>
          </a:bodyPr>
          <a:lstStyle/>
          <a:p>
            <a:r>
              <a:rPr lang="en-US" dirty="0" smtClean="0">
                <a:latin typeface="Calibri" pitchFamily="34" charset="0"/>
              </a:rPr>
              <a:t>Stoichiometric Coefficients</a:t>
            </a:r>
            <a:endParaRPr lang="en-US" dirty="0">
              <a:latin typeface="Calibri" pitchFamily="34" charset="0"/>
            </a:endParaRPr>
          </a:p>
        </p:txBody>
      </p:sp>
      <p:sp>
        <p:nvSpPr>
          <p:cNvPr id="138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3" name="Rectangle 3"/>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6" name="Rectangle 6"/>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825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88" y="2895600"/>
            <a:ext cx="751522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593" y="685800"/>
            <a:ext cx="6500813" cy="224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086600" y="152400"/>
            <a:ext cx="1929118" cy="400110"/>
          </a:xfrm>
          <a:prstGeom prst="rect">
            <a:avLst/>
          </a:prstGeom>
          <a:noFill/>
        </p:spPr>
        <p:txBody>
          <a:bodyPr wrap="none" rtlCol="0">
            <a:spAutoFit/>
          </a:bodyPr>
          <a:lstStyle/>
          <a:p>
            <a:r>
              <a:rPr lang="en-US" sz="2000" dirty="0" smtClean="0"/>
              <a:t>Page 6/7 in book</a:t>
            </a:r>
            <a:endParaRPr lang="en-US" sz="2000" dirty="0"/>
          </a:p>
        </p:txBody>
      </p:sp>
    </p:spTree>
    <p:extLst>
      <p:ext uri="{BB962C8B-B14F-4D97-AF65-F5344CB8AC3E}">
        <p14:creationId xmlns:p14="http://schemas.microsoft.com/office/powerpoint/2010/main" val="3199906291"/>
      </p:ext>
    </p:extLst>
  </p:cSld>
  <p:clrMapOvr>
    <a:masterClrMapping/>
  </p:clrMapOvr>
  <p:transition advTm="65951"/>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BA6C92-EF2F-4E9E-BEBC-0B605F1BE3C0}" type="slidenum">
              <a:rPr lang="en-US" smtClean="0"/>
              <a:pPr/>
              <a:t>23</a:t>
            </a:fld>
            <a:endParaRPr lang="en-US" dirty="0"/>
          </a:p>
        </p:txBody>
      </p:sp>
      <p:sp>
        <p:nvSpPr>
          <p:cNvPr id="22" name="Title 21"/>
          <p:cNvSpPr>
            <a:spLocks noGrp="1"/>
          </p:cNvSpPr>
          <p:nvPr>
            <p:ph type="title"/>
          </p:nvPr>
        </p:nvSpPr>
        <p:spPr>
          <a:xfrm>
            <a:off x="304800" y="0"/>
            <a:ext cx="7467600" cy="715962"/>
          </a:xfrm>
        </p:spPr>
        <p:txBody>
          <a:bodyPr>
            <a:normAutofit fontScale="90000"/>
          </a:bodyPr>
          <a:lstStyle/>
          <a:p>
            <a:r>
              <a:rPr lang="en-US" dirty="0" smtClean="0">
                <a:latin typeface="Calibri" pitchFamily="34" charset="0"/>
              </a:rPr>
              <a:t>Rate of Change</a:t>
            </a:r>
            <a:endParaRPr lang="en-US" dirty="0">
              <a:latin typeface="Calibri" pitchFamily="34" charset="0"/>
            </a:endParaRPr>
          </a:p>
        </p:txBody>
      </p:sp>
      <p:sp>
        <p:nvSpPr>
          <p:cNvPr id="138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3" name="Rectangle 3"/>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6" name="Rectangle 6"/>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825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 name="TextBox 11"/>
          <p:cNvSpPr txBox="1"/>
          <p:nvPr/>
        </p:nvSpPr>
        <p:spPr>
          <a:xfrm>
            <a:off x="7086600" y="152400"/>
            <a:ext cx="1699889" cy="400110"/>
          </a:xfrm>
          <a:prstGeom prst="rect">
            <a:avLst/>
          </a:prstGeom>
          <a:noFill/>
        </p:spPr>
        <p:txBody>
          <a:bodyPr wrap="none" rtlCol="0">
            <a:spAutoFit/>
          </a:bodyPr>
          <a:lstStyle/>
          <a:p>
            <a:r>
              <a:rPr lang="en-US" sz="2000" dirty="0" smtClean="0"/>
              <a:t>Page 5 in book</a:t>
            </a:r>
            <a:endParaRPr lang="en-US"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819400"/>
            <a:ext cx="5003050" cy="389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464" y="876300"/>
            <a:ext cx="73533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028825"/>
            <a:ext cx="142875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304562"/>
      </p:ext>
    </p:extLst>
  </p:cSld>
  <p:clrMapOvr>
    <a:masterClrMapping/>
  </p:clrMapOvr>
  <p:transition advTm="65951"/>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BA6C92-EF2F-4E9E-BEBC-0B605F1BE3C0}" type="slidenum">
              <a:rPr lang="en-US" smtClean="0"/>
              <a:pPr/>
              <a:t>24</a:t>
            </a:fld>
            <a:endParaRPr lang="en-US" dirty="0"/>
          </a:p>
        </p:txBody>
      </p:sp>
      <p:sp>
        <p:nvSpPr>
          <p:cNvPr id="22" name="Title 21"/>
          <p:cNvSpPr>
            <a:spLocks noGrp="1"/>
          </p:cNvSpPr>
          <p:nvPr>
            <p:ph type="title"/>
          </p:nvPr>
        </p:nvSpPr>
        <p:spPr>
          <a:xfrm>
            <a:off x="609600" y="0"/>
            <a:ext cx="7467600" cy="715962"/>
          </a:xfrm>
        </p:spPr>
        <p:txBody>
          <a:bodyPr>
            <a:normAutofit fontScale="90000"/>
          </a:bodyPr>
          <a:lstStyle/>
          <a:p>
            <a:r>
              <a:rPr lang="en-US" dirty="0" smtClean="0">
                <a:latin typeface="Calibri" pitchFamily="34" charset="0"/>
              </a:rPr>
              <a:t>Reaction Rate (</a:t>
            </a:r>
            <a:r>
              <a:rPr lang="en-US" i="1" dirty="0" smtClean="0">
                <a:latin typeface="Calibri" pitchFamily="34" charset="0"/>
              </a:rPr>
              <a:t>v</a:t>
            </a:r>
            <a:r>
              <a:rPr lang="en-US" dirty="0" smtClean="0">
                <a:latin typeface="Calibri" pitchFamily="34" charset="0"/>
              </a:rPr>
              <a:t>)</a:t>
            </a:r>
            <a:endParaRPr lang="en-US" dirty="0">
              <a:latin typeface="Calibri" pitchFamily="34" charset="0"/>
            </a:endParaRPr>
          </a:p>
        </p:txBody>
      </p:sp>
      <p:sp>
        <p:nvSpPr>
          <p:cNvPr id="138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3" name="Rectangle 3"/>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6" name="Rectangle 6"/>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825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 name="TextBox 11"/>
          <p:cNvSpPr txBox="1"/>
          <p:nvPr/>
        </p:nvSpPr>
        <p:spPr>
          <a:xfrm>
            <a:off x="7086600" y="152400"/>
            <a:ext cx="1929118" cy="400110"/>
          </a:xfrm>
          <a:prstGeom prst="rect">
            <a:avLst/>
          </a:prstGeom>
          <a:noFill/>
        </p:spPr>
        <p:txBody>
          <a:bodyPr wrap="none" rtlCol="0">
            <a:spAutoFit/>
          </a:bodyPr>
          <a:lstStyle/>
          <a:p>
            <a:r>
              <a:rPr lang="en-US" sz="2000" dirty="0" smtClean="0"/>
              <a:t>Page 8/9 in book</a:t>
            </a:r>
            <a:endParaRPr lang="en-US" sz="2000" dirty="0"/>
          </a:p>
        </p:txBody>
      </p:sp>
      <p:sp>
        <p:nvSpPr>
          <p:cNvPr id="2" name="TextBox 1"/>
          <p:cNvSpPr txBox="1"/>
          <p:nvPr/>
        </p:nvSpPr>
        <p:spPr>
          <a:xfrm>
            <a:off x="1295400" y="5083314"/>
            <a:ext cx="6934200" cy="707886"/>
          </a:xfrm>
          <a:prstGeom prst="rect">
            <a:avLst/>
          </a:prstGeom>
          <a:noFill/>
        </p:spPr>
        <p:txBody>
          <a:bodyPr wrap="square" rtlCol="0">
            <a:spAutoFit/>
          </a:bodyPr>
          <a:lstStyle/>
          <a:p>
            <a:pPr algn="ctr"/>
            <a:r>
              <a:rPr lang="en-US" sz="2000" dirty="0" smtClean="0"/>
              <a:t>A reaction rate is the rate of change normalized  with respect </a:t>
            </a:r>
          </a:p>
          <a:p>
            <a:pPr algn="ctr"/>
            <a:r>
              <a:rPr lang="en-US" sz="2000" dirty="0" smtClean="0"/>
              <a:t>to the stoichiometric coefficient.</a:t>
            </a:r>
            <a:endParaRPr lang="en-US" sz="20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399288" cy="378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301250"/>
      </p:ext>
    </p:extLst>
  </p:cSld>
  <p:clrMapOvr>
    <a:masterClrMapping/>
  </p:clrMapOvr>
  <p:transition advTm="65951"/>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69300" y="-9789"/>
            <a:ext cx="5197339" cy="1365845"/>
          </a:xfrm>
          <a:prstGeom prst="rect">
            <a:avLst/>
          </a:prstGeom>
        </p:spPr>
        <p:txBody>
          <a:bodyPr vert="horz" wrap="square" lIns="0" tIns="11516" rIns="0" bIns="0" rtlCol="0" anchor="ctr">
            <a:spAutoFit/>
          </a:bodyPr>
          <a:lstStyle/>
          <a:p>
            <a:pPr marL="11516">
              <a:spcBef>
                <a:spcPts val="91"/>
              </a:spcBef>
            </a:pPr>
            <a:r>
              <a:rPr spc="-5" dirty="0"/>
              <a:t>Chemical kinetics </a:t>
            </a:r>
            <a:r>
              <a:rPr spc="-9" dirty="0"/>
              <a:t>and</a:t>
            </a:r>
            <a:r>
              <a:rPr spc="-77" dirty="0"/>
              <a:t> </a:t>
            </a:r>
            <a:r>
              <a:rPr spc="-9" dirty="0"/>
              <a:t>fluxes</a:t>
            </a:r>
          </a:p>
        </p:txBody>
      </p:sp>
      <p:sp>
        <p:nvSpPr>
          <p:cNvPr id="3" name="object 3"/>
          <p:cNvSpPr/>
          <p:nvPr/>
        </p:nvSpPr>
        <p:spPr>
          <a:xfrm>
            <a:off x="6464139" y="2086191"/>
            <a:ext cx="457200" cy="457199"/>
          </a:xfrm>
          <a:prstGeom prst="rect">
            <a:avLst/>
          </a:prstGeom>
          <a:blipFill>
            <a:blip r:embed="rId2" cstate="print"/>
            <a:stretch>
              <a:fillRect/>
            </a:stretch>
          </a:blipFill>
        </p:spPr>
        <p:txBody>
          <a:bodyPr wrap="square" lIns="0" tIns="0" rIns="0" bIns="0" rtlCol="0"/>
          <a:lstStyle/>
          <a:p>
            <a:endParaRPr sz="1632"/>
          </a:p>
        </p:txBody>
      </p:sp>
      <p:sp>
        <p:nvSpPr>
          <p:cNvPr id="4" name="object 4"/>
          <p:cNvSpPr/>
          <p:nvPr/>
        </p:nvSpPr>
        <p:spPr>
          <a:xfrm>
            <a:off x="6398496" y="4714227"/>
            <a:ext cx="325912" cy="518237"/>
          </a:xfrm>
          <a:prstGeom prst="rect">
            <a:avLst/>
          </a:prstGeom>
          <a:blipFill>
            <a:blip r:embed="rId3" cstate="print"/>
            <a:stretch>
              <a:fillRect/>
            </a:stretch>
          </a:blipFill>
        </p:spPr>
        <p:txBody>
          <a:bodyPr wrap="square" lIns="0" tIns="0" rIns="0" bIns="0" rtlCol="0"/>
          <a:lstStyle/>
          <a:p>
            <a:endParaRPr sz="1632"/>
          </a:p>
        </p:txBody>
      </p:sp>
      <p:sp>
        <p:nvSpPr>
          <p:cNvPr id="5" name="object 5"/>
          <p:cNvSpPr/>
          <p:nvPr/>
        </p:nvSpPr>
        <p:spPr>
          <a:xfrm>
            <a:off x="3001167" y="2516902"/>
            <a:ext cx="426106" cy="426106"/>
          </a:xfrm>
          <a:prstGeom prst="rect">
            <a:avLst/>
          </a:prstGeom>
          <a:blipFill>
            <a:blip r:embed="rId4" cstate="print"/>
            <a:stretch>
              <a:fillRect/>
            </a:stretch>
          </a:blipFill>
        </p:spPr>
        <p:txBody>
          <a:bodyPr wrap="square" lIns="0" tIns="0" rIns="0" bIns="0" rtlCol="0"/>
          <a:lstStyle/>
          <a:p>
            <a:endParaRPr sz="1632"/>
          </a:p>
        </p:txBody>
      </p:sp>
      <p:sp>
        <p:nvSpPr>
          <p:cNvPr id="6" name="object 6"/>
          <p:cNvSpPr/>
          <p:nvPr/>
        </p:nvSpPr>
        <p:spPr>
          <a:xfrm>
            <a:off x="6063370" y="5552619"/>
            <a:ext cx="1502887" cy="261422"/>
          </a:xfrm>
          <a:custGeom>
            <a:avLst/>
            <a:gdLst/>
            <a:ahLst/>
            <a:cxnLst/>
            <a:rect l="l" t="t" r="r" b="b"/>
            <a:pathLst>
              <a:path w="1657350" h="288289">
                <a:moveTo>
                  <a:pt x="1657350" y="0"/>
                </a:moveTo>
                <a:lnTo>
                  <a:pt x="0" y="0"/>
                </a:lnTo>
                <a:lnTo>
                  <a:pt x="23760" y="51038"/>
                </a:lnTo>
                <a:lnTo>
                  <a:pt x="42683" y="96123"/>
                </a:lnTo>
                <a:lnTo>
                  <a:pt x="59672" y="136088"/>
                </a:lnTo>
                <a:lnTo>
                  <a:pt x="77628" y="171767"/>
                </a:lnTo>
                <a:lnTo>
                  <a:pt x="99454" y="203993"/>
                </a:lnTo>
                <a:lnTo>
                  <a:pt x="128051" y="233600"/>
                </a:lnTo>
                <a:lnTo>
                  <a:pt x="166322" y="261421"/>
                </a:lnTo>
                <a:lnTo>
                  <a:pt x="217170" y="288290"/>
                </a:lnTo>
                <a:lnTo>
                  <a:pt x="1440179" y="288290"/>
                </a:lnTo>
                <a:lnTo>
                  <a:pt x="1525012" y="243780"/>
                </a:lnTo>
                <a:lnTo>
                  <a:pt x="1575911" y="198913"/>
                </a:lnTo>
                <a:lnTo>
                  <a:pt x="1613237" y="126662"/>
                </a:lnTo>
                <a:lnTo>
                  <a:pt x="1657350" y="0"/>
                </a:lnTo>
                <a:close/>
              </a:path>
            </a:pathLst>
          </a:custGeom>
          <a:solidFill>
            <a:srgbClr val="FFCC00"/>
          </a:solidFill>
        </p:spPr>
        <p:txBody>
          <a:bodyPr wrap="square" lIns="0" tIns="0" rIns="0" bIns="0" rtlCol="0"/>
          <a:lstStyle/>
          <a:p>
            <a:endParaRPr sz="1632"/>
          </a:p>
        </p:txBody>
      </p:sp>
      <p:sp>
        <p:nvSpPr>
          <p:cNvPr id="7" name="object 7"/>
          <p:cNvSpPr/>
          <p:nvPr/>
        </p:nvSpPr>
        <p:spPr>
          <a:xfrm>
            <a:off x="5875653" y="2907308"/>
            <a:ext cx="1501735" cy="261422"/>
          </a:xfrm>
          <a:custGeom>
            <a:avLst/>
            <a:gdLst/>
            <a:ahLst/>
            <a:cxnLst/>
            <a:rect l="l" t="t" r="r" b="b"/>
            <a:pathLst>
              <a:path w="1656079" h="288289">
                <a:moveTo>
                  <a:pt x="1656080" y="0"/>
                </a:moveTo>
                <a:lnTo>
                  <a:pt x="0" y="0"/>
                </a:lnTo>
                <a:lnTo>
                  <a:pt x="23757" y="50986"/>
                </a:lnTo>
                <a:lnTo>
                  <a:pt x="42664" y="95944"/>
                </a:lnTo>
                <a:lnTo>
                  <a:pt x="59605" y="135753"/>
                </a:lnTo>
                <a:lnTo>
                  <a:pt x="77470" y="171291"/>
                </a:lnTo>
                <a:lnTo>
                  <a:pt x="99144" y="203435"/>
                </a:lnTo>
                <a:lnTo>
                  <a:pt x="127515" y="233064"/>
                </a:lnTo>
                <a:lnTo>
                  <a:pt x="165472" y="261056"/>
                </a:lnTo>
                <a:lnTo>
                  <a:pt x="215900" y="288289"/>
                </a:lnTo>
                <a:lnTo>
                  <a:pt x="1440180" y="288289"/>
                </a:lnTo>
                <a:lnTo>
                  <a:pt x="1524992" y="243066"/>
                </a:lnTo>
                <a:lnTo>
                  <a:pt x="1575752" y="197961"/>
                </a:lnTo>
                <a:lnTo>
                  <a:pt x="1612701" y="125948"/>
                </a:lnTo>
                <a:lnTo>
                  <a:pt x="1656080" y="0"/>
                </a:lnTo>
                <a:close/>
              </a:path>
            </a:pathLst>
          </a:custGeom>
          <a:solidFill>
            <a:srgbClr val="339966"/>
          </a:solidFill>
        </p:spPr>
        <p:txBody>
          <a:bodyPr wrap="square" lIns="0" tIns="0" rIns="0" bIns="0" rtlCol="0"/>
          <a:lstStyle/>
          <a:p>
            <a:endParaRPr sz="1632"/>
          </a:p>
        </p:txBody>
      </p:sp>
      <p:sp>
        <p:nvSpPr>
          <p:cNvPr id="8" name="object 8"/>
          <p:cNvSpPr/>
          <p:nvPr/>
        </p:nvSpPr>
        <p:spPr>
          <a:xfrm>
            <a:off x="325913" y="4247814"/>
            <a:ext cx="1567378" cy="332823"/>
          </a:xfrm>
          <a:custGeom>
            <a:avLst/>
            <a:gdLst/>
            <a:ahLst/>
            <a:cxnLst/>
            <a:rect l="l" t="t" r="r" b="b"/>
            <a:pathLst>
              <a:path w="1728470" h="367029">
                <a:moveTo>
                  <a:pt x="1728470" y="0"/>
                </a:moveTo>
                <a:lnTo>
                  <a:pt x="0" y="0"/>
                </a:lnTo>
                <a:lnTo>
                  <a:pt x="21005" y="43195"/>
                </a:lnTo>
                <a:lnTo>
                  <a:pt x="40487" y="86329"/>
                </a:lnTo>
                <a:lnTo>
                  <a:pt x="59435" y="128884"/>
                </a:lnTo>
                <a:lnTo>
                  <a:pt x="78841" y="170342"/>
                </a:lnTo>
                <a:lnTo>
                  <a:pt x="99694" y="210185"/>
                </a:lnTo>
                <a:lnTo>
                  <a:pt x="122986" y="247893"/>
                </a:lnTo>
                <a:lnTo>
                  <a:pt x="149707" y="282950"/>
                </a:lnTo>
                <a:lnTo>
                  <a:pt x="180847" y="314838"/>
                </a:lnTo>
                <a:lnTo>
                  <a:pt x="217398" y="343037"/>
                </a:lnTo>
                <a:lnTo>
                  <a:pt x="260349" y="367030"/>
                </a:lnTo>
                <a:lnTo>
                  <a:pt x="1512570" y="367030"/>
                </a:lnTo>
                <a:lnTo>
                  <a:pt x="1560669" y="316393"/>
                </a:lnTo>
                <a:lnTo>
                  <a:pt x="1608560" y="255263"/>
                </a:lnTo>
                <a:lnTo>
                  <a:pt x="1632479" y="218070"/>
                </a:lnTo>
                <a:lnTo>
                  <a:pt x="1656409" y="175024"/>
                </a:lnTo>
                <a:lnTo>
                  <a:pt x="1680370" y="125048"/>
                </a:lnTo>
                <a:lnTo>
                  <a:pt x="1704383" y="67066"/>
                </a:lnTo>
                <a:lnTo>
                  <a:pt x="1728470" y="0"/>
                </a:lnTo>
                <a:close/>
              </a:path>
            </a:pathLst>
          </a:custGeom>
          <a:solidFill>
            <a:srgbClr val="FF9999"/>
          </a:solidFill>
        </p:spPr>
        <p:txBody>
          <a:bodyPr wrap="square" lIns="0" tIns="0" rIns="0" bIns="0" rtlCol="0"/>
          <a:lstStyle/>
          <a:p>
            <a:endParaRPr sz="1632"/>
          </a:p>
        </p:txBody>
      </p:sp>
      <p:sp>
        <p:nvSpPr>
          <p:cNvPr id="9" name="object 9"/>
          <p:cNvSpPr/>
          <p:nvPr/>
        </p:nvSpPr>
        <p:spPr>
          <a:xfrm>
            <a:off x="2304426" y="3333413"/>
            <a:ext cx="1502887" cy="261422"/>
          </a:xfrm>
          <a:custGeom>
            <a:avLst/>
            <a:gdLst/>
            <a:ahLst/>
            <a:cxnLst/>
            <a:rect l="l" t="t" r="r" b="b"/>
            <a:pathLst>
              <a:path w="1657350" h="288289">
                <a:moveTo>
                  <a:pt x="1657350" y="0"/>
                </a:moveTo>
                <a:lnTo>
                  <a:pt x="0" y="0"/>
                </a:lnTo>
                <a:lnTo>
                  <a:pt x="24177" y="50621"/>
                </a:lnTo>
                <a:lnTo>
                  <a:pt x="43398" y="95408"/>
                </a:lnTo>
                <a:lnTo>
                  <a:pt x="60565" y="135195"/>
                </a:lnTo>
                <a:lnTo>
                  <a:pt x="78581" y="170814"/>
                </a:lnTo>
                <a:lnTo>
                  <a:pt x="100347" y="203100"/>
                </a:lnTo>
                <a:lnTo>
                  <a:pt x="128766" y="232886"/>
                </a:lnTo>
                <a:lnTo>
                  <a:pt x="166739" y="261004"/>
                </a:lnTo>
                <a:lnTo>
                  <a:pt x="217169" y="288289"/>
                </a:lnTo>
                <a:lnTo>
                  <a:pt x="1441450" y="288289"/>
                </a:lnTo>
                <a:lnTo>
                  <a:pt x="1468541" y="263973"/>
                </a:lnTo>
                <a:lnTo>
                  <a:pt x="1522486" y="222187"/>
                </a:lnTo>
                <a:lnTo>
                  <a:pt x="1549400" y="197961"/>
                </a:lnTo>
                <a:lnTo>
                  <a:pt x="1576313" y="167007"/>
                </a:lnTo>
                <a:lnTo>
                  <a:pt x="1603255" y="125948"/>
                </a:lnTo>
                <a:lnTo>
                  <a:pt x="1630258" y="71405"/>
                </a:lnTo>
                <a:lnTo>
                  <a:pt x="1657350" y="0"/>
                </a:lnTo>
                <a:close/>
              </a:path>
            </a:pathLst>
          </a:custGeom>
          <a:solidFill>
            <a:srgbClr val="00B8FF"/>
          </a:solidFill>
        </p:spPr>
        <p:txBody>
          <a:bodyPr wrap="square" lIns="0" tIns="0" rIns="0" bIns="0" rtlCol="0"/>
          <a:lstStyle/>
          <a:p>
            <a:endParaRPr sz="1632"/>
          </a:p>
        </p:txBody>
      </p:sp>
      <p:sp>
        <p:nvSpPr>
          <p:cNvPr id="10" name="object 10"/>
          <p:cNvSpPr/>
          <p:nvPr/>
        </p:nvSpPr>
        <p:spPr>
          <a:xfrm>
            <a:off x="7204642" y="1149910"/>
            <a:ext cx="1567378" cy="1567377"/>
          </a:xfrm>
          <a:prstGeom prst="rect">
            <a:avLst/>
          </a:prstGeom>
          <a:blipFill>
            <a:blip r:embed="rId5" cstate="print"/>
            <a:stretch>
              <a:fillRect/>
            </a:stretch>
          </a:blipFill>
        </p:spPr>
        <p:txBody>
          <a:bodyPr wrap="square" lIns="0" tIns="0" rIns="0" bIns="0" rtlCol="0"/>
          <a:lstStyle/>
          <a:p>
            <a:endParaRPr sz="1632"/>
          </a:p>
        </p:txBody>
      </p:sp>
      <p:sp>
        <p:nvSpPr>
          <p:cNvPr id="11" name="object 11"/>
          <p:cNvSpPr/>
          <p:nvPr/>
        </p:nvSpPr>
        <p:spPr>
          <a:xfrm>
            <a:off x="4505206" y="3773340"/>
            <a:ext cx="1567377" cy="1567378"/>
          </a:xfrm>
          <a:prstGeom prst="rect">
            <a:avLst/>
          </a:prstGeom>
          <a:blipFill>
            <a:blip r:embed="rId6" cstate="print"/>
            <a:stretch>
              <a:fillRect/>
            </a:stretch>
          </a:blipFill>
        </p:spPr>
        <p:txBody>
          <a:bodyPr wrap="square" lIns="0" tIns="0" rIns="0" bIns="0" rtlCol="0"/>
          <a:lstStyle/>
          <a:p>
            <a:endParaRPr sz="1632"/>
          </a:p>
        </p:txBody>
      </p:sp>
      <p:sp>
        <p:nvSpPr>
          <p:cNvPr id="12" name="object 12"/>
          <p:cNvSpPr/>
          <p:nvPr/>
        </p:nvSpPr>
        <p:spPr>
          <a:xfrm>
            <a:off x="0" y="3114603"/>
            <a:ext cx="2283697" cy="2284848"/>
          </a:xfrm>
          <a:prstGeom prst="rect">
            <a:avLst/>
          </a:prstGeom>
          <a:blipFill>
            <a:blip r:embed="rId7" cstate="print"/>
            <a:stretch>
              <a:fillRect/>
            </a:stretch>
          </a:blipFill>
        </p:spPr>
        <p:txBody>
          <a:bodyPr wrap="square" lIns="0" tIns="0" rIns="0" bIns="0" rtlCol="0"/>
          <a:lstStyle/>
          <a:p>
            <a:endParaRPr sz="1632"/>
          </a:p>
        </p:txBody>
      </p:sp>
      <p:sp>
        <p:nvSpPr>
          <p:cNvPr id="13" name="object 13"/>
          <p:cNvSpPr/>
          <p:nvPr/>
        </p:nvSpPr>
        <p:spPr>
          <a:xfrm>
            <a:off x="1618051" y="4517298"/>
            <a:ext cx="652977" cy="277544"/>
          </a:xfrm>
          <a:prstGeom prst="rect">
            <a:avLst/>
          </a:prstGeom>
          <a:blipFill>
            <a:blip r:embed="rId8" cstate="print"/>
            <a:stretch>
              <a:fillRect/>
            </a:stretch>
          </a:blipFill>
        </p:spPr>
        <p:txBody>
          <a:bodyPr wrap="square" lIns="0" tIns="0" rIns="0" bIns="0" rtlCol="0"/>
          <a:lstStyle/>
          <a:p>
            <a:endParaRPr sz="1632"/>
          </a:p>
        </p:txBody>
      </p:sp>
      <p:sp>
        <p:nvSpPr>
          <p:cNvPr id="14" name="object 14"/>
          <p:cNvSpPr/>
          <p:nvPr/>
        </p:nvSpPr>
        <p:spPr>
          <a:xfrm>
            <a:off x="1304805" y="4450502"/>
            <a:ext cx="391557" cy="342035"/>
          </a:xfrm>
          <a:prstGeom prst="rect">
            <a:avLst/>
          </a:prstGeom>
          <a:blipFill>
            <a:blip r:embed="rId9" cstate="print"/>
            <a:stretch>
              <a:fillRect/>
            </a:stretch>
          </a:blipFill>
        </p:spPr>
        <p:txBody>
          <a:bodyPr wrap="square" lIns="0" tIns="0" rIns="0" bIns="0" rtlCol="0"/>
          <a:lstStyle/>
          <a:p>
            <a:endParaRPr sz="1632"/>
          </a:p>
        </p:txBody>
      </p:sp>
      <p:sp>
        <p:nvSpPr>
          <p:cNvPr id="15" name="object 15"/>
          <p:cNvSpPr/>
          <p:nvPr/>
        </p:nvSpPr>
        <p:spPr>
          <a:xfrm>
            <a:off x="1939356" y="2125346"/>
            <a:ext cx="2284848" cy="2284848"/>
          </a:xfrm>
          <a:prstGeom prst="rect">
            <a:avLst/>
          </a:prstGeom>
          <a:blipFill>
            <a:blip r:embed="rId7" cstate="print"/>
            <a:stretch>
              <a:fillRect/>
            </a:stretch>
          </a:blipFill>
        </p:spPr>
        <p:txBody>
          <a:bodyPr wrap="square" lIns="0" tIns="0" rIns="0" bIns="0" rtlCol="0"/>
          <a:lstStyle/>
          <a:p>
            <a:endParaRPr sz="1632"/>
          </a:p>
        </p:txBody>
      </p:sp>
      <p:sp>
        <p:nvSpPr>
          <p:cNvPr id="16" name="object 16"/>
          <p:cNvSpPr/>
          <p:nvPr/>
        </p:nvSpPr>
        <p:spPr>
          <a:xfrm>
            <a:off x="3590805" y="3526889"/>
            <a:ext cx="652977" cy="277545"/>
          </a:xfrm>
          <a:prstGeom prst="rect">
            <a:avLst/>
          </a:prstGeom>
          <a:blipFill>
            <a:blip r:embed="rId8" cstate="print"/>
            <a:stretch>
              <a:fillRect/>
            </a:stretch>
          </a:blipFill>
        </p:spPr>
        <p:txBody>
          <a:bodyPr wrap="square" lIns="0" tIns="0" rIns="0" bIns="0" rtlCol="0"/>
          <a:lstStyle/>
          <a:p>
            <a:endParaRPr sz="1632"/>
          </a:p>
        </p:txBody>
      </p:sp>
      <p:sp>
        <p:nvSpPr>
          <p:cNvPr id="17" name="object 17"/>
          <p:cNvSpPr/>
          <p:nvPr/>
        </p:nvSpPr>
        <p:spPr>
          <a:xfrm>
            <a:off x="3278711" y="3460094"/>
            <a:ext cx="391557" cy="342035"/>
          </a:xfrm>
          <a:prstGeom prst="rect">
            <a:avLst/>
          </a:prstGeom>
          <a:blipFill>
            <a:blip r:embed="rId9" cstate="print"/>
            <a:stretch>
              <a:fillRect/>
            </a:stretch>
          </a:blipFill>
        </p:spPr>
        <p:txBody>
          <a:bodyPr wrap="square" lIns="0" tIns="0" rIns="0" bIns="0" rtlCol="0"/>
          <a:lstStyle/>
          <a:p>
            <a:endParaRPr sz="1632"/>
          </a:p>
        </p:txBody>
      </p:sp>
      <p:sp>
        <p:nvSpPr>
          <p:cNvPr id="18" name="object 18"/>
          <p:cNvSpPr/>
          <p:nvPr/>
        </p:nvSpPr>
        <p:spPr>
          <a:xfrm>
            <a:off x="2396557" y="2302699"/>
            <a:ext cx="652978" cy="277545"/>
          </a:xfrm>
          <a:prstGeom prst="rect">
            <a:avLst/>
          </a:prstGeom>
          <a:blipFill>
            <a:blip r:embed="rId10" cstate="print"/>
            <a:stretch>
              <a:fillRect/>
            </a:stretch>
          </a:blipFill>
        </p:spPr>
        <p:txBody>
          <a:bodyPr wrap="square" lIns="0" tIns="0" rIns="0" bIns="0" rtlCol="0"/>
          <a:lstStyle/>
          <a:p>
            <a:endParaRPr sz="1632"/>
          </a:p>
        </p:txBody>
      </p:sp>
      <p:sp>
        <p:nvSpPr>
          <p:cNvPr id="19" name="object 19"/>
          <p:cNvSpPr/>
          <p:nvPr/>
        </p:nvSpPr>
        <p:spPr>
          <a:xfrm>
            <a:off x="5451851" y="1701544"/>
            <a:ext cx="2284847" cy="2284847"/>
          </a:xfrm>
          <a:prstGeom prst="rect">
            <a:avLst/>
          </a:prstGeom>
          <a:blipFill>
            <a:blip r:embed="rId11" cstate="print"/>
            <a:stretch>
              <a:fillRect/>
            </a:stretch>
          </a:blipFill>
        </p:spPr>
        <p:txBody>
          <a:bodyPr wrap="square" lIns="0" tIns="0" rIns="0" bIns="0" rtlCol="0"/>
          <a:lstStyle/>
          <a:p>
            <a:endParaRPr sz="1632"/>
          </a:p>
        </p:txBody>
      </p:sp>
      <p:sp>
        <p:nvSpPr>
          <p:cNvPr id="20" name="object 20"/>
          <p:cNvSpPr/>
          <p:nvPr/>
        </p:nvSpPr>
        <p:spPr>
          <a:xfrm>
            <a:off x="2971224" y="2305003"/>
            <a:ext cx="391557" cy="342035"/>
          </a:xfrm>
          <a:prstGeom prst="rect">
            <a:avLst/>
          </a:prstGeom>
          <a:blipFill>
            <a:blip r:embed="rId12" cstate="print"/>
            <a:stretch>
              <a:fillRect/>
            </a:stretch>
          </a:blipFill>
        </p:spPr>
        <p:txBody>
          <a:bodyPr wrap="square" lIns="0" tIns="0" rIns="0" bIns="0" rtlCol="0"/>
          <a:lstStyle/>
          <a:p>
            <a:endParaRPr sz="1632"/>
          </a:p>
        </p:txBody>
      </p:sp>
      <p:sp>
        <p:nvSpPr>
          <p:cNvPr id="21" name="object 21"/>
          <p:cNvSpPr/>
          <p:nvPr/>
        </p:nvSpPr>
        <p:spPr>
          <a:xfrm>
            <a:off x="1776977" y="2302699"/>
            <a:ext cx="652977" cy="277545"/>
          </a:xfrm>
          <a:prstGeom prst="rect">
            <a:avLst/>
          </a:prstGeom>
          <a:blipFill>
            <a:blip r:embed="rId10" cstate="print"/>
            <a:stretch>
              <a:fillRect/>
            </a:stretch>
          </a:blipFill>
        </p:spPr>
        <p:txBody>
          <a:bodyPr wrap="square" lIns="0" tIns="0" rIns="0" bIns="0" rtlCol="0"/>
          <a:lstStyle/>
          <a:p>
            <a:endParaRPr sz="1632"/>
          </a:p>
        </p:txBody>
      </p:sp>
      <p:sp>
        <p:nvSpPr>
          <p:cNvPr id="22" name="object 22"/>
          <p:cNvSpPr/>
          <p:nvPr/>
        </p:nvSpPr>
        <p:spPr>
          <a:xfrm>
            <a:off x="2119012" y="4517297"/>
            <a:ext cx="2512873" cy="278696"/>
          </a:xfrm>
          <a:prstGeom prst="rect">
            <a:avLst/>
          </a:prstGeom>
          <a:blipFill>
            <a:blip r:embed="rId13" cstate="print"/>
            <a:stretch>
              <a:fillRect/>
            </a:stretch>
          </a:blipFill>
        </p:spPr>
        <p:txBody>
          <a:bodyPr wrap="square" lIns="0" tIns="0" rIns="0" bIns="0" rtlCol="0"/>
          <a:lstStyle/>
          <a:p>
            <a:endParaRPr sz="1632"/>
          </a:p>
        </p:txBody>
      </p:sp>
      <p:sp>
        <p:nvSpPr>
          <p:cNvPr id="23" name="object 23"/>
          <p:cNvSpPr/>
          <p:nvPr/>
        </p:nvSpPr>
        <p:spPr>
          <a:xfrm>
            <a:off x="4214992" y="3547618"/>
            <a:ext cx="391557" cy="342035"/>
          </a:xfrm>
          <a:prstGeom prst="rect">
            <a:avLst/>
          </a:prstGeom>
          <a:blipFill>
            <a:blip r:embed="rId12" cstate="print"/>
            <a:stretch>
              <a:fillRect/>
            </a:stretch>
          </a:blipFill>
        </p:spPr>
        <p:txBody>
          <a:bodyPr wrap="square" lIns="0" tIns="0" rIns="0" bIns="0" rtlCol="0"/>
          <a:lstStyle/>
          <a:p>
            <a:endParaRPr sz="1632"/>
          </a:p>
        </p:txBody>
      </p:sp>
      <p:sp>
        <p:nvSpPr>
          <p:cNvPr id="24" name="object 24"/>
          <p:cNvSpPr/>
          <p:nvPr/>
        </p:nvSpPr>
        <p:spPr>
          <a:xfrm>
            <a:off x="4299061" y="4436683"/>
            <a:ext cx="391557" cy="342035"/>
          </a:xfrm>
          <a:prstGeom prst="rect">
            <a:avLst/>
          </a:prstGeom>
          <a:blipFill>
            <a:blip r:embed="rId9" cstate="print"/>
            <a:stretch>
              <a:fillRect/>
            </a:stretch>
          </a:blipFill>
        </p:spPr>
        <p:txBody>
          <a:bodyPr wrap="square" lIns="0" tIns="0" rIns="0" bIns="0" rtlCol="0"/>
          <a:lstStyle/>
          <a:p>
            <a:endParaRPr sz="1632"/>
          </a:p>
        </p:txBody>
      </p:sp>
      <p:sp>
        <p:nvSpPr>
          <p:cNvPr id="25" name="object 25"/>
          <p:cNvSpPr/>
          <p:nvPr/>
        </p:nvSpPr>
        <p:spPr>
          <a:xfrm>
            <a:off x="4323245" y="3862016"/>
            <a:ext cx="277545" cy="652978"/>
          </a:xfrm>
          <a:prstGeom prst="rect">
            <a:avLst/>
          </a:prstGeom>
          <a:blipFill>
            <a:blip r:embed="rId14" cstate="print"/>
            <a:stretch>
              <a:fillRect/>
            </a:stretch>
          </a:blipFill>
        </p:spPr>
        <p:txBody>
          <a:bodyPr wrap="square" lIns="0" tIns="0" rIns="0" bIns="0" rtlCol="0"/>
          <a:lstStyle/>
          <a:p>
            <a:endParaRPr sz="1632"/>
          </a:p>
        </p:txBody>
      </p:sp>
      <p:sp>
        <p:nvSpPr>
          <p:cNvPr id="26" name="object 26"/>
          <p:cNvSpPr/>
          <p:nvPr/>
        </p:nvSpPr>
        <p:spPr>
          <a:xfrm>
            <a:off x="5438032" y="3115754"/>
            <a:ext cx="652977" cy="277545"/>
          </a:xfrm>
          <a:prstGeom prst="rect">
            <a:avLst/>
          </a:prstGeom>
          <a:blipFill>
            <a:blip r:embed="rId15" cstate="print"/>
            <a:stretch>
              <a:fillRect/>
            </a:stretch>
          </a:blipFill>
        </p:spPr>
        <p:txBody>
          <a:bodyPr wrap="square" lIns="0" tIns="0" rIns="0" bIns="0" rtlCol="0"/>
          <a:lstStyle/>
          <a:p>
            <a:endParaRPr sz="1632"/>
          </a:p>
        </p:txBody>
      </p:sp>
      <p:sp>
        <p:nvSpPr>
          <p:cNvPr id="27" name="object 27"/>
          <p:cNvSpPr/>
          <p:nvPr/>
        </p:nvSpPr>
        <p:spPr>
          <a:xfrm>
            <a:off x="6011546" y="3048960"/>
            <a:ext cx="391557" cy="342035"/>
          </a:xfrm>
          <a:prstGeom prst="rect">
            <a:avLst/>
          </a:prstGeom>
          <a:blipFill>
            <a:blip r:embed="rId16" cstate="print"/>
            <a:stretch>
              <a:fillRect/>
            </a:stretch>
          </a:blipFill>
        </p:spPr>
        <p:txBody>
          <a:bodyPr wrap="square" lIns="0" tIns="0" rIns="0" bIns="0" rtlCol="0"/>
          <a:lstStyle/>
          <a:p>
            <a:endParaRPr sz="1632"/>
          </a:p>
        </p:txBody>
      </p:sp>
      <p:sp>
        <p:nvSpPr>
          <p:cNvPr id="28" name="object 28"/>
          <p:cNvSpPr/>
          <p:nvPr/>
        </p:nvSpPr>
        <p:spPr>
          <a:xfrm>
            <a:off x="5074114" y="3135333"/>
            <a:ext cx="391557" cy="342035"/>
          </a:xfrm>
          <a:prstGeom prst="rect">
            <a:avLst/>
          </a:prstGeom>
          <a:blipFill>
            <a:blip r:embed="rId17" cstate="print"/>
            <a:stretch>
              <a:fillRect/>
            </a:stretch>
          </a:blipFill>
        </p:spPr>
        <p:txBody>
          <a:bodyPr wrap="square" lIns="0" tIns="0" rIns="0" bIns="0" rtlCol="0"/>
          <a:lstStyle/>
          <a:p>
            <a:endParaRPr sz="1632"/>
          </a:p>
        </p:txBody>
      </p:sp>
      <p:sp>
        <p:nvSpPr>
          <p:cNvPr id="29" name="object 29"/>
          <p:cNvSpPr/>
          <p:nvPr/>
        </p:nvSpPr>
        <p:spPr>
          <a:xfrm>
            <a:off x="5081023" y="3450882"/>
            <a:ext cx="277545" cy="652977"/>
          </a:xfrm>
          <a:prstGeom prst="rect">
            <a:avLst/>
          </a:prstGeom>
          <a:blipFill>
            <a:blip r:embed="rId18" cstate="print"/>
            <a:stretch>
              <a:fillRect/>
            </a:stretch>
          </a:blipFill>
        </p:spPr>
        <p:txBody>
          <a:bodyPr wrap="square" lIns="0" tIns="0" rIns="0" bIns="0" rtlCol="0"/>
          <a:lstStyle/>
          <a:p>
            <a:endParaRPr sz="1632"/>
          </a:p>
        </p:txBody>
      </p:sp>
      <p:sp>
        <p:nvSpPr>
          <p:cNvPr id="30" name="object 30"/>
          <p:cNvSpPr/>
          <p:nvPr/>
        </p:nvSpPr>
        <p:spPr>
          <a:xfrm>
            <a:off x="6841876" y="1909989"/>
            <a:ext cx="652978" cy="277545"/>
          </a:xfrm>
          <a:prstGeom prst="rect">
            <a:avLst/>
          </a:prstGeom>
          <a:blipFill>
            <a:blip r:embed="rId19" cstate="print"/>
            <a:stretch>
              <a:fillRect/>
            </a:stretch>
          </a:blipFill>
        </p:spPr>
        <p:txBody>
          <a:bodyPr wrap="square" lIns="0" tIns="0" rIns="0" bIns="0" rtlCol="0"/>
          <a:lstStyle/>
          <a:p>
            <a:endParaRPr sz="1632"/>
          </a:p>
        </p:txBody>
      </p:sp>
      <p:sp>
        <p:nvSpPr>
          <p:cNvPr id="31" name="object 31"/>
          <p:cNvSpPr/>
          <p:nvPr/>
        </p:nvSpPr>
        <p:spPr>
          <a:xfrm>
            <a:off x="6528632" y="1913446"/>
            <a:ext cx="391557" cy="342035"/>
          </a:xfrm>
          <a:prstGeom prst="rect">
            <a:avLst/>
          </a:prstGeom>
          <a:blipFill>
            <a:blip r:embed="rId17" cstate="print"/>
            <a:stretch>
              <a:fillRect/>
            </a:stretch>
          </a:blipFill>
        </p:spPr>
        <p:txBody>
          <a:bodyPr wrap="square" lIns="0" tIns="0" rIns="0" bIns="0" rtlCol="0"/>
          <a:lstStyle/>
          <a:p>
            <a:endParaRPr sz="1632"/>
          </a:p>
        </p:txBody>
      </p:sp>
      <p:sp>
        <p:nvSpPr>
          <p:cNvPr id="32" name="object 32"/>
          <p:cNvSpPr/>
          <p:nvPr/>
        </p:nvSpPr>
        <p:spPr>
          <a:xfrm>
            <a:off x="5759338" y="4521904"/>
            <a:ext cx="652978" cy="277544"/>
          </a:xfrm>
          <a:prstGeom prst="rect">
            <a:avLst/>
          </a:prstGeom>
          <a:blipFill>
            <a:blip r:embed="rId10" cstate="print"/>
            <a:stretch>
              <a:fillRect/>
            </a:stretch>
          </a:blipFill>
        </p:spPr>
        <p:txBody>
          <a:bodyPr wrap="square" lIns="0" tIns="0" rIns="0" bIns="0" rtlCol="0"/>
          <a:lstStyle/>
          <a:p>
            <a:endParaRPr sz="1632"/>
          </a:p>
        </p:txBody>
      </p:sp>
      <p:sp>
        <p:nvSpPr>
          <p:cNvPr id="33" name="object 33"/>
          <p:cNvSpPr/>
          <p:nvPr/>
        </p:nvSpPr>
        <p:spPr>
          <a:xfrm>
            <a:off x="6332853" y="4525358"/>
            <a:ext cx="391557" cy="342035"/>
          </a:xfrm>
          <a:prstGeom prst="rect">
            <a:avLst/>
          </a:prstGeom>
          <a:blipFill>
            <a:blip r:embed="rId12" cstate="print"/>
            <a:stretch>
              <a:fillRect/>
            </a:stretch>
          </a:blipFill>
        </p:spPr>
        <p:txBody>
          <a:bodyPr wrap="square" lIns="0" tIns="0" rIns="0" bIns="0" rtlCol="0"/>
          <a:lstStyle/>
          <a:p>
            <a:endParaRPr sz="1632"/>
          </a:p>
        </p:txBody>
      </p:sp>
      <p:sp>
        <p:nvSpPr>
          <p:cNvPr id="34" name="object 34"/>
          <p:cNvSpPr txBox="1"/>
          <p:nvPr/>
        </p:nvSpPr>
        <p:spPr>
          <a:xfrm>
            <a:off x="902884" y="2599821"/>
            <a:ext cx="2112103" cy="1448753"/>
          </a:xfrm>
          <a:prstGeom prst="rect">
            <a:avLst/>
          </a:prstGeom>
        </p:spPr>
        <p:txBody>
          <a:bodyPr vert="horz" wrap="square" lIns="0" tIns="11516" rIns="0" bIns="0" rtlCol="0">
            <a:spAutoFit/>
          </a:bodyPr>
          <a:lstStyle/>
          <a:p>
            <a:pPr marL="1709028">
              <a:spcBef>
                <a:spcPts val="91"/>
              </a:spcBef>
            </a:pPr>
            <a:r>
              <a:rPr sz="2176" b="1" spc="-5" dirty="0">
                <a:solidFill>
                  <a:srgbClr val="0066CC"/>
                </a:solidFill>
                <a:latin typeface="Bitstream Vera Serif"/>
                <a:cs typeface="Bitstream Vera Serif"/>
              </a:rPr>
              <a:t>S2</a:t>
            </a:r>
            <a:endParaRPr sz="2176">
              <a:latin typeface="Bitstream Vera Serif"/>
              <a:cs typeface="Bitstream Vera Serif"/>
            </a:endParaRPr>
          </a:p>
          <a:p>
            <a:pPr>
              <a:lnSpc>
                <a:spcPct val="100000"/>
              </a:lnSpc>
            </a:pPr>
            <a:endParaRPr sz="2539">
              <a:latin typeface="Times"/>
              <a:cs typeface="Times"/>
            </a:endParaRPr>
          </a:p>
          <a:p>
            <a:pPr>
              <a:spcBef>
                <a:spcPts val="9"/>
              </a:spcBef>
            </a:pPr>
            <a:endParaRPr sz="2448">
              <a:latin typeface="Times"/>
              <a:cs typeface="Times"/>
            </a:endParaRPr>
          </a:p>
          <a:p>
            <a:pPr marL="11516"/>
            <a:r>
              <a:rPr sz="2176" b="1" spc="-5" dirty="0">
                <a:solidFill>
                  <a:srgbClr val="FF6666"/>
                </a:solidFill>
                <a:latin typeface="Bitstream Vera Serif"/>
                <a:cs typeface="Bitstream Vera Serif"/>
              </a:rPr>
              <a:t>S1</a:t>
            </a:r>
            <a:endParaRPr sz="2176">
              <a:latin typeface="Bitstream Vera Serif"/>
              <a:cs typeface="Bitstream Vera Serif"/>
            </a:endParaRPr>
          </a:p>
        </p:txBody>
      </p:sp>
      <p:sp>
        <p:nvSpPr>
          <p:cNvPr id="35" name="object 35"/>
          <p:cNvSpPr txBox="1"/>
          <p:nvPr/>
        </p:nvSpPr>
        <p:spPr>
          <a:xfrm>
            <a:off x="5929781" y="2129953"/>
            <a:ext cx="233782" cy="346464"/>
          </a:xfrm>
          <a:prstGeom prst="rect">
            <a:avLst/>
          </a:prstGeom>
        </p:spPr>
        <p:txBody>
          <a:bodyPr vert="horz" wrap="square" lIns="0" tIns="11516" rIns="0" bIns="0" rtlCol="0">
            <a:spAutoFit/>
          </a:bodyPr>
          <a:lstStyle/>
          <a:p>
            <a:pPr marL="11516">
              <a:spcBef>
                <a:spcPts val="91"/>
              </a:spcBef>
            </a:pPr>
            <a:r>
              <a:rPr sz="2176" b="1" dirty="0">
                <a:solidFill>
                  <a:srgbClr val="006633"/>
                </a:solidFill>
                <a:latin typeface="Bitstream Vera Serif"/>
                <a:cs typeface="Bitstream Vera Serif"/>
              </a:rPr>
              <a:t>E</a:t>
            </a:r>
            <a:endParaRPr sz="2176">
              <a:latin typeface="Bitstream Vera Serif"/>
              <a:cs typeface="Bitstream Vera Serif"/>
            </a:endParaRPr>
          </a:p>
        </p:txBody>
      </p:sp>
      <p:sp>
        <p:nvSpPr>
          <p:cNvPr id="36" name="object 36"/>
          <p:cNvSpPr txBox="1"/>
          <p:nvPr/>
        </p:nvSpPr>
        <p:spPr>
          <a:xfrm>
            <a:off x="6948980" y="4821330"/>
            <a:ext cx="230903" cy="346464"/>
          </a:xfrm>
          <a:prstGeom prst="rect">
            <a:avLst/>
          </a:prstGeom>
        </p:spPr>
        <p:txBody>
          <a:bodyPr vert="horz" wrap="square" lIns="0" tIns="11516" rIns="0" bIns="0" rtlCol="0">
            <a:spAutoFit/>
          </a:bodyPr>
          <a:lstStyle/>
          <a:p>
            <a:pPr marL="11516">
              <a:spcBef>
                <a:spcPts val="91"/>
              </a:spcBef>
            </a:pPr>
            <a:r>
              <a:rPr sz="2176" b="1" dirty="0">
                <a:solidFill>
                  <a:srgbClr val="FF9900"/>
                </a:solidFill>
                <a:latin typeface="Bitstream Vera Serif"/>
                <a:cs typeface="Bitstream Vera Serif"/>
              </a:rPr>
              <a:t>P</a:t>
            </a:r>
            <a:endParaRPr sz="2176">
              <a:latin typeface="Bitstream Vera Serif"/>
              <a:cs typeface="Bitstream Vera Serif"/>
            </a:endParaRPr>
          </a:p>
        </p:txBody>
      </p:sp>
      <p:sp>
        <p:nvSpPr>
          <p:cNvPr id="37" name="object 37"/>
          <p:cNvSpPr/>
          <p:nvPr/>
        </p:nvSpPr>
        <p:spPr>
          <a:xfrm>
            <a:off x="5679875" y="4344552"/>
            <a:ext cx="2284848" cy="2284848"/>
          </a:xfrm>
          <a:prstGeom prst="rect">
            <a:avLst/>
          </a:prstGeom>
          <a:blipFill>
            <a:blip r:embed="rId7" cstate="print"/>
            <a:stretch>
              <a:fillRect/>
            </a:stretch>
          </a:blipFill>
        </p:spPr>
        <p:txBody>
          <a:bodyPr wrap="square" lIns="0" tIns="0" rIns="0" bIns="0" rtlCol="0"/>
          <a:lstStyle/>
          <a:p>
            <a:endParaRPr sz="1632"/>
          </a:p>
        </p:txBody>
      </p:sp>
      <p:sp>
        <p:nvSpPr>
          <p:cNvPr id="38" name="object 38"/>
          <p:cNvSpPr/>
          <p:nvPr/>
        </p:nvSpPr>
        <p:spPr>
          <a:xfrm>
            <a:off x="7363569" y="5750701"/>
            <a:ext cx="652978" cy="277545"/>
          </a:xfrm>
          <a:prstGeom prst="rect">
            <a:avLst/>
          </a:prstGeom>
          <a:blipFill>
            <a:blip r:embed="rId8" cstate="print"/>
            <a:stretch>
              <a:fillRect/>
            </a:stretch>
          </a:blipFill>
        </p:spPr>
        <p:txBody>
          <a:bodyPr wrap="square" lIns="0" tIns="0" rIns="0" bIns="0" rtlCol="0"/>
          <a:lstStyle/>
          <a:p>
            <a:endParaRPr sz="1632"/>
          </a:p>
        </p:txBody>
      </p:sp>
      <p:sp>
        <p:nvSpPr>
          <p:cNvPr id="39" name="object 39"/>
          <p:cNvSpPr/>
          <p:nvPr/>
        </p:nvSpPr>
        <p:spPr>
          <a:xfrm>
            <a:off x="7051474" y="5683906"/>
            <a:ext cx="391557" cy="342035"/>
          </a:xfrm>
          <a:prstGeom prst="rect">
            <a:avLst/>
          </a:prstGeom>
          <a:blipFill>
            <a:blip r:embed="rId20" cstate="print"/>
            <a:stretch>
              <a:fillRect/>
            </a:stretch>
          </a:blipFill>
        </p:spPr>
        <p:txBody>
          <a:bodyPr wrap="square" lIns="0" tIns="0" rIns="0" bIns="0" rtlCol="0"/>
          <a:lstStyle/>
          <a:p>
            <a:endParaRPr sz="1632"/>
          </a:p>
        </p:txBody>
      </p:sp>
    </p:spTree>
    <p:extLst>
      <p:ext uri="{BB962C8B-B14F-4D97-AF65-F5344CB8AC3E}">
        <p14:creationId xmlns:p14="http://schemas.microsoft.com/office/powerpoint/2010/main" val="2103361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47604" y="232441"/>
            <a:ext cx="7439577" cy="1365845"/>
          </a:xfrm>
          <a:prstGeom prst="rect">
            <a:avLst/>
          </a:prstGeom>
        </p:spPr>
        <p:txBody>
          <a:bodyPr vert="horz" wrap="square" lIns="0" tIns="11516" rIns="0" bIns="0" rtlCol="0" anchor="ctr">
            <a:spAutoFit/>
          </a:bodyPr>
          <a:lstStyle/>
          <a:p>
            <a:pPr marL="11516">
              <a:spcBef>
                <a:spcPts val="91"/>
              </a:spcBef>
            </a:pPr>
            <a:r>
              <a:rPr spc="-9" dirty="0"/>
              <a:t>Statistical physics and chemical</a:t>
            </a:r>
            <a:r>
              <a:rPr spc="27" dirty="0"/>
              <a:t> </a:t>
            </a:r>
            <a:r>
              <a:rPr spc="-9" dirty="0"/>
              <a:t>reaction</a:t>
            </a:r>
          </a:p>
        </p:txBody>
      </p:sp>
      <p:sp>
        <p:nvSpPr>
          <p:cNvPr id="3" name="object 3"/>
          <p:cNvSpPr/>
          <p:nvPr/>
        </p:nvSpPr>
        <p:spPr>
          <a:xfrm>
            <a:off x="1350871" y="1506151"/>
            <a:ext cx="3920173" cy="3904049"/>
          </a:xfrm>
          <a:prstGeom prst="rect">
            <a:avLst/>
          </a:prstGeom>
          <a:blipFill>
            <a:blip r:embed="rId2" cstate="print"/>
            <a:stretch>
              <a:fillRect/>
            </a:stretch>
          </a:blipFill>
        </p:spPr>
        <p:txBody>
          <a:bodyPr wrap="square" lIns="0" tIns="0" rIns="0" bIns="0" rtlCol="0"/>
          <a:lstStyle/>
          <a:p>
            <a:endParaRPr sz="1632"/>
          </a:p>
        </p:txBody>
      </p:sp>
      <p:sp>
        <p:nvSpPr>
          <p:cNvPr id="4" name="object 4"/>
          <p:cNvSpPr/>
          <p:nvPr/>
        </p:nvSpPr>
        <p:spPr>
          <a:xfrm>
            <a:off x="2831875" y="2004811"/>
            <a:ext cx="72553" cy="72553"/>
          </a:xfrm>
          <a:custGeom>
            <a:avLst/>
            <a:gdLst/>
            <a:ahLst/>
            <a:cxnLst/>
            <a:rect l="l" t="t" r="r" b="b"/>
            <a:pathLst>
              <a:path w="80010" h="80010">
                <a:moveTo>
                  <a:pt x="39369" y="0"/>
                </a:moveTo>
                <a:lnTo>
                  <a:pt x="24110" y="3115"/>
                </a:lnTo>
                <a:lnTo>
                  <a:pt x="11588" y="11588"/>
                </a:lnTo>
                <a:lnTo>
                  <a:pt x="3115" y="24110"/>
                </a:lnTo>
                <a:lnTo>
                  <a:pt x="0" y="39370"/>
                </a:lnTo>
                <a:lnTo>
                  <a:pt x="3115" y="55364"/>
                </a:lnTo>
                <a:lnTo>
                  <a:pt x="11588" y="68262"/>
                </a:lnTo>
                <a:lnTo>
                  <a:pt x="24110" y="76874"/>
                </a:lnTo>
                <a:lnTo>
                  <a:pt x="39369" y="80010"/>
                </a:lnTo>
                <a:lnTo>
                  <a:pt x="55364" y="76874"/>
                </a:lnTo>
                <a:lnTo>
                  <a:pt x="68262" y="68262"/>
                </a:lnTo>
                <a:lnTo>
                  <a:pt x="76874" y="55364"/>
                </a:lnTo>
                <a:lnTo>
                  <a:pt x="80009" y="39370"/>
                </a:lnTo>
                <a:lnTo>
                  <a:pt x="76874" y="24110"/>
                </a:lnTo>
                <a:lnTo>
                  <a:pt x="68262" y="11588"/>
                </a:lnTo>
                <a:lnTo>
                  <a:pt x="55364" y="3115"/>
                </a:lnTo>
                <a:lnTo>
                  <a:pt x="39369" y="0"/>
                </a:lnTo>
                <a:close/>
              </a:path>
            </a:pathLst>
          </a:custGeom>
          <a:solidFill>
            <a:srgbClr val="00B8FF"/>
          </a:solidFill>
        </p:spPr>
        <p:txBody>
          <a:bodyPr wrap="square" lIns="0" tIns="0" rIns="0" bIns="0" rtlCol="0"/>
          <a:lstStyle/>
          <a:p>
            <a:endParaRPr sz="1632"/>
          </a:p>
        </p:txBody>
      </p:sp>
      <p:sp>
        <p:nvSpPr>
          <p:cNvPr id="5" name="object 5"/>
          <p:cNvSpPr/>
          <p:nvPr/>
        </p:nvSpPr>
        <p:spPr>
          <a:xfrm>
            <a:off x="2171988" y="3096562"/>
            <a:ext cx="72553" cy="71402"/>
          </a:xfrm>
          <a:custGeom>
            <a:avLst/>
            <a:gdLst/>
            <a:ahLst/>
            <a:cxnLst/>
            <a:rect l="l" t="t" r="r" b="b"/>
            <a:pathLst>
              <a:path w="80010" h="78739">
                <a:moveTo>
                  <a:pt x="40640" y="0"/>
                </a:moveTo>
                <a:lnTo>
                  <a:pt x="24645" y="2936"/>
                </a:lnTo>
                <a:lnTo>
                  <a:pt x="11747" y="11112"/>
                </a:lnTo>
                <a:lnTo>
                  <a:pt x="3135" y="23574"/>
                </a:lnTo>
                <a:lnTo>
                  <a:pt x="0" y="39369"/>
                </a:lnTo>
                <a:lnTo>
                  <a:pt x="3135" y="54629"/>
                </a:lnTo>
                <a:lnTo>
                  <a:pt x="11747" y="67151"/>
                </a:lnTo>
                <a:lnTo>
                  <a:pt x="24645" y="75624"/>
                </a:lnTo>
                <a:lnTo>
                  <a:pt x="40640" y="78739"/>
                </a:lnTo>
                <a:lnTo>
                  <a:pt x="55899" y="75624"/>
                </a:lnTo>
                <a:lnTo>
                  <a:pt x="68421" y="67151"/>
                </a:lnTo>
                <a:lnTo>
                  <a:pt x="76894" y="54629"/>
                </a:lnTo>
                <a:lnTo>
                  <a:pt x="80010" y="39369"/>
                </a:lnTo>
                <a:lnTo>
                  <a:pt x="76894" y="23574"/>
                </a:lnTo>
                <a:lnTo>
                  <a:pt x="68421" y="11112"/>
                </a:lnTo>
                <a:lnTo>
                  <a:pt x="55899" y="2936"/>
                </a:lnTo>
                <a:lnTo>
                  <a:pt x="40640" y="0"/>
                </a:lnTo>
                <a:close/>
              </a:path>
            </a:pathLst>
          </a:custGeom>
          <a:solidFill>
            <a:srgbClr val="00B8FF"/>
          </a:solidFill>
        </p:spPr>
        <p:txBody>
          <a:bodyPr wrap="square" lIns="0" tIns="0" rIns="0" bIns="0" rtlCol="0"/>
          <a:lstStyle/>
          <a:p>
            <a:endParaRPr sz="1632"/>
          </a:p>
        </p:txBody>
      </p:sp>
      <p:sp>
        <p:nvSpPr>
          <p:cNvPr id="6" name="object 6"/>
          <p:cNvSpPr/>
          <p:nvPr/>
        </p:nvSpPr>
        <p:spPr>
          <a:xfrm>
            <a:off x="3778522" y="4829776"/>
            <a:ext cx="71402" cy="72553"/>
          </a:xfrm>
          <a:custGeom>
            <a:avLst/>
            <a:gdLst/>
            <a:ahLst/>
            <a:cxnLst/>
            <a:rect l="l" t="t" r="r" b="b"/>
            <a:pathLst>
              <a:path w="78739" h="80010">
                <a:moveTo>
                  <a:pt x="39369" y="0"/>
                </a:moveTo>
                <a:lnTo>
                  <a:pt x="23574" y="3115"/>
                </a:lnTo>
                <a:lnTo>
                  <a:pt x="11112" y="11588"/>
                </a:lnTo>
                <a:lnTo>
                  <a:pt x="2936" y="24110"/>
                </a:lnTo>
                <a:lnTo>
                  <a:pt x="0" y="39369"/>
                </a:lnTo>
                <a:lnTo>
                  <a:pt x="2936" y="55364"/>
                </a:lnTo>
                <a:lnTo>
                  <a:pt x="11112" y="68262"/>
                </a:lnTo>
                <a:lnTo>
                  <a:pt x="23574" y="76874"/>
                </a:lnTo>
                <a:lnTo>
                  <a:pt x="39369" y="80009"/>
                </a:lnTo>
                <a:lnTo>
                  <a:pt x="54629" y="76874"/>
                </a:lnTo>
                <a:lnTo>
                  <a:pt x="67151" y="68262"/>
                </a:lnTo>
                <a:lnTo>
                  <a:pt x="75624" y="55364"/>
                </a:lnTo>
                <a:lnTo>
                  <a:pt x="78739" y="39369"/>
                </a:lnTo>
                <a:lnTo>
                  <a:pt x="75624" y="24110"/>
                </a:lnTo>
                <a:lnTo>
                  <a:pt x="67151" y="11588"/>
                </a:lnTo>
                <a:lnTo>
                  <a:pt x="54629" y="3115"/>
                </a:lnTo>
                <a:lnTo>
                  <a:pt x="39369" y="0"/>
                </a:lnTo>
                <a:close/>
              </a:path>
            </a:pathLst>
          </a:custGeom>
          <a:solidFill>
            <a:srgbClr val="00B8FF"/>
          </a:solidFill>
        </p:spPr>
        <p:txBody>
          <a:bodyPr wrap="square" lIns="0" tIns="0" rIns="0" bIns="0" rtlCol="0"/>
          <a:lstStyle/>
          <a:p>
            <a:endParaRPr sz="1632"/>
          </a:p>
        </p:txBody>
      </p:sp>
      <p:sp>
        <p:nvSpPr>
          <p:cNvPr id="7" name="object 7"/>
          <p:cNvSpPr/>
          <p:nvPr/>
        </p:nvSpPr>
        <p:spPr>
          <a:xfrm>
            <a:off x="2274484" y="2512682"/>
            <a:ext cx="72553" cy="71402"/>
          </a:xfrm>
          <a:custGeom>
            <a:avLst/>
            <a:gdLst/>
            <a:ahLst/>
            <a:cxnLst/>
            <a:rect l="l" t="t" r="r" b="b"/>
            <a:pathLst>
              <a:path w="80010" h="78739">
                <a:moveTo>
                  <a:pt x="40639" y="0"/>
                </a:moveTo>
                <a:lnTo>
                  <a:pt x="24645" y="2936"/>
                </a:lnTo>
                <a:lnTo>
                  <a:pt x="11747" y="11112"/>
                </a:lnTo>
                <a:lnTo>
                  <a:pt x="3135" y="23574"/>
                </a:lnTo>
                <a:lnTo>
                  <a:pt x="0" y="39369"/>
                </a:lnTo>
                <a:lnTo>
                  <a:pt x="3135" y="55165"/>
                </a:lnTo>
                <a:lnTo>
                  <a:pt x="11747" y="67627"/>
                </a:lnTo>
                <a:lnTo>
                  <a:pt x="24645" y="75803"/>
                </a:lnTo>
                <a:lnTo>
                  <a:pt x="40639" y="78739"/>
                </a:lnTo>
                <a:lnTo>
                  <a:pt x="55899" y="75803"/>
                </a:lnTo>
                <a:lnTo>
                  <a:pt x="68421" y="67627"/>
                </a:lnTo>
                <a:lnTo>
                  <a:pt x="76894" y="55165"/>
                </a:lnTo>
                <a:lnTo>
                  <a:pt x="80010" y="39369"/>
                </a:lnTo>
                <a:lnTo>
                  <a:pt x="76894" y="23574"/>
                </a:lnTo>
                <a:lnTo>
                  <a:pt x="68421" y="11112"/>
                </a:lnTo>
                <a:lnTo>
                  <a:pt x="55899" y="2936"/>
                </a:lnTo>
                <a:lnTo>
                  <a:pt x="40639" y="0"/>
                </a:lnTo>
                <a:close/>
              </a:path>
            </a:pathLst>
          </a:custGeom>
          <a:solidFill>
            <a:srgbClr val="00B8FF"/>
          </a:solidFill>
        </p:spPr>
        <p:txBody>
          <a:bodyPr wrap="square" lIns="0" tIns="0" rIns="0" bIns="0" rtlCol="0"/>
          <a:lstStyle/>
          <a:p>
            <a:endParaRPr sz="1632"/>
          </a:p>
        </p:txBody>
      </p:sp>
      <p:sp>
        <p:nvSpPr>
          <p:cNvPr id="8" name="object 8"/>
          <p:cNvSpPr/>
          <p:nvPr/>
        </p:nvSpPr>
        <p:spPr>
          <a:xfrm>
            <a:off x="3276408" y="2657788"/>
            <a:ext cx="72553" cy="71402"/>
          </a:xfrm>
          <a:custGeom>
            <a:avLst/>
            <a:gdLst/>
            <a:ahLst/>
            <a:cxnLst/>
            <a:rect l="l" t="t" r="r" b="b"/>
            <a:pathLst>
              <a:path w="80010" h="78739">
                <a:moveTo>
                  <a:pt x="40639" y="0"/>
                </a:moveTo>
                <a:lnTo>
                  <a:pt x="24645" y="2936"/>
                </a:lnTo>
                <a:lnTo>
                  <a:pt x="11747" y="11112"/>
                </a:lnTo>
                <a:lnTo>
                  <a:pt x="3135" y="23574"/>
                </a:lnTo>
                <a:lnTo>
                  <a:pt x="0" y="39370"/>
                </a:lnTo>
                <a:lnTo>
                  <a:pt x="3135" y="54629"/>
                </a:lnTo>
                <a:lnTo>
                  <a:pt x="11747" y="67151"/>
                </a:lnTo>
                <a:lnTo>
                  <a:pt x="24645" y="75624"/>
                </a:lnTo>
                <a:lnTo>
                  <a:pt x="40639" y="78739"/>
                </a:lnTo>
                <a:lnTo>
                  <a:pt x="55899" y="75624"/>
                </a:lnTo>
                <a:lnTo>
                  <a:pt x="68421" y="67151"/>
                </a:lnTo>
                <a:lnTo>
                  <a:pt x="76894" y="54629"/>
                </a:lnTo>
                <a:lnTo>
                  <a:pt x="80010" y="39370"/>
                </a:lnTo>
                <a:lnTo>
                  <a:pt x="76894" y="23574"/>
                </a:lnTo>
                <a:lnTo>
                  <a:pt x="68421" y="11112"/>
                </a:lnTo>
                <a:lnTo>
                  <a:pt x="55899" y="2936"/>
                </a:lnTo>
                <a:lnTo>
                  <a:pt x="40639" y="0"/>
                </a:lnTo>
                <a:close/>
              </a:path>
            </a:pathLst>
          </a:custGeom>
          <a:solidFill>
            <a:srgbClr val="00B8FF"/>
          </a:solidFill>
        </p:spPr>
        <p:txBody>
          <a:bodyPr wrap="square" lIns="0" tIns="0" rIns="0" bIns="0" rtlCol="0"/>
          <a:lstStyle/>
          <a:p>
            <a:endParaRPr sz="1632"/>
          </a:p>
        </p:txBody>
      </p:sp>
      <p:sp>
        <p:nvSpPr>
          <p:cNvPr id="9" name="object 9"/>
          <p:cNvSpPr/>
          <p:nvPr/>
        </p:nvSpPr>
        <p:spPr>
          <a:xfrm>
            <a:off x="3511341" y="3476603"/>
            <a:ext cx="72553" cy="71402"/>
          </a:xfrm>
          <a:custGeom>
            <a:avLst/>
            <a:gdLst/>
            <a:ahLst/>
            <a:cxnLst/>
            <a:rect l="l" t="t" r="r" b="b"/>
            <a:pathLst>
              <a:path w="80010" h="78739">
                <a:moveTo>
                  <a:pt x="39370" y="0"/>
                </a:moveTo>
                <a:lnTo>
                  <a:pt x="24110" y="2936"/>
                </a:lnTo>
                <a:lnTo>
                  <a:pt x="11588" y="11112"/>
                </a:lnTo>
                <a:lnTo>
                  <a:pt x="3115" y="23574"/>
                </a:lnTo>
                <a:lnTo>
                  <a:pt x="0" y="39369"/>
                </a:lnTo>
                <a:lnTo>
                  <a:pt x="3115" y="54629"/>
                </a:lnTo>
                <a:lnTo>
                  <a:pt x="11588" y="67151"/>
                </a:lnTo>
                <a:lnTo>
                  <a:pt x="24110" y="75624"/>
                </a:lnTo>
                <a:lnTo>
                  <a:pt x="39370" y="78739"/>
                </a:lnTo>
                <a:lnTo>
                  <a:pt x="55364" y="75624"/>
                </a:lnTo>
                <a:lnTo>
                  <a:pt x="68262" y="67151"/>
                </a:lnTo>
                <a:lnTo>
                  <a:pt x="76874" y="54629"/>
                </a:lnTo>
                <a:lnTo>
                  <a:pt x="80010" y="39369"/>
                </a:lnTo>
                <a:lnTo>
                  <a:pt x="76874" y="23574"/>
                </a:lnTo>
                <a:lnTo>
                  <a:pt x="68262" y="11112"/>
                </a:lnTo>
                <a:lnTo>
                  <a:pt x="55364" y="2936"/>
                </a:lnTo>
                <a:lnTo>
                  <a:pt x="39370" y="0"/>
                </a:lnTo>
                <a:close/>
              </a:path>
            </a:pathLst>
          </a:custGeom>
          <a:solidFill>
            <a:srgbClr val="00B8FF"/>
          </a:solidFill>
        </p:spPr>
        <p:txBody>
          <a:bodyPr wrap="square" lIns="0" tIns="0" rIns="0" bIns="0" rtlCol="0"/>
          <a:lstStyle/>
          <a:p>
            <a:endParaRPr sz="1632"/>
          </a:p>
        </p:txBody>
      </p:sp>
      <p:sp>
        <p:nvSpPr>
          <p:cNvPr id="10" name="object 10"/>
          <p:cNvSpPr/>
          <p:nvPr/>
        </p:nvSpPr>
        <p:spPr>
          <a:xfrm>
            <a:off x="4444167" y="3144931"/>
            <a:ext cx="71402" cy="71402"/>
          </a:xfrm>
          <a:custGeom>
            <a:avLst/>
            <a:gdLst/>
            <a:ahLst/>
            <a:cxnLst/>
            <a:rect l="l" t="t" r="r" b="b"/>
            <a:pathLst>
              <a:path w="78739" h="78739">
                <a:moveTo>
                  <a:pt x="39370" y="0"/>
                </a:moveTo>
                <a:lnTo>
                  <a:pt x="23574" y="2936"/>
                </a:lnTo>
                <a:lnTo>
                  <a:pt x="11112" y="11112"/>
                </a:lnTo>
                <a:lnTo>
                  <a:pt x="2936" y="23574"/>
                </a:lnTo>
                <a:lnTo>
                  <a:pt x="0" y="39370"/>
                </a:lnTo>
                <a:lnTo>
                  <a:pt x="2936" y="54629"/>
                </a:lnTo>
                <a:lnTo>
                  <a:pt x="11112" y="67151"/>
                </a:lnTo>
                <a:lnTo>
                  <a:pt x="23574" y="75624"/>
                </a:lnTo>
                <a:lnTo>
                  <a:pt x="39370" y="78739"/>
                </a:lnTo>
                <a:lnTo>
                  <a:pt x="54629" y="75624"/>
                </a:lnTo>
                <a:lnTo>
                  <a:pt x="67151" y="67151"/>
                </a:lnTo>
                <a:lnTo>
                  <a:pt x="75624" y="54629"/>
                </a:lnTo>
                <a:lnTo>
                  <a:pt x="78740" y="39370"/>
                </a:lnTo>
                <a:lnTo>
                  <a:pt x="75624" y="23574"/>
                </a:lnTo>
                <a:lnTo>
                  <a:pt x="67151" y="11112"/>
                </a:lnTo>
                <a:lnTo>
                  <a:pt x="54629" y="2936"/>
                </a:lnTo>
                <a:lnTo>
                  <a:pt x="39370" y="0"/>
                </a:lnTo>
                <a:close/>
              </a:path>
            </a:pathLst>
          </a:custGeom>
          <a:solidFill>
            <a:srgbClr val="00B8FF"/>
          </a:solidFill>
        </p:spPr>
        <p:txBody>
          <a:bodyPr wrap="square" lIns="0" tIns="0" rIns="0" bIns="0" rtlCol="0"/>
          <a:lstStyle/>
          <a:p>
            <a:endParaRPr sz="1632"/>
          </a:p>
        </p:txBody>
      </p:sp>
      <p:sp>
        <p:nvSpPr>
          <p:cNvPr id="11" name="object 11"/>
          <p:cNvSpPr/>
          <p:nvPr/>
        </p:nvSpPr>
        <p:spPr>
          <a:xfrm>
            <a:off x="2768535" y="3812881"/>
            <a:ext cx="72553" cy="72553"/>
          </a:xfrm>
          <a:custGeom>
            <a:avLst/>
            <a:gdLst/>
            <a:ahLst/>
            <a:cxnLst/>
            <a:rect l="l" t="t" r="r" b="b"/>
            <a:pathLst>
              <a:path w="80010" h="80010">
                <a:moveTo>
                  <a:pt x="39369" y="0"/>
                </a:moveTo>
                <a:lnTo>
                  <a:pt x="24110" y="2936"/>
                </a:lnTo>
                <a:lnTo>
                  <a:pt x="11588" y="11112"/>
                </a:lnTo>
                <a:lnTo>
                  <a:pt x="3115" y="23574"/>
                </a:lnTo>
                <a:lnTo>
                  <a:pt x="0" y="39370"/>
                </a:lnTo>
                <a:lnTo>
                  <a:pt x="3115" y="55364"/>
                </a:lnTo>
                <a:lnTo>
                  <a:pt x="11588" y="68262"/>
                </a:lnTo>
                <a:lnTo>
                  <a:pt x="24110" y="76874"/>
                </a:lnTo>
                <a:lnTo>
                  <a:pt x="39369" y="80010"/>
                </a:lnTo>
                <a:lnTo>
                  <a:pt x="55364" y="76874"/>
                </a:lnTo>
                <a:lnTo>
                  <a:pt x="68262" y="68262"/>
                </a:lnTo>
                <a:lnTo>
                  <a:pt x="76874" y="55364"/>
                </a:lnTo>
                <a:lnTo>
                  <a:pt x="80009" y="39370"/>
                </a:lnTo>
                <a:lnTo>
                  <a:pt x="76874" y="23574"/>
                </a:lnTo>
                <a:lnTo>
                  <a:pt x="68262" y="11112"/>
                </a:lnTo>
                <a:lnTo>
                  <a:pt x="55364" y="2936"/>
                </a:lnTo>
                <a:lnTo>
                  <a:pt x="39369" y="0"/>
                </a:lnTo>
                <a:close/>
              </a:path>
            </a:pathLst>
          </a:custGeom>
          <a:solidFill>
            <a:srgbClr val="00B8FF"/>
          </a:solidFill>
        </p:spPr>
        <p:txBody>
          <a:bodyPr wrap="square" lIns="0" tIns="0" rIns="0" bIns="0" rtlCol="0"/>
          <a:lstStyle/>
          <a:p>
            <a:endParaRPr sz="1632"/>
          </a:p>
        </p:txBody>
      </p:sp>
      <p:sp>
        <p:nvSpPr>
          <p:cNvPr id="12" name="object 12"/>
          <p:cNvSpPr/>
          <p:nvPr/>
        </p:nvSpPr>
        <p:spPr>
          <a:xfrm>
            <a:off x="3986968" y="3898101"/>
            <a:ext cx="72553" cy="72553"/>
          </a:xfrm>
          <a:custGeom>
            <a:avLst/>
            <a:gdLst/>
            <a:ahLst/>
            <a:cxnLst/>
            <a:rect l="l" t="t" r="r" b="b"/>
            <a:pathLst>
              <a:path w="80010" h="80010">
                <a:moveTo>
                  <a:pt x="39370" y="0"/>
                </a:moveTo>
                <a:lnTo>
                  <a:pt x="24110" y="3135"/>
                </a:lnTo>
                <a:lnTo>
                  <a:pt x="11588" y="11747"/>
                </a:lnTo>
                <a:lnTo>
                  <a:pt x="3115" y="24645"/>
                </a:lnTo>
                <a:lnTo>
                  <a:pt x="0" y="40640"/>
                </a:lnTo>
                <a:lnTo>
                  <a:pt x="3115" y="55899"/>
                </a:lnTo>
                <a:lnTo>
                  <a:pt x="11588" y="68421"/>
                </a:lnTo>
                <a:lnTo>
                  <a:pt x="24110" y="76894"/>
                </a:lnTo>
                <a:lnTo>
                  <a:pt x="39370" y="80010"/>
                </a:lnTo>
                <a:lnTo>
                  <a:pt x="55364" y="76894"/>
                </a:lnTo>
                <a:lnTo>
                  <a:pt x="68262" y="68421"/>
                </a:lnTo>
                <a:lnTo>
                  <a:pt x="76874" y="55899"/>
                </a:lnTo>
                <a:lnTo>
                  <a:pt x="80010" y="40640"/>
                </a:lnTo>
                <a:lnTo>
                  <a:pt x="76874" y="24645"/>
                </a:lnTo>
                <a:lnTo>
                  <a:pt x="68262" y="11747"/>
                </a:lnTo>
                <a:lnTo>
                  <a:pt x="55364" y="3135"/>
                </a:lnTo>
                <a:lnTo>
                  <a:pt x="39370" y="0"/>
                </a:lnTo>
                <a:close/>
              </a:path>
            </a:pathLst>
          </a:custGeom>
          <a:solidFill>
            <a:srgbClr val="00B8FF"/>
          </a:solidFill>
        </p:spPr>
        <p:txBody>
          <a:bodyPr wrap="square" lIns="0" tIns="0" rIns="0" bIns="0" rtlCol="0"/>
          <a:lstStyle/>
          <a:p>
            <a:endParaRPr sz="1632"/>
          </a:p>
        </p:txBody>
      </p:sp>
      <p:sp>
        <p:nvSpPr>
          <p:cNvPr id="13" name="object 13"/>
          <p:cNvSpPr/>
          <p:nvPr/>
        </p:nvSpPr>
        <p:spPr>
          <a:xfrm>
            <a:off x="4264512" y="2508075"/>
            <a:ext cx="72553" cy="71402"/>
          </a:xfrm>
          <a:custGeom>
            <a:avLst/>
            <a:gdLst/>
            <a:ahLst/>
            <a:cxnLst/>
            <a:rect l="l" t="t" r="r" b="b"/>
            <a:pathLst>
              <a:path w="80010" h="78739">
                <a:moveTo>
                  <a:pt x="39369" y="0"/>
                </a:moveTo>
                <a:lnTo>
                  <a:pt x="24110" y="2936"/>
                </a:lnTo>
                <a:lnTo>
                  <a:pt x="11588" y="11112"/>
                </a:lnTo>
                <a:lnTo>
                  <a:pt x="3115" y="23574"/>
                </a:lnTo>
                <a:lnTo>
                  <a:pt x="0" y="39370"/>
                </a:lnTo>
                <a:lnTo>
                  <a:pt x="3115" y="54629"/>
                </a:lnTo>
                <a:lnTo>
                  <a:pt x="11588" y="67151"/>
                </a:lnTo>
                <a:lnTo>
                  <a:pt x="24110" y="75624"/>
                </a:lnTo>
                <a:lnTo>
                  <a:pt x="39369" y="78739"/>
                </a:lnTo>
                <a:lnTo>
                  <a:pt x="55364" y="75624"/>
                </a:lnTo>
                <a:lnTo>
                  <a:pt x="68262" y="67151"/>
                </a:lnTo>
                <a:lnTo>
                  <a:pt x="76874" y="54629"/>
                </a:lnTo>
                <a:lnTo>
                  <a:pt x="80010" y="39370"/>
                </a:lnTo>
                <a:lnTo>
                  <a:pt x="76874" y="23574"/>
                </a:lnTo>
                <a:lnTo>
                  <a:pt x="68262" y="11112"/>
                </a:lnTo>
                <a:lnTo>
                  <a:pt x="55364" y="2936"/>
                </a:lnTo>
                <a:lnTo>
                  <a:pt x="39369" y="0"/>
                </a:lnTo>
                <a:close/>
              </a:path>
            </a:pathLst>
          </a:custGeom>
          <a:solidFill>
            <a:srgbClr val="00B8FF"/>
          </a:solidFill>
        </p:spPr>
        <p:txBody>
          <a:bodyPr wrap="square" lIns="0" tIns="0" rIns="0" bIns="0" rtlCol="0"/>
          <a:lstStyle/>
          <a:p>
            <a:endParaRPr sz="1632"/>
          </a:p>
        </p:txBody>
      </p:sp>
      <p:sp>
        <p:nvSpPr>
          <p:cNvPr id="14" name="object 14"/>
          <p:cNvSpPr/>
          <p:nvPr/>
        </p:nvSpPr>
        <p:spPr>
          <a:xfrm>
            <a:off x="2359704" y="4549929"/>
            <a:ext cx="72553" cy="72553"/>
          </a:xfrm>
          <a:custGeom>
            <a:avLst/>
            <a:gdLst/>
            <a:ahLst/>
            <a:cxnLst/>
            <a:rect l="l" t="t" r="r" b="b"/>
            <a:pathLst>
              <a:path w="80010" h="80010">
                <a:moveTo>
                  <a:pt x="39369" y="0"/>
                </a:moveTo>
                <a:lnTo>
                  <a:pt x="23574" y="3115"/>
                </a:lnTo>
                <a:lnTo>
                  <a:pt x="11112" y="11588"/>
                </a:lnTo>
                <a:lnTo>
                  <a:pt x="2936" y="24110"/>
                </a:lnTo>
                <a:lnTo>
                  <a:pt x="0" y="39369"/>
                </a:lnTo>
                <a:lnTo>
                  <a:pt x="2936" y="55364"/>
                </a:lnTo>
                <a:lnTo>
                  <a:pt x="11112" y="68262"/>
                </a:lnTo>
                <a:lnTo>
                  <a:pt x="23574" y="76874"/>
                </a:lnTo>
                <a:lnTo>
                  <a:pt x="39369" y="80010"/>
                </a:lnTo>
                <a:lnTo>
                  <a:pt x="55364" y="76874"/>
                </a:lnTo>
                <a:lnTo>
                  <a:pt x="68262" y="68262"/>
                </a:lnTo>
                <a:lnTo>
                  <a:pt x="76874" y="55364"/>
                </a:lnTo>
                <a:lnTo>
                  <a:pt x="80009" y="39369"/>
                </a:lnTo>
                <a:lnTo>
                  <a:pt x="76874" y="24110"/>
                </a:lnTo>
                <a:lnTo>
                  <a:pt x="68262" y="11588"/>
                </a:lnTo>
                <a:lnTo>
                  <a:pt x="55364" y="3115"/>
                </a:lnTo>
                <a:lnTo>
                  <a:pt x="39369" y="0"/>
                </a:lnTo>
                <a:close/>
              </a:path>
            </a:pathLst>
          </a:custGeom>
          <a:solidFill>
            <a:srgbClr val="00B8FF"/>
          </a:solidFill>
        </p:spPr>
        <p:txBody>
          <a:bodyPr wrap="square" lIns="0" tIns="0" rIns="0" bIns="0" rtlCol="0"/>
          <a:lstStyle/>
          <a:p>
            <a:endParaRPr sz="1632"/>
          </a:p>
        </p:txBody>
      </p:sp>
      <p:sp>
        <p:nvSpPr>
          <p:cNvPr id="15" name="object 15"/>
          <p:cNvSpPr/>
          <p:nvPr/>
        </p:nvSpPr>
        <p:spPr>
          <a:xfrm>
            <a:off x="3627658" y="3079288"/>
            <a:ext cx="72553" cy="72553"/>
          </a:xfrm>
          <a:custGeom>
            <a:avLst/>
            <a:gdLst/>
            <a:ahLst/>
            <a:cxnLst/>
            <a:rect l="l" t="t" r="r" b="b"/>
            <a:pathLst>
              <a:path w="80010" h="80010">
                <a:moveTo>
                  <a:pt x="39370" y="0"/>
                </a:moveTo>
                <a:lnTo>
                  <a:pt x="24110" y="3115"/>
                </a:lnTo>
                <a:lnTo>
                  <a:pt x="11588" y="11588"/>
                </a:lnTo>
                <a:lnTo>
                  <a:pt x="3115" y="24110"/>
                </a:lnTo>
                <a:lnTo>
                  <a:pt x="0" y="39369"/>
                </a:lnTo>
                <a:lnTo>
                  <a:pt x="3115" y="55364"/>
                </a:lnTo>
                <a:lnTo>
                  <a:pt x="11588" y="68262"/>
                </a:lnTo>
                <a:lnTo>
                  <a:pt x="24110" y="76874"/>
                </a:lnTo>
                <a:lnTo>
                  <a:pt x="39370" y="80010"/>
                </a:lnTo>
                <a:lnTo>
                  <a:pt x="55364" y="76874"/>
                </a:lnTo>
                <a:lnTo>
                  <a:pt x="68262" y="68262"/>
                </a:lnTo>
                <a:lnTo>
                  <a:pt x="76874" y="55364"/>
                </a:lnTo>
                <a:lnTo>
                  <a:pt x="80010" y="39369"/>
                </a:lnTo>
                <a:lnTo>
                  <a:pt x="76874" y="24110"/>
                </a:lnTo>
                <a:lnTo>
                  <a:pt x="68262" y="11588"/>
                </a:lnTo>
                <a:lnTo>
                  <a:pt x="55364" y="3115"/>
                </a:lnTo>
                <a:lnTo>
                  <a:pt x="39370" y="0"/>
                </a:lnTo>
                <a:close/>
              </a:path>
            </a:pathLst>
          </a:custGeom>
          <a:solidFill>
            <a:srgbClr val="FF3366"/>
          </a:solidFill>
        </p:spPr>
        <p:txBody>
          <a:bodyPr wrap="square" lIns="0" tIns="0" rIns="0" bIns="0" rtlCol="0"/>
          <a:lstStyle/>
          <a:p>
            <a:endParaRPr sz="1632"/>
          </a:p>
        </p:txBody>
      </p:sp>
      <p:sp>
        <p:nvSpPr>
          <p:cNvPr id="16" name="object 16"/>
          <p:cNvSpPr/>
          <p:nvPr/>
        </p:nvSpPr>
        <p:spPr>
          <a:xfrm>
            <a:off x="1963541" y="3797910"/>
            <a:ext cx="71402" cy="72553"/>
          </a:xfrm>
          <a:custGeom>
            <a:avLst/>
            <a:gdLst/>
            <a:ahLst/>
            <a:cxnLst/>
            <a:rect l="l" t="t" r="r" b="b"/>
            <a:pathLst>
              <a:path w="78739" h="80010">
                <a:moveTo>
                  <a:pt x="39369" y="0"/>
                </a:moveTo>
                <a:lnTo>
                  <a:pt x="23574" y="3115"/>
                </a:lnTo>
                <a:lnTo>
                  <a:pt x="11112" y="11588"/>
                </a:lnTo>
                <a:lnTo>
                  <a:pt x="2936" y="24110"/>
                </a:lnTo>
                <a:lnTo>
                  <a:pt x="0" y="39370"/>
                </a:lnTo>
                <a:lnTo>
                  <a:pt x="2936" y="55364"/>
                </a:lnTo>
                <a:lnTo>
                  <a:pt x="11112" y="68262"/>
                </a:lnTo>
                <a:lnTo>
                  <a:pt x="23574" y="76874"/>
                </a:lnTo>
                <a:lnTo>
                  <a:pt x="39369" y="80010"/>
                </a:lnTo>
                <a:lnTo>
                  <a:pt x="55165" y="76874"/>
                </a:lnTo>
                <a:lnTo>
                  <a:pt x="67627" y="68262"/>
                </a:lnTo>
                <a:lnTo>
                  <a:pt x="75803" y="55364"/>
                </a:lnTo>
                <a:lnTo>
                  <a:pt x="78739" y="39370"/>
                </a:lnTo>
                <a:lnTo>
                  <a:pt x="75803" y="24110"/>
                </a:lnTo>
                <a:lnTo>
                  <a:pt x="67627" y="11588"/>
                </a:lnTo>
                <a:lnTo>
                  <a:pt x="55165" y="3115"/>
                </a:lnTo>
                <a:lnTo>
                  <a:pt x="39369" y="0"/>
                </a:lnTo>
                <a:close/>
              </a:path>
            </a:pathLst>
          </a:custGeom>
          <a:solidFill>
            <a:srgbClr val="FF3366"/>
          </a:solidFill>
        </p:spPr>
        <p:txBody>
          <a:bodyPr wrap="square" lIns="0" tIns="0" rIns="0" bIns="0" rtlCol="0"/>
          <a:lstStyle/>
          <a:p>
            <a:endParaRPr sz="1632"/>
          </a:p>
        </p:txBody>
      </p:sp>
      <p:sp>
        <p:nvSpPr>
          <p:cNvPr id="17" name="object 17"/>
          <p:cNvSpPr/>
          <p:nvPr/>
        </p:nvSpPr>
        <p:spPr>
          <a:xfrm>
            <a:off x="3937447" y="1879281"/>
            <a:ext cx="71402" cy="71402"/>
          </a:xfrm>
          <a:custGeom>
            <a:avLst/>
            <a:gdLst/>
            <a:ahLst/>
            <a:cxnLst/>
            <a:rect l="l" t="t" r="r" b="b"/>
            <a:pathLst>
              <a:path w="78739" h="78740">
                <a:moveTo>
                  <a:pt x="39370" y="0"/>
                </a:moveTo>
                <a:lnTo>
                  <a:pt x="23574" y="2936"/>
                </a:lnTo>
                <a:lnTo>
                  <a:pt x="11112" y="11112"/>
                </a:lnTo>
                <a:lnTo>
                  <a:pt x="2936" y="23574"/>
                </a:lnTo>
                <a:lnTo>
                  <a:pt x="0" y="39369"/>
                </a:lnTo>
                <a:lnTo>
                  <a:pt x="2936" y="54629"/>
                </a:lnTo>
                <a:lnTo>
                  <a:pt x="11112" y="67151"/>
                </a:lnTo>
                <a:lnTo>
                  <a:pt x="23574" y="75624"/>
                </a:lnTo>
                <a:lnTo>
                  <a:pt x="39370" y="78739"/>
                </a:lnTo>
                <a:lnTo>
                  <a:pt x="54629" y="75624"/>
                </a:lnTo>
                <a:lnTo>
                  <a:pt x="67151" y="67151"/>
                </a:lnTo>
                <a:lnTo>
                  <a:pt x="75624" y="54629"/>
                </a:lnTo>
                <a:lnTo>
                  <a:pt x="78740" y="39369"/>
                </a:lnTo>
                <a:lnTo>
                  <a:pt x="75624" y="23574"/>
                </a:lnTo>
                <a:lnTo>
                  <a:pt x="67151" y="11112"/>
                </a:lnTo>
                <a:lnTo>
                  <a:pt x="54629" y="2936"/>
                </a:lnTo>
                <a:lnTo>
                  <a:pt x="39370" y="0"/>
                </a:lnTo>
                <a:close/>
              </a:path>
            </a:pathLst>
          </a:custGeom>
          <a:solidFill>
            <a:srgbClr val="FF3366"/>
          </a:solidFill>
        </p:spPr>
        <p:txBody>
          <a:bodyPr wrap="square" lIns="0" tIns="0" rIns="0" bIns="0" rtlCol="0"/>
          <a:lstStyle/>
          <a:p>
            <a:endParaRPr sz="1632"/>
          </a:p>
        </p:txBody>
      </p:sp>
      <p:sp>
        <p:nvSpPr>
          <p:cNvPr id="18" name="object 18"/>
          <p:cNvSpPr/>
          <p:nvPr/>
        </p:nvSpPr>
        <p:spPr>
          <a:xfrm>
            <a:off x="3631112" y="4446282"/>
            <a:ext cx="72553" cy="72553"/>
          </a:xfrm>
          <a:custGeom>
            <a:avLst/>
            <a:gdLst/>
            <a:ahLst/>
            <a:cxnLst/>
            <a:rect l="l" t="t" r="r" b="b"/>
            <a:pathLst>
              <a:path w="80010" h="80010">
                <a:moveTo>
                  <a:pt x="39369" y="0"/>
                </a:moveTo>
                <a:lnTo>
                  <a:pt x="24110" y="3115"/>
                </a:lnTo>
                <a:lnTo>
                  <a:pt x="11588" y="11588"/>
                </a:lnTo>
                <a:lnTo>
                  <a:pt x="3115" y="24110"/>
                </a:lnTo>
                <a:lnTo>
                  <a:pt x="0" y="39370"/>
                </a:lnTo>
                <a:lnTo>
                  <a:pt x="3115" y="55364"/>
                </a:lnTo>
                <a:lnTo>
                  <a:pt x="11588" y="68262"/>
                </a:lnTo>
                <a:lnTo>
                  <a:pt x="24110" y="76874"/>
                </a:lnTo>
                <a:lnTo>
                  <a:pt x="39369" y="80010"/>
                </a:lnTo>
                <a:lnTo>
                  <a:pt x="55364" y="76874"/>
                </a:lnTo>
                <a:lnTo>
                  <a:pt x="68262" y="68262"/>
                </a:lnTo>
                <a:lnTo>
                  <a:pt x="76874" y="55364"/>
                </a:lnTo>
                <a:lnTo>
                  <a:pt x="80010" y="39370"/>
                </a:lnTo>
                <a:lnTo>
                  <a:pt x="76874" y="24110"/>
                </a:lnTo>
                <a:lnTo>
                  <a:pt x="68262" y="11588"/>
                </a:lnTo>
                <a:lnTo>
                  <a:pt x="55364" y="3115"/>
                </a:lnTo>
                <a:lnTo>
                  <a:pt x="39369" y="0"/>
                </a:lnTo>
                <a:close/>
              </a:path>
            </a:pathLst>
          </a:custGeom>
          <a:solidFill>
            <a:srgbClr val="FF3366"/>
          </a:solidFill>
        </p:spPr>
        <p:txBody>
          <a:bodyPr wrap="square" lIns="0" tIns="0" rIns="0" bIns="0" rtlCol="0"/>
          <a:lstStyle/>
          <a:p>
            <a:endParaRPr sz="1632"/>
          </a:p>
        </p:txBody>
      </p:sp>
      <p:sp>
        <p:nvSpPr>
          <p:cNvPr id="19" name="object 19"/>
          <p:cNvSpPr/>
          <p:nvPr/>
        </p:nvSpPr>
        <p:spPr>
          <a:xfrm>
            <a:off x="2851454" y="3595222"/>
            <a:ext cx="179655" cy="207295"/>
          </a:xfrm>
          <a:custGeom>
            <a:avLst/>
            <a:gdLst/>
            <a:ahLst/>
            <a:cxnLst/>
            <a:rect l="l" t="t" r="r" b="b"/>
            <a:pathLst>
              <a:path w="198120" h="228600">
                <a:moveTo>
                  <a:pt x="0" y="228600"/>
                </a:moveTo>
                <a:lnTo>
                  <a:pt x="198119" y="0"/>
                </a:lnTo>
              </a:path>
            </a:pathLst>
          </a:custGeom>
          <a:ln w="10782">
            <a:solidFill>
              <a:srgbClr val="00B8FF"/>
            </a:solidFill>
          </a:ln>
        </p:spPr>
        <p:txBody>
          <a:bodyPr wrap="square" lIns="0" tIns="0" rIns="0" bIns="0" rtlCol="0"/>
          <a:lstStyle/>
          <a:p>
            <a:endParaRPr sz="1632"/>
          </a:p>
        </p:txBody>
      </p:sp>
      <p:sp>
        <p:nvSpPr>
          <p:cNvPr id="20" name="object 20"/>
          <p:cNvSpPr/>
          <p:nvPr/>
        </p:nvSpPr>
        <p:spPr>
          <a:xfrm>
            <a:off x="3010379" y="3542246"/>
            <a:ext cx="66795" cy="71402"/>
          </a:xfrm>
          <a:custGeom>
            <a:avLst/>
            <a:gdLst/>
            <a:ahLst/>
            <a:cxnLst/>
            <a:rect l="l" t="t" r="r" b="b"/>
            <a:pathLst>
              <a:path w="73660" h="78739">
                <a:moveTo>
                  <a:pt x="73660" y="0"/>
                </a:moveTo>
                <a:lnTo>
                  <a:pt x="0" y="43179"/>
                </a:lnTo>
                <a:lnTo>
                  <a:pt x="40640" y="78739"/>
                </a:lnTo>
                <a:lnTo>
                  <a:pt x="73660" y="0"/>
                </a:lnTo>
                <a:close/>
              </a:path>
            </a:pathLst>
          </a:custGeom>
          <a:solidFill>
            <a:srgbClr val="00B8FF"/>
          </a:solidFill>
        </p:spPr>
        <p:txBody>
          <a:bodyPr wrap="square" lIns="0" tIns="0" rIns="0" bIns="0" rtlCol="0"/>
          <a:lstStyle/>
          <a:p>
            <a:endParaRPr sz="1632"/>
          </a:p>
        </p:txBody>
      </p:sp>
      <p:sp>
        <p:nvSpPr>
          <p:cNvPr id="21" name="object 21"/>
          <p:cNvSpPr/>
          <p:nvPr/>
        </p:nvSpPr>
        <p:spPr>
          <a:xfrm>
            <a:off x="3556255" y="3223243"/>
            <a:ext cx="64492" cy="253360"/>
          </a:xfrm>
          <a:custGeom>
            <a:avLst/>
            <a:gdLst/>
            <a:ahLst/>
            <a:cxnLst/>
            <a:rect l="l" t="t" r="r" b="b"/>
            <a:pathLst>
              <a:path w="71120" h="279400">
                <a:moveTo>
                  <a:pt x="0" y="279400"/>
                </a:moveTo>
                <a:lnTo>
                  <a:pt x="71119" y="0"/>
                </a:lnTo>
              </a:path>
            </a:pathLst>
          </a:custGeom>
          <a:ln w="10782">
            <a:solidFill>
              <a:srgbClr val="00B8FF"/>
            </a:solidFill>
          </a:ln>
        </p:spPr>
        <p:txBody>
          <a:bodyPr wrap="square" lIns="0" tIns="0" rIns="0" bIns="0" rtlCol="0"/>
          <a:lstStyle/>
          <a:p>
            <a:endParaRPr sz="1632"/>
          </a:p>
        </p:txBody>
      </p:sp>
      <p:sp>
        <p:nvSpPr>
          <p:cNvPr id="22" name="object 22"/>
          <p:cNvSpPr/>
          <p:nvPr/>
        </p:nvSpPr>
        <p:spPr>
          <a:xfrm>
            <a:off x="3596563" y="3155295"/>
            <a:ext cx="47216" cy="77160"/>
          </a:xfrm>
          <a:custGeom>
            <a:avLst/>
            <a:gdLst/>
            <a:ahLst/>
            <a:cxnLst/>
            <a:rect l="l" t="t" r="r" b="b"/>
            <a:pathLst>
              <a:path w="52070" h="85089">
                <a:moveTo>
                  <a:pt x="45719" y="0"/>
                </a:moveTo>
                <a:lnTo>
                  <a:pt x="0" y="71120"/>
                </a:lnTo>
                <a:lnTo>
                  <a:pt x="52069" y="85090"/>
                </a:lnTo>
                <a:lnTo>
                  <a:pt x="45719" y="0"/>
                </a:lnTo>
                <a:close/>
              </a:path>
            </a:pathLst>
          </a:custGeom>
          <a:solidFill>
            <a:srgbClr val="00B8FF"/>
          </a:solidFill>
        </p:spPr>
        <p:txBody>
          <a:bodyPr wrap="square" lIns="0" tIns="0" rIns="0" bIns="0" rtlCol="0"/>
          <a:lstStyle/>
          <a:p>
            <a:endParaRPr sz="1632"/>
          </a:p>
        </p:txBody>
      </p:sp>
      <p:sp>
        <p:nvSpPr>
          <p:cNvPr id="23" name="object 23"/>
          <p:cNvSpPr/>
          <p:nvPr/>
        </p:nvSpPr>
        <p:spPr>
          <a:xfrm>
            <a:off x="3667965" y="4521138"/>
            <a:ext cx="85221" cy="223417"/>
          </a:xfrm>
          <a:custGeom>
            <a:avLst/>
            <a:gdLst/>
            <a:ahLst/>
            <a:cxnLst/>
            <a:rect l="l" t="t" r="r" b="b"/>
            <a:pathLst>
              <a:path w="93979" h="246379">
                <a:moveTo>
                  <a:pt x="0" y="0"/>
                </a:moveTo>
                <a:lnTo>
                  <a:pt x="93979" y="246380"/>
                </a:lnTo>
              </a:path>
            </a:pathLst>
          </a:custGeom>
          <a:ln w="10782">
            <a:solidFill>
              <a:srgbClr val="FF3366"/>
            </a:solidFill>
          </a:ln>
        </p:spPr>
        <p:txBody>
          <a:bodyPr wrap="square" lIns="0" tIns="0" rIns="0" bIns="0" rtlCol="0"/>
          <a:lstStyle/>
          <a:p>
            <a:endParaRPr sz="1632"/>
          </a:p>
        </p:txBody>
      </p:sp>
      <p:sp>
        <p:nvSpPr>
          <p:cNvPr id="24" name="object 24"/>
          <p:cNvSpPr/>
          <p:nvPr/>
        </p:nvSpPr>
        <p:spPr>
          <a:xfrm>
            <a:off x="3730152" y="4733038"/>
            <a:ext cx="48369" cy="77160"/>
          </a:xfrm>
          <a:custGeom>
            <a:avLst/>
            <a:gdLst/>
            <a:ahLst/>
            <a:cxnLst/>
            <a:rect l="l" t="t" r="r" b="b"/>
            <a:pathLst>
              <a:path w="53339" h="85089">
                <a:moveTo>
                  <a:pt x="49530" y="0"/>
                </a:moveTo>
                <a:lnTo>
                  <a:pt x="0" y="20320"/>
                </a:lnTo>
                <a:lnTo>
                  <a:pt x="53340" y="85090"/>
                </a:lnTo>
                <a:lnTo>
                  <a:pt x="49530" y="0"/>
                </a:lnTo>
                <a:close/>
              </a:path>
            </a:pathLst>
          </a:custGeom>
          <a:solidFill>
            <a:srgbClr val="FF3366"/>
          </a:solidFill>
        </p:spPr>
        <p:txBody>
          <a:bodyPr wrap="square" lIns="0" tIns="0" rIns="0" bIns="0" rtlCol="0"/>
          <a:lstStyle/>
          <a:p>
            <a:endParaRPr sz="1632"/>
          </a:p>
        </p:txBody>
      </p:sp>
      <p:sp>
        <p:nvSpPr>
          <p:cNvPr id="25" name="object 25"/>
          <p:cNvSpPr/>
          <p:nvPr/>
        </p:nvSpPr>
        <p:spPr>
          <a:xfrm>
            <a:off x="2014212" y="2922665"/>
            <a:ext cx="185414" cy="162381"/>
          </a:xfrm>
          <a:custGeom>
            <a:avLst/>
            <a:gdLst/>
            <a:ahLst/>
            <a:cxnLst/>
            <a:rect l="l" t="t" r="r" b="b"/>
            <a:pathLst>
              <a:path w="204469" h="179069">
                <a:moveTo>
                  <a:pt x="204469" y="179070"/>
                </a:moveTo>
                <a:lnTo>
                  <a:pt x="0" y="0"/>
                </a:lnTo>
              </a:path>
            </a:pathLst>
          </a:custGeom>
          <a:ln w="10782">
            <a:solidFill>
              <a:srgbClr val="00B8FF"/>
            </a:solidFill>
          </a:ln>
        </p:spPr>
        <p:txBody>
          <a:bodyPr wrap="square" lIns="0" tIns="0" rIns="0" bIns="0" rtlCol="0"/>
          <a:lstStyle/>
          <a:p>
            <a:endParaRPr sz="1632"/>
          </a:p>
        </p:txBody>
      </p:sp>
      <p:sp>
        <p:nvSpPr>
          <p:cNvPr id="26" name="object 26"/>
          <p:cNvSpPr/>
          <p:nvPr/>
        </p:nvSpPr>
        <p:spPr>
          <a:xfrm>
            <a:off x="1961238" y="2876599"/>
            <a:ext cx="71402" cy="66795"/>
          </a:xfrm>
          <a:custGeom>
            <a:avLst/>
            <a:gdLst/>
            <a:ahLst/>
            <a:cxnLst/>
            <a:rect l="l" t="t" r="r" b="b"/>
            <a:pathLst>
              <a:path w="78739" h="73660">
                <a:moveTo>
                  <a:pt x="0" y="0"/>
                </a:moveTo>
                <a:lnTo>
                  <a:pt x="43179" y="73660"/>
                </a:lnTo>
                <a:lnTo>
                  <a:pt x="78739" y="33020"/>
                </a:lnTo>
                <a:lnTo>
                  <a:pt x="0" y="0"/>
                </a:lnTo>
                <a:close/>
              </a:path>
            </a:pathLst>
          </a:custGeom>
          <a:solidFill>
            <a:srgbClr val="00B8FF"/>
          </a:solidFill>
        </p:spPr>
        <p:txBody>
          <a:bodyPr wrap="square" lIns="0" tIns="0" rIns="0" bIns="0" rtlCol="0"/>
          <a:lstStyle/>
          <a:p>
            <a:endParaRPr sz="1632"/>
          </a:p>
        </p:txBody>
      </p:sp>
      <p:sp>
        <p:nvSpPr>
          <p:cNvPr id="27" name="object 27"/>
          <p:cNvSpPr/>
          <p:nvPr/>
        </p:nvSpPr>
        <p:spPr>
          <a:xfrm>
            <a:off x="2329762" y="2475829"/>
            <a:ext cx="219963" cy="54127"/>
          </a:xfrm>
          <a:custGeom>
            <a:avLst/>
            <a:gdLst/>
            <a:ahLst/>
            <a:cxnLst/>
            <a:rect l="l" t="t" r="r" b="b"/>
            <a:pathLst>
              <a:path w="242569" h="59689">
                <a:moveTo>
                  <a:pt x="0" y="59690"/>
                </a:moveTo>
                <a:lnTo>
                  <a:pt x="242569" y="0"/>
                </a:lnTo>
              </a:path>
            </a:pathLst>
          </a:custGeom>
          <a:ln w="10782">
            <a:solidFill>
              <a:srgbClr val="00B8FF"/>
            </a:solidFill>
          </a:ln>
        </p:spPr>
        <p:txBody>
          <a:bodyPr wrap="square" lIns="0" tIns="0" rIns="0" bIns="0" rtlCol="0"/>
          <a:lstStyle/>
          <a:p>
            <a:endParaRPr sz="1632"/>
          </a:p>
        </p:txBody>
      </p:sp>
      <p:sp>
        <p:nvSpPr>
          <p:cNvPr id="28" name="object 28"/>
          <p:cNvSpPr/>
          <p:nvPr/>
        </p:nvSpPr>
        <p:spPr>
          <a:xfrm>
            <a:off x="2540512" y="2452797"/>
            <a:ext cx="77160" cy="47216"/>
          </a:xfrm>
          <a:custGeom>
            <a:avLst/>
            <a:gdLst/>
            <a:ahLst/>
            <a:cxnLst/>
            <a:rect l="l" t="t" r="r" b="b"/>
            <a:pathLst>
              <a:path w="85089" h="52069">
                <a:moveTo>
                  <a:pt x="0" y="0"/>
                </a:moveTo>
                <a:lnTo>
                  <a:pt x="13969" y="52070"/>
                </a:lnTo>
                <a:lnTo>
                  <a:pt x="85090" y="6350"/>
                </a:lnTo>
                <a:lnTo>
                  <a:pt x="0" y="0"/>
                </a:lnTo>
                <a:close/>
              </a:path>
            </a:pathLst>
          </a:custGeom>
          <a:solidFill>
            <a:srgbClr val="00B8FF"/>
          </a:solidFill>
        </p:spPr>
        <p:txBody>
          <a:bodyPr wrap="square" lIns="0" tIns="0" rIns="0" bIns="0" rtlCol="0"/>
          <a:lstStyle/>
          <a:p>
            <a:endParaRPr sz="1632"/>
          </a:p>
        </p:txBody>
      </p:sp>
      <p:sp>
        <p:nvSpPr>
          <p:cNvPr id="29" name="object 29"/>
          <p:cNvSpPr/>
          <p:nvPr/>
        </p:nvSpPr>
        <p:spPr>
          <a:xfrm>
            <a:off x="2036095" y="3868159"/>
            <a:ext cx="362766" cy="254512"/>
          </a:xfrm>
          <a:custGeom>
            <a:avLst/>
            <a:gdLst/>
            <a:ahLst/>
            <a:cxnLst/>
            <a:rect l="l" t="t" r="r" b="b"/>
            <a:pathLst>
              <a:path w="400050" h="280670">
                <a:moveTo>
                  <a:pt x="0" y="0"/>
                </a:moveTo>
                <a:lnTo>
                  <a:pt x="400050" y="280669"/>
                </a:lnTo>
              </a:path>
            </a:pathLst>
          </a:custGeom>
          <a:ln w="10782">
            <a:solidFill>
              <a:srgbClr val="FF3366"/>
            </a:solidFill>
          </a:ln>
        </p:spPr>
        <p:txBody>
          <a:bodyPr wrap="square" lIns="0" tIns="0" rIns="0" bIns="0" rtlCol="0"/>
          <a:lstStyle/>
          <a:p>
            <a:endParaRPr sz="1632"/>
          </a:p>
        </p:txBody>
      </p:sp>
      <p:sp>
        <p:nvSpPr>
          <p:cNvPr id="30" name="object 30"/>
          <p:cNvSpPr/>
          <p:nvPr/>
        </p:nvSpPr>
        <p:spPr>
          <a:xfrm>
            <a:off x="2381586" y="4100791"/>
            <a:ext cx="74856" cy="62188"/>
          </a:xfrm>
          <a:custGeom>
            <a:avLst/>
            <a:gdLst/>
            <a:ahLst/>
            <a:cxnLst/>
            <a:rect l="l" t="t" r="r" b="b"/>
            <a:pathLst>
              <a:path w="82550" h="68579">
                <a:moveTo>
                  <a:pt x="31750" y="0"/>
                </a:moveTo>
                <a:lnTo>
                  <a:pt x="0" y="43179"/>
                </a:lnTo>
                <a:lnTo>
                  <a:pt x="82550" y="68579"/>
                </a:lnTo>
                <a:lnTo>
                  <a:pt x="31750" y="0"/>
                </a:lnTo>
                <a:close/>
              </a:path>
            </a:pathLst>
          </a:custGeom>
          <a:solidFill>
            <a:srgbClr val="FF3366"/>
          </a:solidFill>
        </p:spPr>
        <p:txBody>
          <a:bodyPr wrap="square" lIns="0" tIns="0" rIns="0" bIns="0" rtlCol="0"/>
          <a:lstStyle/>
          <a:p>
            <a:endParaRPr sz="1632"/>
          </a:p>
        </p:txBody>
      </p:sp>
      <p:sp>
        <p:nvSpPr>
          <p:cNvPr id="31" name="object 31"/>
          <p:cNvSpPr/>
          <p:nvPr/>
        </p:nvSpPr>
        <p:spPr>
          <a:xfrm>
            <a:off x="4059521" y="3933803"/>
            <a:ext cx="575819" cy="59885"/>
          </a:xfrm>
          <a:custGeom>
            <a:avLst/>
            <a:gdLst/>
            <a:ahLst/>
            <a:cxnLst/>
            <a:rect l="l" t="t" r="r" b="b"/>
            <a:pathLst>
              <a:path w="635000" h="66039">
                <a:moveTo>
                  <a:pt x="0" y="0"/>
                </a:moveTo>
                <a:lnTo>
                  <a:pt x="635000" y="66039"/>
                </a:lnTo>
              </a:path>
            </a:pathLst>
          </a:custGeom>
          <a:ln w="10782">
            <a:solidFill>
              <a:srgbClr val="00B8FF"/>
            </a:solidFill>
          </a:ln>
        </p:spPr>
        <p:txBody>
          <a:bodyPr wrap="square" lIns="0" tIns="0" rIns="0" bIns="0" rtlCol="0"/>
          <a:lstStyle/>
          <a:p>
            <a:endParaRPr sz="1632"/>
          </a:p>
        </p:txBody>
      </p:sp>
      <p:sp>
        <p:nvSpPr>
          <p:cNvPr id="32" name="object 32"/>
          <p:cNvSpPr/>
          <p:nvPr/>
        </p:nvSpPr>
        <p:spPr>
          <a:xfrm>
            <a:off x="4629582" y="3968352"/>
            <a:ext cx="76008" cy="49520"/>
          </a:xfrm>
          <a:custGeom>
            <a:avLst/>
            <a:gdLst/>
            <a:ahLst/>
            <a:cxnLst/>
            <a:rect l="l" t="t" r="r" b="b"/>
            <a:pathLst>
              <a:path w="83820" h="54610">
                <a:moveTo>
                  <a:pt x="6350" y="0"/>
                </a:moveTo>
                <a:lnTo>
                  <a:pt x="0" y="54610"/>
                </a:lnTo>
                <a:lnTo>
                  <a:pt x="83820" y="35560"/>
                </a:lnTo>
                <a:lnTo>
                  <a:pt x="6350" y="0"/>
                </a:lnTo>
                <a:close/>
              </a:path>
            </a:pathLst>
          </a:custGeom>
          <a:solidFill>
            <a:srgbClr val="00B8FF"/>
          </a:solidFill>
        </p:spPr>
        <p:txBody>
          <a:bodyPr wrap="square" lIns="0" tIns="0" rIns="0" bIns="0" rtlCol="0"/>
          <a:lstStyle/>
          <a:p>
            <a:endParaRPr sz="1632"/>
          </a:p>
        </p:txBody>
      </p:sp>
    </p:spTree>
    <p:extLst>
      <p:ext uri="{BB962C8B-B14F-4D97-AF65-F5344CB8AC3E}">
        <p14:creationId xmlns:p14="http://schemas.microsoft.com/office/powerpoint/2010/main" val="1473039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96190" y="3921134"/>
            <a:ext cx="230327" cy="219963"/>
          </a:xfrm>
          <a:custGeom>
            <a:avLst/>
            <a:gdLst/>
            <a:ahLst/>
            <a:cxnLst/>
            <a:rect l="l" t="t" r="r" b="b"/>
            <a:pathLst>
              <a:path w="254000" h="242570">
                <a:moveTo>
                  <a:pt x="104139" y="231140"/>
                </a:moveTo>
                <a:lnTo>
                  <a:pt x="0" y="231140"/>
                </a:lnTo>
                <a:lnTo>
                  <a:pt x="0" y="242570"/>
                </a:lnTo>
                <a:lnTo>
                  <a:pt x="5079" y="242570"/>
                </a:lnTo>
                <a:lnTo>
                  <a:pt x="15081" y="242371"/>
                </a:lnTo>
                <a:lnTo>
                  <a:pt x="40798" y="241498"/>
                </a:lnTo>
                <a:lnTo>
                  <a:pt x="50800" y="241300"/>
                </a:lnTo>
                <a:lnTo>
                  <a:pt x="104139" y="241300"/>
                </a:lnTo>
                <a:lnTo>
                  <a:pt x="104139" y="231140"/>
                </a:lnTo>
                <a:close/>
              </a:path>
              <a:path w="254000" h="242570">
                <a:moveTo>
                  <a:pt x="104139" y="241300"/>
                </a:moveTo>
                <a:lnTo>
                  <a:pt x="80010" y="241300"/>
                </a:lnTo>
                <a:lnTo>
                  <a:pt x="88900" y="242570"/>
                </a:lnTo>
                <a:lnTo>
                  <a:pt x="104139" y="242570"/>
                </a:lnTo>
                <a:lnTo>
                  <a:pt x="104139" y="241300"/>
                </a:lnTo>
                <a:close/>
              </a:path>
              <a:path w="254000" h="242570">
                <a:moveTo>
                  <a:pt x="123189" y="10160"/>
                </a:moveTo>
                <a:lnTo>
                  <a:pt x="80010" y="10160"/>
                </a:lnTo>
                <a:lnTo>
                  <a:pt x="83819" y="11430"/>
                </a:lnTo>
                <a:lnTo>
                  <a:pt x="88900" y="11430"/>
                </a:lnTo>
                <a:lnTo>
                  <a:pt x="91439" y="12700"/>
                </a:lnTo>
                <a:lnTo>
                  <a:pt x="91439" y="19050"/>
                </a:lnTo>
                <a:lnTo>
                  <a:pt x="90169" y="20320"/>
                </a:lnTo>
                <a:lnTo>
                  <a:pt x="88900" y="24130"/>
                </a:lnTo>
                <a:lnTo>
                  <a:pt x="41910" y="214630"/>
                </a:lnTo>
                <a:lnTo>
                  <a:pt x="10160" y="231140"/>
                </a:lnTo>
                <a:lnTo>
                  <a:pt x="69850" y="231140"/>
                </a:lnTo>
                <a:lnTo>
                  <a:pt x="69850" y="223520"/>
                </a:lnTo>
                <a:lnTo>
                  <a:pt x="71119" y="220980"/>
                </a:lnTo>
                <a:lnTo>
                  <a:pt x="71119" y="219710"/>
                </a:lnTo>
                <a:lnTo>
                  <a:pt x="93979" y="130810"/>
                </a:lnTo>
                <a:lnTo>
                  <a:pt x="153669" y="130810"/>
                </a:lnTo>
                <a:lnTo>
                  <a:pt x="190777" y="124241"/>
                </a:lnTo>
                <a:lnTo>
                  <a:pt x="197404" y="120650"/>
                </a:lnTo>
                <a:lnTo>
                  <a:pt x="93979" y="120650"/>
                </a:lnTo>
                <a:lnTo>
                  <a:pt x="118110" y="24130"/>
                </a:lnTo>
                <a:lnTo>
                  <a:pt x="121919" y="11430"/>
                </a:lnTo>
                <a:lnTo>
                  <a:pt x="123189" y="10160"/>
                </a:lnTo>
                <a:close/>
              </a:path>
              <a:path w="254000" h="242570">
                <a:moveTo>
                  <a:pt x="182880" y="0"/>
                </a:moveTo>
                <a:lnTo>
                  <a:pt x="58419" y="0"/>
                </a:lnTo>
                <a:lnTo>
                  <a:pt x="58419" y="10160"/>
                </a:lnTo>
                <a:lnTo>
                  <a:pt x="172719" y="10160"/>
                </a:lnTo>
                <a:lnTo>
                  <a:pt x="192583" y="12124"/>
                </a:lnTo>
                <a:lnTo>
                  <a:pt x="207803" y="18256"/>
                </a:lnTo>
                <a:lnTo>
                  <a:pt x="217547" y="28912"/>
                </a:lnTo>
                <a:lnTo>
                  <a:pt x="220980" y="44450"/>
                </a:lnTo>
                <a:lnTo>
                  <a:pt x="219571" y="57507"/>
                </a:lnTo>
                <a:lnTo>
                  <a:pt x="199389" y="102870"/>
                </a:lnTo>
                <a:lnTo>
                  <a:pt x="157420" y="120014"/>
                </a:lnTo>
                <a:lnTo>
                  <a:pt x="144780" y="120650"/>
                </a:lnTo>
                <a:lnTo>
                  <a:pt x="197404" y="120650"/>
                </a:lnTo>
                <a:lnTo>
                  <a:pt x="222885" y="106838"/>
                </a:lnTo>
                <a:lnTo>
                  <a:pt x="245467" y="82053"/>
                </a:lnTo>
                <a:lnTo>
                  <a:pt x="253999" y="53340"/>
                </a:lnTo>
                <a:lnTo>
                  <a:pt x="249674" y="33218"/>
                </a:lnTo>
                <a:lnTo>
                  <a:pt x="236537" y="16192"/>
                </a:lnTo>
                <a:lnTo>
                  <a:pt x="214352" y="4405"/>
                </a:lnTo>
                <a:lnTo>
                  <a:pt x="182880" y="0"/>
                </a:lnTo>
                <a:close/>
              </a:path>
            </a:pathLst>
          </a:custGeom>
          <a:solidFill>
            <a:srgbClr val="000000"/>
          </a:solidFill>
        </p:spPr>
        <p:txBody>
          <a:bodyPr wrap="square" lIns="0" tIns="0" rIns="0" bIns="0" rtlCol="0"/>
          <a:lstStyle/>
          <a:p>
            <a:endParaRPr sz="1632"/>
          </a:p>
        </p:txBody>
      </p:sp>
      <p:sp>
        <p:nvSpPr>
          <p:cNvPr id="3" name="object 3"/>
          <p:cNvSpPr/>
          <p:nvPr/>
        </p:nvSpPr>
        <p:spPr>
          <a:xfrm>
            <a:off x="6064521" y="3899254"/>
            <a:ext cx="76008" cy="322458"/>
          </a:xfrm>
          <a:custGeom>
            <a:avLst/>
            <a:gdLst/>
            <a:ahLst/>
            <a:cxnLst/>
            <a:rect l="l" t="t" r="r" b="b"/>
            <a:pathLst>
              <a:path w="83820" h="355600">
                <a:moveTo>
                  <a:pt x="82550" y="0"/>
                </a:moveTo>
                <a:lnTo>
                  <a:pt x="80009" y="0"/>
                </a:lnTo>
                <a:lnTo>
                  <a:pt x="72330" y="4484"/>
                </a:lnTo>
                <a:lnTo>
                  <a:pt x="39826" y="39647"/>
                </a:lnTo>
                <a:lnTo>
                  <a:pt x="11251" y="99218"/>
                </a:lnTo>
                <a:lnTo>
                  <a:pt x="892" y="154146"/>
                </a:lnTo>
                <a:lnTo>
                  <a:pt x="0" y="177800"/>
                </a:lnTo>
                <a:lnTo>
                  <a:pt x="892" y="201314"/>
                </a:lnTo>
                <a:lnTo>
                  <a:pt x="11251" y="258345"/>
                </a:lnTo>
                <a:lnTo>
                  <a:pt x="40897" y="317559"/>
                </a:lnTo>
                <a:lnTo>
                  <a:pt x="72687" y="351333"/>
                </a:lnTo>
                <a:lnTo>
                  <a:pt x="80009" y="355600"/>
                </a:lnTo>
                <a:lnTo>
                  <a:pt x="82550" y="355600"/>
                </a:lnTo>
                <a:lnTo>
                  <a:pt x="83820" y="354329"/>
                </a:lnTo>
                <a:lnTo>
                  <a:pt x="83820" y="350520"/>
                </a:lnTo>
                <a:lnTo>
                  <a:pt x="77470" y="344170"/>
                </a:lnTo>
                <a:lnTo>
                  <a:pt x="49986" y="307101"/>
                </a:lnTo>
                <a:lnTo>
                  <a:pt x="32861" y="264795"/>
                </a:lnTo>
                <a:lnTo>
                  <a:pt x="24070" y="220583"/>
                </a:lnTo>
                <a:lnTo>
                  <a:pt x="21589" y="177800"/>
                </a:lnTo>
                <a:lnTo>
                  <a:pt x="24268" y="132139"/>
                </a:lnTo>
                <a:lnTo>
                  <a:pt x="33496" y="87788"/>
                </a:lnTo>
                <a:lnTo>
                  <a:pt x="51057" y="46533"/>
                </a:lnTo>
                <a:lnTo>
                  <a:pt x="78739" y="10160"/>
                </a:lnTo>
                <a:lnTo>
                  <a:pt x="83820" y="5079"/>
                </a:lnTo>
                <a:lnTo>
                  <a:pt x="83820" y="1270"/>
                </a:lnTo>
                <a:lnTo>
                  <a:pt x="82550" y="0"/>
                </a:lnTo>
                <a:close/>
              </a:path>
            </a:pathLst>
          </a:custGeom>
          <a:solidFill>
            <a:srgbClr val="000000"/>
          </a:solidFill>
        </p:spPr>
        <p:txBody>
          <a:bodyPr wrap="square" lIns="0" tIns="0" rIns="0" bIns="0" rtlCol="0"/>
          <a:lstStyle/>
          <a:p>
            <a:endParaRPr sz="1632"/>
          </a:p>
        </p:txBody>
      </p:sp>
      <p:sp>
        <p:nvSpPr>
          <p:cNvPr id="4" name="object 4"/>
          <p:cNvSpPr/>
          <p:nvPr/>
        </p:nvSpPr>
        <p:spPr>
          <a:xfrm>
            <a:off x="6264907" y="3899254"/>
            <a:ext cx="76008" cy="322458"/>
          </a:xfrm>
          <a:custGeom>
            <a:avLst/>
            <a:gdLst/>
            <a:ahLst/>
            <a:cxnLst/>
            <a:rect l="l" t="t" r="r" b="b"/>
            <a:pathLst>
              <a:path w="83820" h="355600">
                <a:moveTo>
                  <a:pt x="3809" y="0"/>
                </a:moveTo>
                <a:lnTo>
                  <a:pt x="1270" y="0"/>
                </a:lnTo>
                <a:lnTo>
                  <a:pt x="0" y="1270"/>
                </a:lnTo>
                <a:lnTo>
                  <a:pt x="0" y="5079"/>
                </a:lnTo>
                <a:lnTo>
                  <a:pt x="7620" y="12700"/>
                </a:lnTo>
                <a:lnTo>
                  <a:pt x="31353" y="43140"/>
                </a:lnTo>
                <a:lnTo>
                  <a:pt x="48895" y="80962"/>
                </a:lnTo>
                <a:lnTo>
                  <a:pt x="59769" y="125928"/>
                </a:lnTo>
                <a:lnTo>
                  <a:pt x="63500" y="177800"/>
                </a:lnTo>
                <a:lnTo>
                  <a:pt x="60622" y="223639"/>
                </a:lnTo>
                <a:lnTo>
                  <a:pt x="50958" y="268287"/>
                </a:lnTo>
                <a:lnTo>
                  <a:pt x="32960" y="309602"/>
                </a:lnTo>
                <a:lnTo>
                  <a:pt x="5079" y="345439"/>
                </a:lnTo>
                <a:lnTo>
                  <a:pt x="0" y="350520"/>
                </a:lnTo>
                <a:lnTo>
                  <a:pt x="0" y="354329"/>
                </a:lnTo>
                <a:lnTo>
                  <a:pt x="1270" y="355600"/>
                </a:lnTo>
                <a:lnTo>
                  <a:pt x="3809" y="355600"/>
                </a:lnTo>
                <a:lnTo>
                  <a:pt x="43457" y="315952"/>
                </a:lnTo>
                <a:lnTo>
                  <a:pt x="72032" y="257631"/>
                </a:lnTo>
                <a:lnTo>
                  <a:pt x="82748" y="202187"/>
                </a:lnTo>
                <a:lnTo>
                  <a:pt x="83820" y="177800"/>
                </a:lnTo>
                <a:lnTo>
                  <a:pt x="82907" y="154285"/>
                </a:lnTo>
                <a:lnTo>
                  <a:pt x="72032" y="97254"/>
                </a:lnTo>
                <a:lnTo>
                  <a:pt x="42386" y="38040"/>
                </a:lnTo>
                <a:lnTo>
                  <a:pt x="11112" y="4266"/>
                </a:lnTo>
                <a:lnTo>
                  <a:pt x="3809" y="0"/>
                </a:lnTo>
                <a:close/>
              </a:path>
            </a:pathLst>
          </a:custGeom>
          <a:solidFill>
            <a:srgbClr val="000000"/>
          </a:solidFill>
        </p:spPr>
        <p:txBody>
          <a:bodyPr wrap="square" lIns="0" tIns="0" rIns="0" bIns="0" rtlCol="0"/>
          <a:lstStyle/>
          <a:p>
            <a:endParaRPr sz="1632"/>
          </a:p>
        </p:txBody>
      </p:sp>
      <p:sp>
        <p:nvSpPr>
          <p:cNvPr id="5" name="object 5"/>
          <p:cNvSpPr/>
          <p:nvPr/>
        </p:nvSpPr>
        <p:spPr>
          <a:xfrm>
            <a:off x="6479110" y="3998295"/>
            <a:ext cx="214205" cy="146258"/>
          </a:xfrm>
          <a:custGeom>
            <a:avLst/>
            <a:gdLst/>
            <a:ahLst/>
            <a:cxnLst/>
            <a:rect l="l" t="t" r="r" b="b"/>
            <a:pathLst>
              <a:path w="236220" h="161289">
                <a:moveTo>
                  <a:pt x="62229" y="0"/>
                </a:moveTo>
                <a:lnTo>
                  <a:pt x="35897" y="6985"/>
                </a:lnTo>
                <a:lnTo>
                  <a:pt x="16351" y="25400"/>
                </a:lnTo>
                <a:lnTo>
                  <a:pt x="4187" y="51435"/>
                </a:lnTo>
                <a:lnTo>
                  <a:pt x="0" y="81279"/>
                </a:lnTo>
                <a:lnTo>
                  <a:pt x="3988" y="110390"/>
                </a:lnTo>
                <a:lnTo>
                  <a:pt x="15716" y="136048"/>
                </a:lnTo>
                <a:lnTo>
                  <a:pt x="34825" y="154324"/>
                </a:lnTo>
                <a:lnTo>
                  <a:pt x="60959" y="161289"/>
                </a:lnTo>
                <a:lnTo>
                  <a:pt x="91678" y="154265"/>
                </a:lnTo>
                <a:lnTo>
                  <a:pt x="96080" y="151129"/>
                </a:lnTo>
                <a:lnTo>
                  <a:pt x="58420" y="151129"/>
                </a:lnTo>
                <a:lnTo>
                  <a:pt x="36016" y="144680"/>
                </a:lnTo>
                <a:lnTo>
                  <a:pt x="20161" y="128111"/>
                </a:lnTo>
                <a:lnTo>
                  <a:pt x="10735" y="105588"/>
                </a:lnTo>
                <a:lnTo>
                  <a:pt x="7620" y="81279"/>
                </a:lnTo>
                <a:lnTo>
                  <a:pt x="11251" y="55760"/>
                </a:lnTo>
                <a:lnTo>
                  <a:pt x="21431" y="34289"/>
                </a:lnTo>
                <a:lnTo>
                  <a:pt x="37087" y="19486"/>
                </a:lnTo>
                <a:lnTo>
                  <a:pt x="57150" y="13969"/>
                </a:lnTo>
                <a:lnTo>
                  <a:pt x="102123" y="13969"/>
                </a:lnTo>
                <a:lnTo>
                  <a:pt x="96655" y="10159"/>
                </a:lnTo>
                <a:lnTo>
                  <a:pt x="82391" y="3651"/>
                </a:lnTo>
                <a:lnTo>
                  <a:pt x="70703" y="694"/>
                </a:lnTo>
                <a:lnTo>
                  <a:pt x="62229" y="0"/>
                </a:lnTo>
                <a:close/>
              </a:path>
              <a:path w="236220" h="161289">
                <a:moveTo>
                  <a:pt x="168266" y="100329"/>
                </a:moveTo>
                <a:lnTo>
                  <a:pt x="140970" y="100329"/>
                </a:lnTo>
                <a:lnTo>
                  <a:pt x="150058" y="114180"/>
                </a:lnTo>
                <a:lnTo>
                  <a:pt x="189587" y="151645"/>
                </a:lnTo>
                <a:lnTo>
                  <a:pt x="223520" y="161289"/>
                </a:lnTo>
                <a:lnTo>
                  <a:pt x="227329" y="161289"/>
                </a:lnTo>
                <a:lnTo>
                  <a:pt x="233679" y="160019"/>
                </a:lnTo>
                <a:lnTo>
                  <a:pt x="236220" y="160019"/>
                </a:lnTo>
                <a:lnTo>
                  <a:pt x="236220" y="147319"/>
                </a:lnTo>
                <a:lnTo>
                  <a:pt x="228600" y="147319"/>
                </a:lnTo>
                <a:lnTo>
                  <a:pt x="209272" y="142676"/>
                </a:lnTo>
                <a:lnTo>
                  <a:pt x="193039" y="131127"/>
                </a:lnTo>
                <a:lnTo>
                  <a:pt x="179665" y="116244"/>
                </a:lnTo>
                <a:lnTo>
                  <a:pt x="168909" y="101600"/>
                </a:lnTo>
                <a:lnTo>
                  <a:pt x="168266" y="100329"/>
                </a:lnTo>
                <a:close/>
              </a:path>
              <a:path w="236220" h="161289">
                <a:moveTo>
                  <a:pt x="102123" y="13969"/>
                </a:moveTo>
                <a:lnTo>
                  <a:pt x="57150" y="13969"/>
                </a:lnTo>
                <a:lnTo>
                  <a:pt x="76457" y="18811"/>
                </a:lnTo>
                <a:lnTo>
                  <a:pt x="92551" y="30797"/>
                </a:lnTo>
                <a:lnTo>
                  <a:pt x="105548" y="46116"/>
                </a:lnTo>
                <a:lnTo>
                  <a:pt x="115570" y="60959"/>
                </a:lnTo>
                <a:lnTo>
                  <a:pt x="119241" y="66913"/>
                </a:lnTo>
                <a:lnTo>
                  <a:pt x="123983" y="74294"/>
                </a:lnTo>
                <a:lnTo>
                  <a:pt x="128964" y="81676"/>
                </a:lnTo>
                <a:lnTo>
                  <a:pt x="133350" y="87629"/>
                </a:lnTo>
                <a:lnTo>
                  <a:pt x="123785" y="105588"/>
                </a:lnTo>
                <a:lnTo>
                  <a:pt x="108267" y="126523"/>
                </a:lnTo>
                <a:lnTo>
                  <a:pt x="86558" y="143887"/>
                </a:lnTo>
                <a:lnTo>
                  <a:pt x="58420" y="151129"/>
                </a:lnTo>
                <a:lnTo>
                  <a:pt x="96080" y="151129"/>
                </a:lnTo>
                <a:lnTo>
                  <a:pt x="115252" y="137477"/>
                </a:lnTo>
                <a:lnTo>
                  <a:pt x="131683" y="117355"/>
                </a:lnTo>
                <a:lnTo>
                  <a:pt x="140970" y="100329"/>
                </a:lnTo>
                <a:lnTo>
                  <a:pt x="168266" y="100329"/>
                </a:lnTo>
                <a:lnTo>
                  <a:pt x="165794" y="95448"/>
                </a:lnTo>
                <a:lnTo>
                  <a:pt x="161131" y="87629"/>
                </a:lnTo>
                <a:lnTo>
                  <a:pt x="152400" y="73659"/>
                </a:lnTo>
                <a:lnTo>
                  <a:pt x="158487" y="62229"/>
                </a:lnTo>
                <a:lnTo>
                  <a:pt x="144779" y="62229"/>
                </a:lnTo>
                <a:lnTo>
                  <a:pt x="135711" y="47664"/>
                </a:lnTo>
                <a:lnTo>
                  <a:pt x="128428" y="37147"/>
                </a:lnTo>
                <a:lnTo>
                  <a:pt x="121384" y="29011"/>
                </a:lnTo>
                <a:lnTo>
                  <a:pt x="113029" y="21589"/>
                </a:lnTo>
                <a:lnTo>
                  <a:pt x="102123" y="13969"/>
                </a:lnTo>
                <a:close/>
              </a:path>
              <a:path w="236220" h="161289">
                <a:moveTo>
                  <a:pt x="236220" y="146050"/>
                </a:moveTo>
                <a:lnTo>
                  <a:pt x="229870" y="147319"/>
                </a:lnTo>
                <a:lnTo>
                  <a:pt x="236220" y="147319"/>
                </a:lnTo>
                <a:lnTo>
                  <a:pt x="236220" y="146050"/>
                </a:lnTo>
                <a:close/>
              </a:path>
              <a:path w="236220" h="161289">
                <a:moveTo>
                  <a:pt x="233679" y="0"/>
                </a:moveTo>
                <a:lnTo>
                  <a:pt x="224789" y="0"/>
                </a:lnTo>
                <a:lnTo>
                  <a:pt x="194250" y="7044"/>
                </a:lnTo>
                <a:lnTo>
                  <a:pt x="170973" y="23971"/>
                </a:lnTo>
                <a:lnTo>
                  <a:pt x="154602" y="44469"/>
                </a:lnTo>
                <a:lnTo>
                  <a:pt x="144779" y="62229"/>
                </a:lnTo>
                <a:lnTo>
                  <a:pt x="158487" y="62229"/>
                </a:lnTo>
                <a:lnTo>
                  <a:pt x="161964" y="55701"/>
                </a:lnTo>
                <a:lnTo>
                  <a:pt x="177482" y="34766"/>
                </a:lnTo>
                <a:lnTo>
                  <a:pt x="199191" y="17402"/>
                </a:lnTo>
                <a:lnTo>
                  <a:pt x="227329" y="10159"/>
                </a:lnTo>
                <a:lnTo>
                  <a:pt x="236220" y="10159"/>
                </a:lnTo>
                <a:lnTo>
                  <a:pt x="236220" y="1269"/>
                </a:lnTo>
                <a:lnTo>
                  <a:pt x="233679" y="0"/>
                </a:lnTo>
                <a:close/>
              </a:path>
              <a:path w="236220" h="161289">
                <a:moveTo>
                  <a:pt x="236220" y="10159"/>
                </a:moveTo>
                <a:lnTo>
                  <a:pt x="232409" y="10159"/>
                </a:lnTo>
                <a:lnTo>
                  <a:pt x="236220" y="11429"/>
                </a:lnTo>
                <a:lnTo>
                  <a:pt x="236220" y="10159"/>
                </a:lnTo>
                <a:close/>
              </a:path>
            </a:pathLst>
          </a:custGeom>
          <a:solidFill>
            <a:srgbClr val="000000"/>
          </a:solidFill>
        </p:spPr>
        <p:txBody>
          <a:bodyPr wrap="square" lIns="0" tIns="0" rIns="0" bIns="0" rtlCol="0"/>
          <a:lstStyle/>
          <a:p>
            <a:endParaRPr sz="1632"/>
          </a:p>
        </p:txBody>
      </p:sp>
      <p:sp>
        <p:nvSpPr>
          <p:cNvPr id="6" name="object 6"/>
          <p:cNvSpPr/>
          <p:nvPr/>
        </p:nvSpPr>
        <p:spPr>
          <a:xfrm>
            <a:off x="6847634" y="3780635"/>
            <a:ext cx="175049" cy="146258"/>
          </a:xfrm>
          <a:custGeom>
            <a:avLst/>
            <a:gdLst/>
            <a:ahLst/>
            <a:cxnLst/>
            <a:rect l="l" t="t" r="r" b="b"/>
            <a:pathLst>
              <a:path w="193040" h="161289">
                <a:moveTo>
                  <a:pt x="57993" y="7620"/>
                </a:moveTo>
                <a:lnTo>
                  <a:pt x="43179" y="7620"/>
                </a:lnTo>
                <a:lnTo>
                  <a:pt x="46870" y="12541"/>
                </a:lnTo>
                <a:lnTo>
                  <a:pt x="46915" y="25558"/>
                </a:lnTo>
                <a:lnTo>
                  <a:pt x="46712" y="29428"/>
                </a:lnTo>
                <a:lnTo>
                  <a:pt x="45719" y="35083"/>
                </a:lnTo>
                <a:lnTo>
                  <a:pt x="43775" y="42882"/>
                </a:lnTo>
                <a:lnTo>
                  <a:pt x="40639" y="54610"/>
                </a:lnTo>
                <a:lnTo>
                  <a:pt x="20439" y="135413"/>
                </a:lnTo>
                <a:lnTo>
                  <a:pt x="20320" y="142239"/>
                </a:lnTo>
                <a:lnTo>
                  <a:pt x="17779" y="149860"/>
                </a:lnTo>
                <a:lnTo>
                  <a:pt x="17779" y="158750"/>
                </a:lnTo>
                <a:lnTo>
                  <a:pt x="22859" y="161289"/>
                </a:lnTo>
                <a:lnTo>
                  <a:pt x="31750" y="161289"/>
                </a:lnTo>
                <a:lnTo>
                  <a:pt x="39370" y="158750"/>
                </a:lnTo>
                <a:lnTo>
                  <a:pt x="40639" y="151130"/>
                </a:lnTo>
                <a:lnTo>
                  <a:pt x="43497" y="141605"/>
                </a:lnTo>
                <a:lnTo>
                  <a:pt x="45997" y="132913"/>
                </a:lnTo>
                <a:lnTo>
                  <a:pt x="48259" y="124460"/>
                </a:lnTo>
                <a:lnTo>
                  <a:pt x="54609" y="92710"/>
                </a:lnTo>
                <a:lnTo>
                  <a:pt x="58420" y="86360"/>
                </a:lnTo>
                <a:lnTo>
                  <a:pt x="59689" y="77470"/>
                </a:lnTo>
                <a:lnTo>
                  <a:pt x="60959" y="69850"/>
                </a:lnTo>
                <a:lnTo>
                  <a:pt x="63500" y="63500"/>
                </a:lnTo>
                <a:lnTo>
                  <a:pt x="66039" y="52070"/>
                </a:lnTo>
                <a:lnTo>
                  <a:pt x="72489" y="40302"/>
                </a:lnTo>
                <a:lnTo>
                  <a:pt x="79338" y="31750"/>
                </a:lnTo>
                <a:lnTo>
                  <a:pt x="69850" y="31750"/>
                </a:lnTo>
                <a:lnTo>
                  <a:pt x="66476" y="18216"/>
                </a:lnTo>
                <a:lnTo>
                  <a:pt x="59054" y="8254"/>
                </a:lnTo>
                <a:lnTo>
                  <a:pt x="57993" y="7620"/>
                </a:lnTo>
                <a:close/>
              </a:path>
              <a:path w="193040" h="161289">
                <a:moveTo>
                  <a:pt x="151485" y="7620"/>
                </a:moveTo>
                <a:lnTo>
                  <a:pt x="124459" y="7620"/>
                </a:lnTo>
                <a:lnTo>
                  <a:pt x="134401" y="9981"/>
                </a:lnTo>
                <a:lnTo>
                  <a:pt x="140176" y="16033"/>
                </a:lnTo>
                <a:lnTo>
                  <a:pt x="142855" y="24229"/>
                </a:lnTo>
                <a:lnTo>
                  <a:pt x="143348" y="30857"/>
                </a:lnTo>
                <a:lnTo>
                  <a:pt x="143464" y="33337"/>
                </a:lnTo>
                <a:lnTo>
                  <a:pt x="140652" y="52883"/>
                </a:lnTo>
                <a:lnTo>
                  <a:pt x="133984" y="76676"/>
                </a:lnTo>
                <a:lnTo>
                  <a:pt x="126337" y="99357"/>
                </a:lnTo>
                <a:lnTo>
                  <a:pt x="120650" y="115570"/>
                </a:lnTo>
                <a:lnTo>
                  <a:pt x="118109" y="124460"/>
                </a:lnTo>
                <a:lnTo>
                  <a:pt x="116839" y="128270"/>
                </a:lnTo>
                <a:lnTo>
                  <a:pt x="116839" y="132080"/>
                </a:lnTo>
                <a:lnTo>
                  <a:pt x="119082" y="143609"/>
                </a:lnTo>
                <a:lnTo>
                  <a:pt x="125253" y="152876"/>
                </a:lnTo>
                <a:lnTo>
                  <a:pt x="134520" y="159047"/>
                </a:lnTo>
                <a:lnTo>
                  <a:pt x="146050" y="161289"/>
                </a:lnTo>
                <a:lnTo>
                  <a:pt x="166319" y="153670"/>
                </a:lnTo>
                <a:lnTo>
                  <a:pt x="140970" y="153670"/>
                </a:lnTo>
                <a:lnTo>
                  <a:pt x="138429" y="149860"/>
                </a:lnTo>
                <a:lnTo>
                  <a:pt x="151394" y="99278"/>
                </a:lnTo>
                <a:lnTo>
                  <a:pt x="158432" y="77946"/>
                </a:lnTo>
                <a:lnTo>
                  <a:pt x="164068" y="56296"/>
                </a:lnTo>
                <a:lnTo>
                  <a:pt x="166370" y="38100"/>
                </a:lnTo>
                <a:lnTo>
                  <a:pt x="163591" y="21967"/>
                </a:lnTo>
                <a:lnTo>
                  <a:pt x="155575" y="10001"/>
                </a:lnTo>
                <a:lnTo>
                  <a:pt x="151485" y="7620"/>
                </a:lnTo>
                <a:close/>
              </a:path>
              <a:path w="193040" h="161289">
                <a:moveTo>
                  <a:pt x="193039" y="102870"/>
                </a:moveTo>
                <a:lnTo>
                  <a:pt x="185420" y="102870"/>
                </a:lnTo>
                <a:lnTo>
                  <a:pt x="185420" y="104139"/>
                </a:lnTo>
                <a:lnTo>
                  <a:pt x="182879" y="110489"/>
                </a:lnTo>
                <a:lnTo>
                  <a:pt x="176966" y="127416"/>
                </a:lnTo>
                <a:lnTo>
                  <a:pt x="168909" y="141128"/>
                </a:lnTo>
                <a:lnTo>
                  <a:pt x="158948" y="150316"/>
                </a:lnTo>
                <a:lnTo>
                  <a:pt x="147320" y="153670"/>
                </a:lnTo>
                <a:lnTo>
                  <a:pt x="166319" y="153670"/>
                </a:lnTo>
                <a:lnTo>
                  <a:pt x="167322" y="153292"/>
                </a:lnTo>
                <a:lnTo>
                  <a:pt x="181927" y="135413"/>
                </a:lnTo>
                <a:lnTo>
                  <a:pt x="190341" y="116820"/>
                </a:lnTo>
                <a:lnTo>
                  <a:pt x="193039" y="106680"/>
                </a:lnTo>
                <a:lnTo>
                  <a:pt x="193039" y="102870"/>
                </a:lnTo>
                <a:close/>
              </a:path>
              <a:path w="193040" h="161289">
                <a:moveTo>
                  <a:pt x="36829" y="0"/>
                </a:moveTo>
                <a:lnTo>
                  <a:pt x="6429" y="30857"/>
                </a:lnTo>
                <a:lnTo>
                  <a:pt x="0" y="54610"/>
                </a:lnTo>
                <a:lnTo>
                  <a:pt x="0" y="58420"/>
                </a:lnTo>
                <a:lnTo>
                  <a:pt x="7620" y="58420"/>
                </a:lnTo>
                <a:lnTo>
                  <a:pt x="10159" y="50800"/>
                </a:lnTo>
                <a:lnTo>
                  <a:pt x="14485" y="33337"/>
                </a:lnTo>
                <a:lnTo>
                  <a:pt x="20002" y="19685"/>
                </a:lnTo>
                <a:lnTo>
                  <a:pt x="26947" y="10795"/>
                </a:lnTo>
                <a:lnTo>
                  <a:pt x="35559" y="7620"/>
                </a:lnTo>
                <a:lnTo>
                  <a:pt x="57993" y="7620"/>
                </a:lnTo>
                <a:lnTo>
                  <a:pt x="48775" y="2103"/>
                </a:lnTo>
                <a:lnTo>
                  <a:pt x="36829" y="0"/>
                </a:lnTo>
                <a:close/>
              </a:path>
              <a:path w="193040" h="161289">
                <a:moveTo>
                  <a:pt x="125729" y="0"/>
                </a:moveTo>
                <a:lnTo>
                  <a:pt x="103961" y="3710"/>
                </a:lnTo>
                <a:lnTo>
                  <a:pt x="87788" y="12541"/>
                </a:lnTo>
                <a:lnTo>
                  <a:pt x="76616" y="23038"/>
                </a:lnTo>
                <a:lnTo>
                  <a:pt x="69850" y="31750"/>
                </a:lnTo>
                <a:lnTo>
                  <a:pt x="79338" y="31750"/>
                </a:lnTo>
                <a:lnTo>
                  <a:pt x="84296" y="25558"/>
                </a:lnTo>
                <a:lnTo>
                  <a:pt x="101580" y="12957"/>
                </a:lnTo>
                <a:lnTo>
                  <a:pt x="124459" y="7620"/>
                </a:lnTo>
                <a:lnTo>
                  <a:pt x="151485" y="7620"/>
                </a:lnTo>
                <a:lnTo>
                  <a:pt x="142795" y="2559"/>
                </a:lnTo>
                <a:lnTo>
                  <a:pt x="125729" y="0"/>
                </a:lnTo>
                <a:close/>
              </a:path>
            </a:pathLst>
          </a:custGeom>
          <a:solidFill>
            <a:srgbClr val="000000"/>
          </a:solidFill>
        </p:spPr>
        <p:txBody>
          <a:bodyPr wrap="square" lIns="0" tIns="0" rIns="0" bIns="0" rtlCol="0"/>
          <a:lstStyle/>
          <a:p>
            <a:endParaRPr sz="1632"/>
          </a:p>
        </p:txBody>
      </p:sp>
      <p:sp>
        <p:nvSpPr>
          <p:cNvPr id="7" name="object 7"/>
          <p:cNvSpPr/>
          <p:nvPr/>
        </p:nvSpPr>
        <p:spPr>
          <a:xfrm>
            <a:off x="7060687" y="3681595"/>
            <a:ext cx="76008" cy="322458"/>
          </a:xfrm>
          <a:custGeom>
            <a:avLst/>
            <a:gdLst/>
            <a:ahLst/>
            <a:cxnLst/>
            <a:rect l="l" t="t" r="r" b="b"/>
            <a:pathLst>
              <a:path w="83820" h="355600">
                <a:moveTo>
                  <a:pt x="82550" y="0"/>
                </a:moveTo>
                <a:lnTo>
                  <a:pt x="80009" y="0"/>
                </a:lnTo>
                <a:lnTo>
                  <a:pt x="72330" y="4484"/>
                </a:lnTo>
                <a:lnTo>
                  <a:pt x="39826" y="39647"/>
                </a:lnTo>
                <a:lnTo>
                  <a:pt x="11251" y="99218"/>
                </a:lnTo>
                <a:lnTo>
                  <a:pt x="892" y="154146"/>
                </a:lnTo>
                <a:lnTo>
                  <a:pt x="0" y="177800"/>
                </a:lnTo>
                <a:lnTo>
                  <a:pt x="892" y="201334"/>
                </a:lnTo>
                <a:lnTo>
                  <a:pt x="11251" y="258881"/>
                </a:lnTo>
                <a:lnTo>
                  <a:pt x="40897" y="318095"/>
                </a:lnTo>
                <a:lnTo>
                  <a:pt x="72687" y="351353"/>
                </a:lnTo>
                <a:lnTo>
                  <a:pt x="80009" y="355600"/>
                </a:lnTo>
                <a:lnTo>
                  <a:pt x="82550" y="355600"/>
                </a:lnTo>
                <a:lnTo>
                  <a:pt x="83820" y="354329"/>
                </a:lnTo>
                <a:lnTo>
                  <a:pt x="83820" y="350519"/>
                </a:lnTo>
                <a:lnTo>
                  <a:pt x="77470" y="344169"/>
                </a:lnTo>
                <a:lnTo>
                  <a:pt x="49986" y="307101"/>
                </a:lnTo>
                <a:lnTo>
                  <a:pt x="32861" y="264794"/>
                </a:lnTo>
                <a:lnTo>
                  <a:pt x="24070" y="220583"/>
                </a:lnTo>
                <a:lnTo>
                  <a:pt x="21589" y="177800"/>
                </a:lnTo>
                <a:lnTo>
                  <a:pt x="24268" y="132139"/>
                </a:lnTo>
                <a:lnTo>
                  <a:pt x="33496" y="87788"/>
                </a:lnTo>
                <a:lnTo>
                  <a:pt x="51057" y="46533"/>
                </a:lnTo>
                <a:lnTo>
                  <a:pt x="78739" y="10159"/>
                </a:lnTo>
                <a:lnTo>
                  <a:pt x="83820" y="5079"/>
                </a:lnTo>
                <a:lnTo>
                  <a:pt x="83820" y="1269"/>
                </a:lnTo>
                <a:lnTo>
                  <a:pt x="82550" y="0"/>
                </a:lnTo>
                <a:close/>
              </a:path>
            </a:pathLst>
          </a:custGeom>
          <a:solidFill>
            <a:srgbClr val="000000"/>
          </a:solidFill>
        </p:spPr>
        <p:txBody>
          <a:bodyPr wrap="square" lIns="0" tIns="0" rIns="0" bIns="0" rtlCol="0"/>
          <a:lstStyle/>
          <a:p>
            <a:endParaRPr sz="1632"/>
          </a:p>
        </p:txBody>
      </p:sp>
      <p:sp>
        <p:nvSpPr>
          <p:cNvPr id="8" name="object 8"/>
          <p:cNvSpPr/>
          <p:nvPr/>
        </p:nvSpPr>
        <p:spPr>
          <a:xfrm>
            <a:off x="7261073" y="3681595"/>
            <a:ext cx="76008" cy="322458"/>
          </a:xfrm>
          <a:custGeom>
            <a:avLst/>
            <a:gdLst/>
            <a:ahLst/>
            <a:cxnLst/>
            <a:rect l="l" t="t" r="r" b="b"/>
            <a:pathLst>
              <a:path w="83820" h="355600">
                <a:moveTo>
                  <a:pt x="3809" y="0"/>
                </a:moveTo>
                <a:lnTo>
                  <a:pt x="1270" y="0"/>
                </a:lnTo>
                <a:lnTo>
                  <a:pt x="0" y="1269"/>
                </a:lnTo>
                <a:lnTo>
                  <a:pt x="0" y="5079"/>
                </a:lnTo>
                <a:lnTo>
                  <a:pt x="7620" y="12700"/>
                </a:lnTo>
                <a:lnTo>
                  <a:pt x="31154" y="43140"/>
                </a:lnTo>
                <a:lnTo>
                  <a:pt x="48259" y="80962"/>
                </a:lnTo>
                <a:lnTo>
                  <a:pt x="58697" y="125928"/>
                </a:lnTo>
                <a:lnTo>
                  <a:pt x="62229" y="177800"/>
                </a:lnTo>
                <a:lnTo>
                  <a:pt x="59551" y="223658"/>
                </a:lnTo>
                <a:lnTo>
                  <a:pt x="50323" y="268446"/>
                </a:lnTo>
                <a:lnTo>
                  <a:pt x="32762" y="310137"/>
                </a:lnTo>
                <a:lnTo>
                  <a:pt x="5079" y="346709"/>
                </a:lnTo>
                <a:lnTo>
                  <a:pt x="0" y="350519"/>
                </a:lnTo>
                <a:lnTo>
                  <a:pt x="0" y="354329"/>
                </a:lnTo>
                <a:lnTo>
                  <a:pt x="1270" y="355600"/>
                </a:lnTo>
                <a:lnTo>
                  <a:pt x="3809" y="355600"/>
                </a:lnTo>
                <a:lnTo>
                  <a:pt x="43457" y="317023"/>
                </a:lnTo>
                <a:lnTo>
                  <a:pt x="72032" y="257631"/>
                </a:lnTo>
                <a:lnTo>
                  <a:pt x="82748" y="202187"/>
                </a:lnTo>
                <a:lnTo>
                  <a:pt x="83820" y="177800"/>
                </a:lnTo>
                <a:lnTo>
                  <a:pt x="82907" y="154999"/>
                </a:lnTo>
                <a:lnTo>
                  <a:pt x="72032" y="97968"/>
                </a:lnTo>
                <a:lnTo>
                  <a:pt x="42386" y="38576"/>
                </a:lnTo>
                <a:lnTo>
                  <a:pt x="11112" y="4445"/>
                </a:lnTo>
                <a:lnTo>
                  <a:pt x="3809" y="0"/>
                </a:lnTo>
                <a:close/>
              </a:path>
            </a:pathLst>
          </a:custGeom>
          <a:solidFill>
            <a:srgbClr val="000000"/>
          </a:solidFill>
        </p:spPr>
        <p:txBody>
          <a:bodyPr wrap="square" lIns="0" tIns="0" rIns="0" bIns="0" rtlCol="0"/>
          <a:lstStyle/>
          <a:p>
            <a:endParaRPr sz="1632"/>
          </a:p>
        </p:txBody>
      </p:sp>
      <p:sp>
        <p:nvSpPr>
          <p:cNvPr id="9" name="object 9"/>
          <p:cNvSpPr/>
          <p:nvPr/>
        </p:nvSpPr>
        <p:spPr>
          <a:xfrm>
            <a:off x="6837271" y="4060483"/>
            <a:ext cx="532056" cy="0"/>
          </a:xfrm>
          <a:custGeom>
            <a:avLst/>
            <a:gdLst/>
            <a:ahLst/>
            <a:cxnLst/>
            <a:rect l="l" t="t" r="r" b="b"/>
            <a:pathLst>
              <a:path w="586740">
                <a:moveTo>
                  <a:pt x="0" y="0"/>
                </a:moveTo>
                <a:lnTo>
                  <a:pt x="586739" y="0"/>
                </a:lnTo>
              </a:path>
            </a:pathLst>
          </a:custGeom>
          <a:ln w="15240">
            <a:solidFill>
              <a:srgbClr val="000000"/>
            </a:solidFill>
          </a:ln>
        </p:spPr>
        <p:txBody>
          <a:bodyPr wrap="square" lIns="0" tIns="0" rIns="0" bIns="0" rtlCol="0"/>
          <a:lstStyle/>
          <a:p>
            <a:endParaRPr sz="1632"/>
          </a:p>
        </p:txBody>
      </p:sp>
      <p:sp>
        <p:nvSpPr>
          <p:cNvPr id="10" name="object 10"/>
          <p:cNvSpPr/>
          <p:nvPr/>
        </p:nvSpPr>
        <p:spPr>
          <a:xfrm>
            <a:off x="6991589" y="4141098"/>
            <a:ext cx="230327" cy="228024"/>
          </a:xfrm>
          <a:custGeom>
            <a:avLst/>
            <a:gdLst/>
            <a:ahLst/>
            <a:cxnLst/>
            <a:rect l="l" t="t" r="r" b="b"/>
            <a:pathLst>
              <a:path w="254000" h="251460">
                <a:moveTo>
                  <a:pt x="85089" y="11429"/>
                </a:moveTo>
                <a:lnTo>
                  <a:pt x="29209" y="11429"/>
                </a:lnTo>
                <a:lnTo>
                  <a:pt x="29300" y="14604"/>
                </a:lnTo>
                <a:lnTo>
                  <a:pt x="30479" y="22860"/>
                </a:lnTo>
                <a:lnTo>
                  <a:pt x="58420" y="242570"/>
                </a:lnTo>
                <a:lnTo>
                  <a:pt x="59689" y="250189"/>
                </a:lnTo>
                <a:lnTo>
                  <a:pt x="60959" y="251460"/>
                </a:lnTo>
                <a:lnTo>
                  <a:pt x="71120" y="251460"/>
                </a:lnTo>
                <a:lnTo>
                  <a:pt x="74929" y="243839"/>
                </a:lnTo>
                <a:lnTo>
                  <a:pt x="96575" y="209550"/>
                </a:lnTo>
                <a:lnTo>
                  <a:pt x="85089" y="209550"/>
                </a:lnTo>
                <a:lnTo>
                  <a:pt x="60959" y="21589"/>
                </a:lnTo>
                <a:lnTo>
                  <a:pt x="62587" y="17859"/>
                </a:lnTo>
                <a:lnTo>
                  <a:pt x="67309" y="14604"/>
                </a:lnTo>
                <a:lnTo>
                  <a:pt x="74890" y="12303"/>
                </a:lnTo>
                <a:lnTo>
                  <a:pt x="85089" y="11429"/>
                </a:lnTo>
                <a:close/>
              </a:path>
              <a:path w="254000" h="251460">
                <a:moveTo>
                  <a:pt x="248920" y="11429"/>
                </a:moveTo>
                <a:lnTo>
                  <a:pt x="184150" y="11429"/>
                </a:lnTo>
                <a:lnTo>
                  <a:pt x="193039" y="12700"/>
                </a:lnTo>
                <a:lnTo>
                  <a:pt x="199389" y="15239"/>
                </a:lnTo>
                <a:lnTo>
                  <a:pt x="199389" y="27939"/>
                </a:lnTo>
                <a:lnTo>
                  <a:pt x="194309" y="36829"/>
                </a:lnTo>
                <a:lnTo>
                  <a:pt x="85089" y="209550"/>
                </a:lnTo>
                <a:lnTo>
                  <a:pt x="96575" y="209550"/>
                </a:lnTo>
                <a:lnTo>
                  <a:pt x="203200" y="40639"/>
                </a:lnTo>
                <a:lnTo>
                  <a:pt x="216058" y="24467"/>
                </a:lnTo>
                <a:lnTo>
                  <a:pt x="227965" y="16033"/>
                </a:lnTo>
                <a:lnTo>
                  <a:pt x="238918" y="12600"/>
                </a:lnTo>
                <a:lnTo>
                  <a:pt x="248920" y="11429"/>
                </a:lnTo>
                <a:close/>
              </a:path>
              <a:path w="254000" h="251460">
                <a:moveTo>
                  <a:pt x="12700" y="0"/>
                </a:moveTo>
                <a:lnTo>
                  <a:pt x="0" y="0"/>
                </a:lnTo>
                <a:lnTo>
                  <a:pt x="0" y="11429"/>
                </a:lnTo>
                <a:lnTo>
                  <a:pt x="95250" y="11429"/>
                </a:lnTo>
                <a:lnTo>
                  <a:pt x="95250" y="1270"/>
                </a:lnTo>
                <a:lnTo>
                  <a:pt x="19050" y="1270"/>
                </a:lnTo>
                <a:lnTo>
                  <a:pt x="12700" y="0"/>
                </a:lnTo>
                <a:close/>
              </a:path>
              <a:path w="254000" h="251460">
                <a:moveTo>
                  <a:pt x="184150" y="0"/>
                </a:moveTo>
                <a:lnTo>
                  <a:pt x="177800" y="0"/>
                </a:lnTo>
                <a:lnTo>
                  <a:pt x="177800" y="11429"/>
                </a:lnTo>
                <a:lnTo>
                  <a:pt x="252729" y="11429"/>
                </a:lnTo>
                <a:lnTo>
                  <a:pt x="254000" y="5079"/>
                </a:lnTo>
                <a:lnTo>
                  <a:pt x="254000" y="1270"/>
                </a:lnTo>
                <a:lnTo>
                  <a:pt x="219709" y="1270"/>
                </a:lnTo>
                <a:lnTo>
                  <a:pt x="210939" y="1071"/>
                </a:lnTo>
                <a:lnTo>
                  <a:pt x="192920" y="198"/>
                </a:lnTo>
                <a:lnTo>
                  <a:pt x="184150" y="0"/>
                </a:lnTo>
                <a:close/>
              </a:path>
              <a:path w="254000" h="251460">
                <a:moveTo>
                  <a:pt x="91439" y="0"/>
                </a:moveTo>
                <a:lnTo>
                  <a:pt x="90170" y="0"/>
                </a:lnTo>
                <a:lnTo>
                  <a:pt x="78938" y="198"/>
                </a:lnTo>
                <a:lnTo>
                  <a:pt x="56951" y="1071"/>
                </a:lnTo>
                <a:lnTo>
                  <a:pt x="45720" y="1270"/>
                </a:lnTo>
                <a:lnTo>
                  <a:pt x="95250" y="1270"/>
                </a:lnTo>
                <a:lnTo>
                  <a:pt x="91439" y="0"/>
                </a:lnTo>
                <a:close/>
              </a:path>
              <a:path w="254000" h="251460">
                <a:moveTo>
                  <a:pt x="251459" y="0"/>
                </a:moveTo>
                <a:lnTo>
                  <a:pt x="248920" y="0"/>
                </a:lnTo>
                <a:lnTo>
                  <a:pt x="242034" y="198"/>
                </a:lnTo>
                <a:lnTo>
                  <a:pt x="227310" y="1071"/>
                </a:lnTo>
                <a:lnTo>
                  <a:pt x="219709" y="1270"/>
                </a:lnTo>
                <a:lnTo>
                  <a:pt x="254000" y="1270"/>
                </a:lnTo>
                <a:lnTo>
                  <a:pt x="251459" y="0"/>
                </a:lnTo>
                <a:close/>
              </a:path>
            </a:pathLst>
          </a:custGeom>
          <a:solidFill>
            <a:srgbClr val="000000"/>
          </a:solidFill>
        </p:spPr>
        <p:txBody>
          <a:bodyPr wrap="square" lIns="0" tIns="0" rIns="0" bIns="0" rtlCol="0"/>
          <a:lstStyle/>
          <a:p>
            <a:endParaRPr sz="1632"/>
          </a:p>
        </p:txBody>
      </p:sp>
      <p:sp>
        <p:nvSpPr>
          <p:cNvPr id="11" name="object 11"/>
          <p:cNvSpPr/>
          <p:nvPr/>
        </p:nvSpPr>
        <p:spPr>
          <a:xfrm>
            <a:off x="7515584" y="4028813"/>
            <a:ext cx="214205" cy="0"/>
          </a:xfrm>
          <a:custGeom>
            <a:avLst/>
            <a:gdLst/>
            <a:ahLst/>
            <a:cxnLst/>
            <a:rect l="l" t="t" r="r" b="b"/>
            <a:pathLst>
              <a:path w="236220">
                <a:moveTo>
                  <a:pt x="0" y="0"/>
                </a:moveTo>
                <a:lnTo>
                  <a:pt x="236220" y="0"/>
                </a:lnTo>
              </a:path>
            </a:pathLst>
          </a:custGeom>
          <a:ln w="13970">
            <a:solidFill>
              <a:srgbClr val="000000"/>
            </a:solidFill>
          </a:ln>
        </p:spPr>
        <p:txBody>
          <a:bodyPr wrap="square" lIns="0" tIns="0" rIns="0" bIns="0" rtlCol="0"/>
          <a:lstStyle/>
          <a:p>
            <a:endParaRPr sz="1632"/>
          </a:p>
        </p:txBody>
      </p:sp>
      <p:sp>
        <p:nvSpPr>
          <p:cNvPr id="12" name="object 12"/>
          <p:cNvSpPr/>
          <p:nvPr/>
        </p:nvSpPr>
        <p:spPr>
          <a:xfrm>
            <a:off x="7515584" y="4092153"/>
            <a:ext cx="214205" cy="0"/>
          </a:xfrm>
          <a:custGeom>
            <a:avLst/>
            <a:gdLst/>
            <a:ahLst/>
            <a:cxnLst/>
            <a:rect l="l" t="t" r="r" b="b"/>
            <a:pathLst>
              <a:path w="236220">
                <a:moveTo>
                  <a:pt x="0" y="0"/>
                </a:moveTo>
                <a:lnTo>
                  <a:pt x="236220" y="0"/>
                </a:lnTo>
              </a:path>
            </a:pathLst>
          </a:custGeom>
          <a:ln w="13970">
            <a:solidFill>
              <a:srgbClr val="000000"/>
            </a:solidFill>
          </a:ln>
        </p:spPr>
        <p:txBody>
          <a:bodyPr wrap="square" lIns="0" tIns="0" rIns="0" bIns="0" rtlCol="0"/>
          <a:lstStyle/>
          <a:p>
            <a:endParaRPr sz="1632"/>
          </a:p>
        </p:txBody>
      </p:sp>
      <p:sp>
        <p:nvSpPr>
          <p:cNvPr id="13" name="object 13"/>
          <p:cNvSpPr/>
          <p:nvPr/>
        </p:nvSpPr>
        <p:spPr>
          <a:xfrm>
            <a:off x="7873744" y="4214802"/>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14" name="object 14"/>
          <p:cNvSpPr/>
          <p:nvPr/>
        </p:nvSpPr>
        <p:spPr>
          <a:xfrm>
            <a:off x="7880078" y="3911922"/>
            <a:ext cx="0" cy="295971"/>
          </a:xfrm>
          <a:custGeom>
            <a:avLst/>
            <a:gdLst/>
            <a:ahLst/>
            <a:cxnLst/>
            <a:rect l="l" t="t" r="r" b="b"/>
            <a:pathLst>
              <a:path h="326389">
                <a:moveTo>
                  <a:pt x="0" y="0"/>
                </a:moveTo>
                <a:lnTo>
                  <a:pt x="0" y="326390"/>
                </a:lnTo>
              </a:path>
            </a:pathLst>
          </a:custGeom>
          <a:ln w="13969">
            <a:solidFill>
              <a:srgbClr val="000000"/>
            </a:solidFill>
          </a:ln>
        </p:spPr>
        <p:txBody>
          <a:bodyPr wrap="square" lIns="0" tIns="0" rIns="0" bIns="0" rtlCol="0"/>
          <a:lstStyle/>
          <a:p>
            <a:endParaRPr sz="1632"/>
          </a:p>
        </p:txBody>
      </p:sp>
      <p:sp>
        <p:nvSpPr>
          <p:cNvPr id="15" name="object 15"/>
          <p:cNvSpPr/>
          <p:nvPr/>
        </p:nvSpPr>
        <p:spPr>
          <a:xfrm>
            <a:off x="7873744" y="3905587"/>
            <a:ext cx="44914" cy="0"/>
          </a:xfrm>
          <a:custGeom>
            <a:avLst/>
            <a:gdLst/>
            <a:ahLst/>
            <a:cxnLst/>
            <a:rect l="l" t="t" r="r" b="b"/>
            <a:pathLst>
              <a:path w="49529">
                <a:moveTo>
                  <a:pt x="0" y="0"/>
                </a:moveTo>
                <a:lnTo>
                  <a:pt x="49529" y="0"/>
                </a:lnTo>
              </a:path>
            </a:pathLst>
          </a:custGeom>
          <a:ln w="13969">
            <a:solidFill>
              <a:srgbClr val="000000"/>
            </a:solidFill>
          </a:ln>
        </p:spPr>
        <p:txBody>
          <a:bodyPr wrap="square" lIns="0" tIns="0" rIns="0" bIns="0" rtlCol="0"/>
          <a:lstStyle/>
          <a:p>
            <a:endParaRPr sz="1632"/>
          </a:p>
        </p:txBody>
      </p:sp>
      <p:sp>
        <p:nvSpPr>
          <p:cNvPr id="16" name="object 16"/>
          <p:cNvSpPr/>
          <p:nvPr/>
        </p:nvSpPr>
        <p:spPr>
          <a:xfrm>
            <a:off x="8021154" y="4214802"/>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17" name="object 17"/>
          <p:cNvSpPr/>
          <p:nvPr/>
        </p:nvSpPr>
        <p:spPr>
          <a:xfrm>
            <a:off x="8059733" y="3911922"/>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18" name="object 18"/>
          <p:cNvSpPr/>
          <p:nvPr/>
        </p:nvSpPr>
        <p:spPr>
          <a:xfrm>
            <a:off x="8021154" y="3905587"/>
            <a:ext cx="44914" cy="0"/>
          </a:xfrm>
          <a:custGeom>
            <a:avLst/>
            <a:gdLst/>
            <a:ahLst/>
            <a:cxnLst/>
            <a:rect l="l" t="t" r="r" b="b"/>
            <a:pathLst>
              <a:path w="49529">
                <a:moveTo>
                  <a:pt x="0" y="0"/>
                </a:moveTo>
                <a:lnTo>
                  <a:pt x="49529" y="0"/>
                </a:lnTo>
              </a:path>
            </a:pathLst>
          </a:custGeom>
          <a:ln w="13969">
            <a:solidFill>
              <a:srgbClr val="000000"/>
            </a:solidFill>
          </a:ln>
        </p:spPr>
        <p:txBody>
          <a:bodyPr wrap="square" lIns="0" tIns="0" rIns="0" bIns="0" rtlCol="0"/>
          <a:lstStyle/>
          <a:p>
            <a:endParaRPr sz="1632"/>
          </a:p>
        </p:txBody>
      </p:sp>
      <p:sp>
        <p:nvSpPr>
          <p:cNvPr id="19" name="object 19"/>
          <p:cNvSpPr/>
          <p:nvPr/>
        </p:nvSpPr>
        <p:spPr>
          <a:xfrm>
            <a:off x="1350871" y="1506151"/>
            <a:ext cx="3920173" cy="3904049"/>
          </a:xfrm>
          <a:prstGeom prst="rect">
            <a:avLst/>
          </a:prstGeom>
          <a:blipFill>
            <a:blip r:embed="rId2" cstate="print"/>
            <a:stretch>
              <a:fillRect/>
            </a:stretch>
          </a:blipFill>
        </p:spPr>
        <p:txBody>
          <a:bodyPr wrap="square" lIns="0" tIns="0" rIns="0" bIns="0" rtlCol="0"/>
          <a:lstStyle/>
          <a:p>
            <a:endParaRPr sz="1632"/>
          </a:p>
        </p:txBody>
      </p:sp>
      <p:sp>
        <p:nvSpPr>
          <p:cNvPr id="20" name="object 20"/>
          <p:cNvSpPr/>
          <p:nvPr/>
        </p:nvSpPr>
        <p:spPr>
          <a:xfrm>
            <a:off x="2831875" y="2004811"/>
            <a:ext cx="72553" cy="72553"/>
          </a:xfrm>
          <a:custGeom>
            <a:avLst/>
            <a:gdLst/>
            <a:ahLst/>
            <a:cxnLst/>
            <a:rect l="l" t="t" r="r" b="b"/>
            <a:pathLst>
              <a:path w="80010" h="80010">
                <a:moveTo>
                  <a:pt x="39369" y="0"/>
                </a:moveTo>
                <a:lnTo>
                  <a:pt x="24110" y="3115"/>
                </a:lnTo>
                <a:lnTo>
                  <a:pt x="11588" y="11588"/>
                </a:lnTo>
                <a:lnTo>
                  <a:pt x="3115" y="24110"/>
                </a:lnTo>
                <a:lnTo>
                  <a:pt x="0" y="39370"/>
                </a:lnTo>
                <a:lnTo>
                  <a:pt x="3115" y="55364"/>
                </a:lnTo>
                <a:lnTo>
                  <a:pt x="11588" y="68262"/>
                </a:lnTo>
                <a:lnTo>
                  <a:pt x="24110" y="76874"/>
                </a:lnTo>
                <a:lnTo>
                  <a:pt x="39369" y="80010"/>
                </a:lnTo>
                <a:lnTo>
                  <a:pt x="55364" y="76874"/>
                </a:lnTo>
                <a:lnTo>
                  <a:pt x="68262" y="68262"/>
                </a:lnTo>
                <a:lnTo>
                  <a:pt x="76874" y="55364"/>
                </a:lnTo>
                <a:lnTo>
                  <a:pt x="80009" y="39370"/>
                </a:lnTo>
                <a:lnTo>
                  <a:pt x="76874" y="24110"/>
                </a:lnTo>
                <a:lnTo>
                  <a:pt x="68262" y="11588"/>
                </a:lnTo>
                <a:lnTo>
                  <a:pt x="55364" y="3115"/>
                </a:lnTo>
                <a:lnTo>
                  <a:pt x="39369" y="0"/>
                </a:lnTo>
                <a:close/>
              </a:path>
            </a:pathLst>
          </a:custGeom>
          <a:solidFill>
            <a:srgbClr val="00B8FF"/>
          </a:solidFill>
        </p:spPr>
        <p:txBody>
          <a:bodyPr wrap="square" lIns="0" tIns="0" rIns="0" bIns="0" rtlCol="0"/>
          <a:lstStyle/>
          <a:p>
            <a:endParaRPr sz="1632"/>
          </a:p>
        </p:txBody>
      </p:sp>
      <p:sp>
        <p:nvSpPr>
          <p:cNvPr id="21" name="object 21"/>
          <p:cNvSpPr/>
          <p:nvPr/>
        </p:nvSpPr>
        <p:spPr>
          <a:xfrm>
            <a:off x="2171988" y="3096562"/>
            <a:ext cx="72553" cy="71402"/>
          </a:xfrm>
          <a:custGeom>
            <a:avLst/>
            <a:gdLst/>
            <a:ahLst/>
            <a:cxnLst/>
            <a:rect l="l" t="t" r="r" b="b"/>
            <a:pathLst>
              <a:path w="80010" h="78739">
                <a:moveTo>
                  <a:pt x="40640" y="0"/>
                </a:moveTo>
                <a:lnTo>
                  <a:pt x="24645" y="2936"/>
                </a:lnTo>
                <a:lnTo>
                  <a:pt x="11747" y="11112"/>
                </a:lnTo>
                <a:lnTo>
                  <a:pt x="3135" y="23574"/>
                </a:lnTo>
                <a:lnTo>
                  <a:pt x="0" y="39369"/>
                </a:lnTo>
                <a:lnTo>
                  <a:pt x="3135" y="54629"/>
                </a:lnTo>
                <a:lnTo>
                  <a:pt x="11747" y="67151"/>
                </a:lnTo>
                <a:lnTo>
                  <a:pt x="24645" y="75624"/>
                </a:lnTo>
                <a:lnTo>
                  <a:pt x="40640" y="78739"/>
                </a:lnTo>
                <a:lnTo>
                  <a:pt x="55899" y="75624"/>
                </a:lnTo>
                <a:lnTo>
                  <a:pt x="68421" y="67151"/>
                </a:lnTo>
                <a:lnTo>
                  <a:pt x="76894" y="54629"/>
                </a:lnTo>
                <a:lnTo>
                  <a:pt x="80010" y="39369"/>
                </a:lnTo>
                <a:lnTo>
                  <a:pt x="76894" y="23574"/>
                </a:lnTo>
                <a:lnTo>
                  <a:pt x="68421" y="11112"/>
                </a:lnTo>
                <a:lnTo>
                  <a:pt x="55899" y="2936"/>
                </a:lnTo>
                <a:lnTo>
                  <a:pt x="40640" y="0"/>
                </a:lnTo>
                <a:close/>
              </a:path>
            </a:pathLst>
          </a:custGeom>
          <a:solidFill>
            <a:srgbClr val="00B8FF"/>
          </a:solidFill>
        </p:spPr>
        <p:txBody>
          <a:bodyPr wrap="square" lIns="0" tIns="0" rIns="0" bIns="0" rtlCol="0"/>
          <a:lstStyle/>
          <a:p>
            <a:endParaRPr sz="1632"/>
          </a:p>
        </p:txBody>
      </p:sp>
      <p:sp>
        <p:nvSpPr>
          <p:cNvPr id="22" name="object 22"/>
          <p:cNvSpPr/>
          <p:nvPr/>
        </p:nvSpPr>
        <p:spPr>
          <a:xfrm>
            <a:off x="3778522" y="4829776"/>
            <a:ext cx="71402" cy="72553"/>
          </a:xfrm>
          <a:custGeom>
            <a:avLst/>
            <a:gdLst/>
            <a:ahLst/>
            <a:cxnLst/>
            <a:rect l="l" t="t" r="r" b="b"/>
            <a:pathLst>
              <a:path w="78739" h="80010">
                <a:moveTo>
                  <a:pt x="39369" y="0"/>
                </a:moveTo>
                <a:lnTo>
                  <a:pt x="23574" y="3115"/>
                </a:lnTo>
                <a:lnTo>
                  <a:pt x="11112" y="11588"/>
                </a:lnTo>
                <a:lnTo>
                  <a:pt x="2936" y="24110"/>
                </a:lnTo>
                <a:lnTo>
                  <a:pt x="0" y="39369"/>
                </a:lnTo>
                <a:lnTo>
                  <a:pt x="2936" y="55364"/>
                </a:lnTo>
                <a:lnTo>
                  <a:pt x="11112" y="68262"/>
                </a:lnTo>
                <a:lnTo>
                  <a:pt x="23574" y="76874"/>
                </a:lnTo>
                <a:lnTo>
                  <a:pt x="39369" y="80009"/>
                </a:lnTo>
                <a:lnTo>
                  <a:pt x="54629" y="76874"/>
                </a:lnTo>
                <a:lnTo>
                  <a:pt x="67151" y="68262"/>
                </a:lnTo>
                <a:lnTo>
                  <a:pt x="75624" y="55364"/>
                </a:lnTo>
                <a:lnTo>
                  <a:pt x="78739" y="39369"/>
                </a:lnTo>
                <a:lnTo>
                  <a:pt x="75624" y="24110"/>
                </a:lnTo>
                <a:lnTo>
                  <a:pt x="67151" y="11588"/>
                </a:lnTo>
                <a:lnTo>
                  <a:pt x="54629" y="3115"/>
                </a:lnTo>
                <a:lnTo>
                  <a:pt x="39369" y="0"/>
                </a:lnTo>
                <a:close/>
              </a:path>
            </a:pathLst>
          </a:custGeom>
          <a:solidFill>
            <a:srgbClr val="00B8FF"/>
          </a:solidFill>
        </p:spPr>
        <p:txBody>
          <a:bodyPr wrap="square" lIns="0" tIns="0" rIns="0" bIns="0" rtlCol="0"/>
          <a:lstStyle/>
          <a:p>
            <a:endParaRPr sz="1632"/>
          </a:p>
        </p:txBody>
      </p:sp>
      <p:sp>
        <p:nvSpPr>
          <p:cNvPr id="23" name="object 23"/>
          <p:cNvSpPr/>
          <p:nvPr/>
        </p:nvSpPr>
        <p:spPr>
          <a:xfrm>
            <a:off x="2274484" y="2512682"/>
            <a:ext cx="72553" cy="71402"/>
          </a:xfrm>
          <a:custGeom>
            <a:avLst/>
            <a:gdLst/>
            <a:ahLst/>
            <a:cxnLst/>
            <a:rect l="l" t="t" r="r" b="b"/>
            <a:pathLst>
              <a:path w="80010" h="78739">
                <a:moveTo>
                  <a:pt x="40639" y="0"/>
                </a:moveTo>
                <a:lnTo>
                  <a:pt x="24645" y="2936"/>
                </a:lnTo>
                <a:lnTo>
                  <a:pt x="11747" y="11112"/>
                </a:lnTo>
                <a:lnTo>
                  <a:pt x="3135" y="23574"/>
                </a:lnTo>
                <a:lnTo>
                  <a:pt x="0" y="39369"/>
                </a:lnTo>
                <a:lnTo>
                  <a:pt x="3135" y="55165"/>
                </a:lnTo>
                <a:lnTo>
                  <a:pt x="11747" y="67627"/>
                </a:lnTo>
                <a:lnTo>
                  <a:pt x="24645" y="75803"/>
                </a:lnTo>
                <a:lnTo>
                  <a:pt x="40639" y="78739"/>
                </a:lnTo>
                <a:lnTo>
                  <a:pt x="55899" y="75803"/>
                </a:lnTo>
                <a:lnTo>
                  <a:pt x="68421" y="67627"/>
                </a:lnTo>
                <a:lnTo>
                  <a:pt x="76894" y="55165"/>
                </a:lnTo>
                <a:lnTo>
                  <a:pt x="80010" y="39369"/>
                </a:lnTo>
                <a:lnTo>
                  <a:pt x="76894" y="23574"/>
                </a:lnTo>
                <a:lnTo>
                  <a:pt x="68421" y="11112"/>
                </a:lnTo>
                <a:lnTo>
                  <a:pt x="55899" y="2936"/>
                </a:lnTo>
                <a:lnTo>
                  <a:pt x="40639" y="0"/>
                </a:lnTo>
                <a:close/>
              </a:path>
            </a:pathLst>
          </a:custGeom>
          <a:solidFill>
            <a:srgbClr val="00B8FF"/>
          </a:solidFill>
        </p:spPr>
        <p:txBody>
          <a:bodyPr wrap="square" lIns="0" tIns="0" rIns="0" bIns="0" rtlCol="0"/>
          <a:lstStyle/>
          <a:p>
            <a:endParaRPr sz="1632"/>
          </a:p>
        </p:txBody>
      </p:sp>
      <p:sp>
        <p:nvSpPr>
          <p:cNvPr id="24" name="object 24"/>
          <p:cNvSpPr/>
          <p:nvPr/>
        </p:nvSpPr>
        <p:spPr>
          <a:xfrm>
            <a:off x="3276408" y="2657788"/>
            <a:ext cx="72553" cy="71402"/>
          </a:xfrm>
          <a:custGeom>
            <a:avLst/>
            <a:gdLst/>
            <a:ahLst/>
            <a:cxnLst/>
            <a:rect l="l" t="t" r="r" b="b"/>
            <a:pathLst>
              <a:path w="80010" h="78739">
                <a:moveTo>
                  <a:pt x="40639" y="0"/>
                </a:moveTo>
                <a:lnTo>
                  <a:pt x="24645" y="2936"/>
                </a:lnTo>
                <a:lnTo>
                  <a:pt x="11747" y="11112"/>
                </a:lnTo>
                <a:lnTo>
                  <a:pt x="3135" y="23574"/>
                </a:lnTo>
                <a:lnTo>
                  <a:pt x="0" y="39370"/>
                </a:lnTo>
                <a:lnTo>
                  <a:pt x="3135" y="54629"/>
                </a:lnTo>
                <a:lnTo>
                  <a:pt x="11747" y="67151"/>
                </a:lnTo>
                <a:lnTo>
                  <a:pt x="24645" y="75624"/>
                </a:lnTo>
                <a:lnTo>
                  <a:pt x="40639" y="78739"/>
                </a:lnTo>
                <a:lnTo>
                  <a:pt x="55899" y="75624"/>
                </a:lnTo>
                <a:lnTo>
                  <a:pt x="68421" y="67151"/>
                </a:lnTo>
                <a:lnTo>
                  <a:pt x="76894" y="54629"/>
                </a:lnTo>
                <a:lnTo>
                  <a:pt x="80010" y="39370"/>
                </a:lnTo>
                <a:lnTo>
                  <a:pt x="76894" y="23574"/>
                </a:lnTo>
                <a:lnTo>
                  <a:pt x="68421" y="11112"/>
                </a:lnTo>
                <a:lnTo>
                  <a:pt x="55899" y="2936"/>
                </a:lnTo>
                <a:lnTo>
                  <a:pt x="40639" y="0"/>
                </a:lnTo>
                <a:close/>
              </a:path>
            </a:pathLst>
          </a:custGeom>
          <a:solidFill>
            <a:srgbClr val="00B8FF"/>
          </a:solidFill>
        </p:spPr>
        <p:txBody>
          <a:bodyPr wrap="square" lIns="0" tIns="0" rIns="0" bIns="0" rtlCol="0"/>
          <a:lstStyle/>
          <a:p>
            <a:endParaRPr sz="1632"/>
          </a:p>
        </p:txBody>
      </p:sp>
      <p:sp>
        <p:nvSpPr>
          <p:cNvPr id="25" name="object 25"/>
          <p:cNvSpPr/>
          <p:nvPr/>
        </p:nvSpPr>
        <p:spPr>
          <a:xfrm>
            <a:off x="3511341" y="3476603"/>
            <a:ext cx="72553" cy="71402"/>
          </a:xfrm>
          <a:custGeom>
            <a:avLst/>
            <a:gdLst/>
            <a:ahLst/>
            <a:cxnLst/>
            <a:rect l="l" t="t" r="r" b="b"/>
            <a:pathLst>
              <a:path w="80010" h="78739">
                <a:moveTo>
                  <a:pt x="39370" y="0"/>
                </a:moveTo>
                <a:lnTo>
                  <a:pt x="24110" y="2936"/>
                </a:lnTo>
                <a:lnTo>
                  <a:pt x="11588" y="11112"/>
                </a:lnTo>
                <a:lnTo>
                  <a:pt x="3115" y="23574"/>
                </a:lnTo>
                <a:lnTo>
                  <a:pt x="0" y="39369"/>
                </a:lnTo>
                <a:lnTo>
                  <a:pt x="3115" y="54629"/>
                </a:lnTo>
                <a:lnTo>
                  <a:pt x="11588" y="67151"/>
                </a:lnTo>
                <a:lnTo>
                  <a:pt x="24110" y="75624"/>
                </a:lnTo>
                <a:lnTo>
                  <a:pt x="39370" y="78739"/>
                </a:lnTo>
                <a:lnTo>
                  <a:pt x="55364" y="75624"/>
                </a:lnTo>
                <a:lnTo>
                  <a:pt x="68262" y="67151"/>
                </a:lnTo>
                <a:lnTo>
                  <a:pt x="76874" y="54629"/>
                </a:lnTo>
                <a:lnTo>
                  <a:pt x="80010" y="39369"/>
                </a:lnTo>
                <a:lnTo>
                  <a:pt x="76874" y="23574"/>
                </a:lnTo>
                <a:lnTo>
                  <a:pt x="68262" y="11112"/>
                </a:lnTo>
                <a:lnTo>
                  <a:pt x="55364" y="2936"/>
                </a:lnTo>
                <a:lnTo>
                  <a:pt x="39370" y="0"/>
                </a:lnTo>
                <a:close/>
              </a:path>
            </a:pathLst>
          </a:custGeom>
          <a:solidFill>
            <a:srgbClr val="00B8FF"/>
          </a:solidFill>
        </p:spPr>
        <p:txBody>
          <a:bodyPr wrap="square" lIns="0" tIns="0" rIns="0" bIns="0" rtlCol="0"/>
          <a:lstStyle/>
          <a:p>
            <a:endParaRPr sz="1632"/>
          </a:p>
        </p:txBody>
      </p:sp>
      <p:sp>
        <p:nvSpPr>
          <p:cNvPr id="26" name="object 26"/>
          <p:cNvSpPr/>
          <p:nvPr/>
        </p:nvSpPr>
        <p:spPr>
          <a:xfrm>
            <a:off x="4444167" y="3144931"/>
            <a:ext cx="71402" cy="71402"/>
          </a:xfrm>
          <a:custGeom>
            <a:avLst/>
            <a:gdLst/>
            <a:ahLst/>
            <a:cxnLst/>
            <a:rect l="l" t="t" r="r" b="b"/>
            <a:pathLst>
              <a:path w="78739" h="78739">
                <a:moveTo>
                  <a:pt x="39370" y="0"/>
                </a:moveTo>
                <a:lnTo>
                  <a:pt x="23574" y="2936"/>
                </a:lnTo>
                <a:lnTo>
                  <a:pt x="11112" y="11112"/>
                </a:lnTo>
                <a:lnTo>
                  <a:pt x="2936" y="23574"/>
                </a:lnTo>
                <a:lnTo>
                  <a:pt x="0" y="39370"/>
                </a:lnTo>
                <a:lnTo>
                  <a:pt x="2936" y="54629"/>
                </a:lnTo>
                <a:lnTo>
                  <a:pt x="11112" y="67151"/>
                </a:lnTo>
                <a:lnTo>
                  <a:pt x="23574" y="75624"/>
                </a:lnTo>
                <a:lnTo>
                  <a:pt x="39370" y="78739"/>
                </a:lnTo>
                <a:lnTo>
                  <a:pt x="54629" y="75624"/>
                </a:lnTo>
                <a:lnTo>
                  <a:pt x="67151" y="67151"/>
                </a:lnTo>
                <a:lnTo>
                  <a:pt x="75624" y="54629"/>
                </a:lnTo>
                <a:lnTo>
                  <a:pt x="78740" y="39370"/>
                </a:lnTo>
                <a:lnTo>
                  <a:pt x="75624" y="23574"/>
                </a:lnTo>
                <a:lnTo>
                  <a:pt x="67151" y="11112"/>
                </a:lnTo>
                <a:lnTo>
                  <a:pt x="54629" y="2936"/>
                </a:lnTo>
                <a:lnTo>
                  <a:pt x="39370" y="0"/>
                </a:lnTo>
                <a:close/>
              </a:path>
            </a:pathLst>
          </a:custGeom>
          <a:solidFill>
            <a:srgbClr val="00B8FF"/>
          </a:solidFill>
        </p:spPr>
        <p:txBody>
          <a:bodyPr wrap="square" lIns="0" tIns="0" rIns="0" bIns="0" rtlCol="0"/>
          <a:lstStyle/>
          <a:p>
            <a:endParaRPr sz="1632"/>
          </a:p>
        </p:txBody>
      </p:sp>
      <p:sp>
        <p:nvSpPr>
          <p:cNvPr id="27" name="object 27"/>
          <p:cNvSpPr/>
          <p:nvPr/>
        </p:nvSpPr>
        <p:spPr>
          <a:xfrm>
            <a:off x="2768535" y="3812881"/>
            <a:ext cx="72553" cy="72553"/>
          </a:xfrm>
          <a:custGeom>
            <a:avLst/>
            <a:gdLst/>
            <a:ahLst/>
            <a:cxnLst/>
            <a:rect l="l" t="t" r="r" b="b"/>
            <a:pathLst>
              <a:path w="80010" h="80010">
                <a:moveTo>
                  <a:pt x="39369" y="0"/>
                </a:moveTo>
                <a:lnTo>
                  <a:pt x="24110" y="2936"/>
                </a:lnTo>
                <a:lnTo>
                  <a:pt x="11588" y="11112"/>
                </a:lnTo>
                <a:lnTo>
                  <a:pt x="3115" y="23574"/>
                </a:lnTo>
                <a:lnTo>
                  <a:pt x="0" y="39370"/>
                </a:lnTo>
                <a:lnTo>
                  <a:pt x="3115" y="55364"/>
                </a:lnTo>
                <a:lnTo>
                  <a:pt x="11588" y="68262"/>
                </a:lnTo>
                <a:lnTo>
                  <a:pt x="24110" y="76874"/>
                </a:lnTo>
                <a:lnTo>
                  <a:pt x="39369" y="80010"/>
                </a:lnTo>
                <a:lnTo>
                  <a:pt x="55364" y="76874"/>
                </a:lnTo>
                <a:lnTo>
                  <a:pt x="68262" y="68262"/>
                </a:lnTo>
                <a:lnTo>
                  <a:pt x="76874" y="55364"/>
                </a:lnTo>
                <a:lnTo>
                  <a:pt x="80009" y="39370"/>
                </a:lnTo>
                <a:lnTo>
                  <a:pt x="76874" y="23574"/>
                </a:lnTo>
                <a:lnTo>
                  <a:pt x="68262" y="11112"/>
                </a:lnTo>
                <a:lnTo>
                  <a:pt x="55364" y="2936"/>
                </a:lnTo>
                <a:lnTo>
                  <a:pt x="39369" y="0"/>
                </a:lnTo>
                <a:close/>
              </a:path>
            </a:pathLst>
          </a:custGeom>
          <a:solidFill>
            <a:srgbClr val="00B8FF"/>
          </a:solidFill>
        </p:spPr>
        <p:txBody>
          <a:bodyPr wrap="square" lIns="0" tIns="0" rIns="0" bIns="0" rtlCol="0"/>
          <a:lstStyle/>
          <a:p>
            <a:endParaRPr sz="1632"/>
          </a:p>
        </p:txBody>
      </p:sp>
      <p:sp>
        <p:nvSpPr>
          <p:cNvPr id="28" name="object 28"/>
          <p:cNvSpPr/>
          <p:nvPr/>
        </p:nvSpPr>
        <p:spPr>
          <a:xfrm>
            <a:off x="3986968" y="3898101"/>
            <a:ext cx="72553" cy="72553"/>
          </a:xfrm>
          <a:custGeom>
            <a:avLst/>
            <a:gdLst/>
            <a:ahLst/>
            <a:cxnLst/>
            <a:rect l="l" t="t" r="r" b="b"/>
            <a:pathLst>
              <a:path w="80010" h="80010">
                <a:moveTo>
                  <a:pt x="39370" y="0"/>
                </a:moveTo>
                <a:lnTo>
                  <a:pt x="24110" y="3135"/>
                </a:lnTo>
                <a:lnTo>
                  <a:pt x="11588" y="11747"/>
                </a:lnTo>
                <a:lnTo>
                  <a:pt x="3115" y="24645"/>
                </a:lnTo>
                <a:lnTo>
                  <a:pt x="0" y="40640"/>
                </a:lnTo>
                <a:lnTo>
                  <a:pt x="3115" y="55899"/>
                </a:lnTo>
                <a:lnTo>
                  <a:pt x="11588" y="68421"/>
                </a:lnTo>
                <a:lnTo>
                  <a:pt x="24110" y="76894"/>
                </a:lnTo>
                <a:lnTo>
                  <a:pt x="39370" y="80010"/>
                </a:lnTo>
                <a:lnTo>
                  <a:pt x="55364" y="76894"/>
                </a:lnTo>
                <a:lnTo>
                  <a:pt x="68262" y="68421"/>
                </a:lnTo>
                <a:lnTo>
                  <a:pt x="76874" y="55899"/>
                </a:lnTo>
                <a:lnTo>
                  <a:pt x="80010" y="40640"/>
                </a:lnTo>
                <a:lnTo>
                  <a:pt x="76874" y="24645"/>
                </a:lnTo>
                <a:lnTo>
                  <a:pt x="68262" y="11747"/>
                </a:lnTo>
                <a:lnTo>
                  <a:pt x="55364" y="3135"/>
                </a:lnTo>
                <a:lnTo>
                  <a:pt x="39370" y="0"/>
                </a:lnTo>
                <a:close/>
              </a:path>
            </a:pathLst>
          </a:custGeom>
          <a:solidFill>
            <a:srgbClr val="00B8FF"/>
          </a:solidFill>
        </p:spPr>
        <p:txBody>
          <a:bodyPr wrap="square" lIns="0" tIns="0" rIns="0" bIns="0" rtlCol="0"/>
          <a:lstStyle/>
          <a:p>
            <a:endParaRPr sz="1632"/>
          </a:p>
        </p:txBody>
      </p:sp>
      <p:sp>
        <p:nvSpPr>
          <p:cNvPr id="29" name="object 29"/>
          <p:cNvSpPr/>
          <p:nvPr/>
        </p:nvSpPr>
        <p:spPr>
          <a:xfrm>
            <a:off x="4264512" y="2508075"/>
            <a:ext cx="72553" cy="71402"/>
          </a:xfrm>
          <a:custGeom>
            <a:avLst/>
            <a:gdLst/>
            <a:ahLst/>
            <a:cxnLst/>
            <a:rect l="l" t="t" r="r" b="b"/>
            <a:pathLst>
              <a:path w="80010" h="78739">
                <a:moveTo>
                  <a:pt x="39369" y="0"/>
                </a:moveTo>
                <a:lnTo>
                  <a:pt x="24110" y="2936"/>
                </a:lnTo>
                <a:lnTo>
                  <a:pt x="11588" y="11112"/>
                </a:lnTo>
                <a:lnTo>
                  <a:pt x="3115" y="23574"/>
                </a:lnTo>
                <a:lnTo>
                  <a:pt x="0" y="39370"/>
                </a:lnTo>
                <a:lnTo>
                  <a:pt x="3115" y="54629"/>
                </a:lnTo>
                <a:lnTo>
                  <a:pt x="11588" y="67151"/>
                </a:lnTo>
                <a:lnTo>
                  <a:pt x="24110" y="75624"/>
                </a:lnTo>
                <a:lnTo>
                  <a:pt x="39369" y="78739"/>
                </a:lnTo>
                <a:lnTo>
                  <a:pt x="55364" y="75624"/>
                </a:lnTo>
                <a:lnTo>
                  <a:pt x="68262" y="67151"/>
                </a:lnTo>
                <a:lnTo>
                  <a:pt x="76874" y="54629"/>
                </a:lnTo>
                <a:lnTo>
                  <a:pt x="80010" y="39370"/>
                </a:lnTo>
                <a:lnTo>
                  <a:pt x="76874" y="23574"/>
                </a:lnTo>
                <a:lnTo>
                  <a:pt x="68262" y="11112"/>
                </a:lnTo>
                <a:lnTo>
                  <a:pt x="55364" y="2936"/>
                </a:lnTo>
                <a:lnTo>
                  <a:pt x="39369" y="0"/>
                </a:lnTo>
                <a:close/>
              </a:path>
            </a:pathLst>
          </a:custGeom>
          <a:solidFill>
            <a:srgbClr val="00B8FF"/>
          </a:solidFill>
        </p:spPr>
        <p:txBody>
          <a:bodyPr wrap="square" lIns="0" tIns="0" rIns="0" bIns="0" rtlCol="0"/>
          <a:lstStyle/>
          <a:p>
            <a:endParaRPr sz="1632"/>
          </a:p>
        </p:txBody>
      </p:sp>
      <p:sp>
        <p:nvSpPr>
          <p:cNvPr id="30" name="object 30"/>
          <p:cNvSpPr/>
          <p:nvPr/>
        </p:nvSpPr>
        <p:spPr>
          <a:xfrm>
            <a:off x="2359704" y="4549929"/>
            <a:ext cx="72553" cy="72553"/>
          </a:xfrm>
          <a:custGeom>
            <a:avLst/>
            <a:gdLst/>
            <a:ahLst/>
            <a:cxnLst/>
            <a:rect l="l" t="t" r="r" b="b"/>
            <a:pathLst>
              <a:path w="80010" h="80010">
                <a:moveTo>
                  <a:pt x="39369" y="0"/>
                </a:moveTo>
                <a:lnTo>
                  <a:pt x="23574" y="3115"/>
                </a:lnTo>
                <a:lnTo>
                  <a:pt x="11112" y="11588"/>
                </a:lnTo>
                <a:lnTo>
                  <a:pt x="2936" y="24110"/>
                </a:lnTo>
                <a:lnTo>
                  <a:pt x="0" y="39369"/>
                </a:lnTo>
                <a:lnTo>
                  <a:pt x="2936" y="55364"/>
                </a:lnTo>
                <a:lnTo>
                  <a:pt x="11112" y="68262"/>
                </a:lnTo>
                <a:lnTo>
                  <a:pt x="23574" y="76874"/>
                </a:lnTo>
                <a:lnTo>
                  <a:pt x="39369" y="80010"/>
                </a:lnTo>
                <a:lnTo>
                  <a:pt x="55364" y="76874"/>
                </a:lnTo>
                <a:lnTo>
                  <a:pt x="68262" y="68262"/>
                </a:lnTo>
                <a:lnTo>
                  <a:pt x="76874" y="55364"/>
                </a:lnTo>
                <a:lnTo>
                  <a:pt x="80009" y="39369"/>
                </a:lnTo>
                <a:lnTo>
                  <a:pt x="76874" y="24110"/>
                </a:lnTo>
                <a:lnTo>
                  <a:pt x="68262" y="11588"/>
                </a:lnTo>
                <a:lnTo>
                  <a:pt x="55364" y="3115"/>
                </a:lnTo>
                <a:lnTo>
                  <a:pt x="39369" y="0"/>
                </a:lnTo>
                <a:close/>
              </a:path>
            </a:pathLst>
          </a:custGeom>
          <a:solidFill>
            <a:srgbClr val="00B8FF"/>
          </a:solidFill>
        </p:spPr>
        <p:txBody>
          <a:bodyPr wrap="square" lIns="0" tIns="0" rIns="0" bIns="0" rtlCol="0"/>
          <a:lstStyle/>
          <a:p>
            <a:endParaRPr sz="1632"/>
          </a:p>
        </p:txBody>
      </p:sp>
      <p:sp>
        <p:nvSpPr>
          <p:cNvPr id="31" name="object 31"/>
          <p:cNvSpPr/>
          <p:nvPr/>
        </p:nvSpPr>
        <p:spPr>
          <a:xfrm>
            <a:off x="3627658" y="3079288"/>
            <a:ext cx="72553" cy="72553"/>
          </a:xfrm>
          <a:custGeom>
            <a:avLst/>
            <a:gdLst/>
            <a:ahLst/>
            <a:cxnLst/>
            <a:rect l="l" t="t" r="r" b="b"/>
            <a:pathLst>
              <a:path w="80010" h="80010">
                <a:moveTo>
                  <a:pt x="39370" y="0"/>
                </a:moveTo>
                <a:lnTo>
                  <a:pt x="24110" y="3115"/>
                </a:lnTo>
                <a:lnTo>
                  <a:pt x="11588" y="11588"/>
                </a:lnTo>
                <a:lnTo>
                  <a:pt x="3115" y="24110"/>
                </a:lnTo>
                <a:lnTo>
                  <a:pt x="0" y="39369"/>
                </a:lnTo>
                <a:lnTo>
                  <a:pt x="3115" y="55364"/>
                </a:lnTo>
                <a:lnTo>
                  <a:pt x="11588" y="68262"/>
                </a:lnTo>
                <a:lnTo>
                  <a:pt x="24110" y="76874"/>
                </a:lnTo>
                <a:lnTo>
                  <a:pt x="39370" y="80010"/>
                </a:lnTo>
                <a:lnTo>
                  <a:pt x="55364" y="76874"/>
                </a:lnTo>
                <a:lnTo>
                  <a:pt x="68262" y="68262"/>
                </a:lnTo>
                <a:lnTo>
                  <a:pt x="76874" y="55364"/>
                </a:lnTo>
                <a:lnTo>
                  <a:pt x="80010" y="39369"/>
                </a:lnTo>
                <a:lnTo>
                  <a:pt x="76874" y="24110"/>
                </a:lnTo>
                <a:lnTo>
                  <a:pt x="68262" y="11588"/>
                </a:lnTo>
                <a:lnTo>
                  <a:pt x="55364" y="3115"/>
                </a:lnTo>
                <a:lnTo>
                  <a:pt x="39370" y="0"/>
                </a:lnTo>
                <a:close/>
              </a:path>
            </a:pathLst>
          </a:custGeom>
          <a:solidFill>
            <a:srgbClr val="FF3366"/>
          </a:solidFill>
        </p:spPr>
        <p:txBody>
          <a:bodyPr wrap="square" lIns="0" tIns="0" rIns="0" bIns="0" rtlCol="0"/>
          <a:lstStyle/>
          <a:p>
            <a:endParaRPr sz="1632"/>
          </a:p>
        </p:txBody>
      </p:sp>
      <p:sp>
        <p:nvSpPr>
          <p:cNvPr id="32" name="object 32"/>
          <p:cNvSpPr/>
          <p:nvPr/>
        </p:nvSpPr>
        <p:spPr>
          <a:xfrm>
            <a:off x="1963541" y="3797910"/>
            <a:ext cx="71402" cy="72553"/>
          </a:xfrm>
          <a:custGeom>
            <a:avLst/>
            <a:gdLst/>
            <a:ahLst/>
            <a:cxnLst/>
            <a:rect l="l" t="t" r="r" b="b"/>
            <a:pathLst>
              <a:path w="78739" h="80010">
                <a:moveTo>
                  <a:pt x="39369" y="0"/>
                </a:moveTo>
                <a:lnTo>
                  <a:pt x="23574" y="3115"/>
                </a:lnTo>
                <a:lnTo>
                  <a:pt x="11112" y="11588"/>
                </a:lnTo>
                <a:lnTo>
                  <a:pt x="2936" y="24110"/>
                </a:lnTo>
                <a:lnTo>
                  <a:pt x="0" y="39370"/>
                </a:lnTo>
                <a:lnTo>
                  <a:pt x="2936" y="55364"/>
                </a:lnTo>
                <a:lnTo>
                  <a:pt x="11112" y="68262"/>
                </a:lnTo>
                <a:lnTo>
                  <a:pt x="23574" y="76874"/>
                </a:lnTo>
                <a:lnTo>
                  <a:pt x="39369" y="80010"/>
                </a:lnTo>
                <a:lnTo>
                  <a:pt x="55165" y="76874"/>
                </a:lnTo>
                <a:lnTo>
                  <a:pt x="67627" y="68262"/>
                </a:lnTo>
                <a:lnTo>
                  <a:pt x="75803" y="55364"/>
                </a:lnTo>
                <a:lnTo>
                  <a:pt x="78739" y="39370"/>
                </a:lnTo>
                <a:lnTo>
                  <a:pt x="75803" y="24110"/>
                </a:lnTo>
                <a:lnTo>
                  <a:pt x="67627" y="11588"/>
                </a:lnTo>
                <a:lnTo>
                  <a:pt x="55165" y="3115"/>
                </a:lnTo>
                <a:lnTo>
                  <a:pt x="39369" y="0"/>
                </a:lnTo>
                <a:close/>
              </a:path>
            </a:pathLst>
          </a:custGeom>
          <a:solidFill>
            <a:srgbClr val="FF3366"/>
          </a:solidFill>
        </p:spPr>
        <p:txBody>
          <a:bodyPr wrap="square" lIns="0" tIns="0" rIns="0" bIns="0" rtlCol="0"/>
          <a:lstStyle/>
          <a:p>
            <a:endParaRPr sz="1632"/>
          </a:p>
        </p:txBody>
      </p:sp>
      <p:sp>
        <p:nvSpPr>
          <p:cNvPr id="33" name="object 33"/>
          <p:cNvSpPr/>
          <p:nvPr/>
        </p:nvSpPr>
        <p:spPr>
          <a:xfrm>
            <a:off x="3937447" y="1879281"/>
            <a:ext cx="71402" cy="71402"/>
          </a:xfrm>
          <a:custGeom>
            <a:avLst/>
            <a:gdLst/>
            <a:ahLst/>
            <a:cxnLst/>
            <a:rect l="l" t="t" r="r" b="b"/>
            <a:pathLst>
              <a:path w="78739" h="78740">
                <a:moveTo>
                  <a:pt x="39370" y="0"/>
                </a:moveTo>
                <a:lnTo>
                  <a:pt x="23574" y="2936"/>
                </a:lnTo>
                <a:lnTo>
                  <a:pt x="11112" y="11112"/>
                </a:lnTo>
                <a:lnTo>
                  <a:pt x="2936" y="23574"/>
                </a:lnTo>
                <a:lnTo>
                  <a:pt x="0" y="39369"/>
                </a:lnTo>
                <a:lnTo>
                  <a:pt x="2936" y="54629"/>
                </a:lnTo>
                <a:lnTo>
                  <a:pt x="11112" y="67151"/>
                </a:lnTo>
                <a:lnTo>
                  <a:pt x="23574" y="75624"/>
                </a:lnTo>
                <a:lnTo>
                  <a:pt x="39370" y="78739"/>
                </a:lnTo>
                <a:lnTo>
                  <a:pt x="54629" y="75624"/>
                </a:lnTo>
                <a:lnTo>
                  <a:pt x="67151" y="67151"/>
                </a:lnTo>
                <a:lnTo>
                  <a:pt x="75624" y="54629"/>
                </a:lnTo>
                <a:lnTo>
                  <a:pt x="78740" y="39369"/>
                </a:lnTo>
                <a:lnTo>
                  <a:pt x="75624" y="23574"/>
                </a:lnTo>
                <a:lnTo>
                  <a:pt x="67151" y="11112"/>
                </a:lnTo>
                <a:lnTo>
                  <a:pt x="54629" y="2936"/>
                </a:lnTo>
                <a:lnTo>
                  <a:pt x="39370" y="0"/>
                </a:lnTo>
                <a:close/>
              </a:path>
            </a:pathLst>
          </a:custGeom>
          <a:solidFill>
            <a:srgbClr val="FF3366"/>
          </a:solidFill>
        </p:spPr>
        <p:txBody>
          <a:bodyPr wrap="square" lIns="0" tIns="0" rIns="0" bIns="0" rtlCol="0"/>
          <a:lstStyle/>
          <a:p>
            <a:endParaRPr sz="1632"/>
          </a:p>
        </p:txBody>
      </p:sp>
      <p:sp>
        <p:nvSpPr>
          <p:cNvPr id="34" name="object 34"/>
          <p:cNvSpPr/>
          <p:nvPr/>
        </p:nvSpPr>
        <p:spPr>
          <a:xfrm>
            <a:off x="3631112" y="4446282"/>
            <a:ext cx="72553" cy="72553"/>
          </a:xfrm>
          <a:custGeom>
            <a:avLst/>
            <a:gdLst/>
            <a:ahLst/>
            <a:cxnLst/>
            <a:rect l="l" t="t" r="r" b="b"/>
            <a:pathLst>
              <a:path w="80010" h="80010">
                <a:moveTo>
                  <a:pt x="39369" y="0"/>
                </a:moveTo>
                <a:lnTo>
                  <a:pt x="24110" y="3115"/>
                </a:lnTo>
                <a:lnTo>
                  <a:pt x="11588" y="11588"/>
                </a:lnTo>
                <a:lnTo>
                  <a:pt x="3115" y="24110"/>
                </a:lnTo>
                <a:lnTo>
                  <a:pt x="0" y="39370"/>
                </a:lnTo>
                <a:lnTo>
                  <a:pt x="3115" y="55364"/>
                </a:lnTo>
                <a:lnTo>
                  <a:pt x="11588" y="68262"/>
                </a:lnTo>
                <a:lnTo>
                  <a:pt x="24110" y="76874"/>
                </a:lnTo>
                <a:lnTo>
                  <a:pt x="39369" y="80010"/>
                </a:lnTo>
                <a:lnTo>
                  <a:pt x="55364" y="76874"/>
                </a:lnTo>
                <a:lnTo>
                  <a:pt x="68262" y="68262"/>
                </a:lnTo>
                <a:lnTo>
                  <a:pt x="76874" y="55364"/>
                </a:lnTo>
                <a:lnTo>
                  <a:pt x="80010" y="39370"/>
                </a:lnTo>
                <a:lnTo>
                  <a:pt x="76874" y="24110"/>
                </a:lnTo>
                <a:lnTo>
                  <a:pt x="68262" y="11588"/>
                </a:lnTo>
                <a:lnTo>
                  <a:pt x="55364" y="3115"/>
                </a:lnTo>
                <a:lnTo>
                  <a:pt x="39369" y="0"/>
                </a:lnTo>
                <a:close/>
              </a:path>
            </a:pathLst>
          </a:custGeom>
          <a:solidFill>
            <a:srgbClr val="FF3366"/>
          </a:solidFill>
        </p:spPr>
        <p:txBody>
          <a:bodyPr wrap="square" lIns="0" tIns="0" rIns="0" bIns="0" rtlCol="0"/>
          <a:lstStyle/>
          <a:p>
            <a:endParaRPr sz="1632"/>
          </a:p>
        </p:txBody>
      </p:sp>
      <p:sp>
        <p:nvSpPr>
          <p:cNvPr id="35" name="object 35"/>
          <p:cNvSpPr/>
          <p:nvPr/>
        </p:nvSpPr>
        <p:spPr>
          <a:xfrm>
            <a:off x="6173927" y="4059330"/>
            <a:ext cx="72553" cy="71402"/>
          </a:xfrm>
          <a:custGeom>
            <a:avLst/>
            <a:gdLst/>
            <a:ahLst/>
            <a:cxnLst/>
            <a:rect l="l" t="t" r="r" b="b"/>
            <a:pathLst>
              <a:path w="80009" h="78739">
                <a:moveTo>
                  <a:pt x="39370" y="0"/>
                </a:moveTo>
                <a:lnTo>
                  <a:pt x="24110" y="2936"/>
                </a:lnTo>
                <a:lnTo>
                  <a:pt x="11588" y="11112"/>
                </a:lnTo>
                <a:lnTo>
                  <a:pt x="3115" y="23574"/>
                </a:lnTo>
                <a:lnTo>
                  <a:pt x="0" y="39370"/>
                </a:lnTo>
                <a:lnTo>
                  <a:pt x="3115" y="54629"/>
                </a:lnTo>
                <a:lnTo>
                  <a:pt x="11588" y="67151"/>
                </a:lnTo>
                <a:lnTo>
                  <a:pt x="24110" y="75624"/>
                </a:lnTo>
                <a:lnTo>
                  <a:pt x="39370" y="78740"/>
                </a:lnTo>
                <a:lnTo>
                  <a:pt x="55364" y="75624"/>
                </a:lnTo>
                <a:lnTo>
                  <a:pt x="68262" y="67151"/>
                </a:lnTo>
                <a:lnTo>
                  <a:pt x="76874" y="54629"/>
                </a:lnTo>
                <a:lnTo>
                  <a:pt x="80009" y="39370"/>
                </a:lnTo>
                <a:lnTo>
                  <a:pt x="76874" y="23574"/>
                </a:lnTo>
                <a:lnTo>
                  <a:pt x="68262" y="11112"/>
                </a:lnTo>
                <a:lnTo>
                  <a:pt x="55364" y="2936"/>
                </a:lnTo>
                <a:lnTo>
                  <a:pt x="39370" y="0"/>
                </a:lnTo>
                <a:close/>
              </a:path>
            </a:pathLst>
          </a:custGeom>
          <a:solidFill>
            <a:srgbClr val="00B8FF"/>
          </a:solidFill>
        </p:spPr>
        <p:txBody>
          <a:bodyPr wrap="square" lIns="0" tIns="0" rIns="0" bIns="0" rtlCol="0"/>
          <a:lstStyle/>
          <a:p>
            <a:endParaRPr sz="1632"/>
          </a:p>
        </p:txBody>
      </p:sp>
      <p:sp>
        <p:nvSpPr>
          <p:cNvPr id="36" name="object 36"/>
          <p:cNvSpPr/>
          <p:nvPr/>
        </p:nvSpPr>
        <p:spPr>
          <a:xfrm>
            <a:off x="7956662" y="4059331"/>
            <a:ext cx="71402" cy="72553"/>
          </a:xfrm>
          <a:custGeom>
            <a:avLst/>
            <a:gdLst/>
            <a:ahLst/>
            <a:cxnLst/>
            <a:rect l="l" t="t" r="r" b="b"/>
            <a:pathLst>
              <a:path w="78740" h="80010">
                <a:moveTo>
                  <a:pt x="39370" y="0"/>
                </a:moveTo>
                <a:lnTo>
                  <a:pt x="23574" y="2936"/>
                </a:lnTo>
                <a:lnTo>
                  <a:pt x="11112" y="11112"/>
                </a:lnTo>
                <a:lnTo>
                  <a:pt x="2936" y="23574"/>
                </a:lnTo>
                <a:lnTo>
                  <a:pt x="0" y="39370"/>
                </a:lnTo>
                <a:lnTo>
                  <a:pt x="2936" y="55364"/>
                </a:lnTo>
                <a:lnTo>
                  <a:pt x="11112" y="68262"/>
                </a:lnTo>
                <a:lnTo>
                  <a:pt x="23574" y="76874"/>
                </a:lnTo>
                <a:lnTo>
                  <a:pt x="39370" y="80010"/>
                </a:lnTo>
                <a:lnTo>
                  <a:pt x="54629" y="76874"/>
                </a:lnTo>
                <a:lnTo>
                  <a:pt x="67151" y="68262"/>
                </a:lnTo>
                <a:lnTo>
                  <a:pt x="75624" y="55364"/>
                </a:lnTo>
                <a:lnTo>
                  <a:pt x="78740" y="39370"/>
                </a:lnTo>
                <a:lnTo>
                  <a:pt x="75624" y="23574"/>
                </a:lnTo>
                <a:lnTo>
                  <a:pt x="67151" y="11112"/>
                </a:lnTo>
                <a:lnTo>
                  <a:pt x="54629" y="2936"/>
                </a:lnTo>
                <a:lnTo>
                  <a:pt x="39370" y="0"/>
                </a:lnTo>
                <a:close/>
              </a:path>
            </a:pathLst>
          </a:custGeom>
          <a:solidFill>
            <a:srgbClr val="00B8FF"/>
          </a:solidFill>
        </p:spPr>
        <p:txBody>
          <a:bodyPr wrap="square" lIns="0" tIns="0" rIns="0" bIns="0" rtlCol="0"/>
          <a:lstStyle/>
          <a:p>
            <a:endParaRPr sz="1632"/>
          </a:p>
        </p:txBody>
      </p:sp>
      <p:sp>
        <p:nvSpPr>
          <p:cNvPr id="37" name="object 37"/>
          <p:cNvSpPr/>
          <p:nvPr/>
        </p:nvSpPr>
        <p:spPr>
          <a:xfrm>
            <a:off x="7173548" y="3869310"/>
            <a:ext cx="71402" cy="71402"/>
          </a:xfrm>
          <a:custGeom>
            <a:avLst/>
            <a:gdLst/>
            <a:ahLst/>
            <a:cxnLst/>
            <a:rect l="l" t="t" r="r" b="b"/>
            <a:pathLst>
              <a:path w="78740" h="78739">
                <a:moveTo>
                  <a:pt x="39370" y="0"/>
                </a:moveTo>
                <a:lnTo>
                  <a:pt x="23574" y="2936"/>
                </a:lnTo>
                <a:lnTo>
                  <a:pt x="11112" y="11112"/>
                </a:lnTo>
                <a:lnTo>
                  <a:pt x="2936" y="23574"/>
                </a:lnTo>
                <a:lnTo>
                  <a:pt x="0" y="39370"/>
                </a:lnTo>
                <a:lnTo>
                  <a:pt x="2936" y="54629"/>
                </a:lnTo>
                <a:lnTo>
                  <a:pt x="11112" y="67151"/>
                </a:lnTo>
                <a:lnTo>
                  <a:pt x="23574" y="75624"/>
                </a:lnTo>
                <a:lnTo>
                  <a:pt x="39370" y="78740"/>
                </a:lnTo>
                <a:lnTo>
                  <a:pt x="54629" y="75624"/>
                </a:lnTo>
                <a:lnTo>
                  <a:pt x="67151" y="67151"/>
                </a:lnTo>
                <a:lnTo>
                  <a:pt x="75624" y="54629"/>
                </a:lnTo>
                <a:lnTo>
                  <a:pt x="78740" y="39370"/>
                </a:lnTo>
                <a:lnTo>
                  <a:pt x="75624" y="23574"/>
                </a:lnTo>
                <a:lnTo>
                  <a:pt x="67151" y="11112"/>
                </a:lnTo>
                <a:lnTo>
                  <a:pt x="54629" y="2936"/>
                </a:lnTo>
                <a:lnTo>
                  <a:pt x="39370" y="0"/>
                </a:lnTo>
                <a:close/>
              </a:path>
            </a:pathLst>
          </a:custGeom>
          <a:solidFill>
            <a:srgbClr val="00B8FF"/>
          </a:solidFill>
        </p:spPr>
        <p:txBody>
          <a:bodyPr wrap="square" lIns="0" tIns="0" rIns="0" bIns="0" rtlCol="0"/>
          <a:lstStyle/>
          <a:p>
            <a:endParaRPr sz="1632"/>
          </a:p>
        </p:txBody>
      </p:sp>
      <p:sp>
        <p:nvSpPr>
          <p:cNvPr id="38" name="object 38"/>
          <p:cNvSpPr/>
          <p:nvPr/>
        </p:nvSpPr>
        <p:spPr>
          <a:xfrm>
            <a:off x="2851454" y="3595222"/>
            <a:ext cx="179655" cy="207295"/>
          </a:xfrm>
          <a:custGeom>
            <a:avLst/>
            <a:gdLst/>
            <a:ahLst/>
            <a:cxnLst/>
            <a:rect l="l" t="t" r="r" b="b"/>
            <a:pathLst>
              <a:path w="198120" h="228600">
                <a:moveTo>
                  <a:pt x="0" y="228600"/>
                </a:moveTo>
                <a:lnTo>
                  <a:pt x="198119" y="0"/>
                </a:lnTo>
              </a:path>
            </a:pathLst>
          </a:custGeom>
          <a:ln w="10782">
            <a:solidFill>
              <a:srgbClr val="00B8FF"/>
            </a:solidFill>
          </a:ln>
        </p:spPr>
        <p:txBody>
          <a:bodyPr wrap="square" lIns="0" tIns="0" rIns="0" bIns="0" rtlCol="0"/>
          <a:lstStyle/>
          <a:p>
            <a:endParaRPr sz="1632"/>
          </a:p>
        </p:txBody>
      </p:sp>
      <p:sp>
        <p:nvSpPr>
          <p:cNvPr id="39" name="object 39"/>
          <p:cNvSpPr/>
          <p:nvPr/>
        </p:nvSpPr>
        <p:spPr>
          <a:xfrm>
            <a:off x="3010379" y="3542246"/>
            <a:ext cx="66795" cy="71402"/>
          </a:xfrm>
          <a:custGeom>
            <a:avLst/>
            <a:gdLst/>
            <a:ahLst/>
            <a:cxnLst/>
            <a:rect l="l" t="t" r="r" b="b"/>
            <a:pathLst>
              <a:path w="73660" h="78739">
                <a:moveTo>
                  <a:pt x="73660" y="0"/>
                </a:moveTo>
                <a:lnTo>
                  <a:pt x="0" y="43179"/>
                </a:lnTo>
                <a:lnTo>
                  <a:pt x="40640" y="78739"/>
                </a:lnTo>
                <a:lnTo>
                  <a:pt x="73660" y="0"/>
                </a:lnTo>
                <a:close/>
              </a:path>
            </a:pathLst>
          </a:custGeom>
          <a:solidFill>
            <a:srgbClr val="00B8FF"/>
          </a:solidFill>
        </p:spPr>
        <p:txBody>
          <a:bodyPr wrap="square" lIns="0" tIns="0" rIns="0" bIns="0" rtlCol="0"/>
          <a:lstStyle/>
          <a:p>
            <a:endParaRPr sz="1632"/>
          </a:p>
        </p:txBody>
      </p:sp>
      <p:sp>
        <p:nvSpPr>
          <p:cNvPr id="40" name="object 40"/>
          <p:cNvSpPr/>
          <p:nvPr/>
        </p:nvSpPr>
        <p:spPr>
          <a:xfrm>
            <a:off x="3556255" y="3223243"/>
            <a:ext cx="64492" cy="253360"/>
          </a:xfrm>
          <a:custGeom>
            <a:avLst/>
            <a:gdLst/>
            <a:ahLst/>
            <a:cxnLst/>
            <a:rect l="l" t="t" r="r" b="b"/>
            <a:pathLst>
              <a:path w="71120" h="279400">
                <a:moveTo>
                  <a:pt x="0" y="279400"/>
                </a:moveTo>
                <a:lnTo>
                  <a:pt x="71119" y="0"/>
                </a:lnTo>
              </a:path>
            </a:pathLst>
          </a:custGeom>
          <a:ln w="10782">
            <a:solidFill>
              <a:srgbClr val="00B8FF"/>
            </a:solidFill>
          </a:ln>
        </p:spPr>
        <p:txBody>
          <a:bodyPr wrap="square" lIns="0" tIns="0" rIns="0" bIns="0" rtlCol="0"/>
          <a:lstStyle/>
          <a:p>
            <a:endParaRPr sz="1632"/>
          </a:p>
        </p:txBody>
      </p:sp>
      <p:sp>
        <p:nvSpPr>
          <p:cNvPr id="41" name="object 41"/>
          <p:cNvSpPr/>
          <p:nvPr/>
        </p:nvSpPr>
        <p:spPr>
          <a:xfrm>
            <a:off x="3596563" y="3155295"/>
            <a:ext cx="47216" cy="77160"/>
          </a:xfrm>
          <a:custGeom>
            <a:avLst/>
            <a:gdLst/>
            <a:ahLst/>
            <a:cxnLst/>
            <a:rect l="l" t="t" r="r" b="b"/>
            <a:pathLst>
              <a:path w="52070" h="85089">
                <a:moveTo>
                  <a:pt x="45719" y="0"/>
                </a:moveTo>
                <a:lnTo>
                  <a:pt x="0" y="71120"/>
                </a:lnTo>
                <a:lnTo>
                  <a:pt x="52069" y="85090"/>
                </a:lnTo>
                <a:lnTo>
                  <a:pt x="45719" y="0"/>
                </a:lnTo>
                <a:close/>
              </a:path>
            </a:pathLst>
          </a:custGeom>
          <a:solidFill>
            <a:srgbClr val="00B8FF"/>
          </a:solidFill>
        </p:spPr>
        <p:txBody>
          <a:bodyPr wrap="square" lIns="0" tIns="0" rIns="0" bIns="0" rtlCol="0"/>
          <a:lstStyle/>
          <a:p>
            <a:endParaRPr sz="1632"/>
          </a:p>
        </p:txBody>
      </p:sp>
      <p:sp>
        <p:nvSpPr>
          <p:cNvPr id="42" name="object 42"/>
          <p:cNvSpPr/>
          <p:nvPr/>
        </p:nvSpPr>
        <p:spPr>
          <a:xfrm>
            <a:off x="3667965" y="4521138"/>
            <a:ext cx="85221" cy="223417"/>
          </a:xfrm>
          <a:custGeom>
            <a:avLst/>
            <a:gdLst/>
            <a:ahLst/>
            <a:cxnLst/>
            <a:rect l="l" t="t" r="r" b="b"/>
            <a:pathLst>
              <a:path w="93979" h="246379">
                <a:moveTo>
                  <a:pt x="0" y="0"/>
                </a:moveTo>
                <a:lnTo>
                  <a:pt x="93979" y="246380"/>
                </a:lnTo>
              </a:path>
            </a:pathLst>
          </a:custGeom>
          <a:ln w="10782">
            <a:solidFill>
              <a:srgbClr val="FF3366"/>
            </a:solidFill>
          </a:ln>
        </p:spPr>
        <p:txBody>
          <a:bodyPr wrap="square" lIns="0" tIns="0" rIns="0" bIns="0" rtlCol="0"/>
          <a:lstStyle/>
          <a:p>
            <a:endParaRPr sz="1632"/>
          </a:p>
        </p:txBody>
      </p:sp>
      <p:sp>
        <p:nvSpPr>
          <p:cNvPr id="43" name="object 43"/>
          <p:cNvSpPr/>
          <p:nvPr/>
        </p:nvSpPr>
        <p:spPr>
          <a:xfrm>
            <a:off x="3730152" y="4733038"/>
            <a:ext cx="48369" cy="77160"/>
          </a:xfrm>
          <a:custGeom>
            <a:avLst/>
            <a:gdLst/>
            <a:ahLst/>
            <a:cxnLst/>
            <a:rect l="l" t="t" r="r" b="b"/>
            <a:pathLst>
              <a:path w="53339" h="85089">
                <a:moveTo>
                  <a:pt x="49530" y="0"/>
                </a:moveTo>
                <a:lnTo>
                  <a:pt x="0" y="20320"/>
                </a:lnTo>
                <a:lnTo>
                  <a:pt x="53340" y="85090"/>
                </a:lnTo>
                <a:lnTo>
                  <a:pt x="49530" y="0"/>
                </a:lnTo>
                <a:close/>
              </a:path>
            </a:pathLst>
          </a:custGeom>
          <a:solidFill>
            <a:srgbClr val="FF3366"/>
          </a:solidFill>
        </p:spPr>
        <p:txBody>
          <a:bodyPr wrap="square" lIns="0" tIns="0" rIns="0" bIns="0" rtlCol="0"/>
          <a:lstStyle/>
          <a:p>
            <a:endParaRPr sz="1632"/>
          </a:p>
        </p:txBody>
      </p:sp>
      <p:sp>
        <p:nvSpPr>
          <p:cNvPr id="44" name="object 44"/>
          <p:cNvSpPr/>
          <p:nvPr/>
        </p:nvSpPr>
        <p:spPr>
          <a:xfrm>
            <a:off x="2014212" y="2922665"/>
            <a:ext cx="185414" cy="162381"/>
          </a:xfrm>
          <a:custGeom>
            <a:avLst/>
            <a:gdLst/>
            <a:ahLst/>
            <a:cxnLst/>
            <a:rect l="l" t="t" r="r" b="b"/>
            <a:pathLst>
              <a:path w="204469" h="179069">
                <a:moveTo>
                  <a:pt x="204469" y="179070"/>
                </a:moveTo>
                <a:lnTo>
                  <a:pt x="0" y="0"/>
                </a:lnTo>
              </a:path>
            </a:pathLst>
          </a:custGeom>
          <a:ln w="10782">
            <a:solidFill>
              <a:srgbClr val="00B8FF"/>
            </a:solidFill>
          </a:ln>
        </p:spPr>
        <p:txBody>
          <a:bodyPr wrap="square" lIns="0" tIns="0" rIns="0" bIns="0" rtlCol="0"/>
          <a:lstStyle/>
          <a:p>
            <a:endParaRPr sz="1632"/>
          </a:p>
        </p:txBody>
      </p:sp>
      <p:sp>
        <p:nvSpPr>
          <p:cNvPr id="45" name="object 45"/>
          <p:cNvSpPr/>
          <p:nvPr/>
        </p:nvSpPr>
        <p:spPr>
          <a:xfrm>
            <a:off x="1961238" y="2876599"/>
            <a:ext cx="71402" cy="66795"/>
          </a:xfrm>
          <a:custGeom>
            <a:avLst/>
            <a:gdLst/>
            <a:ahLst/>
            <a:cxnLst/>
            <a:rect l="l" t="t" r="r" b="b"/>
            <a:pathLst>
              <a:path w="78739" h="73660">
                <a:moveTo>
                  <a:pt x="0" y="0"/>
                </a:moveTo>
                <a:lnTo>
                  <a:pt x="43179" y="73660"/>
                </a:lnTo>
                <a:lnTo>
                  <a:pt x="78739" y="33020"/>
                </a:lnTo>
                <a:lnTo>
                  <a:pt x="0" y="0"/>
                </a:lnTo>
                <a:close/>
              </a:path>
            </a:pathLst>
          </a:custGeom>
          <a:solidFill>
            <a:srgbClr val="00B8FF"/>
          </a:solidFill>
        </p:spPr>
        <p:txBody>
          <a:bodyPr wrap="square" lIns="0" tIns="0" rIns="0" bIns="0" rtlCol="0"/>
          <a:lstStyle/>
          <a:p>
            <a:endParaRPr sz="1632"/>
          </a:p>
        </p:txBody>
      </p:sp>
      <p:sp>
        <p:nvSpPr>
          <p:cNvPr id="46" name="object 46"/>
          <p:cNvSpPr/>
          <p:nvPr/>
        </p:nvSpPr>
        <p:spPr>
          <a:xfrm>
            <a:off x="2329762" y="2475829"/>
            <a:ext cx="219963" cy="54127"/>
          </a:xfrm>
          <a:custGeom>
            <a:avLst/>
            <a:gdLst/>
            <a:ahLst/>
            <a:cxnLst/>
            <a:rect l="l" t="t" r="r" b="b"/>
            <a:pathLst>
              <a:path w="242569" h="59689">
                <a:moveTo>
                  <a:pt x="0" y="59690"/>
                </a:moveTo>
                <a:lnTo>
                  <a:pt x="242569" y="0"/>
                </a:lnTo>
              </a:path>
            </a:pathLst>
          </a:custGeom>
          <a:ln w="10782">
            <a:solidFill>
              <a:srgbClr val="00B8FF"/>
            </a:solidFill>
          </a:ln>
        </p:spPr>
        <p:txBody>
          <a:bodyPr wrap="square" lIns="0" tIns="0" rIns="0" bIns="0" rtlCol="0"/>
          <a:lstStyle/>
          <a:p>
            <a:endParaRPr sz="1632"/>
          </a:p>
        </p:txBody>
      </p:sp>
      <p:sp>
        <p:nvSpPr>
          <p:cNvPr id="47" name="object 47"/>
          <p:cNvSpPr/>
          <p:nvPr/>
        </p:nvSpPr>
        <p:spPr>
          <a:xfrm>
            <a:off x="2540512" y="2452797"/>
            <a:ext cx="77160" cy="47216"/>
          </a:xfrm>
          <a:custGeom>
            <a:avLst/>
            <a:gdLst/>
            <a:ahLst/>
            <a:cxnLst/>
            <a:rect l="l" t="t" r="r" b="b"/>
            <a:pathLst>
              <a:path w="85089" h="52069">
                <a:moveTo>
                  <a:pt x="0" y="0"/>
                </a:moveTo>
                <a:lnTo>
                  <a:pt x="13969" y="52070"/>
                </a:lnTo>
                <a:lnTo>
                  <a:pt x="85090" y="6350"/>
                </a:lnTo>
                <a:lnTo>
                  <a:pt x="0" y="0"/>
                </a:lnTo>
                <a:close/>
              </a:path>
            </a:pathLst>
          </a:custGeom>
          <a:solidFill>
            <a:srgbClr val="00B8FF"/>
          </a:solidFill>
        </p:spPr>
        <p:txBody>
          <a:bodyPr wrap="square" lIns="0" tIns="0" rIns="0" bIns="0" rtlCol="0"/>
          <a:lstStyle/>
          <a:p>
            <a:endParaRPr sz="1632"/>
          </a:p>
        </p:txBody>
      </p:sp>
      <p:sp>
        <p:nvSpPr>
          <p:cNvPr id="48" name="object 48"/>
          <p:cNvSpPr/>
          <p:nvPr/>
        </p:nvSpPr>
        <p:spPr>
          <a:xfrm>
            <a:off x="2036095" y="3868159"/>
            <a:ext cx="362766" cy="254512"/>
          </a:xfrm>
          <a:custGeom>
            <a:avLst/>
            <a:gdLst/>
            <a:ahLst/>
            <a:cxnLst/>
            <a:rect l="l" t="t" r="r" b="b"/>
            <a:pathLst>
              <a:path w="400050" h="280670">
                <a:moveTo>
                  <a:pt x="0" y="0"/>
                </a:moveTo>
                <a:lnTo>
                  <a:pt x="400050" y="280669"/>
                </a:lnTo>
              </a:path>
            </a:pathLst>
          </a:custGeom>
          <a:ln w="10782">
            <a:solidFill>
              <a:srgbClr val="FF3366"/>
            </a:solidFill>
          </a:ln>
        </p:spPr>
        <p:txBody>
          <a:bodyPr wrap="square" lIns="0" tIns="0" rIns="0" bIns="0" rtlCol="0"/>
          <a:lstStyle/>
          <a:p>
            <a:endParaRPr sz="1632"/>
          </a:p>
        </p:txBody>
      </p:sp>
      <p:sp>
        <p:nvSpPr>
          <p:cNvPr id="49" name="object 49"/>
          <p:cNvSpPr/>
          <p:nvPr/>
        </p:nvSpPr>
        <p:spPr>
          <a:xfrm>
            <a:off x="2381586" y="4100791"/>
            <a:ext cx="74856" cy="62188"/>
          </a:xfrm>
          <a:custGeom>
            <a:avLst/>
            <a:gdLst/>
            <a:ahLst/>
            <a:cxnLst/>
            <a:rect l="l" t="t" r="r" b="b"/>
            <a:pathLst>
              <a:path w="82550" h="68579">
                <a:moveTo>
                  <a:pt x="31750" y="0"/>
                </a:moveTo>
                <a:lnTo>
                  <a:pt x="0" y="43179"/>
                </a:lnTo>
                <a:lnTo>
                  <a:pt x="82550" y="68579"/>
                </a:lnTo>
                <a:lnTo>
                  <a:pt x="31750" y="0"/>
                </a:lnTo>
                <a:close/>
              </a:path>
            </a:pathLst>
          </a:custGeom>
          <a:solidFill>
            <a:srgbClr val="FF3366"/>
          </a:solidFill>
        </p:spPr>
        <p:txBody>
          <a:bodyPr wrap="square" lIns="0" tIns="0" rIns="0" bIns="0" rtlCol="0"/>
          <a:lstStyle/>
          <a:p>
            <a:endParaRPr sz="1632"/>
          </a:p>
        </p:txBody>
      </p:sp>
      <p:sp>
        <p:nvSpPr>
          <p:cNvPr id="50" name="object 50"/>
          <p:cNvSpPr/>
          <p:nvPr/>
        </p:nvSpPr>
        <p:spPr>
          <a:xfrm>
            <a:off x="4059521" y="3933803"/>
            <a:ext cx="575819" cy="59885"/>
          </a:xfrm>
          <a:custGeom>
            <a:avLst/>
            <a:gdLst/>
            <a:ahLst/>
            <a:cxnLst/>
            <a:rect l="l" t="t" r="r" b="b"/>
            <a:pathLst>
              <a:path w="635000" h="66039">
                <a:moveTo>
                  <a:pt x="0" y="0"/>
                </a:moveTo>
                <a:lnTo>
                  <a:pt x="635000" y="66039"/>
                </a:lnTo>
              </a:path>
            </a:pathLst>
          </a:custGeom>
          <a:ln w="10782">
            <a:solidFill>
              <a:srgbClr val="00B8FF"/>
            </a:solidFill>
          </a:ln>
        </p:spPr>
        <p:txBody>
          <a:bodyPr wrap="square" lIns="0" tIns="0" rIns="0" bIns="0" rtlCol="0"/>
          <a:lstStyle/>
          <a:p>
            <a:endParaRPr sz="1632"/>
          </a:p>
        </p:txBody>
      </p:sp>
      <p:sp>
        <p:nvSpPr>
          <p:cNvPr id="51" name="object 51"/>
          <p:cNvSpPr/>
          <p:nvPr/>
        </p:nvSpPr>
        <p:spPr>
          <a:xfrm>
            <a:off x="4629582" y="3968352"/>
            <a:ext cx="76008" cy="49520"/>
          </a:xfrm>
          <a:custGeom>
            <a:avLst/>
            <a:gdLst/>
            <a:ahLst/>
            <a:cxnLst/>
            <a:rect l="l" t="t" r="r" b="b"/>
            <a:pathLst>
              <a:path w="83820" h="54610">
                <a:moveTo>
                  <a:pt x="6350" y="0"/>
                </a:moveTo>
                <a:lnTo>
                  <a:pt x="0" y="54610"/>
                </a:lnTo>
                <a:lnTo>
                  <a:pt x="83820" y="35560"/>
                </a:lnTo>
                <a:lnTo>
                  <a:pt x="6350" y="0"/>
                </a:lnTo>
                <a:close/>
              </a:path>
            </a:pathLst>
          </a:custGeom>
          <a:solidFill>
            <a:srgbClr val="00B8FF"/>
          </a:solidFill>
        </p:spPr>
        <p:txBody>
          <a:bodyPr wrap="square" lIns="0" tIns="0" rIns="0" bIns="0" rtlCol="0"/>
          <a:lstStyle/>
          <a:p>
            <a:endParaRPr sz="1632"/>
          </a:p>
        </p:txBody>
      </p:sp>
      <p:sp>
        <p:nvSpPr>
          <p:cNvPr id="52" name="object 52"/>
          <p:cNvSpPr txBox="1">
            <a:spLocks noGrp="1"/>
          </p:cNvSpPr>
          <p:nvPr>
            <p:ph type="title"/>
          </p:nvPr>
        </p:nvSpPr>
        <p:spPr>
          <a:xfrm>
            <a:off x="847604" y="232441"/>
            <a:ext cx="7439577" cy="1365845"/>
          </a:xfrm>
          <a:prstGeom prst="rect">
            <a:avLst/>
          </a:prstGeom>
        </p:spPr>
        <p:txBody>
          <a:bodyPr vert="horz" wrap="square" lIns="0" tIns="11516" rIns="0" bIns="0" rtlCol="0" anchor="ctr">
            <a:spAutoFit/>
          </a:bodyPr>
          <a:lstStyle/>
          <a:p>
            <a:pPr marL="11516">
              <a:spcBef>
                <a:spcPts val="91"/>
              </a:spcBef>
            </a:pPr>
            <a:r>
              <a:rPr spc="-9" dirty="0"/>
              <a:t>Statistical physics and chemical</a:t>
            </a:r>
            <a:r>
              <a:rPr spc="27" dirty="0"/>
              <a:t> </a:t>
            </a:r>
            <a:r>
              <a:rPr spc="-9" dirty="0"/>
              <a:t>reaction</a:t>
            </a:r>
          </a:p>
        </p:txBody>
      </p:sp>
      <p:sp>
        <p:nvSpPr>
          <p:cNvPr id="53" name="object 53"/>
          <p:cNvSpPr txBox="1"/>
          <p:nvPr/>
        </p:nvSpPr>
        <p:spPr>
          <a:xfrm>
            <a:off x="5644175" y="2247807"/>
            <a:ext cx="2987346" cy="969570"/>
          </a:xfrm>
          <a:prstGeom prst="rect">
            <a:avLst/>
          </a:prstGeom>
        </p:spPr>
        <p:txBody>
          <a:bodyPr vert="horz" wrap="square" lIns="0" tIns="35125" rIns="0" bIns="0" rtlCol="0">
            <a:spAutoFit/>
          </a:bodyPr>
          <a:lstStyle/>
          <a:p>
            <a:pPr marL="11516" marR="4607">
              <a:lnSpc>
                <a:spcPct val="92900"/>
              </a:lnSpc>
              <a:spcBef>
                <a:spcPts val="277"/>
              </a:spcBef>
            </a:pPr>
            <a:r>
              <a:rPr sz="2176" spc="-9" dirty="0">
                <a:solidFill>
                  <a:srgbClr val="4C4C4C"/>
                </a:solidFill>
                <a:latin typeface="Arial"/>
                <a:cs typeface="Arial"/>
              </a:rPr>
              <a:t>Probability </a:t>
            </a:r>
            <a:r>
              <a:rPr sz="2176" dirty="0">
                <a:solidFill>
                  <a:srgbClr val="4C4C4C"/>
                </a:solidFill>
                <a:latin typeface="Arial"/>
                <a:cs typeface="Arial"/>
              </a:rPr>
              <a:t>to </a:t>
            </a:r>
            <a:r>
              <a:rPr sz="2176" spc="-5" dirty="0">
                <a:solidFill>
                  <a:srgbClr val="4C4C4C"/>
                </a:solidFill>
                <a:latin typeface="Arial"/>
                <a:cs typeface="Arial"/>
              </a:rPr>
              <a:t>find an  object in </a:t>
            </a:r>
            <a:r>
              <a:rPr sz="2176" dirty="0">
                <a:solidFill>
                  <a:srgbClr val="4C4C4C"/>
                </a:solidFill>
                <a:latin typeface="Arial"/>
                <a:cs typeface="Arial"/>
              </a:rPr>
              <a:t>a </a:t>
            </a:r>
            <a:r>
              <a:rPr sz="2176" spc="-5" dirty="0">
                <a:solidFill>
                  <a:srgbClr val="4C4C4C"/>
                </a:solidFill>
                <a:latin typeface="Arial"/>
                <a:cs typeface="Arial"/>
              </a:rPr>
              <a:t>container  within an interval of</a:t>
            </a:r>
            <a:r>
              <a:rPr sz="2176" spc="-54" dirty="0">
                <a:solidFill>
                  <a:srgbClr val="4C4C4C"/>
                </a:solidFill>
                <a:latin typeface="Arial"/>
                <a:cs typeface="Arial"/>
              </a:rPr>
              <a:t> </a:t>
            </a:r>
            <a:r>
              <a:rPr sz="2176" dirty="0">
                <a:solidFill>
                  <a:srgbClr val="4C4C4C"/>
                </a:solidFill>
                <a:latin typeface="Arial"/>
                <a:cs typeface="Arial"/>
              </a:rPr>
              <a:t>time</a:t>
            </a:r>
            <a:endParaRPr sz="2176">
              <a:latin typeface="Arial"/>
              <a:cs typeface="Arial"/>
            </a:endParaRPr>
          </a:p>
        </p:txBody>
      </p:sp>
    </p:spTree>
    <p:extLst>
      <p:ext uri="{BB962C8B-B14F-4D97-AF65-F5344CB8AC3E}">
        <p14:creationId xmlns:p14="http://schemas.microsoft.com/office/powerpoint/2010/main" val="1177645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96190" y="3917293"/>
            <a:ext cx="230327" cy="219963"/>
          </a:xfrm>
          <a:custGeom>
            <a:avLst/>
            <a:gdLst/>
            <a:ahLst/>
            <a:cxnLst/>
            <a:rect l="l" t="t" r="r" b="b"/>
            <a:pathLst>
              <a:path w="254000" h="242570">
                <a:moveTo>
                  <a:pt x="104139" y="231140"/>
                </a:moveTo>
                <a:lnTo>
                  <a:pt x="0" y="231140"/>
                </a:lnTo>
                <a:lnTo>
                  <a:pt x="0" y="242570"/>
                </a:lnTo>
                <a:lnTo>
                  <a:pt x="5079" y="242570"/>
                </a:lnTo>
                <a:lnTo>
                  <a:pt x="15081" y="242371"/>
                </a:lnTo>
                <a:lnTo>
                  <a:pt x="40798" y="241498"/>
                </a:lnTo>
                <a:lnTo>
                  <a:pt x="50800" y="241300"/>
                </a:lnTo>
                <a:lnTo>
                  <a:pt x="104139" y="241300"/>
                </a:lnTo>
                <a:lnTo>
                  <a:pt x="104139" y="231140"/>
                </a:lnTo>
                <a:close/>
              </a:path>
              <a:path w="254000" h="242570">
                <a:moveTo>
                  <a:pt x="104139" y="241300"/>
                </a:moveTo>
                <a:lnTo>
                  <a:pt x="80010" y="241300"/>
                </a:lnTo>
                <a:lnTo>
                  <a:pt x="88900" y="242570"/>
                </a:lnTo>
                <a:lnTo>
                  <a:pt x="104139" y="242570"/>
                </a:lnTo>
                <a:lnTo>
                  <a:pt x="104139" y="241300"/>
                </a:lnTo>
                <a:close/>
              </a:path>
              <a:path w="254000" h="242570">
                <a:moveTo>
                  <a:pt x="123189" y="10160"/>
                </a:moveTo>
                <a:lnTo>
                  <a:pt x="80010" y="10160"/>
                </a:lnTo>
                <a:lnTo>
                  <a:pt x="83819" y="11430"/>
                </a:lnTo>
                <a:lnTo>
                  <a:pt x="88900" y="11430"/>
                </a:lnTo>
                <a:lnTo>
                  <a:pt x="91439" y="12700"/>
                </a:lnTo>
                <a:lnTo>
                  <a:pt x="91439" y="19050"/>
                </a:lnTo>
                <a:lnTo>
                  <a:pt x="90169" y="20320"/>
                </a:lnTo>
                <a:lnTo>
                  <a:pt x="88900" y="24130"/>
                </a:lnTo>
                <a:lnTo>
                  <a:pt x="41910" y="214630"/>
                </a:lnTo>
                <a:lnTo>
                  <a:pt x="10160" y="231140"/>
                </a:lnTo>
                <a:lnTo>
                  <a:pt x="69850" y="231140"/>
                </a:lnTo>
                <a:lnTo>
                  <a:pt x="69850" y="223520"/>
                </a:lnTo>
                <a:lnTo>
                  <a:pt x="71119" y="220980"/>
                </a:lnTo>
                <a:lnTo>
                  <a:pt x="71119" y="219710"/>
                </a:lnTo>
                <a:lnTo>
                  <a:pt x="93979" y="130810"/>
                </a:lnTo>
                <a:lnTo>
                  <a:pt x="153669" y="130810"/>
                </a:lnTo>
                <a:lnTo>
                  <a:pt x="190777" y="124241"/>
                </a:lnTo>
                <a:lnTo>
                  <a:pt x="197404" y="120650"/>
                </a:lnTo>
                <a:lnTo>
                  <a:pt x="93979" y="120650"/>
                </a:lnTo>
                <a:lnTo>
                  <a:pt x="118110" y="24130"/>
                </a:lnTo>
                <a:lnTo>
                  <a:pt x="121919" y="11430"/>
                </a:lnTo>
                <a:lnTo>
                  <a:pt x="123189" y="10160"/>
                </a:lnTo>
                <a:close/>
              </a:path>
              <a:path w="254000" h="242570">
                <a:moveTo>
                  <a:pt x="182880" y="0"/>
                </a:moveTo>
                <a:lnTo>
                  <a:pt x="58419" y="0"/>
                </a:lnTo>
                <a:lnTo>
                  <a:pt x="58419" y="10160"/>
                </a:lnTo>
                <a:lnTo>
                  <a:pt x="172719" y="10160"/>
                </a:lnTo>
                <a:lnTo>
                  <a:pt x="192583" y="12124"/>
                </a:lnTo>
                <a:lnTo>
                  <a:pt x="207803" y="18256"/>
                </a:lnTo>
                <a:lnTo>
                  <a:pt x="217547" y="28912"/>
                </a:lnTo>
                <a:lnTo>
                  <a:pt x="220980" y="44450"/>
                </a:lnTo>
                <a:lnTo>
                  <a:pt x="219571" y="57507"/>
                </a:lnTo>
                <a:lnTo>
                  <a:pt x="199389" y="102870"/>
                </a:lnTo>
                <a:lnTo>
                  <a:pt x="157420" y="120014"/>
                </a:lnTo>
                <a:lnTo>
                  <a:pt x="144780" y="120650"/>
                </a:lnTo>
                <a:lnTo>
                  <a:pt x="197404" y="120650"/>
                </a:lnTo>
                <a:lnTo>
                  <a:pt x="222885" y="106838"/>
                </a:lnTo>
                <a:lnTo>
                  <a:pt x="245467" y="82053"/>
                </a:lnTo>
                <a:lnTo>
                  <a:pt x="253999" y="53340"/>
                </a:lnTo>
                <a:lnTo>
                  <a:pt x="249674" y="33218"/>
                </a:lnTo>
                <a:lnTo>
                  <a:pt x="236537" y="16192"/>
                </a:lnTo>
                <a:lnTo>
                  <a:pt x="214352" y="4405"/>
                </a:lnTo>
                <a:lnTo>
                  <a:pt x="182880" y="0"/>
                </a:lnTo>
                <a:close/>
              </a:path>
            </a:pathLst>
          </a:custGeom>
          <a:solidFill>
            <a:srgbClr val="000000"/>
          </a:solidFill>
        </p:spPr>
        <p:txBody>
          <a:bodyPr wrap="square" lIns="0" tIns="0" rIns="0" bIns="0" rtlCol="0"/>
          <a:lstStyle/>
          <a:p>
            <a:endParaRPr sz="1632"/>
          </a:p>
        </p:txBody>
      </p:sp>
      <p:sp>
        <p:nvSpPr>
          <p:cNvPr id="3" name="object 3"/>
          <p:cNvSpPr/>
          <p:nvPr/>
        </p:nvSpPr>
        <p:spPr>
          <a:xfrm>
            <a:off x="6064521" y="3895413"/>
            <a:ext cx="76008" cy="322458"/>
          </a:xfrm>
          <a:custGeom>
            <a:avLst/>
            <a:gdLst/>
            <a:ahLst/>
            <a:cxnLst/>
            <a:rect l="l" t="t" r="r" b="b"/>
            <a:pathLst>
              <a:path w="83820" h="355600">
                <a:moveTo>
                  <a:pt x="82550" y="0"/>
                </a:moveTo>
                <a:lnTo>
                  <a:pt x="80009" y="0"/>
                </a:lnTo>
                <a:lnTo>
                  <a:pt x="72330" y="4484"/>
                </a:lnTo>
                <a:lnTo>
                  <a:pt x="39826" y="39647"/>
                </a:lnTo>
                <a:lnTo>
                  <a:pt x="11251" y="99218"/>
                </a:lnTo>
                <a:lnTo>
                  <a:pt x="892" y="154146"/>
                </a:lnTo>
                <a:lnTo>
                  <a:pt x="0" y="177800"/>
                </a:lnTo>
                <a:lnTo>
                  <a:pt x="892" y="201314"/>
                </a:lnTo>
                <a:lnTo>
                  <a:pt x="11251" y="258345"/>
                </a:lnTo>
                <a:lnTo>
                  <a:pt x="40897" y="317559"/>
                </a:lnTo>
                <a:lnTo>
                  <a:pt x="72687" y="351333"/>
                </a:lnTo>
                <a:lnTo>
                  <a:pt x="80009" y="355600"/>
                </a:lnTo>
                <a:lnTo>
                  <a:pt x="82550" y="355600"/>
                </a:lnTo>
                <a:lnTo>
                  <a:pt x="83820" y="354329"/>
                </a:lnTo>
                <a:lnTo>
                  <a:pt x="83820" y="350520"/>
                </a:lnTo>
                <a:lnTo>
                  <a:pt x="77470" y="344170"/>
                </a:lnTo>
                <a:lnTo>
                  <a:pt x="49986" y="307101"/>
                </a:lnTo>
                <a:lnTo>
                  <a:pt x="32861" y="264795"/>
                </a:lnTo>
                <a:lnTo>
                  <a:pt x="24070" y="220583"/>
                </a:lnTo>
                <a:lnTo>
                  <a:pt x="21589" y="177800"/>
                </a:lnTo>
                <a:lnTo>
                  <a:pt x="24268" y="132139"/>
                </a:lnTo>
                <a:lnTo>
                  <a:pt x="33496" y="87788"/>
                </a:lnTo>
                <a:lnTo>
                  <a:pt x="51057" y="46533"/>
                </a:lnTo>
                <a:lnTo>
                  <a:pt x="78739" y="10160"/>
                </a:lnTo>
                <a:lnTo>
                  <a:pt x="83820" y="5079"/>
                </a:lnTo>
                <a:lnTo>
                  <a:pt x="83820" y="1270"/>
                </a:lnTo>
                <a:lnTo>
                  <a:pt x="82550" y="0"/>
                </a:lnTo>
                <a:close/>
              </a:path>
            </a:pathLst>
          </a:custGeom>
          <a:solidFill>
            <a:srgbClr val="000000"/>
          </a:solidFill>
        </p:spPr>
        <p:txBody>
          <a:bodyPr wrap="square" lIns="0" tIns="0" rIns="0" bIns="0" rtlCol="0"/>
          <a:lstStyle/>
          <a:p>
            <a:endParaRPr sz="1632"/>
          </a:p>
        </p:txBody>
      </p:sp>
      <p:sp>
        <p:nvSpPr>
          <p:cNvPr id="4" name="object 4"/>
          <p:cNvSpPr/>
          <p:nvPr/>
        </p:nvSpPr>
        <p:spPr>
          <a:xfrm>
            <a:off x="6264907" y="3895413"/>
            <a:ext cx="76008" cy="322458"/>
          </a:xfrm>
          <a:custGeom>
            <a:avLst/>
            <a:gdLst/>
            <a:ahLst/>
            <a:cxnLst/>
            <a:rect l="l" t="t" r="r" b="b"/>
            <a:pathLst>
              <a:path w="83820" h="355600">
                <a:moveTo>
                  <a:pt x="3809" y="0"/>
                </a:moveTo>
                <a:lnTo>
                  <a:pt x="1270" y="0"/>
                </a:lnTo>
                <a:lnTo>
                  <a:pt x="0" y="1270"/>
                </a:lnTo>
                <a:lnTo>
                  <a:pt x="0" y="5079"/>
                </a:lnTo>
                <a:lnTo>
                  <a:pt x="7620" y="12700"/>
                </a:lnTo>
                <a:lnTo>
                  <a:pt x="31353" y="43140"/>
                </a:lnTo>
                <a:lnTo>
                  <a:pt x="48895" y="80962"/>
                </a:lnTo>
                <a:lnTo>
                  <a:pt x="59769" y="125928"/>
                </a:lnTo>
                <a:lnTo>
                  <a:pt x="63500" y="177800"/>
                </a:lnTo>
                <a:lnTo>
                  <a:pt x="60622" y="223639"/>
                </a:lnTo>
                <a:lnTo>
                  <a:pt x="50958" y="268287"/>
                </a:lnTo>
                <a:lnTo>
                  <a:pt x="32960" y="309602"/>
                </a:lnTo>
                <a:lnTo>
                  <a:pt x="5079" y="345439"/>
                </a:lnTo>
                <a:lnTo>
                  <a:pt x="0" y="350520"/>
                </a:lnTo>
                <a:lnTo>
                  <a:pt x="0" y="354329"/>
                </a:lnTo>
                <a:lnTo>
                  <a:pt x="1270" y="355600"/>
                </a:lnTo>
                <a:lnTo>
                  <a:pt x="3809" y="355600"/>
                </a:lnTo>
                <a:lnTo>
                  <a:pt x="43457" y="315952"/>
                </a:lnTo>
                <a:lnTo>
                  <a:pt x="72032" y="257631"/>
                </a:lnTo>
                <a:lnTo>
                  <a:pt x="82748" y="202187"/>
                </a:lnTo>
                <a:lnTo>
                  <a:pt x="83820" y="177800"/>
                </a:lnTo>
                <a:lnTo>
                  <a:pt x="82907" y="154285"/>
                </a:lnTo>
                <a:lnTo>
                  <a:pt x="72032" y="97254"/>
                </a:lnTo>
                <a:lnTo>
                  <a:pt x="42386" y="38040"/>
                </a:lnTo>
                <a:lnTo>
                  <a:pt x="11112" y="4266"/>
                </a:lnTo>
                <a:lnTo>
                  <a:pt x="3809" y="0"/>
                </a:lnTo>
                <a:close/>
              </a:path>
            </a:pathLst>
          </a:custGeom>
          <a:solidFill>
            <a:srgbClr val="000000"/>
          </a:solidFill>
        </p:spPr>
        <p:txBody>
          <a:bodyPr wrap="square" lIns="0" tIns="0" rIns="0" bIns="0" rtlCol="0"/>
          <a:lstStyle/>
          <a:p>
            <a:endParaRPr sz="1632"/>
          </a:p>
        </p:txBody>
      </p:sp>
      <p:sp>
        <p:nvSpPr>
          <p:cNvPr id="5" name="object 5"/>
          <p:cNvSpPr/>
          <p:nvPr/>
        </p:nvSpPr>
        <p:spPr>
          <a:xfrm>
            <a:off x="6479110" y="3994454"/>
            <a:ext cx="214205" cy="146258"/>
          </a:xfrm>
          <a:custGeom>
            <a:avLst/>
            <a:gdLst/>
            <a:ahLst/>
            <a:cxnLst/>
            <a:rect l="l" t="t" r="r" b="b"/>
            <a:pathLst>
              <a:path w="236220" h="161289">
                <a:moveTo>
                  <a:pt x="62229" y="0"/>
                </a:moveTo>
                <a:lnTo>
                  <a:pt x="35897" y="6985"/>
                </a:lnTo>
                <a:lnTo>
                  <a:pt x="16351" y="25400"/>
                </a:lnTo>
                <a:lnTo>
                  <a:pt x="4187" y="51435"/>
                </a:lnTo>
                <a:lnTo>
                  <a:pt x="0" y="81279"/>
                </a:lnTo>
                <a:lnTo>
                  <a:pt x="3988" y="110390"/>
                </a:lnTo>
                <a:lnTo>
                  <a:pt x="15716" y="136048"/>
                </a:lnTo>
                <a:lnTo>
                  <a:pt x="34825" y="154324"/>
                </a:lnTo>
                <a:lnTo>
                  <a:pt x="60959" y="161289"/>
                </a:lnTo>
                <a:lnTo>
                  <a:pt x="91678" y="154265"/>
                </a:lnTo>
                <a:lnTo>
                  <a:pt x="96080" y="151129"/>
                </a:lnTo>
                <a:lnTo>
                  <a:pt x="58420" y="151129"/>
                </a:lnTo>
                <a:lnTo>
                  <a:pt x="36016" y="144680"/>
                </a:lnTo>
                <a:lnTo>
                  <a:pt x="20161" y="128111"/>
                </a:lnTo>
                <a:lnTo>
                  <a:pt x="10735" y="105588"/>
                </a:lnTo>
                <a:lnTo>
                  <a:pt x="7620" y="81279"/>
                </a:lnTo>
                <a:lnTo>
                  <a:pt x="11251" y="55760"/>
                </a:lnTo>
                <a:lnTo>
                  <a:pt x="21431" y="34289"/>
                </a:lnTo>
                <a:lnTo>
                  <a:pt x="37087" y="19486"/>
                </a:lnTo>
                <a:lnTo>
                  <a:pt x="57150" y="13969"/>
                </a:lnTo>
                <a:lnTo>
                  <a:pt x="102123" y="13969"/>
                </a:lnTo>
                <a:lnTo>
                  <a:pt x="96655" y="10159"/>
                </a:lnTo>
                <a:lnTo>
                  <a:pt x="82391" y="3651"/>
                </a:lnTo>
                <a:lnTo>
                  <a:pt x="70703" y="694"/>
                </a:lnTo>
                <a:lnTo>
                  <a:pt x="62229" y="0"/>
                </a:lnTo>
                <a:close/>
              </a:path>
              <a:path w="236220" h="161289">
                <a:moveTo>
                  <a:pt x="168266" y="100329"/>
                </a:moveTo>
                <a:lnTo>
                  <a:pt x="140970" y="100329"/>
                </a:lnTo>
                <a:lnTo>
                  <a:pt x="150058" y="114180"/>
                </a:lnTo>
                <a:lnTo>
                  <a:pt x="189587" y="151645"/>
                </a:lnTo>
                <a:lnTo>
                  <a:pt x="223520" y="161289"/>
                </a:lnTo>
                <a:lnTo>
                  <a:pt x="227329" y="161289"/>
                </a:lnTo>
                <a:lnTo>
                  <a:pt x="233679" y="160019"/>
                </a:lnTo>
                <a:lnTo>
                  <a:pt x="236220" y="160019"/>
                </a:lnTo>
                <a:lnTo>
                  <a:pt x="236220" y="147319"/>
                </a:lnTo>
                <a:lnTo>
                  <a:pt x="228600" y="147319"/>
                </a:lnTo>
                <a:lnTo>
                  <a:pt x="209272" y="142676"/>
                </a:lnTo>
                <a:lnTo>
                  <a:pt x="193039" y="131127"/>
                </a:lnTo>
                <a:lnTo>
                  <a:pt x="179665" y="116244"/>
                </a:lnTo>
                <a:lnTo>
                  <a:pt x="168909" y="101600"/>
                </a:lnTo>
                <a:lnTo>
                  <a:pt x="168266" y="100329"/>
                </a:lnTo>
                <a:close/>
              </a:path>
              <a:path w="236220" h="161289">
                <a:moveTo>
                  <a:pt x="102123" y="13969"/>
                </a:moveTo>
                <a:lnTo>
                  <a:pt x="57150" y="13969"/>
                </a:lnTo>
                <a:lnTo>
                  <a:pt x="76457" y="18811"/>
                </a:lnTo>
                <a:lnTo>
                  <a:pt x="92551" y="30797"/>
                </a:lnTo>
                <a:lnTo>
                  <a:pt x="105548" y="46116"/>
                </a:lnTo>
                <a:lnTo>
                  <a:pt x="115570" y="60959"/>
                </a:lnTo>
                <a:lnTo>
                  <a:pt x="119241" y="66913"/>
                </a:lnTo>
                <a:lnTo>
                  <a:pt x="123983" y="74294"/>
                </a:lnTo>
                <a:lnTo>
                  <a:pt x="128964" y="81676"/>
                </a:lnTo>
                <a:lnTo>
                  <a:pt x="133350" y="87629"/>
                </a:lnTo>
                <a:lnTo>
                  <a:pt x="123785" y="105588"/>
                </a:lnTo>
                <a:lnTo>
                  <a:pt x="108267" y="126523"/>
                </a:lnTo>
                <a:lnTo>
                  <a:pt x="86558" y="143887"/>
                </a:lnTo>
                <a:lnTo>
                  <a:pt x="58420" y="151129"/>
                </a:lnTo>
                <a:lnTo>
                  <a:pt x="96080" y="151129"/>
                </a:lnTo>
                <a:lnTo>
                  <a:pt x="115252" y="137477"/>
                </a:lnTo>
                <a:lnTo>
                  <a:pt x="131683" y="117355"/>
                </a:lnTo>
                <a:lnTo>
                  <a:pt x="140970" y="100329"/>
                </a:lnTo>
                <a:lnTo>
                  <a:pt x="168266" y="100329"/>
                </a:lnTo>
                <a:lnTo>
                  <a:pt x="165794" y="95448"/>
                </a:lnTo>
                <a:lnTo>
                  <a:pt x="161131" y="87629"/>
                </a:lnTo>
                <a:lnTo>
                  <a:pt x="152400" y="73659"/>
                </a:lnTo>
                <a:lnTo>
                  <a:pt x="158487" y="62229"/>
                </a:lnTo>
                <a:lnTo>
                  <a:pt x="144779" y="62229"/>
                </a:lnTo>
                <a:lnTo>
                  <a:pt x="135711" y="47664"/>
                </a:lnTo>
                <a:lnTo>
                  <a:pt x="128428" y="37147"/>
                </a:lnTo>
                <a:lnTo>
                  <a:pt x="121384" y="29011"/>
                </a:lnTo>
                <a:lnTo>
                  <a:pt x="113029" y="21589"/>
                </a:lnTo>
                <a:lnTo>
                  <a:pt x="102123" y="13969"/>
                </a:lnTo>
                <a:close/>
              </a:path>
              <a:path w="236220" h="161289">
                <a:moveTo>
                  <a:pt x="236220" y="146050"/>
                </a:moveTo>
                <a:lnTo>
                  <a:pt x="229870" y="147319"/>
                </a:lnTo>
                <a:lnTo>
                  <a:pt x="236220" y="147319"/>
                </a:lnTo>
                <a:lnTo>
                  <a:pt x="236220" y="146050"/>
                </a:lnTo>
                <a:close/>
              </a:path>
              <a:path w="236220" h="161289">
                <a:moveTo>
                  <a:pt x="233679" y="0"/>
                </a:moveTo>
                <a:lnTo>
                  <a:pt x="224789" y="0"/>
                </a:lnTo>
                <a:lnTo>
                  <a:pt x="194250" y="7044"/>
                </a:lnTo>
                <a:lnTo>
                  <a:pt x="170973" y="23971"/>
                </a:lnTo>
                <a:lnTo>
                  <a:pt x="154602" y="44469"/>
                </a:lnTo>
                <a:lnTo>
                  <a:pt x="144779" y="62229"/>
                </a:lnTo>
                <a:lnTo>
                  <a:pt x="158487" y="62229"/>
                </a:lnTo>
                <a:lnTo>
                  <a:pt x="161964" y="55701"/>
                </a:lnTo>
                <a:lnTo>
                  <a:pt x="177482" y="34766"/>
                </a:lnTo>
                <a:lnTo>
                  <a:pt x="199191" y="17402"/>
                </a:lnTo>
                <a:lnTo>
                  <a:pt x="227329" y="10159"/>
                </a:lnTo>
                <a:lnTo>
                  <a:pt x="236220" y="10159"/>
                </a:lnTo>
                <a:lnTo>
                  <a:pt x="236220" y="1269"/>
                </a:lnTo>
                <a:lnTo>
                  <a:pt x="233679" y="0"/>
                </a:lnTo>
                <a:close/>
              </a:path>
              <a:path w="236220" h="161289">
                <a:moveTo>
                  <a:pt x="236220" y="10159"/>
                </a:moveTo>
                <a:lnTo>
                  <a:pt x="232409" y="10159"/>
                </a:lnTo>
                <a:lnTo>
                  <a:pt x="236220" y="11429"/>
                </a:lnTo>
                <a:lnTo>
                  <a:pt x="236220" y="10159"/>
                </a:lnTo>
                <a:close/>
              </a:path>
            </a:pathLst>
          </a:custGeom>
          <a:solidFill>
            <a:srgbClr val="000000"/>
          </a:solidFill>
        </p:spPr>
        <p:txBody>
          <a:bodyPr wrap="square" lIns="0" tIns="0" rIns="0" bIns="0" rtlCol="0"/>
          <a:lstStyle/>
          <a:p>
            <a:endParaRPr sz="1632"/>
          </a:p>
        </p:txBody>
      </p:sp>
      <p:sp>
        <p:nvSpPr>
          <p:cNvPr id="6" name="object 6"/>
          <p:cNvSpPr/>
          <p:nvPr/>
        </p:nvSpPr>
        <p:spPr>
          <a:xfrm>
            <a:off x="6847634" y="3776794"/>
            <a:ext cx="175049" cy="146258"/>
          </a:xfrm>
          <a:custGeom>
            <a:avLst/>
            <a:gdLst/>
            <a:ahLst/>
            <a:cxnLst/>
            <a:rect l="l" t="t" r="r" b="b"/>
            <a:pathLst>
              <a:path w="193040" h="161289">
                <a:moveTo>
                  <a:pt x="57993" y="7620"/>
                </a:moveTo>
                <a:lnTo>
                  <a:pt x="43179" y="7620"/>
                </a:lnTo>
                <a:lnTo>
                  <a:pt x="46870" y="12541"/>
                </a:lnTo>
                <a:lnTo>
                  <a:pt x="46915" y="25558"/>
                </a:lnTo>
                <a:lnTo>
                  <a:pt x="46712" y="29428"/>
                </a:lnTo>
                <a:lnTo>
                  <a:pt x="45719" y="35083"/>
                </a:lnTo>
                <a:lnTo>
                  <a:pt x="43775" y="42882"/>
                </a:lnTo>
                <a:lnTo>
                  <a:pt x="40639" y="54610"/>
                </a:lnTo>
                <a:lnTo>
                  <a:pt x="20439" y="135413"/>
                </a:lnTo>
                <a:lnTo>
                  <a:pt x="20320" y="142239"/>
                </a:lnTo>
                <a:lnTo>
                  <a:pt x="17779" y="149860"/>
                </a:lnTo>
                <a:lnTo>
                  <a:pt x="17779" y="158750"/>
                </a:lnTo>
                <a:lnTo>
                  <a:pt x="22859" y="161289"/>
                </a:lnTo>
                <a:lnTo>
                  <a:pt x="31750" y="161289"/>
                </a:lnTo>
                <a:lnTo>
                  <a:pt x="39370" y="158750"/>
                </a:lnTo>
                <a:lnTo>
                  <a:pt x="40639" y="151130"/>
                </a:lnTo>
                <a:lnTo>
                  <a:pt x="43497" y="141605"/>
                </a:lnTo>
                <a:lnTo>
                  <a:pt x="45997" y="132913"/>
                </a:lnTo>
                <a:lnTo>
                  <a:pt x="48259" y="124460"/>
                </a:lnTo>
                <a:lnTo>
                  <a:pt x="54609" y="92710"/>
                </a:lnTo>
                <a:lnTo>
                  <a:pt x="58420" y="86360"/>
                </a:lnTo>
                <a:lnTo>
                  <a:pt x="59689" y="77470"/>
                </a:lnTo>
                <a:lnTo>
                  <a:pt x="60959" y="69850"/>
                </a:lnTo>
                <a:lnTo>
                  <a:pt x="63500" y="63500"/>
                </a:lnTo>
                <a:lnTo>
                  <a:pt x="66039" y="52070"/>
                </a:lnTo>
                <a:lnTo>
                  <a:pt x="72489" y="40302"/>
                </a:lnTo>
                <a:lnTo>
                  <a:pt x="79338" y="31750"/>
                </a:lnTo>
                <a:lnTo>
                  <a:pt x="69850" y="31750"/>
                </a:lnTo>
                <a:lnTo>
                  <a:pt x="66476" y="18216"/>
                </a:lnTo>
                <a:lnTo>
                  <a:pt x="59054" y="8254"/>
                </a:lnTo>
                <a:lnTo>
                  <a:pt x="57993" y="7620"/>
                </a:lnTo>
                <a:close/>
              </a:path>
              <a:path w="193040" h="161289">
                <a:moveTo>
                  <a:pt x="151485" y="7620"/>
                </a:moveTo>
                <a:lnTo>
                  <a:pt x="124459" y="7620"/>
                </a:lnTo>
                <a:lnTo>
                  <a:pt x="134401" y="9981"/>
                </a:lnTo>
                <a:lnTo>
                  <a:pt x="140176" y="16033"/>
                </a:lnTo>
                <a:lnTo>
                  <a:pt x="142855" y="24229"/>
                </a:lnTo>
                <a:lnTo>
                  <a:pt x="143348" y="30857"/>
                </a:lnTo>
                <a:lnTo>
                  <a:pt x="143464" y="33337"/>
                </a:lnTo>
                <a:lnTo>
                  <a:pt x="140652" y="52883"/>
                </a:lnTo>
                <a:lnTo>
                  <a:pt x="133984" y="76676"/>
                </a:lnTo>
                <a:lnTo>
                  <a:pt x="126337" y="99357"/>
                </a:lnTo>
                <a:lnTo>
                  <a:pt x="120650" y="115570"/>
                </a:lnTo>
                <a:lnTo>
                  <a:pt x="118109" y="124460"/>
                </a:lnTo>
                <a:lnTo>
                  <a:pt x="116839" y="128270"/>
                </a:lnTo>
                <a:lnTo>
                  <a:pt x="116839" y="132080"/>
                </a:lnTo>
                <a:lnTo>
                  <a:pt x="119082" y="143609"/>
                </a:lnTo>
                <a:lnTo>
                  <a:pt x="125253" y="152876"/>
                </a:lnTo>
                <a:lnTo>
                  <a:pt x="134520" y="159047"/>
                </a:lnTo>
                <a:lnTo>
                  <a:pt x="146050" y="161289"/>
                </a:lnTo>
                <a:lnTo>
                  <a:pt x="166319" y="153670"/>
                </a:lnTo>
                <a:lnTo>
                  <a:pt x="140970" y="153670"/>
                </a:lnTo>
                <a:lnTo>
                  <a:pt x="138429" y="149860"/>
                </a:lnTo>
                <a:lnTo>
                  <a:pt x="151394" y="99278"/>
                </a:lnTo>
                <a:lnTo>
                  <a:pt x="158432" y="77946"/>
                </a:lnTo>
                <a:lnTo>
                  <a:pt x="164068" y="56296"/>
                </a:lnTo>
                <a:lnTo>
                  <a:pt x="166370" y="38100"/>
                </a:lnTo>
                <a:lnTo>
                  <a:pt x="163591" y="21967"/>
                </a:lnTo>
                <a:lnTo>
                  <a:pt x="155575" y="10001"/>
                </a:lnTo>
                <a:lnTo>
                  <a:pt x="151485" y="7620"/>
                </a:lnTo>
                <a:close/>
              </a:path>
              <a:path w="193040" h="161289">
                <a:moveTo>
                  <a:pt x="193039" y="102870"/>
                </a:moveTo>
                <a:lnTo>
                  <a:pt x="185420" y="102870"/>
                </a:lnTo>
                <a:lnTo>
                  <a:pt x="185420" y="104139"/>
                </a:lnTo>
                <a:lnTo>
                  <a:pt x="182879" y="110489"/>
                </a:lnTo>
                <a:lnTo>
                  <a:pt x="176966" y="127416"/>
                </a:lnTo>
                <a:lnTo>
                  <a:pt x="168909" y="141128"/>
                </a:lnTo>
                <a:lnTo>
                  <a:pt x="158948" y="150316"/>
                </a:lnTo>
                <a:lnTo>
                  <a:pt x="147320" y="153670"/>
                </a:lnTo>
                <a:lnTo>
                  <a:pt x="166319" y="153670"/>
                </a:lnTo>
                <a:lnTo>
                  <a:pt x="167322" y="153292"/>
                </a:lnTo>
                <a:lnTo>
                  <a:pt x="181927" y="135413"/>
                </a:lnTo>
                <a:lnTo>
                  <a:pt x="190341" y="116820"/>
                </a:lnTo>
                <a:lnTo>
                  <a:pt x="193039" y="106680"/>
                </a:lnTo>
                <a:lnTo>
                  <a:pt x="193039" y="102870"/>
                </a:lnTo>
                <a:close/>
              </a:path>
              <a:path w="193040" h="161289">
                <a:moveTo>
                  <a:pt x="36829" y="0"/>
                </a:moveTo>
                <a:lnTo>
                  <a:pt x="6429" y="30857"/>
                </a:lnTo>
                <a:lnTo>
                  <a:pt x="0" y="54610"/>
                </a:lnTo>
                <a:lnTo>
                  <a:pt x="0" y="58420"/>
                </a:lnTo>
                <a:lnTo>
                  <a:pt x="7620" y="58420"/>
                </a:lnTo>
                <a:lnTo>
                  <a:pt x="10159" y="50800"/>
                </a:lnTo>
                <a:lnTo>
                  <a:pt x="14485" y="33337"/>
                </a:lnTo>
                <a:lnTo>
                  <a:pt x="20002" y="19685"/>
                </a:lnTo>
                <a:lnTo>
                  <a:pt x="26947" y="10795"/>
                </a:lnTo>
                <a:lnTo>
                  <a:pt x="35559" y="7620"/>
                </a:lnTo>
                <a:lnTo>
                  <a:pt x="57993" y="7620"/>
                </a:lnTo>
                <a:lnTo>
                  <a:pt x="48775" y="2103"/>
                </a:lnTo>
                <a:lnTo>
                  <a:pt x="36829" y="0"/>
                </a:lnTo>
                <a:close/>
              </a:path>
              <a:path w="193040" h="161289">
                <a:moveTo>
                  <a:pt x="125729" y="0"/>
                </a:moveTo>
                <a:lnTo>
                  <a:pt x="103961" y="3710"/>
                </a:lnTo>
                <a:lnTo>
                  <a:pt x="87788" y="12541"/>
                </a:lnTo>
                <a:lnTo>
                  <a:pt x="76616" y="23038"/>
                </a:lnTo>
                <a:lnTo>
                  <a:pt x="69850" y="31750"/>
                </a:lnTo>
                <a:lnTo>
                  <a:pt x="79338" y="31750"/>
                </a:lnTo>
                <a:lnTo>
                  <a:pt x="84296" y="25558"/>
                </a:lnTo>
                <a:lnTo>
                  <a:pt x="101580" y="12957"/>
                </a:lnTo>
                <a:lnTo>
                  <a:pt x="124459" y="7620"/>
                </a:lnTo>
                <a:lnTo>
                  <a:pt x="151485" y="7620"/>
                </a:lnTo>
                <a:lnTo>
                  <a:pt x="142795" y="2559"/>
                </a:lnTo>
                <a:lnTo>
                  <a:pt x="125729" y="0"/>
                </a:lnTo>
                <a:close/>
              </a:path>
            </a:pathLst>
          </a:custGeom>
          <a:solidFill>
            <a:srgbClr val="000000"/>
          </a:solidFill>
        </p:spPr>
        <p:txBody>
          <a:bodyPr wrap="square" lIns="0" tIns="0" rIns="0" bIns="0" rtlCol="0"/>
          <a:lstStyle/>
          <a:p>
            <a:endParaRPr sz="1632"/>
          </a:p>
        </p:txBody>
      </p:sp>
      <p:sp>
        <p:nvSpPr>
          <p:cNvPr id="7" name="object 7"/>
          <p:cNvSpPr/>
          <p:nvPr/>
        </p:nvSpPr>
        <p:spPr>
          <a:xfrm>
            <a:off x="7060687" y="3677754"/>
            <a:ext cx="76008" cy="322458"/>
          </a:xfrm>
          <a:custGeom>
            <a:avLst/>
            <a:gdLst/>
            <a:ahLst/>
            <a:cxnLst/>
            <a:rect l="l" t="t" r="r" b="b"/>
            <a:pathLst>
              <a:path w="83820" h="355600">
                <a:moveTo>
                  <a:pt x="82550" y="0"/>
                </a:moveTo>
                <a:lnTo>
                  <a:pt x="80009" y="0"/>
                </a:lnTo>
                <a:lnTo>
                  <a:pt x="72330" y="4484"/>
                </a:lnTo>
                <a:lnTo>
                  <a:pt x="39826" y="39647"/>
                </a:lnTo>
                <a:lnTo>
                  <a:pt x="11251" y="99218"/>
                </a:lnTo>
                <a:lnTo>
                  <a:pt x="892" y="154146"/>
                </a:lnTo>
                <a:lnTo>
                  <a:pt x="0" y="177800"/>
                </a:lnTo>
                <a:lnTo>
                  <a:pt x="892" y="201334"/>
                </a:lnTo>
                <a:lnTo>
                  <a:pt x="11251" y="258881"/>
                </a:lnTo>
                <a:lnTo>
                  <a:pt x="40897" y="318095"/>
                </a:lnTo>
                <a:lnTo>
                  <a:pt x="72687" y="351353"/>
                </a:lnTo>
                <a:lnTo>
                  <a:pt x="80009" y="355600"/>
                </a:lnTo>
                <a:lnTo>
                  <a:pt x="82550" y="355600"/>
                </a:lnTo>
                <a:lnTo>
                  <a:pt x="83820" y="354329"/>
                </a:lnTo>
                <a:lnTo>
                  <a:pt x="83820" y="350519"/>
                </a:lnTo>
                <a:lnTo>
                  <a:pt x="77470" y="344169"/>
                </a:lnTo>
                <a:lnTo>
                  <a:pt x="49986" y="307101"/>
                </a:lnTo>
                <a:lnTo>
                  <a:pt x="32861" y="264794"/>
                </a:lnTo>
                <a:lnTo>
                  <a:pt x="24070" y="220583"/>
                </a:lnTo>
                <a:lnTo>
                  <a:pt x="21589" y="177800"/>
                </a:lnTo>
                <a:lnTo>
                  <a:pt x="24268" y="132139"/>
                </a:lnTo>
                <a:lnTo>
                  <a:pt x="33496" y="87788"/>
                </a:lnTo>
                <a:lnTo>
                  <a:pt x="51057" y="46533"/>
                </a:lnTo>
                <a:lnTo>
                  <a:pt x="78739" y="10159"/>
                </a:lnTo>
                <a:lnTo>
                  <a:pt x="83820" y="5079"/>
                </a:lnTo>
                <a:lnTo>
                  <a:pt x="83820" y="1269"/>
                </a:lnTo>
                <a:lnTo>
                  <a:pt x="82550" y="0"/>
                </a:lnTo>
                <a:close/>
              </a:path>
            </a:pathLst>
          </a:custGeom>
          <a:solidFill>
            <a:srgbClr val="000000"/>
          </a:solidFill>
        </p:spPr>
        <p:txBody>
          <a:bodyPr wrap="square" lIns="0" tIns="0" rIns="0" bIns="0" rtlCol="0"/>
          <a:lstStyle/>
          <a:p>
            <a:endParaRPr sz="1632"/>
          </a:p>
        </p:txBody>
      </p:sp>
      <p:sp>
        <p:nvSpPr>
          <p:cNvPr id="8" name="object 8"/>
          <p:cNvSpPr/>
          <p:nvPr/>
        </p:nvSpPr>
        <p:spPr>
          <a:xfrm>
            <a:off x="7261073" y="3677754"/>
            <a:ext cx="76008" cy="322458"/>
          </a:xfrm>
          <a:custGeom>
            <a:avLst/>
            <a:gdLst/>
            <a:ahLst/>
            <a:cxnLst/>
            <a:rect l="l" t="t" r="r" b="b"/>
            <a:pathLst>
              <a:path w="83820" h="355600">
                <a:moveTo>
                  <a:pt x="3809" y="0"/>
                </a:moveTo>
                <a:lnTo>
                  <a:pt x="1270" y="0"/>
                </a:lnTo>
                <a:lnTo>
                  <a:pt x="0" y="1269"/>
                </a:lnTo>
                <a:lnTo>
                  <a:pt x="0" y="5079"/>
                </a:lnTo>
                <a:lnTo>
                  <a:pt x="7620" y="12700"/>
                </a:lnTo>
                <a:lnTo>
                  <a:pt x="31154" y="43140"/>
                </a:lnTo>
                <a:lnTo>
                  <a:pt x="48259" y="80962"/>
                </a:lnTo>
                <a:lnTo>
                  <a:pt x="58697" y="125928"/>
                </a:lnTo>
                <a:lnTo>
                  <a:pt x="62229" y="177800"/>
                </a:lnTo>
                <a:lnTo>
                  <a:pt x="59551" y="223658"/>
                </a:lnTo>
                <a:lnTo>
                  <a:pt x="50323" y="268446"/>
                </a:lnTo>
                <a:lnTo>
                  <a:pt x="32762" y="310137"/>
                </a:lnTo>
                <a:lnTo>
                  <a:pt x="5079" y="346709"/>
                </a:lnTo>
                <a:lnTo>
                  <a:pt x="0" y="350519"/>
                </a:lnTo>
                <a:lnTo>
                  <a:pt x="0" y="354329"/>
                </a:lnTo>
                <a:lnTo>
                  <a:pt x="1270" y="355600"/>
                </a:lnTo>
                <a:lnTo>
                  <a:pt x="3809" y="355600"/>
                </a:lnTo>
                <a:lnTo>
                  <a:pt x="43457" y="317023"/>
                </a:lnTo>
                <a:lnTo>
                  <a:pt x="72032" y="257631"/>
                </a:lnTo>
                <a:lnTo>
                  <a:pt x="82748" y="202187"/>
                </a:lnTo>
                <a:lnTo>
                  <a:pt x="83820" y="177800"/>
                </a:lnTo>
                <a:lnTo>
                  <a:pt x="82907" y="154999"/>
                </a:lnTo>
                <a:lnTo>
                  <a:pt x="72032" y="97968"/>
                </a:lnTo>
                <a:lnTo>
                  <a:pt x="42386" y="38576"/>
                </a:lnTo>
                <a:lnTo>
                  <a:pt x="11112" y="4445"/>
                </a:lnTo>
                <a:lnTo>
                  <a:pt x="3809" y="0"/>
                </a:lnTo>
                <a:close/>
              </a:path>
            </a:pathLst>
          </a:custGeom>
          <a:solidFill>
            <a:srgbClr val="000000"/>
          </a:solidFill>
        </p:spPr>
        <p:txBody>
          <a:bodyPr wrap="square" lIns="0" tIns="0" rIns="0" bIns="0" rtlCol="0"/>
          <a:lstStyle/>
          <a:p>
            <a:endParaRPr sz="1632"/>
          </a:p>
        </p:txBody>
      </p:sp>
      <p:sp>
        <p:nvSpPr>
          <p:cNvPr id="9" name="object 9"/>
          <p:cNvSpPr/>
          <p:nvPr/>
        </p:nvSpPr>
        <p:spPr>
          <a:xfrm>
            <a:off x="6837271" y="4056642"/>
            <a:ext cx="532056" cy="0"/>
          </a:xfrm>
          <a:custGeom>
            <a:avLst/>
            <a:gdLst/>
            <a:ahLst/>
            <a:cxnLst/>
            <a:rect l="l" t="t" r="r" b="b"/>
            <a:pathLst>
              <a:path w="586740">
                <a:moveTo>
                  <a:pt x="0" y="0"/>
                </a:moveTo>
                <a:lnTo>
                  <a:pt x="586739" y="0"/>
                </a:lnTo>
              </a:path>
            </a:pathLst>
          </a:custGeom>
          <a:ln w="15240">
            <a:solidFill>
              <a:srgbClr val="000000"/>
            </a:solidFill>
          </a:ln>
        </p:spPr>
        <p:txBody>
          <a:bodyPr wrap="square" lIns="0" tIns="0" rIns="0" bIns="0" rtlCol="0"/>
          <a:lstStyle/>
          <a:p>
            <a:endParaRPr sz="1632"/>
          </a:p>
        </p:txBody>
      </p:sp>
      <p:sp>
        <p:nvSpPr>
          <p:cNvPr id="10" name="object 10"/>
          <p:cNvSpPr/>
          <p:nvPr/>
        </p:nvSpPr>
        <p:spPr>
          <a:xfrm>
            <a:off x="6991589" y="4137257"/>
            <a:ext cx="230327" cy="228024"/>
          </a:xfrm>
          <a:custGeom>
            <a:avLst/>
            <a:gdLst/>
            <a:ahLst/>
            <a:cxnLst/>
            <a:rect l="l" t="t" r="r" b="b"/>
            <a:pathLst>
              <a:path w="254000" h="251460">
                <a:moveTo>
                  <a:pt x="85089" y="11429"/>
                </a:moveTo>
                <a:lnTo>
                  <a:pt x="29209" y="11429"/>
                </a:lnTo>
                <a:lnTo>
                  <a:pt x="29300" y="14604"/>
                </a:lnTo>
                <a:lnTo>
                  <a:pt x="30479" y="22860"/>
                </a:lnTo>
                <a:lnTo>
                  <a:pt x="58420" y="242570"/>
                </a:lnTo>
                <a:lnTo>
                  <a:pt x="59689" y="250189"/>
                </a:lnTo>
                <a:lnTo>
                  <a:pt x="60959" y="251460"/>
                </a:lnTo>
                <a:lnTo>
                  <a:pt x="71120" y="251460"/>
                </a:lnTo>
                <a:lnTo>
                  <a:pt x="74929" y="243839"/>
                </a:lnTo>
                <a:lnTo>
                  <a:pt x="96575" y="209550"/>
                </a:lnTo>
                <a:lnTo>
                  <a:pt x="85089" y="209550"/>
                </a:lnTo>
                <a:lnTo>
                  <a:pt x="60959" y="21589"/>
                </a:lnTo>
                <a:lnTo>
                  <a:pt x="62587" y="17859"/>
                </a:lnTo>
                <a:lnTo>
                  <a:pt x="67309" y="14604"/>
                </a:lnTo>
                <a:lnTo>
                  <a:pt x="74890" y="12303"/>
                </a:lnTo>
                <a:lnTo>
                  <a:pt x="85089" y="11429"/>
                </a:lnTo>
                <a:close/>
              </a:path>
              <a:path w="254000" h="251460">
                <a:moveTo>
                  <a:pt x="248920" y="11429"/>
                </a:moveTo>
                <a:lnTo>
                  <a:pt x="184150" y="11429"/>
                </a:lnTo>
                <a:lnTo>
                  <a:pt x="193039" y="12700"/>
                </a:lnTo>
                <a:lnTo>
                  <a:pt x="199389" y="15239"/>
                </a:lnTo>
                <a:lnTo>
                  <a:pt x="199389" y="27939"/>
                </a:lnTo>
                <a:lnTo>
                  <a:pt x="194309" y="36829"/>
                </a:lnTo>
                <a:lnTo>
                  <a:pt x="85089" y="209550"/>
                </a:lnTo>
                <a:lnTo>
                  <a:pt x="96575" y="209550"/>
                </a:lnTo>
                <a:lnTo>
                  <a:pt x="203200" y="40639"/>
                </a:lnTo>
                <a:lnTo>
                  <a:pt x="216058" y="24467"/>
                </a:lnTo>
                <a:lnTo>
                  <a:pt x="227965" y="16033"/>
                </a:lnTo>
                <a:lnTo>
                  <a:pt x="238918" y="12600"/>
                </a:lnTo>
                <a:lnTo>
                  <a:pt x="248920" y="11429"/>
                </a:lnTo>
                <a:close/>
              </a:path>
              <a:path w="254000" h="251460">
                <a:moveTo>
                  <a:pt x="12700" y="0"/>
                </a:moveTo>
                <a:lnTo>
                  <a:pt x="0" y="0"/>
                </a:lnTo>
                <a:lnTo>
                  <a:pt x="0" y="11429"/>
                </a:lnTo>
                <a:lnTo>
                  <a:pt x="95250" y="11429"/>
                </a:lnTo>
                <a:lnTo>
                  <a:pt x="95250" y="1270"/>
                </a:lnTo>
                <a:lnTo>
                  <a:pt x="19050" y="1270"/>
                </a:lnTo>
                <a:lnTo>
                  <a:pt x="12700" y="0"/>
                </a:lnTo>
                <a:close/>
              </a:path>
              <a:path w="254000" h="251460">
                <a:moveTo>
                  <a:pt x="184150" y="0"/>
                </a:moveTo>
                <a:lnTo>
                  <a:pt x="177800" y="0"/>
                </a:lnTo>
                <a:lnTo>
                  <a:pt x="177800" y="11429"/>
                </a:lnTo>
                <a:lnTo>
                  <a:pt x="252729" y="11429"/>
                </a:lnTo>
                <a:lnTo>
                  <a:pt x="254000" y="5079"/>
                </a:lnTo>
                <a:lnTo>
                  <a:pt x="254000" y="1270"/>
                </a:lnTo>
                <a:lnTo>
                  <a:pt x="219709" y="1270"/>
                </a:lnTo>
                <a:lnTo>
                  <a:pt x="210939" y="1071"/>
                </a:lnTo>
                <a:lnTo>
                  <a:pt x="192920" y="198"/>
                </a:lnTo>
                <a:lnTo>
                  <a:pt x="184150" y="0"/>
                </a:lnTo>
                <a:close/>
              </a:path>
              <a:path w="254000" h="251460">
                <a:moveTo>
                  <a:pt x="91439" y="0"/>
                </a:moveTo>
                <a:lnTo>
                  <a:pt x="90170" y="0"/>
                </a:lnTo>
                <a:lnTo>
                  <a:pt x="78938" y="198"/>
                </a:lnTo>
                <a:lnTo>
                  <a:pt x="56951" y="1071"/>
                </a:lnTo>
                <a:lnTo>
                  <a:pt x="45720" y="1270"/>
                </a:lnTo>
                <a:lnTo>
                  <a:pt x="95250" y="1270"/>
                </a:lnTo>
                <a:lnTo>
                  <a:pt x="91439" y="0"/>
                </a:lnTo>
                <a:close/>
              </a:path>
              <a:path w="254000" h="251460">
                <a:moveTo>
                  <a:pt x="251459" y="0"/>
                </a:moveTo>
                <a:lnTo>
                  <a:pt x="248920" y="0"/>
                </a:lnTo>
                <a:lnTo>
                  <a:pt x="242034" y="198"/>
                </a:lnTo>
                <a:lnTo>
                  <a:pt x="227310" y="1071"/>
                </a:lnTo>
                <a:lnTo>
                  <a:pt x="219709" y="1270"/>
                </a:lnTo>
                <a:lnTo>
                  <a:pt x="254000" y="1270"/>
                </a:lnTo>
                <a:lnTo>
                  <a:pt x="251459" y="0"/>
                </a:lnTo>
                <a:close/>
              </a:path>
            </a:pathLst>
          </a:custGeom>
          <a:solidFill>
            <a:srgbClr val="000000"/>
          </a:solidFill>
        </p:spPr>
        <p:txBody>
          <a:bodyPr wrap="square" lIns="0" tIns="0" rIns="0" bIns="0" rtlCol="0"/>
          <a:lstStyle/>
          <a:p>
            <a:endParaRPr sz="1632"/>
          </a:p>
        </p:txBody>
      </p:sp>
      <p:sp>
        <p:nvSpPr>
          <p:cNvPr id="11" name="object 11"/>
          <p:cNvSpPr/>
          <p:nvPr/>
        </p:nvSpPr>
        <p:spPr>
          <a:xfrm>
            <a:off x="7515584" y="4024972"/>
            <a:ext cx="214205" cy="0"/>
          </a:xfrm>
          <a:custGeom>
            <a:avLst/>
            <a:gdLst/>
            <a:ahLst/>
            <a:cxnLst/>
            <a:rect l="l" t="t" r="r" b="b"/>
            <a:pathLst>
              <a:path w="236220">
                <a:moveTo>
                  <a:pt x="0" y="0"/>
                </a:moveTo>
                <a:lnTo>
                  <a:pt x="236220" y="0"/>
                </a:lnTo>
              </a:path>
            </a:pathLst>
          </a:custGeom>
          <a:ln w="13970">
            <a:solidFill>
              <a:srgbClr val="000000"/>
            </a:solidFill>
          </a:ln>
        </p:spPr>
        <p:txBody>
          <a:bodyPr wrap="square" lIns="0" tIns="0" rIns="0" bIns="0" rtlCol="0"/>
          <a:lstStyle/>
          <a:p>
            <a:endParaRPr sz="1632"/>
          </a:p>
        </p:txBody>
      </p:sp>
      <p:sp>
        <p:nvSpPr>
          <p:cNvPr id="12" name="object 12"/>
          <p:cNvSpPr/>
          <p:nvPr/>
        </p:nvSpPr>
        <p:spPr>
          <a:xfrm>
            <a:off x="7515584" y="4088312"/>
            <a:ext cx="214205" cy="0"/>
          </a:xfrm>
          <a:custGeom>
            <a:avLst/>
            <a:gdLst/>
            <a:ahLst/>
            <a:cxnLst/>
            <a:rect l="l" t="t" r="r" b="b"/>
            <a:pathLst>
              <a:path w="236220">
                <a:moveTo>
                  <a:pt x="0" y="0"/>
                </a:moveTo>
                <a:lnTo>
                  <a:pt x="236220" y="0"/>
                </a:lnTo>
              </a:path>
            </a:pathLst>
          </a:custGeom>
          <a:ln w="13970">
            <a:solidFill>
              <a:srgbClr val="000000"/>
            </a:solidFill>
          </a:ln>
        </p:spPr>
        <p:txBody>
          <a:bodyPr wrap="square" lIns="0" tIns="0" rIns="0" bIns="0" rtlCol="0"/>
          <a:lstStyle/>
          <a:p>
            <a:endParaRPr sz="1632"/>
          </a:p>
        </p:txBody>
      </p:sp>
      <p:sp>
        <p:nvSpPr>
          <p:cNvPr id="13" name="object 13"/>
          <p:cNvSpPr/>
          <p:nvPr/>
        </p:nvSpPr>
        <p:spPr>
          <a:xfrm>
            <a:off x="7873744" y="4210961"/>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14" name="object 14"/>
          <p:cNvSpPr/>
          <p:nvPr/>
        </p:nvSpPr>
        <p:spPr>
          <a:xfrm>
            <a:off x="7880078" y="3908081"/>
            <a:ext cx="0" cy="295971"/>
          </a:xfrm>
          <a:custGeom>
            <a:avLst/>
            <a:gdLst/>
            <a:ahLst/>
            <a:cxnLst/>
            <a:rect l="l" t="t" r="r" b="b"/>
            <a:pathLst>
              <a:path h="326389">
                <a:moveTo>
                  <a:pt x="0" y="0"/>
                </a:moveTo>
                <a:lnTo>
                  <a:pt x="0" y="326390"/>
                </a:lnTo>
              </a:path>
            </a:pathLst>
          </a:custGeom>
          <a:ln w="13969">
            <a:solidFill>
              <a:srgbClr val="000000"/>
            </a:solidFill>
          </a:ln>
        </p:spPr>
        <p:txBody>
          <a:bodyPr wrap="square" lIns="0" tIns="0" rIns="0" bIns="0" rtlCol="0"/>
          <a:lstStyle/>
          <a:p>
            <a:endParaRPr sz="1632"/>
          </a:p>
        </p:txBody>
      </p:sp>
      <p:sp>
        <p:nvSpPr>
          <p:cNvPr id="15" name="object 15"/>
          <p:cNvSpPr/>
          <p:nvPr/>
        </p:nvSpPr>
        <p:spPr>
          <a:xfrm>
            <a:off x="7873744" y="3901746"/>
            <a:ext cx="44914" cy="0"/>
          </a:xfrm>
          <a:custGeom>
            <a:avLst/>
            <a:gdLst/>
            <a:ahLst/>
            <a:cxnLst/>
            <a:rect l="l" t="t" r="r" b="b"/>
            <a:pathLst>
              <a:path w="49529">
                <a:moveTo>
                  <a:pt x="0" y="0"/>
                </a:moveTo>
                <a:lnTo>
                  <a:pt x="49529" y="0"/>
                </a:lnTo>
              </a:path>
            </a:pathLst>
          </a:custGeom>
          <a:ln w="13969">
            <a:solidFill>
              <a:srgbClr val="000000"/>
            </a:solidFill>
          </a:ln>
        </p:spPr>
        <p:txBody>
          <a:bodyPr wrap="square" lIns="0" tIns="0" rIns="0" bIns="0" rtlCol="0"/>
          <a:lstStyle/>
          <a:p>
            <a:endParaRPr sz="1632"/>
          </a:p>
        </p:txBody>
      </p:sp>
      <p:sp>
        <p:nvSpPr>
          <p:cNvPr id="16" name="object 16"/>
          <p:cNvSpPr/>
          <p:nvPr/>
        </p:nvSpPr>
        <p:spPr>
          <a:xfrm>
            <a:off x="8021154" y="4210961"/>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17" name="object 17"/>
          <p:cNvSpPr/>
          <p:nvPr/>
        </p:nvSpPr>
        <p:spPr>
          <a:xfrm>
            <a:off x="8059733" y="3908081"/>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18" name="object 18"/>
          <p:cNvSpPr/>
          <p:nvPr/>
        </p:nvSpPr>
        <p:spPr>
          <a:xfrm>
            <a:off x="8021154" y="3901746"/>
            <a:ext cx="44914" cy="0"/>
          </a:xfrm>
          <a:custGeom>
            <a:avLst/>
            <a:gdLst/>
            <a:ahLst/>
            <a:cxnLst/>
            <a:rect l="l" t="t" r="r" b="b"/>
            <a:pathLst>
              <a:path w="49529">
                <a:moveTo>
                  <a:pt x="0" y="0"/>
                </a:moveTo>
                <a:lnTo>
                  <a:pt x="49529" y="0"/>
                </a:lnTo>
              </a:path>
            </a:pathLst>
          </a:custGeom>
          <a:ln w="13969">
            <a:solidFill>
              <a:srgbClr val="000000"/>
            </a:solidFill>
          </a:ln>
        </p:spPr>
        <p:txBody>
          <a:bodyPr wrap="square" lIns="0" tIns="0" rIns="0" bIns="0" rtlCol="0"/>
          <a:lstStyle/>
          <a:p>
            <a:endParaRPr sz="1632"/>
          </a:p>
        </p:txBody>
      </p:sp>
      <p:sp>
        <p:nvSpPr>
          <p:cNvPr id="19" name="object 19"/>
          <p:cNvSpPr/>
          <p:nvPr/>
        </p:nvSpPr>
        <p:spPr>
          <a:xfrm>
            <a:off x="1350871" y="1502310"/>
            <a:ext cx="3920173" cy="3904049"/>
          </a:xfrm>
          <a:prstGeom prst="rect">
            <a:avLst/>
          </a:prstGeom>
          <a:blipFill>
            <a:blip r:embed="rId2" cstate="print"/>
            <a:stretch>
              <a:fillRect/>
            </a:stretch>
          </a:blipFill>
        </p:spPr>
        <p:txBody>
          <a:bodyPr wrap="square" lIns="0" tIns="0" rIns="0" bIns="0" rtlCol="0"/>
          <a:lstStyle/>
          <a:p>
            <a:endParaRPr sz="1632"/>
          </a:p>
        </p:txBody>
      </p:sp>
      <p:sp>
        <p:nvSpPr>
          <p:cNvPr id="20" name="object 20"/>
          <p:cNvSpPr/>
          <p:nvPr/>
        </p:nvSpPr>
        <p:spPr>
          <a:xfrm>
            <a:off x="2831875" y="2000970"/>
            <a:ext cx="72553" cy="72553"/>
          </a:xfrm>
          <a:custGeom>
            <a:avLst/>
            <a:gdLst/>
            <a:ahLst/>
            <a:cxnLst/>
            <a:rect l="l" t="t" r="r" b="b"/>
            <a:pathLst>
              <a:path w="80010" h="80010">
                <a:moveTo>
                  <a:pt x="39369" y="0"/>
                </a:moveTo>
                <a:lnTo>
                  <a:pt x="24110" y="3115"/>
                </a:lnTo>
                <a:lnTo>
                  <a:pt x="11588" y="11588"/>
                </a:lnTo>
                <a:lnTo>
                  <a:pt x="3115" y="24110"/>
                </a:lnTo>
                <a:lnTo>
                  <a:pt x="0" y="39370"/>
                </a:lnTo>
                <a:lnTo>
                  <a:pt x="3115" y="55364"/>
                </a:lnTo>
                <a:lnTo>
                  <a:pt x="11588" y="68262"/>
                </a:lnTo>
                <a:lnTo>
                  <a:pt x="24110" y="76874"/>
                </a:lnTo>
                <a:lnTo>
                  <a:pt x="39369" y="80010"/>
                </a:lnTo>
                <a:lnTo>
                  <a:pt x="55364" y="76874"/>
                </a:lnTo>
                <a:lnTo>
                  <a:pt x="68262" y="68262"/>
                </a:lnTo>
                <a:lnTo>
                  <a:pt x="76874" y="55364"/>
                </a:lnTo>
                <a:lnTo>
                  <a:pt x="80009" y="39370"/>
                </a:lnTo>
                <a:lnTo>
                  <a:pt x="76874" y="24110"/>
                </a:lnTo>
                <a:lnTo>
                  <a:pt x="68262" y="11588"/>
                </a:lnTo>
                <a:lnTo>
                  <a:pt x="55364" y="3115"/>
                </a:lnTo>
                <a:lnTo>
                  <a:pt x="39369" y="0"/>
                </a:lnTo>
                <a:close/>
              </a:path>
            </a:pathLst>
          </a:custGeom>
          <a:solidFill>
            <a:srgbClr val="00B8FF"/>
          </a:solidFill>
        </p:spPr>
        <p:txBody>
          <a:bodyPr wrap="square" lIns="0" tIns="0" rIns="0" bIns="0" rtlCol="0"/>
          <a:lstStyle/>
          <a:p>
            <a:endParaRPr sz="1632"/>
          </a:p>
        </p:txBody>
      </p:sp>
      <p:sp>
        <p:nvSpPr>
          <p:cNvPr id="21" name="object 21"/>
          <p:cNvSpPr/>
          <p:nvPr/>
        </p:nvSpPr>
        <p:spPr>
          <a:xfrm>
            <a:off x="2171988" y="3092721"/>
            <a:ext cx="72553" cy="71402"/>
          </a:xfrm>
          <a:custGeom>
            <a:avLst/>
            <a:gdLst/>
            <a:ahLst/>
            <a:cxnLst/>
            <a:rect l="l" t="t" r="r" b="b"/>
            <a:pathLst>
              <a:path w="80010" h="78739">
                <a:moveTo>
                  <a:pt x="40640" y="0"/>
                </a:moveTo>
                <a:lnTo>
                  <a:pt x="24645" y="2936"/>
                </a:lnTo>
                <a:lnTo>
                  <a:pt x="11747" y="11112"/>
                </a:lnTo>
                <a:lnTo>
                  <a:pt x="3135" y="23574"/>
                </a:lnTo>
                <a:lnTo>
                  <a:pt x="0" y="39369"/>
                </a:lnTo>
                <a:lnTo>
                  <a:pt x="3135" y="54629"/>
                </a:lnTo>
                <a:lnTo>
                  <a:pt x="11747" y="67151"/>
                </a:lnTo>
                <a:lnTo>
                  <a:pt x="24645" y="75624"/>
                </a:lnTo>
                <a:lnTo>
                  <a:pt x="40640" y="78739"/>
                </a:lnTo>
                <a:lnTo>
                  <a:pt x="55899" y="75624"/>
                </a:lnTo>
                <a:lnTo>
                  <a:pt x="68421" y="67151"/>
                </a:lnTo>
                <a:lnTo>
                  <a:pt x="76894" y="54629"/>
                </a:lnTo>
                <a:lnTo>
                  <a:pt x="80010" y="39369"/>
                </a:lnTo>
                <a:lnTo>
                  <a:pt x="76894" y="23574"/>
                </a:lnTo>
                <a:lnTo>
                  <a:pt x="68421" y="11112"/>
                </a:lnTo>
                <a:lnTo>
                  <a:pt x="55899" y="2936"/>
                </a:lnTo>
                <a:lnTo>
                  <a:pt x="40640" y="0"/>
                </a:lnTo>
                <a:close/>
              </a:path>
            </a:pathLst>
          </a:custGeom>
          <a:solidFill>
            <a:srgbClr val="00B8FF"/>
          </a:solidFill>
        </p:spPr>
        <p:txBody>
          <a:bodyPr wrap="square" lIns="0" tIns="0" rIns="0" bIns="0" rtlCol="0"/>
          <a:lstStyle/>
          <a:p>
            <a:endParaRPr sz="1632"/>
          </a:p>
        </p:txBody>
      </p:sp>
      <p:sp>
        <p:nvSpPr>
          <p:cNvPr id="22" name="object 22"/>
          <p:cNvSpPr/>
          <p:nvPr/>
        </p:nvSpPr>
        <p:spPr>
          <a:xfrm>
            <a:off x="3778522" y="4825935"/>
            <a:ext cx="71402" cy="72553"/>
          </a:xfrm>
          <a:custGeom>
            <a:avLst/>
            <a:gdLst/>
            <a:ahLst/>
            <a:cxnLst/>
            <a:rect l="l" t="t" r="r" b="b"/>
            <a:pathLst>
              <a:path w="78739" h="80010">
                <a:moveTo>
                  <a:pt x="39369" y="0"/>
                </a:moveTo>
                <a:lnTo>
                  <a:pt x="23574" y="3115"/>
                </a:lnTo>
                <a:lnTo>
                  <a:pt x="11112" y="11588"/>
                </a:lnTo>
                <a:lnTo>
                  <a:pt x="2936" y="24110"/>
                </a:lnTo>
                <a:lnTo>
                  <a:pt x="0" y="39369"/>
                </a:lnTo>
                <a:lnTo>
                  <a:pt x="2936" y="55364"/>
                </a:lnTo>
                <a:lnTo>
                  <a:pt x="11112" y="68262"/>
                </a:lnTo>
                <a:lnTo>
                  <a:pt x="23574" y="76874"/>
                </a:lnTo>
                <a:lnTo>
                  <a:pt x="39369" y="80009"/>
                </a:lnTo>
                <a:lnTo>
                  <a:pt x="54629" y="76874"/>
                </a:lnTo>
                <a:lnTo>
                  <a:pt x="67151" y="68262"/>
                </a:lnTo>
                <a:lnTo>
                  <a:pt x="75624" y="55364"/>
                </a:lnTo>
                <a:lnTo>
                  <a:pt x="78739" y="39369"/>
                </a:lnTo>
                <a:lnTo>
                  <a:pt x="75624" y="24110"/>
                </a:lnTo>
                <a:lnTo>
                  <a:pt x="67151" y="11588"/>
                </a:lnTo>
                <a:lnTo>
                  <a:pt x="54629" y="3115"/>
                </a:lnTo>
                <a:lnTo>
                  <a:pt x="39369" y="0"/>
                </a:lnTo>
                <a:close/>
              </a:path>
            </a:pathLst>
          </a:custGeom>
          <a:solidFill>
            <a:srgbClr val="00B8FF"/>
          </a:solidFill>
        </p:spPr>
        <p:txBody>
          <a:bodyPr wrap="square" lIns="0" tIns="0" rIns="0" bIns="0" rtlCol="0"/>
          <a:lstStyle/>
          <a:p>
            <a:endParaRPr sz="1632"/>
          </a:p>
        </p:txBody>
      </p:sp>
      <p:sp>
        <p:nvSpPr>
          <p:cNvPr id="23" name="object 23"/>
          <p:cNvSpPr/>
          <p:nvPr/>
        </p:nvSpPr>
        <p:spPr>
          <a:xfrm>
            <a:off x="2274484" y="2508841"/>
            <a:ext cx="72553" cy="71402"/>
          </a:xfrm>
          <a:custGeom>
            <a:avLst/>
            <a:gdLst/>
            <a:ahLst/>
            <a:cxnLst/>
            <a:rect l="l" t="t" r="r" b="b"/>
            <a:pathLst>
              <a:path w="80010" h="78739">
                <a:moveTo>
                  <a:pt x="40639" y="0"/>
                </a:moveTo>
                <a:lnTo>
                  <a:pt x="24645" y="2936"/>
                </a:lnTo>
                <a:lnTo>
                  <a:pt x="11747" y="11112"/>
                </a:lnTo>
                <a:lnTo>
                  <a:pt x="3135" y="23574"/>
                </a:lnTo>
                <a:lnTo>
                  <a:pt x="0" y="39369"/>
                </a:lnTo>
                <a:lnTo>
                  <a:pt x="3135" y="55165"/>
                </a:lnTo>
                <a:lnTo>
                  <a:pt x="11747" y="67627"/>
                </a:lnTo>
                <a:lnTo>
                  <a:pt x="24645" y="75803"/>
                </a:lnTo>
                <a:lnTo>
                  <a:pt x="40639" y="78739"/>
                </a:lnTo>
                <a:lnTo>
                  <a:pt x="55899" y="75803"/>
                </a:lnTo>
                <a:lnTo>
                  <a:pt x="68421" y="67627"/>
                </a:lnTo>
                <a:lnTo>
                  <a:pt x="76894" y="55165"/>
                </a:lnTo>
                <a:lnTo>
                  <a:pt x="80010" y="39369"/>
                </a:lnTo>
                <a:lnTo>
                  <a:pt x="76894" y="23574"/>
                </a:lnTo>
                <a:lnTo>
                  <a:pt x="68421" y="11112"/>
                </a:lnTo>
                <a:lnTo>
                  <a:pt x="55899" y="2936"/>
                </a:lnTo>
                <a:lnTo>
                  <a:pt x="40639" y="0"/>
                </a:lnTo>
                <a:close/>
              </a:path>
            </a:pathLst>
          </a:custGeom>
          <a:solidFill>
            <a:srgbClr val="00B8FF"/>
          </a:solidFill>
        </p:spPr>
        <p:txBody>
          <a:bodyPr wrap="square" lIns="0" tIns="0" rIns="0" bIns="0" rtlCol="0"/>
          <a:lstStyle/>
          <a:p>
            <a:endParaRPr sz="1632"/>
          </a:p>
        </p:txBody>
      </p:sp>
      <p:sp>
        <p:nvSpPr>
          <p:cNvPr id="24" name="object 24"/>
          <p:cNvSpPr/>
          <p:nvPr/>
        </p:nvSpPr>
        <p:spPr>
          <a:xfrm>
            <a:off x="3276408" y="2653947"/>
            <a:ext cx="72553" cy="71402"/>
          </a:xfrm>
          <a:custGeom>
            <a:avLst/>
            <a:gdLst/>
            <a:ahLst/>
            <a:cxnLst/>
            <a:rect l="l" t="t" r="r" b="b"/>
            <a:pathLst>
              <a:path w="80010" h="78739">
                <a:moveTo>
                  <a:pt x="40639" y="0"/>
                </a:moveTo>
                <a:lnTo>
                  <a:pt x="24645" y="2936"/>
                </a:lnTo>
                <a:lnTo>
                  <a:pt x="11747" y="11112"/>
                </a:lnTo>
                <a:lnTo>
                  <a:pt x="3135" y="23574"/>
                </a:lnTo>
                <a:lnTo>
                  <a:pt x="0" y="39370"/>
                </a:lnTo>
                <a:lnTo>
                  <a:pt x="3135" y="54629"/>
                </a:lnTo>
                <a:lnTo>
                  <a:pt x="11747" y="67151"/>
                </a:lnTo>
                <a:lnTo>
                  <a:pt x="24645" y="75624"/>
                </a:lnTo>
                <a:lnTo>
                  <a:pt x="40639" y="78739"/>
                </a:lnTo>
                <a:lnTo>
                  <a:pt x="55899" y="75624"/>
                </a:lnTo>
                <a:lnTo>
                  <a:pt x="68421" y="67151"/>
                </a:lnTo>
                <a:lnTo>
                  <a:pt x="76894" y="54629"/>
                </a:lnTo>
                <a:lnTo>
                  <a:pt x="80010" y="39370"/>
                </a:lnTo>
                <a:lnTo>
                  <a:pt x="76894" y="23574"/>
                </a:lnTo>
                <a:lnTo>
                  <a:pt x="68421" y="11112"/>
                </a:lnTo>
                <a:lnTo>
                  <a:pt x="55899" y="2936"/>
                </a:lnTo>
                <a:lnTo>
                  <a:pt x="40639" y="0"/>
                </a:lnTo>
                <a:close/>
              </a:path>
            </a:pathLst>
          </a:custGeom>
          <a:solidFill>
            <a:srgbClr val="00B8FF"/>
          </a:solidFill>
        </p:spPr>
        <p:txBody>
          <a:bodyPr wrap="square" lIns="0" tIns="0" rIns="0" bIns="0" rtlCol="0"/>
          <a:lstStyle/>
          <a:p>
            <a:endParaRPr sz="1632"/>
          </a:p>
        </p:txBody>
      </p:sp>
      <p:sp>
        <p:nvSpPr>
          <p:cNvPr id="25" name="object 25"/>
          <p:cNvSpPr/>
          <p:nvPr/>
        </p:nvSpPr>
        <p:spPr>
          <a:xfrm>
            <a:off x="3511341" y="3472762"/>
            <a:ext cx="72553" cy="71402"/>
          </a:xfrm>
          <a:custGeom>
            <a:avLst/>
            <a:gdLst/>
            <a:ahLst/>
            <a:cxnLst/>
            <a:rect l="l" t="t" r="r" b="b"/>
            <a:pathLst>
              <a:path w="80010" h="78739">
                <a:moveTo>
                  <a:pt x="39370" y="0"/>
                </a:moveTo>
                <a:lnTo>
                  <a:pt x="24110" y="2936"/>
                </a:lnTo>
                <a:lnTo>
                  <a:pt x="11588" y="11112"/>
                </a:lnTo>
                <a:lnTo>
                  <a:pt x="3115" y="23574"/>
                </a:lnTo>
                <a:lnTo>
                  <a:pt x="0" y="39369"/>
                </a:lnTo>
                <a:lnTo>
                  <a:pt x="3115" y="54629"/>
                </a:lnTo>
                <a:lnTo>
                  <a:pt x="11588" y="67151"/>
                </a:lnTo>
                <a:lnTo>
                  <a:pt x="24110" y="75624"/>
                </a:lnTo>
                <a:lnTo>
                  <a:pt x="39370" y="78739"/>
                </a:lnTo>
                <a:lnTo>
                  <a:pt x="55364" y="75624"/>
                </a:lnTo>
                <a:lnTo>
                  <a:pt x="68262" y="67151"/>
                </a:lnTo>
                <a:lnTo>
                  <a:pt x="76874" y="54629"/>
                </a:lnTo>
                <a:lnTo>
                  <a:pt x="80010" y="39369"/>
                </a:lnTo>
                <a:lnTo>
                  <a:pt x="76874" y="23574"/>
                </a:lnTo>
                <a:lnTo>
                  <a:pt x="68262" y="11112"/>
                </a:lnTo>
                <a:lnTo>
                  <a:pt x="55364" y="2936"/>
                </a:lnTo>
                <a:lnTo>
                  <a:pt x="39370" y="0"/>
                </a:lnTo>
                <a:close/>
              </a:path>
            </a:pathLst>
          </a:custGeom>
          <a:solidFill>
            <a:srgbClr val="00B8FF"/>
          </a:solidFill>
        </p:spPr>
        <p:txBody>
          <a:bodyPr wrap="square" lIns="0" tIns="0" rIns="0" bIns="0" rtlCol="0"/>
          <a:lstStyle/>
          <a:p>
            <a:endParaRPr sz="1632"/>
          </a:p>
        </p:txBody>
      </p:sp>
      <p:sp>
        <p:nvSpPr>
          <p:cNvPr id="26" name="object 26"/>
          <p:cNvSpPr/>
          <p:nvPr/>
        </p:nvSpPr>
        <p:spPr>
          <a:xfrm>
            <a:off x="4444167" y="3141090"/>
            <a:ext cx="71402" cy="71402"/>
          </a:xfrm>
          <a:custGeom>
            <a:avLst/>
            <a:gdLst/>
            <a:ahLst/>
            <a:cxnLst/>
            <a:rect l="l" t="t" r="r" b="b"/>
            <a:pathLst>
              <a:path w="78739" h="78739">
                <a:moveTo>
                  <a:pt x="39370" y="0"/>
                </a:moveTo>
                <a:lnTo>
                  <a:pt x="23574" y="2936"/>
                </a:lnTo>
                <a:lnTo>
                  <a:pt x="11112" y="11112"/>
                </a:lnTo>
                <a:lnTo>
                  <a:pt x="2936" y="23574"/>
                </a:lnTo>
                <a:lnTo>
                  <a:pt x="0" y="39370"/>
                </a:lnTo>
                <a:lnTo>
                  <a:pt x="2936" y="54629"/>
                </a:lnTo>
                <a:lnTo>
                  <a:pt x="11112" y="67151"/>
                </a:lnTo>
                <a:lnTo>
                  <a:pt x="23574" y="75624"/>
                </a:lnTo>
                <a:lnTo>
                  <a:pt x="39370" y="78739"/>
                </a:lnTo>
                <a:lnTo>
                  <a:pt x="54629" y="75624"/>
                </a:lnTo>
                <a:lnTo>
                  <a:pt x="67151" y="67151"/>
                </a:lnTo>
                <a:lnTo>
                  <a:pt x="75624" y="54629"/>
                </a:lnTo>
                <a:lnTo>
                  <a:pt x="78740" y="39370"/>
                </a:lnTo>
                <a:lnTo>
                  <a:pt x="75624" y="23574"/>
                </a:lnTo>
                <a:lnTo>
                  <a:pt x="67151" y="11112"/>
                </a:lnTo>
                <a:lnTo>
                  <a:pt x="54629" y="2936"/>
                </a:lnTo>
                <a:lnTo>
                  <a:pt x="39370" y="0"/>
                </a:lnTo>
                <a:close/>
              </a:path>
            </a:pathLst>
          </a:custGeom>
          <a:solidFill>
            <a:srgbClr val="00B8FF"/>
          </a:solidFill>
        </p:spPr>
        <p:txBody>
          <a:bodyPr wrap="square" lIns="0" tIns="0" rIns="0" bIns="0" rtlCol="0"/>
          <a:lstStyle/>
          <a:p>
            <a:endParaRPr sz="1632"/>
          </a:p>
        </p:txBody>
      </p:sp>
      <p:sp>
        <p:nvSpPr>
          <p:cNvPr id="27" name="object 27"/>
          <p:cNvSpPr/>
          <p:nvPr/>
        </p:nvSpPr>
        <p:spPr>
          <a:xfrm>
            <a:off x="2768535" y="3809040"/>
            <a:ext cx="72553" cy="72553"/>
          </a:xfrm>
          <a:custGeom>
            <a:avLst/>
            <a:gdLst/>
            <a:ahLst/>
            <a:cxnLst/>
            <a:rect l="l" t="t" r="r" b="b"/>
            <a:pathLst>
              <a:path w="80010" h="80010">
                <a:moveTo>
                  <a:pt x="39369" y="0"/>
                </a:moveTo>
                <a:lnTo>
                  <a:pt x="24110" y="2936"/>
                </a:lnTo>
                <a:lnTo>
                  <a:pt x="11588" y="11112"/>
                </a:lnTo>
                <a:lnTo>
                  <a:pt x="3115" y="23574"/>
                </a:lnTo>
                <a:lnTo>
                  <a:pt x="0" y="39370"/>
                </a:lnTo>
                <a:lnTo>
                  <a:pt x="3115" y="55364"/>
                </a:lnTo>
                <a:lnTo>
                  <a:pt x="11588" y="68262"/>
                </a:lnTo>
                <a:lnTo>
                  <a:pt x="24110" y="76874"/>
                </a:lnTo>
                <a:lnTo>
                  <a:pt x="39369" y="80010"/>
                </a:lnTo>
                <a:lnTo>
                  <a:pt x="55364" y="76874"/>
                </a:lnTo>
                <a:lnTo>
                  <a:pt x="68262" y="68262"/>
                </a:lnTo>
                <a:lnTo>
                  <a:pt x="76874" y="55364"/>
                </a:lnTo>
                <a:lnTo>
                  <a:pt x="80009" y="39370"/>
                </a:lnTo>
                <a:lnTo>
                  <a:pt x="76874" y="23574"/>
                </a:lnTo>
                <a:lnTo>
                  <a:pt x="68262" y="11112"/>
                </a:lnTo>
                <a:lnTo>
                  <a:pt x="55364" y="2936"/>
                </a:lnTo>
                <a:lnTo>
                  <a:pt x="39369" y="0"/>
                </a:lnTo>
                <a:close/>
              </a:path>
            </a:pathLst>
          </a:custGeom>
          <a:solidFill>
            <a:srgbClr val="00B8FF"/>
          </a:solidFill>
        </p:spPr>
        <p:txBody>
          <a:bodyPr wrap="square" lIns="0" tIns="0" rIns="0" bIns="0" rtlCol="0"/>
          <a:lstStyle/>
          <a:p>
            <a:endParaRPr sz="1632"/>
          </a:p>
        </p:txBody>
      </p:sp>
      <p:sp>
        <p:nvSpPr>
          <p:cNvPr id="28" name="object 28"/>
          <p:cNvSpPr/>
          <p:nvPr/>
        </p:nvSpPr>
        <p:spPr>
          <a:xfrm>
            <a:off x="3986968" y="3894260"/>
            <a:ext cx="72553" cy="72553"/>
          </a:xfrm>
          <a:custGeom>
            <a:avLst/>
            <a:gdLst/>
            <a:ahLst/>
            <a:cxnLst/>
            <a:rect l="l" t="t" r="r" b="b"/>
            <a:pathLst>
              <a:path w="80010" h="80010">
                <a:moveTo>
                  <a:pt x="39370" y="0"/>
                </a:moveTo>
                <a:lnTo>
                  <a:pt x="24110" y="3135"/>
                </a:lnTo>
                <a:lnTo>
                  <a:pt x="11588" y="11747"/>
                </a:lnTo>
                <a:lnTo>
                  <a:pt x="3115" y="24645"/>
                </a:lnTo>
                <a:lnTo>
                  <a:pt x="0" y="40640"/>
                </a:lnTo>
                <a:lnTo>
                  <a:pt x="3115" y="55899"/>
                </a:lnTo>
                <a:lnTo>
                  <a:pt x="11588" y="68421"/>
                </a:lnTo>
                <a:lnTo>
                  <a:pt x="24110" y="76894"/>
                </a:lnTo>
                <a:lnTo>
                  <a:pt x="39370" y="80010"/>
                </a:lnTo>
                <a:lnTo>
                  <a:pt x="55364" y="76894"/>
                </a:lnTo>
                <a:lnTo>
                  <a:pt x="68262" y="68421"/>
                </a:lnTo>
                <a:lnTo>
                  <a:pt x="76874" y="55899"/>
                </a:lnTo>
                <a:lnTo>
                  <a:pt x="80010" y="40640"/>
                </a:lnTo>
                <a:lnTo>
                  <a:pt x="76874" y="24645"/>
                </a:lnTo>
                <a:lnTo>
                  <a:pt x="68262" y="11747"/>
                </a:lnTo>
                <a:lnTo>
                  <a:pt x="55364" y="3135"/>
                </a:lnTo>
                <a:lnTo>
                  <a:pt x="39370" y="0"/>
                </a:lnTo>
                <a:close/>
              </a:path>
            </a:pathLst>
          </a:custGeom>
          <a:solidFill>
            <a:srgbClr val="00B8FF"/>
          </a:solidFill>
        </p:spPr>
        <p:txBody>
          <a:bodyPr wrap="square" lIns="0" tIns="0" rIns="0" bIns="0" rtlCol="0"/>
          <a:lstStyle/>
          <a:p>
            <a:endParaRPr sz="1632"/>
          </a:p>
        </p:txBody>
      </p:sp>
      <p:sp>
        <p:nvSpPr>
          <p:cNvPr id="29" name="object 29"/>
          <p:cNvSpPr/>
          <p:nvPr/>
        </p:nvSpPr>
        <p:spPr>
          <a:xfrm>
            <a:off x="4264512" y="2504234"/>
            <a:ext cx="72553" cy="71402"/>
          </a:xfrm>
          <a:custGeom>
            <a:avLst/>
            <a:gdLst/>
            <a:ahLst/>
            <a:cxnLst/>
            <a:rect l="l" t="t" r="r" b="b"/>
            <a:pathLst>
              <a:path w="80010" h="78739">
                <a:moveTo>
                  <a:pt x="39369" y="0"/>
                </a:moveTo>
                <a:lnTo>
                  <a:pt x="24110" y="2936"/>
                </a:lnTo>
                <a:lnTo>
                  <a:pt x="11588" y="11112"/>
                </a:lnTo>
                <a:lnTo>
                  <a:pt x="3115" y="23574"/>
                </a:lnTo>
                <a:lnTo>
                  <a:pt x="0" y="39370"/>
                </a:lnTo>
                <a:lnTo>
                  <a:pt x="3115" y="54629"/>
                </a:lnTo>
                <a:lnTo>
                  <a:pt x="11588" y="67151"/>
                </a:lnTo>
                <a:lnTo>
                  <a:pt x="24110" y="75624"/>
                </a:lnTo>
                <a:lnTo>
                  <a:pt x="39369" y="78739"/>
                </a:lnTo>
                <a:lnTo>
                  <a:pt x="55364" y="75624"/>
                </a:lnTo>
                <a:lnTo>
                  <a:pt x="68262" y="67151"/>
                </a:lnTo>
                <a:lnTo>
                  <a:pt x="76874" y="54629"/>
                </a:lnTo>
                <a:lnTo>
                  <a:pt x="80010" y="39370"/>
                </a:lnTo>
                <a:lnTo>
                  <a:pt x="76874" y="23574"/>
                </a:lnTo>
                <a:lnTo>
                  <a:pt x="68262" y="11112"/>
                </a:lnTo>
                <a:lnTo>
                  <a:pt x="55364" y="2936"/>
                </a:lnTo>
                <a:lnTo>
                  <a:pt x="39369" y="0"/>
                </a:lnTo>
                <a:close/>
              </a:path>
            </a:pathLst>
          </a:custGeom>
          <a:solidFill>
            <a:srgbClr val="00B8FF"/>
          </a:solidFill>
        </p:spPr>
        <p:txBody>
          <a:bodyPr wrap="square" lIns="0" tIns="0" rIns="0" bIns="0" rtlCol="0"/>
          <a:lstStyle/>
          <a:p>
            <a:endParaRPr sz="1632"/>
          </a:p>
        </p:txBody>
      </p:sp>
      <p:sp>
        <p:nvSpPr>
          <p:cNvPr id="30" name="object 30"/>
          <p:cNvSpPr/>
          <p:nvPr/>
        </p:nvSpPr>
        <p:spPr>
          <a:xfrm>
            <a:off x="2359704" y="4546088"/>
            <a:ext cx="72553" cy="72553"/>
          </a:xfrm>
          <a:custGeom>
            <a:avLst/>
            <a:gdLst/>
            <a:ahLst/>
            <a:cxnLst/>
            <a:rect l="l" t="t" r="r" b="b"/>
            <a:pathLst>
              <a:path w="80010" h="80010">
                <a:moveTo>
                  <a:pt x="39369" y="0"/>
                </a:moveTo>
                <a:lnTo>
                  <a:pt x="23574" y="3115"/>
                </a:lnTo>
                <a:lnTo>
                  <a:pt x="11112" y="11588"/>
                </a:lnTo>
                <a:lnTo>
                  <a:pt x="2936" y="24110"/>
                </a:lnTo>
                <a:lnTo>
                  <a:pt x="0" y="39369"/>
                </a:lnTo>
                <a:lnTo>
                  <a:pt x="2936" y="55364"/>
                </a:lnTo>
                <a:lnTo>
                  <a:pt x="11112" y="68262"/>
                </a:lnTo>
                <a:lnTo>
                  <a:pt x="23574" y="76874"/>
                </a:lnTo>
                <a:lnTo>
                  <a:pt x="39369" y="80010"/>
                </a:lnTo>
                <a:lnTo>
                  <a:pt x="55364" y="76874"/>
                </a:lnTo>
                <a:lnTo>
                  <a:pt x="68262" y="68262"/>
                </a:lnTo>
                <a:lnTo>
                  <a:pt x="76874" y="55364"/>
                </a:lnTo>
                <a:lnTo>
                  <a:pt x="80009" y="39369"/>
                </a:lnTo>
                <a:lnTo>
                  <a:pt x="76874" y="24110"/>
                </a:lnTo>
                <a:lnTo>
                  <a:pt x="68262" y="11588"/>
                </a:lnTo>
                <a:lnTo>
                  <a:pt x="55364" y="3115"/>
                </a:lnTo>
                <a:lnTo>
                  <a:pt x="39369" y="0"/>
                </a:lnTo>
                <a:close/>
              </a:path>
            </a:pathLst>
          </a:custGeom>
          <a:solidFill>
            <a:srgbClr val="00B8FF"/>
          </a:solidFill>
        </p:spPr>
        <p:txBody>
          <a:bodyPr wrap="square" lIns="0" tIns="0" rIns="0" bIns="0" rtlCol="0"/>
          <a:lstStyle/>
          <a:p>
            <a:endParaRPr sz="1632"/>
          </a:p>
        </p:txBody>
      </p:sp>
      <p:sp>
        <p:nvSpPr>
          <p:cNvPr id="31" name="object 31"/>
          <p:cNvSpPr/>
          <p:nvPr/>
        </p:nvSpPr>
        <p:spPr>
          <a:xfrm>
            <a:off x="3627658" y="3075447"/>
            <a:ext cx="72553" cy="72553"/>
          </a:xfrm>
          <a:custGeom>
            <a:avLst/>
            <a:gdLst/>
            <a:ahLst/>
            <a:cxnLst/>
            <a:rect l="l" t="t" r="r" b="b"/>
            <a:pathLst>
              <a:path w="80010" h="80010">
                <a:moveTo>
                  <a:pt x="39370" y="0"/>
                </a:moveTo>
                <a:lnTo>
                  <a:pt x="24110" y="3115"/>
                </a:lnTo>
                <a:lnTo>
                  <a:pt x="11588" y="11588"/>
                </a:lnTo>
                <a:lnTo>
                  <a:pt x="3115" y="24110"/>
                </a:lnTo>
                <a:lnTo>
                  <a:pt x="0" y="39369"/>
                </a:lnTo>
                <a:lnTo>
                  <a:pt x="3115" y="55364"/>
                </a:lnTo>
                <a:lnTo>
                  <a:pt x="11588" y="68262"/>
                </a:lnTo>
                <a:lnTo>
                  <a:pt x="24110" y="76874"/>
                </a:lnTo>
                <a:lnTo>
                  <a:pt x="39370" y="80010"/>
                </a:lnTo>
                <a:lnTo>
                  <a:pt x="55364" y="76874"/>
                </a:lnTo>
                <a:lnTo>
                  <a:pt x="68262" y="68262"/>
                </a:lnTo>
                <a:lnTo>
                  <a:pt x="76874" y="55364"/>
                </a:lnTo>
                <a:lnTo>
                  <a:pt x="80010" y="39369"/>
                </a:lnTo>
                <a:lnTo>
                  <a:pt x="76874" y="24110"/>
                </a:lnTo>
                <a:lnTo>
                  <a:pt x="68262" y="11588"/>
                </a:lnTo>
                <a:lnTo>
                  <a:pt x="55364" y="3115"/>
                </a:lnTo>
                <a:lnTo>
                  <a:pt x="39370" y="0"/>
                </a:lnTo>
                <a:close/>
              </a:path>
            </a:pathLst>
          </a:custGeom>
          <a:solidFill>
            <a:srgbClr val="FF3366"/>
          </a:solidFill>
        </p:spPr>
        <p:txBody>
          <a:bodyPr wrap="square" lIns="0" tIns="0" rIns="0" bIns="0" rtlCol="0"/>
          <a:lstStyle/>
          <a:p>
            <a:endParaRPr sz="1632"/>
          </a:p>
        </p:txBody>
      </p:sp>
      <p:sp>
        <p:nvSpPr>
          <p:cNvPr id="32" name="object 32"/>
          <p:cNvSpPr/>
          <p:nvPr/>
        </p:nvSpPr>
        <p:spPr>
          <a:xfrm>
            <a:off x="1963541" y="3794069"/>
            <a:ext cx="71402" cy="72553"/>
          </a:xfrm>
          <a:custGeom>
            <a:avLst/>
            <a:gdLst/>
            <a:ahLst/>
            <a:cxnLst/>
            <a:rect l="l" t="t" r="r" b="b"/>
            <a:pathLst>
              <a:path w="78739" h="80010">
                <a:moveTo>
                  <a:pt x="39369" y="0"/>
                </a:moveTo>
                <a:lnTo>
                  <a:pt x="23574" y="3115"/>
                </a:lnTo>
                <a:lnTo>
                  <a:pt x="11112" y="11588"/>
                </a:lnTo>
                <a:lnTo>
                  <a:pt x="2936" y="24110"/>
                </a:lnTo>
                <a:lnTo>
                  <a:pt x="0" y="39370"/>
                </a:lnTo>
                <a:lnTo>
                  <a:pt x="2936" y="55364"/>
                </a:lnTo>
                <a:lnTo>
                  <a:pt x="11112" y="68262"/>
                </a:lnTo>
                <a:lnTo>
                  <a:pt x="23574" y="76874"/>
                </a:lnTo>
                <a:lnTo>
                  <a:pt x="39369" y="80010"/>
                </a:lnTo>
                <a:lnTo>
                  <a:pt x="55165" y="76874"/>
                </a:lnTo>
                <a:lnTo>
                  <a:pt x="67627" y="68262"/>
                </a:lnTo>
                <a:lnTo>
                  <a:pt x="75803" y="55364"/>
                </a:lnTo>
                <a:lnTo>
                  <a:pt x="78739" y="39370"/>
                </a:lnTo>
                <a:lnTo>
                  <a:pt x="75803" y="24110"/>
                </a:lnTo>
                <a:lnTo>
                  <a:pt x="67627" y="11588"/>
                </a:lnTo>
                <a:lnTo>
                  <a:pt x="55165" y="3115"/>
                </a:lnTo>
                <a:lnTo>
                  <a:pt x="39369" y="0"/>
                </a:lnTo>
                <a:close/>
              </a:path>
            </a:pathLst>
          </a:custGeom>
          <a:solidFill>
            <a:srgbClr val="FF3366"/>
          </a:solidFill>
        </p:spPr>
        <p:txBody>
          <a:bodyPr wrap="square" lIns="0" tIns="0" rIns="0" bIns="0" rtlCol="0"/>
          <a:lstStyle/>
          <a:p>
            <a:endParaRPr sz="1632"/>
          </a:p>
        </p:txBody>
      </p:sp>
      <p:sp>
        <p:nvSpPr>
          <p:cNvPr id="33" name="object 33"/>
          <p:cNvSpPr/>
          <p:nvPr/>
        </p:nvSpPr>
        <p:spPr>
          <a:xfrm>
            <a:off x="3937447" y="1875440"/>
            <a:ext cx="71402" cy="71402"/>
          </a:xfrm>
          <a:custGeom>
            <a:avLst/>
            <a:gdLst/>
            <a:ahLst/>
            <a:cxnLst/>
            <a:rect l="l" t="t" r="r" b="b"/>
            <a:pathLst>
              <a:path w="78739" h="78740">
                <a:moveTo>
                  <a:pt x="39370" y="0"/>
                </a:moveTo>
                <a:lnTo>
                  <a:pt x="23574" y="2936"/>
                </a:lnTo>
                <a:lnTo>
                  <a:pt x="11112" y="11112"/>
                </a:lnTo>
                <a:lnTo>
                  <a:pt x="2936" y="23574"/>
                </a:lnTo>
                <a:lnTo>
                  <a:pt x="0" y="39369"/>
                </a:lnTo>
                <a:lnTo>
                  <a:pt x="2936" y="54629"/>
                </a:lnTo>
                <a:lnTo>
                  <a:pt x="11112" y="67151"/>
                </a:lnTo>
                <a:lnTo>
                  <a:pt x="23574" y="75624"/>
                </a:lnTo>
                <a:lnTo>
                  <a:pt x="39370" y="78739"/>
                </a:lnTo>
                <a:lnTo>
                  <a:pt x="54629" y="75624"/>
                </a:lnTo>
                <a:lnTo>
                  <a:pt x="67151" y="67151"/>
                </a:lnTo>
                <a:lnTo>
                  <a:pt x="75624" y="54629"/>
                </a:lnTo>
                <a:lnTo>
                  <a:pt x="78740" y="39369"/>
                </a:lnTo>
                <a:lnTo>
                  <a:pt x="75624" y="23574"/>
                </a:lnTo>
                <a:lnTo>
                  <a:pt x="67151" y="11112"/>
                </a:lnTo>
                <a:lnTo>
                  <a:pt x="54629" y="2936"/>
                </a:lnTo>
                <a:lnTo>
                  <a:pt x="39370" y="0"/>
                </a:lnTo>
                <a:close/>
              </a:path>
            </a:pathLst>
          </a:custGeom>
          <a:solidFill>
            <a:srgbClr val="FF3366"/>
          </a:solidFill>
        </p:spPr>
        <p:txBody>
          <a:bodyPr wrap="square" lIns="0" tIns="0" rIns="0" bIns="0" rtlCol="0"/>
          <a:lstStyle/>
          <a:p>
            <a:endParaRPr sz="1632"/>
          </a:p>
        </p:txBody>
      </p:sp>
      <p:sp>
        <p:nvSpPr>
          <p:cNvPr id="34" name="object 34"/>
          <p:cNvSpPr/>
          <p:nvPr/>
        </p:nvSpPr>
        <p:spPr>
          <a:xfrm>
            <a:off x="3631112" y="4442441"/>
            <a:ext cx="72553" cy="72553"/>
          </a:xfrm>
          <a:custGeom>
            <a:avLst/>
            <a:gdLst/>
            <a:ahLst/>
            <a:cxnLst/>
            <a:rect l="l" t="t" r="r" b="b"/>
            <a:pathLst>
              <a:path w="80010" h="80010">
                <a:moveTo>
                  <a:pt x="39369" y="0"/>
                </a:moveTo>
                <a:lnTo>
                  <a:pt x="24110" y="3115"/>
                </a:lnTo>
                <a:lnTo>
                  <a:pt x="11588" y="11588"/>
                </a:lnTo>
                <a:lnTo>
                  <a:pt x="3115" y="24110"/>
                </a:lnTo>
                <a:lnTo>
                  <a:pt x="0" y="39370"/>
                </a:lnTo>
                <a:lnTo>
                  <a:pt x="3115" y="55364"/>
                </a:lnTo>
                <a:lnTo>
                  <a:pt x="11588" y="68262"/>
                </a:lnTo>
                <a:lnTo>
                  <a:pt x="24110" y="76874"/>
                </a:lnTo>
                <a:lnTo>
                  <a:pt x="39369" y="80010"/>
                </a:lnTo>
                <a:lnTo>
                  <a:pt x="55364" y="76874"/>
                </a:lnTo>
                <a:lnTo>
                  <a:pt x="68262" y="68262"/>
                </a:lnTo>
                <a:lnTo>
                  <a:pt x="76874" y="55364"/>
                </a:lnTo>
                <a:lnTo>
                  <a:pt x="80010" y="39370"/>
                </a:lnTo>
                <a:lnTo>
                  <a:pt x="76874" y="24110"/>
                </a:lnTo>
                <a:lnTo>
                  <a:pt x="68262" y="11588"/>
                </a:lnTo>
                <a:lnTo>
                  <a:pt x="55364" y="3115"/>
                </a:lnTo>
                <a:lnTo>
                  <a:pt x="39369" y="0"/>
                </a:lnTo>
                <a:close/>
              </a:path>
            </a:pathLst>
          </a:custGeom>
          <a:solidFill>
            <a:srgbClr val="FF3366"/>
          </a:solidFill>
        </p:spPr>
        <p:txBody>
          <a:bodyPr wrap="square" lIns="0" tIns="0" rIns="0" bIns="0" rtlCol="0"/>
          <a:lstStyle/>
          <a:p>
            <a:endParaRPr sz="1632"/>
          </a:p>
        </p:txBody>
      </p:sp>
      <p:sp>
        <p:nvSpPr>
          <p:cNvPr id="35" name="object 35"/>
          <p:cNvSpPr/>
          <p:nvPr/>
        </p:nvSpPr>
        <p:spPr>
          <a:xfrm>
            <a:off x="2596942" y="6487748"/>
            <a:ext cx="72553" cy="72553"/>
          </a:xfrm>
          <a:custGeom>
            <a:avLst/>
            <a:gdLst/>
            <a:ahLst/>
            <a:cxnLst/>
            <a:rect l="l" t="t" r="r" b="b"/>
            <a:pathLst>
              <a:path w="80010" h="80009">
                <a:moveTo>
                  <a:pt x="39369" y="0"/>
                </a:moveTo>
                <a:lnTo>
                  <a:pt x="24110" y="3115"/>
                </a:lnTo>
                <a:lnTo>
                  <a:pt x="11588" y="11588"/>
                </a:lnTo>
                <a:lnTo>
                  <a:pt x="3115" y="24110"/>
                </a:lnTo>
                <a:lnTo>
                  <a:pt x="0" y="39369"/>
                </a:lnTo>
                <a:lnTo>
                  <a:pt x="3115" y="55364"/>
                </a:lnTo>
                <a:lnTo>
                  <a:pt x="11588" y="68262"/>
                </a:lnTo>
                <a:lnTo>
                  <a:pt x="24110" y="76874"/>
                </a:lnTo>
                <a:lnTo>
                  <a:pt x="39369" y="80009"/>
                </a:lnTo>
                <a:lnTo>
                  <a:pt x="55364" y="76874"/>
                </a:lnTo>
                <a:lnTo>
                  <a:pt x="68262" y="68262"/>
                </a:lnTo>
                <a:lnTo>
                  <a:pt x="76874" y="55364"/>
                </a:lnTo>
                <a:lnTo>
                  <a:pt x="80010" y="39369"/>
                </a:lnTo>
                <a:lnTo>
                  <a:pt x="76874" y="24110"/>
                </a:lnTo>
                <a:lnTo>
                  <a:pt x="68262" y="11588"/>
                </a:lnTo>
                <a:lnTo>
                  <a:pt x="55364" y="3115"/>
                </a:lnTo>
                <a:lnTo>
                  <a:pt x="39369" y="0"/>
                </a:lnTo>
                <a:close/>
              </a:path>
            </a:pathLst>
          </a:custGeom>
          <a:solidFill>
            <a:srgbClr val="00B8FF"/>
          </a:solidFill>
        </p:spPr>
        <p:txBody>
          <a:bodyPr wrap="square" lIns="0" tIns="0" rIns="0" bIns="0" rtlCol="0"/>
          <a:lstStyle/>
          <a:p>
            <a:endParaRPr sz="1632"/>
          </a:p>
        </p:txBody>
      </p:sp>
      <p:sp>
        <p:nvSpPr>
          <p:cNvPr id="36" name="object 36"/>
          <p:cNvSpPr/>
          <p:nvPr/>
        </p:nvSpPr>
        <p:spPr>
          <a:xfrm>
            <a:off x="3982361" y="6473928"/>
            <a:ext cx="72553" cy="72553"/>
          </a:xfrm>
          <a:custGeom>
            <a:avLst/>
            <a:gdLst/>
            <a:ahLst/>
            <a:cxnLst/>
            <a:rect l="l" t="t" r="r" b="b"/>
            <a:pathLst>
              <a:path w="80010" h="80009">
                <a:moveTo>
                  <a:pt x="39369" y="0"/>
                </a:moveTo>
                <a:lnTo>
                  <a:pt x="24110" y="3135"/>
                </a:lnTo>
                <a:lnTo>
                  <a:pt x="11588" y="11747"/>
                </a:lnTo>
                <a:lnTo>
                  <a:pt x="3115" y="24645"/>
                </a:lnTo>
                <a:lnTo>
                  <a:pt x="0" y="40640"/>
                </a:lnTo>
                <a:lnTo>
                  <a:pt x="3115" y="55899"/>
                </a:lnTo>
                <a:lnTo>
                  <a:pt x="11588" y="68421"/>
                </a:lnTo>
                <a:lnTo>
                  <a:pt x="24110" y="76894"/>
                </a:lnTo>
                <a:lnTo>
                  <a:pt x="39369" y="80010"/>
                </a:lnTo>
                <a:lnTo>
                  <a:pt x="55364" y="76894"/>
                </a:lnTo>
                <a:lnTo>
                  <a:pt x="68262" y="68421"/>
                </a:lnTo>
                <a:lnTo>
                  <a:pt x="76874" y="55899"/>
                </a:lnTo>
                <a:lnTo>
                  <a:pt x="80010" y="40640"/>
                </a:lnTo>
                <a:lnTo>
                  <a:pt x="76874" y="24645"/>
                </a:lnTo>
                <a:lnTo>
                  <a:pt x="68262" y="11747"/>
                </a:lnTo>
                <a:lnTo>
                  <a:pt x="55364" y="3135"/>
                </a:lnTo>
                <a:lnTo>
                  <a:pt x="39369" y="0"/>
                </a:lnTo>
                <a:close/>
              </a:path>
            </a:pathLst>
          </a:custGeom>
          <a:solidFill>
            <a:srgbClr val="00B8FF"/>
          </a:solidFill>
        </p:spPr>
        <p:txBody>
          <a:bodyPr wrap="square" lIns="0" tIns="0" rIns="0" bIns="0" rtlCol="0"/>
          <a:lstStyle/>
          <a:p>
            <a:endParaRPr sz="1632"/>
          </a:p>
        </p:txBody>
      </p:sp>
      <p:sp>
        <p:nvSpPr>
          <p:cNvPr id="37" name="object 37"/>
          <p:cNvSpPr/>
          <p:nvPr/>
        </p:nvSpPr>
        <p:spPr>
          <a:xfrm>
            <a:off x="5973543" y="6475080"/>
            <a:ext cx="72553" cy="71402"/>
          </a:xfrm>
          <a:custGeom>
            <a:avLst/>
            <a:gdLst/>
            <a:ahLst/>
            <a:cxnLst/>
            <a:rect l="l" t="t" r="r" b="b"/>
            <a:pathLst>
              <a:path w="80009" h="78740">
                <a:moveTo>
                  <a:pt x="40639" y="0"/>
                </a:moveTo>
                <a:lnTo>
                  <a:pt x="24645" y="2936"/>
                </a:lnTo>
                <a:lnTo>
                  <a:pt x="11747" y="11112"/>
                </a:lnTo>
                <a:lnTo>
                  <a:pt x="3135" y="23574"/>
                </a:lnTo>
                <a:lnTo>
                  <a:pt x="0" y="39369"/>
                </a:lnTo>
                <a:lnTo>
                  <a:pt x="3135" y="54629"/>
                </a:lnTo>
                <a:lnTo>
                  <a:pt x="11747" y="67151"/>
                </a:lnTo>
                <a:lnTo>
                  <a:pt x="24645" y="75624"/>
                </a:lnTo>
                <a:lnTo>
                  <a:pt x="40639" y="78740"/>
                </a:lnTo>
                <a:lnTo>
                  <a:pt x="55899" y="75624"/>
                </a:lnTo>
                <a:lnTo>
                  <a:pt x="68421" y="67151"/>
                </a:lnTo>
                <a:lnTo>
                  <a:pt x="76894" y="54629"/>
                </a:lnTo>
                <a:lnTo>
                  <a:pt x="80009" y="39369"/>
                </a:lnTo>
                <a:lnTo>
                  <a:pt x="76894" y="23574"/>
                </a:lnTo>
                <a:lnTo>
                  <a:pt x="68421" y="11112"/>
                </a:lnTo>
                <a:lnTo>
                  <a:pt x="55899" y="2936"/>
                </a:lnTo>
                <a:lnTo>
                  <a:pt x="40639" y="0"/>
                </a:lnTo>
                <a:close/>
              </a:path>
            </a:pathLst>
          </a:custGeom>
          <a:solidFill>
            <a:srgbClr val="00B8FF"/>
          </a:solidFill>
        </p:spPr>
        <p:txBody>
          <a:bodyPr wrap="square" lIns="0" tIns="0" rIns="0" bIns="0" rtlCol="0"/>
          <a:lstStyle/>
          <a:p>
            <a:endParaRPr sz="1632"/>
          </a:p>
        </p:txBody>
      </p:sp>
      <p:sp>
        <p:nvSpPr>
          <p:cNvPr id="38" name="object 38"/>
          <p:cNvSpPr/>
          <p:nvPr/>
        </p:nvSpPr>
        <p:spPr>
          <a:xfrm>
            <a:off x="7736698" y="6475080"/>
            <a:ext cx="72553" cy="72553"/>
          </a:xfrm>
          <a:custGeom>
            <a:avLst/>
            <a:gdLst/>
            <a:ahLst/>
            <a:cxnLst/>
            <a:rect l="l" t="t" r="r" b="b"/>
            <a:pathLst>
              <a:path w="80009" h="80009">
                <a:moveTo>
                  <a:pt x="40640" y="0"/>
                </a:moveTo>
                <a:lnTo>
                  <a:pt x="24645" y="3115"/>
                </a:lnTo>
                <a:lnTo>
                  <a:pt x="11747" y="11588"/>
                </a:lnTo>
                <a:lnTo>
                  <a:pt x="3135" y="24110"/>
                </a:lnTo>
                <a:lnTo>
                  <a:pt x="0" y="39369"/>
                </a:lnTo>
                <a:lnTo>
                  <a:pt x="3135" y="55364"/>
                </a:lnTo>
                <a:lnTo>
                  <a:pt x="11747" y="68262"/>
                </a:lnTo>
                <a:lnTo>
                  <a:pt x="24645" y="76874"/>
                </a:lnTo>
                <a:lnTo>
                  <a:pt x="40640" y="80009"/>
                </a:lnTo>
                <a:lnTo>
                  <a:pt x="55899" y="76874"/>
                </a:lnTo>
                <a:lnTo>
                  <a:pt x="68421" y="68262"/>
                </a:lnTo>
                <a:lnTo>
                  <a:pt x="76894" y="55364"/>
                </a:lnTo>
                <a:lnTo>
                  <a:pt x="80010" y="39369"/>
                </a:lnTo>
                <a:lnTo>
                  <a:pt x="76894" y="24110"/>
                </a:lnTo>
                <a:lnTo>
                  <a:pt x="68421" y="11588"/>
                </a:lnTo>
                <a:lnTo>
                  <a:pt x="55899" y="3115"/>
                </a:lnTo>
                <a:lnTo>
                  <a:pt x="40640" y="0"/>
                </a:lnTo>
                <a:close/>
              </a:path>
            </a:pathLst>
          </a:custGeom>
          <a:solidFill>
            <a:srgbClr val="00B8FF"/>
          </a:solidFill>
        </p:spPr>
        <p:txBody>
          <a:bodyPr wrap="square" lIns="0" tIns="0" rIns="0" bIns="0" rtlCol="0"/>
          <a:lstStyle/>
          <a:p>
            <a:endParaRPr sz="1632"/>
          </a:p>
        </p:txBody>
      </p:sp>
      <p:sp>
        <p:nvSpPr>
          <p:cNvPr id="39" name="object 39"/>
          <p:cNvSpPr/>
          <p:nvPr/>
        </p:nvSpPr>
        <p:spPr>
          <a:xfrm>
            <a:off x="2989650" y="6487748"/>
            <a:ext cx="71402" cy="72553"/>
          </a:xfrm>
          <a:custGeom>
            <a:avLst/>
            <a:gdLst/>
            <a:ahLst/>
            <a:cxnLst/>
            <a:rect l="l" t="t" r="r" b="b"/>
            <a:pathLst>
              <a:path w="78739" h="80009">
                <a:moveTo>
                  <a:pt x="39369" y="0"/>
                </a:moveTo>
                <a:lnTo>
                  <a:pt x="23574" y="3115"/>
                </a:lnTo>
                <a:lnTo>
                  <a:pt x="11112" y="11588"/>
                </a:lnTo>
                <a:lnTo>
                  <a:pt x="2936" y="24110"/>
                </a:lnTo>
                <a:lnTo>
                  <a:pt x="0" y="39369"/>
                </a:lnTo>
                <a:lnTo>
                  <a:pt x="2936" y="55364"/>
                </a:lnTo>
                <a:lnTo>
                  <a:pt x="11112" y="68262"/>
                </a:lnTo>
                <a:lnTo>
                  <a:pt x="23574" y="76874"/>
                </a:lnTo>
                <a:lnTo>
                  <a:pt x="39369" y="80009"/>
                </a:lnTo>
                <a:lnTo>
                  <a:pt x="54629" y="76874"/>
                </a:lnTo>
                <a:lnTo>
                  <a:pt x="67151" y="68262"/>
                </a:lnTo>
                <a:lnTo>
                  <a:pt x="75624" y="55364"/>
                </a:lnTo>
                <a:lnTo>
                  <a:pt x="78739" y="39369"/>
                </a:lnTo>
                <a:lnTo>
                  <a:pt x="75624" y="24110"/>
                </a:lnTo>
                <a:lnTo>
                  <a:pt x="67151" y="11588"/>
                </a:lnTo>
                <a:lnTo>
                  <a:pt x="54629" y="3115"/>
                </a:lnTo>
                <a:lnTo>
                  <a:pt x="39369" y="0"/>
                </a:lnTo>
                <a:close/>
              </a:path>
            </a:pathLst>
          </a:custGeom>
          <a:solidFill>
            <a:srgbClr val="00B8FF"/>
          </a:solidFill>
        </p:spPr>
        <p:txBody>
          <a:bodyPr wrap="square" lIns="0" tIns="0" rIns="0" bIns="0" rtlCol="0"/>
          <a:lstStyle/>
          <a:p>
            <a:endParaRPr sz="1632"/>
          </a:p>
        </p:txBody>
      </p:sp>
      <p:sp>
        <p:nvSpPr>
          <p:cNvPr id="40" name="object 40"/>
          <p:cNvSpPr/>
          <p:nvPr/>
        </p:nvSpPr>
        <p:spPr>
          <a:xfrm>
            <a:off x="4962404" y="6475080"/>
            <a:ext cx="71402" cy="71402"/>
          </a:xfrm>
          <a:custGeom>
            <a:avLst/>
            <a:gdLst/>
            <a:ahLst/>
            <a:cxnLst/>
            <a:rect l="l" t="t" r="r" b="b"/>
            <a:pathLst>
              <a:path w="78739" h="78740">
                <a:moveTo>
                  <a:pt x="39370" y="0"/>
                </a:moveTo>
                <a:lnTo>
                  <a:pt x="23574" y="2936"/>
                </a:lnTo>
                <a:lnTo>
                  <a:pt x="11112" y="11112"/>
                </a:lnTo>
                <a:lnTo>
                  <a:pt x="2936" y="23574"/>
                </a:lnTo>
                <a:lnTo>
                  <a:pt x="0" y="39369"/>
                </a:lnTo>
                <a:lnTo>
                  <a:pt x="2936" y="54629"/>
                </a:lnTo>
                <a:lnTo>
                  <a:pt x="11112" y="67151"/>
                </a:lnTo>
                <a:lnTo>
                  <a:pt x="23574" y="75624"/>
                </a:lnTo>
                <a:lnTo>
                  <a:pt x="39370" y="78740"/>
                </a:lnTo>
                <a:lnTo>
                  <a:pt x="54629" y="75624"/>
                </a:lnTo>
                <a:lnTo>
                  <a:pt x="67151" y="67151"/>
                </a:lnTo>
                <a:lnTo>
                  <a:pt x="75624" y="54629"/>
                </a:lnTo>
                <a:lnTo>
                  <a:pt x="78740" y="39369"/>
                </a:lnTo>
                <a:lnTo>
                  <a:pt x="75624" y="23574"/>
                </a:lnTo>
                <a:lnTo>
                  <a:pt x="67151" y="11112"/>
                </a:lnTo>
                <a:lnTo>
                  <a:pt x="54629" y="2936"/>
                </a:lnTo>
                <a:lnTo>
                  <a:pt x="39370" y="0"/>
                </a:lnTo>
                <a:close/>
              </a:path>
            </a:pathLst>
          </a:custGeom>
          <a:solidFill>
            <a:srgbClr val="00B8FF"/>
          </a:solidFill>
        </p:spPr>
        <p:txBody>
          <a:bodyPr wrap="square" lIns="0" tIns="0" rIns="0" bIns="0" rtlCol="0"/>
          <a:lstStyle/>
          <a:p>
            <a:endParaRPr sz="1632"/>
          </a:p>
        </p:txBody>
      </p:sp>
      <p:sp>
        <p:nvSpPr>
          <p:cNvPr id="41" name="object 41"/>
          <p:cNvSpPr/>
          <p:nvPr/>
        </p:nvSpPr>
        <p:spPr>
          <a:xfrm>
            <a:off x="2851454" y="3591381"/>
            <a:ext cx="179655" cy="207295"/>
          </a:xfrm>
          <a:custGeom>
            <a:avLst/>
            <a:gdLst/>
            <a:ahLst/>
            <a:cxnLst/>
            <a:rect l="l" t="t" r="r" b="b"/>
            <a:pathLst>
              <a:path w="198120" h="228600">
                <a:moveTo>
                  <a:pt x="0" y="228600"/>
                </a:moveTo>
                <a:lnTo>
                  <a:pt x="198119" y="0"/>
                </a:lnTo>
              </a:path>
            </a:pathLst>
          </a:custGeom>
          <a:ln w="10782">
            <a:solidFill>
              <a:srgbClr val="00B8FF"/>
            </a:solidFill>
          </a:ln>
        </p:spPr>
        <p:txBody>
          <a:bodyPr wrap="square" lIns="0" tIns="0" rIns="0" bIns="0" rtlCol="0"/>
          <a:lstStyle/>
          <a:p>
            <a:endParaRPr sz="1632"/>
          </a:p>
        </p:txBody>
      </p:sp>
      <p:sp>
        <p:nvSpPr>
          <p:cNvPr id="42" name="object 42"/>
          <p:cNvSpPr/>
          <p:nvPr/>
        </p:nvSpPr>
        <p:spPr>
          <a:xfrm>
            <a:off x="3010379" y="3538405"/>
            <a:ext cx="66795" cy="71402"/>
          </a:xfrm>
          <a:custGeom>
            <a:avLst/>
            <a:gdLst/>
            <a:ahLst/>
            <a:cxnLst/>
            <a:rect l="l" t="t" r="r" b="b"/>
            <a:pathLst>
              <a:path w="73660" h="78739">
                <a:moveTo>
                  <a:pt x="73660" y="0"/>
                </a:moveTo>
                <a:lnTo>
                  <a:pt x="0" y="43179"/>
                </a:lnTo>
                <a:lnTo>
                  <a:pt x="40640" y="78739"/>
                </a:lnTo>
                <a:lnTo>
                  <a:pt x="73660" y="0"/>
                </a:lnTo>
                <a:close/>
              </a:path>
            </a:pathLst>
          </a:custGeom>
          <a:solidFill>
            <a:srgbClr val="00B8FF"/>
          </a:solidFill>
        </p:spPr>
        <p:txBody>
          <a:bodyPr wrap="square" lIns="0" tIns="0" rIns="0" bIns="0" rtlCol="0"/>
          <a:lstStyle/>
          <a:p>
            <a:endParaRPr sz="1632"/>
          </a:p>
        </p:txBody>
      </p:sp>
      <p:sp>
        <p:nvSpPr>
          <p:cNvPr id="43" name="object 43"/>
          <p:cNvSpPr/>
          <p:nvPr/>
        </p:nvSpPr>
        <p:spPr>
          <a:xfrm>
            <a:off x="3556255" y="3219402"/>
            <a:ext cx="64492" cy="253360"/>
          </a:xfrm>
          <a:custGeom>
            <a:avLst/>
            <a:gdLst/>
            <a:ahLst/>
            <a:cxnLst/>
            <a:rect l="l" t="t" r="r" b="b"/>
            <a:pathLst>
              <a:path w="71120" h="279400">
                <a:moveTo>
                  <a:pt x="0" y="279400"/>
                </a:moveTo>
                <a:lnTo>
                  <a:pt x="71119" y="0"/>
                </a:lnTo>
              </a:path>
            </a:pathLst>
          </a:custGeom>
          <a:ln w="10782">
            <a:solidFill>
              <a:srgbClr val="00B8FF"/>
            </a:solidFill>
          </a:ln>
        </p:spPr>
        <p:txBody>
          <a:bodyPr wrap="square" lIns="0" tIns="0" rIns="0" bIns="0" rtlCol="0"/>
          <a:lstStyle/>
          <a:p>
            <a:endParaRPr sz="1632"/>
          </a:p>
        </p:txBody>
      </p:sp>
      <p:sp>
        <p:nvSpPr>
          <p:cNvPr id="44" name="object 44"/>
          <p:cNvSpPr/>
          <p:nvPr/>
        </p:nvSpPr>
        <p:spPr>
          <a:xfrm>
            <a:off x="3596563" y="3151454"/>
            <a:ext cx="47216" cy="77160"/>
          </a:xfrm>
          <a:custGeom>
            <a:avLst/>
            <a:gdLst/>
            <a:ahLst/>
            <a:cxnLst/>
            <a:rect l="l" t="t" r="r" b="b"/>
            <a:pathLst>
              <a:path w="52070" h="85089">
                <a:moveTo>
                  <a:pt x="45719" y="0"/>
                </a:moveTo>
                <a:lnTo>
                  <a:pt x="0" y="71120"/>
                </a:lnTo>
                <a:lnTo>
                  <a:pt x="52069" y="85090"/>
                </a:lnTo>
                <a:lnTo>
                  <a:pt x="45719" y="0"/>
                </a:lnTo>
                <a:close/>
              </a:path>
            </a:pathLst>
          </a:custGeom>
          <a:solidFill>
            <a:srgbClr val="00B8FF"/>
          </a:solidFill>
        </p:spPr>
        <p:txBody>
          <a:bodyPr wrap="square" lIns="0" tIns="0" rIns="0" bIns="0" rtlCol="0"/>
          <a:lstStyle/>
          <a:p>
            <a:endParaRPr sz="1632"/>
          </a:p>
        </p:txBody>
      </p:sp>
      <p:sp>
        <p:nvSpPr>
          <p:cNvPr id="45" name="object 45"/>
          <p:cNvSpPr/>
          <p:nvPr/>
        </p:nvSpPr>
        <p:spPr>
          <a:xfrm>
            <a:off x="3667965" y="4517297"/>
            <a:ext cx="85221" cy="223417"/>
          </a:xfrm>
          <a:custGeom>
            <a:avLst/>
            <a:gdLst/>
            <a:ahLst/>
            <a:cxnLst/>
            <a:rect l="l" t="t" r="r" b="b"/>
            <a:pathLst>
              <a:path w="93979" h="246379">
                <a:moveTo>
                  <a:pt x="0" y="0"/>
                </a:moveTo>
                <a:lnTo>
                  <a:pt x="93979" y="246380"/>
                </a:lnTo>
              </a:path>
            </a:pathLst>
          </a:custGeom>
          <a:ln w="10782">
            <a:solidFill>
              <a:srgbClr val="FF3366"/>
            </a:solidFill>
          </a:ln>
        </p:spPr>
        <p:txBody>
          <a:bodyPr wrap="square" lIns="0" tIns="0" rIns="0" bIns="0" rtlCol="0"/>
          <a:lstStyle/>
          <a:p>
            <a:endParaRPr sz="1632"/>
          </a:p>
        </p:txBody>
      </p:sp>
      <p:sp>
        <p:nvSpPr>
          <p:cNvPr id="46" name="object 46"/>
          <p:cNvSpPr/>
          <p:nvPr/>
        </p:nvSpPr>
        <p:spPr>
          <a:xfrm>
            <a:off x="3730152" y="4729197"/>
            <a:ext cx="48369" cy="77160"/>
          </a:xfrm>
          <a:custGeom>
            <a:avLst/>
            <a:gdLst/>
            <a:ahLst/>
            <a:cxnLst/>
            <a:rect l="l" t="t" r="r" b="b"/>
            <a:pathLst>
              <a:path w="53339" h="85089">
                <a:moveTo>
                  <a:pt x="49530" y="0"/>
                </a:moveTo>
                <a:lnTo>
                  <a:pt x="0" y="20320"/>
                </a:lnTo>
                <a:lnTo>
                  <a:pt x="53340" y="85090"/>
                </a:lnTo>
                <a:lnTo>
                  <a:pt x="49530" y="0"/>
                </a:lnTo>
                <a:close/>
              </a:path>
            </a:pathLst>
          </a:custGeom>
          <a:solidFill>
            <a:srgbClr val="FF3366"/>
          </a:solidFill>
        </p:spPr>
        <p:txBody>
          <a:bodyPr wrap="square" lIns="0" tIns="0" rIns="0" bIns="0" rtlCol="0"/>
          <a:lstStyle/>
          <a:p>
            <a:endParaRPr sz="1632"/>
          </a:p>
        </p:txBody>
      </p:sp>
      <p:sp>
        <p:nvSpPr>
          <p:cNvPr id="47" name="object 47"/>
          <p:cNvSpPr/>
          <p:nvPr/>
        </p:nvSpPr>
        <p:spPr>
          <a:xfrm>
            <a:off x="2014212" y="2918824"/>
            <a:ext cx="185414" cy="162381"/>
          </a:xfrm>
          <a:custGeom>
            <a:avLst/>
            <a:gdLst/>
            <a:ahLst/>
            <a:cxnLst/>
            <a:rect l="l" t="t" r="r" b="b"/>
            <a:pathLst>
              <a:path w="204469" h="179069">
                <a:moveTo>
                  <a:pt x="204469" y="179070"/>
                </a:moveTo>
                <a:lnTo>
                  <a:pt x="0" y="0"/>
                </a:lnTo>
              </a:path>
            </a:pathLst>
          </a:custGeom>
          <a:ln w="10782">
            <a:solidFill>
              <a:srgbClr val="00B8FF"/>
            </a:solidFill>
          </a:ln>
        </p:spPr>
        <p:txBody>
          <a:bodyPr wrap="square" lIns="0" tIns="0" rIns="0" bIns="0" rtlCol="0"/>
          <a:lstStyle/>
          <a:p>
            <a:endParaRPr sz="1632"/>
          </a:p>
        </p:txBody>
      </p:sp>
      <p:sp>
        <p:nvSpPr>
          <p:cNvPr id="48" name="object 48"/>
          <p:cNvSpPr/>
          <p:nvPr/>
        </p:nvSpPr>
        <p:spPr>
          <a:xfrm>
            <a:off x="1961238" y="2872758"/>
            <a:ext cx="71402" cy="66795"/>
          </a:xfrm>
          <a:custGeom>
            <a:avLst/>
            <a:gdLst/>
            <a:ahLst/>
            <a:cxnLst/>
            <a:rect l="l" t="t" r="r" b="b"/>
            <a:pathLst>
              <a:path w="78739" h="73660">
                <a:moveTo>
                  <a:pt x="0" y="0"/>
                </a:moveTo>
                <a:lnTo>
                  <a:pt x="43179" y="73660"/>
                </a:lnTo>
                <a:lnTo>
                  <a:pt x="78739" y="33020"/>
                </a:lnTo>
                <a:lnTo>
                  <a:pt x="0" y="0"/>
                </a:lnTo>
                <a:close/>
              </a:path>
            </a:pathLst>
          </a:custGeom>
          <a:solidFill>
            <a:srgbClr val="00B8FF"/>
          </a:solidFill>
        </p:spPr>
        <p:txBody>
          <a:bodyPr wrap="square" lIns="0" tIns="0" rIns="0" bIns="0" rtlCol="0"/>
          <a:lstStyle/>
          <a:p>
            <a:endParaRPr sz="1632"/>
          </a:p>
        </p:txBody>
      </p:sp>
      <p:sp>
        <p:nvSpPr>
          <p:cNvPr id="49" name="object 49"/>
          <p:cNvSpPr/>
          <p:nvPr/>
        </p:nvSpPr>
        <p:spPr>
          <a:xfrm>
            <a:off x="2329762" y="2471988"/>
            <a:ext cx="219963" cy="54127"/>
          </a:xfrm>
          <a:custGeom>
            <a:avLst/>
            <a:gdLst/>
            <a:ahLst/>
            <a:cxnLst/>
            <a:rect l="l" t="t" r="r" b="b"/>
            <a:pathLst>
              <a:path w="242569" h="59689">
                <a:moveTo>
                  <a:pt x="0" y="59690"/>
                </a:moveTo>
                <a:lnTo>
                  <a:pt x="242569" y="0"/>
                </a:lnTo>
              </a:path>
            </a:pathLst>
          </a:custGeom>
          <a:ln w="10782">
            <a:solidFill>
              <a:srgbClr val="00B8FF"/>
            </a:solidFill>
          </a:ln>
        </p:spPr>
        <p:txBody>
          <a:bodyPr wrap="square" lIns="0" tIns="0" rIns="0" bIns="0" rtlCol="0"/>
          <a:lstStyle/>
          <a:p>
            <a:endParaRPr sz="1632"/>
          </a:p>
        </p:txBody>
      </p:sp>
      <p:sp>
        <p:nvSpPr>
          <p:cNvPr id="50" name="object 50"/>
          <p:cNvSpPr/>
          <p:nvPr/>
        </p:nvSpPr>
        <p:spPr>
          <a:xfrm>
            <a:off x="2540512" y="2448956"/>
            <a:ext cx="77160" cy="47216"/>
          </a:xfrm>
          <a:custGeom>
            <a:avLst/>
            <a:gdLst/>
            <a:ahLst/>
            <a:cxnLst/>
            <a:rect l="l" t="t" r="r" b="b"/>
            <a:pathLst>
              <a:path w="85089" h="52069">
                <a:moveTo>
                  <a:pt x="0" y="0"/>
                </a:moveTo>
                <a:lnTo>
                  <a:pt x="13969" y="52070"/>
                </a:lnTo>
                <a:lnTo>
                  <a:pt x="85090" y="6350"/>
                </a:lnTo>
                <a:lnTo>
                  <a:pt x="0" y="0"/>
                </a:lnTo>
                <a:close/>
              </a:path>
            </a:pathLst>
          </a:custGeom>
          <a:solidFill>
            <a:srgbClr val="00B8FF"/>
          </a:solidFill>
        </p:spPr>
        <p:txBody>
          <a:bodyPr wrap="square" lIns="0" tIns="0" rIns="0" bIns="0" rtlCol="0"/>
          <a:lstStyle/>
          <a:p>
            <a:endParaRPr sz="1632"/>
          </a:p>
        </p:txBody>
      </p:sp>
      <p:sp>
        <p:nvSpPr>
          <p:cNvPr id="51" name="object 51"/>
          <p:cNvSpPr/>
          <p:nvPr/>
        </p:nvSpPr>
        <p:spPr>
          <a:xfrm>
            <a:off x="2036095" y="3864318"/>
            <a:ext cx="362766" cy="254512"/>
          </a:xfrm>
          <a:custGeom>
            <a:avLst/>
            <a:gdLst/>
            <a:ahLst/>
            <a:cxnLst/>
            <a:rect l="l" t="t" r="r" b="b"/>
            <a:pathLst>
              <a:path w="400050" h="280670">
                <a:moveTo>
                  <a:pt x="0" y="0"/>
                </a:moveTo>
                <a:lnTo>
                  <a:pt x="400050" y="280669"/>
                </a:lnTo>
              </a:path>
            </a:pathLst>
          </a:custGeom>
          <a:ln w="10782">
            <a:solidFill>
              <a:srgbClr val="FF3366"/>
            </a:solidFill>
          </a:ln>
        </p:spPr>
        <p:txBody>
          <a:bodyPr wrap="square" lIns="0" tIns="0" rIns="0" bIns="0" rtlCol="0"/>
          <a:lstStyle/>
          <a:p>
            <a:endParaRPr sz="1632"/>
          </a:p>
        </p:txBody>
      </p:sp>
      <p:sp>
        <p:nvSpPr>
          <p:cNvPr id="52" name="object 52"/>
          <p:cNvSpPr/>
          <p:nvPr/>
        </p:nvSpPr>
        <p:spPr>
          <a:xfrm>
            <a:off x="2381586" y="4096950"/>
            <a:ext cx="74856" cy="62188"/>
          </a:xfrm>
          <a:custGeom>
            <a:avLst/>
            <a:gdLst/>
            <a:ahLst/>
            <a:cxnLst/>
            <a:rect l="l" t="t" r="r" b="b"/>
            <a:pathLst>
              <a:path w="82550" h="68579">
                <a:moveTo>
                  <a:pt x="31750" y="0"/>
                </a:moveTo>
                <a:lnTo>
                  <a:pt x="0" y="43179"/>
                </a:lnTo>
                <a:lnTo>
                  <a:pt x="82550" y="68579"/>
                </a:lnTo>
                <a:lnTo>
                  <a:pt x="31750" y="0"/>
                </a:lnTo>
                <a:close/>
              </a:path>
            </a:pathLst>
          </a:custGeom>
          <a:solidFill>
            <a:srgbClr val="FF3366"/>
          </a:solidFill>
        </p:spPr>
        <p:txBody>
          <a:bodyPr wrap="square" lIns="0" tIns="0" rIns="0" bIns="0" rtlCol="0"/>
          <a:lstStyle/>
          <a:p>
            <a:endParaRPr sz="1632"/>
          </a:p>
        </p:txBody>
      </p:sp>
      <p:sp>
        <p:nvSpPr>
          <p:cNvPr id="53" name="object 53"/>
          <p:cNvSpPr/>
          <p:nvPr/>
        </p:nvSpPr>
        <p:spPr>
          <a:xfrm>
            <a:off x="4059521" y="3929962"/>
            <a:ext cx="575819" cy="59885"/>
          </a:xfrm>
          <a:custGeom>
            <a:avLst/>
            <a:gdLst/>
            <a:ahLst/>
            <a:cxnLst/>
            <a:rect l="l" t="t" r="r" b="b"/>
            <a:pathLst>
              <a:path w="635000" h="66039">
                <a:moveTo>
                  <a:pt x="0" y="0"/>
                </a:moveTo>
                <a:lnTo>
                  <a:pt x="635000" y="66039"/>
                </a:lnTo>
              </a:path>
            </a:pathLst>
          </a:custGeom>
          <a:ln w="10782">
            <a:solidFill>
              <a:srgbClr val="00B8FF"/>
            </a:solidFill>
          </a:ln>
        </p:spPr>
        <p:txBody>
          <a:bodyPr wrap="square" lIns="0" tIns="0" rIns="0" bIns="0" rtlCol="0"/>
          <a:lstStyle/>
          <a:p>
            <a:endParaRPr sz="1632"/>
          </a:p>
        </p:txBody>
      </p:sp>
      <p:sp>
        <p:nvSpPr>
          <p:cNvPr id="54" name="object 54"/>
          <p:cNvSpPr/>
          <p:nvPr/>
        </p:nvSpPr>
        <p:spPr>
          <a:xfrm>
            <a:off x="4629582" y="3964511"/>
            <a:ext cx="76008" cy="49520"/>
          </a:xfrm>
          <a:custGeom>
            <a:avLst/>
            <a:gdLst/>
            <a:ahLst/>
            <a:cxnLst/>
            <a:rect l="l" t="t" r="r" b="b"/>
            <a:pathLst>
              <a:path w="83820" h="54610">
                <a:moveTo>
                  <a:pt x="6350" y="0"/>
                </a:moveTo>
                <a:lnTo>
                  <a:pt x="0" y="54610"/>
                </a:lnTo>
                <a:lnTo>
                  <a:pt x="83820" y="35560"/>
                </a:lnTo>
                <a:lnTo>
                  <a:pt x="6350" y="0"/>
                </a:lnTo>
                <a:close/>
              </a:path>
            </a:pathLst>
          </a:custGeom>
          <a:solidFill>
            <a:srgbClr val="00B8FF"/>
          </a:solidFill>
        </p:spPr>
        <p:txBody>
          <a:bodyPr wrap="square" lIns="0" tIns="0" rIns="0" bIns="0" rtlCol="0"/>
          <a:lstStyle/>
          <a:p>
            <a:endParaRPr sz="1632"/>
          </a:p>
        </p:txBody>
      </p:sp>
      <p:sp>
        <p:nvSpPr>
          <p:cNvPr id="55" name="object 55"/>
          <p:cNvSpPr/>
          <p:nvPr/>
        </p:nvSpPr>
        <p:spPr>
          <a:xfrm>
            <a:off x="2975830" y="6057036"/>
            <a:ext cx="71402" cy="71402"/>
          </a:xfrm>
          <a:custGeom>
            <a:avLst/>
            <a:gdLst/>
            <a:ahLst/>
            <a:cxnLst/>
            <a:rect l="l" t="t" r="r" b="b"/>
            <a:pathLst>
              <a:path w="78739" h="78739">
                <a:moveTo>
                  <a:pt x="39370" y="0"/>
                </a:moveTo>
                <a:lnTo>
                  <a:pt x="23574" y="2936"/>
                </a:lnTo>
                <a:lnTo>
                  <a:pt x="11112" y="11112"/>
                </a:lnTo>
                <a:lnTo>
                  <a:pt x="2936" y="23574"/>
                </a:lnTo>
                <a:lnTo>
                  <a:pt x="0" y="39370"/>
                </a:lnTo>
                <a:lnTo>
                  <a:pt x="2936" y="55165"/>
                </a:lnTo>
                <a:lnTo>
                  <a:pt x="11112" y="67627"/>
                </a:lnTo>
                <a:lnTo>
                  <a:pt x="23574" y="75803"/>
                </a:lnTo>
                <a:lnTo>
                  <a:pt x="39370" y="78740"/>
                </a:lnTo>
                <a:lnTo>
                  <a:pt x="55165" y="75803"/>
                </a:lnTo>
                <a:lnTo>
                  <a:pt x="67627" y="67627"/>
                </a:lnTo>
                <a:lnTo>
                  <a:pt x="75803" y="55165"/>
                </a:lnTo>
                <a:lnTo>
                  <a:pt x="78740" y="39370"/>
                </a:lnTo>
                <a:lnTo>
                  <a:pt x="75803" y="23574"/>
                </a:lnTo>
                <a:lnTo>
                  <a:pt x="67627" y="11112"/>
                </a:lnTo>
                <a:lnTo>
                  <a:pt x="55165" y="2936"/>
                </a:lnTo>
                <a:lnTo>
                  <a:pt x="39370" y="0"/>
                </a:lnTo>
                <a:close/>
              </a:path>
            </a:pathLst>
          </a:custGeom>
          <a:solidFill>
            <a:srgbClr val="FF3366"/>
          </a:solidFill>
        </p:spPr>
        <p:txBody>
          <a:bodyPr wrap="square" lIns="0" tIns="0" rIns="0" bIns="0" rtlCol="0"/>
          <a:lstStyle/>
          <a:p>
            <a:endParaRPr sz="1632"/>
          </a:p>
        </p:txBody>
      </p:sp>
      <p:sp>
        <p:nvSpPr>
          <p:cNvPr id="56" name="object 56"/>
          <p:cNvSpPr/>
          <p:nvPr/>
        </p:nvSpPr>
        <p:spPr>
          <a:xfrm>
            <a:off x="4957798" y="6065097"/>
            <a:ext cx="71402" cy="72553"/>
          </a:xfrm>
          <a:custGeom>
            <a:avLst/>
            <a:gdLst/>
            <a:ahLst/>
            <a:cxnLst/>
            <a:rect l="l" t="t" r="r" b="b"/>
            <a:pathLst>
              <a:path w="78739" h="80010">
                <a:moveTo>
                  <a:pt x="39370" y="0"/>
                </a:moveTo>
                <a:lnTo>
                  <a:pt x="23574" y="3135"/>
                </a:lnTo>
                <a:lnTo>
                  <a:pt x="11112" y="11747"/>
                </a:lnTo>
                <a:lnTo>
                  <a:pt x="2936" y="24645"/>
                </a:lnTo>
                <a:lnTo>
                  <a:pt x="0" y="40640"/>
                </a:lnTo>
                <a:lnTo>
                  <a:pt x="2936" y="55899"/>
                </a:lnTo>
                <a:lnTo>
                  <a:pt x="11112" y="68421"/>
                </a:lnTo>
                <a:lnTo>
                  <a:pt x="23574" y="76894"/>
                </a:lnTo>
                <a:lnTo>
                  <a:pt x="39370" y="80010"/>
                </a:lnTo>
                <a:lnTo>
                  <a:pt x="54629" y="76894"/>
                </a:lnTo>
                <a:lnTo>
                  <a:pt x="67151" y="68421"/>
                </a:lnTo>
                <a:lnTo>
                  <a:pt x="75624" y="55899"/>
                </a:lnTo>
                <a:lnTo>
                  <a:pt x="78739" y="40640"/>
                </a:lnTo>
                <a:lnTo>
                  <a:pt x="75624" y="24645"/>
                </a:lnTo>
                <a:lnTo>
                  <a:pt x="67151" y="11747"/>
                </a:lnTo>
                <a:lnTo>
                  <a:pt x="54629" y="3135"/>
                </a:lnTo>
                <a:lnTo>
                  <a:pt x="39370" y="0"/>
                </a:lnTo>
                <a:close/>
              </a:path>
            </a:pathLst>
          </a:custGeom>
          <a:solidFill>
            <a:srgbClr val="FF3366"/>
          </a:solidFill>
        </p:spPr>
        <p:txBody>
          <a:bodyPr wrap="square" lIns="0" tIns="0" rIns="0" bIns="0" rtlCol="0"/>
          <a:lstStyle/>
          <a:p>
            <a:endParaRPr sz="1632"/>
          </a:p>
        </p:txBody>
      </p:sp>
      <p:sp>
        <p:nvSpPr>
          <p:cNvPr id="57" name="object 57"/>
          <p:cNvSpPr/>
          <p:nvPr/>
        </p:nvSpPr>
        <p:spPr>
          <a:xfrm>
            <a:off x="7732093" y="6038610"/>
            <a:ext cx="72553" cy="72553"/>
          </a:xfrm>
          <a:custGeom>
            <a:avLst/>
            <a:gdLst/>
            <a:ahLst/>
            <a:cxnLst/>
            <a:rect l="l" t="t" r="r" b="b"/>
            <a:pathLst>
              <a:path w="80009" h="80010">
                <a:moveTo>
                  <a:pt x="40640" y="0"/>
                </a:moveTo>
                <a:lnTo>
                  <a:pt x="24645" y="3115"/>
                </a:lnTo>
                <a:lnTo>
                  <a:pt x="11747" y="11588"/>
                </a:lnTo>
                <a:lnTo>
                  <a:pt x="3135" y="24110"/>
                </a:lnTo>
                <a:lnTo>
                  <a:pt x="0" y="39369"/>
                </a:lnTo>
                <a:lnTo>
                  <a:pt x="3135" y="55364"/>
                </a:lnTo>
                <a:lnTo>
                  <a:pt x="11747" y="68262"/>
                </a:lnTo>
                <a:lnTo>
                  <a:pt x="24645" y="76874"/>
                </a:lnTo>
                <a:lnTo>
                  <a:pt x="40640" y="80009"/>
                </a:lnTo>
                <a:lnTo>
                  <a:pt x="55899" y="76874"/>
                </a:lnTo>
                <a:lnTo>
                  <a:pt x="68421" y="68262"/>
                </a:lnTo>
                <a:lnTo>
                  <a:pt x="76894" y="55364"/>
                </a:lnTo>
                <a:lnTo>
                  <a:pt x="80010" y="39369"/>
                </a:lnTo>
                <a:lnTo>
                  <a:pt x="76894" y="24110"/>
                </a:lnTo>
                <a:lnTo>
                  <a:pt x="68421" y="11588"/>
                </a:lnTo>
                <a:lnTo>
                  <a:pt x="55899" y="3115"/>
                </a:lnTo>
                <a:lnTo>
                  <a:pt x="40640" y="0"/>
                </a:lnTo>
                <a:close/>
              </a:path>
            </a:pathLst>
          </a:custGeom>
          <a:solidFill>
            <a:srgbClr val="FF3366"/>
          </a:solidFill>
        </p:spPr>
        <p:txBody>
          <a:bodyPr wrap="square" lIns="0" tIns="0" rIns="0" bIns="0" rtlCol="0"/>
          <a:lstStyle/>
          <a:p>
            <a:endParaRPr sz="1632"/>
          </a:p>
        </p:txBody>
      </p:sp>
      <p:sp>
        <p:nvSpPr>
          <p:cNvPr id="58" name="object 58"/>
          <p:cNvSpPr/>
          <p:nvPr/>
        </p:nvSpPr>
        <p:spPr>
          <a:xfrm>
            <a:off x="2596942" y="6062794"/>
            <a:ext cx="72553" cy="72553"/>
          </a:xfrm>
          <a:custGeom>
            <a:avLst/>
            <a:gdLst/>
            <a:ahLst/>
            <a:cxnLst/>
            <a:rect l="l" t="t" r="r" b="b"/>
            <a:pathLst>
              <a:path w="80010" h="80010">
                <a:moveTo>
                  <a:pt x="39369" y="0"/>
                </a:moveTo>
                <a:lnTo>
                  <a:pt x="24110" y="3135"/>
                </a:lnTo>
                <a:lnTo>
                  <a:pt x="11588" y="11747"/>
                </a:lnTo>
                <a:lnTo>
                  <a:pt x="3115" y="24645"/>
                </a:lnTo>
                <a:lnTo>
                  <a:pt x="0" y="40640"/>
                </a:lnTo>
                <a:lnTo>
                  <a:pt x="3115" y="55899"/>
                </a:lnTo>
                <a:lnTo>
                  <a:pt x="11588" y="68421"/>
                </a:lnTo>
                <a:lnTo>
                  <a:pt x="24110" y="76894"/>
                </a:lnTo>
                <a:lnTo>
                  <a:pt x="39369" y="80010"/>
                </a:lnTo>
                <a:lnTo>
                  <a:pt x="55364" y="76894"/>
                </a:lnTo>
                <a:lnTo>
                  <a:pt x="68262" y="68421"/>
                </a:lnTo>
                <a:lnTo>
                  <a:pt x="76874" y="55899"/>
                </a:lnTo>
                <a:lnTo>
                  <a:pt x="80010" y="40640"/>
                </a:lnTo>
                <a:lnTo>
                  <a:pt x="76874" y="24645"/>
                </a:lnTo>
                <a:lnTo>
                  <a:pt x="68262" y="11747"/>
                </a:lnTo>
                <a:lnTo>
                  <a:pt x="55364" y="3135"/>
                </a:lnTo>
                <a:lnTo>
                  <a:pt x="39369" y="0"/>
                </a:lnTo>
                <a:close/>
              </a:path>
            </a:pathLst>
          </a:custGeom>
          <a:solidFill>
            <a:srgbClr val="00B8FF"/>
          </a:solidFill>
        </p:spPr>
        <p:txBody>
          <a:bodyPr wrap="square" lIns="0" tIns="0" rIns="0" bIns="0" rtlCol="0"/>
          <a:lstStyle/>
          <a:p>
            <a:endParaRPr sz="1632"/>
          </a:p>
        </p:txBody>
      </p:sp>
      <p:sp>
        <p:nvSpPr>
          <p:cNvPr id="59" name="object 59"/>
          <p:cNvSpPr/>
          <p:nvPr/>
        </p:nvSpPr>
        <p:spPr>
          <a:xfrm>
            <a:off x="3982361" y="6044368"/>
            <a:ext cx="72553" cy="72553"/>
          </a:xfrm>
          <a:custGeom>
            <a:avLst/>
            <a:gdLst/>
            <a:ahLst/>
            <a:cxnLst/>
            <a:rect l="l" t="t" r="r" b="b"/>
            <a:pathLst>
              <a:path w="80010" h="80010">
                <a:moveTo>
                  <a:pt x="39369" y="0"/>
                </a:moveTo>
                <a:lnTo>
                  <a:pt x="24110" y="3115"/>
                </a:lnTo>
                <a:lnTo>
                  <a:pt x="11588" y="11588"/>
                </a:lnTo>
                <a:lnTo>
                  <a:pt x="3115" y="24110"/>
                </a:lnTo>
                <a:lnTo>
                  <a:pt x="0" y="39369"/>
                </a:lnTo>
                <a:lnTo>
                  <a:pt x="3115" y="55364"/>
                </a:lnTo>
                <a:lnTo>
                  <a:pt x="11588" y="68262"/>
                </a:lnTo>
                <a:lnTo>
                  <a:pt x="24110" y="76874"/>
                </a:lnTo>
                <a:lnTo>
                  <a:pt x="39369" y="80009"/>
                </a:lnTo>
                <a:lnTo>
                  <a:pt x="55364" y="76874"/>
                </a:lnTo>
                <a:lnTo>
                  <a:pt x="68262" y="68262"/>
                </a:lnTo>
                <a:lnTo>
                  <a:pt x="76874" y="55364"/>
                </a:lnTo>
                <a:lnTo>
                  <a:pt x="80010" y="39369"/>
                </a:lnTo>
                <a:lnTo>
                  <a:pt x="76874" y="24110"/>
                </a:lnTo>
                <a:lnTo>
                  <a:pt x="68262" y="11588"/>
                </a:lnTo>
                <a:lnTo>
                  <a:pt x="55364" y="3115"/>
                </a:lnTo>
                <a:lnTo>
                  <a:pt x="39369" y="0"/>
                </a:lnTo>
                <a:close/>
              </a:path>
            </a:pathLst>
          </a:custGeom>
          <a:solidFill>
            <a:srgbClr val="00B8FF"/>
          </a:solidFill>
        </p:spPr>
        <p:txBody>
          <a:bodyPr wrap="square" lIns="0" tIns="0" rIns="0" bIns="0" rtlCol="0"/>
          <a:lstStyle/>
          <a:p>
            <a:endParaRPr sz="1632"/>
          </a:p>
        </p:txBody>
      </p:sp>
      <p:sp>
        <p:nvSpPr>
          <p:cNvPr id="60" name="object 60"/>
          <p:cNvSpPr/>
          <p:nvPr/>
        </p:nvSpPr>
        <p:spPr>
          <a:xfrm>
            <a:off x="5959723" y="6050126"/>
            <a:ext cx="72553" cy="72553"/>
          </a:xfrm>
          <a:custGeom>
            <a:avLst/>
            <a:gdLst/>
            <a:ahLst/>
            <a:cxnLst/>
            <a:rect l="l" t="t" r="r" b="b"/>
            <a:pathLst>
              <a:path w="80009" h="80010">
                <a:moveTo>
                  <a:pt x="40640" y="0"/>
                </a:moveTo>
                <a:lnTo>
                  <a:pt x="24645" y="3115"/>
                </a:lnTo>
                <a:lnTo>
                  <a:pt x="11747" y="11588"/>
                </a:lnTo>
                <a:lnTo>
                  <a:pt x="3135" y="24110"/>
                </a:lnTo>
                <a:lnTo>
                  <a:pt x="0" y="39369"/>
                </a:lnTo>
                <a:lnTo>
                  <a:pt x="3135" y="55364"/>
                </a:lnTo>
                <a:lnTo>
                  <a:pt x="11747" y="68262"/>
                </a:lnTo>
                <a:lnTo>
                  <a:pt x="24645" y="76874"/>
                </a:lnTo>
                <a:lnTo>
                  <a:pt x="40640" y="80009"/>
                </a:lnTo>
                <a:lnTo>
                  <a:pt x="55899" y="76874"/>
                </a:lnTo>
                <a:lnTo>
                  <a:pt x="68421" y="68262"/>
                </a:lnTo>
                <a:lnTo>
                  <a:pt x="76894" y="55364"/>
                </a:lnTo>
                <a:lnTo>
                  <a:pt x="80009" y="39369"/>
                </a:lnTo>
                <a:lnTo>
                  <a:pt x="76894" y="24110"/>
                </a:lnTo>
                <a:lnTo>
                  <a:pt x="68421" y="11588"/>
                </a:lnTo>
                <a:lnTo>
                  <a:pt x="55899" y="3115"/>
                </a:lnTo>
                <a:lnTo>
                  <a:pt x="40640" y="0"/>
                </a:lnTo>
                <a:close/>
              </a:path>
            </a:pathLst>
          </a:custGeom>
          <a:solidFill>
            <a:srgbClr val="00B8FF"/>
          </a:solidFill>
        </p:spPr>
        <p:txBody>
          <a:bodyPr wrap="square" lIns="0" tIns="0" rIns="0" bIns="0" rtlCol="0"/>
          <a:lstStyle/>
          <a:p>
            <a:endParaRPr sz="1632"/>
          </a:p>
        </p:txBody>
      </p:sp>
      <p:sp>
        <p:nvSpPr>
          <p:cNvPr id="61" name="object 61"/>
          <p:cNvSpPr/>
          <p:nvPr/>
        </p:nvSpPr>
        <p:spPr>
          <a:xfrm>
            <a:off x="2956253" y="5671238"/>
            <a:ext cx="72553" cy="72553"/>
          </a:xfrm>
          <a:custGeom>
            <a:avLst/>
            <a:gdLst/>
            <a:ahLst/>
            <a:cxnLst/>
            <a:rect l="l" t="t" r="r" b="b"/>
            <a:pathLst>
              <a:path w="80010" h="80010">
                <a:moveTo>
                  <a:pt x="39370" y="0"/>
                </a:moveTo>
                <a:lnTo>
                  <a:pt x="24110" y="3115"/>
                </a:lnTo>
                <a:lnTo>
                  <a:pt x="11588" y="11588"/>
                </a:lnTo>
                <a:lnTo>
                  <a:pt x="3115" y="24110"/>
                </a:lnTo>
                <a:lnTo>
                  <a:pt x="0" y="39370"/>
                </a:lnTo>
                <a:lnTo>
                  <a:pt x="3115" y="55364"/>
                </a:lnTo>
                <a:lnTo>
                  <a:pt x="11588" y="68262"/>
                </a:lnTo>
                <a:lnTo>
                  <a:pt x="24110" y="76874"/>
                </a:lnTo>
                <a:lnTo>
                  <a:pt x="39370" y="80010"/>
                </a:lnTo>
                <a:lnTo>
                  <a:pt x="55364" y="76874"/>
                </a:lnTo>
                <a:lnTo>
                  <a:pt x="68262" y="68262"/>
                </a:lnTo>
                <a:lnTo>
                  <a:pt x="76874" y="55364"/>
                </a:lnTo>
                <a:lnTo>
                  <a:pt x="80010" y="39370"/>
                </a:lnTo>
                <a:lnTo>
                  <a:pt x="76874" y="24110"/>
                </a:lnTo>
                <a:lnTo>
                  <a:pt x="68262" y="11588"/>
                </a:lnTo>
                <a:lnTo>
                  <a:pt x="55364" y="3115"/>
                </a:lnTo>
                <a:lnTo>
                  <a:pt x="39370" y="0"/>
                </a:lnTo>
                <a:close/>
              </a:path>
            </a:pathLst>
          </a:custGeom>
          <a:solidFill>
            <a:srgbClr val="00B8FF"/>
          </a:solidFill>
        </p:spPr>
        <p:txBody>
          <a:bodyPr wrap="square" lIns="0" tIns="0" rIns="0" bIns="0" rtlCol="0"/>
          <a:lstStyle/>
          <a:p>
            <a:endParaRPr sz="1632"/>
          </a:p>
        </p:txBody>
      </p:sp>
      <p:sp>
        <p:nvSpPr>
          <p:cNvPr id="62" name="object 62"/>
          <p:cNvSpPr/>
          <p:nvPr/>
        </p:nvSpPr>
        <p:spPr>
          <a:xfrm>
            <a:off x="3968542" y="5672388"/>
            <a:ext cx="72553" cy="71402"/>
          </a:xfrm>
          <a:custGeom>
            <a:avLst/>
            <a:gdLst/>
            <a:ahLst/>
            <a:cxnLst/>
            <a:rect l="l" t="t" r="r" b="b"/>
            <a:pathLst>
              <a:path w="80010" h="78739">
                <a:moveTo>
                  <a:pt x="39369" y="0"/>
                </a:moveTo>
                <a:lnTo>
                  <a:pt x="24110" y="2936"/>
                </a:lnTo>
                <a:lnTo>
                  <a:pt x="11588" y="11112"/>
                </a:lnTo>
                <a:lnTo>
                  <a:pt x="3115" y="23574"/>
                </a:lnTo>
                <a:lnTo>
                  <a:pt x="0" y="39369"/>
                </a:lnTo>
                <a:lnTo>
                  <a:pt x="3115" y="54629"/>
                </a:lnTo>
                <a:lnTo>
                  <a:pt x="11588" y="67151"/>
                </a:lnTo>
                <a:lnTo>
                  <a:pt x="24110" y="75624"/>
                </a:lnTo>
                <a:lnTo>
                  <a:pt x="39369" y="78739"/>
                </a:lnTo>
                <a:lnTo>
                  <a:pt x="55364" y="75624"/>
                </a:lnTo>
                <a:lnTo>
                  <a:pt x="68262" y="67151"/>
                </a:lnTo>
                <a:lnTo>
                  <a:pt x="76874" y="54629"/>
                </a:lnTo>
                <a:lnTo>
                  <a:pt x="80009" y="39369"/>
                </a:lnTo>
                <a:lnTo>
                  <a:pt x="76874" y="23574"/>
                </a:lnTo>
                <a:lnTo>
                  <a:pt x="68262" y="11112"/>
                </a:lnTo>
                <a:lnTo>
                  <a:pt x="55364" y="2936"/>
                </a:lnTo>
                <a:lnTo>
                  <a:pt x="39369" y="0"/>
                </a:lnTo>
                <a:close/>
              </a:path>
            </a:pathLst>
          </a:custGeom>
          <a:solidFill>
            <a:srgbClr val="00B8FF"/>
          </a:solidFill>
        </p:spPr>
        <p:txBody>
          <a:bodyPr wrap="square" lIns="0" tIns="0" rIns="0" bIns="0" rtlCol="0"/>
          <a:lstStyle/>
          <a:p>
            <a:endParaRPr sz="1632"/>
          </a:p>
        </p:txBody>
      </p:sp>
      <p:sp>
        <p:nvSpPr>
          <p:cNvPr id="63" name="object 63"/>
          <p:cNvSpPr/>
          <p:nvPr/>
        </p:nvSpPr>
        <p:spPr>
          <a:xfrm>
            <a:off x="4980831" y="5672388"/>
            <a:ext cx="72553" cy="72553"/>
          </a:xfrm>
          <a:custGeom>
            <a:avLst/>
            <a:gdLst/>
            <a:ahLst/>
            <a:cxnLst/>
            <a:rect l="l" t="t" r="r" b="b"/>
            <a:pathLst>
              <a:path w="80010" h="80010">
                <a:moveTo>
                  <a:pt x="39370" y="0"/>
                </a:moveTo>
                <a:lnTo>
                  <a:pt x="24110" y="2936"/>
                </a:lnTo>
                <a:lnTo>
                  <a:pt x="11588" y="11112"/>
                </a:lnTo>
                <a:lnTo>
                  <a:pt x="3115" y="23574"/>
                </a:lnTo>
                <a:lnTo>
                  <a:pt x="0" y="39369"/>
                </a:lnTo>
                <a:lnTo>
                  <a:pt x="3115" y="55364"/>
                </a:lnTo>
                <a:lnTo>
                  <a:pt x="11588" y="68262"/>
                </a:lnTo>
                <a:lnTo>
                  <a:pt x="24110" y="76874"/>
                </a:lnTo>
                <a:lnTo>
                  <a:pt x="39370" y="80009"/>
                </a:lnTo>
                <a:lnTo>
                  <a:pt x="55364" y="76874"/>
                </a:lnTo>
                <a:lnTo>
                  <a:pt x="68262" y="68262"/>
                </a:lnTo>
                <a:lnTo>
                  <a:pt x="76874" y="55364"/>
                </a:lnTo>
                <a:lnTo>
                  <a:pt x="80010" y="39369"/>
                </a:lnTo>
                <a:lnTo>
                  <a:pt x="76874" y="23574"/>
                </a:lnTo>
                <a:lnTo>
                  <a:pt x="68262" y="11112"/>
                </a:lnTo>
                <a:lnTo>
                  <a:pt x="55364" y="2936"/>
                </a:lnTo>
                <a:lnTo>
                  <a:pt x="39370" y="0"/>
                </a:lnTo>
                <a:close/>
              </a:path>
            </a:pathLst>
          </a:custGeom>
          <a:solidFill>
            <a:srgbClr val="00B8FF"/>
          </a:solidFill>
        </p:spPr>
        <p:txBody>
          <a:bodyPr wrap="square" lIns="0" tIns="0" rIns="0" bIns="0" rtlCol="0"/>
          <a:lstStyle/>
          <a:p>
            <a:endParaRPr sz="1632"/>
          </a:p>
        </p:txBody>
      </p:sp>
      <p:sp>
        <p:nvSpPr>
          <p:cNvPr id="64" name="object 64"/>
          <p:cNvSpPr txBox="1">
            <a:spLocks noGrp="1"/>
          </p:cNvSpPr>
          <p:nvPr>
            <p:ph type="title"/>
          </p:nvPr>
        </p:nvSpPr>
        <p:spPr>
          <a:xfrm>
            <a:off x="847604" y="228600"/>
            <a:ext cx="7439577" cy="1365845"/>
          </a:xfrm>
          <a:prstGeom prst="rect">
            <a:avLst/>
          </a:prstGeom>
        </p:spPr>
        <p:txBody>
          <a:bodyPr vert="horz" wrap="square" lIns="0" tIns="11516" rIns="0" bIns="0" rtlCol="0" anchor="ctr">
            <a:spAutoFit/>
          </a:bodyPr>
          <a:lstStyle/>
          <a:p>
            <a:pPr marL="11516">
              <a:spcBef>
                <a:spcPts val="91"/>
              </a:spcBef>
            </a:pPr>
            <a:r>
              <a:rPr spc="-9" dirty="0"/>
              <a:t>Statistical physics and chemical</a:t>
            </a:r>
            <a:r>
              <a:rPr spc="27" dirty="0"/>
              <a:t> </a:t>
            </a:r>
            <a:r>
              <a:rPr spc="-9" dirty="0"/>
              <a:t>reaction</a:t>
            </a:r>
          </a:p>
        </p:txBody>
      </p:sp>
      <p:sp>
        <p:nvSpPr>
          <p:cNvPr id="65" name="object 65"/>
          <p:cNvSpPr/>
          <p:nvPr/>
        </p:nvSpPr>
        <p:spPr>
          <a:xfrm>
            <a:off x="6173927" y="4055489"/>
            <a:ext cx="72553" cy="71402"/>
          </a:xfrm>
          <a:custGeom>
            <a:avLst/>
            <a:gdLst/>
            <a:ahLst/>
            <a:cxnLst/>
            <a:rect l="l" t="t" r="r" b="b"/>
            <a:pathLst>
              <a:path w="80009" h="78739">
                <a:moveTo>
                  <a:pt x="39370" y="0"/>
                </a:moveTo>
                <a:lnTo>
                  <a:pt x="24110" y="2936"/>
                </a:lnTo>
                <a:lnTo>
                  <a:pt x="11588" y="11112"/>
                </a:lnTo>
                <a:lnTo>
                  <a:pt x="3115" y="23574"/>
                </a:lnTo>
                <a:lnTo>
                  <a:pt x="0" y="39370"/>
                </a:lnTo>
                <a:lnTo>
                  <a:pt x="3115" y="54629"/>
                </a:lnTo>
                <a:lnTo>
                  <a:pt x="11588" y="67151"/>
                </a:lnTo>
                <a:lnTo>
                  <a:pt x="24110" y="75624"/>
                </a:lnTo>
                <a:lnTo>
                  <a:pt x="39370" y="78740"/>
                </a:lnTo>
                <a:lnTo>
                  <a:pt x="55364" y="75624"/>
                </a:lnTo>
                <a:lnTo>
                  <a:pt x="68262" y="67151"/>
                </a:lnTo>
                <a:lnTo>
                  <a:pt x="76874" y="54629"/>
                </a:lnTo>
                <a:lnTo>
                  <a:pt x="80009" y="39370"/>
                </a:lnTo>
                <a:lnTo>
                  <a:pt x="76874" y="23574"/>
                </a:lnTo>
                <a:lnTo>
                  <a:pt x="68262" y="11112"/>
                </a:lnTo>
                <a:lnTo>
                  <a:pt x="55364" y="2936"/>
                </a:lnTo>
                <a:lnTo>
                  <a:pt x="39370" y="0"/>
                </a:lnTo>
                <a:close/>
              </a:path>
            </a:pathLst>
          </a:custGeom>
          <a:solidFill>
            <a:srgbClr val="00B8FF"/>
          </a:solidFill>
        </p:spPr>
        <p:txBody>
          <a:bodyPr wrap="square" lIns="0" tIns="0" rIns="0" bIns="0" rtlCol="0"/>
          <a:lstStyle/>
          <a:p>
            <a:endParaRPr sz="1632"/>
          </a:p>
        </p:txBody>
      </p:sp>
      <p:sp>
        <p:nvSpPr>
          <p:cNvPr id="66" name="object 66"/>
          <p:cNvSpPr/>
          <p:nvPr/>
        </p:nvSpPr>
        <p:spPr>
          <a:xfrm>
            <a:off x="7956662" y="4055490"/>
            <a:ext cx="71402" cy="72553"/>
          </a:xfrm>
          <a:custGeom>
            <a:avLst/>
            <a:gdLst/>
            <a:ahLst/>
            <a:cxnLst/>
            <a:rect l="l" t="t" r="r" b="b"/>
            <a:pathLst>
              <a:path w="78740" h="80010">
                <a:moveTo>
                  <a:pt x="39370" y="0"/>
                </a:moveTo>
                <a:lnTo>
                  <a:pt x="23574" y="2936"/>
                </a:lnTo>
                <a:lnTo>
                  <a:pt x="11112" y="11112"/>
                </a:lnTo>
                <a:lnTo>
                  <a:pt x="2936" y="23574"/>
                </a:lnTo>
                <a:lnTo>
                  <a:pt x="0" y="39370"/>
                </a:lnTo>
                <a:lnTo>
                  <a:pt x="2936" y="55364"/>
                </a:lnTo>
                <a:lnTo>
                  <a:pt x="11112" y="68262"/>
                </a:lnTo>
                <a:lnTo>
                  <a:pt x="23574" y="76874"/>
                </a:lnTo>
                <a:lnTo>
                  <a:pt x="39370" y="80010"/>
                </a:lnTo>
                <a:lnTo>
                  <a:pt x="54629" y="76874"/>
                </a:lnTo>
                <a:lnTo>
                  <a:pt x="67151" y="68262"/>
                </a:lnTo>
                <a:lnTo>
                  <a:pt x="75624" y="55364"/>
                </a:lnTo>
                <a:lnTo>
                  <a:pt x="78740" y="39370"/>
                </a:lnTo>
                <a:lnTo>
                  <a:pt x="75624" y="23574"/>
                </a:lnTo>
                <a:lnTo>
                  <a:pt x="67151" y="11112"/>
                </a:lnTo>
                <a:lnTo>
                  <a:pt x="54629" y="2936"/>
                </a:lnTo>
                <a:lnTo>
                  <a:pt x="39370" y="0"/>
                </a:lnTo>
                <a:close/>
              </a:path>
            </a:pathLst>
          </a:custGeom>
          <a:solidFill>
            <a:srgbClr val="00B8FF"/>
          </a:solidFill>
        </p:spPr>
        <p:txBody>
          <a:bodyPr wrap="square" lIns="0" tIns="0" rIns="0" bIns="0" rtlCol="0"/>
          <a:lstStyle/>
          <a:p>
            <a:endParaRPr sz="1632"/>
          </a:p>
        </p:txBody>
      </p:sp>
      <p:sp>
        <p:nvSpPr>
          <p:cNvPr id="67" name="object 67"/>
          <p:cNvSpPr/>
          <p:nvPr/>
        </p:nvSpPr>
        <p:spPr>
          <a:xfrm>
            <a:off x="7173548" y="3865469"/>
            <a:ext cx="71402" cy="71402"/>
          </a:xfrm>
          <a:custGeom>
            <a:avLst/>
            <a:gdLst/>
            <a:ahLst/>
            <a:cxnLst/>
            <a:rect l="l" t="t" r="r" b="b"/>
            <a:pathLst>
              <a:path w="78740" h="78739">
                <a:moveTo>
                  <a:pt x="39370" y="0"/>
                </a:moveTo>
                <a:lnTo>
                  <a:pt x="23574" y="2936"/>
                </a:lnTo>
                <a:lnTo>
                  <a:pt x="11112" y="11112"/>
                </a:lnTo>
                <a:lnTo>
                  <a:pt x="2936" y="23574"/>
                </a:lnTo>
                <a:lnTo>
                  <a:pt x="0" y="39370"/>
                </a:lnTo>
                <a:lnTo>
                  <a:pt x="2936" y="54629"/>
                </a:lnTo>
                <a:lnTo>
                  <a:pt x="11112" y="67151"/>
                </a:lnTo>
                <a:lnTo>
                  <a:pt x="23574" y="75624"/>
                </a:lnTo>
                <a:lnTo>
                  <a:pt x="39370" y="78740"/>
                </a:lnTo>
                <a:lnTo>
                  <a:pt x="54629" y="75624"/>
                </a:lnTo>
                <a:lnTo>
                  <a:pt x="67151" y="67151"/>
                </a:lnTo>
                <a:lnTo>
                  <a:pt x="75624" y="54629"/>
                </a:lnTo>
                <a:lnTo>
                  <a:pt x="78740" y="39370"/>
                </a:lnTo>
                <a:lnTo>
                  <a:pt x="75624" y="23574"/>
                </a:lnTo>
                <a:lnTo>
                  <a:pt x="67151" y="11112"/>
                </a:lnTo>
                <a:lnTo>
                  <a:pt x="54629" y="2936"/>
                </a:lnTo>
                <a:lnTo>
                  <a:pt x="39370" y="0"/>
                </a:lnTo>
                <a:close/>
              </a:path>
            </a:pathLst>
          </a:custGeom>
          <a:solidFill>
            <a:srgbClr val="00B8FF"/>
          </a:solidFill>
        </p:spPr>
        <p:txBody>
          <a:bodyPr wrap="square" lIns="0" tIns="0" rIns="0" bIns="0" rtlCol="0"/>
          <a:lstStyle/>
          <a:p>
            <a:endParaRPr sz="1632"/>
          </a:p>
        </p:txBody>
      </p:sp>
      <p:sp>
        <p:nvSpPr>
          <p:cNvPr id="68" name="object 68"/>
          <p:cNvSpPr txBox="1"/>
          <p:nvPr/>
        </p:nvSpPr>
        <p:spPr>
          <a:xfrm>
            <a:off x="5645327" y="2243966"/>
            <a:ext cx="2986771" cy="969570"/>
          </a:xfrm>
          <a:prstGeom prst="rect">
            <a:avLst/>
          </a:prstGeom>
        </p:spPr>
        <p:txBody>
          <a:bodyPr vert="horz" wrap="square" lIns="0" tIns="35125" rIns="0" bIns="0" rtlCol="0">
            <a:spAutoFit/>
          </a:bodyPr>
          <a:lstStyle/>
          <a:p>
            <a:pPr marL="11516" marR="4607">
              <a:lnSpc>
                <a:spcPct val="92900"/>
              </a:lnSpc>
              <a:spcBef>
                <a:spcPts val="277"/>
              </a:spcBef>
            </a:pPr>
            <a:r>
              <a:rPr sz="2176" spc="-9" dirty="0">
                <a:solidFill>
                  <a:srgbClr val="4C4C4C"/>
                </a:solidFill>
                <a:latin typeface="Arial"/>
                <a:cs typeface="Arial"/>
              </a:rPr>
              <a:t>Probability </a:t>
            </a:r>
            <a:r>
              <a:rPr sz="2176" dirty="0">
                <a:solidFill>
                  <a:srgbClr val="4C4C4C"/>
                </a:solidFill>
                <a:latin typeface="Arial"/>
                <a:cs typeface="Arial"/>
              </a:rPr>
              <a:t>to </a:t>
            </a:r>
            <a:r>
              <a:rPr sz="2176" spc="-5" dirty="0">
                <a:solidFill>
                  <a:srgbClr val="4C4C4C"/>
                </a:solidFill>
                <a:latin typeface="Arial"/>
                <a:cs typeface="Arial"/>
              </a:rPr>
              <a:t>find </a:t>
            </a:r>
            <a:r>
              <a:rPr sz="2176" dirty="0">
                <a:solidFill>
                  <a:srgbClr val="4C4C4C"/>
                </a:solidFill>
                <a:latin typeface="Arial"/>
                <a:cs typeface="Arial"/>
              </a:rPr>
              <a:t>an  </a:t>
            </a:r>
            <a:r>
              <a:rPr sz="2176" spc="-5" dirty="0">
                <a:solidFill>
                  <a:srgbClr val="4C4C4C"/>
                </a:solidFill>
                <a:latin typeface="Arial"/>
                <a:cs typeface="Arial"/>
              </a:rPr>
              <a:t>object </a:t>
            </a:r>
            <a:r>
              <a:rPr sz="2176" spc="-9" dirty="0">
                <a:solidFill>
                  <a:srgbClr val="4C4C4C"/>
                </a:solidFill>
                <a:latin typeface="Arial"/>
                <a:cs typeface="Arial"/>
              </a:rPr>
              <a:t>in </a:t>
            </a:r>
            <a:r>
              <a:rPr sz="2176" dirty="0">
                <a:solidFill>
                  <a:srgbClr val="4C4C4C"/>
                </a:solidFill>
                <a:latin typeface="Arial"/>
                <a:cs typeface="Arial"/>
              </a:rPr>
              <a:t>a </a:t>
            </a:r>
            <a:r>
              <a:rPr sz="2176" spc="-5" dirty="0">
                <a:solidFill>
                  <a:srgbClr val="4C4C4C"/>
                </a:solidFill>
                <a:latin typeface="Arial"/>
                <a:cs typeface="Arial"/>
              </a:rPr>
              <a:t>container  </a:t>
            </a:r>
            <a:r>
              <a:rPr sz="2176" spc="-9" dirty="0">
                <a:solidFill>
                  <a:srgbClr val="4C4C4C"/>
                </a:solidFill>
                <a:latin typeface="Arial"/>
                <a:cs typeface="Arial"/>
              </a:rPr>
              <a:t>within </a:t>
            </a:r>
            <a:r>
              <a:rPr sz="2176" spc="-5" dirty="0">
                <a:solidFill>
                  <a:srgbClr val="4C4C4C"/>
                </a:solidFill>
                <a:latin typeface="Arial"/>
                <a:cs typeface="Arial"/>
              </a:rPr>
              <a:t>an </a:t>
            </a:r>
            <a:r>
              <a:rPr sz="2176" spc="-9" dirty="0">
                <a:solidFill>
                  <a:srgbClr val="4C4C4C"/>
                </a:solidFill>
                <a:latin typeface="Arial"/>
                <a:cs typeface="Arial"/>
              </a:rPr>
              <a:t>interval </a:t>
            </a:r>
            <a:r>
              <a:rPr sz="2176" dirty="0">
                <a:solidFill>
                  <a:srgbClr val="4C4C4C"/>
                </a:solidFill>
                <a:latin typeface="Arial"/>
                <a:cs typeface="Arial"/>
              </a:rPr>
              <a:t>of</a:t>
            </a:r>
            <a:r>
              <a:rPr sz="2176" spc="-18" dirty="0">
                <a:solidFill>
                  <a:srgbClr val="4C4C4C"/>
                </a:solidFill>
                <a:latin typeface="Arial"/>
                <a:cs typeface="Arial"/>
              </a:rPr>
              <a:t> </a:t>
            </a:r>
            <a:r>
              <a:rPr sz="2176" dirty="0">
                <a:solidFill>
                  <a:srgbClr val="4C4C4C"/>
                </a:solidFill>
                <a:latin typeface="Arial"/>
                <a:cs typeface="Arial"/>
              </a:rPr>
              <a:t>time</a:t>
            </a:r>
            <a:endParaRPr sz="2176">
              <a:latin typeface="Arial"/>
              <a:cs typeface="Arial"/>
            </a:endParaRPr>
          </a:p>
        </p:txBody>
      </p:sp>
      <p:sp>
        <p:nvSpPr>
          <p:cNvPr id="69" name="object 69"/>
          <p:cNvSpPr/>
          <p:nvPr/>
        </p:nvSpPr>
        <p:spPr>
          <a:xfrm>
            <a:off x="1342808" y="5527283"/>
            <a:ext cx="230327" cy="219963"/>
          </a:xfrm>
          <a:custGeom>
            <a:avLst/>
            <a:gdLst/>
            <a:ahLst/>
            <a:cxnLst/>
            <a:rect l="l" t="t" r="r" b="b"/>
            <a:pathLst>
              <a:path w="254000" h="242570">
                <a:moveTo>
                  <a:pt x="104140" y="231140"/>
                </a:moveTo>
                <a:lnTo>
                  <a:pt x="0" y="231140"/>
                </a:lnTo>
                <a:lnTo>
                  <a:pt x="0" y="242570"/>
                </a:lnTo>
                <a:lnTo>
                  <a:pt x="5080" y="242570"/>
                </a:lnTo>
                <a:lnTo>
                  <a:pt x="15081" y="242371"/>
                </a:lnTo>
                <a:lnTo>
                  <a:pt x="40798" y="241498"/>
                </a:lnTo>
                <a:lnTo>
                  <a:pt x="50800" y="241300"/>
                </a:lnTo>
                <a:lnTo>
                  <a:pt x="104140" y="241300"/>
                </a:lnTo>
                <a:lnTo>
                  <a:pt x="104140" y="231140"/>
                </a:lnTo>
                <a:close/>
              </a:path>
              <a:path w="254000" h="242570">
                <a:moveTo>
                  <a:pt x="104140" y="241300"/>
                </a:moveTo>
                <a:lnTo>
                  <a:pt x="81280" y="241300"/>
                </a:lnTo>
                <a:lnTo>
                  <a:pt x="88900" y="242570"/>
                </a:lnTo>
                <a:lnTo>
                  <a:pt x="104140" y="242570"/>
                </a:lnTo>
                <a:lnTo>
                  <a:pt x="104140" y="241300"/>
                </a:lnTo>
                <a:close/>
              </a:path>
              <a:path w="254000" h="242570">
                <a:moveTo>
                  <a:pt x="121920" y="11430"/>
                </a:moveTo>
                <a:lnTo>
                  <a:pt x="90170" y="11430"/>
                </a:lnTo>
                <a:lnTo>
                  <a:pt x="91440" y="12700"/>
                </a:lnTo>
                <a:lnTo>
                  <a:pt x="91440" y="20320"/>
                </a:lnTo>
                <a:lnTo>
                  <a:pt x="90170" y="24130"/>
                </a:lnTo>
                <a:lnTo>
                  <a:pt x="43180" y="215900"/>
                </a:lnTo>
                <a:lnTo>
                  <a:pt x="39806" y="223639"/>
                </a:lnTo>
                <a:lnTo>
                  <a:pt x="35242" y="228282"/>
                </a:lnTo>
                <a:lnTo>
                  <a:pt x="26392" y="230544"/>
                </a:lnTo>
                <a:lnTo>
                  <a:pt x="10160" y="231140"/>
                </a:lnTo>
                <a:lnTo>
                  <a:pt x="71120" y="231140"/>
                </a:lnTo>
                <a:lnTo>
                  <a:pt x="71120" y="223520"/>
                </a:lnTo>
                <a:lnTo>
                  <a:pt x="72390" y="220980"/>
                </a:lnTo>
                <a:lnTo>
                  <a:pt x="72390" y="219710"/>
                </a:lnTo>
                <a:lnTo>
                  <a:pt x="93980" y="130810"/>
                </a:lnTo>
                <a:lnTo>
                  <a:pt x="153669" y="130810"/>
                </a:lnTo>
                <a:lnTo>
                  <a:pt x="190777" y="124420"/>
                </a:lnTo>
                <a:lnTo>
                  <a:pt x="197854" y="120650"/>
                </a:lnTo>
                <a:lnTo>
                  <a:pt x="95250" y="120650"/>
                </a:lnTo>
                <a:lnTo>
                  <a:pt x="119380" y="24130"/>
                </a:lnTo>
                <a:lnTo>
                  <a:pt x="121920" y="11430"/>
                </a:lnTo>
                <a:close/>
              </a:path>
              <a:path w="254000" h="242570">
                <a:moveTo>
                  <a:pt x="184150" y="0"/>
                </a:moveTo>
                <a:lnTo>
                  <a:pt x="58420" y="0"/>
                </a:lnTo>
                <a:lnTo>
                  <a:pt x="58420" y="11430"/>
                </a:lnTo>
                <a:lnTo>
                  <a:pt x="172719" y="11430"/>
                </a:lnTo>
                <a:lnTo>
                  <a:pt x="192583" y="13196"/>
                </a:lnTo>
                <a:lnTo>
                  <a:pt x="207803" y="18891"/>
                </a:lnTo>
                <a:lnTo>
                  <a:pt x="217547" y="29110"/>
                </a:lnTo>
                <a:lnTo>
                  <a:pt x="220980" y="44450"/>
                </a:lnTo>
                <a:lnTo>
                  <a:pt x="219749" y="58042"/>
                </a:lnTo>
                <a:lnTo>
                  <a:pt x="199390" y="102870"/>
                </a:lnTo>
                <a:lnTo>
                  <a:pt x="157420" y="120193"/>
                </a:lnTo>
                <a:lnTo>
                  <a:pt x="144780" y="120650"/>
                </a:lnTo>
                <a:lnTo>
                  <a:pt x="197854" y="120650"/>
                </a:lnTo>
                <a:lnTo>
                  <a:pt x="222884" y="107314"/>
                </a:lnTo>
                <a:lnTo>
                  <a:pt x="245467" y="82589"/>
                </a:lnTo>
                <a:lnTo>
                  <a:pt x="254000" y="53340"/>
                </a:lnTo>
                <a:lnTo>
                  <a:pt x="249693" y="33218"/>
                </a:lnTo>
                <a:lnTo>
                  <a:pt x="236696" y="16192"/>
                </a:lnTo>
                <a:lnTo>
                  <a:pt x="214887" y="4405"/>
                </a:lnTo>
                <a:lnTo>
                  <a:pt x="184150" y="0"/>
                </a:lnTo>
                <a:close/>
              </a:path>
            </a:pathLst>
          </a:custGeom>
          <a:solidFill>
            <a:srgbClr val="000000"/>
          </a:solidFill>
        </p:spPr>
        <p:txBody>
          <a:bodyPr wrap="square" lIns="0" tIns="0" rIns="0" bIns="0" rtlCol="0"/>
          <a:lstStyle/>
          <a:p>
            <a:endParaRPr sz="1632"/>
          </a:p>
        </p:txBody>
      </p:sp>
      <p:sp>
        <p:nvSpPr>
          <p:cNvPr id="70" name="object 70"/>
          <p:cNvSpPr/>
          <p:nvPr/>
        </p:nvSpPr>
        <p:spPr>
          <a:xfrm>
            <a:off x="1611140" y="5505401"/>
            <a:ext cx="76008" cy="321307"/>
          </a:xfrm>
          <a:custGeom>
            <a:avLst/>
            <a:gdLst/>
            <a:ahLst/>
            <a:cxnLst/>
            <a:rect l="l" t="t" r="r" b="b"/>
            <a:pathLst>
              <a:path w="83819" h="354329">
                <a:moveTo>
                  <a:pt x="82550" y="0"/>
                </a:moveTo>
                <a:lnTo>
                  <a:pt x="80009" y="0"/>
                </a:lnTo>
                <a:lnTo>
                  <a:pt x="72330" y="4464"/>
                </a:lnTo>
                <a:lnTo>
                  <a:pt x="39826" y="39112"/>
                </a:lnTo>
                <a:lnTo>
                  <a:pt x="11787" y="98663"/>
                </a:lnTo>
                <a:lnTo>
                  <a:pt x="1071" y="153590"/>
                </a:lnTo>
                <a:lnTo>
                  <a:pt x="0" y="176529"/>
                </a:lnTo>
                <a:lnTo>
                  <a:pt x="1091" y="200600"/>
                </a:lnTo>
                <a:lnTo>
                  <a:pt x="12322" y="257790"/>
                </a:lnTo>
                <a:lnTo>
                  <a:pt x="41433" y="317361"/>
                </a:lnTo>
                <a:lnTo>
                  <a:pt x="72707" y="350262"/>
                </a:lnTo>
                <a:lnTo>
                  <a:pt x="80009" y="354329"/>
                </a:lnTo>
                <a:lnTo>
                  <a:pt x="82550" y="354329"/>
                </a:lnTo>
                <a:lnTo>
                  <a:pt x="83819" y="353059"/>
                </a:lnTo>
                <a:lnTo>
                  <a:pt x="83819" y="349250"/>
                </a:lnTo>
                <a:lnTo>
                  <a:pt x="77469" y="342900"/>
                </a:lnTo>
                <a:lnTo>
                  <a:pt x="49986" y="306367"/>
                </a:lnTo>
                <a:lnTo>
                  <a:pt x="32861" y="264001"/>
                </a:lnTo>
                <a:lnTo>
                  <a:pt x="24070" y="219491"/>
                </a:lnTo>
                <a:lnTo>
                  <a:pt x="21589" y="176529"/>
                </a:lnTo>
                <a:lnTo>
                  <a:pt x="24268" y="131067"/>
                </a:lnTo>
                <a:lnTo>
                  <a:pt x="33496" y="87153"/>
                </a:lnTo>
                <a:lnTo>
                  <a:pt x="51057" y="46335"/>
                </a:lnTo>
                <a:lnTo>
                  <a:pt x="78739" y="10159"/>
                </a:lnTo>
                <a:lnTo>
                  <a:pt x="83819" y="5079"/>
                </a:lnTo>
                <a:lnTo>
                  <a:pt x="83819" y="1269"/>
                </a:lnTo>
                <a:lnTo>
                  <a:pt x="82550" y="0"/>
                </a:lnTo>
                <a:close/>
              </a:path>
            </a:pathLst>
          </a:custGeom>
          <a:solidFill>
            <a:srgbClr val="000000"/>
          </a:solidFill>
        </p:spPr>
        <p:txBody>
          <a:bodyPr wrap="square" lIns="0" tIns="0" rIns="0" bIns="0" rtlCol="0"/>
          <a:lstStyle/>
          <a:p>
            <a:endParaRPr sz="1632"/>
          </a:p>
        </p:txBody>
      </p:sp>
      <p:sp>
        <p:nvSpPr>
          <p:cNvPr id="71" name="object 71"/>
          <p:cNvSpPr/>
          <p:nvPr/>
        </p:nvSpPr>
        <p:spPr>
          <a:xfrm>
            <a:off x="1713636" y="5604442"/>
            <a:ext cx="109406" cy="142803"/>
          </a:xfrm>
          <a:custGeom>
            <a:avLst/>
            <a:gdLst/>
            <a:ahLst/>
            <a:cxnLst/>
            <a:rect l="l" t="t" r="r" b="b"/>
            <a:pathLst>
              <a:path w="120650" h="157479">
                <a:moveTo>
                  <a:pt x="49529" y="0"/>
                </a:moveTo>
                <a:lnTo>
                  <a:pt x="0" y="3810"/>
                </a:lnTo>
                <a:lnTo>
                  <a:pt x="0" y="15240"/>
                </a:lnTo>
                <a:lnTo>
                  <a:pt x="15279" y="15716"/>
                </a:lnTo>
                <a:lnTo>
                  <a:pt x="24130" y="18097"/>
                </a:lnTo>
                <a:lnTo>
                  <a:pt x="28217" y="23812"/>
                </a:lnTo>
                <a:lnTo>
                  <a:pt x="29089" y="33020"/>
                </a:lnTo>
                <a:lnTo>
                  <a:pt x="29209" y="129540"/>
                </a:lnTo>
                <a:lnTo>
                  <a:pt x="28039" y="139084"/>
                </a:lnTo>
                <a:lnTo>
                  <a:pt x="23653" y="143986"/>
                </a:lnTo>
                <a:lnTo>
                  <a:pt x="14743" y="145792"/>
                </a:lnTo>
                <a:lnTo>
                  <a:pt x="0" y="146050"/>
                </a:lnTo>
                <a:lnTo>
                  <a:pt x="0" y="157480"/>
                </a:lnTo>
                <a:lnTo>
                  <a:pt x="11350" y="157281"/>
                </a:lnTo>
                <a:lnTo>
                  <a:pt x="32146" y="156408"/>
                </a:lnTo>
                <a:lnTo>
                  <a:pt x="40639" y="156210"/>
                </a:lnTo>
                <a:lnTo>
                  <a:pt x="86359" y="156210"/>
                </a:lnTo>
                <a:lnTo>
                  <a:pt x="86359" y="146050"/>
                </a:lnTo>
                <a:lnTo>
                  <a:pt x="78739" y="146050"/>
                </a:lnTo>
                <a:lnTo>
                  <a:pt x="63857" y="145256"/>
                </a:lnTo>
                <a:lnTo>
                  <a:pt x="55879" y="142557"/>
                </a:lnTo>
                <a:lnTo>
                  <a:pt x="52665" y="137477"/>
                </a:lnTo>
                <a:lnTo>
                  <a:pt x="52069" y="129540"/>
                </a:lnTo>
                <a:lnTo>
                  <a:pt x="52069" y="73660"/>
                </a:lnTo>
                <a:lnTo>
                  <a:pt x="54867" y="48875"/>
                </a:lnTo>
                <a:lnTo>
                  <a:pt x="58543" y="39370"/>
                </a:lnTo>
                <a:lnTo>
                  <a:pt x="49529" y="39370"/>
                </a:lnTo>
                <a:lnTo>
                  <a:pt x="49529" y="0"/>
                </a:lnTo>
                <a:close/>
              </a:path>
              <a:path w="120650" h="157479">
                <a:moveTo>
                  <a:pt x="86359" y="156210"/>
                </a:moveTo>
                <a:lnTo>
                  <a:pt x="40639" y="156210"/>
                </a:lnTo>
                <a:lnTo>
                  <a:pt x="52248" y="156229"/>
                </a:lnTo>
                <a:lnTo>
                  <a:pt x="63976" y="156368"/>
                </a:lnTo>
                <a:lnTo>
                  <a:pt x="75465" y="156745"/>
                </a:lnTo>
                <a:lnTo>
                  <a:pt x="86359" y="157480"/>
                </a:lnTo>
                <a:lnTo>
                  <a:pt x="86359" y="156210"/>
                </a:lnTo>
                <a:close/>
              </a:path>
              <a:path w="120650" h="157479">
                <a:moveTo>
                  <a:pt x="93979" y="0"/>
                </a:moveTo>
                <a:lnTo>
                  <a:pt x="77033" y="4008"/>
                </a:lnTo>
                <a:lnTo>
                  <a:pt x="64134" y="13970"/>
                </a:lnTo>
                <a:lnTo>
                  <a:pt x="55046" y="26789"/>
                </a:lnTo>
                <a:lnTo>
                  <a:pt x="49529" y="39370"/>
                </a:lnTo>
                <a:lnTo>
                  <a:pt x="58543" y="39370"/>
                </a:lnTo>
                <a:lnTo>
                  <a:pt x="63023" y="27781"/>
                </a:lnTo>
                <a:lnTo>
                  <a:pt x="76180" y="13116"/>
                </a:lnTo>
                <a:lnTo>
                  <a:pt x="93979" y="7620"/>
                </a:lnTo>
                <a:lnTo>
                  <a:pt x="113933" y="7620"/>
                </a:lnTo>
                <a:lnTo>
                  <a:pt x="113029" y="6508"/>
                </a:lnTo>
                <a:lnTo>
                  <a:pt x="104576" y="1766"/>
                </a:lnTo>
                <a:lnTo>
                  <a:pt x="93979" y="0"/>
                </a:lnTo>
                <a:close/>
              </a:path>
              <a:path w="120650" h="157479">
                <a:moveTo>
                  <a:pt x="113933" y="7620"/>
                </a:moveTo>
                <a:lnTo>
                  <a:pt x="97789" y="7620"/>
                </a:lnTo>
                <a:lnTo>
                  <a:pt x="90169" y="12700"/>
                </a:lnTo>
                <a:lnTo>
                  <a:pt x="90169" y="31750"/>
                </a:lnTo>
                <a:lnTo>
                  <a:pt x="97789" y="36830"/>
                </a:lnTo>
                <a:lnTo>
                  <a:pt x="111759" y="36830"/>
                </a:lnTo>
                <a:lnTo>
                  <a:pt x="120650" y="33020"/>
                </a:lnTo>
                <a:lnTo>
                  <a:pt x="120650" y="21590"/>
                </a:lnTo>
                <a:lnTo>
                  <a:pt x="118625" y="13394"/>
                </a:lnTo>
                <a:lnTo>
                  <a:pt x="113933" y="7620"/>
                </a:lnTo>
                <a:close/>
              </a:path>
            </a:pathLst>
          </a:custGeom>
          <a:solidFill>
            <a:srgbClr val="000000"/>
          </a:solidFill>
        </p:spPr>
        <p:txBody>
          <a:bodyPr wrap="square" lIns="0" tIns="0" rIns="0" bIns="0" rtlCol="0"/>
          <a:lstStyle/>
          <a:p>
            <a:endParaRPr sz="1632"/>
          </a:p>
        </p:txBody>
      </p:sp>
      <p:sp>
        <p:nvSpPr>
          <p:cNvPr id="72" name="object 72"/>
          <p:cNvSpPr/>
          <p:nvPr/>
        </p:nvSpPr>
        <p:spPr>
          <a:xfrm>
            <a:off x="1839164" y="5602139"/>
            <a:ext cx="125528" cy="148561"/>
          </a:xfrm>
          <a:custGeom>
            <a:avLst/>
            <a:gdLst/>
            <a:ahLst/>
            <a:cxnLst/>
            <a:rect l="l" t="t" r="r" b="b"/>
            <a:pathLst>
              <a:path w="138430" h="163829">
                <a:moveTo>
                  <a:pt x="74930" y="0"/>
                </a:moveTo>
                <a:lnTo>
                  <a:pt x="45541" y="6449"/>
                </a:lnTo>
                <a:lnTo>
                  <a:pt x="21748" y="23971"/>
                </a:lnTo>
                <a:lnTo>
                  <a:pt x="5814" y="49827"/>
                </a:lnTo>
                <a:lnTo>
                  <a:pt x="0" y="81280"/>
                </a:lnTo>
                <a:lnTo>
                  <a:pt x="6588" y="114538"/>
                </a:lnTo>
                <a:lnTo>
                  <a:pt x="24130" y="140652"/>
                </a:lnTo>
                <a:lnTo>
                  <a:pt x="49291" y="157718"/>
                </a:lnTo>
                <a:lnTo>
                  <a:pt x="78740" y="163830"/>
                </a:lnTo>
                <a:lnTo>
                  <a:pt x="106283" y="157559"/>
                </a:lnTo>
                <a:lnTo>
                  <a:pt x="109655" y="154940"/>
                </a:lnTo>
                <a:lnTo>
                  <a:pt x="81280" y="154940"/>
                </a:lnTo>
                <a:lnTo>
                  <a:pt x="68500" y="153134"/>
                </a:lnTo>
                <a:lnTo>
                  <a:pt x="34032" y="117296"/>
                </a:lnTo>
                <a:lnTo>
                  <a:pt x="29210" y="77470"/>
                </a:lnTo>
                <a:lnTo>
                  <a:pt x="138430" y="77470"/>
                </a:lnTo>
                <a:lnTo>
                  <a:pt x="138430" y="69850"/>
                </a:lnTo>
                <a:lnTo>
                  <a:pt x="30480" y="69850"/>
                </a:lnTo>
                <a:lnTo>
                  <a:pt x="36889" y="38159"/>
                </a:lnTo>
                <a:lnTo>
                  <a:pt x="49371" y="19208"/>
                </a:lnTo>
                <a:lnTo>
                  <a:pt x="63519" y="10021"/>
                </a:lnTo>
                <a:lnTo>
                  <a:pt x="74930" y="7620"/>
                </a:lnTo>
                <a:lnTo>
                  <a:pt x="105753" y="7620"/>
                </a:lnTo>
                <a:lnTo>
                  <a:pt x="103604" y="5913"/>
                </a:lnTo>
                <a:lnTo>
                  <a:pt x="74930" y="0"/>
                </a:lnTo>
                <a:close/>
              </a:path>
              <a:path w="138430" h="163829">
                <a:moveTo>
                  <a:pt x="135890" y="113030"/>
                </a:moveTo>
                <a:lnTo>
                  <a:pt x="130810" y="113030"/>
                </a:lnTo>
                <a:lnTo>
                  <a:pt x="130730" y="114538"/>
                </a:lnTo>
                <a:lnTo>
                  <a:pt x="129540" y="118110"/>
                </a:lnTo>
                <a:lnTo>
                  <a:pt x="117177" y="139402"/>
                </a:lnTo>
                <a:lnTo>
                  <a:pt x="102076" y="150336"/>
                </a:lnTo>
                <a:lnTo>
                  <a:pt x="88642" y="154364"/>
                </a:lnTo>
                <a:lnTo>
                  <a:pt x="81280" y="154940"/>
                </a:lnTo>
                <a:lnTo>
                  <a:pt x="109655" y="154940"/>
                </a:lnTo>
                <a:lnTo>
                  <a:pt x="124777" y="143192"/>
                </a:lnTo>
                <a:lnTo>
                  <a:pt x="135175" y="127396"/>
                </a:lnTo>
                <a:lnTo>
                  <a:pt x="138430" y="116840"/>
                </a:lnTo>
                <a:lnTo>
                  <a:pt x="138430" y="114300"/>
                </a:lnTo>
                <a:lnTo>
                  <a:pt x="135890" y="113030"/>
                </a:lnTo>
                <a:close/>
              </a:path>
              <a:path w="138430" h="163829">
                <a:moveTo>
                  <a:pt x="105753" y="7620"/>
                </a:moveTo>
                <a:lnTo>
                  <a:pt x="74930" y="7620"/>
                </a:lnTo>
                <a:lnTo>
                  <a:pt x="96817" y="15378"/>
                </a:lnTo>
                <a:lnTo>
                  <a:pt x="109061" y="33496"/>
                </a:lnTo>
                <a:lnTo>
                  <a:pt x="114399" y="54232"/>
                </a:lnTo>
                <a:lnTo>
                  <a:pt x="115570" y="69850"/>
                </a:lnTo>
                <a:lnTo>
                  <a:pt x="138430" y="69850"/>
                </a:lnTo>
                <a:lnTo>
                  <a:pt x="134758" y="43934"/>
                </a:lnTo>
                <a:lnTo>
                  <a:pt x="123348" y="21589"/>
                </a:lnTo>
                <a:lnTo>
                  <a:pt x="105753" y="7620"/>
                </a:lnTo>
                <a:close/>
              </a:path>
            </a:pathLst>
          </a:custGeom>
          <a:solidFill>
            <a:srgbClr val="000000"/>
          </a:solidFill>
        </p:spPr>
        <p:txBody>
          <a:bodyPr wrap="square" lIns="0" tIns="0" rIns="0" bIns="0" rtlCol="0"/>
          <a:lstStyle/>
          <a:p>
            <a:endParaRPr sz="1632"/>
          </a:p>
        </p:txBody>
      </p:sp>
      <p:sp>
        <p:nvSpPr>
          <p:cNvPr id="73" name="object 73"/>
          <p:cNvSpPr/>
          <p:nvPr/>
        </p:nvSpPr>
        <p:spPr>
          <a:xfrm>
            <a:off x="1985422" y="5602139"/>
            <a:ext cx="146258" cy="148561"/>
          </a:xfrm>
          <a:custGeom>
            <a:avLst/>
            <a:gdLst/>
            <a:ahLst/>
            <a:cxnLst/>
            <a:rect l="l" t="t" r="r" b="b"/>
            <a:pathLst>
              <a:path w="161289" h="163829">
                <a:moveTo>
                  <a:pt x="95977" y="7620"/>
                </a:moveTo>
                <a:lnTo>
                  <a:pt x="63500" y="7620"/>
                </a:lnTo>
                <a:lnTo>
                  <a:pt x="76954" y="10477"/>
                </a:lnTo>
                <a:lnTo>
                  <a:pt x="89217" y="19050"/>
                </a:lnTo>
                <a:lnTo>
                  <a:pt x="98147" y="33337"/>
                </a:lnTo>
                <a:lnTo>
                  <a:pt x="101600" y="53340"/>
                </a:lnTo>
                <a:lnTo>
                  <a:pt x="101600" y="66040"/>
                </a:lnTo>
                <a:lnTo>
                  <a:pt x="86994" y="67151"/>
                </a:lnTo>
                <a:lnTo>
                  <a:pt x="70484" y="69215"/>
                </a:lnTo>
                <a:lnTo>
                  <a:pt x="18752" y="89654"/>
                </a:lnTo>
                <a:lnTo>
                  <a:pt x="0" y="125730"/>
                </a:lnTo>
                <a:lnTo>
                  <a:pt x="5734" y="144006"/>
                </a:lnTo>
                <a:lnTo>
                  <a:pt x="20161" y="155733"/>
                </a:lnTo>
                <a:lnTo>
                  <a:pt x="39112" y="161984"/>
                </a:lnTo>
                <a:lnTo>
                  <a:pt x="58419" y="163830"/>
                </a:lnTo>
                <a:lnTo>
                  <a:pt x="74314" y="161389"/>
                </a:lnTo>
                <a:lnTo>
                  <a:pt x="84626" y="156210"/>
                </a:lnTo>
                <a:lnTo>
                  <a:pt x="59689" y="156210"/>
                </a:lnTo>
                <a:lnTo>
                  <a:pt x="47763" y="153927"/>
                </a:lnTo>
                <a:lnTo>
                  <a:pt x="37623" y="147478"/>
                </a:lnTo>
                <a:lnTo>
                  <a:pt x="30579" y="137457"/>
                </a:lnTo>
                <a:lnTo>
                  <a:pt x="27939" y="124460"/>
                </a:lnTo>
                <a:lnTo>
                  <a:pt x="31234" y="108862"/>
                </a:lnTo>
                <a:lnTo>
                  <a:pt x="42862" y="93027"/>
                </a:lnTo>
                <a:lnTo>
                  <a:pt x="65444" y="80525"/>
                </a:lnTo>
                <a:lnTo>
                  <a:pt x="101600" y="74930"/>
                </a:lnTo>
                <a:lnTo>
                  <a:pt x="127000" y="74930"/>
                </a:lnTo>
                <a:lnTo>
                  <a:pt x="126924" y="57150"/>
                </a:lnTo>
                <a:lnTo>
                  <a:pt x="113030" y="19050"/>
                </a:lnTo>
                <a:lnTo>
                  <a:pt x="102096" y="10715"/>
                </a:lnTo>
                <a:lnTo>
                  <a:pt x="95977" y="7620"/>
                </a:lnTo>
                <a:close/>
              </a:path>
              <a:path w="161289" h="163829">
                <a:moveTo>
                  <a:pt x="127000" y="133350"/>
                </a:moveTo>
                <a:lnTo>
                  <a:pt x="104139" y="133350"/>
                </a:lnTo>
                <a:lnTo>
                  <a:pt x="106719" y="143807"/>
                </a:lnTo>
                <a:lnTo>
                  <a:pt x="112394" y="153193"/>
                </a:lnTo>
                <a:lnTo>
                  <a:pt x="120927" y="159960"/>
                </a:lnTo>
                <a:lnTo>
                  <a:pt x="132080" y="162560"/>
                </a:lnTo>
                <a:lnTo>
                  <a:pt x="139858" y="161309"/>
                </a:lnTo>
                <a:lnTo>
                  <a:pt x="149542" y="156368"/>
                </a:lnTo>
                <a:lnTo>
                  <a:pt x="153693" y="151130"/>
                </a:lnTo>
                <a:lnTo>
                  <a:pt x="127000" y="151130"/>
                </a:lnTo>
                <a:lnTo>
                  <a:pt x="127000" y="133350"/>
                </a:lnTo>
                <a:close/>
              </a:path>
              <a:path w="161289" h="163829">
                <a:moveTo>
                  <a:pt x="127000" y="74930"/>
                </a:moveTo>
                <a:lnTo>
                  <a:pt x="101600" y="74930"/>
                </a:lnTo>
                <a:lnTo>
                  <a:pt x="101600" y="109220"/>
                </a:lnTo>
                <a:lnTo>
                  <a:pt x="97373" y="131564"/>
                </a:lnTo>
                <a:lnTo>
                  <a:pt x="86836" y="146050"/>
                </a:lnTo>
                <a:lnTo>
                  <a:pt x="73203" y="153868"/>
                </a:lnTo>
                <a:lnTo>
                  <a:pt x="59689" y="156210"/>
                </a:lnTo>
                <a:lnTo>
                  <a:pt x="84626" y="156210"/>
                </a:lnTo>
                <a:lnTo>
                  <a:pt x="87471" y="154781"/>
                </a:lnTo>
                <a:lnTo>
                  <a:pt x="97532" y="145077"/>
                </a:lnTo>
                <a:lnTo>
                  <a:pt x="104139" y="133350"/>
                </a:lnTo>
                <a:lnTo>
                  <a:pt x="127000" y="133350"/>
                </a:lnTo>
                <a:lnTo>
                  <a:pt x="127000" y="74930"/>
                </a:lnTo>
                <a:close/>
              </a:path>
              <a:path w="161289" h="163829">
                <a:moveTo>
                  <a:pt x="161289" y="107950"/>
                </a:moveTo>
                <a:lnTo>
                  <a:pt x="152400" y="107950"/>
                </a:lnTo>
                <a:lnTo>
                  <a:pt x="152400" y="128270"/>
                </a:lnTo>
                <a:lnTo>
                  <a:pt x="150951" y="140414"/>
                </a:lnTo>
                <a:lnTo>
                  <a:pt x="147478" y="147319"/>
                </a:lnTo>
                <a:lnTo>
                  <a:pt x="143291" y="150415"/>
                </a:lnTo>
                <a:lnTo>
                  <a:pt x="139700" y="151130"/>
                </a:lnTo>
                <a:lnTo>
                  <a:pt x="153693" y="151130"/>
                </a:lnTo>
                <a:lnTo>
                  <a:pt x="157797" y="145950"/>
                </a:lnTo>
                <a:lnTo>
                  <a:pt x="161289" y="128270"/>
                </a:lnTo>
                <a:lnTo>
                  <a:pt x="161289" y="107950"/>
                </a:lnTo>
                <a:close/>
              </a:path>
              <a:path w="161289" h="163829">
                <a:moveTo>
                  <a:pt x="64769" y="0"/>
                </a:moveTo>
                <a:lnTo>
                  <a:pt x="43914" y="3135"/>
                </a:lnTo>
                <a:lnTo>
                  <a:pt x="26511" y="11747"/>
                </a:lnTo>
                <a:lnTo>
                  <a:pt x="14585" y="24645"/>
                </a:lnTo>
                <a:lnTo>
                  <a:pt x="10159" y="40640"/>
                </a:lnTo>
                <a:lnTo>
                  <a:pt x="10159" y="50800"/>
                </a:lnTo>
                <a:lnTo>
                  <a:pt x="17780" y="57150"/>
                </a:lnTo>
                <a:lnTo>
                  <a:pt x="36830" y="57150"/>
                </a:lnTo>
                <a:lnTo>
                  <a:pt x="43180" y="50800"/>
                </a:lnTo>
                <a:lnTo>
                  <a:pt x="43180" y="36830"/>
                </a:lnTo>
                <a:lnTo>
                  <a:pt x="41909" y="24130"/>
                </a:lnTo>
                <a:lnTo>
                  <a:pt x="25400" y="24130"/>
                </a:lnTo>
                <a:lnTo>
                  <a:pt x="33674" y="16728"/>
                </a:lnTo>
                <a:lnTo>
                  <a:pt x="43973" y="11588"/>
                </a:lnTo>
                <a:lnTo>
                  <a:pt x="54510" y="8592"/>
                </a:lnTo>
                <a:lnTo>
                  <a:pt x="63500" y="7620"/>
                </a:lnTo>
                <a:lnTo>
                  <a:pt x="95977" y="7620"/>
                </a:lnTo>
                <a:lnTo>
                  <a:pt x="90328" y="4762"/>
                </a:lnTo>
                <a:lnTo>
                  <a:pt x="77847" y="1190"/>
                </a:lnTo>
                <a:lnTo>
                  <a:pt x="64769" y="0"/>
                </a:lnTo>
                <a:close/>
              </a:path>
            </a:pathLst>
          </a:custGeom>
          <a:solidFill>
            <a:srgbClr val="000000"/>
          </a:solidFill>
        </p:spPr>
        <p:txBody>
          <a:bodyPr wrap="square" lIns="0" tIns="0" rIns="0" bIns="0" rtlCol="0"/>
          <a:lstStyle/>
          <a:p>
            <a:endParaRPr sz="1632"/>
          </a:p>
        </p:txBody>
      </p:sp>
      <p:sp>
        <p:nvSpPr>
          <p:cNvPr id="74" name="object 74"/>
          <p:cNvSpPr/>
          <p:nvPr/>
        </p:nvSpPr>
        <p:spPr>
          <a:xfrm>
            <a:off x="2144348" y="5602139"/>
            <a:ext cx="123225" cy="148561"/>
          </a:xfrm>
          <a:custGeom>
            <a:avLst/>
            <a:gdLst/>
            <a:ahLst/>
            <a:cxnLst/>
            <a:rect l="l" t="t" r="r" b="b"/>
            <a:pathLst>
              <a:path w="135889" h="163829">
                <a:moveTo>
                  <a:pt x="77470" y="0"/>
                </a:moveTo>
                <a:lnTo>
                  <a:pt x="46612" y="6647"/>
                </a:lnTo>
                <a:lnTo>
                  <a:pt x="22066" y="24606"/>
                </a:lnTo>
                <a:lnTo>
                  <a:pt x="5853" y="50899"/>
                </a:lnTo>
                <a:lnTo>
                  <a:pt x="0" y="82550"/>
                </a:lnTo>
                <a:lnTo>
                  <a:pt x="6012" y="114538"/>
                </a:lnTo>
                <a:lnTo>
                  <a:pt x="22383" y="140335"/>
                </a:lnTo>
                <a:lnTo>
                  <a:pt x="46612" y="157559"/>
                </a:lnTo>
                <a:lnTo>
                  <a:pt x="76200" y="163830"/>
                </a:lnTo>
                <a:lnTo>
                  <a:pt x="105886" y="157023"/>
                </a:lnTo>
                <a:lnTo>
                  <a:pt x="108378" y="154940"/>
                </a:lnTo>
                <a:lnTo>
                  <a:pt x="78740" y="154940"/>
                </a:lnTo>
                <a:lnTo>
                  <a:pt x="63301" y="151645"/>
                </a:lnTo>
                <a:lnTo>
                  <a:pt x="46672" y="140017"/>
                </a:lnTo>
                <a:lnTo>
                  <a:pt x="33377" y="117435"/>
                </a:lnTo>
                <a:lnTo>
                  <a:pt x="27940" y="81280"/>
                </a:lnTo>
                <a:lnTo>
                  <a:pt x="32821" y="45858"/>
                </a:lnTo>
                <a:lnTo>
                  <a:pt x="45085" y="23653"/>
                </a:lnTo>
                <a:lnTo>
                  <a:pt x="61158" y="12164"/>
                </a:lnTo>
                <a:lnTo>
                  <a:pt x="77470" y="8890"/>
                </a:lnTo>
                <a:lnTo>
                  <a:pt x="112159" y="8890"/>
                </a:lnTo>
                <a:lnTo>
                  <a:pt x="97254" y="2559"/>
                </a:lnTo>
                <a:lnTo>
                  <a:pt x="77470" y="0"/>
                </a:lnTo>
                <a:close/>
              </a:path>
              <a:path w="135889" h="163829">
                <a:moveTo>
                  <a:pt x="135890" y="114300"/>
                </a:moveTo>
                <a:lnTo>
                  <a:pt x="127000" y="114300"/>
                </a:lnTo>
                <a:lnTo>
                  <a:pt x="127000" y="116840"/>
                </a:lnTo>
                <a:lnTo>
                  <a:pt x="116601" y="136723"/>
                </a:lnTo>
                <a:lnTo>
                  <a:pt x="103822" y="148272"/>
                </a:lnTo>
                <a:lnTo>
                  <a:pt x="90566" y="153630"/>
                </a:lnTo>
                <a:lnTo>
                  <a:pt x="78740" y="154940"/>
                </a:lnTo>
                <a:lnTo>
                  <a:pt x="108378" y="154940"/>
                </a:lnTo>
                <a:lnTo>
                  <a:pt x="124142" y="141763"/>
                </a:lnTo>
                <a:lnTo>
                  <a:pt x="133350" y="125789"/>
                </a:lnTo>
                <a:lnTo>
                  <a:pt x="135890" y="116840"/>
                </a:lnTo>
                <a:lnTo>
                  <a:pt x="135890" y="114300"/>
                </a:lnTo>
                <a:close/>
              </a:path>
              <a:path w="135889" h="163829">
                <a:moveTo>
                  <a:pt x="112159" y="8890"/>
                </a:moveTo>
                <a:lnTo>
                  <a:pt x="77470" y="8890"/>
                </a:lnTo>
                <a:lnTo>
                  <a:pt x="82708" y="9108"/>
                </a:lnTo>
                <a:lnTo>
                  <a:pt x="92710" y="10636"/>
                </a:lnTo>
                <a:lnTo>
                  <a:pt x="104616" y="14783"/>
                </a:lnTo>
                <a:lnTo>
                  <a:pt x="115570" y="22860"/>
                </a:lnTo>
                <a:lnTo>
                  <a:pt x="101600" y="22860"/>
                </a:lnTo>
                <a:lnTo>
                  <a:pt x="97790" y="34290"/>
                </a:lnTo>
                <a:lnTo>
                  <a:pt x="97790" y="46990"/>
                </a:lnTo>
                <a:lnTo>
                  <a:pt x="105410" y="54610"/>
                </a:lnTo>
                <a:lnTo>
                  <a:pt x="124460" y="54610"/>
                </a:lnTo>
                <a:lnTo>
                  <a:pt x="132080" y="48260"/>
                </a:lnTo>
                <a:lnTo>
                  <a:pt x="132080" y="38100"/>
                </a:lnTo>
                <a:lnTo>
                  <a:pt x="127297" y="21967"/>
                </a:lnTo>
                <a:lnTo>
                  <a:pt x="114776" y="10001"/>
                </a:lnTo>
                <a:lnTo>
                  <a:pt x="112159" y="8890"/>
                </a:lnTo>
                <a:close/>
              </a:path>
            </a:pathLst>
          </a:custGeom>
          <a:solidFill>
            <a:srgbClr val="000000"/>
          </a:solidFill>
        </p:spPr>
        <p:txBody>
          <a:bodyPr wrap="square" lIns="0" tIns="0" rIns="0" bIns="0" rtlCol="0"/>
          <a:lstStyle/>
          <a:p>
            <a:endParaRPr sz="1632"/>
          </a:p>
        </p:txBody>
      </p:sp>
      <p:sp>
        <p:nvSpPr>
          <p:cNvPr id="75" name="object 75"/>
          <p:cNvSpPr/>
          <p:nvPr/>
        </p:nvSpPr>
        <p:spPr>
          <a:xfrm>
            <a:off x="2281393" y="5548012"/>
            <a:ext cx="101344" cy="202688"/>
          </a:xfrm>
          <a:custGeom>
            <a:avLst/>
            <a:gdLst/>
            <a:ahLst/>
            <a:cxnLst/>
            <a:rect l="l" t="t" r="r" b="b"/>
            <a:pathLst>
              <a:path w="111760" h="223520">
                <a:moveTo>
                  <a:pt x="54610" y="77469"/>
                </a:moveTo>
                <a:lnTo>
                  <a:pt x="29210" y="77469"/>
                </a:lnTo>
                <a:lnTo>
                  <a:pt x="29210" y="175260"/>
                </a:lnTo>
                <a:lnTo>
                  <a:pt x="34587" y="201552"/>
                </a:lnTo>
                <a:lnTo>
                  <a:pt x="47466" y="216058"/>
                </a:lnTo>
                <a:lnTo>
                  <a:pt x="62964" y="222230"/>
                </a:lnTo>
                <a:lnTo>
                  <a:pt x="76200" y="223519"/>
                </a:lnTo>
                <a:lnTo>
                  <a:pt x="92471" y="219194"/>
                </a:lnTo>
                <a:lnTo>
                  <a:pt x="96955" y="214630"/>
                </a:lnTo>
                <a:lnTo>
                  <a:pt x="77469" y="214630"/>
                </a:lnTo>
                <a:lnTo>
                  <a:pt x="64254" y="209371"/>
                </a:lnTo>
                <a:lnTo>
                  <a:pt x="57467" y="197326"/>
                </a:lnTo>
                <a:lnTo>
                  <a:pt x="54967" y="184090"/>
                </a:lnTo>
                <a:lnTo>
                  <a:pt x="54610" y="175260"/>
                </a:lnTo>
                <a:lnTo>
                  <a:pt x="54610" y="77469"/>
                </a:lnTo>
                <a:close/>
              </a:path>
              <a:path w="111760" h="223520">
                <a:moveTo>
                  <a:pt x="111760" y="154939"/>
                </a:moveTo>
                <a:lnTo>
                  <a:pt x="102869" y="154939"/>
                </a:lnTo>
                <a:lnTo>
                  <a:pt x="102869" y="175260"/>
                </a:lnTo>
                <a:lnTo>
                  <a:pt x="101044" y="192127"/>
                </a:lnTo>
                <a:lnTo>
                  <a:pt x="95884" y="204470"/>
                </a:lnTo>
                <a:lnTo>
                  <a:pt x="87868" y="212050"/>
                </a:lnTo>
                <a:lnTo>
                  <a:pt x="77469" y="214630"/>
                </a:lnTo>
                <a:lnTo>
                  <a:pt x="96955" y="214630"/>
                </a:lnTo>
                <a:lnTo>
                  <a:pt x="103505" y="207962"/>
                </a:lnTo>
                <a:lnTo>
                  <a:pt x="109775" y="192444"/>
                </a:lnTo>
                <a:lnTo>
                  <a:pt x="111760" y="175260"/>
                </a:lnTo>
                <a:lnTo>
                  <a:pt x="111760" y="154939"/>
                </a:lnTo>
                <a:close/>
              </a:path>
              <a:path w="111760" h="223520">
                <a:moveTo>
                  <a:pt x="54610" y="0"/>
                </a:moveTo>
                <a:lnTo>
                  <a:pt x="45719" y="0"/>
                </a:lnTo>
                <a:lnTo>
                  <a:pt x="42862" y="22860"/>
                </a:lnTo>
                <a:lnTo>
                  <a:pt x="35242" y="44767"/>
                </a:lnTo>
                <a:lnTo>
                  <a:pt x="21431" y="61436"/>
                </a:lnTo>
                <a:lnTo>
                  <a:pt x="0" y="68580"/>
                </a:lnTo>
                <a:lnTo>
                  <a:pt x="0" y="77469"/>
                </a:lnTo>
                <a:lnTo>
                  <a:pt x="105410" y="77469"/>
                </a:lnTo>
                <a:lnTo>
                  <a:pt x="105410" y="66039"/>
                </a:lnTo>
                <a:lnTo>
                  <a:pt x="54610" y="66039"/>
                </a:lnTo>
                <a:lnTo>
                  <a:pt x="54610" y="0"/>
                </a:lnTo>
                <a:close/>
              </a:path>
            </a:pathLst>
          </a:custGeom>
          <a:solidFill>
            <a:srgbClr val="000000"/>
          </a:solidFill>
        </p:spPr>
        <p:txBody>
          <a:bodyPr wrap="square" lIns="0" tIns="0" rIns="0" bIns="0" rtlCol="0"/>
          <a:lstStyle/>
          <a:p>
            <a:endParaRPr sz="1632"/>
          </a:p>
        </p:txBody>
      </p:sp>
      <p:sp>
        <p:nvSpPr>
          <p:cNvPr id="76" name="object 76"/>
          <p:cNvSpPr/>
          <p:nvPr/>
        </p:nvSpPr>
        <p:spPr>
          <a:xfrm>
            <a:off x="2410377" y="5530738"/>
            <a:ext cx="69098" cy="215356"/>
          </a:xfrm>
          <a:custGeom>
            <a:avLst/>
            <a:gdLst/>
            <a:ahLst/>
            <a:cxnLst/>
            <a:rect l="l" t="t" r="r" b="b"/>
            <a:pathLst>
              <a:path w="76200" h="237489">
                <a:moveTo>
                  <a:pt x="50800" y="80010"/>
                </a:moveTo>
                <a:lnTo>
                  <a:pt x="0" y="83819"/>
                </a:lnTo>
                <a:lnTo>
                  <a:pt x="0" y="95250"/>
                </a:lnTo>
                <a:lnTo>
                  <a:pt x="14545" y="95904"/>
                </a:lnTo>
                <a:lnTo>
                  <a:pt x="23018" y="98583"/>
                </a:lnTo>
                <a:lnTo>
                  <a:pt x="26967" y="104358"/>
                </a:lnTo>
                <a:lnTo>
                  <a:pt x="27939" y="114300"/>
                </a:lnTo>
                <a:lnTo>
                  <a:pt x="27939" y="210819"/>
                </a:lnTo>
                <a:lnTo>
                  <a:pt x="26967" y="219630"/>
                </a:lnTo>
                <a:lnTo>
                  <a:pt x="23018" y="224155"/>
                </a:lnTo>
                <a:lnTo>
                  <a:pt x="14545" y="225821"/>
                </a:lnTo>
                <a:lnTo>
                  <a:pt x="0" y="226060"/>
                </a:lnTo>
                <a:lnTo>
                  <a:pt x="0" y="237489"/>
                </a:lnTo>
                <a:lnTo>
                  <a:pt x="9167" y="237291"/>
                </a:lnTo>
                <a:lnTo>
                  <a:pt x="30360" y="236418"/>
                </a:lnTo>
                <a:lnTo>
                  <a:pt x="38100" y="236219"/>
                </a:lnTo>
                <a:lnTo>
                  <a:pt x="76200" y="236219"/>
                </a:lnTo>
                <a:lnTo>
                  <a:pt x="76200" y="226060"/>
                </a:lnTo>
                <a:lnTo>
                  <a:pt x="62051" y="225663"/>
                </a:lnTo>
                <a:lnTo>
                  <a:pt x="54451" y="223837"/>
                </a:lnTo>
                <a:lnTo>
                  <a:pt x="51375" y="219630"/>
                </a:lnTo>
                <a:lnTo>
                  <a:pt x="50800" y="212089"/>
                </a:lnTo>
                <a:lnTo>
                  <a:pt x="50800" y="80010"/>
                </a:lnTo>
                <a:close/>
              </a:path>
              <a:path w="76200" h="237489">
                <a:moveTo>
                  <a:pt x="76200" y="236219"/>
                </a:moveTo>
                <a:lnTo>
                  <a:pt x="38100" y="236219"/>
                </a:lnTo>
                <a:lnTo>
                  <a:pt x="48160" y="236418"/>
                </a:lnTo>
                <a:lnTo>
                  <a:pt x="66853" y="237291"/>
                </a:lnTo>
                <a:lnTo>
                  <a:pt x="76200" y="237489"/>
                </a:lnTo>
                <a:lnTo>
                  <a:pt x="76200" y="236219"/>
                </a:lnTo>
                <a:close/>
              </a:path>
              <a:path w="76200" h="237489">
                <a:moveTo>
                  <a:pt x="33019" y="0"/>
                </a:moveTo>
                <a:lnTo>
                  <a:pt x="25757" y="1726"/>
                </a:lnTo>
                <a:lnTo>
                  <a:pt x="19684" y="6191"/>
                </a:lnTo>
                <a:lnTo>
                  <a:pt x="15517" y="12322"/>
                </a:lnTo>
                <a:lnTo>
                  <a:pt x="13969" y="19050"/>
                </a:lnTo>
                <a:lnTo>
                  <a:pt x="15517" y="25578"/>
                </a:lnTo>
                <a:lnTo>
                  <a:pt x="19684" y="31273"/>
                </a:lnTo>
                <a:lnTo>
                  <a:pt x="25757" y="35302"/>
                </a:lnTo>
                <a:lnTo>
                  <a:pt x="33019" y="36830"/>
                </a:lnTo>
                <a:lnTo>
                  <a:pt x="40282" y="35659"/>
                </a:lnTo>
                <a:lnTo>
                  <a:pt x="46355" y="32226"/>
                </a:lnTo>
                <a:lnTo>
                  <a:pt x="50522" y="26650"/>
                </a:lnTo>
                <a:lnTo>
                  <a:pt x="52069" y="19050"/>
                </a:lnTo>
                <a:lnTo>
                  <a:pt x="50522" y="11251"/>
                </a:lnTo>
                <a:lnTo>
                  <a:pt x="46355" y="5238"/>
                </a:lnTo>
                <a:lnTo>
                  <a:pt x="40282" y="1369"/>
                </a:lnTo>
                <a:lnTo>
                  <a:pt x="33019" y="0"/>
                </a:lnTo>
                <a:close/>
              </a:path>
            </a:pathLst>
          </a:custGeom>
          <a:solidFill>
            <a:srgbClr val="000000"/>
          </a:solidFill>
        </p:spPr>
        <p:txBody>
          <a:bodyPr wrap="square" lIns="0" tIns="0" rIns="0" bIns="0" rtlCol="0"/>
          <a:lstStyle/>
          <a:p>
            <a:endParaRPr sz="1632"/>
          </a:p>
        </p:txBody>
      </p:sp>
      <p:sp>
        <p:nvSpPr>
          <p:cNvPr id="77" name="object 77"/>
          <p:cNvSpPr/>
          <p:nvPr/>
        </p:nvSpPr>
        <p:spPr>
          <a:xfrm>
            <a:off x="2497900" y="5602139"/>
            <a:ext cx="143955" cy="148561"/>
          </a:xfrm>
          <a:custGeom>
            <a:avLst/>
            <a:gdLst/>
            <a:ahLst/>
            <a:cxnLst/>
            <a:rect l="l" t="t" r="r" b="b"/>
            <a:pathLst>
              <a:path w="158750" h="163829">
                <a:moveTo>
                  <a:pt x="78739" y="0"/>
                </a:moveTo>
                <a:lnTo>
                  <a:pt x="47684" y="6846"/>
                </a:lnTo>
                <a:lnTo>
                  <a:pt x="22701" y="25241"/>
                </a:lnTo>
                <a:lnTo>
                  <a:pt x="6052" y="51970"/>
                </a:lnTo>
                <a:lnTo>
                  <a:pt x="0" y="83820"/>
                </a:lnTo>
                <a:lnTo>
                  <a:pt x="6409" y="115609"/>
                </a:lnTo>
                <a:lnTo>
                  <a:pt x="23653" y="140969"/>
                </a:lnTo>
                <a:lnTo>
                  <a:pt x="48756" y="157757"/>
                </a:lnTo>
                <a:lnTo>
                  <a:pt x="78739" y="163830"/>
                </a:lnTo>
                <a:lnTo>
                  <a:pt x="109458" y="157757"/>
                </a:lnTo>
                <a:lnTo>
                  <a:pt x="113734" y="154940"/>
                </a:lnTo>
                <a:lnTo>
                  <a:pt x="78739" y="154940"/>
                </a:lnTo>
                <a:lnTo>
                  <a:pt x="67389" y="153491"/>
                </a:lnTo>
                <a:lnTo>
                  <a:pt x="32960" y="117871"/>
                </a:lnTo>
                <a:lnTo>
                  <a:pt x="29209" y="80010"/>
                </a:lnTo>
                <a:lnTo>
                  <a:pt x="29362" y="68540"/>
                </a:lnTo>
                <a:lnTo>
                  <a:pt x="46235" y="21014"/>
                </a:lnTo>
                <a:lnTo>
                  <a:pt x="78739" y="7620"/>
                </a:lnTo>
                <a:lnTo>
                  <a:pt x="111077" y="7620"/>
                </a:lnTo>
                <a:lnTo>
                  <a:pt x="109458" y="6488"/>
                </a:lnTo>
                <a:lnTo>
                  <a:pt x="78739" y="0"/>
                </a:lnTo>
                <a:close/>
              </a:path>
              <a:path w="158750" h="163829">
                <a:moveTo>
                  <a:pt x="111077" y="7620"/>
                </a:moveTo>
                <a:lnTo>
                  <a:pt x="78739" y="7620"/>
                </a:lnTo>
                <a:lnTo>
                  <a:pt x="90070" y="9247"/>
                </a:lnTo>
                <a:lnTo>
                  <a:pt x="100806" y="13970"/>
                </a:lnTo>
                <a:lnTo>
                  <a:pt x="127000" y="55880"/>
                </a:lnTo>
                <a:lnTo>
                  <a:pt x="128229" y="83820"/>
                </a:lnTo>
                <a:lnTo>
                  <a:pt x="128136" y="91519"/>
                </a:lnTo>
                <a:lnTo>
                  <a:pt x="113387" y="139402"/>
                </a:lnTo>
                <a:lnTo>
                  <a:pt x="78739" y="154940"/>
                </a:lnTo>
                <a:lnTo>
                  <a:pt x="113734" y="154940"/>
                </a:lnTo>
                <a:lnTo>
                  <a:pt x="134937" y="140969"/>
                </a:lnTo>
                <a:lnTo>
                  <a:pt x="152320" y="115609"/>
                </a:lnTo>
                <a:lnTo>
                  <a:pt x="158750" y="83820"/>
                </a:lnTo>
                <a:lnTo>
                  <a:pt x="152320" y="50899"/>
                </a:lnTo>
                <a:lnTo>
                  <a:pt x="134937" y="24288"/>
                </a:lnTo>
                <a:lnTo>
                  <a:pt x="111077" y="7620"/>
                </a:lnTo>
                <a:close/>
              </a:path>
            </a:pathLst>
          </a:custGeom>
          <a:solidFill>
            <a:srgbClr val="000000"/>
          </a:solidFill>
        </p:spPr>
        <p:txBody>
          <a:bodyPr wrap="square" lIns="0" tIns="0" rIns="0" bIns="0" rtlCol="0"/>
          <a:lstStyle/>
          <a:p>
            <a:endParaRPr sz="1632"/>
          </a:p>
        </p:txBody>
      </p:sp>
      <p:sp>
        <p:nvSpPr>
          <p:cNvPr id="78" name="object 78"/>
          <p:cNvSpPr/>
          <p:nvPr/>
        </p:nvSpPr>
        <p:spPr>
          <a:xfrm>
            <a:off x="2657979" y="5604442"/>
            <a:ext cx="162381" cy="142803"/>
          </a:xfrm>
          <a:custGeom>
            <a:avLst/>
            <a:gdLst/>
            <a:ahLst/>
            <a:cxnLst/>
            <a:rect l="l" t="t" r="r" b="b"/>
            <a:pathLst>
              <a:path w="179069" h="157479">
                <a:moveTo>
                  <a:pt x="50800" y="0"/>
                </a:moveTo>
                <a:lnTo>
                  <a:pt x="0" y="3810"/>
                </a:lnTo>
                <a:lnTo>
                  <a:pt x="0" y="15240"/>
                </a:lnTo>
                <a:lnTo>
                  <a:pt x="15081" y="15716"/>
                </a:lnTo>
                <a:lnTo>
                  <a:pt x="23494" y="18097"/>
                </a:lnTo>
                <a:lnTo>
                  <a:pt x="27146" y="23812"/>
                </a:lnTo>
                <a:lnTo>
                  <a:pt x="27867" y="33337"/>
                </a:lnTo>
                <a:lnTo>
                  <a:pt x="27939" y="129540"/>
                </a:lnTo>
                <a:lnTo>
                  <a:pt x="26967" y="139084"/>
                </a:lnTo>
                <a:lnTo>
                  <a:pt x="23018" y="143986"/>
                </a:lnTo>
                <a:lnTo>
                  <a:pt x="14545" y="145792"/>
                </a:lnTo>
                <a:lnTo>
                  <a:pt x="0" y="146050"/>
                </a:lnTo>
                <a:lnTo>
                  <a:pt x="0" y="157480"/>
                </a:lnTo>
                <a:lnTo>
                  <a:pt x="10279" y="157281"/>
                </a:lnTo>
                <a:lnTo>
                  <a:pt x="31789" y="156408"/>
                </a:lnTo>
                <a:lnTo>
                  <a:pt x="40639" y="156210"/>
                </a:lnTo>
                <a:lnTo>
                  <a:pt x="81279" y="156210"/>
                </a:lnTo>
                <a:lnTo>
                  <a:pt x="81279" y="146050"/>
                </a:lnTo>
                <a:lnTo>
                  <a:pt x="66734" y="145792"/>
                </a:lnTo>
                <a:lnTo>
                  <a:pt x="58261" y="143986"/>
                </a:lnTo>
                <a:lnTo>
                  <a:pt x="54312" y="139084"/>
                </a:lnTo>
                <a:lnTo>
                  <a:pt x="53339" y="129540"/>
                </a:lnTo>
                <a:lnTo>
                  <a:pt x="53339" y="63500"/>
                </a:lnTo>
                <a:lnTo>
                  <a:pt x="57487" y="39766"/>
                </a:lnTo>
                <a:lnTo>
                  <a:pt x="59317" y="36830"/>
                </a:lnTo>
                <a:lnTo>
                  <a:pt x="50800" y="36830"/>
                </a:lnTo>
                <a:lnTo>
                  <a:pt x="50800" y="0"/>
                </a:lnTo>
                <a:close/>
              </a:path>
              <a:path w="179069" h="157479">
                <a:moveTo>
                  <a:pt x="81279" y="156210"/>
                </a:moveTo>
                <a:lnTo>
                  <a:pt x="40639" y="156210"/>
                </a:lnTo>
                <a:lnTo>
                  <a:pt x="48954" y="156408"/>
                </a:lnTo>
                <a:lnTo>
                  <a:pt x="70822" y="157281"/>
                </a:lnTo>
                <a:lnTo>
                  <a:pt x="81279" y="157480"/>
                </a:lnTo>
                <a:lnTo>
                  <a:pt x="81279" y="156210"/>
                </a:lnTo>
                <a:close/>
              </a:path>
              <a:path w="179069" h="157479">
                <a:moveTo>
                  <a:pt x="135110" y="7620"/>
                </a:moveTo>
                <a:lnTo>
                  <a:pt x="101600" y="7620"/>
                </a:lnTo>
                <a:lnTo>
                  <a:pt x="114677" y="10914"/>
                </a:lnTo>
                <a:lnTo>
                  <a:pt x="122396" y="19685"/>
                </a:lnTo>
                <a:lnTo>
                  <a:pt x="126067" y="32265"/>
                </a:lnTo>
                <a:lnTo>
                  <a:pt x="127000" y="46990"/>
                </a:lnTo>
                <a:lnTo>
                  <a:pt x="127000" y="129540"/>
                </a:lnTo>
                <a:lnTo>
                  <a:pt x="126027" y="139084"/>
                </a:lnTo>
                <a:lnTo>
                  <a:pt x="122078" y="143986"/>
                </a:lnTo>
                <a:lnTo>
                  <a:pt x="113605" y="145792"/>
                </a:lnTo>
                <a:lnTo>
                  <a:pt x="99059" y="146050"/>
                </a:lnTo>
                <a:lnTo>
                  <a:pt x="99059" y="157480"/>
                </a:lnTo>
                <a:lnTo>
                  <a:pt x="109517" y="157281"/>
                </a:lnTo>
                <a:lnTo>
                  <a:pt x="131385" y="156408"/>
                </a:lnTo>
                <a:lnTo>
                  <a:pt x="139700" y="156210"/>
                </a:lnTo>
                <a:lnTo>
                  <a:pt x="179069" y="156210"/>
                </a:lnTo>
                <a:lnTo>
                  <a:pt x="179069" y="146050"/>
                </a:lnTo>
                <a:lnTo>
                  <a:pt x="166846" y="145891"/>
                </a:lnTo>
                <a:lnTo>
                  <a:pt x="158432" y="144780"/>
                </a:lnTo>
                <a:lnTo>
                  <a:pt x="153352" y="141763"/>
                </a:lnTo>
                <a:lnTo>
                  <a:pt x="151129" y="135890"/>
                </a:lnTo>
                <a:lnTo>
                  <a:pt x="151099" y="63500"/>
                </a:lnTo>
                <a:lnTo>
                  <a:pt x="150971" y="47704"/>
                </a:lnTo>
                <a:lnTo>
                  <a:pt x="149859" y="33337"/>
                </a:lnTo>
                <a:lnTo>
                  <a:pt x="146843" y="22304"/>
                </a:lnTo>
                <a:lnTo>
                  <a:pt x="140969" y="12700"/>
                </a:lnTo>
                <a:lnTo>
                  <a:pt x="135909" y="8036"/>
                </a:lnTo>
                <a:lnTo>
                  <a:pt x="135110" y="7620"/>
                </a:lnTo>
                <a:close/>
              </a:path>
              <a:path w="179069" h="157479">
                <a:moveTo>
                  <a:pt x="179069" y="156210"/>
                </a:moveTo>
                <a:lnTo>
                  <a:pt x="139700" y="156210"/>
                </a:lnTo>
                <a:lnTo>
                  <a:pt x="147994" y="156408"/>
                </a:lnTo>
                <a:lnTo>
                  <a:pt x="169346" y="157281"/>
                </a:lnTo>
                <a:lnTo>
                  <a:pt x="179069" y="157480"/>
                </a:lnTo>
                <a:lnTo>
                  <a:pt x="179069" y="156210"/>
                </a:lnTo>
                <a:close/>
              </a:path>
              <a:path w="179069" h="157479">
                <a:moveTo>
                  <a:pt x="102869" y="0"/>
                </a:moveTo>
                <a:lnTo>
                  <a:pt x="85447" y="2718"/>
                </a:lnTo>
                <a:lnTo>
                  <a:pt x="71119" y="10318"/>
                </a:lnTo>
                <a:lnTo>
                  <a:pt x="59650" y="21967"/>
                </a:lnTo>
                <a:lnTo>
                  <a:pt x="50800" y="36830"/>
                </a:lnTo>
                <a:lnTo>
                  <a:pt x="59317" y="36830"/>
                </a:lnTo>
                <a:lnTo>
                  <a:pt x="68421" y="22225"/>
                </a:lnTo>
                <a:lnTo>
                  <a:pt x="83879" y="11350"/>
                </a:lnTo>
                <a:lnTo>
                  <a:pt x="101600" y="7620"/>
                </a:lnTo>
                <a:lnTo>
                  <a:pt x="135110" y="7620"/>
                </a:lnTo>
                <a:lnTo>
                  <a:pt x="128111" y="3968"/>
                </a:lnTo>
                <a:lnTo>
                  <a:pt x="117217" y="1091"/>
                </a:lnTo>
                <a:lnTo>
                  <a:pt x="102869" y="0"/>
                </a:lnTo>
                <a:close/>
              </a:path>
            </a:pathLst>
          </a:custGeom>
          <a:solidFill>
            <a:srgbClr val="000000"/>
          </a:solidFill>
        </p:spPr>
        <p:txBody>
          <a:bodyPr wrap="square" lIns="0" tIns="0" rIns="0" bIns="0" rtlCol="0"/>
          <a:lstStyle/>
          <a:p>
            <a:endParaRPr sz="1632"/>
          </a:p>
        </p:txBody>
      </p:sp>
      <p:sp>
        <p:nvSpPr>
          <p:cNvPr id="79" name="object 79"/>
          <p:cNvSpPr/>
          <p:nvPr/>
        </p:nvSpPr>
        <p:spPr>
          <a:xfrm>
            <a:off x="3026502" y="5505401"/>
            <a:ext cx="76008" cy="321307"/>
          </a:xfrm>
          <a:custGeom>
            <a:avLst/>
            <a:gdLst/>
            <a:ahLst/>
            <a:cxnLst/>
            <a:rect l="l" t="t" r="r" b="b"/>
            <a:pathLst>
              <a:path w="83820" h="354329">
                <a:moveTo>
                  <a:pt x="3810" y="0"/>
                </a:moveTo>
                <a:lnTo>
                  <a:pt x="1269" y="0"/>
                </a:lnTo>
                <a:lnTo>
                  <a:pt x="0" y="1269"/>
                </a:lnTo>
                <a:lnTo>
                  <a:pt x="0" y="5079"/>
                </a:lnTo>
                <a:lnTo>
                  <a:pt x="7619" y="11429"/>
                </a:lnTo>
                <a:lnTo>
                  <a:pt x="31353" y="42048"/>
                </a:lnTo>
                <a:lnTo>
                  <a:pt x="48895" y="80168"/>
                </a:lnTo>
                <a:lnTo>
                  <a:pt x="59769" y="125194"/>
                </a:lnTo>
                <a:lnTo>
                  <a:pt x="63500" y="176529"/>
                </a:lnTo>
                <a:lnTo>
                  <a:pt x="60622" y="222924"/>
                </a:lnTo>
                <a:lnTo>
                  <a:pt x="50958" y="267652"/>
                </a:lnTo>
                <a:lnTo>
                  <a:pt x="32960" y="309046"/>
                </a:lnTo>
                <a:lnTo>
                  <a:pt x="5079" y="345439"/>
                </a:lnTo>
                <a:lnTo>
                  <a:pt x="0" y="349250"/>
                </a:lnTo>
                <a:lnTo>
                  <a:pt x="0" y="353059"/>
                </a:lnTo>
                <a:lnTo>
                  <a:pt x="1269" y="354329"/>
                </a:lnTo>
                <a:lnTo>
                  <a:pt x="3810" y="354329"/>
                </a:lnTo>
                <a:lnTo>
                  <a:pt x="43457" y="315753"/>
                </a:lnTo>
                <a:lnTo>
                  <a:pt x="72032" y="256361"/>
                </a:lnTo>
                <a:lnTo>
                  <a:pt x="82748" y="200917"/>
                </a:lnTo>
                <a:lnTo>
                  <a:pt x="83819" y="176529"/>
                </a:lnTo>
                <a:lnTo>
                  <a:pt x="82907" y="153729"/>
                </a:lnTo>
                <a:lnTo>
                  <a:pt x="72032" y="96698"/>
                </a:lnTo>
                <a:lnTo>
                  <a:pt x="42386" y="37504"/>
                </a:lnTo>
                <a:lnTo>
                  <a:pt x="11112" y="4246"/>
                </a:lnTo>
                <a:lnTo>
                  <a:pt x="3810" y="0"/>
                </a:lnTo>
                <a:close/>
              </a:path>
            </a:pathLst>
          </a:custGeom>
          <a:solidFill>
            <a:srgbClr val="000000"/>
          </a:solidFill>
        </p:spPr>
        <p:txBody>
          <a:bodyPr wrap="square" lIns="0" tIns="0" rIns="0" bIns="0" rtlCol="0"/>
          <a:lstStyle/>
          <a:p>
            <a:endParaRPr sz="1632"/>
          </a:p>
        </p:txBody>
      </p:sp>
      <p:sp>
        <p:nvSpPr>
          <p:cNvPr id="80" name="object 80"/>
          <p:cNvSpPr/>
          <p:nvPr/>
        </p:nvSpPr>
        <p:spPr>
          <a:xfrm>
            <a:off x="3240706" y="5634960"/>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81" name="object 81"/>
          <p:cNvSpPr/>
          <p:nvPr/>
        </p:nvSpPr>
        <p:spPr>
          <a:xfrm>
            <a:off x="3240706" y="5698300"/>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82" name="object 82"/>
          <p:cNvSpPr/>
          <p:nvPr/>
        </p:nvSpPr>
        <p:spPr>
          <a:xfrm>
            <a:off x="3573530" y="5527283"/>
            <a:ext cx="230327" cy="219963"/>
          </a:xfrm>
          <a:custGeom>
            <a:avLst/>
            <a:gdLst/>
            <a:ahLst/>
            <a:cxnLst/>
            <a:rect l="l" t="t" r="r" b="b"/>
            <a:pathLst>
              <a:path w="254000" h="242570">
                <a:moveTo>
                  <a:pt x="102869" y="231140"/>
                </a:moveTo>
                <a:lnTo>
                  <a:pt x="0" y="231140"/>
                </a:lnTo>
                <a:lnTo>
                  <a:pt x="0" y="242570"/>
                </a:lnTo>
                <a:lnTo>
                  <a:pt x="5079" y="242570"/>
                </a:lnTo>
                <a:lnTo>
                  <a:pt x="15061" y="242371"/>
                </a:lnTo>
                <a:lnTo>
                  <a:pt x="40262" y="241498"/>
                </a:lnTo>
                <a:lnTo>
                  <a:pt x="49529" y="241300"/>
                </a:lnTo>
                <a:lnTo>
                  <a:pt x="102869" y="241300"/>
                </a:lnTo>
                <a:lnTo>
                  <a:pt x="102869" y="231140"/>
                </a:lnTo>
                <a:close/>
              </a:path>
              <a:path w="254000" h="242570">
                <a:moveTo>
                  <a:pt x="102869" y="241300"/>
                </a:moveTo>
                <a:lnTo>
                  <a:pt x="80010" y="241300"/>
                </a:lnTo>
                <a:lnTo>
                  <a:pt x="88900" y="242570"/>
                </a:lnTo>
                <a:lnTo>
                  <a:pt x="102869" y="242570"/>
                </a:lnTo>
                <a:lnTo>
                  <a:pt x="102869" y="241300"/>
                </a:lnTo>
                <a:close/>
              </a:path>
              <a:path w="254000" h="242570">
                <a:moveTo>
                  <a:pt x="121919" y="11430"/>
                </a:moveTo>
                <a:lnTo>
                  <a:pt x="88900" y="11430"/>
                </a:lnTo>
                <a:lnTo>
                  <a:pt x="91439" y="12700"/>
                </a:lnTo>
                <a:lnTo>
                  <a:pt x="91439" y="19050"/>
                </a:lnTo>
                <a:lnTo>
                  <a:pt x="90169" y="20320"/>
                </a:lnTo>
                <a:lnTo>
                  <a:pt x="88900" y="24130"/>
                </a:lnTo>
                <a:lnTo>
                  <a:pt x="41910" y="215900"/>
                </a:lnTo>
                <a:lnTo>
                  <a:pt x="39270" y="223639"/>
                </a:lnTo>
                <a:lnTo>
                  <a:pt x="35083" y="228282"/>
                </a:lnTo>
                <a:lnTo>
                  <a:pt x="26372" y="230544"/>
                </a:lnTo>
                <a:lnTo>
                  <a:pt x="10160" y="231140"/>
                </a:lnTo>
                <a:lnTo>
                  <a:pt x="69850" y="231140"/>
                </a:lnTo>
                <a:lnTo>
                  <a:pt x="69850" y="223520"/>
                </a:lnTo>
                <a:lnTo>
                  <a:pt x="71119" y="220980"/>
                </a:lnTo>
                <a:lnTo>
                  <a:pt x="71119" y="219710"/>
                </a:lnTo>
                <a:lnTo>
                  <a:pt x="93979" y="130810"/>
                </a:lnTo>
                <a:lnTo>
                  <a:pt x="153669" y="130810"/>
                </a:lnTo>
                <a:lnTo>
                  <a:pt x="190777" y="124420"/>
                </a:lnTo>
                <a:lnTo>
                  <a:pt x="197854" y="120650"/>
                </a:lnTo>
                <a:lnTo>
                  <a:pt x="93979" y="120650"/>
                </a:lnTo>
                <a:lnTo>
                  <a:pt x="118110" y="24130"/>
                </a:lnTo>
                <a:lnTo>
                  <a:pt x="121919" y="11430"/>
                </a:lnTo>
                <a:close/>
              </a:path>
              <a:path w="254000" h="242570">
                <a:moveTo>
                  <a:pt x="182879" y="0"/>
                </a:moveTo>
                <a:lnTo>
                  <a:pt x="58419" y="0"/>
                </a:lnTo>
                <a:lnTo>
                  <a:pt x="58419" y="11430"/>
                </a:lnTo>
                <a:lnTo>
                  <a:pt x="172719" y="11430"/>
                </a:lnTo>
                <a:lnTo>
                  <a:pt x="192583" y="13196"/>
                </a:lnTo>
                <a:lnTo>
                  <a:pt x="207803" y="18891"/>
                </a:lnTo>
                <a:lnTo>
                  <a:pt x="217547" y="29110"/>
                </a:lnTo>
                <a:lnTo>
                  <a:pt x="220979" y="44450"/>
                </a:lnTo>
                <a:lnTo>
                  <a:pt x="219571" y="58042"/>
                </a:lnTo>
                <a:lnTo>
                  <a:pt x="199389" y="102870"/>
                </a:lnTo>
                <a:lnTo>
                  <a:pt x="157420" y="120193"/>
                </a:lnTo>
                <a:lnTo>
                  <a:pt x="144779" y="120650"/>
                </a:lnTo>
                <a:lnTo>
                  <a:pt x="197854" y="120650"/>
                </a:lnTo>
                <a:lnTo>
                  <a:pt x="222884" y="107314"/>
                </a:lnTo>
                <a:lnTo>
                  <a:pt x="245467" y="82589"/>
                </a:lnTo>
                <a:lnTo>
                  <a:pt x="254000" y="53340"/>
                </a:lnTo>
                <a:lnTo>
                  <a:pt x="249674" y="33218"/>
                </a:lnTo>
                <a:lnTo>
                  <a:pt x="236537" y="16192"/>
                </a:lnTo>
                <a:lnTo>
                  <a:pt x="214352" y="4405"/>
                </a:lnTo>
                <a:lnTo>
                  <a:pt x="182879" y="0"/>
                </a:lnTo>
                <a:close/>
              </a:path>
            </a:pathLst>
          </a:custGeom>
          <a:solidFill>
            <a:srgbClr val="000000"/>
          </a:solidFill>
        </p:spPr>
        <p:txBody>
          <a:bodyPr wrap="square" lIns="0" tIns="0" rIns="0" bIns="0" rtlCol="0"/>
          <a:lstStyle/>
          <a:p>
            <a:endParaRPr sz="1632"/>
          </a:p>
        </p:txBody>
      </p:sp>
      <p:sp>
        <p:nvSpPr>
          <p:cNvPr id="83" name="object 83"/>
          <p:cNvSpPr/>
          <p:nvPr/>
        </p:nvSpPr>
        <p:spPr>
          <a:xfrm>
            <a:off x="3841862" y="5505401"/>
            <a:ext cx="76008" cy="321307"/>
          </a:xfrm>
          <a:custGeom>
            <a:avLst/>
            <a:gdLst/>
            <a:ahLst/>
            <a:cxnLst/>
            <a:rect l="l" t="t" r="r" b="b"/>
            <a:pathLst>
              <a:path w="83820" h="354329">
                <a:moveTo>
                  <a:pt x="81279" y="0"/>
                </a:moveTo>
                <a:lnTo>
                  <a:pt x="80009" y="0"/>
                </a:lnTo>
                <a:lnTo>
                  <a:pt x="72330" y="4464"/>
                </a:lnTo>
                <a:lnTo>
                  <a:pt x="39826" y="39112"/>
                </a:lnTo>
                <a:lnTo>
                  <a:pt x="11251" y="98663"/>
                </a:lnTo>
                <a:lnTo>
                  <a:pt x="892" y="153590"/>
                </a:lnTo>
                <a:lnTo>
                  <a:pt x="0" y="176529"/>
                </a:lnTo>
                <a:lnTo>
                  <a:pt x="892" y="200600"/>
                </a:lnTo>
                <a:lnTo>
                  <a:pt x="11251" y="257790"/>
                </a:lnTo>
                <a:lnTo>
                  <a:pt x="40897" y="317361"/>
                </a:lnTo>
                <a:lnTo>
                  <a:pt x="72687" y="350262"/>
                </a:lnTo>
                <a:lnTo>
                  <a:pt x="80009" y="354329"/>
                </a:lnTo>
                <a:lnTo>
                  <a:pt x="81279" y="354329"/>
                </a:lnTo>
                <a:lnTo>
                  <a:pt x="83819" y="353059"/>
                </a:lnTo>
                <a:lnTo>
                  <a:pt x="83819" y="349250"/>
                </a:lnTo>
                <a:lnTo>
                  <a:pt x="76200" y="342900"/>
                </a:lnTo>
                <a:lnTo>
                  <a:pt x="49450" y="306367"/>
                </a:lnTo>
                <a:lnTo>
                  <a:pt x="32702" y="264001"/>
                </a:lnTo>
                <a:lnTo>
                  <a:pt x="24050" y="219491"/>
                </a:lnTo>
                <a:lnTo>
                  <a:pt x="21589" y="176529"/>
                </a:lnTo>
                <a:lnTo>
                  <a:pt x="24268" y="131067"/>
                </a:lnTo>
                <a:lnTo>
                  <a:pt x="33496" y="87153"/>
                </a:lnTo>
                <a:lnTo>
                  <a:pt x="51057" y="46335"/>
                </a:lnTo>
                <a:lnTo>
                  <a:pt x="78739" y="10159"/>
                </a:lnTo>
                <a:lnTo>
                  <a:pt x="83819" y="5079"/>
                </a:lnTo>
                <a:lnTo>
                  <a:pt x="83819" y="1269"/>
                </a:lnTo>
                <a:lnTo>
                  <a:pt x="81279" y="0"/>
                </a:lnTo>
                <a:close/>
              </a:path>
            </a:pathLst>
          </a:custGeom>
          <a:solidFill>
            <a:srgbClr val="000000"/>
          </a:solidFill>
        </p:spPr>
        <p:txBody>
          <a:bodyPr wrap="square" lIns="0" tIns="0" rIns="0" bIns="0" rtlCol="0"/>
          <a:lstStyle/>
          <a:p>
            <a:endParaRPr sz="1632"/>
          </a:p>
        </p:txBody>
      </p:sp>
      <p:sp>
        <p:nvSpPr>
          <p:cNvPr id="84" name="object 84"/>
          <p:cNvSpPr/>
          <p:nvPr/>
        </p:nvSpPr>
        <p:spPr>
          <a:xfrm>
            <a:off x="4042247" y="5505401"/>
            <a:ext cx="76008" cy="321307"/>
          </a:xfrm>
          <a:custGeom>
            <a:avLst/>
            <a:gdLst/>
            <a:ahLst/>
            <a:cxnLst/>
            <a:rect l="l" t="t" r="r" b="b"/>
            <a:pathLst>
              <a:path w="83820" h="354329">
                <a:moveTo>
                  <a:pt x="3810" y="0"/>
                </a:moveTo>
                <a:lnTo>
                  <a:pt x="1270" y="0"/>
                </a:lnTo>
                <a:lnTo>
                  <a:pt x="0" y="1269"/>
                </a:lnTo>
                <a:lnTo>
                  <a:pt x="0" y="5079"/>
                </a:lnTo>
                <a:lnTo>
                  <a:pt x="7620" y="11429"/>
                </a:lnTo>
                <a:lnTo>
                  <a:pt x="31154" y="42048"/>
                </a:lnTo>
                <a:lnTo>
                  <a:pt x="48260" y="80168"/>
                </a:lnTo>
                <a:lnTo>
                  <a:pt x="58697" y="125194"/>
                </a:lnTo>
                <a:lnTo>
                  <a:pt x="62229" y="176529"/>
                </a:lnTo>
                <a:lnTo>
                  <a:pt x="59551" y="222924"/>
                </a:lnTo>
                <a:lnTo>
                  <a:pt x="50323" y="267652"/>
                </a:lnTo>
                <a:lnTo>
                  <a:pt x="32762" y="309046"/>
                </a:lnTo>
                <a:lnTo>
                  <a:pt x="5079" y="345439"/>
                </a:lnTo>
                <a:lnTo>
                  <a:pt x="0" y="349250"/>
                </a:lnTo>
                <a:lnTo>
                  <a:pt x="0" y="353059"/>
                </a:lnTo>
                <a:lnTo>
                  <a:pt x="1270" y="354329"/>
                </a:lnTo>
                <a:lnTo>
                  <a:pt x="3810" y="354329"/>
                </a:lnTo>
                <a:lnTo>
                  <a:pt x="43457" y="315753"/>
                </a:lnTo>
                <a:lnTo>
                  <a:pt x="72032" y="256361"/>
                </a:lnTo>
                <a:lnTo>
                  <a:pt x="82748" y="200917"/>
                </a:lnTo>
                <a:lnTo>
                  <a:pt x="83820" y="176529"/>
                </a:lnTo>
                <a:lnTo>
                  <a:pt x="82907" y="153729"/>
                </a:lnTo>
                <a:lnTo>
                  <a:pt x="72032" y="96698"/>
                </a:lnTo>
                <a:lnTo>
                  <a:pt x="42386" y="37504"/>
                </a:lnTo>
                <a:lnTo>
                  <a:pt x="11112" y="4246"/>
                </a:lnTo>
                <a:lnTo>
                  <a:pt x="3810" y="0"/>
                </a:lnTo>
                <a:close/>
              </a:path>
            </a:pathLst>
          </a:custGeom>
          <a:solidFill>
            <a:srgbClr val="000000"/>
          </a:solidFill>
        </p:spPr>
        <p:txBody>
          <a:bodyPr wrap="square" lIns="0" tIns="0" rIns="0" bIns="0" rtlCol="0"/>
          <a:lstStyle/>
          <a:p>
            <a:endParaRPr sz="1632"/>
          </a:p>
        </p:txBody>
      </p:sp>
      <p:sp>
        <p:nvSpPr>
          <p:cNvPr id="85" name="object 85"/>
          <p:cNvSpPr/>
          <p:nvPr/>
        </p:nvSpPr>
        <p:spPr>
          <a:xfrm>
            <a:off x="4266816" y="5588320"/>
            <a:ext cx="156623" cy="155471"/>
          </a:xfrm>
          <a:custGeom>
            <a:avLst/>
            <a:gdLst/>
            <a:ahLst/>
            <a:cxnLst/>
            <a:rect l="l" t="t" r="r" b="b"/>
            <a:pathLst>
              <a:path w="172720" h="171450">
                <a:moveTo>
                  <a:pt x="10160" y="0"/>
                </a:moveTo>
                <a:lnTo>
                  <a:pt x="3810" y="0"/>
                </a:lnTo>
                <a:lnTo>
                  <a:pt x="0" y="2539"/>
                </a:lnTo>
                <a:lnTo>
                  <a:pt x="0" y="10160"/>
                </a:lnTo>
                <a:lnTo>
                  <a:pt x="1270" y="10160"/>
                </a:lnTo>
                <a:lnTo>
                  <a:pt x="76200" y="85089"/>
                </a:lnTo>
                <a:lnTo>
                  <a:pt x="5079" y="157480"/>
                </a:lnTo>
                <a:lnTo>
                  <a:pt x="0" y="162560"/>
                </a:lnTo>
                <a:lnTo>
                  <a:pt x="0" y="168910"/>
                </a:lnTo>
                <a:lnTo>
                  <a:pt x="3810" y="171450"/>
                </a:lnTo>
                <a:lnTo>
                  <a:pt x="11429" y="171450"/>
                </a:lnTo>
                <a:lnTo>
                  <a:pt x="15239" y="166369"/>
                </a:lnTo>
                <a:lnTo>
                  <a:pt x="86360" y="95250"/>
                </a:lnTo>
                <a:lnTo>
                  <a:pt x="106312" y="95250"/>
                </a:lnTo>
                <a:lnTo>
                  <a:pt x="96520" y="85089"/>
                </a:lnTo>
                <a:lnTo>
                  <a:pt x="105410" y="76200"/>
                </a:lnTo>
                <a:lnTo>
                  <a:pt x="86360" y="76200"/>
                </a:lnTo>
                <a:lnTo>
                  <a:pt x="10160" y="0"/>
                </a:lnTo>
                <a:close/>
              </a:path>
              <a:path w="172720" h="171450">
                <a:moveTo>
                  <a:pt x="106312" y="95250"/>
                </a:moveTo>
                <a:lnTo>
                  <a:pt x="86360" y="95250"/>
                </a:lnTo>
                <a:lnTo>
                  <a:pt x="158750" y="170180"/>
                </a:lnTo>
                <a:lnTo>
                  <a:pt x="160020" y="170180"/>
                </a:lnTo>
                <a:lnTo>
                  <a:pt x="163829" y="171450"/>
                </a:lnTo>
                <a:lnTo>
                  <a:pt x="168910" y="171450"/>
                </a:lnTo>
                <a:lnTo>
                  <a:pt x="172720" y="168910"/>
                </a:lnTo>
                <a:lnTo>
                  <a:pt x="172720" y="162560"/>
                </a:lnTo>
                <a:lnTo>
                  <a:pt x="171450" y="160019"/>
                </a:lnTo>
                <a:lnTo>
                  <a:pt x="161706" y="150991"/>
                </a:lnTo>
                <a:lnTo>
                  <a:pt x="140176" y="129698"/>
                </a:lnTo>
                <a:lnTo>
                  <a:pt x="115550" y="104834"/>
                </a:lnTo>
                <a:lnTo>
                  <a:pt x="106312" y="95250"/>
                </a:lnTo>
                <a:close/>
              </a:path>
              <a:path w="172720" h="171450">
                <a:moveTo>
                  <a:pt x="168910" y="0"/>
                </a:moveTo>
                <a:lnTo>
                  <a:pt x="162560" y="0"/>
                </a:lnTo>
                <a:lnTo>
                  <a:pt x="160020" y="1269"/>
                </a:lnTo>
                <a:lnTo>
                  <a:pt x="157479" y="5080"/>
                </a:lnTo>
                <a:lnTo>
                  <a:pt x="86360" y="76200"/>
                </a:lnTo>
                <a:lnTo>
                  <a:pt x="105410" y="76200"/>
                </a:lnTo>
                <a:lnTo>
                  <a:pt x="163829" y="17780"/>
                </a:lnTo>
                <a:lnTo>
                  <a:pt x="168910" y="13969"/>
                </a:lnTo>
                <a:lnTo>
                  <a:pt x="170179" y="12700"/>
                </a:lnTo>
                <a:lnTo>
                  <a:pt x="170179" y="11430"/>
                </a:lnTo>
                <a:lnTo>
                  <a:pt x="172720" y="10160"/>
                </a:lnTo>
                <a:lnTo>
                  <a:pt x="172720" y="2539"/>
                </a:lnTo>
                <a:lnTo>
                  <a:pt x="168910" y="0"/>
                </a:lnTo>
                <a:close/>
              </a:path>
            </a:pathLst>
          </a:custGeom>
          <a:solidFill>
            <a:srgbClr val="000000"/>
          </a:solidFill>
        </p:spPr>
        <p:txBody>
          <a:bodyPr wrap="square" lIns="0" tIns="0" rIns="0" bIns="0" rtlCol="0"/>
          <a:lstStyle/>
          <a:p>
            <a:endParaRPr sz="1632"/>
          </a:p>
        </p:txBody>
      </p:sp>
      <p:sp>
        <p:nvSpPr>
          <p:cNvPr id="86" name="object 86"/>
          <p:cNvSpPr/>
          <p:nvPr/>
        </p:nvSpPr>
        <p:spPr>
          <a:xfrm>
            <a:off x="4553573" y="5527283"/>
            <a:ext cx="230327" cy="219963"/>
          </a:xfrm>
          <a:custGeom>
            <a:avLst/>
            <a:gdLst/>
            <a:ahLst/>
            <a:cxnLst/>
            <a:rect l="l" t="t" r="r" b="b"/>
            <a:pathLst>
              <a:path w="254000" h="242570">
                <a:moveTo>
                  <a:pt x="102870" y="231140"/>
                </a:moveTo>
                <a:lnTo>
                  <a:pt x="0" y="231140"/>
                </a:lnTo>
                <a:lnTo>
                  <a:pt x="0" y="242570"/>
                </a:lnTo>
                <a:lnTo>
                  <a:pt x="5080" y="242570"/>
                </a:lnTo>
                <a:lnTo>
                  <a:pt x="15061" y="242371"/>
                </a:lnTo>
                <a:lnTo>
                  <a:pt x="40262" y="241498"/>
                </a:lnTo>
                <a:lnTo>
                  <a:pt x="49530" y="241300"/>
                </a:lnTo>
                <a:lnTo>
                  <a:pt x="102870" y="241300"/>
                </a:lnTo>
                <a:lnTo>
                  <a:pt x="102870" y="231140"/>
                </a:lnTo>
                <a:close/>
              </a:path>
              <a:path w="254000" h="242570">
                <a:moveTo>
                  <a:pt x="102870" y="241300"/>
                </a:moveTo>
                <a:lnTo>
                  <a:pt x="80010" y="241300"/>
                </a:lnTo>
                <a:lnTo>
                  <a:pt x="87630" y="242570"/>
                </a:lnTo>
                <a:lnTo>
                  <a:pt x="102870" y="242570"/>
                </a:lnTo>
                <a:lnTo>
                  <a:pt x="102870" y="241300"/>
                </a:lnTo>
                <a:close/>
              </a:path>
              <a:path w="254000" h="242570">
                <a:moveTo>
                  <a:pt x="121920" y="11430"/>
                </a:moveTo>
                <a:lnTo>
                  <a:pt x="88900" y="11430"/>
                </a:lnTo>
                <a:lnTo>
                  <a:pt x="91440" y="12700"/>
                </a:lnTo>
                <a:lnTo>
                  <a:pt x="91440" y="19050"/>
                </a:lnTo>
                <a:lnTo>
                  <a:pt x="90170" y="20320"/>
                </a:lnTo>
                <a:lnTo>
                  <a:pt x="88900" y="24130"/>
                </a:lnTo>
                <a:lnTo>
                  <a:pt x="41910" y="215900"/>
                </a:lnTo>
                <a:lnTo>
                  <a:pt x="39270" y="223639"/>
                </a:lnTo>
                <a:lnTo>
                  <a:pt x="35083" y="228282"/>
                </a:lnTo>
                <a:lnTo>
                  <a:pt x="26372" y="230544"/>
                </a:lnTo>
                <a:lnTo>
                  <a:pt x="10160" y="231140"/>
                </a:lnTo>
                <a:lnTo>
                  <a:pt x="69850" y="231140"/>
                </a:lnTo>
                <a:lnTo>
                  <a:pt x="69850" y="223520"/>
                </a:lnTo>
                <a:lnTo>
                  <a:pt x="71120" y="220980"/>
                </a:lnTo>
                <a:lnTo>
                  <a:pt x="71120" y="219710"/>
                </a:lnTo>
                <a:lnTo>
                  <a:pt x="92710" y="130810"/>
                </a:lnTo>
                <a:lnTo>
                  <a:pt x="153670" y="130810"/>
                </a:lnTo>
                <a:lnTo>
                  <a:pt x="190777" y="124420"/>
                </a:lnTo>
                <a:lnTo>
                  <a:pt x="197854" y="120650"/>
                </a:lnTo>
                <a:lnTo>
                  <a:pt x="93980" y="120650"/>
                </a:lnTo>
                <a:lnTo>
                  <a:pt x="118110" y="24130"/>
                </a:lnTo>
                <a:lnTo>
                  <a:pt x="121920" y="11430"/>
                </a:lnTo>
                <a:close/>
              </a:path>
              <a:path w="254000" h="242570">
                <a:moveTo>
                  <a:pt x="182880" y="0"/>
                </a:moveTo>
                <a:lnTo>
                  <a:pt x="58420" y="0"/>
                </a:lnTo>
                <a:lnTo>
                  <a:pt x="58420" y="11430"/>
                </a:lnTo>
                <a:lnTo>
                  <a:pt x="172720" y="11430"/>
                </a:lnTo>
                <a:lnTo>
                  <a:pt x="192583" y="13196"/>
                </a:lnTo>
                <a:lnTo>
                  <a:pt x="207803" y="18891"/>
                </a:lnTo>
                <a:lnTo>
                  <a:pt x="217547" y="29110"/>
                </a:lnTo>
                <a:lnTo>
                  <a:pt x="220980" y="44450"/>
                </a:lnTo>
                <a:lnTo>
                  <a:pt x="219571" y="58042"/>
                </a:lnTo>
                <a:lnTo>
                  <a:pt x="199390" y="102870"/>
                </a:lnTo>
                <a:lnTo>
                  <a:pt x="157241" y="120193"/>
                </a:lnTo>
                <a:lnTo>
                  <a:pt x="144780" y="120650"/>
                </a:lnTo>
                <a:lnTo>
                  <a:pt x="197854" y="120650"/>
                </a:lnTo>
                <a:lnTo>
                  <a:pt x="222885" y="107314"/>
                </a:lnTo>
                <a:lnTo>
                  <a:pt x="245467" y="82589"/>
                </a:lnTo>
                <a:lnTo>
                  <a:pt x="254000" y="53340"/>
                </a:lnTo>
                <a:lnTo>
                  <a:pt x="249495" y="33218"/>
                </a:lnTo>
                <a:lnTo>
                  <a:pt x="236061" y="16192"/>
                </a:lnTo>
                <a:lnTo>
                  <a:pt x="213816" y="4405"/>
                </a:lnTo>
                <a:lnTo>
                  <a:pt x="182880" y="0"/>
                </a:lnTo>
                <a:close/>
              </a:path>
            </a:pathLst>
          </a:custGeom>
          <a:solidFill>
            <a:srgbClr val="000000"/>
          </a:solidFill>
        </p:spPr>
        <p:txBody>
          <a:bodyPr wrap="square" lIns="0" tIns="0" rIns="0" bIns="0" rtlCol="0"/>
          <a:lstStyle/>
          <a:p>
            <a:endParaRPr sz="1632"/>
          </a:p>
        </p:txBody>
      </p:sp>
      <p:sp>
        <p:nvSpPr>
          <p:cNvPr id="87" name="object 87"/>
          <p:cNvSpPr/>
          <p:nvPr/>
        </p:nvSpPr>
        <p:spPr>
          <a:xfrm>
            <a:off x="4821905" y="5505401"/>
            <a:ext cx="76008" cy="321307"/>
          </a:xfrm>
          <a:custGeom>
            <a:avLst/>
            <a:gdLst/>
            <a:ahLst/>
            <a:cxnLst/>
            <a:rect l="l" t="t" r="r" b="b"/>
            <a:pathLst>
              <a:path w="83820" h="354329">
                <a:moveTo>
                  <a:pt x="81280" y="0"/>
                </a:moveTo>
                <a:lnTo>
                  <a:pt x="80010" y="0"/>
                </a:lnTo>
                <a:lnTo>
                  <a:pt x="72330" y="4464"/>
                </a:lnTo>
                <a:lnTo>
                  <a:pt x="39826" y="39112"/>
                </a:lnTo>
                <a:lnTo>
                  <a:pt x="11251" y="98663"/>
                </a:lnTo>
                <a:lnTo>
                  <a:pt x="892" y="153590"/>
                </a:lnTo>
                <a:lnTo>
                  <a:pt x="0" y="176529"/>
                </a:lnTo>
                <a:lnTo>
                  <a:pt x="892" y="200600"/>
                </a:lnTo>
                <a:lnTo>
                  <a:pt x="11251" y="257790"/>
                </a:lnTo>
                <a:lnTo>
                  <a:pt x="40897" y="317361"/>
                </a:lnTo>
                <a:lnTo>
                  <a:pt x="72687" y="350262"/>
                </a:lnTo>
                <a:lnTo>
                  <a:pt x="80010" y="354329"/>
                </a:lnTo>
                <a:lnTo>
                  <a:pt x="81280" y="354329"/>
                </a:lnTo>
                <a:lnTo>
                  <a:pt x="83820" y="353059"/>
                </a:lnTo>
                <a:lnTo>
                  <a:pt x="83820" y="349250"/>
                </a:lnTo>
                <a:lnTo>
                  <a:pt x="76200" y="342900"/>
                </a:lnTo>
                <a:lnTo>
                  <a:pt x="49450" y="306367"/>
                </a:lnTo>
                <a:lnTo>
                  <a:pt x="32702" y="264001"/>
                </a:lnTo>
                <a:lnTo>
                  <a:pt x="24050" y="219491"/>
                </a:lnTo>
                <a:lnTo>
                  <a:pt x="21589" y="176529"/>
                </a:lnTo>
                <a:lnTo>
                  <a:pt x="24268" y="131067"/>
                </a:lnTo>
                <a:lnTo>
                  <a:pt x="33496" y="87153"/>
                </a:lnTo>
                <a:lnTo>
                  <a:pt x="51057" y="46335"/>
                </a:lnTo>
                <a:lnTo>
                  <a:pt x="78739" y="10159"/>
                </a:lnTo>
                <a:lnTo>
                  <a:pt x="83820" y="5079"/>
                </a:lnTo>
                <a:lnTo>
                  <a:pt x="83820" y="1269"/>
                </a:lnTo>
                <a:lnTo>
                  <a:pt x="81280" y="0"/>
                </a:lnTo>
                <a:close/>
              </a:path>
            </a:pathLst>
          </a:custGeom>
          <a:solidFill>
            <a:srgbClr val="000000"/>
          </a:solidFill>
        </p:spPr>
        <p:txBody>
          <a:bodyPr wrap="square" lIns="0" tIns="0" rIns="0" bIns="0" rtlCol="0"/>
          <a:lstStyle/>
          <a:p>
            <a:endParaRPr sz="1632"/>
          </a:p>
        </p:txBody>
      </p:sp>
      <p:sp>
        <p:nvSpPr>
          <p:cNvPr id="88" name="object 88"/>
          <p:cNvSpPr/>
          <p:nvPr/>
        </p:nvSpPr>
        <p:spPr>
          <a:xfrm>
            <a:off x="5102905" y="5604442"/>
            <a:ext cx="108254" cy="142803"/>
          </a:xfrm>
          <a:custGeom>
            <a:avLst/>
            <a:gdLst/>
            <a:ahLst/>
            <a:cxnLst/>
            <a:rect l="l" t="t" r="r" b="b"/>
            <a:pathLst>
              <a:path w="119379" h="157479">
                <a:moveTo>
                  <a:pt x="49529" y="0"/>
                </a:moveTo>
                <a:lnTo>
                  <a:pt x="0" y="3810"/>
                </a:lnTo>
                <a:lnTo>
                  <a:pt x="0" y="15240"/>
                </a:lnTo>
                <a:lnTo>
                  <a:pt x="15081" y="15716"/>
                </a:lnTo>
                <a:lnTo>
                  <a:pt x="23495" y="18097"/>
                </a:lnTo>
                <a:lnTo>
                  <a:pt x="27146" y="23812"/>
                </a:lnTo>
                <a:lnTo>
                  <a:pt x="27843" y="33020"/>
                </a:lnTo>
                <a:lnTo>
                  <a:pt x="27939" y="129540"/>
                </a:lnTo>
                <a:lnTo>
                  <a:pt x="26967" y="139084"/>
                </a:lnTo>
                <a:lnTo>
                  <a:pt x="23018" y="143986"/>
                </a:lnTo>
                <a:lnTo>
                  <a:pt x="14545" y="145792"/>
                </a:lnTo>
                <a:lnTo>
                  <a:pt x="0" y="146050"/>
                </a:lnTo>
                <a:lnTo>
                  <a:pt x="0" y="157480"/>
                </a:lnTo>
                <a:lnTo>
                  <a:pt x="10814" y="157281"/>
                </a:lnTo>
                <a:lnTo>
                  <a:pt x="31968" y="156408"/>
                </a:lnTo>
                <a:lnTo>
                  <a:pt x="40639" y="156210"/>
                </a:lnTo>
                <a:lnTo>
                  <a:pt x="85089" y="156210"/>
                </a:lnTo>
                <a:lnTo>
                  <a:pt x="85089" y="146050"/>
                </a:lnTo>
                <a:lnTo>
                  <a:pt x="78739" y="146050"/>
                </a:lnTo>
                <a:lnTo>
                  <a:pt x="63122" y="145256"/>
                </a:lnTo>
                <a:lnTo>
                  <a:pt x="54768" y="142557"/>
                </a:lnTo>
                <a:lnTo>
                  <a:pt x="51415" y="137477"/>
                </a:lnTo>
                <a:lnTo>
                  <a:pt x="50800" y="129540"/>
                </a:lnTo>
                <a:lnTo>
                  <a:pt x="50800" y="73660"/>
                </a:lnTo>
                <a:lnTo>
                  <a:pt x="53617" y="48875"/>
                </a:lnTo>
                <a:lnTo>
                  <a:pt x="57355" y="39370"/>
                </a:lnTo>
                <a:lnTo>
                  <a:pt x="49529" y="39370"/>
                </a:lnTo>
                <a:lnTo>
                  <a:pt x="49529" y="0"/>
                </a:lnTo>
                <a:close/>
              </a:path>
              <a:path w="119379" h="157479">
                <a:moveTo>
                  <a:pt x="85089" y="156210"/>
                </a:moveTo>
                <a:lnTo>
                  <a:pt x="40639" y="156210"/>
                </a:lnTo>
                <a:lnTo>
                  <a:pt x="51514" y="156229"/>
                </a:lnTo>
                <a:lnTo>
                  <a:pt x="62864" y="156368"/>
                </a:lnTo>
                <a:lnTo>
                  <a:pt x="74215" y="156745"/>
                </a:lnTo>
                <a:lnTo>
                  <a:pt x="85089" y="157480"/>
                </a:lnTo>
                <a:lnTo>
                  <a:pt x="85089" y="156210"/>
                </a:lnTo>
                <a:close/>
              </a:path>
              <a:path w="119379" h="157479">
                <a:moveTo>
                  <a:pt x="93979" y="0"/>
                </a:moveTo>
                <a:lnTo>
                  <a:pt x="76497" y="4008"/>
                </a:lnTo>
                <a:lnTo>
                  <a:pt x="63658" y="13970"/>
                </a:lnTo>
                <a:lnTo>
                  <a:pt x="54867" y="26789"/>
                </a:lnTo>
                <a:lnTo>
                  <a:pt x="49529" y="39370"/>
                </a:lnTo>
                <a:lnTo>
                  <a:pt x="57355" y="39370"/>
                </a:lnTo>
                <a:lnTo>
                  <a:pt x="61912" y="27781"/>
                </a:lnTo>
                <a:lnTo>
                  <a:pt x="75445" y="13116"/>
                </a:lnTo>
                <a:lnTo>
                  <a:pt x="93979" y="7620"/>
                </a:lnTo>
                <a:lnTo>
                  <a:pt x="112799" y="7620"/>
                </a:lnTo>
                <a:lnTo>
                  <a:pt x="111918" y="6508"/>
                </a:lnTo>
                <a:lnTo>
                  <a:pt x="103842" y="1766"/>
                </a:lnTo>
                <a:lnTo>
                  <a:pt x="93979" y="0"/>
                </a:lnTo>
                <a:close/>
              </a:path>
              <a:path w="119379" h="157479">
                <a:moveTo>
                  <a:pt x="112799" y="7620"/>
                </a:moveTo>
                <a:lnTo>
                  <a:pt x="96519" y="7620"/>
                </a:lnTo>
                <a:lnTo>
                  <a:pt x="88900" y="12700"/>
                </a:lnTo>
                <a:lnTo>
                  <a:pt x="88900" y="31750"/>
                </a:lnTo>
                <a:lnTo>
                  <a:pt x="96519" y="36830"/>
                </a:lnTo>
                <a:lnTo>
                  <a:pt x="110489" y="36830"/>
                </a:lnTo>
                <a:lnTo>
                  <a:pt x="119379" y="33020"/>
                </a:lnTo>
                <a:lnTo>
                  <a:pt x="119379" y="21590"/>
                </a:lnTo>
                <a:lnTo>
                  <a:pt x="117375" y="13394"/>
                </a:lnTo>
                <a:lnTo>
                  <a:pt x="112799" y="7620"/>
                </a:lnTo>
                <a:close/>
              </a:path>
            </a:pathLst>
          </a:custGeom>
          <a:solidFill>
            <a:srgbClr val="000000"/>
          </a:solidFill>
        </p:spPr>
        <p:txBody>
          <a:bodyPr wrap="square" lIns="0" tIns="0" rIns="0" bIns="0" rtlCol="0"/>
          <a:lstStyle/>
          <a:p>
            <a:endParaRPr sz="1632"/>
          </a:p>
        </p:txBody>
      </p:sp>
      <p:sp>
        <p:nvSpPr>
          <p:cNvPr id="89" name="object 89"/>
          <p:cNvSpPr/>
          <p:nvPr/>
        </p:nvSpPr>
        <p:spPr>
          <a:xfrm>
            <a:off x="5227281" y="5602139"/>
            <a:ext cx="125528" cy="148561"/>
          </a:xfrm>
          <a:custGeom>
            <a:avLst/>
            <a:gdLst/>
            <a:ahLst/>
            <a:cxnLst/>
            <a:rect l="l" t="t" r="r" b="b"/>
            <a:pathLst>
              <a:path w="138429" h="163829">
                <a:moveTo>
                  <a:pt x="74930" y="0"/>
                </a:moveTo>
                <a:lnTo>
                  <a:pt x="45541" y="6449"/>
                </a:lnTo>
                <a:lnTo>
                  <a:pt x="21748" y="23971"/>
                </a:lnTo>
                <a:lnTo>
                  <a:pt x="5814" y="49827"/>
                </a:lnTo>
                <a:lnTo>
                  <a:pt x="0" y="81280"/>
                </a:lnTo>
                <a:lnTo>
                  <a:pt x="6588" y="114538"/>
                </a:lnTo>
                <a:lnTo>
                  <a:pt x="24130" y="140652"/>
                </a:lnTo>
                <a:lnTo>
                  <a:pt x="49291" y="157718"/>
                </a:lnTo>
                <a:lnTo>
                  <a:pt x="78740" y="163830"/>
                </a:lnTo>
                <a:lnTo>
                  <a:pt x="106283" y="157559"/>
                </a:lnTo>
                <a:lnTo>
                  <a:pt x="109655" y="154940"/>
                </a:lnTo>
                <a:lnTo>
                  <a:pt x="81280" y="154940"/>
                </a:lnTo>
                <a:lnTo>
                  <a:pt x="68500" y="153134"/>
                </a:lnTo>
                <a:lnTo>
                  <a:pt x="34032" y="117296"/>
                </a:lnTo>
                <a:lnTo>
                  <a:pt x="29210" y="77470"/>
                </a:lnTo>
                <a:lnTo>
                  <a:pt x="138430" y="77470"/>
                </a:lnTo>
                <a:lnTo>
                  <a:pt x="138430" y="69850"/>
                </a:lnTo>
                <a:lnTo>
                  <a:pt x="30480" y="69850"/>
                </a:lnTo>
                <a:lnTo>
                  <a:pt x="36889" y="38159"/>
                </a:lnTo>
                <a:lnTo>
                  <a:pt x="49371" y="19208"/>
                </a:lnTo>
                <a:lnTo>
                  <a:pt x="63519" y="10021"/>
                </a:lnTo>
                <a:lnTo>
                  <a:pt x="74930" y="7620"/>
                </a:lnTo>
                <a:lnTo>
                  <a:pt x="105753" y="7620"/>
                </a:lnTo>
                <a:lnTo>
                  <a:pt x="103604" y="5913"/>
                </a:lnTo>
                <a:lnTo>
                  <a:pt x="74930" y="0"/>
                </a:lnTo>
                <a:close/>
              </a:path>
              <a:path w="138429" h="163829">
                <a:moveTo>
                  <a:pt x="135890" y="113030"/>
                </a:moveTo>
                <a:lnTo>
                  <a:pt x="130810" y="113030"/>
                </a:lnTo>
                <a:lnTo>
                  <a:pt x="130730" y="114538"/>
                </a:lnTo>
                <a:lnTo>
                  <a:pt x="129540" y="118110"/>
                </a:lnTo>
                <a:lnTo>
                  <a:pt x="117177" y="139402"/>
                </a:lnTo>
                <a:lnTo>
                  <a:pt x="102076" y="150336"/>
                </a:lnTo>
                <a:lnTo>
                  <a:pt x="88642" y="154364"/>
                </a:lnTo>
                <a:lnTo>
                  <a:pt x="81280" y="154940"/>
                </a:lnTo>
                <a:lnTo>
                  <a:pt x="109655" y="154940"/>
                </a:lnTo>
                <a:lnTo>
                  <a:pt x="124777" y="143192"/>
                </a:lnTo>
                <a:lnTo>
                  <a:pt x="135175" y="127396"/>
                </a:lnTo>
                <a:lnTo>
                  <a:pt x="138430" y="116840"/>
                </a:lnTo>
                <a:lnTo>
                  <a:pt x="138430" y="114300"/>
                </a:lnTo>
                <a:lnTo>
                  <a:pt x="135890" y="113030"/>
                </a:lnTo>
                <a:close/>
              </a:path>
              <a:path w="138429" h="163829">
                <a:moveTo>
                  <a:pt x="105753" y="7620"/>
                </a:moveTo>
                <a:lnTo>
                  <a:pt x="74930" y="7620"/>
                </a:lnTo>
                <a:lnTo>
                  <a:pt x="96817" y="15378"/>
                </a:lnTo>
                <a:lnTo>
                  <a:pt x="109061" y="33496"/>
                </a:lnTo>
                <a:lnTo>
                  <a:pt x="114399" y="54232"/>
                </a:lnTo>
                <a:lnTo>
                  <a:pt x="115570" y="69850"/>
                </a:lnTo>
                <a:lnTo>
                  <a:pt x="138430" y="69850"/>
                </a:lnTo>
                <a:lnTo>
                  <a:pt x="134758" y="43934"/>
                </a:lnTo>
                <a:lnTo>
                  <a:pt x="123348" y="21589"/>
                </a:lnTo>
                <a:lnTo>
                  <a:pt x="105753" y="7620"/>
                </a:lnTo>
                <a:close/>
              </a:path>
            </a:pathLst>
          </a:custGeom>
          <a:solidFill>
            <a:srgbClr val="000000"/>
          </a:solidFill>
        </p:spPr>
        <p:txBody>
          <a:bodyPr wrap="square" lIns="0" tIns="0" rIns="0" bIns="0" rtlCol="0"/>
          <a:lstStyle/>
          <a:p>
            <a:endParaRPr sz="1632"/>
          </a:p>
        </p:txBody>
      </p:sp>
      <p:sp>
        <p:nvSpPr>
          <p:cNvPr id="90" name="object 90"/>
          <p:cNvSpPr/>
          <p:nvPr/>
        </p:nvSpPr>
        <p:spPr>
          <a:xfrm>
            <a:off x="5374691" y="5602139"/>
            <a:ext cx="145106" cy="148561"/>
          </a:xfrm>
          <a:custGeom>
            <a:avLst/>
            <a:gdLst/>
            <a:ahLst/>
            <a:cxnLst/>
            <a:rect l="l" t="t" r="r" b="b"/>
            <a:pathLst>
              <a:path w="160020" h="163829">
                <a:moveTo>
                  <a:pt x="95977" y="7620"/>
                </a:moveTo>
                <a:lnTo>
                  <a:pt x="63500" y="7620"/>
                </a:lnTo>
                <a:lnTo>
                  <a:pt x="76954" y="10477"/>
                </a:lnTo>
                <a:lnTo>
                  <a:pt x="89217" y="19050"/>
                </a:lnTo>
                <a:lnTo>
                  <a:pt x="98147" y="33337"/>
                </a:lnTo>
                <a:lnTo>
                  <a:pt x="101600" y="53340"/>
                </a:lnTo>
                <a:lnTo>
                  <a:pt x="101600" y="66040"/>
                </a:lnTo>
                <a:lnTo>
                  <a:pt x="86459" y="67151"/>
                </a:lnTo>
                <a:lnTo>
                  <a:pt x="70008" y="69215"/>
                </a:lnTo>
                <a:lnTo>
                  <a:pt x="18752" y="89654"/>
                </a:lnTo>
                <a:lnTo>
                  <a:pt x="0" y="125730"/>
                </a:lnTo>
                <a:lnTo>
                  <a:pt x="5734" y="144006"/>
                </a:lnTo>
                <a:lnTo>
                  <a:pt x="20161" y="155733"/>
                </a:lnTo>
                <a:lnTo>
                  <a:pt x="39112" y="161984"/>
                </a:lnTo>
                <a:lnTo>
                  <a:pt x="58420" y="163830"/>
                </a:lnTo>
                <a:lnTo>
                  <a:pt x="74136" y="161389"/>
                </a:lnTo>
                <a:lnTo>
                  <a:pt x="84214" y="156210"/>
                </a:lnTo>
                <a:lnTo>
                  <a:pt x="59689" y="156210"/>
                </a:lnTo>
                <a:lnTo>
                  <a:pt x="47763" y="153927"/>
                </a:lnTo>
                <a:lnTo>
                  <a:pt x="37623" y="147478"/>
                </a:lnTo>
                <a:lnTo>
                  <a:pt x="30579" y="137457"/>
                </a:lnTo>
                <a:lnTo>
                  <a:pt x="27939" y="124460"/>
                </a:lnTo>
                <a:lnTo>
                  <a:pt x="31234" y="108862"/>
                </a:lnTo>
                <a:lnTo>
                  <a:pt x="42862" y="93027"/>
                </a:lnTo>
                <a:lnTo>
                  <a:pt x="65444" y="80525"/>
                </a:lnTo>
                <a:lnTo>
                  <a:pt x="101600" y="74930"/>
                </a:lnTo>
                <a:lnTo>
                  <a:pt x="125730" y="74930"/>
                </a:lnTo>
                <a:lnTo>
                  <a:pt x="125661" y="57150"/>
                </a:lnTo>
                <a:lnTo>
                  <a:pt x="113030" y="19050"/>
                </a:lnTo>
                <a:lnTo>
                  <a:pt x="102096" y="10715"/>
                </a:lnTo>
                <a:lnTo>
                  <a:pt x="95977" y="7620"/>
                </a:lnTo>
                <a:close/>
              </a:path>
              <a:path w="160020" h="163829">
                <a:moveTo>
                  <a:pt x="125730" y="133350"/>
                </a:moveTo>
                <a:lnTo>
                  <a:pt x="104139" y="133350"/>
                </a:lnTo>
                <a:lnTo>
                  <a:pt x="106699" y="143807"/>
                </a:lnTo>
                <a:lnTo>
                  <a:pt x="112236" y="153193"/>
                </a:lnTo>
                <a:lnTo>
                  <a:pt x="120392" y="159960"/>
                </a:lnTo>
                <a:lnTo>
                  <a:pt x="130810" y="162560"/>
                </a:lnTo>
                <a:lnTo>
                  <a:pt x="139124" y="161309"/>
                </a:lnTo>
                <a:lnTo>
                  <a:pt x="148748" y="156368"/>
                </a:lnTo>
                <a:lnTo>
                  <a:pt x="152750" y="151130"/>
                </a:lnTo>
                <a:lnTo>
                  <a:pt x="127000" y="151130"/>
                </a:lnTo>
                <a:lnTo>
                  <a:pt x="125730" y="134620"/>
                </a:lnTo>
                <a:lnTo>
                  <a:pt x="125730" y="133350"/>
                </a:lnTo>
                <a:close/>
              </a:path>
              <a:path w="160020" h="163829">
                <a:moveTo>
                  <a:pt x="125730" y="74930"/>
                </a:moveTo>
                <a:lnTo>
                  <a:pt x="101600" y="74930"/>
                </a:lnTo>
                <a:lnTo>
                  <a:pt x="101600" y="109220"/>
                </a:lnTo>
                <a:lnTo>
                  <a:pt x="97373" y="131564"/>
                </a:lnTo>
                <a:lnTo>
                  <a:pt x="86836" y="146050"/>
                </a:lnTo>
                <a:lnTo>
                  <a:pt x="73203" y="153868"/>
                </a:lnTo>
                <a:lnTo>
                  <a:pt x="59689" y="156210"/>
                </a:lnTo>
                <a:lnTo>
                  <a:pt x="84214" y="156210"/>
                </a:lnTo>
                <a:lnTo>
                  <a:pt x="86995" y="154781"/>
                </a:lnTo>
                <a:lnTo>
                  <a:pt x="96996" y="145077"/>
                </a:lnTo>
                <a:lnTo>
                  <a:pt x="104139" y="133350"/>
                </a:lnTo>
                <a:lnTo>
                  <a:pt x="125730" y="133350"/>
                </a:lnTo>
                <a:lnTo>
                  <a:pt x="125730" y="74930"/>
                </a:lnTo>
                <a:close/>
              </a:path>
              <a:path w="160020" h="163829">
                <a:moveTo>
                  <a:pt x="160020" y="107950"/>
                </a:moveTo>
                <a:lnTo>
                  <a:pt x="152400" y="107950"/>
                </a:lnTo>
                <a:lnTo>
                  <a:pt x="152400" y="128270"/>
                </a:lnTo>
                <a:lnTo>
                  <a:pt x="150951" y="140414"/>
                </a:lnTo>
                <a:lnTo>
                  <a:pt x="147478" y="147319"/>
                </a:lnTo>
                <a:lnTo>
                  <a:pt x="143291" y="150415"/>
                </a:lnTo>
                <a:lnTo>
                  <a:pt x="139700" y="151130"/>
                </a:lnTo>
                <a:lnTo>
                  <a:pt x="152750" y="151130"/>
                </a:lnTo>
                <a:lnTo>
                  <a:pt x="156706" y="145950"/>
                </a:lnTo>
                <a:lnTo>
                  <a:pt x="160020" y="128270"/>
                </a:lnTo>
                <a:lnTo>
                  <a:pt x="160020" y="107950"/>
                </a:lnTo>
                <a:close/>
              </a:path>
              <a:path w="160020" h="163829">
                <a:moveTo>
                  <a:pt x="64770" y="0"/>
                </a:moveTo>
                <a:lnTo>
                  <a:pt x="43914" y="3135"/>
                </a:lnTo>
                <a:lnTo>
                  <a:pt x="26511" y="11747"/>
                </a:lnTo>
                <a:lnTo>
                  <a:pt x="14585" y="24645"/>
                </a:lnTo>
                <a:lnTo>
                  <a:pt x="10160" y="40640"/>
                </a:lnTo>
                <a:lnTo>
                  <a:pt x="10160" y="50800"/>
                </a:lnTo>
                <a:lnTo>
                  <a:pt x="17780" y="57150"/>
                </a:lnTo>
                <a:lnTo>
                  <a:pt x="36830" y="57150"/>
                </a:lnTo>
                <a:lnTo>
                  <a:pt x="43180" y="50800"/>
                </a:lnTo>
                <a:lnTo>
                  <a:pt x="43180" y="36830"/>
                </a:lnTo>
                <a:lnTo>
                  <a:pt x="41910" y="24130"/>
                </a:lnTo>
                <a:lnTo>
                  <a:pt x="25400" y="24130"/>
                </a:lnTo>
                <a:lnTo>
                  <a:pt x="33674" y="16728"/>
                </a:lnTo>
                <a:lnTo>
                  <a:pt x="43973" y="11588"/>
                </a:lnTo>
                <a:lnTo>
                  <a:pt x="54510" y="8592"/>
                </a:lnTo>
                <a:lnTo>
                  <a:pt x="63500" y="7620"/>
                </a:lnTo>
                <a:lnTo>
                  <a:pt x="95977" y="7620"/>
                </a:lnTo>
                <a:lnTo>
                  <a:pt x="90328" y="4762"/>
                </a:lnTo>
                <a:lnTo>
                  <a:pt x="77847" y="1190"/>
                </a:lnTo>
                <a:lnTo>
                  <a:pt x="64770" y="0"/>
                </a:lnTo>
                <a:close/>
              </a:path>
            </a:pathLst>
          </a:custGeom>
          <a:solidFill>
            <a:srgbClr val="000000"/>
          </a:solidFill>
        </p:spPr>
        <p:txBody>
          <a:bodyPr wrap="square" lIns="0" tIns="0" rIns="0" bIns="0" rtlCol="0"/>
          <a:lstStyle/>
          <a:p>
            <a:endParaRPr sz="1632"/>
          </a:p>
        </p:txBody>
      </p:sp>
      <p:sp>
        <p:nvSpPr>
          <p:cNvPr id="91" name="object 91"/>
          <p:cNvSpPr/>
          <p:nvPr/>
        </p:nvSpPr>
        <p:spPr>
          <a:xfrm>
            <a:off x="5532465" y="5602139"/>
            <a:ext cx="123225" cy="148561"/>
          </a:xfrm>
          <a:custGeom>
            <a:avLst/>
            <a:gdLst/>
            <a:ahLst/>
            <a:cxnLst/>
            <a:rect l="l" t="t" r="r" b="b"/>
            <a:pathLst>
              <a:path w="135889" h="163829">
                <a:moveTo>
                  <a:pt x="77470" y="0"/>
                </a:moveTo>
                <a:lnTo>
                  <a:pt x="46612" y="6647"/>
                </a:lnTo>
                <a:lnTo>
                  <a:pt x="22066" y="24606"/>
                </a:lnTo>
                <a:lnTo>
                  <a:pt x="5853" y="50899"/>
                </a:lnTo>
                <a:lnTo>
                  <a:pt x="0" y="82550"/>
                </a:lnTo>
                <a:lnTo>
                  <a:pt x="6191" y="114538"/>
                </a:lnTo>
                <a:lnTo>
                  <a:pt x="22860" y="140335"/>
                </a:lnTo>
                <a:lnTo>
                  <a:pt x="47148" y="157559"/>
                </a:lnTo>
                <a:lnTo>
                  <a:pt x="76200" y="163830"/>
                </a:lnTo>
                <a:lnTo>
                  <a:pt x="105886" y="157023"/>
                </a:lnTo>
                <a:lnTo>
                  <a:pt x="108378" y="154940"/>
                </a:lnTo>
                <a:lnTo>
                  <a:pt x="80010" y="154940"/>
                </a:lnTo>
                <a:lnTo>
                  <a:pt x="64035" y="151645"/>
                </a:lnTo>
                <a:lnTo>
                  <a:pt x="47466" y="140017"/>
                </a:lnTo>
                <a:lnTo>
                  <a:pt x="34468" y="117435"/>
                </a:lnTo>
                <a:lnTo>
                  <a:pt x="29210" y="81280"/>
                </a:lnTo>
                <a:lnTo>
                  <a:pt x="34071" y="45858"/>
                </a:lnTo>
                <a:lnTo>
                  <a:pt x="46196" y="23653"/>
                </a:lnTo>
                <a:lnTo>
                  <a:pt x="61892" y="12164"/>
                </a:lnTo>
                <a:lnTo>
                  <a:pt x="77470" y="8890"/>
                </a:lnTo>
                <a:lnTo>
                  <a:pt x="112159" y="8890"/>
                </a:lnTo>
                <a:lnTo>
                  <a:pt x="97254" y="2559"/>
                </a:lnTo>
                <a:lnTo>
                  <a:pt x="77470" y="0"/>
                </a:lnTo>
                <a:close/>
              </a:path>
              <a:path w="135889" h="163829">
                <a:moveTo>
                  <a:pt x="135890" y="114300"/>
                </a:moveTo>
                <a:lnTo>
                  <a:pt x="127000" y="114300"/>
                </a:lnTo>
                <a:lnTo>
                  <a:pt x="127000" y="116840"/>
                </a:lnTo>
                <a:lnTo>
                  <a:pt x="116621" y="136723"/>
                </a:lnTo>
                <a:lnTo>
                  <a:pt x="103981" y="148272"/>
                </a:lnTo>
                <a:lnTo>
                  <a:pt x="91102" y="153630"/>
                </a:lnTo>
                <a:lnTo>
                  <a:pt x="80010" y="154940"/>
                </a:lnTo>
                <a:lnTo>
                  <a:pt x="108378" y="154940"/>
                </a:lnTo>
                <a:lnTo>
                  <a:pt x="124142" y="141763"/>
                </a:lnTo>
                <a:lnTo>
                  <a:pt x="133350" y="125789"/>
                </a:lnTo>
                <a:lnTo>
                  <a:pt x="135890" y="116840"/>
                </a:lnTo>
                <a:lnTo>
                  <a:pt x="135890" y="114300"/>
                </a:lnTo>
                <a:close/>
              </a:path>
              <a:path w="135889" h="163829">
                <a:moveTo>
                  <a:pt x="112159" y="8890"/>
                </a:moveTo>
                <a:lnTo>
                  <a:pt x="77470" y="8890"/>
                </a:lnTo>
                <a:lnTo>
                  <a:pt x="82887" y="9108"/>
                </a:lnTo>
                <a:lnTo>
                  <a:pt x="93186" y="10636"/>
                </a:lnTo>
                <a:lnTo>
                  <a:pt x="105152" y="14783"/>
                </a:lnTo>
                <a:lnTo>
                  <a:pt x="115570" y="22860"/>
                </a:lnTo>
                <a:lnTo>
                  <a:pt x="101600" y="22860"/>
                </a:lnTo>
                <a:lnTo>
                  <a:pt x="99060" y="34290"/>
                </a:lnTo>
                <a:lnTo>
                  <a:pt x="99060" y="46990"/>
                </a:lnTo>
                <a:lnTo>
                  <a:pt x="105410" y="54610"/>
                </a:lnTo>
                <a:lnTo>
                  <a:pt x="124460" y="54610"/>
                </a:lnTo>
                <a:lnTo>
                  <a:pt x="132080" y="48260"/>
                </a:lnTo>
                <a:lnTo>
                  <a:pt x="132080" y="38100"/>
                </a:lnTo>
                <a:lnTo>
                  <a:pt x="127297" y="21967"/>
                </a:lnTo>
                <a:lnTo>
                  <a:pt x="114776" y="10001"/>
                </a:lnTo>
                <a:lnTo>
                  <a:pt x="112159" y="8890"/>
                </a:lnTo>
                <a:close/>
              </a:path>
            </a:pathLst>
          </a:custGeom>
          <a:solidFill>
            <a:srgbClr val="000000"/>
          </a:solidFill>
        </p:spPr>
        <p:txBody>
          <a:bodyPr wrap="square" lIns="0" tIns="0" rIns="0" bIns="0" rtlCol="0"/>
          <a:lstStyle/>
          <a:p>
            <a:endParaRPr sz="1632"/>
          </a:p>
        </p:txBody>
      </p:sp>
      <p:sp>
        <p:nvSpPr>
          <p:cNvPr id="92" name="object 92"/>
          <p:cNvSpPr/>
          <p:nvPr/>
        </p:nvSpPr>
        <p:spPr>
          <a:xfrm>
            <a:off x="5669509" y="5548012"/>
            <a:ext cx="101344" cy="202688"/>
          </a:xfrm>
          <a:custGeom>
            <a:avLst/>
            <a:gdLst/>
            <a:ahLst/>
            <a:cxnLst/>
            <a:rect l="l" t="t" r="r" b="b"/>
            <a:pathLst>
              <a:path w="111760" h="223520">
                <a:moveTo>
                  <a:pt x="55879" y="77469"/>
                </a:moveTo>
                <a:lnTo>
                  <a:pt x="30479" y="77469"/>
                </a:lnTo>
                <a:lnTo>
                  <a:pt x="30479" y="175260"/>
                </a:lnTo>
                <a:lnTo>
                  <a:pt x="35837" y="201552"/>
                </a:lnTo>
                <a:lnTo>
                  <a:pt x="48577" y="216058"/>
                </a:lnTo>
                <a:lnTo>
                  <a:pt x="63698" y="222230"/>
                </a:lnTo>
                <a:lnTo>
                  <a:pt x="76200" y="223519"/>
                </a:lnTo>
                <a:lnTo>
                  <a:pt x="92471" y="219194"/>
                </a:lnTo>
                <a:lnTo>
                  <a:pt x="96955" y="214630"/>
                </a:lnTo>
                <a:lnTo>
                  <a:pt x="78739" y="214630"/>
                </a:lnTo>
                <a:lnTo>
                  <a:pt x="65524" y="209371"/>
                </a:lnTo>
                <a:lnTo>
                  <a:pt x="58737" y="197326"/>
                </a:lnTo>
                <a:lnTo>
                  <a:pt x="56237" y="184090"/>
                </a:lnTo>
                <a:lnTo>
                  <a:pt x="55879" y="175260"/>
                </a:lnTo>
                <a:lnTo>
                  <a:pt x="55879" y="77469"/>
                </a:lnTo>
                <a:close/>
              </a:path>
              <a:path w="111760" h="223520">
                <a:moveTo>
                  <a:pt x="111760" y="154939"/>
                </a:moveTo>
                <a:lnTo>
                  <a:pt x="102869" y="154939"/>
                </a:lnTo>
                <a:lnTo>
                  <a:pt x="102869" y="175260"/>
                </a:lnTo>
                <a:lnTo>
                  <a:pt x="101064" y="192127"/>
                </a:lnTo>
                <a:lnTo>
                  <a:pt x="96043" y="204470"/>
                </a:lnTo>
                <a:lnTo>
                  <a:pt x="88403" y="212050"/>
                </a:lnTo>
                <a:lnTo>
                  <a:pt x="78739" y="214630"/>
                </a:lnTo>
                <a:lnTo>
                  <a:pt x="96955" y="214630"/>
                </a:lnTo>
                <a:lnTo>
                  <a:pt x="103504" y="207962"/>
                </a:lnTo>
                <a:lnTo>
                  <a:pt x="109775" y="192444"/>
                </a:lnTo>
                <a:lnTo>
                  <a:pt x="111760" y="175260"/>
                </a:lnTo>
                <a:lnTo>
                  <a:pt x="111760" y="154939"/>
                </a:lnTo>
                <a:close/>
              </a:path>
              <a:path w="111760" h="223520">
                <a:moveTo>
                  <a:pt x="55879" y="0"/>
                </a:moveTo>
                <a:lnTo>
                  <a:pt x="45719" y="0"/>
                </a:lnTo>
                <a:lnTo>
                  <a:pt x="43576" y="22860"/>
                </a:lnTo>
                <a:lnTo>
                  <a:pt x="36194" y="44767"/>
                </a:lnTo>
                <a:lnTo>
                  <a:pt x="22145" y="61436"/>
                </a:lnTo>
                <a:lnTo>
                  <a:pt x="0" y="68580"/>
                </a:lnTo>
                <a:lnTo>
                  <a:pt x="0" y="77469"/>
                </a:lnTo>
                <a:lnTo>
                  <a:pt x="105410" y="77469"/>
                </a:lnTo>
                <a:lnTo>
                  <a:pt x="105410" y="66039"/>
                </a:lnTo>
                <a:lnTo>
                  <a:pt x="55879" y="66039"/>
                </a:lnTo>
                <a:lnTo>
                  <a:pt x="55879" y="0"/>
                </a:lnTo>
                <a:close/>
              </a:path>
            </a:pathLst>
          </a:custGeom>
          <a:solidFill>
            <a:srgbClr val="000000"/>
          </a:solidFill>
        </p:spPr>
        <p:txBody>
          <a:bodyPr wrap="square" lIns="0" tIns="0" rIns="0" bIns="0" rtlCol="0"/>
          <a:lstStyle/>
          <a:p>
            <a:endParaRPr sz="1632"/>
          </a:p>
        </p:txBody>
      </p:sp>
      <p:sp>
        <p:nvSpPr>
          <p:cNvPr id="93" name="object 93"/>
          <p:cNvSpPr/>
          <p:nvPr/>
        </p:nvSpPr>
        <p:spPr>
          <a:xfrm>
            <a:off x="5798494" y="5602139"/>
            <a:ext cx="105950" cy="148561"/>
          </a:xfrm>
          <a:custGeom>
            <a:avLst/>
            <a:gdLst/>
            <a:ahLst/>
            <a:cxnLst/>
            <a:rect l="l" t="t" r="r" b="b"/>
            <a:pathLst>
              <a:path w="116840" h="163829">
                <a:moveTo>
                  <a:pt x="7620" y="99060"/>
                </a:moveTo>
                <a:lnTo>
                  <a:pt x="0" y="99060"/>
                </a:lnTo>
                <a:lnTo>
                  <a:pt x="0" y="163830"/>
                </a:lnTo>
                <a:lnTo>
                  <a:pt x="5079" y="163830"/>
                </a:lnTo>
                <a:lnTo>
                  <a:pt x="12700" y="156210"/>
                </a:lnTo>
                <a:lnTo>
                  <a:pt x="12700" y="154940"/>
                </a:lnTo>
                <a:lnTo>
                  <a:pt x="19050" y="148590"/>
                </a:lnTo>
                <a:lnTo>
                  <a:pt x="34352" y="148590"/>
                </a:lnTo>
                <a:lnTo>
                  <a:pt x="25241" y="141605"/>
                </a:lnTo>
                <a:lnTo>
                  <a:pt x="15736" y="125134"/>
                </a:lnTo>
                <a:lnTo>
                  <a:pt x="10160" y="104140"/>
                </a:lnTo>
                <a:lnTo>
                  <a:pt x="8889" y="100330"/>
                </a:lnTo>
                <a:lnTo>
                  <a:pt x="7620" y="99060"/>
                </a:lnTo>
                <a:close/>
              </a:path>
              <a:path w="116840" h="163829">
                <a:moveTo>
                  <a:pt x="34352" y="148590"/>
                </a:moveTo>
                <a:lnTo>
                  <a:pt x="19050" y="148590"/>
                </a:lnTo>
                <a:lnTo>
                  <a:pt x="30559" y="157400"/>
                </a:lnTo>
                <a:lnTo>
                  <a:pt x="41592" y="161925"/>
                </a:lnTo>
                <a:lnTo>
                  <a:pt x="51196" y="163591"/>
                </a:lnTo>
                <a:lnTo>
                  <a:pt x="58420" y="163830"/>
                </a:lnTo>
                <a:lnTo>
                  <a:pt x="85228" y="159662"/>
                </a:lnTo>
                <a:lnTo>
                  <a:pt x="90878" y="156210"/>
                </a:lnTo>
                <a:lnTo>
                  <a:pt x="58420" y="156210"/>
                </a:lnTo>
                <a:lnTo>
                  <a:pt x="39270" y="152360"/>
                </a:lnTo>
                <a:lnTo>
                  <a:pt x="34352" y="148590"/>
                </a:lnTo>
                <a:close/>
              </a:path>
              <a:path w="116840" h="163829">
                <a:moveTo>
                  <a:pt x="57150" y="0"/>
                </a:moveTo>
                <a:lnTo>
                  <a:pt x="29467" y="4067"/>
                </a:lnTo>
                <a:lnTo>
                  <a:pt x="11906" y="14446"/>
                </a:lnTo>
                <a:lnTo>
                  <a:pt x="2678" y="28396"/>
                </a:lnTo>
                <a:lnTo>
                  <a:pt x="0" y="43180"/>
                </a:lnTo>
                <a:lnTo>
                  <a:pt x="952" y="52248"/>
                </a:lnTo>
                <a:lnTo>
                  <a:pt x="33496" y="83978"/>
                </a:lnTo>
                <a:lnTo>
                  <a:pt x="62229" y="90170"/>
                </a:lnTo>
                <a:lnTo>
                  <a:pt x="71199" y="92293"/>
                </a:lnTo>
                <a:lnTo>
                  <a:pt x="83502" y="97631"/>
                </a:lnTo>
                <a:lnTo>
                  <a:pt x="94376" y="107493"/>
                </a:lnTo>
                <a:lnTo>
                  <a:pt x="99060" y="123190"/>
                </a:lnTo>
                <a:lnTo>
                  <a:pt x="96817" y="135850"/>
                </a:lnTo>
                <a:lnTo>
                  <a:pt x="89693" y="146367"/>
                </a:lnTo>
                <a:lnTo>
                  <a:pt x="77092" y="153550"/>
                </a:lnTo>
                <a:lnTo>
                  <a:pt x="58420" y="156210"/>
                </a:lnTo>
                <a:lnTo>
                  <a:pt x="90878" y="156210"/>
                </a:lnTo>
                <a:lnTo>
                  <a:pt x="103346" y="148590"/>
                </a:lnTo>
                <a:lnTo>
                  <a:pt x="113605" y="132754"/>
                </a:lnTo>
                <a:lnTo>
                  <a:pt x="116840" y="114300"/>
                </a:lnTo>
                <a:lnTo>
                  <a:pt x="114994" y="101084"/>
                </a:lnTo>
                <a:lnTo>
                  <a:pt x="82232" y="68421"/>
                </a:lnTo>
                <a:lnTo>
                  <a:pt x="60960" y="63500"/>
                </a:lnTo>
                <a:lnTo>
                  <a:pt x="45442" y="60186"/>
                </a:lnTo>
                <a:lnTo>
                  <a:pt x="31114" y="55086"/>
                </a:lnTo>
                <a:lnTo>
                  <a:pt x="20597" y="46890"/>
                </a:lnTo>
                <a:lnTo>
                  <a:pt x="16510" y="34290"/>
                </a:lnTo>
                <a:lnTo>
                  <a:pt x="18395" y="24765"/>
                </a:lnTo>
                <a:lnTo>
                  <a:pt x="24923" y="16192"/>
                </a:lnTo>
                <a:lnTo>
                  <a:pt x="37405" y="10001"/>
                </a:lnTo>
                <a:lnTo>
                  <a:pt x="57150" y="7620"/>
                </a:lnTo>
                <a:lnTo>
                  <a:pt x="85930" y="7620"/>
                </a:lnTo>
                <a:lnTo>
                  <a:pt x="80367" y="4286"/>
                </a:lnTo>
                <a:lnTo>
                  <a:pt x="70802" y="1269"/>
                </a:lnTo>
                <a:lnTo>
                  <a:pt x="62666" y="158"/>
                </a:lnTo>
                <a:lnTo>
                  <a:pt x="57150" y="0"/>
                </a:lnTo>
                <a:close/>
              </a:path>
              <a:path w="116840" h="163829">
                <a:moveTo>
                  <a:pt x="85930" y="7620"/>
                </a:moveTo>
                <a:lnTo>
                  <a:pt x="57150" y="7620"/>
                </a:lnTo>
                <a:lnTo>
                  <a:pt x="80109" y="12759"/>
                </a:lnTo>
                <a:lnTo>
                  <a:pt x="92233" y="24923"/>
                </a:lnTo>
                <a:lnTo>
                  <a:pt x="96976" y="39231"/>
                </a:lnTo>
                <a:lnTo>
                  <a:pt x="97789" y="50800"/>
                </a:lnTo>
                <a:lnTo>
                  <a:pt x="99060" y="53340"/>
                </a:lnTo>
                <a:lnTo>
                  <a:pt x="107950" y="53340"/>
                </a:lnTo>
                <a:lnTo>
                  <a:pt x="107950" y="10160"/>
                </a:lnTo>
                <a:lnTo>
                  <a:pt x="90170" y="10160"/>
                </a:lnTo>
                <a:lnTo>
                  <a:pt x="85930" y="7620"/>
                </a:lnTo>
                <a:close/>
              </a:path>
              <a:path w="116840" h="163829">
                <a:moveTo>
                  <a:pt x="107950" y="0"/>
                </a:moveTo>
                <a:lnTo>
                  <a:pt x="101600" y="0"/>
                </a:lnTo>
                <a:lnTo>
                  <a:pt x="96520" y="3810"/>
                </a:lnTo>
                <a:lnTo>
                  <a:pt x="95250" y="6350"/>
                </a:lnTo>
                <a:lnTo>
                  <a:pt x="91439" y="8890"/>
                </a:lnTo>
                <a:lnTo>
                  <a:pt x="90170" y="10160"/>
                </a:lnTo>
                <a:lnTo>
                  <a:pt x="107950" y="10160"/>
                </a:lnTo>
                <a:lnTo>
                  <a:pt x="107950" y="0"/>
                </a:lnTo>
                <a:close/>
              </a:path>
            </a:pathLst>
          </a:custGeom>
          <a:solidFill>
            <a:srgbClr val="000000"/>
          </a:solidFill>
        </p:spPr>
        <p:txBody>
          <a:bodyPr wrap="square" lIns="0" tIns="0" rIns="0" bIns="0" rtlCol="0"/>
          <a:lstStyle/>
          <a:p>
            <a:endParaRPr sz="1632"/>
          </a:p>
        </p:txBody>
      </p:sp>
      <p:sp>
        <p:nvSpPr>
          <p:cNvPr id="94" name="object 94"/>
          <p:cNvSpPr/>
          <p:nvPr/>
        </p:nvSpPr>
        <p:spPr>
          <a:xfrm>
            <a:off x="5935539" y="5505401"/>
            <a:ext cx="74856" cy="321307"/>
          </a:xfrm>
          <a:custGeom>
            <a:avLst/>
            <a:gdLst/>
            <a:ahLst/>
            <a:cxnLst/>
            <a:rect l="l" t="t" r="r" b="b"/>
            <a:pathLst>
              <a:path w="82550" h="354329">
                <a:moveTo>
                  <a:pt x="3810" y="0"/>
                </a:moveTo>
                <a:lnTo>
                  <a:pt x="1270" y="0"/>
                </a:lnTo>
                <a:lnTo>
                  <a:pt x="0" y="1269"/>
                </a:lnTo>
                <a:lnTo>
                  <a:pt x="0" y="5079"/>
                </a:lnTo>
                <a:lnTo>
                  <a:pt x="6350" y="11429"/>
                </a:lnTo>
                <a:lnTo>
                  <a:pt x="30083" y="42048"/>
                </a:lnTo>
                <a:lnTo>
                  <a:pt x="47625" y="80168"/>
                </a:lnTo>
                <a:lnTo>
                  <a:pt x="58499" y="125194"/>
                </a:lnTo>
                <a:lnTo>
                  <a:pt x="62229" y="176529"/>
                </a:lnTo>
                <a:lnTo>
                  <a:pt x="59551" y="222924"/>
                </a:lnTo>
                <a:lnTo>
                  <a:pt x="50323" y="267652"/>
                </a:lnTo>
                <a:lnTo>
                  <a:pt x="32762" y="309046"/>
                </a:lnTo>
                <a:lnTo>
                  <a:pt x="5079" y="345439"/>
                </a:lnTo>
                <a:lnTo>
                  <a:pt x="0" y="349250"/>
                </a:lnTo>
                <a:lnTo>
                  <a:pt x="0" y="353059"/>
                </a:lnTo>
                <a:lnTo>
                  <a:pt x="1270" y="354329"/>
                </a:lnTo>
                <a:lnTo>
                  <a:pt x="3810" y="354329"/>
                </a:lnTo>
                <a:lnTo>
                  <a:pt x="42743" y="315753"/>
                </a:lnTo>
                <a:lnTo>
                  <a:pt x="70762" y="256361"/>
                </a:lnTo>
                <a:lnTo>
                  <a:pt x="81478" y="200917"/>
                </a:lnTo>
                <a:lnTo>
                  <a:pt x="82550" y="176529"/>
                </a:lnTo>
                <a:lnTo>
                  <a:pt x="81637" y="153729"/>
                </a:lnTo>
                <a:lnTo>
                  <a:pt x="70762" y="96698"/>
                </a:lnTo>
                <a:lnTo>
                  <a:pt x="41671" y="37504"/>
                </a:lnTo>
                <a:lnTo>
                  <a:pt x="10556" y="4246"/>
                </a:lnTo>
                <a:lnTo>
                  <a:pt x="3810" y="0"/>
                </a:lnTo>
                <a:close/>
              </a:path>
            </a:pathLst>
          </a:custGeom>
          <a:solidFill>
            <a:srgbClr val="000000"/>
          </a:solidFill>
        </p:spPr>
        <p:txBody>
          <a:bodyPr wrap="square" lIns="0" tIns="0" rIns="0" bIns="0" rtlCol="0"/>
          <a:lstStyle/>
          <a:p>
            <a:endParaRPr sz="1632"/>
          </a:p>
        </p:txBody>
      </p:sp>
      <p:sp>
        <p:nvSpPr>
          <p:cNvPr id="95" name="object 95"/>
          <p:cNvSpPr/>
          <p:nvPr/>
        </p:nvSpPr>
        <p:spPr>
          <a:xfrm>
            <a:off x="1008833" y="5930356"/>
            <a:ext cx="231479" cy="219963"/>
          </a:xfrm>
          <a:custGeom>
            <a:avLst/>
            <a:gdLst/>
            <a:ahLst/>
            <a:cxnLst/>
            <a:rect l="l" t="t" r="r" b="b"/>
            <a:pathLst>
              <a:path w="255269" h="242570">
                <a:moveTo>
                  <a:pt x="104140" y="231140"/>
                </a:moveTo>
                <a:lnTo>
                  <a:pt x="0" y="231140"/>
                </a:lnTo>
                <a:lnTo>
                  <a:pt x="0" y="242570"/>
                </a:lnTo>
                <a:lnTo>
                  <a:pt x="5080" y="242570"/>
                </a:lnTo>
                <a:lnTo>
                  <a:pt x="15081" y="242371"/>
                </a:lnTo>
                <a:lnTo>
                  <a:pt x="40798" y="241498"/>
                </a:lnTo>
                <a:lnTo>
                  <a:pt x="50800" y="241300"/>
                </a:lnTo>
                <a:lnTo>
                  <a:pt x="104140" y="241300"/>
                </a:lnTo>
                <a:lnTo>
                  <a:pt x="104140" y="231140"/>
                </a:lnTo>
                <a:close/>
              </a:path>
              <a:path w="255269" h="242570">
                <a:moveTo>
                  <a:pt x="104140" y="241300"/>
                </a:moveTo>
                <a:lnTo>
                  <a:pt x="81280" y="241300"/>
                </a:lnTo>
                <a:lnTo>
                  <a:pt x="88900" y="242570"/>
                </a:lnTo>
                <a:lnTo>
                  <a:pt x="104140" y="242570"/>
                </a:lnTo>
                <a:lnTo>
                  <a:pt x="104140" y="241300"/>
                </a:lnTo>
                <a:close/>
              </a:path>
              <a:path w="255269" h="242570">
                <a:moveTo>
                  <a:pt x="123190" y="10160"/>
                </a:moveTo>
                <a:lnTo>
                  <a:pt x="80010" y="10160"/>
                </a:lnTo>
                <a:lnTo>
                  <a:pt x="83820" y="11430"/>
                </a:lnTo>
                <a:lnTo>
                  <a:pt x="90170" y="11430"/>
                </a:lnTo>
                <a:lnTo>
                  <a:pt x="92710" y="12700"/>
                </a:lnTo>
                <a:lnTo>
                  <a:pt x="92710" y="19050"/>
                </a:lnTo>
                <a:lnTo>
                  <a:pt x="91440" y="19050"/>
                </a:lnTo>
                <a:lnTo>
                  <a:pt x="90170" y="24130"/>
                </a:lnTo>
                <a:lnTo>
                  <a:pt x="43180" y="214630"/>
                </a:lnTo>
                <a:lnTo>
                  <a:pt x="10160" y="231140"/>
                </a:lnTo>
                <a:lnTo>
                  <a:pt x="71120" y="231140"/>
                </a:lnTo>
                <a:lnTo>
                  <a:pt x="71120" y="223520"/>
                </a:lnTo>
                <a:lnTo>
                  <a:pt x="72390" y="220980"/>
                </a:lnTo>
                <a:lnTo>
                  <a:pt x="72390" y="219710"/>
                </a:lnTo>
                <a:lnTo>
                  <a:pt x="93980" y="130810"/>
                </a:lnTo>
                <a:lnTo>
                  <a:pt x="154940" y="130810"/>
                </a:lnTo>
                <a:lnTo>
                  <a:pt x="191512" y="124400"/>
                </a:lnTo>
                <a:lnTo>
                  <a:pt x="198508" y="120650"/>
                </a:lnTo>
                <a:lnTo>
                  <a:pt x="95250" y="120650"/>
                </a:lnTo>
                <a:lnTo>
                  <a:pt x="119380" y="24130"/>
                </a:lnTo>
                <a:lnTo>
                  <a:pt x="123190" y="11430"/>
                </a:lnTo>
                <a:lnTo>
                  <a:pt x="123190" y="10160"/>
                </a:lnTo>
                <a:close/>
              </a:path>
              <a:path w="255269" h="242570">
                <a:moveTo>
                  <a:pt x="184150" y="0"/>
                </a:moveTo>
                <a:lnTo>
                  <a:pt x="58420" y="0"/>
                </a:lnTo>
                <a:lnTo>
                  <a:pt x="58420" y="10160"/>
                </a:lnTo>
                <a:lnTo>
                  <a:pt x="172720" y="10160"/>
                </a:lnTo>
                <a:lnTo>
                  <a:pt x="192583" y="11945"/>
                </a:lnTo>
                <a:lnTo>
                  <a:pt x="207803" y="17780"/>
                </a:lnTo>
                <a:lnTo>
                  <a:pt x="217547" y="28376"/>
                </a:lnTo>
                <a:lnTo>
                  <a:pt x="220980" y="44450"/>
                </a:lnTo>
                <a:lnTo>
                  <a:pt x="219769" y="57507"/>
                </a:lnTo>
                <a:lnTo>
                  <a:pt x="200660" y="102870"/>
                </a:lnTo>
                <a:lnTo>
                  <a:pt x="158511" y="120015"/>
                </a:lnTo>
                <a:lnTo>
                  <a:pt x="146050" y="120650"/>
                </a:lnTo>
                <a:lnTo>
                  <a:pt x="198508" y="120650"/>
                </a:lnTo>
                <a:lnTo>
                  <a:pt x="223678" y="107156"/>
                </a:lnTo>
                <a:lnTo>
                  <a:pt x="246558" y="82053"/>
                </a:lnTo>
                <a:lnTo>
                  <a:pt x="255270" y="52070"/>
                </a:lnTo>
                <a:lnTo>
                  <a:pt x="250765" y="32682"/>
                </a:lnTo>
                <a:lnTo>
                  <a:pt x="237331" y="16033"/>
                </a:lnTo>
                <a:lnTo>
                  <a:pt x="215086" y="4385"/>
                </a:lnTo>
                <a:lnTo>
                  <a:pt x="184150" y="0"/>
                </a:lnTo>
                <a:close/>
              </a:path>
            </a:pathLst>
          </a:custGeom>
          <a:solidFill>
            <a:srgbClr val="000000"/>
          </a:solidFill>
        </p:spPr>
        <p:txBody>
          <a:bodyPr wrap="square" lIns="0" tIns="0" rIns="0" bIns="0" rtlCol="0"/>
          <a:lstStyle/>
          <a:p>
            <a:endParaRPr sz="1632"/>
          </a:p>
        </p:txBody>
      </p:sp>
      <p:sp>
        <p:nvSpPr>
          <p:cNvPr id="96" name="object 96"/>
          <p:cNvSpPr/>
          <p:nvPr/>
        </p:nvSpPr>
        <p:spPr>
          <a:xfrm>
            <a:off x="1278317" y="5908474"/>
            <a:ext cx="76008" cy="321307"/>
          </a:xfrm>
          <a:custGeom>
            <a:avLst/>
            <a:gdLst/>
            <a:ahLst/>
            <a:cxnLst/>
            <a:rect l="l" t="t" r="r" b="b"/>
            <a:pathLst>
              <a:path w="83819" h="354329">
                <a:moveTo>
                  <a:pt x="83819" y="0"/>
                </a:moveTo>
                <a:lnTo>
                  <a:pt x="78740" y="0"/>
                </a:lnTo>
                <a:lnTo>
                  <a:pt x="71239" y="4464"/>
                </a:lnTo>
                <a:lnTo>
                  <a:pt x="39092" y="39112"/>
                </a:lnTo>
                <a:lnTo>
                  <a:pt x="10715" y="97948"/>
                </a:lnTo>
                <a:lnTo>
                  <a:pt x="873" y="152876"/>
                </a:lnTo>
                <a:lnTo>
                  <a:pt x="0" y="176529"/>
                </a:lnTo>
                <a:lnTo>
                  <a:pt x="892" y="200064"/>
                </a:lnTo>
                <a:lnTo>
                  <a:pt x="11251" y="257611"/>
                </a:lnTo>
                <a:lnTo>
                  <a:pt x="40163" y="316825"/>
                </a:lnTo>
                <a:lnTo>
                  <a:pt x="71437" y="350083"/>
                </a:lnTo>
                <a:lnTo>
                  <a:pt x="78740" y="354329"/>
                </a:lnTo>
                <a:lnTo>
                  <a:pt x="81280" y="354329"/>
                </a:lnTo>
                <a:lnTo>
                  <a:pt x="83819" y="353059"/>
                </a:lnTo>
                <a:lnTo>
                  <a:pt x="83819" y="349249"/>
                </a:lnTo>
                <a:lnTo>
                  <a:pt x="76200" y="342899"/>
                </a:lnTo>
                <a:lnTo>
                  <a:pt x="48716" y="305831"/>
                </a:lnTo>
                <a:lnTo>
                  <a:pt x="31591" y="263524"/>
                </a:lnTo>
                <a:lnTo>
                  <a:pt x="22800" y="219313"/>
                </a:lnTo>
                <a:lnTo>
                  <a:pt x="20319" y="176529"/>
                </a:lnTo>
                <a:lnTo>
                  <a:pt x="23197" y="130869"/>
                </a:lnTo>
                <a:lnTo>
                  <a:pt x="32861" y="86518"/>
                </a:lnTo>
                <a:lnTo>
                  <a:pt x="50859" y="45263"/>
                </a:lnTo>
                <a:lnTo>
                  <a:pt x="78740" y="8889"/>
                </a:lnTo>
                <a:lnTo>
                  <a:pt x="83819" y="5079"/>
                </a:lnTo>
                <a:lnTo>
                  <a:pt x="83819" y="0"/>
                </a:lnTo>
                <a:close/>
              </a:path>
            </a:pathLst>
          </a:custGeom>
          <a:solidFill>
            <a:srgbClr val="000000"/>
          </a:solidFill>
        </p:spPr>
        <p:txBody>
          <a:bodyPr wrap="square" lIns="0" tIns="0" rIns="0" bIns="0" rtlCol="0"/>
          <a:lstStyle/>
          <a:p>
            <a:endParaRPr sz="1632"/>
          </a:p>
        </p:txBody>
      </p:sp>
      <p:sp>
        <p:nvSpPr>
          <p:cNvPr id="97" name="object 97"/>
          <p:cNvSpPr/>
          <p:nvPr/>
        </p:nvSpPr>
        <p:spPr>
          <a:xfrm>
            <a:off x="1380813" y="6006363"/>
            <a:ext cx="108254" cy="142803"/>
          </a:xfrm>
          <a:custGeom>
            <a:avLst/>
            <a:gdLst/>
            <a:ahLst/>
            <a:cxnLst/>
            <a:rect l="l" t="t" r="r" b="b"/>
            <a:pathLst>
              <a:path w="119380" h="157479">
                <a:moveTo>
                  <a:pt x="49529" y="0"/>
                </a:moveTo>
                <a:lnTo>
                  <a:pt x="0" y="5079"/>
                </a:lnTo>
                <a:lnTo>
                  <a:pt x="0" y="15239"/>
                </a:lnTo>
                <a:lnTo>
                  <a:pt x="15081" y="15914"/>
                </a:lnTo>
                <a:lnTo>
                  <a:pt x="23494" y="18732"/>
                </a:lnTo>
                <a:lnTo>
                  <a:pt x="27146" y="24884"/>
                </a:lnTo>
                <a:lnTo>
                  <a:pt x="27845" y="34289"/>
                </a:lnTo>
                <a:lnTo>
                  <a:pt x="27939" y="130809"/>
                </a:lnTo>
                <a:lnTo>
                  <a:pt x="26967" y="140354"/>
                </a:lnTo>
                <a:lnTo>
                  <a:pt x="23018" y="145256"/>
                </a:lnTo>
                <a:lnTo>
                  <a:pt x="14545" y="147062"/>
                </a:lnTo>
                <a:lnTo>
                  <a:pt x="0" y="147319"/>
                </a:lnTo>
                <a:lnTo>
                  <a:pt x="0" y="157479"/>
                </a:lnTo>
                <a:lnTo>
                  <a:pt x="10814" y="157281"/>
                </a:lnTo>
                <a:lnTo>
                  <a:pt x="31968" y="156408"/>
                </a:lnTo>
                <a:lnTo>
                  <a:pt x="40639" y="156209"/>
                </a:lnTo>
                <a:lnTo>
                  <a:pt x="85089" y="156209"/>
                </a:lnTo>
                <a:lnTo>
                  <a:pt x="85089" y="147319"/>
                </a:lnTo>
                <a:lnTo>
                  <a:pt x="78739" y="147319"/>
                </a:lnTo>
                <a:lnTo>
                  <a:pt x="63122" y="146347"/>
                </a:lnTo>
                <a:lnTo>
                  <a:pt x="54768" y="143351"/>
                </a:lnTo>
                <a:lnTo>
                  <a:pt x="51415" y="138211"/>
                </a:lnTo>
                <a:lnTo>
                  <a:pt x="50800" y="130809"/>
                </a:lnTo>
                <a:lnTo>
                  <a:pt x="50800" y="74929"/>
                </a:lnTo>
                <a:lnTo>
                  <a:pt x="53597" y="49609"/>
                </a:lnTo>
                <a:lnTo>
                  <a:pt x="57568" y="39369"/>
                </a:lnTo>
                <a:lnTo>
                  <a:pt x="49529" y="39369"/>
                </a:lnTo>
                <a:lnTo>
                  <a:pt x="49529" y="0"/>
                </a:lnTo>
                <a:close/>
              </a:path>
              <a:path w="119380" h="157479">
                <a:moveTo>
                  <a:pt x="85089" y="156209"/>
                </a:moveTo>
                <a:lnTo>
                  <a:pt x="40639" y="156209"/>
                </a:lnTo>
                <a:lnTo>
                  <a:pt x="51514" y="156229"/>
                </a:lnTo>
                <a:lnTo>
                  <a:pt x="62864" y="156368"/>
                </a:lnTo>
                <a:lnTo>
                  <a:pt x="74215" y="156745"/>
                </a:lnTo>
                <a:lnTo>
                  <a:pt x="85089" y="157479"/>
                </a:lnTo>
                <a:lnTo>
                  <a:pt x="85089" y="156209"/>
                </a:lnTo>
                <a:close/>
              </a:path>
              <a:path w="119380" h="157479">
                <a:moveTo>
                  <a:pt x="92709" y="0"/>
                </a:moveTo>
                <a:lnTo>
                  <a:pt x="75961" y="4008"/>
                </a:lnTo>
                <a:lnTo>
                  <a:pt x="63499" y="13969"/>
                </a:lnTo>
                <a:lnTo>
                  <a:pt x="54848" y="26789"/>
                </a:lnTo>
                <a:lnTo>
                  <a:pt x="49529" y="39369"/>
                </a:lnTo>
                <a:lnTo>
                  <a:pt x="57568" y="39369"/>
                </a:lnTo>
                <a:lnTo>
                  <a:pt x="61753" y="28574"/>
                </a:lnTo>
                <a:lnTo>
                  <a:pt x="74910" y="14208"/>
                </a:lnTo>
                <a:lnTo>
                  <a:pt x="92709" y="8889"/>
                </a:lnTo>
                <a:lnTo>
                  <a:pt x="113472" y="8889"/>
                </a:lnTo>
                <a:lnTo>
                  <a:pt x="111759" y="6667"/>
                </a:lnTo>
                <a:lnTo>
                  <a:pt x="103306" y="1785"/>
                </a:lnTo>
                <a:lnTo>
                  <a:pt x="92709" y="0"/>
                </a:lnTo>
                <a:close/>
              </a:path>
              <a:path w="119380" h="157479">
                <a:moveTo>
                  <a:pt x="113472" y="8889"/>
                </a:moveTo>
                <a:lnTo>
                  <a:pt x="96519" y="8889"/>
                </a:lnTo>
                <a:lnTo>
                  <a:pt x="88959" y="13930"/>
                </a:lnTo>
                <a:lnTo>
                  <a:pt x="88900" y="33019"/>
                </a:lnTo>
                <a:lnTo>
                  <a:pt x="96519" y="38099"/>
                </a:lnTo>
                <a:lnTo>
                  <a:pt x="110489" y="38099"/>
                </a:lnTo>
                <a:lnTo>
                  <a:pt x="119380" y="34289"/>
                </a:lnTo>
                <a:lnTo>
                  <a:pt x="119380" y="22859"/>
                </a:lnTo>
                <a:lnTo>
                  <a:pt x="117355" y="13930"/>
                </a:lnTo>
                <a:lnTo>
                  <a:pt x="113472" y="8889"/>
                </a:lnTo>
                <a:close/>
              </a:path>
            </a:pathLst>
          </a:custGeom>
          <a:solidFill>
            <a:srgbClr val="000000"/>
          </a:solidFill>
        </p:spPr>
        <p:txBody>
          <a:bodyPr wrap="square" lIns="0" tIns="0" rIns="0" bIns="0" rtlCol="0"/>
          <a:lstStyle/>
          <a:p>
            <a:endParaRPr sz="1632"/>
          </a:p>
        </p:txBody>
      </p:sp>
      <p:sp>
        <p:nvSpPr>
          <p:cNvPr id="98" name="object 98"/>
          <p:cNvSpPr/>
          <p:nvPr/>
        </p:nvSpPr>
        <p:spPr>
          <a:xfrm>
            <a:off x="1506341" y="6005212"/>
            <a:ext cx="124377" cy="147410"/>
          </a:xfrm>
          <a:custGeom>
            <a:avLst/>
            <a:gdLst/>
            <a:ahLst/>
            <a:cxnLst/>
            <a:rect l="l" t="t" r="r" b="b"/>
            <a:pathLst>
              <a:path w="137160" h="162560">
                <a:moveTo>
                  <a:pt x="73659" y="0"/>
                </a:moveTo>
                <a:lnTo>
                  <a:pt x="45005" y="6270"/>
                </a:lnTo>
                <a:lnTo>
                  <a:pt x="21589" y="23495"/>
                </a:lnTo>
                <a:lnTo>
                  <a:pt x="5794" y="49291"/>
                </a:lnTo>
                <a:lnTo>
                  <a:pt x="0" y="81280"/>
                </a:lnTo>
                <a:lnTo>
                  <a:pt x="6389" y="113803"/>
                </a:lnTo>
                <a:lnTo>
                  <a:pt x="23494" y="139541"/>
                </a:lnTo>
                <a:lnTo>
                  <a:pt x="48220" y="156467"/>
                </a:lnTo>
                <a:lnTo>
                  <a:pt x="77469" y="162560"/>
                </a:lnTo>
                <a:lnTo>
                  <a:pt x="105548" y="156487"/>
                </a:lnTo>
                <a:lnTo>
                  <a:pt x="109277" y="153670"/>
                </a:lnTo>
                <a:lnTo>
                  <a:pt x="80009" y="153670"/>
                </a:lnTo>
                <a:lnTo>
                  <a:pt x="67409" y="151884"/>
                </a:lnTo>
                <a:lnTo>
                  <a:pt x="33496" y="117117"/>
                </a:lnTo>
                <a:lnTo>
                  <a:pt x="29209" y="77470"/>
                </a:lnTo>
                <a:lnTo>
                  <a:pt x="137159" y="77470"/>
                </a:lnTo>
                <a:lnTo>
                  <a:pt x="137159" y="68580"/>
                </a:lnTo>
                <a:lnTo>
                  <a:pt x="29209" y="68580"/>
                </a:lnTo>
                <a:lnTo>
                  <a:pt x="35619" y="37087"/>
                </a:lnTo>
                <a:lnTo>
                  <a:pt x="48101" y="18573"/>
                </a:lnTo>
                <a:lnTo>
                  <a:pt x="62249" y="9822"/>
                </a:lnTo>
                <a:lnTo>
                  <a:pt x="73659" y="7620"/>
                </a:lnTo>
                <a:lnTo>
                  <a:pt x="104528" y="7620"/>
                </a:lnTo>
                <a:lnTo>
                  <a:pt x="102334" y="5893"/>
                </a:lnTo>
                <a:lnTo>
                  <a:pt x="73659" y="0"/>
                </a:lnTo>
                <a:close/>
              </a:path>
              <a:path w="137160" h="162560">
                <a:moveTo>
                  <a:pt x="134619" y="113030"/>
                </a:moveTo>
                <a:lnTo>
                  <a:pt x="129539" y="113030"/>
                </a:lnTo>
                <a:lnTo>
                  <a:pt x="129539" y="114300"/>
                </a:lnTo>
                <a:lnTo>
                  <a:pt x="128269" y="118110"/>
                </a:lnTo>
                <a:lnTo>
                  <a:pt x="115907" y="138668"/>
                </a:lnTo>
                <a:lnTo>
                  <a:pt x="100806" y="149225"/>
                </a:lnTo>
                <a:lnTo>
                  <a:pt x="87372" y="153114"/>
                </a:lnTo>
                <a:lnTo>
                  <a:pt x="80009" y="153670"/>
                </a:lnTo>
                <a:lnTo>
                  <a:pt x="109277" y="153670"/>
                </a:lnTo>
                <a:lnTo>
                  <a:pt x="123983" y="142557"/>
                </a:lnTo>
                <a:lnTo>
                  <a:pt x="134084" y="127198"/>
                </a:lnTo>
                <a:lnTo>
                  <a:pt x="137077" y="117117"/>
                </a:lnTo>
                <a:lnTo>
                  <a:pt x="137159" y="114300"/>
                </a:lnTo>
                <a:lnTo>
                  <a:pt x="134619" y="113030"/>
                </a:lnTo>
                <a:close/>
              </a:path>
              <a:path w="137160" h="162560">
                <a:moveTo>
                  <a:pt x="104528" y="7620"/>
                </a:moveTo>
                <a:lnTo>
                  <a:pt x="73659" y="7620"/>
                </a:lnTo>
                <a:lnTo>
                  <a:pt x="95547" y="15359"/>
                </a:lnTo>
                <a:lnTo>
                  <a:pt x="107791" y="33337"/>
                </a:lnTo>
                <a:lnTo>
                  <a:pt x="113129" y="53697"/>
                </a:lnTo>
                <a:lnTo>
                  <a:pt x="114300" y="68580"/>
                </a:lnTo>
                <a:lnTo>
                  <a:pt x="137159" y="68580"/>
                </a:lnTo>
                <a:lnTo>
                  <a:pt x="133488" y="43398"/>
                </a:lnTo>
                <a:lnTo>
                  <a:pt x="122078" y="21431"/>
                </a:lnTo>
                <a:lnTo>
                  <a:pt x="104528" y="7620"/>
                </a:lnTo>
                <a:close/>
              </a:path>
            </a:pathLst>
          </a:custGeom>
          <a:solidFill>
            <a:srgbClr val="000000"/>
          </a:solidFill>
        </p:spPr>
        <p:txBody>
          <a:bodyPr wrap="square" lIns="0" tIns="0" rIns="0" bIns="0" rtlCol="0"/>
          <a:lstStyle/>
          <a:p>
            <a:endParaRPr sz="1632"/>
          </a:p>
        </p:txBody>
      </p:sp>
      <p:sp>
        <p:nvSpPr>
          <p:cNvPr id="99" name="object 99"/>
          <p:cNvSpPr/>
          <p:nvPr/>
        </p:nvSpPr>
        <p:spPr>
          <a:xfrm>
            <a:off x="1652599" y="6005212"/>
            <a:ext cx="146258" cy="147410"/>
          </a:xfrm>
          <a:custGeom>
            <a:avLst/>
            <a:gdLst/>
            <a:ahLst/>
            <a:cxnLst/>
            <a:rect l="l" t="t" r="r" b="b"/>
            <a:pathLst>
              <a:path w="161289" h="162560">
                <a:moveTo>
                  <a:pt x="95046" y="7620"/>
                </a:moveTo>
                <a:lnTo>
                  <a:pt x="63500" y="7620"/>
                </a:lnTo>
                <a:lnTo>
                  <a:pt x="76219" y="10298"/>
                </a:lnTo>
                <a:lnTo>
                  <a:pt x="88106" y="18573"/>
                </a:lnTo>
                <a:lnTo>
                  <a:pt x="96897" y="32801"/>
                </a:lnTo>
                <a:lnTo>
                  <a:pt x="100330" y="53340"/>
                </a:lnTo>
                <a:lnTo>
                  <a:pt x="100330" y="66040"/>
                </a:lnTo>
                <a:lnTo>
                  <a:pt x="85903" y="67131"/>
                </a:lnTo>
                <a:lnTo>
                  <a:pt x="69691" y="69056"/>
                </a:lnTo>
                <a:lnTo>
                  <a:pt x="18216" y="89118"/>
                </a:lnTo>
                <a:lnTo>
                  <a:pt x="0" y="125730"/>
                </a:lnTo>
                <a:lnTo>
                  <a:pt x="5714" y="143271"/>
                </a:lnTo>
                <a:lnTo>
                  <a:pt x="20002" y="154622"/>
                </a:lnTo>
                <a:lnTo>
                  <a:pt x="38576" y="160734"/>
                </a:lnTo>
                <a:lnTo>
                  <a:pt x="57150" y="162560"/>
                </a:lnTo>
                <a:lnTo>
                  <a:pt x="73044" y="160139"/>
                </a:lnTo>
                <a:lnTo>
                  <a:pt x="81035" y="156210"/>
                </a:lnTo>
                <a:lnTo>
                  <a:pt x="58419" y="156210"/>
                </a:lnTo>
                <a:lnTo>
                  <a:pt x="46493" y="153927"/>
                </a:lnTo>
                <a:lnTo>
                  <a:pt x="36353" y="147478"/>
                </a:lnTo>
                <a:lnTo>
                  <a:pt x="29309" y="137457"/>
                </a:lnTo>
                <a:lnTo>
                  <a:pt x="26669" y="124460"/>
                </a:lnTo>
                <a:lnTo>
                  <a:pt x="29964" y="108842"/>
                </a:lnTo>
                <a:lnTo>
                  <a:pt x="41592" y="92868"/>
                </a:lnTo>
                <a:lnTo>
                  <a:pt x="64174" y="79990"/>
                </a:lnTo>
                <a:lnTo>
                  <a:pt x="100330" y="73660"/>
                </a:lnTo>
                <a:lnTo>
                  <a:pt x="125730" y="73660"/>
                </a:lnTo>
                <a:lnTo>
                  <a:pt x="125661" y="57150"/>
                </a:lnTo>
                <a:lnTo>
                  <a:pt x="113030" y="19050"/>
                </a:lnTo>
                <a:lnTo>
                  <a:pt x="101361" y="10715"/>
                </a:lnTo>
                <a:lnTo>
                  <a:pt x="95046" y="7620"/>
                </a:lnTo>
                <a:close/>
              </a:path>
              <a:path w="161289" h="162560">
                <a:moveTo>
                  <a:pt x="125730" y="133350"/>
                </a:moveTo>
                <a:lnTo>
                  <a:pt x="102869" y="133350"/>
                </a:lnTo>
                <a:lnTo>
                  <a:pt x="105469" y="143807"/>
                </a:lnTo>
                <a:lnTo>
                  <a:pt x="111283" y="153193"/>
                </a:lnTo>
                <a:lnTo>
                  <a:pt x="120193" y="159960"/>
                </a:lnTo>
                <a:lnTo>
                  <a:pt x="132080" y="162560"/>
                </a:lnTo>
                <a:lnTo>
                  <a:pt x="139322" y="161309"/>
                </a:lnTo>
                <a:lnTo>
                  <a:pt x="149066" y="156368"/>
                </a:lnTo>
                <a:lnTo>
                  <a:pt x="153367" y="151130"/>
                </a:lnTo>
                <a:lnTo>
                  <a:pt x="127000" y="151130"/>
                </a:lnTo>
                <a:lnTo>
                  <a:pt x="125730" y="134620"/>
                </a:lnTo>
                <a:lnTo>
                  <a:pt x="125730" y="133350"/>
                </a:lnTo>
                <a:close/>
              </a:path>
              <a:path w="161289" h="162560">
                <a:moveTo>
                  <a:pt x="125730" y="73660"/>
                </a:moveTo>
                <a:lnTo>
                  <a:pt x="100330" y="73660"/>
                </a:lnTo>
                <a:lnTo>
                  <a:pt x="100330" y="109220"/>
                </a:lnTo>
                <a:lnTo>
                  <a:pt x="96103" y="131028"/>
                </a:lnTo>
                <a:lnTo>
                  <a:pt x="85566" y="145573"/>
                </a:lnTo>
                <a:lnTo>
                  <a:pt x="71933" y="153689"/>
                </a:lnTo>
                <a:lnTo>
                  <a:pt x="58419" y="156210"/>
                </a:lnTo>
                <a:lnTo>
                  <a:pt x="81035" y="156210"/>
                </a:lnTo>
                <a:lnTo>
                  <a:pt x="86201" y="153670"/>
                </a:lnTo>
                <a:lnTo>
                  <a:pt x="96262" y="144343"/>
                </a:lnTo>
                <a:lnTo>
                  <a:pt x="102869" y="133350"/>
                </a:lnTo>
                <a:lnTo>
                  <a:pt x="125730" y="133350"/>
                </a:lnTo>
                <a:lnTo>
                  <a:pt x="125730" y="73660"/>
                </a:lnTo>
                <a:close/>
              </a:path>
              <a:path w="161289" h="162560">
                <a:moveTo>
                  <a:pt x="161289" y="107950"/>
                </a:moveTo>
                <a:lnTo>
                  <a:pt x="152400" y="107950"/>
                </a:lnTo>
                <a:lnTo>
                  <a:pt x="152400" y="128270"/>
                </a:lnTo>
                <a:lnTo>
                  <a:pt x="150752" y="140414"/>
                </a:lnTo>
                <a:lnTo>
                  <a:pt x="146843" y="147320"/>
                </a:lnTo>
                <a:lnTo>
                  <a:pt x="142220" y="150415"/>
                </a:lnTo>
                <a:lnTo>
                  <a:pt x="138430" y="151130"/>
                </a:lnTo>
                <a:lnTo>
                  <a:pt x="153367" y="151130"/>
                </a:lnTo>
                <a:lnTo>
                  <a:pt x="157618" y="145950"/>
                </a:lnTo>
                <a:lnTo>
                  <a:pt x="161289" y="128270"/>
                </a:lnTo>
                <a:lnTo>
                  <a:pt x="161289" y="107950"/>
                </a:lnTo>
                <a:close/>
              </a:path>
              <a:path w="161289" h="162560">
                <a:moveTo>
                  <a:pt x="63500" y="0"/>
                </a:moveTo>
                <a:lnTo>
                  <a:pt x="42842" y="2936"/>
                </a:lnTo>
                <a:lnTo>
                  <a:pt x="25876" y="11112"/>
                </a:lnTo>
                <a:lnTo>
                  <a:pt x="14386" y="23574"/>
                </a:lnTo>
                <a:lnTo>
                  <a:pt x="10160" y="39370"/>
                </a:lnTo>
                <a:lnTo>
                  <a:pt x="10160" y="50800"/>
                </a:lnTo>
                <a:lnTo>
                  <a:pt x="16510" y="57150"/>
                </a:lnTo>
                <a:lnTo>
                  <a:pt x="35560" y="57150"/>
                </a:lnTo>
                <a:lnTo>
                  <a:pt x="43180" y="49530"/>
                </a:lnTo>
                <a:lnTo>
                  <a:pt x="43180" y="35560"/>
                </a:lnTo>
                <a:lnTo>
                  <a:pt x="40639" y="24130"/>
                </a:lnTo>
                <a:lnTo>
                  <a:pt x="24130" y="24130"/>
                </a:lnTo>
                <a:lnTo>
                  <a:pt x="32960" y="16192"/>
                </a:lnTo>
                <a:lnTo>
                  <a:pt x="43338" y="11112"/>
                </a:lnTo>
                <a:lnTo>
                  <a:pt x="53955" y="8413"/>
                </a:lnTo>
                <a:lnTo>
                  <a:pt x="63500" y="7620"/>
                </a:lnTo>
                <a:lnTo>
                  <a:pt x="95046" y="7620"/>
                </a:lnTo>
                <a:lnTo>
                  <a:pt x="89217" y="4762"/>
                </a:lnTo>
                <a:lnTo>
                  <a:pt x="76596" y="1190"/>
                </a:lnTo>
                <a:lnTo>
                  <a:pt x="63500" y="0"/>
                </a:lnTo>
                <a:close/>
              </a:path>
            </a:pathLst>
          </a:custGeom>
          <a:solidFill>
            <a:srgbClr val="000000"/>
          </a:solidFill>
        </p:spPr>
        <p:txBody>
          <a:bodyPr wrap="square" lIns="0" tIns="0" rIns="0" bIns="0" rtlCol="0"/>
          <a:lstStyle/>
          <a:p>
            <a:endParaRPr sz="1632"/>
          </a:p>
        </p:txBody>
      </p:sp>
      <p:sp>
        <p:nvSpPr>
          <p:cNvPr id="100" name="object 100"/>
          <p:cNvSpPr/>
          <p:nvPr/>
        </p:nvSpPr>
        <p:spPr>
          <a:xfrm>
            <a:off x="1810373" y="6005212"/>
            <a:ext cx="123225" cy="147410"/>
          </a:xfrm>
          <a:custGeom>
            <a:avLst/>
            <a:gdLst/>
            <a:ahLst/>
            <a:cxnLst/>
            <a:rect l="l" t="t" r="r" b="b"/>
            <a:pathLst>
              <a:path w="135889" h="162560">
                <a:moveTo>
                  <a:pt x="77470" y="0"/>
                </a:moveTo>
                <a:lnTo>
                  <a:pt x="46612" y="6647"/>
                </a:lnTo>
                <a:lnTo>
                  <a:pt x="22066" y="24606"/>
                </a:lnTo>
                <a:lnTo>
                  <a:pt x="5853" y="50899"/>
                </a:lnTo>
                <a:lnTo>
                  <a:pt x="0" y="82550"/>
                </a:lnTo>
                <a:lnTo>
                  <a:pt x="6191" y="114339"/>
                </a:lnTo>
                <a:lnTo>
                  <a:pt x="22860" y="139700"/>
                </a:lnTo>
                <a:lnTo>
                  <a:pt x="47148" y="156487"/>
                </a:lnTo>
                <a:lnTo>
                  <a:pt x="76200" y="162560"/>
                </a:lnTo>
                <a:lnTo>
                  <a:pt x="105886" y="155952"/>
                </a:lnTo>
                <a:lnTo>
                  <a:pt x="108696" y="153670"/>
                </a:lnTo>
                <a:lnTo>
                  <a:pt x="78740" y="153670"/>
                </a:lnTo>
                <a:lnTo>
                  <a:pt x="63500" y="150395"/>
                </a:lnTo>
                <a:lnTo>
                  <a:pt x="47307" y="138906"/>
                </a:lnTo>
                <a:lnTo>
                  <a:pt x="34448" y="116701"/>
                </a:lnTo>
                <a:lnTo>
                  <a:pt x="29210" y="81280"/>
                </a:lnTo>
                <a:lnTo>
                  <a:pt x="34071" y="45858"/>
                </a:lnTo>
                <a:lnTo>
                  <a:pt x="46196" y="23653"/>
                </a:lnTo>
                <a:lnTo>
                  <a:pt x="61892" y="12164"/>
                </a:lnTo>
                <a:lnTo>
                  <a:pt x="77470" y="8890"/>
                </a:lnTo>
                <a:lnTo>
                  <a:pt x="112159" y="8890"/>
                </a:lnTo>
                <a:lnTo>
                  <a:pt x="97254" y="2559"/>
                </a:lnTo>
                <a:lnTo>
                  <a:pt x="77470" y="0"/>
                </a:lnTo>
                <a:close/>
              </a:path>
              <a:path w="135889" h="162560">
                <a:moveTo>
                  <a:pt x="135890" y="114300"/>
                </a:moveTo>
                <a:lnTo>
                  <a:pt x="127000" y="114300"/>
                </a:lnTo>
                <a:lnTo>
                  <a:pt x="127000" y="116840"/>
                </a:lnTo>
                <a:lnTo>
                  <a:pt x="116601" y="136525"/>
                </a:lnTo>
                <a:lnTo>
                  <a:pt x="103822" y="147637"/>
                </a:lnTo>
                <a:lnTo>
                  <a:pt x="90566" y="152558"/>
                </a:lnTo>
                <a:lnTo>
                  <a:pt x="78740" y="153670"/>
                </a:lnTo>
                <a:lnTo>
                  <a:pt x="108696" y="153670"/>
                </a:lnTo>
                <a:lnTo>
                  <a:pt x="124142" y="141128"/>
                </a:lnTo>
                <a:lnTo>
                  <a:pt x="133350" y="125591"/>
                </a:lnTo>
                <a:lnTo>
                  <a:pt x="135890" y="116840"/>
                </a:lnTo>
                <a:lnTo>
                  <a:pt x="135890" y="114300"/>
                </a:lnTo>
                <a:close/>
              </a:path>
              <a:path w="135889" h="162560">
                <a:moveTo>
                  <a:pt x="112159" y="8890"/>
                </a:moveTo>
                <a:lnTo>
                  <a:pt x="77470" y="8890"/>
                </a:lnTo>
                <a:lnTo>
                  <a:pt x="82708" y="9088"/>
                </a:lnTo>
                <a:lnTo>
                  <a:pt x="92710" y="10477"/>
                </a:lnTo>
                <a:lnTo>
                  <a:pt x="104616" y="14247"/>
                </a:lnTo>
                <a:lnTo>
                  <a:pt x="115570" y="21590"/>
                </a:lnTo>
                <a:lnTo>
                  <a:pt x="101600" y="22860"/>
                </a:lnTo>
                <a:lnTo>
                  <a:pt x="97790" y="34290"/>
                </a:lnTo>
                <a:lnTo>
                  <a:pt x="97790" y="46990"/>
                </a:lnTo>
                <a:lnTo>
                  <a:pt x="105410" y="54610"/>
                </a:lnTo>
                <a:lnTo>
                  <a:pt x="124460" y="54610"/>
                </a:lnTo>
                <a:lnTo>
                  <a:pt x="132080" y="48260"/>
                </a:lnTo>
                <a:lnTo>
                  <a:pt x="132080" y="38100"/>
                </a:lnTo>
                <a:lnTo>
                  <a:pt x="127297" y="21967"/>
                </a:lnTo>
                <a:lnTo>
                  <a:pt x="114776" y="10001"/>
                </a:lnTo>
                <a:lnTo>
                  <a:pt x="112159" y="8890"/>
                </a:lnTo>
                <a:close/>
              </a:path>
            </a:pathLst>
          </a:custGeom>
          <a:solidFill>
            <a:srgbClr val="000000"/>
          </a:solidFill>
        </p:spPr>
        <p:txBody>
          <a:bodyPr wrap="square" lIns="0" tIns="0" rIns="0" bIns="0" rtlCol="0"/>
          <a:lstStyle/>
          <a:p>
            <a:endParaRPr sz="1632"/>
          </a:p>
        </p:txBody>
      </p:sp>
      <p:sp>
        <p:nvSpPr>
          <p:cNvPr id="101" name="object 101"/>
          <p:cNvSpPr/>
          <p:nvPr/>
        </p:nvSpPr>
        <p:spPr>
          <a:xfrm>
            <a:off x="1947419" y="5951085"/>
            <a:ext cx="101344" cy="201537"/>
          </a:xfrm>
          <a:custGeom>
            <a:avLst/>
            <a:gdLst/>
            <a:ahLst/>
            <a:cxnLst/>
            <a:rect l="l" t="t" r="r" b="b"/>
            <a:pathLst>
              <a:path w="111760" h="222250">
                <a:moveTo>
                  <a:pt x="55880" y="76200"/>
                </a:moveTo>
                <a:lnTo>
                  <a:pt x="30480" y="76200"/>
                </a:lnTo>
                <a:lnTo>
                  <a:pt x="30480" y="173990"/>
                </a:lnTo>
                <a:lnTo>
                  <a:pt x="35837" y="200282"/>
                </a:lnTo>
                <a:lnTo>
                  <a:pt x="48577" y="214788"/>
                </a:lnTo>
                <a:lnTo>
                  <a:pt x="63698" y="220960"/>
                </a:lnTo>
                <a:lnTo>
                  <a:pt x="76200" y="222250"/>
                </a:lnTo>
                <a:lnTo>
                  <a:pt x="92471" y="218102"/>
                </a:lnTo>
                <a:lnTo>
                  <a:pt x="97257" y="213359"/>
                </a:lnTo>
                <a:lnTo>
                  <a:pt x="78740" y="213359"/>
                </a:lnTo>
                <a:lnTo>
                  <a:pt x="65524" y="208299"/>
                </a:lnTo>
                <a:lnTo>
                  <a:pt x="58737" y="196691"/>
                </a:lnTo>
                <a:lnTo>
                  <a:pt x="56237" y="183892"/>
                </a:lnTo>
                <a:lnTo>
                  <a:pt x="55880" y="175259"/>
                </a:lnTo>
                <a:lnTo>
                  <a:pt x="55880" y="76200"/>
                </a:lnTo>
                <a:close/>
              </a:path>
              <a:path w="111760" h="222250">
                <a:moveTo>
                  <a:pt x="111760" y="154940"/>
                </a:moveTo>
                <a:lnTo>
                  <a:pt x="102869" y="154940"/>
                </a:lnTo>
                <a:lnTo>
                  <a:pt x="102869" y="173990"/>
                </a:lnTo>
                <a:lnTo>
                  <a:pt x="101064" y="191392"/>
                </a:lnTo>
                <a:lnTo>
                  <a:pt x="96043" y="203676"/>
                </a:lnTo>
                <a:lnTo>
                  <a:pt x="88403" y="210958"/>
                </a:lnTo>
                <a:lnTo>
                  <a:pt x="78740" y="213359"/>
                </a:lnTo>
                <a:lnTo>
                  <a:pt x="97257" y="213359"/>
                </a:lnTo>
                <a:lnTo>
                  <a:pt x="103505" y="207168"/>
                </a:lnTo>
                <a:lnTo>
                  <a:pt x="109775" y="191710"/>
                </a:lnTo>
                <a:lnTo>
                  <a:pt x="111760" y="173990"/>
                </a:lnTo>
                <a:lnTo>
                  <a:pt x="111760" y="154940"/>
                </a:lnTo>
                <a:close/>
              </a:path>
              <a:path w="111760" h="222250">
                <a:moveTo>
                  <a:pt x="55880" y="0"/>
                </a:moveTo>
                <a:lnTo>
                  <a:pt x="45719" y="0"/>
                </a:lnTo>
                <a:lnTo>
                  <a:pt x="43576" y="22860"/>
                </a:lnTo>
                <a:lnTo>
                  <a:pt x="36195" y="44767"/>
                </a:lnTo>
                <a:lnTo>
                  <a:pt x="22145" y="61436"/>
                </a:lnTo>
                <a:lnTo>
                  <a:pt x="0" y="68580"/>
                </a:lnTo>
                <a:lnTo>
                  <a:pt x="0" y="76200"/>
                </a:lnTo>
                <a:lnTo>
                  <a:pt x="105410" y="76200"/>
                </a:lnTo>
                <a:lnTo>
                  <a:pt x="105410" y="66040"/>
                </a:lnTo>
                <a:lnTo>
                  <a:pt x="55880" y="66040"/>
                </a:lnTo>
                <a:lnTo>
                  <a:pt x="55880" y="0"/>
                </a:lnTo>
                <a:close/>
              </a:path>
            </a:pathLst>
          </a:custGeom>
          <a:solidFill>
            <a:srgbClr val="000000"/>
          </a:solidFill>
        </p:spPr>
        <p:txBody>
          <a:bodyPr wrap="square" lIns="0" tIns="0" rIns="0" bIns="0" rtlCol="0"/>
          <a:lstStyle/>
          <a:p>
            <a:endParaRPr sz="1632"/>
          </a:p>
        </p:txBody>
      </p:sp>
      <p:sp>
        <p:nvSpPr>
          <p:cNvPr id="102" name="object 102"/>
          <p:cNvSpPr/>
          <p:nvPr/>
        </p:nvSpPr>
        <p:spPr>
          <a:xfrm>
            <a:off x="2076402" y="5933811"/>
            <a:ext cx="69098" cy="215356"/>
          </a:xfrm>
          <a:custGeom>
            <a:avLst/>
            <a:gdLst/>
            <a:ahLst/>
            <a:cxnLst/>
            <a:rect l="l" t="t" r="r" b="b"/>
            <a:pathLst>
              <a:path w="76200" h="237489">
                <a:moveTo>
                  <a:pt x="50800" y="80009"/>
                </a:moveTo>
                <a:lnTo>
                  <a:pt x="1269" y="83819"/>
                </a:lnTo>
                <a:lnTo>
                  <a:pt x="1269" y="95250"/>
                </a:lnTo>
                <a:lnTo>
                  <a:pt x="15617" y="95904"/>
                </a:lnTo>
                <a:lnTo>
                  <a:pt x="23653" y="98583"/>
                </a:lnTo>
                <a:lnTo>
                  <a:pt x="27166" y="104358"/>
                </a:lnTo>
                <a:lnTo>
                  <a:pt x="27939" y="114300"/>
                </a:lnTo>
                <a:lnTo>
                  <a:pt x="27939" y="209550"/>
                </a:lnTo>
                <a:lnTo>
                  <a:pt x="26967" y="219094"/>
                </a:lnTo>
                <a:lnTo>
                  <a:pt x="23018" y="223996"/>
                </a:lnTo>
                <a:lnTo>
                  <a:pt x="14545" y="225802"/>
                </a:lnTo>
                <a:lnTo>
                  <a:pt x="0" y="226059"/>
                </a:lnTo>
                <a:lnTo>
                  <a:pt x="0" y="237490"/>
                </a:lnTo>
                <a:lnTo>
                  <a:pt x="9723" y="237291"/>
                </a:lnTo>
                <a:lnTo>
                  <a:pt x="31075" y="236418"/>
                </a:lnTo>
                <a:lnTo>
                  <a:pt x="39369" y="236219"/>
                </a:lnTo>
                <a:lnTo>
                  <a:pt x="76200" y="236219"/>
                </a:lnTo>
                <a:lnTo>
                  <a:pt x="76200" y="226059"/>
                </a:lnTo>
                <a:lnTo>
                  <a:pt x="62587" y="225643"/>
                </a:lnTo>
                <a:lnTo>
                  <a:pt x="54927" y="223678"/>
                </a:lnTo>
                <a:lnTo>
                  <a:pt x="51554" y="219094"/>
                </a:lnTo>
                <a:lnTo>
                  <a:pt x="50800" y="210819"/>
                </a:lnTo>
                <a:lnTo>
                  <a:pt x="50800" y="80009"/>
                </a:lnTo>
                <a:close/>
              </a:path>
              <a:path w="76200" h="237489">
                <a:moveTo>
                  <a:pt x="76200" y="236219"/>
                </a:moveTo>
                <a:lnTo>
                  <a:pt x="39369" y="236219"/>
                </a:lnTo>
                <a:lnTo>
                  <a:pt x="48875" y="236418"/>
                </a:lnTo>
                <a:lnTo>
                  <a:pt x="67409" y="237291"/>
                </a:lnTo>
                <a:lnTo>
                  <a:pt x="76200" y="237490"/>
                </a:lnTo>
                <a:lnTo>
                  <a:pt x="76200" y="236219"/>
                </a:lnTo>
                <a:close/>
              </a:path>
              <a:path w="76200" h="237489">
                <a:moveTo>
                  <a:pt x="34289" y="0"/>
                </a:moveTo>
                <a:lnTo>
                  <a:pt x="26491" y="1726"/>
                </a:lnTo>
                <a:lnTo>
                  <a:pt x="20478" y="6191"/>
                </a:lnTo>
                <a:lnTo>
                  <a:pt x="16609" y="12322"/>
                </a:lnTo>
                <a:lnTo>
                  <a:pt x="15239" y="19050"/>
                </a:lnTo>
                <a:lnTo>
                  <a:pt x="16609" y="25578"/>
                </a:lnTo>
                <a:lnTo>
                  <a:pt x="20478" y="31273"/>
                </a:lnTo>
                <a:lnTo>
                  <a:pt x="26491" y="35302"/>
                </a:lnTo>
                <a:lnTo>
                  <a:pt x="34289" y="36830"/>
                </a:lnTo>
                <a:lnTo>
                  <a:pt x="41552" y="35480"/>
                </a:lnTo>
                <a:lnTo>
                  <a:pt x="47625" y="31750"/>
                </a:lnTo>
                <a:lnTo>
                  <a:pt x="51792" y="26114"/>
                </a:lnTo>
                <a:lnTo>
                  <a:pt x="53339" y="19050"/>
                </a:lnTo>
                <a:lnTo>
                  <a:pt x="51792" y="10715"/>
                </a:lnTo>
                <a:lnTo>
                  <a:pt x="47625" y="4762"/>
                </a:lnTo>
                <a:lnTo>
                  <a:pt x="41552" y="1190"/>
                </a:lnTo>
                <a:lnTo>
                  <a:pt x="34289" y="0"/>
                </a:lnTo>
                <a:close/>
              </a:path>
            </a:pathLst>
          </a:custGeom>
          <a:solidFill>
            <a:srgbClr val="000000"/>
          </a:solidFill>
        </p:spPr>
        <p:txBody>
          <a:bodyPr wrap="square" lIns="0" tIns="0" rIns="0" bIns="0" rtlCol="0"/>
          <a:lstStyle/>
          <a:p>
            <a:endParaRPr sz="1632"/>
          </a:p>
        </p:txBody>
      </p:sp>
      <p:sp>
        <p:nvSpPr>
          <p:cNvPr id="103" name="object 103"/>
          <p:cNvSpPr/>
          <p:nvPr/>
        </p:nvSpPr>
        <p:spPr>
          <a:xfrm>
            <a:off x="2163925" y="6005212"/>
            <a:ext cx="143955" cy="147410"/>
          </a:xfrm>
          <a:custGeom>
            <a:avLst/>
            <a:gdLst/>
            <a:ahLst/>
            <a:cxnLst/>
            <a:rect l="l" t="t" r="r" b="b"/>
            <a:pathLst>
              <a:path w="158750" h="162560">
                <a:moveTo>
                  <a:pt x="80009" y="0"/>
                </a:moveTo>
                <a:lnTo>
                  <a:pt x="48220" y="6826"/>
                </a:lnTo>
                <a:lnTo>
                  <a:pt x="22860" y="25082"/>
                </a:lnTo>
                <a:lnTo>
                  <a:pt x="6072" y="51435"/>
                </a:lnTo>
                <a:lnTo>
                  <a:pt x="0" y="82550"/>
                </a:lnTo>
                <a:lnTo>
                  <a:pt x="6588" y="114339"/>
                </a:lnTo>
                <a:lnTo>
                  <a:pt x="24130" y="139700"/>
                </a:lnTo>
                <a:lnTo>
                  <a:pt x="49291" y="156487"/>
                </a:lnTo>
                <a:lnTo>
                  <a:pt x="78739" y="162560"/>
                </a:lnTo>
                <a:lnTo>
                  <a:pt x="109458" y="156487"/>
                </a:lnTo>
                <a:lnTo>
                  <a:pt x="113734" y="153670"/>
                </a:lnTo>
                <a:lnTo>
                  <a:pt x="80009" y="153670"/>
                </a:lnTo>
                <a:lnTo>
                  <a:pt x="67925" y="152419"/>
                </a:lnTo>
                <a:lnTo>
                  <a:pt x="32960" y="117871"/>
                </a:lnTo>
                <a:lnTo>
                  <a:pt x="29209" y="80010"/>
                </a:lnTo>
                <a:lnTo>
                  <a:pt x="29362" y="68520"/>
                </a:lnTo>
                <a:lnTo>
                  <a:pt x="38100" y="30480"/>
                </a:lnTo>
                <a:lnTo>
                  <a:pt x="78739" y="7620"/>
                </a:lnTo>
                <a:lnTo>
                  <a:pt x="111629" y="7620"/>
                </a:lnTo>
                <a:lnTo>
                  <a:pt x="109993" y="6469"/>
                </a:lnTo>
                <a:lnTo>
                  <a:pt x="80009" y="0"/>
                </a:lnTo>
                <a:close/>
              </a:path>
              <a:path w="158750" h="162560">
                <a:moveTo>
                  <a:pt x="111629" y="7620"/>
                </a:moveTo>
                <a:lnTo>
                  <a:pt x="78739" y="7620"/>
                </a:lnTo>
                <a:lnTo>
                  <a:pt x="90805" y="9048"/>
                </a:lnTo>
                <a:lnTo>
                  <a:pt x="101917" y="13335"/>
                </a:lnTo>
                <a:lnTo>
                  <a:pt x="127158" y="55721"/>
                </a:lnTo>
                <a:lnTo>
                  <a:pt x="128243" y="82550"/>
                </a:lnTo>
                <a:lnTo>
                  <a:pt x="128136" y="91519"/>
                </a:lnTo>
                <a:lnTo>
                  <a:pt x="113407" y="138668"/>
                </a:lnTo>
                <a:lnTo>
                  <a:pt x="80009" y="153670"/>
                </a:lnTo>
                <a:lnTo>
                  <a:pt x="113734" y="153670"/>
                </a:lnTo>
                <a:lnTo>
                  <a:pt x="134937" y="139700"/>
                </a:lnTo>
                <a:lnTo>
                  <a:pt x="152320" y="114339"/>
                </a:lnTo>
                <a:lnTo>
                  <a:pt x="158750" y="82550"/>
                </a:lnTo>
                <a:lnTo>
                  <a:pt x="152340" y="50363"/>
                </a:lnTo>
                <a:lnTo>
                  <a:pt x="135096" y="24130"/>
                </a:lnTo>
                <a:lnTo>
                  <a:pt x="111629" y="7620"/>
                </a:lnTo>
                <a:close/>
              </a:path>
            </a:pathLst>
          </a:custGeom>
          <a:solidFill>
            <a:srgbClr val="000000"/>
          </a:solidFill>
        </p:spPr>
        <p:txBody>
          <a:bodyPr wrap="square" lIns="0" tIns="0" rIns="0" bIns="0" rtlCol="0"/>
          <a:lstStyle/>
          <a:p>
            <a:endParaRPr sz="1632"/>
          </a:p>
        </p:txBody>
      </p:sp>
      <p:sp>
        <p:nvSpPr>
          <p:cNvPr id="104" name="object 104"/>
          <p:cNvSpPr/>
          <p:nvPr/>
        </p:nvSpPr>
        <p:spPr>
          <a:xfrm>
            <a:off x="2325155" y="6006363"/>
            <a:ext cx="162381" cy="142803"/>
          </a:xfrm>
          <a:custGeom>
            <a:avLst/>
            <a:gdLst/>
            <a:ahLst/>
            <a:cxnLst/>
            <a:rect l="l" t="t" r="r" b="b"/>
            <a:pathLst>
              <a:path w="179069" h="157479">
                <a:moveTo>
                  <a:pt x="49530" y="0"/>
                </a:moveTo>
                <a:lnTo>
                  <a:pt x="0" y="5079"/>
                </a:lnTo>
                <a:lnTo>
                  <a:pt x="0" y="15239"/>
                </a:lnTo>
                <a:lnTo>
                  <a:pt x="14545" y="15914"/>
                </a:lnTo>
                <a:lnTo>
                  <a:pt x="23018" y="18732"/>
                </a:lnTo>
                <a:lnTo>
                  <a:pt x="26967" y="24884"/>
                </a:lnTo>
                <a:lnTo>
                  <a:pt x="27853" y="34607"/>
                </a:lnTo>
                <a:lnTo>
                  <a:pt x="27939" y="130809"/>
                </a:lnTo>
                <a:lnTo>
                  <a:pt x="26967" y="140354"/>
                </a:lnTo>
                <a:lnTo>
                  <a:pt x="23018" y="145256"/>
                </a:lnTo>
                <a:lnTo>
                  <a:pt x="14545" y="147062"/>
                </a:lnTo>
                <a:lnTo>
                  <a:pt x="0" y="147319"/>
                </a:lnTo>
                <a:lnTo>
                  <a:pt x="0" y="157479"/>
                </a:lnTo>
                <a:lnTo>
                  <a:pt x="9544" y="157281"/>
                </a:lnTo>
                <a:lnTo>
                  <a:pt x="30539" y="156408"/>
                </a:lnTo>
                <a:lnTo>
                  <a:pt x="39369" y="156209"/>
                </a:lnTo>
                <a:lnTo>
                  <a:pt x="80009" y="156209"/>
                </a:lnTo>
                <a:lnTo>
                  <a:pt x="80009" y="147319"/>
                </a:lnTo>
                <a:lnTo>
                  <a:pt x="65464" y="147062"/>
                </a:lnTo>
                <a:lnTo>
                  <a:pt x="56991" y="145256"/>
                </a:lnTo>
                <a:lnTo>
                  <a:pt x="53042" y="140354"/>
                </a:lnTo>
                <a:lnTo>
                  <a:pt x="52069" y="130809"/>
                </a:lnTo>
                <a:lnTo>
                  <a:pt x="52069" y="64769"/>
                </a:lnTo>
                <a:lnTo>
                  <a:pt x="56395" y="41036"/>
                </a:lnTo>
                <a:lnTo>
                  <a:pt x="58276" y="38099"/>
                </a:lnTo>
                <a:lnTo>
                  <a:pt x="49530" y="38099"/>
                </a:lnTo>
                <a:lnTo>
                  <a:pt x="49530" y="0"/>
                </a:lnTo>
                <a:close/>
              </a:path>
              <a:path w="179069" h="157479">
                <a:moveTo>
                  <a:pt x="80009" y="156209"/>
                </a:moveTo>
                <a:lnTo>
                  <a:pt x="39369" y="156209"/>
                </a:lnTo>
                <a:lnTo>
                  <a:pt x="47684" y="156408"/>
                </a:lnTo>
                <a:lnTo>
                  <a:pt x="69552" y="157281"/>
                </a:lnTo>
                <a:lnTo>
                  <a:pt x="80009" y="157479"/>
                </a:lnTo>
                <a:lnTo>
                  <a:pt x="80009" y="156209"/>
                </a:lnTo>
                <a:close/>
              </a:path>
              <a:path w="179069" h="157479">
                <a:moveTo>
                  <a:pt x="134288" y="8889"/>
                </a:moveTo>
                <a:lnTo>
                  <a:pt x="100330" y="8889"/>
                </a:lnTo>
                <a:lnTo>
                  <a:pt x="113605" y="12184"/>
                </a:lnTo>
                <a:lnTo>
                  <a:pt x="121761" y="20954"/>
                </a:lnTo>
                <a:lnTo>
                  <a:pt x="125868" y="33535"/>
                </a:lnTo>
                <a:lnTo>
                  <a:pt x="127000" y="48259"/>
                </a:lnTo>
                <a:lnTo>
                  <a:pt x="127000" y="130809"/>
                </a:lnTo>
                <a:lnTo>
                  <a:pt x="125829" y="140354"/>
                </a:lnTo>
                <a:lnTo>
                  <a:pt x="121443" y="145256"/>
                </a:lnTo>
                <a:lnTo>
                  <a:pt x="112533" y="147062"/>
                </a:lnTo>
                <a:lnTo>
                  <a:pt x="97789" y="147319"/>
                </a:lnTo>
                <a:lnTo>
                  <a:pt x="97789" y="157479"/>
                </a:lnTo>
                <a:lnTo>
                  <a:pt x="108783" y="157281"/>
                </a:lnTo>
                <a:lnTo>
                  <a:pt x="130294" y="156408"/>
                </a:lnTo>
                <a:lnTo>
                  <a:pt x="138430" y="156209"/>
                </a:lnTo>
                <a:lnTo>
                  <a:pt x="179069" y="156209"/>
                </a:lnTo>
                <a:lnTo>
                  <a:pt x="179069" y="147319"/>
                </a:lnTo>
                <a:lnTo>
                  <a:pt x="166667" y="147161"/>
                </a:lnTo>
                <a:lnTo>
                  <a:pt x="157956" y="146049"/>
                </a:lnTo>
                <a:lnTo>
                  <a:pt x="152816" y="143033"/>
                </a:lnTo>
                <a:lnTo>
                  <a:pt x="151130" y="137159"/>
                </a:lnTo>
                <a:lnTo>
                  <a:pt x="151095" y="64769"/>
                </a:lnTo>
                <a:lnTo>
                  <a:pt x="150951" y="48974"/>
                </a:lnTo>
                <a:lnTo>
                  <a:pt x="149701" y="34607"/>
                </a:lnTo>
                <a:lnTo>
                  <a:pt x="146307" y="23574"/>
                </a:lnTo>
                <a:lnTo>
                  <a:pt x="139700" y="13969"/>
                </a:lnTo>
                <a:lnTo>
                  <a:pt x="134659" y="9108"/>
                </a:lnTo>
                <a:lnTo>
                  <a:pt x="134288" y="8889"/>
                </a:lnTo>
                <a:close/>
              </a:path>
              <a:path w="179069" h="157479">
                <a:moveTo>
                  <a:pt x="179069" y="156209"/>
                </a:moveTo>
                <a:lnTo>
                  <a:pt x="138430" y="156209"/>
                </a:lnTo>
                <a:lnTo>
                  <a:pt x="146744" y="156408"/>
                </a:lnTo>
                <a:lnTo>
                  <a:pt x="168612" y="157281"/>
                </a:lnTo>
                <a:lnTo>
                  <a:pt x="179069" y="157479"/>
                </a:lnTo>
                <a:lnTo>
                  <a:pt x="179069" y="156209"/>
                </a:lnTo>
                <a:close/>
              </a:path>
              <a:path w="179069" h="157479">
                <a:moveTo>
                  <a:pt x="102869" y="0"/>
                </a:moveTo>
                <a:lnTo>
                  <a:pt x="84712" y="2738"/>
                </a:lnTo>
                <a:lnTo>
                  <a:pt x="70008" y="10477"/>
                </a:lnTo>
                <a:lnTo>
                  <a:pt x="58400" y="22502"/>
                </a:lnTo>
                <a:lnTo>
                  <a:pt x="49530" y="38099"/>
                </a:lnTo>
                <a:lnTo>
                  <a:pt x="58276" y="38099"/>
                </a:lnTo>
                <a:lnTo>
                  <a:pt x="67627" y="23494"/>
                </a:lnTo>
                <a:lnTo>
                  <a:pt x="83145" y="12620"/>
                </a:lnTo>
                <a:lnTo>
                  <a:pt x="100330" y="8889"/>
                </a:lnTo>
                <a:lnTo>
                  <a:pt x="134288" y="8889"/>
                </a:lnTo>
                <a:lnTo>
                  <a:pt x="127000" y="4603"/>
                </a:lnTo>
                <a:lnTo>
                  <a:pt x="116482" y="1289"/>
                </a:lnTo>
                <a:lnTo>
                  <a:pt x="102869" y="0"/>
                </a:lnTo>
                <a:close/>
              </a:path>
            </a:pathLst>
          </a:custGeom>
          <a:solidFill>
            <a:srgbClr val="000000"/>
          </a:solidFill>
        </p:spPr>
        <p:txBody>
          <a:bodyPr wrap="square" lIns="0" tIns="0" rIns="0" bIns="0" rtlCol="0"/>
          <a:lstStyle/>
          <a:p>
            <a:endParaRPr sz="1632"/>
          </a:p>
        </p:txBody>
      </p:sp>
      <p:sp>
        <p:nvSpPr>
          <p:cNvPr id="105" name="object 105"/>
          <p:cNvSpPr/>
          <p:nvPr/>
        </p:nvSpPr>
        <p:spPr>
          <a:xfrm>
            <a:off x="2800781" y="6076613"/>
            <a:ext cx="0" cy="100192"/>
          </a:xfrm>
          <a:custGeom>
            <a:avLst/>
            <a:gdLst/>
            <a:ahLst/>
            <a:cxnLst/>
            <a:rect l="l" t="t" r="r" b="b"/>
            <a:pathLst>
              <a:path h="110489">
                <a:moveTo>
                  <a:pt x="0" y="0"/>
                </a:moveTo>
                <a:lnTo>
                  <a:pt x="0" y="110490"/>
                </a:lnTo>
              </a:path>
            </a:pathLst>
          </a:custGeom>
          <a:ln w="15240">
            <a:solidFill>
              <a:srgbClr val="000000"/>
            </a:solidFill>
          </a:ln>
        </p:spPr>
        <p:txBody>
          <a:bodyPr wrap="square" lIns="0" tIns="0" rIns="0" bIns="0" rtlCol="0"/>
          <a:lstStyle/>
          <a:p>
            <a:endParaRPr sz="1632"/>
          </a:p>
        </p:txBody>
      </p:sp>
      <p:sp>
        <p:nvSpPr>
          <p:cNvPr id="106" name="object 106"/>
          <p:cNvSpPr/>
          <p:nvPr/>
        </p:nvSpPr>
        <p:spPr>
          <a:xfrm>
            <a:off x="2693678" y="6069703"/>
            <a:ext cx="214205" cy="0"/>
          </a:xfrm>
          <a:custGeom>
            <a:avLst/>
            <a:gdLst/>
            <a:ahLst/>
            <a:cxnLst/>
            <a:rect l="l" t="t" r="r" b="b"/>
            <a:pathLst>
              <a:path w="236219">
                <a:moveTo>
                  <a:pt x="0" y="0"/>
                </a:moveTo>
                <a:lnTo>
                  <a:pt x="236219" y="0"/>
                </a:lnTo>
              </a:path>
            </a:pathLst>
          </a:custGeom>
          <a:ln w="15240">
            <a:solidFill>
              <a:srgbClr val="000000"/>
            </a:solidFill>
          </a:ln>
        </p:spPr>
        <p:txBody>
          <a:bodyPr wrap="square" lIns="0" tIns="0" rIns="0" bIns="0" rtlCol="0"/>
          <a:lstStyle/>
          <a:p>
            <a:endParaRPr sz="1632"/>
          </a:p>
        </p:txBody>
      </p:sp>
      <p:sp>
        <p:nvSpPr>
          <p:cNvPr id="107" name="object 107"/>
          <p:cNvSpPr/>
          <p:nvPr/>
        </p:nvSpPr>
        <p:spPr>
          <a:xfrm>
            <a:off x="2800781" y="5961449"/>
            <a:ext cx="0" cy="101344"/>
          </a:xfrm>
          <a:custGeom>
            <a:avLst/>
            <a:gdLst/>
            <a:ahLst/>
            <a:cxnLst/>
            <a:rect l="l" t="t" r="r" b="b"/>
            <a:pathLst>
              <a:path h="111760">
                <a:moveTo>
                  <a:pt x="0" y="0"/>
                </a:moveTo>
                <a:lnTo>
                  <a:pt x="0" y="111760"/>
                </a:lnTo>
              </a:path>
            </a:pathLst>
          </a:custGeom>
          <a:ln w="15240">
            <a:solidFill>
              <a:srgbClr val="000000"/>
            </a:solidFill>
          </a:ln>
        </p:spPr>
        <p:txBody>
          <a:bodyPr wrap="square" lIns="0" tIns="0" rIns="0" bIns="0" rtlCol="0"/>
          <a:lstStyle/>
          <a:p>
            <a:endParaRPr sz="1632"/>
          </a:p>
        </p:txBody>
      </p:sp>
      <p:sp>
        <p:nvSpPr>
          <p:cNvPr id="108" name="object 108"/>
          <p:cNvSpPr/>
          <p:nvPr/>
        </p:nvSpPr>
        <p:spPr>
          <a:xfrm>
            <a:off x="3031109" y="5908474"/>
            <a:ext cx="76008" cy="321307"/>
          </a:xfrm>
          <a:custGeom>
            <a:avLst/>
            <a:gdLst/>
            <a:ahLst/>
            <a:cxnLst/>
            <a:rect l="l" t="t" r="r" b="b"/>
            <a:pathLst>
              <a:path w="83820" h="354329">
                <a:moveTo>
                  <a:pt x="3810" y="0"/>
                </a:moveTo>
                <a:lnTo>
                  <a:pt x="0" y="0"/>
                </a:lnTo>
                <a:lnTo>
                  <a:pt x="0" y="5079"/>
                </a:lnTo>
                <a:lnTo>
                  <a:pt x="7620" y="11429"/>
                </a:lnTo>
                <a:lnTo>
                  <a:pt x="31353" y="41870"/>
                </a:lnTo>
                <a:lnTo>
                  <a:pt x="48894" y="79692"/>
                </a:lnTo>
                <a:lnTo>
                  <a:pt x="59769" y="124658"/>
                </a:lnTo>
                <a:lnTo>
                  <a:pt x="63500" y="176529"/>
                </a:lnTo>
                <a:lnTo>
                  <a:pt x="60622" y="222924"/>
                </a:lnTo>
                <a:lnTo>
                  <a:pt x="50958" y="267652"/>
                </a:lnTo>
                <a:lnTo>
                  <a:pt x="32960" y="309046"/>
                </a:lnTo>
                <a:lnTo>
                  <a:pt x="5080" y="345439"/>
                </a:lnTo>
                <a:lnTo>
                  <a:pt x="0" y="349249"/>
                </a:lnTo>
                <a:lnTo>
                  <a:pt x="0" y="353059"/>
                </a:lnTo>
                <a:lnTo>
                  <a:pt x="1270" y="354329"/>
                </a:lnTo>
                <a:lnTo>
                  <a:pt x="3810" y="354329"/>
                </a:lnTo>
                <a:lnTo>
                  <a:pt x="43457" y="315753"/>
                </a:lnTo>
                <a:lnTo>
                  <a:pt x="72032" y="256361"/>
                </a:lnTo>
                <a:lnTo>
                  <a:pt x="82748" y="200917"/>
                </a:lnTo>
                <a:lnTo>
                  <a:pt x="83820" y="176529"/>
                </a:lnTo>
                <a:lnTo>
                  <a:pt x="82907" y="153729"/>
                </a:lnTo>
                <a:lnTo>
                  <a:pt x="72032" y="96698"/>
                </a:lnTo>
                <a:lnTo>
                  <a:pt x="42386" y="37504"/>
                </a:lnTo>
                <a:lnTo>
                  <a:pt x="11112" y="4246"/>
                </a:lnTo>
                <a:lnTo>
                  <a:pt x="3810" y="0"/>
                </a:lnTo>
                <a:close/>
              </a:path>
            </a:pathLst>
          </a:custGeom>
          <a:solidFill>
            <a:srgbClr val="000000"/>
          </a:solidFill>
        </p:spPr>
        <p:txBody>
          <a:bodyPr wrap="square" lIns="0" tIns="0" rIns="0" bIns="0" rtlCol="0"/>
          <a:lstStyle/>
          <a:p>
            <a:endParaRPr sz="1632"/>
          </a:p>
        </p:txBody>
      </p:sp>
      <p:sp>
        <p:nvSpPr>
          <p:cNvPr id="109" name="object 109"/>
          <p:cNvSpPr/>
          <p:nvPr/>
        </p:nvSpPr>
        <p:spPr>
          <a:xfrm>
            <a:off x="3245313" y="6038033"/>
            <a:ext cx="214205" cy="0"/>
          </a:xfrm>
          <a:custGeom>
            <a:avLst/>
            <a:gdLst/>
            <a:ahLst/>
            <a:cxnLst/>
            <a:rect l="l" t="t" r="r" b="b"/>
            <a:pathLst>
              <a:path w="236220">
                <a:moveTo>
                  <a:pt x="0" y="0"/>
                </a:moveTo>
                <a:lnTo>
                  <a:pt x="236219" y="0"/>
                </a:lnTo>
              </a:path>
            </a:pathLst>
          </a:custGeom>
          <a:ln w="13969">
            <a:solidFill>
              <a:srgbClr val="000000"/>
            </a:solidFill>
          </a:ln>
        </p:spPr>
        <p:txBody>
          <a:bodyPr wrap="square" lIns="0" tIns="0" rIns="0" bIns="0" rtlCol="0"/>
          <a:lstStyle/>
          <a:p>
            <a:endParaRPr sz="1632"/>
          </a:p>
        </p:txBody>
      </p:sp>
      <p:sp>
        <p:nvSpPr>
          <p:cNvPr id="110" name="object 110"/>
          <p:cNvSpPr/>
          <p:nvPr/>
        </p:nvSpPr>
        <p:spPr>
          <a:xfrm>
            <a:off x="3245313" y="6100222"/>
            <a:ext cx="214205" cy="0"/>
          </a:xfrm>
          <a:custGeom>
            <a:avLst/>
            <a:gdLst/>
            <a:ahLst/>
            <a:cxnLst/>
            <a:rect l="l" t="t" r="r" b="b"/>
            <a:pathLst>
              <a:path w="236220">
                <a:moveTo>
                  <a:pt x="0" y="0"/>
                </a:moveTo>
                <a:lnTo>
                  <a:pt x="236219" y="0"/>
                </a:lnTo>
              </a:path>
            </a:pathLst>
          </a:custGeom>
          <a:ln w="13969">
            <a:solidFill>
              <a:srgbClr val="000000"/>
            </a:solidFill>
          </a:ln>
        </p:spPr>
        <p:txBody>
          <a:bodyPr wrap="square" lIns="0" tIns="0" rIns="0" bIns="0" rtlCol="0"/>
          <a:lstStyle/>
          <a:p>
            <a:endParaRPr sz="1632"/>
          </a:p>
        </p:txBody>
      </p:sp>
      <p:sp>
        <p:nvSpPr>
          <p:cNvPr id="111" name="object 111"/>
          <p:cNvSpPr/>
          <p:nvPr/>
        </p:nvSpPr>
        <p:spPr>
          <a:xfrm>
            <a:off x="3578137" y="5930356"/>
            <a:ext cx="230327" cy="219963"/>
          </a:xfrm>
          <a:custGeom>
            <a:avLst/>
            <a:gdLst/>
            <a:ahLst/>
            <a:cxnLst/>
            <a:rect l="l" t="t" r="r" b="b"/>
            <a:pathLst>
              <a:path w="254000" h="242570">
                <a:moveTo>
                  <a:pt x="102870" y="231140"/>
                </a:moveTo>
                <a:lnTo>
                  <a:pt x="0" y="231140"/>
                </a:lnTo>
                <a:lnTo>
                  <a:pt x="0" y="242570"/>
                </a:lnTo>
                <a:lnTo>
                  <a:pt x="5080" y="242570"/>
                </a:lnTo>
                <a:lnTo>
                  <a:pt x="15061" y="242371"/>
                </a:lnTo>
                <a:lnTo>
                  <a:pt x="40262" y="241498"/>
                </a:lnTo>
                <a:lnTo>
                  <a:pt x="49530" y="241300"/>
                </a:lnTo>
                <a:lnTo>
                  <a:pt x="102870" y="241300"/>
                </a:lnTo>
                <a:lnTo>
                  <a:pt x="102870" y="231140"/>
                </a:lnTo>
                <a:close/>
              </a:path>
              <a:path w="254000" h="242570">
                <a:moveTo>
                  <a:pt x="102870" y="241300"/>
                </a:moveTo>
                <a:lnTo>
                  <a:pt x="80010" y="241300"/>
                </a:lnTo>
                <a:lnTo>
                  <a:pt x="88900" y="242570"/>
                </a:lnTo>
                <a:lnTo>
                  <a:pt x="102870" y="242570"/>
                </a:lnTo>
                <a:lnTo>
                  <a:pt x="102870" y="241300"/>
                </a:lnTo>
                <a:close/>
              </a:path>
              <a:path w="254000" h="242570">
                <a:moveTo>
                  <a:pt x="123189" y="10160"/>
                </a:moveTo>
                <a:lnTo>
                  <a:pt x="78739" y="10160"/>
                </a:lnTo>
                <a:lnTo>
                  <a:pt x="83820" y="11430"/>
                </a:lnTo>
                <a:lnTo>
                  <a:pt x="88900" y="11430"/>
                </a:lnTo>
                <a:lnTo>
                  <a:pt x="91439" y="12700"/>
                </a:lnTo>
                <a:lnTo>
                  <a:pt x="91439" y="19050"/>
                </a:lnTo>
                <a:lnTo>
                  <a:pt x="90170" y="19050"/>
                </a:lnTo>
                <a:lnTo>
                  <a:pt x="88900" y="24130"/>
                </a:lnTo>
                <a:lnTo>
                  <a:pt x="41910" y="214630"/>
                </a:lnTo>
                <a:lnTo>
                  <a:pt x="10160" y="231140"/>
                </a:lnTo>
                <a:lnTo>
                  <a:pt x="69850" y="231140"/>
                </a:lnTo>
                <a:lnTo>
                  <a:pt x="69850" y="223520"/>
                </a:lnTo>
                <a:lnTo>
                  <a:pt x="71120" y="220980"/>
                </a:lnTo>
                <a:lnTo>
                  <a:pt x="71120" y="219710"/>
                </a:lnTo>
                <a:lnTo>
                  <a:pt x="92710" y="130810"/>
                </a:lnTo>
                <a:lnTo>
                  <a:pt x="153670" y="130810"/>
                </a:lnTo>
                <a:lnTo>
                  <a:pt x="190777" y="124400"/>
                </a:lnTo>
                <a:lnTo>
                  <a:pt x="197760" y="120650"/>
                </a:lnTo>
                <a:lnTo>
                  <a:pt x="93980" y="120650"/>
                </a:lnTo>
                <a:lnTo>
                  <a:pt x="118110" y="24130"/>
                </a:lnTo>
                <a:lnTo>
                  <a:pt x="121920" y="11430"/>
                </a:lnTo>
                <a:lnTo>
                  <a:pt x="123189" y="10160"/>
                </a:lnTo>
                <a:close/>
              </a:path>
              <a:path w="254000" h="242570">
                <a:moveTo>
                  <a:pt x="182880" y="0"/>
                </a:moveTo>
                <a:lnTo>
                  <a:pt x="58420" y="0"/>
                </a:lnTo>
                <a:lnTo>
                  <a:pt x="58420" y="10160"/>
                </a:lnTo>
                <a:lnTo>
                  <a:pt x="172720" y="10160"/>
                </a:lnTo>
                <a:lnTo>
                  <a:pt x="192583" y="11945"/>
                </a:lnTo>
                <a:lnTo>
                  <a:pt x="207803" y="17780"/>
                </a:lnTo>
                <a:lnTo>
                  <a:pt x="217547" y="28376"/>
                </a:lnTo>
                <a:lnTo>
                  <a:pt x="220980" y="44450"/>
                </a:lnTo>
                <a:lnTo>
                  <a:pt x="219571" y="57507"/>
                </a:lnTo>
                <a:lnTo>
                  <a:pt x="199389" y="102870"/>
                </a:lnTo>
                <a:lnTo>
                  <a:pt x="157241" y="120015"/>
                </a:lnTo>
                <a:lnTo>
                  <a:pt x="144780" y="120650"/>
                </a:lnTo>
                <a:lnTo>
                  <a:pt x="197760" y="120650"/>
                </a:lnTo>
                <a:lnTo>
                  <a:pt x="222885" y="107156"/>
                </a:lnTo>
                <a:lnTo>
                  <a:pt x="245467" y="82053"/>
                </a:lnTo>
                <a:lnTo>
                  <a:pt x="254000" y="52070"/>
                </a:lnTo>
                <a:lnTo>
                  <a:pt x="249495" y="32682"/>
                </a:lnTo>
                <a:lnTo>
                  <a:pt x="236061" y="16033"/>
                </a:lnTo>
                <a:lnTo>
                  <a:pt x="213816" y="4385"/>
                </a:lnTo>
                <a:lnTo>
                  <a:pt x="182880" y="0"/>
                </a:lnTo>
                <a:close/>
              </a:path>
            </a:pathLst>
          </a:custGeom>
          <a:solidFill>
            <a:srgbClr val="000000"/>
          </a:solidFill>
        </p:spPr>
        <p:txBody>
          <a:bodyPr wrap="square" lIns="0" tIns="0" rIns="0" bIns="0" rtlCol="0"/>
          <a:lstStyle/>
          <a:p>
            <a:endParaRPr sz="1632"/>
          </a:p>
        </p:txBody>
      </p:sp>
      <p:sp>
        <p:nvSpPr>
          <p:cNvPr id="112" name="object 112"/>
          <p:cNvSpPr/>
          <p:nvPr/>
        </p:nvSpPr>
        <p:spPr>
          <a:xfrm>
            <a:off x="3846469" y="5908474"/>
            <a:ext cx="76008" cy="321307"/>
          </a:xfrm>
          <a:custGeom>
            <a:avLst/>
            <a:gdLst/>
            <a:ahLst/>
            <a:cxnLst/>
            <a:rect l="l" t="t" r="r" b="b"/>
            <a:pathLst>
              <a:path w="83820" h="354329">
                <a:moveTo>
                  <a:pt x="83820" y="0"/>
                </a:moveTo>
                <a:lnTo>
                  <a:pt x="80010" y="0"/>
                </a:lnTo>
                <a:lnTo>
                  <a:pt x="72330" y="4464"/>
                </a:lnTo>
                <a:lnTo>
                  <a:pt x="39826" y="39112"/>
                </a:lnTo>
                <a:lnTo>
                  <a:pt x="11251" y="97948"/>
                </a:lnTo>
                <a:lnTo>
                  <a:pt x="892" y="152876"/>
                </a:lnTo>
                <a:lnTo>
                  <a:pt x="0" y="176529"/>
                </a:lnTo>
                <a:lnTo>
                  <a:pt x="892" y="200064"/>
                </a:lnTo>
                <a:lnTo>
                  <a:pt x="11251" y="257611"/>
                </a:lnTo>
                <a:lnTo>
                  <a:pt x="40897" y="316825"/>
                </a:lnTo>
                <a:lnTo>
                  <a:pt x="72687" y="350083"/>
                </a:lnTo>
                <a:lnTo>
                  <a:pt x="80010" y="354329"/>
                </a:lnTo>
                <a:lnTo>
                  <a:pt x="81279" y="354329"/>
                </a:lnTo>
                <a:lnTo>
                  <a:pt x="83820" y="353059"/>
                </a:lnTo>
                <a:lnTo>
                  <a:pt x="83820" y="349249"/>
                </a:lnTo>
                <a:lnTo>
                  <a:pt x="76200" y="342899"/>
                </a:lnTo>
                <a:lnTo>
                  <a:pt x="49450" y="305831"/>
                </a:lnTo>
                <a:lnTo>
                  <a:pt x="32702" y="263524"/>
                </a:lnTo>
                <a:lnTo>
                  <a:pt x="24050" y="219313"/>
                </a:lnTo>
                <a:lnTo>
                  <a:pt x="21589" y="176529"/>
                </a:lnTo>
                <a:lnTo>
                  <a:pt x="24268" y="130869"/>
                </a:lnTo>
                <a:lnTo>
                  <a:pt x="33496" y="86518"/>
                </a:lnTo>
                <a:lnTo>
                  <a:pt x="51057" y="45263"/>
                </a:lnTo>
                <a:lnTo>
                  <a:pt x="78739" y="8889"/>
                </a:lnTo>
                <a:lnTo>
                  <a:pt x="83820" y="5079"/>
                </a:lnTo>
                <a:lnTo>
                  <a:pt x="83820" y="0"/>
                </a:lnTo>
                <a:close/>
              </a:path>
            </a:pathLst>
          </a:custGeom>
          <a:solidFill>
            <a:srgbClr val="000000"/>
          </a:solidFill>
        </p:spPr>
        <p:txBody>
          <a:bodyPr wrap="square" lIns="0" tIns="0" rIns="0" bIns="0" rtlCol="0"/>
          <a:lstStyle/>
          <a:p>
            <a:endParaRPr sz="1632"/>
          </a:p>
        </p:txBody>
      </p:sp>
      <p:sp>
        <p:nvSpPr>
          <p:cNvPr id="113" name="object 113"/>
          <p:cNvSpPr/>
          <p:nvPr/>
        </p:nvSpPr>
        <p:spPr>
          <a:xfrm>
            <a:off x="4046853" y="5908474"/>
            <a:ext cx="76008" cy="321307"/>
          </a:xfrm>
          <a:custGeom>
            <a:avLst/>
            <a:gdLst/>
            <a:ahLst/>
            <a:cxnLst/>
            <a:rect l="l" t="t" r="r" b="b"/>
            <a:pathLst>
              <a:path w="83820" h="354329">
                <a:moveTo>
                  <a:pt x="3810" y="0"/>
                </a:moveTo>
                <a:lnTo>
                  <a:pt x="0" y="0"/>
                </a:lnTo>
                <a:lnTo>
                  <a:pt x="0" y="5079"/>
                </a:lnTo>
                <a:lnTo>
                  <a:pt x="7620" y="11429"/>
                </a:lnTo>
                <a:lnTo>
                  <a:pt x="31154" y="41870"/>
                </a:lnTo>
                <a:lnTo>
                  <a:pt x="48260" y="79692"/>
                </a:lnTo>
                <a:lnTo>
                  <a:pt x="58697" y="124658"/>
                </a:lnTo>
                <a:lnTo>
                  <a:pt x="62230" y="176529"/>
                </a:lnTo>
                <a:lnTo>
                  <a:pt x="59551" y="222924"/>
                </a:lnTo>
                <a:lnTo>
                  <a:pt x="50323" y="267652"/>
                </a:lnTo>
                <a:lnTo>
                  <a:pt x="32762" y="309046"/>
                </a:lnTo>
                <a:lnTo>
                  <a:pt x="5080" y="345439"/>
                </a:lnTo>
                <a:lnTo>
                  <a:pt x="0" y="349249"/>
                </a:lnTo>
                <a:lnTo>
                  <a:pt x="0" y="353059"/>
                </a:lnTo>
                <a:lnTo>
                  <a:pt x="1270" y="354329"/>
                </a:lnTo>
                <a:lnTo>
                  <a:pt x="3810" y="354329"/>
                </a:lnTo>
                <a:lnTo>
                  <a:pt x="43457" y="315753"/>
                </a:lnTo>
                <a:lnTo>
                  <a:pt x="72032" y="256361"/>
                </a:lnTo>
                <a:lnTo>
                  <a:pt x="82748" y="200917"/>
                </a:lnTo>
                <a:lnTo>
                  <a:pt x="83820" y="176529"/>
                </a:lnTo>
                <a:lnTo>
                  <a:pt x="82907" y="153729"/>
                </a:lnTo>
                <a:lnTo>
                  <a:pt x="72032" y="96698"/>
                </a:lnTo>
                <a:lnTo>
                  <a:pt x="42386" y="37504"/>
                </a:lnTo>
                <a:lnTo>
                  <a:pt x="11112" y="4246"/>
                </a:lnTo>
                <a:lnTo>
                  <a:pt x="3810" y="0"/>
                </a:lnTo>
                <a:close/>
              </a:path>
            </a:pathLst>
          </a:custGeom>
          <a:solidFill>
            <a:srgbClr val="000000"/>
          </a:solidFill>
        </p:spPr>
        <p:txBody>
          <a:bodyPr wrap="square" lIns="0" tIns="0" rIns="0" bIns="0" rtlCol="0"/>
          <a:lstStyle/>
          <a:p>
            <a:endParaRPr sz="1632"/>
          </a:p>
        </p:txBody>
      </p:sp>
      <p:sp>
        <p:nvSpPr>
          <p:cNvPr id="114" name="object 114"/>
          <p:cNvSpPr/>
          <p:nvPr/>
        </p:nvSpPr>
        <p:spPr>
          <a:xfrm>
            <a:off x="4271422" y="5991393"/>
            <a:ext cx="156623" cy="155471"/>
          </a:xfrm>
          <a:custGeom>
            <a:avLst/>
            <a:gdLst/>
            <a:ahLst/>
            <a:cxnLst/>
            <a:rect l="l" t="t" r="r" b="b"/>
            <a:pathLst>
              <a:path w="172720" h="171450">
                <a:moveTo>
                  <a:pt x="10160" y="0"/>
                </a:moveTo>
                <a:lnTo>
                  <a:pt x="3810" y="0"/>
                </a:lnTo>
                <a:lnTo>
                  <a:pt x="0" y="2540"/>
                </a:lnTo>
                <a:lnTo>
                  <a:pt x="0" y="10159"/>
                </a:lnTo>
                <a:lnTo>
                  <a:pt x="1270" y="10159"/>
                </a:lnTo>
                <a:lnTo>
                  <a:pt x="76200" y="85090"/>
                </a:lnTo>
                <a:lnTo>
                  <a:pt x="5080" y="157480"/>
                </a:lnTo>
                <a:lnTo>
                  <a:pt x="0" y="162559"/>
                </a:lnTo>
                <a:lnTo>
                  <a:pt x="0" y="167640"/>
                </a:lnTo>
                <a:lnTo>
                  <a:pt x="3810" y="171450"/>
                </a:lnTo>
                <a:lnTo>
                  <a:pt x="11430" y="171450"/>
                </a:lnTo>
                <a:lnTo>
                  <a:pt x="15240" y="166369"/>
                </a:lnTo>
                <a:lnTo>
                  <a:pt x="86360" y="95250"/>
                </a:lnTo>
                <a:lnTo>
                  <a:pt x="106312" y="95250"/>
                </a:lnTo>
                <a:lnTo>
                  <a:pt x="96520" y="85090"/>
                </a:lnTo>
                <a:lnTo>
                  <a:pt x="106680" y="74930"/>
                </a:lnTo>
                <a:lnTo>
                  <a:pt x="86360" y="74930"/>
                </a:lnTo>
                <a:lnTo>
                  <a:pt x="15240" y="5080"/>
                </a:lnTo>
                <a:lnTo>
                  <a:pt x="10160" y="0"/>
                </a:lnTo>
                <a:close/>
              </a:path>
              <a:path w="172720" h="171450">
                <a:moveTo>
                  <a:pt x="106312" y="95250"/>
                </a:moveTo>
                <a:lnTo>
                  <a:pt x="86360" y="95250"/>
                </a:lnTo>
                <a:lnTo>
                  <a:pt x="158750" y="168909"/>
                </a:lnTo>
                <a:lnTo>
                  <a:pt x="160020" y="170180"/>
                </a:lnTo>
                <a:lnTo>
                  <a:pt x="163830" y="171450"/>
                </a:lnTo>
                <a:lnTo>
                  <a:pt x="168910" y="171450"/>
                </a:lnTo>
                <a:lnTo>
                  <a:pt x="172720" y="167640"/>
                </a:lnTo>
                <a:lnTo>
                  <a:pt x="172720" y="162559"/>
                </a:lnTo>
                <a:lnTo>
                  <a:pt x="171450" y="160019"/>
                </a:lnTo>
                <a:lnTo>
                  <a:pt x="161706" y="150991"/>
                </a:lnTo>
                <a:lnTo>
                  <a:pt x="140176" y="129698"/>
                </a:lnTo>
                <a:lnTo>
                  <a:pt x="115550" y="104834"/>
                </a:lnTo>
                <a:lnTo>
                  <a:pt x="106312" y="95250"/>
                </a:lnTo>
                <a:close/>
              </a:path>
              <a:path w="172720" h="171450">
                <a:moveTo>
                  <a:pt x="168910" y="0"/>
                </a:moveTo>
                <a:lnTo>
                  <a:pt x="162560" y="0"/>
                </a:lnTo>
                <a:lnTo>
                  <a:pt x="160020" y="1269"/>
                </a:lnTo>
                <a:lnTo>
                  <a:pt x="157480" y="5080"/>
                </a:lnTo>
                <a:lnTo>
                  <a:pt x="86360" y="74930"/>
                </a:lnTo>
                <a:lnTo>
                  <a:pt x="106680" y="74930"/>
                </a:lnTo>
                <a:lnTo>
                  <a:pt x="163830" y="17780"/>
                </a:lnTo>
                <a:lnTo>
                  <a:pt x="168910" y="13969"/>
                </a:lnTo>
                <a:lnTo>
                  <a:pt x="170180" y="11430"/>
                </a:lnTo>
                <a:lnTo>
                  <a:pt x="172720" y="10159"/>
                </a:lnTo>
                <a:lnTo>
                  <a:pt x="172720" y="2540"/>
                </a:lnTo>
                <a:lnTo>
                  <a:pt x="168910" y="0"/>
                </a:lnTo>
                <a:close/>
              </a:path>
            </a:pathLst>
          </a:custGeom>
          <a:solidFill>
            <a:srgbClr val="000000"/>
          </a:solidFill>
        </p:spPr>
        <p:txBody>
          <a:bodyPr wrap="square" lIns="0" tIns="0" rIns="0" bIns="0" rtlCol="0"/>
          <a:lstStyle/>
          <a:p>
            <a:endParaRPr sz="1632"/>
          </a:p>
        </p:txBody>
      </p:sp>
      <p:sp>
        <p:nvSpPr>
          <p:cNvPr id="115" name="object 115"/>
          <p:cNvSpPr/>
          <p:nvPr/>
        </p:nvSpPr>
        <p:spPr>
          <a:xfrm>
            <a:off x="4558180" y="5930356"/>
            <a:ext cx="230327" cy="219963"/>
          </a:xfrm>
          <a:custGeom>
            <a:avLst/>
            <a:gdLst/>
            <a:ahLst/>
            <a:cxnLst/>
            <a:rect l="l" t="t" r="r" b="b"/>
            <a:pathLst>
              <a:path w="254000" h="242570">
                <a:moveTo>
                  <a:pt x="102869" y="231140"/>
                </a:moveTo>
                <a:lnTo>
                  <a:pt x="0" y="231140"/>
                </a:lnTo>
                <a:lnTo>
                  <a:pt x="0" y="242570"/>
                </a:lnTo>
                <a:lnTo>
                  <a:pt x="5079" y="242570"/>
                </a:lnTo>
                <a:lnTo>
                  <a:pt x="14882" y="242371"/>
                </a:lnTo>
                <a:lnTo>
                  <a:pt x="39727" y="241498"/>
                </a:lnTo>
                <a:lnTo>
                  <a:pt x="49529" y="241300"/>
                </a:lnTo>
                <a:lnTo>
                  <a:pt x="102869" y="241300"/>
                </a:lnTo>
                <a:lnTo>
                  <a:pt x="102869" y="231140"/>
                </a:lnTo>
                <a:close/>
              </a:path>
              <a:path w="254000" h="242570">
                <a:moveTo>
                  <a:pt x="102869" y="241300"/>
                </a:moveTo>
                <a:lnTo>
                  <a:pt x="80010" y="241300"/>
                </a:lnTo>
                <a:lnTo>
                  <a:pt x="87629" y="242570"/>
                </a:lnTo>
                <a:lnTo>
                  <a:pt x="102869" y="242570"/>
                </a:lnTo>
                <a:lnTo>
                  <a:pt x="102869" y="241300"/>
                </a:lnTo>
                <a:close/>
              </a:path>
              <a:path w="254000" h="242570">
                <a:moveTo>
                  <a:pt x="123189" y="10160"/>
                </a:moveTo>
                <a:lnTo>
                  <a:pt x="78739" y="10160"/>
                </a:lnTo>
                <a:lnTo>
                  <a:pt x="82550" y="11430"/>
                </a:lnTo>
                <a:lnTo>
                  <a:pt x="88900" y="11430"/>
                </a:lnTo>
                <a:lnTo>
                  <a:pt x="91439" y="12700"/>
                </a:lnTo>
                <a:lnTo>
                  <a:pt x="91439" y="19050"/>
                </a:lnTo>
                <a:lnTo>
                  <a:pt x="90169" y="19050"/>
                </a:lnTo>
                <a:lnTo>
                  <a:pt x="88900" y="24130"/>
                </a:lnTo>
                <a:lnTo>
                  <a:pt x="41910" y="214630"/>
                </a:lnTo>
                <a:lnTo>
                  <a:pt x="10160" y="231140"/>
                </a:lnTo>
                <a:lnTo>
                  <a:pt x="69850" y="231140"/>
                </a:lnTo>
                <a:lnTo>
                  <a:pt x="69850" y="223520"/>
                </a:lnTo>
                <a:lnTo>
                  <a:pt x="71119" y="220980"/>
                </a:lnTo>
                <a:lnTo>
                  <a:pt x="71119" y="219710"/>
                </a:lnTo>
                <a:lnTo>
                  <a:pt x="92710" y="130810"/>
                </a:lnTo>
                <a:lnTo>
                  <a:pt x="153669" y="130810"/>
                </a:lnTo>
                <a:lnTo>
                  <a:pt x="190777" y="124400"/>
                </a:lnTo>
                <a:lnTo>
                  <a:pt x="197760" y="120650"/>
                </a:lnTo>
                <a:lnTo>
                  <a:pt x="93979" y="120650"/>
                </a:lnTo>
                <a:lnTo>
                  <a:pt x="118110" y="24130"/>
                </a:lnTo>
                <a:lnTo>
                  <a:pt x="121919" y="11430"/>
                </a:lnTo>
                <a:lnTo>
                  <a:pt x="123189" y="10160"/>
                </a:lnTo>
                <a:close/>
              </a:path>
              <a:path w="254000" h="242570">
                <a:moveTo>
                  <a:pt x="182879" y="0"/>
                </a:moveTo>
                <a:lnTo>
                  <a:pt x="58419" y="0"/>
                </a:lnTo>
                <a:lnTo>
                  <a:pt x="58419" y="10160"/>
                </a:lnTo>
                <a:lnTo>
                  <a:pt x="172719" y="10160"/>
                </a:lnTo>
                <a:lnTo>
                  <a:pt x="191849" y="11945"/>
                </a:lnTo>
                <a:lnTo>
                  <a:pt x="206692" y="17780"/>
                </a:lnTo>
                <a:lnTo>
                  <a:pt x="216296" y="28376"/>
                </a:lnTo>
                <a:lnTo>
                  <a:pt x="219710" y="44450"/>
                </a:lnTo>
                <a:lnTo>
                  <a:pt x="218499" y="57507"/>
                </a:lnTo>
                <a:lnTo>
                  <a:pt x="199389" y="102870"/>
                </a:lnTo>
                <a:lnTo>
                  <a:pt x="157777" y="120015"/>
                </a:lnTo>
                <a:lnTo>
                  <a:pt x="144779" y="120650"/>
                </a:lnTo>
                <a:lnTo>
                  <a:pt x="197760" y="120650"/>
                </a:lnTo>
                <a:lnTo>
                  <a:pt x="222884" y="107156"/>
                </a:lnTo>
                <a:lnTo>
                  <a:pt x="245467" y="82053"/>
                </a:lnTo>
                <a:lnTo>
                  <a:pt x="254000" y="52070"/>
                </a:lnTo>
                <a:lnTo>
                  <a:pt x="249495" y="32682"/>
                </a:lnTo>
                <a:lnTo>
                  <a:pt x="236061" y="16033"/>
                </a:lnTo>
                <a:lnTo>
                  <a:pt x="213816" y="4385"/>
                </a:lnTo>
                <a:lnTo>
                  <a:pt x="182879" y="0"/>
                </a:lnTo>
                <a:close/>
              </a:path>
            </a:pathLst>
          </a:custGeom>
          <a:solidFill>
            <a:srgbClr val="000000"/>
          </a:solidFill>
        </p:spPr>
        <p:txBody>
          <a:bodyPr wrap="square" lIns="0" tIns="0" rIns="0" bIns="0" rtlCol="0"/>
          <a:lstStyle/>
          <a:p>
            <a:endParaRPr sz="1632"/>
          </a:p>
        </p:txBody>
      </p:sp>
      <p:sp>
        <p:nvSpPr>
          <p:cNvPr id="116" name="object 116"/>
          <p:cNvSpPr/>
          <p:nvPr/>
        </p:nvSpPr>
        <p:spPr>
          <a:xfrm>
            <a:off x="4826512" y="5908474"/>
            <a:ext cx="76008" cy="321307"/>
          </a:xfrm>
          <a:custGeom>
            <a:avLst/>
            <a:gdLst/>
            <a:ahLst/>
            <a:cxnLst/>
            <a:rect l="l" t="t" r="r" b="b"/>
            <a:pathLst>
              <a:path w="83820" h="354329">
                <a:moveTo>
                  <a:pt x="83819" y="0"/>
                </a:moveTo>
                <a:lnTo>
                  <a:pt x="80009" y="0"/>
                </a:lnTo>
                <a:lnTo>
                  <a:pt x="72330" y="4464"/>
                </a:lnTo>
                <a:lnTo>
                  <a:pt x="39826" y="39112"/>
                </a:lnTo>
                <a:lnTo>
                  <a:pt x="11251" y="97948"/>
                </a:lnTo>
                <a:lnTo>
                  <a:pt x="892" y="152876"/>
                </a:lnTo>
                <a:lnTo>
                  <a:pt x="0" y="176529"/>
                </a:lnTo>
                <a:lnTo>
                  <a:pt x="892" y="200064"/>
                </a:lnTo>
                <a:lnTo>
                  <a:pt x="11251" y="257611"/>
                </a:lnTo>
                <a:lnTo>
                  <a:pt x="40897" y="316825"/>
                </a:lnTo>
                <a:lnTo>
                  <a:pt x="72687" y="350083"/>
                </a:lnTo>
                <a:lnTo>
                  <a:pt x="80009" y="354329"/>
                </a:lnTo>
                <a:lnTo>
                  <a:pt x="81279" y="354329"/>
                </a:lnTo>
                <a:lnTo>
                  <a:pt x="83819" y="353059"/>
                </a:lnTo>
                <a:lnTo>
                  <a:pt x="83819" y="349249"/>
                </a:lnTo>
                <a:lnTo>
                  <a:pt x="76200" y="342899"/>
                </a:lnTo>
                <a:lnTo>
                  <a:pt x="49450" y="305831"/>
                </a:lnTo>
                <a:lnTo>
                  <a:pt x="32702" y="263524"/>
                </a:lnTo>
                <a:lnTo>
                  <a:pt x="24050" y="219313"/>
                </a:lnTo>
                <a:lnTo>
                  <a:pt x="21589" y="176529"/>
                </a:lnTo>
                <a:lnTo>
                  <a:pt x="24268" y="130869"/>
                </a:lnTo>
                <a:lnTo>
                  <a:pt x="33496" y="86518"/>
                </a:lnTo>
                <a:lnTo>
                  <a:pt x="51057" y="45263"/>
                </a:lnTo>
                <a:lnTo>
                  <a:pt x="78739" y="8889"/>
                </a:lnTo>
                <a:lnTo>
                  <a:pt x="83819" y="5079"/>
                </a:lnTo>
                <a:lnTo>
                  <a:pt x="83819" y="0"/>
                </a:lnTo>
                <a:close/>
              </a:path>
            </a:pathLst>
          </a:custGeom>
          <a:solidFill>
            <a:srgbClr val="000000"/>
          </a:solidFill>
        </p:spPr>
        <p:txBody>
          <a:bodyPr wrap="square" lIns="0" tIns="0" rIns="0" bIns="0" rtlCol="0"/>
          <a:lstStyle/>
          <a:p>
            <a:endParaRPr sz="1632"/>
          </a:p>
        </p:txBody>
      </p:sp>
      <p:sp>
        <p:nvSpPr>
          <p:cNvPr id="117" name="object 117"/>
          <p:cNvSpPr/>
          <p:nvPr/>
        </p:nvSpPr>
        <p:spPr>
          <a:xfrm>
            <a:off x="5026897" y="5908474"/>
            <a:ext cx="76008" cy="321307"/>
          </a:xfrm>
          <a:custGeom>
            <a:avLst/>
            <a:gdLst/>
            <a:ahLst/>
            <a:cxnLst/>
            <a:rect l="l" t="t" r="r" b="b"/>
            <a:pathLst>
              <a:path w="83820" h="354329">
                <a:moveTo>
                  <a:pt x="3810" y="0"/>
                </a:moveTo>
                <a:lnTo>
                  <a:pt x="0" y="0"/>
                </a:lnTo>
                <a:lnTo>
                  <a:pt x="0" y="5079"/>
                </a:lnTo>
                <a:lnTo>
                  <a:pt x="6350" y="11429"/>
                </a:lnTo>
                <a:lnTo>
                  <a:pt x="30083" y="41870"/>
                </a:lnTo>
                <a:lnTo>
                  <a:pt x="47624" y="79692"/>
                </a:lnTo>
                <a:lnTo>
                  <a:pt x="58499" y="124658"/>
                </a:lnTo>
                <a:lnTo>
                  <a:pt x="62229" y="176529"/>
                </a:lnTo>
                <a:lnTo>
                  <a:pt x="59551" y="222924"/>
                </a:lnTo>
                <a:lnTo>
                  <a:pt x="50323" y="267652"/>
                </a:lnTo>
                <a:lnTo>
                  <a:pt x="32762" y="309046"/>
                </a:lnTo>
                <a:lnTo>
                  <a:pt x="5079" y="345439"/>
                </a:lnTo>
                <a:lnTo>
                  <a:pt x="0" y="349249"/>
                </a:lnTo>
                <a:lnTo>
                  <a:pt x="0" y="353059"/>
                </a:lnTo>
                <a:lnTo>
                  <a:pt x="1270" y="354329"/>
                </a:lnTo>
                <a:lnTo>
                  <a:pt x="3810" y="354329"/>
                </a:lnTo>
                <a:lnTo>
                  <a:pt x="42743" y="315753"/>
                </a:lnTo>
                <a:lnTo>
                  <a:pt x="71497" y="256361"/>
                </a:lnTo>
                <a:lnTo>
                  <a:pt x="82728" y="200917"/>
                </a:lnTo>
                <a:lnTo>
                  <a:pt x="83820" y="176529"/>
                </a:lnTo>
                <a:lnTo>
                  <a:pt x="82728" y="153729"/>
                </a:lnTo>
                <a:lnTo>
                  <a:pt x="71497" y="96698"/>
                </a:lnTo>
                <a:lnTo>
                  <a:pt x="42207" y="37504"/>
                </a:lnTo>
                <a:lnTo>
                  <a:pt x="10576" y="4246"/>
                </a:lnTo>
                <a:lnTo>
                  <a:pt x="3810" y="0"/>
                </a:lnTo>
                <a:close/>
              </a:path>
            </a:pathLst>
          </a:custGeom>
          <a:solidFill>
            <a:srgbClr val="000000"/>
          </a:solidFill>
        </p:spPr>
        <p:txBody>
          <a:bodyPr wrap="square" lIns="0" tIns="0" rIns="0" bIns="0" rtlCol="0"/>
          <a:lstStyle/>
          <a:p>
            <a:endParaRPr sz="1632"/>
          </a:p>
        </p:txBody>
      </p:sp>
      <p:sp>
        <p:nvSpPr>
          <p:cNvPr id="118" name="object 118"/>
          <p:cNvSpPr/>
          <p:nvPr/>
        </p:nvSpPr>
        <p:spPr>
          <a:xfrm>
            <a:off x="5251466" y="5991393"/>
            <a:ext cx="156623" cy="155471"/>
          </a:xfrm>
          <a:custGeom>
            <a:avLst/>
            <a:gdLst/>
            <a:ahLst/>
            <a:cxnLst/>
            <a:rect l="l" t="t" r="r" b="b"/>
            <a:pathLst>
              <a:path w="172720" h="171450">
                <a:moveTo>
                  <a:pt x="10160" y="0"/>
                </a:moveTo>
                <a:lnTo>
                  <a:pt x="3810" y="0"/>
                </a:lnTo>
                <a:lnTo>
                  <a:pt x="0" y="2540"/>
                </a:lnTo>
                <a:lnTo>
                  <a:pt x="0" y="10159"/>
                </a:lnTo>
                <a:lnTo>
                  <a:pt x="1270" y="10159"/>
                </a:lnTo>
                <a:lnTo>
                  <a:pt x="76200" y="85090"/>
                </a:lnTo>
                <a:lnTo>
                  <a:pt x="5079" y="157480"/>
                </a:lnTo>
                <a:lnTo>
                  <a:pt x="0" y="162559"/>
                </a:lnTo>
                <a:lnTo>
                  <a:pt x="0" y="167640"/>
                </a:lnTo>
                <a:lnTo>
                  <a:pt x="3810" y="171450"/>
                </a:lnTo>
                <a:lnTo>
                  <a:pt x="11429" y="171450"/>
                </a:lnTo>
                <a:lnTo>
                  <a:pt x="15239" y="166369"/>
                </a:lnTo>
                <a:lnTo>
                  <a:pt x="86360" y="95250"/>
                </a:lnTo>
                <a:lnTo>
                  <a:pt x="105420" y="95250"/>
                </a:lnTo>
                <a:lnTo>
                  <a:pt x="95250" y="85090"/>
                </a:lnTo>
                <a:lnTo>
                  <a:pt x="105609" y="74930"/>
                </a:lnTo>
                <a:lnTo>
                  <a:pt x="86360" y="74930"/>
                </a:lnTo>
                <a:lnTo>
                  <a:pt x="15239" y="5080"/>
                </a:lnTo>
                <a:lnTo>
                  <a:pt x="10160" y="0"/>
                </a:lnTo>
                <a:close/>
              </a:path>
              <a:path w="172720" h="171450">
                <a:moveTo>
                  <a:pt x="105420" y="95250"/>
                </a:moveTo>
                <a:lnTo>
                  <a:pt x="86360" y="95250"/>
                </a:lnTo>
                <a:lnTo>
                  <a:pt x="158750" y="168909"/>
                </a:lnTo>
                <a:lnTo>
                  <a:pt x="160020" y="170180"/>
                </a:lnTo>
                <a:lnTo>
                  <a:pt x="163829" y="171450"/>
                </a:lnTo>
                <a:lnTo>
                  <a:pt x="168910" y="171450"/>
                </a:lnTo>
                <a:lnTo>
                  <a:pt x="172720" y="167640"/>
                </a:lnTo>
                <a:lnTo>
                  <a:pt x="172720" y="162559"/>
                </a:lnTo>
                <a:lnTo>
                  <a:pt x="171450" y="160019"/>
                </a:lnTo>
                <a:lnTo>
                  <a:pt x="161686" y="150991"/>
                </a:lnTo>
                <a:lnTo>
                  <a:pt x="140017" y="129698"/>
                </a:lnTo>
                <a:lnTo>
                  <a:pt x="105420" y="95250"/>
                </a:lnTo>
                <a:close/>
              </a:path>
              <a:path w="172720" h="171450">
                <a:moveTo>
                  <a:pt x="168910" y="0"/>
                </a:moveTo>
                <a:lnTo>
                  <a:pt x="162560" y="0"/>
                </a:lnTo>
                <a:lnTo>
                  <a:pt x="160020" y="1269"/>
                </a:lnTo>
                <a:lnTo>
                  <a:pt x="157479" y="5080"/>
                </a:lnTo>
                <a:lnTo>
                  <a:pt x="86360" y="74930"/>
                </a:lnTo>
                <a:lnTo>
                  <a:pt x="105609" y="74930"/>
                </a:lnTo>
                <a:lnTo>
                  <a:pt x="161289" y="20319"/>
                </a:lnTo>
                <a:lnTo>
                  <a:pt x="163829" y="17780"/>
                </a:lnTo>
                <a:lnTo>
                  <a:pt x="168910" y="13969"/>
                </a:lnTo>
                <a:lnTo>
                  <a:pt x="170179" y="11430"/>
                </a:lnTo>
                <a:lnTo>
                  <a:pt x="172720" y="10159"/>
                </a:lnTo>
                <a:lnTo>
                  <a:pt x="172720" y="2540"/>
                </a:lnTo>
                <a:lnTo>
                  <a:pt x="168910" y="0"/>
                </a:lnTo>
                <a:close/>
              </a:path>
            </a:pathLst>
          </a:custGeom>
          <a:solidFill>
            <a:srgbClr val="000000"/>
          </a:solidFill>
        </p:spPr>
        <p:txBody>
          <a:bodyPr wrap="square" lIns="0" tIns="0" rIns="0" bIns="0" rtlCol="0"/>
          <a:lstStyle/>
          <a:p>
            <a:endParaRPr sz="1632"/>
          </a:p>
        </p:txBody>
      </p:sp>
      <p:sp>
        <p:nvSpPr>
          <p:cNvPr id="119" name="object 119"/>
          <p:cNvSpPr/>
          <p:nvPr/>
        </p:nvSpPr>
        <p:spPr>
          <a:xfrm>
            <a:off x="5537071" y="5930356"/>
            <a:ext cx="231479" cy="219963"/>
          </a:xfrm>
          <a:custGeom>
            <a:avLst/>
            <a:gdLst/>
            <a:ahLst/>
            <a:cxnLst/>
            <a:rect l="l" t="t" r="r" b="b"/>
            <a:pathLst>
              <a:path w="255270" h="242570">
                <a:moveTo>
                  <a:pt x="104139" y="231140"/>
                </a:moveTo>
                <a:lnTo>
                  <a:pt x="0" y="231140"/>
                </a:lnTo>
                <a:lnTo>
                  <a:pt x="0" y="242570"/>
                </a:lnTo>
                <a:lnTo>
                  <a:pt x="5079" y="242570"/>
                </a:lnTo>
                <a:lnTo>
                  <a:pt x="15081" y="242371"/>
                </a:lnTo>
                <a:lnTo>
                  <a:pt x="40798" y="241498"/>
                </a:lnTo>
                <a:lnTo>
                  <a:pt x="50800" y="241300"/>
                </a:lnTo>
                <a:lnTo>
                  <a:pt x="104139" y="241300"/>
                </a:lnTo>
                <a:lnTo>
                  <a:pt x="104139" y="231140"/>
                </a:lnTo>
                <a:close/>
              </a:path>
              <a:path w="255270" h="242570">
                <a:moveTo>
                  <a:pt x="104139" y="241300"/>
                </a:moveTo>
                <a:lnTo>
                  <a:pt x="81279" y="241300"/>
                </a:lnTo>
                <a:lnTo>
                  <a:pt x="88900" y="242570"/>
                </a:lnTo>
                <a:lnTo>
                  <a:pt x="104139" y="242570"/>
                </a:lnTo>
                <a:lnTo>
                  <a:pt x="104139" y="241300"/>
                </a:lnTo>
                <a:close/>
              </a:path>
              <a:path w="255270" h="242570">
                <a:moveTo>
                  <a:pt x="123189" y="10160"/>
                </a:moveTo>
                <a:lnTo>
                  <a:pt x="80010" y="10160"/>
                </a:lnTo>
                <a:lnTo>
                  <a:pt x="83819" y="11430"/>
                </a:lnTo>
                <a:lnTo>
                  <a:pt x="90169" y="11430"/>
                </a:lnTo>
                <a:lnTo>
                  <a:pt x="92710" y="12700"/>
                </a:lnTo>
                <a:lnTo>
                  <a:pt x="92710" y="19050"/>
                </a:lnTo>
                <a:lnTo>
                  <a:pt x="91439" y="19050"/>
                </a:lnTo>
                <a:lnTo>
                  <a:pt x="90169" y="24130"/>
                </a:lnTo>
                <a:lnTo>
                  <a:pt x="43179" y="214630"/>
                </a:lnTo>
                <a:lnTo>
                  <a:pt x="10160" y="231140"/>
                </a:lnTo>
                <a:lnTo>
                  <a:pt x="71119" y="231140"/>
                </a:lnTo>
                <a:lnTo>
                  <a:pt x="71119" y="223520"/>
                </a:lnTo>
                <a:lnTo>
                  <a:pt x="72389" y="220980"/>
                </a:lnTo>
                <a:lnTo>
                  <a:pt x="72389" y="219710"/>
                </a:lnTo>
                <a:lnTo>
                  <a:pt x="93979" y="130810"/>
                </a:lnTo>
                <a:lnTo>
                  <a:pt x="154939" y="130810"/>
                </a:lnTo>
                <a:lnTo>
                  <a:pt x="191512" y="124400"/>
                </a:lnTo>
                <a:lnTo>
                  <a:pt x="198508" y="120650"/>
                </a:lnTo>
                <a:lnTo>
                  <a:pt x="95250" y="120650"/>
                </a:lnTo>
                <a:lnTo>
                  <a:pt x="119379" y="24130"/>
                </a:lnTo>
                <a:lnTo>
                  <a:pt x="123189" y="11430"/>
                </a:lnTo>
                <a:lnTo>
                  <a:pt x="123189" y="10160"/>
                </a:lnTo>
                <a:close/>
              </a:path>
              <a:path w="255270" h="242570">
                <a:moveTo>
                  <a:pt x="184150" y="0"/>
                </a:moveTo>
                <a:lnTo>
                  <a:pt x="58419" y="0"/>
                </a:lnTo>
                <a:lnTo>
                  <a:pt x="58419" y="10160"/>
                </a:lnTo>
                <a:lnTo>
                  <a:pt x="172719" y="10160"/>
                </a:lnTo>
                <a:lnTo>
                  <a:pt x="192583" y="11945"/>
                </a:lnTo>
                <a:lnTo>
                  <a:pt x="207803" y="17780"/>
                </a:lnTo>
                <a:lnTo>
                  <a:pt x="217547" y="28376"/>
                </a:lnTo>
                <a:lnTo>
                  <a:pt x="220979" y="44450"/>
                </a:lnTo>
                <a:lnTo>
                  <a:pt x="219749" y="57507"/>
                </a:lnTo>
                <a:lnTo>
                  <a:pt x="199389" y="102870"/>
                </a:lnTo>
                <a:lnTo>
                  <a:pt x="158492" y="120015"/>
                </a:lnTo>
                <a:lnTo>
                  <a:pt x="146050" y="120650"/>
                </a:lnTo>
                <a:lnTo>
                  <a:pt x="198508" y="120650"/>
                </a:lnTo>
                <a:lnTo>
                  <a:pt x="223678" y="107156"/>
                </a:lnTo>
                <a:lnTo>
                  <a:pt x="246558" y="82053"/>
                </a:lnTo>
                <a:lnTo>
                  <a:pt x="255269" y="52070"/>
                </a:lnTo>
                <a:lnTo>
                  <a:pt x="250765" y="32682"/>
                </a:lnTo>
                <a:lnTo>
                  <a:pt x="237331" y="16033"/>
                </a:lnTo>
                <a:lnTo>
                  <a:pt x="215086" y="4385"/>
                </a:lnTo>
                <a:lnTo>
                  <a:pt x="184150" y="0"/>
                </a:lnTo>
                <a:close/>
              </a:path>
            </a:pathLst>
          </a:custGeom>
          <a:solidFill>
            <a:srgbClr val="000000"/>
          </a:solidFill>
        </p:spPr>
        <p:txBody>
          <a:bodyPr wrap="square" lIns="0" tIns="0" rIns="0" bIns="0" rtlCol="0"/>
          <a:lstStyle/>
          <a:p>
            <a:endParaRPr sz="1632"/>
          </a:p>
        </p:txBody>
      </p:sp>
      <p:sp>
        <p:nvSpPr>
          <p:cNvPr id="120" name="object 120"/>
          <p:cNvSpPr/>
          <p:nvPr/>
        </p:nvSpPr>
        <p:spPr>
          <a:xfrm>
            <a:off x="5806555" y="5908474"/>
            <a:ext cx="74856" cy="321307"/>
          </a:xfrm>
          <a:custGeom>
            <a:avLst/>
            <a:gdLst/>
            <a:ahLst/>
            <a:cxnLst/>
            <a:rect l="l" t="t" r="r" b="b"/>
            <a:pathLst>
              <a:path w="82550" h="354329">
                <a:moveTo>
                  <a:pt x="82550" y="0"/>
                </a:moveTo>
                <a:lnTo>
                  <a:pt x="78739" y="0"/>
                </a:lnTo>
                <a:lnTo>
                  <a:pt x="71239" y="4464"/>
                </a:lnTo>
                <a:lnTo>
                  <a:pt x="39092" y="39112"/>
                </a:lnTo>
                <a:lnTo>
                  <a:pt x="10715" y="97948"/>
                </a:lnTo>
                <a:lnTo>
                  <a:pt x="873" y="152876"/>
                </a:lnTo>
                <a:lnTo>
                  <a:pt x="0" y="176529"/>
                </a:lnTo>
                <a:lnTo>
                  <a:pt x="892" y="200064"/>
                </a:lnTo>
                <a:lnTo>
                  <a:pt x="11251" y="257611"/>
                </a:lnTo>
                <a:lnTo>
                  <a:pt x="40163" y="316825"/>
                </a:lnTo>
                <a:lnTo>
                  <a:pt x="71437" y="350083"/>
                </a:lnTo>
                <a:lnTo>
                  <a:pt x="78739" y="354329"/>
                </a:lnTo>
                <a:lnTo>
                  <a:pt x="81280" y="354329"/>
                </a:lnTo>
                <a:lnTo>
                  <a:pt x="82550" y="353059"/>
                </a:lnTo>
                <a:lnTo>
                  <a:pt x="82550" y="349249"/>
                </a:lnTo>
                <a:lnTo>
                  <a:pt x="76200" y="342899"/>
                </a:lnTo>
                <a:lnTo>
                  <a:pt x="48716" y="305831"/>
                </a:lnTo>
                <a:lnTo>
                  <a:pt x="31591" y="263524"/>
                </a:lnTo>
                <a:lnTo>
                  <a:pt x="22800" y="219313"/>
                </a:lnTo>
                <a:lnTo>
                  <a:pt x="20320" y="176529"/>
                </a:lnTo>
                <a:lnTo>
                  <a:pt x="23177" y="130869"/>
                </a:lnTo>
                <a:lnTo>
                  <a:pt x="32702" y="86518"/>
                </a:lnTo>
                <a:lnTo>
                  <a:pt x="50323" y="45263"/>
                </a:lnTo>
                <a:lnTo>
                  <a:pt x="77470" y="8889"/>
                </a:lnTo>
                <a:lnTo>
                  <a:pt x="82550" y="5079"/>
                </a:lnTo>
                <a:lnTo>
                  <a:pt x="82550" y="0"/>
                </a:lnTo>
                <a:close/>
              </a:path>
            </a:pathLst>
          </a:custGeom>
          <a:solidFill>
            <a:srgbClr val="000000"/>
          </a:solidFill>
        </p:spPr>
        <p:txBody>
          <a:bodyPr wrap="square" lIns="0" tIns="0" rIns="0" bIns="0" rtlCol="0"/>
          <a:lstStyle/>
          <a:p>
            <a:endParaRPr sz="1632"/>
          </a:p>
        </p:txBody>
      </p:sp>
      <p:sp>
        <p:nvSpPr>
          <p:cNvPr id="121" name="object 121"/>
          <p:cNvSpPr/>
          <p:nvPr/>
        </p:nvSpPr>
        <p:spPr>
          <a:xfrm>
            <a:off x="6086403" y="6006363"/>
            <a:ext cx="109406" cy="142803"/>
          </a:xfrm>
          <a:custGeom>
            <a:avLst/>
            <a:gdLst/>
            <a:ahLst/>
            <a:cxnLst/>
            <a:rect l="l" t="t" r="r" b="b"/>
            <a:pathLst>
              <a:path w="120650" h="157479">
                <a:moveTo>
                  <a:pt x="49529" y="0"/>
                </a:moveTo>
                <a:lnTo>
                  <a:pt x="0" y="5079"/>
                </a:lnTo>
                <a:lnTo>
                  <a:pt x="0" y="15239"/>
                </a:lnTo>
                <a:lnTo>
                  <a:pt x="15279" y="15914"/>
                </a:lnTo>
                <a:lnTo>
                  <a:pt x="24129" y="18732"/>
                </a:lnTo>
                <a:lnTo>
                  <a:pt x="28217" y="24884"/>
                </a:lnTo>
                <a:lnTo>
                  <a:pt x="29091" y="34289"/>
                </a:lnTo>
                <a:lnTo>
                  <a:pt x="29209" y="130809"/>
                </a:lnTo>
                <a:lnTo>
                  <a:pt x="28039" y="140354"/>
                </a:lnTo>
                <a:lnTo>
                  <a:pt x="23653" y="145256"/>
                </a:lnTo>
                <a:lnTo>
                  <a:pt x="14743" y="147062"/>
                </a:lnTo>
                <a:lnTo>
                  <a:pt x="0" y="147319"/>
                </a:lnTo>
                <a:lnTo>
                  <a:pt x="0" y="157479"/>
                </a:lnTo>
                <a:lnTo>
                  <a:pt x="11350" y="157281"/>
                </a:lnTo>
                <a:lnTo>
                  <a:pt x="32146" y="156408"/>
                </a:lnTo>
                <a:lnTo>
                  <a:pt x="40640" y="156209"/>
                </a:lnTo>
                <a:lnTo>
                  <a:pt x="86359" y="156209"/>
                </a:lnTo>
                <a:lnTo>
                  <a:pt x="86359" y="147319"/>
                </a:lnTo>
                <a:lnTo>
                  <a:pt x="78740" y="147319"/>
                </a:lnTo>
                <a:lnTo>
                  <a:pt x="63857" y="146347"/>
                </a:lnTo>
                <a:lnTo>
                  <a:pt x="55880" y="143351"/>
                </a:lnTo>
                <a:lnTo>
                  <a:pt x="52665" y="138211"/>
                </a:lnTo>
                <a:lnTo>
                  <a:pt x="52070" y="130809"/>
                </a:lnTo>
                <a:lnTo>
                  <a:pt x="52070" y="74929"/>
                </a:lnTo>
                <a:lnTo>
                  <a:pt x="54867" y="49609"/>
                </a:lnTo>
                <a:lnTo>
                  <a:pt x="58838" y="39369"/>
                </a:lnTo>
                <a:lnTo>
                  <a:pt x="49529" y="39369"/>
                </a:lnTo>
                <a:lnTo>
                  <a:pt x="49529" y="0"/>
                </a:lnTo>
                <a:close/>
              </a:path>
              <a:path w="120650" h="157479">
                <a:moveTo>
                  <a:pt x="86359" y="156209"/>
                </a:moveTo>
                <a:lnTo>
                  <a:pt x="40640" y="156209"/>
                </a:lnTo>
                <a:lnTo>
                  <a:pt x="52248" y="156229"/>
                </a:lnTo>
                <a:lnTo>
                  <a:pt x="63976" y="156368"/>
                </a:lnTo>
                <a:lnTo>
                  <a:pt x="75465" y="156745"/>
                </a:lnTo>
                <a:lnTo>
                  <a:pt x="86359" y="157479"/>
                </a:lnTo>
                <a:lnTo>
                  <a:pt x="86359" y="156209"/>
                </a:lnTo>
                <a:close/>
              </a:path>
              <a:path w="120650" h="157479">
                <a:moveTo>
                  <a:pt x="93979" y="0"/>
                </a:moveTo>
                <a:lnTo>
                  <a:pt x="77033" y="4008"/>
                </a:lnTo>
                <a:lnTo>
                  <a:pt x="64134" y="13969"/>
                </a:lnTo>
                <a:lnTo>
                  <a:pt x="55046" y="26789"/>
                </a:lnTo>
                <a:lnTo>
                  <a:pt x="49529" y="39369"/>
                </a:lnTo>
                <a:lnTo>
                  <a:pt x="58838" y="39369"/>
                </a:lnTo>
                <a:lnTo>
                  <a:pt x="63023" y="28574"/>
                </a:lnTo>
                <a:lnTo>
                  <a:pt x="76180" y="14208"/>
                </a:lnTo>
                <a:lnTo>
                  <a:pt x="93979" y="8889"/>
                </a:lnTo>
                <a:lnTo>
                  <a:pt x="114742" y="8889"/>
                </a:lnTo>
                <a:lnTo>
                  <a:pt x="113030" y="6667"/>
                </a:lnTo>
                <a:lnTo>
                  <a:pt x="104576" y="1785"/>
                </a:lnTo>
                <a:lnTo>
                  <a:pt x="93979" y="0"/>
                </a:lnTo>
                <a:close/>
              </a:path>
              <a:path w="120650" h="157479">
                <a:moveTo>
                  <a:pt x="114742" y="8889"/>
                </a:moveTo>
                <a:lnTo>
                  <a:pt x="97790" y="8889"/>
                </a:lnTo>
                <a:lnTo>
                  <a:pt x="90229" y="13930"/>
                </a:lnTo>
                <a:lnTo>
                  <a:pt x="90170" y="33019"/>
                </a:lnTo>
                <a:lnTo>
                  <a:pt x="97790" y="38099"/>
                </a:lnTo>
                <a:lnTo>
                  <a:pt x="111759" y="38099"/>
                </a:lnTo>
                <a:lnTo>
                  <a:pt x="120650" y="34289"/>
                </a:lnTo>
                <a:lnTo>
                  <a:pt x="120650" y="22859"/>
                </a:lnTo>
                <a:lnTo>
                  <a:pt x="118625" y="13930"/>
                </a:lnTo>
                <a:lnTo>
                  <a:pt x="114742" y="8889"/>
                </a:lnTo>
                <a:close/>
              </a:path>
            </a:pathLst>
          </a:custGeom>
          <a:solidFill>
            <a:srgbClr val="000000"/>
          </a:solidFill>
        </p:spPr>
        <p:txBody>
          <a:bodyPr wrap="square" lIns="0" tIns="0" rIns="0" bIns="0" rtlCol="0"/>
          <a:lstStyle/>
          <a:p>
            <a:endParaRPr sz="1632"/>
          </a:p>
        </p:txBody>
      </p:sp>
      <p:sp>
        <p:nvSpPr>
          <p:cNvPr id="122" name="object 122"/>
          <p:cNvSpPr/>
          <p:nvPr/>
        </p:nvSpPr>
        <p:spPr>
          <a:xfrm>
            <a:off x="6211932" y="6005212"/>
            <a:ext cx="125528" cy="147410"/>
          </a:xfrm>
          <a:custGeom>
            <a:avLst/>
            <a:gdLst/>
            <a:ahLst/>
            <a:cxnLst/>
            <a:rect l="l" t="t" r="r" b="b"/>
            <a:pathLst>
              <a:path w="138429" h="162560">
                <a:moveTo>
                  <a:pt x="74929" y="0"/>
                </a:moveTo>
                <a:lnTo>
                  <a:pt x="45541" y="6270"/>
                </a:lnTo>
                <a:lnTo>
                  <a:pt x="21748" y="23495"/>
                </a:lnTo>
                <a:lnTo>
                  <a:pt x="5814" y="49291"/>
                </a:lnTo>
                <a:lnTo>
                  <a:pt x="0" y="81280"/>
                </a:lnTo>
                <a:lnTo>
                  <a:pt x="6588" y="113803"/>
                </a:lnTo>
                <a:lnTo>
                  <a:pt x="24129" y="139541"/>
                </a:lnTo>
                <a:lnTo>
                  <a:pt x="49291" y="156467"/>
                </a:lnTo>
                <a:lnTo>
                  <a:pt x="78740" y="162560"/>
                </a:lnTo>
                <a:lnTo>
                  <a:pt x="106283" y="156487"/>
                </a:lnTo>
                <a:lnTo>
                  <a:pt x="110024" y="153670"/>
                </a:lnTo>
                <a:lnTo>
                  <a:pt x="81279" y="153670"/>
                </a:lnTo>
                <a:lnTo>
                  <a:pt x="68500" y="151884"/>
                </a:lnTo>
                <a:lnTo>
                  <a:pt x="34032" y="117117"/>
                </a:lnTo>
                <a:lnTo>
                  <a:pt x="29210" y="77470"/>
                </a:lnTo>
                <a:lnTo>
                  <a:pt x="138429" y="77470"/>
                </a:lnTo>
                <a:lnTo>
                  <a:pt x="138429" y="68580"/>
                </a:lnTo>
                <a:lnTo>
                  <a:pt x="30479" y="68580"/>
                </a:lnTo>
                <a:lnTo>
                  <a:pt x="36889" y="37087"/>
                </a:lnTo>
                <a:lnTo>
                  <a:pt x="49371" y="18573"/>
                </a:lnTo>
                <a:lnTo>
                  <a:pt x="63519" y="9822"/>
                </a:lnTo>
                <a:lnTo>
                  <a:pt x="74929" y="7620"/>
                </a:lnTo>
                <a:lnTo>
                  <a:pt x="105798" y="7620"/>
                </a:lnTo>
                <a:lnTo>
                  <a:pt x="103604" y="5893"/>
                </a:lnTo>
                <a:lnTo>
                  <a:pt x="74929" y="0"/>
                </a:lnTo>
                <a:close/>
              </a:path>
              <a:path w="138429" h="162560">
                <a:moveTo>
                  <a:pt x="135890" y="113030"/>
                </a:moveTo>
                <a:lnTo>
                  <a:pt x="130810" y="113030"/>
                </a:lnTo>
                <a:lnTo>
                  <a:pt x="130810" y="114300"/>
                </a:lnTo>
                <a:lnTo>
                  <a:pt x="129540" y="118110"/>
                </a:lnTo>
                <a:lnTo>
                  <a:pt x="117177" y="138668"/>
                </a:lnTo>
                <a:lnTo>
                  <a:pt x="102076" y="149225"/>
                </a:lnTo>
                <a:lnTo>
                  <a:pt x="88642" y="153114"/>
                </a:lnTo>
                <a:lnTo>
                  <a:pt x="81279" y="153670"/>
                </a:lnTo>
                <a:lnTo>
                  <a:pt x="110024" y="153670"/>
                </a:lnTo>
                <a:lnTo>
                  <a:pt x="124777" y="142557"/>
                </a:lnTo>
                <a:lnTo>
                  <a:pt x="135175" y="127198"/>
                </a:lnTo>
                <a:lnTo>
                  <a:pt x="138342" y="117117"/>
                </a:lnTo>
                <a:lnTo>
                  <a:pt x="138429" y="114300"/>
                </a:lnTo>
                <a:lnTo>
                  <a:pt x="135890" y="113030"/>
                </a:lnTo>
                <a:close/>
              </a:path>
              <a:path w="138429" h="162560">
                <a:moveTo>
                  <a:pt x="105798" y="7620"/>
                </a:moveTo>
                <a:lnTo>
                  <a:pt x="74929" y="7620"/>
                </a:lnTo>
                <a:lnTo>
                  <a:pt x="96817" y="15359"/>
                </a:lnTo>
                <a:lnTo>
                  <a:pt x="109061" y="33337"/>
                </a:lnTo>
                <a:lnTo>
                  <a:pt x="114399" y="53697"/>
                </a:lnTo>
                <a:lnTo>
                  <a:pt x="115570" y="68580"/>
                </a:lnTo>
                <a:lnTo>
                  <a:pt x="138429" y="68580"/>
                </a:lnTo>
                <a:lnTo>
                  <a:pt x="134758" y="43398"/>
                </a:lnTo>
                <a:lnTo>
                  <a:pt x="123348" y="21431"/>
                </a:lnTo>
                <a:lnTo>
                  <a:pt x="105798" y="7620"/>
                </a:lnTo>
                <a:close/>
              </a:path>
            </a:pathLst>
          </a:custGeom>
          <a:solidFill>
            <a:srgbClr val="000000"/>
          </a:solidFill>
        </p:spPr>
        <p:txBody>
          <a:bodyPr wrap="square" lIns="0" tIns="0" rIns="0" bIns="0" rtlCol="0"/>
          <a:lstStyle/>
          <a:p>
            <a:endParaRPr sz="1632"/>
          </a:p>
        </p:txBody>
      </p:sp>
      <p:sp>
        <p:nvSpPr>
          <p:cNvPr id="123" name="object 123"/>
          <p:cNvSpPr/>
          <p:nvPr/>
        </p:nvSpPr>
        <p:spPr>
          <a:xfrm>
            <a:off x="6359341" y="6005212"/>
            <a:ext cx="145106" cy="147410"/>
          </a:xfrm>
          <a:custGeom>
            <a:avLst/>
            <a:gdLst/>
            <a:ahLst/>
            <a:cxnLst/>
            <a:rect l="l" t="t" r="r" b="b"/>
            <a:pathLst>
              <a:path w="160020" h="162560">
                <a:moveTo>
                  <a:pt x="95643" y="7620"/>
                </a:moveTo>
                <a:lnTo>
                  <a:pt x="63500" y="7620"/>
                </a:lnTo>
                <a:lnTo>
                  <a:pt x="76219" y="10298"/>
                </a:lnTo>
                <a:lnTo>
                  <a:pt x="88106" y="18573"/>
                </a:lnTo>
                <a:lnTo>
                  <a:pt x="96897" y="32801"/>
                </a:lnTo>
                <a:lnTo>
                  <a:pt x="100329" y="53340"/>
                </a:lnTo>
                <a:lnTo>
                  <a:pt x="100329" y="66040"/>
                </a:lnTo>
                <a:lnTo>
                  <a:pt x="85923" y="67131"/>
                </a:lnTo>
                <a:lnTo>
                  <a:pt x="69850" y="69056"/>
                </a:lnTo>
                <a:lnTo>
                  <a:pt x="18752" y="89118"/>
                </a:lnTo>
                <a:lnTo>
                  <a:pt x="0" y="125730"/>
                </a:lnTo>
                <a:lnTo>
                  <a:pt x="5715" y="143271"/>
                </a:lnTo>
                <a:lnTo>
                  <a:pt x="20002" y="154622"/>
                </a:lnTo>
                <a:lnTo>
                  <a:pt x="38576" y="160734"/>
                </a:lnTo>
                <a:lnTo>
                  <a:pt x="57150" y="162560"/>
                </a:lnTo>
                <a:lnTo>
                  <a:pt x="73064" y="160139"/>
                </a:lnTo>
                <a:lnTo>
                  <a:pt x="81139" y="156210"/>
                </a:lnTo>
                <a:lnTo>
                  <a:pt x="59689" y="156210"/>
                </a:lnTo>
                <a:lnTo>
                  <a:pt x="47029" y="153927"/>
                </a:lnTo>
                <a:lnTo>
                  <a:pt x="36512" y="147478"/>
                </a:lnTo>
                <a:lnTo>
                  <a:pt x="29329" y="137457"/>
                </a:lnTo>
                <a:lnTo>
                  <a:pt x="26669" y="124460"/>
                </a:lnTo>
                <a:lnTo>
                  <a:pt x="29964" y="108842"/>
                </a:lnTo>
                <a:lnTo>
                  <a:pt x="41592" y="92868"/>
                </a:lnTo>
                <a:lnTo>
                  <a:pt x="64174" y="79990"/>
                </a:lnTo>
                <a:lnTo>
                  <a:pt x="100329" y="73660"/>
                </a:lnTo>
                <a:lnTo>
                  <a:pt x="125729" y="73660"/>
                </a:lnTo>
                <a:lnTo>
                  <a:pt x="125661" y="57150"/>
                </a:lnTo>
                <a:lnTo>
                  <a:pt x="113029" y="19050"/>
                </a:lnTo>
                <a:lnTo>
                  <a:pt x="101917" y="10715"/>
                </a:lnTo>
                <a:lnTo>
                  <a:pt x="95643" y="7620"/>
                </a:lnTo>
                <a:close/>
              </a:path>
              <a:path w="160020" h="162560">
                <a:moveTo>
                  <a:pt x="125729" y="133350"/>
                </a:moveTo>
                <a:lnTo>
                  <a:pt x="104139" y="133350"/>
                </a:lnTo>
                <a:lnTo>
                  <a:pt x="106005" y="143807"/>
                </a:lnTo>
                <a:lnTo>
                  <a:pt x="111442" y="153193"/>
                </a:lnTo>
                <a:lnTo>
                  <a:pt x="120213" y="159960"/>
                </a:lnTo>
                <a:lnTo>
                  <a:pt x="132079" y="162560"/>
                </a:lnTo>
                <a:lnTo>
                  <a:pt x="139124" y="161309"/>
                </a:lnTo>
                <a:lnTo>
                  <a:pt x="148431" y="156368"/>
                </a:lnTo>
                <a:lnTo>
                  <a:pt x="152512" y="151130"/>
                </a:lnTo>
                <a:lnTo>
                  <a:pt x="127000" y="151130"/>
                </a:lnTo>
                <a:lnTo>
                  <a:pt x="125729" y="134620"/>
                </a:lnTo>
                <a:lnTo>
                  <a:pt x="125729" y="133350"/>
                </a:lnTo>
                <a:close/>
              </a:path>
              <a:path w="160020" h="162560">
                <a:moveTo>
                  <a:pt x="125729" y="73660"/>
                </a:moveTo>
                <a:lnTo>
                  <a:pt x="100329" y="73660"/>
                </a:lnTo>
                <a:lnTo>
                  <a:pt x="100329" y="109220"/>
                </a:lnTo>
                <a:lnTo>
                  <a:pt x="96123" y="131028"/>
                </a:lnTo>
                <a:lnTo>
                  <a:pt x="85725" y="145573"/>
                </a:lnTo>
                <a:lnTo>
                  <a:pt x="72469" y="153689"/>
                </a:lnTo>
                <a:lnTo>
                  <a:pt x="59689" y="156210"/>
                </a:lnTo>
                <a:lnTo>
                  <a:pt x="81139" y="156210"/>
                </a:lnTo>
                <a:lnTo>
                  <a:pt x="86359" y="153670"/>
                </a:lnTo>
                <a:lnTo>
                  <a:pt x="96797" y="144343"/>
                </a:lnTo>
                <a:lnTo>
                  <a:pt x="104139" y="133350"/>
                </a:lnTo>
                <a:lnTo>
                  <a:pt x="125729" y="133350"/>
                </a:lnTo>
                <a:lnTo>
                  <a:pt x="125729" y="73660"/>
                </a:lnTo>
                <a:close/>
              </a:path>
              <a:path w="160020" h="162560">
                <a:moveTo>
                  <a:pt x="160019" y="107950"/>
                </a:moveTo>
                <a:lnTo>
                  <a:pt x="152400" y="107950"/>
                </a:lnTo>
                <a:lnTo>
                  <a:pt x="152400" y="128270"/>
                </a:lnTo>
                <a:lnTo>
                  <a:pt x="150931" y="140414"/>
                </a:lnTo>
                <a:lnTo>
                  <a:pt x="147319" y="147320"/>
                </a:lnTo>
                <a:lnTo>
                  <a:pt x="142755" y="150415"/>
                </a:lnTo>
                <a:lnTo>
                  <a:pt x="138429" y="151130"/>
                </a:lnTo>
                <a:lnTo>
                  <a:pt x="152512" y="151130"/>
                </a:lnTo>
                <a:lnTo>
                  <a:pt x="156547" y="145950"/>
                </a:lnTo>
                <a:lnTo>
                  <a:pt x="160019" y="128270"/>
                </a:lnTo>
                <a:lnTo>
                  <a:pt x="160019" y="107950"/>
                </a:lnTo>
                <a:close/>
              </a:path>
              <a:path w="160020" h="162560">
                <a:moveTo>
                  <a:pt x="64769" y="0"/>
                </a:moveTo>
                <a:lnTo>
                  <a:pt x="43914" y="2936"/>
                </a:lnTo>
                <a:lnTo>
                  <a:pt x="26511" y="11112"/>
                </a:lnTo>
                <a:lnTo>
                  <a:pt x="14585" y="23574"/>
                </a:lnTo>
                <a:lnTo>
                  <a:pt x="10159" y="39370"/>
                </a:lnTo>
                <a:lnTo>
                  <a:pt x="10159" y="50800"/>
                </a:lnTo>
                <a:lnTo>
                  <a:pt x="16509" y="57150"/>
                </a:lnTo>
                <a:lnTo>
                  <a:pt x="36829" y="57150"/>
                </a:lnTo>
                <a:lnTo>
                  <a:pt x="43179" y="49530"/>
                </a:lnTo>
                <a:lnTo>
                  <a:pt x="43179" y="35560"/>
                </a:lnTo>
                <a:lnTo>
                  <a:pt x="40639" y="24130"/>
                </a:lnTo>
                <a:lnTo>
                  <a:pt x="25400" y="24130"/>
                </a:lnTo>
                <a:lnTo>
                  <a:pt x="33496" y="16192"/>
                </a:lnTo>
                <a:lnTo>
                  <a:pt x="43497" y="11112"/>
                </a:lnTo>
                <a:lnTo>
                  <a:pt x="53975" y="8413"/>
                </a:lnTo>
                <a:lnTo>
                  <a:pt x="63500" y="7620"/>
                </a:lnTo>
                <a:lnTo>
                  <a:pt x="95643" y="7620"/>
                </a:lnTo>
                <a:lnTo>
                  <a:pt x="89852" y="4762"/>
                </a:lnTo>
                <a:lnTo>
                  <a:pt x="77311" y="1190"/>
                </a:lnTo>
                <a:lnTo>
                  <a:pt x="64769" y="0"/>
                </a:lnTo>
                <a:close/>
              </a:path>
            </a:pathLst>
          </a:custGeom>
          <a:solidFill>
            <a:srgbClr val="000000"/>
          </a:solidFill>
        </p:spPr>
        <p:txBody>
          <a:bodyPr wrap="square" lIns="0" tIns="0" rIns="0" bIns="0" rtlCol="0"/>
          <a:lstStyle/>
          <a:p>
            <a:endParaRPr sz="1632"/>
          </a:p>
        </p:txBody>
      </p:sp>
      <p:sp>
        <p:nvSpPr>
          <p:cNvPr id="124" name="object 124"/>
          <p:cNvSpPr/>
          <p:nvPr/>
        </p:nvSpPr>
        <p:spPr>
          <a:xfrm>
            <a:off x="6517115" y="6005212"/>
            <a:ext cx="123225" cy="147410"/>
          </a:xfrm>
          <a:custGeom>
            <a:avLst/>
            <a:gdLst/>
            <a:ahLst/>
            <a:cxnLst/>
            <a:rect l="l" t="t" r="r" b="b"/>
            <a:pathLst>
              <a:path w="135890" h="162560">
                <a:moveTo>
                  <a:pt x="77470" y="0"/>
                </a:moveTo>
                <a:lnTo>
                  <a:pt x="46612" y="6647"/>
                </a:lnTo>
                <a:lnTo>
                  <a:pt x="22066" y="24606"/>
                </a:lnTo>
                <a:lnTo>
                  <a:pt x="5853" y="50899"/>
                </a:lnTo>
                <a:lnTo>
                  <a:pt x="0" y="82550"/>
                </a:lnTo>
                <a:lnTo>
                  <a:pt x="6012" y="114339"/>
                </a:lnTo>
                <a:lnTo>
                  <a:pt x="22383" y="139700"/>
                </a:lnTo>
                <a:lnTo>
                  <a:pt x="46612" y="156487"/>
                </a:lnTo>
                <a:lnTo>
                  <a:pt x="76200" y="162560"/>
                </a:lnTo>
                <a:lnTo>
                  <a:pt x="105886" y="155952"/>
                </a:lnTo>
                <a:lnTo>
                  <a:pt x="108696" y="153670"/>
                </a:lnTo>
                <a:lnTo>
                  <a:pt x="78740" y="153670"/>
                </a:lnTo>
                <a:lnTo>
                  <a:pt x="63301" y="150395"/>
                </a:lnTo>
                <a:lnTo>
                  <a:pt x="46672" y="138906"/>
                </a:lnTo>
                <a:lnTo>
                  <a:pt x="33377" y="116701"/>
                </a:lnTo>
                <a:lnTo>
                  <a:pt x="27940" y="81280"/>
                </a:lnTo>
                <a:lnTo>
                  <a:pt x="32821" y="45858"/>
                </a:lnTo>
                <a:lnTo>
                  <a:pt x="45084" y="23653"/>
                </a:lnTo>
                <a:lnTo>
                  <a:pt x="61158" y="12164"/>
                </a:lnTo>
                <a:lnTo>
                  <a:pt x="77470" y="8890"/>
                </a:lnTo>
                <a:lnTo>
                  <a:pt x="112159" y="8890"/>
                </a:lnTo>
                <a:lnTo>
                  <a:pt x="97254" y="2559"/>
                </a:lnTo>
                <a:lnTo>
                  <a:pt x="77470" y="0"/>
                </a:lnTo>
                <a:close/>
              </a:path>
              <a:path w="135890" h="162560">
                <a:moveTo>
                  <a:pt x="135890" y="114300"/>
                </a:moveTo>
                <a:lnTo>
                  <a:pt x="127000" y="114300"/>
                </a:lnTo>
                <a:lnTo>
                  <a:pt x="127000" y="116840"/>
                </a:lnTo>
                <a:lnTo>
                  <a:pt x="116601" y="136525"/>
                </a:lnTo>
                <a:lnTo>
                  <a:pt x="103822" y="147637"/>
                </a:lnTo>
                <a:lnTo>
                  <a:pt x="90566" y="152558"/>
                </a:lnTo>
                <a:lnTo>
                  <a:pt x="78740" y="153670"/>
                </a:lnTo>
                <a:lnTo>
                  <a:pt x="108696" y="153670"/>
                </a:lnTo>
                <a:lnTo>
                  <a:pt x="124142" y="141128"/>
                </a:lnTo>
                <a:lnTo>
                  <a:pt x="133350" y="125591"/>
                </a:lnTo>
                <a:lnTo>
                  <a:pt x="135890" y="116840"/>
                </a:lnTo>
                <a:lnTo>
                  <a:pt x="135890" y="114300"/>
                </a:lnTo>
                <a:close/>
              </a:path>
              <a:path w="135890" h="162560">
                <a:moveTo>
                  <a:pt x="112159" y="8890"/>
                </a:moveTo>
                <a:lnTo>
                  <a:pt x="77470" y="8890"/>
                </a:lnTo>
                <a:lnTo>
                  <a:pt x="82708" y="9088"/>
                </a:lnTo>
                <a:lnTo>
                  <a:pt x="92710" y="10477"/>
                </a:lnTo>
                <a:lnTo>
                  <a:pt x="104616" y="14247"/>
                </a:lnTo>
                <a:lnTo>
                  <a:pt x="115570" y="21590"/>
                </a:lnTo>
                <a:lnTo>
                  <a:pt x="101600" y="22860"/>
                </a:lnTo>
                <a:lnTo>
                  <a:pt x="97790" y="34290"/>
                </a:lnTo>
                <a:lnTo>
                  <a:pt x="97790" y="46990"/>
                </a:lnTo>
                <a:lnTo>
                  <a:pt x="105410" y="54610"/>
                </a:lnTo>
                <a:lnTo>
                  <a:pt x="124460" y="54610"/>
                </a:lnTo>
                <a:lnTo>
                  <a:pt x="132079" y="48260"/>
                </a:lnTo>
                <a:lnTo>
                  <a:pt x="132079" y="38100"/>
                </a:lnTo>
                <a:lnTo>
                  <a:pt x="127297" y="21967"/>
                </a:lnTo>
                <a:lnTo>
                  <a:pt x="114776" y="10001"/>
                </a:lnTo>
                <a:lnTo>
                  <a:pt x="112159" y="8890"/>
                </a:lnTo>
                <a:close/>
              </a:path>
            </a:pathLst>
          </a:custGeom>
          <a:solidFill>
            <a:srgbClr val="000000"/>
          </a:solidFill>
        </p:spPr>
        <p:txBody>
          <a:bodyPr wrap="square" lIns="0" tIns="0" rIns="0" bIns="0" rtlCol="0"/>
          <a:lstStyle/>
          <a:p>
            <a:endParaRPr sz="1632"/>
          </a:p>
        </p:txBody>
      </p:sp>
      <p:sp>
        <p:nvSpPr>
          <p:cNvPr id="125" name="object 125"/>
          <p:cNvSpPr/>
          <p:nvPr/>
        </p:nvSpPr>
        <p:spPr>
          <a:xfrm>
            <a:off x="6654159" y="5951085"/>
            <a:ext cx="101344" cy="201537"/>
          </a:xfrm>
          <a:custGeom>
            <a:avLst/>
            <a:gdLst/>
            <a:ahLst/>
            <a:cxnLst/>
            <a:rect l="l" t="t" r="r" b="b"/>
            <a:pathLst>
              <a:path w="111759" h="222250">
                <a:moveTo>
                  <a:pt x="54610" y="76200"/>
                </a:moveTo>
                <a:lnTo>
                  <a:pt x="29210" y="76200"/>
                </a:lnTo>
                <a:lnTo>
                  <a:pt x="29210" y="173990"/>
                </a:lnTo>
                <a:lnTo>
                  <a:pt x="34587" y="200282"/>
                </a:lnTo>
                <a:lnTo>
                  <a:pt x="47466" y="214788"/>
                </a:lnTo>
                <a:lnTo>
                  <a:pt x="62964" y="220960"/>
                </a:lnTo>
                <a:lnTo>
                  <a:pt x="76200" y="222250"/>
                </a:lnTo>
                <a:lnTo>
                  <a:pt x="92471" y="218102"/>
                </a:lnTo>
                <a:lnTo>
                  <a:pt x="97257" y="213359"/>
                </a:lnTo>
                <a:lnTo>
                  <a:pt x="77470" y="213359"/>
                </a:lnTo>
                <a:lnTo>
                  <a:pt x="64254" y="208299"/>
                </a:lnTo>
                <a:lnTo>
                  <a:pt x="57467" y="196691"/>
                </a:lnTo>
                <a:lnTo>
                  <a:pt x="54967" y="183892"/>
                </a:lnTo>
                <a:lnTo>
                  <a:pt x="54610" y="175259"/>
                </a:lnTo>
                <a:lnTo>
                  <a:pt x="54610" y="76200"/>
                </a:lnTo>
                <a:close/>
              </a:path>
              <a:path w="111759" h="222250">
                <a:moveTo>
                  <a:pt x="111760" y="154940"/>
                </a:moveTo>
                <a:lnTo>
                  <a:pt x="102870" y="154940"/>
                </a:lnTo>
                <a:lnTo>
                  <a:pt x="102870" y="173990"/>
                </a:lnTo>
                <a:lnTo>
                  <a:pt x="101044" y="191392"/>
                </a:lnTo>
                <a:lnTo>
                  <a:pt x="95885" y="203676"/>
                </a:lnTo>
                <a:lnTo>
                  <a:pt x="87868" y="210958"/>
                </a:lnTo>
                <a:lnTo>
                  <a:pt x="77470" y="213359"/>
                </a:lnTo>
                <a:lnTo>
                  <a:pt x="97257" y="213359"/>
                </a:lnTo>
                <a:lnTo>
                  <a:pt x="103504" y="207168"/>
                </a:lnTo>
                <a:lnTo>
                  <a:pt x="109775" y="191710"/>
                </a:lnTo>
                <a:lnTo>
                  <a:pt x="111760" y="173990"/>
                </a:lnTo>
                <a:lnTo>
                  <a:pt x="111760" y="154940"/>
                </a:lnTo>
                <a:close/>
              </a:path>
              <a:path w="111759" h="222250">
                <a:moveTo>
                  <a:pt x="54610" y="0"/>
                </a:moveTo>
                <a:lnTo>
                  <a:pt x="45720" y="0"/>
                </a:lnTo>
                <a:lnTo>
                  <a:pt x="42862" y="22860"/>
                </a:lnTo>
                <a:lnTo>
                  <a:pt x="35242" y="44767"/>
                </a:lnTo>
                <a:lnTo>
                  <a:pt x="21431" y="61436"/>
                </a:lnTo>
                <a:lnTo>
                  <a:pt x="0" y="68580"/>
                </a:lnTo>
                <a:lnTo>
                  <a:pt x="0" y="76200"/>
                </a:lnTo>
                <a:lnTo>
                  <a:pt x="105410" y="76200"/>
                </a:lnTo>
                <a:lnTo>
                  <a:pt x="105410" y="66040"/>
                </a:lnTo>
                <a:lnTo>
                  <a:pt x="54610" y="66040"/>
                </a:lnTo>
                <a:lnTo>
                  <a:pt x="54610" y="0"/>
                </a:lnTo>
                <a:close/>
              </a:path>
            </a:pathLst>
          </a:custGeom>
          <a:solidFill>
            <a:srgbClr val="000000"/>
          </a:solidFill>
        </p:spPr>
        <p:txBody>
          <a:bodyPr wrap="square" lIns="0" tIns="0" rIns="0" bIns="0" rtlCol="0"/>
          <a:lstStyle/>
          <a:p>
            <a:endParaRPr sz="1632"/>
          </a:p>
        </p:txBody>
      </p:sp>
      <p:sp>
        <p:nvSpPr>
          <p:cNvPr id="126" name="object 126"/>
          <p:cNvSpPr/>
          <p:nvPr/>
        </p:nvSpPr>
        <p:spPr>
          <a:xfrm>
            <a:off x="6783144" y="6005212"/>
            <a:ext cx="105950" cy="147410"/>
          </a:xfrm>
          <a:custGeom>
            <a:avLst/>
            <a:gdLst/>
            <a:ahLst/>
            <a:cxnLst/>
            <a:rect l="l" t="t" r="r" b="b"/>
            <a:pathLst>
              <a:path w="116840" h="162560">
                <a:moveTo>
                  <a:pt x="7620" y="99060"/>
                </a:moveTo>
                <a:lnTo>
                  <a:pt x="0" y="99060"/>
                </a:lnTo>
                <a:lnTo>
                  <a:pt x="0" y="162560"/>
                </a:lnTo>
                <a:lnTo>
                  <a:pt x="5079" y="162560"/>
                </a:lnTo>
                <a:lnTo>
                  <a:pt x="12700" y="156210"/>
                </a:lnTo>
                <a:lnTo>
                  <a:pt x="12700" y="154940"/>
                </a:lnTo>
                <a:lnTo>
                  <a:pt x="19050" y="148590"/>
                </a:lnTo>
                <a:lnTo>
                  <a:pt x="34284" y="148590"/>
                </a:lnTo>
                <a:lnTo>
                  <a:pt x="25082" y="141605"/>
                </a:lnTo>
                <a:lnTo>
                  <a:pt x="15200" y="125134"/>
                </a:lnTo>
                <a:lnTo>
                  <a:pt x="8890" y="104140"/>
                </a:lnTo>
                <a:lnTo>
                  <a:pt x="8890" y="100330"/>
                </a:lnTo>
                <a:lnTo>
                  <a:pt x="7620" y="99060"/>
                </a:lnTo>
                <a:close/>
              </a:path>
              <a:path w="116840" h="162560">
                <a:moveTo>
                  <a:pt x="34284" y="148590"/>
                </a:moveTo>
                <a:lnTo>
                  <a:pt x="19050" y="148590"/>
                </a:lnTo>
                <a:lnTo>
                  <a:pt x="30559" y="156666"/>
                </a:lnTo>
                <a:lnTo>
                  <a:pt x="41592" y="160813"/>
                </a:lnTo>
                <a:lnTo>
                  <a:pt x="51196" y="162341"/>
                </a:lnTo>
                <a:lnTo>
                  <a:pt x="58420" y="162560"/>
                </a:lnTo>
                <a:lnTo>
                  <a:pt x="85228" y="158591"/>
                </a:lnTo>
                <a:lnTo>
                  <a:pt x="89285" y="156210"/>
                </a:lnTo>
                <a:lnTo>
                  <a:pt x="58420" y="156210"/>
                </a:lnTo>
                <a:lnTo>
                  <a:pt x="39250" y="152360"/>
                </a:lnTo>
                <a:lnTo>
                  <a:pt x="34284" y="148590"/>
                </a:lnTo>
                <a:close/>
              </a:path>
              <a:path w="116840" h="162560">
                <a:moveTo>
                  <a:pt x="57150" y="0"/>
                </a:moveTo>
                <a:lnTo>
                  <a:pt x="29467" y="4067"/>
                </a:lnTo>
                <a:lnTo>
                  <a:pt x="11906" y="14446"/>
                </a:lnTo>
                <a:lnTo>
                  <a:pt x="2678" y="28396"/>
                </a:lnTo>
                <a:lnTo>
                  <a:pt x="0" y="43180"/>
                </a:lnTo>
                <a:lnTo>
                  <a:pt x="932" y="52228"/>
                </a:lnTo>
                <a:lnTo>
                  <a:pt x="33337" y="83343"/>
                </a:lnTo>
                <a:lnTo>
                  <a:pt x="62229" y="90170"/>
                </a:lnTo>
                <a:lnTo>
                  <a:pt x="71199" y="92293"/>
                </a:lnTo>
                <a:lnTo>
                  <a:pt x="83502" y="97631"/>
                </a:lnTo>
                <a:lnTo>
                  <a:pt x="94376" y="107493"/>
                </a:lnTo>
                <a:lnTo>
                  <a:pt x="99059" y="123190"/>
                </a:lnTo>
                <a:lnTo>
                  <a:pt x="96639" y="135850"/>
                </a:lnTo>
                <a:lnTo>
                  <a:pt x="89217" y="146367"/>
                </a:lnTo>
                <a:lnTo>
                  <a:pt x="76557" y="153550"/>
                </a:lnTo>
                <a:lnTo>
                  <a:pt x="58420" y="156210"/>
                </a:lnTo>
                <a:lnTo>
                  <a:pt x="89285" y="156210"/>
                </a:lnTo>
                <a:lnTo>
                  <a:pt x="103346" y="147955"/>
                </a:lnTo>
                <a:lnTo>
                  <a:pt x="113605" y="132556"/>
                </a:lnTo>
                <a:lnTo>
                  <a:pt x="116840" y="114300"/>
                </a:lnTo>
                <a:lnTo>
                  <a:pt x="114994" y="100905"/>
                </a:lnTo>
                <a:lnTo>
                  <a:pt x="82232" y="67945"/>
                </a:lnTo>
                <a:lnTo>
                  <a:pt x="60959" y="63500"/>
                </a:lnTo>
                <a:lnTo>
                  <a:pt x="45442" y="59650"/>
                </a:lnTo>
                <a:lnTo>
                  <a:pt x="31115" y="54610"/>
                </a:lnTo>
                <a:lnTo>
                  <a:pt x="20597" y="46712"/>
                </a:lnTo>
                <a:lnTo>
                  <a:pt x="16509" y="34290"/>
                </a:lnTo>
                <a:lnTo>
                  <a:pt x="18395" y="24030"/>
                </a:lnTo>
                <a:lnTo>
                  <a:pt x="24923" y="15081"/>
                </a:lnTo>
                <a:lnTo>
                  <a:pt x="37405" y="8751"/>
                </a:lnTo>
                <a:lnTo>
                  <a:pt x="57150" y="6350"/>
                </a:lnTo>
                <a:lnTo>
                  <a:pt x="83811" y="6350"/>
                </a:lnTo>
                <a:lnTo>
                  <a:pt x="80367" y="4286"/>
                </a:lnTo>
                <a:lnTo>
                  <a:pt x="70802" y="1270"/>
                </a:lnTo>
                <a:lnTo>
                  <a:pt x="62666" y="158"/>
                </a:lnTo>
                <a:lnTo>
                  <a:pt x="57150" y="0"/>
                </a:lnTo>
                <a:close/>
              </a:path>
              <a:path w="116840" h="162560">
                <a:moveTo>
                  <a:pt x="83811" y="6350"/>
                </a:moveTo>
                <a:lnTo>
                  <a:pt x="57150" y="6350"/>
                </a:lnTo>
                <a:lnTo>
                  <a:pt x="80109" y="11668"/>
                </a:lnTo>
                <a:lnTo>
                  <a:pt x="92233" y="24130"/>
                </a:lnTo>
                <a:lnTo>
                  <a:pt x="96976" y="38496"/>
                </a:lnTo>
                <a:lnTo>
                  <a:pt x="97790" y="49530"/>
                </a:lnTo>
                <a:lnTo>
                  <a:pt x="99059" y="53340"/>
                </a:lnTo>
                <a:lnTo>
                  <a:pt x="107950" y="53340"/>
                </a:lnTo>
                <a:lnTo>
                  <a:pt x="107950" y="10160"/>
                </a:lnTo>
                <a:lnTo>
                  <a:pt x="90170" y="10160"/>
                </a:lnTo>
                <a:lnTo>
                  <a:pt x="83811" y="6350"/>
                </a:lnTo>
                <a:close/>
              </a:path>
              <a:path w="116840" h="162560">
                <a:moveTo>
                  <a:pt x="107950" y="0"/>
                </a:moveTo>
                <a:lnTo>
                  <a:pt x="101600" y="0"/>
                </a:lnTo>
                <a:lnTo>
                  <a:pt x="96520" y="3810"/>
                </a:lnTo>
                <a:lnTo>
                  <a:pt x="95250" y="6350"/>
                </a:lnTo>
                <a:lnTo>
                  <a:pt x="91440" y="8890"/>
                </a:lnTo>
                <a:lnTo>
                  <a:pt x="90170" y="10160"/>
                </a:lnTo>
                <a:lnTo>
                  <a:pt x="107950" y="10160"/>
                </a:lnTo>
                <a:lnTo>
                  <a:pt x="107950" y="0"/>
                </a:lnTo>
                <a:close/>
              </a:path>
            </a:pathLst>
          </a:custGeom>
          <a:solidFill>
            <a:srgbClr val="000000"/>
          </a:solidFill>
        </p:spPr>
        <p:txBody>
          <a:bodyPr wrap="square" lIns="0" tIns="0" rIns="0" bIns="0" rtlCol="0"/>
          <a:lstStyle/>
          <a:p>
            <a:endParaRPr sz="1632"/>
          </a:p>
        </p:txBody>
      </p:sp>
      <p:sp>
        <p:nvSpPr>
          <p:cNvPr id="127" name="object 127"/>
          <p:cNvSpPr/>
          <p:nvPr/>
        </p:nvSpPr>
        <p:spPr>
          <a:xfrm>
            <a:off x="6993892" y="6010971"/>
            <a:ext cx="221114" cy="141651"/>
          </a:xfrm>
          <a:custGeom>
            <a:avLst/>
            <a:gdLst/>
            <a:ahLst/>
            <a:cxnLst/>
            <a:rect l="l" t="t" r="r" b="b"/>
            <a:pathLst>
              <a:path w="243840" h="156210">
                <a:moveTo>
                  <a:pt x="71120" y="0"/>
                </a:moveTo>
                <a:lnTo>
                  <a:pt x="0" y="0"/>
                </a:lnTo>
                <a:lnTo>
                  <a:pt x="0" y="10160"/>
                </a:lnTo>
                <a:lnTo>
                  <a:pt x="11132" y="10537"/>
                </a:lnTo>
                <a:lnTo>
                  <a:pt x="18573" y="12223"/>
                </a:lnTo>
                <a:lnTo>
                  <a:pt x="23395" y="16053"/>
                </a:lnTo>
                <a:lnTo>
                  <a:pt x="26670" y="22860"/>
                </a:lnTo>
                <a:lnTo>
                  <a:pt x="71120" y="149860"/>
                </a:lnTo>
                <a:lnTo>
                  <a:pt x="72390" y="154940"/>
                </a:lnTo>
                <a:lnTo>
                  <a:pt x="73660" y="156210"/>
                </a:lnTo>
                <a:lnTo>
                  <a:pt x="83820" y="156210"/>
                </a:lnTo>
                <a:lnTo>
                  <a:pt x="83820" y="154940"/>
                </a:lnTo>
                <a:lnTo>
                  <a:pt x="85090" y="149860"/>
                </a:lnTo>
                <a:lnTo>
                  <a:pt x="95218" y="121920"/>
                </a:lnTo>
                <a:lnTo>
                  <a:pt x="86360" y="121920"/>
                </a:lnTo>
                <a:lnTo>
                  <a:pt x="52070" y="26670"/>
                </a:lnTo>
                <a:lnTo>
                  <a:pt x="50800" y="22860"/>
                </a:lnTo>
                <a:lnTo>
                  <a:pt x="50800" y="10160"/>
                </a:lnTo>
                <a:lnTo>
                  <a:pt x="71120" y="10160"/>
                </a:lnTo>
                <a:lnTo>
                  <a:pt x="71120" y="0"/>
                </a:lnTo>
                <a:close/>
              </a:path>
              <a:path w="243840" h="156210">
                <a:moveTo>
                  <a:pt x="143542" y="48260"/>
                </a:moveTo>
                <a:lnTo>
                  <a:pt x="121920" y="48260"/>
                </a:lnTo>
                <a:lnTo>
                  <a:pt x="158750" y="151130"/>
                </a:lnTo>
                <a:lnTo>
                  <a:pt x="158750" y="154940"/>
                </a:lnTo>
                <a:lnTo>
                  <a:pt x="160020" y="156210"/>
                </a:lnTo>
                <a:lnTo>
                  <a:pt x="168910" y="156210"/>
                </a:lnTo>
                <a:lnTo>
                  <a:pt x="170180" y="153670"/>
                </a:lnTo>
                <a:lnTo>
                  <a:pt x="172720" y="151130"/>
                </a:lnTo>
                <a:lnTo>
                  <a:pt x="181022" y="127000"/>
                </a:lnTo>
                <a:lnTo>
                  <a:pt x="171450" y="127000"/>
                </a:lnTo>
                <a:lnTo>
                  <a:pt x="143542" y="48260"/>
                </a:lnTo>
                <a:close/>
              </a:path>
              <a:path w="243840" h="156210">
                <a:moveTo>
                  <a:pt x="243840" y="0"/>
                </a:moveTo>
                <a:lnTo>
                  <a:pt x="184150" y="0"/>
                </a:lnTo>
                <a:lnTo>
                  <a:pt x="184150" y="10160"/>
                </a:lnTo>
                <a:lnTo>
                  <a:pt x="193417" y="11509"/>
                </a:lnTo>
                <a:lnTo>
                  <a:pt x="200183" y="15240"/>
                </a:lnTo>
                <a:lnTo>
                  <a:pt x="204331" y="20875"/>
                </a:lnTo>
                <a:lnTo>
                  <a:pt x="205740" y="27940"/>
                </a:lnTo>
                <a:lnTo>
                  <a:pt x="205740" y="30480"/>
                </a:lnTo>
                <a:lnTo>
                  <a:pt x="203200" y="34290"/>
                </a:lnTo>
                <a:lnTo>
                  <a:pt x="171450" y="127000"/>
                </a:lnTo>
                <a:lnTo>
                  <a:pt x="181022" y="127000"/>
                </a:lnTo>
                <a:lnTo>
                  <a:pt x="213360" y="33020"/>
                </a:lnTo>
                <a:lnTo>
                  <a:pt x="219015" y="21947"/>
                </a:lnTo>
                <a:lnTo>
                  <a:pt x="226218" y="14922"/>
                </a:lnTo>
                <a:lnTo>
                  <a:pt x="234612" y="11231"/>
                </a:lnTo>
                <a:lnTo>
                  <a:pt x="243840" y="10160"/>
                </a:lnTo>
                <a:lnTo>
                  <a:pt x="243840" y="0"/>
                </a:lnTo>
                <a:close/>
              </a:path>
              <a:path w="243840" h="156210">
                <a:moveTo>
                  <a:pt x="133350" y="10160"/>
                </a:moveTo>
                <a:lnTo>
                  <a:pt x="99060" y="10160"/>
                </a:lnTo>
                <a:lnTo>
                  <a:pt x="104140" y="11430"/>
                </a:lnTo>
                <a:lnTo>
                  <a:pt x="109220" y="15240"/>
                </a:lnTo>
                <a:lnTo>
                  <a:pt x="110490" y="17780"/>
                </a:lnTo>
                <a:lnTo>
                  <a:pt x="114300" y="29210"/>
                </a:lnTo>
                <a:lnTo>
                  <a:pt x="116840" y="35560"/>
                </a:lnTo>
                <a:lnTo>
                  <a:pt x="86360" y="121920"/>
                </a:lnTo>
                <a:lnTo>
                  <a:pt x="95218" y="121920"/>
                </a:lnTo>
                <a:lnTo>
                  <a:pt x="121920" y="48260"/>
                </a:lnTo>
                <a:lnTo>
                  <a:pt x="143542" y="48260"/>
                </a:lnTo>
                <a:lnTo>
                  <a:pt x="135890" y="26670"/>
                </a:lnTo>
                <a:lnTo>
                  <a:pt x="133350" y="22860"/>
                </a:lnTo>
                <a:lnTo>
                  <a:pt x="133350" y="10160"/>
                </a:lnTo>
                <a:close/>
              </a:path>
              <a:path w="243840" h="156210">
                <a:moveTo>
                  <a:pt x="154940" y="0"/>
                </a:moveTo>
                <a:lnTo>
                  <a:pt x="86360" y="0"/>
                </a:lnTo>
                <a:lnTo>
                  <a:pt x="86360" y="10160"/>
                </a:lnTo>
                <a:lnTo>
                  <a:pt x="154940" y="10160"/>
                </a:lnTo>
                <a:lnTo>
                  <a:pt x="154940" y="0"/>
                </a:lnTo>
                <a:close/>
              </a:path>
            </a:pathLst>
          </a:custGeom>
          <a:solidFill>
            <a:srgbClr val="000000"/>
          </a:solidFill>
        </p:spPr>
        <p:txBody>
          <a:bodyPr wrap="square" lIns="0" tIns="0" rIns="0" bIns="0" rtlCol="0"/>
          <a:lstStyle/>
          <a:p>
            <a:endParaRPr sz="1632"/>
          </a:p>
        </p:txBody>
      </p:sp>
      <p:sp>
        <p:nvSpPr>
          <p:cNvPr id="128" name="object 128"/>
          <p:cNvSpPr/>
          <p:nvPr/>
        </p:nvSpPr>
        <p:spPr>
          <a:xfrm>
            <a:off x="7229978" y="5933811"/>
            <a:ext cx="69098" cy="215356"/>
          </a:xfrm>
          <a:custGeom>
            <a:avLst/>
            <a:gdLst/>
            <a:ahLst/>
            <a:cxnLst/>
            <a:rect l="l" t="t" r="r" b="b"/>
            <a:pathLst>
              <a:path w="76200" h="237489">
                <a:moveTo>
                  <a:pt x="50800" y="80009"/>
                </a:moveTo>
                <a:lnTo>
                  <a:pt x="0" y="83819"/>
                </a:lnTo>
                <a:lnTo>
                  <a:pt x="0" y="95250"/>
                </a:lnTo>
                <a:lnTo>
                  <a:pt x="14545" y="95904"/>
                </a:lnTo>
                <a:lnTo>
                  <a:pt x="23018" y="98583"/>
                </a:lnTo>
                <a:lnTo>
                  <a:pt x="26967" y="104358"/>
                </a:lnTo>
                <a:lnTo>
                  <a:pt x="27940" y="114300"/>
                </a:lnTo>
                <a:lnTo>
                  <a:pt x="27940" y="209550"/>
                </a:lnTo>
                <a:lnTo>
                  <a:pt x="26967" y="219094"/>
                </a:lnTo>
                <a:lnTo>
                  <a:pt x="23018" y="223996"/>
                </a:lnTo>
                <a:lnTo>
                  <a:pt x="14545" y="225802"/>
                </a:lnTo>
                <a:lnTo>
                  <a:pt x="0" y="226059"/>
                </a:lnTo>
                <a:lnTo>
                  <a:pt x="0" y="237490"/>
                </a:lnTo>
                <a:lnTo>
                  <a:pt x="9187" y="237291"/>
                </a:lnTo>
                <a:lnTo>
                  <a:pt x="30896" y="236418"/>
                </a:lnTo>
                <a:lnTo>
                  <a:pt x="39370" y="236219"/>
                </a:lnTo>
                <a:lnTo>
                  <a:pt x="76200" y="236219"/>
                </a:lnTo>
                <a:lnTo>
                  <a:pt x="76200" y="226059"/>
                </a:lnTo>
                <a:lnTo>
                  <a:pt x="62587" y="225643"/>
                </a:lnTo>
                <a:lnTo>
                  <a:pt x="54927" y="223678"/>
                </a:lnTo>
                <a:lnTo>
                  <a:pt x="51554" y="219094"/>
                </a:lnTo>
                <a:lnTo>
                  <a:pt x="50800" y="210819"/>
                </a:lnTo>
                <a:lnTo>
                  <a:pt x="50800" y="80009"/>
                </a:lnTo>
                <a:close/>
              </a:path>
              <a:path w="76200" h="237489">
                <a:moveTo>
                  <a:pt x="76200" y="236219"/>
                </a:moveTo>
                <a:lnTo>
                  <a:pt x="39370" y="236219"/>
                </a:lnTo>
                <a:lnTo>
                  <a:pt x="48696" y="236418"/>
                </a:lnTo>
                <a:lnTo>
                  <a:pt x="66873" y="237291"/>
                </a:lnTo>
                <a:lnTo>
                  <a:pt x="76200" y="237490"/>
                </a:lnTo>
                <a:lnTo>
                  <a:pt x="76200" y="236219"/>
                </a:lnTo>
                <a:close/>
              </a:path>
              <a:path w="76200" h="237489">
                <a:moveTo>
                  <a:pt x="34290" y="0"/>
                </a:moveTo>
                <a:lnTo>
                  <a:pt x="26491" y="1726"/>
                </a:lnTo>
                <a:lnTo>
                  <a:pt x="20478" y="6191"/>
                </a:lnTo>
                <a:lnTo>
                  <a:pt x="16609" y="12322"/>
                </a:lnTo>
                <a:lnTo>
                  <a:pt x="15240" y="19050"/>
                </a:lnTo>
                <a:lnTo>
                  <a:pt x="16609" y="25578"/>
                </a:lnTo>
                <a:lnTo>
                  <a:pt x="20478" y="31273"/>
                </a:lnTo>
                <a:lnTo>
                  <a:pt x="26491" y="35302"/>
                </a:lnTo>
                <a:lnTo>
                  <a:pt x="34290" y="36830"/>
                </a:lnTo>
                <a:lnTo>
                  <a:pt x="41017" y="35480"/>
                </a:lnTo>
                <a:lnTo>
                  <a:pt x="47148" y="31750"/>
                </a:lnTo>
                <a:lnTo>
                  <a:pt x="51613" y="26114"/>
                </a:lnTo>
                <a:lnTo>
                  <a:pt x="53340" y="19050"/>
                </a:lnTo>
                <a:lnTo>
                  <a:pt x="51613" y="10715"/>
                </a:lnTo>
                <a:lnTo>
                  <a:pt x="47148" y="4762"/>
                </a:lnTo>
                <a:lnTo>
                  <a:pt x="41017" y="1190"/>
                </a:lnTo>
                <a:lnTo>
                  <a:pt x="34290" y="0"/>
                </a:lnTo>
                <a:close/>
              </a:path>
            </a:pathLst>
          </a:custGeom>
          <a:solidFill>
            <a:srgbClr val="000000"/>
          </a:solidFill>
        </p:spPr>
        <p:txBody>
          <a:bodyPr wrap="square" lIns="0" tIns="0" rIns="0" bIns="0" rtlCol="0"/>
          <a:lstStyle/>
          <a:p>
            <a:endParaRPr sz="1632"/>
          </a:p>
        </p:txBody>
      </p:sp>
      <p:sp>
        <p:nvSpPr>
          <p:cNvPr id="129" name="object 129"/>
          <p:cNvSpPr/>
          <p:nvPr/>
        </p:nvSpPr>
        <p:spPr>
          <a:xfrm>
            <a:off x="7314047" y="5951085"/>
            <a:ext cx="101344" cy="201537"/>
          </a:xfrm>
          <a:custGeom>
            <a:avLst/>
            <a:gdLst/>
            <a:ahLst/>
            <a:cxnLst/>
            <a:rect l="l" t="t" r="r" b="b"/>
            <a:pathLst>
              <a:path w="111759" h="222250">
                <a:moveTo>
                  <a:pt x="54609" y="76200"/>
                </a:moveTo>
                <a:lnTo>
                  <a:pt x="30479" y="76200"/>
                </a:lnTo>
                <a:lnTo>
                  <a:pt x="30479" y="173990"/>
                </a:lnTo>
                <a:lnTo>
                  <a:pt x="35837" y="200282"/>
                </a:lnTo>
                <a:lnTo>
                  <a:pt x="48577" y="214788"/>
                </a:lnTo>
                <a:lnTo>
                  <a:pt x="63698" y="220960"/>
                </a:lnTo>
                <a:lnTo>
                  <a:pt x="76200" y="222250"/>
                </a:lnTo>
                <a:lnTo>
                  <a:pt x="92471" y="218102"/>
                </a:lnTo>
                <a:lnTo>
                  <a:pt x="97257" y="213359"/>
                </a:lnTo>
                <a:lnTo>
                  <a:pt x="78739" y="213359"/>
                </a:lnTo>
                <a:lnTo>
                  <a:pt x="64789" y="208299"/>
                </a:lnTo>
                <a:lnTo>
                  <a:pt x="57626" y="196691"/>
                </a:lnTo>
                <a:lnTo>
                  <a:pt x="54987" y="183892"/>
                </a:lnTo>
                <a:lnTo>
                  <a:pt x="54609" y="175259"/>
                </a:lnTo>
                <a:lnTo>
                  <a:pt x="54609" y="76200"/>
                </a:lnTo>
                <a:close/>
              </a:path>
              <a:path w="111759" h="222250">
                <a:moveTo>
                  <a:pt x="111759" y="154940"/>
                </a:moveTo>
                <a:lnTo>
                  <a:pt x="102870" y="154940"/>
                </a:lnTo>
                <a:lnTo>
                  <a:pt x="102870" y="173990"/>
                </a:lnTo>
                <a:lnTo>
                  <a:pt x="100885" y="191392"/>
                </a:lnTo>
                <a:lnTo>
                  <a:pt x="95567" y="203676"/>
                </a:lnTo>
                <a:lnTo>
                  <a:pt x="87868" y="210958"/>
                </a:lnTo>
                <a:lnTo>
                  <a:pt x="78739" y="213359"/>
                </a:lnTo>
                <a:lnTo>
                  <a:pt x="97257" y="213359"/>
                </a:lnTo>
                <a:lnTo>
                  <a:pt x="103504" y="207168"/>
                </a:lnTo>
                <a:lnTo>
                  <a:pt x="109775" y="191710"/>
                </a:lnTo>
                <a:lnTo>
                  <a:pt x="111759" y="173990"/>
                </a:lnTo>
                <a:lnTo>
                  <a:pt x="111759" y="154940"/>
                </a:lnTo>
                <a:close/>
              </a:path>
              <a:path w="111759" h="222250">
                <a:moveTo>
                  <a:pt x="54609" y="0"/>
                </a:moveTo>
                <a:lnTo>
                  <a:pt x="45720" y="0"/>
                </a:lnTo>
                <a:lnTo>
                  <a:pt x="43041" y="22860"/>
                </a:lnTo>
                <a:lnTo>
                  <a:pt x="35718" y="44767"/>
                </a:lnTo>
                <a:lnTo>
                  <a:pt x="21967" y="61436"/>
                </a:lnTo>
                <a:lnTo>
                  <a:pt x="0" y="68580"/>
                </a:lnTo>
                <a:lnTo>
                  <a:pt x="0" y="76200"/>
                </a:lnTo>
                <a:lnTo>
                  <a:pt x="105409" y="76200"/>
                </a:lnTo>
                <a:lnTo>
                  <a:pt x="105409" y="66040"/>
                </a:lnTo>
                <a:lnTo>
                  <a:pt x="54609" y="66040"/>
                </a:lnTo>
                <a:lnTo>
                  <a:pt x="54609" y="0"/>
                </a:lnTo>
                <a:close/>
              </a:path>
            </a:pathLst>
          </a:custGeom>
          <a:solidFill>
            <a:srgbClr val="000000"/>
          </a:solidFill>
        </p:spPr>
        <p:txBody>
          <a:bodyPr wrap="square" lIns="0" tIns="0" rIns="0" bIns="0" rtlCol="0"/>
          <a:lstStyle/>
          <a:p>
            <a:endParaRPr sz="1632"/>
          </a:p>
        </p:txBody>
      </p:sp>
      <p:sp>
        <p:nvSpPr>
          <p:cNvPr id="130" name="object 130"/>
          <p:cNvSpPr/>
          <p:nvPr/>
        </p:nvSpPr>
        <p:spPr>
          <a:xfrm>
            <a:off x="7441880" y="5925749"/>
            <a:ext cx="163532" cy="224569"/>
          </a:xfrm>
          <a:custGeom>
            <a:avLst/>
            <a:gdLst/>
            <a:ahLst/>
            <a:cxnLst/>
            <a:rect l="l" t="t" r="r" b="b"/>
            <a:pathLst>
              <a:path w="180340" h="247650">
                <a:moveTo>
                  <a:pt x="52069" y="0"/>
                </a:moveTo>
                <a:lnTo>
                  <a:pt x="0" y="5079"/>
                </a:lnTo>
                <a:lnTo>
                  <a:pt x="0" y="15239"/>
                </a:lnTo>
                <a:lnTo>
                  <a:pt x="15279" y="15914"/>
                </a:lnTo>
                <a:lnTo>
                  <a:pt x="24129" y="18732"/>
                </a:lnTo>
                <a:lnTo>
                  <a:pt x="28217" y="24884"/>
                </a:lnTo>
                <a:lnTo>
                  <a:pt x="29209" y="35559"/>
                </a:lnTo>
                <a:lnTo>
                  <a:pt x="29209" y="220979"/>
                </a:lnTo>
                <a:lnTo>
                  <a:pt x="28039" y="229790"/>
                </a:lnTo>
                <a:lnTo>
                  <a:pt x="23653" y="234315"/>
                </a:lnTo>
                <a:lnTo>
                  <a:pt x="14743" y="235981"/>
                </a:lnTo>
                <a:lnTo>
                  <a:pt x="0" y="236219"/>
                </a:lnTo>
                <a:lnTo>
                  <a:pt x="0" y="247649"/>
                </a:lnTo>
                <a:lnTo>
                  <a:pt x="10279" y="247451"/>
                </a:lnTo>
                <a:lnTo>
                  <a:pt x="31789" y="246578"/>
                </a:lnTo>
                <a:lnTo>
                  <a:pt x="40639" y="246379"/>
                </a:lnTo>
                <a:lnTo>
                  <a:pt x="81279" y="246379"/>
                </a:lnTo>
                <a:lnTo>
                  <a:pt x="81279" y="236219"/>
                </a:lnTo>
                <a:lnTo>
                  <a:pt x="66734" y="235981"/>
                </a:lnTo>
                <a:lnTo>
                  <a:pt x="58261" y="234315"/>
                </a:lnTo>
                <a:lnTo>
                  <a:pt x="54312" y="229790"/>
                </a:lnTo>
                <a:lnTo>
                  <a:pt x="53339" y="220979"/>
                </a:lnTo>
                <a:lnTo>
                  <a:pt x="53339" y="154939"/>
                </a:lnTo>
                <a:lnTo>
                  <a:pt x="57665" y="130671"/>
                </a:lnTo>
                <a:lnTo>
                  <a:pt x="60840" y="125729"/>
                </a:lnTo>
                <a:lnTo>
                  <a:pt x="52069" y="125729"/>
                </a:lnTo>
                <a:lnTo>
                  <a:pt x="52069" y="0"/>
                </a:lnTo>
                <a:close/>
              </a:path>
              <a:path w="180340" h="247650">
                <a:moveTo>
                  <a:pt x="81279" y="246379"/>
                </a:moveTo>
                <a:lnTo>
                  <a:pt x="40639" y="246379"/>
                </a:lnTo>
                <a:lnTo>
                  <a:pt x="48954" y="246578"/>
                </a:lnTo>
                <a:lnTo>
                  <a:pt x="70822" y="247451"/>
                </a:lnTo>
                <a:lnTo>
                  <a:pt x="81279" y="247649"/>
                </a:lnTo>
                <a:lnTo>
                  <a:pt x="81279" y="246379"/>
                </a:lnTo>
                <a:close/>
              </a:path>
              <a:path w="180340" h="247650">
                <a:moveTo>
                  <a:pt x="136299" y="99059"/>
                </a:moveTo>
                <a:lnTo>
                  <a:pt x="101600" y="99059"/>
                </a:lnTo>
                <a:lnTo>
                  <a:pt x="114677" y="102334"/>
                </a:lnTo>
                <a:lnTo>
                  <a:pt x="122396" y="110966"/>
                </a:lnTo>
                <a:lnTo>
                  <a:pt x="126067" y="123170"/>
                </a:lnTo>
                <a:lnTo>
                  <a:pt x="127000" y="137159"/>
                </a:lnTo>
                <a:lnTo>
                  <a:pt x="127000" y="220979"/>
                </a:lnTo>
                <a:lnTo>
                  <a:pt x="126027" y="229790"/>
                </a:lnTo>
                <a:lnTo>
                  <a:pt x="122078" y="234315"/>
                </a:lnTo>
                <a:lnTo>
                  <a:pt x="113605" y="235981"/>
                </a:lnTo>
                <a:lnTo>
                  <a:pt x="99059" y="236219"/>
                </a:lnTo>
                <a:lnTo>
                  <a:pt x="99059" y="247649"/>
                </a:lnTo>
                <a:lnTo>
                  <a:pt x="110053" y="247451"/>
                </a:lnTo>
                <a:lnTo>
                  <a:pt x="131564" y="246578"/>
                </a:lnTo>
                <a:lnTo>
                  <a:pt x="139700" y="246379"/>
                </a:lnTo>
                <a:lnTo>
                  <a:pt x="180339" y="246379"/>
                </a:lnTo>
                <a:lnTo>
                  <a:pt x="180339" y="236219"/>
                </a:lnTo>
                <a:lnTo>
                  <a:pt x="167917" y="236061"/>
                </a:lnTo>
                <a:lnTo>
                  <a:pt x="159067" y="234949"/>
                </a:lnTo>
                <a:lnTo>
                  <a:pt x="153550" y="231933"/>
                </a:lnTo>
                <a:lnTo>
                  <a:pt x="151129" y="226059"/>
                </a:lnTo>
                <a:lnTo>
                  <a:pt x="151109" y="154939"/>
                </a:lnTo>
                <a:lnTo>
                  <a:pt x="150971" y="138052"/>
                </a:lnTo>
                <a:lnTo>
                  <a:pt x="149859" y="123983"/>
                </a:lnTo>
                <a:lnTo>
                  <a:pt x="146843" y="113010"/>
                </a:lnTo>
                <a:lnTo>
                  <a:pt x="140969" y="102869"/>
                </a:lnTo>
                <a:lnTo>
                  <a:pt x="136299" y="99059"/>
                </a:lnTo>
                <a:close/>
              </a:path>
              <a:path w="180340" h="247650">
                <a:moveTo>
                  <a:pt x="180339" y="246379"/>
                </a:moveTo>
                <a:lnTo>
                  <a:pt x="139700" y="246379"/>
                </a:lnTo>
                <a:lnTo>
                  <a:pt x="148014" y="246578"/>
                </a:lnTo>
                <a:lnTo>
                  <a:pt x="169882" y="247451"/>
                </a:lnTo>
                <a:lnTo>
                  <a:pt x="180339" y="247649"/>
                </a:lnTo>
                <a:lnTo>
                  <a:pt x="180339" y="246379"/>
                </a:lnTo>
                <a:close/>
              </a:path>
              <a:path w="180340" h="247650">
                <a:moveTo>
                  <a:pt x="102869" y="90169"/>
                </a:moveTo>
                <a:lnTo>
                  <a:pt x="83502" y="93761"/>
                </a:lnTo>
                <a:lnTo>
                  <a:pt x="68897" y="102711"/>
                </a:lnTo>
                <a:lnTo>
                  <a:pt x="58578" y="114280"/>
                </a:lnTo>
                <a:lnTo>
                  <a:pt x="52069" y="125729"/>
                </a:lnTo>
                <a:lnTo>
                  <a:pt x="60840" y="125729"/>
                </a:lnTo>
                <a:lnTo>
                  <a:pt x="68897" y="113188"/>
                </a:lnTo>
                <a:lnTo>
                  <a:pt x="84415" y="102612"/>
                </a:lnTo>
                <a:lnTo>
                  <a:pt x="101600" y="99059"/>
                </a:lnTo>
                <a:lnTo>
                  <a:pt x="136299" y="99059"/>
                </a:lnTo>
                <a:lnTo>
                  <a:pt x="135909" y="98742"/>
                </a:lnTo>
                <a:lnTo>
                  <a:pt x="128111" y="94614"/>
                </a:lnTo>
                <a:lnTo>
                  <a:pt x="117217" y="91439"/>
                </a:lnTo>
                <a:lnTo>
                  <a:pt x="102869" y="90169"/>
                </a:lnTo>
                <a:close/>
              </a:path>
            </a:pathLst>
          </a:custGeom>
          <a:solidFill>
            <a:srgbClr val="000000"/>
          </a:solidFill>
        </p:spPr>
        <p:txBody>
          <a:bodyPr wrap="square" lIns="0" tIns="0" rIns="0" bIns="0" rtlCol="0"/>
          <a:lstStyle/>
          <a:p>
            <a:endParaRPr sz="1632"/>
          </a:p>
        </p:txBody>
      </p:sp>
      <p:sp>
        <p:nvSpPr>
          <p:cNvPr id="131" name="object 131"/>
          <p:cNvSpPr/>
          <p:nvPr/>
        </p:nvSpPr>
        <p:spPr>
          <a:xfrm>
            <a:off x="7812707" y="5908474"/>
            <a:ext cx="76008" cy="321307"/>
          </a:xfrm>
          <a:custGeom>
            <a:avLst/>
            <a:gdLst/>
            <a:ahLst/>
            <a:cxnLst/>
            <a:rect l="l" t="t" r="r" b="b"/>
            <a:pathLst>
              <a:path w="83820" h="354329">
                <a:moveTo>
                  <a:pt x="3810" y="0"/>
                </a:moveTo>
                <a:lnTo>
                  <a:pt x="0" y="0"/>
                </a:lnTo>
                <a:lnTo>
                  <a:pt x="0" y="5079"/>
                </a:lnTo>
                <a:lnTo>
                  <a:pt x="7620" y="11429"/>
                </a:lnTo>
                <a:lnTo>
                  <a:pt x="30618" y="41870"/>
                </a:lnTo>
                <a:lnTo>
                  <a:pt x="47783" y="79692"/>
                </a:lnTo>
                <a:lnTo>
                  <a:pt x="58519" y="124658"/>
                </a:lnTo>
                <a:lnTo>
                  <a:pt x="62229" y="176529"/>
                </a:lnTo>
                <a:lnTo>
                  <a:pt x="59551" y="222924"/>
                </a:lnTo>
                <a:lnTo>
                  <a:pt x="50323" y="267652"/>
                </a:lnTo>
                <a:lnTo>
                  <a:pt x="32762" y="309046"/>
                </a:lnTo>
                <a:lnTo>
                  <a:pt x="5079" y="345439"/>
                </a:lnTo>
                <a:lnTo>
                  <a:pt x="0" y="349249"/>
                </a:lnTo>
                <a:lnTo>
                  <a:pt x="0" y="353059"/>
                </a:lnTo>
                <a:lnTo>
                  <a:pt x="1270" y="354329"/>
                </a:lnTo>
                <a:lnTo>
                  <a:pt x="3810" y="354329"/>
                </a:lnTo>
                <a:lnTo>
                  <a:pt x="42922" y="315753"/>
                </a:lnTo>
                <a:lnTo>
                  <a:pt x="71497" y="256361"/>
                </a:lnTo>
                <a:lnTo>
                  <a:pt x="82728" y="200917"/>
                </a:lnTo>
                <a:lnTo>
                  <a:pt x="83820" y="176529"/>
                </a:lnTo>
                <a:lnTo>
                  <a:pt x="82907" y="153729"/>
                </a:lnTo>
                <a:lnTo>
                  <a:pt x="72032" y="96698"/>
                </a:lnTo>
                <a:lnTo>
                  <a:pt x="42386" y="37504"/>
                </a:lnTo>
                <a:lnTo>
                  <a:pt x="11112" y="4246"/>
                </a:lnTo>
                <a:lnTo>
                  <a:pt x="3810" y="0"/>
                </a:lnTo>
                <a:close/>
              </a:path>
            </a:pathLst>
          </a:custGeom>
          <a:solidFill>
            <a:srgbClr val="000000"/>
          </a:solidFill>
        </p:spPr>
        <p:txBody>
          <a:bodyPr wrap="square" lIns="0" tIns="0" rIns="0" bIns="0" rtlCol="0"/>
          <a:lstStyle/>
          <a:p>
            <a:endParaRPr sz="1632"/>
          </a:p>
        </p:txBody>
      </p:sp>
      <p:sp>
        <p:nvSpPr>
          <p:cNvPr id="132" name="object 132"/>
          <p:cNvSpPr/>
          <p:nvPr/>
        </p:nvSpPr>
        <p:spPr>
          <a:xfrm>
            <a:off x="1020350" y="6340338"/>
            <a:ext cx="230327" cy="219963"/>
          </a:xfrm>
          <a:custGeom>
            <a:avLst/>
            <a:gdLst/>
            <a:ahLst/>
            <a:cxnLst/>
            <a:rect l="l" t="t" r="r" b="b"/>
            <a:pathLst>
              <a:path w="254000" h="242570">
                <a:moveTo>
                  <a:pt x="102870" y="232409"/>
                </a:moveTo>
                <a:lnTo>
                  <a:pt x="0" y="232409"/>
                </a:lnTo>
                <a:lnTo>
                  <a:pt x="0" y="242569"/>
                </a:lnTo>
                <a:lnTo>
                  <a:pt x="102870" y="242569"/>
                </a:lnTo>
                <a:lnTo>
                  <a:pt x="102870" y="232409"/>
                </a:lnTo>
                <a:close/>
              </a:path>
              <a:path w="254000" h="242570">
                <a:moveTo>
                  <a:pt x="121920" y="11429"/>
                </a:moveTo>
                <a:lnTo>
                  <a:pt x="78740" y="11429"/>
                </a:lnTo>
                <a:lnTo>
                  <a:pt x="82550" y="12699"/>
                </a:lnTo>
                <a:lnTo>
                  <a:pt x="91440" y="12699"/>
                </a:lnTo>
                <a:lnTo>
                  <a:pt x="91440" y="19049"/>
                </a:lnTo>
                <a:lnTo>
                  <a:pt x="90170" y="20319"/>
                </a:lnTo>
                <a:lnTo>
                  <a:pt x="88900" y="24129"/>
                </a:lnTo>
                <a:lnTo>
                  <a:pt x="41910" y="215899"/>
                </a:lnTo>
                <a:lnTo>
                  <a:pt x="39250" y="223837"/>
                </a:lnTo>
                <a:lnTo>
                  <a:pt x="34925" y="228917"/>
                </a:lnTo>
                <a:lnTo>
                  <a:pt x="25836" y="231616"/>
                </a:lnTo>
                <a:lnTo>
                  <a:pt x="8890" y="232409"/>
                </a:lnTo>
                <a:lnTo>
                  <a:pt x="69850" y="232409"/>
                </a:lnTo>
                <a:lnTo>
                  <a:pt x="69850" y="223519"/>
                </a:lnTo>
                <a:lnTo>
                  <a:pt x="71120" y="222249"/>
                </a:lnTo>
                <a:lnTo>
                  <a:pt x="71120" y="219709"/>
                </a:lnTo>
                <a:lnTo>
                  <a:pt x="92710" y="130809"/>
                </a:lnTo>
                <a:lnTo>
                  <a:pt x="153670" y="130809"/>
                </a:lnTo>
                <a:lnTo>
                  <a:pt x="190777" y="124420"/>
                </a:lnTo>
                <a:lnTo>
                  <a:pt x="197854" y="120649"/>
                </a:lnTo>
                <a:lnTo>
                  <a:pt x="93980" y="120649"/>
                </a:lnTo>
                <a:lnTo>
                  <a:pt x="118110" y="24129"/>
                </a:lnTo>
                <a:lnTo>
                  <a:pt x="121920" y="12699"/>
                </a:lnTo>
                <a:lnTo>
                  <a:pt x="121920" y="11429"/>
                </a:lnTo>
                <a:close/>
              </a:path>
              <a:path w="254000" h="242570">
                <a:moveTo>
                  <a:pt x="182880" y="0"/>
                </a:moveTo>
                <a:lnTo>
                  <a:pt x="57150" y="0"/>
                </a:lnTo>
                <a:lnTo>
                  <a:pt x="57150" y="11429"/>
                </a:lnTo>
                <a:lnTo>
                  <a:pt x="171450" y="11429"/>
                </a:lnTo>
                <a:lnTo>
                  <a:pt x="191313" y="13215"/>
                </a:lnTo>
                <a:lnTo>
                  <a:pt x="206533" y="19049"/>
                </a:lnTo>
                <a:lnTo>
                  <a:pt x="216277" y="29646"/>
                </a:lnTo>
                <a:lnTo>
                  <a:pt x="219710" y="45719"/>
                </a:lnTo>
                <a:lnTo>
                  <a:pt x="218499" y="58757"/>
                </a:lnTo>
                <a:lnTo>
                  <a:pt x="199390" y="102869"/>
                </a:lnTo>
                <a:lnTo>
                  <a:pt x="157241" y="120193"/>
                </a:lnTo>
                <a:lnTo>
                  <a:pt x="144780" y="120649"/>
                </a:lnTo>
                <a:lnTo>
                  <a:pt x="197854" y="120649"/>
                </a:lnTo>
                <a:lnTo>
                  <a:pt x="222885" y="107314"/>
                </a:lnTo>
                <a:lnTo>
                  <a:pt x="245467" y="82589"/>
                </a:lnTo>
                <a:lnTo>
                  <a:pt x="254000" y="53339"/>
                </a:lnTo>
                <a:lnTo>
                  <a:pt x="249495" y="33754"/>
                </a:lnTo>
                <a:lnTo>
                  <a:pt x="236061" y="16668"/>
                </a:lnTo>
                <a:lnTo>
                  <a:pt x="213816" y="4583"/>
                </a:lnTo>
                <a:lnTo>
                  <a:pt x="182880" y="0"/>
                </a:lnTo>
                <a:close/>
              </a:path>
            </a:pathLst>
          </a:custGeom>
          <a:solidFill>
            <a:srgbClr val="000000"/>
          </a:solidFill>
        </p:spPr>
        <p:txBody>
          <a:bodyPr wrap="square" lIns="0" tIns="0" rIns="0" bIns="0" rtlCol="0"/>
          <a:lstStyle/>
          <a:p>
            <a:endParaRPr sz="1632"/>
          </a:p>
        </p:txBody>
      </p:sp>
      <p:sp>
        <p:nvSpPr>
          <p:cNvPr id="133" name="object 133"/>
          <p:cNvSpPr/>
          <p:nvPr/>
        </p:nvSpPr>
        <p:spPr>
          <a:xfrm>
            <a:off x="1288682" y="6318457"/>
            <a:ext cx="76008" cy="322458"/>
          </a:xfrm>
          <a:custGeom>
            <a:avLst/>
            <a:gdLst/>
            <a:ahLst/>
            <a:cxnLst/>
            <a:rect l="l" t="t" r="r" b="b"/>
            <a:pathLst>
              <a:path w="83819" h="355600">
                <a:moveTo>
                  <a:pt x="81279" y="0"/>
                </a:moveTo>
                <a:lnTo>
                  <a:pt x="78739" y="0"/>
                </a:lnTo>
                <a:lnTo>
                  <a:pt x="71239" y="4484"/>
                </a:lnTo>
                <a:lnTo>
                  <a:pt x="39092" y="39647"/>
                </a:lnTo>
                <a:lnTo>
                  <a:pt x="10715" y="99218"/>
                </a:lnTo>
                <a:lnTo>
                  <a:pt x="873" y="154146"/>
                </a:lnTo>
                <a:lnTo>
                  <a:pt x="0" y="177800"/>
                </a:lnTo>
                <a:lnTo>
                  <a:pt x="892" y="201136"/>
                </a:lnTo>
                <a:lnTo>
                  <a:pt x="11251" y="257810"/>
                </a:lnTo>
                <a:lnTo>
                  <a:pt x="40699" y="317559"/>
                </a:lnTo>
                <a:lnTo>
                  <a:pt x="71616" y="351333"/>
                </a:lnTo>
                <a:lnTo>
                  <a:pt x="78739" y="355600"/>
                </a:lnTo>
                <a:lnTo>
                  <a:pt x="81279" y="355600"/>
                </a:lnTo>
                <a:lnTo>
                  <a:pt x="83819" y="354330"/>
                </a:lnTo>
                <a:lnTo>
                  <a:pt x="83819" y="350520"/>
                </a:lnTo>
                <a:lnTo>
                  <a:pt x="76200" y="344170"/>
                </a:lnTo>
                <a:lnTo>
                  <a:pt x="48914" y="307101"/>
                </a:lnTo>
                <a:lnTo>
                  <a:pt x="32226" y="264795"/>
                </a:lnTo>
                <a:lnTo>
                  <a:pt x="23872" y="220583"/>
                </a:lnTo>
                <a:lnTo>
                  <a:pt x="21589" y="177800"/>
                </a:lnTo>
                <a:lnTo>
                  <a:pt x="24268" y="131603"/>
                </a:lnTo>
                <a:lnTo>
                  <a:pt x="33496" y="87312"/>
                </a:lnTo>
                <a:lnTo>
                  <a:pt x="51057" y="46355"/>
                </a:lnTo>
                <a:lnTo>
                  <a:pt x="78739" y="10160"/>
                </a:lnTo>
                <a:lnTo>
                  <a:pt x="83819" y="5080"/>
                </a:lnTo>
                <a:lnTo>
                  <a:pt x="83819" y="1270"/>
                </a:lnTo>
                <a:lnTo>
                  <a:pt x="81279" y="0"/>
                </a:lnTo>
                <a:close/>
              </a:path>
            </a:pathLst>
          </a:custGeom>
          <a:solidFill>
            <a:srgbClr val="000000"/>
          </a:solidFill>
        </p:spPr>
        <p:txBody>
          <a:bodyPr wrap="square" lIns="0" tIns="0" rIns="0" bIns="0" rtlCol="0"/>
          <a:lstStyle/>
          <a:p>
            <a:endParaRPr sz="1632"/>
          </a:p>
        </p:txBody>
      </p:sp>
      <p:sp>
        <p:nvSpPr>
          <p:cNvPr id="134" name="object 134"/>
          <p:cNvSpPr/>
          <p:nvPr/>
        </p:nvSpPr>
        <p:spPr>
          <a:xfrm>
            <a:off x="1391178" y="6417499"/>
            <a:ext cx="108254" cy="142803"/>
          </a:xfrm>
          <a:custGeom>
            <a:avLst/>
            <a:gdLst/>
            <a:ahLst/>
            <a:cxnLst/>
            <a:rect l="l" t="t" r="r" b="b"/>
            <a:pathLst>
              <a:path w="119380" h="157479">
                <a:moveTo>
                  <a:pt x="49530" y="0"/>
                </a:moveTo>
                <a:lnTo>
                  <a:pt x="0" y="3809"/>
                </a:lnTo>
                <a:lnTo>
                  <a:pt x="0" y="15240"/>
                </a:lnTo>
                <a:lnTo>
                  <a:pt x="15081" y="15914"/>
                </a:lnTo>
                <a:lnTo>
                  <a:pt x="23494" y="18732"/>
                </a:lnTo>
                <a:lnTo>
                  <a:pt x="27146" y="24884"/>
                </a:lnTo>
                <a:lnTo>
                  <a:pt x="27940" y="35559"/>
                </a:lnTo>
                <a:lnTo>
                  <a:pt x="27940" y="129540"/>
                </a:lnTo>
                <a:lnTo>
                  <a:pt x="26967" y="139084"/>
                </a:lnTo>
                <a:lnTo>
                  <a:pt x="23018" y="143986"/>
                </a:lnTo>
                <a:lnTo>
                  <a:pt x="14545" y="145792"/>
                </a:lnTo>
                <a:lnTo>
                  <a:pt x="0" y="146050"/>
                </a:lnTo>
                <a:lnTo>
                  <a:pt x="0" y="157480"/>
                </a:lnTo>
                <a:lnTo>
                  <a:pt x="10814" y="157281"/>
                </a:lnTo>
                <a:lnTo>
                  <a:pt x="31968" y="156408"/>
                </a:lnTo>
                <a:lnTo>
                  <a:pt x="40640" y="156209"/>
                </a:lnTo>
                <a:lnTo>
                  <a:pt x="85090" y="156209"/>
                </a:lnTo>
                <a:lnTo>
                  <a:pt x="85090" y="146050"/>
                </a:lnTo>
                <a:lnTo>
                  <a:pt x="78740" y="146050"/>
                </a:lnTo>
                <a:lnTo>
                  <a:pt x="63122" y="145256"/>
                </a:lnTo>
                <a:lnTo>
                  <a:pt x="54768" y="142557"/>
                </a:lnTo>
                <a:lnTo>
                  <a:pt x="51415" y="137477"/>
                </a:lnTo>
                <a:lnTo>
                  <a:pt x="50800" y="129540"/>
                </a:lnTo>
                <a:lnTo>
                  <a:pt x="50800" y="74930"/>
                </a:lnTo>
                <a:lnTo>
                  <a:pt x="53617" y="49410"/>
                </a:lnTo>
                <a:lnTo>
                  <a:pt x="57496" y="39369"/>
                </a:lnTo>
                <a:lnTo>
                  <a:pt x="49530" y="39369"/>
                </a:lnTo>
                <a:lnTo>
                  <a:pt x="49530" y="0"/>
                </a:lnTo>
                <a:close/>
              </a:path>
              <a:path w="119380" h="157479">
                <a:moveTo>
                  <a:pt x="85090" y="156209"/>
                </a:moveTo>
                <a:lnTo>
                  <a:pt x="40640" y="156209"/>
                </a:lnTo>
                <a:lnTo>
                  <a:pt x="51514" y="156229"/>
                </a:lnTo>
                <a:lnTo>
                  <a:pt x="62865" y="156368"/>
                </a:lnTo>
                <a:lnTo>
                  <a:pt x="74215" y="156745"/>
                </a:lnTo>
                <a:lnTo>
                  <a:pt x="85090" y="157480"/>
                </a:lnTo>
                <a:lnTo>
                  <a:pt x="85090" y="156209"/>
                </a:lnTo>
                <a:close/>
              </a:path>
              <a:path w="119380" h="157479">
                <a:moveTo>
                  <a:pt x="93979" y="0"/>
                </a:moveTo>
                <a:lnTo>
                  <a:pt x="76497" y="4008"/>
                </a:lnTo>
                <a:lnTo>
                  <a:pt x="63658" y="13969"/>
                </a:lnTo>
                <a:lnTo>
                  <a:pt x="54867" y="26789"/>
                </a:lnTo>
                <a:lnTo>
                  <a:pt x="49530" y="39369"/>
                </a:lnTo>
                <a:lnTo>
                  <a:pt x="57496" y="39369"/>
                </a:lnTo>
                <a:lnTo>
                  <a:pt x="61912" y="27940"/>
                </a:lnTo>
                <a:lnTo>
                  <a:pt x="75445" y="13136"/>
                </a:lnTo>
                <a:lnTo>
                  <a:pt x="93979" y="7619"/>
                </a:lnTo>
                <a:lnTo>
                  <a:pt x="112634" y="7619"/>
                </a:lnTo>
                <a:lnTo>
                  <a:pt x="111918" y="6667"/>
                </a:lnTo>
                <a:lnTo>
                  <a:pt x="103842" y="1785"/>
                </a:lnTo>
                <a:lnTo>
                  <a:pt x="93979" y="0"/>
                </a:lnTo>
                <a:close/>
              </a:path>
              <a:path w="119380" h="157479">
                <a:moveTo>
                  <a:pt x="112634" y="7619"/>
                </a:moveTo>
                <a:lnTo>
                  <a:pt x="96520" y="7619"/>
                </a:lnTo>
                <a:lnTo>
                  <a:pt x="88900" y="12700"/>
                </a:lnTo>
                <a:lnTo>
                  <a:pt x="88900" y="33019"/>
                </a:lnTo>
                <a:lnTo>
                  <a:pt x="96520" y="38100"/>
                </a:lnTo>
                <a:lnTo>
                  <a:pt x="110490" y="38100"/>
                </a:lnTo>
                <a:lnTo>
                  <a:pt x="119379" y="33019"/>
                </a:lnTo>
                <a:lnTo>
                  <a:pt x="119379" y="22859"/>
                </a:lnTo>
                <a:lnTo>
                  <a:pt x="117375" y="13930"/>
                </a:lnTo>
                <a:lnTo>
                  <a:pt x="112634" y="7619"/>
                </a:lnTo>
                <a:close/>
              </a:path>
            </a:pathLst>
          </a:custGeom>
          <a:solidFill>
            <a:srgbClr val="000000"/>
          </a:solidFill>
        </p:spPr>
        <p:txBody>
          <a:bodyPr wrap="square" lIns="0" tIns="0" rIns="0" bIns="0" rtlCol="0"/>
          <a:lstStyle/>
          <a:p>
            <a:endParaRPr sz="1632"/>
          </a:p>
        </p:txBody>
      </p:sp>
      <p:sp>
        <p:nvSpPr>
          <p:cNvPr id="135" name="object 135"/>
          <p:cNvSpPr/>
          <p:nvPr/>
        </p:nvSpPr>
        <p:spPr>
          <a:xfrm>
            <a:off x="1516706" y="6415194"/>
            <a:ext cx="125528" cy="148561"/>
          </a:xfrm>
          <a:custGeom>
            <a:avLst/>
            <a:gdLst/>
            <a:ahLst/>
            <a:cxnLst/>
            <a:rect l="l" t="t" r="r" b="b"/>
            <a:pathLst>
              <a:path w="138430" h="163829">
                <a:moveTo>
                  <a:pt x="73660" y="0"/>
                </a:moveTo>
                <a:lnTo>
                  <a:pt x="45005" y="6469"/>
                </a:lnTo>
                <a:lnTo>
                  <a:pt x="21590" y="24129"/>
                </a:lnTo>
                <a:lnTo>
                  <a:pt x="5794" y="50363"/>
                </a:lnTo>
                <a:lnTo>
                  <a:pt x="0" y="82549"/>
                </a:lnTo>
                <a:lnTo>
                  <a:pt x="6389" y="115073"/>
                </a:lnTo>
                <a:lnTo>
                  <a:pt x="23495" y="140811"/>
                </a:lnTo>
                <a:lnTo>
                  <a:pt x="48220" y="157737"/>
                </a:lnTo>
                <a:lnTo>
                  <a:pt x="77470" y="163829"/>
                </a:lnTo>
                <a:lnTo>
                  <a:pt x="105747" y="157559"/>
                </a:lnTo>
                <a:lnTo>
                  <a:pt x="109187" y="154939"/>
                </a:lnTo>
                <a:lnTo>
                  <a:pt x="80010" y="154939"/>
                </a:lnTo>
                <a:lnTo>
                  <a:pt x="67409" y="153154"/>
                </a:lnTo>
                <a:lnTo>
                  <a:pt x="33496" y="117852"/>
                </a:lnTo>
                <a:lnTo>
                  <a:pt x="29210" y="78739"/>
                </a:lnTo>
                <a:lnTo>
                  <a:pt x="138430" y="78739"/>
                </a:lnTo>
                <a:lnTo>
                  <a:pt x="138430" y="69849"/>
                </a:lnTo>
                <a:lnTo>
                  <a:pt x="30480" y="69849"/>
                </a:lnTo>
                <a:lnTo>
                  <a:pt x="36155" y="38357"/>
                </a:lnTo>
                <a:lnTo>
                  <a:pt x="48260" y="19843"/>
                </a:lnTo>
                <a:lnTo>
                  <a:pt x="62269" y="11092"/>
                </a:lnTo>
                <a:lnTo>
                  <a:pt x="73660" y="8889"/>
                </a:lnTo>
                <a:lnTo>
                  <a:pt x="106364" y="8889"/>
                </a:lnTo>
                <a:lnTo>
                  <a:pt x="102532" y="5913"/>
                </a:lnTo>
                <a:lnTo>
                  <a:pt x="73660" y="0"/>
                </a:lnTo>
                <a:close/>
              </a:path>
              <a:path w="138430" h="163829">
                <a:moveTo>
                  <a:pt x="134620" y="113029"/>
                </a:moveTo>
                <a:lnTo>
                  <a:pt x="129540" y="113029"/>
                </a:lnTo>
                <a:lnTo>
                  <a:pt x="129540" y="115569"/>
                </a:lnTo>
                <a:lnTo>
                  <a:pt x="128270" y="118109"/>
                </a:lnTo>
                <a:lnTo>
                  <a:pt x="115907" y="139402"/>
                </a:lnTo>
                <a:lnTo>
                  <a:pt x="100806" y="150336"/>
                </a:lnTo>
                <a:lnTo>
                  <a:pt x="87372" y="154364"/>
                </a:lnTo>
                <a:lnTo>
                  <a:pt x="80010" y="154939"/>
                </a:lnTo>
                <a:lnTo>
                  <a:pt x="109187" y="154939"/>
                </a:lnTo>
                <a:lnTo>
                  <a:pt x="124618" y="143192"/>
                </a:lnTo>
                <a:lnTo>
                  <a:pt x="135155" y="127396"/>
                </a:lnTo>
                <a:lnTo>
                  <a:pt x="138430" y="116839"/>
                </a:lnTo>
                <a:lnTo>
                  <a:pt x="138430" y="114299"/>
                </a:lnTo>
                <a:lnTo>
                  <a:pt x="134620" y="113029"/>
                </a:lnTo>
                <a:close/>
              </a:path>
              <a:path w="138430" h="163829">
                <a:moveTo>
                  <a:pt x="106364" y="8889"/>
                </a:moveTo>
                <a:lnTo>
                  <a:pt x="73660" y="8889"/>
                </a:lnTo>
                <a:lnTo>
                  <a:pt x="95547" y="16629"/>
                </a:lnTo>
                <a:lnTo>
                  <a:pt x="107791" y="34607"/>
                </a:lnTo>
                <a:lnTo>
                  <a:pt x="113129" y="54967"/>
                </a:lnTo>
                <a:lnTo>
                  <a:pt x="114300" y="69849"/>
                </a:lnTo>
                <a:lnTo>
                  <a:pt x="138430" y="69849"/>
                </a:lnTo>
                <a:lnTo>
                  <a:pt x="134560" y="43934"/>
                </a:lnTo>
                <a:lnTo>
                  <a:pt x="122713" y="21589"/>
                </a:lnTo>
                <a:lnTo>
                  <a:pt x="106364" y="8889"/>
                </a:lnTo>
                <a:close/>
              </a:path>
            </a:pathLst>
          </a:custGeom>
          <a:solidFill>
            <a:srgbClr val="000000"/>
          </a:solidFill>
        </p:spPr>
        <p:txBody>
          <a:bodyPr wrap="square" lIns="0" tIns="0" rIns="0" bIns="0" rtlCol="0"/>
          <a:lstStyle/>
          <a:p>
            <a:endParaRPr sz="1632"/>
          </a:p>
        </p:txBody>
      </p:sp>
      <p:sp>
        <p:nvSpPr>
          <p:cNvPr id="136" name="object 136"/>
          <p:cNvSpPr/>
          <p:nvPr/>
        </p:nvSpPr>
        <p:spPr>
          <a:xfrm>
            <a:off x="1662963" y="6415194"/>
            <a:ext cx="146258" cy="148561"/>
          </a:xfrm>
          <a:custGeom>
            <a:avLst/>
            <a:gdLst/>
            <a:ahLst/>
            <a:cxnLst/>
            <a:rect l="l" t="t" r="r" b="b"/>
            <a:pathLst>
              <a:path w="161289" h="163829">
                <a:moveTo>
                  <a:pt x="97637" y="8889"/>
                </a:moveTo>
                <a:lnTo>
                  <a:pt x="63500" y="8889"/>
                </a:lnTo>
                <a:lnTo>
                  <a:pt x="76219" y="11549"/>
                </a:lnTo>
                <a:lnTo>
                  <a:pt x="88106" y="19684"/>
                </a:lnTo>
                <a:lnTo>
                  <a:pt x="96897" y="33535"/>
                </a:lnTo>
                <a:lnTo>
                  <a:pt x="100330" y="53339"/>
                </a:lnTo>
                <a:lnTo>
                  <a:pt x="100330" y="67309"/>
                </a:lnTo>
                <a:lnTo>
                  <a:pt x="85903" y="68222"/>
                </a:lnTo>
                <a:lnTo>
                  <a:pt x="69691" y="69849"/>
                </a:lnTo>
                <a:lnTo>
                  <a:pt x="18216" y="90388"/>
                </a:lnTo>
                <a:lnTo>
                  <a:pt x="0" y="126999"/>
                </a:lnTo>
                <a:lnTo>
                  <a:pt x="5714" y="144541"/>
                </a:lnTo>
                <a:lnTo>
                  <a:pt x="20002" y="155892"/>
                </a:lnTo>
                <a:lnTo>
                  <a:pt x="38576" y="162004"/>
                </a:lnTo>
                <a:lnTo>
                  <a:pt x="57150" y="163829"/>
                </a:lnTo>
                <a:lnTo>
                  <a:pt x="73044" y="161389"/>
                </a:lnTo>
                <a:lnTo>
                  <a:pt x="83356" y="156209"/>
                </a:lnTo>
                <a:lnTo>
                  <a:pt x="58419" y="156209"/>
                </a:lnTo>
                <a:lnTo>
                  <a:pt x="46493" y="153947"/>
                </a:lnTo>
                <a:lnTo>
                  <a:pt x="36353" y="147637"/>
                </a:lnTo>
                <a:lnTo>
                  <a:pt x="29309" y="137993"/>
                </a:lnTo>
                <a:lnTo>
                  <a:pt x="26669" y="125729"/>
                </a:lnTo>
                <a:lnTo>
                  <a:pt x="29964" y="110112"/>
                </a:lnTo>
                <a:lnTo>
                  <a:pt x="41592" y="94138"/>
                </a:lnTo>
                <a:lnTo>
                  <a:pt x="64174" y="81260"/>
                </a:lnTo>
                <a:lnTo>
                  <a:pt x="100330" y="74929"/>
                </a:lnTo>
                <a:lnTo>
                  <a:pt x="125730" y="74929"/>
                </a:lnTo>
                <a:lnTo>
                  <a:pt x="125662" y="58419"/>
                </a:lnTo>
                <a:lnTo>
                  <a:pt x="113030" y="19049"/>
                </a:lnTo>
                <a:lnTo>
                  <a:pt x="101361" y="10715"/>
                </a:lnTo>
                <a:lnTo>
                  <a:pt x="97637" y="8889"/>
                </a:lnTo>
                <a:close/>
              </a:path>
              <a:path w="161289" h="163829">
                <a:moveTo>
                  <a:pt x="125730" y="133349"/>
                </a:moveTo>
                <a:lnTo>
                  <a:pt x="102869" y="133349"/>
                </a:lnTo>
                <a:lnTo>
                  <a:pt x="105469" y="143807"/>
                </a:lnTo>
                <a:lnTo>
                  <a:pt x="111283" y="153193"/>
                </a:lnTo>
                <a:lnTo>
                  <a:pt x="120193" y="159960"/>
                </a:lnTo>
                <a:lnTo>
                  <a:pt x="132080" y="162559"/>
                </a:lnTo>
                <a:lnTo>
                  <a:pt x="139322" y="161309"/>
                </a:lnTo>
                <a:lnTo>
                  <a:pt x="149066" y="156368"/>
                </a:lnTo>
                <a:lnTo>
                  <a:pt x="153367" y="151129"/>
                </a:lnTo>
                <a:lnTo>
                  <a:pt x="127000" y="151129"/>
                </a:lnTo>
                <a:lnTo>
                  <a:pt x="125730" y="135889"/>
                </a:lnTo>
                <a:lnTo>
                  <a:pt x="125730" y="133349"/>
                </a:lnTo>
                <a:close/>
              </a:path>
              <a:path w="161289" h="163829">
                <a:moveTo>
                  <a:pt x="125730" y="74929"/>
                </a:moveTo>
                <a:lnTo>
                  <a:pt x="100330" y="74929"/>
                </a:lnTo>
                <a:lnTo>
                  <a:pt x="100330" y="110489"/>
                </a:lnTo>
                <a:lnTo>
                  <a:pt x="96103" y="132099"/>
                </a:lnTo>
                <a:lnTo>
                  <a:pt x="85566" y="146208"/>
                </a:lnTo>
                <a:lnTo>
                  <a:pt x="71933" y="153888"/>
                </a:lnTo>
                <a:lnTo>
                  <a:pt x="58419" y="156209"/>
                </a:lnTo>
                <a:lnTo>
                  <a:pt x="83356" y="156209"/>
                </a:lnTo>
                <a:lnTo>
                  <a:pt x="86201" y="154781"/>
                </a:lnTo>
                <a:lnTo>
                  <a:pt x="96262" y="145077"/>
                </a:lnTo>
                <a:lnTo>
                  <a:pt x="102869" y="133349"/>
                </a:lnTo>
                <a:lnTo>
                  <a:pt x="125730" y="133349"/>
                </a:lnTo>
                <a:lnTo>
                  <a:pt x="125730" y="74929"/>
                </a:lnTo>
                <a:close/>
              </a:path>
              <a:path w="161289" h="163829">
                <a:moveTo>
                  <a:pt x="161289" y="107949"/>
                </a:moveTo>
                <a:lnTo>
                  <a:pt x="152400" y="107949"/>
                </a:lnTo>
                <a:lnTo>
                  <a:pt x="152400" y="128269"/>
                </a:lnTo>
                <a:lnTo>
                  <a:pt x="150931" y="140414"/>
                </a:lnTo>
                <a:lnTo>
                  <a:pt x="147319" y="147319"/>
                </a:lnTo>
                <a:lnTo>
                  <a:pt x="142755" y="150415"/>
                </a:lnTo>
                <a:lnTo>
                  <a:pt x="138430" y="151129"/>
                </a:lnTo>
                <a:lnTo>
                  <a:pt x="153367" y="151129"/>
                </a:lnTo>
                <a:lnTo>
                  <a:pt x="157618" y="145950"/>
                </a:lnTo>
                <a:lnTo>
                  <a:pt x="161289" y="128269"/>
                </a:lnTo>
                <a:lnTo>
                  <a:pt x="161289" y="107949"/>
                </a:lnTo>
                <a:close/>
              </a:path>
              <a:path w="161289" h="163829">
                <a:moveTo>
                  <a:pt x="63500" y="0"/>
                </a:moveTo>
                <a:lnTo>
                  <a:pt x="25876" y="11747"/>
                </a:lnTo>
                <a:lnTo>
                  <a:pt x="10159" y="52069"/>
                </a:lnTo>
                <a:lnTo>
                  <a:pt x="16509" y="58419"/>
                </a:lnTo>
                <a:lnTo>
                  <a:pt x="35559" y="58419"/>
                </a:lnTo>
                <a:lnTo>
                  <a:pt x="43180" y="50799"/>
                </a:lnTo>
                <a:lnTo>
                  <a:pt x="43180" y="36829"/>
                </a:lnTo>
                <a:lnTo>
                  <a:pt x="40639" y="24129"/>
                </a:lnTo>
                <a:lnTo>
                  <a:pt x="25400" y="24129"/>
                </a:lnTo>
                <a:lnTo>
                  <a:pt x="33496" y="16926"/>
                </a:lnTo>
                <a:lnTo>
                  <a:pt x="43497" y="12223"/>
                </a:lnTo>
                <a:lnTo>
                  <a:pt x="53974" y="9663"/>
                </a:lnTo>
                <a:lnTo>
                  <a:pt x="63500" y="8889"/>
                </a:lnTo>
                <a:lnTo>
                  <a:pt x="97637" y="8889"/>
                </a:lnTo>
                <a:lnTo>
                  <a:pt x="89217" y="4762"/>
                </a:lnTo>
                <a:lnTo>
                  <a:pt x="76596" y="1190"/>
                </a:lnTo>
                <a:lnTo>
                  <a:pt x="63500" y="0"/>
                </a:lnTo>
                <a:close/>
              </a:path>
            </a:pathLst>
          </a:custGeom>
          <a:solidFill>
            <a:srgbClr val="000000"/>
          </a:solidFill>
        </p:spPr>
        <p:txBody>
          <a:bodyPr wrap="square" lIns="0" tIns="0" rIns="0" bIns="0" rtlCol="0"/>
          <a:lstStyle/>
          <a:p>
            <a:endParaRPr sz="1632"/>
          </a:p>
        </p:txBody>
      </p:sp>
      <p:sp>
        <p:nvSpPr>
          <p:cNvPr id="137" name="object 137"/>
          <p:cNvSpPr/>
          <p:nvPr/>
        </p:nvSpPr>
        <p:spPr>
          <a:xfrm>
            <a:off x="1820739" y="6415194"/>
            <a:ext cx="123225" cy="148561"/>
          </a:xfrm>
          <a:custGeom>
            <a:avLst/>
            <a:gdLst/>
            <a:ahLst/>
            <a:cxnLst/>
            <a:rect l="l" t="t" r="r" b="b"/>
            <a:pathLst>
              <a:path w="135889" h="163829">
                <a:moveTo>
                  <a:pt x="77469" y="0"/>
                </a:moveTo>
                <a:lnTo>
                  <a:pt x="46612" y="6667"/>
                </a:lnTo>
                <a:lnTo>
                  <a:pt x="22066" y="24764"/>
                </a:lnTo>
                <a:lnTo>
                  <a:pt x="5853" y="51434"/>
                </a:lnTo>
                <a:lnTo>
                  <a:pt x="0" y="83819"/>
                </a:lnTo>
                <a:lnTo>
                  <a:pt x="6191" y="115073"/>
                </a:lnTo>
                <a:lnTo>
                  <a:pt x="22860" y="140493"/>
                </a:lnTo>
                <a:lnTo>
                  <a:pt x="47148" y="157579"/>
                </a:lnTo>
                <a:lnTo>
                  <a:pt x="76200" y="163829"/>
                </a:lnTo>
                <a:lnTo>
                  <a:pt x="105886" y="157202"/>
                </a:lnTo>
                <a:lnTo>
                  <a:pt x="108646" y="154939"/>
                </a:lnTo>
                <a:lnTo>
                  <a:pt x="80010" y="154939"/>
                </a:lnTo>
                <a:lnTo>
                  <a:pt x="64035" y="151665"/>
                </a:lnTo>
                <a:lnTo>
                  <a:pt x="47466" y="140176"/>
                </a:lnTo>
                <a:lnTo>
                  <a:pt x="34468" y="117971"/>
                </a:lnTo>
                <a:lnTo>
                  <a:pt x="29210" y="82549"/>
                </a:lnTo>
                <a:lnTo>
                  <a:pt x="34071" y="46394"/>
                </a:lnTo>
                <a:lnTo>
                  <a:pt x="46196" y="23812"/>
                </a:lnTo>
                <a:lnTo>
                  <a:pt x="61892" y="12184"/>
                </a:lnTo>
                <a:lnTo>
                  <a:pt x="77469" y="8889"/>
                </a:lnTo>
                <a:lnTo>
                  <a:pt x="112159" y="8889"/>
                </a:lnTo>
                <a:lnTo>
                  <a:pt x="97254" y="2559"/>
                </a:lnTo>
                <a:lnTo>
                  <a:pt x="77469" y="0"/>
                </a:lnTo>
                <a:close/>
              </a:path>
              <a:path w="135889" h="163829">
                <a:moveTo>
                  <a:pt x="135890" y="114299"/>
                </a:moveTo>
                <a:lnTo>
                  <a:pt x="128269" y="114299"/>
                </a:lnTo>
                <a:lnTo>
                  <a:pt x="127000" y="115569"/>
                </a:lnTo>
                <a:lnTo>
                  <a:pt x="127000" y="116839"/>
                </a:lnTo>
                <a:lnTo>
                  <a:pt x="116621" y="137259"/>
                </a:lnTo>
                <a:lnTo>
                  <a:pt x="103981" y="148748"/>
                </a:lnTo>
                <a:lnTo>
                  <a:pt x="91102" y="153808"/>
                </a:lnTo>
                <a:lnTo>
                  <a:pt x="80010" y="154939"/>
                </a:lnTo>
                <a:lnTo>
                  <a:pt x="108646" y="154939"/>
                </a:lnTo>
                <a:lnTo>
                  <a:pt x="124142" y="142240"/>
                </a:lnTo>
                <a:lnTo>
                  <a:pt x="133350" y="126325"/>
                </a:lnTo>
                <a:lnTo>
                  <a:pt x="135890" y="116839"/>
                </a:lnTo>
                <a:lnTo>
                  <a:pt x="135890" y="114299"/>
                </a:lnTo>
                <a:close/>
              </a:path>
              <a:path w="135889" h="163829">
                <a:moveTo>
                  <a:pt x="112159" y="8889"/>
                </a:moveTo>
                <a:lnTo>
                  <a:pt x="77469" y="8889"/>
                </a:lnTo>
                <a:lnTo>
                  <a:pt x="82887" y="9108"/>
                </a:lnTo>
                <a:lnTo>
                  <a:pt x="93186" y="10636"/>
                </a:lnTo>
                <a:lnTo>
                  <a:pt x="105152" y="14783"/>
                </a:lnTo>
                <a:lnTo>
                  <a:pt x="115569" y="22859"/>
                </a:lnTo>
                <a:lnTo>
                  <a:pt x="101600" y="22859"/>
                </a:lnTo>
                <a:lnTo>
                  <a:pt x="99060" y="34289"/>
                </a:lnTo>
                <a:lnTo>
                  <a:pt x="99060" y="48259"/>
                </a:lnTo>
                <a:lnTo>
                  <a:pt x="105410" y="54609"/>
                </a:lnTo>
                <a:lnTo>
                  <a:pt x="124460" y="54609"/>
                </a:lnTo>
                <a:lnTo>
                  <a:pt x="132080" y="48259"/>
                </a:lnTo>
                <a:lnTo>
                  <a:pt x="132080" y="38099"/>
                </a:lnTo>
                <a:lnTo>
                  <a:pt x="127297" y="21967"/>
                </a:lnTo>
                <a:lnTo>
                  <a:pt x="114776" y="10001"/>
                </a:lnTo>
                <a:lnTo>
                  <a:pt x="112159" y="8889"/>
                </a:lnTo>
                <a:close/>
              </a:path>
            </a:pathLst>
          </a:custGeom>
          <a:solidFill>
            <a:srgbClr val="000000"/>
          </a:solidFill>
        </p:spPr>
        <p:txBody>
          <a:bodyPr wrap="square" lIns="0" tIns="0" rIns="0" bIns="0" rtlCol="0"/>
          <a:lstStyle/>
          <a:p>
            <a:endParaRPr sz="1632"/>
          </a:p>
        </p:txBody>
      </p:sp>
      <p:sp>
        <p:nvSpPr>
          <p:cNvPr id="138" name="object 138"/>
          <p:cNvSpPr/>
          <p:nvPr/>
        </p:nvSpPr>
        <p:spPr>
          <a:xfrm>
            <a:off x="1957783" y="6362220"/>
            <a:ext cx="101344" cy="201537"/>
          </a:xfrm>
          <a:custGeom>
            <a:avLst/>
            <a:gdLst/>
            <a:ahLst/>
            <a:cxnLst/>
            <a:rect l="l" t="t" r="r" b="b"/>
            <a:pathLst>
              <a:path w="111760" h="222250">
                <a:moveTo>
                  <a:pt x="55880" y="76200"/>
                </a:moveTo>
                <a:lnTo>
                  <a:pt x="30480" y="76200"/>
                </a:lnTo>
                <a:lnTo>
                  <a:pt x="30480" y="173990"/>
                </a:lnTo>
                <a:lnTo>
                  <a:pt x="35837" y="200282"/>
                </a:lnTo>
                <a:lnTo>
                  <a:pt x="48577" y="214788"/>
                </a:lnTo>
                <a:lnTo>
                  <a:pt x="63698" y="220960"/>
                </a:lnTo>
                <a:lnTo>
                  <a:pt x="76200" y="222250"/>
                </a:lnTo>
                <a:lnTo>
                  <a:pt x="92471" y="217924"/>
                </a:lnTo>
                <a:lnTo>
                  <a:pt x="96955" y="213360"/>
                </a:lnTo>
                <a:lnTo>
                  <a:pt x="78739" y="213360"/>
                </a:lnTo>
                <a:lnTo>
                  <a:pt x="65524" y="208121"/>
                </a:lnTo>
                <a:lnTo>
                  <a:pt x="58737" y="196215"/>
                </a:lnTo>
                <a:lnTo>
                  <a:pt x="56237" y="183356"/>
                </a:lnTo>
                <a:lnTo>
                  <a:pt x="55880" y="175260"/>
                </a:lnTo>
                <a:lnTo>
                  <a:pt x="55880" y="76200"/>
                </a:lnTo>
                <a:close/>
              </a:path>
              <a:path w="111760" h="222250">
                <a:moveTo>
                  <a:pt x="111760" y="153670"/>
                </a:moveTo>
                <a:lnTo>
                  <a:pt x="102869" y="153670"/>
                </a:lnTo>
                <a:lnTo>
                  <a:pt x="102869" y="173990"/>
                </a:lnTo>
                <a:lnTo>
                  <a:pt x="101064" y="190857"/>
                </a:lnTo>
                <a:lnTo>
                  <a:pt x="96043" y="203200"/>
                </a:lnTo>
                <a:lnTo>
                  <a:pt x="88403" y="210780"/>
                </a:lnTo>
                <a:lnTo>
                  <a:pt x="78739" y="213360"/>
                </a:lnTo>
                <a:lnTo>
                  <a:pt x="96955" y="213360"/>
                </a:lnTo>
                <a:lnTo>
                  <a:pt x="103505" y="206692"/>
                </a:lnTo>
                <a:lnTo>
                  <a:pt x="109775" y="191174"/>
                </a:lnTo>
                <a:lnTo>
                  <a:pt x="111760" y="173990"/>
                </a:lnTo>
                <a:lnTo>
                  <a:pt x="111760" y="153670"/>
                </a:lnTo>
                <a:close/>
              </a:path>
              <a:path w="111760" h="222250">
                <a:moveTo>
                  <a:pt x="55880" y="0"/>
                </a:moveTo>
                <a:lnTo>
                  <a:pt x="46989" y="0"/>
                </a:lnTo>
                <a:lnTo>
                  <a:pt x="44112" y="22840"/>
                </a:lnTo>
                <a:lnTo>
                  <a:pt x="36353" y="44608"/>
                </a:lnTo>
                <a:lnTo>
                  <a:pt x="22165" y="60900"/>
                </a:lnTo>
                <a:lnTo>
                  <a:pt x="0" y="67310"/>
                </a:lnTo>
                <a:lnTo>
                  <a:pt x="0" y="76200"/>
                </a:lnTo>
                <a:lnTo>
                  <a:pt x="105410" y="76200"/>
                </a:lnTo>
                <a:lnTo>
                  <a:pt x="105410" y="64770"/>
                </a:lnTo>
                <a:lnTo>
                  <a:pt x="55880" y="64770"/>
                </a:lnTo>
                <a:lnTo>
                  <a:pt x="55880" y="0"/>
                </a:lnTo>
                <a:close/>
              </a:path>
            </a:pathLst>
          </a:custGeom>
          <a:solidFill>
            <a:srgbClr val="000000"/>
          </a:solidFill>
        </p:spPr>
        <p:txBody>
          <a:bodyPr wrap="square" lIns="0" tIns="0" rIns="0" bIns="0" rtlCol="0"/>
          <a:lstStyle/>
          <a:p>
            <a:endParaRPr sz="1632"/>
          </a:p>
        </p:txBody>
      </p:sp>
      <p:sp>
        <p:nvSpPr>
          <p:cNvPr id="139" name="object 139"/>
          <p:cNvSpPr/>
          <p:nvPr/>
        </p:nvSpPr>
        <p:spPr>
          <a:xfrm>
            <a:off x="2086766" y="6343794"/>
            <a:ext cx="69098" cy="216508"/>
          </a:xfrm>
          <a:custGeom>
            <a:avLst/>
            <a:gdLst/>
            <a:ahLst/>
            <a:cxnLst/>
            <a:rect l="l" t="t" r="r" b="b"/>
            <a:pathLst>
              <a:path w="76200" h="238759">
                <a:moveTo>
                  <a:pt x="50800" y="81279"/>
                </a:moveTo>
                <a:lnTo>
                  <a:pt x="1270" y="85089"/>
                </a:lnTo>
                <a:lnTo>
                  <a:pt x="1270" y="96519"/>
                </a:lnTo>
                <a:lnTo>
                  <a:pt x="15617" y="96996"/>
                </a:lnTo>
                <a:lnTo>
                  <a:pt x="23653" y="99377"/>
                </a:lnTo>
                <a:lnTo>
                  <a:pt x="27166" y="105092"/>
                </a:lnTo>
                <a:lnTo>
                  <a:pt x="27940" y="115569"/>
                </a:lnTo>
                <a:lnTo>
                  <a:pt x="27940" y="210819"/>
                </a:lnTo>
                <a:lnTo>
                  <a:pt x="26967" y="220364"/>
                </a:lnTo>
                <a:lnTo>
                  <a:pt x="23018" y="225266"/>
                </a:lnTo>
                <a:lnTo>
                  <a:pt x="14545" y="227072"/>
                </a:lnTo>
                <a:lnTo>
                  <a:pt x="0" y="227329"/>
                </a:lnTo>
                <a:lnTo>
                  <a:pt x="0" y="238759"/>
                </a:lnTo>
                <a:lnTo>
                  <a:pt x="9902" y="238561"/>
                </a:lnTo>
                <a:lnTo>
                  <a:pt x="31611" y="237688"/>
                </a:lnTo>
                <a:lnTo>
                  <a:pt x="39370" y="237489"/>
                </a:lnTo>
                <a:lnTo>
                  <a:pt x="76200" y="237489"/>
                </a:lnTo>
                <a:lnTo>
                  <a:pt x="76200" y="227329"/>
                </a:lnTo>
                <a:lnTo>
                  <a:pt x="62587" y="226734"/>
                </a:lnTo>
                <a:lnTo>
                  <a:pt x="54927" y="224472"/>
                </a:lnTo>
                <a:lnTo>
                  <a:pt x="51554" y="219829"/>
                </a:lnTo>
                <a:lnTo>
                  <a:pt x="50800" y="212089"/>
                </a:lnTo>
                <a:lnTo>
                  <a:pt x="50800" y="81279"/>
                </a:lnTo>
                <a:close/>
              </a:path>
              <a:path w="76200" h="238759">
                <a:moveTo>
                  <a:pt x="76200" y="237489"/>
                </a:moveTo>
                <a:lnTo>
                  <a:pt x="39370" y="237489"/>
                </a:lnTo>
                <a:lnTo>
                  <a:pt x="48875" y="237688"/>
                </a:lnTo>
                <a:lnTo>
                  <a:pt x="67409" y="238561"/>
                </a:lnTo>
                <a:lnTo>
                  <a:pt x="76200" y="238759"/>
                </a:lnTo>
                <a:lnTo>
                  <a:pt x="76200" y="237489"/>
                </a:lnTo>
                <a:close/>
              </a:path>
              <a:path w="76200" h="238759">
                <a:moveTo>
                  <a:pt x="34290" y="0"/>
                </a:moveTo>
                <a:lnTo>
                  <a:pt x="26491" y="1726"/>
                </a:lnTo>
                <a:lnTo>
                  <a:pt x="20478" y="6191"/>
                </a:lnTo>
                <a:lnTo>
                  <a:pt x="16609" y="12322"/>
                </a:lnTo>
                <a:lnTo>
                  <a:pt x="15240" y="19049"/>
                </a:lnTo>
                <a:lnTo>
                  <a:pt x="16609" y="25777"/>
                </a:lnTo>
                <a:lnTo>
                  <a:pt x="20478" y="31908"/>
                </a:lnTo>
                <a:lnTo>
                  <a:pt x="26491" y="36373"/>
                </a:lnTo>
                <a:lnTo>
                  <a:pt x="34290" y="38099"/>
                </a:lnTo>
                <a:lnTo>
                  <a:pt x="41552" y="36730"/>
                </a:lnTo>
                <a:lnTo>
                  <a:pt x="47625" y="32861"/>
                </a:lnTo>
                <a:lnTo>
                  <a:pt x="51792" y="26848"/>
                </a:lnTo>
                <a:lnTo>
                  <a:pt x="53340" y="19049"/>
                </a:lnTo>
                <a:lnTo>
                  <a:pt x="51792" y="11251"/>
                </a:lnTo>
                <a:lnTo>
                  <a:pt x="47625" y="5238"/>
                </a:lnTo>
                <a:lnTo>
                  <a:pt x="41552" y="1369"/>
                </a:lnTo>
                <a:lnTo>
                  <a:pt x="34290" y="0"/>
                </a:lnTo>
                <a:close/>
              </a:path>
            </a:pathLst>
          </a:custGeom>
          <a:solidFill>
            <a:srgbClr val="000000"/>
          </a:solidFill>
        </p:spPr>
        <p:txBody>
          <a:bodyPr wrap="square" lIns="0" tIns="0" rIns="0" bIns="0" rtlCol="0"/>
          <a:lstStyle/>
          <a:p>
            <a:endParaRPr sz="1632"/>
          </a:p>
        </p:txBody>
      </p:sp>
      <p:sp>
        <p:nvSpPr>
          <p:cNvPr id="140" name="object 140"/>
          <p:cNvSpPr/>
          <p:nvPr/>
        </p:nvSpPr>
        <p:spPr>
          <a:xfrm>
            <a:off x="2174291" y="6415194"/>
            <a:ext cx="143955" cy="148561"/>
          </a:xfrm>
          <a:custGeom>
            <a:avLst/>
            <a:gdLst/>
            <a:ahLst/>
            <a:cxnLst/>
            <a:rect l="l" t="t" r="r" b="b"/>
            <a:pathLst>
              <a:path w="158750" h="163829">
                <a:moveTo>
                  <a:pt x="80009" y="0"/>
                </a:moveTo>
                <a:lnTo>
                  <a:pt x="48220" y="6846"/>
                </a:lnTo>
                <a:lnTo>
                  <a:pt x="22860" y="25241"/>
                </a:lnTo>
                <a:lnTo>
                  <a:pt x="6072" y="51970"/>
                </a:lnTo>
                <a:lnTo>
                  <a:pt x="0" y="83819"/>
                </a:lnTo>
                <a:lnTo>
                  <a:pt x="6588" y="115609"/>
                </a:lnTo>
                <a:lnTo>
                  <a:pt x="24130" y="140969"/>
                </a:lnTo>
                <a:lnTo>
                  <a:pt x="49291" y="157757"/>
                </a:lnTo>
                <a:lnTo>
                  <a:pt x="78739" y="163829"/>
                </a:lnTo>
                <a:lnTo>
                  <a:pt x="109458" y="157757"/>
                </a:lnTo>
                <a:lnTo>
                  <a:pt x="113734" y="154939"/>
                </a:lnTo>
                <a:lnTo>
                  <a:pt x="80009" y="154939"/>
                </a:lnTo>
                <a:lnTo>
                  <a:pt x="67925" y="153511"/>
                </a:lnTo>
                <a:lnTo>
                  <a:pt x="32960" y="118963"/>
                </a:lnTo>
                <a:lnTo>
                  <a:pt x="29209" y="81279"/>
                </a:lnTo>
                <a:lnTo>
                  <a:pt x="29362" y="69790"/>
                </a:lnTo>
                <a:lnTo>
                  <a:pt x="38100" y="31749"/>
                </a:lnTo>
                <a:lnTo>
                  <a:pt x="78739" y="8889"/>
                </a:lnTo>
                <a:lnTo>
                  <a:pt x="113076" y="8889"/>
                </a:lnTo>
                <a:lnTo>
                  <a:pt x="109993" y="6667"/>
                </a:lnTo>
                <a:lnTo>
                  <a:pt x="80009" y="0"/>
                </a:lnTo>
                <a:close/>
              </a:path>
              <a:path w="158750" h="163829">
                <a:moveTo>
                  <a:pt x="113076" y="8889"/>
                </a:moveTo>
                <a:lnTo>
                  <a:pt x="78739" y="8889"/>
                </a:lnTo>
                <a:lnTo>
                  <a:pt x="90805" y="10318"/>
                </a:lnTo>
                <a:lnTo>
                  <a:pt x="101917" y="14604"/>
                </a:lnTo>
                <a:lnTo>
                  <a:pt x="127158" y="56991"/>
                </a:lnTo>
                <a:lnTo>
                  <a:pt x="128241" y="83819"/>
                </a:lnTo>
                <a:lnTo>
                  <a:pt x="128121" y="92253"/>
                </a:lnTo>
                <a:lnTo>
                  <a:pt x="113407" y="139402"/>
                </a:lnTo>
                <a:lnTo>
                  <a:pt x="80009" y="154939"/>
                </a:lnTo>
                <a:lnTo>
                  <a:pt x="113734" y="154939"/>
                </a:lnTo>
                <a:lnTo>
                  <a:pt x="134937" y="140969"/>
                </a:lnTo>
                <a:lnTo>
                  <a:pt x="152320" y="115609"/>
                </a:lnTo>
                <a:lnTo>
                  <a:pt x="158750" y="83819"/>
                </a:lnTo>
                <a:lnTo>
                  <a:pt x="152340" y="51434"/>
                </a:lnTo>
                <a:lnTo>
                  <a:pt x="135096" y="24764"/>
                </a:lnTo>
                <a:lnTo>
                  <a:pt x="113076" y="8889"/>
                </a:lnTo>
                <a:close/>
              </a:path>
            </a:pathLst>
          </a:custGeom>
          <a:solidFill>
            <a:srgbClr val="000000"/>
          </a:solidFill>
        </p:spPr>
        <p:txBody>
          <a:bodyPr wrap="square" lIns="0" tIns="0" rIns="0" bIns="0" rtlCol="0"/>
          <a:lstStyle/>
          <a:p>
            <a:endParaRPr sz="1632"/>
          </a:p>
        </p:txBody>
      </p:sp>
      <p:sp>
        <p:nvSpPr>
          <p:cNvPr id="141" name="object 141"/>
          <p:cNvSpPr/>
          <p:nvPr/>
        </p:nvSpPr>
        <p:spPr>
          <a:xfrm>
            <a:off x="2335520" y="6417499"/>
            <a:ext cx="162381" cy="142803"/>
          </a:xfrm>
          <a:custGeom>
            <a:avLst/>
            <a:gdLst/>
            <a:ahLst/>
            <a:cxnLst/>
            <a:rect l="l" t="t" r="r" b="b"/>
            <a:pathLst>
              <a:path w="179069" h="157479">
                <a:moveTo>
                  <a:pt x="49529" y="0"/>
                </a:moveTo>
                <a:lnTo>
                  <a:pt x="0" y="3809"/>
                </a:lnTo>
                <a:lnTo>
                  <a:pt x="0" y="15240"/>
                </a:lnTo>
                <a:lnTo>
                  <a:pt x="14545" y="15914"/>
                </a:lnTo>
                <a:lnTo>
                  <a:pt x="23018" y="18732"/>
                </a:lnTo>
                <a:lnTo>
                  <a:pt x="26967" y="24884"/>
                </a:lnTo>
                <a:lnTo>
                  <a:pt x="27824" y="34290"/>
                </a:lnTo>
                <a:lnTo>
                  <a:pt x="27939" y="129540"/>
                </a:lnTo>
                <a:lnTo>
                  <a:pt x="26967" y="139084"/>
                </a:lnTo>
                <a:lnTo>
                  <a:pt x="23018" y="143986"/>
                </a:lnTo>
                <a:lnTo>
                  <a:pt x="14545" y="145792"/>
                </a:lnTo>
                <a:lnTo>
                  <a:pt x="0" y="146050"/>
                </a:lnTo>
                <a:lnTo>
                  <a:pt x="0" y="157480"/>
                </a:lnTo>
                <a:lnTo>
                  <a:pt x="9544" y="157281"/>
                </a:lnTo>
                <a:lnTo>
                  <a:pt x="30539" y="156408"/>
                </a:lnTo>
                <a:lnTo>
                  <a:pt x="39369" y="156209"/>
                </a:lnTo>
                <a:lnTo>
                  <a:pt x="80009" y="156209"/>
                </a:lnTo>
                <a:lnTo>
                  <a:pt x="80009" y="146050"/>
                </a:lnTo>
                <a:lnTo>
                  <a:pt x="65464" y="145792"/>
                </a:lnTo>
                <a:lnTo>
                  <a:pt x="56991" y="143986"/>
                </a:lnTo>
                <a:lnTo>
                  <a:pt x="53042" y="139084"/>
                </a:lnTo>
                <a:lnTo>
                  <a:pt x="52069" y="129540"/>
                </a:lnTo>
                <a:lnTo>
                  <a:pt x="52069" y="64769"/>
                </a:lnTo>
                <a:lnTo>
                  <a:pt x="56395" y="40302"/>
                </a:lnTo>
                <a:lnTo>
                  <a:pt x="57776" y="38100"/>
                </a:lnTo>
                <a:lnTo>
                  <a:pt x="49529" y="38100"/>
                </a:lnTo>
                <a:lnTo>
                  <a:pt x="49529" y="0"/>
                </a:lnTo>
                <a:close/>
              </a:path>
              <a:path w="179069" h="157479">
                <a:moveTo>
                  <a:pt x="80009" y="156209"/>
                </a:moveTo>
                <a:lnTo>
                  <a:pt x="39369" y="156209"/>
                </a:lnTo>
                <a:lnTo>
                  <a:pt x="47684" y="156408"/>
                </a:lnTo>
                <a:lnTo>
                  <a:pt x="69552" y="157281"/>
                </a:lnTo>
                <a:lnTo>
                  <a:pt x="80009" y="157480"/>
                </a:lnTo>
                <a:lnTo>
                  <a:pt x="80009" y="156209"/>
                </a:lnTo>
                <a:close/>
              </a:path>
              <a:path w="179069" h="157479">
                <a:moveTo>
                  <a:pt x="132892" y="7619"/>
                </a:moveTo>
                <a:lnTo>
                  <a:pt x="100329" y="7619"/>
                </a:lnTo>
                <a:lnTo>
                  <a:pt x="114141" y="11092"/>
                </a:lnTo>
                <a:lnTo>
                  <a:pt x="122237" y="20161"/>
                </a:lnTo>
                <a:lnTo>
                  <a:pt x="126047" y="32801"/>
                </a:lnTo>
                <a:lnTo>
                  <a:pt x="127000" y="46990"/>
                </a:lnTo>
                <a:lnTo>
                  <a:pt x="127000" y="129540"/>
                </a:lnTo>
                <a:lnTo>
                  <a:pt x="126007" y="139084"/>
                </a:lnTo>
                <a:lnTo>
                  <a:pt x="121919" y="143986"/>
                </a:lnTo>
                <a:lnTo>
                  <a:pt x="113069" y="145792"/>
                </a:lnTo>
                <a:lnTo>
                  <a:pt x="97789" y="146050"/>
                </a:lnTo>
                <a:lnTo>
                  <a:pt x="97789" y="157480"/>
                </a:lnTo>
                <a:lnTo>
                  <a:pt x="108783" y="157281"/>
                </a:lnTo>
                <a:lnTo>
                  <a:pt x="130294" y="156408"/>
                </a:lnTo>
                <a:lnTo>
                  <a:pt x="138429" y="156209"/>
                </a:lnTo>
                <a:lnTo>
                  <a:pt x="179069" y="156209"/>
                </a:lnTo>
                <a:lnTo>
                  <a:pt x="179069" y="146050"/>
                </a:lnTo>
                <a:lnTo>
                  <a:pt x="166846" y="145891"/>
                </a:lnTo>
                <a:lnTo>
                  <a:pt x="158432" y="144779"/>
                </a:lnTo>
                <a:lnTo>
                  <a:pt x="153352" y="141763"/>
                </a:lnTo>
                <a:lnTo>
                  <a:pt x="151129" y="135890"/>
                </a:lnTo>
                <a:lnTo>
                  <a:pt x="151105" y="64769"/>
                </a:lnTo>
                <a:lnTo>
                  <a:pt x="150951" y="48418"/>
                </a:lnTo>
                <a:lnTo>
                  <a:pt x="149701" y="34290"/>
                </a:lnTo>
                <a:lnTo>
                  <a:pt x="146307" y="23018"/>
                </a:lnTo>
                <a:lnTo>
                  <a:pt x="139700" y="12700"/>
                </a:lnTo>
                <a:lnTo>
                  <a:pt x="134659" y="8572"/>
                </a:lnTo>
                <a:lnTo>
                  <a:pt x="132892" y="7619"/>
                </a:lnTo>
                <a:close/>
              </a:path>
              <a:path w="179069" h="157479">
                <a:moveTo>
                  <a:pt x="179069" y="156209"/>
                </a:moveTo>
                <a:lnTo>
                  <a:pt x="138429" y="156209"/>
                </a:lnTo>
                <a:lnTo>
                  <a:pt x="146744" y="156408"/>
                </a:lnTo>
                <a:lnTo>
                  <a:pt x="168612" y="157281"/>
                </a:lnTo>
                <a:lnTo>
                  <a:pt x="179069" y="157480"/>
                </a:lnTo>
                <a:lnTo>
                  <a:pt x="179069" y="156209"/>
                </a:lnTo>
                <a:close/>
              </a:path>
              <a:path w="179069" h="157479">
                <a:moveTo>
                  <a:pt x="102869" y="0"/>
                </a:moveTo>
                <a:lnTo>
                  <a:pt x="84712" y="2738"/>
                </a:lnTo>
                <a:lnTo>
                  <a:pt x="70008" y="10477"/>
                </a:lnTo>
                <a:lnTo>
                  <a:pt x="58400" y="22502"/>
                </a:lnTo>
                <a:lnTo>
                  <a:pt x="49529" y="38100"/>
                </a:lnTo>
                <a:lnTo>
                  <a:pt x="57776" y="38100"/>
                </a:lnTo>
                <a:lnTo>
                  <a:pt x="67627" y="22383"/>
                </a:lnTo>
                <a:lnTo>
                  <a:pt x="83145" y="11370"/>
                </a:lnTo>
                <a:lnTo>
                  <a:pt x="100329" y="7619"/>
                </a:lnTo>
                <a:lnTo>
                  <a:pt x="132892" y="7619"/>
                </a:lnTo>
                <a:lnTo>
                  <a:pt x="127000" y="4444"/>
                </a:lnTo>
                <a:lnTo>
                  <a:pt x="116482" y="1269"/>
                </a:lnTo>
                <a:lnTo>
                  <a:pt x="102869" y="0"/>
                </a:lnTo>
                <a:close/>
              </a:path>
            </a:pathLst>
          </a:custGeom>
          <a:solidFill>
            <a:srgbClr val="000000"/>
          </a:solidFill>
        </p:spPr>
        <p:txBody>
          <a:bodyPr wrap="square" lIns="0" tIns="0" rIns="0" bIns="0" rtlCol="0"/>
          <a:lstStyle/>
          <a:p>
            <a:endParaRPr sz="1632"/>
          </a:p>
        </p:txBody>
      </p:sp>
      <p:sp>
        <p:nvSpPr>
          <p:cNvPr id="142" name="object 142"/>
          <p:cNvSpPr/>
          <p:nvPr/>
        </p:nvSpPr>
        <p:spPr>
          <a:xfrm>
            <a:off x="2704044" y="6372584"/>
            <a:ext cx="214205" cy="214205"/>
          </a:xfrm>
          <a:custGeom>
            <a:avLst/>
            <a:gdLst/>
            <a:ahLst/>
            <a:cxnLst/>
            <a:rect l="l" t="t" r="r" b="b"/>
            <a:pathLst>
              <a:path w="236219" h="236220">
                <a:moveTo>
                  <a:pt x="125729" y="125729"/>
                </a:moveTo>
                <a:lnTo>
                  <a:pt x="110489" y="125729"/>
                </a:lnTo>
                <a:lnTo>
                  <a:pt x="110489" y="236219"/>
                </a:lnTo>
                <a:lnTo>
                  <a:pt x="125729" y="236219"/>
                </a:lnTo>
                <a:lnTo>
                  <a:pt x="125729" y="125729"/>
                </a:lnTo>
                <a:close/>
              </a:path>
              <a:path w="236219" h="236220">
                <a:moveTo>
                  <a:pt x="229869" y="110489"/>
                </a:moveTo>
                <a:lnTo>
                  <a:pt x="0" y="110489"/>
                </a:lnTo>
                <a:lnTo>
                  <a:pt x="0" y="125729"/>
                </a:lnTo>
                <a:lnTo>
                  <a:pt x="236219" y="125729"/>
                </a:lnTo>
                <a:lnTo>
                  <a:pt x="236219" y="111759"/>
                </a:lnTo>
                <a:lnTo>
                  <a:pt x="229869" y="110489"/>
                </a:lnTo>
                <a:close/>
              </a:path>
              <a:path w="236219" h="236220">
                <a:moveTo>
                  <a:pt x="125729" y="0"/>
                </a:moveTo>
                <a:lnTo>
                  <a:pt x="110489" y="0"/>
                </a:lnTo>
                <a:lnTo>
                  <a:pt x="110489" y="110489"/>
                </a:lnTo>
                <a:lnTo>
                  <a:pt x="125729" y="110489"/>
                </a:lnTo>
                <a:lnTo>
                  <a:pt x="125729" y="0"/>
                </a:lnTo>
                <a:close/>
              </a:path>
            </a:pathLst>
          </a:custGeom>
          <a:solidFill>
            <a:srgbClr val="000000"/>
          </a:solidFill>
        </p:spPr>
        <p:txBody>
          <a:bodyPr wrap="square" lIns="0" tIns="0" rIns="0" bIns="0" rtlCol="0"/>
          <a:lstStyle/>
          <a:p>
            <a:endParaRPr sz="1632"/>
          </a:p>
        </p:txBody>
      </p:sp>
      <p:sp>
        <p:nvSpPr>
          <p:cNvPr id="143" name="object 143"/>
          <p:cNvSpPr/>
          <p:nvPr/>
        </p:nvSpPr>
        <p:spPr>
          <a:xfrm>
            <a:off x="3041474" y="6318457"/>
            <a:ext cx="76008" cy="322458"/>
          </a:xfrm>
          <a:custGeom>
            <a:avLst/>
            <a:gdLst/>
            <a:ahLst/>
            <a:cxnLst/>
            <a:rect l="l" t="t" r="r" b="b"/>
            <a:pathLst>
              <a:path w="83820" h="355600">
                <a:moveTo>
                  <a:pt x="3809" y="0"/>
                </a:moveTo>
                <a:lnTo>
                  <a:pt x="1269" y="0"/>
                </a:lnTo>
                <a:lnTo>
                  <a:pt x="0" y="1270"/>
                </a:lnTo>
                <a:lnTo>
                  <a:pt x="0" y="5080"/>
                </a:lnTo>
                <a:lnTo>
                  <a:pt x="7619" y="12700"/>
                </a:lnTo>
                <a:lnTo>
                  <a:pt x="31353" y="43140"/>
                </a:lnTo>
                <a:lnTo>
                  <a:pt x="48895" y="80962"/>
                </a:lnTo>
                <a:lnTo>
                  <a:pt x="59769" y="125928"/>
                </a:lnTo>
                <a:lnTo>
                  <a:pt x="63500" y="177800"/>
                </a:lnTo>
                <a:lnTo>
                  <a:pt x="60622" y="223658"/>
                </a:lnTo>
                <a:lnTo>
                  <a:pt x="50958" y="268446"/>
                </a:lnTo>
                <a:lnTo>
                  <a:pt x="32960" y="310137"/>
                </a:lnTo>
                <a:lnTo>
                  <a:pt x="5079" y="346710"/>
                </a:lnTo>
                <a:lnTo>
                  <a:pt x="0" y="350520"/>
                </a:lnTo>
                <a:lnTo>
                  <a:pt x="0" y="354330"/>
                </a:lnTo>
                <a:lnTo>
                  <a:pt x="1269" y="355600"/>
                </a:lnTo>
                <a:lnTo>
                  <a:pt x="3809" y="355600"/>
                </a:lnTo>
                <a:lnTo>
                  <a:pt x="43457" y="316487"/>
                </a:lnTo>
                <a:lnTo>
                  <a:pt x="72032" y="257631"/>
                </a:lnTo>
                <a:lnTo>
                  <a:pt x="82748" y="202187"/>
                </a:lnTo>
                <a:lnTo>
                  <a:pt x="83819" y="177800"/>
                </a:lnTo>
                <a:lnTo>
                  <a:pt x="82907" y="154285"/>
                </a:lnTo>
                <a:lnTo>
                  <a:pt x="72032" y="97254"/>
                </a:lnTo>
                <a:lnTo>
                  <a:pt x="42386" y="38040"/>
                </a:lnTo>
                <a:lnTo>
                  <a:pt x="11112" y="4266"/>
                </a:lnTo>
                <a:lnTo>
                  <a:pt x="3809" y="0"/>
                </a:lnTo>
                <a:close/>
              </a:path>
            </a:pathLst>
          </a:custGeom>
          <a:solidFill>
            <a:srgbClr val="000000"/>
          </a:solidFill>
        </p:spPr>
        <p:txBody>
          <a:bodyPr wrap="square" lIns="0" tIns="0" rIns="0" bIns="0" rtlCol="0"/>
          <a:lstStyle/>
          <a:p>
            <a:endParaRPr sz="1632"/>
          </a:p>
        </p:txBody>
      </p:sp>
      <p:sp>
        <p:nvSpPr>
          <p:cNvPr id="144" name="object 144"/>
          <p:cNvSpPr/>
          <p:nvPr/>
        </p:nvSpPr>
        <p:spPr>
          <a:xfrm>
            <a:off x="3255679" y="6448016"/>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145" name="object 145"/>
          <p:cNvSpPr/>
          <p:nvPr/>
        </p:nvSpPr>
        <p:spPr>
          <a:xfrm>
            <a:off x="3255679" y="6511357"/>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146" name="object 146"/>
          <p:cNvSpPr/>
          <p:nvPr/>
        </p:nvSpPr>
        <p:spPr>
          <a:xfrm>
            <a:off x="3588502" y="6340338"/>
            <a:ext cx="230327" cy="219963"/>
          </a:xfrm>
          <a:custGeom>
            <a:avLst/>
            <a:gdLst/>
            <a:ahLst/>
            <a:cxnLst/>
            <a:rect l="l" t="t" r="r" b="b"/>
            <a:pathLst>
              <a:path w="254000" h="242570">
                <a:moveTo>
                  <a:pt x="102869" y="232409"/>
                </a:moveTo>
                <a:lnTo>
                  <a:pt x="0" y="232409"/>
                </a:lnTo>
                <a:lnTo>
                  <a:pt x="0" y="242569"/>
                </a:lnTo>
                <a:lnTo>
                  <a:pt x="102869" y="242569"/>
                </a:lnTo>
                <a:lnTo>
                  <a:pt x="102869" y="232409"/>
                </a:lnTo>
                <a:close/>
              </a:path>
              <a:path w="254000" h="242570">
                <a:moveTo>
                  <a:pt x="123189" y="11429"/>
                </a:moveTo>
                <a:lnTo>
                  <a:pt x="78739" y="11429"/>
                </a:lnTo>
                <a:lnTo>
                  <a:pt x="83819" y="12699"/>
                </a:lnTo>
                <a:lnTo>
                  <a:pt x="91439" y="12699"/>
                </a:lnTo>
                <a:lnTo>
                  <a:pt x="91439" y="19049"/>
                </a:lnTo>
                <a:lnTo>
                  <a:pt x="90169" y="20319"/>
                </a:lnTo>
                <a:lnTo>
                  <a:pt x="88900" y="24129"/>
                </a:lnTo>
                <a:lnTo>
                  <a:pt x="41909" y="215899"/>
                </a:lnTo>
                <a:lnTo>
                  <a:pt x="39270" y="223837"/>
                </a:lnTo>
                <a:lnTo>
                  <a:pt x="35083" y="228917"/>
                </a:lnTo>
                <a:lnTo>
                  <a:pt x="26372" y="231616"/>
                </a:lnTo>
                <a:lnTo>
                  <a:pt x="10159" y="232409"/>
                </a:lnTo>
                <a:lnTo>
                  <a:pt x="69850" y="232409"/>
                </a:lnTo>
                <a:lnTo>
                  <a:pt x="69850" y="223519"/>
                </a:lnTo>
                <a:lnTo>
                  <a:pt x="71119" y="222249"/>
                </a:lnTo>
                <a:lnTo>
                  <a:pt x="71119" y="219709"/>
                </a:lnTo>
                <a:lnTo>
                  <a:pt x="93979" y="130809"/>
                </a:lnTo>
                <a:lnTo>
                  <a:pt x="153669" y="130809"/>
                </a:lnTo>
                <a:lnTo>
                  <a:pt x="190777" y="124420"/>
                </a:lnTo>
                <a:lnTo>
                  <a:pt x="197854" y="120649"/>
                </a:lnTo>
                <a:lnTo>
                  <a:pt x="93979" y="120649"/>
                </a:lnTo>
                <a:lnTo>
                  <a:pt x="118109" y="24129"/>
                </a:lnTo>
                <a:lnTo>
                  <a:pt x="121919" y="12699"/>
                </a:lnTo>
                <a:lnTo>
                  <a:pt x="123189" y="11429"/>
                </a:lnTo>
                <a:close/>
              </a:path>
              <a:path w="254000" h="242570">
                <a:moveTo>
                  <a:pt x="182879" y="0"/>
                </a:moveTo>
                <a:lnTo>
                  <a:pt x="58419" y="0"/>
                </a:lnTo>
                <a:lnTo>
                  <a:pt x="58419" y="11429"/>
                </a:lnTo>
                <a:lnTo>
                  <a:pt x="172719" y="11429"/>
                </a:lnTo>
                <a:lnTo>
                  <a:pt x="192583" y="13215"/>
                </a:lnTo>
                <a:lnTo>
                  <a:pt x="207803" y="19049"/>
                </a:lnTo>
                <a:lnTo>
                  <a:pt x="217547" y="29646"/>
                </a:lnTo>
                <a:lnTo>
                  <a:pt x="220979" y="45719"/>
                </a:lnTo>
                <a:lnTo>
                  <a:pt x="219571" y="58757"/>
                </a:lnTo>
                <a:lnTo>
                  <a:pt x="199389" y="102869"/>
                </a:lnTo>
                <a:lnTo>
                  <a:pt x="157420" y="120193"/>
                </a:lnTo>
                <a:lnTo>
                  <a:pt x="144779" y="120649"/>
                </a:lnTo>
                <a:lnTo>
                  <a:pt x="197854" y="120649"/>
                </a:lnTo>
                <a:lnTo>
                  <a:pt x="222884" y="107314"/>
                </a:lnTo>
                <a:lnTo>
                  <a:pt x="245467" y="82589"/>
                </a:lnTo>
                <a:lnTo>
                  <a:pt x="254000" y="53339"/>
                </a:lnTo>
                <a:lnTo>
                  <a:pt x="249674" y="33754"/>
                </a:lnTo>
                <a:lnTo>
                  <a:pt x="236537" y="16668"/>
                </a:lnTo>
                <a:lnTo>
                  <a:pt x="214352" y="4583"/>
                </a:lnTo>
                <a:lnTo>
                  <a:pt x="182879" y="0"/>
                </a:lnTo>
                <a:close/>
              </a:path>
            </a:pathLst>
          </a:custGeom>
          <a:solidFill>
            <a:srgbClr val="000000"/>
          </a:solidFill>
        </p:spPr>
        <p:txBody>
          <a:bodyPr wrap="square" lIns="0" tIns="0" rIns="0" bIns="0" rtlCol="0"/>
          <a:lstStyle/>
          <a:p>
            <a:endParaRPr sz="1632"/>
          </a:p>
        </p:txBody>
      </p:sp>
      <p:sp>
        <p:nvSpPr>
          <p:cNvPr id="147" name="object 147"/>
          <p:cNvSpPr/>
          <p:nvPr/>
        </p:nvSpPr>
        <p:spPr>
          <a:xfrm>
            <a:off x="3856832" y="6318457"/>
            <a:ext cx="76008" cy="322458"/>
          </a:xfrm>
          <a:custGeom>
            <a:avLst/>
            <a:gdLst/>
            <a:ahLst/>
            <a:cxnLst/>
            <a:rect l="l" t="t" r="r" b="b"/>
            <a:pathLst>
              <a:path w="83820" h="355600">
                <a:moveTo>
                  <a:pt x="81280" y="0"/>
                </a:moveTo>
                <a:lnTo>
                  <a:pt x="80010" y="0"/>
                </a:lnTo>
                <a:lnTo>
                  <a:pt x="72330" y="4484"/>
                </a:lnTo>
                <a:lnTo>
                  <a:pt x="39826" y="39647"/>
                </a:lnTo>
                <a:lnTo>
                  <a:pt x="11251" y="99218"/>
                </a:lnTo>
                <a:lnTo>
                  <a:pt x="892" y="154146"/>
                </a:lnTo>
                <a:lnTo>
                  <a:pt x="0" y="177800"/>
                </a:lnTo>
                <a:lnTo>
                  <a:pt x="892" y="201136"/>
                </a:lnTo>
                <a:lnTo>
                  <a:pt x="11251" y="257810"/>
                </a:lnTo>
                <a:lnTo>
                  <a:pt x="40897" y="317559"/>
                </a:lnTo>
                <a:lnTo>
                  <a:pt x="72687" y="351333"/>
                </a:lnTo>
                <a:lnTo>
                  <a:pt x="80010" y="355600"/>
                </a:lnTo>
                <a:lnTo>
                  <a:pt x="81280" y="355600"/>
                </a:lnTo>
                <a:lnTo>
                  <a:pt x="83820" y="354330"/>
                </a:lnTo>
                <a:lnTo>
                  <a:pt x="83820" y="350520"/>
                </a:lnTo>
                <a:lnTo>
                  <a:pt x="77470" y="344170"/>
                </a:lnTo>
                <a:lnTo>
                  <a:pt x="49986" y="307101"/>
                </a:lnTo>
                <a:lnTo>
                  <a:pt x="32861" y="264795"/>
                </a:lnTo>
                <a:lnTo>
                  <a:pt x="24070" y="220583"/>
                </a:lnTo>
                <a:lnTo>
                  <a:pt x="21590" y="177800"/>
                </a:lnTo>
                <a:lnTo>
                  <a:pt x="24268" y="131603"/>
                </a:lnTo>
                <a:lnTo>
                  <a:pt x="33496" y="87312"/>
                </a:lnTo>
                <a:lnTo>
                  <a:pt x="51057" y="46355"/>
                </a:lnTo>
                <a:lnTo>
                  <a:pt x="78740" y="10160"/>
                </a:lnTo>
                <a:lnTo>
                  <a:pt x="83820" y="5080"/>
                </a:lnTo>
                <a:lnTo>
                  <a:pt x="83820" y="1270"/>
                </a:lnTo>
                <a:lnTo>
                  <a:pt x="81280" y="0"/>
                </a:lnTo>
                <a:close/>
              </a:path>
            </a:pathLst>
          </a:custGeom>
          <a:solidFill>
            <a:srgbClr val="000000"/>
          </a:solidFill>
        </p:spPr>
        <p:txBody>
          <a:bodyPr wrap="square" lIns="0" tIns="0" rIns="0" bIns="0" rtlCol="0"/>
          <a:lstStyle/>
          <a:p>
            <a:endParaRPr sz="1632"/>
          </a:p>
        </p:txBody>
      </p:sp>
      <p:sp>
        <p:nvSpPr>
          <p:cNvPr id="148" name="object 148"/>
          <p:cNvSpPr/>
          <p:nvPr/>
        </p:nvSpPr>
        <p:spPr>
          <a:xfrm>
            <a:off x="4057217" y="6318457"/>
            <a:ext cx="76008" cy="322458"/>
          </a:xfrm>
          <a:custGeom>
            <a:avLst/>
            <a:gdLst/>
            <a:ahLst/>
            <a:cxnLst/>
            <a:rect l="l" t="t" r="r" b="b"/>
            <a:pathLst>
              <a:path w="83820" h="355600">
                <a:moveTo>
                  <a:pt x="3810" y="0"/>
                </a:moveTo>
                <a:lnTo>
                  <a:pt x="1269" y="0"/>
                </a:lnTo>
                <a:lnTo>
                  <a:pt x="0" y="1270"/>
                </a:lnTo>
                <a:lnTo>
                  <a:pt x="0" y="5080"/>
                </a:lnTo>
                <a:lnTo>
                  <a:pt x="7619" y="12700"/>
                </a:lnTo>
                <a:lnTo>
                  <a:pt x="31353" y="43140"/>
                </a:lnTo>
                <a:lnTo>
                  <a:pt x="48895" y="80962"/>
                </a:lnTo>
                <a:lnTo>
                  <a:pt x="59769" y="125928"/>
                </a:lnTo>
                <a:lnTo>
                  <a:pt x="63500" y="177800"/>
                </a:lnTo>
                <a:lnTo>
                  <a:pt x="60622" y="223658"/>
                </a:lnTo>
                <a:lnTo>
                  <a:pt x="50958" y="268446"/>
                </a:lnTo>
                <a:lnTo>
                  <a:pt x="32960" y="310137"/>
                </a:lnTo>
                <a:lnTo>
                  <a:pt x="5079" y="346710"/>
                </a:lnTo>
                <a:lnTo>
                  <a:pt x="0" y="350520"/>
                </a:lnTo>
                <a:lnTo>
                  <a:pt x="0" y="354330"/>
                </a:lnTo>
                <a:lnTo>
                  <a:pt x="1269" y="355600"/>
                </a:lnTo>
                <a:lnTo>
                  <a:pt x="3810" y="355600"/>
                </a:lnTo>
                <a:lnTo>
                  <a:pt x="43457" y="316487"/>
                </a:lnTo>
                <a:lnTo>
                  <a:pt x="72032" y="257631"/>
                </a:lnTo>
                <a:lnTo>
                  <a:pt x="82748" y="202187"/>
                </a:lnTo>
                <a:lnTo>
                  <a:pt x="83819" y="177800"/>
                </a:lnTo>
                <a:lnTo>
                  <a:pt x="82907" y="154285"/>
                </a:lnTo>
                <a:lnTo>
                  <a:pt x="72032" y="97254"/>
                </a:lnTo>
                <a:lnTo>
                  <a:pt x="42386" y="38040"/>
                </a:lnTo>
                <a:lnTo>
                  <a:pt x="11112" y="4266"/>
                </a:lnTo>
                <a:lnTo>
                  <a:pt x="3810" y="0"/>
                </a:lnTo>
                <a:close/>
              </a:path>
            </a:pathLst>
          </a:custGeom>
          <a:solidFill>
            <a:srgbClr val="000000"/>
          </a:solidFill>
        </p:spPr>
        <p:txBody>
          <a:bodyPr wrap="square" lIns="0" tIns="0" rIns="0" bIns="0" rtlCol="0"/>
          <a:lstStyle/>
          <a:p>
            <a:endParaRPr sz="1632"/>
          </a:p>
        </p:txBody>
      </p:sp>
      <p:sp>
        <p:nvSpPr>
          <p:cNvPr id="149" name="object 149"/>
          <p:cNvSpPr/>
          <p:nvPr/>
        </p:nvSpPr>
        <p:spPr>
          <a:xfrm>
            <a:off x="4281786" y="6401376"/>
            <a:ext cx="156623" cy="155471"/>
          </a:xfrm>
          <a:custGeom>
            <a:avLst/>
            <a:gdLst/>
            <a:ahLst/>
            <a:cxnLst/>
            <a:rect l="l" t="t" r="r" b="b"/>
            <a:pathLst>
              <a:path w="172720" h="171450">
                <a:moveTo>
                  <a:pt x="10160" y="0"/>
                </a:moveTo>
                <a:lnTo>
                  <a:pt x="3810" y="0"/>
                </a:lnTo>
                <a:lnTo>
                  <a:pt x="0" y="3809"/>
                </a:lnTo>
                <a:lnTo>
                  <a:pt x="0" y="10159"/>
                </a:lnTo>
                <a:lnTo>
                  <a:pt x="1269" y="10159"/>
                </a:lnTo>
                <a:lnTo>
                  <a:pt x="5079" y="13969"/>
                </a:lnTo>
                <a:lnTo>
                  <a:pt x="76200" y="86359"/>
                </a:lnTo>
                <a:lnTo>
                  <a:pt x="0" y="162559"/>
                </a:lnTo>
                <a:lnTo>
                  <a:pt x="0" y="168909"/>
                </a:lnTo>
                <a:lnTo>
                  <a:pt x="3810" y="171449"/>
                </a:lnTo>
                <a:lnTo>
                  <a:pt x="11429" y="171449"/>
                </a:lnTo>
                <a:lnTo>
                  <a:pt x="15239" y="166369"/>
                </a:lnTo>
                <a:lnTo>
                  <a:pt x="86360" y="96519"/>
                </a:lnTo>
                <a:lnTo>
                  <a:pt x="106585" y="96519"/>
                </a:lnTo>
                <a:lnTo>
                  <a:pt x="96519" y="86359"/>
                </a:lnTo>
                <a:lnTo>
                  <a:pt x="106484" y="76199"/>
                </a:lnTo>
                <a:lnTo>
                  <a:pt x="87629" y="76199"/>
                </a:lnTo>
                <a:lnTo>
                  <a:pt x="15239" y="5079"/>
                </a:lnTo>
                <a:lnTo>
                  <a:pt x="10160" y="0"/>
                </a:lnTo>
                <a:close/>
              </a:path>
              <a:path w="172720" h="171450">
                <a:moveTo>
                  <a:pt x="106585" y="96519"/>
                </a:moveTo>
                <a:lnTo>
                  <a:pt x="86360" y="96519"/>
                </a:lnTo>
                <a:lnTo>
                  <a:pt x="158750" y="170179"/>
                </a:lnTo>
                <a:lnTo>
                  <a:pt x="160019" y="170179"/>
                </a:lnTo>
                <a:lnTo>
                  <a:pt x="163829" y="171449"/>
                </a:lnTo>
                <a:lnTo>
                  <a:pt x="168910" y="171449"/>
                </a:lnTo>
                <a:lnTo>
                  <a:pt x="172719" y="168909"/>
                </a:lnTo>
                <a:lnTo>
                  <a:pt x="172719" y="162559"/>
                </a:lnTo>
                <a:lnTo>
                  <a:pt x="171450" y="161289"/>
                </a:lnTo>
                <a:lnTo>
                  <a:pt x="161706" y="152082"/>
                </a:lnTo>
                <a:lnTo>
                  <a:pt x="106585" y="96519"/>
                </a:lnTo>
                <a:close/>
              </a:path>
              <a:path w="172720" h="171450">
                <a:moveTo>
                  <a:pt x="168910" y="0"/>
                </a:moveTo>
                <a:lnTo>
                  <a:pt x="162560" y="0"/>
                </a:lnTo>
                <a:lnTo>
                  <a:pt x="160019" y="1269"/>
                </a:lnTo>
                <a:lnTo>
                  <a:pt x="157479" y="5079"/>
                </a:lnTo>
                <a:lnTo>
                  <a:pt x="87629" y="76199"/>
                </a:lnTo>
                <a:lnTo>
                  <a:pt x="106484" y="76199"/>
                </a:lnTo>
                <a:lnTo>
                  <a:pt x="161289" y="20319"/>
                </a:lnTo>
                <a:lnTo>
                  <a:pt x="163829" y="19049"/>
                </a:lnTo>
                <a:lnTo>
                  <a:pt x="170179" y="12699"/>
                </a:lnTo>
                <a:lnTo>
                  <a:pt x="170179" y="11429"/>
                </a:lnTo>
                <a:lnTo>
                  <a:pt x="172719" y="10159"/>
                </a:lnTo>
                <a:lnTo>
                  <a:pt x="172719" y="3809"/>
                </a:lnTo>
                <a:lnTo>
                  <a:pt x="168910" y="0"/>
                </a:lnTo>
                <a:close/>
              </a:path>
            </a:pathLst>
          </a:custGeom>
          <a:solidFill>
            <a:srgbClr val="000000"/>
          </a:solidFill>
        </p:spPr>
        <p:txBody>
          <a:bodyPr wrap="square" lIns="0" tIns="0" rIns="0" bIns="0" rtlCol="0"/>
          <a:lstStyle/>
          <a:p>
            <a:endParaRPr sz="1632"/>
          </a:p>
        </p:txBody>
      </p:sp>
      <p:sp>
        <p:nvSpPr>
          <p:cNvPr id="150" name="object 150"/>
          <p:cNvSpPr/>
          <p:nvPr/>
        </p:nvSpPr>
        <p:spPr>
          <a:xfrm>
            <a:off x="4568545" y="6340338"/>
            <a:ext cx="230327" cy="219963"/>
          </a:xfrm>
          <a:custGeom>
            <a:avLst/>
            <a:gdLst/>
            <a:ahLst/>
            <a:cxnLst/>
            <a:rect l="l" t="t" r="r" b="b"/>
            <a:pathLst>
              <a:path w="254000" h="242570">
                <a:moveTo>
                  <a:pt x="102870" y="232409"/>
                </a:moveTo>
                <a:lnTo>
                  <a:pt x="0" y="232409"/>
                </a:lnTo>
                <a:lnTo>
                  <a:pt x="0" y="242569"/>
                </a:lnTo>
                <a:lnTo>
                  <a:pt x="102870" y="242569"/>
                </a:lnTo>
                <a:lnTo>
                  <a:pt x="102870" y="232409"/>
                </a:lnTo>
                <a:close/>
              </a:path>
              <a:path w="254000" h="242570">
                <a:moveTo>
                  <a:pt x="123189" y="11429"/>
                </a:moveTo>
                <a:lnTo>
                  <a:pt x="78739" y="11429"/>
                </a:lnTo>
                <a:lnTo>
                  <a:pt x="83820" y="12699"/>
                </a:lnTo>
                <a:lnTo>
                  <a:pt x="91439" y="12699"/>
                </a:lnTo>
                <a:lnTo>
                  <a:pt x="91439" y="19049"/>
                </a:lnTo>
                <a:lnTo>
                  <a:pt x="90170" y="20319"/>
                </a:lnTo>
                <a:lnTo>
                  <a:pt x="88900" y="24129"/>
                </a:lnTo>
                <a:lnTo>
                  <a:pt x="41910" y="215899"/>
                </a:lnTo>
                <a:lnTo>
                  <a:pt x="39270" y="223837"/>
                </a:lnTo>
                <a:lnTo>
                  <a:pt x="35083" y="228917"/>
                </a:lnTo>
                <a:lnTo>
                  <a:pt x="26372" y="231616"/>
                </a:lnTo>
                <a:lnTo>
                  <a:pt x="10160" y="232409"/>
                </a:lnTo>
                <a:lnTo>
                  <a:pt x="69850" y="232409"/>
                </a:lnTo>
                <a:lnTo>
                  <a:pt x="69850" y="223519"/>
                </a:lnTo>
                <a:lnTo>
                  <a:pt x="71120" y="222249"/>
                </a:lnTo>
                <a:lnTo>
                  <a:pt x="71120" y="219709"/>
                </a:lnTo>
                <a:lnTo>
                  <a:pt x="93980" y="130809"/>
                </a:lnTo>
                <a:lnTo>
                  <a:pt x="153670" y="130809"/>
                </a:lnTo>
                <a:lnTo>
                  <a:pt x="190777" y="124420"/>
                </a:lnTo>
                <a:lnTo>
                  <a:pt x="197854" y="120649"/>
                </a:lnTo>
                <a:lnTo>
                  <a:pt x="93980" y="120649"/>
                </a:lnTo>
                <a:lnTo>
                  <a:pt x="118110" y="24129"/>
                </a:lnTo>
                <a:lnTo>
                  <a:pt x="121920" y="12699"/>
                </a:lnTo>
                <a:lnTo>
                  <a:pt x="123189" y="11429"/>
                </a:lnTo>
                <a:close/>
              </a:path>
              <a:path w="254000" h="242570">
                <a:moveTo>
                  <a:pt x="182880" y="0"/>
                </a:moveTo>
                <a:lnTo>
                  <a:pt x="58420" y="0"/>
                </a:lnTo>
                <a:lnTo>
                  <a:pt x="58420" y="11429"/>
                </a:lnTo>
                <a:lnTo>
                  <a:pt x="172720" y="11429"/>
                </a:lnTo>
                <a:lnTo>
                  <a:pt x="192583" y="13215"/>
                </a:lnTo>
                <a:lnTo>
                  <a:pt x="207803" y="19049"/>
                </a:lnTo>
                <a:lnTo>
                  <a:pt x="217547" y="29646"/>
                </a:lnTo>
                <a:lnTo>
                  <a:pt x="220980" y="45719"/>
                </a:lnTo>
                <a:lnTo>
                  <a:pt x="219571" y="58757"/>
                </a:lnTo>
                <a:lnTo>
                  <a:pt x="199389" y="102869"/>
                </a:lnTo>
                <a:lnTo>
                  <a:pt x="157956" y="120193"/>
                </a:lnTo>
                <a:lnTo>
                  <a:pt x="144780" y="120649"/>
                </a:lnTo>
                <a:lnTo>
                  <a:pt x="197854" y="120649"/>
                </a:lnTo>
                <a:lnTo>
                  <a:pt x="222885" y="107314"/>
                </a:lnTo>
                <a:lnTo>
                  <a:pt x="245467" y="82589"/>
                </a:lnTo>
                <a:lnTo>
                  <a:pt x="254000" y="53339"/>
                </a:lnTo>
                <a:lnTo>
                  <a:pt x="249674" y="33754"/>
                </a:lnTo>
                <a:lnTo>
                  <a:pt x="236537" y="16668"/>
                </a:lnTo>
                <a:lnTo>
                  <a:pt x="214352" y="4583"/>
                </a:lnTo>
                <a:lnTo>
                  <a:pt x="182880" y="0"/>
                </a:lnTo>
                <a:close/>
              </a:path>
            </a:pathLst>
          </a:custGeom>
          <a:solidFill>
            <a:srgbClr val="000000"/>
          </a:solidFill>
        </p:spPr>
        <p:txBody>
          <a:bodyPr wrap="square" lIns="0" tIns="0" rIns="0" bIns="0" rtlCol="0"/>
          <a:lstStyle/>
          <a:p>
            <a:endParaRPr sz="1632"/>
          </a:p>
        </p:txBody>
      </p:sp>
      <p:sp>
        <p:nvSpPr>
          <p:cNvPr id="151" name="object 151"/>
          <p:cNvSpPr/>
          <p:nvPr/>
        </p:nvSpPr>
        <p:spPr>
          <a:xfrm>
            <a:off x="4836877" y="6318457"/>
            <a:ext cx="76008" cy="322458"/>
          </a:xfrm>
          <a:custGeom>
            <a:avLst/>
            <a:gdLst/>
            <a:ahLst/>
            <a:cxnLst/>
            <a:rect l="l" t="t" r="r" b="b"/>
            <a:pathLst>
              <a:path w="83820" h="355600">
                <a:moveTo>
                  <a:pt x="81279" y="0"/>
                </a:moveTo>
                <a:lnTo>
                  <a:pt x="80010" y="0"/>
                </a:lnTo>
                <a:lnTo>
                  <a:pt x="72330" y="4484"/>
                </a:lnTo>
                <a:lnTo>
                  <a:pt x="39826" y="39647"/>
                </a:lnTo>
                <a:lnTo>
                  <a:pt x="11251" y="99218"/>
                </a:lnTo>
                <a:lnTo>
                  <a:pt x="892" y="154146"/>
                </a:lnTo>
                <a:lnTo>
                  <a:pt x="0" y="177800"/>
                </a:lnTo>
                <a:lnTo>
                  <a:pt x="892" y="201136"/>
                </a:lnTo>
                <a:lnTo>
                  <a:pt x="11251" y="257810"/>
                </a:lnTo>
                <a:lnTo>
                  <a:pt x="40897" y="317559"/>
                </a:lnTo>
                <a:lnTo>
                  <a:pt x="72687" y="351333"/>
                </a:lnTo>
                <a:lnTo>
                  <a:pt x="80010" y="355600"/>
                </a:lnTo>
                <a:lnTo>
                  <a:pt x="81279" y="355600"/>
                </a:lnTo>
                <a:lnTo>
                  <a:pt x="83820" y="354330"/>
                </a:lnTo>
                <a:lnTo>
                  <a:pt x="83820" y="350520"/>
                </a:lnTo>
                <a:lnTo>
                  <a:pt x="76200" y="344170"/>
                </a:lnTo>
                <a:lnTo>
                  <a:pt x="49450" y="307101"/>
                </a:lnTo>
                <a:lnTo>
                  <a:pt x="32702" y="264795"/>
                </a:lnTo>
                <a:lnTo>
                  <a:pt x="24050" y="220583"/>
                </a:lnTo>
                <a:lnTo>
                  <a:pt x="21589" y="177800"/>
                </a:lnTo>
                <a:lnTo>
                  <a:pt x="24268" y="131603"/>
                </a:lnTo>
                <a:lnTo>
                  <a:pt x="33496" y="87312"/>
                </a:lnTo>
                <a:lnTo>
                  <a:pt x="51057" y="46355"/>
                </a:lnTo>
                <a:lnTo>
                  <a:pt x="78739" y="10160"/>
                </a:lnTo>
                <a:lnTo>
                  <a:pt x="83820" y="5080"/>
                </a:lnTo>
                <a:lnTo>
                  <a:pt x="83820" y="1270"/>
                </a:lnTo>
                <a:lnTo>
                  <a:pt x="81279" y="0"/>
                </a:lnTo>
                <a:close/>
              </a:path>
            </a:pathLst>
          </a:custGeom>
          <a:solidFill>
            <a:srgbClr val="000000"/>
          </a:solidFill>
        </p:spPr>
        <p:txBody>
          <a:bodyPr wrap="square" lIns="0" tIns="0" rIns="0" bIns="0" rtlCol="0"/>
          <a:lstStyle/>
          <a:p>
            <a:endParaRPr sz="1632"/>
          </a:p>
        </p:txBody>
      </p:sp>
      <p:sp>
        <p:nvSpPr>
          <p:cNvPr id="152" name="object 152"/>
          <p:cNvSpPr/>
          <p:nvPr/>
        </p:nvSpPr>
        <p:spPr>
          <a:xfrm>
            <a:off x="5037261" y="6318457"/>
            <a:ext cx="76008" cy="322458"/>
          </a:xfrm>
          <a:custGeom>
            <a:avLst/>
            <a:gdLst/>
            <a:ahLst/>
            <a:cxnLst/>
            <a:rect l="l" t="t" r="r" b="b"/>
            <a:pathLst>
              <a:path w="83820" h="355600">
                <a:moveTo>
                  <a:pt x="3810" y="0"/>
                </a:moveTo>
                <a:lnTo>
                  <a:pt x="1270" y="0"/>
                </a:lnTo>
                <a:lnTo>
                  <a:pt x="0" y="1270"/>
                </a:lnTo>
                <a:lnTo>
                  <a:pt x="0" y="5080"/>
                </a:lnTo>
                <a:lnTo>
                  <a:pt x="7620" y="12700"/>
                </a:lnTo>
                <a:lnTo>
                  <a:pt x="30618" y="43140"/>
                </a:lnTo>
                <a:lnTo>
                  <a:pt x="47783" y="80962"/>
                </a:lnTo>
                <a:lnTo>
                  <a:pt x="58519" y="125928"/>
                </a:lnTo>
                <a:lnTo>
                  <a:pt x="62230" y="177800"/>
                </a:lnTo>
                <a:lnTo>
                  <a:pt x="59551" y="223658"/>
                </a:lnTo>
                <a:lnTo>
                  <a:pt x="50323" y="268446"/>
                </a:lnTo>
                <a:lnTo>
                  <a:pt x="32762" y="310137"/>
                </a:lnTo>
                <a:lnTo>
                  <a:pt x="5080" y="346710"/>
                </a:lnTo>
                <a:lnTo>
                  <a:pt x="0" y="350520"/>
                </a:lnTo>
                <a:lnTo>
                  <a:pt x="0" y="354330"/>
                </a:lnTo>
                <a:lnTo>
                  <a:pt x="1270" y="355600"/>
                </a:lnTo>
                <a:lnTo>
                  <a:pt x="3810" y="355600"/>
                </a:lnTo>
                <a:lnTo>
                  <a:pt x="42922" y="316487"/>
                </a:lnTo>
                <a:lnTo>
                  <a:pt x="71497" y="257631"/>
                </a:lnTo>
                <a:lnTo>
                  <a:pt x="82728" y="202187"/>
                </a:lnTo>
                <a:lnTo>
                  <a:pt x="83820" y="177800"/>
                </a:lnTo>
                <a:lnTo>
                  <a:pt x="82907" y="154285"/>
                </a:lnTo>
                <a:lnTo>
                  <a:pt x="72032" y="97254"/>
                </a:lnTo>
                <a:lnTo>
                  <a:pt x="42386" y="38040"/>
                </a:lnTo>
                <a:lnTo>
                  <a:pt x="11112" y="4266"/>
                </a:lnTo>
                <a:lnTo>
                  <a:pt x="3810" y="0"/>
                </a:lnTo>
                <a:close/>
              </a:path>
            </a:pathLst>
          </a:custGeom>
          <a:solidFill>
            <a:srgbClr val="000000"/>
          </a:solidFill>
        </p:spPr>
        <p:txBody>
          <a:bodyPr wrap="square" lIns="0" tIns="0" rIns="0" bIns="0" rtlCol="0"/>
          <a:lstStyle/>
          <a:p>
            <a:endParaRPr sz="1632"/>
          </a:p>
        </p:txBody>
      </p:sp>
      <p:sp>
        <p:nvSpPr>
          <p:cNvPr id="153" name="object 153"/>
          <p:cNvSpPr/>
          <p:nvPr/>
        </p:nvSpPr>
        <p:spPr>
          <a:xfrm>
            <a:off x="5261830" y="6401376"/>
            <a:ext cx="156623" cy="155471"/>
          </a:xfrm>
          <a:custGeom>
            <a:avLst/>
            <a:gdLst/>
            <a:ahLst/>
            <a:cxnLst/>
            <a:rect l="l" t="t" r="r" b="b"/>
            <a:pathLst>
              <a:path w="172720" h="171450">
                <a:moveTo>
                  <a:pt x="10160" y="0"/>
                </a:moveTo>
                <a:lnTo>
                  <a:pt x="3810" y="0"/>
                </a:lnTo>
                <a:lnTo>
                  <a:pt x="0" y="3809"/>
                </a:lnTo>
                <a:lnTo>
                  <a:pt x="0" y="10159"/>
                </a:lnTo>
                <a:lnTo>
                  <a:pt x="1270" y="10159"/>
                </a:lnTo>
                <a:lnTo>
                  <a:pt x="5080" y="13969"/>
                </a:lnTo>
                <a:lnTo>
                  <a:pt x="76200" y="86359"/>
                </a:lnTo>
                <a:lnTo>
                  <a:pt x="0" y="162559"/>
                </a:lnTo>
                <a:lnTo>
                  <a:pt x="0" y="168909"/>
                </a:lnTo>
                <a:lnTo>
                  <a:pt x="3810" y="171449"/>
                </a:lnTo>
                <a:lnTo>
                  <a:pt x="11430" y="171449"/>
                </a:lnTo>
                <a:lnTo>
                  <a:pt x="15240" y="166369"/>
                </a:lnTo>
                <a:lnTo>
                  <a:pt x="86360" y="96519"/>
                </a:lnTo>
                <a:lnTo>
                  <a:pt x="106585" y="96519"/>
                </a:lnTo>
                <a:lnTo>
                  <a:pt x="96520" y="86359"/>
                </a:lnTo>
                <a:lnTo>
                  <a:pt x="106484" y="76199"/>
                </a:lnTo>
                <a:lnTo>
                  <a:pt x="86360" y="76199"/>
                </a:lnTo>
                <a:lnTo>
                  <a:pt x="10160" y="0"/>
                </a:lnTo>
                <a:close/>
              </a:path>
              <a:path w="172720" h="171450">
                <a:moveTo>
                  <a:pt x="106585" y="96519"/>
                </a:moveTo>
                <a:lnTo>
                  <a:pt x="86360" y="96519"/>
                </a:lnTo>
                <a:lnTo>
                  <a:pt x="158750" y="170179"/>
                </a:lnTo>
                <a:lnTo>
                  <a:pt x="160020" y="170179"/>
                </a:lnTo>
                <a:lnTo>
                  <a:pt x="163830" y="171449"/>
                </a:lnTo>
                <a:lnTo>
                  <a:pt x="168910" y="171449"/>
                </a:lnTo>
                <a:lnTo>
                  <a:pt x="172720" y="168909"/>
                </a:lnTo>
                <a:lnTo>
                  <a:pt x="172720" y="162559"/>
                </a:lnTo>
                <a:lnTo>
                  <a:pt x="171450" y="161289"/>
                </a:lnTo>
                <a:lnTo>
                  <a:pt x="161706" y="152082"/>
                </a:lnTo>
                <a:lnTo>
                  <a:pt x="106585" y="96519"/>
                </a:lnTo>
                <a:close/>
              </a:path>
              <a:path w="172720" h="171450">
                <a:moveTo>
                  <a:pt x="168910" y="0"/>
                </a:moveTo>
                <a:lnTo>
                  <a:pt x="162560" y="0"/>
                </a:lnTo>
                <a:lnTo>
                  <a:pt x="160020" y="1269"/>
                </a:lnTo>
                <a:lnTo>
                  <a:pt x="157480" y="5079"/>
                </a:lnTo>
                <a:lnTo>
                  <a:pt x="86360" y="76199"/>
                </a:lnTo>
                <a:lnTo>
                  <a:pt x="106484" y="76199"/>
                </a:lnTo>
                <a:lnTo>
                  <a:pt x="161290" y="20319"/>
                </a:lnTo>
                <a:lnTo>
                  <a:pt x="163830" y="19049"/>
                </a:lnTo>
                <a:lnTo>
                  <a:pt x="170180" y="12699"/>
                </a:lnTo>
                <a:lnTo>
                  <a:pt x="170180" y="11429"/>
                </a:lnTo>
                <a:lnTo>
                  <a:pt x="172720" y="10159"/>
                </a:lnTo>
                <a:lnTo>
                  <a:pt x="172720" y="3809"/>
                </a:lnTo>
                <a:lnTo>
                  <a:pt x="168910" y="0"/>
                </a:lnTo>
                <a:close/>
              </a:path>
            </a:pathLst>
          </a:custGeom>
          <a:solidFill>
            <a:srgbClr val="000000"/>
          </a:solidFill>
        </p:spPr>
        <p:txBody>
          <a:bodyPr wrap="square" lIns="0" tIns="0" rIns="0" bIns="0" rtlCol="0"/>
          <a:lstStyle/>
          <a:p>
            <a:endParaRPr sz="1632"/>
          </a:p>
        </p:txBody>
      </p:sp>
      <p:sp>
        <p:nvSpPr>
          <p:cNvPr id="154" name="object 154"/>
          <p:cNvSpPr/>
          <p:nvPr/>
        </p:nvSpPr>
        <p:spPr>
          <a:xfrm>
            <a:off x="5547437" y="6340338"/>
            <a:ext cx="231479" cy="219963"/>
          </a:xfrm>
          <a:custGeom>
            <a:avLst/>
            <a:gdLst/>
            <a:ahLst/>
            <a:cxnLst/>
            <a:rect l="l" t="t" r="r" b="b"/>
            <a:pathLst>
              <a:path w="255270" h="242570">
                <a:moveTo>
                  <a:pt x="104139" y="232409"/>
                </a:moveTo>
                <a:lnTo>
                  <a:pt x="0" y="232409"/>
                </a:lnTo>
                <a:lnTo>
                  <a:pt x="0" y="242569"/>
                </a:lnTo>
                <a:lnTo>
                  <a:pt x="104139" y="242569"/>
                </a:lnTo>
                <a:lnTo>
                  <a:pt x="104139" y="232409"/>
                </a:lnTo>
                <a:close/>
              </a:path>
              <a:path w="255270" h="242570">
                <a:moveTo>
                  <a:pt x="123189" y="11429"/>
                </a:moveTo>
                <a:lnTo>
                  <a:pt x="80010" y="11429"/>
                </a:lnTo>
                <a:lnTo>
                  <a:pt x="83820" y="12699"/>
                </a:lnTo>
                <a:lnTo>
                  <a:pt x="92710" y="12699"/>
                </a:lnTo>
                <a:lnTo>
                  <a:pt x="92710" y="19049"/>
                </a:lnTo>
                <a:lnTo>
                  <a:pt x="91439" y="20319"/>
                </a:lnTo>
                <a:lnTo>
                  <a:pt x="90170" y="24129"/>
                </a:lnTo>
                <a:lnTo>
                  <a:pt x="43180" y="215899"/>
                </a:lnTo>
                <a:lnTo>
                  <a:pt x="40520" y="223837"/>
                </a:lnTo>
                <a:lnTo>
                  <a:pt x="36195" y="228917"/>
                </a:lnTo>
                <a:lnTo>
                  <a:pt x="27106" y="231616"/>
                </a:lnTo>
                <a:lnTo>
                  <a:pt x="10160" y="232409"/>
                </a:lnTo>
                <a:lnTo>
                  <a:pt x="71120" y="232409"/>
                </a:lnTo>
                <a:lnTo>
                  <a:pt x="71120" y="223519"/>
                </a:lnTo>
                <a:lnTo>
                  <a:pt x="72389" y="222249"/>
                </a:lnTo>
                <a:lnTo>
                  <a:pt x="72389" y="219709"/>
                </a:lnTo>
                <a:lnTo>
                  <a:pt x="93980" y="130809"/>
                </a:lnTo>
                <a:lnTo>
                  <a:pt x="154939" y="130809"/>
                </a:lnTo>
                <a:lnTo>
                  <a:pt x="191512" y="124420"/>
                </a:lnTo>
                <a:lnTo>
                  <a:pt x="198602" y="120649"/>
                </a:lnTo>
                <a:lnTo>
                  <a:pt x="95250" y="120649"/>
                </a:lnTo>
                <a:lnTo>
                  <a:pt x="119380" y="24129"/>
                </a:lnTo>
                <a:lnTo>
                  <a:pt x="123189" y="12699"/>
                </a:lnTo>
                <a:lnTo>
                  <a:pt x="123189" y="11429"/>
                </a:lnTo>
                <a:close/>
              </a:path>
              <a:path w="255270" h="242570">
                <a:moveTo>
                  <a:pt x="184150" y="0"/>
                </a:moveTo>
                <a:lnTo>
                  <a:pt x="58420" y="0"/>
                </a:lnTo>
                <a:lnTo>
                  <a:pt x="58420" y="11429"/>
                </a:lnTo>
                <a:lnTo>
                  <a:pt x="172720" y="11429"/>
                </a:lnTo>
                <a:lnTo>
                  <a:pt x="192583" y="13215"/>
                </a:lnTo>
                <a:lnTo>
                  <a:pt x="207803" y="19049"/>
                </a:lnTo>
                <a:lnTo>
                  <a:pt x="217547" y="29646"/>
                </a:lnTo>
                <a:lnTo>
                  <a:pt x="220980" y="45719"/>
                </a:lnTo>
                <a:lnTo>
                  <a:pt x="219769" y="58757"/>
                </a:lnTo>
                <a:lnTo>
                  <a:pt x="200660" y="102869"/>
                </a:lnTo>
                <a:lnTo>
                  <a:pt x="158511" y="120193"/>
                </a:lnTo>
                <a:lnTo>
                  <a:pt x="146050" y="120649"/>
                </a:lnTo>
                <a:lnTo>
                  <a:pt x="198602" y="120649"/>
                </a:lnTo>
                <a:lnTo>
                  <a:pt x="223678" y="107314"/>
                </a:lnTo>
                <a:lnTo>
                  <a:pt x="246558" y="82589"/>
                </a:lnTo>
                <a:lnTo>
                  <a:pt x="255270" y="53339"/>
                </a:lnTo>
                <a:lnTo>
                  <a:pt x="250765" y="33754"/>
                </a:lnTo>
                <a:lnTo>
                  <a:pt x="237331" y="16668"/>
                </a:lnTo>
                <a:lnTo>
                  <a:pt x="215086" y="4583"/>
                </a:lnTo>
                <a:lnTo>
                  <a:pt x="184150" y="0"/>
                </a:lnTo>
                <a:close/>
              </a:path>
            </a:pathLst>
          </a:custGeom>
          <a:solidFill>
            <a:srgbClr val="000000"/>
          </a:solidFill>
        </p:spPr>
        <p:txBody>
          <a:bodyPr wrap="square" lIns="0" tIns="0" rIns="0" bIns="0" rtlCol="0"/>
          <a:lstStyle/>
          <a:p>
            <a:endParaRPr sz="1632"/>
          </a:p>
        </p:txBody>
      </p:sp>
      <p:sp>
        <p:nvSpPr>
          <p:cNvPr id="155" name="object 155"/>
          <p:cNvSpPr/>
          <p:nvPr/>
        </p:nvSpPr>
        <p:spPr>
          <a:xfrm>
            <a:off x="5816920" y="6318457"/>
            <a:ext cx="76008" cy="322458"/>
          </a:xfrm>
          <a:custGeom>
            <a:avLst/>
            <a:gdLst/>
            <a:ahLst/>
            <a:cxnLst/>
            <a:rect l="l" t="t" r="r" b="b"/>
            <a:pathLst>
              <a:path w="83820" h="355600">
                <a:moveTo>
                  <a:pt x="81279" y="0"/>
                </a:moveTo>
                <a:lnTo>
                  <a:pt x="78739" y="0"/>
                </a:lnTo>
                <a:lnTo>
                  <a:pt x="71239" y="4484"/>
                </a:lnTo>
                <a:lnTo>
                  <a:pt x="39092" y="39647"/>
                </a:lnTo>
                <a:lnTo>
                  <a:pt x="10715" y="99218"/>
                </a:lnTo>
                <a:lnTo>
                  <a:pt x="873" y="154146"/>
                </a:lnTo>
                <a:lnTo>
                  <a:pt x="0" y="177800"/>
                </a:lnTo>
                <a:lnTo>
                  <a:pt x="892" y="201136"/>
                </a:lnTo>
                <a:lnTo>
                  <a:pt x="11251" y="257810"/>
                </a:lnTo>
                <a:lnTo>
                  <a:pt x="40163" y="317559"/>
                </a:lnTo>
                <a:lnTo>
                  <a:pt x="71437" y="351333"/>
                </a:lnTo>
                <a:lnTo>
                  <a:pt x="78739" y="355600"/>
                </a:lnTo>
                <a:lnTo>
                  <a:pt x="81279" y="355600"/>
                </a:lnTo>
                <a:lnTo>
                  <a:pt x="83819" y="354330"/>
                </a:lnTo>
                <a:lnTo>
                  <a:pt x="83819" y="350520"/>
                </a:lnTo>
                <a:lnTo>
                  <a:pt x="76200" y="344170"/>
                </a:lnTo>
                <a:lnTo>
                  <a:pt x="48716" y="307101"/>
                </a:lnTo>
                <a:lnTo>
                  <a:pt x="31591" y="264795"/>
                </a:lnTo>
                <a:lnTo>
                  <a:pt x="22800" y="220583"/>
                </a:lnTo>
                <a:lnTo>
                  <a:pt x="20319" y="177800"/>
                </a:lnTo>
                <a:lnTo>
                  <a:pt x="23197" y="131603"/>
                </a:lnTo>
                <a:lnTo>
                  <a:pt x="32861" y="87312"/>
                </a:lnTo>
                <a:lnTo>
                  <a:pt x="50859" y="46355"/>
                </a:lnTo>
                <a:lnTo>
                  <a:pt x="78739" y="10160"/>
                </a:lnTo>
                <a:lnTo>
                  <a:pt x="83819" y="5080"/>
                </a:lnTo>
                <a:lnTo>
                  <a:pt x="83819" y="1270"/>
                </a:lnTo>
                <a:lnTo>
                  <a:pt x="81279" y="0"/>
                </a:lnTo>
                <a:close/>
              </a:path>
            </a:pathLst>
          </a:custGeom>
          <a:solidFill>
            <a:srgbClr val="000000"/>
          </a:solidFill>
        </p:spPr>
        <p:txBody>
          <a:bodyPr wrap="square" lIns="0" tIns="0" rIns="0" bIns="0" rtlCol="0"/>
          <a:lstStyle/>
          <a:p>
            <a:endParaRPr sz="1632"/>
          </a:p>
        </p:txBody>
      </p:sp>
      <p:sp>
        <p:nvSpPr>
          <p:cNvPr id="156" name="object 156"/>
          <p:cNvSpPr/>
          <p:nvPr/>
        </p:nvSpPr>
        <p:spPr>
          <a:xfrm>
            <a:off x="6097919" y="6417499"/>
            <a:ext cx="108254" cy="142803"/>
          </a:xfrm>
          <a:custGeom>
            <a:avLst/>
            <a:gdLst/>
            <a:ahLst/>
            <a:cxnLst/>
            <a:rect l="l" t="t" r="r" b="b"/>
            <a:pathLst>
              <a:path w="119379" h="157479">
                <a:moveTo>
                  <a:pt x="48259" y="0"/>
                </a:moveTo>
                <a:lnTo>
                  <a:pt x="0" y="3809"/>
                </a:lnTo>
                <a:lnTo>
                  <a:pt x="0" y="15240"/>
                </a:lnTo>
                <a:lnTo>
                  <a:pt x="14545" y="15914"/>
                </a:lnTo>
                <a:lnTo>
                  <a:pt x="23018" y="18732"/>
                </a:lnTo>
                <a:lnTo>
                  <a:pt x="26967" y="24884"/>
                </a:lnTo>
                <a:lnTo>
                  <a:pt x="27940" y="35559"/>
                </a:lnTo>
                <a:lnTo>
                  <a:pt x="27940" y="129540"/>
                </a:lnTo>
                <a:lnTo>
                  <a:pt x="26967" y="139084"/>
                </a:lnTo>
                <a:lnTo>
                  <a:pt x="23018" y="143986"/>
                </a:lnTo>
                <a:lnTo>
                  <a:pt x="14545" y="145792"/>
                </a:lnTo>
                <a:lnTo>
                  <a:pt x="0" y="146050"/>
                </a:lnTo>
                <a:lnTo>
                  <a:pt x="0" y="157480"/>
                </a:lnTo>
                <a:lnTo>
                  <a:pt x="10616" y="157281"/>
                </a:lnTo>
                <a:lnTo>
                  <a:pt x="30896" y="156408"/>
                </a:lnTo>
                <a:lnTo>
                  <a:pt x="39370" y="156209"/>
                </a:lnTo>
                <a:lnTo>
                  <a:pt x="85090" y="156209"/>
                </a:lnTo>
                <a:lnTo>
                  <a:pt x="85090" y="146050"/>
                </a:lnTo>
                <a:lnTo>
                  <a:pt x="77470" y="146050"/>
                </a:lnTo>
                <a:lnTo>
                  <a:pt x="62587" y="145256"/>
                </a:lnTo>
                <a:lnTo>
                  <a:pt x="54610" y="142557"/>
                </a:lnTo>
                <a:lnTo>
                  <a:pt x="51395" y="137477"/>
                </a:lnTo>
                <a:lnTo>
                  <a:pt x="50800" y="129540"/>
                </a:lnTo>
                <a:lnTo>
                  <a:pt x="50800" y="74930"/>
                </a:lnTo>
                <a:lnTo>
                  <a:pt x="53597" y="49410"/>
                </a:lnTo>
                <a:lnTo>
                  <a:pt x="57412" y="39369"/>
                </a:lnTo>
                <a:lnTo>
                  <a:pt x="48259" y="39369"/>
                </a:lnTo>
                <a:lnTo>
                  <a:pt x="48259" y="0"/>
                </a:lnTo>
                <a:close/>
              </a:path>
              <a:path w="119379" h="157479">
                <a:moveTo>
                  <a:pt x="85090" y="156209"/>
                </a:moveTo>
                <a:lnTo>
                  <a:pt x="39370" y="156209"/>
                </a:lnTo>
                <a:lnTo>
                  <a:pt x="50978" y="156229"/>
                </a:lnTo>
                <a:lnTo>
                  <a:pt x="62706" y="156368"/>
                </a:lnTo>
                <a:lnTo>
                  <a:pt x="74195" y="156745"/>
                </a:lnTo>
                <a:lnTo>
                  <a:pt x="85090" y="157480"/>
                </a:lnTo>
                <a:lnTo>
                  <a:pt x="85090" y="156209"/>
                </a:lnTo>
                <a:close/>
              </a:path>
              <a:path w="119379" h="157479">
                <a:moveTo>
                  <a:pt x="92709" y="0"/>
                </a:moveTo>
                <a:lnTo>
                  <a:pt x="75763" y="4008"/>
                </a:lnTo>
                <a:lnTo>
                  <a:pt x="62864" y="13969"/>
                </a:lnTo>
                <a:lnTo>
                  <a:pt x="53776" y="26789"/>
                </a:lnTo>
                <a:lnTo>
                  <a:pt x="48259" y="39369"/>
                </a:lnTo>
                <a:lnTo>
                  <a:pt x="57412" y="39369"/>
                </a:lnTo>
                <a:lnTo>
                  <a:pt x="61753" y="27940"/>
                </a:lnTo>
                <a:lnTo>
                  <a:pt x="74910" y="13136"/>
                </a:lnTo>
                <a:lnTo>
                  <a:pt x="92709" y="7619"/>
                </a:lnTo>
                <a:lnTo>
                  <a:pt x="112493" y="7619"/>
                </a:lnTo>
                <a:lnTo>
                  <a:pt x="111760" y="6667"/>
                </a:lnTo>
                <a:lnTo>
                  <a:pt x="103306" y="1785"/>
                </a:lnTo>
                <a:lnTo>
                  <a:pt x="92709" y="0"/>
                </a:lnTo>
                <a:close/>
              </a:path>
              <a:path w="119379" h="157479">
                <a:moveTo>
                  <a:pt x="112493" y="7619"/>
                </a:moveTo>
                <a:lnTo>
                  <a:pt x="96520" y="7619"/>
                </a:lnTo>
                <a:lnTo>
                  <a:pt x="88900" y="12700"/>
                </a:lnTo>
                <a:lnTo>
                  <a:pt x="88900" y="33019"/>
                </a:lnTo>
                <a:lnTo>
                  <a:pt x="96520" y="38100"/>
                </a:lnTo>
                <a:lnTo>
                  <a:pt x="110490" y="38100"/>
                </a:lnTo>
                <a:lnTo>
                  <a:pt x="119379" y="33019"/>
                </a:lnTo>
                <a:lnTo>
                  <a:pt x="119379" y="22859"/>
                </a:lnTo>
                <a:lnTo>
                  <a:pt x="117355" y="13930"/>
                </a:lnTo>
                <a:lnTo>
                  <a:pt x="112493" y="7619"/>
                </a:lnTo>
                <a:close/>
              </a:path>
            </a:pathLst>
          </a:custGeom>
          <a:solidFill>
            <a:srgbClr val="000000"/>
          </a:solidFill>
        </p:spPr>
        <p:txBody>
          <a:bodyPr wrap="square" lIns="0" tIns="0" rIns="0" bIns="0" rtlCol="0"/>
          <a:lstStyle/>
          <a:p>
            <a:endParaRPr sz="1632"/>
          </a:p>
        </p:txBody>
      </p:sp>
      <p:sp>
        <p:nvSpPr>
          <p:cNvPr id="157" name="object 157"/>
          <p:cNvSpPr/>
          <p:nvPr/>
        </p:nvSpPr>
        <p:spPr>
          <a:xfrm>
            <a:off x="6222296" y="6415194"/>
            <a:ext cx="125528" cy="148561"/>
          </a:xfrm>
          <a:custGeom>
            <a:avLst/>
            <a:gdLst/>
            <a:ahLst/>
            <a:cxnLst/>
            <a:rect l="l" t="t" r="r" b="b"/>
            <a:pathLst>
              <a:path w="138429" h="163829">
                <a:moveTo>
                  <a:pt x="74930" y="0"/>
                </a:moveTo>
                <a:lnTo>
                  <a:pt x="45541" y="6469"/>
                </a:lnTo>
                <a:lnTo>
                  <a:pt x="21748" y="24129"/>
                </a:lnTo>
                <a:lnTo>
                  <a:pt x="5814" y="50363"/>
                </a:lnTo>
                <a:lnTo>
                  <a:pt x="0" y="82549"/>
                </a:lnTo>
                <a:lnTo>
                  <a:pt x="6588" y="115073"/>
                </a:lnTo>
                <a:lnTo>
                  <a:pt x="24129" y="140811"/>
                </a:lnTo>
                <a:lnTo>
                  <a:pt x="49291" y="157737"/>
                </a:lnTo>
                <a:lnTo>
                  <a:pt x="78740" y="163829"/>
                </a:lnTo>
                <a:lnTo>
                  <a:pt x="106283" y="157559"/>
                </a:lnTo>
                <a:lnTo>
                  <a:pt x="109655" y="154939"/>
                </a:lnTo>
                <a:lnTo>
                  <a:pt x="81280" y="154939"/>
                </a:lnTo>
                <a:lnTo>
                  <a:pt x="68500" y="153154"/>
                </a:lnTo>
                <a:lnTo>
                  <a:pt x="34032" y="117852"/>
                </a:lnTo>
                <a:lnTo>
                  <a:pt x="29210" y="78739"/>
                </a:lnTo>
                <a:lnTo>
                  <a:pt x="138430" y="78739"/>
                </a:lnTo>
                <a:lnTo>
                  <a:pt x="138430" y="69849"/>
                </a:lnTo>
                <a:lnTo>
                  <a:pt x="30480" y="69849"/>
                </a:lnTo>
                <a:lnTo>
                  <a:pt x="36889" y="38357"/>
                </a:lnTo>
                <a:lnTo>
                  <a:pt x="49371" y="19843"/>
                </a:lnTo>
                <a:lnTo>
                  <a:pt x="63519" y="11092"/>
                </a:lnTo>
                <a:lnTo>
                  <a:pt x="74930" y="8889"/>
                </a:lnTo>
                <a:lnTo>
                  <a:pt x="107353" y="8889"/>
                </a:lnTo>
                <a:lnTo>
                  <a:pt x="103604" y="5913"/>
                </a:lnTo>
                <a:lnTo>
                  <a:pt x="74930" y="0"/>
                </a:lnTo>
                <a:close/>
              </a:path>
              <a:path w="138429" h="163829">
                <a:moveTo>
                  <a:pt x="135890" y="113029"/>
                </a:moveTo>
                <a:lnTo>
                  <a:pt x="130810" y="113029"/>
                </a:lnTo>
                <a:lnTo>
                  <a:pt x="130810" y="115569"/>
                </a:lnTo>
                <a:lnTo>
                  <a:pt x="129540" y="118109"/>
                </a:lnTo>
                <a:lnTo>
                  <a:pt x="117177" y="139402"/>
                </a:lnTo>
                <a:lnTo>
                  <a:pt x="102076" y="150336"/>
                </a:lnTo>
                <a:lnTo>
                  <a:pt x="88642" y="154364"/>
                </a:lnTo>
                <a:lnTo>
                  <a:pt x="81280" y="154939"/>
                </a:lnTo>
                <a:lnTo>
                  <a:pt x="109655" y="154939"/>
                </a:lnTo>
                <a:lnTo>
                  <a:pt x="124777" y="143192"/>
                </a:lnTo>
                <a:lnTo>
                  <a:pt x="135175" y="127396"/>
                </a:lnTo>
                <a:lnTo>
                  <a:pt x="138430" y="116839"/>
                </a:lnTo>
                <a:lnTo>
                  <a:pt x="138430" y="114299"/>
                </a:lnTo>
                <a:lnTo>
                  <a:pt x="135890" y="113029"/>
                </a:lnTo>
                <a:close/>
              </a:path>
              <a:path w="138429" h="163829">
                <a:moveTo>
                  <a:pt x="107353" y="8889"/>
                </a:moveTo>
                <a:lnTo>
                  <a:pt x="74930" y="8889"/>
                </a:lnTo>
                <a:lnTo>
                  <a:pt x="96817" y="16629"/>
                </a:lnTo>
                <a:lnTo>
                  <a:pt x="109061" y="34607"/>
                </a:lnTo>
                <a:lnTo>
                  <a:pt x="114399" y="54967"/>
                </a:lnTo>
                <a:lnTo>
                  <a:pt x="115570" y="69849"/>
                </a:lnTo>
                <a:lnTo>
                  <a:pt x="138430" y="69849"/>
                </a:lnTo>
                <a:lnTo>
                  <a:pt x="134758" y="43934"/>
                </a:lnTo>
                <a:lnTo>
                  <a:pt x="123348" y="21589"/>
                </a:lnTo>
                <a:lnTo>
                  <a:pt x="107353" y="8889"/>
                </a:lnTo>
                <a:close/>
              </a:path>
            </a:pathLst>
          </a:custGeom>
          <a:solidFill>
            <a:srgbClr val="000000"/>
          </a:solidFill>
        </p:spPr>
        <p:txBody>
          <a:bodyPr wrap="square" lIns="0" tIns="0" rIns="0" bIns="0" rtlCol="0"/>
          <a:lstStyle/>
          <a:p>
            <a:endParaRPr sz="1632"/>
          </a:p>
        </p:txBody>
      </p:sp>
      <p:sp>
        <p:nvSpPr>
          <p:cNvPr id="158" name="object 158"/>
          <p:cNvSpPr/>
          <p:nvPr/>
        </p:nvSpPr>
        <p:spPr>
          <a:xfrm>
            <a:off x="6369705" y="6415194"/>
            <a:ext cx="145106" cy="148561"/>
          </a:xfrm>
          <a:custGeom>
            <a:avLst/>
            <a:gdLst/>
            <a:ahLst/>
            <a:cxnLst/>
            <a:rect l="l" t="t" r="r" b="b"/>
            <a:pathLst>
              <a:path w="160020" h="163829">
                <a:moveTo>
                  <a:pt x="98217" y="8889"/>
                </a:moveTo>
                <a:lnTo>
                  <a:pt x="63500" y="8889"/>
                </a:lnTo>
                <a:lnTo>
                  <a:pt x="76219" y="11549"/>
                </a:lnTo>
                <a:lnTo>
                  <a:pt x="88106" y="19684"/>
                </a:lnTo>
                <a:lnTo>
                  <a:pt x="96897" y="33535"/>
                </a:lnTo>
                <a:lnTo>
                  <a:pt x="100329" y="53339"/>
                </a:lnTo>
                <a:lnTo>
                  <a:pt x="100329" y="67309"/>
                </a:lnTo>
                <a:lnTo>
                  <a:pt x="85923" y="68222"/>
                </a:lnTo>
                <a:lnTo>
                  <a:pt x="69850" y="69849"/>
                </a:lnTo>
                <a:lnTo>
                  <a:pt x="18752" y="90388"/>
                </a:lnTo>
                <a:lnTo>
                  <a:pt x="0" y="126999"/>
                </a:lnTo>
                <a:lnTo>
                  <a:pt x="5715" y="144541"/>
                </a:lnTo>
                <a:lnTo>
                  <a:pt x="20002" y="155892"/>
                </a:lnTo>
                <a:lnTo>
                  <a:pt x="38576" y="162004"/>
                </a:lnTo>
                <a:lnTo>
                  <a:pt x="57150" y="163829"/>
                </a:lnTo>
                <a:lnTo>
                  <a:pt x="73064" y="161389"/>
                </a:lnTo>
                <a:lnTo>
                  <a:pt x="83485" y="156209"/>
                </a:lnTo>
                <a:lnTo>
                  <a:pt x="59689" y="156209"/>
                </a:lnTo>
                <a:lnTo>
                  <a:pt x="47228" y="153947"/>
                </a:lnTo>
                <a:lnTo>
                  <a:pt x="37147" y="147637"/>
                </a:lnTo>
                <a:lnTo>
                  <a:pt x="30400" y="137993"/>
                </a:lnTo>
                <a:lnTo>
                  <a:pt x="27939" y="125729"/>
                </a:lnTo>
                <a:lnTo>
                  <a:pt x="31035" y="110112"/>
                </a:lnTo>
                <a:lnTo>
                  <a:pt x="42227" y="94138"/>
                </a:lnTo>
                <a:lnTo>
                  <a:pt x="64373" y="81260"/>
                </a:lnTo>
                <a:lnTo>
                  <a:pt x="100329" y="74929"/>
                </a:lnTo>
                <a:lnTo>
                  <a:pt x="125729" y="74929"/>
                </a:lnTo>
                <a:lnTo>
                  <a:pt x="125662" y="58419"/>
                </a:lnTo>
                <a:lnTo>
                  <a:pt x="113029" y="19049"/>
                </a:lnTo>
                <a:lnTo>
                  <a:pt x="101917" y="10715"/>
                </a:lnTo>
                <a:lnTo>
                  <a:pt x="98217" y="8889"/>
                </a:lnTo>
                <a:close/>
              </a:path>
              <a:path w="160020" h="163829">
                <a:moveTo>
                  <a:pt x="125729" y="133349"/>
                </a:moveTo>
                <a:lnTo>
                  <a:pt x="104139" y="133349"/>
                </a:lnTo>
                <a:lnTo>
                  <a:pt x="106005" y="143807"/>
                </a:lnTo>
                <a:lnTo>
                  <a:pt x="111442" y="153193"/>
                </a:lnTo>
                <a:lnTo>
                  <a:pt x="120213" y="159960"/>
                </a:lnTo>
                <a:lnTo>
                  <a:pt x="132079" y="162559"/>
                </a:lnTo>
                <a:lnTo>
                  <a:pt x="139124" y="161309"/>
                </a:lnTo>
                <a:lnTo>
                  <a:pt x="148431" y="156368"/>
                </a:lnTo>
                <a:lnTo>
                  <a:pt x="152512" y="151129"/>
                </a:lnTo>
                <a:lnTo>
                  <a:pt x="127000" y="151129"/>
                </a:lnTo>
                <a:lnTo>
                  <a:pt x="125729" y="135889"/>
                </a:lnTo>
                <a:lnTo>
                  <a:pt x="125729" y="133349"/>
                </a:lnTo>
                <a:close/>
              </a:path>
              <a:path w="160020" h="163829">
                <a:moveTo>
                  <a:pt x="125729" y="74929"/>
                </a:moveTo>
                <a:lnTo>
                  <a:pt x="100329" y="74929"/>
                </a:lnTo>
                <a:lnTo>
                  <a:pt x="100329" y="110489"/>
                </a:lnTo>
                <a:lnTo>
                  <a:pt x="96123" y="132099"/>
                </a:lnTo>
                <a:lnTo>
                  <a:pt x="85725" y="146208"/>
                </a:lnTo>
                <a:lnTo>
                  <a:pt x="72469" y="153888"/>
                </a:lnTo>
                <a:lnTo>
                  <a:pt x="59689" y="156209"/>
                </a:lnTo>
                <a:lnTo>
                  <a:pt x="83485" y="156209"/>
                </a:lnTo>
                <a:lnTo>
                  <a:pt x="86359" y="154781"/>
                </a:lnTo>
                <a:lnTo>
                  <a:pt x="96797" y="145077"/>
                </a:lnTo>
                <a:lnTo>
                  <a:pt x="104139" y="133349"/>
                </a:lnTo>
                <a:lnTo>
                  <a:pt x="125729" y="133349"/>
                </a:lnTo>
                <a:lnTo>
                  <a:pt x="125729" y="74929"/>
                </a:lnTo>
                <a:close/>
              </a:path>
              <a:path w="160020" h="163829">
                <a:moveTo>
                  <a:pt x="160020" y="107949"/>
                </a:moveTo>
                <a:lnTo>
                  <a:pt x="152400" y="107949"/>
                </a:lnTo>
                <a:lnTo>
                  <a:pt x="152400" y="128269"/>
                </a:lnTo>
                <a:lnTo>
                  <a:pt x="150931" y="140414"/>
                </a:lnTo>
                <a:lnTo>
                  <a:pt x="147319" y="147319"/>
                </a:lnTo>
                <a:lnTo>
                  <a:pt x="142755" y="150415"/>
                </a:lnTo>
                <a:lnTo>
                  <a:pt x="138429" y="151129"/>
                </a:lnTo>
                <a:lnTo>
                  <a:pt x="152512" y="151129"/>
                </a:lnTo>
                <a:lnTo>
                  <a:pt x="156547" y="145950"/>
                </a:lnTo>
                <a:lnTo>
                  <a:pt x="160020" y="128269"/>
                </a:lnTo>
                <a:lnTo>
                  <a:pt x="160020" y="107949"/>
                </a:lnTo>
                <a:close/>
              </a:path>
              <a:path w="160020" h="163829">
                <a:moveTo>
                  <a:pt x="64770" y="0"/>
                </a:moveTo>
                <a:lnTo>
                  <a:pt x="43914" y="3135"/>
                </a:lnTo>
                <a:lnTo>
                  <a:pt x="26511" y="11747"/>
                </a:lnTo>
                <a:lnTo>
                  <a:pt x="14585" y="24645"/>
                </a:lnTo>
                <a:lnTo>
                  <a:pt x="10159" y="40639"/>
                </a:lnTo>
                <a:lnTo>
                  <a:pt x="10159" y="52069"/>
                </a:lnTo>
                <a:lnTo>
                  <a:pt x="17779" y="58419"/>
                </a:lnTo>
                <a:lnTo>
                  <a:pt x="36829" y="58419"/>
                </a:lnTo>
                <a:lnTo>
                  <a:pt x="43179" y="50799"/>
                </a:lnTo>
                <a:lnTo>
                  <a:pt x="43179" y="36829"/>
                </a:lnTo>
                <a:lnTo>
                  <a:pt x="41909" y="24129"/>
                </a:lnTo>
                <a:lnTo>
                  <a:pt x="25400" y="24129"/>
                </a:lnTo>
                <a:lnTo>
                  <a:pt x="33496" y="16926"/>
                </a:lnTo>
                <a:lnTo>
                  <a:pt x="43497" y="12223"/>
                </a:lnTo>
                <a:lnTo>
                  <a:pt x="53975" y="9663"/>
                </a:lnTo>
                <a:lnTo>
                  <a:pt x="63500" y="8889"/>
                </a:lnTo>
                <a:lnTo>
                  <a:pt x="98217" y="8889"/>
                </a:lnTo>
                <a:lnTo>
                  <a:pt x="89852" y="4762"/>
                </a:lnTo>
                <a:lnTo>
                  <a:pt x="77311" y="1190"/>
                </a:lnTo>
                <a:lnTo>
                  <a:pt x="64770" y="0"/>
                </a:lnTo>
                <a:close/>
              </a:path>
            </a:pathLst>
          </a:custGeom>
          <a:solidFill>
            <a:srgbClr val="000000"/>
          </a:solidFill>
        </p:spPr>
        <p:txBody>
          <a:bodyPr wrap="square" lIns="0" tIns="0" rIns="0" bIns="0" rtlCol="0"/>
          <a:lstStyle/>
          <a:p>
            <a:endParaRPr sz="1632"/>
          </a:p>
        </p:txBody>
      </p:sp>
      <p:sp>
        <p:nvSpPr>
          <p:cNvPr id="159" name="object 159"/>
          <p:cNvSpPr/>
          <p:nvPr/>
        </p:nvSpPr>
        <p:spPr>
          <a:xfrm>
            <a:off x="6527479" y="6415194"/>
            <a:ext cx="123225" cy="148561"/>
          </a:xfrm>
          <a:custGeom>
            <a:avLst/>
            <a:gdLst/>
            <a:ahLst/>
            <a:cxnLst/>
            <a:rect l="l" t="t" r="r" b="b"/>
            <a:pathLst>
              <a:path w="135890" h="163829">
                <a:moveTo>
                  <a:pt x="77470" y="0"/>
                </a:moveTo>
                <a:lnTo>
                  <a:pt x="46612" y="6667"/>
                </a:lnTo>
                <a:lnTo>
                  <a:pt x="22066" y="24764"/>
                </a:lnTo>
                <a:lnTo>
                  <a:pt x="5853" y="51434"/>
                </a:lnTo>
                <a:lnTo>
                  <a:pt x="0" y="83819"/>
                </a:lnTo>
                <a:lnTo>
                  <a:pt x="6012" y="115073"/>
                </a:lnTo>
                <a:lnTo>
                  <a:pt x="22383" y="140493"/>
                </a:lnTo>
                <a:lnTo>
                  <a:pt x="46612" y="157579"/>
                </a:lnTo>
                <a:lnTo>
                  <a:pt x="76200" y="163829"/>
                </a:lnTo>
                <a:lnTo>
                  <a:pt x="105886" y="157202"/>
                </a:lnTo>
                <a:lnTo>
                  <a:pt x="108646" y="154939"/>
                </a:lnTo>
                <a:lnTo>
                  <a:pt x="78740" y="154939"/>
                </a:lnTo>
                <a:lnTo>
                  <a:pt x="63500" y="151665"/>
                </a:lnTo>
                <a:lnTo>
                  <a:pt x="47307" y="140176"/>
                </a:lnTo>
                <a:lnTo>
                  <a:pt x="34448" y="117971"/>
                </a:lnTo>
                <a:lnTo>
                  <a:pt x="29210" y="82549"/>
                </a:lnTo>
                <a:lnTo>
                  <a:pt x="34071" y="46394"/>
                </a:lnTo>
                <a:lnTo>
                  <a:pt x="46196" y="23812"/>
                </a:lnTo>
                <a:lnTo>
                  <a:pt x="61892" y="12184"/>
                </a:lnTo>
                <a:lnTo>
                  <a:pt x="77470" y="8889"/>
                </a:lnTo>
                <a:lnTo>
                  <a:pt x="112159" y="8889"/>
                </a:lnTo>
                <a:lnTo>
                  <a:pt x="97254" y="2559"/>
                </a:lnTo>
                <a:lnTo>
                  <a:pt x="77470" y="0"/>
                </a:lnTo>
                <a:close/>
              </a:path>
              <a:path w="135890" h="163829">
                <a:moveTo>
                  <a:pt x="135890" y="114299"/>
                </a:moveTo>
                <a:lnTo>
                  <a:pt x="128270" y="114299"/>
                </a:lnTo>
                <a:lnTo>
                  <a:pt x="127000" y="115569"/>
                </a:lnTo>
                <a:lnTo>
                  <a:pt x="127000" y="116839"/>
                </a:lnTo>
                <a:lnTo>
                  <a:pt x="116601" y="137259"/>
                </a:lnTo>
                <a:lnTo>
                  <a:pt x="103822" y="148748"/>
                </a:lnTo>
                <a:lnTo>
                  <a:pt x="90566" y="153808"/>
                </a:lnTo>
                <a:lnTo>
                  <a:pt x="78740" y="154939"/>
                </a:lnTo>
                <a:lnTo>
                  <a:pt x="108646" y="154939"/>
                </a:lnTo>
                <a:lnTo>
                  <a:pt x="124142" y="142240"/>
                </a:lnTo>
                <a:lnTo>
                  <a:pt x="133350" y="126325"/>
                </a:lnTo>
                <a:lnTo>
                  <a:pt x="135890" y="116839"/>
                </a:lnTo>
                <a:lnTo>
                  <a:pt x="135890" y="114299"/>
                </a:lnTo>
                <a:close/>
              </a:path>
              <a:path w="135890" h="163829">
                <a:moveTo>
                  <a:pt x="112159" y="8889"/>
                </a:moveTo>
                <a:lnTo>
                  <a:pt x="77470" y="8889"/>
                </a:lnTo>
                <a:lnTo>
                  <a:pt x="82708" y="9108"/>
                </a:lnTo>
                <a:lnTo>
                  <a:pt x="92710" y="10636"/>
                </a:lnTo>
                <a:lnTo>
                  <a:pt x="104616" y="14783"/>
                </a:lnTo>
                <a:lnTo>
                  <a:pt x="115570" y="22859"/>
                </a:lnTo>
                <a:lnTo>
                  <a:pt x="101600" y="22859"/>
                </a:lnTo>
                <a:lnTo>
                  <a:pt x="97790" y="34289"/>
                </a:lnTo>
                <a:lnTo>
                  <a:pt x="97790" y="48259"/>
                </a:lnTo>
                <a:lnTo>
                  <a:pt x="105410" y="54609"/>
                </a:lnTo>
                <a:lnTo>
                  <a:pt x="124460" y="54609"/>
                </a:lnTo>
                <a:lnTo>
                  <a:pt x="132080" y="48259"/>
                </a:lnTo>
                <a:lnTo>
                  <a:pt x="132080" y="38099"/>
                </a:lnTo>
                <a:lnTo>
                  <a:pt x="127297" y="21967"/>
                </a:lnTo>
                <a:lnTo>
                  <a:pt x="114776" y="10001"/>
                </a:lnTo>
                <a:lnTo>
                  <a:pt x="112159" y="8889"/>
                </a:lnTo>
                <a:close/>
              </a:path>
            </a:pathLst>
          </a:custGeom>
          <a:solidFill>
            <a:srgbClr val="000000"/>
          </a:solidFill>
        </p:spPr>
        <p:txBody>
          <a:bodyPr wrap="square" lIns="0" tIns="0" rIns="0" bIns="0" rtlCol="0"/>
          <a:lstStyle/>
          <a:p>
            <a:endParaRPr sz="1632"/>
          </a:p>
        </p:txBody>
      </p:sp>
      <p:sp>
        <p:nvSpPr>
          <p:cNvPr id="160" name="object 160"/>
          <p:cNvSpPr/>
          <p:nvPr/>
        </p:nvSpPr>
        <p:spPr>
          <a:xfrm>
            <a:off x="6664525" y="6362220"/>
            <a:ext cx="101344" cy="201537"/>
          </a:xfrm>
          <a:custGeom>
            <a:avLst/>
            <a:gdLst/>
            <a:ahLst/>
            <a:cxnLst/>
            <a:rect l="l" t="t" r="r" b="b"/>
            <a:pathLst>
              <a:path w="111759" h="222250">
                <a:moveTo>
                  <a:pt x="54609" y="76200"/>
                </a:moveTo>
                <a:lnTo>
                  <a:pt x="29209" y="76200"/>
                </a:lnTo>
                <a:lnTo>
                  <a:pt x="29209" y="173990"/>
                </a:lnTo>
                <a:lnTo>
                  <a:pt x="34766" y="200282"/>
                </a:lnTo>
                <a:lnTo>
                  <a:pt x="47942" y="214788"/>
                </a:lnTo>
                <a:lnTo>
                  <a:pt x="63500" y="220960"/>
                </a:lnTo>
                <a:lnTo>
                  <a:pt x="76200" y="222250"/>
                </a:lnTo>
                <a:lnTo>
                  <a:pt x="92471" y="217924"/>
                </a:lnTo>
                <a:lnTo>
                  <a:pt x="96955" y="213360"/>
                </a:lnTo>
                <a:lnTo>
                  <a:pt x="77469" y="213360"/>
                </a:lnTo>
                <a:lnTo>
                  <a:pt x="64254" y="208121"/>
                </a:lnTo>
                <a:lnTo>
                  <a:pt x="57467" y="196215"/>
                </a:lnTo>
                <a:lnTo>
                  <a:pt x="54967" y="183356"/>
                </a:lnTo>
                <a:lnTo>
                  <a:pt x="54609" y="175260"/>
                </a:lnTo>
                <a:lnTo>
                  <a:pt x="54609" y="76200"/>
                </a:lnTo>
                <a:close/>
              </a:path>
              <a:path w="111759" h="222250">
                <a:moveTo>
                  <a:pt x="111759" y="153670"/>
                </a:moveTo>
                <a:lnTo>
                  <a:pt x="102869" y="153670"/>
                </a:lnTo>
                <a:lnTo>
                  <a:pt x="102869" y="173990"/>
                </a:lnTo>
                <a:lnTo>
                  <a:pt x="101044" y="190857"/>
                </a:lnTo>
                <a:lnTo>
                  <a:pt x="95884" y="203200"/>
                </a:lnTo>
                <a:lnTo>
                  <a:pt x="87868" y="210780"/>
                </a:lnTo>
                <a:lnTo>
                  <a:pt x="77469" y="213360"/>
                </a:lnTo>
                <a:lnTo>
                  <a:pt x="96955" y="213360"/>
                </a:lnTo>
                <a:lnTo>
                  <a:pt x="103504" y="206692"/>
                </a:lnTo>
                <a:lnTo>
                  <a:pt x="109775" y="191174"/>
                </a:lnTo>
                <a:lnTo>
                  <a:pt x="111759" y="173990"/>
                </a:lnTo>
                <a:lnTo>
                  <a:pt x="111759" y="153670"/>
                </a:lnTo>
                <a:close/>
              </a:path>
              <a:path w="111759" h="222250">
                <a:moveTo>
                  <a:pt x="54609" y="0"/>
                </a:moveTo>
                <a:lnTo>
                  <a:pt x="45719" y="0"/>
                </a:lnTo>
                <a:lnTo>
                  <a:pt x="42862" y="22840"/>
                </a:lnTo>
                <a:lnTo>
                  <a:pt x="35242" y="44608"/>
                </a:lnTo>
                <a:lnTo>
                  <a:pt x="21431" y="60900"/>
                </a:lnTo>
                <a:lnTo>
                  <a:pt x="0" y="67310"/>
                </a:lnTo>
                <a:lnTo>
                  <a:pt x="0" y="76200"/>
                </a:lnTo>
                <a:lnTo>
                  <a:pt x="105409" y="76200"/>
                </a:lnTo>
                <a:lnTo>
                  <a:pt x="105409" y="64770"/>
                </a:lnTo>
                <a:lnTo>
                  <a:pt x="54609" y="64770"/>
                </a:lnTo>
                <a:lnTo>
                  <a:pt x="54609" y="0"/>
                </a:lnTo>
                <a:close/>
              </a:path>
            </a:pathLst>
          </a:custGeom>
          <a:solidFill>
            <a:srgbClr val="000000"/>
          </a:solidFill>
        </p:spPr>
        <p:txBody>
          <a:bodyPr wrap="square" lIns="0" tIns="0" rIns="0" bIns="0" rtlCol="0"/>
          <a:lstStyle/>
          <a:p>
            <a:endParaRPr sz="1632"/>
          </a:p>
        </p:txBody>
      </p:sp>
      <p:sp>
        <p:nvSpPr>
          <p:cNvPr id="161" name="object 161"/>
          <p:cNvSpPr/>
          <p:nvPr/>
        </p:nvSpPr>
        <p:spPr>
          <a:xfrm>
            <a:off x="6793509" y="6415194"/>
            <a:ext cx="105950" cy="148561"/>
          </a:xfrm>
          <a:custGeom>
            <a:avLst/>
            <a:gdLst/>
            <a:ahLst/>
            <a:cxnLst/>
            <a:rect l="l" t="t" r="r" b="b"/>
            <a:pathLst>
              <a:path w="116840" h="163829">
                <a:moveTo>
                  <a:pt x="7620" y="99059"/>
                </a:moveTo>
                <a:lnTo>
                  <a:pt x="0" y="99059"/>
                </a:lnTo>
                <a:lnTo>
                  <a:pt x="0" y="163829"/>
                </a:lnTo>
                <a:lnTo>
                  <a:pt x="5079" y="163829"/>
                </a:lnTo>
                <a:lnTo>
                  <a:pt x="12700" y="156209"/>
                </a:lnTo>
                <a:lnTo>
                  <a:pt x="12700" y="154939"/>
                </a:lnTo>
                <a:lnTo>
                  <a:pt x="19050" y="148589"/>
                </a:lnTo>
                <a:lnTo>
                  <a:pt x="33874" y="148589"/>
                </a:lnTo>
                <a:lnTo>
                  <a:pt x="25241" y="142239"/>
                </a:lnTo>
                <a:lnTo>
                  <a:pt x="15736" y="126206"/>
                </a:lnTo>
                <a:lnTo>
                  <a:pt x="10160" y="105409"/>
                </a:lnTo>
                <a:lnTo>
                  <a:pt x="8890" y="101599"/>
                </a:lnTo>
                <a:lnTo>
                  <a:pt x="7620" y="99059"/>
                </a:lnTo>
                <a:close/>
              </a:path>
              <a:path w="116840" h="163829">
                <a:moveTo>
                  <a:pt x="33874" y="148589"/>
                </a:moveTo>
                <a:lnTo>
                  <a:pt x="19050" y="148589"/>
                </a:lnTo>
                <a:lnTo>
                  <a:pt x="30559" y="157400"/>
                </a:lnTo>
                <a:lnTo>
                  <a:pt x="41592" y="161925"/>
                </a:lnTo>
                <a:lnTo>
                  <a:pt x="51196" y="163591"/>
                </a:lnTo>
                <a:lnTo>
                  <a:pt x="58420" y="163829"/>
                </a:lnTo>
                <a:lnTo>
                  <a:pt x="85228" y="159841"/>
                </a:lnTo>
                <a:lnTo>
                  <a:pt x="91334" y="156209"/>
                </a:lnTo>
                <a:lnTo>
                  <a:pt x="58420" y="156209"/>
                </a:lnTo>
                <a:lnTo>
                  <a:pt x="39270" y="152558"/>
                </a:lnTo>
                <a:lnTo>
                  <a:pt x="33874" y="148589"/>
                </a:lnTo>
                <a:close/>
              </a:path>
              <a:path w="116840" h="163829">
                <a:moveTo>
                  <a:pt x="57150" y="0"/>
                </a:moveTo>
                <a:lnTo>
                  <a:pt x="29467" y="4067"/>
                </a:lnTo>
                <a:lnTo>
                  <a:pt x="11906" y="14446"/>
                </a:lnTo>
                <a:lnTo>
                  <a:pt x="2678" y="28396"/>
                </a:lnTo>
                <a:lnTo>
                  <a:pt x="0" y="43179"/>
                </a:lnTo>
                <a:lnTo>
                  <a:pt x="952" y="52962"/>
                </a:lnTo>
                <a:lnTo>
                  <a:pt x="33496" y="84613"/>
                </a:lnTo>
                <a:lnTo>
                  <a:pt x="71199" y="93364"/>
                </a:lnTo>
                <a:lnTo>
                  <a:pt x="83502" y="98266"/>
                </a:lnTo>
                <a:lnTo>
                  <a:pt x="94376" y="107692"/>
                </a:lnTo>
                <a:lnTo>
                  <a:pt x="99060" y="123189"/>
                </a:lnTo>
                <a:lnTo>
                  <a:pt x="96639" y="135850"/>
                </a:lnTo>
                <a:lnTo>
                  <a:pt x="89217" y="146367"/>
                </a:lnTo>
                <a:lnTo>
                  <a:pt x="76557" y="153550"/>
                </a:lnTo>
                <a:lnTo>
                  <a:pt x="58420" y="156209"/>
                </a:lnTo>
                <a:lnTo>
                  <a:pt x="91334" y="156209"/>
                </a:lnTo>
                <a:lnTo>
                  <a:pt x="103346" y="149066"/>
                </a:lnTo>
                <a:lnTo>
                  <a:pt x="113605" y="133290"/>
                </a:lnTo>
                <a:lnTo>
                  <a:pt x="116840" y="114299"/>
                </a:lnTo>
                <a:lnTo>
                  <a:pt x="114976" y="101599"/>
                </a:lnTo>
                <a:lnTo>
                  <a:pt x="82232" y="68579"/>
                </a:lnTo>
                <a:lnTo>
                  <a:pt x="60960" y="63499"/>
                </a:lnTo>
                <a:lnTo>
                  <a:pt x="45442" y="60186"/>
                </a:lnTo>
                <a:lnTo>
                  <a:pt x="31115" y="55086"/>
                </a:lnTo>
                <a:lnTo>
                  <a:pt x="20597" y="46890"/>
                </a:lnTo>
                <a:lnTo>
                  <a:pt x="16510" y="34289"/>
                </a:lnTo>
                <a:lnTo>
                  <a:pt x="18395" y="24764"/>
                </a:lnTo>
                <a:lnTo>
                  <a:pt x="24923" y="16192"/>
                </a:lnTo>
                <a:lnTo>
                  <a:pt x="37405" y="10001"/>
                </a:lnTo>
                <a:lnTo>
                  <a:pt x="57150" y="7619"/>
                </a:lnTo>
                <a:lnTo>
                  <a:pt x="85930" y="7619"/>
                </a:lnTo>
                <a:lnTo>
                  <a:pt x="80367" y="4286"/>
                </a:lnTo>
                <a:lnTo>
                  <a:pt x="70802" y="1269"/>
                </a:lnTo>
                <a:lnTo>
                  <a:pt x="62666" y="158"/>
                </a:lnTo>
                <a:lnTo>
                  <a:pt x="57150" y="0"/>
                </a:lnTo>
                <a:close/>
              </a:path>
              <a:path w="116840" h="163829">
                <a:moveTo>
                  <a:pt x="85930" y="7619"/>
                </a:moveTo>
                <a:lnTo>
                  <a:pt x="57150" y="7619"/>
                </a:lnTo>
                <a:lnTo>
                  <a:pt x="80109" y="12759"/>
                </a:lnTo>
                <a:lnTo>
                  <a:pt x="92233" y="24923"/>
                </a:lnTo>
                <a:lnTo>
                  <a:pt x="96976" y="39231"/>
                </a:lnTo>
                <a:lnTo>
                  <a:pt x="97790" y="50799"/>
                </a:lnTo>
                <a:lnTo>
                  <a:pt x="99060" y="53339"/>
                </a:lnTo>
                <a:lnTo>
                  <a:pt x="107950" y="53339"/>
                </a:lnTo>
                <a:lnTo>
                  <a:pt x="107950" y="10159"/>
                </a:lnTo>
                <a:lnTo>
                  <a:pt x="90170" y="10159"/>
                </a:lnTo>
                <a:lnTo>
                  <a:pt x="85930" y="7619"/>
                </a:lnTo>
                <a:close/>
              </a:path>
              <a:path w="116840" h="163829">
                <a:moveTo>
                  <a:pt x="107950" y="0"/>
                </a:moveTo>
                <a:lnTo>
                  <a:pt x="101600" y="0"/>
                </a:lnTo>
                <a:lnTo>
                  <a:pt x="96520" y="3809"/>
                </a:lnTo>
                <a:lnTo>
                  <a:pt x="95250" y="6349"/>
                </a:lnTo>
                <a:lnTo>
                  <a:pt x="91440" y="8889"/>
                </a:lnTo>
                <a:lnTo>
                  <a:pt x="90170" y="10159"/>
                </a:lnTo>
                <a:lnTo>
                  <a:pt x="107950" y="10159"/>
                </a:lnTo>
                <a:lnTo>
                  <a:pt x="107950" y="0"/>
                </a:lnTo>
                <a:close/>
              </a:path>
            </a:pathLst>
          </a:custGeom>
          <a:solidFill>
            <a:srgbClr val="000000"/>
          </a:solidFill>
        </p:spPr>
        <p:txBody>
          <a:bodyPr wrap="square" lIns="0" tIns="0" rIns="0" bIns="0" rtlCol="0"/>
          <a:lstStyle/>
          <a:p>
            <a:endParaRPr sz="1632"/>
          </a:p>
        </p:txBody>
      </p:sp>
      <p:sp>
        <p:nvSpPr>
          <p:cNvPr id="162" name="object 162"/>
          <p:cNvSpPr/>
          <p:nvPr/>
        </p:nvSpPr>
        <p:spPr>
          <a:xfrm>
            <a:off x="7004258" y="6420953"/>
            <a:ext cx="221114" cy="142803"/>
          </a:xfrm>
          <a:custGeom>
            <a:avLst/>
            <a:gdLst/>
            <a:ahLst/>
            <a:cxnLst/>
            <a:rect l="l" t="t" r="r" b="b"/>
            <a:pathLst>
              <a:path w="243840" h="157479">
                <a:moveTo>
                  <a:pt x="0" y="0"/>
                </a:moveTo>
                <a:lnTo>
                  <a:pt x="0" y="11429"/>
                </a:lnTo>
                <a:lnTo>
                  <a:pt x="11132" y="11787"/>
                </a:lnTo>
                <a:lnTo>
                  <a:pt x="18573" y="13334"/>
                </a:lnTo>
                <a:lnTo>
                  <a:pt x="23395" y="16787"/>
                </a:lnTo>
                <a:lnTo>
                  <a:pt x="26669" y="22859"/>
                </a:lnTo>
                <a:lnTo>
                  <a:pt x="71119" y="149859"/>
                </a:lnTo>
                <a:lnTo>
                  <a:pt x="72389" y="154939"/>
                </a:lnTo>
                <a:lnTo>
                  <a:pt x="73659" y="157479"/>
                </a:lnTo>
                <a:lnTo>
                  <a:pt x="83819" y="157479"/>
                </a:lnTo>
                <a:lnTo>
                  <a:pt x="83819" y="154939"/>
                </a:lnTo>
                <a:lnTo>
                  <a:pt x="85089" y="149859"/>
                </a:lnTo>
                <a:lnTo>
                  <a:pt x="95346" y="121919"/>
                </a:lnTo>
                <a:lnTo>
                  <a:pt x="86359" y="121919"/>
                </a:lnTo>
                <a:lnTo>
                  <a:pt x="52069" y="27939"/>
                </a:lnTo>
                <a:lnTo>
                  <a:pt x="50889" y="23217"/>
                </a:lnTo>
                <a:lnTo>
                  <a:pt x="50800" y="11429"/>
                </a:lnTo>
                <a:lnTo>
                  <a:pt x="71119" y="11429"/>
                </a:lnTo>
                <a:lnTo>
                  <a:pt x="71119" y="1269"/>
                </a:lnTo>
                <a:lnTo>
                  <a:pt x="33019" y="1269"/>
                </a:lnTo>
                <a:lnTo>
                  <a:pt x="29110" y="1250"/>
                </a:lnTo>
                <a:lnTo>
                  <a:pt x="20796" y="1111"/>
                </a:lnTo>
                <a:lnTo>
                  <a:pt x="10338" y="734"/>
                </a:lnTo>
                <a:lnTo>
                  <a:pt x="0" y="0"/>
                </a:lnTo>
                <a:close/>
              </a:path>
              <a:path w="243840" h="157479">
                <a:moveTo>
                  <a:pt x="143640" y="49529"/>
                </a:moveTo>
                <a:lnTo>
                  <a:pt x="121919" y="49529"/>
                </a:lnTo>
                <a:lnTo>
                  <a:pt x="158750" y="151129"/>
                </a:lnTo>
                <a:lnTo>
                  <a:pt x="158750" y="154939"/>
                </a:lnTo>
                <a:lnTo>
                  <a:pt x="160019" y="157479"/>
                </a:lnTo>
                <a:lnTo>
                  <a:pt x="168909" y="157479"/>
                </a:lnTo>
                <a:lnTo>
                  <a:pt x="170179" y="154939"/>
                </a:lnTo>
                <a:lnTo>
                  <a:pt x="172719" y="151129"/>
                </a:lnTo>
                <a:lnTo>
                  <a:pt x="181113" y="126999"/>
                </a:lnTo>
                <a:lnTo>
                  <a:pt x="171450" y="126999"/>
                </a:lnTo>
                <a:lnTo>
                  <a:pt x="143640" y="49529"/>
                </a:lnTo>
                <a:close/>
              </a:path>
              <a:path w="243840" h="157479">
                <a:moveTo>
                  <a:pt x="184150" y="0"/>
                </a:moveTo>
                <a:lnTo>
                  <a:pt x="184150" y="11429"/>
                </a:lnTo>
                <a:lnTo>
                  <a:pt x="193417" y="12580"/>
                </a:lnTo>
                <a:lnTo>
                  <a:pt x="200183" y="15875"/>
                </a:lnTo>
                <a:lnTo>
                  <a:pt x="204331" y="21074"/>
                </a:lnTo>
                <a:lnTo>
                  <a:pt x="205739" y="27939"/>
                </a:lnTo>
                <a:lnTo>
                  <a:pt x="205739" y="31749"/>
                </a:lnTo>
                <a:lnTo>
                  <a:pt x="203200" y="35559"/>
                </a:lnTo>
                <a:lnTo>
                  <a:pt x="171450" y="126999"/>
                </a:lnTo>
                <a:lnTo>
                  <a:pt x="181113" y="126999"/>
                </a:lnTo>
                <a:lnTo>
                  <a:pt x="213359" y="34289"/>
                </a:lnTo>
                <a:lnTo>
                  <a:pt x="219015" y="23217"/>
                </a:lnTo>
                <a:lnTo>
                  <a:pt x="226218" y="16192"/>
                </a:lnTo>
                <a:lnTo>
                  <a:pt x="234612" y="12501"/>
                </a:lnTo>
                <a:lnTo>
                  <a:pt x="243839" y="11429"/>
                </a:lnTo>
                <a:lnTo>
                  <a:pt x="243839" y="1269"/>
                </a:lnTo>
                <a:lnTo>
                  <a:pt x="218439" y="1269"/>
                </a:lnTo>
                <a:lnTo>
                  <a:pt x="209867" y="1071"/>
                </a:lnTo>
                <a:lnTo>
                  <a:pt x="191293" y="198"/>
                </a:lnTo>
                <a:lnTo>
                  <a:pt x="184150" y="0"/>
                </a:lnTo>
                <a:close/>
              </a:path>
              <a:path w="243840" h="157479">
                <a:moveTo>
                  <a:pt x="133350" y="11429"/>
                </a:moveTo>
                <a:lnTo>
                  <a:pt x="100329" y="11429"/>
                </a:lnTo>
                <a:lnTo>
                  <a:pt x="105409" y="12699"/>
                </a:lnTo>
                <a:lnTo>
                  <a:pt x="110489" y="17779"/>
                </a:lnTo>
                <a:lnTo>
                  <a:pt x="116839" y="36829"/>
                </a:lnTo>
                <a:lnTo>
                  <a:pt x="86359" y="121919"/>
                </a:lnTo>
                <a:lnTo>
                  <a:pt x="95346" y="121919"/>
                </a:lnTo>
                <a:lnTo>
                  <a:pt x="121919" y="49529"/>
                </a:lnTo>
                <a:lnTo>
                  <a:pt x="143640" y="49529"/>
                </a:lnTo>
                <a:lnTo>
                  <a:pt x="135889" y="27939"/>
                </a:lnTo>
                <a:lnTo>
                  <a:pt x="133350" y="22859"/>
                </a:lnTo>
                <a:lnTo>
                  <a:pt x="133350" y="11429"/>
                </a:lnTo>
                <a:close/>
              </a:path>
              <a:path w="243840" h="157479">
                <a:moveTo>
                  <a:pt x="86359" y="0"/>
                </a:moveTo>
                <a:lnTo>
                  <a:pt x="86359" y="11429"/>
                </a:lnTo>
                <a:lnTo>
                  <a:pt x="154939" y="11429"/>
                </a:lnTo>
                <a:lnTo>
                  <a:pt x="154939" y="1269"/>
                </a:lnTo>
                <a:lnTo>
                  <a:pt x="118109" y="1269"/>
                </a:lnTo>
                <a:lnTo>
                  <a:pt x="110291" y="1250"/>
                </a:lnTo>
                <a:lnTo>
                  <a:pt x="102235" y="1111"/>
                </a:lnTo>
                <a:lnTo>
                  <a:pt x="94178" y="734"/>
                </a:lnTo>
                <a:lnTo>
                  <a:pt x="86359" y="0"/>
                </a:lnTo>
                <a:close/>
              </a:path>
              <a:path w="243840" h="157479">
                <a:moveTo>
                  <a:pt x="71119" y="0"/>
                </a:moveTo>
                <a:lnTo>
                  <a:pt x="62130" y="198"/>
                </a:lnTo>
                <a:lnTo>
                  <a:pt x="41294" y="1071"/>
                </a:lnTo>
                <a:lnTo>
                  <a:pt x="33019" y="1269"/>
                </a:lnTo>
                <a:lnTo>
                  <a:pt x="71119" y="1269"/>
                </a:lnTo>
                <a:lnTo>
                  <a:pt x="71119" y="0"/>
                </a:lnTo>
                <a:close/>
              </a:path>
              <a:path w="243840" h="157479">
                <a:moveTo>
                  <a:pt x="154939" y="0"/>
                </a:moveTo>
                <a:lnTo>
                  <a:pt x="146149" y="198"/>
                </a:lnTo>
                <a:lnTo>
                  <a:pt x="126186" y="1071"/>
                </a:lnTo>
                <a:lnTo>
                  <a:pt x="118109" y="1269"/>
                </a:lnTo>
                <a:lnTo>
                  <a:pt x="154939" y="1269"/>
                </a:lnTo>
                <a:lnTo>
                  <a:pt x="154939" y="0"/>
                </a:lnTo>
                <a:close/>
              </a:path>
              <a:path w="243840" h="157479">
                <a:moveTo>
                  <a:pt x="243839" y="0"/>
                </a:moveTo>
                <a:lnTo>
                  <a:pt x="237728" y="734"/>
                </a:lnTo>
                <a:lnTo>
                  <a:pt x="231139" y="1111"/>
                </a:lnTo>
                <a:lnTo>
                  <a:pt x="224551" y="1250"/>
                </a:lnTo>
                <a:lnTo>
                  <a:pt x="218439" y="1269"/>
                </a:lnTo>
                <a:lnTo>
                  <a:pt x="243839" y="1269"/>
                </a:lnTo>
                <a:lnTo>
                  <a:pt x="243839" y="0"/>
                </a:lnTo>
                <a:close/>
              </a:path>
            </a:pathLst>
          </a:custGeom>
          <a:solidFill>
            <a:srgbClr val="000000"/>
          </a:solidFill>
        </p:spPr>
        <p:txBody>
          <a:bodyPr wrap="square" lIns="0" tIns="0" rIns="0" bIns="0" rtlCol="0"/>
          <a:lstStyle/>
          <a:p>
            <a:endParaRPr sz="1632"/>
          </a:p>
        </p:txBody>
      </p:sp>
      <p:sp>
        <p:nvSpPr>
          <p:cNvPr id="163" name="object 163"/>
          <p:cNvSpPr/>
          <p:nvPr/>
        </p:nvSpPr>
        <p:spPr>
          <a:xfrm>
            <a:off x="7240344" y="6343794"/>
            <a:ext cx="69098" cy="216508"/>
          </a:xfrm>
          <a:custGeom>
            <a:avLst/>
            <a:gdLst/>
            <a:ahLst/>
            <a:cxnLst/>
            <a:rect l="l" t="t" r="r" b="b"/>
            <a:pathLst>
              <a:path w="76200" h="238759">
                <a:moveTo>
                  <a:pt x="50800" y="81279"/>
                </a:moveTo>
                <a:lnTo>
                  <a:pt x="1269" y="85089"/>
                </a:lnTo>
                <a:lnTo>
                  <a:pt x="1269" y="96519"/>
                </a:lnTo>
                <a:lnTo>
                  <a:pt x="15617" y="96996"/>
                </a:lnTo>
                <a:lnTo>
                  <a:pt x="23653" y="99377"/>
                </a:lnTo>
                <a:lnTo>
                  <a:pt x="27166" y="105092"/>
                </a:lnTo>
                <a:lnTo>
                  <a:pt x="27939" y="115569"/>
                </a:lnTo>
                <a:lnTo>
                  <a:pt x="27939" y="210819"/>
                </a:lnTo>
                <a:lnTo>
                  <a:pt x="26967" y="220364"/>
                </a:lnTo>
                <a:lnTo>
                  <a:pt x="23018" y="225266"/>
                </a:lnTo>
                <a:lnTo>
                  <a:pt x="14545" y="227072"/>
                </a:lnTo>
                <a:lnTo>
                  <a:pt x="0" y="227329"/>
                </a:lnTo>
                <a:lnTo>
                  <a:pt x="0" y="238759"/>
                </a:lnTo>
                <a:lnTo>
                  <a:pt x="9187" y="238561"/>
                </a:lnTo>
                <a:lnTo>
                  <a:pt x="30896" y="237688"/>
                </a:lnTo>
                <a:lnTo>
                  <a:pt x="39369" y="237489"/>
                </a:lnTo>
                <a:lnTo>
                  <a:pt x="76200" y="237489"/>
                </a:lnTo>
                <a:lnTo>
                  <a:pt x="76200" y="227329"/>
                </a:lnTo>
                <a:lnTo>
                  <a:pt x="62587" y="226734"/>
                </a:lnTo>
                <a:lnTo>
                  <a:pt x="54927" y="224472"/>
                </a:lnTo>
                <a:lnTo>
                  <a:pt x="51554" y="219829"/>
                </a:lnTo>
                <a:lnTo>
                  <a:pt x="50800" y="212089"/>
                </a:lnTo>
                <a:lnTo>
                  <a:pt x="50800" y="81279"/>
                </a:lnTo>
                <a:close/>
              </a:path>
              <a:path w="76200" h="238759">
                <a:moveTo>
                  <a:pt x="76200" y="237489"/>
                </a:moveTo>
                <a:lnTo>
                  <a:pt x="39369" y="237489"/>
                </a:lnTo>
                <a:lnTo>
                  <a:pt x="48696" y="237688"/>
                </a:lnTo>
                <a:lnTo>
                  <a:pt x="66873" y="238561"/>
                </a:lnTo>
                <a:lnTo>
                  <a:pt x="76200" y="238759"/>
                </a:lnTo>
                <a:lnTo>
                  <a:pt x="76200" y="237489"/>
                </a:lnTo>
                <a:close/>
              </a:path>
              <a:path w="76200" h="238759">
                <a:moveTo>
                  <a:pt x="34289" y="0"/>
                </a:moveTo>
                <a:lnTo>
                  <a:pt x="26491" y="1726"/>
                </a:lnTo>
                <a:lnTo>
                  <a:pt x="20478" y="6191"/>
                </a:lnTo>
                <a:lnTo>
                  <a:pt x="16609" y="12322"/>
                </a:lnTo>
                <a:lnTo>
                  <a:pt x="15239" y="19049"/>
                </a:lnTo>
                <a:lnTo>
                  <a:pt x="16609" y="25777"/>
                </a:lnTo>
                <a:lnTo>
                  <a:pt x="20478" y="31908"/>
                </a:lnTo>
                <a:lnTo>
                  <a:pt x="26491" y="36373"/>
                </a:lnTo>
                <a:lnTo>
                  <a:pt x="34289" y="38099"/>
                </a:lnTo>
                <a:lnTo>
                  <a:pt x="41552" y="36730"/>
                </a:lnTo>
                <a:lnTo>
                  <a:pt x="47624" y="32861"/>
                </a:lnTo>
                <a:lnTo>
                  <a:pt x="51792" y="26848"/>
                </a:lnTo>
                <a:lnTo>
                  <a:pt x="53339" y="19049"/>
                </a:lnTo>
                <a:lnTo>
                  <a:pt x="51792" y="11251"/>
                </a:lnTo>
                <a:lnTo>
                  <a:pt x="47624" y="5238"/>
                </a:lnTo>
                <a:lnTo>
                  <a:pt x="41552" y="1369"/>
                </a:lnTo>
                <a:lnTo>
                  <a:pt x="34289" y="0"/>
                </a:lnTo>
                <a:close/>
              </a:path>
            </a:pathLst>
          </a:custGeom>
          <a:solidFill>
            <a:srgbClr val="000000"/>
          </a:solidFill>
        </p:spPr>
        <p:txBody>
          <a:bodyPr wrap="square" lIns="0" tIns="0" rIns="0" bIns="0" rtlCol="0"/>
          <a:lstStyle/>
          <a:p>
            <a:endParaRPr sz="1632"/>
          </a:p>
        </p:txBody>
      </p:sp>
      <p:sp>
        <p:nvSpPr>
          <p:cNvPr id="164" name="object 164"/>
          <p:cNvSpPr/>
          <p:nvPr/>
        </p:nvSpPr>
        <p:spPr>
          <a:xfrm>
            <a:off x="7324413" y="6362220"/>
            <a:ext cx="101344" cy="201537"/>
          </a:xfrm>
          <a:custGeom>
            <a:avLst/>
            <a:gdLst/>
            <a:ahLst/>
            <a:cxnLst/>
            <a:rect l="l" t="t" r="r" b="b"/>
            <a:pathLst>
              <a:path w="111759" h="222250">
                <a:moveTo>
                  <a:pt x="54609" y="76200"/>
                </a:moveTo>
                <a:lnTo>
                  <a:pt x="30479" y="76200"/>
                </a:lnTo>
                <a:lnTo>
                  <a:pt x="30479" y="173990"/>
                </a:lnTo>
                <a:lnTo>
                  <a:pt x="35837" y="200282"/>
                </a:lnTo>
                <a:lnTo>
                  <a:pt x="48577" y="214788"/>
                </a:lnTo>
                <a:lnTo>
                  <a:pt x="63698" y="220960"/>
                </a:lnTo>
                <a:lnTo>
                  <a:pt x="76200" y="222250"/>
                </a:lnTo>
                <a:lnTo>
                  <a:pt x="92471" y="217924"/>
                </a:lnTo>
                <a:lnTo>
                  <a:pt x="96955" y="213360"/>
                </a:lnTo>
                <a:lnTo>
                  <a:pt x="78740" y="213360"/>
                </a:lnTo>
                <a:lnTo>
                  <a:pt x="64789" y="208121"/>
                </a:lnTo>
                <a:lnTo>
                  <a:pt x="57626" y="196215"/>
                </a:lnTo>
                <a:lnTo>
                  <a:pt x="54987" y="183356"/>
                </a:lnTo>
                <a:lnTo>
                  <a:pt x="54609" y="175260"/>
                </a:lnTo>
                <a:lnTo>
                  <a:pt x="54609" y="76200"/>
                </a:lnTo>
                <a:close/>
              </a:path>
              <a:path w="111759" h="222250">
                <a:moveTo>
                  <a:pt x="111759" y="153670"/>
                </a:moveTo>
                <a:lnTo>
                  <a:pt x="102870" y="153670"/>
                </a:lnTo>
                <a:lnTo>
                  <a:pt x="102870" y="173990"/>
                </a:lnTo>
                <a:lnTo>
                  <a:pt x="100885" y="190857"/>
                </a:lnTo>
                <a:lnTo>
                  <a:pt x="95567" y="203200"/>
                </a:lnTo>
                <a:lnTo>
                  <a:pt x="87868" y="210780"/>
                </a:lnTo>
                <a:lnTo>
                  <a:pt x="78740" y="213360"/>
                </a:lnTo>
                <a:lnTo>
                  <a:pt x="96955" y="213360"/>
                </a:lnTo>
                <a:lnTo>
                  <a:pt x="103504" y="206692"/>
                </a:lnTo>
                <a:lnTo>
                  <a:pt x="109775" y="191174"/>
                </a:lnTo>
                <a:lnTo>
                  <a:pt x="111759" y="173990"/>
                </a:lnTo>
                <a:lnTo>
                  <a:pt x="111759" y="153670"/>
                </a:lnTo>
                <a:close/>
              </a:path>
              <a:path w="111759" h="222250">
                <a:moveTo>
                  <a:pt x="54609" y="0"/>
                </a:moveTo>
                <a:lnTo>
                  <a:pt x="45720" y="0"/>
                </a:lnTo>
                <a:lnTo>
                  <a:pt x="43576" y="22840"/>
                </a:lnTo>
                <a:lnTo>
                  <a:pt x="36194" y="44608"/>
                </a:lnTo>
                <a:lnTo>
                  <a:pt x="22145" y="60900"/>
                </a:lnTo>
                <a:lnTo>
                  <a:pt x="0" y="67310"/>
                </a:lnTo>
                <a:lnTo>
                  <a:pt x="0" y="76200"/>
                </a:lnTo>
                <a:lnTo>
                  <a:pt x="105409" y="76200"/>
                </a:lnTo>
                <a:lnTo>
                  <a:pt x="105409" y="64770"/>
                </a:lnTo>
                <a:lnTo>
                  <a:pt x="54609" y="64770"/>
                </a:lnTo>
                <a:lnTo>
                  <a:pt x="54609" y="0"/>
                </a:lnTo>
                <a:close/>
              </a:path>
            </a:pathLst>
          </a:custGeom>
          <a:solidFill>
            <a:srgbClr val="000000"/>
          </a:solidFill>
        </p:spPr>
        <p:txBody>
          <a:bodyPr wrap="square" lIns="0" tIns="0" rIns="0" bIns="0" rtlCol="0"/>
          <a:lstStyle/>
          <a:p>
            <a:endParaRPr sz="1632"/>
          </a:p>
        </p:txBody>
      </p:sp>
      <p:sp>
        <p:nvSpPr>
          <p:cNvPr id="165" name="object 165"/>
          <p:cNvSpPr/>
          <p:nvPr/>
        </p:nvSpPr>
        <p:spPr>
          <a:xfrm>
            <a:off x="7452244" y="6336884"/>
            <a:ext cx="163532" cy="223417"/>
          </a:xfrm>
          <a:custGeom>
            <a:avLst/>
            <a:gdLst/>
            <a:ahLst/>
            <a:cxnLst/>
            <a:rect l="l" t="t" r="r" b="b"/>
            <a:pathLst>
              <a:path w="180340" h="246379">
                <a:moveTo>
                  <a:pt x="52070" y="0"/>
                </a:moveTo>
                <a:lnTo>
                  <a:pt x="0" y="3809"/>
                </a:lnTo>
                <a:lnTo>
                  <a:pt x="0" y="15240"/>
                </a:lnTo>
                <a:lnTo>
                  <a:pt x="15279" y="15914"/>
                </a:lnTo>
                <a:lnTo>
                  <a:pt x="24129" y="18732"/>
                </a:lnTo>
                <a:lnTo>
                  <a:pt x="28217" y="24884"/>
                </a:lnTo>
                <a:lnTo>
                  <a:pt x="29209" y="35559"/>
                </a:lnTo>
                <a:lnTo>
                  <a:pt x="29209" y="219709"/>
                </a:lnTo>
                <a:lnTo>
                  <a:pt x="28039" y="229254"/>
                </a:lnTo>
                <a:lnTo>
                  <a:pt x="23653" y="234156"/>
                </a:lnTo>
                <a:lnTo>
                  <a:pt x="14743" y="235962"/>
                </a:lnTo>
                <a:lnTo>
                  <a:pt x="0" y="236219"/>
                </a:lnTo>
                <a:lnTo>
                  <a:pt x="0" y="246380"/>
                </a:lnTo>
                <a:lnTo>
                  <a:pt x="81279" y="246380"/>
                </a:lnTo>
                <a:lnTo>
                  <a:pt x="81279" y="236219"/>
                </a:lnTo>
                <a:lnTo>
                  <a:pt x="66734" y="235962"/>
                </a:lnTo>
                <a:lnTo>
                  <a:pt x="58261" y="234156"/>
                </a:lnTo>
                <a:lnTo>
                  <a:pt x="54312" y="229254"/>
                </a:lnTo>
                <a:lnTo>
                  <a:pt x="53339" y="219709"/>
                </a:lnTo>
                <a:lnTo>
                  <a:pt x="53339" y="154940"/>
                </a:lnTo>
                <a:lnTo>
                  <a:pt x="57665" y="129936"/>
                </a:lnTo>
                <a:lnTo>
                  <a:pt x="61110" y="124459"/>
                </a:lnTo>
                <a:lnTo>
                  <a:pt x="52070" y="124459"/>
                </a:lnTo>
                <a:lnTo>
                  <a:pt x="52070" y="0"/>
                </a:lnTo>
                <a:close/>
              </a:path>
              <a:path w="180340" h="246379">
                <a:moveTo>
                  <a:pt x="135145" y="97790"/>
                </a:moveTo>
                <a:lnTo>
                  <a:pt x="101600" y="97790"/>
                </a:lnTo>
                <a:lnTo>
                  <a:pt x="114875" y="101084"/>
                </a:lnTo>
                <a:lnTo>
                  <a:pt x="123031" y="109855"/>
                </a:lnTo>
                <a:lnTo>
                  <a:pt x="127138" y="122435"/>
                </a:lnTo>
                <a:lnTo>
                  <a:pt x="128270" y="137159"/>
                </a:lnTo>
                <a:lnTo>
                  <a:pt x="128270" y="219709"/>
                </a:lnTo>
                <a:lnTo>
                  <a:pt x="127099" y="229254"/>
                </a:lnTo>
                <a:lnTo>
                  <a:pt x="122713" y="234156"/>
                </a:lnTo>
                <a:lnTo>
                  <a:pt x="113803" y="235962"/>
                </a:lnTo>
                <a:lnTo>
                  <a:pt x="99059" y="236219"/>
                </a:lnTo>
                <a:lnTo>
                  <a:pt x="99059" y="246380"/>
                </a:lnTo>
                <a:lnTo>
                  <a:pt x="180339" y="246380"/>
                </a:lnTo>
                <a:lnTo>
                  <a:pt x="180339" y="236219"/>
                </a:lnTo>
                <a:lnTo>
                  <a:pt x="167937" y="236041"/>
                </a:lnTo>
                <a:lnTo>
                  <a:pt x="159226" y="234791"/>
                </a:lnTo>
                <a:lnTo>
                  <a:pt x="154086" y="231397"/>
                </a:lnTo>
                <a:lnTo>
                  <a:pt x="152400" y="224790"/>
                </a:lnTo>
                <a:lnTo>
                  <a:pt x="152376" y="154940"/>
                </a:lnTo>
                <a:lnTo>
                  <a:pt x="152221" y="137874"/>
                </a:lnTo>
                <a:lnTo>
                  <a:pt x="150971" y="123507"/>
                </a:lnTo>
                <a:lnTo>
                  <a:pt x="147577" y="112474"/>
                </a:lnTo>
                <a:lnTo>
                  <a:pt x="140970" y="102869"/>
                </a:lnTo>
                <a:lnTo>
                  <a:pt x="135929" y="98206"/>
                </a:lnTo>
                <a:lnTo>
                  <a:pt x="135145" y="97790"/>
                </a:lnTo>
                <a:close/>
              </a:path>
              <a:path w="180340" h="246379">
                <a:moveTo>
                  <a:pt x="104139" y="90169"/>
                </a:moveTo>
                <a:lnTo>
                  <a:pt x="84038" y="93563"/>
                </a:lnTo>
                <a:lnTo>
                  <a:pt x="69056" y="102076"/>
                </a:lnTo>
                <a:lnTo>
                  <a:pt x="58598" y="113208"/>
                </a:lnTo>
                <a:lnTo>
                  <a:pt x="52070" y="124459"/>
                </a:lnTo>
                <a:lnTo>
                  <a:pt x="61110" y="124459"/>
                </a:lnTo>
                <a:lnTo>
                  <a:pt x="68897" y="112077"/>
                </a:lnTo>
                <a:lnTo>
                  <a:pt x="84415" y="101361"/>
                </a:lnTo>
                <a:lnTo>
                  <a:pt x="101600" y="97790"/>
                </a:lnTo>
                <a:lnTo>
                  <a:pt x="135145" y="97790"/>
                </a:lnTo>
                <a:lnTo>
                  <a:pt x="128270" y="94138"/>
                </a:lnTo>
                <a:lnTo>
                  <a:pt x="117752" y="91261"/>
                </a:lnTo>
                <a:lnTo>
                  <a:pt x="104139" y="90169"/>
                </a:lnTo>
                <a:close/>
              </a:path>
            </a:pathLst>
          </a:custGeom>
          <a:solidFill>
            <a:srgbClr val="000000"/>
          </a:solidFill>
        </p:spPr>
        <p:txBody>
          <a:bodyPr wrap="square" lIns="0" tIns="0" rIns="0" bIns="0" rtlCol="0"/>
          <a:lstStyle/>
          <a:p>
            <a:endParaRPr sz="1632"/>
          </a:p>
        </p:txBody>
      </p:sp>
      <p:sp>
        <p:nvSpPr>
          <p:cNvPr id="166" name="object 166"/>
          <p:cNvSpPr/>
          <p:nvPr/>
        </p:nvSpPr>
        <p:spPr>
          <a:xfrm>
            <a:off x="7823071" y="6318457"/>
            <a:ext cx="76008" cy="322458"/>
          </a:xfrm>
          <a:custGeom>
            <a:avLst/>
            <a:gdLst/>
            <a:ahLst/>
            <a:cxnLst/>
            <a:rect l="l" t="t" r="r" b="b"/>
            <a:pathLst>
              <a:path w="83820" h="355600">
                <a:moveTo>
                  <a:pt x="3810" y="0"/>
                </a:moveTo>
                <a:lnTo>
                  <a:pt x="1270" y="0"/>
                </a:lnTo>
                <a:lnTo>
                  <a:pt x="0" y="1270"/>
                </a:lnTo>
                <a:lnTo>
                  <a:pt x="0" y="5080"/>
                </a:lnTo>
                <a:lnTo>
                  <a:pt x="7620" y="12700"/>
                </a:lnTo>
                <a:lnTo>
                  <a:pt x="30618" y="43140"/>
                </a:lnTo>
                <a:lnTo>
                  <a:pt x="47783" y="80962"/>
                </a:lnTo>
                <a:lnTo>
                  <a:pt x="58519" y="125928"/>
                </a:lnTo>
                <a:lnTo>
                  <a:pt x="62230" y="177800"/>
                </a:lnTo>
                <a:lnTo>
                  <a:pt x="59551" y="223658"/>
                </a:lnTo>
                <a:lnTo>
                  <a:pt x="50323" y="268446"/>
                </a:lnTo>
                <a:lnTo>
                  <a:pt x="32762" y="310137"/>
                </a:lnTo>
                <a:lnTo>
                  <a:pt x="5080" y="346710"/>
                </a:lnTo>
                <a:lnTo>
                  <a:pt x="0" y="350520"/>
                </a:lnTo>
                <a:lnTo>
                  <a:pt x="0" y="354330"/>
                </a:lnTo>
                <a:lnTo>
                  <a:pt x="1270" y="355600"/>
                </a:lnTo>
                <a:lnTo>
                  <a:pt x="3810" y="355600"/>
                </a:lnTo>
                <a:lnTo>
                  <a:pt x="43457" y="316487"/>
                </a:lnTo>
                <a:lnTo>
                  <a:pt x="72032" y="257631"/>
                </a:lnTo>
                <a:lnTo>
                  <a:pt x="82748" y="202187"/>
                </a:lnTo>
                <a:lnTo>
                  <a:pt x="83820" y="177800"/>
                </a:lnTo>
                <a:lnTo>
                  <a:pt x="82907" y="154285"/>
                </a:lnTo>
                <a:lnTo>
                  <a:pt x="72032" y="97254"/>
                </a:lnTo>
                <a:lnTo>
                  <a:pt x="42386" y="38040"/>
                </a:lnTo>
                <a:lnTo>
                  <a:pt x="11112" y="4266"/>
                </a:lnTo>
                <a:lnTo>
                  <a:pt x="3810" y="0"/>
                </a:lnTo>
                <a:close/>
              </a:path>
            </a:pathLst>
          </a:custGeom>
          <a:solidFill>
            <a:srgbClr val="000000"/>
          </a:solidFill>
        </p:spPr>
        <p:txBody>
          <a:bodyPr wrap="square" lIns="0" tIns="0" rIns="0" bIns="0" rtlCol="0"/>
          <a:lstStyle/>
          <a:p>
            <a:endParaRPr sz="1632"/>
          </a:p>
        </p:txBody>
      </p:sp>
    </p:spTree>
    <p:extLst>
      <p:ext uri="{BB962C8B-B14F-4D97-AF65-F5344CB8AC3E}">
        <p14:creationId xmlns:p14="http://schemas.microsoft.com/office/powerpoint/2010/main" val="1485182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34187" y="3176217"/>
            <a:ext cx="178504" cy="184262"/>
          </a:xfrm>
          <a:custGeom>
            <a:avLst/>
            <a:gdLst/>
            <a:ahLst/>
            <a:cxnLst/>
            <a:rect l="l" t="t" r="r" b="b"/>
            <a:pathLst>
              <a:path w="196850" h="203200">
                <a:moveTo>
                  <a:pt x="85264" y="10160"/>
                </a:moveTo>
                <a:lnTo>
                  <a:pt x="68580" y="10160"/>
                </a:lnTo>
                <a:lnTo>
                  <a:pt x="68580" y="24129"/>
                </a:lnTo>
                <a:lnTo>
                  <a:pt x="67995" y="31750"/>
                </a:lnTo>
                <a:lnTo>
                  <a:pt x="67883" y="32861"/>
                </a:lnTo>
                <a:lnTo>
                  <a:pt x="66198" y="40957"/>
                </a:lnTo>
                <a:lnTo>
                  <a:pt x="63757" y="48775"/>
                </a:lnTo>
                <a:lnTo>
                  <a:pt x="60960" y="55879"/>
                </a:lnTo>
                <a:lnTo>
                  <a:pt x="48954" y="89455"/>
                </a:lnTo>
                <a:lnTo>
                  <a:pt x="41116" y="113982"/>
                </a:lnTo>
                <a:lnTo>
                  <a:pt x="36849" y="132318"/>
                </a:lnTo>
                <a:lnTo>
                  <a:pt x="35560" y="147320"/>
                </a:lnTo>
                <a:lnTo>
                  <a:pt x="42048" y="176946"/>
                </a:lnTo>
                <a:lnTo>
                  <a:pt x="57943" y="193833"/>
                </a:lnTo>
                <a:lnTo>
                  <a:pt x="77886" y="201433"/>
                </a:lnTo>
                <a:lnTo>
                  <a:pt x="96520" y="203200"/>
                </a:lnTo>
                <a:lnTo>
                  <a:pt x="121995" y="193039"/>
                </a:lnTo>
                <a:lnTo>
                  <a:pt x="97790" y="193039"/>
                </a:lnTo>
                <a:lnTo>
                  <a:pt x="82986" y="190301"/>
                </a:lnTo>
                <a:lnTo>
                  <a:pt x="72707" y="182562"/>
                </a:lnTo>
                <a:lnTo>
                  <a:pt x="66714" y="170537"/>
                </a:lnTo>
                <a:lnTo>
                  <a:pt x="64770" y="154939"/>
                </a:lnTo>
                <a:lnTo>
                  <a:pt x="66774" y="134520"/>
                </a:lnTo>
                <a:lnTo>
                  <a:pt x="72231" y="111601"/>
                </a:lnTo>
                <a:lnTo>
                  <a:pt x="80307" y="86538"/>
                </a:lnTo>
                <a:lnTo>
                  <a:pt x="90170" y="59689"/>
                </a:lnTo>
                <a:lnTo>
                  <a:pt x="93980" y="52070"/>
                </a:lnTo>
                <a:lnTo>
                  <a:pt x="96520" y="45720"/>
                </a:lnTo>
                <a:lnTo>
                  <a:pt x="96520" y="36829"/>
                </a:lnTo>
                <a:lnTo>
                  <a:pt x="93801" y="22502"/>
                </a:lnTo>
                <a:lnTo>
                  <a:pt x="86201" y="10795"/>
                </a:lnTo>
                <a:lnTo>
                  <a:pt x="85264" y="10160"/>
                </a:lnTo>
                <a:close/>
              </a:path>
              <a:path w="196850" h="203200">
                <a:moveTo>
                  <a:pt x="177800" y="0"/>
                </a:moveTo>
                <a:lnTo>
                  <a:pt x="169406" y="1944"/>
                </a:lnTo>
                <a:lnTo>
                  <a:pt x="162083" y="6984"/>
                </a:lnTo>
                <a:lnTo>
                  <a:pt x="156904" y="13930"/>
                </a:lnTo>
                <a:lnTo>
                  <a:pt x="154940" y="21589"/>
                </a:lnTo>
                <a:lnTo>
                  <a:pt x="154940" y="27939"/>
                </a:lnTo>
                <a:lnTo>
                  <a:pt x="162560" y="35560"/>
                </a:lnTo>
                <a:lnTo>
                  <a:pt x="168691" y="42743"/>
                </a:lnTo>
                <a:lnTo>
                  <a:pt x="173513" y="51117"/>
                </a:lnTo>
                <a:lnTo>
                  <a:pt x="176668" y="60920"/>
                </a:lnTo>
                <a:lnTo>
                  <a:pt x="177800" y="72389"/>
                </a:lnTo>
                <a:lnTo>
                  <a:pt x="172799" y="98742"/>
                </a:lnTo>
                <a:lnTo>
                  <a:pt x="157797" y="139382"/>
                </a:lnTo>
                <a:lnTo>
                  <a:pt x="132794" y="176688"/>
                </a:lnTo>
                <a:lnTo>
                  <a:pt x="97790" y="193039"/>
                </a:lnTo>
                <a:lnTo>
                  <a:pt x="121995" y="193039"/>
                </a:lnTo>
                <a:lnTo>
                  <a:pt x="164205" y="149433"/>
                </a:lnTo>
                <a:lnTo>
                  <a:pt x="183113" y="101975"/>
                </a:lnTo>
                <a:lnTo>
                  <a:pt x="193608" y="58359"/>
                </a:lnTo>
                <a:lnTo>
                  <a:pt x="196850" y="31750"/>
                </a:lnTo>
                <a:lnTo>
                  <a:pt x="194945" y="16609"/>
                </a:lnTo>
                <a:lnTo>
                  <a:pt x="190182" y="6826"/>
                </a:lnTo>
                <a:lnTo>
                  <a:pt x="183991" y="1567"/>
                </a:lnTo>
                <a:lnTo>
                  <a:pt x="177800" y="0"/>
                </a:lnTo>
                <a:close/>
              </a:path>
              <a:path w="196850" h="203200">
                <a:moveTo>
                  <a:pt x="59690" y="0"/>
                </a:moveTo>
                <a:lnTo>
                  <a:pt x="32146" y="10179"/>
                </a:lnTo>
                <a:lnTo>
                  <a:pt x="13652" y="32861"/>
                </a:lnTo>
                <a:lnTo>
                  <a:pt x="3254" y="56257"/>
                </a:lnTo>
                <a:lnTo>
                  <a:pt x="0" y="68579"/>
                </a:lnTo>
                <a:lnTo>
                  <a:pt x="0" y="73660"/>
                </a:lnTo>
                <a:lnTo>
                  <a:pt x="10160" y="73660"/>
                </a:lnTo>
                <a:lnTo>
                  <a:pt x="10160" y="72389"/>
                </a:lnTo>
                <a:lnTo>
                  <a:pt x="12700" y="66039"/>
                </a:lnTo>
                <a:lnTo>
                  <a:pt x="23237" y="38020"/>
                </a:lnTo>
                <a:lnTo>
                  <a:pt x="35083" y="20955"/>
                </a:lnTo>
                <a:lnTo>
                  <a:pt x="47168" y="12461"/>
                </a:lnTo>
                <a:lnTo>
                  <a:pt x="58420" y="10160"/>
                </a:lnTo>
                <a:lnTo>
                  <a:pt x="85264" y="10160"/>
                </a:lnTo>
                <a:lnTo>
                  <a:pt x="74552" y="2897"/>
                </a:lnTo>
                <a:lnTo>
                  <a:pt x="59690" y="0"/>
                </a:lnTo>
                <a:close/>
              </a:path>
            </a:pathLst>
          </a:custGeom>
          <a:solidFill>
            <a:srgbClr val="000000"/>
          </a:solidFill>
        </p:spPr>
        <p:txBody>
          <a:bodyPr wrap="square" lIns="0" tIns="0" rIns="0" bIns="0" rtlCol="0"/>
          <a:lstStyle/>
          <a:p>
            <a:endParaRPr sz="1632"/>
          </a:p>
        </p:txBody>
      </p:sp>
      <p:sp>
        <p:nvSpPr>
          <p:cNvPr id="3" name="object 3"/>
          <p:cNvSpPr/>
          <p:nvPr/>
        </p:nvSpPr>
        <p:spPr>
          <a:xfrm>
            <a:off x="4968162" y="3214221"/>
            <a:ext cx="269483" cy="0"/>
          </a:xfrm>
          <a:custGeom>
            <a:avLst/>
            <a:gdLst/>
            <a:ahLst/>
            <a:cxnLst/>
            <a:rect l="l" t="t" r="r" b="b"/>
            <a:pathLst>
              <a:path w="297179">
                <a:moveTo>
                  <a:pt x="0" y="0"/>
                </a:moveTo>
                <a:lnTo>
                  <a:pt x="297180" y="0"/>
                </a:lnTo>
              </a:path>
            </a:pathLst>
          </a:custGeom>
          <a:ln w="17779">
            <a:solidFill>
              <a:srgbClr val="000000"/>
            </a:solidFill>
          </a:ln>
        </p:spPr>
        <p:txBody>
          <a:bodyPr wrap="square" lIns="0" tIns="0" rIns="0" bIns="0" rtlCol="0"/>
          <a:lstStyle/>
          <a:p>
            <a:endParaRPr sz="1632"/>
          </a:p>
        </p:txBody>
      </p:sp>
      <p:sp>
        <p:nvSpPr>
          <p:cNvPr id="4" name="object 4"/>
          <p:cNvSpPr/>
          <p:nvPr/>
        </p:nvSpPr>
        <p:spPr>
          <a:xfrm>
            <a:off x="4968162" y="3293683"/>
            <a:ext cx="269483" cy="0"/>
          </a:xfrm>
          <a:custGeom>
            <a:avLst/>
            <a:gdLst/>
            <a:ahLst/>
            <a:cxnLst/>
            <a:rect l="l" t="t" r="r" b="b"/>
            <a:pathLst>
              <a:path w="297179">
                <a:moveTo>
                  <a:pt x="0" y="0"/>
                </a:moveTo>
                <a:lnTo>
                  <a:pt x="297180" y="0"/>
                </a:lnTo>
              </a:path>
            </a:pathLst>
          </a:custGeom>
          <a:ln w="17779">
            <a:solidFill>
              <a:srgbClr val="000000"/>
            </a:solidFill>
          </a:ln>
        </p:spPr>
        <p:txBody>
          <a:bodyPr wrap="square" lIns="0" tIns="0" rIns="0" bIns="0" rtlCol="0"/>
          <a:lstStyle/>
          <a:p>
            <a:endParaRPr sz="1632"/>
          </a:p>
        </p:txBody>
      </p:sp>
      <p:sp>
        <p:nvSpPr>
          <p:cNvPr id="5" name="object 5"/>
          <p:cNvSpPr/>
          <p:nvPr/>
        </p:nvSpPr>
        <p:spPr>
          <a:xfrm>
            <a:off x="5391966" y="3073721"/>
            <a:ext cx="184262" cy="286758"/>
          </a:xfrm>
          <a:custGeom>
            <a:avLst/>
            <a:gdLst/>
            <a:ahLst/>
            <a:cxnLst/>
            <a:rect l="l" t="t" r="r" b="b"/>
            <a:pathLst>
              <a:path w="203200" h="316230">
                <a:moveTo>
                  <a:pt x="104139" y="0"/>
                </a:moveTo>
                <a:lnTo>
                  <a:pt x="97789" y="0"/>
                </a:lnTo>
                <a:lnTo>
                  <a:pt x="86756" y="615"/>
                </a:lnTo>
                <a:lnTo>
                  <a:pt x="71437" y="2063"/>
                </a:lnTo>
                <a:lnTo>
                  <a:pt x="43180" y="5079"/>
                </a:lnTo>
                <a:lnTo>
                  <a:pt x="35560" y="5079"/>
                </a:lnTo>
                <a:lnTo>
                  <a:pt x="35560" y="19050"/>
                </a:lnTo>
                <a:lnTo>
                  <a:pt x="67310" y="19050"/>
                </a:lnTo>
                <a:lnTo>
                  <a:pt x="68580" y="21589"/>
                </a:lnTo>
                <a:lnTo>
                  <a:pt x="68580" y="26669"/>
                </a:lnTo>
                <a:lnTo>
                  <a:pt x="67310" y="35559"/>
                </a:lnTo>
                <a:lnTo>
                  <a:pt x="1270" y="293369"/>
                </a:lnTo>
                <a:lnTo>
                  <a:pt x="0" y="299719"/>
                </a:lnTo>
                <a:lnTo>
                  <a:pt x="0" y="313689"/>
                </a:lnTo>
                <a:lnTo>
                  <a:pt x="8889" y="316229"/>
                </a:lnTo>
                <a:lnTo>
                  <a:pt x="19050" y="316229"/>
                </a:lnTo>
                <a:lnTo>
                  <a:pt x="25400" y="312419"/>
                </a:lnTo>
                <a:lnTo>
                  <a:pt x="40640" y="260032"/>
                </a:lnTo>
                <a:lnTo>
                  <a:pt x="53339" y="208279"/>
                </a:lnTo>
                <a:lnTo>
                  <a:pt x="103953" y="208279"/>
                </a:lnTo>
                <a:lnTo>
                  <a:pt x="95706" y="204767"/>
                </a:lnTo>
                <a:lnTo>
                  <a:pt x="68580" y="199389"/>
                </a:lnTo>
                <a:lnTo>
                  <a:pt x="75789" y="194309"/>
                </a:lnTo>
                <a:lnTo>
                  <a:pt x="57150" y="194309"/>
                </a:lnTo>
                <a:lnTo>
                  <a:pt x="104139" y="5079"/>
                </a:lnTo>
                <a:lnTo>
                  <a:pt x="104139" y="0"/>
                </a:lnTo>
                <a:close/>
              </a:path>
              <a:path w="203200" h="316230">
                <a:moveTo>
                  <a:pt x="103953" y="208279"/>
                </a:moveTo>
                <a:lnTo>
                  <a:pt x="53339" y="208279"/>
                </a:lnTo>
                <a:lnTo>
                  <a:pt x="67905" y="210661"/>
                </a:lnTo>
                <a:lnTo>
                  <a:pt x="85089" y="216852"/>
                </a:lnTo>
                <a:lnTo>
                  <a:pt x="99417" y="228282"/>
                </a:lnTo>
                <a:lnTo>
                  <a:pt x="105410" y="246379"/>
                </a:lnTo>
                <a:lnTo>
                  <a:pt x="105410" y="251459"/>
                </a:lnTo>
                <a:lnTo>
                  <a:pt x="104139" y="255269"/>
                </a:lnTo>
                <a:lnTo>
                  <a:pt x="102870" y="261619"/>
                </a:lnTo>
                <a:lnTo>
                  <a:pt x="102870" y="271779"/>
                </a:lnTo>
                <a:lnTo>
                  <a:pt x="106005" y="289976"/>
                </a:lnTo>
                <a:lnTo>
                  <a:pt x="114617" y="304006"/>
                </a:lnTo>
                <a:lnTo>
                  <a:pt x="127515" y="313035"/>
                </a:lnTo>
                <a:lnTo>
                  <a:pt x="143510" y="316229"/>
                </a:lnTo>
                <a:lnTo>
                  <a:pt x="153531" y="314781"/>
                </a:lnTo>
                <a:lnTo>
                  <a:pt x="162718" y="310356"/>
                </a:lnTo>
                <a:lnTo>
                  <a:pt x="167547" y="306069"/>
                </a:lnTo>
                <a:lnTo>
                  <a:pt x="144780" y="306069"/>
                </a:lnTo>
                <a:lnTo>
                  <a:pt x="138846" y="305018"/>
                </a:lnTo>
                <a:lnTo>
                  <a:pt x="134461" y="301466"/>
                </a:lnTo>
                <a:lnTo>
                  <a:pt x="131742" y="294818"/>
                </a:lnTo>
                <a:lnTo>
                  <a:pt x="130810" y="284479"/>
                </a:lnTo>
                <a:lnTo>
                  <a:pt x="130810" y="276859"/>
                </a:lnTo>
                <a:lnTo>
                  <a:pt x="132080" y="266700"/>
                </a:lnTo>
                <a:lnTo>
                  <a:pt x="133350" y="260350"/>
                </a:lnTo>
                <a:lnTo>
                  <a:pt x="135889" y="252729"/>
                </a:lnTo>
                <a:lnTo>
                  <a:pt x="135889" y="246379"/>
                </a:lnTo>
                <a:lnTo>
                  <a:pt x="130909" y="227429"/>
                </a:lnTo>
                <a:lnTo>
                  <a:pt x="116998" y="213836"/>
                </a:lnTo>
                <a:lnTo>
                  <a:pt x="103953" y="208279"/>
                </a:lnTo>
                <a:close/>
              </a:path>
              <a:path w="203200" h="316230">
                <a:moveTo>
                  <a:pt x="195580" y="242569"/>
                </a:moveTo>
                <a:lnTo>
                  <a:pt x="185420" y="242569"/>
                </a:lnTo>
                <a:lnTo>
                  <a:pt x="185420" y="243839"/>
                </a:lnTo>
                <a:lnTo>
                  <a:pt x="184150" y="250189"/>
                </a:lnTo>
                <a:lnTo>
                  <a:pt x="176926" y="272851"/>
                </a:lnTo>
                <a:lnTo>
                  <a:pt x="168275" y="290512"/>
                </a:lnTo>
                <a:lnTo>
                  <a:pt x="157718" y="301982"/>
                </a:lnTo>
                <a:lnTo>
                  <a:pt x="144780" y="306069"/>
                </a:lnTo>
                <a:lnTo>
                  <a:pt x="167547" y="306069"/>
                </a:lnTo>
                <a:lnTo>
                  <a:pt x="191611" y="262572"/>
                </a:lnTo>
                <a:lnTo>
                  <a:pt x="195580" y="246379"/>
                </a:lnTo>
                <a:lnTo>
                  <a:pt x="195580" y="242569"/>
                </a:lnTo>
                <a:close/>
              </a:path>
              <a:path w="203200" h="316230">
                <a:moveTo>
                  <a:pt x="172720" y="113029"/>
                </a:moveTo>
                <a:lnTo>
                  <a:pt x="129678" y="131246"/>
                </a:lnTo>
                <a:lnTo>
                  <a:pt x="96083" y="164842"/>
                </a:lnTo>
                <a:lnTo>
                  <a:pt x="83502" y="176688"/>
                </a:lnTo>
                <a:lnTo>
                  <a:pt x="70445" y="186868"/>
                </a:lnTo>
                <a:lnTo>
                  <a:pt x="57150" y="194309"/>
                </a:lnTo>
                <a:lnTo>
                  <a:pt x="75789" y="194309"/>
                </a:lnTo>
                <a:lnTo>
                  <a:pt x="107950" y="166369"/>
                </a:lnTo>
                <a:lnTo>
                  <a:pt x="123944" y="149443"/>
                </a:lnTo>
                <a:lnTo>
                  <a:pt x="139700" y="135731"/>
                </a:lnTo>
                <a:lnTo>
                  <a:pt x="155455" y="126543"/>
                </a:lnTo>
                <a:lnTo>
                  <a:pt x="171450" y="123189"/>
                </a:lnTo>
                <a:lnTo>
                  <a:pt x="196184" y="123189"/>
                </a:lnTo>
                <a:lnTo>
                  <a:pt x="195580" y="122237"/>
                </a:lnTo>
                <a:lnTo>
                  <a:pt x="186055" y="115609"/>
                </a:lnTo>
                <a:lnTo>
                  <a:pt x="172720" y="113029"/>
                </a:lnTo>
                <a:close/>
              </a:path>
              <a:path w="203200" h="316230">
                <a:moveTo>
                  <a:pt x="196184" y="123189"/>
                </a:moveTo>
                <a:lnTo>
                  <a:pt x="176530" y="123189"/>
                </a:lnTo>
                <a:lnTo>
                  <a:pt x="181610" y="124459"/>
                </a:lnTo>
                <a:lnTo>
                  <a:pt x="185420" y="127000"/>
                </a:lnTo>
                <a:lnTo>
                  <a:pt x="186689" y="127000"/>
                </a:lnTo>
                <a:lnTo>
                  <a:pt x="186689" y="128269"/>
                </a:lnTo>
                <a:lnTo>
                  <a:pt x="174148" y="131861"/>
                </a:lnTo>
                <a:lnTo>
                  <a:pt x="166369" y="138906"/>
                </a:lnTo>
                <a:lnTo>
                  <a:pt x="162401" y="146665"/>
                </a:lnTo>
                <a:lnTo>
                  <a:pt x="161289" y="152400"/>
                </a:lnTo>
                <a:lnTo>
                  <a:pt x="161289" y="160019"/>
                </a:lnTo>
                <a:lnTo>
                  <a:pt x="166370" y="168909"/>
                </a:lnTo>
                <a:lnTo>
                  <a:pt x="179070" y="168909"/>
                </a:lnTo>
                <a:lnTo>
                  <a:pt x="187662" y="167044"/>
                </a:lnTo>
                <a:lnTo>
                  <a:pt x="195421" y="161607"/>
                </a:lnTo>
                <a:lnTo>
                  <a:pt x="201037" y="152836"/>
                </a:lnTo>
                <a:lnTo>
                  <a:pt x="203200" y="140969"/>
                </a:lnTo>
                <a:lnTo>
                  <a:pt x="201295" y="131246"/>
                </a:lnTo>
                <a:lnTo>
                  <a:pt x="196184" y="123189"/>
                </a:lnTo>
                <a:close/>
              </a:path>
            </a:pathLst>
          </a:custGeom>
          <a:solidFill>
            <a:srgbClr val="FF0000"/>
          </a:solidFill>
        </p:spPr>
        <p:txBody>
          <a:bodyPr wrap="square" lIns="0" tIns="0" rIns="0" bIns="0" rtlCol="0"/>
          <a:lstStyle/>
          <a:p>
            <a:endParaRPr sz="1632"/>
          </a:p>
        </p:txBody>
      </p:sp>
      <p:sp>
        <p:nvSpPr>
          <p:cNvPr id="6" name="object 6"/>
          <p:cNvSpPr/>
          <p:nvPr/>
        </p:nvSpPr>
        <p:spPr>
          <a:xfrm>
            <a:off x="5717879" y="3231495"/>
            <a:ext cx="43762" cy="43762"/>
          </a:xfrm>
          <a:custGeom>
            <a:avLst/>
            <a:gdLst/>
            <a:ahLst/>
            <a:cxnLst/>
            <a:rect l="l" t="t" r="r" b="b"/>
            <a:pathLst>
              <a:path w="48260" h="48260">
                <a:moveTo>
                  <a:pt x="24129" y="0"/>
                </a:moveTo>
                <a:lnTo>
                  <a:pt x="15001" y="1984"/>
                </a:lnTo>
                <a:lnTo>
                  <a:pt x="7302" y="7302"/>
                </a:lnTo>
                <a:lnTo>
                  <a:pt x="1984" y="15001"/>
                </a:lnTo>
                <a:lnTo>
                  <a:pt x="0" y="24129"/>
                </a:lnTo>
                <a:lnTo>
                  <a:pt x="1984" y="33793"/>
                </a:lnTo>
                <a:lnTo>
                  <a:pt x="7302" y="41433"/>
                </a:lnTo>
                <a:lnTo>
                  <a:pt x="15001" y="46454"/>
                </a:lnTo>
                <a:lnTo>
                  <a:pt x="24129" y="48260"/>
                </a:lnTo>
                <a:lnTo>
                  <a:pt x="33793" y="46454"/>
                </a:lnTo>
                <a:lnTo>
                  <a:pt x="41433" y="41433"/>
                </a:lnTo>
                <a:lnTo>
                  <a:pt x="46454" y="33793"/>
                </a:lnTo>
                <a:lnTo>
                  <a:pt x="48260" y="24129"/>
                </a:lnTo>
                <a:lnTo>
                  <a:pt x="46454" y="15001"/>
                </a:lnTo>
                <a:lnTo>
                  <a:pt x="41433" y="7302"/>
                </a:lnTo>
                <a:lnTo>
                  <a:pt x="33793" y="1984"/>
                </a:lnTo>
                <a:lnTo>
                  <a:pt x="24129" y="0"/>
                </a:lnTo>
                <a:close/>
              </a:path>
            </a:pathLst>
          </a:custGeom>
          <a:solidFill>
            <a:srgbClr val="000000"/>
          </a:solidFill>
        </p:spPr>
        <p:txBody>
          <a:bodyPr wrap="square" lIns="0" tIns="0" rIns="0" bIns="0" rtlCol="0"/>
          <a:lstStyle/>
          <a:p>
            <a:endParaRPr sz="1632"/>
          </a:p>
        </p:txBody>
      </p:sp>
      <p:sp>
        <p:nvSpPr>
          <p:cNvPr id="7" name="object 7"/>
          <p:cNvSpPr/>
          <p:nvPr/>
        </p:nvSpPr>
        <p:spPr>
          <a:xfrm>
            <a:off x="5907899" y="2970073"/>
            <a:ext cx="472171" cy="566606"/>
          </a:xfrm>
          <a:custGeom>
            <a:avLst/>
            <a:gdLst/>
            <a:ahLst/>
            <a:cxnLst/>
            <a:rect l="l" t="t" r="r" b="b"/>
            <a:pathLst>
              <a:path w="520700" h="624839">
                <a:moveTo>
                  <a:pt x="520700" y="0"/>
                </a:moveTo>
                <a:lnTo>
                  <a:pt x="0" y="0"/>
                </a:lnTo>
                <a:lnTo>
                  <a:pt x="0" y="24129"/>
                </a:lnTo>
                <a:lnTo>
                  <a:pt x="36691" y="27761"/>
                </a:lnTo>
                <a:lnTo>
                  <a:pt x="59213" y="37941"/>
                </a:lnTo>
                <a:lnTo>
                  <a:pt x="70544" y="53597"/>
                </a:lnTo>
                <a:lnTo>
                  <a:pt x="73659" y="73659"/>
                </a:lnTo>
                <a:lnTo>
                  <a:pt x="73659" y="552450"/>
                </a:lnTo>
                <a:lnTo>
                  <a:pt x="70544" y="572313"/>
                </a:lnTo>
                <a:lnTo>
                  <a:pt x="59213" y="587533"/>
                </a:lnTo>
                <a:lnTo>
                  <a:pt x="36691" y="597277"/>
                </a:lnTo>
                <a:lnTo>
                  <a:pt x="0" y="600709"/>
                </a:lnTo>
                <a:lnTo>
                  <a:pt x="0" y="624839"/>
                </a:lnTo>
                <a:lnTo>
                  <a:pt x="214629" y="624839"/>
                </a:lnTo>
                <a:lnTo>
                  <a:pt x="214629" y="600709"/>
                </a:lnTo>
                <a:lnTo>
                  <a:pt x="178673" y="597277"/>
                </a:lnTo>
                <a:lnTo>
                  <a:pt x="156527" y="587533"/>
                </a:lnTo>
                <a:lnTo>
                  <a:pt x="145335" y="572313"/>
                </a:lnTo>
                <a:lnTo>
                  <a:pt x="142240" y="552450"/>
                </a:lnTo>
                <a:lnTo>
                  <a:pt x="142240" y="24129"/>
                </a:lnTo>
                <a:lnTo>
                  <a:pt x="520700" y="24129"/>
                </a:lnTo>
                <a:lnTo>
                  <a:pt x="520700" y="0"/>
                </a:lnTo>
                <a:close/>
              </a:path>
              <a:path w="520700" h="624839">
                <a:moveTo>
                  <a:pt x="520700" y="24129"/>
                </a:moveTo>
                <a:lnTo>
                  <a:pt x="379729" y="24129"/>
                </a:lnTo>
                <a:lnTo>
                  <a:pt x="379729" y="552450"/>
                </a:lnTo>
                <a:lnTo>
                  <a:pt x="376614" y="572313"/>
                </a:lnTo>
                <a:lnTo>
                  <a:pt x="365283" y="587533"/>
                </a:lnTo>
                <a:lnTo>
                  <a:pt x="342761" y="597277"/>
                </a:lnTo>
                <a:lnTo>
                  <a:pt x="306070" y="600709"/>
                </a:lnTo>
                <a:lnTo>
                  <a:pt x="306070" y="624839"/>
                </a:lnTo>
                <a:lnTo>
                  <a:pt x="520700" y="624839"/>
                </a:lnTo>
                <a:lnTo>
                  <a:pt x="520700" y="600709"/>
                </a:lnTo>
                <a:lnTo>
                  <a:pt x="484743" y="597277"/>
                </a:lnTo>
                <a:lnTo>
                  <a:pt x="462597" y="587533"/>
                </a:lnTo>
                <a:lnTo>
                  <a:pt x="451405" y="572313"/>
                </a:lnTo>
                <a:lnTo>
                  <a:pt x="448309" y="552450"/>
                </a:lnTo>
                <a:lnTo>
                  <a:pt x="448309" y="73659"/>
                </a:lnTo>
                <a:lnTo>
                  <a:pt x="451405" y="53597"/>
                </a:lnTo>
                <a:lnTo>
                  <a:pt x="462597" y="37941"/>
                </a:lnTo>
                <a:lnTo>
                  <a:pt x="484743" y="27761"/>
                </a:lnTo>
                <a:lnTo>
                  <a:pt x="520700" y="24129"/>
                </a:lnTo>
                <a:close/>
              </a:path>
            </a:pathLst>
          </a:custGeom>
          <a:solidFill>
            <a:srgbClr val="000000"/>
          </a:solidFill>
        </p:spPr>
        <p:txBody>
          <a:bodyPr wrap="square" lIns="0" tIns="0" rIns="0" bIns="0" rtlCol="0"/>
          <a:lstStyle/>
          <a:p>
            <a:endParaRPr sz="1632"/>
          </a:p>
        </p:txBody>
      </p:sp>
      <p:sp>
        <p:nvSpPr>
          <p:cNvPr id="8" name="object 8"/>
          <p:cNvSpPr/>
          <p:nvPr/>
        </p:nvSpPr>
        <p:spPr>
          <a:xfrm>
            <a:off x="6100223" y="3643781"/>
            <a:ext cx="87524" cy="191172"/>
          </a:xfrm>
          <a:custGeom>
            <a:avLst/>
            <a:gdLst/>
            <a:ahLst/>
            <a:cxnLst/>
            <a:rect l="l" t="t" r="r" b="b"/>
            <a:pathLst>
              <a:path w="96520" h="210820">
                <a:moveTo>
                  <a:pt x="83819" y="0"/>
                </a:moveTo>
                <a:lnTo>
                  <a:pt x="66039" y="0"/>
                </a:lnTo>
                <a:lnTo>
                  <a:pt x="57150" y="6350"/>
                </a:lnTo>
                <a:lnTo>
                  <a:pt x="57150" y="21589"/>
                </a:lnTo>
                <a:lnTo>
                  <a:pt x="60959" y="27939"/>
                </a:lnTo>
                <a:lnTo>
                  <a:pt x="78739" y="27939"/>
                </a:lnTo>
                <a:lnTo>
                  <a:pt x="87629" y="19050"/>
                </a:lnTo>
                <a:lnTo>
                  <a:pt x="87629" y="6350"/>
                </a:lnTo>
                <a:lnTo>
                  <a:pt x="83819" y="0"/>
                </a:lnTo>
                <a:close/>
              </a:path>
              <a:path w="96520" h="210820">
                <a:moveTo>
                  <a:pt x="68743" y="78739"/>
                </a:moveTo>
                <a:lnTo>
                  <a:pt x="49529" y="78739"/>
                </a:lnTo>
                <a:lnTo>
                  <a:pt x="53339" y="81279"/>
                </a:lnTo>
                <a:lnTo>
                  <a:pt x="53339" y="88900"/>
                </a:lnTo>
                <a:lnTo>
                  <a:pt x="52824" y="93662"/>
                </a:lnTo>
                <a:lnTo>
                  <a:pt x="51117" y="99377"/>
                </a:lnTo>
                <a:lnTo>
                  <a:pt x="47982" y="107473"/>
                </a:lnTo>
                <a:lnTo>
                  <a:pt x="43179" y="119379"/>
                </a:lnTo>
                <a:lnTo>
                  <a:pt x="22859" y="170179"/>
                </a:lnTo>
                <a:lnTo>
                  <a:pt x="21589" y="175259"/>
                </a:lnTo>
                <a:lnTo>
                  <a:pt x="20319" y="177800"/>
                </a:lnTo>
                <a:lnTo>
                  <a:pt x="20319" y="184150"/>
                </a:lnTo>
                <a:lnTo>
                  <a:pt x="22582" y="194746"/>
                </a:lnTo>
                <a:lnTo>
                  <a:pt x="28892" y="203199"/>
                </a:lnTo>
                <a:lnTo>
                  <a:pt x="38536" y="208795"/>
                </a:lnTo>
                <a:lnTo>
                  <a:pt x="50800" y="210819"/>
                </a:lnTo>
                <a:lnTo>
                  <a:pt x="71338" y="203815"/>
                </a:lnTo>
                <a:lnTo>
                  <a:pt x="73047" y="201929"/>
                </a:lnTo>
                <a:lnTo>
                  <a:pt x="44450" y="201929"/>
                </a:lnTo>
                <a:lnTo>
                  <a:pt x="43179" y="196850"/>
                </a:lnTo>
                <a:lnTo>
                  <a:pt x="43179" y="182879"/>
                </a:lnTo>
                <a:lnTo>
                  <a:pt x="45719" y="177800"/>
                </a:lnTo>
                <a:lnTo>
                  <a:pt x="48259" y="170179"/>
                </a:lnTo>
                <a:lnTo>
                  <a:pt x="50919" y="163710"/>
                </a:lnTo>
                <a:lnTo>
                  <a:pt x="55760" y="151249"/>
                </a:lnTo>
                <a:lnTo>
                  <a:pt x="58419" y="144779"/>
                </a:lnTo>
                <a:lnTo>
                  <a:pt x="61694" y="136128"/>
                </a:lnTo>
                <a:lnTo>
                  <a:pt x="66516" y="124142"/>
                </a:lnTo>
                <a:lnTo>
                  <a:pt x="71100" y="112633"/>
                </a:lnTo>
                <a:lnTo>
                  <a:pt x="73659" y="105409"/>
                </a:lnTo>
                <a:lnTo>
                  <a:pt x="74929" y="102869"/>
                </a:lnTo>
                <a:lnTo>
                  <a:pt x="76200" y="97789"/>
                </a:lnTo>
                <a:lnTo>
                  <a:pt x="76200" y="95250"/>
                </a:lnTo>
                <a:lnTo>
                  <a:pt x="73937" y="85387"/>
                </a:lnTo>
                <a:lnTo>
                  <a:pt x="68743" y="78739"/>
                </a:lnTo>
                <a:close/>
              </a:path>
              <a:path w="96520" h="210820">
                <a:moveTo>
                  <a:pt x="96519" y="158750"/>
                </a:moveTo>
                <a:lnTo>
                  <a:pt x="86359" y="158750"/>
                </a:lnTo>
                <a:lnTo>
                  <a:pt x="86359" y="161289"/>
                </a:lnTo>
                <a:lnTo>
                  <a:pt x="85089" y="163829"/>
                </a:lnTo>
                <a:lnTo>
                  <a:pt x="78303" y="179962"/>
                </a:lnTo>
                <a:lnTo>
                  <a:pt x="69850" y="191928"/>
                </a:lnTo>
                <a:lnTo>
                  <a:pt x="60444" y="199370"/>
                </a:lnTo>
                <a:lnTo>
                  <a:pt x="50800" y="201929"/>
                </a:lnTo>
                <a:lnTo>
                  <a:pt x="73047" y="201929"/>
                </a:lnTo>
                <a:lnTo>
                  <a:pt x="85566" y="188118"/>
                </a:lnTo>
                <a:lnTo>
                  <a:pt x="93841" y="171707"/>
                </a:lnTo>
                <a:lnTo>
                  <a:pt x="96519" y="162559"/>
                </a:lnTo>
                <a:lnTo>
                  <a:pt x="96519" y="158750"/>
                </a:lnTo>
                <a:close/>
              </a:path>
              <a:path w="96520" h="210820">
                <a:moveTo>
                  <a:pt x="45719" y="69850"/>
                </a:moveTo>
                <a:lnTo>
                  <a:pt x="25181" y="76656"/>
                </a:lnTo>
                <a:lnTo>
                  <a:pt x="10953" y="91916"/>
                </a:lnTo>
                <a:lnTo>
                  <a:pt x="2678" y="107890"/>
                </a:lnTo>
                <a:lnTo>
                  <a:pt x="0" y="116839"/>
                </a:lnTo>
                <a:lnTo>
                  <a:pt x="0" y="121919"/>
                </a:lnTo>
                <a:lnTo>
                  <a:pt x="10159" y="121919"/>
                </a:lnTo>
                <a:lnTo>
                  <a:pt x="10159" y="119379"/>
                </a:lnTo>
                <a:lnTo>
                  <a:pt x="11429" y="115569"/>
                </a:lnTo>
                <a:lnTo>
                  <a:pt x="18196" y="98563"/>
                </a:lnTo>
                <a:lnTo>
                  <a:pt x="26511" y="87153"/>
                </a:lnTo>
                <a:lnTo>
                  <a:pt x="35540" y="80744"/>
                </a:lnTo>
                <a:lnTo>
                  <a:pt x="44450" y="78739"/>
                </a:lnTo>
                <a:lnTo>
                  <a:pt x="68743" y="78739"/>
                </a:lnTo>
                <a:lnTo>
                  <a:pt x="67627" y="77311"/>
                </a:lnTo>
                <a:lnTo>
                  <a:pt x="57983" y="71854"/>
                </a:lnTo>
                <a:lnTo>
                  <a:pt x="45719" y="69850"/>
                </a:lnTo>
                <a:close/>
              </a:path>
            </a:pathLst>
          </a:custGeom>
          <a:solidFill>
            <a:srgbClr val="000000"/>
          </a:solidFill>
        </p:spPr>
        <p:txBody>
          <a:bodyPr wrap="square" lIns="0" tIns="0" rIns="0" bIns="0" rtlCol="0"/>
          <a:lstStyle/>
          <a:p>
            <a:endParaRPr sz="1632"/>
          </a:p>
        </p:txBody>
      </p:sp>
      <p:sp>
        <p:nvSpPr>
          <p:cNvPr id="9" name="object 9"/>
          <p:cNvSpPr/>
          <p:nvPr/>
        </p:nvSpPr>
        <p:spPr>
          <a:xfrm>
            <a:off x="6486021" y="3176217"/>
            <a:ext cx="186565" cy="184262"/>
          </a:xfrm>
          <a:custGeom>
            <a:avLst/>
            <a:gdLst/>
            <a:ahLst/>
            <a:cxnLst/>
            <a:rect l="l" t="t" r="r" b="b"/>
            <a:pathLst>
              <a:path w="205740" h="203200">
                <a:moveTo>
                  <a:pt x="107950" y="0"/>
                </a:moveTo>
                <a:lnTo>
                  <a:pt x="69115" y="11350"/>
                </a:lnTo>
                <a:lnTo>
                  <a:pt x="34448" y="41275"/>
                </a:lnTo>
                <a:lnTo>
                  <a:pt x="9544" y="83581"/>
                </a:lnTo>
                <a:lnTo>
                  <a:pt x="0" y="132079"/>
                </a:lnTo>
                <a:lnTo>
                  <a:pt x="4325" y="160873"/>
                </a:lnTo>
                <a:lnTo>
                  <a:pt x="16510" y="183356"/>
                </a:lnTo>
                <a:lnTo>
                  <a:pt x="35361" y="197981"/>
                </a:lnTo>
                <a:lnTo>
                  <a:pt x="59689" y="203200"/>
                </a:lnTo>
                <a:lnTo>
                  <a:pt x="68818" y="202505"/>
                </a:lnTo>
                <a:lnTo>
                  <a:pt x="82232" y="198596"/>
                </a:lnTo>
                <a:lnTo>
                  <a:pt x="91668" y="193039"/>
                </a:lnTo>
                <a:lnTo>
                  <a:pt x="60959" y="193039"/>
                </a:lnTo>
                <a:lnTo>
                  <a:pt x="46751" y="188991"/>
                </a:lnTo>
                <a:lnTo>
                  <a:pt x="37782" y="178752"/>
                </a:lnTo>
                <a:lnTo>
                  <a:pt x="33097" y="165159"/>
                </a:lnTo>
                <a:lnTo>
                  <a:pt x="31833" y="152003"/>
                </a:lnTo>
                <a:lnTo>
                  <a:pt x="31802" y="150653"/>
                </a:lnTo>
                <a:lnTo>
                  <a:pt x="34124" y="129539"/>
                </a:lnTo>
                <a:lnTo>
                  <a:pt x="48359" y="74156"/>
                </a:lnTo>
                <a:lnTo>
                  <a:pt x="68500" y="35341"/>
                </a:lnTo>
                <a:lnTo>
                  <a:pt x="109219" y="10160"/>
                </a:lnTo>
                <a:lnTo>
                  <a:pt x="134930" y="10160"/>
                </a:lnTo>
                <a:lnTo>
                  <a:pt x="133191" y="8413"/>
                </a:lnTo>
                <a:lnTo>
                  <a:pt x="121820" y="2242"/>
                </a:lnTo>
                <a:lnTo>
                  <a:pt x="107950" y="0"/>
                </a:lnTo>
                <a:close/>
              </a:path>
              <a:path w="205740" h="203200">
                <a:moveTo>
                  <a:pt x="146157" y="170179"/>
                </a:moveTo>
                <a:lnTo>
                  <a:pt x="118109" y="170179"/>
                </a:lnTo>
                <a:lnTo>
                  <a:pt x="123031" y="183376"/>
                </a:lnTo>
                <a:lnTo>
                  <a:pt x="131762" y="193833"/>
                </a:lnTo>
                <a:lnTo>
                  <a:pt x="143827" y="200719"/>
                </a:lnTo>
                <a:lnTo>
                  <a:pt x="158750" y="203200"/>
                </a:lnTo>
                <a:lnTo>
                  <a:pt x="169981" y="201394"/>
                </a:lnTo>
                <a:lnTo>
                  <a:pt x="179069" y="196373"/>
                </a:lnTo>
                <a:lnTo>
                  <a:pt x="182204" y="193039"/>
                </a:lnTo>
                <a:lnTo>
                  <a:pt x="147319" y="193039"/>
                </a:lnTo>
                <a:lnTo>
                  <a:pt x="146050" y="181610"/>
                </a:lnTo>
                <a:lnTo>
                  <a:pt x="146157" y="170179"/>
                </a:lnTo>
                <a:close/>
              </a:path>
              <a:path w="205740" h="203200">
                <a:moveTo>
                  <a:pt x="134930" y="10160"/>
                </a:moveTo>
                <a:lnTo>
                  <a:pt x="109219" y="10160"/>
                </a:lnTo>
                <a:lnTo>
                  <a:pt x="127099" y="15954"/>
                </a:lnTo>
                <a:lnTo>
                  <a:pt x="137953" y="28892"/>
                </a:lnTo>
                <a:lnTo>
                  <a:pt x="143331" y="42306"/>
                </a:lnTo>
                <a:lnTo>
                  <a:pt x="144779" y="49529"/>
                </a:lnTo>
                <a:lnTo>
                  <a:pt x="144779" y="52070"/>
                </a:lnTo>
                <a:lnTo>
                  <a:pt x="142239" y="57150"/>
                </a:lnTo>
                <a:lnTo>
                  <a:pt x="120650" y="144779"/>
                </a:lnTo>
                <a:lnTo>
                  <a:pt x="97035" y="176966"/>
                </a:lnTo>
                <a:lnTo>
                  <a:pt x="60959" y="193039"/>
                </a:lnTo>
                <a:lnTo>
                  <a:pt x="91668" y="193039"/>
                </a:lnTo>
                <a:lnTo>
                  <a:pt x="98980" y="188733"/>
                </a:lnTo>
                <a:lnTo>
                  <a:pt x="118109" y="170179"/>
                </a:lnTo>
                <a:lnTo>
                  <a:pt x="146157" y="170179"/>
                </a:lnTo>
                <a:lnTo>
                  <a:pt x="146327" y="166131"/>
                </a:lnTo>
                <a:lnTo>
                  <a:pt x="147320" y="160020"/>
                </a:lnTo>
                <a:lnTo>
                  <a:pt x="149607" y="150653"/>
                </a:lnTo>
                <a:lnTo>
                  <a:pt x="155416" y="127813"/>
                </a:lnTo>
                <a:lnTo>
                  <a:pt x="157479" y="118903"/>
                </a:lnTo>
                <a:lnTo>
                  <a:pt x="159543" y="110232"/>
                </a:lnTo>
                <a:lnTo>
                  <a:pt x="162559" y="99060"/>
                </a:lnTo>
                <a:lnTo>
                  <a:pt x="177800" y="36829"/>
                </a:lnTo>
                <a:lnTo>
                  <a:pt x="180085" y="29210"/>
                </a:lnTo>
                <a:lnTo>
                  <a:pt x="149859" y="29210"/>
                </a:lnTo>
                <a:lnTo>
                  <a:pt x="142418" y="17680"/>
                </a:lnTo>
                <a:lnTo>
                  <a:pt x="134930" y="10160"/>
                </a:lnTo>
                <a:close/>
              </a:path>
              <a:path w="205740" h="203200">
                <a:moveTo>
                  <a:pt x="205739" y="129539"/>
                </a:moveTo>
                <a:lnTo>
                  <a:pt x="195579" y="129539"/>
                </a:lnTo>
                <a:lnTo>
                  <a:pt x="195579" y="132079"/>
                </a:lnTo>
                <a:lnTo>
                  <a:pt x="194309" y="138429"/>
                </a:lnTo>
                <a:lnTo>
                  <a:pt x="188237" y="159285"/>
                </a:lnTo>
                <a:lnTo>
                  <a:pt x="180975" y="176688"/>
                </a:lnTo>
                <a:lnTo>
                  <a:pt x="171807" y="188614"/>
                </a:lnTo>
                <a:lnTo>
                  <a:pt x="160019" y="193039"/>
                </a:lnTo>
                <a:lnTo>
                  <a:pt x="182204" y="193039"/>
                </a:lnTo>
                <a:lnTo>
                  <a:pt x="201612" y="150653"/>
                </a:lnTo>
                <a:lnTo>
                  <a:pt x="205739" y="134620"/>
                </a:lnTo>
                <a:lnTo>
                  <a:pt x="205739" y="129539"/>
                </a:lnTo>
                <a:close/>
              </a:path>
              <a:path w="205740" h="203200">
                <a:moveTo>
                  <a:pt x="176529" y="8889"/>
                </a:moveTo>
                <a:lnTo>
                  <a:pt x="168909" y="8889"/>
                </a:lnTo>
                <a:lnTo>
                  <a:pt x="161289" y="10636"/>
                </a:lnTo>
                <a:lnTo>
                  <a:pt x="155574" y="15239"/>
                </a:lnTo>
                <a:lnTo>
                  <a:pt x="151764" y="21748"/>
                </a:lnTo>
                <a:lnTo>
                  <a:pt x="149859" y="29210"/>
                </a:lnTo>
                <a:lnTo>
                  <a:pt x="180085" y="29210"/>
                </a:lnTo>
                <a:lnTo>
                  <a:pt x="181609" y="24129"/>
                </a:lnTo>
                <a:lnTo>
                  <a:pt x="181609" y="13970"/>
                </a:lnTo>
                <a:lnTo>
                  <a:pt x="176529" y="8889"/>
                </a:lnTo>
                <a:close/>
              </a:path>
            </a:pathLst>
          </a:custGeom>
          <a:solidFill>
            <a:srgbClr val="009900"/>
          </a:solidFill>
        </p:spPr>
        <p:txBody>
          <a:bodyPr wrap="square" lIns="0" tIns="0" rIns="0" bIns="0" rtlCol="0"/>
          <a:lstStyle/>
          <a:p>
            <a:endParaRPr sz="1632"/>
          </a:p>
        </p:txBody>
      </p:sp>
      <p:sp>
        <p:nvSpPr>
          <p:cNvPr id="10" name="object 10"/>
          <p:cNvSpPr/>
          <p:nvPr/>
        </p:nvSpPr>
        <p:spPr>
          <a:xfrm>
            <a:off x="6696771" y="3228040"/>
            <a:ext cx="87524" cy="192323"/>
          </a:xfrm>
          <a:custGeom>
            <a:avLst/>
            <a:gdLst/>
            <a:ahLst/>
            <a:cxnLst/>
            <a:rect l="l" t="t" r="r" b="b"/>
            <a:pathLst>
              <a:path w="96520" h="212089">
                <a:moveTo>
                  <a:pt x="83820" y="0"/>
                </a:moveTo>
                <a:lnTo>
                  <a:pt x="66040" y="0"/>
                </a:lnTo>
                <a:lnTo>
                  <a:pt x="57150" y="7620"/>
                </a:lnTo>
                <a:lnTo>
                  <a:pt x="57150" y="22860"/>
                </a:lnTo>
                <a:lnTo>
                  <a:pt x="60959" y="29210"/>
                </a:lnTo>
                <a:lnTo>
                  <a:pt x="78740" y="29210"/>
                </a:lnTo>
                <a:lnTo>
                  <a:pt x="87629" y="20320"/>
                </a:lnTo>
                <a:lnTo>
                  <a:pt x="87629" y="6350"/>
                </a:lnTo>
                <a:lnTo>
                  <a:pt x="83820" y="0"/>
                </a:lnTo>
                <a:close/>
              </a:path>
              <a:path w="96520" h="212089">
                <a:moveTo>
                  <a:pt x="68575" y="78739"/>
                </a:moveTo>
                <a:lnTo>
                  <a:pt x="49529" y="78739"/>
                </a:lnTo>
                <a:lnTo>
                  <a:pt x="53340" y="81279"/>
                </a:lnTo>
                <a:lnTo>
                  <a:pt x="53340" y="90170"/>
                </a:lnTo>
                <a:lnTo>
                  <a:pt x="52824" y="94932"/>
                </a:lnTo>
                <a:lnTo>
                  <a:pt x="51117" y="100647"/>
                </a:lnTo>
                <a:lnTo>
                  <a:pt x="47982" y="108743"/>
                </a:lnTo>
                <a:lnTo>
                  <a:pt x="43179" y="120650"/>
                </a:lnTo>
                <a:lnTo>
                  <a:pt x="22859" y="171450"/>
                </a:lnTo>
                <a:lnTo>
                  <a:pt x="20320" y="179070"/>
                </a:lnTo>
                <a:lnTo>
                  <a:pt x="20320" y="185420"/>
                </a:lnTo>
                <a:lnTo>
                  <a:pt x="22582" y="195480"/>
                </a:lnTo>
                <a:lnTo>
                  <a:pt x="28892" y="203993"/>
                </a:lnTo>
                <a:lnTo>
                  <a:pt x="38536" y="209887"/>
                </a:lnTo>
                <a:lnTo>
                  <a:pt x="50800" y="212089"/>
                </a:lnTo>
                <a:lnTo>
                  <a:pt x="71338" y="204906"/>
                </a:lnTo>
                <a:lnTo>
                  <a:pt x="72856" y="203200"/>
                </a:lnTo>
                <a:lnTo>
                  <a:pt x="44450" y="203200"/>
                </a:lnTo>
                <a:lnTo>
                  <a:pt x="43179" y="198120"/>
                </a:lnTo>
                <a:lnTo>
                  <a:pt x="43179" y="184150"/>
                </a:lnTo>
                <a:lnTo>
                  <a:pt x="45720" y="179070"/>
                </a:lnTo>
                <a:lnTo>
                  <a:pt x="48259" y="171450"/>
                </a:lnTo>
                <a:lnTo>
                  <a:pt x="50919" y="164961"/>
                </a:lnTo>
                <a:lnTo>
                  <a:pt x="53339" y="158591"/>
                </a:lnTo>
                <a:lnTo>
                  <a:pt x="58420" y="144779"/>
                </a:lnTo>
                <a:lnTo>
                  <a:pt x="66516" y="124777"/>
                </a:lnTo>
                <a:lnTo>
                  <a:pt x="71100" y="113347"/>
                </a:lnTo>
                <a:lnTo>
                  <a:pt x="73659" y="106679"/>
                </a:lnTo>
                <a:lnTo>
                  <a:pt x="76200" y="99060"/>
                </a:lnTo>
                <a:lnTo>
                  <a:pt x="76200" y="96520"/>
                </a:lnTo>
                <a:lnTo>
                  <a:pt x="73937" y="85923"/>
                </a:lnTo>
                <a:lnTo>
                  <a:pt x="68575" y="78739"/>
                </a:lnTo>
                <a:close/>
              </a:path>
              <a:path w="96520" h="212089">
                <a:moveTo>
                  <a:pt x="96520" y="158750"/>
                </a:moveTo>
                <a:lnTo>
                  <a:pt x="86359" y="158750"/>
                </a:lnTo>
                <a:lnTo>
                  <a:pt x="86359" y="161289"/>
                </a:lnTo>
                <a:lnTo>
                  <a:pt x="85090" y="163829"/>
                </a:lnTo>
                <a:lnTo>
                  <a:pt x="78303" y="180161"/>
                </a:lnTo>
                <a:lnTo>
                  <a:pt x="69850" y="192563"/>
                </a:lnTo>
                <a:lnTo>
                  <a:pt x="60444" y="200441"/>
                </a:lnTo>
                <a:lnTo>
                  <a:pt x="50800" y="203200"/>
                </a:lnTo>
                <a:lnTo>
                  <a:pt x="72856" y="203200"/>
                </a:lnTo>
                <a:lnTo>
                  <a:pt x="85566" y="188912"/>
                </a:lnTo>
                <a:lnTo>
                  <a:pt x="93841" y="172442"/>
                </a:lnTo>
                <a:lnTo>
                  <a:pt x="96520" y="163829"/>
                </a:lnTo>
                <a:lnTo>
                  <a:pt x="96520" y="158750"/>
                </a:lnTo>
                <a:close/>
              </a:path>
              <a:path w="96520" h="212089">
                <a:moveTo>
                  <a:pt x="45720" y="69850"/>
                </a:moveTo>
                <a:lnTo>
                  <a:pt x="25181" y="76676"/>
                </a:lnTo>
                <a:lnTo>
                  <a:pt x="10953" y="92075"/>
                </a:lnTo>
                <a:lnTo>
                  <a:pt x="2678" y="108426"/>
                </a:lnTo>
                <a:lnTo>
                  <a:pt x="0" y="118110"/>
                </a:lnTo>
                <a:lnTo>
                  <a:pt x="0" y="121920"/>
                </a:lnTo>
                <a:lnTo>
                  <a:pt x="10159" y="121920"/>
                </a:lnTo>
                <a:lnTo>
                  <a:pt x="10159" y="120650"/>
                </a:lnTo>
                <a:lnTo>
                  <a:pt x="11429" y="116839"/>
                </a:lnTo>
                <a:lnTo>
                  <a:pt x="18196" y="99635"/>
                </a:lnTo>
                <a:lnTo>
                  <a:pt x="26511" y="87788"/>
                </a:lnTo>
                <a:lnTo>
                  <a:pt x="35540" y="80942"/>
                </a:lnTo>
                <a:lnTo>
                  <a:pt x="44450" y="78739"/>
                </a:lnTo>
                <a:lnTo>
                  <a:pt x="68575" y="78739"/>
                </a:lnTo>
                <a:lnTo>
                  <a:pt x="67627" y="77470"/>
                </a:lnTo>
                <a:lnTo>
                  <a:pt x="57983" y="71874"/>
                </a:lnTo>
                <a:lnTo>
                  <a:pt x="45720" y="69850"/>
                </a:lnTo>
                <a:close/>
              </a:path>
            </a:pathLst>
          </a:custGeom>
          <a:solidFill>
            <a:srgbClr val="009900"/>
          </a:solidFill>
        </p:spPr>
        <p:txBody>
          <a:bodyPr wrap="square" lIns="0" tIns="0" rIns="0" bIns="0" rtlCol="0"/>
          <a:lstStyle/>
          <a:p>
            <a:endParaRPr sz="1632"/>
          </a:p>
        </p:txBody>
      </p:sp>
      <p:sp>
        <p:nvSpPr>
          <p:cNvPr id="11" name="object 11"/>
          <p:cNvSpPr/>
          <p:nvPr/>
        </p:nvSpPr>
        <p:spPr>
          <a:xfrm>
            <a:off x="6830360" y="3062205"/>
            <a:ext cx="173897" cy="128983"/>
          </a:xfrm>
          <a:custGeom>
            <a:avLst/>
            <a:gdLst/>
            <a:ahLst/>
            <a:cxnLst/>
            <a:rect l="l" t="t" r="r" b="b"/>
            <a:pathLst>
              <a:path w="191770" h="142239">
                <a:moveTo>
                  <a:pt x="60275" y="8889"/>
                </a:moveTo>
                <a:lnTo>
                  <a:pt x="44450" y="8889"/>
                </a:lnTo>
                <a:lnTo>
                  <a:pt x="45672" y="15001"/>
                </a:lnTo>
                <a:lnTo>
                  <a:pt x="45612" y="26650"/>
                </a:lnTo>
                <a:lnTo>
                  <a:pt x="40004" y="57487"/>
                </a:lnTo>
                <a:lnTo>
                  <a:pt x="37778" y="66516"/>
                </a:lnTo>
                <a:lnTo>
                  <a:pt x="36195" y="72767"/>
                </a:lnTo>
                <a:lnTo>
                  <a:pt x="34289" y="78739"/>
                </a:lnTo>
                <a:lnTo>
                  <a:pt x="24129" y="118109"/>
                </a:lnTo>
                <a:lnTo>
                  <a:pt x="22859" y="123189"/>
                </a:lnTo>
                <a:lnTo>
                  <a:pt x="20320" y="130809"/>
                </a:lnTo>
                <a:lnTo>
                  <a:pt x="20320" y="138429"/>
                </a:lnTo>
                <a:lnTo>
                  <a:pt x="26670" y="142239"/>
                </a:lnTo>
                <a:lnTo>
                  <a:pt x="36829" y="142239"/>
                </a:lnTo>
                <a:lnTo>
                  <a:pt x="41909" y="138429"/>
                </a:lnTo>
                <a:lnTo>
                  <a:pt x="44450" y="134619"/>
                </a:lnTo>
                <a:lnTo>
                  <a:pt x="44450" y="132079"/>
                </a:lnTo>
                <a:lnTo>
                  <a:pt x="46989" y="121919"/>
                </a:lnTo>
                <a:lnTo>
                  <a:pt x="49529" y="115569"/>
                </a:lnTo>
                <a:lnTo>
                  <a:pt x="51111" y="109219"/>
                </a:lnTo>
                <a:lnTo>
                  <a:pt x="53181" y="101599"/>
                </a:lnTo>
                <a:lnTo>
                  <a:pt x="55066" y="93781"/>
                </a:lnTo>
                <a:lnTo>
                  <a:pt x="55879" y="87629"/>
                </a:lnTo>
                <a:lnTo>
                  <a:pt x="58420" y="80009"/>
                </a:lnTo>
                <a:lnTo>
                  <a:pt x="60959" y="73659"/>
                </a:lnTo>
                <a:lnTo>
                  <a:pt x="60959" y="66039"/>
                </a:lnTo>
                <a:lnTo>
                  <a:pt x="64035" y="58102"/>
                </a:lnTo>
                <a:lnTo>
                  <a:pt x="66516" y="52069"/>
                </a:lnTo>
                <a:lnTo>
                  <a:pt x="69711" y="46037"/>
                </a:lnTo>
                <a:lnTo>
                  <a:pt x="74929" y="38100"/>
                </a:lnTo>
                <a:lnTo>
                  <a:pt x="82308" y="29209"/>
                </a:lnTo>
                <a:lnTo>
                  <a:pt x="69850" y="29209"/>
                </a:lnTo>
                <a:lnTo>
                  <a:pt x="65940" y="15001"/>
                </a:lnTo>
                <a:lnTo>
                  <a:pt x="60275" y="8889"/>
                </a:lnTo>
                <a:close/>
              </a:path>
              <a:path w="191770" h="142239">
                <a:moveTo>
                  <a:pt x="152077" y="8889"/>
                </a:moveTo>
                <a:lnTo>
                  <a:pt x="121920" y="8889"/>
                </a:lnTo>
                <a:lnTo>
                  <a:pt x="132199" y="11549"/>
                </a:lnTo>
                <a:lnTo>
                  <a:pt x="137477" y="17780"/>
                </a:lnTo>
                <a:lnTo>
                  <a:pt x="139422" y="24963"/>
                </a:lnTo>
                <a:lnTo>
                  <a:pt x="139700" y="30479"/>
                </a:lnTo>
                <a:lnTo>
                  <a:pt x="137814" y="47247"/>
                </a:lnTo>
                <a:lnTo>
                  <a:pt x="127377" y="84593"/>
                </a:lnTo>
                <a:lnTo>
                  <a:pt x="116839" y="109219"/>
                </a:lnTo>
                <a:lnTo>
                  <a:pt x="116839" y="115569"/>
                </a:lnTo>
                <a:lnTo>
                  <a:pt x="119280" y="126702"/>
                </a:lnTo>
                <a:lnTo>
                  <a:pt x="125888" y="135096"/>
                </a:lnTo>
                <a:lnTo>
                  <a:pt x="135592" y="140394"/>
                </a:lnTo>
                <a:lnTo>
                  <a:pt x="147320" y="142239"/>
                </a:lnTo>
                <a:lnTo>
                  <a:pt x="167659" y="135413"/>
                </a:lnTo>
                <a:lnTo>
                  <a:pt x="169508" y="133350"/>
                </a:lnTo>
                <a:lnTo>
                  <a:pt x="140970" y="133350"/>
                </a:lnTo>
                <a:lnTo>
                  <a:pt x="139700" y="129539"/>
                </a:lnTo>
                <a:lnTo>
                  <a:pt x="152042" y="85744"/>
                </a:lnTo>
                <a:lnTo>
                  <a:pt x="157479" y="69373"/>
                </a:lnTo>
                <a:lnTo>
                  <a:pt x="161964" y="51335"/>
                </a:lnTo>
                <a:lnTo>
                  <a:pt x="163829" y="35559"/>
                </a:lnTo>
                <a:lnTo>
                  <a:pt x="159801" y="17144"/>
                </a:lnTo>
                <a:lnTo>
                  <a:pt x="152077" y="8889"/>
                </a:lnTo>
                <a:close/>
              </a:path>
              <a:path w="191770" h="142239">
                <a:moveTo>
                  <a:pt x="191770" y="90169"/>
                </a:moveTo>
                <a:lnTo>
                  <a:pt x="182879" y="90169"/>
                </a:lnTo>
                <a:lnTo>
                  <a:pt x="182879" y="91439"/>
                </a:lnTo>
                <a:lnTo>
                  <a:pt x="181609" y="93979"/>
                </a:lnTo>
                <a:lnTo>
                  <a:pt x="174823" y="111382"/>
                </a:lnTo>
                <a:lnTo>
                  <a:pt x="166370" y="123666"/>
                </a:lnTo>
                <a:lnTo>
                  <a:pt x="156964" y="130948"/>
                </a:lnTo>
                <a:lnTo>
                  <a:pt x="147320" y="133350"/>
                </a:lnTo>
                <a:lnTo>
                  <a:pt x="169508" y="133350"/>
                </a:lnTo>
                <a:lnTo>
                  <a:pt x="181451" y="120014"/>
                </a:lnTo>
                <a:lnTo>
                  <a:pt x="189289" y="103663"/>
                </a:lnTo>
                <a:lnTo>
                  <a:pt x="191770" y="93979"/>
                </a:lnTo>
                <a:lnTo>
                  <a:pt x="191770" y="90169"/>
                </a:lnTo>
                <a:close/>
              </a:path>
              <a:path w="191770" h="142239">
                <a:moveTo>
                  <a:pt x="36829" y="0"/>
                </a:moveTo>
                <a:lnTo>
                  <a:pt x="7500" y="26650"/>
                </a:lnTo>
                <a:lnTo>
                  <a:pt x="0" y="48259"/>
                </a:lnTo>
                <a:lnTo>
                  <a:pt x="0" y="52069"/>
                </a:lnTo>
                <a:lnTo>
                  <a:pt x="10159" y="52069"/>
                </a:lnTo>
                <a:lnTo>
                  <a:pt x="10159" y="50800"/>
                </a:lnTo>
                <a:lnTo>
                  <a:pt x="12700" y="43179"/>
                </a:lnTo>
                <a:lnTo>
                  <a:pt x="16675" y="29725"/>
                </a:lnTo>
                <a:lnTo>
                  <a:pt x="21431" y="18891"/>
                </a:lnTo>
                <a:lnTo>
                  <a:pt x="27880" y="11568"/>
                </a:lnTo>
                <a:lnTo>
                  <a:pt x="36829" y="8889"/>
                </a:lnTo>
                <a:lnTo>
                  <a:pt x="60275" y="8889"/>
                </a:lnTo>
                <a:lnTo>
                  <a:pt x="57626" y="6032"/>
                </a:lnTo>
                <a:lnTo>
                  <a:pt x="47168" y="1349"/>
                </a:lnTo>
                <a:lnTo>
                  <a:pt x="36829" y="0"/>
                </a:lnTo>
                <a:close/>
              </a:path>
              <a:path w="191770" h="142239">
                <a:moveTo>
                  <a:pt x="123189" y="0"/>
                </a:moveTo>
                <a:lnTo>
                  <a:pt x="105032" y="2778"/>
                </a:lnTo>
                <a:lnTo>
                  <a:pt x="90328" y="9842"/>
                </a:lnTo>
                <a:lnTo>
                  <a:pt x="78720" y="19288"/>
                </a:lnTo>
                <a:lnTo>
                  <a:pt x="69850" y="29209"/>
                </a:lnTo>
                <a:lnTo>
                  <a:pt x="82308" y="29209"/>
                </a:lnTo>
                <a:lnTo>
                  <a:pt x="83165" y="28178"/>
                </a:lnTo>
                <a:lnTo>
                  <a:pt x="93186" y="18732"/>
                </a:lnTo>
                <a:lnTo>
                  <a:pt x="105826" y="11668"/>
                </a:lnTo>
                <a:lnTo>
                  <a:pt x="121920" y="8889"/>
                </a:lnTo>
                <a:lnTo>
                  <a:pt x="152077" y="8889"/>
                </a:lnTo>
                <a:lnTo>
                  <a:pt x="149701" y="6350"/>
                </a:lnTo>
                <a:lnTo>
                  <a:pt x="136505" y="1270"/>
                </a:lnTo>
                <a:lnTo>
                  <a:pt x="123189" y="0"/>
                </a:lnTo>
                <a:close/>
              </a:path>
            </a:pathLst>
          </a:custGeom>
          <a:solidFill>
            <a:srgbClr val="0000FF"/>
          </a:solidFill>
        </p:spPr>
        <p:txBody>
          <a:bodyPr wrap="square" lIns="0" tIns="0" rIns="0" bIns="0" rtlCol="0"/>
          <a:lstStyle/>
          <a:p>
            <a:endParaRPr sz="1632"/>
          </a:p>
        </p:txBody>
      </p:sp>
      <p:sp>
        <p:nvSpPr>
          <p:cNvPr id="12" name="object 12"/>
          <p:cNvSpPr/>
          <p:nvPr/>
        </p:nvSpPr>
        <p:spPr>
          <a:xfrm>
            <a:off x="7036504" y="3093299"/>
            <a:ext cx="71402" cy="138196"/>
          </a:xfrm>
          <a:custGeom>
            <a:avLst/>
            <a:gdLst/>
            <a:ahLst/>
            <a:cxnLst/>
            <a:rect l="l" t="t" r="r" b="b"/>
            <a:pathLst>
              <a:path w="78740" h="152400">
                <a:moveTo>
                  <a:pt x="64770" y="0"/>
                </a:moveTo>
                <a:lnTo>
                  <a:pt x="52070" y="0"/>
                </a:lnTo>
                <a:lnTo>
                  <a:pt x="45720" y="6350"/>
                </a:lnTo>
                <a:lnTo>
                  <a:pt x="45720" y="20319"/>
                </a:lnTo>
                <a:lnTo>
                  <a:pt x="49529" y="22860"/>
                </a:lnTo>
                <a:lnTo>
                  <a:pt x="62229" y="22860"/>
                </a:lnTo>
                <a:lnTo>
                  <a:pt x="67309" y="16510"/>
                </a:lnTo>
                <a:lnTo>
                  <a:pt x="67309" y="3810"/>
                </a:lnTo>
                <a:lnTo>
                  <a:pt x="64770" y="0"/>
                </a:lnTo>
                <a:close/>
              </a:path>
              <a:path w="78740" h="152400">
                <a:moveTo>
                  <a:pt x="54438" y="58419"/>
                </a:moveTo>
                <a:lnTo>
                  <a:pt x="38100" y="58419"/>
                </a:lnTo>
                <a:lnTo>
                  <a:pt x="40640" y="60960"/>
                </a:lnTo>
                <a:lnTo>
                  <a:pt x="40640" y="74929"/>
                </a:lnTo>
                <a:lnTo>
                  <a:pt x="25400" y="110489"/>
                </a:lnTo>
                <a:lnTo>
                  <a:pt x="24129" y="114300"/>
                </a:lnTo>
                <a:lnTo>
                  <a:pt x="24129" y="115569"/>
                </a:lnTo>
                <a:lnTo>
                  <a:pt x="21590" y="123189"/>
                </a:lnTo>
                <a:lnTo>
                  <a:pt x="19169" y="125610"/>
                </a:lnTo>
                <a:lnTo>
                  <a:pt x="19050" y="133350"/>
                </a:lnTo>
                <a:lnTo>
                  <a:pt x="20677" y="141148"/>
                </a:lnTo>
                <a:lnTo>
                  <a:pt x="25400" y="147161"/>
                </a:lnTo>
                <a:lnTo>
                  <a:pt x="32980" y="151030"/>
                </a:lnTo>
                <a:lnTo>
                  <a:pt x="43179" y="152400"/>
                </a:lnTo>
                <a:lnTo>
                  <a:pt x="58916" y="147756"/>
                </a:lnTo>
                <a:lnTo>
                  <a:pt x="62032" y="144779"/>
                </a:lnTo>
                <a:lnTo>
                  <a:pt x="38100" y="144779"/>
                </a:lnTo>
                <a:lnTo>
                  <a:pt x="35679" y="141148"/>
                </a:lnTo>
                <a:lnTo>
                  <a:pt x="35559" y="132079"/>
                </a:lnTo>
                <a:lnTo>
                  <a:pt x="38100" y="129539"/>
                </a:lnTo>
                <a:lnTo>
                  <a:pt x="40640" y="124460"/>
                </a:lnTo>
                <a:lnTo>
                  <a:pt x="40640" y="120650"/>
                </a:lnTo>
                <a:lnTo>
                  <a:pt x="43179" y="115569"/>
                </a:lnTo>
                <a:lnTo>
                  <a:pt x="45720" y="113029"/>
                </a:lnTo>
                <a:lnTo>
                  <a:pt x="47148" y="108247"/>
                </a:lnTo>
                <a:lnTo>
                  <a:pt x="54292" y="89634"/>
                </a:lnTo>
                <a:lnTo>
                  <a:pt x="57150" y="81279"/>
                </a:lnTo>
                <a:lnTo>
                  <a:pt x="59610" y="77589"/>
                </a:lnTo>
                <a:lnTo>
                  <a:pt x="59690" y="69850"/>
                </a:lnTo>
                <a:lnTo>
                  <a:pt x="57884" y="62587"/>
                </a:lnTo>
                <a:lnTo>
                  <a:pt x="54438" y="58419"/>
                </a:lnTo>
                <a:close/>
              </a:path>
              <a:path w="78740" h="152400">
                <a:moveTo>
                  <a:pt x="78740" y="114300"/>
                </a:moveTo>
                <a:lnTo>
                  <a:pt x="69850" y="114300"/>
                </a:lnTo>
                <a:lnTo>
                  <a:pt x="69850" y="119379"/>
                </a:lnTo>
                <a:lnTo>
                  <a:pt x="65147" y="128706"/>
                </a:lnTo>
                <a:lnTo>
                  <a:pt x="58896" y="136842"/>
                </a:lnTo>
                <a:lnTo>
                  <a:pt x="51454" y="142597"/>
                </a:lnTo>
                <a:lnTo>
                  <a:pt x="43179" y="144779"/>
                </a:lnTo>
                <a:lnTo>
                  <a:pt x="62032" y="144779"/>
                </a:lnTo>
                <a:lnTo>
                  <a:pt x="70008" y="137159"/>
                </a:lnTo>
                <a:lnTo>
                  <a:pt x="76577" y="125610"/>
                </a:lnTo>
                <a:lnTo>
                  <a:pt x="78740" y="118110"/>
                </a:lnTo>
                <a:lnTo>
                  <a:pt x="78740" y="114300"/>
                </a:lnTo>
                <a:close/>
              </a:path>
              <a:path w="78740" h="152400">
                <a:moveTo>
                  <a:pt x="35559" y="50800"/>
                </a:moveTo>
                <a:lnTo>
                  <a:pt x="19823" y="55443"/>
                </a:lnTo>
                <a:lnTo>
                  <a:pt x="8731" y="66040"/>
                </a:lnTo>
                <a:lnTo>
                  <a:pt x="2162" y="77589"/>
                </a:lnTo>
                <a:lnTo>
                  <a:pt x="0" y="85089"/>
                </a:lnTo>
                <a:lnTo>
                  <a:pt x="0" y="88900"/>
                </a:lnTo>
                <a:lnTo>
                  <a:pt x="8890" y="88900"/>
                </a:lnTo>
                <a:lnTo>
                  <a:pt x="8890" y="83819"/>
                </a:lnTo>
                <a:lnTo>
                  <a:pt x="13771" y="73421"/>
                </a:lnTo>
                <a:lnTo>
                  <a:pt x="20320" y="65404"/>
                </a:lnTo>
                <a:lnTo>
                  <a:pt x="27820" y="60245"/>
                </a:lnTo>
                <a:lnTo>
                  <a:pt x="35559" y="58419"/>
                </a:lnTo>
                <a:lnTo>
                  <a:pt x="54438" y="58419"/>
                </a:lnTo>
                <a:lnTo>
                  <a:pt x="52863" y="56515"/>
                </a:lnTo>
                <a:lnTo>
                  <a:pt x="45223" y="52347"/>
                </a:lnTo>
                <a:lnTo>
                  <a:pt x="35559" y="50800"/>
                </a:lnTo>
                <a:close/>
              </a:path>
            </a:pathLst>
          </a:custGeom>
          <a:solidFill>
            <a:srgbClr val="0000FF"/>
          </a:solidFill>
        </p:spPr>
        <p:txBody>
          <a:bodyPr wrap="square" lIns="0" tIns="0" rIns="0" bIns="0" rtlCol="0"/>
          <a:lstStyle/>
          <a:p>
            <a:endParaRPr sz="1632"/>
          </a:p>
        </p:txBody>
      </p:sp>
      <p:sp>
        <p:nvSpPr>
          <p:cNvPr id="13" name="object 13"/>
          <p:cNvSpPr txBox="1">
            <a:spLocks noGrp="1"/>
          </p:cNvSpPr>
          <p:nvPr>
            <p:ph type="title"/>
          </p:nvPr>
        </p:nvSpPr>
        <p:spPr>
          <a:xfrm>
            <a:off x="2813450" y="137046"/>
            <a:ext cx="3512494" cy="1365845"/>
          </a:xfrm>
          <a:prstGeom prst="rect">
            <a:avLst/>
          </a:prstGeom>
        </p:spPr>
        <p:txBody>
          <a:bodyPr vert="horz" wrap="square" lIns="0" tIns="11516" rIns="0" bIns="0" rtlCol="0" anchor="ctr">
            <a:spAutoFit/>
          </a:bodyPr>
          <a:lstStyle/>
          <a:p>
            <a:pPr marL="11516">
              <a:spcBef>
                <a:spcPts val="91"/>
              </a:spcBef>
            </a:pPr>
            <a:r>
              <a:rPr spc="-9" dirty="0"/>
              <a:t>Law </a:t>
            </a:r>
            <a:r>
              <a:rPr spc="-5" dirty="0"/>
              <a:t>of </a:t>
            </a:r>
            <a:r>
              <a:rPr spc="-9" dirty="0"/>
              <a:t>Mass</a:t>
            </a:r>
            <a:r>
              <a:rPr spc="-59" dirty="0"/>
              <a:t> </a:t>
            </a:r>
            <a:r>
              <a:rPr spc="-9" dirty="0"/>
              <a:t>Action</a:t>
            </a:r>
          </a:p>
        </p:txBody>
      </p:sp>
      <p:sp>
        <p:nvSpPr>
          <p:cNvPr id="14" name="object 14"/>
          <p:cNvSpPr txBox="1"/>
          <p:nvPr/>
        </p:nvSpPr>
        <p:spPr>
          <a:xfrm>
            <a:off x="155472" y="1481007"/>
            <a:ext cx="3281590" cy="290807"/>
          </a:xfrm>
          <a:prstGeom prst="rect">
            <a:avLst/>
          </a:prstGeom>
        </p:spPr>
        <p:txBody>
          <a:bodyPr vert="horz" wrap="square" lIns="0" tIns="11516" rIns="0" bIns="0" rtlCol="0">
            <a:spAutoFit/>
          </a:bodyPr>
          <a:lstStyle/>
          <a:p>
            <a:pPr marL="11516">
              <a:spcBef>
                <a:spcPts val="91"/>
              </a:spcBef>
            </a:pPr>
            <a:r>
              <a:rPr sz="1814" spc="-32" dirty="0">
                <a:solidFill>
                  <a:srgbClr val="4C4C4C"/>
                </a:solidFill>
                <a:latin typeface="BitstreamVeraSans-Roman"/>
                <a:cs typeface="BitstreamVeraSans-Roman"/>
              </a:rPr>
              <a:t>Waage </a:t>
            </a:r>
            <a:r>
              <a:rPr sz="1814" dirty="0">
                <a:solidFill>
                  <a:srgbClr val="4C4C4C"/>
                </a:solidFill>
                <a:latin typeface="BitstreamVeraSans-Roman"/>
                <a:cs typeface="BitstreamVeraSans-Roman"/>
              </a:rPr>
              <a:t>and </a:t>
            </a:r>
            <a:r>
              <a:rPr sz="1814" spc="-9" dirty="0">
                <a:solidFill>
                  <a:srgbClr val="4C4C4C"/>
                </a:solidFill>
                <a:latin typeface="BitstreamVeraSans-Roman"/>
                <a:cs typeface="BitstreamVeraSans-Roman"/>
              </a:rPr>
              <a:t>Guldberg</a:t>
            </a:r>
            <a:r>
              <a:rPr sz="1814" spc="-23" dirty="0">
                <a:solidFill>
                  <a:srgbClr val="4C4C4C"/>
                </a:solidFill>
                <a:latin typeface="BitstreamVeraSans-Roman"/>
                <a:cs typeface="BitstreamVeraSans-Roman"/>
              </a:rPr>
              <a:t> </a:t>
            </a:r>
            <a:r>
              <a:rPr sz="1814" spc="-5" dirty="0">
                <a:solidFill>
                  <a:srgbClr val="4C4C4C"/>
                </a:solidFill>
                <a:latin typeface="BitstreamVeraSans-Roman"/>
                <a:cs typeface="BitstreamVeraSans-Roman"/>
              </a:rPr>
              <a:t>(1864)</a:t>
            </a:r>
            <a:endParaRPr sz="1814">
              <a:latin typeface="BitstreamVeraSans-Roman"/>
              <a:cs typeface="BitstreamVeraSans-Roman"/>
            </a:endParaRPr>
          </a:p>
        </p:txBody>
      </p:sp>
      <p:sp>
        <p:nvSpPr>
          <p:cNvPr id="15" name="object 15"/>
          <p:cNvSpPr/>
          <p:nvPr/>
        </p:nvSpPr>
        <p:spPr>
          <a:xfrm>
            <a:off x="196930" y="2184656"/>
            <a:ext cx="3249920" cy="2844544"/>
          </a:xfrm>
          <a:prstGeom prst="rect">
            <a:avLst/>
          </a:prstGeom>
          <a:blipFill>
            <a:blip r:embed="rId2" cstate="print"/>
            <a:stretch>
              <a:fillRect/>
            </a:stretch>
          </a:blipFill>
        </p:spPr>
        <p:txBody>
          <a:bodyPr wrap="square" lIns="0" tIns="0" rIns="0" bIns="0" rtlCol="0"/>
          <a:lstStyle/>
          <a:p>
            <a:endParaRPr sz="1632"/>
          </a:p>
        </p:txBody>
      </p:sp>
      <p:sp>
        <p:nvSpPr>
          <p:cNvPr id="16" name="object 16"/>
          <p:cNvSpPr txBox="1"/>
          <p:nvPr/>
        </p:nvSpPr>
        <p:spPr>
          <a:xfrm>
            <a:off x="4164320" y="2353948"/>
            <a:ext cx="1884079" cy="346464"/>
          </a:xfrm>
          <a:prstGeom prst="rect">
            <a:avLst/>
          </a:prstGeom>
        </p:spPr>
        <p:txBody>
          <a:bodyPr vert="horz" wrap="square" lIns="0" tIns="11516" rIns="0" bIns="0" rtlCol="0">
            <a:spAutoFit/>
          </a:bodyPr>
          <a:lstStyle/>
          <a:p>
            <a:pPr marL="11516">
              <a:spcBef>
                <a:spcPts val="91"/>
              </a:spcBef>
            </a:pPr>
            <a:r>
              <a:rPr sz="2176" spc="-5" dirty="0">
                <a:solidFill>
                  <a:srgbClr val="FF0000"/>
                </a:solidFill>
                <a:latin typeface="BitstreamVeraSans-Roman"/>
                <a:cs typeface="BitstreamVeraSans-Roman"/>
              </a:rPr>
              <a:t>rate-constant</a:t>
            </a:r>
            <a:endParaRPr sz="2176">
              <a:latin typeface="BitstreamVeraSans-Roman"/>
              <a:cs typeface="BitstreamVeraSans-Roman"/>
            </a:endParaRPr>
          </a:p>
        </p:txBody>
      </p:sp>
      <p:sp>
        <p:nvSpPr>
          <p:cNvPr id="17" name="object 17"/>
          <p:cNvSpPr txBox="1"/>
          <p:nvPr/>
        </p:nvSpPr>
        <p:spPr>
          <a:xfrm>
            <a:off x="3772764" y="4019215"/>
            <a:ext cx="1102117" cy="346464"/>
          </a:xfrm>
          <a:prstGeom prst="rect">
            <a:avLst/>
          </a:prstGeom>
        </p:spPr>
        <p:txBody>
          <a:bodyPr vert="horz" wrap="square" lIns="0" tIns="11516" rIns="0" bIns="0" rtlCol="0">
            <a:spAutoFit/>
          </a:bodyPr>
          <a:lstStyle/>
          <a:p>
            <a:pPr marL="11516">
              <a:spcBef>
                <a:spcPts val="91"/>
              </a:spcBef>
            </a:pPr>
            <a:r>
              <a:rPr sz="2176" spc="-5" dirty="0">
                <a:solidFill>
                  <a:srgbClr val="4C4C4C"/>
                </a:solidFill>
                <a:latin typeface="BitstreamVeraSans-Roman"/>
                <a:cs typeface="BitstreamVeraSans-Roman"/>
              </a:rPr>
              <a:t>v</a:t>
            </a:r>
            <a:r>
              <a:rPr sz="2176" dirty="0">
                <a:solidFill>
                  <a:srgbClr val="4C4C4C"/>
                </a:solidFill>
                <a:latin typeface="BitstreamVeraSans-Roman"/>
                <a:cs typeface="BitstreamVeraSans-Roman"/>
              </a:rPr>
              <a:t>el</a:t>
            </a:r>
            <a:r>
              <a:rPr sz="2176" spc="-9" dirty="0">
                <a:solidFill>
                  <a:srgbClr val="4C4C4C"/>
                </a:solidFill>
                <a:latin typeface="BitstreamVeraSans-Roman"/>
                <a:cs typeface="BitstreamVeraSans-Roman"/>
              </a:rPr>
              <a:t>o</a:t>
            </a:r>
            <a:r>
              <a:rPr sz="2176" spc="-5" dirty="0">
                <a:solidFill>
                  <a:srgbClr val="4C4C4C"/>
                </a:solidFill>
                <a:latin typeface="BitstreamVeraSans-Roman"/>
                <a:cs typeface="BitstreamVeraSans-Roman"/>
              </a:rPr>
              <a:t>c</a:t>
            </a:r>
            <a:r>
              <a:rPr sz="2176" spc="5" dirty="0">
                <a:solidFill>
                  <a:srgbClr val="4C4C4C"/>
                </a:solidFill>
                <a:latin typeface="BitstreamVeraSans-Roman"/>
                <a:cs typeface="BitstreamVeraSans-Roman"/>
              </a:rPr>
              <a:t>i</a:t>
            </a:r>
            <a:r>
              <a:rPr sz="2176" spc="-14" dirty="0">
                <a:solidFill>
                  <a:srgbClr val="4C4C4C"/>
                </a:solidFill>
                <a:latin typeface="BitstreamVeraSans-Roman"/>
                <a:cs typeface="BitstreamVeraSans-Roman"/>
              </a:rPr>
              <a:t>t</a:t>
            </a:r>
            <a:r>
              <a:rPr sz="2176" dirty="0">
                <a:solidFill>
                  <a:srgbClr val="4C4C4C"/>
                </a:solidFill>
                <a:latin typeface="BitstreamVeraSans-Roman"/>
                <a:cs typeface="BitstreamVeraSans-Roman"/>
              </a:rPr>
              <a:t>y</a:t>
            </a:r>
            <a:endParaRPr sz="2176">
              <a:latin typeface="BitstreamVeraSans-Roman"/>
              <a:cs typeface="BitstreamVeraSans-Roman"/>
            </a:endParaRPr>
          </a:p>
        </p:txBody>
      </p:sp>
      <p:sp>
        <p:nvSpPr>
          <p:cNvPr id="18" name="object 18"/>
          <p:cNvSpPr/>
          <p:nvPr/>
        </p:nvSpPr>
        <p:spPr>
          <a:xfrm>
            <a:off x="4214993" y="3642630"/>
            <a:ext cx="266028" cy="370827"/>
          </a:xfrm>
          <a:custGeom>
            <a:avLst/>
            <a:gdLst/>
            <a:ahLst/>
            <a:cxnLst/>
            <a:rect l="l" t="t" r="r" b="b"/>
            <a:pathLst>
              <a:path w="293370" h="408939">
                <a:moveTo>
                  <a:pt x="0" y="408939"/>
                </a:moveTo>
                <a:lnTo>
                  <a:pt x="293370" y="0"/>
                </a:lnTo>
              </a:path>
            </a:pathLst>
          </a:custGeom>
          <a:ln w="17970">
            <a:solidFill>
              <a:srgbClr val="4C4C4C"/>
            </a:solidFill>
          </a:ln>
        </p:spPr>
        <p:txBody>
          <a:bodyPr wrap="square" lIns="0" tIns="0" rIns="0" bIns="0" rtlCol="0"/>
          <a:lstStyle/>
          <a:p>
            <a:endParaRPr sz="1632"/>
          </a:p>
        </p:txBody>
      </p:sp>
      <p:sp>
        <p:nvSpPr>
          <p:cNvPr id="19" name="object 19"/>
          <p:cNvSpPr/>
          <p:nvPr/>
        </p:nvSpPr>
        <p:spPr>
          <a:xfrm>
            <a:off x="4426893" y="3500978"/>
            <a:ext cx="156623" cy="184262"/>
          </a:xfrm>
          <a:custGeom>
            <a:avLst/>
            <a:gdLst/>
            <a:ahLst/>
            <a:cxnLst/>
            <a:rect l="l" t="t" r="r" b="b"/>
            <a:pathLst>
              <a:path w="172720" h="203200">
                <a:moveTo>
                  <a:pt x="172720" y="0"/>
                </a:moveTo>
                <a:lnTo>
                  <a:pt x="0" y="124460"/>
                </a:lnTo>
                <a:lnTo>
                  <a:pt x="110490" y="203200"/>
                </a:lnTo>
                <a:lnTo>
                  <a:pt x="172720" y="0"/>
                </a:lnTo>
                <a:close/>
              </a:path>
            </a:pathLst>
          </a:custGeom>
          <a:solidFill>
            <a:srgbClr val="4C4C4C"/>
          </a:solidFill>
        </p:spPr>
        <p:txBody>
          <a:bodyPr wrap="square" lIns="0" tIns="0" rIns="0" bIns="0" rtlCol="0"/>
          <a:lstStyle/>
          <a:p>
            <a:endParaRPr sz="1632"/>
          </a:p>
        </p:txBody>
      </p:sp>
      <p:sp>
        <p:nvSpPr>
          <p:cNvPr id="20" name="object 20"/>
          <p:cNvSpPr/>
          <p:nvPr/>
        </p:nvSpPr>
        <p:spPr>
          <a:xfrm>
            <a:off x="5205401" y="2717864"/>
            <a:ext cx="110557" cy="204991"/>
          </a:xfrm>
          <a:custGeom>
            <a:avLst/>
            <a:gdLst/>
            <a:ahLst/>
            <a:cxnLst/>
            <a:rect l="l" t="t" r="r" b="b"/>
            <a:pathLst>
              <a:path w="121920" h="226060">
                <a:moveTo>
                  <a:pt x="0" y="0"/>
                </a:moveTo>
                <a:lnTo>
                  <a:pt x="121920" y="226060"/>
                </a:lnTo>
              </a:path>
            </a:pathLst>
          </a:custGeom>
          <a:ln w="17970">
            <a:solidFill>
              <a:srgbClr val="4C4C4C"/>
            </a:solidFill>
          </a:ln>
        </p:spPr>
        <p:txBody>
          <a:bodyPr wrap="square" lIns="0" tIns="0" rIns="0" bIns="0" rtlCol="0"/>
          <a:lstStyle/>
          <a:p>
            <a:endParaRPr sz="1632"/>
          </a:p>
        </p:txBody>
      </p:sp>
      <p:sp>
        <p:nvSpPr>
          <p:cNvPr id="21" name="object 21"/>
          <p:cNvSpPr/>
          <p:nvPr/>
        </p:nvSpPr>
        <p:spPr>
          <a:xfrm>
            <a:off x="5258376" y="2886004"/>
            <a:ext cx="141651" cy="190020"/>
          </a:xfrm>
          <a:custGeom>
            <a:avLst/>
            <a:gdLst/>
            <a:ahLst/>
            <a:cxnLst/>
            <a:rect l="l" t="t" r="r" b="b"/>
            <a:pathLst>
              <a:path w="156210" h="209550">
                <a:moveTo>
                  <a:pt x="119379" y="0"/>
                </a:moveTo>
                <a:lnTo>
                  <a:pt x="0" y="64769"/>
                </a:lnTo>
                <a:lnTo>
                  <a:pt x="156209" y="209550"/>
                </a:lnTo>
                <a:lnTo>
                  <a:pt x="119379" y="0"/>
                </a:lnTo>
                <a:close/>
              </a:path>
            </a:pathLst>
          </a:custGeom>
          <a:solidFill>
            <a:srgbClr val="4C4C4C"/>
          </a:solidFill>
        </p:spPr>
        <p:txBody>
          <a:bodyPr wrap="square" lIns="0" tIns="0" rIns="0" bIns="0" rtlCol="0"/>
          <a:lstStyle/>
          <a:p>
            <a:endParaRPr sz="1632"/>
          </a:p>
        </p:txBody>
      </p:sp>
      <p:sp>
        <p:nvSpPr>
          <p:cNvPr id="22" name="object 22"/>
          <p:cNvSpPr/>
          <p:nvPr/>
        </p:nvSpPr>
        <p:spPr>
          <a:xfrm>
            <a:off x="6545906" y="2201930"/>
            <a:ext cx="0" cy="696741"/>
          </a:xfrm>
          <a:custGeom>
            <a:avLst/>
            <a:gdLst/>
            <a:ahLst/>
            <a:cxnLst/>
            <a:rect l="l" t="t" r="r" b="b"/>
            <a:pathLst>
              <a:path h="768350">
                <a:moveTo>
                  <a:pt x="0" y="0"/>
                </a:moveTo>
                <a:lnTo>
                  <a:pt x="0" y="768350"/>
                </a:lnTo>
              </a:path>
            </a:pathLst>
          </a:custGeom>
          <a:ln w="17970">
            <a:solidFill>
              <a:srgbClr val="4C4C4C"/>
            </a:solidFill>
          </a:ln>
        </p:spPr>
        <p:txBody>
          <a:bodyPr wrap="square" lIns="0" tIns="0" rIns="0" bIns="0" rtlCol="0"/>
          <a:lstStyle/>
          <a:p>
            <a:endParaRPr sz="1632"/>
          </a:p>
        </p:txBody>
      </p:sp>
      <p:sp>
        <p:nvSpPr>
          <p:cNvPr id="23" name="object 23"/>
          <p:cNvSpPr/>
          <p:nvPr/>
        </p:nvSpPr>
        <p:spPr>
          <a:xfrm>
            <a:off x="6484868" y="2890610"/>
            <a:ext cx="122074" cy="183110"/>
          </a:xfrm>
          <a:custGeom>
            <a:avLst/>
            <a:gdLst/>
            <a:ahLst/>
            <a:cxnLst/>
            <a:rect l="l" t="t" r="r" b="b"/>
            <a:pathLst>
              <a:path w="134620" h="201930">
                <a:moveTo>
                  <a:pt x="134620" y="0"/>
                </a:moveTo>
                <a:lnTo>
                  <a:pt x="0" y="0"/>
                </a:lnTo>
                <a:lnTo>
                  <a:pt x="67309" y="201930"/>
                </a:lnTo>
                <a:lnTo>
                  <a:pt x="134620" y="0"/>
                </a:lnTo>
                <a:close/>
              </a:path>
            </a:pathLst>
          </a:custGeom>
          <a:solidFill>
            <a:srgbClr val="4C4C4C"/>
          </a:solidFill>
        </p:spPr>
        <p:txBody>
          <a:bodyPr wrap="square" lIns="0" tIns="0" rIns="0" bIns="0" rtlCol="0"/>
          <a:lstStyle/>
          <a:p>
            <a:endParaRPr sz="1632"/>
          </a:p>
        </p:txBody>
      </p:sp>
      <p:sp>
        <p:nvSpPr>
          <p:cNvPr id="24" name="object 24"/>
          <p:cNvSpPr/>
          <p:nvPr/>
        </p:nvSpPr>
        <p:spPr>
          <a:xfrm>
            <a:off x="7322109" y="2648766"/>
            <a:ext cx="490597" cy="310942"/>
          </a:xfrm>
          <a:custGeom>
            <a:avLst/>
            <a:gdLst/>
            <a:ahLst/>
            <a:cxnLst/>
            <a:rect l="l" t="t" r="r" b="b"/>
            <a:pathLst>
              <a:path w="541020" h="342900">
                <a:moveTo>
                  <a:pt x="541020" y="0"/>
                </a:moveTo>
                <a:lnTo>
                  <a:pt x="0" y="342900"/>
                </a:lnTo>
              </a:path>
            </a:pathLst>
          </a:custGeom>
          <a:ln w="17970">
            <a:solidFill>
              <a:srgbClr val="4C4C4C"/>
            </a:solidFill>
          </a:ln>
        </p:spPr>
        <p:txBody>
          <a:bodyPr wrap="square" lIns="0" tIns="0" rIns="0" bIns="0" rtlCol="0"/>
          <a:lstStyle/>
          <a:p>
            <a:endParaRPr sz="1632"/>
          </a:p>
        </p:txBody>
      </p:sp>
      <p:sp>
        <p:nvSpPr>
          <p:cNvPr id="25" name="object 25"/>
          <p:cNvSpPr/>
          <p:nvPr/>
        </p:nvSpPr>
        <p:spPr>
          <a:xfrm>
            <a:off x="7173549" y="2904429"/>
            <a:ext cx="188868" cy="149713"/>
          </a:xfrm>
          <a:custGeom>
            <a:avLst/>
            <a:gdLst/>
            <a:ahLst/>
            <a:cxnLst/>
            <a:rect l="l" t="t" r="r" b="b"/>
            <a:pathLst>
              <a:path w="208279" h="165100">
                <a:moveTo>
                  <a:pt x="135890" y="0"/>
                </a:moveTo>
                <a:lnTo>
                  <a:pt x="0" y="165100"/>
                </a:lnTo>
                <a:lnTo>
                  <a:pt x="208279" y="113030"/>
                </a:lnTo>
                <a:lnTo>
                  <a:pt x="135890" y="0"/>
                </a:lnTo>
                <a:close/>
              </a:path>
            </a:pathLst>
          </a:custGeom>
          <a:solidFill>
            <a:srgbClr val="4C4C4C"/>
          </a:solidFill>
        </p:spPr>
        <p:txBody>
          <a:bodyPr wrap="square" lIns="0" tIns="0" rIns="0" bIns="0" rtlCol="0"/>
          <a:lstStyle/>
          <a:p>
            <a:endParaRPr sz="1632"/>
          </a:p>
        </p:txBody>
      </p:sp>
      <p:sp>
        <p:nvSpPr>
          <p:cNvPr id="26" name="object 26"/>
          <p:cNvSpPr txBox="1"/>
          <p:nvPr/>
        </p:nvSpPr>
        <p:spPr>
          <a:xfrm>
            <a:off x="7057233" y="2321702"/>
            <a:ext cx="1916324" cy="346464"/>
          </a:xfrm>
          <a:prstGeom prst="rect">
            <a:avLst/>
          </a:prstGeom>
        </p:spPr>
        <p:txBody>
          <a:bodyPr vert="horz" wrap="square" lIns="0" tIns="11516" rIns="0" bIns="0" rtlCol="0">
            <a:spAutoFit/>
          </a:bodyPr>
          <a:lstStyle/>
          <a:p>
            <a:pPr marL="11516">
              <a:spcBef>
                <a:spcPts val="91"/>
              </a:spcBef>
            </a:pPr>
            <a:r>
              <a:rPr sz="2176" spc="-5" dirty="0">
                <a:solidFill>
                  <a:srgbClr val="0000FF"/>
                </a:solidFill>
                <a:latin typeface="BitstreamVeraSans-Roman"/>
                <a:cs typeface="BitstreamVeraSans-Roman"/>
              </a:rPr>
              <a:t>s</a:t>
            </a:r>
            <a:r>
              <a:rPr sz="2176" spc="-14" dirty="0">
                <a:solidFill>
                  <a:srgbClr val="0000FF"/>
                </a:solidFill>
                <a:latin typeface="BitstreamVeraSans-Roman"/>
                <a:cs typeface="BitstreamVeraSans-Roman"/>
              </a:rPr>
              <a:t>t</a:t>
            </a:r>
            <a:r>
              <a:rPr sz="2176" dirty="0">
                <a:solidFill>
                  <a:srgbClr val="0000FF"/>
                </a:solidFill>
                <a:latin typeface="BitstreamVeraSans-Roman"/>
                <a:cs typeface="BitstreamVeraSans-Roman"/>
              </a:rPr>
              <a:t>oi</a:t>
            </a:r>
            <a:r>
              <a:rPr sz="2176" spc="-5" dirty="0">
                <a:solidFill>
                  <a:srgbClr val="0000FF"/>
                </a:solidFill>
                <a:latin typeface="BitstreamVeraSans-Roman"/>
                <a:cs typeface="BitstreamVeraSans-Roman"/>
              </a:rPr>
              <a:t>ch</a:t>
            </a:r>
            <a:r>
              <a:rPr sz="2176" spc="5" dirty="0">
                <a:solidFill>
                  <a:srgbClr val="0000FF"/>
                </a:solidFill>
                <a:latin typeface="BitstreamVeraSans-Roman"/>
                <a:cs typeface="BitstreamVeraSans-Roman"/>
              </a:rPr>
              <a:t>i</a:t>
            </a:r>
            <a:r>
              <a:rPr sz="2176" spc="-9" dirty="0">
                <a:solidFill>
                  <a:srgbClr val="0000FF"/>
                </a:solidFill>
                <a:latin typeface="BitstreamVeraSans-Roman"/>
                <a:cs typeface="BitstreamVeraSans-Roman"/>
              </a:rPr>
              <a:t>o</a:t>
            </a:r>
            <a:r>
              <a:rPr sz="2176" spc="-5" dirty="0">
                <a:solidFill>
                  <a:srgbClr val="0000FF"/>
                </a:solidFill>
                <a:latin typeface="BitstreamVeraSans-Roman"/>
                <a:cs typeface="BitstreamVeraSans-Roman"/>
              </a:rPr>
              <a:t>m</a:t>
            </a:r>
            <a:r>
              <a:rPr sz="2176" dirty="0">
                <a:solidFill>
                  <a:srgbClr val="0000FF"/>
                </a:solidFill>
                <a:latin typeface="BitstreamVeraSans-Roman"/>
                <a:cs typeface="BitstreamVeraSans-Roman"/>
              </a:rPr>
              <a:t>e</a:t>
            </a:r>
            <a:r>
              <a:rPr sz="2176" spc="-14" dirty="0">
                <a:solidFill>
                  <a:srgbClr val="0000FF"/>
                </a:solidFill>
                <a:latin typeface="BitstreamVeraSans-Roman"/>
                <a:cs typeface="BitstreamVeraSans-Roman"/>
              </a:rPr>
              <a:t>t</a:t>
            </a:r>
            <a:r>
              <a:rPr sz="2176" dirty="0">
                <a:solidFill>
                  <a:srgbClr val="0000FF"/>
                </a:solidFill>
                <a:latin typeface="BitstreamVeraSans-Roman"/>
                <a:cs typeface="BitstreamVeraSans-Roman"/>
              </a:rPr>
              <a:t>ry</a:t>
            </a:r>
            <a:endParaRPr sz="2176">
              <a:latin typeface="BitstreamVeraSans-Roman"/>
              <a:cs typeface="BitstreamVeraSans-Roman"/>
            </a:endParaRPr>
          </a:p>
        </p:txBody>
      </p:sp>
      <p:sp>
        <p:nvSpPr>
          <p:cNvPr id="27" name="object 27"/>
          <p:cNvSpPr txBox="1"/>
          <p:nvPr/>
        </p:nvSpPr>
        <p:spPr>
          <a:xfrm>
            <a:off x="6091010" y="1864501"/>
            <a:ext cx="1039928" cy="346464"/>
          </a:xfrm>
          <a:prstGeom prst="rect">
            <a:avLst/>
          </a:prstGeom>
        </p:spPr>
        <p:txBody>
          <a:bodyPr vert="horz" wrap="square" lIns="0" tIns="11516" rIns="0" bIns="0" rtlCol="0">
            <a:spAutoFit/>
          </a:bodyPr>
          <a:lstStyle/>
          <a:p>
            <a:pPr marL="11516">
              <a:spcBef>
                <a:spcPts val="91"/>
              </a:spcBef>
            </a:pPr>
            <a:r>
              <a:rPr sz="2176" spc="-9" dirty="0">
                <a:solidFill>
                  <a:srgbClr val="009900"/>
                </a:solidFill>
                <a:latin typeface="BitstreamVeraSans-Roman"/>
                <a:cs typeface="BitstreamVeraSans-Roman"/>
              </a:rPr>
              <a:t>activity</a:t>
            </a:r>
            <a:endParaRPr sz="2176">
              <a:latin typeface="BitstreamVeraSans-Roman"/>
              <a:cs typeface="BitstreamVeraSans-Roman"/>
            </a:endParaRPr>
          </a:p>
        </p:txBody>
      </p:sp>
    </p:spTree>
    <p:extLst>
      <p:ext uri="{BB962C8B-B14F-4D97-AF65-F5344CB8AC3E}">
        <p14:creationId xmlns:p14="http://schemas.microsoft.com/office/powerpoint/2010/main" val="1259478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pic>
        <p:nvPicPr>
          <p:cNvPr id="4" name="Picture 3"/>
          <p:cNvPicPr>
            <a:picLocks noChangeAspect="1"/>
          </p:cNvPicPr>
          <p:nvPr/>
        </p:nvPicPr>
        <p:blipFill>
          <a:blip r:embed="rId2"/>
          <a:stretch>
            <a:fillRect/>
          </a:stretch>
        </p:blipFill>
        <p:spPr>
          <a:xfrm>
            <a:off x="457200" y="1828800"/>
            <a:ext cx="2623059" cy="3930650"/>
          </a:xfrm>
          <a:prstGeom prst="rect">
            <a:avLst/>
          </a:prstGeom>
        </p:spPr>
      </p:pic>
      <p:sp>
        <p:nvSpPr>
          <p:cNvPr id="7" name="TextBox 6"/>
          <p:cNvSpPr txBox="1"/>
          <p:nvPr/>
        </p:nvSpPr>
        <p:spPr>
          <a:xfrm>
            <a:off x="4267200" y="2743200"/>
            <a:ext cx="2743200" cy="2031325"/>
          </a:xfrm>
          <a:prstGeom prst="rect">
            <a:avLst/>
          </a:prstGeom>
          <a:noFill/>
        </p:spPr>
        <p:txBody>
          <a:bodyPr wrap="square" rtlCol="0">
            <a:spAutoFit/>
          </a:bodyPr>
          <a:lstStyle/>
          <a:p>
            <a:endParaRPr lang="en-US" dirty="0"/>
          </a:p>
          <a:p>
            <a:r>
              <a:rPr lang="en-US" b="1" dirty="0" smtClean="0"/>
              <a:t>Herbert </a:t>
            </a:r>
            <a:r>
              <a:rPr lang="en-US" b="1" dirty="0"/>
              <a:t>M </a:t>
            </a:r>
            <a:r>
              <a:rPr lang="en-US" b="1" dirty="0" smtClean="0"/>
              <a:t>Sauro, </a:t>
            </a:r>
            <a:r>
              <a:rPr lang="en-US" b="1" dirty="0"/>
              <a:t>Enzyme Kinetics for Systems Biology (2nd Second Edition</a:t>
            </a:r>
          </a:p>
          <a:p>
            <a:endParaRPr lang="en-US" dirty="0"/>
          </a:p>
          <a:p>
            <a:endParaRPr lang="en-US" dirty="0"/>
          </a:p>
        </p:txBody>
      </p:sp>
    </p:spTree>
    <p:extLst>
      <p:ext uri="{BB962C8B-B14F-4D97-AF65-F5344CB8AC3E}">
        <p14:creationId xmlns:p14="http://schemas.microsoft.com/office/powerpoint/2010/main" val="4164343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33036" y="3213836"/>
            <a:ext cx="178504" cy="183110"/>
          </a:xfrm>
          <a:custGeom>
            <a:avLst/>
            <a:gdLst/>
            <a:ahLst/>
            <a:cxnLst/>
            <a:rect l="l" t="t" r="r" b="b"/>
            <a:pathLst>
              <a:path w="196850" h="201930">
                <a:moveTo>
                  <a:pt x="85934" y="10160"/>
                </a:moveTo>
                <a:lnTo>
                  <a:pt x="68579" y="10160"/>
                </a:lnTo>
                <a:lnTo>
                  <a:pt x="68579" y="24129"/>
                </a:lnTo>
                <a:lnTo>
                  <a:pt x="68145" y="31750"/>
                </a:lnTo>
                <a:lnTo>
                  <a:pt x="68064" y="32702"/>
                </a:lnTo>
                <a:lnTo>
                  <a:pt x="66674" y="40481"/>
                </a:lnTo>
                <a:lnTo>
                  <a:pt x="64293" y="48240"/>
                </a:lnTo>
                <a:lnTo>
                  <a:pt x="60960" y="55879"/>
                </a:lnTo>
                <a:lnTo>
                  <a:pt x="49152" y="89455"/>
                </a:lnTo>
                <a:lnTo>
                  <a:pt x="41751" y="113982"/>
                </a:lnTo>
                <a:lnTo>
                  <a:pt x="37921" y="132318"/>
                </a:lnTo>
                <a:lnTo>
                  <a:pt x="36829" y="147320"/>
                </a:lnTo>
                <a:lnTo>
                  <a:pt x="43120" y="176748"/>
                </a:lnTo>
                <a:lnTo>
                  <a:pt x="58578" y="193198"/>
                </a:lnTo>
                <a:lnTo>
                  <a:pt x="78085" y="200362"/>
                </a:lnTo>
                <a:lnTo>
                  <a:pt x="96519" y="201929"/>
                </a:lnTo>
                <a:lnTo>
                  <a:pt x="119001" y="193039"/>
                </a:lnTo>
                <a:lnTo>
                  <a:pt x="97789" y="193039"/>
                </a:lnTo>
                <a:lnTo>
                  <a:pt x="83185" y="190281"/>
                </a:lnTo>
                <a:lnTo>
                  <a:pt x="73342" y="182403"/>
                </a:lnTo>
                <a:lnTo>
                  <a:pt x="67786" y="170001"/>
                </a:lnTo>
                <a:lnTo>
                  <a:pt x="66039" y="153670"/>
                </a:lnTo>
                <a:lnTo>
                  <a:pt x="68024" y="133985"/>
                </a:lnTo>
                <a:lnTo>
                  <a:pt x="73342" y="111442"/>
                </a:lnTo>
                <a:lnTo>
                  <a:pt x="81041" y="86518"/>
                </a:lnTo>
                <a:lnTo>
                  <a:pt x="90169" y="59689"/>
                </a:lnTo>
                <a:lnTo>
                  <a:pt x="93979" y="52070"/>
                </a:lnTo>
                <a:lnTo>
                  <a:pt x="96519" y="45720"/>
                </a:lnTo>
                <a:lnTo>
                  <a:pt x="96519" y="36829"/>
                </a:lnTo>
                <a:lnTo>
                  <a:pt x="93999" y="22502"/>
                </a:lnTo>
                <a:lnTo>
                  <a:pt x="86836" y="10795"/>
                </a:lnTo>
                <a:lnTo>
                  <a:pt x="85934" y="10160"/>
                </a:lnTo>
                <a:close/>
              </a:path>
              <a:path w="196850" h="201930">
                <a:moveTo>
                  <a:pt x="179069" y="0"/>
                </a:moveTo>
                <a:lnTo>
                  <a:pt x="169941" y="1944"/>
                </a:lnTo>
                <a:lnTo>
                  <a:pt x="162242" y="6984"/>
                </a:lnTo>
                <a:lnTo>
                  <a:pt x="156924" y="13930"/>
                </a:lnTo>
                <a:lnTo>
                  <a:pt x="154939" y="21589"/>
                </a:lnTo>
                <a:lnTo>
                  <a:pt x="154939" y="27939"/>
                </a:lnTo>
                <a:lnTo>
                  <a:pt x="162560" y="35560"/>
                </a:lnTo>
                <a:lnTo>
                  <a:pt x="168890" y="42207"/>
                </a:lnTo>
                <a:lnTo>
                  <a:pt x="174148" y="50641"/>
                </a:lnTo>
                <a:lnTo>
                  <a:pt x="177740" y="60741"/>
                </a:lnTo>
                <a:lnTo>
                  <a:pt x="179069" y="72389"/>
                </a:lnTo>
                <a:lnTo>
                  <a:pt x="174049" y="98206"/>
                </a:lnTo>
                <a:lnTo>
                  <a:pt x="158908" y="138906"/>
                </a:lnTo>
                <a:lnTo>
                  <a:pt x="133528" y="176510"/>
                </a:lnTo>
                <a:lnTo>
                  <a:pt x="97789" y="193039"/>
                </a:lnTo>
                <a:lnTo>
                  <a:pt x="119001" y="193039"/>
                </a:lnTo>
                <a:lnTo>
                  <a:pt x="164205" y="148610"/>
                </a:lnTo>
                <a:lnTo>
                  <a:pt x="183113" y="101528"/>
                </a:lnTo>
                <a:lnTo>
                  <a:pt x="193608" y="58226"/>
                </a:lnTo>
                <a:lnTo>
                  <a:pt x="196850" y="31750"/>
                </a:lnTo>
                <a:lnTo>
                  <a:pt x="194964" y="16609"/>
                </a:lnTo>
                <a:lnTo>
                  <a:pt x="190341" y="6826"/>
                </a:lnTo>
                <a:lnTo>
                  <a:pt x="184527" y="1567"/>
                </a:lnTo>
                <a:lnTo>
                  <a:pt x="179069" y="0"/>
                </a:lnTo>
                <a:close/>
              </a:path>
              <a:path w="196850" h="201930">
                <a:moveTo>
                  <a:pt x="60960" y="0"/>
                </a:moveTo>
                <a:lnTo>
                  <a:pt x="33218" y="10160"/>
                </a:lnTo>
                <a:lnTo>
                  <a:pt x="14287" y="32702"/>
                </a:lnTo>
                <a:lnTo>
                  <a:pt x="3452" y="55721"/>
                </a:lnTo>
                <a:lnTo>
                  <a:pt x="0" y="67310"/>
                </a:lnTo>
                <a:lnTo>
                  <a:pt x="0" y="73660"/>
                </a:lnTo>
                <a:lnTo>
                  <a:pt x="10160" y="73660"/>
                </a:lnTo>
                <a:lnTo>
                  <a:pt x="10160" y="72389"/>
                </a:lnTo>
                <a:lnTo>
                  <a:pt x="12700" y="64770"/>
                </a:lnTo>
                <a:lnTo>
                  <a:pt x="23772" y="36949"/>
                </a:lnTo>
                <a:lnTo>
                  <a:pt x="35560" y="20320"/>
                </a:lnTo>
                <a:lnTo>
                  <a:pt x="47347" y="12263"/>
                </a:lnTo>
                <a:lnTo>
                  <a:pt x="58419" y="10160"/>
                </a:lnTo>
                <a:lnTo>
                  <a:pt x="85934" y="10160"/>
                </a:lnTo>
                <a:lnTo>
                  <a:pt x="75624" y="2897"/>
                </a:lnTo>
                <a:lnTo>
                  <a:pt x="60960" y="0"/>
                </a:lnTo>
                <a:close/>
              </a:path>
            </a:pathLst>
          </a:custGeom>
          <a:solidFill>
            <a:srgbClr val="000000"/>
          </a:solidFill>
        </p:spPr>
        <p:txBody>
          <a:bodyPr wrap="square" lIns="0" tIns="0" rIns="0" bIns="0" rtlCol="0"/>
          <a:lstStyle/>
          <a:p>
            <a:endParaRPr sz="1632"/>
          </a:p>
        </p:txBody>
      </p:sp>
      <p:sp>
        <p:nvSpPr>
          <p:cNvPr id="3" name="object 3"/>
          <p:cNvSpPr/>
          <p:nvPr/>
        </p:nvSpPr>
        <p:spPr>
          <a:xfrm>
            <a:off x="4967011" y="3250687"/>
            <a:ext cx="270635" cy="0"/>
          </a:xfrm>
          <a:custGeom>
            <a:avLst/>
            <a:gdLst/>
            <a:ahLst/>
            <a:cxnLst/>
            <a:rect l="l" t="t" r="r" b="b"/>
            <a:pathLst>
              <a:path w="298450">
                <a:moveTo>
                  <a:pt x="0" y="0"/>
                </a:moveTo>
                <a:lnTo>
                  <a:pt x="298450" y="0"/>
                </a:lnTo>
              </a:path>
            </a:pathLst>
          </a:custGeom>
          <a:ln w="17779">
            <a:solidFill>
              <a:srgbClr val="000000"/>
            </a:solidFill>
          </a:ln>
        </p:spPr>
        <p:txBody>
          <a:bodyPr wrap="square" lIns="0" tIns="0" rIns="0" bIns="0" rtlCol="0"/>
          <a:lstStyle/>
          <a:p>
            <a:endParaRPr sz="1632"/>
          </a:p>
        </p:txBody>
      </p:sp>
      <p:sp>
        <p:nvSpPr>
          <p:cNvPr id="4" name="object 4"/>
          <p:cNvSpPr/>
          <p:nvPr/>
        </p:nvSpPr>
        <p:spPr>
          <a:xfrm>
            <a:off x="4967011" y="3330151"/>
            <a:ext cx="270635" cy="0"/>
          </a:xfrm>
          <a:custGeom>
            <a:avLst/>
            <a:gdLst/>
            <a:ahLst/>
            <a:cxnLst/>
            <a:rect l="l" t="t" r="r" b="b"/>
            <a:pathLst>
              <a:path w="298450">
                <a:moveTo>
                  <a:pt x="0" y="0"/>
                </a:moveTo>
                <a:lnTo>
                  <a:pt x="298450" y="0"/>
                </a:lnTo>
              </a:path>
            </a:pathLst>
          </a:custGeom>
          <a:ln w="17780">
            <a:solidFill>
              <a:srgbClr val="000000"/>
            </a:solidFill>
          </a:ln>
        </p:spPr>
        <p:txBody>
          <a:bodyPr wrap="square" lIns="0" tIns="0" rIns="0" bIns="0" rtlCol="0"/>
          <a:lstStyle/>
          <a:p>
            <a:endParaRPr sz="1632"/>
          </a:p>
        </p:txBody>
      </p:sp>
      <p:sp>
        <p:nvSpPr>
          <p:cNvPr id="5" name="object 5"/>
          <p:cNvSpPr/>
          <p:nvPr/>
        </p:nvSpPr>
        <p:spPr>
          <a:xfrm>
            <a:off x="5391966" y="3111340"/>
            <a:ext cx="184262" cy="285606"/>
          </a:xfrm>
          <a:custGeom>
            <a:avLst/>
            <a:gdLst/>
            <a:ahLst/>
            <a:cxnLst/>
            <a:rect l="l" t="t" r="r" b="b"/>
            <a:pathLst>
              <a:path w="203200" h="314960">
                <a:moveTo>
                  <a:pt x="104139" y="0"/>
                </a:moveTo>
                <a:lnTo>
                  <a:pt x="97789" y="0"/>
                </a:lnTo>
                <a:lnTo>
                  <a:pt x="86756" y="615"/>
                </a:lnTo>
                <a:lnTo>
                  <a:pt x="71437" y="2063"/>
                </a:lnTo>
                <a:lnTo>
                  <a:pt x="43180" y="5079"/>
                </a:lnTo>
                <a:lnTo>
                  <a:pt x="35560" y="5079"/>
                </a:lnTo>
                <a:lnTo>
                  <a:pt x="35560" y="19050"/>
                </a:lnTo>
                <a:lnTo>
                  <a:pt x="67310" y="19050"/>
                </a:lnTo>
                <a:lnTo>
                  <a:pt x="68580" y="21589"/>
                </a:lnTo>
                <a:lnTo>
                  <a:pt x="68580" y="26669"/>
                </a:lnTo>
                <a:lnTo>
                  <a:pt x="67310" y="35559"/>
                </a:lnTo>
                <a:lnTo>
                  <a:pt x="1270" y="293369"/>
                </a:lnTo>
                <a:lnTo>
                  <a:pt x="0" y="298450"/>
                </a:lnTo>
                <a:lnTo>
                  <a:pt x="0" y="312419"/>
                </a:lnTo>
                <a:lnTo>
                  <a:pt x="8889" y="314959"/>
                </a:lnTo>
                <a:lnTo>
                  <a:pt x="19050" y="314959"/>
                </a:lnTo>
                <a:lnTo>
                  <a:pt x="25400" y="311150"/>
                </a:lnTo>
                <a:lnTo>
                  <a:pt x="40640" y="258921"/>
                </a:lnTo>
                <a:lnTo>
                  <a:pt x="53339" y="207009"/>
                </a:lnTo>
                <a:lnTo>
                  <a:pt x="101100" y="207009"/>
                </a:lnTo>
                <a:lnTo>
                  <a:pt x="95706" y="204747"/>
                </a:lnTo>
                <a:lnTo>
                  <a:pt x="68580" y="199389"/>
                </a:lnTo>
                <a:lnTo>
                  <a:pt x="77381" y="193039"/>
                </a:lnTo>
                <a:lnTo>
                  <a:pt x="57150" y="193039"/>
                </a:lnTo>
                <a:lnTo>
                  <a:pt x="104139" y="5079"/>
                </a:lnTo>
                <a:lnTo>
                  <a:pt x="104139" y="0"/>
                </a:lnTo>
                <a:close/>
              </a:path>
              <a:path w="203200" h="314960">
                <a:moveTo>
                  <a:pt x="101100" y="207009"/>
                </a:moveTo>
                <a:lnTo>
                  <a:pt x="53339" y="207009"/>
                </a:lnTo>
                <a:lnTo>
                  <a:pt x="67905" y="210105"/>
                </a:lnTo>
                <a:lnTo>
                  <a:pt x="85089" y="216535"/>
                </a:lnTo>
                <a:lnTo>
                  <a:pt x="99417" y="227726"/>
                </a:lnTo>
                <a:lnTo>
                  <a:pt x="105410" y="245109"/>
                </a:lnTo>
                <a:lnTo>
                  <a:pt x="105295" y="250646"/>
                </a:lnTo>
                <a:lnTo>
                  <a:pt x="102870" y="260350"/>
                </a:lnTo>
                <a:lnTo>
                  <a:pt x="102963" y="272315"/>
                </a:lnTo>
                <a:lnTo>
                  <a:pt x="106005" y="289778"/>
                </a:lnTo>
                <a:lnTo>
                  <a:pt x="114617" y="303371"/>
                </a:lnTo>
                <a:lnTo>
                  <a:pt x="127515" y="311963"/>
                </a:lnTo>
                <a:lnTo>
                  <a:pt x="143510" y="314959"/>
                </a:lnTo>
                <a:lnTo>
                  <a:pt x="153531" y="313689"/>
                </a:lnTo>
                <a:lnTo>
                  <a:pt x="162718" y="309562"/>
                </a:lnTo>
                <a:lnTo>
                  <a:pt x="166684" y="306069"/>
                </a:lnTo>
                <a:lnTo>
                  <a:pt x="144780" y="306069"/>
                </a:lnTo>
                <a:lnTo>
                  <a:pt x="138846" y="305018"/>
                </a:lnTo>
                <a:lnTo>
                  <a:pt x="134461" y="301466"/>
                </a:lnTo>
                <a:lnTo>
                  <a:pt x="131742" y="294818"/>
                </a:lnTo>
                <a:lnTo>
                  <a:pt x="130810" y="284479"/>
                </a:lnTo>
                <a:lnTo>
                  <a:pt x="130904" y="276006"/>
                </a:lnTo>
                <a:lnTo>
                  <a:pt x="132080" y="265429"/>
                </a:lnTo>
                <a:lnTo>
                  <a:pt x="133350" y="260350"/>
                </a:lnTo>
                <a:lnTo>
                  <a:pt x="135889" y="252729"/>
                </a:lnTo>
                <a:lnTo>
                  <a:pt x="135889" y="245109"/>
                </a:lnTo>
                <a:lnTo>
                  <a:pt x="130909" y="226893"/>
                </a:lnTo>
                <a:lnTo>
                  <a:pt x="116998" y="213677"/>
                </a:lnTo>
                <a:lnTo>
                  <a:pt x="101100" y="207009"/>
                </a:lnTo>
                <a:close/>
              </a:path>
              <a:path w="203200" h="314960">
                <a:moveTo>
                  <a:pt x="195580" y="241300"/>
                </a:moveTo>
                <a:lnTo>
                  <a:pt x="185420" y="241300"/>
                </a:lnTo>
                <a:lnTo>
                  <a:pt x="185420" y="242569"/>
                </a:lnTo>
                <a:lnTo>
                  <a:pt x="184150" y="250189"/>
                </a:lnTo>
                <a:lnTo>
                  <a:pt x="176926" y="272315"/>
                </a:lnTo>
                <a:lnTo>
                  <a:pt x="168257" y="290056"/>
                </a:lnTo>
                <a:lnTo>
                  <a:pt x="157718" y="301803"/>
                </a:lnTo>
                <a:lnTo>
                  <a:pt x="144780" y="306069"/>
                </a:lnTo>
                <a:lnTo>
                  <a:pt x="166684" y="306069"/>
                </a:lnTo>
                <a:lnTo>
                  <a:pt x="191611" y="261778"/>
                </a:lnTo>
                <a:lnTo>
                  <a:pt x="195580" y="245109"/>
                </a:lnTo>
                <a:lnTo>
                  <a:pt x="195580" y="241300"/>
                </a:lnTo>
                <a:close/>
              </a:path>
              <a:path w="203200" h="314960">
                <a:moveTo>
                  <a:pt x="172720" y="113029"/>
                </a:moveTo>
                <a:lnTo>
                  <a:pt x="129678" y="130175"/>
                </a:lnTo>
                <a:lnTo>
                  <a:pt x="96083" y="164107"/>
                </a:lnTo>
                <a:lnTo>
                  <a:pt x="83502" y="175894"/>
                </a:lnTo>
                <a:lnTo>
                  <a:pt x="70445" y="185777"/>
                </a:lnTo>
                <a:lnTo>
                  <a:pt x="57150" y="193039"/>
                </a:lnTo>
                <a:lnTo>
                  <a:pt x="77381" y="193039"/>
                </a:lnTo>
                <a:lnTo>
                  <a:pt x="79196" y="191730"/>
                </a:lnTo>
                <a:lnTo>
                  <a:pt x="89693" y="182879"/>
                </a:lnTo>
                <a:lnTo>
                  <a:pt x="107950" y="166369"/>
                </a:lnTo>
                <a:lnTo>
                  <a:pt x="123944" y="149443"/>
                </a:lnTo>
                <a:lnTo>
                  <a:pt x="139700" y="135731"/>
                </a:lnTo>
                <a:lnTo>
                  <a:pt x="155455" y="126543"/>
                </a:lnTo>
                <a:lnTo>
                  <a:pt x="171450" y="123189"/>
                </a:lnTo>
                <a:lnTo>
                  <a:pt x="196638" y="123189"/>
                </a:lnTo>
                <a:lnTo>
                  <a:pt x="195580" y="121602"/>
                </a:lnTo>
                <a:lnTo>
                  <a:pt x="186055" y="115411"/>
                </a:lnTo>
                <a:lnTo>
                  <a:pt x="172720" y="113029"/>
                </a:lnTo>
                <a:close/>
              </a:path>
              <a:path w="203200" h="314960">
                <a:moveTo>
                  <a:pt x="196638" y="123189"/>
                </a:moveTo>
                <a:lnTo>
                  <a:pt x="176530" y="123189"/>
                </a:lnTo>
                <a:lnTo>
                  <a:pt x="181610" y="124459"/>
                </a:lnTo>
                <a:lnTo>
                  <a:pt x="185420" y="127000"/>
                </a:lnTo>
                <a:lnTo>
                  <a:pt x="186689" y="127000"/>
                </a:lnTo>
                <a:lnTo>
                  <a:pt x="174148" y="131306"/>
                </a:lnTo>
                <a:lnTo>
                  <a:pt x="166369" y="138588"/>
                </a:lnTo>
                <a:lnTo>
                  <a:pt x="162401" y="146109"/>
                </a:lnTo>
                <a:lnTo>
                  <a:pt x="161289" y="151129"/>
                </a:lnTo>
                <a:lnTo>
                  <a:pt x="161289" y="158750"/>
                </a:lnTo>
                <a:lnTo>
                  <a:pt x="166370" y="168909"/>
                </a:lnTo>
                <a:lnTo>
                  <a:pt x="179070" y="168909"/>
                </a:lnTo>
                <a:lnTo>
                  <a:pt x="187662" y="167024"/>
                </a:lnTo>
                <a:lnTo>
                  <a:pt x="195421" y="161448"/>
                </a:lnTo>
                <a:lnTo>
                  <a:pt x="201037" y="152300"/>
                </a:lnTo>
                <a:lnTo>
                  <a:pt x="203200" y="139700"/>
                </a:lnTo>
                <a:lnTo>
                  <a:pt x="201295" y="130175"/>
                </a:lnTo>
                <a:lnTo>
                  <a:pt x="196638" y="123189"/>
                </a:lnTo>
                <a:close/>
              </a:path>
            </a:pathLst>
          </a:custGeom>
          <a:solidFill>
            <a:srgbClr val="FF0000"/>
          </a:solidFill>
        </p:spPr>
        <p:txBody>
          <a:bodyPr wrap="square" lIns="0" tIns="0" rIns="0" bIns="0" rtlCol="0"/>
          <a:lstStyle/>
          <a:p>
            <a:endParaRPr sz="1632"/>
          </a:p>
        </p:txBody>
      </p:sp>
      <p:sp>
        <p:nvSpPr>
          <p:cNvPr id="6" name="object 6"/>
          <p:cNvSpPr/>
          <p:nvPr/>
        </p:nvSpPr>
        <p:spPr>
          <a:xfrm>
            <a:off x="5717879" y="3267962"/>
            <a:ext cx="43762" cy="43762"/>
          </a:xfrm>
          <a:custGeom>
            <a:avLst/>
            <a:gdLst/>
            <a:ahLst/>
            <a:cxnLst/>
            <a:rect l="l" t="t" r="r" b="b"/>
            <a:pathLst>
              <a:path w="48260" h="48260">
                <a:moveTo>
                  <a:pt x="24129" y="0"/>
                </a:moveTo>
                <a:lnTo>
                  <a:pt x="15001" y="2162"/>
                </a:lnTo>
                <a:lnTo>
                  <a:pt x="7302" y="7778"/>
                </a:lnTo>
                <a:lnTo>
                  <a:pt x="1984" y="15537"/>
                </a:lnTo>
                <a:lnTo>
                  <a:pt x="0" y="24130"/>
                </a:lnTo>
                <a:lnTo>
                  <a:pt x="1984" y="34329"/>
                </a:lnTo>
                <a:lnTo>
                  <a:pt x="7302" y="41910"/>
                </a:lnTo>
                <a:lnTo>
                  <a:pt x="15001" y="46632"/>
                </a:lnTo>
                <a:lnTo>
                  <a:pt x="24129" y="48260"/>
                </a:lnTo>
                <a:lnTo>
                  <a:pt x="33793" y="46632"/>
                </a:lnTo>
                <a:lnTo>
                  <a:pt x="41433" y="41910"/>
                </a:lnTo>
                <a:lnTo>
                  <a:pt x="46454" y="34329"/>
                </a:lnTo>
                <a:lnTo>
                  <a:pt x="48260" y="24130"/>
                </a:lnTo>
                <a:lnTo>
                  <a:pt x="46454" y="15537"/>
                </a:lnTo>
                <a:lnTo>
                  <a:pt x="41433" y="7778"/>
                </a:lnTo>
                <a:lnTo>
                  <a:pt x="33793" y="2162"/>
                </a:lnTo>
                <a:lnTo>
                  <a:pt x="24129" y="0"/>
                </a:lnTo>
                <a:close/>
              </a:path>
            </a:pathLst>
          </a:custGeom>
          <a:solidFill>
            <a:srgbClr val="000000"/>
          </a:solidFill>
        </p:spPr>
        <p:txBody>
          <a:bodyPr wrap="square" lIns="0" tIns="0" rIns="0" bIns="0" rtlCol="0"/>
          <a:lstStyle/>
          <a:p>
            <a:endParaRPr sz="1632"/>
          </a:p>
        </p:txBody>
      </p:sp>
      <p:sp>
        <p:nvSpPr>
          <p:cNvPr id="7" name="object 7"/>
          <p:cNvSpPr/>
          <p:nvPr/>
        </p:nvSpPr>
        <p:spPr>
          <a:xfrm>
            <a:off x="5907899" y="3006541"/>
            <a:ext cx="471020" cy="567757"/>
          </a:xfrm>
          <a:custGeom>
            <a:avLst/>
            <a:gdLst/>
            <a:ahLst/>
            <a:cxnLst/>
            <a:rect l="l" t="t" r="r" b="b"/>
            <a:pathLst>
              <a:path w="519429" h="626110">
                <a:moveTo>
                  <a:pt x="519429" y="0"/>
                </a:moveTo>
                <a:lnTo>
                  <a:pt x="0" y="0"/>
                </a:lnTo>
                <a:lnTo>
                  <a:pt x="0" y="24129"/>
                </a:lnTo>
                <a:lnTo>
                  <a:pt x="36691" y="27781"/>
                </a:lnTo>
                <a:lnTo>
                  <a:pt x="59213" y="38100"/>
                </a:lnTo>
                <a:lnTo>
                  <a:pt x="70544" y="54133"/>
                </a:lnTo>
                <a:lnTo>
                  <a:pt x="73659" y="74929"/>
                </a:lnTo>
                <a:lnTo>
                  <a:pt x="73659" y="552450"/>
                </a:lnTo>
                <a:lnTo>
                  <a:pt x="70544" y="572512"/>
                </a:lnTo>
                <a:lnTo>
                  <a:pt x="59213" y="588168"/>
                </a:lnTo>
                <a:lnTo>
                  <a:pt x="36691" y="598348"/>
                </a:lnTo>
                <a:lnTo>
                  <a:pt x="0" y="601979"/>
                </a:lnTo>
                <a:lnTo>
                  <a:pt x="0" y="626110"/>
                </a:lnTo>
                <a:lnTo>
                  <a:pt x="214629" y="626110"/>
                </a:lnTo>
                <a:lnTo>
                  <a:pt x="214629" y="601979"/>
                </a:lnTo>
                <a:lnTo>
                  <a:pt x="178673" y="598348"/>
                </a:lnTo>
                <a:lnTo>
                  <a:pt x="156527" y="588168"/>
                </a:lnTo>
                <a:lnTo>
                  <a:pt x="145335" y="572512"/>
                </a:lnTo>
                <a:lnTo>
                  <a:pt x="142240" y="552450"/>
                </a:lnTo>
                <a:lnTo>
                  <a:pt x="142240" y="24129"/>
                </a:lnTo>
                <a:lnTo>
                  <a:pt x="519429" y="24129"/>
                </a:lnTo>
                <a:lnTo>
                  <a:pt x="519429" y="0"/>
                </a:lnTo>
                <a:close/>
              </a:path>
              <a:path w="519429" h="626110">
                <a:moveTo>
                  <a:pt x="519429" y="24129"/>
                </a:moveTo>
                <a:lnTo>
                  <a:pt x="379729" y="24129"/>
                </a:lnTo>
                <a:lnTo>
                  <a:pt x="379729" y="552450"/>
                </a:lnTo>
                <a:lnTo>
                  <a:pt x="376614" y="572512"/>
                </a:lnTo>
                <a:lnTo>
                  <a:pt x="365283" y="588168"/>
                </a:lnTo>
                <a:lnTo>
                  <a:pt x="342761" y="598348"/>
                </a:lnTo>
                <a:lnTo>
                  <a:pt x="306070" y="601979"/>
                </a:lnTo>
                <a:lnTo>
                  <a:pt x="306070" y="626110"/>
                </a:lnTo>
                <a:lnTo>
                  <a:pt x="519429" y="626110"/>
                </a:lnTo>
                <a:lnTo>
                  <a:pt x="519429" y="601979"/>
                </a:lnTo>
                <a:lnTo>
                  <a:pt x="484008" y="598348"/>
                </a:lnTo>
                <a:lnTo>
                  <a:pt x="461803" y="588168"/>
                </a:lnTo>
                <a:lnTo>
                  <a:pt x="450314" y="572512"/>
                </a:lnTo>
                <a:lnTo>
                  <a:pt x="447040" y="552450"/>
                </a:lnTo>
                <a:lnTo>
                  <a:pt x="447040" y="74929"/>
                </a:lnTo>
                <a:lnTo>
                  <a:pt x="450314" y="54133"/>
                </a:lnTo>
                <a:lnTo>
                  <a:pt x="461803" y="38100"/>
                </a:lnTo>
                <a:lnTo>
                  <a:pt x="484008" y="27781"/>
                </a:lnTo>
                <a:lnTo>
                  <a:pt x="519429" y="24129"/>
                </a:lnTo>
                <a:close/>
              </a:path>
            </a:pathLst>
          </a:custGeom>
          <a:solidFill>
            <a:srgbClr val="000000"/>
          </a:solidFill>
        </p:spPr>
        <p:txBody>
          <a:bodyPr wrap="square" lIns="0" tIns="0" rIns="0" bIns="0" rtlCol="0"/>
          <a:lstStyle/>
          <a:p>
            <a:endParaRPr sz="1632"/>
          </a:p>
        </p:txBody>
      </p:sp>
      <p:sp>
        <p:nvSpPr>
          <p:cNvPr id="8" name="object 8"/>
          <p:cNvSpPr/>
          <p:nvPr/>
        </p:nvSpPr>
        <p:spPr>
          <a:xfrm>
            <a:off x="6100223" y="3680249"/>
            <a:ext cx="87524" cy="192323"/>
          </a:xfrm>
          <a:custGeom>
            <a:avLst/>
            <a:gdLst/>
            <a:ahLst/>
            <a:cxnLst/>
            <a:rect l="l" t="t" r="r" b="b"/>
            <a:pathLst>
              <a:path w="96520" h="212089">
                <a:moveTo>
                  <a:pt x="83819" y="0"/>
                </a:moveTo>
                <a:lnTo>
                  <a:pt x="66039" y="0"/>
                </a:lnTo>
                <a:lnTo>
                  <a:pt x="57150" y="7620"/>
                </a:lnTo>
                <a:lnTo>
                  <a:pt x="57150" y="22860"/>
                </a:lnTo>
                <a:lnTo>
                  <a:pt x="60959" y="29210"/>
                </a:lnTo>
                <a:lnTo>
                  <a:pt x="78739" y="29210"/>
                </a:lnTo>
                <a:lnTo>
                  <a:pt x="87629" y="20320"/>
                </a:lnTo>
                <a:lnTo>
                  <a:pt x="87629" y="6350"/>
                </a:lnTo>
                <a:lnTo>
                  <a:pt x="83819" y="0"/>
                </a:lnTo>
                <a:close/>
              </a:path>
              <a:path w="96520" h="212089">
                <a:moveTo>
                  <a:pt x="68575" y="78739"/>
                </a:moveTo>
                <a:lnTo>
                  <a:pt x="49529" y="78739"/>
                </a:lnTo>
                <a:lnTo>
                  <a:pt x="53339" y="81279"/>
                </a:lnTo>
                <a:lnTo>
                  <a:pt x="53339" y="90170"/>
                </a:lnTo>
                <a:lnTo>
                  <a:pt x="52824" y="94932"/>
                </a:lnTo>
                <a:lnTo>
                  <a:pt x="51117" y="100647"/>
                </a:lnTo>
                <a:lnTo>
                  <a:pt x="47982" y="108743"/>
                </a:lnTo>
                <a:lnTo>
                  <a:pt x="43179" y="120650"/>
                </a:lnTo>
                <a:lnTo>
                  <a:pt x="22859" y="171450"/>
                </a:lnTo>
                <a:lnTo>
                  <a:pt x="20319" y="179070"/>
                </a:lnTo>
                <a:lnTo>
                  <a:pt x="20319" y="185420"/>
                </a:lnTo>
                <a:lnTo>
                  <a:pt x="22582" y="195480"/>
                </a:lnTo>
                <a:lnTo>
                  <a:pt x="28892" y="203993"/>
                </a:lnTo>
                <a:lnTo>
                  <a:pt x="38536" y="209887"/>
                </a:lnTo>
                <a:lnTo>
                  <a:pt x="50800" y="212089"/>
                </a:lnTo>
                <a:lnTo>
                  <a:pt x="71338" y="205085"/>
                </a:lnTo>
                <a:lnTo>
                  <a:pt x="73047" y="203200"/>
                </a:lnTo>
                <a:lnTo>
                  <a:pt x="44450" y="203200"/>
                </a:lnTo>
                <a:lnTo>
                  <a:pt x="43179" y="198120"/>
                </a:lnTo>
                <a:lnTo>
                  <a:pt x="43179" y="184150"/>
                </a:lnTo>
                <a:lnTo>
                  <a:pt x="45719" y="179070"/>
                </a:lnTo>
                <a:lnTo>
                  <a:pt x="48259" y="171450"/>
                </a:lnTo>
                <a:lnTo>
                  <a:pt x="50919" y="164980"/>
                </a:lnTo>
                <a:lnTo>
                  <a:pt x="55760" y="152519"/>
                </a:lnTo>
                <a:lnTo>
                  <a:pt x="58419" y="146050"/>
                </a:lnTo>
                <a:lnTo>
                  <a:pt x="61694" y="137219"/>
                </a:lnTo>
                <a:lnTo>
                  <a:pt x="66516" y="124936"/>
                </a:lnTo>
                <a:lnTo>
                  <a:pt x="71100" y="113367"/>
                </a:lnTo>
                <a:lnTo>
                  <a:pt x="73659" y="106679"/>
                </a:lnTo>
                <a:lnTo>
                  <a:pt x="76200" y="99060"/>
                </a:lnTo>
                <a:lnTo>
                  <a:pt x="76200" y="96520"/>
                </a:lnTo>
                <a:lnTo>
                  <a:pt x="73937" y="85923"/>
                </a:lnTo>
                <a:lnTo>
                  <a:pt x="68575" y="78739"/>
                </a:lnTo>
                <a:close/>
              </a:path>
              <a:path w="96520" h="212089">
                <a:moveTo>
                  <a:pt x="96519" y="158750"/>
                </a:moveTo>
                <a:lnTo>
                  <a:pt x="86359" y="158750"/>
                </a:lnTo>
                <a:lnTo>
                  <a:pt x="86359" y="161289"/>
                </a:lnTo>
                <a:lnTo>
                  <a:pt x="85089" y="165100"/>
                </a:lnTo>
                <a:lnTo>
                  <a:pt x="78303" y="181232"/>
                </a:lnTo>
                <a:lnTo>
                  <a:pt x="69850" y="193198"/>
                </a:lnTo>
                <a:lnTo>
                  <a:pt x="60444" y="200640"/>
                </a:lnTo>
                <a:lnTo>
                  <a:pt x="50800" y="203200"/>
                </a:lnTo>
                <a:lnTo>
                  <a:pt x="73047" y="203200"/>
                </a:lnTo>
                <a:lnTo>
                  <a:pt x="85566" y="189388"/>
                </a:lnTo>
                <a:lnTo>
                  <a:pt x="93841" y="172977"/>
                </a:lnTo>
                <a:lnTo>
                  <a:pt x="96519" y="163829"/>
                </a:lnTo>
                <a:lnTo>
                  <a:pt x="96519" y="158750"/>
                </a:lnTo>
                <a:close/>
              </a:path>
              <a:path w="96520" h="212089">
                <a:moveTo>
                  <a:pt x="45719" y="69850"/>
                </a:moveTo>
                <a:lnTo>
                  <a:pt x="25181" y="76676"/>
                </a:lnTo>
                <a:lnTo>
                  <a:pt x="10953" y="92075"/>
                </a:lnTo>
                <a:lnTo>
                  <a:pt x="2678" y="108426"/>
                </a:lnTo>
                <a:lnTo>
                  <a:pt x="0" y="118110"/>
                </a:lnTo>
                <a:lnTo>
                  <a:pt x="0" y="121920"/>
                </a:lnTo>
                <a:lnTo>
                  <a:pt x="10159" y="121920"/>
                </a:lnTo>
                <a:lnTo>
                  <a:pt x="10159" y="120650"/>
                </a:lnTo>
                <a:lnTo>
                  <a:pt x="11429" y="116839"/>
                </a:lnTo>
                <a:lnTo>
                  <a:pt x="18196" y="99635"/>
                </a:lnTo>
                <a:lnTo>
                  <a:pt x="26511" y="87788"/>
                </a:lnTo>
                <a:lnTo>
                  <a:pt x="35540" y="80942"/>
                </a:lnTo>
                <a:lnTo>
                  <a:pt x="44450" y="78739"/>
                </a:lnTo>
                <a:lnTo>
                  <a:pt x="68575" y="78739"/>
                </a:lnTo>
                <a:lnTo>
                  <a:pt x="67627" y="77470"/>
                </a:lnTo>
                <a:lnTo>
                  <a:pt x="57983" y="71874"/>
                </a:lnTo>
                <a:lnTo>
                  <a:pt x="45719" y="69850"/>
                </a:lnTo>
                <a:close/>
              </a:path>
            </a:pathLst>
          </a:custGeom>
          <a:solidFill>
            <a:srgbClr val="000000"/>
          </a:solidFill>
        </p:spPr>
        <p:txBody>
          <a:bodyPr wrap="square" lIns="0" tIns="0" rIns="0" bIns="0" rtlCol="0"/>
          <a:lstStyle/>
          <a:p>
            <a:endParaRPr sz="1632"/>
          </a:p>
        </p:txBody>
      </p:sp>
      <p:sp>
        <p:nvSpPr>
          <p:cNvPr id="9" name="object 9"/>
          <p:cNvSpPr/>
          <p:nvPr/>
        </p:nvSpPr>
        <p:spPr>
          <a:xfrm>
            <a:off x="6486021" y="3213836"/>
            <a:ext cx="185414" cy="183110"/>
          </a:xfrm>
          <a:custGeom>
            <a:avLst/>
            <a:gdLst/>
            <a:ahLst/>
            <a:cxnLst/>
            <a:rect l="l" t="t" r="r" b="b"/>
            <a:pathLst>
              <a:path w="204470" h="201930">
                <a:moveTo>
                  <a:pt x="107950" y="0"/>
                </a:moveTo>
                <a:lnTo>
                  <a:pt x="69115" y="11172"/>
                </a:lnTo>
                <a:lnTo>
                  <a:pt x="34448" y="40798"/>
                </a:lnTo>
                <a:lnTo>
                  <a:pt x="9544" y="83046"/>
                </a:lnTo>
                <a:lnTo>
                  <a:pt x="0" y="132079"/>
                </a:lnTo>
                <a:lnTo>
                  <a:pt x="4325" y="160674"/>
                </a:lnTo>
                <a:lnTo>
                  <a:pt x="16510" y="182721"/>
                </a:lnTo>
                <a:lnTo>
                  <a:pt x="35361" y="196909"/>
                </a:lnTo>
                <a:lnTo>
                  <a:pt x="59689" y="201929"/>
                </a:lnTo>
                <a:lnTo>
                  <a:pt x="68282" y="201414"/>
                </a:lnTo>
                <a:lnTo>
                  <a:pt x="81756" y="197802"/>
                </a:lnTo>
                <a:lnTo>
                  <a:pt x="90037" y="193039"/>
                </a:lnTo>
                <a:lnTo>
                  <a:pt x="59689" y="193039"/>
                </a:lnTo>
                <a:lnTo>
                  <a:pt x="46216" y="188991"/>
                </a:lnTo>
                <a:lnTo>
                  <a:pt x="37623" y="178752"/>
                </a:lnTo>
                <a:lnTo>
                  <a:pt x="33079" y="165179"/>
                </a:lnTo>
                <a:lnTo>
                  <a:pt x="31765" y="151288"/>
                </a:lnTo>
                <a:lnTo>
                  <a:pt x="31871" y="150018"/>
                </a:lnTo>
                <a:lnTo>
                  <a:pt x="40163" y="101758"/>
                </a:lnTo>
                <a:lnTo>
                  <a:pt x="57150" y="53339"/>
                </a:lnTo>
                <a:lnTo>
                  <a:pt x="80168" y="21748"/>
                </a:lnTo>
                <a:lnTo>
                  <a:pt x="107950" y="10160"/>
                </a:lnTo>
                <a:lnTo>
                  <a:pt x="134442" y="10160"/>
                </a:lnTo>
                <a:lnTo>
                  <a:pt x="132715" y="8413"/>
                </a:lnTo>
                <a:lnTo>
                  <a:pt x="121642" y="2242"/>
                </a:lnTo>
                <a:lnTo>
                  <a:pt x="107950" y="0"/>
                </a:lnTo>
                <a:close/>
              </a:path>
              <a:path w="204470" h="201930">
                <a:moveTo>
                  <a:pt x="145018" y="168910"/>
                </a:moveTo>
                <a:lnTo>
                  <a:pt x="118109" y="168910"/>
                </a:lnTo>
                <a:lnTo>
                  <a:pt x="122495" y="182106"/>
                </a:lnTo>
                <a:lnTo>
                  <a:pt x="131286" y="192563"/>
                </a:lnTo>
                <a:lnTo>
                  <a:pt x="143648" y="199449"/>
                </a:lnTo>
                <a:lnTo>
                  <a:pt x="158750" y="201929"/>
                </a:lnTo>
                <a:lnTo>
                  <a:pt x="169961" y="200302"/>
                </a:lnTo>
                <a:lnTo>
                  <a:pt x="178911" y="195579"/>
                </a:lnTo>
                <a:lnTo>
                  <a:pt x="181191" y="193039"/>
                </a:lnTo>
                <a:lnTo>
                  <a:pt x="147319" y="193039"/>
                </a:lnTo>
                <a:lnTo>
                  <a:pt x="144779" y="180339"/>
                </a:lnTo>
                <a:lnTo>
                  <a:pt x="144779" y="172720"/>
                </a:lnTo>
                <a:lnTo>
                  <a:pt x="145018" y="168910"/>
                </a:lnTo>
                <a:close/>
              </a:path>
              <a:path w="204470" h="201930">
                <a:moveTo>
                  <a:pt x="134442" y="10160"/>
                </a:moveTo>
                <a:lnTo>
                  <a:pt x="107950" y="10160"/>
                </a:lnTo>
                <a:lnTo>
                  <a:pt x="126027" y="15775"/>
                </a:lnTo>
                <a:lnTo>
                  <a:pt x="137318" y="28416"/>
                </a:lnTo>
                <a:lnTo>
                  <a:pt x="143132" y="41771"/>
                </a:lnTo>
                <a:lnTo>
                  <a:pt x="144779" y="49529"/>
                </a:lnTo>
                <a:lnTo>
                  <a:pt x="144779" y="52070"/>
                </a:lnTo>
                <a:lnTo>
                  <a:pt x="142239" y="54610"/>
                </a:lnTo>
                <a:lnTo>
                  <a:pt x="142239" y="57150"/>
                </a:lnTo>
                <a:lnTo>
                  <a:pt x="120650" y="144779"/>
                </a:lnTo>
                <a:lnTo>
                  <a:pt x="118109" y="153670"/>
                </a:lnTo>
                <a:lnTo>
                  <a:pt x="110489" y="161289"/>
                </a:lnTo>
                <a:lnTo>
                  <a:pt x="96301" y="176430"/>
                </a:lnTo>
                <a:lnTo>
                  <a:pt x="82708" y="186213"/>
                </a:lnTo>
                <a:lnTo>
                  <a:pt x="70306" y="191472"/>
                </a:lnTo>
                <a:lnTo>
                  <a:pt x="59689" y="193039"/>
                </a:lnTo>
                <a:lnTo>
                  <a:pt x="90037" y="193039"/>
                </a:lnTo>
                <a:lnTo>
                  <a:pt x="98802" y="187999"/>
                </a:lnTo>
                <a:lnTo>
                  <a:pt x="118109" y="168910"/>
                </a:lnTo>
                <a:lnTo>
                  <a:pt x="145018" y="168910"/>
                </a:lnTo>
                <a:lnTo>
                  <a:pt x="145236" y="165417"/>
                </a:lnTo>
                <a:lnTo>
                  <a:pt x="146526" y="159067"/>
                </a:lnTo>
                <a:lnTo>
                  <a:pt x="148566" y="151129"/>
                </a:lnTo>
                <a:lnTo>
                  <a:pt x="151129" y="139700"/>
                </a:lnTo>
                <a:lnTo>
                  <a:pt x="154146" y="127635"/>
                </a:lnTo>
                <a:lnTo>
                  <a:pt x="156209" y="118427"/>
                </a:lnTo>
                <a:lnTo>
                  <a:pt x="158273" y="109696"/>
                </a:lnTo>
                <a:lnTo>
                  <a:pt x="161289" y="99060"/>
                </a:lnTo>
                <a:lnTo>
                  <a:pt x="177800" y="36829"/>
                </a:lnTo>
                <a:lnTo>
                  <a:pt x="179324" y="29210"/>
                </a:lnTo>
                <a:lnTo>
                  <a:pt x="149859" y="29210"/>
                </a:lnTo>
                <a:lnTo>
                  <a:pt x="141882" y="17680"/>
                </a:lnTo>
                <a:lnTo>
                  <a:pt x="134442" y="10160"/>
                </a:lnTo>
                <a:close/>
              </a:path>
              <a:path w="204470" h="201930">
                <a:moveTo>
                  <a:pt x="204469" y="129539"/>
                </a:moveTo>
                <a:lnTo>
                  <a:pt x="195579" y="129539"/>
                </a:lnTo>
                <a:lnTo>
                  <a:pt x="195579" y="132079"/>
                </a:lnTo>
                <a:lnTo>
                  <a:pt x="193039" y="137160"/>
                </a:lnTo>
                <a:lnTo>
                  <a:pt x="187146" y="158214"/>
                </a:lnTo>
                <a:lnTo>
                  <a:pt x="180181" y="176053"/>
                </a:lnTo>
                <a:lnTo>
                  <a:pt x="171072" y="188416"/>
                </a:lnTo>
                <a:lnTo>
                  <a:pt x="158750" y="193039"/>
                </a:lnTo>
                <a:lnTo>
                  <a:pt x="181191" y="193039"/>
                </a:lnTo>
                <a:lnTo>
                  <a:pt x="200342" y="150018"/>
                </a:lnTo>
                <a:lnTo>
                  <a:pt x="204469" y="134620"/>
                </a:lnTo>
                <a:lnTo>
                  <a:pt x="204469" y="129539"/>
                </a:lnTo>
                <a:close/>
              </a:path>
              <a:path w="204470" h="201930">
                <a:moveTo>
                  <a:pt x="175259" y="8889"/>
                </a:moveTo>
                <a:lnTo>
                  <a:pt x="168909" y="8889"/>
                </a:lnTo>
                <a:lnTo>
                  <a:pt x="160754" y="10636"/>
                </a:lnTo>
                <a:lnTo>
                  <a:pt x="155098" y="15239"/>
                </a:lnTo>
                <a:lnTo>
                  <a:pt x="151586" y="21748"/>
                </a:lnTo>
                <a:lnTo>
                  <a:pt x="149859" y="29210"/>
                </a:lnTo>
                <a:lnTo>
                  <a:pt x="179324" y="29210"/>
                </a:lnTo>
                <a:lnTo>
                  <a:pt x="180339" y="24129"/>
                </a:lnTo>
                <a:lnTo>
                  <a:pt x="180339" y="13970"/>
                </a:lnTo>
                <a:lnTo>
                  <a:pt x="175259" y="8889"/>
                </a:lnTo>
                <a:close/>
              </a:path>
            </a:pathLst>
          </a:custGeom>
          <a:solidFill>
            <a:srgbClr val="009900"/>
          </a:solidFill>
        </p:spPr>
        <p:txBody>
          <a:bodyPr wrap="square" lIns="0" tIns="0" rIns="0" bIns="0" rtlCol="0"/>
          <a:lstStyle/>
          <a:p>
            <a:endParaRPr sz="1632"/>
          </a:p>
        </p:txBody>
      </p:sp>
      <p:sp>
        <p:nvSpPr>
          <p:cNvPr id="10" name="object 10"/>
          <p:cNvSpPr/>
          <p:nvPr/>
        </p:nvSpPr>
        <p:spPr>
          <a:xfrm>
            <a:off x="6695619" y="3264507"/>
            <a:ext cx="87524" cy="192323"/>
          </a:xfrm>
          <a:custGeom>
            <a:avLst/>
            <a:gdLst/>
            <a:ahLst/>
            <a:cxnLst/>
            <a:rect l="l" t="t" r="r" b="b"/>
            <a:pathLst>
              <a:path w="96520" h="212089">
                <a:moveTo>
                  <a:pt x="83820" y="0"/>
                </a:moveTo>
                <a:lnTo>
                  <a:pt x="66040" y="0"/>
                </a:lnTo>
                <a:lnTo>
                  <a:pt x="57150" y="7620"/>
                </a:lnTo>
                <a:lnTo>
                  <a:pt x="57150" y="22860"/>
                </a:lnTo>
                <a:lnTo>
                  <a:pt x="60960" y="29210"/>
                </a:lnTo>
                <a:lnTo>
                  <a:pt x="80010" y="29210"/>
                </a:lnTo>
                <a:lnTo>
                  <a:pt x="87629" y="20320"/>
                </a:lnTo>
                <a:lnTo>
                  <a:pt x="87629" y="6350"/>
                </a:lnTo>
                <a:lnTo>
                  <a:pt x="83820" y="0"/>
                </a:lnTo>
                <a:close/>
              </a:path>
              <a:path w="96520" h="212089">
                <a:moveTo>
                  <a:pt x="69276" y="78740"/>
                </a:moveTo>
                <a:lnTo>
                  <a:pt x="49529" y="78740"/>
                </a:lnTo>
                <a:lnTo>
                  <a:pt x="53340" y="81280"/>
                </a:lnTo>
                <a:lnTo>
                  <a:pt x="53340" y="90170"/>
                </a:lnTo>
                <a:lnTo>
                  <a:pt x="52824" y="94932"/>
                </a:lnTo>
                <a:lnTo>
                  <a:pt x="51117" y="100647"/>
                </a:lnTo>
                <a:lnTo>
                  <a:pt x="47982" y="108743"/>
                </a:lnTo>
                <a:lnTo>
                  <a:pt x="43179" y="120650"/>
                </a:lnTo>
                <a:lnTo>
                  <a:pt x="22860" y="171450"/>
                </a:lnTo>
                <a:lnTo>
                  <a:pt x="20320" y="179070"/>
                </a:lnTo>
                <a:lnTo>
                  <a:pt x="20320" y="185420"/>
                </a:lnTo>
                <a:lnTo>
                  <a:pt x="22760" y="195480"/>
                </a:lnTo>
                <a:lnTo>
                  <a:pt x="29368" y="203993"/>
                </a:lnTo>
                <a:lnTo>
                  <a:pt x="39072" y="209887"/>
                </a:lnTo>
                <a:lnTo>
                  <a:pt x="50800" y="212090"/>
                </a:lnTo>
                <a:lnTo>
                  <a:pt x="71338" y="205085"/>
                </a:lnTo>
                <a:lnTo>
                  <a:pt x="73047" y="203200"/>
                </a:lnTo>
                <a:lnTo>
                  <a:pt x="44450" y="203200"/>
                </a:lnTo>
                <a:lnTo>
                  <a:pt x="43179" y="198120"/>
                </a:lnTo>
                <a:lnTo>
                  <a:pt x="43179" y="184150"/>
                </a:lnTo>
                <a:lnTo>
                  <a:pt x="45720" y="179070"/>
                </a:lnTo>
                <a:lnTo>
                  <a:pt x="48260" y="171450"/>
                </a:lnTo>
                <a:lnTo>
                  <a:pt x="51633" y="164980"/>
                </a:lnTo>
                <a:lnTo>
                  <a:pt x="54292" y="158750"/>
                </a:lnTo>
                <a:lnTo>
                  <a:pt x="56475" y="152519"/>
                </a:lnTo>
                <a:lnTo>
                  <a:pt x="58420" y="146050"/>
                </a:lnTo>
                <a:lnTo>
                  <a:pt x="61694" y="137219"/>
                </a:lnTo>
                <a:lnTo>
                  <a:pt x="66516" y="124936"/>
                </a:lnTo>
                <a:lnTo>
                  <a:pt x="71100" y="113367"/>
                </a:lnTo>
                <a:lnTo>
                  <a:pt x="73660" y="106680"/>
                </a:lnTo>
                <a:lnTo>
                  <a:pt x="74929" y="102870"/>
                </a:lnTo>
                <a:lnTo>
                  <a:pt x="77470" y="99060"/>
                </a:lnTo>
                <a:lnTo>
                  <a:pt x="77470" y="96520"/>
                </a:lnTo>
                <a:lnTo>
                  <a:pt x="75009" y="85923"/>
                </a:lnTo>
                <a:lnTo>
                  <a:pt x="69276" y="78740"/>
                </a:lnTo>
                <a:close/>
              </a:path>
              <a:path w="96520" h="212089">
                <a:moveTo>
                  <a:pt x="96520" y="158750"/>
                </a:moveTo>
                <a:lnTo>
                  <a:pt x="86360" y="158750"/>
                </a:lnTo>
                <a:lnTo>
                  <a:pt x="86360" y="161290"/>
                </a:lnTo>
                <a:lnTo>
                  <a:pt x="85090" y="165100"/>
                </a:lnTo>
                <a:lnTo>
                  <a:pt x="78303" y="181232"/>
                </a:lnTo>
                <a:lnTo>
                  <a:pt x="69850" y="193198"/>
                </a:lnTo>
                <a:lnTo>
                  <a:pt x="60444" y="200640"/>
                </a:lnTo>
                <a:lnTo>
                  <a:pt x="50800" y="203200"/>
                </a:lnTo>
                <a:lnTo>
                  <a:pt x="73047" y="203200"/>
                </a:lnTo>
                <a:lnTo>
                  <a:pt x="85566" y="189388"/>
                </a:lnTo>
                <a:lnTo>
                  <a:pt x="93841" y="172977"/>
                </a:lnTo>
                <a:lnTo>
                  <a:pt x="96520" y="163830"/>
                </a:lnTo>
                <a:lnTo>
                  <a:pt x="96520" y="158750"/>
                </a:lnTo>
                <a:close/>
              </a:path>
              <a:path w="96520" h="212089">
                <a:moveTo>
                  <a:pt x="45720" y="69850"/>
                </a:moveTo>
                <a:lnTo>
                  <a:pt x="25181" y="76676"/>
                </a:lnTo>
                <a:lnTo>
                  <a:pt x="10953" y="92075"/>
                </a:lnTo>
                <a:lnTo>
                  <a:pt x="2678" y="108426"/>
                </a:lnTo>
                <a:lnTo>
                  <a:pt x="0" y="118110"/>
                </a:lnTo>
                <a:lnTo>
                  <a:pt x="0" y="121920"/>
                </a:lnTo>
                <a:lnTo>
                  <a:pt x="10160" y="121920"/>
                </a:lnTo>
                <a:lnTo>
                  <a:pt x="10160" y="120650"/>
                </a:lnTo>
                <a:lnTo>
                  <a:pt x="11429" y="116840"/>
                </a:lnTo>
                <a:lnTo>
                  <a:pt x="18375" y="99635"/>
                </a:lnTo>
                <a:lnTo>
                  <a:pt x="26987" y="87788"/>
                </a:lnTo>
                <a:lnTo>
                  <a:pt x="36075" y="80942"/>
                </a:lnTo>
                <a:lnTo>
                  <a:pt x="44450" y="78740"/>
                </a:lnTo>
                <a:lnTo>
                  <a:pt x="69276" y="78740"/>
                </a:lnTo>
                <a:lnTo>
                  <a:pt x="68262" y="77469"/>
                </a:lnTo>
                <a:lnTo>
                  <a:pt x="58181" y="71874"/>
                </a:lnTo>
                <a:lnTo>
                  <a:pt x="45720" y="69850"/>
                </a:lnTo>
                <a:close/>
              </a:path>
            </a:pathLst>
          </a:custGeom>
          <a:solidFill>
            <a:srgbClr val="009900"/>
          </a:solidFill>
        </p:spPr>
        <p:txBody>
          <a:bodyPr wrap="square" lIns="0" tIns="0" rIns="0" bIns="0" rtlCol="0"/>
          <a:lstStyle/>
          <a:p>
            <a:endParaRPr sz="1632"/>
          </a:p>
        </p:txBody>
      </p:sp>
      <p:sp>
        <p:nvSpPr>
          <p:cNvPr id="11" name="object 11"/>
          <p:cNvSpPr/>
          <p:nvPr/>
        </p:nvSpPr>
        <p:spPr>
          <a:xfrm>
            <a:off x="6830360" y="3098672"/>
            <a:ext cx="173897" cy="128983"/>
          </a:xfrm>
          <a:custGeom>
            <a:avLst/>
            <a:gdLst/>
            <a:ahLst/>
            <a:cxnLst/>
            <a:rect l="l" t="t" r="r" b="b"/>
            <a:pathLst>
              <a:path w="191770" h="142239">
                <a:moveTo>
                  <a:pt x="59665" y="8889"/>
                </a:moveTo>
                <a:lnTo>
                  <a:pt x="43179" y="8889"/>
                </a:lnTo>
                <a:lnTo>
                  <a:pt x="45624" y="15001"/>
                </a:lnTo>
                <a:lnTo>
                  <a:pt x="45613" y="25499"/>
                </a:lnTo>
                <a:lnTo>
                  <a:pt x="38734" y="57487"/>
                </a:lnTo>
                <a:lnTo>
                  <a:pt x="36508" y="66516"/>
                </a:lnTo>
                <a:lnTo>
                  <a:pt x="34925" y="72767"/>
                </a:lnTo>
                <a:lnTo>
                  <a:pt x="33020" y="78739"/>
                </a:lnTo>
                <a:lnTo>
                  <a:pt x="24129" y="119379"/>
                </a:lnTo>
                <a:lnTo>
                  <a:pt x="20320" y="130810"/>
                </a:lnTo>
                <a:lnTo>
                  <a:pt x="20320" y="138429"/>
                </a:lnTo>
                <a:lnTo>
                  <a:pt x="26670" y="142239"/>
                </a:lnTo>
                <a:lnTo>
                  <a:pt x="36829" y="142239"/>
                </a:lnTo>
                <a:lnTo>
                  <a:pt x="41909" y="138429"/>
                </a:lnTo>
                <a:lnTo>
                  <a:pt x="43179" y="134620"/>
                </a:lnTo>
                <a:lnTo>
                  <a:pt x="44450" y="132079"/>
                </a:lnTo>
                <a:lnTo>
                  <a:pt x="46989" y="121920"/>
                </a:lnTo>
                <a:lnTo>
                  <a:pt x="49529" y="115570"/>
                </a:lnTo>
                <a:lnTo>
                  <a:pt x="50970" y="109220"/>
                </a:lnTo>
                <a:lnTo>
                  <a:pt x="52704" y="102076"/>
                </a:lnTo>
                <a:lnTo>
                  <a:pt x="54598" y="93979"/>
                </a:lnTo>
                <a:lnTo>
                  <a:pt x="55879" y="87629"/>
                </a:lnTo>
                <a:lnTo>
                  <a:pt x="58420" y="80010"/>
                </a:lnTo>
                <a:lnTo>
                  <a:pt x="59689" y="73660"/>
                </a:lnTo>
                <a:lnTo>
                  <a:pt x="60959" y="66039"/>
                </a:lnTo>
                <a:lnTo>
                  <a:pt x="63321" y="58102"/>
                </a:lnTo>
                <a:lnTo>
                  <a:pt x="65563" y="52070"/>
                </a:lnTo>
                <a:lnTo>
                  <a:pt x="68996" y="46037"/>
                </a:lnTo>
                <a:lnTo>
                  <a:pt x="74929" y="38100"/>
                </a:lnTo>
                <a:lnTo>
                  <a:pt x="82222" y="29210"/>
                </a:lnTo>
                <a:lnTo>
                  <a:pt x="69850" y="29210"/>
                </a:lnTo>
                <a:lnTo>
                  <a:pt x="65385" y="15001"/>
                </a:lnTo>
                <a:lnTo>
                  <a:pt x="59665" y="8889"/>
                </a:lnTo>
                <a:close/>
              </a:path>
              <a:path w="191770" h="142239">
                <a:moveTo>
                  <a:pt x="152077" y="8889"/>
                </a:moveTo>
                <a:lnTo>
                  <a:pt x="121920" y="8889"/>
                </a:lnTo>
                <a:lnTo>
                  <a:pt x="132199" y="11727"/>
                </a:lnTo>
                <a:lnTo>
                  <a:pt x="137477" y="18256"/>
                </a:lnTo>
                <a:lnTo>
                  <a:pt x="139422" y="25499"/>
                </a:lnTo>
                <a:lnTo>
                  <a:pt x="139700" y="30479"/>
                </a:lnTo>
                <a:lnTo>
                  <a:pt x="137636" y="47247"/>
                </a:lnTo>
                <a:lnTo>
                  <a:pt x="126841" y="84593"/>
                </a:lnTo>
                <a:lnTo>
                  <a:pt x="116839" y="109220"/>
                </a:lnTo>
                <a:lnTo>
                  <a:pt x="116839" y="115570"/>
                </a:lnTo>
                <a:lnTo>
                  <a:pt x="119280" y="126702"/>
                </a:lnTo>
                <a:lnTo>
                  <a:pt x="125888" y="135096"/>
                </a:lnTo>
                <a:lnTo>
                  <a:pt x="135592" y="140394"/>
                </a:lnTo>
                <a:lnTo>
                  <a:pt x="147320" y="142239"/>
                </a:lnTo>
                <a:lnTo>
                  <a:pt x="167124" y="135413"/>
                </a:lnTo>
                <a:lnTo>
                  <a:pt x="168980" y="133350"/>
                </a:lnTo>
                <a:lnTo>
                  <a:pt x="140970" y="133350"/>
                </a:lnTo>
                <a:lnTo>
                  <a:pt x="139700" y="129539"/>
                </a:lnTo>
                <a:lnTo>
                  <a:pt x="147320" y="96520"/>
                </a:lnTo>
                <a:lnTo>
                  <a:pt x="151507" y="85744"/>
                </a:lnTo>
                <a:lnTo>
                  <a:pt x="157003" y="69373"/>
                </a:lnTo>
                <a:lnTo>
                  <a:pt x="161786" y="51335"/>
                </a:lnTo>
                <a:lnTo>
                  <a:pt x="163829" y="35560"/>
                </a:lnTo>
                <a:lnTo>
                  <a:pt x="159801" y="17145"/>
                </a:lnTo>
                <a:lnTo>
                  <a:pt x="152077" y="8889"/>
                </a:lnTo>
                <a:close/>
              </a:path>
              <a:path w="191770" h="142239">
                <a:moveTo>
                  <a:pt x="191770" y="90170"/>
                </a:moveTo>
                <a:lnTo>
                  <a:pt x="182879" y="90170"/>
                </a:lnTo>
                <a:lnTo>
                  <a:pt x="182879" y="91439"/>
                </a:lnTo>
                <a:lnTo>
                  <a:pt x="181609" y="95250"/>
                </a:lnTo>
                <a:lnTo>
                  <a:pt x="174823" y="111918"/>
                </a:lnTo>
                <a:lnTo>
                  <a:pt x="166370" y="123825"/>
                </a:lnTo>
                <a:lnTo>
                  <a:pt x="156964" y="130968"/>
                </a:lnTo>
                <a:lnTo>
                  <a:pt x="147320" y="133350"/>
                </a:lnTo>
                <a:lnTo>
                  <a:pt x="168980" y="133350"/>
                </a:lnTo>
                <a:lnTo>
                  <a:pt x="180975" y="120014"/>
                </a:lnTo>
                <a:lnTo>
                  <a:pt x="189110" y="103663"/>
                </a:lnTo>
                <a:lnTo>
                  <a:pt x="191677" y="94317"/>
                </a:lnTo>
                <a:lnTo>
                  <a:pt x="191770" y="90170"/>
                </a:lnTo>
                <a:close/>
              </a:path>
              <a:path w="191770" h="142239">
                <a:moveTo>
                  <a:pt x="35559" y="0"/>
                </a:moveTo>
                <a:lnTo>
                  <a:pt x="6429" y="26650"/>
                </a:lnTo>
                <a:lnTo>
                  <a:pt x="0" y="48260"/>
                </a:lnTo>
                <a:lnTo>
                  <a:pt x="0" y="52070"/>
                </a:lnTo>
                <a:lnTo>
                  <a:pt x="10159" y="52070"/>
                </a:lnTo>
                <a:lnTo>
                  <a:pt x="10159" y="50800"/>
                </a:lnTo>
                <a:lnTo>
                  <a:pt x="12700" y="43179"/>
                </a:lnTo>
                <a:lnTo>
                  <a:pt x="16118" y="29725"/>
                </a:lnTo>
                <a:lnTo>
                  <a:pt x="20796" y="18891"/>
                </a:lnTo>
                <a:lnTo>
                  <a:pt x="27166" y="11568"/>
                </a:lnTo>
                <a:lnTo>
                  <a:pt x="35559" y="8889"/>
                </a:lnTo>
                <a:lnTo>
                  <a:pt x="59665" y="8889"/>
                </a:lnTo>
                <a:lnTo>
                  <a:pt x="56991" y="6032"/>
                </a:lnTo>
                <a:lnTo>
                  <a:pt x="46454" y="1349"/>
                </a:lnTo>
                <a:lnTo>
                  <a:pt x="35559" y="0"/>
                </a:lnTo>
                <a:close/>
              </a:path>
              <a:path w="191770" h="142239">
                <a:moveTo>
                  <a:pt x="123189" y="0"/>
                </a:moveTo>
                <a:lnTo>
                  <a:pt x="104854" y="2778"/>
                </a:lnTo>
                <a:lnTo>
                  <a:pt x="89852" y="9842"/>
                </a:lnTo>
                <a:lnTo>
                  <a:pt x="78184" y="19288"/>
                </a:lnTo>
                <a:lnTo>
                  <a:pt x="69850" y="29210"/>
                </a:lnTo>
                <a:lnTo>
                  <a:pt x="82222" y="29210"/>
                </a:lnTo>
                <a:lnTo>
                  <a:pt x="82629" y="28713"/>
                </a:lnTo>
                <a:lnTo>
                  <a:pt x="92710" y="19208"/>
                </a:lnTo>
                <a:lnTo>
                  <a:pt x="105648" y="11846"/>
                </a:lnTo>
                <a:lnTo>
                  <a:pt x="121920" y="8889"/>
                </a:lnTo>
                <a:lnTo>
                  <a:pt x="152077" y="8889"/>
                </a:lnTo>
                <a:lnTo>
                  <a:pt x="149701" y="6350"/>
                </a:lnTo>
                <a:lnTo>
                  <a:pt x="136505" y="1270"/>
                </a:lnTo>
                <a:lnTo>
                  <a:pt x="123189" y="0"/>
                </a:lnTo>
                <a:close/>
              </a:path>
            </a:pathLst>
          </a:custGeom>
          <a:solidFill>
            <a:srgbClr val="0000FF"/>
          </a:solidFill>
        </p:spPr>
        <p:txBody>
          <a:bodyPr wrap="square" lIns="0" tIns="0" rIns="0" bIns="0" rtlCol="0"/>
          <a:lstStyle/>
          <a:p>
            <a:endParaRPr sz="1632"/>
          </a:p>
        </p:txBody>
      </p:sp>
      <p:sp>
        <p:nvSpPr>
          <p:cNvPr id="12" name="object 12"/>
          <p:cNvSpPr/>
          <p:nvPr/>
        </p:nvSpPr>
        <p:spPr>
          <a:xfrm>
            <a:off x="7035352" y="3130918"/>
            <a:ext cx="72553" cy="137045"/>
          </a:xfrm>
          <a:custGeom>
            <a:avLst/>
            <a:gdLst/>
            <a:ahLst/>
            <a:cxnLst/>
            <a:rect l="l" t="t" r="r" b="b"/>
            <a:pathLst>
              <a:path w="80009" h="151130">
                <a:moveTo>
                  <a:pt x="64770" y="0"/>
                </a:moveTo>
                <a:lnTo>
                  <a:pt x="53340" y="0"/>
                </a:lnTo>
                <a:lnTo>
                  <a:pt x="45720" y="6350"/>
                </a:lnTo>
                <a:lnTo>
                  <a:pt x="45720" y="19050"/>
                </a:lnTo>
                <a:lnTo>
                  <a:pt x="50800" y="21589"/>
                </a:lnTo>
                <a:lnTo>
                  <a:pt x="62229" y="21589"/>
                </a:lnTo>
                <a:lnTo>
                  <a:pt x="68579" y="16510"/>
                </a:lnTo>
                <a:lnTo>
                  <a:pt x="68579" y="3810"/>
                </a:lnTo>
                <a:lnTo>
                  <a:pt x="64770" y="0"/>
                </a:lnTo>
                <a:close/>
              </a:path>
              <a:path w="80009" h="151130">
                <a:moveTo>
                  <a:pt x="55708" y="58419"/>
                </a:moveTo>
                <a:lnTo>
                  <a:pt x="39370" y="58419"/>
                </a:lnTo>
                <a:lnTo>
                  <a:pt x="41910" y="59689"/>
                </a:lnTo>
                <a:lnTo>
                  <a:pt x="41910" y="69850"/>
                </a:lnTo>
                <a:lnTo>
                  <a:pt x="40640" y="74929"/>
                </a:lnTo>
                <a:lnTo>
                  <a:pt x="38174" y="81279"/>
                </a:lnTo>
                <a:lnTo>
                  <a:pt x="34131" y="91281"/>
                </a:lnTo>
                <a:lnTo>
                  <a:pt x="29745" y="102254"/>
                </a:lnTo>
                <a:lnTo>
                  <a:pt x="26670" y="110489"/>
                </a:lnTo>
                <a:lnTo>
                  <a:pt x="24129" y="113029"/>
                </a:lnTo>
                <a:lnTo>
                  <a:pt x="24129" y="115569"/>
                </a:lnTo>
                <a:lnTo>
                  <a:pt x="21590" y="123189"/>
                </a:lnTo>
                <a:lnTo>
                  <a:pt x="20320" y="125729"/>
                </a:lnTo>
                <a:lnTo>
                  <a:pt x="19050" y="129539"/>
                </a:lnTo>
                <a:lnTo>
                  <a:pt x="19050" y="132079"/>
                </a:lnTo>
                <a:lnTo>
                  <a:pt x="20855" y="140414"/>
                </a:lnTo>
                <a:lnTo>
                  <a:pt x="25876" y="146367"/>
                </a:lnTo>
                <a:lnTo>
                  <a:pt x="33516" y="149939"/>
                </a:lnTo>
                <a:lnTo>
                  <a:pt x="43179" y="151129"/>
                </a:lnTo>
                <a:lnTo>
                  <a:pt x="59114" y="146684"/>
                </a:lnTo>
                <a:lnTo>
                  <a:pt x="61276" y="144779"/>
                </a:lnTo>
                <a:lnTo>
                  <a:pt x="39370" y="144779"/>
                </a:lnTo>
                <a:lnTo>
                  <a:pt x="36829" y="139700"/>
                </a:lnTo>
                <a:lnTo>
                  <a:pt x="36829" y="132079"/>
                </a:lnTo>
                <a:lnTo>
                  <a:pt x="40640" y="124460"/>
                </a:lnTo>
                <a:lnTo>
                  <a:pt x="41910" y="120650"/>
                </a:lnTo>
                <a:lnTo>
                  <a:pt x="45720" y="113029"/>
                </a:lnTo>
                <a:lnTo>
                  <a:pt x="47168" y="108069"/>
                </a:lnTo>
                <a:lnTo>
                  <a:pt x="50641" y="99059"/>
                </a:lnTo>
                <a:lnTo>
                  <a:pt x="54919" y="88900"/>
                </a:lnTo>
                <a:lnTo>
                  <a:pt x="58420" y="81279"/>
                </a:lnTo>
                <a:lnTo>
                  <a:pt x="60960" y="73660"/>
                </a:lnTo>
                <a:lnTo>
                  <a:pt x="60960" y="69850"/>
                </a:lnTo>
                <a:lnTo>
                  <a:pt x="59154" y="62587"/>
                </a:lnTo>
                <a:lnTo>
                  <a:pt x="55708" y="58419"/>
                </a:lnTo>
                <a:close/>
              </a:path>
              <a:path w="80009" h="151130">
                <a:moveTo>
                  <a:pt x="80010" y="113029"/>
                </a:moveTo>
                <a:lnTo>
                  <a:pt x="71120" y="113029"/>
                </a:lnTo>
                <a:lnTo>
                  <a:pt x="71120" y="115569"/>
                </a:lnTo>
                <a:lnTo>
                  <a:pt x="69850" y="118110"/>
                </a:lnTo>
                <a:lnTo>
                  <a:pt x="65881" y="128170"/>
                </a:lnTo>
                <a:lnTo>
                  <a:pt x="60007" y="136683"/>
                </a:lnTo>
                <a:lnTo>
                  <a:pt x="52704" y="142577"/>
                </a:lnTo>
                <a:lnTo>
                  <a:pt x="44450" y="144779"/>
                </a:lnTo>
                <a:lnTo>
                  <a:pt x="61276" y="144779"/>
                </a:lnTo>
                <a:lnTo>
                  <a:pt x="70643" y="136524"/>
                </a:lnTo>
                <a:lnTo>
                  <a:pt x="77648" y="125412"/>
                </a:lnTo>
                <a:lnTo>
                  <a:pt x="80010" y="118110"/>
                </a:lnTo>
                <a:lnTo>
                  <a:pt x="80010" y="113029"/>
                </a:lnTo>
                <a:close/>
              </a:path>
              <a:path w="80009" h="151130">
                <a:moveTo>
                  <a:pt x="36829" y="50800"/>
                </a:moveTo>
                <a:lnTo>
                  <a:pt x="20895" y="55423"/>
                </a:lnTo>
                <a:lnTo>
                  <a:pt x="9366" y="65881"/>
                </a:lnTo>
                <a:lnTo>
                  <a:pt x="2361" y="77053"/>
                </a:lnTo>
                <a:lnTo>
                  <a:pt x="0" y="83819"/>
                </a:lnTo>
                <a:lnTo>
                  <a:pt x="0" y="88900"/>
                </a:lnTo>
                <a:lnTo>
                  <a:pt x="8890" y="88900"/>
                </a:lnTo>
                <a:lnTo>
                  <a:pt x="8890" y="86360"/>
                </a:lnTo>
                <a:lnTo>
                  <a:pt x="10160" y="83819"/>
                </a:lnTo>
                <a:lnTo>
                  <a:pt x="14843" y="72886"/>
                </a:lnTo>
                <a:lnTo>
                  <a:pt x="20954" y="64928"/>
                </a:lnTo>
                <a:lnTo>
                  <a:pt x="28019" y="60067"/>
                </a:lnTo>
                <a:lnTo>
                  <a:pt x="35560" y="58419"/>
                </a:lnTo>
                <a:lnTo>
                  <a:pt x="55708" y="58419"/>
                </a:lnTo>
                <a:lnTo>
                  <a:pt x="54133" y="56515"/>
                </a:lnTo>
                <a:lnTo>
                  <a:pt x="46493" y="52347"/>
                </a:lnTo>
                <a:lnTo>
                  <a:pt x="36829" y="50800"/>
                </a:lnTo>
                <a:close/>
              </a:path>
            </a:pathLst>
          </a:custGeom>
          <a:solidFill>
            <a:srgbClr val="0000FF"/>
          </a:solidFill>
        </p:spPr>
        <p:txBody>
          <a:bodyPr wrap="square" lIns="0" tIns="0" rIns="0" bIns="0" rtlCol="0"/>
          <a:lstStyle/>
          <a:p>
            <a:endParaRPr sz="1632"/>
          </a:p>
        </p:txBody>
      </p:sp>
      <p:sp>
        <p:nvSpPr>
          <p:cNvPr id="13" name="object 13"/>
          <p:cNvSpPr txBox="1">
            <a:spLocks noGrp="1"/>
          </p:cNvSpPr>
          <p:nvPr>
            <p:ph type="title"/>
          </p:nvPr>
        </p:nvSpPr>
        <p:spPr>
          <a:xfrm>
            <a:off x="2813450" y="174665"/>
            <a:ext cx="3512494" cy="1365845"/>
          </a:xfrm>
          <a:prstGeom prst="rect">
            <a:avLst/>
          </a:prstGeom>
        </p:spPr>
        <p:txBody>
          <a:bodyPr vert="horz" wrap="square" lIns="0" tIns="11516" rIns="0" bIns="0" rtlCol="0" anchor="ctr">
            <a:spAutoFit/>
          </a:bodyPr>
          <a:lstStyle/>
          <a:p>
            <a:pPr marL="11516">
              <a:spcBef>
                <a:spcPts val="91"/>
              </a:spcBef>
            </a:pPr>
            <a:r>
              <a:rPr spc="-9" dirty="0"/>
              <a:t>Law </a:t>
            </a:r>
            <a:r>
              <a:rPr spc="-5" dirty="0"/>
              <a:t>of </a:t>
            </a:r>
            <a:r>
              <a:rPr spc="-9" dirty="0"/>
              <a:t>Mass</a:t>
            </a:r>
            <a:r>
              <a:rPr spc="-59" dirty="0"/>
              <a:t> </a:t>
            </a:r>
            <a:r>
              <a:rPr spc="-9" dirty="0"/>
              <a:t>Action</a:t>
            </a:r>
          </a:p>
        </p:txBody>
      </p:sp>
      <p:sp>
        <p:nvSpPr>
          <p:cNvPr id="14" name="object 14"/>
          <p:cNvSpPr txBox="1"/>
          <p:nvPr/>
        </p:nvSpPr>
        <p:spPr>
          <a:xfrm>
            <a:off x="155472" y="1518626"/>
            <a:ext cx="3281590" cy="290807"/>
          </a:xfrm>
          <a:prstGeom prst="rect">
            <a:avLst/>
          </a:prstGeom>
        </p:spPr>
        <p:txBody>
          <a:bodyPr vert="horz" wrap="square" lIns="0" tIns="11516" rIns="0" bIns="0" rtlCol="0">
            <a:spAutoFit/>
          </a:bodyPr>
          <a:lstStyle/>
          <a:p>
            <a:pPr marL="11516">
              <a:spcBef>
                <a:spcPts val="91"/>
              </a:spcBef>
            </a:pPr>
            <a:r>
              <a:rPr sz="1814" spc="-32" dirty="0">
                <a:solidFill>
                  <a:srgbClr val="333333"/>
                </a:solidFill>
                <a:latin typeface="BitstreamVeraSans-Roman"/>
                <a:cs typeface="BitstreamVeraSans-Roman"/>
              </a:rPr>
              <a:t>Waage </a:t>
            </a:r>
            <a:r>
              <a:rPr sz="1814" dirty="0">
                <a:solidFill>
                  <a:srgbClr val="333333"/>
                </a:solidFill>
                <a:latin typeface="BitstreamVeraSans-Roman"/>
                <a:cs typeface="BitstreamVeraSans-Roman"/>
              </a:rPr>
              <a:t>and </a:t>
            </a:r>
            <a:r>
              <a:rPr sz="1814" spc="-9" dirty="0">
                <a:solidFill>
                  <a:srgbClr val="333333"/>
                </a:solidFill>
                <a:latin typeface="BitstreamVeraSans-Roman"/>
                <a:cs typeface="BitstreamVeraSans-Roman"/>
              </a:rPr>
              <a:t>Guldberg</a:t>
            </a:r>
            <a:r>
              <a:rPr sz="1814" spc="-23" dirty="0">
                <a:solidFill>
                  <a:srgbClr val="333333"/>
                </a:solidFill>
                <a:latin typeface="BitstreamVeraSans-Roman"/>
                <a:cs typeface="BitstreamVeraSans-Roman"/>
              </a:rPr>
              <a:t> </a:t>
            </a:r>
            <a:r>
              <a:rPr sz="1814" spc="-5" dirty="0">
                <a:solidFill>
                  <a:srgbClr val="333333"/>
                </a:solidFill>
                <a:latin typeface="BitstreamVeraSans-Roman"/>
                <a:cs typeface="BitstreamVeraSans-Roman"/>
              </a:rPr>
              <a:t>(1864)</a:t>
            </a:r>
            <a:endParaRPr sz="1814">
              <a:latin typeface="BitstreamVeraSans-Roman"/>
              <a:cs typeface="BitstreamVeraSans-Roman"/>
            </a:endParaRPr>
          </a:p>
        </p:txBody>
      </p:sp>
      <p:sp>
        <p:nvSpPr>
          <p:cNvPr id="15" name="object 15"/>
          <p:cNvSpPr/>
          <p:nvPr/>
        </p:nvSpPr>
        <p:spPr>
          <a:xfrm>
            <a:off x="196930" y="2222275"/>
            <a:ext cx="3249920" cy="2844544"/>
          </a:xfrm>
          <a:prstGeom prst="rect">
            <a:avLst/>
          </a:prstGeom>
          <a:blipFill>
            <a:blip r:embed="rId2" cstate="print"/>
            <a:stretch>
              <a:fillRect/>
            </a:stretch>
          </a:blipFill>
        </p:spPr>
        <p:txBody>
          <a:bodyPr wrap="square" lIns="0" tIns="0" rIns="0" bIns="0" rtlCol="0"/>
          <a:lstStyle/>
          <a:p>
            <a:endParaRPr sz="1632"/>
          </a:p>
        </p:txBody>
      </p:sp>
      <p:sp>
        <p:nvSpPr>
          <p:cNvPr id="16" name="object 16"/>
          <p:cNvSpPr txBox="1"/>
          <p:nvPr/>
        </p:nvSpPr>
        <p:spPr>
          <a:xfrm>
            <a:off x="6089857" y="1902120"/>
            <a:ext cx="1041656" cy="346464"/>
          </a:xfrm>
          <a:prstGeom prst="rect">
            <a:avLst/>
          </a:prstGeom>
        </p:spPr>
        <p:txBody>
          <a:bodyPr vert="horz" wrap="square" lIns="0" tIns="11516" rIns="0" bIns="0" rtlCol="0">
            <a:spAutoFit/>
          </a:bodyPr>
          <a:lstStyle/>
          <a:p>
            <a:pPr marL="11516">
              <a:spcBef>
                <a:spcPts val="91"/>
              </a:spcBef>
            </a:pPr>
            <a:r>
              <a:rPr sz="2176" dirty="0">
                <a:solidFill>
                  <a:srgbClr val="009900"/>
                </a:solidFill>
                <a:latin typeface="BitstreamVeraSans-Roman"/>
                <a:cs typeface="BitstreamVeraSans-Roman"/>
              </a:rPr>
              <a:t>a</a:t>
            </a:r>
            <a:r>
              <a:rPr sz="2176" spc="-5" dirty="0">
                <a:solidFill>
                  <a:srgbClr val="009900"/>
                </a:solidFill>
                <a:latin typeface="BitstreamVeraSans-Roman"/>
                <a:cs typeface="BitstreamVeraSans-Roman"/>
              </a:rPr>
              <a:t>cti</a:t>
            </a:r>
            <a:r>
              <a:rPr sz="2176" spc="-14" dirty="0">
                <a:solidFill>
                  <a:srgbClr val="009900"/>
                </a:solidFill>
                <a:latin typeface="BitstreamVeraSans-Roman"/>
                <a:cs typeface="BitstreamVeraSans-Roman"/>
              </a:rPr>
              <a:t>v</a:t>
            </a:r>
            <a:r>
              <a:rPr sz="2176" dirty="0">
                <a:solidFill>
                  <a:srgbClr val="009900"/>
                </a:solidFill>
                <a:latin typeface="BitstreamVeraSans-Roman"/>
                <a:cs typeface="BitstreamVeraSans-Roman"/>
              </a:rPr>
              <a:t>ity</a:t>
            </a:r>
            <a:endParaRPr sz="2176">
              <a:latin typeface="BitstreamVeraSans-Roman"/>
              <a:cs typeface="BitstreamVeraSans-Roman"/>
            </a:endParaRPr>
          </a:p>
        </p:txBody>
      </p:sp>
      <p:sp>
        <p:nvSpPr>
          <p:cNvPr id="17" name="object 17"/>
          <p:cNvSpPr txBox="1"/>
          <p:nvPr/>
        </p:nvSpPr>
        <p:spPr>
          <a:xfrm>
            <a:off x="4164320" y="2391567"/>
            <a:ext cx="1884079" cy="346464"/>
          </a:xfrm>
          <a:prstGeom prst="rect">
            <a:avLst/>
          </a:prstGeom>
        </p:spPr>
        <p:txBody>
          <a:bodyPr vert="horz" wrap="square" lIns="0" tIns="11516" rIns="0" bIns="0" rtlCol="0">
            <a:spAutoFit/>
          </a:bodyPr>
          <a:lstStyle/>
          <a:p>
            <a:pPr marL="11516">
              <a:spcBef>
                <a:spcPts val="91"/>
              </a:spcBef>
            </a:pPr>
            <a:r>
              <a:rPr sz="2176" spc="-5" dirty="0">
                <a:solidFill>
                  <a:srgbClr val="FF0000"/>
                </a:solidFill>
                <a:latin typeface="BitstreamVeraSans-Roman"/>
                <a:cs typeface="BitstreamVeraSans-Roman"/>
              </a:rPr>
              <a:t>rate-constant</a:t>
            </a:r>
            <a:endParaRPr sz="2176">
              <a:latin typeface="BitstreamVeraSans-Roman"/>
              <a:cs typeface="BitstreamVeraSans-Roman"/>
            </a:endParaRPr>
          </a:p>
        </p:txBody>
      </p:sp>
      <p:sp>
        <p:nvSpPr>
          <p:cNvPr id="18" name="object 18"/>
          <p:cNvSpPr txBox="1"/>
          <p:nvPr/>
        </p:nvSpPr>
        <p:spPr>
          <a:xfrm>
            <a:off x="3772764" y="4056834"/>
            <a:ext cx="1102117" cy="346464"/>
          </a:xfrm>
          <a:prstGeom prst="rect">
            <a:avLst/>
          </a:prstGeom>
        </p:spPr>
        <p:txBody>
          <a:bodyPr vert="horz" wrap="square" lIns="0" tIns="11516" rIns="0" bIns="0" rtlCol="0">
            <a:spAutoFit/>
          </a:bodyPr>
          <a:lstStyle/>
          <a:p>
            <a:pPr marL="11516">
              <a:spcBef>
                <a:spcPts val="91"/>
              </a:spcBef>
            </a:pPr>
            <a:r>
              <a:rPr sz="2176" spc="-5" dirty="0">
                <a:solidFill>
                  <a:srgbClr val="333333"/>
                </a:solidFill>
                <a:latin typeface="BitstreamVeraSans-Roman"/>
                <a:cs typeface="BitstreamVeraSans-Roman"/>
              </a:rPr>
              <a:t>v</a:t>
            </a:r>
            <a:r>
              <a:rPr sz="2176" dirty="0">
                <a:solidFill>
                  <a:srgbClr val="333333"/>
                </a:solidFill>
                <a:latin typeface="BitstreamVeraSans-Roman"/>
                <a:cs typeface="BitstreamVeraSans-Roman"/>
              </a:rPr>
              <a:t>el</a:t>
            </a:r>
            <a:r>
              <a:rPr sz="2176" spc="-9" dirty="0">
                <a:solidFill>
                  <a:srgbClr val="333333"/>
                </a:solidFill>
                <a:latin typeface="BitstreamVeraSans-Roman"/>
                <a:cs typeface="BitstreamVeraSans-Roman"/>
              </a:rPr>
              <a:t>o</a:t>
            </a:r>
            <a:r>
              <a:rPr sz="2176" spc="-5" dirty="0">
                <a:solidFill>
                  <a:srgbClr val="333333"/>
                </a:solidFill>
                <a:latin typeface="BitstreamVeraSans-Roman"/>
                <a:cs typeface="BitstreamVeraSans-Roman"/>
              </a:rPr>
              <a:t>c</a:t>
            </a:r>
            <a:r>
              <a:rPr sz="2176" spc="5" dirty="0">
                <a:solidFill>
                  <a:srgbClr val="333333"/>
                </a:solidFill>
                <a:latin typeface="BitstreamVeraSans-Roman"/>
                <a:cs typeface="BitstreamVeraSans-Roman"/>
              </a:rPr>
              <a:t>i</a:t>
            </a:r>
            <a:r>
              <a:rPr sz="2176" spc="-14" dirty="0">
                <a:solidFill>
                  <a:srgbClr val="333333"/>
                </a:solidFill>
                <a:latin typeface="BitstreamVeraSans-Roman"/>
                <a:cs typeface="BitstreamVeraSans-Roman"/>
              </a:rPr>
              <a:t>t</a:t>
            </a:r>
            <a:r>
              <a:rPr sz="2176" dirty="0">
                <a:solidFill>
                  <a:srgbClr val="333333"/>
                </a:solidFill>
                <a:latin typeface="BitstreamVeraSans-Roman"/>
                <a:cs typeface="BitstreamVeraSans-Roman"/>
              </a:rPr>
              <a:t>y</a:t>
            </a:r>
            <a:endParaRPr sz="2176">
              <a:latin typeface="BitstreamVeraSans-Roman"/>
              <a:cs typeface="BitstreamVeraSans-Roman"/>
            </a:endParaRPr>
          </a:p>
        </p:txBody>
      </p:sp>
      <p:sp>
        <p:nvSpPr>
          <p:cNvPr id="19" name="object 19"/>
          <p:cNvSpPr/>
          <p:nvPr/>
        </p:nvSpPr>
        <p:spPr>
          <a:xfrm>
            <a:off x="4214993" y="3680249"/>
            <a:ext cx="266028" cy="370827"/>
          </a:xfrm>
          <a:custGeom>
            <a:avLst/>
            <a:gdLst/>
            <a:ahLst/>
            <a:cxnLst/>
            <a:rect l="l" t="t" r="r" b="b"/>
            <a:pathLst>
              <a:path w="293370" h="408939">
                <a:moveTo>
                  <a:pt x="0" y="408939"/>
                </a:moveTo>
                <a:lnTo>
                  <a:pt x="293370" y="0"/>
                </a:lnTo>
              </a:path>
            </a:pathLst>
          </a:custGeom>
          <a:ln w="17970">
            <a:solidFill>
              <a:srgbClr val="4C4C4C"/>
            </a:solidFill>
          </a:ln>
        </p:spPr>
        <p:txBody>
          <a:bodyPr wrap="square" lIns="0" tIns="0" rIns="0" bIns="0" rtlCol="0"/>
          <a:lstStyle/>
          <a:p>
            <a:endParaRPr sz="1632"/>
          </a:p>
        </p:txBody>
      </p:sp>
      <p:sp>
        <p:nvSpPr>
          <p:cNvPr id="20" name="object 20"/>
          <p:cNvSpPr/>
          <p:nvPr/>
        </p:nvSpPr>
        <p:spPr>
          <a:xfrm>
            <a:off x="4426893" y="3538597"/>
            <a:ext cx="156623" cy="184262"/>
          </a:xfrm>
          <a:custGeom>
            <a:avLst/>
            <a:gdLst/>
            <a:ahLst/>
            <a:cxnLst/>
            <a:rect l="l" t="t" r="r" b="b"/>
            <a:pathLst>
              <a:path w="172720" h="203200">
                <a:moveTo>
                  <a:pt x="172720" y="0"/>
                </a:moveTo>
                <a:lnTo>
                  <a:pt x="0" y="124460"/>
                </a:lnTo>
                <a:lnTo>
                  <a:pt x="110490" y="203200"/>
                </a:lnTo>
                <a:lnTo>
                  <a:pt x="172720" y="0"/>
                </a:lnTo>
                <a:close/>
              </a:path>
            </a:pathLst>
          </a:custGeom>
          <a:solidFill>
            <a:srgbClr val="4C4C4C"/>
          </a:solidFill>
        </p:spPr>
        <p:txBody>
          <a:bodyPr wrap="square" lIns="0" tIns="0" rIns="0" bIns="0" rtlCol="0"/>
          <a:lstStyle/>
          <a:p>
            <a:endParaRPr sz="1632"/>
          </a:p>
        </p:txBody>
      </p:sp>
      <p:sp>
        <p:nvSpPr>
          <p:cNvPr id="21" name="object 21"/>
          <p:cNvSpPr/>
          <p:nvPr/>
        </p:nvSpPr>
        <p:spPr>
          <a:xfrm>
            <a:off x="5205401" y="2755483"/>
            <a:ext cx="110557" cy="204991"/>
          </a:xfrm>
          <a:custGeom>
            <a:avLst/>
            <a:gdLst/>
            <a:ahLst/>
            <a:cxnLst/>
            <a:rect l="l" t="t" r="r" b="b"/>
            <a:pathLst>
              <a:path w="121920" h="226060">
                <a:moveTo>
                  <a:pt x="0" y="0"/>
                </a:moveTo>
                <a:lnTo>
                  <a:pt x="121920" y="226060"/>
                </a:lnTo>
              </a:path>
            </a:pathLst>
          </a:custGeom>
          <a:ln w="17970">
            <a:solidFill>
              <a:srgbClr val="4C4C4C"/>
            </a:solidFill>
          </a:ln>
        </p:spPr>
        <p:txBody>
          <a:bodyPr wrap="square" lIns="0" tIns="0" rIns="0" bIns="0" rtlCol="0"/>
          <a:lstStyle/>
          <a:p>
            <a:endParaRPr sz="1632"/>
          </a:p>
        </p:txBody>
      </p:sp>
      <p:sp>
        <p:nvSpPr>
          <p:cNvPr id="22" name="object 22"/>
          <p:cNvSpPr/>
          <p:nvPr/>
        </p:nvSpPr>
        <p:spPr>
          <a:xfrm>
            <a:off x="5258376" y="2923623"/>
            <a:ext cx="141651" cy="190020"/>
          </a:xfrm>
          <a:custGeom>
            <a:avLst/>
            <a:gdLst/>
            <a:ahLst/>
            <a:cxnLst/>
            <a:rect l="l" t="t" r="r" b="b"/>
            <a:pathLst>
              <a:path w="156210" h="209550">
                <a:moveTo>
                  <a:pt x="119379" y="0"/>
                </a:moveTo>
                <a:lnTo>
                  <a:pt x="0" y="64769"/>
                </a:lnTo>
                <a:lnTo>
                  <a:pt x="156209" y="209550"/>
                </a:lnTo>
                <a:lnTo>
                  <a:pt x="119379" y="0"/>
                </a:lnTo>
                <a:close/>
              </a:path>
            </a:pathLst>
          </a:custGeom>
          <a:solidFill>
            <a:srgbClr val="4C4C4C"/>
          </a:solidFill>
        </p:spPr>
        <p:txBody>
          <a:bodyPr wrap="square" lIns="0" tIns="0" rIns="0" bIns="0" rtlCol="0"/>
          <a:lstStyle/>
          <a:p>
            <a:endParaRPr sz="1632"/>
          </a:p>
        </p:txBody>
      </p:sp>
      <p:sp>
        <p:nvSpPr>
          <p:cNvPr id="23" name="object 23"/>
          <p:cNvSpPr/>
          <p:nvPr/>
        </p:nvSpPr>
        <p:spPr>
          <a:xfrm>
            <a:off x="6545906" y="2239549"/>
            <a:ext cx="0" cy="696741"/>
          </a:xfrm>
          <a:custGeom>
            <a:avLst/>
            <a:gdLst/>
            <a:ahLst/>
            <a:cxnLst/>
            <a:rect l="l" t="t" r="r" b="b"/>
            <a:pathLst>
              <a:path h="768350">
                <a:moveTo>
                  <a:pt x="0" y="0"/>
                </a:moveTo>
                <a:lnTo>
                  <a:pt x="0" y="768350"/>
                </a:lnTo>
              </a:path>
            </a:pathLst>
          </a:custGeom>
          <a:ln w="17970">
            <a:solidFill>
              <a:srgbClr val="4C4C4C"/>
            </a:solidFill>
          </a:ln>
        </p:spPr>
        <p:txBody>
          <a:bodyPr wrap="square" lIns="0" tIns="0" rIns="0" bIns="0" rtlCol="0"/>
          <a:lstStyle/>
          <a:p>
            <a:endParaRPr sz="1632"/>
          </a:p>
        </p:txBody>
      </p:sp>
      <p:sp>
        <p:nvSpPr>
          <p:cNvPr id="24" name="object 24"/>
          <p:cNvSpPr/>
          <p:nvPr/>
        </p:nvSpPr>
        <p:spPr>
          <a:xfrm>
            <a:off x="6484868" y="2928229"/>
            <a:ext cx="122074" cy="183110"/>
          </a:xfrm>
          <a:custGeom>
            <a:avLst/>
            <a:gdLst/>
            <a:ahLst/>
            <a:cxnLst/>
            <a:rect l="l" t="t" r="r" b="b"/>
            <a:pathLst>
              <a:path w="134620" h="201930">
                <a:moveTo>
                  <a:pt x="134620" y="0"/>
                </a:moveTo>
                <a:lnTo>
                  <a:pt x="0" y="0"/>
                </a:lnTo>
                <a:lnTo>
                  <a:pt x="67309" y="201930"/>
                </a:lnTo>
                <a:lnTo>
                  <a:pt x="134620" y="0"/>
                </a:lnTo>
                <a:close/>
              </a:path>
            </a:pathLst>
          </a:custGeom>
          <a:solidFill>
            <a:srgbClr val="4C4C4C"/>
          </a:solidFill>
        </p:spPr>
        <p:txBody>
          <a:bodyPr wrap="square" lIns="0" tIns="0" rIns="0" bIns="0" rtlCol="0"/>
          <a:lstStyle/>
          <a:p>
            <a:endParaRPr sz="1632"/>
          </a:p>
        </p:txBody>
      </p:sp>
      <p:sp>
        <p:nvSpPr>
          <p:cNvPr id="25" name="object 25"/>
          <p:cNvSpPr/>
          <p:nvPr/>
        </p:nvSpPr>
        <p:spPr>
          <a:xfrm>
            <a:off x="7322109" y="2686385"/>
            <a:ext cx="490597" cy="310942"/>
          </a:xfrm>
          <a:custGeom>
            <a:avLst/>
            <a:gdLst/>
            <a:ahLst/>
            <a:cxnLst/>
            <a:rect l="l" t="t" r="r" b="b"/>
            <a:pathLst>
              <a:path w="541020" h="342900">
                <a:moveTo>
                  <a:pt x="541020" y="0"/>
                </a:moveTo>
                <a:lnTo>
                  <a:pt x="0" y="342900"/>
                </a:lnTo>
              </a:path>
            </a:pathLst>
          </a:custGeom>
          <a:ln w="17970">
            <a:solidFill>
              <a:srgbClr val="4C4C4C"/>
            </a:solidFill>
          </a:ln>
        </p:spPr>
        <p:txBody>
          <a:bodyPr wrap="square" lIns="0" tIns="0" rIns="0" bIns="0" rtlCol="0"/>
          <a:lstStyle/>
          <a:p>
            <a:endParaRPr sz="1632"/>
          </a:p>
        </p:txBody>
      </p:sp>
      <p:sp>
        <p:nvSpPr>
          <p:cNvPr id="26" name="object 26"/>
          <p:cNvSpPr/>
          <p:nvPr/>
        </p:nvSpPr>
        <p:spPr>
          <a:xfrm>
            <a:off x="7173549" y="2942048"/>
            <a:ext cx="188868" cy="149713"/>
          </a:xfrm>
          <a:custGeom>
            <a:avLst/>
            <a:gdLst/>
            <a:ahLst/>
            <a:cxnLst/>
            <a:rect l="l" t="t" r="r" b="b"/>
            <a:pathLst>
              <a:path w="208279" h="165100">
                <a:moveTo>
                  <a:pt x="135890" y="0"/>
                </a:moveTo>
                <a:lnTo>
                  <a:pt x="0" y="165100"/>
                </a:lnTo>
                <a:lnTo>
                  <a:pt x="208279" y="113030"/>
                </a:lnTo>
                <a:lnTo>
                  <a:pt x="135890" y="0"/>
                </a:lnTo>
                <a:close/>
              </a:path>
            </a:pathLst>
          </a:custGeom>
          <a:solidFill>
            <a:srgbClr val="4C4C4C"/>
          </a:solidFill>
        </p:spPr>
        <p:txBody>
          <a:bodyPr wrap="square" lIns="0" tIns="0" rIns="0" bIns="0" rtlCol="0"/>
          <a:lstStyle/>
          <a:p>
            <a:endParaRPr sz="1632"/>
          </a:p>
        </p:txBody>
      </p:sp>
      <p:sp>
        <p:nvSpPr>
          <p:cNvPr id="27" name="object 27"/>
          <p:cNvSpPr/>
          <p:nvPr/>
        </p:nvSpPr>
        <p:spPr>
          <a:xfrm>
            <a:off x="4635340" y="4958566"/>
            <a:ext cx="178504" cy="184262"/>
          </a:xfrm>
          <a:custGeom>
            <a:avLst/>
            <a:gdLst/>
            <a:ahLst/>
            <a:cxnLst/>
            <a:rect l="l" t="t" r="r" b="b"/>
            <a:pathLst>
              <a:path w="196850" h="203200">
                <a:moveTo>
                  <a:pt x="85264" y="10160"/>
                </a:moveTo>
                <a:lnTo>
                  <a:pt x="68579" y="10160"/>
                </a:lnTo>
                <a:lnTo>
                  <a:pt x="68579" y="24130"/>
                </a:lnTo>
                <a:lnTo>
                  <a:pt x="67995" y="31750"/>
                </a:lnTo>
                <a:lnTo>
                  <a:pt x="67883" y="32861"/>
                </a:lnTo>
                <a:lnTo>
                  <a:pt x="66198" y="40957"/>
                </a:lnTo>
                <a:lnTo>
                  <a:pt x="63757" y="48775"/>
                </a:lnTo>
                <a:lnTo>
                  <a:pt x="60960" y="55880"/>
                </a:lnTo>
                <a:lnTo>
                  <a:pt x="48954" y="89455"/>
                </a:lnTo>
                <a:lnTo>
                  <a:pt x="41116" y="113982"/>
                </a:lnTo>
                <a:lnTo>
                  <a:pt x="36849" y="132318"/>
                </a:lnTo>
                <a:lnTo>
                  <a:pt x="35560" y="147319"/>
                </a:lnTo>
                <a:lnTo>
                  <a:pt x="42048" y="176946"/>
                </a:lnTo>
                <a:lnTo>
                  <a:pt x="57943" y="193833"/>
                </a:lnTo>
                <a:lnTo>
                  <a:pt x="77886" y="201433"/>
                </a:lnTo>
                <a:lnTo>
                  <a:pt x="96520" y="203200"/>
                </a:lnTo>
                <a:lnTo>
                  <a:pt x="121995" y="193039"/>
                </a:lnTo>
                <a:lnTo>
                  <a:pt x="97789" y="193039"/>
                </a:lnTo>
                <a:lnTo>
                  <a:pt x="82986" y="190301"/>
                </a:lnTo>
                <a:lnTo>
                  <a:pt x="72707" y="182562"/>
                </a:lnTo>
                <a:lnTo>
                  <a:pt x="66714" y="170537"/>
                </a:lnTo>
                <a:lnTo>
                  <a:pt x="64770" y="154939"/>
                </a:lnTo>
                <a:lnTo>
                  <a:pt x="66774" y="134520"/>
                </a:lnTo>
                <a:lnTo>
                  <a:pt x="72231" y="111601"/>
                </a:lnTo>
                <a:lnTo>
                  <a:pt x="80307" y="86538"/>
                </a:lnTo>
                <a:lnTo>
                  <a:pt x="90170" y="59689"/>
                </a:lnTo>
                <a:lnTo>
                  <a:pt x="93979" y="52069"/>
                </a:lnTo>
                <a:lnTo>
                  <a:pt x="96520" y="45719"/>
                </a:lnTo>
                <a:lnTo>
                  <a:pt x="96520" y="36830"/>
                </a:lnTo>
                <a:lnTo>
                  <a:pt x="93801" y="22502"/>
                </a:lnTo>
                <a:lnTo>
                  <a:pt x="86201" y="10794"/>
                </a:lnTo>
                <a:lnTo>
                  <a:pt x="85264" y="10160"/>
                </a:lnTo>
                <a:close/>
              </a:path>
              <a:path w="196850" h="203200">
                <a:moveTo>
                  <a:pt x="177800" y="0"/>
                </a:moveTo>
                <a:lnTo>
                  <a:pt x="169406" y="1944"/>
                </a:lnTo>
                <a:lnTo>
                  <a:pt x="162083" y="6984"/>
                </a:lnTo>
                <a:lnTo>
                  <a:pt x="156904" y="13930"/>
                </a:lnTo>
                <a:lnTo>
                  <a:pt x="154939" y="21589"/>
                </a:lnTo>
                <a:lnTo>
                  <a:pt x="154939" y="27939"/>
                </a:lnTo>
                <a:lnTo>
                  <a:pt x="162560" y="35560"/>
                </a:lnTo>
                <a:lnTo>
                  <a:pt x="168691" y="42743"/>
                </a:lnTo>
                <a:lnTo>
                  <a:pt x="173513" y="51117"/>
                </a:lnTo>
                <a:lnTo>
                  <a:pt x="176668" y="60920"/>
                </a:lnTo>
                <a:lnTo>
                  <a:pt x="177800" y="72389"/>
                </a:lnTo>
                <a:lnTo>
                  <a:pt x="172799" y="98742"/>
                </a:lnTo>
                <a:lnTo>
                  <a:pt x="157797" y="139382"/>
                </a:lnTo>
                <a:lnTo>
                  <a:pt x="132794" y="176688"/>
                </a:lnTo>
                <a:lnTo>
                  <a:pt x="97789" y="193039"/>
                </a:lnTo>
                <a:lnTo>
                  <a:pt x="121995" y="193039"/>
                </a:lnTo>
                <a:lnTo>
                  <a:pt x="164205" y="149433"/>
                </a:lnTo>
                <a:lnTo>
                  <a:pt x="183113" y="101975"/>
                </a:lnTo>
                <a:lnTo>
                  <a:pt x="193608" y="58359"/>
                </a:lnTo>
                <a:lnTo>
                  <a:pt x="196850" y="31750"/>
                </a:lnTo>
                <a:lnTo>
                  <a:pt x="194945" y="16609"/>
                </a:lnTo>
                <a:lnTo>
                  <a:pt x="190182" y="6826"/>
                </a:lnTo>
                <a:lnTo>
                  <a:pt x="183991" y="1567"/>
                </a:lnTo>
                <a:lnTo>
                  <a:pt x="177800" y="0"/>
                </a:lnTo>
                <a:close/>
              </a:path>
              <a:path w="196850" h="203200">
                <a:moveTo>
                  <a:pt x="59689" y="0"/>
                </a:moveTo>
                <a:lnTo>
                  <a:pt x="32146" y="10179"/>
                </a:lnTo>
                <a:lnTo>
                  <a:pt x="13652" y="32861"/>
                </a:lnTo>
                <a:lnTo>
                  <a:pt x="3254" y="56257"/>
                </a:lnTo>
                <a:lnTo>
                  <a:pt x="0" y="68580"/>
                </a:lnTo>
                <a:lnTo>
                  <a:pt x="0" y="73660"/>
                </a:lnTo>
                <a:lnTo>
                  <a:pt x="10160" y="73660"/>
                </a:lnTo>
                <a:lnTo>
                  <a:pt x="10160" y="72389"/>
                </a:lnTo>
                <a:lnTo>
                  <a:pt x="12700" y="66039"/>
                </a:lnTo>
                <a:lnTo>
                  <a:pt x="23237" y="38020"/>
                </a:lnTo>
                <a:lnTo>
                  <a:pt x="35083" y="20955"/>
                </a:lnTo>
                <a:lnTo>
                  <a:pt x="47168" y="12461"/>
                </a:lnTo>
                <a:lnTo>
                  <a:pt x="58420" y="10160"/>
                </a:lnTo>
                <a:lnTo>
                  <a:pt x="85264" y="10160"/>
                </a:lnTo>
                <a:lnTo>
                  <a:pt x="74552" y="2897"/>
                </a:lnTo>
                <a:lnTo>
                  <a:pt x="59689" y="0"/>
                </a:lnTo>
                <a:close/>
              </a:path>
            </a:pathLst>
          </a:custGeom>
          <a:solidFill>
            <a:srgbClr val="000000"/>
          </a:solidFill>
        </p:spPr>
        <p:txBody>
          <a:bodyPr wrap="square" lIns="0" tIns="0" rIns="0" bIns="0" rtlCol="0"/>
          <a:lstStyle/>
          <a:p>
            <a:endParaRPr sz="1632"/>
          </a:p>
        </p:txBody>
      </p:sp>
      <p:sp>
        <p:nvSpPr>
          <p:cNvPr id="28" name="object 28"/>
          <p:cNvSpPr/>
          <p:nvPr/>
        </p:nvSpPr>
        <p:spPr>
          <a:xfrm>
            <a:off x="4969315" y="4996569"/>
            <a:ext cx="270635" cy="0"/>
          </a:xfrm>
          <a:custGeom>
            <a:avLst/>
            <a:gdLst/>
            <a:ahLst/>
            <a:cxnLst/>
            <a:rect l="l" t="t" r="r" b="b"/>
            <a:pathLst>
              <a:path w="298450">
                <a:moveTo>
                  <a:pt x="0" y="0"/>
                </a:moveTo>
                <a:lnTo>
                  <a:pt x="298450" y="0"/>
                </a:lnTo>
              </a:path>
            </a:pathLst>
          </a:custGeom>
          <a:ln w="17780">
            <a:solidFill>
              <a:srgbClr val="000000"/>
            </a:solidFill>
          </a:ln>
        </p:spPr>
        <p:txBody>
          <a:bodyPr wrap="square" lIns="0" tIns="0" rIns="0" bIns="0" rtlCol="0"/>
          <a:lstStyle/>
          <a:p>
            <a:endParaRPr sz="1632"/>
          </a:p>
        </p:txBody>
      </p:sp>
      <p:sp>
        <p:nvSpPr>
          <p:cNvPr id="29" name="object 29"/>
          <p:cNvSpPr/>
          <p:nvPr/>
        </p:nvSpPr>
        <p:spPr>
          <a:xfrm>
            <a:off x="4969315" y="5076033"/>
            <a:ext cx="270635" cy="0"/>
          </a:xfrm>
          <a:custGeom>
            <a:avLst/>
            <a:gdLst/>
            <a:ahLst/>
            <a:cxnLst/>
            <a:rect l="l" t="t" r="r" b="b"/>
            <a:pathLst>
              <a:path w="298450">
                <a:moveTo>
                  <a:pt x="0" y="0"/>
                </a:moveTo>
                <a:lnTo>
                  <a:pt x="298450" y="0"/>
                </a:lnTo>
              </a:path>
            </a:pathLst>
          </a:custGeom>
          <a:ln w="17780">
            <a:solidFill>
              <a:srgbClr val="000000"/>
            </a:solidFill>
          </a:ln>
        </p:spPr>
        <p:txBody>
          <a:bodyPr wrap="square" lIns="0" tIns="0" rIns="0" bIns="0" rtlCol="0"/>
          <a:lstStyle/>
          <a:p>
            <a:endParaRPr sz="1632"/>
          </a:p>
        </p:txBody>
      </p:sp>
      <p:sp>
        <p:nvSpPr>
          <p:cNvPr id="30" name="object 30"/>
          <p:cNvSpPr/>
          <p:nvPr/>
        </p:nvSpPr>
        <p:spPr>
          <a:xfrm>
            <a:off x="5394268" y="4856070"/>
            <a:ext cx="184262" cy="286758"/>
          </a:xfrm>
          <a:custGeom>
            <a:avLst/>
            <a:gdLst/>
            <a:ahLst/>
            <a:cxnLst/>
            <a:rect l="l" t="t" r="r" b="b"/>
            <a:pathLst>
              <a:path w="203200" h="316229">
                <a:moveTo>
                  <a:pt x="104140" y="0"/>
                </a:moveTo>
                <a:lnTo>
                  <a:pt x="97790" y="0"/>
                </a:lnTo>
                <a:lnTo>
                  <a:pt x="86756" y="615"/>
                </a:lnTo>
                <a:lnTo>
                  <a:pt x="71437" y="2063"/>
                </a:lnTo>
                <a:lnTo>
                  <a:pt x="43180" y="5079"/>
                </a:lnTo>
                <a:lnTo>
                  <a:pt x="35560" y="5079"/>
                </a:lnTo>
                <a:lnTo>
                  <a:pt x="35560" y="19049"/>
                </a:lnTo>
                <a:lnTo>
                  <a:pt x="67310" y="19049"/>
                </a:lnTo>
                <a:lnTo>
                  <a:pt x="68580" y="21589"/>
                </a:lnTo>
                <a:lnTo>
                  <a:pt x="68580" y="26669"/>
                </a:lnTo>
                <a:lnTo>
                  <a:pt x="67310" y="35559"/>
                </a:lnTo>
                <a:lnTo>
                  <a:pt x="1270" y="293369"/>
                </a:lnTo>
                <a:lnTo>
                  <a:pt x="0" y="299719"/>
                </a:lnTo>
                <a:lnTo>
                  <a:pt x="0" y="313689"/>
                </a:lnTo>
                <a:lnTo>
                  <a:pt x="8890" y="316229"/>
                </a:lnTo>
                <a:lnTo>
                  <a:pt x="19050" y="316229"/>
                </a:lnTo>
                <a:lnTo>
                  <a:pt x="25400" y="312419"/>
                </a:lnTo>
                <a:lnTo>
                  <a:pt x="40639" y="260032"/>
                </a:lnTo>
                <a:lnTo>
                  <a:pt x="53340" y="208279"/>
                </a:lnTo>
                <a:lnTo>
                  <a:pt x="103953" y="208279"/>
                </a:lnTo>
                <a:lnTo>
                  <a:pt x="95706" y="204767"/>
                </a:lnTo>
                <a:lnTo>
                  <a:pt x="68580" y="199389"/>
                </a:lnTo>
                <a:lnTo>
                  <a:pt x="75789" y="194309"/>
                </a:lnTo>
                <a:lnTo>
                  <a:pt x="57150" y="194309"/>
                </a:lnTo>
                <a:lnTo>
                  <a:pt x="104140" y="5079"/>
                </a:lnTo>
                <a:lnTo>
                  <a:pt x="104140" y="0"/>
                </a:lnTo>
                <a:close/>
              </a:path>
              <a:path w="203200" h="316229">
                <a:moveTo>
                  <a:pt x="103953" y="208279"/>
                </a:moveTo>
                <a:lnTo>
                  <a:pt x="53340" y="208279"/>
                </a:lnTo>
                <a:lnTo>
                  <a:pt x="67905" y="210661"/>
                </a:lnTo>
                <a:lnTo>
                  <a:pt x="85089" y="216852"/>
                </a:lnTo>
                <a:lnTo>
                  <a:pt x="99417" y="228282"/>
                </a:lnTo>
                <a:lnTo>
                  <a:pt x="105410" y="246379"/>
                </a:lnTo>
                <a:lnTo>
                  <a:pt x="105410" y="251459"/>
                </a:lnTo>
                <a:lnTo>
                  <a:pt x="104140" y="255269"/>
                </a:lnTo>
                <a:lnTo>
                  <a:pt x="102870" y="261619"/>
                </a:lnTo>
                <a:lnTo>
                  <a:pt x="102870" y="271779"/>
                </a:lnTo>
                <a:lnTo>
                  <a:pt x="106005" y="289976"/>
                </a:lnTo>
                <a:lnTo>
                  <a:pt x="114617" y="304006"/>
                </a:lnTo>
                <a:lnTo>
                  <a:pt x="127515" y="313035"/>
                </a:lnTo>
                <a:lnTo>
                  <a:pt x="143510" y="316229"/>
                </a:lnTo>
                <a:lnTo>
                  <a:pt x="153531" y="314781"/>
                </a:lnTo>
                <a:lnTo>
                  <a:pt x="162718" y="310356"/>
                </a:lnTo>
                <a:lnTo>
                  <a:pt x="167547" y="306069"/>
                </a:lnTo>
                <a:lnTo>
                  <a:pt x="144780" y="306069"/>
                </a:lnTo>
                <a:lnTo>
                  <a:pt x="138846" y="305018"/>
                </a:lnTo>
                <a:lnTo>
                  <a:pt x="134461" y="301466"/>
                </a:lnTo>
                <a:lnTo>
                  <a:pt x="131742" y="294818"/>
                </a:lnTo>
                <a:lnTo>
                  <a:pt x="130810" y="284479"/>
                </a:lnTo>
                <a:lnTo>
                  <a:pt x="130810" y="276859"/>
                </a:lnTo>
                <a:lnTo>
                  <a:pt x="132080" y="266699"/>
                </a:lnTo>
                <a:lnTo>
                  <a:pt x="133350" y="260349"/>
                </a:lnTo>
                <a:lnTo>
                  <a:pt x="135890" y="252729"/>
                </a:lnTo>
                <a:lnTo>
                  <a:pt x="135890" y="246379"/>
                </a:lnTo>
                <a:lnTo>
                  <a:pt x="130909" y="227429"/>
                </a:lnTo>
                <a:lnTo>
                  <a:pt x="116998" y="213836"/>
                </a:lnTo>
                <a:lnTo>
                  <a:pt x="103953" y="208279"/>
                </a:lnTo>
                <a:close/>
              </a:path>
              <a:path w="203200" h="316229">
                <a:moveTo>
                  <a:pt x="195580" y="242569"/>
                </a:moveTo>
                <a:lnTo>
                  <a:pt x="185420" y="242569"/>
                </a:lnTo>
                <a:lnTo>
                  <a:pt x="185420" y="243839"/>
                </a:lnTo>
                <a:lnTo>
                  <a:pt x="184150" y="250189"/>
                </a:lnTo>
                <a:lnTo>
                  <a:pt x="176926" y="272851"/>
                </a:lnTo>
                <a:lnTo>
                  <a:pt x="168275" y="290512"/>
                </a:lnTo>
                <a:lnTo>
                  <a:pt x="157718" y="301982"/>
                </a:lnTo>
                <a:lnTo>
                  <a:pt x="144780" y="306069"/>
                </a:lnTo>
                <a:lnTo>
                  <a:pt x="167547" y="306069"/>
                </a:lnTo>
                <a:lnTo>
                  <a:pt x="191611" y="262572"/>
                </a:lnTo>
                <a:lnTo>
                  <a:pt x="195580" y="246379"/>
                </a:lnTo>
                <a:lnTo>
                  <a:pt x="195580" y="242569"/>
                </a:lnTo>
                <a:close/>
              </a:path>
              <a:path w="203200" h="316229">
                <a:moveTo>
                  <a:pt x="172720" y="113029"/>
                </a:moveTo>
                <a:lnTo>
                  <a:pt x="129678" y="131246"/>
                </a:lnTo>
                <a:lnTo>
                  <a:pt x="96083" y="164842"/>
                </a:lnTo>
                <a:lnTo>
                  <a:pt x="83502" y="176688"/>
                </a:lnTo>
                <a:lnTo>
                  <a:pt x="70445" y="186868"/>
                </a:lnTo>
                <a:lnTo>
                  <a:pt x="57150" y="194309"/>
                </a:lnTo>
                <a:lnTo>
                  <a:pt x="75789" y="194309"/>
                </a:lnTo>
                <a:lnTo>
                  <a:pt x="107950" y="166369"/>
                </a:lnTo>
                <a:lnTo>
                  <a:pt x="123944" y="149443"/>
                </a:lnTo>
                <a:lnTo>
                  <a:pt x="139700" y="135731"/>
                </a:lnTo>
                <a:lnTo>
                  <a:pt x="155455" y="126543"/>
                </a:lnTo>
                <a:lnTo>
                  <a:pt x="171450" y="123189"/>
                </a:lnTo>
                <a:lnTo>
                  <a:pt x="196184" y="123189"/>
                </a:lnTo>
                <a:lnTo>
                  <a:pt x="195580" y="122237"/>
                </a:lnTo>
                <a:lnTo>
                  <a:pt x="186055" y="115609"/>
                </a:lnTo>
                <a:lnTo>
                  <a:pt x="172720" y="113029"/>
                </a:lnTo>
                <a:close/>
              </a:path>
              <a:path w="203200" h="316229">
                <a:moveTo>
                  <a:pt x="196184" y="123189"/>
                </a:moveTo>
                <a:lnTo>
                  <a:pt x="176530" y="123189"/>
                </a:lnTo>
                <a:lnTo>
                  <a:pt x="181610" y="124459"/>
                </a:lnTo>
                <a:lnTo>
                  <a:pt x="185420" y="126999"/>
                </a:lnTo>
                <a:lnTo>
                  <a:pt x="186690" y="126999"/>
                </a:lnTo>
                <a:lnTo>
                  <a:pt x="186690" y="128269"/>
                </a:lnTo>
                <a:lnTo>
                  <a:pt x="174148" y="131861"/>
                </a:lnTo>
                <a:lnTo>
                  <a:pt x="166370" y="138906"/>
                </a:lnTo>
                <a:lnTo>
                  <a:pt x="162401" y="146665"/>
                </a:lnTo>
                <a:lnTo>
                  <a:pt x="161290" y="152399"/>
                </a:lnTo>
                <a:lnTo>
                  <a:pt x="161290" y="160019"/>
                </a:lnTo>
                <a:lnTo>
                  <a:pt x="166370" y="168909"/>
                </a:lnTo>
                <a:lnTo>
                  <a:pt x="179070" y="168909"/>
                </a:lnTo>
                <a:lnTo>
                  <a:pt x="187662" y="167044"/>
                </a:lnTo>
                <a:lnTo>
                  <a:pt x="195421" y="161607"/>
                </a:lnTo>
                <a:lnTo>
                  <a:pt x="201037" y="152836"/>
                </a:lnTo>
                <a:lnTo>
                  <a:pt x="203200" y="140969"/>
                </a:lnTo>
                <a:lnTo>
                  <a:pt x="201295" y="131246"/>
                </a:lnTo>
                <a:lnTo>
                  <a:pt x="196184" y="123189"/>
                </a:lnTo>
                <a:close/>
              </a:path>
            </a:pathLst>
          </a:custGeom>
          <a:solidFill>
            <a:srgbClr val="FF0000"/>
          </a:solidFill>
        </p:spPr>
        <p:txBody>
          <a:bodyPr wrap="square" lIns="0" tIns="0" rIns="0" bIns="0" rtlCol="0"/>
          <a:lstStyle/>
          <a:p>
            <a:endParaRPr sz="1632"/>
          </a:p>
        </p:txBody>
      </p:sp>
      <p:sp>
        <p:nvSpPr>
          <p:cNvPr id="31" name="object 31"/>
          <p:cNvSpPr/>
          <p:nvPr/>
        </p:nvSpPr>
        <p:spPr>
          <a:xfrm>
            <a:off x="5720182" y="5013844"/>
            <a:ext cx="43762" cy="43762"/>
          </a:xfrm>
          <a:custGeom>
            <a:avLst/>
            <a:gdLst/>
            <a:ahLst/>
            <a:cxnLst/>
            <a:rect l="l" t="t" r="r" b="b"/>
            <a:pathLst>
              <a:path w="48260" h="48260">
                <a:moveTo>
                  <a:pt x="24130" y="0"/>
                </a:moveTo>
                <a:lnTo>
                  <a:pt x="15001" y="1984"/>
                </a:lnTo>
                <a:lnTo>
                  <a:pt x="7302" y="7302"/>
                </a:lnTo>
                <a:lnTo>
                  <a:pt x="1984" y="15001"/>
                </a:lnTo>
                <a:lnTo>
                  <a:pt x="0" y="24129"/>
                </a:lnTo>
                <a:lnTo>
                  <a:pt x="1984" y="33793"/>
                </a:lnTo>
                <a:lnTo>
                  <a:pt x="7302" y="41433"/>
                </a:lnTo>
                <a:lnTo>
                  <a:pt x="15001" y="46454"/>
                </a:lnTo>
                <a:lnTo>
                  <a:pt x="24130" y="48259"/>
                </a:lnTo>
                <a:lnTo>
                  <a:pt x="33793" y="46454"/>
                </a:lnTo>
                <a:lnTo>
                  <a:pt x="41433" y="41433"/>
                </a:lnTo>
                <a:lnTo>
                  <a:pt x="46454" y="33793"/>
                </a:lnTo>
                <a:lnTo>
                  <a:pt x="48260" y="24129"/>
                </a:lnTo>
                <a:lnTo>
                  <a:pt x="46454" y="15001"/>
                </a:lnTo>
                <a:lnTo>
                  <a:pt x="41433" y="7302"/>
                </a:lnTo>
                <a:lnTo>
                  <a:pt x="33793" y="1984"/>
                </a:lnTo>
                <a:lnTo>
                  <a:pt x="24130" y="0"/>
                </a:lnTo>
                <a:close/>
              </a:path>
            </a:pathLst>
          </a:custGeom>
          <a:solidFill>
            <a:srgbClr val="000000"/>
          </a:solidFill>
        </p:spPr>
        <p:txBody>
          <a:bodyPr wrap="square" lIns="0" tIns="0" rIns="0" bIns="0" rtlCol="0"/>
          <a:lstStyle/>
          <a:p>
            <a:endParaRPr sz="1632"/>
          </a:p>
        </p:txBody>
      </p:sp>
      <p:sp>
        <p:nvSpPr>
          <p:cNvPr id="32" name="object 32"/>
          <p:cNvSpPr/>
          <p:nvPr/>
        </p:nvSpPr>
        <p:spPr>
          <a:xfrm>
            <a:off x="5910202" y="4752423"/>
            <a:ext cx="471020" cy="567757"/>
          </a:xfrm>
          <a:custGeom>
            <a:avLst/>
            <a:gdLst/>
            <a:ahLst/>
            <a:cxnLst/>
            <a:rect l="l" t="t" r="r" b="b"/>
            <a:pathLst>
              <a:path w="519429" h="626110">
                <a:moveTo>
                  <a:pt x="519429" y="0"/>
                </a:moveTo>
                <a:lnTo>
                  <a:pt x="0" y="0"/>
                </a:lnTo>
                <a:lnTo>
                  <a:pt x="0" y="24129"/>
                </a:lnTo>
                <a:lnTo>
                  <a:pt x="36492" y="27761"/>
                </a:lnTo>
                <a:lnTo>
                  <a:pt x="58578" y="37941"/>
                </a:lnTo>
                <a:lnTo>
                  <a:pt x="69472" y="53597"/>
                </a:lnTo>
                <a:lnTo>
                  <a:pt x="72389" y="73659"/>
                </a:lnTo>
                <a:lnTo>
                  <a:pt x="72389" y="552449"/>
                </a:lnTo>
                <a:lnTo>
                  <a:pt x="69472" y="572512"/>
                </a:lnTo>
                <a:lnTo>
                  <a:pt x="58578" y="588168"/>
                </a:lnTo>
                <a:lnTo>
                  <a:pt x="36492" y="598348"/>
                </a:lnTo>
                <a:lnTo>
                  <a:pt x="0" y="601979"/>
                </a:lnTo>
                <a:lnTo>
                  <a:pt x="0" y="626109"/>
                </a:lnTo>
                <a:lnTo>
                  <a:pt x="214629" y="626109"/>
                </a:lnTo>
                <a:lnTo>
                  <a:pt x="214629" y="601979"/>
                </a:lnTo>
                <a:lnTo>
                  <a:pt x="178673" y="598348"/>
                </a:lnTo>
                <a:lnTo>
                  <a:pt x="156527" y="588168"/>
                </a:lnTo>
                <a:lnTo>
                  <a:pt x="145335" y="572512"/>
                </a:lnTo>
                <a:lnTo>
                  <a:pt x="142239" y="552449"/>
                </a:lnTo>
                <a:lnTo>
                  <a:pt x="142239" y="24129"/>
                </a:lnTo>
                <a:lnTo>
                  <a:pt x="519429" y="24129"/>
                </a:lnTo>
                <a:lnTo>
                  <a:pt x="519429" y="0"/>
                </a:lnTo>
                <a:close/>
              </a:path>
              <a:path w="519429" h="626110">
                <a:moveTo>
                  <a:pt x="519429" y="24129"/>
                </a:moveTo>
                <a:lnTo>
                  <a:pt x="378459" y="24129"/>
                </a:lnTo>
                <a:lnTo>
                  <a:pt x="378459" y="552449"/>
                </a:lnTo>
                <a:lnTo>
                  <a:pt x="375364" y="572512"/>
                </a:lnTo>
                <a:lnTo>
                  <a:pt x="364172" y="588168"/>
                </a:lnTo>
                <a:lnTo>
                  <a:pt x="342026" y="598348"/>
                </a:lnTo>
                <a:lnTo>
                  <a:pt x="306069" y="601979"/>
                </a:lnTo>
                <a:lnTo>
                  <a:pt x="306069" y="626109"/>
                </a:lnTo>
                <a:lnTo>
                  <a:pt x="519429" y="626109"/>
                </a:lnTo>
                <a:lnTo>
                  <a:pt x="519429" y="601979"/>
                </a:lnTo>
                <a:lnTo>
                  <a:pt x="483473" y="598348"/>
                </a:lnTo>
                <a:lnTo>
                  <a:pt x="461327" y="588168"/>
                </a:lnTo>
                <a:lnTo>
                  <a:pt x="450135" y="572512"/>
                </a:lnTo>
                <a:lnTo>
                  <a:pt x="447039" y="552449"/>
                </a:lnTo>
                <a:lnTo>
                  <a:pt x="447039" y="73659"/>
                </a:lnTo>
                <a:lnTo>
                  <a:pt x="450135" y="53597"/>
                </a:lnTo>
                <a:lnTo>
                  <a:pt x="461327" y="37941"/>
                </a:lnTo>
                <a:lnTo>
                  <a:pt x="483473" y="27761"/>
                </a:lnTo>
                <a:lnTo>
                  <a:pt x="519429" y="24129"/>
                </a:lnTo>
                <a:close/>
              </a:path>
            </a:pathLst>
          </a:custGeom>
          <a:solidFill>
            <a:srgbClr val="000000"/>
          </a:solidFill>
        </p:spPr>
        <p:txBody>
          <a:bodyPr wrap="square" lIns="0" tIns="0" rIns="0" bIns="0" rtlCol="0"/>
          <a:lstStyle/>
          <a:p>
            <a:endParaRPr sz="1632"/>
          </a:p>
        </p:txBody>
      </p:sp>
      <p:sp>
        <p:nvSpPr>
          <p:cNvPr id="33" name="object 33"/>
          <p:cNvSpPr/>
          <p:nvPr/>
        </p:nvSpPr>
        <p:spPr>
          <a:xfrm>
            <a:off x="6102526" y="5426131"/>
            <a:ext cx="86373" cy="192323"/>
          </a:xfrm>
          <a:custGeom>
            <a:avLst/>
            <a:gdLst/>
            <a:ahLst/>
            <a:cxnLst/>
            <a:rect l="l" t="t" r="r" b="b"/>
            <a:pathLst>
              <a:path w="95250" h="212089">
                <a:moveTo>
                  <a:pt x="83820" y="0"/>
                </a:moveTo>
                <a:lnTo>
                  <a:pt x="64770" y="0"/>
                </a:lnTo>
                <a:lnTo>
                  <a:pt x="57150" y="7619"/>
                </a:lnTo>
                <a:lnTo>
                  <a:pt x="57150" y="22859"/>
                </a:lnTo>
                <a:lnTo>
                  <a:pt x="59690" y="29209"/>
                </a:lnTo>
                <a:lnTo>
                  <a:pt x="78740" y="29209"/>
                </a:lnTo>
                <a:lnTo>
                  <a:pt x="86360" y="20319"/>
                </a:lnTo>
                <a:lnTo>
                  <a:pt x="86360" y="6349"/>
                </a:lnTo>
                <a:lnTo>
                  <a:pt x="83820" y="0"/>
                </a:lnTo>
                <a:close/>
              </a:path>
              <a:path w="95250" h="212089">
                <a:moveTo>
                  <a:pt x="68143" y="78739"/>
                </a:moveTo>
                <a:lnTo>
                  <a:pt x="48260" y="78739"/>
                </a:lnTo>
                <a:lnTo>
                  <a:pt x="52070" y="81279"/>
                </a:lnTo>
                <a:lnTo>
                  <a:pt x="52070" y="90169"/>
                </a:lnTo>
                <a:lnTo>
                  <a:pt x="51573" y="94932"/>
                </a:lnTo>
                <a:lnTo>
                  <a:pt x="50006" y="100647"/>
                </a:lnTo>
                <a:lnTo>
                  <a:pt x="43179" y="120649"/>
                </a:lnTo>
                <a:lnTo>
                  <a:pt x="21590" y="171449"/>
                </a:lnTo>
                <a:lnTo>
                  <a:pt x="21590" y="175259"/>
                </a:lnTo>
                <a:lnTo>
                  <a:pt x="19050" y="179069"/>
                </a:lnTo>
                <a:lnTo>
                  <a:pt x="19050" y="185419"/>
                </a:lnTo>
                <a:lnTo>
                  <a:pt x="21490" y="195480"/>
                </a:lnTo>
                <a:lnTo>
                  <a:pt x="28098" y="203993"/>
                </a:lnTo>
                <a:lnTo>
                  <a:pt x="37802" y="209887"/>
                </a:lnTo>
                <a:lnTo>
                  <a:pt x="49529" y="212089"/>
                </a:lnTo>
                <a:lnTo>
                  <a:pt x="70068" y="205085"/>
                </a:lnTo>
                <a:lnTo>
                  <a:pt x="71777" y="203199"/>
                </a:lnTo>
                <a:lnTo>
                  <a:pt x="43179" y="203199"/>
                </a:lnTo>
                <a:lnTo>
                  <a:pt x="43179" y="184149"/>
                </a:lnTo>
                <a:lnTo>
                  <a:pt x="45720" y="179069"/>
                </a:lnTo>
                <a:lnTo>
                  <a:pt x="48260" y="171449"/>
                </a:lnTo>
                <a:lnTo>
                  <a:pt x="50899" y="164980"/>
                </a:lnTo>
                <a:lnTo>
                  <a:pt x="53181" y="158749"/>
                </a:lnTo>
                <a:lnTo>
                  <a:pt x="55225" y="152519"/>
                </a:lnTo>
                <a:lnTo>
                  <a:pt x="57150" y="146049"/>
                </a:lnTo>
                <a:lnTo>
                  <a:pt x="60424" y="137219"/>
                </a:lnTo>
                <a:lnTo>
                  <a:pt x="65246" y="124936"/>
                </a:lnTo>
                <a:lnTo>
                  <a:pt x="69830" y="113367"/>
                </a:lnTo>
                <a:lnTo>
                  <a:pt x="72390" y="106679"/>
                </a:lnTo>
                <a:lnTo>
                  <a:pt x="73660" y="102869"/>
                </a:lnTo>
                <a:lnTo>
                  <a:pt x="76200" y="99059"/>
                </a:lnTo>
                <a:lnTo>
                  <a:pt x="76200" y="96519"/>
                </a:lnTo>
                <a:lnTo>
                  <a:pt x="73759" y="85923"/>
                </a:lnTo>
                <a:lnTo>
                  <a:pt x="68143" y="78739"/>
                </a:lnTo>
                <a:close/>
              </a:path>
              <a:path w="95250" h="212089">
                <a:moveTo>
                  <a:pt x="95250" y="158749"/>
                </a:moveTo>
                <a:lnTo>
                  <a:pt x="86360" y="158749"/>
                </a:lnTo>
                <a:lnTo>
                  <a:pt x="86360" y="161289"/>
                </a:lnTo>
                <a:lnTo>
                  <a:pt x="83820" y="165099"/>
                </a:lnTo>
                <a:lnTo>
                  <a:pt x="77033" y="181232"/>
                </a:lnTo>
                <a:lnTo>
                  <a:pt x="68579" y="193198"/>
                </a:lnTo>
                <a:lnTo>
                  <a:pt x="59174" y="200640"/>
                </a:lnTo>
                <a:lnTo>
                  <a:pt x="49529" y="203199"/>
                </a:lnTo>
                <a:lnTo>
                  <a:pt x="71777" y="203199"/>
                </a:lnTo>
                <a:lnTo>
                  <a:pt x="84296" y="189388"/>
                </a:lnTo>
                <a:lnTo>
                  <a:pt x="92571" y="172977"/>
                </a:lnTo>
                <a:lnTo>
                  <a:pt x="95250" y="163829"/>
                </a:lnTo>
                <a:lnTo>
                  <a:pt x="95250" y="158749"/>
                </a:lnTo>
                <a:close/>
              </a:path>
              <a:path w="95250" h="212089">
                <a:moveTo>
                  <a:pt x="45720" y="69849"/>
                </a:moveTo>
                <a:lnTo>
                  <a:pt x="25181" y="76676"/>
                </a:lnTo>
                <a:lnTo>
                  <a:pt x="10953" y="92074"/>
                </a:lnTo>
                <a:lnTo>
                  <a:pt x="2678" y="108426"/>
                </a:lnTo>
                <a:lnTo>
                  <a:pt x="0" y="118109"/>
                </a:lnTo>
                <a:lnTo>
                  <a:pt x="0" y="121919"/>
                </a:lnTo>
                <a:lnTo>
                  <a:pt x="8890" y="121919"/>
                </a:lnTo>
                <a:lnTo>
                  <a:pt x="8890" y="120649"/>
                </a:lnTo>
                <a:lnTo>
                  <a:pt x="11429" y="116839"/>
                </a:lnTo>
                <a:lnTo>
                  <a:pt x="18176" y="99635"/>
                </a:lnTo>
                <a:lnTo>
                  <a:pt x="26352" y="87788"/>
                </a:lnTo>
                <a:lnTo>
                  <a:pt x="35004" y="80942"/>
                </a:lnTo>
                <a:lnTo>
                  <a:pt x="43179" y="78739"/>
                </a:lnTo>
                <a:lnTo>
                  <a:pt x="68143" y="78739"/>
                </a:lnTo>
                <a:lnTo>
                  <a:pt x="67151" y="77469"/>
                </a:lnTo>
                <a:lnTo>
                  <a:pt x="57447" y="71874"/>
                </a:lnTo>
                <a:lnTo>
                  <a:pt x="45720" y="69849"/>
                </a:lnTo>
                <a:close/>
              </a:path>
            </a:pathLst>
          </a:custGeom>
          <a:solidFill>
            <a:srgbClr val="000000"/>
          </a:solidFill>
        </p:spPr>
        <p:txBody>
          <a:bodyPr wrap="square" lIns="0" tIns="0" rIns="0" bIns="0" rtlCol="0"/>
          <a:lstStyle/>
          <a:p>
            <a:endParaRPr sz="1632"/>
          </a:p>
        </p:txBody>
      </p:sp>
      <p:sp>
        <p:nvSpPr>
          <p:cNvPr id="34" name="object 34"/>
          <p:cNvSpPr/>
          <p:nvPr/>
        </p:nvSpPr>
        <p:spPr>
          <a:xfrm>
            <a:off x="6487172" y="4860677"/>
            <a:ext cx="290213" cy="277545"/>
          </a:xfrm>
          <a:custGeom>
            <a:avLst/>
            <a:gdLst/>
            <a:ahLst/>
            <a:cxnLst/>
            <a:rect l="l" t="t" r="r" b="b"/>
            <a:pathLst>
              <a:path w="320040" h="306070">
                <a:moveTo>
                  <a:pt x="130810" y="292100"/>
                </a:moveTo>
                <a:lnTo>
                  <a:pt x="0" y="292100"/>
                </a:lnTo>
                <a:lnTo>
                  <a:pt x="0" y="306069"/>
                </a:lnTo>
                <a:lnTo>
                  <a:pt x="6350" y="306069"/>
                </a:lnTo>
                <a:lnTo>
                  <a:pt x="18851" y="305871"/>
                </a:lnTo>
                <a:lnTo>
                  <a:pt x="50998" y="304998"/>
                </a:lnTo>
                <a:lnTo>
                  <a:pt x="63500" y="304800"/>
                </a:lnTo>
                <a:lnTo>
                  <a:pt x="130810" y="304800"/>
                </a:lnTo>
                <a:lnTo>
                  <a:pt x="130810" y="292100"/>
                </a:lnTo>
                <a:close/>
              </a:path>
              <a:path w="320040" h="306070">
                <a:moveTo>
                  <a:pt x="130810" y="304800"/>
                </a:moveTo>
                <a:lnTo>
                  <a:pt x="92710" y="304800"/>
                </a:lnTo>
                <a:lnTo>
                  <a:pt x="99595" y="304998"/>
                </a:lnTo>
                <a:lnTo>
                  <a:pt x="114319" y="305871"/>
                </a:lnTo>
                <a:lnTo>
                  <a:pt x="121920" y="306069"/>
                </a:lnTo>
                <a:lnTo>
                  <a:pt x="130810" y="306069"/>
                </a:lnTo>
                <a:lnTo>
                  <a:pt x="130810" y="304800"/>
                </a:lnTo>
                <a:close/>
              </a:path>
              <a:path w="320040" h="306070">
                <a:moveTo>
                  <a:pt x="173990" y="13969"/>
                </a:moveTo>
                <a:lnTo>
                  <a:pt x="100330" y="13969"/>
                </a:lnTo>
                <a:lnTo>
                  <a:pt x="105410" y="15239"/>
                </a:lnTo>
                <a:lnTo>
                  <a:pt x="113030" y="15239"/>
                </a:lnTo>
                <a:lnTo>
                  <a:pt x="115570" y="16510"/>
                </a:lnTo>
                <a:lnTo>
                  <a:pt x="115570" y="24130"/>
                </a:lnTo>
                <a:lnTo>
                  <a:pt x="114300" y="25400"/>
                </a:lnTo>
                <a:lnTo>
                  <a:pt x="113030" y="30480"/>
                </a:lnTo>
                <a:lnTo>
                  <a:pt x="53340" y="271780"/>
                </a:lnTo>
                <a:lnTo>
                  <a:pt x="12700" y="292100"/>
                </a:lnTo>
                <a:lnTo>
                  <a:pt x="118110" y="292100"/>
                </a:lnTo>
                <a:lnTo>
                  <a:pt x="106580" y="291980"/>
                </a:lnTo>
                <a:lnTo>
                  <a:pt x="97313" y="291147"/>
                </a:lnTo>
                <a:lnTo>
                  <a:pt x="91142" y="288885"/>
                </a:lnTo>
                <a:lnTo>
                  <a:pt x="88900" y="284480"/>
                </a:lnTo>
                <a:lnTo>
                  <a:pt x="88909" y="281920"/>
                </a:lnTo>
                <a:lnTo>
                  <a:pt x="90170" y="279400"/>
                </a:lnTo>
                <a:lnTo>
                  <a:pt x="90170" y="276860"/>
                </a:lnTo>
                <a:lnTo>
                  <a:pt x="118110" y="165100"/>
                </a:lnTo>
                <a:lnTo>
                  <a:pt x="194310" y="165100"/>
                </a:lnTo>
                <a:lnTo>
                  <a:pt x="240744" y="156964"/>
                </a:lnTo>
                <a:lnTo>
                  <a:pt x="249204" y="152400"/>
                </a:lnTo>
                <a:lnTo>
                  <a:pt x="119380" y="152400"/>
                </a:lnTo>
                <a:lnTo>
                  <a:pt x="149860" y="30480"/>
                </a:lnTo>
                <a:lnTo>
                  <a:pt x="152558" y="21470"/>
                </a:lnTo>
                <a:lnTo>
                  <a:pt x="156210" y="16510"/>
                </a:lnTo>
                <a:lnTo>
                  <a:pt x="162718" y="14406"/>
                </a:lnTo>
                <a:lnTo>
                  <a:pt x="173990" y="13969"/>
                </a:lnTo>
                <a:close/>
              </a:path>
              <a:path w="320040" h="306070">
                <a:moveTo>
                  <a:pt x="231140" y="0"/>
                </a:moveTo>
                <a:lnTo>
                  <a:pt x="73660" y="0"/>
                </a:lnTo>
                <a:lnTo>
                  <a:pt x="73660" y="13969"/>
                </a:lnTo>
                <a:lnTo>
                  <a:pt x="217170" y="13969"/>
                </a:lnTo>
                <a:lnTo>
                  <a:pt x="242232" y="16252"/>
                </a:lnTo>
                <a:lnTo>
                  <a:pt x="261461" y="23653"/>
                </a:lnTo>
                <a:lnTo>
                  <a:pt x="273784" y="37008"/>
                </a:lnTo>
                <a:lnTo>
                  <a:pt x="278130" y="57150"/>
                </a:lnTo>
                <a:lnTo>
                  <a:pt x="276463" y="73640"/>
                </a:lnTo>
                <a:lnTo>
                  <a:pt x="263128" y="113764"/>
                </a:lnTo>
                <a:lnTo>
                  <a:pt x="234315" y="141684"/>
                </a:lnTo>
                <a:lnTo>
                  <a:pt x="182880" y="152400"/>
                </a:lnTo>
                <a:lnTo>
                  <a:pt x="249204" y="152400"/>
                </a:lnTo>
                <a:lnTo>
                  <a:pt x="280987" y="135255"/>
                </a:lnTo>
                <a:lnTo>
                  <a:pt x="309324" y="104020"/>
                </a:lnTo>
                <a:lnTo>
                  <a:pt x="320040" y="67310"/>
                </a:lnTo>
                <a:lnTo>
                  <a:pt x="314543" y="42326"/>
                </a:lnTo>
                <a:lnTo>
                  <a:pt x="297973" y="20796"/>
                </a:lnTo>
                <a:lnTo>
                  <a:pt x="270212" y="5695"/>
                </a:lnTo>
                <a:lnTo>
                  <a:pt x="231140" y="0"/>
                </a:lnTo>
                <a:close/>
              </a:path>
            </a:pathLst>
          </a:custGeom>
          <a:solidFill>
            <a:srgbClr val="009900"/>
          </a:solidFill>
        </p:spPr>
        <p:txBody>
          <a:bodyPr wrap="square" lIns="0" tIns="0" rIns="0" bIns="0" rtlCol="0"/>
          <a:lstStyle/>
          <a:p>
            <a:endParaRPr sz="1632"/>
          </a:p>
        </p:txBody>
      </p:sp>
      <p:sp>
        <p:nvSpPr>
          <p:cNvPr id="35" name="object 35"/>
          <p:cNvSpPr/>
          <p:nvPr/>
        </p:nvSpPr>
        <p:spPr>
          <a:xfrm>
            <a:off x="6742836" y="5010390"/>
            <a:ext cx="87524" cy="192323"/>
          </a:xfrm>
          <a:custGeom>
            <a:avLst/>
            <a:gdLst/>
            <a:ahLst/>
            <a:cxnLst/>
            <a:rect l="l" t="t" r="r" b="b"/>
            <a:pathLst>
              <a:path w="96520" h="212089">
                <a:moveTo>
                  <a:pt x="83820" y="0"/>
                </a:moveTo>
                <a:lnTo>
                  <a:pt x="66040" y="0"/>
                </a:lnTo>
                <a:lnTo>
                  <a:pt x="57150" y="7619"/>
                </a:lnTo>
                <a:lnTo>
                  <a:pt x="57150" y="22860"/>
                </a:lnTo>
                <a:lnTo>
                  <a:pt x="60959" y="29210"/>
                </a:lnTo>
                <a:lnTo>
                  <a:pt x="78740" y="29210"/>
                </a:lnTo>
                <a:lnTo>
                  <a:pt x="87629" y="20319"/>
                </a:lnTo>
                <a:lnTo>
                  <a:pt x="87629" y="6350"/>
                </a:lnTo>
                <a:lnTo>
                  <a:pt x="83820" y="0"/>
                </a:lnTo>
                <a:close/>
              </a:path>
              <a:path w="96520" h="212089">
                <a:moveTo>
                  <a:pt x="68575" y="78739"/>
                </a:moveTo>
                <a:lnTo>
                  <a:pt x="49529" y="78739"/>
                </a:lnTo>
                <a:lnTo>
                  <a:pt x="53340" y="81280"/>
                </a:lnTo>
                <a:lnTo>
                  <a:pt x="53340" y="90169"/>
                </a:lnTo>
                <a:lnTo>
                  <a:pt x="52824" y="94932"/>
                </a:lnTo>
                <a:lnTo>
                  <a:pt x="51117" y="100647"/>
                </a:lnTo>
                <a:lnTo>
                  <a:pt x="47982" y="108743"/>
                </a:lnTo>
                <a:lnTo>
                  <a:pt x="43179" y="120650"/>
                </a:lnTo>
                <a:lnTo>
                  <a:pt x="22859" y="171450"/>
                </a:lnTo>
                <a:lnTo>
                  <a:pt x="20320" y="179069"/>
                </a:lnTo>
                <a:lnTo>
                  <a:pt x="20320" y="185419"/>
                </a:lnTo>
                <a:lnTo>
                  <a:pt x="22582" y="195480"/>
                </a:lnTo>
                <a:lnTo>
                  <a:pt x="28892" y="203993"/>
                </a:lnTo>
                <a:lnTo>
                  <a:pt x="38536" y="209887"/>
                </a:lnTo>
                <a:lnTo>
                  <a:pt x="50800" y="212089"/>
                </a:lnTo>
                <a:lnTo>
                  <a:pt x="71338" y="205085"/>
                </a:lnTo>
                <a:lnTo>
                  <a:pt x="73047" y="203200"/>
                </a:lnTo>
                <a:lnTo>
                  <a:pt x="44450" y="203200"/>
                </a:lnTo>
                <a:lnTo>
                  <a:pt x="43179" y="198119"/>
                </a:lnTo>
                <a:lnTo>
                  <a:pt x="43179" y="184150"/>
                </a:lnTo>
                <a:lnTo>
                  <a:pt x="45720" y="179069"/>
                </a:lnTo>
                <a:lnTo>
                  <a:pt x="48259" y="171450"/>
                </a:lnTo>
                <a:lnTo>
                  <a:pt x="50919" y="164980"/>
                </a:lnTo>
                <a:lnTo>
                  <a:pt x="55760" y="152519"/>
                </a:lnTo>
                <a:lnTo>
                  <a:pt x="58420" y="146050"/>
                </a:lnTo>
                <a:lnTo>
                  <a:pt x="61694" y="137219"/>
                </a:lnTo>
                <a:lnTo>
                  <a:pt x="66516" y="124936"/>
                </a:lnTo>
                <a:lnTo>
                  <a:pt x="71100" y="113367"/>
                </a:lnTo>
                <a:lnTo>
                  <a:pt x="73659" y="106680"/>
                </a:lnTo>
                <a:lnTo>
                  <a:pt x="76200" y="99060"/>
                </a:lnTo>
                <a:lnTo>
                  <a:pt x="76200" y="96519"/>
                </a:lnTo>
                <a:lnTo>
                  <a:pt x="73937" y="85923"/>
                </a:lnTo>
                <a:lnTo>
                  <a:pt x="68575" y="78739"/>
                </a:lnTo>
                <a:close/>
              </a:path>
              <a:path w="96520" h="212089">
                <a:moveTo>
                  <a:pt x="96520" y="158750"/>
                </a:moveTo>
                <a:lnTo>
                  <a:pt x="86359" y="158750"/>
                </a:lnTo>
                <a:lnTo>
                  <a:pt x="86359" y="161289"/>
                </a:lnTo>
                <a:lnTo>
                  <a:pt x="85090" y="165100"/>
                </a:lnTo>
                <a:lnTo>
                  <a:pt x="78303" y="181232"/>
                </a:lnTo>
                <a:lnTo>
                  <a:pt x="69850" y="193198"/>
                </a:lnTo>
                <a:lnTo>
                  <a:pt x="60444" y="200640"/>
                </a:lnTo>
                <a:lnTo>
                  <a:pt x="50800" y="203200"/>
                </a:lnTo>
                <a:lnTo>
                  <a:pt x="73047" y="203200"/>
                </a:lnTo>
                <a:lnTo>
                  <a:pt x="85566" y="189388"/>
                </a:lnTo>
                <a:lnTo>
                  <a:pt x="93841" y="172977"/>
                </a:lnTo>
                <a:lnTo>
                  <a:pt x="96520" y="163830"/>
                </a:lnTo>
                <a:lnTo>
                  <a:pt x="96520" y="158750"/>
                </a:lnTo>
                <a:close/>
              </a:path>
              <a:path w="96520" h="212089">
                <a:moveTo>
                  <a:pt x="45720" y="69850"/>
                </a:moveTo>
                <a:lnTo>
                  <a:pt x="25181" y="76676"/>
                </a:lnTo>
                <a:lnTo>
                  <a:pt x="10953" y="92075"/>
                </a:lnTo>
                <a:lnTo>
                  <a:pt x="2678" y="108426"/>
                </a:lnTo>
                <a:lnTo>
                  <a:pt x="0" y="118110"/>
                </a:lnTo>
                <a:lnTo>
                  <a:pt x="0" y="121919"/>
                </a:lnTo>
                <a:lnTo>
                  <a:pt x="10159" y="121919"/>
                </a:lnTo>
                <a:lnTo>
                  <a:pt x="10159" y="120650"/>
                </a:lnTo>
                <a:lnTo>
                  <a:pt x="11429" y="116839"/>
                </a:lnTo>
                <a:lnTo>
                  <a:pt x="18196" y="99635"/>
                </a:lnTo>
                <a:lnTo>
                  <a:pt x="26511" y="87788"/>
                </a:lnTo>
                <a:lnTo>
                  <a:pt x="35540" y="80942"/>
                </a:lnTo>
                <a:lnTo>
                  <a:pt x="44450" y="78739"/>
                </a:lnTo>
                <a:lnTo>
                  <a:pt x="68575" y="78739"/>
                </a:lnTo>
                <a:lnTo>
                  <a:pt x="67627" y="77469"/>
                </a:lnTo>
                <a:lnTo>
                  <a:pt x="57983" y="71874"/>
                </a:lnTo>
                <a:lnTo>
                  <a:pt x="45720" y="69850"/>
                </a:lnTo>
                <a:close/>
              </a:path>
            </a:pathLst>
          </a:custGeom>
          <a:solidFill>
            <a:srgbClr val="009900"/>
          </a:solidFill>
        </p:spPr>
        <p:txBody>
          <a:bodyPr wrap="square" lIns="0" tIns="0" rIns="0" bIns="0" rtlCol="0"/>
          <a:lstStyle/>
          <a:p>
            <a:endParaRPr sz="1632"/>
          </a:p>
        </p:txBody>
      </p:sp>
      <p:sp>
        <p:nvSpPr>
          <p:cNvPr id="36" name="object 36"/>
          <p:cNvSpPr/>
          <p:nvPr/>
        </p:nvSpPr>
        <p:spPr>
          <a:xfrm>
            <a:off x="6878729" y="4844554"/>
            <a:ext cx="173897" cy="128983"/>
          </a:xfrm>
          <a:custGeom>
            <a:avLst/>
            <a:gdLst/>
            <a:ahLst/>
            <a:cxnLst/>
            <a:rect l="l" t="t" r="r" b="b"/>
            <a:pathLst>
              <a:path w="191770" h="142239">
                <a:moveTo>
                  <a:pt x="59665" y="8889"/>
                </a:moveTo>
                <a:lnTo>
                  <a:pt x="43180" y="8889"/>
                </a:lnTo>
                <a:lnTo>
                  <a:pt x="45624" y="15001"/>
                </a:lnTo>
                <a:lnTo>
                  <a:pt x="45654" y="24963"/>
                </a:lnTo>
                <a:lnTo>
                  <a:pt x="38735" y="57487"/>
                </a:lnTo>
                <a:lnTo>
                  <a:pt x="36508" y="66516"/>
                </a:lnTo>
                <a:lnTo>
                  <a:pt x="34925" y="72767"/>
                </a:lnTo>
                <a:lnTo>
                  <a:pt x="33020" y="78739"/>
                </a:lnTo>
                <a:lnTo>
                  <a:pt x="24130" y="119379"/>
                </a:lnTo>
                <a:lnTo>
                  <a:pt x="20320" y="130809"/>
                </a:lnTo>
                <a:lnTo>
                  <a:pt x="20320" y="138429"/>
                </a:lnTo>
                <a:lnTo>
                  <a:pt x="26670" y="142239"/>
                </a:lnTo>
                <a:lnTo>
                  <a:pt x="36830" y="142239"/>
                </a:lnTo>
                <a:lnTo>
                  <a:pt x="41910" y="138429"/>
                </a:lnTo>
                <a:lnTo>
                  <a:pt x="43180" y="134619"/>
                </a:lnTo>
                <a:lnTo>
                  <a:pt x="44450" y="132079"/>
                </a:lnTo>
                <a:lnTo>
                  <a:pt x="46990" y="121919"/>
                </a:lnTo>
                <a:lnTo>
                  <a:pt x="49530" y="115569"/>
                </a:lnTo>
                <a:lnTo>
                  <a:pt x="50970" y="109219"/>
                </a:lnTo>
                <a:lnTo>
                  <a:pt x="52704" y="102076"/>
                </a:lnTo>
                <a:lnTo>
                  <a:pt x="54598" y="93979"/>
                </a:lnTo>
                <a:lnTo>
                  <a:pt x="55880" y="87629"/>
                </a:lnTo>
                <a:lnTo>
                  <a:pt x="58420" y="80009"/>
                </a:lnTo>
                <a:lnTo>
                  <a:pt x="59690" y="73659"/>
                </a:lnTo>
                <a:lnTo>
                  <a:pt x="60960" y="66039"/>
                </a:lnTo>
                <a:lnTo>
                  <a:pt x="63321" y="58102"/>
                </a:lnTo>
                <a:lnTo>
                  <a:pt x="65563" y="52069"/>
                </a:lnTo>
                <a:lnTo>
                  <a:pt x="68996" y="46037"/>
                </a:lnTo>
                <a:lnTo>
                  <a:pt x="74930" y="38099"/>
                </a:lnTo>
                <a:lnTo>
                  <a:pt x="81828" y="29209"/>
                </a:lnTo>
                <a:lnTo>
                  <a:pt x="69850" y="29209"/>
                </a:lnTo>
                <a:lnTo>
                  <a:pt x="65385" y="15001"/>
                </a:lnTo>
                <a:lnTo>
                  <a:pt x="59665" y="8889"/>
                </a:lnTo>
                <a:close/>
              </a:path>
              <a:path w="191770" h="142239">
                <a:moveTo>
                  <a:pt x="152077" y="8889"/>
                </a:moveTo>
                <a:lnTo>
                  <a:pt x="121920" y="8889"/>
                </a:lnTo>
                <a:lnTo>
                  <a:pt x="132199" y="11549"/>
                </a:lnTo>
                <a:lnTo>
                  <a:pt x="137477" y="17779"/>
                </a:lnTo>
                <a:lnTo>
                  <a:pt x="139422" y="24963"/>
                </a:lnTo>
                <a:lnTo>
                  <a:pt x="139700" y="30479"/>
                </a:lnTo>
                <a:lnTo>
                  <a:pt x="137636" y="47247"/>
                </a:lnTo>
                <a:lnTo>
                  <a:pt x="126841" y="84593"/>
                </a:lnTo>
                <a:lnTo>
                  <a:pt x="116840" y="109219"/>
                </a:lnTo>
                <a:lnTo>
                  <a:pt x="116840" y="115569"/>
                </a:lnTo>
                <a:lnTo>
                  <a:pt x="119280" y="126702"/>
                </a:lnTo>
                <a:lnTo>
                  <a:pt x="125888" y="135096"/>
                </a:lnTo>
                <a:lnTo>
                  <a:pt x="135592" y="140394"/>
                </a:lnTo>
                <a:lnTo>
                  <a:pt x="147320" y="142239"/>
                </a:lnTo>
                <a:lnTo>
                  <a:pt x="167124" y="135413"/>
                </a:lnTo>
                <a:lnTo>
                  <a:pt x="168980" y="133349"/>
                </a:lnTo>
                <a:lnTo>
                  <a:pt x="140970" y="133349"/>
                </a:lnTo>
                <a:lnTo>
                  <a:pt x="139700" y="129539"/>
                </a:lnTo>
                <a:lnTo>
                  <a:pt x="147320" y="96519"/>
                </a:lnTo>
                <a:lnTo>
                  <a:pt x="151507" y="85744"/>
                </a:lnTo>
                <a:lnTo>
                  <a:pt x="157003" y="69373"/>
                </a:lnTo>
                <a:lnTo>
                  <a:pt x="161786" y="51335"/>
                </a:lnTo>
                <a:lnTo>
                  <a:pt x="163830" y="35559"/>
                </a:lnTo>
                <a:lnTo>
                  <a:pt x="159801" y="17144"/>
                </a:lnTo>
                <a:lnTo>
                  <a:pt x="152077" y="8889"/>
                </a:lnTo>
                <a:close/>
              </a:path>
              <a:path w="191770" h="142239">
                <a:moveTo>
                  <a:pt x="191770" y="90169"/>
                </a:moveTo>
                <a:lnTo>
                  <a:pt x="182880" y="90169"/>
                </a:lnTo>
                <a:lnTo>
                  <a:pt x="182880" y="91439"/>
                </a:lnTo>
                <a:lnTo>
                  <a:pt x="181610" y="95249"/>
                </a:lnTo>
                <a:lnTo>
                  <a:pt x="174823" y="111918"/>
                </a:lnTo>
                <a:lnTo>
                  <a:pt x="166370" y="123824"/>
                </a:lnTo>
                <a:lnTo>
                  <a:pt x="156964" y="130968"/>
                </a:lnTo>
                <a:lnTo>
                  <a:pt x="147320" y="133349"/>
                </a:lnTo>
                <a:lnTo>
                  <a:pt x="168980" y="133349"/>
                </a:lnTo>
                <a:lnTo>
                  <a:pt x="180975" y="120014"/>
                </a:lnTo>
                <a:lnTo>
                  <a:pt x="189110" y="103663"/>
                </a:lnTo>
                <a:lnTo>
                  <a:pt x="191677" y="94317"/>
                </a:lnTo>
                <a:lnTo>
                  <a:pt x="191770" y="90169"/>
                </a:lnTo>
                <a:close/>
              </a:path>
              <a:path w="191770" h="142239">
                <a:moveTo>
                  <a:pt x="35560" y="0"/>
                </a:moveTo>
                <a:lnTo>
                  <a:pt x="6429" y="26650"/>
                </a:lnTo>
                <a:lnTo>
                  <a:pt x="0" y="48259"/>
                </a:lnTo>
                <a:lnTo>
                  <a:pt x="0" y="52069"/>
                </a:lnTo>
                <a:lnTo>
                  <a:pt x="10160" y="52069"/>
                </a:lnTo>
                <a:lnTo>
                  <a:pt x="10160" y="50799"/>
                </a:lnTo>
                <a:lnTo>
                  <a:pt x="12700" y="43179"/>
                </a:lnTo>
                <a:lnTo>
                  <a:pt x="16118" y="29725"/>
                </a:lnTo>
                <a:lnTo>
                  <a:pt x="20796" y="18891"/>
                </a:lnTo>
                <a:lnTo>
                  <a:pt x="27166" y="11568"/>
                </a:lnTo>
                <a:lnTo>
                  <a:pt x="35560" y="8889"/>
                </a:lnTo>
                <a:lnTo>
                  <a:pt x="59665" y="8889"/>
                </a:lnTo>
                <a:lnTo>
                  <a:pt x="56991" y="6032"/>
                </a:lnTo>
                <a:lnTo>
                  <a:pt x="46454" y="1349"/>
                </a:lnTo>
                <a:lnTo>
                  <a:pt x="35560" y="0"/>
                </a:lnTo>
                <a:close/>
              </a:path>
              <a:path w="191770" h="142239">
                <a:moveTo>
                  <a:pt x="123190" y="0"/>
                </a:moveTo>
                <a:lnTo>
                  <a:pt x="104854" y="2778"/>
                </a:lnTo>
                <a:lnTo>
                  <a:pt x="89852" y="9842"/>
                </a:lnTo>
                <a:lnTo>
                  <a:pt x="78184" y="19288"/>
                </a:lnTo>
                <a:lnTo>
                  <a:pt x="69850" y="29209"/>
                </a:lnTo>
                <a:lnTo>
                  <a:pt x="81828" y="29209"/>
                </a:lnTo>
                <a:lnTo>
                  <a:pt x="82629" y="28178"/>
                </a:lnTo>
                <a:lnTo>
                  <a:pt x="92709" y="18732"/>
                </a:lnTo>
                <a:lnTo>
                  <a:pt x="105648" y="11668"/>
                </a:lnTo>
                <a:lnTo>
                  <a:pt x="121920" y="8889"/>
                </a:lnTo>
                <a:lnTo>
                  <a:pt x="152077" y="8889"/>
                </a:lnTo>
                <a:lnTo>
                  <a:pt x="149701" y="6349"/>
                </a:lnTo>
                <a:lnTo>
                  <a:pt x="136505" y="1269"/>
                </a:lnTo>
                <a:lnTo>
                  <a:pt x="123190" y="0"/>
                </a:lnTo>
                <a:close/>
              </a:path>
            </a:pathLst>
          </a:custGeom>
          <a:solidFill>
            <a:srgbClr val="0000FF"/>
          </a:solidFill>
        </p:spPr>
        <p:txBody>
          <a:bodyPr wrap="square" lIns="0" tIns="0" rIns="0" bIns="0" rtlCol="0"/>
          <a:lstStyle/>
          <a:p>
            <a:endParaRPr sz="1632"/>
          </a:p>
        </p:txBody>
      </p:sp>
      <p:sp>
        <p:nvSpPr>
          <p:cNvPr id="37" name="object 37"/>
          <p:cNvSpPr/>
          <p:nvPr/>
        </p:nvSpPr>
        <p:spPr>
          <a:xfrm>
            <a:off x="7083720" y="4875648"/>
            <a:ext cx="72553" cy="138196"/>
          </a:xfrm>
          <a:custGeom>
            <a:avLst/>
            <a:gdLst/>
            <a:ahLst/>
            <a:cxnLst/>
            <a:rect l="l" t="t" r="r" b="b"/>
            <a:pathLst>
              <a:path w="80009" h="152400">
                <a:moveTo>
                  <a:pt x="64770" y="0"/>
                </a:moveTo>
                <a:lnTo>
                  <a:pt x="53339" y="0"/>
                </a:lnTo>
                <a:lnTo>
                  <a:pt x="45720" y="6350"/>
                </a:lnTo>
                <a:lnTo>
                  <a:pt x="45720" y="20319"/>
                </a:lnTo>
                <a:lnTo>
                  <a:pt x="50800" y="22859"/>
                </a:lnTo>
                <a:lnTo>
                  <a:pt x="62229" y="22859"/>
                </a:lnTo>
                <a:lnTo>
                  <a:pt x="68579" y="16509"/>
                </a:lnTo>
                <a:lnTo>
                  <a:pt x="68579" y="3809"/>
                </a:lnTo>
                <a:lnTo>
                  <a:pt x="64770" y="0"/>
                </a:lnTo>
                <a:close/>
              </a:path>
              <a:path w="80009" h="152400">
                <a:moveTo>
                  <a:pt x="55708" y="58419"/>
                </a:moveTo>
                <a:lnTo>
                  <a:pt x="39370" y="58419"/>
                </a:lnTo>
                <a:lnTo>
                  <a:pt x="41909" y="60959"/>
                </a:lnTo>
                <a:lnTo>
                  <a:pt x="41909" y="71119"/>
                </a:lnTo>
                <a:lnTo>
                  <a:pt x="40639" y="74929"/>
                </a:lnTo>
                <a:lnTo>
                  <a:pt x="38174" y="81279"/>
                </a:lnTo>
                <a:lnTo>
                  <a:pt x="34131" y="91281"/>
                </a:lnTo>
                <a:lnTo>
                  <a:pt x="29745" y="102254"/>
                </a:lnTo>
                <a:lnTo>
                  <a:pt x="26670" y="110489"/>
                </a:lnTo>
                <a:lnTo>
                  <a:pt x="24129" y="114300"/>
                </a:lnTo>
                <a:lnTo>
                  <a:pt x="24129" y="115569"/>
                </a:lnTo>
                <a:lnTo>
                  <a:pt x="21589" y="123189"/>
                </a:lnTo>
                <a:lnTo>
                  <a:pt x="20320" y="125729"/>
                </a:lnTo>
                <a:lnTo>
                  <a:pt x="19050" y="129539"/>
                </a:lnTo>
                <a:lnTo>
                  <a:pt x="19050" y="133350"/>
                </a:lnTo>
                <a:lnTo>
                  <a:pt x="20855" y="141148"/>
                </a:lnTo>
                <a:lnTo>
                  <a:pt x="25876" y="147161"/>
                </a:lnTo>
                <a:lnTo>
                  <a:pt x="33516" y="151030"/>
                </a:lnTo>
                <a:lnTo>
                  <a:pt x="43179" y="152400"/>
                </a:lnTo>
                <a:lnTo>
                  <a:pt x="59114" y="147756"/>
                </a:lnTo>
                <a:lnTo>
                  <a:pt x="62353" y="144779"/>
                </a:lnTo>
                <a:lnTo>
                  <a:pt x="39370" y="144779"/>
                </a:lnTo>
                <a:lnTo>
                  <a:pt x="36949" y="141148"/>
                </a:lnTo>
                <a:lnTo>
                  <a:pt x="36829" y="132079"/>
                </a:lnTo>
                <a:lnTo>
                  <a:pt x="40639" y="124459"/>
                </a:lnTo>
                <a:lnTo>
                  <a:pt x="41909" y="120650"/>
                </a:lnTo>
                <a:lnTo>
                  <a:pt x="45720" y="113029"/>
                </a:lnTo>
                <a:lnTo>
                  <a:pt x="47168" y="108247"/>
                </a:lnTo>
                <a:lnTo>
                  <a:pt x="50641" y="99536"/>
                </a:lnTo>
                <a:lnTo>
                  <a:pt x="54828" y="89634"/>
                </a:lnTo>
                <a:lnTo>
                  <a:pt x="58420" y="81279"/>
                </a:lnTo>
                <a:lnTo>
                  <a:pt x="60959" y="73659"/>
                </a:lnTo>
                <a:lnTo>
                  <a:pt x="60959" y="69850"/>
                </a:lnTo>
                <a:lnTo>
                  <a:pt x="59154" y="62587"/>
                </a:lnTo>
                <a:lnTo>
                  <a:pt x="55708" y="58419"/>
                </a:lnTo>
                <a:close/>
              </a:path>
              <a:path w="80009" h="152400">
                <a:moveTo>
                  <a:pt x="80009" y="114300"/>
                </a:moveTo>
                <a:lnTo>
                  <a:pt x="71120" y="114300"/>
                </a:lnTo>
                <a:lnTo>
                  <a:pt x="71120" y="115569"/>
                </a:lnTo>
                <a:lnTo>
                  <a:pt x="69850" y="119379"/>
                </a:lnTo>
                <a:lnTo>
                  <a:pt x="65881" y="128706"/>
                </a:lnTo>
                <a:lnTo>
                  <a:pt x="60007" y="136842"/>
                </a:lnTo>
                <a:lnTo>
                  <a:pt x="52705" y="142597"/>
                </a:lnTo>
                <a:lnTo>
                  <a:pt x="44450" y="144779"/>
                </a:lnTo>
                <a:lnTo>
                  <a:pt x="62353" y="144779"/>
                </a:lnTo>
                <a:lnTo>
                  <a:pt x="70643" y="137160"/>
                </a:lnTo>
                <a:lnTo>
                  <a:pt x="77648" y="125610"/>
                </a:lnTo>
                <a:lnTo>
                  <a:pt x="80009" y="118109"/>
                </a:lnTo>
                <a:lnTo>
                  <a:pt x="80009" y="114300"/>
                </a:lnTo>
                <a:close/>
              </a:path>
              <a:path w="80009" h="152400">
                <a:moveTo>
                  <a:pt x="36829" y="50800"/>
                </a:moveTo>
                <a:lnTo>
                  <a:pt x="20895" y="55443"/>
                </a:lnTo>
                <a:lnTo>
                  <a:pt x="9366" y="66039"/>
                </a:lnTo>
                <a:lnTo>
                  <a:pt x="2361" y="77589"/>
                </a:lnTo>
                <a:lnTo>
                  <a:pt x="0" y="85089"/>
                </a:lnTo>
                <a:lnTo>
                  <a:pt x="0" y="88900"/>
                </a:lnTo>
                <a:lnTo>
                  <a:pt x="8889" y="88900"/>
                </a:lnTo>
                <a:lnTo>
                  <a:pt x="8889" y="87629"/>
                </a:lnTo>
                <a:lnTo>
                  <a:pt x="10159" y="83819"/>
                </a:lnTo>
                <a:lnTo>
                  <a:pt x="14843" y="73421"/>
                </a:lnTo>
                <a:lnTo>
                  <a:pt x="20954" y="65405"/>
                </a:lnTo>
                <a:lnTo>
                  <a:pt x="28019" y="60245"/>
                </a:lnTo>
                <a:lnTo>
                  <a:pt x="35559" y="58419"/>
                </a:lnTo>
                <a:lnTo>
                  <a:pt x="55708" y="58419"/>
                </a:lnTo>
                <a:lnTo>
                  <a:pt x="54133" y="56514"/>
                </a:lnTo>
                <a:lnTo>
                  <a:pt x="46493" y="52347"/>
                </a:lnTo>
                <a:lnTo>
                  <a:pt x="36829" y="50800"/>
                </a:lnTo>
                <a:close/>
              </a:path>
            </a:pathLst>
          </a:custGeom>
          <a:solidFill>
            <a:srgbClr val="0000FF"/>
          </a:solidFill>
        </p:spPr>
        <p:txBody>
          <a:bodyPr wrap="square" lIns="0" tIns="0" rIns="0" bIns="0" rtlCol="0"/>
          <a:lstStyle/>
          <a:p>
            <a:endParaRPr sz="1632"/>
          </a:p>
        </p:txBody>
      </p:sp>
      <p:sp>
        <p:nvSpPr>
          <p:cNvPr id="38" name="object 38"/>
          <p:cNvSpPr/>
          <p:nvPr/>
        </p:nvSpPr>
        <p:spPr>
          <a:xfrm>
            <a:off x="4631885" y="6044559"/>
            <a:ext cx="178504" cy="184262"/>
          </a:xfrm>
          <a:custGeom>
            <a:avLst/>
            <a:gdLst/>
            <a:ahLst/>
            <a:cxnLst/>
            <a:rect l="l" t="t" r="r" b="b"/>
            <a:pathLst>
              <a:path w="196850" h="203200">
                <a:moveTo>
                  <a:pt x="85264" y="10159"/>
                </a:moveTo>
                <a:lnTo>
                  <a:pt x="68580" y="10159"/>
                </a:lnTo>
                <a:lnTo>
                  <a:pt x="68580" y="24129"/>
                </a:lnTo>
                <a:lnTo>
                  <a:pt x="67995" y="31749"/>
                </a:lnTo>
                <a:lnTo>
                  <a:pt x="67883" y="32861"/>
                </a:lnTo>
                <a:lnTo>
                  <a:pt x="66198" y="40957"/>
                </a:lnTo>
                <a:lnTo>
                  <a:pt x="63757" y="48775"/>
                </a:lnTo>
                <a:lnTo>
                  <a:pt x="60960" y="55879"/>
                </a:lnTo>
                <a:lnTo>
                  <a:pt x="48954" y="89455"/>
                </a:lnTo>
                <a:lnTo>
                  <a:pt x="41116" y="113982"/>
                </a:lnTo>
                <a:lnTo>
                  <a:pt x="36849" y="132318"/>
                </a:lnTo>
                <a:lnTo>
                  <a:pt x="35560" y="147319"/>
                </a:lnTo>
                <a:lnTo>
                  <a:pt x="42048" y="176946"/>
                </a:lnTo>
                <a:lnTo>
                  <a:pt x="57943" y="193833"/>
                </a:lnTo>
                <a:lnTo>
                  <a:pt x="77886" y="201433"/>
                </a:lnTo>
                <a:lnTo>
                  <a:pt x="96520" y="203199"/>
                </a:lnTo>
                <a:lnTo>
                  <a:pt x="121995" y="193039"/>
                </a:lnTo>
                <a:lnTo>
                  <a:pt x="97789" y="193039"/>
                </a:lnTo>
                <a:lnTo>
                  <a:pt x="82986" y="190301"/>
                </a:lnTo>
                <a:lnTo>
                  <a:pt x="72707" y="182562"/>
                </a:lnTo>
                <a:lnTo>
                  <a:pt x="66714" y="170537"/>
                </a:lnTo>
                <a:lnTo>
                  <a:pt x="64770" y="154939"/>
                </a:lnTo>
                <a:lnTo>
                  <a:pt x="66774" y="134520"/>
                </a:lnTo>
                <a:lnTo>
                  <a:pt x="72231" y="111601"/>
                </a:lnTo>
                <a:lnTo>
                  <a:pt x="80307" y="86538"/>
                </a:lnTo>
                <a:lnTo>
                  <a:pt x="90170" y="59689"/>
                </a:lnTo>
                <a:lnTo>
                  <a:pt x="93980" y="52069"/>
                </a:lnTo>
                <a:lnTo>
                  <a:pt x="96520" y="45719"/>
                </a:lnTo>
                <a:lnTo>
                  <a:pt x="96520" y="36829"/>
                </a:lnTo>
                <a:lnTo>
                  <a:pt x="93801" y="22502"/>
                </a:lnTo>
                <a:lnTo>
                  <a:pt x="86201" y="10794"/>
                </a:lnTo>
                <a:lnTo>
                  <a:pt x="85264" y="10159"/>
                </a:lnTo>
                <a:close/>
              </a:path>
              <a:path w="196850" h="203200">
                <a:moveTo>
                  <a:pt x="177800" y="0"/>
                </a:moveTo>
                <a:lnTo>
                  <a:pt x="169406" y="1944"/>
                </a:lnTo>
                <a:lnTo>
                  <a:pt x="162083" y="6984"/>
                </a:lnTo>
                <a:lnTo>
                  <a:pt x="156904" y="13930"/>
                </a:lnTo>
                <a:lnTo>
                  <a:pt x="154939" y="21589"/>
                </a:lnTo>
                <a:lnTo>
                  <a:pt x="154939" y="27939"/>
                </a:lnTo>
                <a:lnTo>
                  <a:pt x="162560" y="35559"/>
                </a:lnTo>
                <a:lnTo>
                  <a:pt x="168691" y="42743"/>
                </a:lnTo>
                <a:lnTo>
                  <a:pt x="173513" y="51117"/>
                </a:lnTo>
                <a:lnTo>
                  <a:pt x="176668" y="60920"/>
                </a:lnTo>
                <a:lnTo>
                  <a:pt x="177800" y="72389"/>
                </a:lnTo>
                <a:lnTo>
                  <a:pt x="172799" y="98742"/>
                </a:lnTo>
                <a:lnTo>
                  <a:pt x="157797" y="139382"/>
                </a:lnTo>
                <a:lnTo>
                  <a:pt x="132794" y="176688"/>
                </a:lnTo>
                <a:lnTo>
                  <a:pt x="97789" y="193039"/>
                </a:lnTo>
                <a:lnTo>
                  <a:pt x="121995" y="193039"/>
                </a:lnTo>
                <a:lnTo>
                  <a:pt x="164205" y="149433"/>
                </a:lnTo>
                <a:lnTo>
                  <a:pt x="183113" y="101975"/>
                </a:lnTo>
                <a:lnTo>
                  <a:pt x="193608" y="58359"/>
                </a:lnTo>
                <a:lnTo>
                  <a:pt x="196850" y="31749"/>
                </a:lnTo>
                <a:lnTo>
                  <a:pt x="194945" y="16609"/>
                </a:lnTo>
                <a:lnTo>
                  <a:pt x="190182" y="6826"/>
                </a:lnTo>
                <a:lnTo>
                  <a:pt x="183991" y="1567"/>
                </a:lnTo>
                <a:lnTo>
                  <a:pt x="177800" y="0"/>
                </a:lnTo>
                <a:close/>
              </a:path>
              <a:path w="196850" h="203200">
                <a:moveTo>
                  <a:pt x="59689" y="0"/>
                </a:moveTo>
                <a:lnTo>
                  <a:pt x="32146" y="10179"/>
                </a:lnTo>
                <a:lnTo>
                  <a:pt x="13652" y="32861"/>
                </a:lnTo>
                <a:lnTo>
                  <a:pt x="3254" y="56257"/>
                </a:lnTo>
                <a:lnTo>
                  <a:pt x="0" y="68579"/>
                </a:lnTo>
                <a:lnTo>
                  <a:pt x="0" y="73659"/>
                </a:lnTo>
                <a:lnTo>
                  <a:pt x="10160" y="73659"/>
                </a:lnTo>
                <a:lnTo>
                  <a:pt x="10160" y="72389"/>
                </a:lnTo>
                <a:lnTo>
                  <a:pt x="12700" y="66039"/>
                </a:lnTo>
                <a:lnTo>
                  <a:pt x="23237" y="38020"/>
                </a:lnTo>
                <a:lnTo>
                  <a:pt x="35083" y="20954"/>
                </a:lnTo>
                <a:lnTo>
                  <a:pt x="47168" y="12461"/>
                </a:lnTo>
                <a:lnTo>
                  <a:pt x="58420" y="10159"/>
                </a:lnTo>
                <a:lnTo>
                  <a:pt x="85264" y="10159"/>
                </a:lnTo>
                <a:lnTo>
                  <a:pt x="74552" y="2897"/>
                </a:lnTo>
                <a:lnTo>
                  <a:pt x="59689" y="0"/>
                </a:lnTo>
                <a:close/>
              </a:path>
            </a:pathLst>
          </a:custGeom>
          <a:solidFill>
            <a:srgbClr val="000000"/>
          </a:solidFill>
        </p:spPr>
        <p:txBody>
          <a:bodyPr wrap="square" lIns="0" tIns="0" rIns="0" bIns="0" rtlCol="0"/>
          <a:lstStyle/>
          <a:p>
            <a:endParaRPr sz="1632"/>
          </a:p>
        </p:txBody>
      </p:sp>
      <p:sp>
        <p:nvSpPr>
          <p:cNvPr id="39" name="object 39"/>
          <p:cNvSpPr/>
          <p:nvPr/>
        </p:nvSpPr>
        <p:spPr>
          <a:xfrm>
            <a:off x="4967011" y="6082564"/>
            <a:ext cx="270635" cy="0"/>
          </a:xfrm>
          <a:custGeom>
            <a:avLst/>
            <a:gdLst/>
            <a:ahLst/>
            <a:cxnLst/>
            <a:rect l="l" t="t" r="r" b="b"/>
            <a:pathLst>
              <a:path w="298450">
                <a:moveTo>
                  <a:pt x="0" y="0"/>
                </a:moveTo>
                <a:lnTo>
                  <a:pt x="298450" y="0"/>
                </a:lnTo>
              </a:path>
            </a:pathLst>
          </a:custGeom>
          <a:ln w="17779">
            <a:solidFill>
              <a:srgbClr val="000000"/>
            </a:solidFill>
          </a:ln>
        </p:spPr>
        <p:txBody>
          <a:bodyPr wrap="square" lIns="0" tIns="0" rIns="0" bIns="0" rtlCol="0"/>
          <a:lstStyle/>
          <a:p>
            <a:endParaRPr sz="1632"/>
          </a:p>
        </p:txBody>
      </p:sp>
      <p:sp>
        <p:nvSpPr>
          <p:cNvPr id="40" name="object 40"/>
          <p:cNvSpPr/>
          <p:nvPr/>
        </p:nvSpPr>
        <p:spPr>
          <a:xfrm>
            <a:off x="4967011" y="6162027"/>
            <a:ext cx="270635" cy="0"/>
          </a:xfrm>
          <a:custGeom>
            <a:avLst/>
            <a:gdLst/>
            <a:ahLst/>
            <a:cxnLst/>
            <a:rect l="l" t="t" r="r" b="b"/>
            <a:pathLst>
              <a:path w="298450">
                <a:moveTo>
                  <a:pt x="0" y="0"/>
                </a:moveTo>
                <a:lnTo>
                  <a:pt x="298450" y="0"/>
                </a:lnTo>
              </a:path>
            </a:pathLst>
          </a:custGeom>
          <a:ln w="17780">
            <a:solidFill>
              <a:srgbClr val="000000"/>
            </a:solidFill>
          </a:ln>
        </p:spPr>
        <p:txBody>
          <a:bodyPr wrap="square" lIns="0" tIns="0" rIns="0" bIns="0" rtlCol="0"/>
          <a:lstStyle/>
          <a:p>
            <a:endParaRPr sz="1632"/>
          </a:p>
        </p:txBody>
      </p:sp>
      <p:sp>
        <p:nvSpPr>
          <p:cNvPr id="41" name="object 41"/>
          <p:cNvSpPr/>
          <p:nvPr/>
        </p:nvSpPr>
        <p:spPr>
          <a:xfrm>
            <a:off x="5391966" y="5942064"/>
            <a:ext cx="184262" cy="287909"/>
          </a:xfrm>
          <a:custGeom>
            <a:avLst/>
            <a:gdLst/>
            <a:ahLst/>
            <a:cxnLst/>
            <a:rect l="l" t="t" r="r" b="b"/>
            <a:pathLst>
              <a:path w="203200" h="317500">
                <a:moveTo>
                  <a:pt x="104139" y="0"/>
                </a:moveTo>
                <a:lnTo>
                  <a:pt x="97789" y="0"/>
                </a:lnTo>
                <a:lnTo>
                  <a:pt x="86756" y="615"/>
                </a:lnTo>
                <a:lnTo>
                  <a:pt x="71437" y="2063"/>
                </a:lnTo>
                <a:lnTo>
                  <a:pt x="43180" y="5080"/>
                </a:lnTo>
                <a:lnTo>
                  <a:pt x="35560" y="5080"/>
                </a:lnTo>
                <a:lnTo>
                  <a:pt x="35560" y="19050"/>
                </a:lnTo>
                <a:lnTo>
                  <a:pt x="67310" y="19050"/>
                </a:lnTo>
                <a:lnTo>
                  <a:pt x="68580" y="21590"/>
                </a:lnTo>
                <a:lnTo>
                  <a:pt x="68580" y="26670"/>
                </a:lnTo>
                <a:lnTo>
                  <a:pt x="67310" y="35560"/>
                </a:lnTo>
                <a:lnTo>
                  <a:pt x="1270" y="293370"/>
                </a:lnTo>
                <a:lnTo>
                  <a:pt x="0" y="299720"/>
                </a:lnTo>
                <a:lnTo>
                  <a:pt x="0" y="314960"/>
                </a:lnTo>
                <a:lnTo>
                  <a:pt x="8889" y="317500"/>
                </a:lnTo>
                <a:lnTo>
                  <a:pt x="19050" y="317500"/>
                </a:lnTo>
                <a:lnTo>
                  <a:pt x="25400" y="312420"/>
                </a:lnTo>
                <a:lnTo>
                  <a:pt x="40640" y="260032"/>
                </a:lnTo>
                <a:lnTo>
                  <a:pt x="53339" y="208280"/>
                </a:lnTo>
                <a:lnTo>
                  <a:pt x="103953" y="208280"/>
                </a:lnTo>
                <a:lnTo>
                  <a:pt x="95706" y="204767"/>
                </a:lnTo>
                <a:lnTo>
                  <a:pt x="68580" y="199390"/>
                </a:lnTo>
                <a:lnTo>
                  <a:pt x="75789" y="194310"/>
                </a:lnTo>
                <a:lnTo>
                  <a:pt x="57150" y="194310"/>
                </a:lnTo>
                <a:lnTo>
                  <a:pt x="104139" y="5080"/>
                </a:lnTo>
                <a:lnTo>
                  <a:pt x="104139" y="0"/>
                </a:lnTo>
                <a:close/>
              </a:path>
              <a:path w="203200" h="317500">
                <a:moveTo>
                  <a:pt x="103953" y="208280"/>
                </a:moveTo>
                <a:lnTo>
                  <a:pt x="53339" y="208280"/>
                </a:lnTo>
                <a:lnTo>
                  <a:pt x="67905" y="210661"/>
                </a:lnTo>
                <a:lnTo>
                  <a:pt x="85089" y="216852"/>
                </a:lnTo>
                <a:lnTo>
                  <a:pt x="99417" y="228282"/>
                </a:lnTo>
                <a:lnTo>
                  <a:pt x="105410" y="246380"/>
                </a:lnTo>
                <a:lnTo>
                  <a:pt x="105410" y="251460"/>
                </a:lnTo>
                <a:lnTo>
                  <a:pt x="104139" y="255270"/>
                </a:lnTo>
                <a:lnTo>
                  <a:pt x="102870" y="261620"/>
                </a:lnTo>
                <a:lnTo>
                  <a:pt x="102870" y="271780"/>
                </a:lnTo>
                <a:lnTo>
                  <a:pt x="106005" y="290175"/>
                </a:lnTo>
                <a:lnTo>
                  <a:pt x="114617" y="304641"/>
                </a:lnTo>
                <a:lnTo>
                  <a:pt x="127515" y="314106"/>
                </a:lnTo>
                <a:lnTo>
                  <a:pt x="143510" y="317500"/>
                </a:lnTo>
                <a:lnTo>
                  <a:pt x="153531" y="315852"/>
                </a:lnTo>
                <a:lnTo>
                  <a:pt x="162718" y="310991"/>
                </a:lnTo>
                <a:lnTo>
                  <a:pt x="167959" y="306070"/>
                </a:lnTo>
                <a:lnTo>
                  <a:pt x="144780" y="306070"/>
                </a:lnTo>
                <a:lnTo>
                  <a:pt x="138846" y="305018"/>
                </a:lnTo>
                <a:lnTo>
                  <a:pt x="134461" y="301466"/>
                </a:lnTo>
                <a:lnTo>
                  <a:pt x="131742" y="294818"/>
                </a:lnTo>
                <a:lnTo>
                  <a:pt x="130810" y="284480"/>
                </a:lnTo>
                <a:lnTo>
                  <a:pt x="130810" y="276860"/>
                </a:lnTo>
                <a:lnTo>
                  <a:pt x="132080" y="266700"/>
                </a:lnTo>
                <a:lnTo>
                  <a:pt x="133350" y="260350"/>
                </a:lnTo>
                <a:lnTo>
                  <a:pt x="135889" y="252730"/>
                </a:lnTo>
                <a:lnTo>
                  <a:pt x="135889" y="246380"/>
                </a:lnTo>
                <a:lnTo>
                  <a:pt x="130909" y="227429"/>
                </a:lnTo>
                <a:lnTo>
                  <a:pt x="116998" y="213836"/>
                </a:lnTo>
                <a:lnTo>
                  <a:pt x="103953" y="208280"/>
                </a:lnTo>
                <a:close/>
              </a:path>
              <a:path w="203200" h="317500">
                <a:moveTo>
                  <a:pt x="195580" y="242570"/>
                </a:moveTo>
                <a:lnTo>
                  <a:pt x="185420" y="242570"/>
                </a:lnTo>
                <a:lnTo>
                  <a:pt x="185420" y="243840"/>
                </a:lnTo>
                <a:lnTo>
                  <a:pt x="184150" y="250190"/>
                </a:lnTo>
                <a:lnTo>
                  <a:pt x="176926" y="272851"/>
                </a:lnTo>
                <a:lnTo>
                  <a:pt x="168275" y="290512"/>
                </a:lnTo>
                <a:lnTo>
                  <a:pt x="157718" y="301982"/>
                </a:lnTo>
                <a:lnTo>
                  <a:pt x="144780" y="306070"/>
                </a:lnTo>
                <a:lnTo>
                  <a:pt x="167959" y="306070"/>
                </a:lnTo>
                <a:lnTo>
                  <a:pt x="191611" y="262572"/>
                </a:lnTo>
                <a:lnTo>
                  <a:pt x="195580" y="246380"/>
                </a:lnTo>
                <a:lnTo>
                  <a:pt x="195580" y="242570"/>
                </a:lnTo>
                <a:close/>
              </a:path>
              <a:path w="203200" h="317500">
                <a:moveTo>
                  <a:pt x="172720" y="113030"/>
                </a:moveTo>
                <a:lnTo>
                  <a:pt x="129678" y="131246"/>
                </a:lnTo>
                <a:lnTo>
                  <a:pt x="96083" y="164842"/>
                </a:lnTo>
                <a:lnTo>
                  <a:pt x="83502" y="176688"/>
                </a:lnTo>
                <a:lnTo>
                  <a:pt x="70445" y="186868"/>
                </a:lnTo>
                <a:lnTo>
                  <a:pt x="57150" y="194310"/>
                </a:lnTo>
                <a:lnTo>
                  <a:pt x="75789" y="194310"/>
                </a:lnTo>
                <a:lnTo>
                  <a:pt x="107950" y="166370"/>
                </a:lnTo>
                <a:lnTo>
                  <a:pt x="123944" y="149443"/>
                </a:lnTo>
                <a:lnTo>
                  <a:pt x="139700" y="135731"/>
                </a:lnTo>
                <a:lnTo>
                  <a:pt x="155455" y="126543"/>
                </a:lnTo>
                <a:lnTo>
                  <a:pt x="171450" y="123190"/>
                </a:lnTo>
                <a:lnTo>
                  <a:pt x="196184" y="123190"/>
                </a:lnTo>
                <a:lnTo>
                  <a:pt x="195580" y="122237"/>
                </a:lnTo>
                <a:lnTo>
                  <a:pt x="186055" y="115609"/>
                </a:lnTo>
                <a:lnTo>
                  <a:pt x="172720" y="113030"/>
                </a:lnTo>
                <a:close/>
              </a:path>
              <a:path w="203200" h="317500">
                <a:moveTo>
                  <a:pt x="196184" y="123190"/>
                </a:moveTo>
                <a:lnTo>
                  <a:pt x="176530" y="123190"/>
                </a:lnTo>
                <a:lnTo>
                  <a:pt x="181610" y="124460"/>
                </a:lnTo>
                <a:lnTo>
                  <a:pt x="185420" y="127000"/>
                </a:lnTo>
                <a:lnTo>
                  <a:pt x="186689" y="127000"/>
                </a:lnTo>
                <a:lnTo>
                  <a:pt x="186689" y="128270"/>
                </a:lnTo>
                <a:lnTo>
                  <a:pt x="174148" y="131861"/>
                </a:lnTo>
                <a:lnTo>
                  <a:pt x="166369" y="138906"/>
                </a:lnTo>
                <a:lnTo>
                  <a:pt x="162401" y="146665"/>
                </a:lnTo>
                <a:lnTo>
                  <a:pt x="161289" y="152400"/>
                </a:lnTo>
                <a:lnTo>
                  <a:pt x="161289" y="160020"/>
                </a:lnTo>
                <a:lnTo>
                  <a:pt x="166370" y="168910"/>
                </a:lnTo>
                <a:lnTo>
                  <a:pt x="179070" y="168910"/>
                </a:lnTo>
                <a:lnTo>
                  <a:pt x="187662" y="167044"/>
                </a:lnTo>
                <a:lnTo>
                  <a:pt x="195421" y="161607"/>
                </a:lnTo>
                <a:lnTo>
                  <a:pt x="201037" y="152836"/>
                </a:lnTo>
                <a:lnTo>
                  <a:pt x="203200" y="140970"/>
                </a:lnTo>
                <a:lnTo>
                  <a:pt x="201295" y="131246"/>
                </a:lnTo>
                <a:lnTo>
                  <a:pt x="196184" y="123190"/>
                </a:lnTo>
                <a:close/>
              </a:path>
            </a:pathLst>
          </a:custGeom>
          <a:solidFill>
            <a:srgbClr val="FF0000"/>
          </a:solidFill>
        </p:spPr>
        <p:txBody>
          <a:bodyPr wrap="square" lIns="0" tIns="0" rIns="0" bIns="0" rtlCol="0"/>
          <a:lstStyle/>
          <a:p>
            <a:endParaRPr sz="1632"/>
          </a:p>
        </p:txBody>
      </p:sp>
      <p:sp>
        <p:nvSpPr>
          <p:cNvPr id="42" name="object 42"/>
          <p:cNvSpPr/>
          <p:nvPr/>
        </p:nvSpPr>
        <p:spPr>
          <a:xfrm>
            <a:off x="5717879" y="6099839"/>
            <a:ext cx="43762" cy="43762"/>
          </a:xfrm>
          <a:custGeom>
            <a:avLst/>
            <a:gdLst/>
            <a:ahLst/>
            <a:cxnLst/>
            <a:rect l="l" t="t" r="r" b="b"/>
            <a:pathLst>
              <a:path w="48260" h="48260">
                <a:moveTo>
                  <a:pt x="24129" y="0"/>
                </a:moveTo>
                <a:lnTo>
                  <a:pt x="15001" y="1984"/>
                </a:lnTo>
                <a:lnTo>
                  <a:pt x="7302" y="7302"/>
                </a:lnTo>
                <a:lnTo>
                  <a:pt x="1984" y="15001"/>
                </a:lnTo>
                <a:lnTo>
                  <a:pt x="0" y="24129"/>
                </a:lnTo>
                <a:lnTo>
                  <a:pt x="1984" y="33793"/>
                </a:lnTo>
                <a:lnTo>
                  <a:pt x="7302" y="41433"/>
                </a:lnTo>
                <a:lnTo>
                  <a:pt x="15001" y="46454"/>
                </a:lnTo>
                <a:lnTo>
                  <a:pt x="24129" y="48259"/>
                </a:lnTo>
                <a:lnTo>
                  <a:pt x="33793" y="46454"/>
                </a:lnTo>
                <a:lnTo>
                  <a:pt x="41433" y="41433"/>
                </a:lnTo>
                <a:lnTo>
                  <a:pt x="46454" y="33793"/>
                </a:lnTo>
                <a:lnTo>
                  <a:pt x="48260" y="24129"/>
                </a:lnTo>
                <a:lnTo>
                  <a:pt x="46454" y="15001"/>
                </a:lnTo>
                <a:lnTo>
                  <a:pt x="41433" y="7302"/>
                </a:lnTo>
                <a:lnTo>
                  <a:pt x="33793" y="1984"/>
                </a:lnTo>
                <a:lnTo>
                  <a:pt x="24129" y="0"/>
                </a:lnTo>
                <a:close/>
              </a:path>
            </a:pathLst>
          </a:custGeom>
          <a:solidFill>
            <a:srgbClr val="000000"/>
          </a:solidFill>
        </p:spPr>
        <p:txBody>
          <a:bodyPr wrap="square" lIns="0" tIns="0" rIns="0" bIns="0" rtlCol="0"/>
          <a:lstStyle/>
          <a:p>
            <a:endParaRPr sz="1632"/>
          </a:p>
        </p:txBody>
      </p:sp>
      <p:sp>
        <p:nvSpPr>
          <p:cNvPr id="43" name="object 43"/>
          <p:cNvSpPr/>
          <p:nvPr/>
        </p:nvSpPr>
        <p:spPr>
          <a:xfrm>
            <a:off x="5907899" y="5838416"/>
            <a:ext cx="473323" cy="567757"/>
          </a:xfrm>
          <a:custGeom>
            <a:avLst/>
            <a:gdLst/>
            <a:ahLst/>
            <a:cxnLst/>
            <a:rect l="l" t="t" r="r" b="b"/>
            <a:pathLst>
              <a:path w="521970" h="626110">
                <a:moveTo>
                  <a:pt x="521970" y="0"/>
                </a:moveTo>
                <a:lnTo>
                  <a:pt x="0" y="0"/>
                </a:lnTo>
                <a:lnTo>
                  <a:pt x="0" y="24130"/>
                </a:lnTo>
                <a:lnTo>
                  <a:pt x="36889" y="27761"/>
                </a:lnTo>
                <a:lnTo>
                  <a:pt x="59848" y="37941"/>
                </a:lnTo>
                <a:lnTo>
                  <a:pt x="71616" y="53597"/>
                </a:lnTo>
                <a:lnTo>
                  <a:pt x="74929" y="73660"/>
                </a:lnTo>
                <a:lnTo>
                  <a:pt x="74929" y="553720"/>
                </a:lnTo>
                <a:lnTo>
                  <a:pt x="71616" y="573583"/>
                </a:lnTo>
                <a:lnTo>
                  <a:pt x="59848" y="588803"/>
                </a:lnTo>
                <a:lnTo>
                  <a:pt x="36889" y="598547"/>
                </a:lnTo>
                <a:lnTo>
                  <a:pt x="0" y="601980"/>
                </a:lnTo>
                <a:lnTo>
                  <a:pt x="0" y="626110"/>
                </a:lnTo>
                <a:lnTo>
                  <a:pt x="215900" y="626110"/>
                </a:lnTo>
                <a:lnTo>
                  <a:pt x="215900" y="601980"/>
                </a:lnTo>
                <a:lnTo>
                  <a:pt x="179407" y="598547"/>
                </a:lnTo>
                <a:lnTo>
                  <a:pt x="157321" y="588803"/>
                </a:lnTo>
                <a:lnTo>
                  <a:pt x="146427" y="573583"/>
                </a:lnTo>
                <a:lnTo>
                  <a:pt x="143509" y="553720"/>
                </a:lnTo>
                <a:lnTo>
                  <a:pt x="143509" y="24130"/>
                </a:lnTo>
                <a:lnTo>
                  <a:pt x="521970" y="24130"/>
                </a:lnTo>
                <a:lnTo>
                  <a:pt x="521970" y="0"/>
                </a:lnTo>
                <a:close/>
              </a:path>
              <a:path w="521970" h="626110">
                <a:moveTo>
                  <a:pt x="521970" y="24130"/>
                </a:moveTo>
                <a:lnTo>
                  <a:pt x="381000" y="24130"/>
                </a:lnTo>
                <a:lnTo>
                  <a:pt x="381000" y="553720"/>
                </a:lnTo>
                <a:lnTo>
                  <a:pt x="377884" y="573583"/>
                </a:lnTo>
                <a:lnTo>
                  <a:pt x="366553" y="588803"/>
                </a:lnTo>
                <a:lnTo>
                  <a:pt x="344031" y="598547"/>
                </a:lnTo>
                <a:lnTo>
                  <a:pt x="307340" y="601980"/>
                </a:lnTo>
                <a:lnTo>
                  <a:pt x="307340" y="626110"/>
                </a:lnTo>
                <a:lnTo>
                  <a:pt x="521970" y="626110"/>
                </a:lnTo>
                <a:lnTo>
                  <a:pt x="521970" y="601980"/>
                </a:lnTo>
                <a:lnTo>
                  <a:pt x="486013" y="598547"/>
                </a:lnTo>
                <a:lnTo>
                  <a:pt x="463867" y="588803"/>
                </a:lnTo>
                <a:lnTo>
                  <a:pt x="452675" y="573583"/>
                </a:lnTo>
                <a:lnTo>
                  <a:pt x="449579" y="553720"/>
                </a:lnTo>
                <a:lnTo>
                  <a:pt x="449579" y="73660"/>
                </a:lnTo>
                <a:lnTo>
                  <a:pt x="452675" y="53597"/>
                </a:lnTo>
                <a:lnTo>
                  <a:pt x="463867" y="37941"/>
                </a:lnTo>
                <a:lnTo>
                  <a:pt x="486013" y="27761"/>
                </a:lnTo>
                <a:lnTo>
                  <a:pt x="521970" y="24130"/>
                </a:lnTo>
                <a:close/>
              </a:path>
            </a:pathLst>
          </a:custGeom>
          <a:solidFill>
            <a:srgbClr val="000000"/>
          </a:solidFill>
        </p:spPr>
        <p:txBody>
          <a:bodyPr wrap="square" lIns="0" tIns="0" rIns="0" bIns="0" rtlCol="0"/>
          <a:lstStyle/>
          <a:p>
            <a:endParaRPr sz="1632"/>
          </a:p>
        </p:txBody>
      </p:sp>
      <p:sp>
        <p:nvSpPr>
          <p:cNvPr id="44" name="object 44"/>
          <p:cNvSpPr/>
          <p:nvPr/>
        </p:nvSpPr>
        <p:spPr>
          <a:xfrm>
            <a:off x="6101374" y="6513277"/>
            <a:ext cx="87524" cy="192323"/>
          </a:xfrm>
          <a:custGeom>
            <a:avLst/>
            <a:gdLst/>
            <a:ahLst/>
            <a:cxnLst/>
            <a:rect l="l" t="t" r="r" b="b"/>
            <a:pathLst>
              <a:path w="96520" h="212090">
                <a:moveTo>
                  <a:pt x="83820" y="0"/>
                </a:moveTo>
                <a:lnTo>
                  <a:pt x="66040" y="0"/>
                </a:lnTo>
                <a:lnTo>
                  <a:pt x="57150" y="7619"/>
                </a:lnTo>
                <a:lnTo>
                  <a:pt x="57150" y="22859"/>
                </a:lnTo>
                <a:lnTo>
                  <a:pt x="60960" y="29209"/>
                </a:lnTo>
                <a:lnTo>
                  <a:pt x="78740" y="29209"/>
                </a:lnTo>
                <a:lnTo>
                  <a:pt x="87630" y="20319"/>
                </a:lnTo>
                <a:lnTo>
                  <a:pt x="87630" y="6350"/>
                </a:lnTo>
                <a:lnTo>
                  <a:pt x="83820" y="0"/>
                </a:lnTo>
                <a:close/>
              </a:path>
              <a:path w="96520" h="212090">
                <a:moveTo>
                  <a:pt x="68575" y="78740"/>
                </a:moveTo>
                <a:lnTo>
                  <a:pt x="49530" y="78740"/>
                </a:lnTo>
                <a:lnTo>
                  <a:pt x="53340" y="81280"/>
                </a:lnTo>
                <a:lnTo>
                  <a:pt x="53340" y="90169"/>
                </a:lnTo>
                <a:lnTo>
                  <a:pt x="52824" y="94932"/>
                </a:lnTo>
                <a:lnTo>
                  <a:pt x="51117" y="100647"/>
                </a:lnTo>
                <a:lnTo>
                  <a:pt x="47982" y="108743"/>
                </a:lnTo>
                <a:lnTo>
                  <a:pt x="43180" y="120650"/>
                </a:lnTo>
                <a:lnTo>
                  <a:pt x="22860" y="171450"/>
                </a:lnTo>
                <a:lnTo>
                  <a:pt x="20320" y="179070"/>
                </a:lnTo>
                <a:lnTo>
                  <a:pt x="20320" y="185420"/>
                </a:lnTo>
                <a:lnTo>
                  <a:pt x="22582" y="195480"/>
                </a:lnTo>
                <a:lnTo>
                  <a:pt x="28892" y="203993"/>
                </a:lnTo>
                <a:lnTo>
                  <a:pt x="38536" y="209887"/>
                </a:lnTo>
                <a:lnTo>
                  <a:pt x="50800" y="212090"/>
                </a:lnTo>
                <a:lnTo>
                  <a:pt x="71338" y="205085"/>
                </a:lnTo>
                <a:lnTo>
                  <a:pt x="73047" y="203200"/>
                </a:lnTo>
                <a:lnTo>
                  <a:pt x="44450" y="203200"/>
                </a:lnTo>
                <a:lnTo>
                  <a:pt x="43180" y="198120"/>
                </a:lnTo>
                <a:lnTo>
                  <a:pt x="43180" y="184150"/>
                </a:lnTo>
                <a:lnTo>
                  <a:pt x="45720" y="179070"/>
                </a:lnTo>
                <a:lnTo>
                  <a:pt x="48260" y="171450"/>
                </a:lnTo>
                <a:lnTo>
                  <a:pt x="50919" y="164980"/>
                </a:lnTo>
                <a:lnTo>
                  <a:pt x="55760" y="152519"/>
                </a:lnTo>
                <a:lnTo>
                  <a:pt x="58420" y="146050"/>
                </a:lnTo>
                <a:lnTo>
                  <a:pt x="61694" y="137219"/>
                </a:lnTo>
                <a:lnTo>
                  <a:pt x="66516" y="124936"/>
                </a:lnTo>
                <a:lnTo>
                  <a:pt x="71100" y="113367"/>
                </a:lnTo>
                <a:lnTo>
                  <a:pt x="73660" y="106680"/>
                </a:lnTo>
                <a:lnTo>
                  <a:pt x="76200" y="99059"/>
                </a:lnTo>
                <a:lnTo>
                  <a:pt x="76200" y="96519"/>
                </a:lnTo>
                <a:lnTo>
                  <a:pt x="73937" y="85923"/>
                </a:lnTo>
                <a:lnTo>
                  <a:pt x="68575" y="78740"/>
                </a:lnTo>
                <a:close/>
              </a:path>
              <a:path w="96520" h="212090">
                <a:moveTo>
                  <a:pt x="96520" y="158750"/>
                </a:moveTo>
                <a:lnTo>
                  <a:pt x="86360" y="158750"/>
                </a:lnTo>
                <a:lnTo>
                  <a:pt x="86360" y="161290"/>
                </a:lnTo>
                <a:lnTo>
                  <a:pt x="85090" y="165100"/>
                </a:lnTo>
                <a:lnTo>
                  <a:pt x="78303" y="181232"/>
                </a:lnTo>
                <a:lnTo>
                  <a:pt x="69850" y="193198"/>
                </a:lnTo>
                <a:lnTo>
                  <a:pt x="60444" y="200640"/>
                </a:lnTo>
                <a:lnTo>
                  <a:pt x="50800" y="203200"/>
                </a:lnTo>
                <a:lnTo>
                  <a:pt x="73047" y="203200"/>
                </a:lnTo>
                <a:lnTo>
                  <a:pt x="85566" y="189388"/>
                </a:lnTo>
                <a:lnTo>
                  <a:pt x="93841" y="172977"/>
                </a:lnTo>
                <a:lnTo>
                  <a:pt x="96520" y="163829"/>
                </a:lnTo>
                <a:lnTo>
                  <a:pt x="96520" y="158750"/>
                </a:lnTo>
                <a:close/>
              </a:path>
              <a:path w="96520" h="212090">
                <a:moveTo>
                  <a:pt x="45720" y="69850"/>
                </a:moveTo>
                <a:lnTo>
                  <a:pt x="25181" y="76676"/>
                </a:lnTo>
                <a:lnTo>
                  <a:pt x="10953" y="92075"/>
                </a:lnTo>
                <a:lnTo>
                  <a:pt x="2678" y="108426"/>
                </a:lnTo>
                <a:lnTo>
                  <a:pt x="0" y="118109"/>
                </a:lnTo>
                <a:lnTo>
                  <a:pt x="0" y="121919"/>
                </a:lnTo>
                <a:lnTo>
                  <a:pt x="10160" y="121919"/>
                </a:lnTo>
                <a:lnTo>
                  <a:pt x="10160" y="120650"/>
                </a:lnTo>
                <a:lnTo>
                  <a:pt x="11430" y="116840"/>
                </a:lnTo>
                <a:lnTo>
                  <a:pt x="18196" y="99635"/>
                </a:lnTo>
                <a:lnTo>
                  <a:pt x="26511" y="87788"/>
                </a:lnTo>
                <a:lnTo>
                  <a:pt x="35540" y="80942"/>
                </a:lnTo>
                <a:lnTo>
                  <a:pt x="44450" y="78740"/>
                </a:lnTo>
                <a:lnTo>
                  <a:pt x="68575" y="78740"/>
                </a:lnTo>
                <a:lnTo>
                  <a:pt x="67627" y="77469"/>
                </a:lnTo>
                <a:lnTo>
                  <a:pt x="57983" y="71874"/>
                </a:lnTo>
                <a:lnTo>
                  <a:pt x="45720" y="69850"/>
                </a:lnTo>
                <a:close/>
              </a:path>
            </a:pathLst>
          </a:custGeom>
          <a:solidFill>
            <a:srgbClr val="000000"/>
          </a:solidFill>
        </p:spPr>
        <p:txBody>
          <a:bodyPr wrap="square" lIns="0" tIns="0" rIns="0" bIns="0" rtlCol="0"/>
          <a:lstStyle/>
          <a:p>
            <a:endParaRPr sz="1632"/>
          </a:p>
        </p:txBody>
      </p:sp>
      <p:sp>
        <p:nvSpPr>
          <p:cNvPr id="45" name="object 45"/>
          <p:cNvSpPr/>
          <p:nvPr/>
        </p:nvSpPr>
        <p:spPr>
          <a:xfrm>
            <a:off x="6519418" y="6316346"/>
            <a:ext cx="56430" cy="0"/>
          </a:xfrm>
          <a:custGeom>
            <a:avLst/>
            <a:gdLst/>
            <a:ahLst/>
            <a:cxnLst/>
            <a:rect l="l" t="t" r="r" b="b"/>
            <a:pathLst>
              <a:path w="62229">
                <a:moveTo>
                  <a:pt x="0" y="0"/>
                </a:moveTo>
                <a:lnTo>
                  <a:pt x="62229" y="0"/>
                </a:lnTo>
              </a:path>
            </a:pathLst>
          </a:custGeom>
          <a:ln w="17780">
            <a:solidFill>
              <a:srgbClr val="009900"/>
            </a:solidFill>
          </a:ln>
        </p:spPr>
        <p:txBody>
          <a:bodyPr wrap="square" lIns="0" tIns="0" rIns="0" bIns="0" rtlCol="0"/>
          <a:lstStyle/>
          <a:p>
            <a:endParaRPr sz="1632"/>
          </a:p>
        </p:txBody>
      </p:sp>
      <p:sp>
        <p:nvSpPr>
          <p:cNvPr id="46" name="object 46"/>
          <p:cNvSpPr/>
          <p:nvPr/>
        </p:nvSpPr>
        <p:spPr>
          <a:xfrm>
            <a:off x="6527479" y="5935154"/>
            <a:ext cx="0" cy="373130"/>
          </a:xfrm>
          <a:custGeom>
            <a:avLst/>
            <a:gdLst/>
            <a:ahLst/>
            <a:cxnLst/>
            <a:rect l="l" t="t" r="r" b="b"/>
            <a:pathLst>
              <a:path h="411479">
                <a:moveTo>
                  <a:pt x="0" y="0"/>
                </a:moveTo>
                <a:lnTo>
                  <a:pt x="0" y="411479"/>
                </a:lnTo>
              </a:path>
            </a:pathLst>
          </a:custGeom>
          <a:ln w="17779">
            <a:solidFill>
              <a:srgbClr val="009900"/>
            </a:solidFill>
          </a:ln>
        </p:spPr>
        <p:txBody>
          <a:bodyPr wrap="square" lIns="0" tIns="0" rIns="0" bIns="0" rtlCol="0"/>
          <a:lstStyle/>
          <a:p>
            <a:endParaRPr sz="1632"/>
          </a:p>
        </p:txBody>
      </p:sp>
      <p:sp>
        <p:nvSpPr>
          <p:cNvPr id="47" name="object 47"/>
          <p:cNvSpPr/>
          <p:nvPr/>
        </p:nvSpPr>
        <p:spPr>
          <a:xfrm>
            <a:off x="6519418" y="5927093"/>
            <a:ext cx="56430" cy="0"/>
          </a:xfrm>
          <a:custGeom>
            <a:avLst/>
            <a:gdLst/>
            <a:ahLst/>
            <a:cxnLst/>
            <a:rect l="l" t="t" r="r" b="b"/>
            <a:pathLst>
              <a:path w="62229">
                <a:moveTo>
                  <a:pt x="0" y="0"/>
                </a:moveTo>
                <a:lnTo>
                  <a:pt x="62229" y="0"/>
                </a:lnTo>
              </a:path>
            </a:pathLst>
          </a:custGeom>
          <a:ln w="17779">
            <a:solidFill>
              <a:srgbClr val="009900"/>
            </a:solidFill>
          </a:ln>
        </p:spPr>
        <p:txBody>
          <a:bodyPr wrap="square" lIns="0" tIns="0" rIns="0" bIns="0" rtlCol="0"/>
          <a:lstStyle/>
          <a:p>
            <a:endParaRPr sz="1632"/>
          </a:p>
        </p:txBody>
      </p:sp>
      <p:sp>
        <p:nvSpPr>
          <p:cNvPr id="48" name="object 48"/>
          <p:cNvSpPr/>
          <p:nvPr/>
        </p:nvSpPr>
        <p:spPr>
          <a:xfrm>
            <a:off x="6594274" y="5946670"/>
            <a:ext cx="336278" cy="277545"/>
          </a:xfrm>
          <a:custGeom>
            <a:avLst/>
            <a:gdLst/>
            <a:ahLst/>
            <a:cxnLst/>
            <a:rect l="l" t="t" r="r" b="b"/>
            <a:pathLst>
              <a:path w="370840" h="306070">
                <a:moveTo>
                  <a:pt x="106679" y="292099"/>
                </a:moveTo>
                <a:lnTo>
                  <a:pt x="0" y="292099"/>
                </a:lnTo>
                <a:lnTo>
                  <a:pt x="0" y="306069"/>
                </a:lnTo>
                <a:lnTo>
                  <a:pt x="6350" y="306069"/>
                </a:lnTo>
                <a:lnTo>
                  <a:pt x="16291" y="305871"/>
                </a:lnTo>
                <a:lnTo>
                  <a:pt x="37603" y="304998"/>
                </a:lnTo>
                <a:lnTo>
                  <a:pt x="48259" y="304799"/>
                </a:lnTo>
                <a:lnTo>
                  <a:pt x="106679" y="304799"/>
                </a:lnTo>
                <a:lnTo>
                  <a:pt x="106679" y="292099"/>
                </a:lnTo>
                <a:close/>
              </a:path>
              <a:path w="370840" h="306070">
                <a:moveTo>
                  <a:pt x="106679" y="304799"/>
                </a:moveTo>
                <a:lnTo>
                  <a:pt x="48259" y="304799"/>
                </a:lnTo>
                <a:lnTo>
                  <a:pt x="60821" y="304998"/>
                </a:lnTo>
                <a:lnTo>
                  <a:pt x="85943" y="305871"/>
                </a:lnTo>
                <a:lnTo>
                  <a:pt x="97789" y="306069"/>
                </a:lnTo>
                <a:lnTo>
                  <a:pt x="106679" y="306069"/>
                </a:lnTo>
                <a:lnTo>
                  <a:pt x="106679" y="304799"/>
                </a:lnTo>
                <a:close/>
              </a:path>
              <a:path w="370840" h="306070">
                <a:moveTo>
                  <a:pt x="316229" y="292099"/>
                </a:moveTo>
                <a:lnTo>
                  <a:pt x="198120" y="292099"/>
                </a:lnTo>
                <a:lnTo>
                  <a:pt x="193039" y="293369"/>
                </a:lnTo>
                <a:lnTo>
                  <a:pt x="193039" y="306069"/>
                </a:lnTo>
                <a:lnTo>
                  <a:pt x="200659" y="306069"/>
                </a:lnTo>
                <a:lnTo>
                  <a:pt x="212963" y="305871"/>
                </a:lnTo>
                <a:lnTo>
                  <a:pt x="244236" y="304998"/>
                </a:lnTo>
                <a:lnTo>
                  <a:pt x="256539" y="304799"/>
                </a:lnTo>
                <a:lnTo>
                  <a:pt x="316229" y="304799"/>
                </a:lnTo>
                <a:lnTo>
                  <a:pt x="316229" y="292099"/>
                </a:lnTo>
                <a:close/>
              </a:path>
              <a:path w="370840" h="306070">
                <a:moveTo>
                  <a:pt x="316229" y="304799"/>
                </a:moveTo>
                <a:lnTo>
                  <a:pt x="256539" y="304799"/>
                </a:lnTo>
                <a:lnTo>
                  <a:pt x="267493" y="304998"/>
                </a:lnTo>
                <a:lnTo>
                  <a:pt x="295116" y="305871"/>
                </a:lnTo>
                <a:lnTo>
                  <a:pt x="306070" y="306069"/>
                </a:lnTo>
                <a:lnTo>
                  <a:pt x="316229" y="306069"/>
                </a:lnTo>
                <a:lnTo>
                  <a:pt x="316229" y="304799"/>
                </a:lnTo>
                <a:close/>
              </a:path>
              <a:path w="370840" h="306070">
                <a:moveTo>
                  <a:pt x="191770" y="13969"/>
                </a:moveTo>
                <a:lnTo>
                  <a:pt x="90170" y="13969"/>
                </a:lnTo>
                <a:lnTo>
                  <a:pt x="106045" y="14724"/>
                </a:lnTo>
                <a:lnTo>
                  <a:pt x="115252" y="17144"/>
                </a:lnTo>
                <a:lnTo>
                  <a:pt x="120173" y="21470"/>
                </a:lnTo>
                <a:lnTo>
                  <a:pt x="123189" y="27939"/>
                </a:lnTo>
                <a:lnTo>
                  <a:pt x="176529" y="153669"/>
                </a:lnTo>
                <a:lnTo>
                  <a:pt x="81279" y="255269"/>
                </a:lnTo>
                <a:lnTo>
                  <a:pt x="43179" y="284321"/>
                </a:lnTo>
                <a:lnTo>
                  <a:pt x="10159" y="292099"/>
                </a:lnTo>
                <a:lnTo>
                  <a:pt x="96520" y="292099"/>
                </a:lnTo>
                <a:lnTo>
                  <a:pt x="82550" y="290829"/>
                </a:lnTo>
                <a:lnTo>
                  <a:pt x="82550" y="271779"/>
                </a:lnTo>
                <a:lnTo>
                  <a:pt x="90170" y="264159"/>
                </a:lnTo>
                <a:lnTo>
                  <a:pt x="95250" y="257809"/>
                </a:lnTo>
                <a:lnTo>
                  <a:pt x="181609" y="166369"/>
                </a:lnTo>
                <a:lnTo>
                  <a:pt x="224237" y="166369"/>
                </a:lnTo>
                <a:lnTo>
                  <a:pt x="222250" y="161607"/>
                </a:lnTo>
                <a:lnTo>
                  <a:pt x="210820" y="134619"/>
                </a:lnTo>
                <a:lnTo>
                  <a:pt x="222807" y="121919"/>
                </a:lnTo>
                <a:lnTo>
                  <a:pt x="205739" y="121919"/>
                </a:lnTo>
                <a:lnTo>
                  <a:pt x="167639" y="33019"/>
                </a:lnTo>
                <a:lnTo>
                  <a:pt x="167639" y="29209"/>
                </a:lnTo>
                <a:lnTo>
                  <a:pt x="165100" y="27939"/>
                </a:lnTo>
                <a:lnTo>
                  <a:pt x="165100" y="26669"/>
                </a:lnTo>
                <a:lnTo>
                  <a:pt x="166588" y="23792"/>
                </a:lnTo>
                <a:lnTo>
                  <a:pt x="171291" y="19843"/>
                </a:lnTo>
                <a:lnTo>
                  <a:pt x="179566" y="16132"/>
                </a:lnTo>
                <a:lnTo>
                  <a:pt x="191770" y="13969"/>
                </a:lnTo>
                <a:close/>
              </a:path>
              <a:path w="370840" h="306070">
                <a:moveTo>
                  <a:pt x="224237" y="166369"/>
                </a:moveTo>
                <a:lnTo>
                  <a:pt x="181609" y="166369"/>
                </a:lnTo>
                <a:lnTo>
                  <a:pt x="227329" y="273049"/>
                </a:lnTo>
                <a:lnTo>
                  <a:pt x="229870" y="278129"/>
                </a:lnTo>
                <a:lnTo>
                  <a:pt x="229870" y="279399"/>
                </a:lnTo>
                <a:lnTo>
                  <a:pt x="228024" y="282813"/>
                </a:lnTo>
                <a:lnTo>
                  <a:pt x="222726" y="286702"/>
                </a:lnTo>
                <a:lnTo>
                  <a:pt x="214332" y="290115"/>
                </a:lnTo>
                <a:lnTo>
                  <a:pt x="203200" y="292099"/>
                </a:lnTo>
                <a:lnTo>
                  <a:pt x="308609" y="292099"/>
                </a:lnTo>
                <a:lnTo>
                  <a:pt x="267970" y="273049"/>
                </a:lnTo>
                <a:lnTo>
                  <a:pt x="253682" y="237489"/>
                </a:lnTo>
                <a:lnTo>
                  <a:pt x="237490" y="198119"/>
                </a:lnTo>
                <a:lnTo>
                  <a:pt x="224237" y="166369"/>
                </a:lnTo>
                <a:close/>
              </a:path>
              <a:path w="370840" h="306070">
                <a:moveTo>
                  <a:pt x="360679" y="13969"/>
                </a:moveTo>
                <a:lnTo>
                  <a:pt x="273050" y="13969"/>
                </a:lnTo>
                <a:lnTo>
                  <a:pt x="287020" y="15239"/>
                </a:lnTo>
                <a:lnTo>
                  <a:pt x="287020" y="34289"/>
                </a:lnTo>
                <a:lnTo>
                  <a:pt x="281939" y="39369"/>
                </a:lnTo>
                <a:lnTo>
                  <a:pt x="278129" y="44449"/>
                </a:lnTo>
                <a:lnTo>
                  <a:pt x="205739" y="121919"/>
                </a:lnTo>
                <a:lnTo>
                  <a:pt x="222807" y="121919"/>
                </a:lnTo>
                <a:lnTo>
                  <a:pt x="236200" y="107731"/>
                </a:lnTo>
                <a:lnTo>
                  <a:pt x="263366" y="78581"/>
                </a:lnTo>
                <a:lnTo>
                  <a:pt x="287436" y="53002"/>
                </a:lnTo>
                <a:lnTo>
                  <a:pt x="303529" y="36829"/>
                </a:lnTo>
                <a:lnTo>
                  <a:pt x="313888" y="28614"/>
                </a:lnTo>
                <a:lnTo>
                  <a:pt x="326389" y="21589"/>
                </a:lnTo>
                <a:lnTo>
                  <a:pt x="341749" y="16470"/>
                </a:lnTo>
                <a:lnTo>
                  <a:pt x="360679" y="13969"/>
                </a:lnTo>
                <a:close/>
              </a:path>
              <a:path w="370840" h="306070">
                <a:moveTo>
                  <a:pt x="87629" y="0"/>
                </a:moveTo>
                <a:lnTo>
                  <a:pt x="78739" y="0"/>
                </a:lnTo>
                <a:lnTo>
                  <a:pt x="78739" y="13969"/>
                </a:lnTo>
                <a:lnTo>
                  <a:pt x="195579" y="13969"/>
                </a:lnTo>
                <a:lnTo>
                  <a:pt x="200659" y="12699"/>
                </a:lnTo>
                <a:lnTo>
                  <a:pt x="200659" y="1269"/>
                </a:lnTo>
                <a:lnTo>
                  <a:pt x="137159" y="1269"/>
                </a:lnTo>
                <a:lnTo>
                  <a:pt x="126206" y="1071"/>
                </a:lnTo>
                <a:lnTo>
                  <a:pt x="98583" y="198"/>
                </a:lnTo>
                <a:lnTo>
                  <a:pt x="87629" y="0"/>
                </a:lnTo>
                <a:close/>
              </a:path>
              <a:path w="370840" h="306070">
                <a:moveTo>
                  <a:pt x="273050" y="0"/>
                </a:moveTo>
                <a:lnTo>
                  <a:pt x="262889" y="0"/>
                </a:lnTo>
                <a:lnTo>
                  <a:pt x="262889" y="12699"/>
                </a:lnTo>
                <a:lnTo>
                  <a:pt x="265429" y="13969"/>
                </a:lnTo>
                <a:lnTo>
                  <a:pt x="370839" y="13969"/>
                </a:lnTo>
                <a:lnTo>
                  <a:pt x="370839" y="1269"/>
                </a:lnTo>
                <a:lnTo>
                  <a:pt x="322579" y="1269"/>
                </a:lnTo>
                <a:lnTo>
                  <a:pt x="309840" y="1071"/>
                </a:lnTo>
                <a:lnTo>
                  <a:pt x="284360" y="198"/>
                </a:lnTo>
                <a:lnTo>
                  <a:pt x="273050" y="0"/>
                </a:lnTo>
                <a:close/>
              </a:path>
              <a:path w="370840" h="306070">
                <a:moveTo>
                  <a:pt x="200659" y="0"/>
                </a:moveTo>
                <a:lnTo>
                  <a:pt x="194309" y="0"/>
                </a:lnTo>
                <a:lnTo>
                  <a:pt x="180022" y="198"/>
                </a:lnTo>
                <a:lnTo>
                  <a:pt x="151447" y="1071"/>
                </a:lnTo>
                <a:lnTo>
                  <a:pt x="137159" y="1269"/>
                </a:lnTo>
                <a:lnTo>
                  <a:pt x="200659" y="1269"/>
                </a:lnTo>
                <a:lnTo>
                  <a:pt x="200659" y="0"/>
                </a:lnTo>
                <a:close/>
              </a:path>
              <a:path w="370840" h="306070">
                <a:moveTo>
                  <a:pt x="370839" y="0"/>
                </a:moveTo>
                <a:lnTo>
                  <a:pt x="364489" y="0"/>
                </a:lnTo>
                <a:lnTo>
                  <a:pt x="353833" y="198"/>
                </a:lnTo>
                <a:lnTo>
                  <a:pt x="332521" y="1071"/>
                </a:lnTo>
                <a:lnTo>
                  <a:pt x="322579" y="1269"/>
                </a:lnTo>
                <a:lnTo>
                  <a:pt x="370839" y="1269"/>
                </a:lnTo>
                <a:lnTo>
                  <a:pt x="370839" y="0"/>
                </a:lnTo>
                <a:close/>
              </a:path>
            </a:pathLst>
          </a:custGeom>
          <a:solidFill>
            <a:srgbClr val="009900"/>
          </a:solidFill>
        </p:spPr>
        <p:txBody>
          <a:bodyPr wrap="square" lIns="0" tIns="0" rIns="0" bIns="0" rtlCol="0"/>
          <a:lstStyle/>
          <a:p>
            <a:endParaRPr sz="1632"/>
          </a:p>
        </p:txBody>
      </p:sp>
      <p:sp>
        <p:nvSpPr>
          <p:cNvPr id="49" name="object 49"/>
          <p:cNvSpPr/>
          <p:nvPr/>
        </p:nvSpPr>
        <p:spPr>
          <a:xfrm>
            <a:off x="6931705" y="6096383"/>
            <a:ext cx="86373" cy="192323"/>
          </a:xfrm>
          <a:custGeom>
            <a:avLst/>
            <a:gdLst/>
            <a:ahLst/>
            <a:cxnLst/>
            <a:rect l="l" t="t" r="r" b="b"/>
            <a:pathLst>
              <a:path w="95250" h="212089">
                <a:moveTo>
                  <a:pt x="83820" y="0"/>
                </a:moveTo>
                <a:lnTo>
                  <a:pt x="66040" y="0"/>
                </a:lnTo>
                <a:lnTo>
                  <a:pt x="57150" y="7619"/>
                </a:lnTo>
                <a:lnTo>
                  <a:pt x="57150" y="22859"/>
                </a:lnTo>
                <a:lnTo>
                  <a:pt x="60960" y="29209"/>
                </a:lnTo>
                <a:lnTo>
                  <a:pt x="78740" y="29209"/>
                </a:lnTo>
                <a:lnTo>
                  <a:pt x="87629" y="20319"/>
                </a:lnTo>
                <a:lnTo>
                  <a:pt x="87629" y="6349"/>
                </a:lnTo>
                <a:lnTo>
                  <a:pt x="83820" y="0"/>
                </a:lnTo>
                <a:close/>
              </a:path>
              <a:path w="95250" h="212089">
                <a:moveTo>
                  <a:pt x="68575" y="78739"/>
                </a:moveTo>
                <a:lnTo>
                  <a:pt x="49529" y="78739"/>
                </a:lnTo>
                <a:lnTo>
                  <a:pt x="52070" y="81279"/>
                </a:lnTo>
                <a:lnTo>
                  <a:pt x="52070" y="90169"/>
                </a:lnTo>
                <a:lnTo>
                  <a:pt x="51573" y="94932"/>
                </a:lnTo>
                <a:lnTo>
                  <a:pt x="50006" y="100647"/>
                </a:lnTo>
                <a:lnTo>
                  <a:pt x="43179" y="120649"/>
                </a:lnTo>
                <a:lnTo>
                  <a:pt x="22860" y="171449"/>
                </a:lnTo>
                <a:lnTo>
                  <a:pt x="20320" y="179069"/>
                </a:lnTo>
                <a:lnTo>
                  <a:pt x="20320" y="185419"/>
                </a:lnTo>
                <a:lnTo>
                  <a:pt x="22562" y="195480"/>
                </a:lnTo>
                <a:lnTo>
                  <a:pt x="28733" y="203993"/>
                </a:lnTo>
                <a:lnTo>
                  <a:pt x="38000" y="209887"/>
                </a:lnTo>
                <a:lnTo>
                  <a:pt x="49529" y="212089"/>
                </a:lnTo>
                <a:lnTo>
                  <a:pt x="70604" y="205085"/>
                </a:lnTo>
                <a:lnTo>
                  <a:pt x="72305" y="203199"/>
                </a:lnTo>
                <a:lnTo>
                  <a:pt x="44450" y="203199"/>
                </a:lnTo>
                <a:lnTo>
                  <a:pt x="43179" y="198119"/>
                </a:lnTo>
                <a:lnTo>
                  <a:pt x="43179" y="184149"/>
                </a:lnTo>
                <a:lnTo>
                  <a:pt x="45720" y="179069"/>
                </a:lnTo>
                <a:lnTo>
                  <a:pt x="48260" y="171449"/>
                </a:lnTo>
                <a:lnTo>
                  <a:pt x="50899" y="164980"/>
                </a:lnTo>
                <a:lnTo>
                  <a:pt x="53181" y="158749"/>
                </a:lnTo>
                <a:lnTo>
                  <a:pt x="55225" y="152519"/>
                </a:lnTo>
                <a:lnTo>
                  <a:pt x="57150" y="146049"/>
                </a:lnTo>
                <a:lnTo>
                  <a:pt x="60979" y="137219"/>
                </a:lnTo>
                <a:lnTo>
                  <a:pt x="65881" y="124936"/>
                </a:lnTo>
                <a:lnTo>
                  <a:pt x="70544" y="113367"/>
                </a:lnTo>
                <a:lnTo>
                  <a:pt x="73660" y="106679"/>
                </a:lnTo>
                <a:lnTo>
                  <a:pt x="73660" y="102869"/>
                </a:lnTo>
                <a:lnTo>
                  <a:pt x="76200" y="99059"/>
                </a:lnTo>
                <a:lnTo>
                  <a:pt x="76200" y="96519"/>
                </a:lnTo>
                <a:lnTo>
                  <a:pt x="73937" y="85923"/>
                </a:lnTo>
                <a:lnTo>
                  <a:pt x="68575" y="78739"/>
                </a:lnTo>
                <a:close/>
              </a:path>
              <a:path w="95250" h="212089">
                <a:moveTo>
                  <a:pt x="95250" y="158749"/>
                </a:moveTo>
                <a:lnTo>
                  <a:pt x="86360" y="158749"/>
                </a:lnTo>
                <a:lnTo>
                  <a:pt x="86360" y="161289"/>
                </a:lnTo>
                <a:lnTo>
                  <a:pt x="85090" y="165099"/>
                </a:lnTo>
                <a:lnTo>
                  <a:pt x="77747" y="181232"/>
                </a:lnTo>
                <a:lnTo>
                  <a:pt x="69215" y="193198"/>
                </a:lnTo>
                <a:lnTo>
                  <a:pt x="59729" y="200640"/>
                </a:lnTo>
                <a:lnTo>
                  <a:pt x="49529" y="203199"/>
                </a:lnTo>
                <a:lnTo>
                  <a:pt x="72305" y="203199"/>
                </a:lnTo>
                <a:lnTo>
                  <a:pt x="84772" y="189388"/>
                </a:lnTo>
                <a:lnTo>
                  <a:pt x="92749" y="172977"/>
                </a:lnTo>
                <a:lnTo>
                  <a:pt x="95250" y="163829"/>
                </a:lnTo>
                <a:lnTo>
                  <a:pt x="95250" y="158749"/>
                </a:lnTo>
                <a:close/>
              </a:path>
              <a:path w="95250" h="212089">
                <a:moveTo>
                  <a:pt x="45720" y="69849"/>
                </a:moveTo>
                <a:lnTo>
                  <a:pt x="25181" y="76676"/>
                </a:lnTo>
                <a:lnTo>
                  <a:pt x="10953" y="92074"/>
                </a:lnTo>
                <a:lnTo>
                  <a:pt x="2678" y="108426"/>
                </a:lnTo>
                <a:lnTo>
                  <a:pt x="0" y="118109"/>
                </a:lnTo>
                <a:lnTo>
                  <a:pt x="0" y="121919"/>
                </a:lnTo>
                <a:lnTo>
                  <a:pt x="8890" y="121919"/>
                </a:lnTo>
                <a:lnTo>
                  <a:pt x="8890" y="120649"/>
                </a:lnTo>
                <a:lnTo>
                  <a:pt x="11429" y="116839"/>
                </a:lnTo>
                <a:lnTo>
                  <a:pt x="18196" y="99635"/>
                </a:lnTo>
                <a:lnTo>
                  <a:pt x="26511" y="87788"/>
                </a:lnTo>
                <a:lnTo>
                  <a:pt x="35540" y="80942"/>
                </a:lnTo>
                <a:lnTo>
                  <a:pt x="44450" y="78739"/>
                </a:lnTo>
                <a:lnTo>
                  <a:pt x="68575" y="78739"/>
                </a:lnTo>
                <a:lnTo>
                  <a:pt x="67627" y="77469"/>
                </a:lnTo>
                <a:lnTo>
                  <a:pt x="57983" y="71874"/>
                </a:lnTo>
                <a:lnTo>
                  <a:pt x="45720" y="69849"/>
                </a:lnTo>
                <a:close/>
              </a:path>
            </a:pathLst>
          </a:custGeom>
          <a:solidFill>
            <a:srgbClr val="009900"/>
          </a:solidFill>
        </p:spPr>
        <p:txBody>
          <a:bodyPr wrap="square" lIns="0" tIns="0" rIns="0" bIns="0" rtlCol="0"/>
          <a:lstStyle/>
          <a:p>
            <a:endParaRPr sz="1632"/>
          </a:p>
        </p:txBody>
      </p:sp>
      <p:sp>
        <p:nvSpPr>
          <p:cNvPr id="50" name="object 50"/>
          <p:cNvSpPr/>
          <p:nvPr/>
        </p:nvSpPr>
        <p:spPr>
          <a:xfrm>
            <a:off x="7061840" y="6316346"/>
            <a:ext cx="56430" cy="0"/>
          </a:xfrm>
          <a:custGeom>
            <a:avLst/>
            <a:gdLst/>
            <a:ahLst/>
            <a:cxnLst/>
            <a:rect l="l" t="t" r="r" b="b"/>
            <a:pathLst>
              <a:path w="62229">
                <a:moveTo>
                  <a:pt x="0" y="0"/>
                </a:moveTo>
                <a:lnTo>
                  <a:pt x="62229" y="0"/>
                </a:lnTo>
              </a:path>
            </a:pathLst>
          </a:custGeom>
          <a:ln w="17780">
            <a:solidFill>
              <a:srgbClr val="009900"/>
            </a:solidFill>
          </a:ln>
        </p:spPr>
        <p:txBody>
          <a:bodyPr wrap="square" lIns="0" tIns="0" rIns="0" bIns="0" rtlCol="0"/>
          <a:lstStyle/>
          <a:p>
            <a:endParaRPr sz="1632"/>
          </a:p>
        </p:txBody>
      </p:sp>
      <p:sp>
        <p:nvSpPr>
          <p:cNvPr id="51" name="object 51"/>
          <p:cNvSpPr/>
          <p:nvPr/>
        </p:nvSpPr>
        <p:spPr>
          <a:xfrm>
            <a:off x="7110209" y="5935154"/>
            <a:ext cx="0" cy="373130"/>
          </a:xfrm>
          <a:custGeom>
            <a:avLst/>
            <a:gdLst/>
            <a:ahLst/>
            <a:cxnLst/>
            <a:rect l="l" t="t" r="r" b="b"/>
            <a:pathLst>
              <a:path h="411479">
                <a:moveTo>
                  <a:pt x="0" y="0"/>
                </a:moveTo>
                <a:lnTo>
                  <a:pt x="0" y="411479"/>
                </a:lnTo>
              </a:path>
            </a:pathLst>
          </a:custGeom>
          <a:ln w="17779">
            <a:solidFill>
              <a:srgbClr val="009900"/>
            </a:solidFill>
          </a:ln>
        </p:spPr>
        <p:txBody>
          <a:bodyPr wrap="square" lIns="0" tIns="0" rIns="0" bIns="0" rtlCol="0"/>
          <a:lstStyle/>
          <a:p>
            <a:endParaRPr sz="1632"/>
          </a:p>
        </p:txBody>
      </p:sp>
      <p:sp>
        <p:nvSpPr>
          <p:cNvPr id="52" name="object 52"/>
          <p:cNvSpPr/>
          <p:nvPr/>
        </p:nvSpPr>
        <p:spPr>
          <a:xfrm>
            <a:off x="7061840" y="5927093"/>
            <a:ext cx="56430" cy="0"/>
          </a:xfrm>
          <a:custGeom>
            <a:avLst/>
            <a:gdLst/>
            <a:ahLst/>
            <a:cxnLst/>
            <a:rect l="l" t="t" r="r" b="b"/>
            <a:pathLst>
              <a:path w="62229">
                <a:moveTo>
                  <a:pt x="0" y="0"/>
                </a:moveTo>
                <a:lnTo>
                  <a:pt x="62229" y="0"/>
                </a:lnTo>
              </a:path>
            </a:pathLst>
          </a:custGeom>
          <a:ln w="17779">
            <a:solidFill>
              <a:srgbClr val="009900"/>
            </a:solidFill>
          </a:ln>
        </p:spPr>
        <p:txBody>
          <a:bodyPr wrap="square" lIns="0" tIns="0" rIns="0" bIns="0" rtlCol="0"/>
          <a:lstStyle/>
          <a:p>
            <a:endParaRPr sz="1632"/>
          </a:p>
        </p:txBody>
      </p:sp>
      <p:sp>
        <p:nvSpPr>
          <p:cNvPr id="53" name="object 53"/>
          <p:cNvSpPr/>
          <p:nvPr/>
        </p:nvSpPr>
        <p:spPr>
          <a:xfrm>
            <a:off x="7180459" y="5930547"/>
            <a:ext cx="173897" cy="128983"/>
          </a:xfrm>
          <a:custGeom>
            <a:avLst/>
            <a:gdLst/>
            <a:ahLst/>
            <a:cxnLst/>
            <a:rect l="l" t="t" r="r" b="b"/>
            <a:pathLst>
              <a:path w="191770" h="142239">
                <a:moveTo>
                  <a:pt x="59665" y="8890"/>
                </a:moveTo>
                <a:lnTo>
                  <a:pt x="43179" y="8890"/>
                </a:lnTo>
                <a:lnTo>
                  <a:pt x="45624" y="15001"/>
                </a:lnTo>
                <a:lnTo>
                  <a:pt x="45654" y="24963"/>
                </a:lnTo>
                <a:lnTo>
                  <a:pt x="38735" y="57487"/>
                </a:lnTo>
                <a:lnTo>
                  <a:pt x="36508" y="66516"/>
                </a:lnTo>
                <a:lnTo>
                  <a:pt x="34925" y="72767"/>
                </a:lnTo>
                <a:lnTo>
                  <a:pt x="33020" y="78740"/>
                </a:lnTo>
                <a:lnTo>
                  <a:pt x="24129" y="119380"/>
                </a:lnTo>
                <a:lnTo>
                  <a:pt x="20320" y="130810"/>
                </a:lnTo>
                <a:lnTo>
                  <a:pt x="20320" y="138430"/>
                </a:lnTo>
                <a:lnTo>
                  <a:pt x="26670" y="142240"/>
                </a:lnTo>
                <a:lnTo>
                  <a:pt x="36829" y="142240"/>
                </a:lnTo>
                <a:lnTo>
                  <a:pt x="41909" y="138430"/>
                </a:lnTo>
                <a:lnTo>
                  <a:pt x="43179" y="134620"/>
                </a:lnTo>
                <a:lnTo>
                  <a:pt x="44450" y="132080"/>
                </a:lnTo>
                <a:lnTo>
                  <a:pt x="46990" y="121920"/>
                </a:lnTo>
                <a:lnTo>
                  <a:pt x="49529" y="115570"/>
                </a:lnTo>
                <a:lnTo>
                  <a:pt x="50970" y="109220"/>
                </a:lnTo>
                <a:lnTo>
                  <a:pt x="52704" y="102076"/>
                </a:lnTo>
                <a:lnTo>
                  <a:pt x="54598" y="93980"/>
                </a:lnTo>
                <a:lnTo>
                  <a:pt x="55879" y="87630"/>
                </a:lnTo>
                <a:lnTo>
                  <a:pt x="58420" y="80010"/>
                </a:lnTo>
                <a:lnTo>
                  <a:pt x="59690" y="73660"/>
                </a:lnTo>
                <a:lnTo>
                  <a:pt x="60959" y="66040"/>
                </a:lnTo>
                <a:lnTo>
                  <a:pt x="63500" y="58102"/>
                </a:lnTo>
                <a:lnTo>
                  <a:pt x="66040" y="52070"/>
                </a:lnTo>
                <a:lnTo>
                  <a:pt x="69532" y="46037"/>
                </a:lnTo>
                <a:lnTo>
                  <a:pt x="74929" y="38100"/>
                </a:lnTo>
                <a:lnTo>
                  <a:pt x="81828" y="29210"/>
                </a:lnTo>
                <a:lnTo>
                  <a:pt x="69850" y="29210"/>
                </a:lnTo>
                <a:lnTo>
                  <a:pt x="65385" y="15001"/>
                </a:lnTo>
                <a:lnTo>
                  <a:pt x="59665" y="8890"/>
                </a:lnTo>
                <a:close/>
              </a:path>
              <a:path w="191770" h="142239">
                <a:moveTo>
                  <a:pt x="152077" y="8890"/>
                </a:moveTo>
                <a:lnTo>
                  <a:pt x="121920" y="8890"/>
                </a:lnTo>
                <a:lnTo>
                  <a:pt x="132199" y="11549"/>
                </a:lnTo>
                <a:lnTo>
                  <a:pt x="137477" y="17780"/>
                </a:lnTo>
                <a:lnTo>
                  <a:pt x="139422" y="24963"/>
                </a:lnTo>
                <a:lnTo>
                  <a:pt x="139700" y="30480"/>
                </a:lnTo>
                <a:lnTo>
                  <a:pt x="137636" y="47247"/>
                </a:lnTo>
                <a:lnTo>
                  <a:pt x="126841" y="84593"/>
                </a:lnTo>
                <a:lnTo>
                  <a:pt x="116840" y="109220"/>
                </a:lnTo>
                <a:lnTo>
                  <a:pt x="116840" y="115570"/>
                </a:lnTo>
                <a:lnTo>
                  <a:pt x="119280" y="126702"/>
                </a:lnTo>
                <a:lnTo>
                  <a:pt x="125888" y="135096"/>
                </a:lnTo>
                <a:lnTo>
                  <a:pt x="135592" y="140394"/>
                </a:lnTo>
                <a:lnTo>
                  <a:pt x="147320" y="142240"/>
                </a:lnTo>
                <a:lnTo>
                  <a:pt x="167124" y="135413"/>
                </a:lnTo>
                <a:lnTo>
                  <a:pt x="168980" y="133350"/>
                </a:lnTo>
                <a:lnTo>
                  <a:pt x="140970" y="133350"/>
                </a:lnTo>
                <a:lnTo>
                  <a:pt x="139700" y="129540"/>
                </a:lnTo>
                <a:lnTo>
                  <a:pt x="147320" y="96520"/>
                </a:lnTo>
                <a:lnTo>
                  <a:pt x="151507" y="85744"/>
                </a:lnTo>
                <a:lnTo>
                  <a:pt x="157003" y="69373"/>
                </a:lnTo>
                <a:lnTo>
                  <a:pt x="161786" y="51335"/>
                </a:lnTo>
                <a:lnTo>
                  <a:pt x="163829" y="35560"/>
                </a:lnTo>
                <a:lnTo>
                  <a:pt x="159801" y="17145"/>
                </a:lnTo>
                <a:lnTo>
                  <a:pt x="152077" y="8890"/>
                </a:lnTo>
                <a:close/>
              </a:path>
              <a:path w="191770" h="142239">
                <a:moveTo>
                  <a:pt x="191770" y="90170"/>
                </a:moveTo>
                <a:lnTo>
                  <a:pt x="182879" y="90170"/>
                </a:lnTo>
                <a:lnTo>
                  <a:pt x="182879" y="91440"/>
                </a:lnTo>
                <a:lnTo>
                  <a:pt x="181609" y="95250"/>
                </a:lnTo>
                <a:lnTo>
                  <a:pt x="174823" y="111918"/>
                </a:lnTo>
                <a:lnTo>
                  <a:pt x="166370" y="123825"/>
                </a:lnTo>
                <a:lnTo>
                  <a:pt x="156964" y="130968"/>
                </a:lnTo>
                <a:lnTo>
                  <a:pt x="147320" y="133350"/>
                </a:lnTo>
                <a:lnTo>
                  <a:pt x="168980" y="133350"/>
                </a:lnTo>
                <a:lnTo>
                  <a:pt x="180975" y="120015"/>
                </a:lnTo>
                <a:lnTo>
                  <a:pt x="189110" y="103663"/>
                </a:lnTo>
                <a:lnTo>
                  <a:pt x="191677" y="94317"/>
                </a:lnTo>
                <a:lnTo>
                  <a:pt x="191770" y="90170"/>
                </a:lnTo>
                <a:close/>
              </a:path>
              <a:path w="191770" h="142239">
                <a:moveTo>
                  <a:pt x="35559" y="0"/>
                </a:moveTo>
                <a:lnTo>
                  <a:pt x="6429" y="26650"/>
                </a:lnTo>
                <a:lnTo>
                  <a:pt x="0" y="48260"/>
                </a:lnTo>
                <a:lnTo>
                  <a:pt x="0" y="52070"/>
                </a:lnTo>
                <a:lnTo>
                  <a:pt x="10159" y="52070"/>
                </a:lnTo>
                <a:lnTo>
                  <a:pt x="10159" y="50800"/>
                </a:lnTo>
                <a:lnTo>
                  <a:pt x="12700" y="43180"/>
                </a:lnTo>
                <a:lnTo>
                  <a:pt x="16118" y="29725"/>
                </a:lnTo>
                <a:lnTo>
                  <a:pt x="20796" y="18891"/>
                </a:lnTo>
                <a:lnTo>
                  <a:pt x="27166" y="11568"/>
                </a:lnTo>
                <a:lnTo>
                  <a:pt x="35559" y="8890"/>
                </a:lnTo>
                <a:lnTo>
                  <a:pt x="59665" y="8890"/>
                </a:lnTo>
                <a:lnTo>
                  <a:pt x="56991" y="6032"/>
                </a:lnTo>
                <a:lnTo>
                  <a:pt x="46454" y="1349"/>
                </a:lnTo>
                <a:lnTo>
                  <a:pt x="35559" y="0"/>
                </a:lnTo>
                <a:close/>
              </a:path>
              <a:path w="191770" h="142239">
                <a:moveTo>
                  <a:pt x="123190" y="0"/>
                </a:moveTo>
                <a:lnTo>
                  <a:pt x="104854" y="2778"/>
                </a:lnTo>
                <a:lnTo>
                  <a:pt x="89852" y="9842"/>
                </a:lnTo>
                <a:lnTo>
                  <a:pt x="78184" y="19288"/>
                </a:lnTo>
                <a:lnTo>
                  <a:pt x="69850" y="29210"/>
                </a:lnTo>
                <a:lnTo>
                  <a:pt x="81828" y="29210"/>
                </a:lnTo>
                <a:lnTo>
                  <a:pt x="82629" y="28178"/>
                </a:lnTo>
                <a:lnTo>
                  <a:pt x="92710" y="18732"/>
                </a:lnTo>
                <a:lnTo>
                  <a:pt x="105648" y="11668"/>
                </a:lnTo>
                <a:lnTo>
                  <a:pt x="121920" y="8890"/>
                </a:lnTo>
                <a:lnTo>
                  <a:pt x="152077" y="8890"/>
                </a:lnTo>
                <a:lnTo>
                  <a:pt x="149701" y="6350"/>
                </a:lnTo>
                <a:lnTo>
                  <a:pt x="136505" y="1270"/>
                </a:lnTo>
                <a:lnTo>
                  <a:pt x="123190" y="0"/>
                </a:lnTo>
                <a:close/>
              </a:path>
            </a:pathLst>
          </a:custGeom>
          <a:solidFill>
            <a:srgbClr val="0000FF"/>
          </a:solidFill>
        </p:spPr>
        <p:txBody>
          <a:bodyPr wrap="square" lIns="0" tIns="0" rIns="0" bIns="0" rtlCol="0"/>
          <a:lstStyle/>
          <a:p>
            <a:endParaRPr sz="1632"/>
          </a:p>
        </p:txBody>
      </p:sp>
      <p:sp>
        <p:nvSpPr>
          <p:cNvPr id="54" name="object 54"/>
          <p:cNvSpPr/>
          <p:nvPr/>
        </p:nvSpPr>
        <p:spPr>
          <a:xfrm>
            <a:off x="7385449" y="5961642"/>
            <a:ext cx="72553" cy="138196"/>
          </a:xfrm>
          <a:custGeom>
            <a:avLst/>
            <a:gdLst/>
            <a:ahLst/>
            <a:cxnLst/>
            <a:rect l="l" t="t" r="r" b="b"/>
            <a:pathLst>
              <a:path w="80009" h="152400">
                <a:moveTo>
                  <a:pt x="64770" y="0"/>
                </a:moveTo>
                <a:lnTo>
                  <a:pt x="53340" y="0"/>
                </a:lnTo>
                <a:lnTo>
                  <a:pt x="45720" y="6349"/>
                </a:lnTo>
                <a:lnTo>
                  <a:pt x="45720" y="20319"/>
                </a:lnTo>
                <a:lnTo>
                  <a:pt x="50800" y="22859"/>
                </a:lnTo>
                <a:lnTo>
                  <a:pt x="62230" y="22859"/>
                </a:lnTo>
                <a:lnTo>
                  <a:pt x="68580" y="16509"/>
                </a:lnTo>
                <a:lnTo>
                  <a:pt x="68580" y="3809"/>
                </a:lnTo>
                <a:lnTo>
                  <a:pt x="64770" y="0"/>
                </a:lnTo>
                <a:close/>
              </a:path>
              <a:path w="80009" h="152400">
                <a:moveTo>
                  <a:pt x="55708" y="58419"/>
                </a:moveTo>
                <a:lnTo>
                  <a:pt x="39370" y="58419"/>
                </a:lnTo>
                <a:lnTo>
                  <a:pt x="41910" y="60959"/>
                </a:lnTo>
                <a:lnTo>
                  <a:pt x="41910" y="71119"/>
                </a:lnTo>
                <a:lnTo>
                  <a:pt x="40640" y="74929"/>
                </a:lnTo>
                <a:lnTo>
                  <a:pt x="38174" y="81279"/>
                </a:lnTo>
                <a:lnTo>
                  <a:pt x="34131" y="91281"/>
                </a:lnTo>
                <a:lnTo>
                  <a:pt x="29745" y="102254"/>
                </a:lnTo>
                <a:lnTo>
                  <a:pt x="26670" y="110489"/>
                </a:lnTo>
                <a:lnTo>
                  <a:pt x="24130" y="114299"/>
                </a:lnTo>
                <a:lnTo>
                  <a:pt x="24130" y="115569"/>
                </a:lnTo>
                <a:lnTo>
                  <a:pt x="21590" y="123189"/>
                </a:lnTo>
                <a:lnTo>
                  <a:pt x="20320" y="125729"/>
                </a:lnTo>
                <a:lnTo>
                  <a:pt x="19050" y="129539"/>
                </a:lnTo>
                <a:lnTo>
                  <a:pt x="19050" y="133349"/>
                </a:lnTo>
                <a:lnTo>
                  <a:pt x="20855" y="141148"/>
                </a:lnTo>
                <a:lnTo>
                  <a:pt x="25876" y="147161"/>
                </a:lnTo>
                <a:lnTo>
                  <a:pt x="33516" y="151030"/>
                </a:lnTo>
                <a:lnTo>
                  <a:pt x="43180" y="152399"/>
                </a:lnTo>
                <a:lnTo>
                  <a:pt x="59114" y="147756"/>
                </a:lnTo>
                <a:lnTo>
                  <a:pt x="62353" y="144779"/>
                </a:lnTo>
                <a:lnTo>
                  <a:pt x="39370" y="144779"/>
                </a:lnTo>
                <a:lnTo>
                  <a:pt x="36949" y="141148"/>
                </a:lnTo>
                <a:lnTo>
                  <a:pt x="36830" y="132079"/>
                </a:lnTo>
                <a:lnTo>
                  <a:pt x="40640" y="124459"/>
                </a:lnTo>
                <a:lnTo>
                  <a:pt x="41910" y="120649"/>
                </a:lnTo>
                <a:lnTo>
                  <a:pt x="45720" y="113029"/>
                </a:lnTo>
                <a:lnTo>
                  <a:pt x="47168" y="108247"/>
                </a:lnTo>
                <a:lnTo>
                  <a:pt x="50641" y="99536"/>
                </a:lnTo>
                <a:lnTo>
                  <a:pt x="54828" y="89634"/>
                </a:lnTo>
                <a:lnTo>
                  <a:pt x="58420" y="81279"/>
                </a:lnTo>
                <a:lnTo>
                  <a:pt x="60960" y="73659"/>
                </a:lnTo>
                <a:lnTo>
                  <a:pt x="60960" y="69849"/>
                </a:lnTo>
                <a:lnTo>
                  <a:pt x="59154" y="62587"/>
                </a:lnTo>
                <a:lnTo>
                  <a:pt x="55708" y="58419"/>
                </a:lnTo>
                <a:close/>
              </a:path>
              <a:path w="80009" h="152400">
                <a:moveTo>
                  <a:pt x="80010" y="114299"/>
                </a:moveTo>
                <a:lnTo>
                  <a:pt x="71120" y="114299"/>
                </a:lnTo>
                <a:lnTo>
                  <a:pt x="71120" y="115569"/>
                </a:lnTo>
                <a:lnTo>
                  <a:pt x="69850" y="119379"/>
                </a:lnTo>
                <a:lnTo>
                  <a:pt x="65881" y="128706"/>
                </a:lnTo>
                <a:lnTo>
                  <a:pt x="60007" y="136842"/>
                </a:lnTo>
                <a:lnTo>
                  <a:pt x="52704" y="142597"/>
                </a:lnTo>
                <a:lnTo>
                  <a:pt x="44450" y="144779"/>
                </a:lnTo>
                <a:lnTo>
                  <a:pt x="62353" y="144779"/>
                </a:lnTo>
                <a:lnTo>
                  <a:pt x="70643" y="137159"/>
                </a:lnTo>
                <a:lnTo>
                  <a:pt x="77648" y="125610"/>
                </a:lnTo>
                <a:lnTo>
                  <a:pt x="80010" y="118109"/>
                </a:lnTo>
                <a:lnTo>
                  <a:pt x="80010" y="114299"/>
                </a:lnTo>
                <a:close/>
              </a:path>
              <a:path w="80009" h="152400">
                <a:moveTo>
                  <a:pt x="36830" y="50799"/>
                </a:moveTo>
                <a:lnTo>
                  <a:pt x="20895" y="55443"/>
                </a:lnTo>
                <a:lnTo>
                  <a:pt x="9366" y="66039"/>
                </a:lnTo>
                <a:lnTo>
                  <a:pt x="2361" y="77589"/>
                </a:lnTo>
                <a:lnTo>
                  <a:pt x="0" y="85089"/>
                </a:lnTo>
                <a:lnTo>
                  <a:pt x="0" y="88899"/>
                </a:lnTo>
                <a:lnTo>
                  <a:pt x="8890" y="88899"/>
                </a:lnTo>
                <a:lnTo>
                  <a:pt x="8890" y="87629"/>
                </a:lnTo>
                <a:lnTo>
                  <a:pt x="10160" y="83819"/>
                </a:lnTo>
                <a:lnTo>
                  <a:pt x="14843" y="73421"/>
                </a:lnTo>
                <a:lnTo>
                  <a:pt x="20954" y="65404"/>
                </a:lnTo>
                <a:lnTo>
                  <a:pt x="28019" y="60245"/>
                </a:lnTo>
                <a:lnTo>
                  <a:pt x="35560" y="58419"/>
                </a:lnTo>
                <a:lnTo>
                  <a:pt x="55708" y="58419"/>
                </a:lnTo>
                <a:lnTo>
                  <a:pt x="54133" y="56514"/>
                </a:lnTo>
                <a:lnTo>
                  <a:pt x="46493" y="52347"/>
                </a:lnTo>
                <a:lnTo>
                  <a:pt x="36830" y="50799"/>
                </a:lnTo>
                <a:close/>
              </a:path>
            </a:pathLst>
          </a:custGeom>
          <a:solidFill>
            <a:srgbClr val="0000FF"/>
          </a:solidFill>
        </p:spPr>
        <p:txBody>
          <a:bodyPr wrap="square" lIns="0" tIns="0" rIns="0" bIns="0" rtlCol="0"/>
          <a:lstStyle/>
          <a:p>
            <a:endParaRPr sz="1632"/>
          </a:p>
        </p:txBody>
      </p:sp>
      <p:sp>
        <p:nvSpPr>
          <p:cNvPr id="55" name="object 55"/>
          <p:cNvSpPr txBox="1"/>
          <p:nvPr/>
        </p:nvSpPr>
        <p:spPr>
          <a:xfrm>
            <a:off x="7057233" y="2359321"/>
            <a:ext cx="1916324" cy="346464"/>
          </a:xfrm>
          <a:prstGeom prst="rect">
            <a:avLst/>
          </a:prstGeom>
        </p:spPr>
        <p:txBody>
          <a:bodyPr vert="horz" wrap="square" lIns="0" tIns="11516" rIns="0" bIns="0" rtlCol="0">
            <a:spAutoFit/>
          </a:bodyPr>
          <a:lstStyle/>
          <a:p>
            <a:pPr marL="11516">
              <a:spcBef>
                <a:spcPts val="91"/>
              </a:spcBef>
            </a:pPr>
            <a:r>
              <a:rPr sz="2176" spc="-5" dirty="0">
                <a:solidFill>
                  <a:srgbClr val="0000FF"/>
                </a:solidFill>
                <a:latin typeface="BitstreamVeraSans-Roman"/>
                <a:cs typeface="BitstreamVeraSans-Roman"/>
              </a:rPr>
              <a:t>s</a:t>
            </a:r>
            <a:r>
              <a:rPr sz="2176" spc="-14" dirty="0">
                <a:solidFill>
                  <a:srgbClr val="0000FF"/>
                </a:solidFill>
                <a:latin typeface="BitstreamVeraSans-Roman"/>
                <a:cs typeface="BitstreamVeraSans-Roman"/>
              </a:rPr>
              <a:t>t</a:t>
            </a:r>
            <a:r>
              <a:rPr sz="2176" dirty="0">
                <a:solidFill>
                  <a:srgbClr val="0000FF"/>
                </a:solidFill>
                <a:latin typeface="BitstreamVeraSans-Roman"/>
                <a:cs typeface="BitstreamVeraSans-Roman"/>
              </a:rPr>
              <a:t>oi</a:t>
            </a:r>
            <a:r>
              <a:rPr sz="2176" spc="-5" dirty="0">
                <a:solidFill>
                  <a:srgbClr val="0000FF"/>
                </a:solidFill>
                <a:latin typeface="BitstreamVeraSans-Roman"/>
                <a:cs typeface="BitstreamVeraSans-Roman"/>
              </a:rPr>
              <a:t>ch</a:t>
            </a:r>
            <a:r>
              <a:rPr sz="2176" spc="5" dirty="0">
                <a:solidFill>
                  <a:srgbClr val="0000FF"/>
                </a:solidFill>
                <a:latin typeface="BitstreamVeraSans-Roman"/>
                <a:cs typeface="BitstreamVeraSans-Roman"/>
              </a:rPr>
              <a:t>i</a:t>
            </a:r>
            <a:r>
              <a:rPr sz="2176" spc="-9" dirty="0">
                <a:solidFill>
                  <a:srgbClr val="0000FF"/>
                </a:solidFill>
                <a:latin typeface="BitstreamVeraSans-Roman"/>
                <a:cs typeface="BitstreamVeraSans-Roman"/>
              </a:rPr>
              <a:t>o</a:t>
            </a:r>
            <a:r>
              <a:rPr sz="2176" spc="-5" dirty="0">
                <a:solidFill>
                  <a:srgbClr val="0000FF"/>
                </a:solidFill>
                <a:latin typeface="BitstreamVeraSans-Roman"/>
                <a:cs typeface="BitstreamVeraSans-Roman"/>
              </a:rPr>
              <a:t>m</a:t>
            </a:r>
            <a:r>
              <a:rPr sz="2176" dirty="0">
                <a:solidFill>
                  <a:srgbClr val="0000FF"/>
                </a:solidFill>
                <a:latin typeface="BitstreamVeraSans-Roman"/>
                <a:cs typeface="BitstreamVeraSans-Roman"/>
              </a:rPr>
              <a:t>e</a:t>
            </a:r>
            <a:r>
              <a:rPr sz="2176" spc="-14" dirty="0">
                <a:solidFill>
                  <a:srgbClr val="0000FF"/>
                </a:solidFill>
                <a:latin typeface="BitstreamVeraSans-Roman"/>
                <a:cs typeface="BitstreamVeraSans-Roman"/>
              </a:rPr>
              <a:t>t</a:t>
            </a:r>
            <a:r>
              <a:rPr sz="2176" dirty="0">
                <a:solidFill>
                  <a:srgbClr val="0000FF"/>
                </a:solidFill>
                <a:latin typeface="BitstreamVeraSans-Roman"/>
                <a:cs typeface="BitstreamVeraSans-Roman"/>
              </a:rPr>
              <a:t>ry</a:t>
            </a:r>
            <a:endParaRPr sz="2176">
              <a:latin typeface="BitstreamVeraSans-Roman"/>
              <a:cs typeface="BitstreamVeraSans-Roman"/>
            </a:endParaRPr>
          </a:p>
        </p:txBody>
      </p:sp>
      <p:sp>
        <p:nvSpPr>
          <p:cNvPr id="56" name="object 56"/>
          <p:cNvSpPr txBox="1"/>
          <p:nvPr/>
        </p:nvSpPr>
        <p:spPr>
          <a:xfrm>
            <a:off x="7645720" y="4839948"/>
            <a:ext cx="512479" cy="346464"/>
          </a:xfrm>
          <a:prstGeom prst="rect">
            <a:avLst/>
          </a:prstGeom>
        </p:spPr>
        <p:txBody>
          <a:bodyPr vert="horz" wrap="square" lIns="0" tIns="11516" rIns="0" bIns="0" rtlCol="0">
            <a:spAutoFit/>
          </a:bodyPr>
          <a:lstStyle/>
          <a:p>
            <a:pPr marL="11516">
              <a:spcBef>
                <a:spcPts val="91"/>
              </a:spcBef>
            </a:pPr>
            <a:r>
              <a:rPr sz="2176" spc="-5" dirty="0">
                <a:solidFill>
                  <a:srgbClr val="333333"/>
                </a:solidFill>
                <a:latin typeface="BitstreamVeraSans-Roman"/>
                <a:cs typeface="BitstreamVeraSans-Roman"/>
              </a:rPr>
              <a:t>g</a:t>
            </a:r>
            <a:r>
              <a:rPr sz="2176" dirty="0">
                <a:solidFill>
                  <a:srgbClr val="333333"/>
                </a:solidFill>
                <a:latin typeface="BitstreamVeraSans-Roman"/>
                <a:cs typeface="BitstreamVeraSans-Roman"/>
              </a:rPr>
              <a:t>as</a:t>
            </a:r>
            <a:endParaRPr sz="2176">
              <a:latin typeface="BitstreamVeraSans-Roman"/>
              <a:cs typeface="BitstreamVeraSans-Roman"/>
            </a:endParaRPr>
          </a:p>
        </p:txBody>
      </p:sp>
      <p:sp>
        <p:nvSpPr>
          <p:cNvPr id="57" name="object 57"/>
          <p:cNvSpPr txBox="1"/>
          <p:nvPr/>
        </p:nvSpPr>
        <p:spPr>
          <a:xfrm>
            <a:off x="7645720" y="5852237"/>
            <a:ext cx="1115937" cy="346464"/>
          </a:xfrm>
          <a:prstGeom prst="rect">
            <a:avLst/>
          </a:prstGeom>
        </p:spPr>
        <p:txBody>
          <a:bodyPr vert="horz" wrap="square" lIns="0" tIns="11516" rIns="0" bIns="0" rtlCol="0">
            <a:spAutoFit/>
          </a:bodyPr>
          <a:lstStyle/>
          <a:p>
            <a:pPr marL="11516">
              <a:spcBef>
                <a:spcPts val="91"/>
              </a:spcBef>
            </a:pPr>
            <a:r>
              <a:rPr sz="2176" spc="-5" dirty="0">
                <a:solidFill>
                  <a:srgbClr val="333333"/>
                </a:solidFill>
                <a:latin typeface="BitstreamVeraSans-Roman"/>
                <a:cs typeface="BitstreamVeraSans-Roman"/>
              </a:rPr>
              <a:t>s</a:t>
            </a:r>
            <a:r>
              <a:rPr sz="2176" spc="-9" dirty="0">
                <a:solidFill>
                  <a:srgbClr val="333333"/>
                </a:solidFill>
                <a:latin typeface="BitstreamVeraSans-Roman"/>
                <a:cs typeface="BitstreamVeraSans-Roman"/>
              </a:rPr>
              <a:t>o</a:t>
            </a:r>
            <a:r>
              <a:rPr sz="2176" dirty="0">
                <a:solidFill>
                  <a:srgbClr val="333333"/>
                </a:solidFill>
                <a:latin typeface="BitstreamVeraSans-Roman"/>
                <a:cs typeface="BitstreamVeraSans-Roman"/>
              </a:rPr>
              <a:t>lu</a:t>
            </a:r>
            <a:r>
              <a:rPr sz="2176" spc="-14" dirty="0">
                <a:solidFill>
                  <a:srgbClr val="333333"/>
                </a:solidFill>
                <a:latin typeface="BitstreamVeraSans-Roman"/>
                <a:cs typeface="BitstreamVeraSans-Roman"/>
              </a:rPr>
              <a:t>t</a:t>
            </a:r>
            <a:r>
              <a:rPr sz="2176" spc="5" dirty="0">
                <a:solidFill>
                  <a:srgbClr val="333333"/>
                </a:solidFill>
                <a:latin typeface="BitstreamVeraSans-Roman"/>
                <a:cs typeface="BitstreamVeraSans-Roman"/>
              </a:rPr>
              <a:t>i</a:t>
            </a:r>
            <a:r>
              <a:rPr sz="2176" spc="-9" dirty="0">
                <a:solidFill>
                  <a:srgbClr val="333333"/>
                </a:solidFill>
                <a:latin typeface="BitstreamVeraSans-Roman"/>
                <a:cs typeface="BitstreamVeraSans-Roman"/>
              </a:rPr>
              <a:t>o</a:t>
            </a:r>
            <a:r>
              <a:rPr sz="2176" dirty="0">
                <a:solidFill>
                  <a:srgbClr val="333333"/>
                </a:solidFill>
                <a:latin typeface="BitstreamVeraSans-Roman"/>
                <a:cs typeface="BitstreamVeraSans-Roman"/>
              </a:rPr>
              <a:t>n</a:t>
            </a:r>
            <a:endParaRPr sz="2176">
              <a:latin typeface="BitstreamVeraSans-Roman"/>
              <a:cs typeface="BitstreamVeraSans-Roman"/>
            </a:endParaRPr>
          </a:p>
        </p:txBody>
      </p:sp>
    </p:spTree>
    <p:extLst>
      <p:ext uri="{BB962C8B-B14F-4D97-AF65-F5344CB8AC3E}">
        <p14:creationId xmlns:p14="http://schemas.microsoft.com/office/powerpoint/2010/main" val="311614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BA6C92-EF2F-4E9E-BEBC-0B605F1BE3C0}" type="slidenum">
              <a:rPr lang="en-US" smtClean="0"/>
              <a:pPr/>
              <a:t>31</a:t>
            </a:fld>
            <a:endParaRPr lang="en-US" dirty="0"/>
          </a:p>
        </p:txBody>
      </p:sp>
      <p:sp>
        <p:nvSpPr>
          <p:cNvPr id="22" name="Title 21"/>
          <p:cNvSpPr>
            <a:spLocks noGrp="1"/>
          </p:cNvSpPr>
          <p:nvPr>
            <p:ph type="title"/>
          </p:nvPr>
        </p:nvSpPr>
        <p:spPr>
          <a:xfrm>
            <a:off x="609600" y="274638"/>
            <a:ext cx="7467600" cy="715962"/>
          </a:xfrm>
        </p:spPr>
        <p:txBody>
          <a:bodyPr>
            <a:normAutofit fontScale="90000"/>
          </a:bodyPr>
          <a:lstStyle/>
          <a:p>
            <a:r>
              <a:rPr lang="en-US" dirty="0" smtClean="0">
                <a:latin typeface="Calibri" pitchFamily="34" charset="0"/>
              </a:rPr>
              <a:t>General Reaction Rate</a:t>
            </a:r>
            <a:r>
              <a:rPr lang="en-US" dirty="0">
                <a:latin typeface="Calibri" pitchFamily="34" charset="0"/>
              </a:rPr>
              <a:t>s</a:t>
            </a:r>
          </a:p>
        </p:txBody>
      </p:sp>
      <p:sp>
        <p:nvSpPr>
          <p:cNvPr id="138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3" name="Rectangle 3"/>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6" name="Rectangle 6"/>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825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873" y="2280416"/>
            <a:ext cx="14287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662" y="3169854"/>
            <a:ext cx="23717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4436" y="4075384"/>
            <a:ext cx="14001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948" y="5029200"/>
            <a:ext cx="25146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8261" y="1425137"/>
            <a:ext cx="127635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0" y="1535746"/>
            <a:ext cx="1371600" cy="369332"/>
          </a:xfrm>
          <a:prstGeom prst="rect">
            <a:avLst/>
          </a:prstGeom>
          <a:noFill/>
        </p:spPr>
        <p:txBody>
          <a:bodyPr wrap="square" rtlCol="0">
            <a:spAutoFit/>
          </a:bodyPr>
          <a:lstStyle/>
          <a:p>
            <a:pPr algn="r"/>
            <a:r>
              <a:rPr lang="en-US" dirty="0" smtClean="0"/>
              <a:t>Mass-action</a:t>
            </a:r>
            <a:endParaRPr lang="en-US" dirty="0"/>
          </a:p>
        </p:txBody>
      </p:sp>
      <p:sp>
        <p:nvSpPr>
          <p:cNvPr id="21" name="TextBox 20"/>
          <p:cNvSpPr txBox="1"/>
          <p:nvPr/>
        </p:nvSpPr>
        <p:spPr>
          <a:xfrm>
            <a:off x="1752600" y="2328456"/>
            <a:ext cx="1905000" cy="369332"/>
          </a:xfrm>
          <a:prstGeom prst="rect">
            <a:avLst/>
          </a:prstGeom>
          <a:noFill/>
        </p:spPr>
        <p:txBody>
          <a:bodyPr wrap="square" rtlCol="0">
            <a:spAutoFit/>
          </a:bodyPr>
          <a:lstStyle/>
          <a:p>
            <a:pPr algn="r"/>
            <a:r>
              <a:rPr lang="en-US" dirty="0" err="1" smtClean="0"/>
              <a:t>Michaelis-Menten</a:t>
            </a:r>
            <a:endParaRPr lang="en-US" dirty="0"/>
          </a:p>
        </p:txBody>
      </p:sp>
      <p:sp>
        <p:nvSpPr>
          <p:cNvPr id="23" name="TextBox 22"/>
          <p:cNvSpPr txBox="1"/>
          <p:nvPr/>
        </p:nvSpPr>
        <p:spPr>
          <a:xfrm>
            <a:off x="342900" y="3244333"/>
            <a:ext cx="3314700" cy="369332"/>
          </a:xfrm>
          <a:prstGeom prst="rect">
            <a:avLst/>
          </a:prstGeom>
          <a:noFill/>
        </p:spPr>
        <p:txBody>
          <a:bodyPr wrap="square" rtlCol="0">
            <a:spAutoFit/>
          </a:bodyPr>
          <a:lstStyle/>
          <a:p>
            <a:pPr algn="r"/>
            <a:r>
              <a:rPr lang="en-US" dirty="0" smtClean="0"/>
              <a:t>Reversible </a:t>
            </a:r>
            <a:r>
              <a:rPr lang="en-US" dirty="0" err="1" smtClean="0"/>
              <a:t>Michaelis-Menten</a:t>
            </a:r>
            <a:endParaRPr lang="en-US" dirty="0"/>
          </a:p>
        </p:txBody>
      </p:sp>
      <p:sp>
        <p:nvSpPr>
          <p:cNvPr id="24" name="TextBox 23"/>
          <p:cNvSpPr txBox="1"/>
          <p:nvPr/>
        </p:nvSpPr>
        <p:spPr>
          <a:xfrm>
            <a:off x="1752600" y="4112750"/>
            <a:ext cx="1905000" cy="369332"/>
          </a:xfrm>
          <a:prstGeom prst="rect">
            <a:avLst/>
          </a:prstGeom>
          <a:noFill/>
        </p:spPr>
        <p:txBody>
          <a:bodyPr wrap="square" rtlCol="0">
            <a:spAutoFit/>
          </a:bodyPr>
          <a:lstStyle/>
          <a:p>
            <a:pPr algn="r"/>
            <a:r>
              <a:rPr lang="en-US" dirty="0" smtClean="0"/>
              <a:t>Hill Equation</a:t>
            </a:r>
            <a:endParaRPr lang="en-US" dirty="0"/>
          </a:p>
        </p:txBody>
      </p:sp>
      <p:sp>
        <p:nvSpPr>
          <p:cNvPr id="25" name="TextBox 24"/>
          <p:cNvSpPr txBox="1"/>
          <p:nvPr/>
        </p:nvSpPr>
        <p:spPr>
          <a:xfrm>
            <a:off x="228600" y="5149718"/>
            <a:ext cx="3429000" cy="369332"/>
          </a:xfrm>
          <a:prstGeom prst="rect">
            <a:avLst/>
          </a:prstGeom>
          <a:noFill/>
        </p:spPr>
        <p:txBody>
          <a:bodyPr wrap="square" rtlCol="0">
            <a:spAutoFit/>
          </a:bodyPr>
          <a:lstStyle/>
          <a:p>
            <a:pPr algn="r"/>
            <a:r>
              <a:rPr lang="en-US" dirty="0" smtClean="0"/>
              <a:t>Cooperatively + Allosteric Equation</a:t>
            </a:r>
            <a:endParaRPr lang="en-US" dirty="0"/>
          </a:p>
        </p:txBody>
      </p:sp>
      <p:sp>
        <p:nvSpPr>
          <p:cNvPr id="5" name="TextBox 4"/>
          <p:cNvSpPr txBox="1"/>
          <p:nvPr/>
        </p:nvSpPr>
        <p:spPr>
          <a:xfrm>
            <a:off x="1524000" y="6294962"/>
            <a:ext cx="5150962" cy="369332"/>
          </a:xfrm>
          <a:prstGeom prst="rect">
            <a:avLst/>
          </a:prstGeom>
          <a:noFill/>
        </p:spPr>
        <p:txBody>
          <a:bodyPr wrap="none" rtlCol="0">
            <a:spAutoFit/>
          </a:bodyPr>
          <a:lstStyle/>
          <a:p>
            <a:r>
              <a:rPr lang="en-US" dirty="0" smtClean="0"/>
              <a:t>See “Enzyme Kinetics for Systems Biology” for Details</a:t>
            </a:r>
            <a:endParaRPr lang="en-US" dirty="0"/>
          </a:p>
        </p:txBody>
      </p:sp>
      <p:sp>
        <p:nvSpPr>
          <p:cNvPr id="2" name="TextBox 1"/>
          <p:cNvSpPr txBox="1"/>
          <p:nvPr/>
        </p:nvSpPr>
        <p:spPr>
          <a:xfrm>
            <a:off x="7086600" y="1425137"/>
            <a:ext cx="1600200" cy="646331"/>
          </a:xfrm>
          <a:prstGeom prst="rect">
            <a:avLst/>
          </a:prstGeom>
          <a:noFill/>
        </p:spPr>
        <p:txBody>
          <a:bodyPr wrap="square" rtlCol="0">
            <a:spAutoFit/>
          </a:bodyPr>
          <a:lstStyle/>
          <a:p>
            <a:r>
              <a:rPr lang="en-US" dirty="0" smtClean="0"/>
              <a:t>Sketch of each curve</a:t>
            </a:r>
            <a:endParaRPr lang="en-US" dirty="0"/>
          </a:p>
        </p:txBody>
      </p:sp>
    </p:spTree>
    <p:extLst>
      <p:ext uri="{BB962C8B-B14F-4D97-AF65-F5344CB8AC3E}">
        <p14:creationId xmlns:p14="http://schemas.microsoft.com/office/powerpoint/2010/main" val="4165219560"/>
      </p:ext>
    </p:extLst>
  </p:cSld>
  <p:clrMapOvr>
    <a:masterClrMapping/>
  </p:clrMapOvr>
  <p:transition advTm="65951"/>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BA6C92-EF2F-4E9E-BEBC-0B605F1BE3C0}" type="slidenum">
              <a:rPr lang="en-US" smtClean="0"/>
              <a:pPr/>
              <a:t>32</a:t>
            </a:fld>
            <a:endParaRPr lang="en-US" dirty="0"/>
          </a:p>
        </p:txBody>
      </p:sp>
      <p:sp>
        <p:nvSpPr>
          <p:cNvPr id="22" name="Title 21"/>
          <p:cNvSpPr>
            <a:spLocks noGrp="1"/>
          </p:cNvSpPr>
          <p:nvPr>
            <p:ph type="title"/>
          </p:nvPr>
        </p:nvSpPr>
        <p:spPr>
          <a:xfrm>
            <a:off x="609600" y="274638"/>
            <a:ext cx="7467600" cy="715962"/>
          </a:xfrm>
        </p:spPr>
        <p:txBody>
          <a:bodyPr>
            <a:normAutofit fontScale="90000"/>
          </a:bodyPr>
          <a:lstStyle/>
          <a:p>
            <a:r>
              <a:rPr lang="en-US" dirty="0" smtClean="0">
                <a:latin typeface="Calibri" pitchFamily="34" charset="0"/>
              </a:rPr>
              <a:t>General Reaction Rate</a:t>
            </a:r>
            <a:r>
              <a:rPr lang="en-US" dirty="0">
                <a:latin typeface="Calibri" pitchFamily="34" charset="0"/>
              </a:rPr>
              <a:t>s</a:t>
            </a:r>
          </a:p>
        </p:txBody>
      </p:sp>
      <p:sp>
        <p:nvSpPr>
          <p:cNvPr id="138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3" name="Rectangle 3"/>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6" name="Rectangle 6"/>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825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9912" y="1260216"/>
            <a:ext cx="14001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17907"/>
            <a:ext cx="127635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4337" y="1423744"/>
            <a:ext cx="1371600" cy="369332"/>
          </a:xfrm>
          <a:prstGeom prst="rect">
            <a:avLst/>
          </a:prstGeom>
          <a:noFill/>
        </p:spPr>
        <p:txBody>
          <a:bodyPr wrap="square" rtlCol="0">
            <a:spAutoFit/>
          </a:bodyPr>
          <a:lstStyle/>
          <a:p>
            <a:pPr algn="r"/>
            <a:r>
              <a:rPr lang="en-US" dirty="0" smtClean="0"/>
              <a:t>Mass-action</a:t>
            </a:r>
            <a:endParaRPr lang="en-US" dirty="0"/>
          </a:p>
        </p:txBody>
      </p:sp>
      <p:sp>
        <p:nvSpPr>
          <p:cNvPr id="24" name="TextBox 23"/>
          <p:cNvSpPr txBox="1"/>
          <p:nvPr/>
        </p:nvSpPr>
        <p:spPr>
          <a:xfrm>
            <a:off x="4331368" y="1377731"/>
            <a:ext cx="1905000" cy="369332"/>
          </a:xfrm>
          <a:prstGeom prst="rect">
            <a:avLst/>
          </a:prstGeom>
          <a:noFill/>
        </p:spPr>
        <p:txBody>
          <a:bodyPr wrap="square" rtlCol="0">
            <a:spAutoFit/>
          </a:bodyPr>
          <a:lstStyle/>
          <a:p>
            <a:pPr algn="r"/>
            <a:r>
              <a:rPr lang="en-US" dirty="0" smtClean="0"/>
              <a:t>Hill Equation</a:t>
            </a:r>
            <a:endParaRPr lang="en-US" dirty="0"/>
          </a:p>
        </p:txBody>
      </p:sp>
      <p:pic>
        <p:nvPicPr>
          <p:cNvPr id="7" name="Picture 6"/>
          <p:cNvPicPr>
            <a:picLocks noChangeAspect="1"/>
          </p:cNvPicPr>
          <p:nvPr/>
        </p:nvPicPr>
        <p:blipFill>
          <a:blip r:embed="rId4"/>
          <a:stretch>
            <a:fillRect/>
          </a:stretch>
        </p:blipFill>
        <p:spPr>
          <a:xfrm>
            <a:off x="4319337" y="2279650"/>
            <a:ext cx="4124169" cy="3543300"/>
          </a:xfrm>
          <a:prstGeom prst="rect">
            <a:avLst/>
          </a:prstGeom>
        </p:spPr>
      </p:pic>
      <p:pic>
        <p:nvPicPr>
          <p:cNvPr id="8" name="Picture 7"/>
          <p:cNvPicPr>
            <a:picLocks noChangeAspect="1"/>
          </p:cNvPicPr>
          <p:nvPr/>
        </p:nvPicPr>
        <p:blipFill rotWithShape="1">
          <a:blip r:embed="rId5"/>
          <a:srcRect l="8457" t="18452" r="5514" b="5120"/>
          <a:stretch/>
        </p:blipFill>
        <p:spPr>
          <a:xfrm>
            <a:off x="554839" y="2438400"/>
            <a:ext cx="3671871" cy="3051927"/>
          </a:xfrm>
          <a:prstGeom prst="rect">
            <a:avLst/>
          </a:prstGeom>
        </p:spPr>
      </p:pic>
    </p:spTree>
    <p:extLst>
      <p:ext uri="{BB962C8B-B14F-4D97-AF65-F5344CB8AC3E}">
        <p14:creationId xmlns:p14="http://schemas.microsoft.com/office/powerpoint/2010/main" val="286836504"/>
      </p:ext>
    </p:extLst>
  </p:cSld>
  <p:clrMapOvr>
    <a:masterClrMapping/>
  </p:clrMapOvr>
  <p:transition advTm="65951"/>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0626" y="52272"/>
            <a:ext cx="4178716" cy="1365845"/>
          </a:xfrm>
          <a:prstGeom prst="rect">
            <a:avLst/>
          </a:prstGeom>
        </p:spPr>
        <p:txBody>
          <a:bodyPr vert="horz" wrap="square" lIns="0" tIns="11516" rIns="0" bIns="0" rtlCol="0" anchor="ctr">
            <a:spAutoFit/>
          </a:bodyPr>
          <a:lstStyle/>
          <a:p>
            <a:pPr marL="11516">
              <a:spcBef>
                <a:spcPts val="91"/>
              </a:spcBef>
            </a:pPr>
            <a:r>
              <a:rPr spc="-9" dirty="0"/>
              <a:t>Evolution </a:t>
            </a:r>
            <a:r>
              <a:rPr spc="-5" dirty="0"/>
              <a:t>of </a:t>
            </a:r>
            <a:r>
              <a:rPr dirty="0"/>
              <a:t>a</a:t>
            </a:r>
            <a:r>
              <a:rPr spc="-45" dirty="0"/>
              <a:t> </a:t>
            </a:r>
            <a:r>
              <a:rPr spc="-9" dirty="0"/>
              <a:t>reactant</a:t>
            </a:r>
          </a:p>
        </p:txBody>
      </p:sp>
      <p:sp>
        <p:nvSpPr>
          <p:cNvPr id="3" name="object 3"/>
          <p:cNvSpPr txBox="1"/>
          <p:nvPr/>
        </p:nvSpPr>
        <p:spPr>
          <a:xfrm>
            <a:off x="1494825" y="1492969"/>
            <a:ext cx="119770" cy="220917"/>
          </a:xfrm>
          <a:prstGeom prst="rect">
            <a:avLst/>
          </a:prstGeom>
        </p:spPr>
        <p:txBody>
          <a:bodyPr vert="horz" wrap="square" lIns="0" tIns="11516" rIns="0" bIns="0" rtlCol="0">
            <a:spAutoFit/>
          </a:bodyPr>
          <a:lstStyle/>
          <a:p>
            <a:pPr marL="11516">
              <a:spcBef>
                <a:spcPts val="91"/>
              </a:spcBef>
            </a:pPr>
            <a:r>
              <a:rPr sz="1360" spc="-349" dirty="0">
                <a:solidFill>
                  <a:srgbClr val="004586"/>
                </a:solidFill>
                <a:latin typeface="Arial"/>
                <a:cs typeface="Arial"/>
              </a:rPr>
              <a:t></a:t>
            </a:r>
            <a:endParaRPr sz="1360">
              <a:latin typeface="Arial"/>
              <a:cs typeface="Arial"/>
            </a:endParaRPr>
          </a:p>
        </p:txBody>
      </p:sp>
      <p:sp>
        <p:nvSpPr>
          <p:cNvPr id="4" name="object 4"/>
          <p:cNvSpPr txBox="1"/>
          <p:nvPr/>
        </p:nvSpPr>
        <p:spPr>
          <a:xfrm>
            <a:off x="1494825" y="1924833"/>
            <a:ext cx="119770" cy="220917"/>
          </a:xfrm>
          <a:prstGeom prst="rect">
            <a:avLst/>
          </a:prstGeom>
        </p:spPr>
        <p:txBody>
          <a:bodyPr vert="horz" wrap="square" lIns="0" tIns="11516" rIns="0" bIns="0" rtlCol="0">
            <a:spAutoFit/>
          </a:bodyPr>
          <a:lstStyle/>
          <a:p>
            <a:pPr marL="11516">
              <a:spcBef>
                <a:spcPts val="91"/>
              </a:spcBef>
            </a:pPr>
            <a:r>
              <a:rPr sz="1360" spc="-349" dirty="0">
                <a:solidFill>
                  <a:srgbClr val="004586"/>
                </a:solidFill>
                <a:latin typeface="Arial"/>
                <a:cs typeface="Arial"/>
              </a:rPr>
              <a:t></a:t>
            </a:r>
            <a:endParaRPr sz="1360">
              <a:latin typeface="Arial"/>
              <a:cs typeface="Arial"/>
            </a:endParaRPr>
          </a:p>
        </p:txBody>
      </p:sp>
      <p:sp>
        <p:nvSpPr>
          <p:cNvPr id="5" name="object 5"/>
          <p:cNvSpPr txBox="1"/>
          <p:nvPr/>
        </p:nvSpPr>
        <p:spPr>
          <a:xfrm>
            <a:off x="1494825" y="2355547"/>
            <a:ext cx="119770" cy="220917"/>
          </a:xfrm>
          <a:prstGeom prst="rect">
            <a:avLst/>
          </a:prstGeom>
        </p:spPr>
        <p:txBody>
          <a:bodyPr vert="horz" wrap="square" lIns="0" tIns="11516" rIns="0" bIns="0" rtlCol="0">
            <a:spAutoFit/>
          </a:bodyPr>
          <a:lstStyle/>
          <a:p>
            <a:pPr marL="11516">
              <a:spcBef>
                <a:spcPts val="91"/>
              </a:spcBef>
            </a:pPr>
            <a:r>
              <a:rPr sz="1360" spc="-349" dirty="0">
                <a:solidFill>
                  <a:srgbClr val="004586"/>
                </a:solidFill>
                <a:latin typeface="Arial"/>
                <a:cs typeface="Arial"/>
              </a:rPr>
              <a:t></a:t>
            </a:r>
            <a:endParaRPr sz="1360">
              <a:latin typeface="Arial"/>
              <a:cs typeface="Arial"/>
            </a:endParaRPr>
          </a:p>
        </p:txBody>
      </p:sp>
      <p:sp>
        <p:nvSpPr>
          <p:cNvPr id="6" name="object 6"/>
          <p:cNvSpPr txBox="1"/>
          <p:nvPr/>
        </p:nvSpPr>
        <p:spPr>
          <a:xfrm>
            <a:off x="1821889" y="1309860"/>
            <a:ext cx="5391966" cy="1357140"/>
          </a:xfrm>
          <a:prstGeom prst="rect">
            <a:avLst/>
          </a:prstGeom>
        </p:spPr>
        <p:txBody>
          <a:bodyPr vert="horz" wrap="square" lIns="0" tIns="165836" rIns="0" bIns="0" rtlCol="0">
            <a:spAutoFit/>
          </a:bodyPr>
          <a:lstStyle/>
          <a:p>
            <a:pPr marL="11516">
              <a:spcBef>
                <a:spcPts val="1306"/>
              </a:spcBef>
            </a:pPr>
            <a:r>
              <a:rPr sz="1814" spc="-23" dirty="0">
                <a:solidFill>
                  <a:srgbClr val="333333"/>
                </a:solidFill>
                <a:latin typeface="BitstreamVeraSans-Roman"/>
                <a:cs typeface="BitstreamVeraSans-Roman"/>
              </a:rPr>
              <a:t>Velocity </a:t>
            </a:r>
            <a:r>
              <a:rPr sz="1814" spc="-5" dirty="0">
                <a:solidFill>
                  <a:srgbClr val="333333"/>
                </a:solidFill>
                <a:latin typeface="BitstreamVeraSans-Roman"/>
                <a:cs typeface="BitstreamVeraSans-Roman"/>
              </a:rPr>
              <a:t>multiplied by</a:t>
            </a:r>
            <a:r>
              <a:rPr sz="1814" spc="-9" dirty="0">
                <a:solidFill>
                  <a:srgbClr val="333333"/>
                </a:solidFill>
                <a:latin typeface="BitstreamVeraSans-Roman"/>
                <a:cs typeface="BitstreamVeraSans-Roman"/>
              </a:rPr>
              <a:t> </a:t>
            </a:r>
            <a:r>
              <a:rPr sz="1814" spc="-5" dirty="0">
                <a:solidFill>
                  <a:srgbClr val="333333"/>
                </a:solidFill>
                <a:latin typeface="BitstreamVeraSans-Roman"/>
                <a:cs typeface="BitstreamVeraSans-Roman"/>
              </a:rPr>
              <a:t>stoichiometry</a:t>
            </a:r>
            <a:endParaRPr sz="1814">
              <a:latin typeface="BitstreamVeraSans-Roman"/>
              <a:cs typeface="BitstreamVeraSans-Roman"/>
            </a:endParaRPr>
          </a:p>
          <a:p>
            <a:pPr marL="11516" marR="4607">
              <a:lnSpc>
                <a:spcPts val="3401"/>
              </a:lnSpc>
              <a:spcBef>
                <a:spcPts val="308"/>
              </a:spcBef>
            </a:pPr>
            <a:r>
              <a:rPr sz="1814" spc="-5" dirty="0">
                <a:solidFill>
                  <a:srgbClr val="333333"/>
                </a:solidFill>
                <a:latin typeface="BitstreamVeraSans-Roman"/>
                <a:cs typeface="BitstreamVeraSans-Roman"/>
              </a:rPr>
              <a:t>negative if consumption, positive if </a:t>
            </a:r>
            <a:r>
              <a:rPr sz="1814" spc="-9" dirty="0">
                <a:solidFill>
                  <a:srgbClr val="333333"/>
                </a:solidFill>
                <a:latin typeface="BitstreamVeraSans-Roman"/>
                <a:cs typeface="BitstreamVeraSans-Roman"/>
              </a:rPr>
              <a:t>production  </a:t>
            </a:r>
            <a:r>
              <a:rPr sz="1814" spc="-5" dirty="0">
                <a:solidFill>
                  <a:srgbClr val="333333"/>
                </a:solidFill>
                <a:latin typeface="BitstreamVeraSans-Roman"/>
                <a:cs typeface="BitstreamVeraSans-Roman"/>
              </a:rPr>
              <a:t>Example of </a:t>
            </a:r>
            <a:r>
              <a:rPr sz="1814" dirty="0">
                <a:solidFill>
                  <a:srgbClr val="333333"/>
                </a:solidFill>
                <a:latin typeface="BitstreamVeraSans-Roman"/>
                <a:cs typeface="BitstreamVeraSans-Roman"/>
              </a:rPr>
              <a:t>a </a:t>
            </a:r>
            <a:r>
              <a:rPr sz="1814" spc="-5" dirty="0">
                <a:solidFill>
                  <a:srgbClr val="333333"/>
                </a:solidFill>
                <a:latin typeface="BitstreamVeraSans-Roman"/>
                <a:cs typeface="BitstreamVeraSans-Roman"/>
              </a:rPr>
              <a:t>unimolecular</a:t>
            </a:r>
            <a:r>
              <a:rPr sz="1814" spc="-18" dirty="0">
                <a:solidFill>
                  <a:srgbClr val="333333"/>
                </a:solidFill>
                <a:latin typeface="BitstreamVeraSans-Roman"/>
                <a:cs typeface="BitstreamVeraSans-Roman"/>
              </a:rPr>
              <a:t> </a:t>
            </a:r>
            <a:r>
              <a:rPr sz="1814" spc="-9" dirty="0">
                <a:solidFill>
                  <a:srgbClr val="333333"/>
                </a:solidFill>
                <a:latin typeface="BitstreamVeraSans-Roman"/>
                <a:cs typeface="BitstreamVeraSans-Roman"/>
              </a:rPr>
              <a:t>reaction</a:t>
            </a:r>
            <a:endParaRPr sz="1814">
              <a:latin typeface="BitstreamVeraSans-Roman"/>
              <a:cs typeface="BitstreamVeraSans-Roman"/>
            </a:endParaRPr>
          </a:p>
        </p:txBody>
      </p:sp>
      <p:sp>
        <p:nvSpPr>
          <p:cNvPr id="7" name="object 7"/>
          <p:cNvSpPr/>
          <p:nvPr/>
        </p:nvSpPr>
        <p:spPr>
          <a:xfrm>
            <a:off x="6110587" y="2453435"/>
            <a:ext cx="161229" cy="146258"/>
          </a:xfrm>
          <a:custGeom>
            <a:avLst/>
            <a:gdLst/>
            <a:ahLst/>
            <a:cxnLst/>
            <a:rect l="l" t="t" r="r" b="b"/>
            <a:pathLst>
              <a:path w="177800" h="161289">
                <a:moveTo>
                  <a:pt x="25400" y="116839"/>
                </a:moveTo>
                <a:lnTo>
                  <a:pt x="19050" y="116839"/>
                </a:lnTo>
                <a:lnTo>
                  <a:pt x="11787" y="118606"/>
                </a:lnTo>
                <a:lnTo>
                  <a:pt x="5715" y="123348"/>
                </a:lnTo>
                <a:lnTo>
                  <a:pt x="1547" y="130234"/>
                </a:lnTo>
                <a:lnTo>
                  <a:pt x="0" y="138429"/>
                </a:lnTo>
                <a:lnTo>
                  <a:pt x="3016" y="148967"/>
                </a:lnTo>
                <a:lnTo>
                  <a:pt x="10794" y="156051"/>
                </a:lnTo>
                <a:lnTo>
                  <a:pt x="21431" y="160039"/>
                </a:lnTo>
                <a:lnTo>
                  <a:pt x="33020" y="161289"/>
                </a:lnTo>
                <a:lnTo>
                  <a:pt x="49510" y="157301"/>
                </a:lnTo>
                <a:lnTo>
                  <a:pt x="54262" y="153669"/>
                </a:lnTo>
                <a:lnTo>
                  <a:pt x="22859" y="153669"/>
                </a:lnTo>
                <a:lnTo>
                  <a:pt x="16509" y="149859"/>
                </a:lnTo>
                <a:lnTo>
                  <a:pt x="25400" y="147319"/>
                </a:lnTo>
                <a:lnTo>
                  <a:pt x="33020" y="140969"/>
                </a:lnTo>
                <a:lnTo>
                  <a:pt x="33020" y="120650"/>
                </a:lnTo>
                <a:lnTo>
                  <a:pt x="25400" y="116839"/>
                </a:lnTo>
                <a:close/>
              </a:path>
              <a:path w="177800" h="161289">
                <a:moveTo>
                  <a:pt x="91899" y="134619"/>
                </a:moveTo>
                <a:lnTo>
                  <a:pt x="71120" y="134619"/>
                </a:lnTo>
                <a:lnTo>
                  <a:pt x="76200" y="144144"/>
                </a:lnTo>
                <a:lnTo>
                  <a:pt x="84137" y="152717"/>
                </a:lnTo>
                <a:lnTo>
                  <a:pt x="95408" y="158908"/>
                </a:lnTo>
                <a:lnTo>
                  <a:pt x="110489" y="161289"/>
                </a:lnTo>
                <a:lnTo>
                  <a:pt x="134223" y="154185"/>
                </a:lnTo>
                <a:lnTo>
                  <a:pt x="134775" y="153669"/>
                </a:lnTo>
                <a:lnTo>
                  <a:pt x="110489" y="153669"/>
                </a:lnTo>
                <a:lnTo>
                  <a:pt x="101619" y="151705"/>
                </a:lnTo>
                <a:lnTo>
                  <a:pt x="95726" y="146526"/>
                </a:lnTo>
                <a:lnTo>
                  <a:pt x="92452" y="139203"/>
                </a:lnTo>
                <a:lnTo>
                  <a:pt x="91899" y="134619"/>
                </a:lnTo>
                <a:close/>
              </a:path>
              <a:path w="177800" h="161289">
                <a:moveTo>
                  <a:pt x="92930" y="8889"/>
                </a:moveTo>
                <a:lnTo>
                  <a:pt x="67309" y="8889"/>
                </a:lnTo>
                <a:lnTo>
                  <a:pt x="73501" y="9604"/>
                </a:lnTo>
                <a:lnTo>
                  <a:pt x="79692" y="12700"/>
                </a:lnTo>
                <a:lnTo>
                  <a:pt x="84454" y="19605"/>
                </a:lnTo>
                <a:lnTo>
                  <a:pt x="86359" y="31750"/>
                </a:lnTo>
                <a:lnTo>
                  <a:pt x="85351" y="42862"/>
                </a:lnTo>
                <a:lnTo>
                  <a:pt x="76180" y="84256"/>
                </a:lnTo>
                <a:lnTo>
                  <a:pt x="62150" y="132238"/>
                </a:lnTo>
                <a:lnTo>
                  <a:pt x="34289" y="153669"/>
                </a:lnTo>
                <a:lnTo>
                  <a:pt x="54262" y="153669"/>
                </a:lnTo>
                <a:lnTo>
                  <a:pt x="61118" y="148431"/>
                </a:lnTo>
                <a:lnTo>
                  <a:pt x="68202" y="139322"/>
                </a:lnTo>
                <a:lnTo>
                  <a:pt x="71120" y="134619"/>
                </a:lnTo>
                <a:lnTo>
                  <a:pt x="91899" y="134619"/>
                </a:lnTo>
                <a:lnTo>
                  <a:pt x="91439" y="130809"/>
                </a:lnTo>
                <a:lnTo>
                  <a:pt x="91697" y="124420"/>
                </a:lnTo>
                <a:lnTo>
                  <a:pt x="92551" y="117792"/>
                </a:lnTo>
                <a:lnTo>
                  <a:pt x="94118" y="109735"/>
                </a:lnTo>
                <a:lnTo>
                  <a:pt x="96520" y="99059"/>
                </a:lnTo>
                <a:lnTo>
                  <a:pt x="109220" y="50800"/>
                </a:lnTo>
                <a:lnTo>
                  <a:pt x="111740" y="39965"/>
                </a:lnTo>
                <a:lnTo>
                  <a:pt x="117101" y="27939"/>
                </a:lnTo>
                <a:lnTo>
                  <a:pt x="106679" y="27939"/>
                </a:lnTo>
                <a:lnTo>
                  <a:pt x="98405" y="13394"/>
                </a:lnTo>
                <a:lnTo>
                  <a:pt x="92930" y="8889"/>
                </a:lnTo>
                <a:close/>
              </a:path>
              <a:path w="177800" h="161289">
                <a:moveTo>
                  <a:pt x="166370" y="102869"/>
                </a:moveTo>
                <a:lnTo>
                  <a:pt x="158750" y="102869"/>
                </a:lnTo>
                <a:lnTo>
                  <a:pt x="158750" y="105409"/>
                </a:lnTo>
                <a:lnTo>
                  <a:pt x="157479" y="106679"/>
                </a:lnTo>
                <a:lnTo>
                  <a:pt x="146923" y="130631"/>
                </a:lnTo>
                <a:lnTo>
                  <a:pt x="133985" y="144938"/>
                </a:lnTo>
                <a:lnTo>
                  <a:pt x="121046" y="151864"/>
                </a:lnTo>
                <a:lnTo>
                  <a:pt x="110489" y="153669"/>
                </a:lnTo>
                <a:lnTo>
                  <a:pt x="134775" y="153669"/>
                </a:lnTo>
                <a:lnTo>
                  <a:pt x="151765" y="137795"/>
                </a:lnTo>
                <a:lnTo>
                  <a:pt x="162639" y="119499"/>
                </a:lnTo>
                <a:lnTo>
                  <a:pt x="166370" y="106679"/>
                </a:lnTo>
                <a:lnTo>
                  <a:pt x="166370" y="102869"/>
                </a:lnTo>
                <a:close/>
              </a:path>
              <a:path w="177800" h="161289">
                <a:moveTo>
                  <a:pt x="68579" y="0"/>
                </a:moveTo>
                <a:lnTo>
                  <a:pt x="44112" y="7461"/>
                </a:lnTo>
                <a:lnTo>
                  <a:pt x="26193" y="24447"/>
                </a:lnTo>
                <a:lnTo>
                  <a:pt x="15180" y="42862"/>
                </a:lnTo>
                <a:lnTo>
                  <a:pt x="11429" y="54609"/>
                </a:lnTo>
                <a:lnTo>
                  <a:pt x="11429" y="58419"/>
                </a:lnTo>
                <a:lnTo>
                  <a:pt x="19050" y="58419"/>
                </a:lnTo>
                <a:lnTo>
                  <a:pt x="20320" y="54609"/>
                </a:lnTo>
                <a:lnTo>
                  <a:pt x="31412" y="31928"/>
                </a:lnTo>
                <a:lnTo>
                  <a:pt x="44291" y="17938"/>
                </a:lnTo>
                <a:lnTo>
                  <a:pt x="56931" y="10854"/>
                </a:lnTo>
                <a:lnTo>
                  <a:pt x="67309" y="8889"/>
                </a:lnTo>
                <a:lnTo>
                  <a:pt x="92930" y="8889"/>
                </a:lnTo>
                <a:lnTo>
                  <a:pt x="88106" y="4921"/>
                </a:lnTo>
                <a:lnTo>
                  <a:pt x="77569" y="972"/>
                </a:lnTo>
                <a:lnTo>
                  <a:pt x="68579" y="0"/>
                </a:lnTo>
                <a:close/>
              </a:path>
              <a:path w="177800" h="161289">
                <a:moveTo>
                  <a:pt x="170671" y="8889"/>
                </a:moveTo>
                <a:lnTo>
                  <a:pt x="153670" y="8889"/>
                </a:lnTo>
                <a:lnTo>
                  <a:pt x="161289" y="12700"/>
                </a:lnTo>
                <a:lnTo>
                  <a:pt x="152400" y="13969"/>
                </a:lnTo>
                <a:lnTo>
                  <a:pt x="144779" y="22859"/>
                </a:lnTo>
                <a:lnTo>
                  <a:pt x="144779" y="38100"/>
                </a:lnTo>
                <a:lnTo>
                  <a:pt x="148589" y="44450"/>
                </a:lnTo>
                <a:lnTo>
                  <a:pt x="158750" y="44450"/>
                </a:lnTo>
                <a:lnTo>
                  <a:pt x="164941" y="43219"/>
                </a:lnTo>
                <a:lnTo>
                  <a:pt x="171132" y="39369"/>
                </a:lnTo>
                <a:lnTo>
                  <a:pt x="175894" y="32662"/>
                </a:lnTo>
                <a:lnTo>
                  <a:pt x="177800" y="22859"/>
                </a:lnTo>
                <a:lnTo>
                  <a:pt x="174247" y="11787"/>
                </a:lnTo>
                <a:lnTo>
                  <a:pt x="170671" y="8889"/>
                </a:lnTo>
                <a:close/>
              </a:path>
              <a:path w="177800" h="161289">
                <a:moveTo>
                  <a:pt x="144779" y="0"/>
                </a:moveTo>
                <a:lnTo>
                  <a:pt x="130790" y="3115"/>
                </a:lnTo>
                <a:lnTo>
                  <a:pt x="119538" y="10636"/>
                </a:lnTo>
                <a:lnTo>
                  <a:pt x="111382" y="19823"/>
                </a:lnTo>
                <a:lnTo>
                  <a:pt x="106679" y="27939"/>
                </a:lnTo>
                <a:lnTo>
                  <a:pt x="117101" y="27939"/>
                </a:lnTo>
                <a:lnTo>
                  <a:pt x="117951" y="26034"/>
                </a:lnTo>
                <a:lnTo>
                  <a:pt x="128686" y="14009"/>
                </a:lnTo>
                <a:lnTo>
                  <a:pt x="144779" y="8889"/>
                </a:lnTo>
                <a:lnTo>
                  <a:pt x="170671" y="8889"/>
                </a:lnTo>
                <a:lnTo>
                  <a:pt x="165576" y="4762"/>
                </a:lnTo>
                <a:lnTo>
                  <a:pt x="154761" y="1071"/>
                </a:lnTo>
                <a:lnTo>
                  <a:pt x="144779" y="0"/>
                </a:lnTo>
                <a:close/>
              </a:path>
            </a:pathLst>
          </a:custGeom>
          <a:solidFill>
            <a:srgbClr val="000000"/>
          </a:solidFill>
        </p:spPr>
        <p:txBody>
          <a:bodyPr wrap="square" lIns="0" tIns="0" rIns="0" bIns="0" rtlCol="0"/>
          <a:lstStyle/>
          <a:p>
            <a:endParaRPr sz="1632"/>
          </a:p>
        </p:txBody>
      </p:sp>
      <p:sp>
        <p:nvSpPr>
          <p:cNvPr id="8" name="object 8"/>
          <p:cNvSpPr/>
          <p:nvPr/>
        </p:nvSpPr>
        <p:spPr>
          <a:xfrm>
            <a:off x="6480263" y="2257657"/>
            <a:ext cx="111708" cy="158926"/>
          </a:xfrm>
          <a:custGeom>
            <a:avLst/>
            <a:gdLst/>
            <a:ahLst/>
            <a:cxnLst/>
            <a:rect l="l" t="t" r="r" b="b"/>
            <a:pathLst>
              <a:path w="123190" h="175260">
                <a:moveTo>
                  <a:pt x="59689" y="0"/>
                </a:moveTo>
                <a:lnTo>
                  <a:pt x="55879" y="0"/>
                </a:lnTo>
                <a:lnTo>
                  <a:pt x="49668" y="198"/>
                </a:lnTo>
                <a:lnTo>
                  <a:pt x="31055" y="1071"/>
                </a:lnTo>
                <a:lnTo>
                  <a:pt x="24129" y="1269"/>
                </a:lnTo>
                <a:lnTo>
                  <a:pt x="21589" y="2539"/>
                </a:lnTo>
                <a:lnTo>
                  <a:pt x="19050" y="2539"/>
                </a:lnTo>
                <a:lnTo>
                  <a:pt x="19050" y="11429"/>
                </a:lnTo>
                <a:lnTo>
                  <a:pt x="36829" y="11429"/>
                </a:lnTo>
                <a:lnTo>
                  <a:pt x="36829" y="19050"/>
                </a:lnTo>
                <a:lnTo>
                  <a:pt x="35559" y="20319"/>
                </a:lnTo>
                <a:lnTo>
                  <a:pt x="1269" y="161289"/>
                </a:lnTo>
                <a:lnTo>
                  <a:pt x="0" y="166369"/>
                </a:lnTo>
                <a:lnTo>
                  <a:pt x="0" y="171450"/>
                </a:lnTo>
                <a:lnTo>
                  <a:pt x="2539" y="175259"/>
                </a:lnTo>
                <a:lnTo>
                  <a:pt x="15239" y="175259"/>
                </a:lnTo>
                <a:lnTo>
                  <a:pt x="20319" y="165100"/>
                </a:lnTo>
                <a:lnTo>
                  <a:pt x="21927" y="157380"/>
                </a:lnTo>
                <a:lnTo>
                  <a:pt x="25558" y="141446"/>
                </a:lnTo>
                <a:lnTo>
                  <a:pt x="29428" y="125273"/>
                </a:lnTo>
                <a:lnTo>
                  <a:pt x="31750" y="116839"/>
                </a:lnTo>
                <a:lnTo>
                  <a:pt x="70180" y="116839"/>
                </a:lnTo>
                <a:lnTo>
                  <a:pt x="67786" y="115093"/>
                </a:lnTo>
                <a:lnTo>
                  <a:pt x="54352" y="110906"/>
                </a:lnTo>
                <a:lnTo>
                  <a:pt x="43179" y="109219"/>
                </a:lnTo>
                <a:lnTo>
                  <a:pt x="47084" y="106679"/>
                </a:lnTo>
                <a:lnTo>
                  <a:pt x="34289" y="106679"/>
                </a:lnTo>
                <a:lnTo>
                  <a:pt x="59689" y="6350"/>
                </a:lnTo>
                <a:lnTo>
                  <a:pt x="59689" y="0"/>
                </a:lnTo>
                <a:close/>
              </a:path>
              <a:path w="123190" h="175260">
                <a:moveTo>
                  <a:pt x="70180" y="116839"/>
                </a:moveTo>
                <a:lnTo>
                  <a:pt x="31750" y="116839"/>
                </a:lnTo>
                <a:lnTo>
                  <a:pt x="44410" y="118586"/>
                </a:lnTo>
                <a:lnTo>
                  <a:pt x="54927" y="122237"/>
                </a:lnTo>
                <a:lnTo>
                  <a:pt x="62110" y="128270"/>
                </a:lnTo>
                <a:lnTo>
                  <a:pt x="64769" y="137159"/>
                </a:lnTo>
                <a:lnTo>
                  <a:pt x="64769" y="139700"/>
                </a:lnTo>
                <a:lnTo>
                  <a:pt x="63500" y="142239"/>
                </a:lnTo>
                <a:lnTo>
                  <a:pt x="62229" y="146050"/>
                </a:lnTo>
                <a:lnTo>
                  <a:pt x="62229" y="149859"/>
                </a:lnTo>
                <a:lnTo>
                  <a:pt x="64789" y="160793"/>
                </a:lnTo>
                <a:lnTo>
                  <a:pt x="71278" y="168751"/>
                </a:lnTo>
                <a:lnTo>
                  <a:pt x="79910" y="173612"/>
                </a:lnTo>
                <a:lnTo>
                  <a:pt x="88900" y="175259"/>
                </a:lnTo>
                <a:lnTo>
                  <a:pt x="104040" y="169306"/>
                </a:lnTo>
                <a:lnTo>
                  <a:pt x="105285" y="167639"/>
                </a:lnTo>
                <a:lnTo>
                  <a:pt x="83819" y="167639"/>
                </a:lnTo>
                <a:lnTo>
                  <a:pt x="81279" y="161289"/>
                </a:lnTo>
                <a:lnTo>
                  <a:pt x="81279" y="151129"/>
                </a:lnTo>
                <a:lnTo>
                  <a:pt x="82550" y="143509"/>
                </a:lnTo>
                <a:lnTo>
                  <a:pt x="83819" y="138429"/>
                </a:lnTo>
                <a:lnTo>
                  <a:pt x="83819" y="137159"/>
                </a:lnTo>
                <a:lnTo>
                  <a:pt x="79077" y="123328"/>
                </a:lnTo>
                <a:lnTo>
                  <a:pt x="70180" y="116839"/>
                </a:lnTo>
                <a:close/>
              </a:path>
              <a:path w="123190" h="175260">
                <a:moveTo>
                  <a:pt x="120650" y="133350"/>
                </a:moveTo>
                <a:lnTo>
                  <a:pt x="113029" y="133350"/>
                </a:lnTo>
                <a:lnTo>
                  <a:pt x="113029" y="134619"/>
                </a:lnTo>
                <a:lnTo>
                  <a:pt x="111759" y="139700"/>
                </a:lnTo>
                <a:lnTo>
                  <a:pt x="108366" y="148887"/>
                </a:lnTo>
                <a:lnTo>
                  <a:pt x="103663" y="157956"/>
                </a:lnTo>
                <a:lnTo>
                  <a:pt x="97293" y="164881"/>
                </a:lnTo>
                <a:lnTo>
                  <a:pt x="88900" y="167639"/>
                </a:lnTo>
                <a:lnTo>
                  <a:pt x="105285" y="167639"/>
                </a:lnTo>
                <a:lnTo>
                  <a:pt x="113823" y="156209"/>
                </a:lnTo>
                <a:lnTo>
                  <a:pt x="119082" y="143113"/>
                </a:lnTo>
                <a:lnTo>
                  <a:pt x="120650" y="137159"/>
                </a:lnTo>
                <a:lnTo>
                  <a:pt x="120650" y="133350"/>
                </a:lnTo>
                <a:close/>
              </a:path>
              <a:path w="123190" h="175260">
                <a:moveTo>
                  <a:pt x="102869" y="63500"/>
                </a:moveTo>
                <a:lnTo>
                  <a:pt x="63500" y="83819"/>
                </a:lnTo>
                <a:lnTo>
                  <a:pt x="56078" y="91142"/>
                </a:lnTo>
                <a:lnTo>
                  <a:pt x="48895" y="97631"/>
                </a:lnTo>
                <a:lnTo>
                  <a:pt x="41711" y="102929"/>
                </a:lnTo>
                <a:lnTo>
                  <a:pt x="34289" y="106679"/>
                </a:lnTo>
                <a:lnTo>
                  <a:pt x="47084" y="106679"/>
                </a:lnTo>
                <a:lnTo>
                  <a:pt x="73580" y="84316"/>
                </a:lnTo>
                <a:lnTo>
                  <a:pt x="82867" y="76993"/>
                </a:lnTo>
                <a:lnTo>
                  <a:pt x="92630" y="71814"/>
                </a:lnTo>
                <a:lnTo>
                  <a:pt x="102869" y="69850"/>
                </a:lnTo>
                <a:lnTo>
                  <a:pt x="118933" y="69850"/>
                </a:lnTo>
                <a:lnTo>
                  <a:pt x="118268" y="68897"/>
                </a:lnTo>
                <a:lnTo>
                  <a:pt x="111938" y="65008"/>
                </a:lnTo>
                <a:lnTo>
                  <a:pt x="102869" y="63500"/>
                </a:lnTo>
                <a:close/>
              </a:path>
              <a:path w="123190" h="175260">
                <a:moveTo>
                  <a:pt x="118933" y="69850"/>
                </a:moveTo>
                <a:lnTo>
                  <a:pt x="109219" y="69850"/>
                </a:lnTo>
                <a:lnTo>
                  <a:pt x="111759" y="72389"/>
                </a:lnTo>
                <a:lnTo>
                  <a:pt x="100329" y="73659"/>
                </a:lnTo>
                <a:lnTo>
                  <a:pt x="97789" y="82550"/>
                </a:lnTo>
                <a:lnTo>
                  <a:pt x="97789" y="92709"/>
                </a:lnTo>
                <a:lnTo>
                  <a:pt x="102869" y="96519"/>
                </a:lnTo>
                <a:lnTo>
                  <a:pt x="115569" y="96519"/>
                </a:lnTo>
                <a:lnTo>
                  <a:pt x="123189" y="90169"/>
                </a:lnTo>
                <a:lnTo>
                  <a:pt x="123189" y="80009"/>
                </a:lnTo>
                <a:lnTo>
                  <a:pt x="121979" y="74215"/>
                </a:lnTo>
                <a:lnTo>
                  <a:pt x="118933" y="69850"/>
                </a:lnTo>
                <a:close/>
              </a:path>
            </a:pathLst>
          </a:custGeom>
          <a:solidFill>
            <a:srgbClr val="000000"/>
          </a:solidFill>
        </p:spPr>
        <p:txBody>
          <a:bodyPr wrap="square" lIns="0" tIns="0" rIns="0" bIns="0" rtlCol="0"/>
          <a:lstStyle/>
          <a:p>
            <a:endParaRPr sz="1632"/>
          </a:p>
        </p:txBody>
      </p:sp>
      <p:sp>
        <p:nvSpPr>
          <p:cNvPr id="9" name="object 9"/>
          <p:cNvSpPr/>
          <p:nvPr/>
        </p:nvSpPr>
        <p:spPr>
          <a:xfrm>
            <a:off x="6391587" y="2431554"/>
            <a:ext cx="286758" cy="168139"/>
          </a:xfrm>
          <a:custGeom>
            <a:avLst/>
            <a:gdLst/>
            <a:ahLst/>
            <a:cxnLst/>
            <a:rect l="l" t="t" r="r" b="b"/>
            <a:pathLst>
              <a:path w="316229" h="185419">
                <a:moveTo>
                  <a:pt x="238759" y="0"/>
                </a:moveTo>
                <a:lnTo>
                  <a:pt x="226059" y="0"/>
                </a:lnTo>
                <a:lnTo>
                  <a:pt x="226059" y="3810"/>
                </a:lnTo>
                <a:lnTo>
                  <a:pt x="243840" y="52070"/>
                </a:lnTo>
                <a:lnTo>
                  <a:pt x="276859" y="86360"/>
                </a:lnTo>
                <a:lnTo>
                  <a:pt x="0" y="86360"/>
                </a:lnTo>
                <a:lnTo>
                  <a:pt x="0" y="100330"/>
                </a:lnTo>
                <a:lnTo>
                  <a:pt x="276859" y="100330"/>
                </a:lnTo>
                <a:lnTo>
                  <a:pt x="263683" y="111581"/>
                </a:lnTo>
                <a:lnTo>
                  <a:pt x="235168" y="152677"/>
                </a:lnTo>
                <a:lnTo>
                  <a:pt x="226059" y="181610"/>
                </a:lnTo>
                <a:lnTo>
                  <a:pt x="226059" y="185420"/>
                </a:lnTo>
                <a:lnTo>
                  <a:pt x="240029" y="185420"/>
                </a:lnTo>
                <a:lnTo>
                  <a:pt x="241300" y="179070"/>
                </a:lnTo>
                <a:lnTo>
                  <a:pt x="249713" y="154225"/>
                </a:lnTo>
                <a:lnTo>
                  <a:pt x="263842" y="131762"/>
                </a:lnTo>
                <a:lnTo>
                  <a:pt x="284162" y="112633"/>
                </a:lnTo>
                <a:lnTo>
                  <a:pt x="311150" y="97789"/>
                </a:lnTo>
                <a:lnTo>
                  <a:pt x="314959" y="96520"/>
                </a:lnTo>
                <a:lnTo>
                  <a:pt x="316229" y="96520"/>
                </a:lnTo>
                <a:lnTo>
                  <a:pt x="316229" y="91439"/>
                </a:lnTo>
                <a:lnTo>
                  <a:pt x="313690" y="90170"/>
                </a:lnTo>
                <a:lnTo>
                  <a:pt x="312420" y="88900"/>
                </a:lnTo>
                <a:lnTo>
                  <a:pt x="296664" y="81696"/>
                </a:lnTo>
                <a:lnTo>
                  <a:pt x="275907" y="67468"/>
                </a:lnTo>
                <a:lnTo>
                  <a:pt x="255627" y="43001"/>
                </a:lnTo>
                <a:lnTo>
                  <a:pt x="241300" y="5080"/>
                </a:lnTo>
                <a:lnTo>
                  <a:pt x="240029" y="1270"/>
                </a:lnTo>
                <a:lnTo>
                  <a:pt x="238759" y="0"/>
                </a:lnTo>
                <a:close/>
              </a:path>
            </a:pathLst>
          </a:custGeom>
          <a:solidFill>
            <a:srgbClr val="000000"/>
          </a:solidFill>
        </p:spPr>
        <p:txBody>
          <a:bodyPr wrap="square" lIns="0" tIns="0" rIns="0" bIns="0" rtlCol="0"/>
          <a:lstStyle/>
          <a:p>
            <a:endParaRPr sz="1632"/>
          </a:p>
        </p:txBody>
      </p:sp>
      <p:sp>
        <p:nvSpPr>
          <p:cNvPr id="10" name="object 10"/>
          <p:cNvSpPr/>
          <p:nvPr/>
        </p:nvSpPr>
        <p:spPr>
          <a:xfrm>
            <a:off x="6793508" y="2453436"/>
            <a:ext cx="148561" cy="208446"/>
          </a:xfrm>
          <a:custGeom>
            <a:avLst/>
            <a:gdLst/>
            <a:ahLst/>
            <a:cxnLst/>
            <a:rect l="l" t="t" r="r" b="b"/>
            <a:pathLst>
              <a:path w="163829" h="229869">
                <a:moveTo>
                  <a:pt x="31750" y="176529"/>
                </a:moveTo>
                <a:lnTo>
                  <a:pt x="27940" y="176529"/>
                </a:lnTo>
                <a:lnTo>
                  <a:pt x="21014" y="177601"/>
                </a:lnTo>
                <a:lnTo>
                  <a:pt x="14446" y="181292"/>
                </a:lnTo>
                <a:lnTo>
                  <a:pt x="9544" y="188317"/>
                </a:lnTo>
                <a:lnTo>
                  <a:pt x="7620" y="199389"/>
                </a:lnTo>
                <a:lnTo>
                  <a:pt x="10358" y="211653"/>
                </a:lnTo>
                <a:lnTo>
                  <a:pt x="18097" y="221297"/>
                </a:lnTo>
                <a:lnTo>
                  <a:pt x="30122" y="227607"/>
                </a:lnTo>
                <a:lnTo>
                  <a:pt x="45720" y="229869"/>
                </a:lnTo>
                <a:lnTo>
                  <a:pt x="72925" y="224274"/>
                </a:lnTo>
                <a:lnTo>
                  <a:pt x="74138" y="223519"/>
                </a:lnTo>
                <a:lnTo>
                  <a:pt x="45720" y="223519"/>
                </a:lnTo>
                <a:lnTo>
                  <a:pt x="40104" y="223103"/>
                </a:lnTo>
                <a:lnTo>
                  <a:pt x="32226" y="221138"/>
                </a:lnTo>
                <a:lnTo>
                  <a:pt x="24110" y="216554"/>
                </a:lnTo>
                <a:lnTo>
                  <a:pt x="17779" y="208279"/>
                </a:lnTo>
                <a:lnTo>
                  <a:pt x="27940" y="208279"/>
                </a:lnTo>
                <a:lnTo>
                  <a:pt x="33020" y="203200"/>
                </a:lnTo>
                <a:lnTo>
                  <a:pt x="38100" y="199389"/>
                </a:lnTo>
                <a:lnTo>
                  <a:pt x="40640" y="195579"/>
                </a:lnTo>
                <a:lnTo>
                  <a:pt x="40640" y="177800"/>
                </a:lnTo>
                <a:lnTo>
                  <a:pt x="31750" y="176529"/>
                </a:lnTo>
                <a:close/>
              </a:path>
              <a:path w="163829" h="229869">
                <a:moveTo>
                  <a:pt x="132451" y="146050"/>
                </a:moveTo>
                <a:lnTo>
                  <a:pt x="107950" y="146050"/>
                </a:lnTo>
                <a:lnTo>
                  <a:pt x="104199" y="159385"/>
                </a:lnTo>
                <a:lnTo>
                  <a:pt x="99853" y="172720"/>
                </a:lnTo>
                <a:lnTo>
                  <a:pt x="77509" y="208518"/>
                </a:lnTo>
                <a:lnTo>
                  <a:pt x="45720" y="223519"/>
                </a:lnTo>
                <a:lnTo>
                  <a:pt x="74138" y="223519"/>
                </a:lnTo>
                <a:lnTo>
                  <a:pt x="97631" y="208914"/>
                </a:lnTo>
                <a:lnTo>
                  <a:pt x="117336" y="185935"/>
                </a:lnTo>
                <a:lnTo>
                  <a:pt x="129540" y="157479"/>
                </a:lnTo>
                <a:lnTo>
                  <a:pt x="132451" y="146050"/>
                </a:lnTo>
                <a:close/>
              </a:path>
              <a:path w="163829" h="229869">
                <a:moveTo>
                  <a:pt x="69373" y="8889"/>
                </a:moveTo>
                <a:lnTo>
                  <a:pt x="54610" y="8889"/>
                </a:lnTo>
                <a:lnTo>
                  <a:pt x="54610" y="19050"/>
                </a:lnTo>
                <a:lnTo>
                  <a:pt x="54153" y="25876"/>
                </a:lnTo>
                <a:lnTo>
                  <a:pt x="52863" y="32702"/>
                </a:lnTo>
                <a:lnTo>
                  <a:pt x="50859" y="39052"/>
                </a:lnTo>
                <a:lnTo>
                  <a:pt x="48260" y="44450"/>
                </a:lnTo>
                <a:lnTo>
                  <a:pt x="39191" y="69730"/>
                </a:lnTo>
                <a:lnTo>
                  <a:pt x="32861" y="89535"/>
                </a:lnTo>
                <a:lnTo>
                  <a:pt x="29150" y="105529"/>
                </a:lnTo>
                <a:lnTo>
                  <a:pt x="27940" y="119379"/>
                </a:lnTo>
                <a:lnTo>
                  <a:pt x="31849" y="138787"/>
                </a:lnTo>
                <a:lnTo>
                  <a:pt x="42068" y="151764"/>
                </a:lnTo>
                <a:lnTo>
                  <a:pt x="56336" y="159027"/>
                </a:lnTo>
                <a:lnTo>
                  <a:pt x="72390" y="161289"/>
                </a:lnTo>
                <a:lnTo>
                  <a:pt x="82411" y="160158"/>
                </a:lnTo>
                <a:lnTo>
                  <a:pt x="91598" y="157003"/>
                </a:lnTo>
                <a:lnTo>
                  <a:pt x="97456" y="153669"/>
                </a:lnTo>
                <a:lnTo>
                  <a:pt x="73660" y="153669"/>
                </a:lnTo>
                <a:lnTo>
                  <a:pt x="62249" y="151090"/>
                </a:lnTo>
                <a:lnTo>
                  <a:pt x="55721" y="144462"/>
                </a:lnTo>
                <a:lnTo>
                  <a:pt x="52764" y="135453"/>
                </a:lnTo>
                <a:lnTo>
                  <a:pt x="52070" y="125729"/>
                </a:lnTo>
                <a:lnTo>
                  <a:pt x="53240" y="111581"/>
                </a:lnTo>
                <a:lnTo>
                  <a:pt x="56673" y="95408"/>
                </a:lnTo>
                <a:lnTo>
                  <a:pt x="62249" y="76616"/>
                </a:lnTo>
                <a:lnTo>
                  <a:pt x="69850" y="54609"/>
                </a:lnTo>
                <a:lnTo>
                  <a:pt x="75565" y="39528"/>
                </a:lnTo>
                <a:lnTo>
                  <a:pt x="76993" y="34428"/>
                </a:lnTo>
                <a:lnTo>
                  <a:pt x="77470" y="29209"/>
                </a:lnTo>
                <a:lnTo>
                  <a:pt x="75227" y="17680"/>
                </a:lnTo>
                <a:lnTo>
                  <a:pt x="69373" y="8889"/>
                </a:lnTo>
                <a:close/>
              </a:path>
              <a:path w="163829" h="229869">
                <a:moveTo>
                  <a:pt x="158750" y="3809"/>
                </a:moveTo>
                <a:lnTo>
                  <a:pt x="149860" y="3809"/>
                </a:lnTo>
                <a:lnTo>
                  <a:pt x="144779" y="6350"/>
                </a:lnTo>
                <a:lnTo>
                  <a:pt x="140970" y="11429"/>
                </a:lnTo>
                <a:lnTo>
                  <a:pt x="140970" y="12700"/>
                </a:lnTo>
                <a:lnTo>
                  <a:pt x="138429" y="24129"/>
                </a:lnTo>
                <a:lnTo>
                  <a:pt x="135890" y="30479"/>
                </a:lnTo>
                <a:lnTo>
                  <a:pt x="134540" y="37901"/>
                </a:lnTo>
                <a:lnTo>
                  <a:pt x="130889" y="52268"/>
                </a:lnTo>
                <a:lnTo>
                  <a:pt x="113029" y="123189"/>
                </a:lnTo>
                <a:lnTo>
                  <a:pt x="73660" y="153669"/>
                </a:lnTo>
                <a:lnTo>
                  <a:pt x="97456" y="153669"/>
                </a:lnTo>
                <a:lnTo>
                  <a:pt x="100072" y="152181"/>
                </a:lnTo>
                <a:lnTo>
                  <a:pt x="107950" y="146050"/>
                </a:lnTo>
                <a:lnTo>
                  <a:pt x="132451" y="146050"/>
                </a:lnTo>
                <a:lnTo>
                  <a:pt x="163829" y="22859"/>
                </a:lnTo>
                <a:lnTo>
                  <a:pt x="163829" y="7619"/>
                </a:lnTo>
                <a:lnTo>
                  <a:pt x="158750" y="3809"/>
                </a:lnTo>
                <a:close/>
              </a:path>
              <a:path w="163829" h="229869">
                <a:moveTo>
                  <a:pt x="48260" y="0"/>
                </a:moveTo>
                <a:lnTo>
                  <a:pt x="25717" y="8175"/>
                </a:lnTo>
                <a:lnTo>
                  <a:pt x="10794" y="26352"/>
                </a:lnTo>
                <a:lnTo>
                  <a:pt x="2539" y="45005"/>
                </a:lnTo>
                <a:lnTo>
                  <a:pt x="0" y="54609"/>
                </a:lnTo>
                <a:lnTo>
                  <a:pt x="0" y="58419"/>
                </a:lnTo>
                <a:lnTo>
                  <a:pt x="7620" y="58419"/>
                </a:lnTo>
                <a:lnTo>
                  <a:pt x="10160" y="53339"/>
                </a:lnTo>
                <a:lnTo>
                  <a:pt x="17879" y="31392"/>
                </a:lnTo>
                <a:lnTo>
                  <a:pt x="27146" y="17780"/>
                </a:lnTo>
                <a:lnTo>
                  <a:pt x="37127" y="10834"/>
                </a:lnTo>
                <a:lnTo>
                  <a:pt x="46990" y="8889"/>
                </a:lnTo>
                <a:lnTo>
                  <a:pt x="69373" y="8889"/>
                </a:lnTo>
                <a:lnTo>
                  <a:pt x="69056" y="8413"/>
                </a:lnTo>
                <a:lnTo>
                  <a:pt x="59789" y="2242"/>
                </a:lnTo>
                <a:lnTo>
                  <a:pt x="48260" y="0"/>
                </a:lnTo>
                <a:close/>
              </a:path>
            </a:pathLst>
          </a:custGeom>
          <a:solidFill>
            <a:srgbClr val="000000"/>
          </a:solidFill>
        </p:spPr>
        <p:txBody>
          <a:bodyPr wrap="square" lIns="0" tIns="0" rIns="0" bIns="0" rtlCol="0"/>
          <a:lstStyle/>
          <a:p>
            <a:endParaRPr sz="1632"/>
          </a:p>
        </p:txBody>
      </p:sp>
    </p:spTree>
    <p:extLst>
      <p:ext uri="{BB962C8B-B14F-4D97-AF65-F5344CB8AC3E}">
        <p14:creationId xmlns:p14="http://schemas.microsoft.com/office/powerpoint/2010/main" val="1734324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0626" y="76200"/>
            <a:ext cx="4178716" cy="1365845"/>
          </a:xfrm>
          <a:prstGeom prst="rect">
            <a:avLst/>
          </a:prstGeom>
        </p:spPr>
        <p:txBody>
          <a:bodyPr vert="horz" wrap="square" lIns="0" tIns="11516" rIns="0" bIns="0" rtlCol="0" anchor="ctr">
            <a:spAutoFit/>
          </a:bodyPr>
          <a:lstStyle/>
          <a:p>
            <a:pPr marL="11516">
              <a:spcBef>
                <a:spcPts val="91"/>
              </a:spcBef>
            </a:pPr>
            <a:r>
              <a:rPr spc="-9" dirty="0"/>
              <a:t>Evolution </a:t>
            </a:r>
            <a:r>
              <a:rPr spc="-5" dirty="0"/>
              <a:t>of </a:t>
            </a:r>
            <a:r>
              <a:rPr dirty="0"/>
              <a:t>a</a:t>
            </a:r>
            <a:r>
              <a:rPr spc="-45" dirty="0"/>
              <a:t> </a:t>
            </a:r>
            <a:r>
              <a:rPr spc="-9" dirty="0"/>
              <a:t>reactant</a:t>
            </a:r>
          </a:p>
        </p:txBody>
      </p:sp>
      <p:sp>
        <p:nvSpPr>
          <p:cNvPr id="3" name="object 3"/>
          <p:cNvSpPr txBox="1"/>
          <p:nvPr/>
        </p:nvSpPr>
        <p:spPr>
          <a:xfrm>
            <a:off x="1494825" y="1516897"/>
            <a:ext cx="119770" cy="220917"/>
          </a:xfrm>
          <a:prstGeom prst="rect">
            <a:avLst/>
          </a:prstGeom>
        </p:spPr>
        <p:txBody>
          <a:bodyPr vert="horz" wrap="square" lIns="0" tIns="11516" rIns="0" bIns="0" rtlCol="0">
            <a:spAutoFit/>
          </a:bodyPr>
          <a:lstStyle/>
          <a:p>
            <a:pPr marL="11516">
              <a:spcBef>
                <a:spcPts val="91"/>
              </a:spcBef>
            </a:pPr>
            <a:r>
              <a:rPr sz="1360" spc="-349" dirty="0">
                <a:solidFill>
                  <a:srgbClr val="004586"/>
                </a:solidFill>
                <a:latin typeface="Arial"/>
                <a:cs typeface="Arial"/>
              </a:rPr>
              <a:t></a:t>
            </a:r>
            <a:endParaRPr sz="1360">
              <a:latin typeface="Arial"/>
              <a:cs typeface="Arial"/>
            </a:endParaRPr>
          </a:p>
        </p:txBody>
      </p:sp>
      <p:sp>
        <p:nvSpPr>
          <p:cNvPr id="4" name="object 4"/>
          <p:cNvSpPr txBox="1"/>
          <p:nvPr/>
        </p:nvSpPr>
        <p:spPr>
          <a:xfrm>
            <a:off x="1494825" y="1948761"/>
            <a:ext cx="119770" cy="220917"/>
          </a:xfrm>
          <a:prstGeom prst="rect">
            <a:avLst/>
          </a:prstGeom>
        </p:spPr>
        <p:txBody>
          <a:bodyPr vert="horz" wrap="square" lIns="0" tIns="11516" rIns="0" bIns="0" rtlCol="0">
            <a:spAutoFit/>
          </a:bodyPr>
          <a:lstStyle/>
          <a:p>
            <a:pPr marL="11516">
              <a:spcBef>
                <a:spcPts val="91"/>
              </a:spcBef>
            </a:pPr>
            <a:r>
              <a:rPr sz="1360" spc="-349" dirty="0">
                <a:solidFill>
                  <a:srgbClr val="004586"/>
                </a:solidFill>
                <a:latin typeface="Arial"/>
                <a:cs typeface="Arial"/>
              </a:rPr>
              <a:t></a:t>
            </a:r>
            <a:endParaRPr sz="1360">
              <a:latin typeface="Arial"/>
              <a:cs typeface="Arial"/>
            </a:endParaRPr>
          </a:p>
        </p:txBody>
      </p:sp>
      <p:sp>
        <p:nvSpPr>
          <p:cNvPr id="5" name="object 5"/>
          <p:cNvSpPr txBox="1"/>
          <p:nvPr/>
        </p:nvSpPr>
        <p:spPr>
          <a:xfrm>
            <a:off x="1494825" y="2379475"/>
            <a:ext cx="119770" cy="220917"/>
          </a:xfrm>
          <a:prstGeom prst="rect">
            <a:avLst/>
          </a:prstGeom>
        </p:spPr>
        <p:txBody>
          <a:bodyPr vert="horz" wrap="square" lIns="0" tIns="11516" rIns="0" bIns="0" rtlCol="0">
            <a:spAutoFit/>
          </a:bodyPr>
          <a:lstStyle/>
          <a:p>
            <a:pPr marL="11516">
              <a:spcBef>
                <a:spcPts val="91"/>
              </a:spcBef>
            </a:pPr>
            <a:r>
              <a:rPr sz="1360" spc="-349" dirty="0">
                <a:solidFill>
                  <a:srgbClr val="004586"/>
                </a:solidFill>
                <a:latin typeface="Arial"/>
                <a:cs typeface="Arial"/>
              </a:rPr>
              <a:t></a:t>
            </a:r>
            <a:endParaRPr sz="1360">
              <a:latin typeface="Arial"/>
              <a:cs typeface="Arial"/>
            </a:endParaRPr>
          </a:p>
        </p:txBody>
      </p:sp>
      <p:sp>
        <p:nvSpPr>
          <p:cNvPr id="6" name="object 6"/>
          <p:cNvSpPr txBox="1"/>
          <p:nvPr/>
        </p:nvSpPr>
        <p:spPr>
          <a:xfrm>
            <a:off x="1821889" y="1333788"/>
            <a:ext cx="5391966" cy="1357140"/>
          </a:xfrm>
          <a:prstGeom prst="rect">
            <a:avLst/>
          </a:prstGeom>
        </p:spPr>
        <p:txBody>
          <a:bodyPr vert="horz" wrap="square" lIns="0" tIns="165836" rIns="0" bIns="0" rtlCol="0">
            <a:spAutoFit/>
          </a:bodyPr>
          <a:lstStyle/>
          <a:p>
            <a:pPr marL="11516">
              <a:spcBef>
                <a:spcPts val="1306"/>
              </a:spcBef>
            </a:pPr>
            <a:r>
              <a:rPr sz="1814" spc="-23" dirty="0">
                <a:solidFill>
                  <a:srgbClr val="333333"/>
                </a:solidFill>
                <a:latin typeface="BitstreamVeraSans-Roman"/>
                <a:cs typeface="BitstreamVeraSans-Roman"/>
              </a:rPr>
              <a:t>Velocity </a:t>
            </a:r>
            <a:r>
              <a:rPr sz="1814" spc="-5" dirty="0">
                <a:solidFill>
                  <a:srgbClr val="333333"/>
                </a:solidFill>
                <a:latin typeface="BitstreamVeraSans-Roman"/>
                <a:cs typeface="BitstreamVeraSans-Roman"/>
              </a:rPr>
              <a:t>multiplied by</a:t>
            </a:r>
            <a:r>
              <a:rPr sz="1814" spc="-9" dirty="0">
                <a:solidFill>
                  <a:srgbClr val="333333"/>
                </a:solidFill>
                <a:latin typeface="BitstreamVeraSans-Roman"/>
                <a:cs typeface="BitstreamVeraSans-Roman"/>
              </a:rPr>
              <a:t> </a:t>
            </a:r>
            <a:r>
              <a:rPr sz="1814" spc="-5" dirty="0">
                <a:solidFill>
                  <a:srgbClr val="333333"/>
                </a:solidFill>
                <a:latin typeface="BitstreamVeraSans-Roman"/>
                <a:cs typeface="BitstreamVeraSans-Roman"/>
              </a:rPr>
              <a:t>stoichiometry</a:t>
            </a:r>
            <a:endParaRPr sz="1814">
              <a:latin typeface="BitstreamVeraSans-Roman"/>
              <a:cs typeface="BitstreamVeraSans-Roman"/>
            </a:endParaRPr>
          </a:p>
          <a:p>
            <a:pPr marL="11516" marR="4607">
              <a:lnSpc>
                <a:spcPts val="3401"/>
              </a:lnSpc>
              <a:spcBef>
                <a:spcPts val="308"/>
              </a:spcBef>
            </a:pPr>
            <a:r>
              <a:rPr sz="1814" spc="-5" dirty="0">
                <a:solidFill>
                  <a:srgbClr val="333333"/>
                </a:solidFill>
                <a:latin typeface="BitstreamVeraSans-Roman"/>
                <a:cs typeface="BitstreamVeraSans-Roman"/>
              </a:rPr>
              <a:t>negative if consumption, positive if </a:t>
            </a:r>
            <a:r>
              <a:rPr sz="1814" spc="-9" dirty="0">
                <a:solidFill>
                  <a:srgbClr val="333333"/>
                </a:solidFill>
                <a:latin typeface="BitstreamVeraSans-Roman"/>
                <a:cs typeface="BitstreamVeraSans-Roman"/>
              </a:rPr>
              <a:t>production  </a:t>
            </a:r>
            <a:r>
              <a:rPr sz="1814" spc="-5" dirty="0">
                <a:solidFill>
                  <a:srgbClr val="333333"/>
                </a:solidFill>
                <a:latin typeface="BitstreamVeraSans-Roman"/>
                <a:cs typeface="BitstreamVeraSans-Roman"/>
              </a:rPr>
              <a:t>Example of </a:t>
            </a:r>
            <a:r>
              <a:rPr sz="1814" dirty="0">
                <a:solidFill>
                  <a:srgbClr val="333333"/>
                </a:solidFill>
                <a:latin typeface="BitstreamVeraSans-Roman"/>
                <a:cs typeface="BitstreamVeraSans-Roman"/>
              </a:rPr>
              <a:t>a </a:t>
            </a:r>
            <a:r>
              <a:rPr sz="1814" spc="-5" dirty="0">
                <a:solidFill>
                  <a:srgbClr val="333333"/>
                </a:solidFill>
                <a:latin typeface="BitstreamVeraSans-Roman"/>
                <a:cs typeface="BitstreamVeraSans-Roman"/>
              </a:rPr>
              <a:t>unimolecular</a:t>
            </a:r>
            <a:r>
              <a:rPr sz="1814" spc="-18" dirty="0">
                <a:solidFill>
                  <a:srgbClr val="333333"/>
                </a:solidFill>
                <a:latin typeface="BitstreamVeraSans-Roman"/>
                <a:cs typeface="BitstreamVeraSans-Roman"/>
              </a:rPr>
              <a:t> </a:t>
            </a:r>
            <a:r>
              <a:rPr sz="1814" spc="-9" dirty="0">
                <a:solidFill>
                  <a:srgbClr val="333333"/>
                </a:solidFill>
                <a:latin typeface="BitstreamVeraSans-Roman"/>
                <a:cs typeface="BitstreamVeraSans-Roman"/>
              </a:rPr>
              <a:t>reaction</a:t>
            </a:r>
            <a:endParaRPr sz="1814">
              <a:latin typeface="BitstreamVeraSans-Roman"/>
              <a:cs typeface="BitstreamVeraSans-Roman"/>
            </a:endParaRPr>
          </a:p>
        </p:txBody>
      </p:sp>
      <p:sp>
        <p:nvSpPr>
          <p:cNvPr id="7" name="object 7"/>
          <p:cNvSpPr/>
          <p:nvPr/>
        </p:nvSpPr>
        <p:spPr>
          <a:xfrm>
            <a:off x="6110685" y="2477363"/>
            <a:ext cx="161229" cy="146258"/>
          </a:xfrm>
          <a:custGeom>
            <a:avLst/>
            <a:gdLst/>
            <a:ahLst/>
            <a:cxnLst/>
            <a:rect l="l" t="t" r="r" b="b"/>
            <a:pathLst>
              <a:path w="177800" h="161289">
                <a:moveTo>
                  <a:pt x="25292" y="116839"/>
                </a:moveTo>
                <a:lnTo>
                  <a:pt x="18942" y="116839"/>
                </a:lnTo>
                <a:lnTo>
                  <a:pt x="11679" y="118606"/>
                </a:lnTo>
                <a:lnTo>
                  <a:pt x="5607" y="123348"/>
                </a:lnTo>
                <a:lnTo>
                  <a:pt x="1440" y="130234"/>
                </a:lnTo>
                <a:lnTo>
                  <a:pt x="102" y="137318"/>
                </a:lnTo>
                <a:lnTo>
                  <a:pt x="0" y="138787"/>
                </a:lnTo>
                <a:lnTo>
                  <a:pt x="2908" y="148431"/>
                </a:lnTo>
                <a:lnTo>
                  <a:pt x="10687" y="155575"/>
                </a:lnTo>
                <a:lnTo>
                  <a:pt x="21323" y="159861"/>
                </a:lnTo>
                <a:lnTo>
                  <a:pt x="32912" y="161289"/>
                </a:lnTo>
                <a:lnTo>
                  <a:pt x="49402" y="157281"/>
                </a:lnTo>
                <a:lnTo>
                  <a:pt x="55692" y="152400"/>
                </a:lnTo>
                <a:lnTo>
                  <a:pt x="22752" y="152400"/>
                </a:lnTo>
                <a:lnTo>
                  <a:pt x="16402" y="148589"/>
                </a:lnTo>
                <a:lnTo>
                  <a:pt x="25292" y="147319"/>
                </a:lnTo>
                <a:lnTo>
                  <a:pt x="32912" y="139700"/>
                </a:lnTo>
                <a:lnTo>
                  <a:pt x="32912" y="119379"/>
                </a:lnTo>
                <a:lnTo>
                  <a:pt x="25292" y="116839"/>
                </a:lnTo>
                <a:close/>
              </a:path>
              <a:path w="177800" h="161289">
                <a:moveTo>
                  <a:pt x="91764" y="133350"/>
                </a:moveTo>
                <a:lnTo>
                  <a:pt x="71012" y="133350"/>
                </a:lnTo>
                <a:lnTo>
                  <a:pt x="76092" y="143609"/>
                </a:lnTo>
                <a:lnTo>
                  <a:pt x="84029" y="152558"/>
                </a:lnTo>
                <a:lnTo>
                  <a:pt x="95301" y="158888"/>
                </a:lnTo>
                <a:lnTo>
                  <a:pt x="110382" y="161289"/>
                </a:lnTo>
                <a:lnTo>
                  <a:pt x="134115" y="154007"/>
                </a:lnTo>
                <a:lnTo>
                  <a:pt x="135804" y="152400"/>
                </a:lnTo>
                <a:lnTo>
                  <a:pt x="110382" y="152400"/>
                </a:lnTo>
                <a:lnTo>
                  <a:pt x="101512" y="150614"/>
                </a:lnTo>
                <a:lnTo>
                  <a:pt x="95618" y="145732"/>
                </a:lnTo>
                <a:lnTo>
                  <a:pt x="92339" y="138429"/>
                </a:lnTo>
                <a:lnTo>
                  <a:pt x="91764" y="133350"/>
                </a:lnTo>
                <a:close/>
              </a:path>
              <a:path w="177800" h="161289">
                <a:moveTo>
                  <a:pt x="91278" y="7619"/>
                </a:moveTo>
                <a:lnTo>
                  <a:pt x="67202" y="7619"/>
                </a:lnTo>
                <a:lnTo>
                  <a:pt x="73393" y="8532"/>
                </a:lnTo>
                <a:lnTo>
                  <a:pt x="79584" y="12064"/>
                </a:lnTo>
                <a:lnTo>
                  <a:pt x="84347" y="19407"/>
                </a:lnTo>
                <a:lnTo>
                  <a:pt x="86249" y="31730"/>
                </a:lnTo>
                <a:lnTo>
                  <a:pt x="85240" y="42187"/>
                </a:lnTo>
                <a:lnTo>
                  <a:pt x="76072" y="83542"/>
                </a:lnTo>
                <a:lnTo>
                  <a:pt x="62042" y="131504"/>
                </a:lnTo>
                <a:lnTo>
                  <a:pt x="34182" y="152400"/>
                </a:lnTo>
                <a:lnTo>
                  <a:pt x="55692" y="152400"/>
                </a:lnTo>
                <a:lnTo>
                  <a:pt x="61011" y="148272"/>
                </a:lnTo>
                <a:lnTo>
                  <a:pt x="68095" y="138787"/>
                </a:lnTo>
                <a:lnTo>
                  <a:pt x="71012" y="133350"/>
                </a:lnTo>
                <a:lnTo>
                  <a:pt x="91764" y="133350"/>
                </a:lnTo>
                <a:lnTo>
                  <a:pt x="91332" y="129539"/>
                </a:lnTo>
                <a:lnTo>
                  <a:pt x="91590" y="123705"/>
                </a:lnTo>
                <a:lnTo>
                  <a:pt x="92443" y="117157"/>
                </a:lnTo>
                <a:lnTo>
                  <a:pt x="94011" y="109180"/>
                </a:lnTo>
                <a:lnTo>
                  <a:pt x="96412" y="99059"/>
                </a:lnTo>
                <a:lnTo>
                  <a:pt x="109112" y="50800"/>
                </a:lnTo>
                <a:lnTo>
                  <a:pt x="111632" y="39766"/>
                </a:lnTo>
                <a:lnTo>
                  <a:pt x="116745" y="27939"/>
                </a:lnTo>
                <a:lnTo>
                  <a:pt x="106572" y="27939"/>
                </a:lnTo>
                <a:lnTo>
                  <a:pt x="98297" y="13394"/>
                </a:lnTo>
                <a:lnTo>
                  <a:pt x="91278" y="7619"/>
                </a:lnTo>
                <a:close/>
              </a:path>
              <a:path w="177800" h="161289">
                <a:moveTo>
                  <a:pt x="166262" y="102869"/>
                </a:moveTo>
                <a:lnTo>
                  <a:pt x="158642" y="102869"/>
                </a:lnTo>
                <a:lnTo>
                  <a:pt x="158642" y="104139"/>
                </a:lnTo>
                <a:lnTo>
                  <a:pt x="157372" y="106679"/>
                </a:lnTo>
                <a:lnTo>
                  <a:pt x="146815" y="129897"/>
                </a:lnTo>
                <a:lnTo>
                  <a:pt x="133877" y="143827"/>
                </a:lnTo>
                <a:lnTo>
                  <a:pt x="120939" y="150614"/>
                </a:lnTo>
                <a:lnTo>
                  <a:pt x="110382" y="152400"/>
                </a:lnTo>
                <a:lnTo>
                  <a:pt x="135804" y="152400"/>
                </a:lnTo>
                <a:lnTo>
                  <a:pt x="151657" y="137318"/>
                </a:lnTo>
                <a:lnTo>
                  <a:pt x="162531" y="118963"/>
                </a:lnTo>
                <a:lnTo>
                  <a:pt x="166262" y="106679"/>
                </a:lnTo>
                <a:lnTo>
                  <a:pt x="166262" y="102869"/>
                </a:lnTo>
                <a:close/>
              </a:path>
              <a:path w="177800" h="161289">
                <a:moveTo>
                  <a:pt x="68472" y="0"/>
                </a:moveTo>
                <a:lnTo>
                  <a:pt x="44004" y="7461"/>
                </a:lnTo>
                <a:lnTo>
                  <a:pt x="26086" y="24447"/>
                </a:lnTo>
                <a:lnTo>
                  <a:pt x="15072" y="42862"/>
                </a:lnTo>
                <a:lnTo>
                  <a:pt x="11322" y="54609"/>
                </a:lnTo>
                <a:lnTo>
                  <a:pt x="11322" y="58419"/>
                </a:lnTo>
                <a:lnTo>
                  <a:pt x="17672" y="58419"/>
                </a:lnTo>
                <a:lnTo>
                  <a:pt x="18942" y="57150"/>
                </a:lnTo>
                <a:lnTo>
                  <a:pt x="20212" y="54609"/>
                </a:lnTo>
                <a:lnTo>
                  <a:pt x="31304" y="31730"/>
                </a:lnTo>
                <a:lnTo>
                  <a:pt x="44183" y="17303"/>
                </a:lnTo>
                <a:lnTo>
                  <a:pt x="56823" y="9782"/>
                </a:lnTo>
                <a:lnTo>
                  <a:pt x="67202" y="7619"/>
                </a:lnTo>
                <a:lnTo>
                  <a:pt x="91278" y="7619"/>
                </a:lnTo>
                <a:lnTo>
                  <a:pt x="87998" y="4921"/>
                </a:lnTo>
                <a:lnTo>
                  <a:pt x="77461" y="972"/>
                </a:lnTo>
                <a:lnTo>
                  <a:pt x="68472" y="0"/>
                </a:lnTo>
                <a:close/>
              </a:path>
              <a:path w="177800" h="161289">
                <a:moveTo>
                  <a:pt x="168996" y="7619"/>
                </a:moveTo>
                <a:lnTo>
                  <a:pt x="153562" y="7619"/>
                </a:lnTo>
                <a:lnTo>
                  <a:pt x="161182" y="12700"/>
                </a:lnTo>
                <a:lnTo>
                  <a:pt x="152292" y="13969"/>
                </a:lnTo>
                <a:lnTo>
                  <a:pt x="144672" y="22859"/>
                </a:lnTo>
                <a:lnTo>
                  <a:pt x="144672" y="36829"/>
                </a:lnTo>
                <a:lnTo>
                  <a:pt x="148482" y="44450"/>
                </a:lnTo>
                <a:lnTo>
                  <a:pt x="158642" y="44450"/>
                </a:lnTo>
                <a:lnTo>
                  <a:pt x="164833" y="43041"/>
                </a:lnTo>
                <a:lnTo>
                  <a:pt x="171024" y="38893"/>
                </a:lnTo>
                <a:lnTo>
                  <a:pt x="175787" y="32127"/>
                </a:lnTo>
                <a:lnTo>
                  <a:pt x="177692" y="22859"/>
                </a:lnTo>
                <a:lnTo>
                  <a:pt x="174140" y="11787"/>
                </a:lnTo>
                <a:lnTo>
                  <a:pt x="168996" y="7619"/>
                </a:lnTo>
                <a:close/>
              </a:path>
              <a:path w="177800" h="161289">
                <a:moveTo>
                  <a:pt x="144672" y="0"/>
                </a:moveTo>
                <a:lnTo>
                  <a:pt x="130682" y="3115"/>
                </a:lnTo>
                <a:lnTo>
                  <a:pt x="119431" y="10636"/>
                </a:lnTo>
                <a:lnTo>
                  <a:pt x="111275" y="19823"/>
                </a:lnTo>
                <a:lnTo>
                  <a:pt x="106572" y="27939"/>
                </a:lnTo>
                <a:lnTo>
                  <a:pt x="116745" y="27939"/>
                </a:lnTo>
                <a:lnTo>
                  <a:pt x="117843" y="25399"/>
                </a:lnTo>
                <a:lnTo>
                  <a:pt x="128578" y="12938"/>
                </a:lnTo>
                <a:lnTo>
                  <a:pt x="144672" y="7619"/>
                </a:lnTo>
                <a:lnTo>
                  <a:pt x="168996" y="7619"/>
                </a:lnTo>
                <a:lnTo>
                  <a:pt x="165468" y="4762"/>
                </a:lnTo>
                <a:lnTo>
                  <a:pt x="154653" y="1071"/>
                </a:lnTo>
                <a:lnTo>
                  <a:pt x="144672" y="0"/>
                </a:lnTo>
                <a:close/>
              </a:path>
            </a:pathLst>
          </a:custGeom>
          <a:solidFill>
            <a:srgbClr val="000000"/>
          </a:solidFill>
        </p:spPr>
        <p:txBody>
          <a:bodyPr wrap="square" lIns="0" tIns="0" rIns="0" bIns="0" rtlCol="0"/>
          <a:lstStyle/>
          <a:p>
            <a:endParaRPr sz="1632"/>
          </a:p>
        </p:txBody>
      </p:sp>
      <p:sp>
        <p:nvSpPr>
          <p:cNvPr id="8" name="object 8"/>
          <p:cNvSpPr/>
          <p:nvPr/>
        </p:nvSpPr>
        <p:spPr>
          <a:xfrm>
            <a:off x="6480263" y="2280434"/>
            <a:ext cx="111708" cy="158926"/>
          </a:xfrm>
          <a:custGeom>
            <a:avLst/>
            <a:gdLst/>
            <a:ahLst/>
            <a:cxnLst/>
            <a:rect l="l" t="t" r="r" b="b"/>
            <a:pathLst>
              <a:path w="123190" h="175260">
                <a:moveTo>
                  <a:pt x="59689" y="0"/>
                </a:moveTo>
                <a:lnTo>
                  <a:pt x="55879" y="0"/>
                </a:lnTo>
                <a:lnTo>
                  <a:pt x="49668" y="396"/>
                </a:lnTo>
                <a:lnTo>
                  <a:pt x="31055" y="2143"/>
                </a:lnTo>
                <a:lnTo>
                  <a:pt x="24129" y="2539"/>
                </a:lnTo>
                <a:lnTo>
                  <a:pt x="21589" y="3810"/>
                </a:lnTo>
                <a:lnTo>
                  <a:pt x="19050" y="3810"/>
                </a:lnTo>
                <a:lnTo>
                  <a:pt x="19050" y="12700"/>
                </a:lnTo>
                <a:lnTo>
                  <a:pt x="36829" y="12700"/>
                </a:lnTo>
                <a:lnTo>
                  <a:pt x="36829" y="19050"/>
                </a:lnTo>
                <a:lnTo>
                  <a:pt x="35559" y="21589"/>
                </a:lnTo>
                <a:lnTo>
                  <a:pt x="1269" y="162560"/>
                </a:lnTo>
                <a:lnTo>
                  <a:pt x="0" y="166370"/>
                </a:lnTo>
                <a:lnTo>
                  <a:pt x="0" y="171450"/>
                </a:lnTo>
                <a:lnTo>
                  <a:pt x="2539" y="175260"/>
                </a:lnTo>
                <a:lnTo>
                  <a:pt x="15239" y="175260"/>
                </a:lnTo>
                <a:lnTo>
                  <a:pt x="20319" y="165100"/>
                </a:lnTo>
                <a:lnTo>
                  <a:pt x="25596" y="142239"/>
                </a:lnTo>
                <a:lnTo>
                  <a:pt x="29428" y="125987"/>
                </a:lnTo>
                <a:lnTo>
                  <a:pt x="31750" y="116839"/>
                </a:lnTo>
                <a:lnTo>
                  <a:pt x="68698" y="116839"/>
                </a:lnTo>
                <a:lnTo>
                  <a:pt x="67786" y="116205"/>
                </a:lnTo>
                <a:lnTo>
                  <a:pt x="54352" y="112156"/>
                </a:lnTo>
                <a:lnTo>
                  <a:pt x="43179" y="110489"/>
                </a:lnTo>
                <a:lnTo>
                  <a:pt x="46893" y="107950"/>
                </a:lnTo>
                <a:lnTo>
                  <a:pt x="34289" y="107950"/>
                </a:lnTo>
                <a:lnTo>
                  <a:pt x="59689" y="7620"/>
                </a:lnTo>
                <a:lnTo>
                  <a:pt x="59689" y="0"/>
                </a:lnTo>
                <a:close/>
              </a:path>
              <a:path w="123190" h="175260">
                <a:moveTo>
                  <a:pt x="68698" y="116839"/>
                </a:moveTo>
                <a:lnTo>
                  <a:pt x="31750" y="116839"/>
                </a:lnTo>
                <a:lnTo>
                  <a:pt x="44410" y="119300"/>
                </a:lnTo>
                <a:lnTo>
                  <a:pt x="54927" y="123190"/>
                </a:lnTo>
                <a:lnTo>
                  <a:pt x="62110" y="128984"/>
                </a:lnTo>
                <a:lnTo>
                  <a:pt x="64769" y="137160"/>
                </a:lnTo>
                <a:lnTo>
                  <a:pt x="64769" y="140970"/>
                </a:lnTo>
                <a:lnTo>
                  <a:pt x="63500" y="142239"/>
                </a:lnTo>
                <a:lnTo>
                  <a:pt x="62229" y="146050"/>
                </a:lnTo>
                <a:lnTo>
                  <a:pt x="62229" y="151129"/>
                </a:lnTo>
                <a:lnTo>
                  <a:pt x="64789" y="161865"/>
                </a:lnTo>
                <a:lnTo>
                  <a:pt x="71278" y="169386"/>
                </a:lnTo>
                <a:lnTo>
                  <a:pt x="79910" y="173811"/>
                </a:lnTo>
                <a:lnTo>
                  <a:pt x="88900" y="175260"/>
                </a:lnTo>
                <a:lnTo>
                  <a:pt x="104040" y="169485"/>
                </a:lnTo>
                <a:lnTo>
                  <a:pt x="104480" y="168910"/>
                </a:lnTo>
                <a:lnTo>
                  <a:pt x="83819" y="168910"/>
                </a:lnTo>
                <a:lnTo>
                  <a:pt x="81279" y="162560"/>
                </a:lnTo>
                <a:lnTo>
                  <a:pt x="81279" y="151129"/>
                </a:lnTo>
                <a:lnTo>
                  <a:pt x="82550" y="144779"/>
                </a:lnTo>
                <a:lnTo>
                  <a:pt x="83819" y="139700"/>
                </a:lnTo>
                <a:lnTo>
                  <a:pt x="83819" y="137160"/>
                </a:lnTo>
                <a:lnTo>
                  <a:pt x="79077" y="124063"/>
                </a:lnTo>
                <a:lnTo>
                  <a:pt x="68698" y="116839"/>
                </a:lnTo>
                <a:close/>
              </a:path>
              <a:path w="123190" h="175260">
                <a:moveTo>
                  <a:pt x="120650" y="134620"/>
                </a:moveTo>
                <a:lnTo>
                  <a:pt x="113029" y="134620"/>
                </a:lnTo>
                <a:lnTo>
                  <a:pt x="113029" y="135889"/>
                </a:lnTo>
                <a:lnTo>
                  <a:pt x="111759" y="140970"/>
                </a:lnTo>
                <a:lnTo>
                  <a:pt x="108366" y="149621"/>
                </a:lnTo>
                <a:lnTo>
                  <a:pt x="103663" y="158750"/>
                </a:lnTo>
                <a:lnTo>
                  <a:pt x="97293" y="165973"/>
                </a:lnTo>
                <a:lnTo>
                  <a:pt x="88900" y="168910"/>
                </a:lnTo>
                <a:lnTo>
                  <a:pt x="104480" y="168910"/>
                </a:lnTo>
                <a:lnTo>
                  <a:pt x="113823" y="156686"/>
                </a:lnTo>
                <a:lnTo>
                  <a:pt x="119082" y="143648"/>
                </a:lnTo>
                <a:lnTo>
                  <a:pt x="120650" y="137160"/>
                </a:lnTo>
                <a:lnTo>
                  <a:pt x="120650" y="134620"/>
                </a:lnTo>
                <a:close/>
              </a:path>
              <a:path w="123190" h="175260">
                <a:moveTo>
                  <a:pt x="102869" y="63500"/>
                </a:moveTo>
                <a:lnTo>
                  <a:pt x="63500" y="85089"/>
                </a:lnTo>
                <a:lnTo>
                  <a:pt x="56078" y="92233"/>
                </a:lnTo>
                <a:lnTo>
                  <a:pt x="48895" y="98425"/>
                </a:lnTo>
                <a:lnTo>
                  <a:pt x="41711" y="103663"/>
                </a:lnTo>
                <a:lnTo>
                  <a:pt x="34289" y="107950"/>
                </a:lnTo>
                <a:lnTo>
                  <a:pt x="46893" y="107950"/>
                </a:lnTo>
                <a:lnTo>
                  <a:pt x="48517" y="106838"/>
                </a:lnTo>
                <a:lnTo>
                  <a:pt x="54451" y="102234"/>
                </a:lnTo>
                <a:lnTo>
                  <a:pt x="60146" y="97631"/>
                </a:lnTo>
                <a:lnTo>
                  <a:pt x="64769" y="93979"/>
                </a:lnTo>
                <a:lnTo>
                  <a:pt x="73580" y="85586"/>
                </a:lnTo>
                <a:lnTo>
                  <a:pt x="82867" y="78263"/>
                </a:lnTo>
                <a:lnTo>
                  <a:pt x="92630" y="73084"/>
                </a:lnTo>
                <a:lnTo>
                  <a:pt x="102869" y="71120"/>
                </a:lnTo>
                <a:lnTo>
                  <a:pt x="119292" y="71120"/>
                </a:lnTo>
                <a:lnTo>
                  <a:pt x="118268" y="69532"/>
                </a:lnTo>
                <a:lnTo>
                  <a:pt x="111938" y="65206"/>
                </a:lnTo>
                <a:lnTo>
                  <a:pt x="102869" y="63500"/>
                </a:lnTo>
                <a:close/>
              </a:path>
              <a:path w="123190" h="175260">
                <a:moveTo>
                  <a:pt x="119292" y="71120"/>
                </a:moveTo>
                <a:lnTo>
                  <a:pt x="109219" y="71120"/>
                </a:lnTo>
                <a:lnTo>
                  <a:pt x="111759" y="73660"/>
                </a:lnTo>
                <a:lnTo>
                  <a:pt x="100329" y="74929"/>
                </a:lnTo>
                <a:lnTo>
                  <a:pt x="97789" y="83820"/>
                </a:lnTo>
                <a:lnTo>
                  <a:pt x="97789" y="92710"/>
                </a:lnTo>
                <a:lnTo>
                  <a:pt x="102869" y="97789"/>
                </a:lnTo>
                <a:lnTo>
                  <a:pt x="115569" y="97789"/>
                </a:lnTo>
                <a:lnTo>
                  <a:pt x="123189" y="91439"/>
                </a:lnTo>
                <a:lnTo>
                  <a:pt x="123189" y="81279"/>
                </a:lnTo>
                <a:lnTo>
                  <a:pt x="121979" y="75287"/>
                </a:lnTo>
                <a:lnTo>
                  <a:pt x="119292" y="71120"/>
                </a:lnTo>
                <a:close/>
              </a:path>
            </a:pathLst>
          </a:custGeom>
          <a:solidFill>
            <a:srgbClr val="000000"/>
          </a:solidFill>
        </p:spPr>
        <p:txBody>
          <a:bodyPr wrap="square" lIns="0" tIns="0" rIns="0" bIns="0" rtlCol="0"/>
          <a:lstStyle/>
          <a:p>
            <a:endParaRPr sz="1632"/>
          </a:p>
        </p:txBody>
      </p:sp>
      <p:sp>
        <p:nvSpPr>
          <p:cNvPr id="9" name="object 9"/>
          <p:cNvSpPr/>
          <p:nvPr/>
        </p:nvSpPr>
        <p:spPr>
          <a:xfrm>
            <a:off x="6391587" y="2455482"/>
            <a:ext cx="286758" cy="168139"/>
          </a:xfrm>
          <a:custGeom>
            <a:avLst/>
            <a:gdLst/>
            <a:ahLst/>
            <a:cxnLst/>
            <a:rect l="l" t="t" r="r" b="b"/>
            <a:pathLst>
              <a:path w="316229" h="185419">
                <a:moveTo>
                  <a:pt x="238759" y="0"/>
                </a:moveTo>
                <a:lnTo>
                  <a:pt x="226059" y="0"/>
                </a:lnTo>
                <a:lnTo>
                  <a:pt x="226059" y="3810"/>
                </a:lnTo>
                <a:lnTo>
                  <a:pt x="243840" y="52070"/>
                </a:lnTo>
                <a:lnTo>
                  <a:pt x="276859" y="85089"/>
                </a:lnTo>
                <a:lnTo>
                  <a:pt x="0" y="85089"/>
                </a:lnTo>
                <a:lnTo>
                  <a:pt x="0" y="100330"/>
                </a:lnTo>
                <a:lnTo>
                  <a:pt x="276859" y="100330"/>
                </a:lnTo>
                <a:lnTo>
                  <a:pt x="263683" y="110847"/>
                </a:lnTo>
                <a:lnTo>
                  <a:pt x="235168" y="151606"/>
                </a:lnTo>
                <a:lnTo>
                  <a:pt x="226059" y="181610"/>
                </a:lnTo>
                <a:lnTo>
                  <a:pt x="226059" y="185420"/>
                </a:lnTo>
                <a:lnTo>
                  <a:pt x="240029" y="185420"/>
                </a:lnTo>
                <a:lnTo>
                  <a:pt x="241300" y="177800"/>
                </a:lnTo>
                <a:lnTo>
                  <a:pt x="249713" y="153154"/>
                </a:lnTo>
                <a:lnTo>
                  <a:pt x="263842" y="131127"/>
                </a:lnTo>
                <a:lnTo>
                  <a:pt x="284162" y="112434"/>
                </a:lnTo>
                <a:lnTo>
                  <a:pt x="311150" y="97789"/>
                </a:lnTo>
                <a:lnTo>
                  <a:pt x="314959" y="95250"/>
                </a:lnTo>
                <a:lnTo>
                  <a:pt x="316229" y="95250"/>
                </a:lnTo>
                <a:lnTo>
                  <a:pt x="316229" y="90170"/>
                </a:lnTo>
                <a:lnTo>
                  <a:pt x="313690" y="90170"/>
                </a:lnTo>
                <a:lnTo>
                  <a:pt x="312420" y="88900"/>
                </a:lnTo>
                <a:lnTo>
                  <a:pt x="275907" y="67468"/>
                </a:lnTo>
                <a:lnTo>
                  <a:pt x="241300" y="5080"/>
                </a:lnTo>
                <a:lnTo>
                  <a:pt x="240029" y="1270"/>
                </a:lnTo>
                <a:lnTo>
                  <a:pt x="238759" y="0"/>
                </a:lnTo>
                <a:close/>
              </a:path>
            </a:pathLst>
          </a:custGeom>
          <a:solidFill>
            <a:srgbClr val="000000"/>
          </a:solidFill>
        </p:spPr>
        <p:txBody>
          <a:bodyPr wrap="square" lIns="0" tIns="0" rIns="0" bIns="0" rtlCol="0"/>
          <a:lstStyle/>
          <a:p>
            <a:endParaRPr sz="1632"/>
          </a:p>
        </p:txBody>
      </p:sp>
      <p:sp>
        <p:nvSpPr>
          <p:cNvPr id="10" name="object 10"/>
          <p:cNvSpPr/>
          <p:nvPr/>
        </p:nvSpPr>
        <p:spPr>
          <a:xfrm>
            <a:off x="6793508" y="2477364"/>
            <a:ext cx="148561" cy="208446"/>
          </a:xfrm>
          <a:custGeom>
            <a:avLst/>
            <a:gdLst/>
            <a:ahLst/>
            <a:cxnLst/>
            <a:rect l="l" t="t" r="r" b="b"/>
            <a:pathLst>
              <a:path w="163829" h="229869">
                <a:moveTo>
                  <a:pt x="31750" y="176529"/>
                </a:moveTo>
                <a:lnTo>
                  <a:pt x="27940" y="176529"/>
                </a:lnTo>
                <a:lnTo>
                  <a:pt x="21014" y="177601"/>
                </a:lnTo>
                <a:lnTo>
                  <a:pt x="14446" y="181292"/>
                </a:lnTo>
                <a:lnTo>
                  <a:pt x="9544" y="188317"/>
                </a:lnTo>
                <a:lnTo>
                  <a:pt x="7620" y="199389"/>
                </a:lnTo>
                <a:lnTo>
                  <a:pt x="10358" y="211653"/>
                </a:lnTo>
                <a:lnTo>
                  <a:pt x="18097" y="221297"/>
                </a:lnTo>
                <a:lnTo>
                  <a:pt x="30122" y="227607"/>
                </a:lnTo>
                <a:lnTo>
                  <a:pt x="45720" y="229869"/>
                </a:lnTo>
                <a:lnTo>
                  <a:pt x="72925" y="224274"/>
                </a:lnTo>
                <a:lnTo>
                  <a:pt x="76181" y="222250"/>
                </a:lnTo>
                <a:lnTo>
                  <a:pt x="45720" y="222250"/>
                </a:lnTo>
                <a:lnTo>
                  <a:pt x="40104" y="222031"/>
                </a:lnTo>
                <a:lnTo>
                  <a:pt x="32226" y="220503"/>
                </a:lnTo>
                <a:lnTo>
                  <a:pt x="24110" y="216356"/>
                </a:lnTo>
                <a:lnTo>
                  <a:pt x="17779" y="208279"/>
                </a:lnTo>
                <a:lnTo>
                  <a:pt x="27940" y="208279"/>
                </a:lnTo>
                <a:lnTo>
                  <a:pt x="33020" y="203200"/>
                </a:lnTo>
                <a:lnTo>
                  <a:pt x="38100" y="199389"/>
                </a:lnTo>
                <a:lnTo>
                  <a:pt x="40640" y="195579"/>
                </a:lnTo>
                <a:lnTo>
                  <a:pt x="40640" y="177800"/>
                </a:lnTo>
                <a:lnTo>
                  <a:pt x="31750" y="176529"/>
                </a:lnTo>
                <a:close/>
              </a:path>
              <a:path w="163829" h="229869">
                <a:moveTo>
                  <a:pt x="132774" y="144779"/>
                </a:moveTo>
                <a:lnTo>
                  <a:pt x="107950" y="144779"/>
                </a:lnTo>
                <a:lnTo>
                  <a:pt x="104199" y="158313"/>
                </a:lnTo>
                <a:lnTo>
                  <a:pt x="99853" y="172085"/>
                </a:lnTo>
                <a:lnTo>
                  <a:pt x="77509" y="208319"/>
                </a:lnTo>
                <a:lnTo>
                  <a:pt x="45720" y="222250"/>
                </a:lnTo>
                <a:lnTo>
                  <a:pt x="76181" y="222250"/>
                </a:lnTo>
                <a:lnTo>
                  <a:pt x="97631" y="208914"/>
                </a:lnTo>
                <a:lnTo>
                  <a:pt x="117336" y="185935"/>
                </a:lnTo>
                <a:lnTo>
                  <a:pt x="129540" y="157479"/>
                </a:lnTo>
                <a:lnTo>
                  <a:pt x="132774" y="144779"/>
                </a:lnTo>
                <a:close/>
              </a:path>
              <a:path w="163829" h="229869">
                <a:moveTo>
                  <a:pt x="67864" y="7619"/>
                </a:moveTo>
                <a:lnTo>
                  <a:pt x="54610" y="7619"/>
                </a:lnTo>
                <a:lnTo>
                  <a:pt x="54610" y="19050"/>
                </a:lnTo>
                <a:lnTo>
                  <a:pt x="54153" y="25697"/>
                </a:lnTo>
                <a:lnTo>
                  <a:pt x="52863" y="32226"/>
                </a:lnTo>
                <a:lnTo>
                  <a:pt x="50859" y="38516"/>
                </a:lnTo>
                <a:lnTo>
                  <a:pt x="48260" y="44450"/>
                </a:lnTo>
                <a:lnTo>
                  <a:pt x="39191" y="69195"/>
                </a:lnTo>
                <a:lnTo>
                  <a:pt x="32861" y="89058"/>
                </a:lnTo>
                <a:lnTo>
                  <a:pt x="29150" y="105350"/>
                </a:lnTo>
                <a:lnTo>
                  <a:pt x="27940" y="119379"/>
                </a:lnTo>
                <a:lnTo>
                  <a:pt x="31849" y="138787"/>
                </a:lnTo>
                <a:lnTo>
                  <a:pt x="42068" y="151764"/>
                </a:lnTo>
                <a:lnTo>
                  <a:pt x="56336" y="159027"/>
                </a:lnTo>
                <a:lnTo>
                  <a:pt x="72390" y="161289"/>
                </a:lnTo>
                <a:lnTo>
                  <a:pt x="82411" y="160139"/>
                </a:lnTo>
                <a:lnTo>
                  <a:pt x="91598" y="156845"/>
                </a:lnTo>
                <a:lnTo>
                  <a:pt x="98843" y="152400"/>
                </a:lnTo>
                <a:lnTo>
                  <a:pt x="73660" y="152400"/>
                </a:lnTo>
                <a:lnTo>
                  <a:pt x="62249" y="149998"/>
                </a:lnTo>
                <a:lnTo>
                  <a:pt x="55721" y="143668"/>
                </a:lnTo>
                <a:lnTo>
                  <a:pt x="52764" y="134719"/>
                </a:lnTo>
                <a:lnTo>
                  <a:pt x="52070" y="124459"/>
                </a:lnTo>
                <a:lnTo>
                  <a:pt x="53240" y="110867"/>
                </a:lnTo>
                <a:lnTo>
                  <a:pt x="56673" y="94773"/>
                </a:lnTo>
                <a:lnTo>
                  <a:pt x="62249" y="76061"/>
                </a:lnTo>
                <a:lnTo>
                  <a:pt x="69850" y="54609"/>
                </a:lnTo>
                <a:lnTo>
                  <a:pt x="75565" y="39528"/>
                </a:lnTo>
                <a:lnTo>
                  <a:pt x="76993" y="34428"/>
                </a:lnTo>
                <a:lnTo>
                  <a:pt x="77470" y="29209"/>
                </a:lnTo>
                <a:lnTo>
                  <a:pt x="75227" y="17680"/>
                </a:lnTo>
                <a:lnTo>
                  <a:pt x="69056" y="8413"/>
                </a:lnTo>
                <a:lnTo>
                  <a:pt x="67864" y="7619"/>
                </a:lnTo>
                <a:close/>
              </a:path>
              <a:path w="163829" h="229869">
                <a:moveTo>
                  <a:pt x="158750" y="3809"/>
                </a:moveTo>
                <a:lnTo>
                  <a:pt x="149860" y="3809"/>
                </a:lnTo>
                <a:lnTo>
                  <a:pt x="144779" y="6350"/>
                </a:lnTo>
                <a:lnTo>
                  <a:pt x="140970" y="11429"/>
                </a:lnTo>
                <a:lnTo>
                  <a:pt x="140970" y="12700"/>
                </a:lnTo>
                <a:lnTo>
                  <a:pt x="138429" y="24129"/>
                </a:lnTo>
                <a:lnTo>
                  <a:pt x="135890" y="30479"/>
                </a:lnTo>
                <a:lnTo>
                  <a:pt x="134540" y="37901"/>
                </a:lnTo>
                <a:lnTo>
                  <a:pt x="130889" y="52268"/>
                </a:lnTo>
                <a:lnTo>
                  <a:pt x="113029" y="123189"/>
                </a:lnTo>
                <a:lnTo>
                  <a:pt x="73660" y="152400"/>
                </a:lnTo>
                <a:lnTo>
                  <a:pt x="98843" y="152400"/>
                </a:lnTo>
                <a:lnTo>
                  <a:pt x="100072" y="151645"/>
                </a:lnTo>
                <a:lnTo>
                  <a:pt x="107950" y="144779"/>
                </a:lnTo>
                <a:lnTo>
                  <a:pt x="132774" y="144779"/>
                </a:lnTo>
                <a:lnTo>
                  <a:pt x="163829" y="22859"/>
                </a:lnTo>
                <a:lnTo>
                  <a:pt x="163829" y="7619"/>
                </a:lnTo>
                <a:lnTo>
                  <a:pt x="158750" y="3809"/>
                </a:lnTo>
                <a:close/>
              </a:path>
              <a:path w="163829" h="229869">
                <a:moveTo>
                  <a:pt x="48260" y="0"/>
                </a:moveTo>
                <a:lnTo>
                  <a:pt x="25717" y="8175"/>
                </a:lnTo>
                <a:lnTo>
                  <a:pt x="10794" y="26352"/>
                </a:lnTo>
                <a:lnTo>
                  <a:pt x="2539" y="45005"/>
                </a:lnTo>
                <a:lnTo>
                  <a:pt x="0" y="54609"/>
                </a:lnTo>
                <a:lnTo>
                  <a:pt x="0" y="58419"/>
                </a:lnTo>
                <a:lnTo>
                  <a:pt x="7620" y="58419"/>
                </a:lnTo>
                <a:lnTo>
                  <a:pt x="7620" y="57150"/>
                </a:lnTo>
                <a:lnTo>
                  <a:pt x="10160" y="52069"/>
                </a:lnTo>
                <a:lnTo>
                  <a:pt x="17879" y="30658"/>
                </a:lnTo>
                <a:lnTo>
                  <a:pt x="27146" y="16986"/>
                </a:lnTo>
                <a:lnTo>
                  <a:pt x="37127" y="9743"/>
                </a:lnTo>
                <a:lnTo>
                  <a:pt x="46990" y="7619"/>
                </a:lnTo>
                <a:lnTo>
                  <a:pt x="67864" y="7619"/>
                </a:lnTo>
                <a:lnTo>
                  <a:pt x="59789" y="2242"/>
                </a:lnTo>
                <a:lnTo>
                  <a:pt x="48260" y="0"/>
                </a:lnTo>
                <a:close/>
              </a:path>
            </a:pathLst>
          </a:custGeom>
          <a:solidFill>
            <a:srgbClr val="000000"/>
          </a:solidFill>
        </p:spPr>
        <p:txBody>
          <a:bodyPr wrap="square" lIns="0" tIns="0" rIns="0" bIns="0" rtlCol="0"/>
          <a:lstStyle/>
          <a:p>
            <a:endParaRPr sz="1632"/>
          </a:p>
        </p:txBody>
      </p:sp>
      <p:sp>
        <p:nvSpPr>
          <p:cNvPr id="11" name="object 11"/>
          <p:cNvSpPr/>
          <p:nvPr/>
        </p:nvSpPr>
        <p:spPr>
          <a:xfrm>
            <a:off x="1396936" y="2860858"/>
            <a:ext cx="153168" cy="228024"/>
          </a:xfrm>
          <a:custGeom>
            <a:avLst/>
            <a:gdLst/>
            <a:ahLst/>
            <a:cxnLst/>
            <a:rect l="l" t="t" r="r" b="b"/>
            <a:pathLst>
              <a:path w="168910" h="251460">
                <a:moveTo>
                  <a:pt x="85090" y="90170"/>
                </a:moveTo>
                <a:lnTo>
                  <a:pt x="54649" y="99119"/>
                </a:lnTo>
                <a:lnTo>
                  <a:pt x="27305" y="122713"/>
                </a:lnTo>
                <a:lnTo>
                  <a:pt x="7580" y="156071"/>
                </a:lnTo>
                <a:lnTo>
                  <a:pt x="0" y="194310"/>
                </a:lnTo>
                <a:lnTo>
                  <a:pt x="3413" y="217170"/>
                </a:lnTo>
                <a:lnTo>
                  <a:pt x="13017" y="235267"/>
                </a:lnTo>
                <a:lnTo>
                  <a:pt x="27860" y="247173"/>
                </a:lnTo>
                <a:lnTo>
                  <a:pt x="46990" y="251460"/>
                </a:lnTo>
                <a:lnTo>
                  <a:pt x="54510" y="250666"/>
                </a:lnTo>
                <a:lnTo>
                  <a:pt x="65246" y="247014"/>
                </a:lnTo>
                <a:lnTo>
                  <a:pt x="70285" y="243840"/>
                </a:lnTo>
                <a:lnTo>
                  <a:pt x="48259" y="243840"/>
                </a:lnTo>
                <a:lnTo>
                  <a:pt x="37187" y="240446"/>
                </a:lnTo>
                <a:lnTo>
                  <a:pt x="30162" y="231933"/>
                </a:lnTo>
                <a:lnTo>
                  <a:pt x="26471" y="220801"/>
                </a:lnTo>
                <a:lnTo>
                  <a:pt x="25520" y="210820"/>
                </a:lnTo>
                <a:lnTo>
                  <a:pt x="25453" y="209073"/>
                </a:lnTo>
                <a:lnTo>
                  <a:pt x="27324" y="192266"/>
                </a:lnTo>
                <a:lnTo>
                  <a:pt x="38794" y="148649"/>
                </a:lnTo>
                <a:lnTo>
                  <a:pt x="64135" y="107315"/>
                </a:lnTo>
                <a:lnTo>
                  <a:pt x="86359" y="97790"/>
                </a:lnTo>
                <a:lnTo>
                  <a:pt x="106834" y="97790"/>
                </a:lnTo>
                <a:lnTo>
                  <a:pt x="105410" y="96361"/>
                </a:lnTo>
                <a:lnTo>
                  <a:pt x="96321" y="91777"/>
                </a:lnTo>
                <a:lnTo>
                  <a:pt x="85090" y="90170"/>
                </a:lnTo>
                <a:close/>
              </a:path>
              <a:path w="168910" h="251460">
                <a:moveTo>
                  <a:pt x="115570" y="223520"/>
                </a:moveTo>
                <a:lnTo>
                  <a:pt x="93979" y="223520"/>
                </a:lnTo>
                <a:lnTo>
                  <a:pt x="97690" y="234314"/>
                </a:lnTo>
                <a:lnTo>
                  <a:pt x="104616" y="243204"/>
                </a:lnTo>
                <a:lnTo>
                  <a:pt x="114161" y="249237"/>
                </a:lnTo>
                <a:lnTo>
                  <a:pt x="125729" y="251460"/>
                </a:lnTo>
                <a:lnTo>
                  <a:pt x="134540" y="250070"/>
                </a:lnTo>
                <a:lnTo>
                  <a:pt x="141922" y="246062"/>
                </a:lnTo>
                <a:lnTo>
                  <a:pt x="143993" y="243840"/>
                </a:lnTo>
                <a:lnTo>
                  <a:pt x="116840" y="243840"/>
                </a:lnTo>
                <a:lnTo>
                  <a:pt x="115649" y="234314"/>
                </a:lnTo>
                <a:lnTo>
                  <a:pt x="115570" y="223520"/>
                </a:lnTo>
                <a:close/>
              </a:path>
              <a:path w="168910" h="251460">
                <a:moveTo>
                  <a:pt x="106834" y="97790"/>
                </a:moveTo>
                <a:lnTo>
                  <a:pt x="86359" y="97790"/>
                </a:lnTo>
                <a:lnTo>
                  <a:pt x="100369" y="102393"/>
                </a:lnTo>
                <a:lnTo>
                  <a:pt x="108902" y="112712"/>
                </a:lnTo>
                <a:lnTo>
                  <a:pt x="113149" y="123507"/>
                </a:lnTo>
                <a:lnTo>
                  <a:pt x="114300" y="129540"/>
                </a:lnTo>
                <a:lnTo>
                  <a:pt x="114300" y="133350"/>
                </a:lnTo>
                <a:lnTo>
                  <a:pt x="113029" y="135890"/>
                </a:lnTo>
                <a:lnTo>
                  <a:pt x="95250" y="204470"/>
                </a:lnTo>
                <a:lnTo>
                  <a:pt x="93979" y="210820"/>
                </a:lnTo>
                <a:lnTo>
                  <a:pt x="93979" y="212090"/>
                </a:lnTo>
                <a:lnTo>
                  <a:pt x="88900" y="218440"/>
                </a:lnTo>
                <a:lnTo>
                  <a:pt x="77013" y="230445"/>
                </a:lnTo>
                <a:lnTo>
                  <a:pt x="66198" y="238283"/>
                </a:lnTo>
                <a:lnTo>
                  <a:pt x="56574" y="242550"/>
                </a:lnTo>
                <a:lnTo>
                  <a:pt x="48259" y="243840"/>
                </a:lnTo>
                <a:lnTo>
                  <a:pt x="70285" y="243840"/>
                </a:lnTo>
                <a:lnTo>
                  <a:pt x="78601" y="238601"/>
                </a:lnTo>
                <a:lnTo>
                  <a:pt x="93979" y="223520"/>
                </a:lnTo>
                <a:lnTo>
                  <a:pt x="115570" y="223520"/>
                </a:lnTo>
                <a:lnTo>
                  <a:pt x="115570" y="218440"/>
                </a:lnTo>
                <a:lnTo>
                  <a:pt x="116840" y="215900"/>
                </a:lnTo>
                <a:lnTo>
                  <a:pt x="118109" y="209550"/>
                </a:lnTo>
                <a:lnTo>
                  <a:pt x="141942" y="113030"/>
                </a:lnTo>
                <a:lnTo>
                  <a:pt x="118109" y="113030"/>
                </a:lnTo>
                <a:lnTo>
                  <a:pt x="112593" y="103564"/>
                </a:lnTo>
                <a:lnTo>
                  <a:pt x="106834" y="97790"/>
                </a:lnTo>
                <a:close/>
              </a:path>
              <a:path w="168910" h="251460">
                <a:moveTo>
                  <a:pt x="163829" y="193040"/>
                </a:moveTo>
                <a:lnTo>
                  <a:pt x="154940" y="193040"/>
                </a:lnTo>
                <a:lnTo>
                  <a:pt x="154940" y="194310"/>
                </a:lnTo>
                <a:lnTo>
                  <a:pt x="153670" y="199390"/>
                </a:lnTo>
                <a:lnTo>
                  <a:pt x="149324" y="215979"/>
                </a:lnTo>
                <a:lnTo>
                  <a:pt x="143668" y="230187"/>
                </a:lnTo>
                <a:lnTo>
                  <a:pt x="136346" y="240109"/>
                </a:lnTo>
                <a:lnTo>
                  <a:pt x="127000" y="243840"/>
                </a:lnTo>
                <a:lnTo>
                  <a:pt x="143993" y="243840"/>
                </a:lnTo>
                <a:lnTo>
                  <a:pt x="160496" y="209073"/>
                </a:lnTo>
                <a:lnTo>
                  <a:pt x="163829" y="195580"/>
                </a:lnTo>
                <a:lnTo>
                  <a:pt x="163829" y="193040"/>
                </a:lnTo>
                <a:close/>
              </a:path>
              <a:path w="168910" h="251460">
                <a:moveTo>
                  <a:pt x="168909" y="0"/>
                </a:moveTo>
                <a:lnTo>
                  <a:pt x="165100" y="0"/>
                </a:lnTo>
                <a:lnTo>
                  <a:pt x="156170" y="595"/>
                </a:lnTo>
                <a:lnTo>
                  <a:pt x="128309" y="3214"/>
                </a:lnTo>
                <a:lnTo>
                  <a:pt x="119379" y="3810"/>
                </a:lnTo>
                <a:lnTo>
                  <a:pt x="116840" y="3810"/>
                </a:lnTo>
                <a:lnTo>
                  <a:pt x="114300" y="6350"/>
                </a:lnTo>
                <a:lnTo>
                  <a:pt x="114300" y="15240"/>
                </a:lnTo>
                <a:lnTo>
                  <a:pt x="139700" y="15240"/>
                </a:lnTo>
                <a:lnTo>
                  <a:pt x="140970" y="17780"/>
                </a:lnTo>
                <a:lnTo>
                  <a:pt x="140970" y="21590"/>
                </a:lnTo>
                <a:lnTo>
                  <a:pt x="139700" y="27940"/>
                </a:lnTo>
                <a:lnTo>
                  <a:pt x="118109" y="113030"/>
                </a:lnTo>
                <a:lnTo>
                  <a:pt x="141942" y="113030"/>
                </a:lnTo>
                <a:lnTo>
                  <a:pt x="168909" y="3810"/>
                </a:lnTo>
                <a:lnTo>
                  <a:pt x="168909" y="0"/>
                </a:lnTo>
                <a:close/>
              </a:path>
            </a:pathLst>
          </a:custGeom>
          <a:solidFill>
            <a:srgbClr val="000000"/>
          </a:solidFill>
        </p:spPr>
        <p:txBody>
          <a:bodyPr wrap="square" lIns="0" tIns="0" rIns="0" bIns="0" rtlCol="0"/>
          <a:lstStyle/>
          <a:p>
            <a:endParaRPr sz="1632"/>
          </a:p>
        </p:txBody>
      </p:sp>
      <p:sp>
        <p:nvSpPr>
          <p:cNvPr id="12" name="object 12"/>
          <p:cNvSpPr/>
          <p:nvPr/>
        </p:nvSpPr>
        <p:spPr>
          <a:xfrm>
            <a:off x="1589260" y="3158557"/>
            <a:ext cx="43762" cy="0"/>
          </a:xfrm>
          <a:custGeom>
            <a:avLst/>
            <a:gdLst/>
            <a:ahLst/>
            <a:cxnLst/>
            <a:rect l="l" t="t" r="r" b="b"/>
            <a:pathLst>
              <a:path w="48260">
                <a:moveTo>
                  <a:pt x="0" y="0"/>
                </a:moveTo>
                <a:lnTo>
                  <a:pt x="48260" y="0"/>
                </a:lnTo>
              </a:path>
            </a:pathLst>
          </a:custGeom>
          <a:ln w="13969">
            <a:solidFill>
              <a:srgbClr val="000000"/>
            </a:solidFill>
          </a:ln>
        </p:spPr>
        <p:txBody>
          <a:bodyPr wrap="square" lIns="0" tIns="0" rIns="0" bIns="0" rtlCol="0"/>
          <a:lstStyle/>
          <a:p>
            <a:endParaRPr sz="1632"/>
          </a:p>
        </p:txBody>
      </p:sp>
      <p:sp>
        <p:nvSpPr>
          <p:cNvPr id="13" name="object 13"/>
          <p:cNvSpPr/>
          <p:nvPr/>
        </p:nvSpPr>
        <p:spPr>
          <a:xfrm>
            <a:off x="1595593" y="2856252"/>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4" name="object 14"/>
          <p:cNvSpPr/>
          <p:nvPr/>
        </p:nvSpPr>
        <p:spPr>
          <a:xfrm>
            <a:off x="1589260" y="2849341"/>
            <a:ext cx="43762" cy="0"/>
          </a:xfrm>
          <a:custGeom>
            <a:avLst/>
            <a:gdLst/>
            <a:ahLst/>
            <a:cxnLst/>
            <a:rect l="l" t="t" r="r" b="b"/>
            <a:pathLst>
              <a:path w="48260">
                <a:moveTo>
                  <a:pt x="0" y="0"/>
                </a:moveTo>
                <a:lnTo>
                  <a:pt x="48260" y="0"/>
                </a:lnTo>
              </a:path>
            </a:pathLst>
          </a:custGeom>
          <a:ln w="15240">
            <a:solidFill>
              <a:srgbClr val="000000"/>
            </a:solidFill>
          </a:ln>
        </p:spPr>
        <p:txBody>
          <a:bodyPr wrap="square" lIns="0" tIns="0" rIns="0" bIns="0" rtlCol="0"/>
          <a:lstStyle/>
          <a:p>
            <a:endParaRPr sz="1632"/>
          </a:p>
        </p:txBody>
      </p:sp>
      <p:sp>
        <p:nvSpPr>
          <p:cNvPr id="15" name="object 15"/>
          <p:cNvSpPr/>
          <p:nvPr/>
        </p:nvSpPr>
        <p:spPr>
          <a:xfrm>
            <a:off x="1649144" y="2941472"/>
            <a:ext cx="161229" cy="146258"/>
          </a:xfrm>
          <a:custGeom>
            <a:avLst/>
            <a:gdLst/>
            <a:ahLst/>
            <a:cxnLst/>
            <a:rect l="l" t="t" r="r" b="b"/>
            <a:pathLst>
              <a:path w="177800" h="161289">
                <a:moveTo>
                  <a:pt x="25400" y="116840"/>
                </a:moveTo>
                <a:lnTo>
                  <a:pt x="19050" y="116840"/>
                </a:lnTo>
                <a:lnTo>
                  <a:pt x="11787" y="118606"/>
                </a:lnTo>
                <a:lnTo>
                  <a:pt x="5714" y="123348"/>
                </a:lnTo>
                <a:lnTo>
                  <a:pt x="1547" y="130234"/>
                </a:lnTo>
                <a:lnTo>
                  <a:pt x="0" y="138430"/>
                </a:lnTo>
                <a:lnTo>
                  <a:pt x="3016" y="148431"/>
                </a:lnTo>
                <a:lnTo>
                  <a:pt x="10795" y="155575"/>
                </a:lnTo>
                <a:lnTo>
                  <a:pt x="21431" y="159861"/>
                </a:lnTo>
                <a:lnTo>
                  <a:pt x="33020" y="161290"/>
                </a:lnTo>
                <a:lnTo>
                  <a:pt x="48974" y="157301"/>
                </a:lnTo>
                <a:lnTo>
                  <a:pt x="53751" y="153670"/>
                </a:lnTo>
                <a:lnTo>
                  <a:pt x="22860" y="153670"/>
                </a:lnTo>
                <a:lnTo>
                  <a:pt x="16510" y="148590"/>
                </a:lnTo>
                <a:lnTo>
                  <a:pt x="25400" y="147320"/>
                </a:lnTo>
                <a:lnTo>
                  <a:pt x="33020" y="139700"/>
                </a:lnTo>
                <a:lnTo>
                  <a:pt x="33020" y="119380"/>
                </a:lnTo>
                <a:lnTo>
                  <a:pt x="25400" y="116840"/>
                </a:lnTo>
                <a:close/>
              </a:path>
              <a:path w="177800" h="161289">
                <a:moveTo>
                  <a:pt x="90744" y="134620"/>
                </a:moveTo>
                <a:lnTo>
                  <a:pt x="71120" y="134620"/>
                </a:lnTo>
                <a:lnTo>
                  <a:pt x="76200" y="144145"/>
                </a:lnTo>
                <a:lnTo>
                  <a:pt x="84137" y="152717"/>
                </a:lnTo>
                <a:lnTo>
                  <a:pt x="95408" y="158908"/>
                </a:lnTo>
                <a:lnTo>
                  <a:pt x="110490" y="161290"/>
                </a:lnTo>
                <a:lnTo>
                  <a:pt x="134223" y="154007"/>
                </a:lnTo>
                <a:lnTo>
                  <a:pt x="134577" y="153670"/>
                </a:lnTo>
                <a:lnTo>
                  <a:pt x="110490" y="153670"/>
                </a:lnTo>
                <a:lnTo>
                  <a:pt x="100885" y="151685"/>
                </a:lnTo>
                <a:lnTo>
                  <a:pt x="94615" y="146367"/>
                </a:lnTo>
                <a:lnTo>
                  <a:pt x="91201" y="138668"/>
                </a:lnTo>
                <a:lnTo>
                  <a:pt x="90744" y="134620"/>
                </a:lnTo>
                <a:close/>
              </a:path>
              <a:path w="177800" h="161289">
                <a:moveTo>
                  <a:pt x="91386" y="7620"/>
                </a:moveTo>
                <a:lnTo>
                  <a:pt x="67310" y="7620"/>
                </a:lnTo>
                <a:lnTo>
                  <a:pt x="73501" y="8532"/>
                </a:lnTo>
                <a:lnTo>
                  <a:pt x="79692" y="12064"/>
                </a:lnTo>
                <a:lnTo>
                  <a:pt x="84455" y="19407"/>
                </a:lnTo>
                <a:lnTo>
                  <a:pt x="86356" y="31730"/>
                </a:lnTo>
                <a:lnTo>
                  <a:pt x="85351" y="42862"/>
                </a:lnTo>
                <a:lnTo>
                  <a:pt x="76180" y="84256"/>
                </a:lnTo>
                <a:lnTo>
                  <a:pt x="62150" y="131702"/>
                </a:lnTo>
                <a:lnTo>
                  <a:pt x="34290" y="153670"/>
                </a:lnTo>
                <a:lnTo>
                  <a:pt x="53751" y="153670"/>
                </a:lnTo>
                <a:lnTo>
                  <a:pt x="60642" y="148431"/>
                </a:lnTo>
                <a:lnTo>
                  <a:pt x="68024" y="139322"/>
                </a:lnTo>
                <a:lnTo>
                  <a:pt x="71120" y="134620"/>
                </a:lnTo>
                <a:lnTo>
                  <a:pt x="90744" y="134620"/>
                </a:lnTo>
                <a:lnTo>
                  <a:pt x="90170" y="129540"/>
                </a:lnTo>
                <a:lnTo>
                  <a:pt x="90626" y="123705"/>
                </a:lnTo>
                <a:lnTo>
                  <a:pt x="91916" y="117157"/>
                </a:lnTo>
                <a:lnTo>
                  <a:pt x="93920" y="109180"/>
                </a:lnTo>
                <a:lnTo>
                  <a:pt x="96520" y="99060"/>
                </a:lnTo>
                <a:lnTo>
                  <a:pt x="109220" y="50800"/>
                </a:lnTo>
                <a:lnTo>
                  <a:pt x="111720" y="39766"/>
                </a:lnTo>
                <a:lnTo>
                  <a:pt x="116718" y="27940"/>
                </a:lnTo>
                <a:lnTo>
                  <a:pt x="106680" y="27940"/>
                </a:lnTo>
                <a:lnTo>
                  <a:pt x="98405" y="13394"/>
                </a:lnTo>
                <a:lnTo>
                  <a:pt x="91386" y="7620"/>
                </a:lnTo>
                <a:close/>
              </a:path>
              <a:path w="177800" h="161289">
                <a:moveTo>
                  <a:pt x="166370" y="102870"/>
                </a:moveTo>
                <a:lnTo>
                  <a:pt x="158750" y="102870"/>
                </a:lnTo>
                <a:lnTo>
                  <a:pt x="158750" y="105410"/>
                </a:lnTo>
                <a:lnTo>
                  <a:pt x="157480" y="106680"/>
                </a:lnTo>
                <a:lnTo>
                  <a:pt x="146923" y="130095"/>
                </a:lnTo>
                <a:lnTo>
                  <a:pt x="133985" y="144462"/>
                </a:lnTo>
                <a:lnTo>
                  <a:pt x="121046" y="151685"/>
                </a:lnTo>
                <a:lnTo>
                  <a:pt x="110490" y="153670"/>
                </a:lnTo>
                <a:lnTo>
                  <a:pt x="134577" y="153670"/>
                </a:lnTo>
                <a:lnTo>
                  <a:pt x="151765" y="137318"/>
                </a:lnTo>
                <a:lnTo>
                  <a:pt x="162639" y="118963"/>
                </a:lnTo>
                <a:lnTo>
                  <a:pt x="166370" y="106680"/>
                </a:lnTo>
                <a:lnTo>
                  <a:pt x="166370" y="102870"/>
                </a:lnTo>
                <a:close/>
              </a:path>
              <a:path w="177800" h="161289">
                <a:moveTo>
                  <a:pt x="68580" y="0"/>
                </a:moveTo>
                <a:lnTo>
                  <a:pt x="44112" y="7461"/>
                </a:lnTo>
                <a:lnTo>
                  <a:pt x="26193" y="24447"/>
                </a:lnTo>
                <a:lnTo>
                  <a:pt x="15180" y="42862"/>
                </a:lnTo>
                <a:lnTo>
                  <a:pt x="11430" y="54610"/>
                </a:lnTo>
                <a:lnTo>
                  <a:pt x="11430" y="58420"/>
                </a:lnTo>
                <a:lnTo>
                  <a:pt x="17780" y="58420"/>
                </a:lnTo>
                <a:lnTo>
                  <a:pt x="19050" y="57150"/>
                </a:lnTo>
                <a:lnTo>
                  <a:pt x="20320" y="54610"/>
                </a:lnTo>
                <a:lnTo>
                  <a:pt x="31412" y="31730"/>
                </a:lnTo>
                <a:lnTo>
                  <a:pt x="44291" y="17303"/>
                </a:lnTo>
                <a:lnTo>
                  <a:pt x="56931" y="9782"/>
                </a:lnTo>
                <a:lnTo>
                  <a:pt x="67310" y="7620"/>
                </a:lnTo>
                <a:lnTo>
                  <a:pt x="91386" y="7620"/>
                </a:lnTo>
                <a:lnTo>
                  <a:pt x="88106" y="4921"/>
                </a:lnTo>
                <a:lnTo>
                  <a:pt x="77569" y="972"/>
                </a:lnTo>
                <a:lnTo>
                  <a:pt x="68580" y="0"/>
                </a:lnTo>
                <a:close/>
              </a:path>
              <a:path w="177800" h="161289">
                <a:moveTo>
                  <a:pt x="169001" y="7620"/>
                </a:moveTo>
                <a:lnTo>
                  <a:pt x="153670" y="7620"/>
                </a:lnTo>
                <a:lnTo>
                  <a:pt x="161290" y="12700"/>
                </a:lnTo>
                <a:lnTo>
                  <a:pt x="152400" y="13970"/>
                </a:lnTo>
                <a:lnTo>
                  <a:pt x="144780" y="22860"/>
                </a:lnTo>
                <a:lnTo>
                  <a:pt x="144780" y="38100"/>
                </a:lnTo>
                <a:lnTo>
                  <a:pt x="148590" y="44450"/>
                </a:lnTo>
                <a:lnTo>
                  <a:pt x="158750" y="44450"/>
                </a:lnTo>
                <a:lnTo>
                  <a:pt x="164941" y="43219"/>
                </a:lnTo>
                <a:lnTo>
                  <a:pt x="171132" y="39369"/>
                </a:lnTo>
                <a:lnTo>
                  <a:pt x="175895" y="32662"/>
                </a:lnTo>
                <a:lnTo>
                  <a:pt x="177800" y="22860"/>
                </a:lnTo>
                <a:lnTo>
                  <a:pt x="174228" y="11787"/>
                </a:lnTo>
                <a:lnTo>
                  <a:pt x="169001" y="7620"/>
                </a:lnTo>
                <a:close/>
              </a:path>
              <a:path w="177800" h="161289">
                <a:moveTo>
                  <a:pt x="143510" y="0"/>
                </a:moveTo>
                <a:lnTo>
                  <a:pt x="130254" y="3115"/>
                </a:lnTo>
                <a:lnTo>
                  <a:pt x="119380" y="10636"/>
                </a:lnTo>
                <a:lnTo>
                  <a:pt x="111363" y="19823"/>
                </a:lnTo>
                <a:lnTo>
                  <a:pt x="106680" y="27940"/>
                </a:lnTo>
                <a:lnTo>
                  <a:pt x="116718" y="27940"/>
                </a:lnTo>
                <a:lnTo>
                  <a:pt x="117792" y="25400"/>
                </a:lnTo>
                <a:lnTo>
                  <a:pt x="128150" y="12938"/>
                </a:lnTo>
                <a:lnTo>
                  <a:pt x="143510" y="7620"/>
                </a:lnTo>
                <a:lnTo>
                  <a:pt x="169001" y="7620"/>
                </a:lnTo>
                <a:lnTo>
                  <a:pt x="165417" y="4762"/>
                </a:lnTo>
                <a:lnTo>
                  <a:pt x="154225" y="1071"/>
                </a:lnTo>
                <a:lnTo>
                  <a:pt x="143510" y="0"/>
                </a:lnTo>
                <a:close/>
              </a:path>
            </a:pathLst>
          </a:custGeom>
          <a:solidFill>
            <a:srgbClr val="000000"/>
          </a:solidFill>
        </p:spPr>
        <p:txBody>
          <a:bodyPr wrap="square" lIns="0" tIns="0" rIns="0" bIns="0" rtlCol="0"/>
          <a:lstStyle/>
          <a:p>
            <a:endParaRPr sz="1632"/>
          </a:p>
        </p:txBody>
      </p:sp>
      <p:sp>
        <p:nvSpPr>
          <p:cNvPr id="16" name="object 16"/>
          <p:cNvSpPr/>
          <p:nvPr/>
        </p:nvSpPr>
        <p:spPr>
          <a:xfrm>
            <a:off x="1829951" y="3158557"/>
            <a:ext cx="43762" cy="0"/>
          </a:xfrm>
          <a:custGeom>
            <a:avLst/>
            <a:gdLst/>
            <a:ahLst/>
            <a:cxnLst/>
            <a:rect l="l" t="t" r="r" b="b"/>
            <a:pathLst>
              <a:path w="48260">
                <a:moveTo>
                  <a:pt x="0" y="0"/>
                </a:moveTo>
                <a:lnTo>
                  <a:pt x="48259" y="0"/>
                </a:lnTo>
              </a:path>
            </a:pathLst>
          </a:custGeom>
          <a:ln w="13969">
            <a:solidFill>
              <a:srgbClr val="000000"/>
            </a:solidFill>
          </a:ln>
        </p:spPr>
        <p:txBody>
          <a:bodyPr wrap="square" lIns="0" tIns="0" rIns="0" bIns="0" rtlCol="0"/>
          <a:lstStyle/>
          <a:p>
            <a:endParaRPr sz="1632"/>
          </a:p>
        </p:txBody>
      </p:sp>
      <p:sp>
        <p:nvSpPr>
          <p:cNvPr id="17" name="object 17"/>
          <p:cNvSpPr/>
          <p:nvPr/>
        </p:nvSpPr>
        <p:spPr>
          <a:xfrm>
            <a:off x="1867379" y="2856252"/>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8" name="object 18"/>
          <p:cNvSpPr/>
          <p:nvPr/>
        </p:nvSpPr>
        <p:spPr>
          <a:xfrm>
            <a:off x="1829951" y="2849341"/>
            <a:ext cx="43762" cy="0"/>
          </a:xfrm>
          <a:custGeom>
            <a:avLst/>
            <a:gdLst/>
            <a:ahLst/>
            <a:cxnLst/>
            <a:rect l="l" t="t" r="r" b="b"/>
            <a:pathLst>
              <a:path w="48260">
                <a:moveTo>
                  <a:pt x="0" y="0"/>
                </a:moveTo>
                <a:lnTo>
                  <a:pt x="48259" y="0"/>
                </a:lnTo>
              </a:path>
            </a:pathLst>
          </a:custGeom>
          <a:ln w="15240">
            <a:solidFill>
              <a:srgbClr val="000000"/>
            </a:solidFill>
          </a:ln>
        </p:spPr>
        <p:txBody>
          <a:bodyPr wrap="square" lIns="0" tIns="0" rIns="0" bIns="0" rtlCol="0"/>
          <a:lstStyle/>
          <a:p>
            <a:endParaRPr sz="1632"/>
          </a:p>
        </p:txBody>
      </p:sp>
      <p:sp>
        <p:nvSpPr>
          <p:cNvPr id="19" name="object 19"/>
          <p:cNvSpPr/>
          <p:nvPr/>
        </p:nvSpPr>
        <p:spPr>
          <a:xfrm>
            <a:off x="1384267" y="3221320"/>
            <a:ext cx="529753" cy="0"/>
          </a:xfrm>
          <a:custGeom>
            <a:avLst/>
            <a:gdLst/>
            <a:ahLst/>
            <a:cxnLst/>
            <a:rect l="l" t="t" r="r" b="b"/>
            <a:pathLst>
              <a:path w="584200">
                <a:moveTo>
                  <a:pt x="0" y="0"/>
                </a:moveTo>
                <a:lnTo>
                  <a:pt x="584199" y="0"/>
                </a:lnTo>
              </a:path>
            </a:pathLst>
          </a:custGeom>
          <a:ln w="15239">
            <a:solidFill>
              <a:srgbClr val="000000"/>
            </a:solidFill>
          </a:ln>
        </p:spPr>
        <p:txBody>
          <a:bodyPr wrap="square" lIns="0" tIns="0" rIns="0" bIns="0" rtlCol="0"/>
          <a:lstStyle/>
          <a:p>
            <a:endParaRPr sz="1632"/>
          </a:p>
        </p:txBody>
      </p:sp>
      <p:sp>
        <p:nvSpPr>
          <p:cNvPr id="20" name="object 20"/>
          <p:cNvSpPr/>
          <p:nvPr/>
        </p:nvSpPr>
        <p:spPr>
          <a:xfrm>
            <a:off x="1520161" y="3298480"/>
            <a:ext cx="153168" cy="228024"/>
          </a:xfrm>
          <a:custGeom>
            <a:avLst/>
            <a:gdLst/>
            <a:ahLst/>
            <a:cxnLst/>
            <a:rect l="l" t="t" r="r" b="b"/>
            <a:pathLst>
              <a:path w="168910" h="251460">
                <a:moveTo>
                  <a:pt x="86360" y="90170"/>
                </a:moveTo>
                <a:lnTo>
                  <a:pt x="55185" y="99119"/>
                </a:lnTo>
                <a:lnTo>
                  <a:pt x="27463" y="122713"/>
                </a:lnTo>
                <a:lnTo>
                  <a:pt x="7600" y="156071"/>
                </a:lnTo>
                <a:lnTo>
                  <a:pt x="0" y="194310"/>
                </a:lnTo>
                <a:lnTo>
                  <a:pt x="3432" y="217170"/>
                </a:lnTo>
                <a:lnTo>
                  <a:pt x="13176" y="235267"/>
                </a:lnTo>
                <a:lnTo>
                  <a:pt x="28396" y="247173"/>
                </a:lnTo>
                <a:lnTo>
                  <a:pt x="48260" y="251460"/>
                </a:lnTo>
                <a:lnTo>
                  <a:pt x="55046" y="250666"/>
                </a:lnTo>
                <a:lnTo>
                  <a:pt x="65404" y="247014"/>
                </a:lnTo>
                <a:lnTo>
                  <a:pt x="70392" y="243840"/>
                </a:lnTo>
                <a:lnTo>
                  <a:pt x="48260" y="243840"/>
                </a:lnTo>
                <a:lnTo>
                  <a:pt x="37187" y="240446"/>
                </a:lnTo>
                <a:lnTo>
                  <a:pt x="30162" y="231933"/>
                </a:lnTo>
                <a:lnTo>
                  <a:pt x="26471" y="220801"/>
                </a:lnTo>
                <a:lnTo>
                  <a:pt x="25400" y="209550"/>
                </a:lnTo>
                <a:lnTo>
                  <a:pt x="27324" y="192266"/>
                </a:lnTo>
                <a:lnTo>
                  <a:pt x="38794" y="148649"/>
                </a:lnTo>
                <a:lnTo>
                  <a:pt x="65087" y="107950"/>
                </a:lnTo>
                <a:lnTo>
                  <a:pt x="86360" y="99060"/>
                </a:lnTo>
                <a:lnTo>
                  <a:pt x="108508" y="99060"/>
                </a:lnTo>
                <a:lnTo>
                  <a:pt x="105727" y="96361"/>
                </a:lnTo>
                <a:lnTo>
                  <a:pt x="96877" y="91777"/>
                </a:lnTo>
                <a:lnTo>
                  <a:pt x="86360" y="90170"/>
                </a:lnTo>
                <a:close/>
              </a:path>
              <a:path w="168910" h="251460">
                <a:moveTo>
                  <a:pt x="115569" y="223520"/>
                </a:moveTo>
                <a:lnTo>
                  <a:pt x="93980" y="223520"/>
                </a:lnTo>
                <a:lnTo>
                  <a:pt x="97690" y="234314"/>
                </a:lnTo>
                <a:lnTo>
                  <a:pt x="104616" y="243204"/>
                </a:lnTo>
                <a:lnTo>
                  <a:pt x="114161" y="249237"/>
                </a:lnTo>
                <a:lnTo>
                  <a:pt x="125730" y="251460"/>
                </a:lnTo>
                <a:lnTo>
                  <a:pt x="135076" y="250070"/>
                </a:lnTo>
                <a:lnTo>
                  <a:pt x="142398" y="246062"/>
                </a:lnTo>
                <a:lnTo>
                  <a:pt x="144365" y="243840"/>
                </a:lnTo>
                <a:lnTo>
                  <a:pt x="116839" y="243840"/>
                </a:lnTo>
                <a:lnTo>
                  <a:pt x="115649" y="234314"/>
                </a:lnTo>
                <a:lnTo>
                  <a:pt x="115569" y="223520"/>
                </a:lnTo>
                <a:close/>
              </a:path>
              <a:path w="168910" h="251460">
                <a:moveTo>
                  <a:pt x="108508" y="99060"/>
                </a:moveTo>
                <a:lnTo>
                  <a:pt x="86360" y="99060"/>
                </a:lnTo>
                <a:lnTo>
                  <a:pt x="100905" y="103643"/>
                </a:lnTo>
                <a:lnTo>
                  <a:pt x="109378" y="113823"/>
                </a:lnTo>
                <a:lnTo>
                  <a:pt x="113327" y="124241"/>
                </a:lnTo>
                <a:lnTo>
                  <a:pt x="114300" y="129540"/>
                </a:lnTo>
                <a:lnTo>
                  <a:pt x="114300" y="133350"/>
                </a:lnTo>
                <a:lnTo>
                  <a:pt x="113030" y="135890"/>
                </a:lnTo>
                <a:lnTo>
                  <a:pt x="95250" y="204470"/>
                </a:lnTo>
                <a:lnTo>
                  <a:pt x="93980" y="210820"/>
                </a:lnTo>
                <a:lnTo>
                  <a:pt x="93980" y="212090"/>
                </a:lnTo>
                <a:lnTo>
                  <a:pt x="88900" y="218440"/>
                </a:lnTo>
                <a:lnTo>
                  <a:pt x="77013" y="230445"/>
                </a:lnTo>
                <a:lnTo>
                  <a:pt x="66198" y="238283"/>
                </a:lnTo>
                <a:lnTo>
                  <a:pt x="56574" y="242550"/>
                </a:lnTo>
                <a:lnTo>
                  <a:pt x="48260" y="243840"/>
                </a:lnTo>
                <a:lnTo>
                  <a:pt x="70392" y="243840"/>
                </a:lnTo>
                <a:lnTo>
                  <a:pt x="78620" y="238601"/>
                </a:lnTo>
                <a:lnTo>
                  <a:pt x="93980" y="223520"/>
                </a:lnTo>
                <a:lnTo>
                  <a:pt x="115569" y="223520"/>
                </a:lnTo>
                <a:lnTo>
                  <a:pt x="115569" y="218440"/>
                </a:lnTo>
                <a:lnTo>
                  <a:pt x="116839" y="215900"/>
                </a:lnTo>
                <a:lnTo>
                  <a:pt x="118110" y="209550"/>
                </a:lnTo>
                <a:lnTo>
                  <a:pt x="142090" y="113030"/>
                </a:lnTo>
                <a:lnTo>
                  <a:pt x="119380" y="113030"/>
                </a:lnTo>
                <a:lnTo>
                  <a:pt x="113149" y="103564"/>
                </a:lnTo>
                <a:lnTo>
                  <a:pt x="108508" y="99060"/>
                </a:lnTo>
                <a:close/>
              </a:path>
              <a:path w="168910" h="251460">
                <a:moveTo>
                  <a:pt x="163830" y="193040"/>
                </a:moveTo>
                <a:lnTo>
                  <a:pt x="154939" y="193040"/>
                </a:lnTo>
                <a:lnTo>
                  <a:pt x="154939" y="194310"/>
                </a:lnTo>
                <a:lnTo>
                  <a:pt x="153669" y="199390"/>
                </a:lnTo>
                <a:lnTo>
                  <a:pt x="149324" y="215979"/>
                </a:lnTo>
                <a:lnTo>
                  <a:pt x="143668" y="230187"/>
                </a:lnTo>
                <a:lnTo>
                  <a:pt x="136346" y="240109"/>
                </a:lnTo>
                <a:lnTo>
                  <a:pt x="127000" y="243840"/>
                </a:lnTo>
                <a:lnTo>
                  <a:pt x="144365" y="243840"/>
                </a:lnTo>
                <a:lnTo>
                  <a:pt x="162937" y="200064"/>
                </a:lnTo>
                <a:lnTo>
                  <a:pt x="163830" y="195580"/>
                </a:lnTo>
                <a:lnTo>
                  <a:pt x="163830" y="193040"/>
                </a:lnTo>
                <a:close/>
              </a:path>
              <a:path w="168910" h="251460">
                <a:moveTo>
                  <a:pt x="168910" y="0"/>
                </a:moveTo>
                <a:lnTo>
                  <a:pt x="165100" y="0"/>
                </a:lnTo>
                <a:lnTo>
                  <a:pt x="156170" y="615"/>
                </a:lnTo>
                <a:lnTo>
                  <a:pt x="142239" y="2063"/>
                </a:lnTo>
                <a:lnTo>
                  <a:pt x="128309" y="3750"/>
                </a:lnTo>
                <a:lnTo>
                  <a:pt x="119380" y="5080"/>
                </a:lnTo>
                <a:lnTo>
                  <a:pt x="116839" y="5080"/>
                </a:lnTo>
                <a:lnTo>
                  <a:pt x="115569" y="6350"/>
                </a:lnTo>
                <a:lnTo>
                  <a:pt x="115569" y="15240"/>
                </a:lnTo>
                <a:lnTo>
                  <a:pt x="139700" y="15240"/>
                </a:lnTo>
                <a:lnTo>
                  <a:pt x="140969" y="17780"/>
                </a:lnTo>
                <a:lnTo>
                  <a:pt x="140969" y="21590"/>
                </a:lnTo>
                <a:lnTo>
                  <a:pt x="139700" y="29210"/>
                </a:lnTo>
                <a:lnTo>
                  <a:pt x="119380" y="113030"/>
                </a:lnTo>
                <a:lnTo>
                  <a:pt x="142090" y="113030"/>
                </a:lnTo>
                <a:lnTo>
                  <a:pt x="168910" y="5080"/>
                </a:lnTo>
                <a:lnTo>
                  <a:pt x="168910" y="0"/>
                </a:lnTo>
                <a:close/>
              </a:path>
            </a:pathLst>
          </a:custGeom>
          <a:solidFill>
            <a:srgbClr val="000000"/>
          </a:solidFill>
        </p:spPr>
        <p:txBody>
          <a:bodyPr wrap="square" lIns="0" tIns="0" rIns="0" bIns="0" rtlCol="0"/>
          <a:lstStyle/>
          <a:p>
            <a:endParaRPr sz="1632"/>
          </a:p>
        </p:txBody>
      </p:sp>
      <p:sp>
        <p:nvSpPr>
          <p:cNvPr id="21" name="object 21"/>
          <p:cNvSpPr/>
          <p:nvPr/>
        </p:nvSpPr>
        <p:spPr>
          <a:xfrm>
            <a:off x="1681390" y="3320362"/>
            <a:ext cx="99041" cy="204991"/>
          </a:xfrm>
          <a:custGeom>
            <a:avLst/>
            <a:gdLst/>
            <a:ahLst/>
            <a:cxnLst/>
            <a:rect l="l" t="t" r="r" b="b"/>
            <a:pathLst>
              <a:path w="109219" h="226060">
                <a:moveTo>
                  <a:pt x="64769" y="80010"/>
                </a:moveTo>
                <a:lnTo>
                  <a:pt x="40639" y="80010"/>
                </a:lnTo>
                <a:lnTo>
                  <a:pt x="26292" y="139104"/>
                </a:lnTo>
                <a:lnTo>
                  <a:pt x="18256" y="171767"/>
                </a:lnTo>
                <a:lnTo>
                  <a:pt x="14743" y="186809"/>
                </a:lnTo>
                <a:lnTo>
                  <a:pt x="13969" y="193039"/>
                </a:lnTo>
                <a:lnTo>
                  <a:pt x="16450" y="206236"/>
                </a:lnTo>
                <a:lnTo>
                  <a:pt x="23336" y="216693"/>
                </a:lnTo>
                <a:lnTo>
                  <a:pt x="33793" y="223579"/>
                </a:lnTo>
                <a:lnTo>
                  <a:pt x="46989" y="226060"/>
                </a:lnTo>
                <a:lnTo>
                  <a:pt x="69609" y="218439"/>
                </a:lnTo>
                <a:lnTo>
                  <a:pt x="40639" y="218439"/>
                </a:lnTo>
                <a:lnTo>
                  <a:pt x="36830" y="214629"/>
                </a:lnTo>
                <a:lnTo>
                  <a:pt x="36830" y="190500"/>
                </a:lnTo>
                <a:lnTo>
                  <a:pt x="39369" y="185419"/>
                </a:lnTo>
                <a:lnTo>
                  <a:pt x="64769" y="80010"/>
                </a:lnTo>
                <a:close/>
              </a:path>
              <a:path w="109219" h="226060">
                <a:moveTo>
                  <a:pt x="102869" y="167639"/>
                </a:moveTo>
                <a:lnTo>
                  <a:pt x="96519" y="167639"/>
                </a:lnTo>
                <a:lnTo>
                  <a:pt x="95250" y="168910"/>
                </a:lnTo>
                <a:lnTo>
                  <a:pt x="93980" y="172719"/>
                </a:lnTo>
                <a:lnTo>
                  <a:pt x="82014" y="195401"/>
                </a:lnTo>
                <a:lnTo>
                  <a:pt x="69691" y="209391"/>
                </a:lnTo>
                <a:lnTo>
                  <a:pt x="58082" y="216475"/>
                </a:lnTo>
                <a:lnTo>
                  <a:pt x="48260" y="218439"/>
                </a:lnTo>
                <a:lnTo>
                  <a:pt x="69609" y="218439"/>
                </a:lnTo>
                <a:lnTo>
                  <a:pt x="71258" y="217884"/>
                </a:lnTo>
                <a:lnTo>
                  <a:pt x="88741" y="199707"/>
                </a:lnTo>
                <a:lnTo>
                  <a:pt x="99317" y="181054"/>
                </a:lnTo>
                <a:lnTo>
                  <a:pt x="102752" y="171767"/>
                </a:lnTo>
                <a:lnTo>
                  <a:pt x="102869" y="167639"/>
                </a:lnTo>
                <a:close/>
              </a:path>
              <a:path w="109219" h="226060">
                <a:moveTo>
                  <a:pt x="109219" y="68579"/>
                </a:moveTo>
                <a:lnTo>
                  <a:pt x="0" y="68579"/>
                </a:lnTo>
                <a:lnTo>
                  <a:pt x="0" y="80010"/>
                </a:lnTo>
                <a:lnTo>
                  <a:pt x="109219" y="80010"/>
                </a:lnTo>
                <a:lnTo>
                  <a:pt x="109219" y="68579"/>
                </a:lnTo>
                <a:close/>
              </a:path>
              <a:path w="109219" h="226060">
                <a:moveTo>
                  <a:pt x="78739" y="0"/>
                </a:moveTo>
                <a:lnTo>
                  <a:pt x="60960" y="0"/>
                </a:lnTo>
                <a:lnTo>
                  <a:pt x="58380" y="12858"/>
                </a:lnTo>
                <a:lnTo>
                  <a:pt x="44450" y="68579"/>
                </a:lnTo>
                <a:lnTo>
                  <a:pt x="68580" y="68579"/>
                </a:lnTo>
                <a:lnTo>
                  <a:pt x="76120" y="38735"/>
                </a:lnTo>
                <a:lnTo>
                  <a:pt x="80327" y="21272"/>
                </a:lnTo>
                <a:lnTo>
                  <a:pt x="82176" y="12700"/>
                </a:lnTo>
                <a:lnTo>
                  <a:pt x="82550" y="10160"/>
                </a:lnTo>
                <a:lnTo>
                  <a:pt x="82550" y="3810"/>
                </a:lnTo>
                <a:lnTo>
                  <a:pt x="78739" y="0"/>
                </a:lnTo>
                <a:close/>
              </a:path>
            </a:pathLst>
          </a:custGeom>
          <a:solidFill>
            <a:srgbClr val="000000"/>
          </a:solidFill>
        </p:spPr>
        <p:txBody>
          <a:bodyPr wrap="square" lIns="0" tIns="0" rIns="0" bIns="0" rtlCol="0"/>
          <a:lstStyle/>
          <a:p>
            <a:endParaRPr sz="1632"/>
          </a:p>
        </p:txBody>
      </p:sp>
      <p:sp>
        <p:nvSpPr>
          <p:cNvPr id="22" name="object 22"/>
          <p:cNvSpPr/>
          <p:nvPr/>
        </p:nvSpPr>
        <p:spPr>
          <a:xfrm>
            <a:off x="2059128" y="3189650"/>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23" name="object 23"/>
          <p:cNvSpPr/>
          <p:nvPr/>
        </p:nvSpPr>
        <p:spPr>
          <a:xfrm>
            <a:off x="2059128" y="3251840"/>
            <a:ext cx="215356" cy="0"/>
          </a:xfrm>
          <a:custGeom>
            <a:avLst/>
            <a:gdLst/>
            <a:ahLst/>
            <a:cxnLst/>
            <a:rect l="l" t="t" r="r" b="b"/>
            <a:pathLst>
              <a:path w="237489">
                <a:moveTo>
                  <a:pt x="0" y="0"/>
                </a:moveTo>
                <a:lnTo>
                  <a:pt x="237489" y="0"/>
                </a:lnTo>
              </a:path>
            </a:pathLst>
          </a:custGeom>
          <a:ln w="13969">
            <a:solidFill>
              <a:srgbClr val="000000"/>
            </a:solidFill>
          </a:ln>
        </p:spPr>
        <p:txBody>
          <a:bodyPr wrap="square" lIns="0" tIns="0" rIns="0" bIns="0" rtlCol="0"/>
          <a:lstStyle/>
          <a:p>
            <a:endParaRPr sz="1632"/>
          </a:p>
        </p:txBody>
      </p:sp>
      <p:sp>
        <p:nvSpPr>
          <p:cNvPr id="24" name="object 24"/>
          <p:cNvSpPr/>
          <p:nvPr/>
        </p:nvSpPr>
        <p:spPr>
          <a:xfrm>
            <a:off x="2405769" y="3221320"/>
            <a:ext cx="198082" cy="0"/>
          </a:xfrm>
          <a:custGeom>
            <a:avLst/>
            <a:gdLst/>
            <a:ahLst/>
            <a:cxnLst/>
            <a:rect l="l" t="t" r="r" b="b"/>
            <a:pathLst>
              <a:path w="218439">
                <a:moveTo>
                  <a:pt x="0" y="0"/>
                </a:moveTo>
                <a:lnTo>
                  <a:pt x="218439" y="0"/>
                </a:lnTo>
              </a:path>
            </a:pathLst>
          </a:custGeom>
          <a:ln w="15239">
            <a:solidFill>
              <a:srgbClr val="000000"/>
            </a:solidFill>
          </a:ln>
        </p:spPr>
        <p:txBody>
          <a:bodyPr wrap="square" lIns="0" tIns="0" rIns="0" bIns="0" rtlCol="0"/>
          <a:lstStyle/>
          <a:p>
            <a:endParaRPr sz="1632"/>
          </a:p>
        </p:txBody>
      </p:sp>
      <p:sp>
        <p:nvSpPr>
          <p:cNvPr id="25" name="object 25"/>
          <p:cNvSpPr/>
          <p:nvPr/>
        </p:nvSpPr>
        <p:spPr>
          <a:xfrm>
            <a:off x="2656826" y="3086580"/>
            <a:ext cx="107102" cy="215356"/>
          </a:xfrm>
          <a:custGeom>
            <a:avLst/>
            <a:gdLst/>
            <a:ahLst/>
            <a:cxnLst/>
            <a:rect l="l" t="t" r="r" b="b"/>
            <a:pathLst>
              <a:path w="118110" h="237489">
                <a:moveTo>
                  <a:pt x="118110" y="226060"/>
                </a:moveTo>
                <a:lnTo>
                  <a:pt x="1270" y="226060"/>
                </a:lnTo>
                <a:lnTo>
                  <a:pt x="1270" y="237489"/>
                </a:lnTo>
                <a:lnTo>
                  <a:pt x="13612" y="236755"/>
                </a:lnTo>
                <a:lnTo>
                  <a:pt x="29527" y="236378"/>
                </a:lnTo>
                <a:lnTo>
                  <a:pt x="118110" y="236220"/>
                </a:lnTo>
                <a:lnTo>
                  <a:pt x="118110" y="226060"/>
                </a:lnTo>
                <a:close/>
              </a:path>
              <a:path w="118110" h="237489">
                <a:moveTo>
                  <a:pt x="118110" y="236220"/>
                </a:moveTo>
                <a:lnTo>
                  <a:pt x="59690" y="236220"/>
                </a:lnTo>
                <a:lnTo>
                  <a:pt x="72925" y="236239"/>
                </a:lnTo>
                <a:lnTo>
                  <a:pt x="89376" y="236378"/>
                </a:lnTo>
                <a:lnTo>
                  <a:pt x="105588" y="236755"/>
                </a:lnTo>
                <a:lnTo>
                  <a:pt x="118110" y="237489"/>
                </a:lnTo>
                <a:lnTo>
                  <a:pt x="118110" y="236220"/>
                </a:lnTo>
                <a:close/>
              </a:path>
              <a:path w="118110" h="237489">
                <a:moveTo>
                  <a:pt x="72390" y="24129"/>
                </a:moveTo>
                <a:lnTo>
                  <a:pt x="45720" y="24129"/>
                </a:lnTo>
                <a:lnTo>
                  <a:pt x="45720" y="208279"/>
                </a:lnTo>
                <a:lnTo>
                  <a:pt x="45025" y="216951"/>
                </a:lnTo>
                <a:lnTo>
                  <a:pt x="41116" y="222408"/>
                </a:lnTo>
                <a:lnTo>
                  <a:pt x="31253" y="225246"/>
                </a:lnTo>
                <a:lnTo>
                  <a:pt x="12700" y="226060"/>
                </a:lnTo>
                <a:lnTo>
                  <a:pt x="106680" y="226060"/>
                </a:lnTo>
                <a:lnTo>
                  <a:pt x="87391" y="225246"/>
                </a:lnTo>
                <a:lnTo>
                  <a:pt x="77152" y="222408"/>
                </a:lnTo>
                <a:lnTo>
                  <a:pt x="73104" y="216951"/>
                </a:lnTo>
                <a:lnTo>
                  <a:pt x="72390" y="208279"/>
                </a:lnTo>
                <a:lnTo>
                  <a:pt x="72390" y="24129"/>
                </a:lnTo>
                <a:close/>
              </a:path>
              <a:path w="118110" h="237489">
                <a:moveTo>
                  <a:pt x="72390" y="0"/>
                </a:moveTo>
                <a:lnTo>
                  <a:pt x="64770" y="0"/>
                </a:lnTo>
                <a:lnTo>
                  <a:pt x="46970" y="13215"/>
                </a:lnTo>
                <a:lnTo>
                  <a:pt x="28098" y="20002"/>
                </a:lnTo>
                <a:lnTo>
                  <a:pt x="11370" y="22502"/>
                </a:lnTo>
                <a:lnTo>
                  <a:pt x="0" y="22860"/>
                </a:lnTo>
                <a:lnTo>
                  <a:pt x="0" y="34289"/>
                </a:lnTo>
                <a:lnTo>
                  <a:pt x="7322" y="34131"/>
                </a:lnTo>
                <a:lnTo>
                  <a:pt x="18573" y="33020"/>
                </a:lnTo>
                <a:lnTo>
                  <a:pt x="31968" y="30003"/>
                </a:lnTo>
                <a:lnTo>
                  <a:pt x="45720" y="24129"/>
                </a:lnTo>
                <a:lnTo>
                  <a:pt x="72390" y="24129"/>
                </a:lnTo>
                <a:lnTo>
                  <a:pt x="72390" y="0"/>
                </a:lnTo>
                <a:close/>
              </a:path>
            </a:pathLst>
          </a:custGeom>
          <a:solidFill>
            <a:srgbClr val="000000"/>
          </a:solidFill>
        </p:spPr>
        <p:txBody>
          <a:bodyPr wrap="square" lIns="0" tIns="0" rIns="0" bIns="0" rtlCol="0"/>
          <a:lstStyle/>
          <a:p>
            <a:endParaRPr sz="1632"/>
          </a:p>
        </p:txBody>
      </p:sp>
      <p:sp>
        <p:nvSpPr>
          <p:cNvPr id="26" name="object 26"/>
          <p:cNvSpPr/>
          <p:nvPr/>
        </p:nvSpPr>
        <p:spPr>
          <a:xfrm>
            <a:off x="2888306" y="3204046"/>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312" y="36730"/>
                </a:lnTo>
                <a:lnTo>
                  <a:pt x="32385" y="32861"/>
                </a:lnTo>
                <a:lnTo>
                  <a:pt x="36552" y="26848"/>
                </a:lnTo>
                <a:lnTo>
                  <a:pt x="38100" y="19050"/>
                </a:lnTo>
                <a:lnTo>
                  <a:pt x="36552" y="11787"/>
                </a:lnTo>
                <a:lnTo>
                  <a:pt x="32385" y="5715"/>
                </a:lnTo>
                <a:lnTo>
                  <a:pt x="26312" y="1547"/>
                </a:lnTo>
                <a:lnTo>
                  <a:pt x="19050" y="0"/>
                </a:lnTo>
                <a:close/>
              </a:path>
            </a:pathLst>
          </a:custGeom>
          <a:solidFill>
            <a:srgbClr val="000000"/>
          </a:solidFill>
        </p:spPr>
        <p:txBody>
          <a:bodyPr wrap="square" lIns="0" tIns="0" rIns="0" bIns="0" rtlCol="0"/>
          <a:lstStyle/>
          <a:p>
            <a:endParaRPr sz="1632"/>
          </a:p>
        </p:txBody>
      </p:sp>
      <p:sp>
        <p:nvSpPr>
          <p:cNvPr id="27" name="object 27"/>
          <p:cNvSpPr/>
          <p:nvPr/>
        </p:nvSpPr>
        <p:spPr>
          <a:xfrm>
            <a:off x="3029958" y="3159133"/>
            <a:ext cx="141651" cy="146258"/>
          </a:xfrm>
          <a:custGeom>
            <a:avLst/>
            <a:gdLst/>
            <a:ahLst/>
            <a:cxnLst/>
            <a:rect l="l" t="t" r="r" b="b"/>
            <a:pathLst>
              <a:path w="156210" h="161289">
                <a:moveTo>
                  <a:pt x="66594" y="7619"/>
                </a:moveTo>
                <a:lnTo>
                  <a:pt x="53339" y="7619"/>
                </a:lnTo>
                <a:lnTo>
                  <a:pt x="53339" y="19050"/>
                </a:lnTo>
                <a:lnTo>
                  <a:pt x="52933" y="25400"/>
                </a:lnTo>
                <a:lnTo>
                  <a:pt x="38655" y="71298"/>
                </a:lnTo>
                <a:lnTo>
                  <a:pt x="32385" y="90646"/>
                </a:lnTo>
                <a:lnTo>
                  <a:pt x="28971" y="104993"/>
                </a:lnTo>
                <a:lnTo>
                  <a:pt x="27939" y="116839"/>
                </a:lnTo>
                <a:lnTo>
                  <a:pt x="32980" y="140394"/>
                </a:lnTo>
                <a:lnTo>
                  <a:pt x="45402" y="153828"/>
                </a:lnTo>
                <a:lnTo>
                  <a:pt x="61158" y="159881"/>
                </a:lnTo>
                <a:lnTo>
                  <a:pt x="76200" y="161289"/>
                </a:lnTo>
                <a:lnTo>
                  <a:pt x="91528" y="153669"/>
                </a:lnTo>
                <a:lnTo>
                  <a:pt x="77469" y="153669"/>
                </a:lnTo>
                <a:lnTo>
                  <a:pt x="65266" y="151407"/>
                </a:lnTo>
                <a:lnTo>
                  <a:pt x="56991" y="145097"/>
                </a:lnTo>
                <a:lnTo>
                  <a:pt x="52288" y="135453"/>
                </a:lnTo>
                <a:lnTo>
                  <a:pt x="50800" y="123189"/>
                </a:lnTo>
                <a:lnTo>
                  <a:pt x="52546" y="107017"/>
                </a:lnTo>
                <a:lnTo>
                  <a:pt x="63658" y="69433"/>
                </a:lnTo>
                <a:lnTo>
                  <a:pt x="76200" y="36829"/>
                </a:lnTo>
                <a:lnTo>
                  <a:pt x="76200" y="29210"/>
                </a:lnTo>
                <a:lnTo>
                  <a:pt x="73957" y="17680"/>
                </a:lnTo>
                <a:lnTo>
                  <a:pt x="67786" y="8413"/>
                </a:lnTo>
                <a:lnTo>
                  <a:pt x="66594" y="7619"/>
                </a:lnTo>
                <a:close/>
              </a:path>
              <a:path w="156210" h="161289">
                <a:moveTo>
                  <a:pt x="140969" y="0"/>
                </a:moveTo>
                <a:lnTo>
                  <a:pt x="121919" y="22860"/>
                </a:lnTo>
                <a:lnTo>
                  <a:pt x="124459" y="24129"/>
                </a:lnTo>
                <a:lnTo>
                  <a:pt x="128269" y="27939"/>
                </a:lnTo>
                <a:lnTo>
                  <a:pt x="133469" y="33932"/>
                </a:lnTo>
                <a:lnTo>
                  <a:pt x="137477" y="40639"/>
                </a:lnTo>
                <a:lnTo>
                  <a:pt x="140057" y="48299"/>
                </a:lnTo>
                <a:lnTo>
                  <a:pt x="140969" y="57150"/>
                </a:lnTo>
                <a:lnTo>
                  <a:pt x="136941" y="78660"/>
                </a:lnTo>
                <a:lnTo>
                  <a:pt x="124936" y="111124"/>
                </a:lnTo>
                <a:lnTo>
                  <a:pt x="105072" y="140731"/>
                </a:lnTo>
                <a:lnTo>
                  <a:pt x="77469" y="153669"/>
                </a:lnTo>
                <a:lnTo>
                  <a:pt x="91528" y="153669"/>
                </a:lnTo>
                <a:lnTo>
                  <a:pt x="113883" y="142557"/>
                </a:lnTo>
                <a:lnTo>
                  <a:pt x="138588" y="100012"/>
                </a:lnTo>
                <a:lnTo>
                  <a:pt x="152102" y="54133"/>
                </a:lnTo>
                <a:lnTo>
                  <a:pt x="156209" y="25400"/>
                </a:lnTo>
                <a:lnTo>
                  <a:pt x="154543" y="13394"/>
                </a:lnTo>
                <a:lnTo>
                  <a:pt x="150495" y="5556"/>
                </a:lnTo>
                <a:lnTo>
                  <a:pt x="145494" y="1289"/>
                </a:lnTo>
                <a:lnTo>
                  <a:pt x="140969" y="0"/>
                </a:lnTo>
                <a:close/>
              </a:path>
              <a:path w="156210" h="161289">
                <a:moveTo>
                  <a:pt x="46989" y="0"/>
                </a:moveTo>
                <a:lnTo>
                  <a:pt x="10636" y="26352"/>
                </a:lnTo>
                <a:lnTo>
                  <a:pt x="0" y="58419"/>
                </a:lnTo>
                <a:lnTo>
                  <a:pt x="7619" y="58419"/>
                </a:lnTo>
                <a:lnTo>
                  <a:pt x="7619" y="57150"/>
                </a:lnTo>
                <a:lnTo>
                  <a:pt x="8889" y="53339"/>
                </a:lnTo>
                <a:lnTo>
                  <a:pt x="17323" y="30658"/>
                </a:lnTo>
                <a:lnTo>
                  <a:pt x="26828" y="16668"/>
                </a:lnTo>
                <a:lnTo>
                  <a:pt x="36572" y="9584"/>
                </a:lnTo>
                <a:lnTo>
                  <a:pt x="45719" y="7619"/>
                </a:lnTo>
                <a:lnTo>
                  <a:pt x="66594" y="7619"/>
                </a:lnTo>
                <a:lnTo>
                  <a:pt x="58519" y="2242"/>
                </a:lnTo>
                <a:lnTo>
                  <a:pt x="46989" y="0"/>
                </a:lnTo>
                <a:close/>
              </a:path>
            </a:pathLst>
          </a:custGeom>
          <a:solidFill>
            <a:srgbClr val="000000"/>
          </a:solidFill>
        </p:spPr>
        <p:txBody>
          <a:bodyPr wrap="square" lIns="0" tIns="0" rIns="0" bIns="0" rtlCol="0"/>
          <a:lstStyle/>
          <a:p>
            <a:endParaRPr sz="1632"/>
          </a:p>
        </p:txBody>
      </p:sp>
      <p:sp>
        <p:nvSpPr>
          <p:cNvPr id="28" name="object 28"/>
          <p:cNvSpPr/>
          <p:nvPr/>
        </p:nvSpPr>
        <p:spPr>
          <a:xfrm>
            <a:off x="3293682" y="3189650"/>
            <a:ext cx="214205" cy="0"/>
          </a:xfrm>
          <a:custGeom>
            <a:avLst/>
            <a:gdLst/>
            <a:ahLst/>
            <a:cxnLst/>
            <a:rect l="l" t="t" r="r" b="b"/>
            <a:pathLst>
              <a:path w="236220">
                <a:moveTo>
                  <a:pt x="0" y="0"/>
                </a:moveTo>
                <a:lnTo>
                  <a:pt x="236220" y="0"/>
                </a:lnTo>
              </a:path>
            </a:pathLst>
          </a:custGeom>
          <a:ln w="13970">
            <a:solidFill>
              <a:srgbClr val="000000"/>
            </a:solidFill>
          </a:ln>
        </p:spPr>
        <p:txBody>
          <a:bodyPr wrap="square" lIns="0" tIns="0" rIns="0" bIns="0" rtlCol="0"/>
          <a:lstStyle/>
          <a:p>
            <a:endParaRPr sz="1632"/>
          </a:p>
        </p:txBody>
      </p:sp>
      <p:sp>
        <p:nvSpPr>
          <p:cNvPr id="29" name="object 29"/>
          <p:cNvSpPr/>
          <p:nvPr/>
        </p:nvSpPr>
        <p:spPr>
          <a:xfrm>
            <a:off x="3293682" y="3251840"/>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30" name="object 30"/>
          <p:cNvSpPr/>
          <p:nvPr/>
        </p:nvSpPr>
        <p:spPr>
          <a:xfrm>
            <a:off x="3640325" y="3221320"/>
            <a:ext cx="198082" cy="0"/>
          </a:xfrm>
          <a:custGeom>
            <a:avLst/>
            <a:gdLst/>
            <a:ahLst/>
            <a:cxnLst/>
            <a:rect l="l" t="t" r="r" b="b"/>
            <a:pathLst>
              <a:path w="218439">
                <a:moveTo>
                  <a:pt x="0" y="0"/>
                </a:moveTo>
                <a:lnTo>
                  <a:pt x="218439" y="0"/>
                </a:lnTo>
              </a:path>
            </a:pathLst>
          </a:custGeom>
          <a:ln w="15239">
            <a:solidFill>
              <a:srgbClr val="000000"/>
            </a:solidFill>
          </a:ln>
        </p:spPr>
        <p:txBody>
          <a:bodyPr wrap="square" lIns="0" tIns="0" rIns="0" bIns="0" rtlCol="0"/>
          <a:lstStyle/>
          <a:p>
            <a:endParaRPr sz="1632"/>
          </a:p>
        </p:txBody>
      </p:sp>
      <p:sp>
        <p:nvSpPr>
          <p:cNvPr id="31" name="object 31"/>
          <p:cNvSpPr/>
          <p:nvPr/>
        </p:nvSpPr>
        <p:spPr>
          <a:xfrm>
            <a:off x="3891382" y="3086580"/>
            <a:ext cx="107102" cy="215356"/>
          </a:xfrm>
          <a:custGeom>
            <a:avLst/>
            <a:gdLst/>
            <a:ahLst/>
            <a:cxnLst/>
            <a:rect l="l" t="t" r="r" b="b"/>
            <a:pathLst>
              <a:path w="118110" h="237489">
                <a:moveTo>
                  <a:pt x="118110" y="226060"/>
                </a:moveTo>
                <a:lnTo>
                  <a:pt x="2540" y="226060"/>
                </a:lnTo>
                <a:lnTo>
                  <a:pt x="2540" y="237489"/>
                </a:lnTo>
                <a:lnTo>
                  <a:pt x="14882" y="236755"/>
                </a:lnTo>
                <a:lnTo>
                  <a:pt x="30797" y="236378"/>
                </a:lnTo>
                <a:lnTo>
                  <a:pt x="118110" y="236220"/>
                </a:lnTo>
                <a:lnTo>
                  <a:pt x="118110" y="226060"/>
                </a:lnTo>
                <a:close/>
              </a:path>
              <a:path w="118110" h="237489">
                <a:moveTo>
                  <a:pt x="118110" y="236220"/>
                </a:moveTo>
                <a:lnTo>
                  <a:pt x="60960" y="236220"/>
                </a:lnTo>
                <a:lnTo>
                  <a:pt x="73997" y="236239"/>
                </a:lnTo>
                <a:lnTo>
                  <a:pt x="90011" y="236378"/>
                </a:lnTo>
                <a:lnTo>
                  <a:pt x="105787" y="236755"/>
                </a:lnTo>
                <a:lnTo>
                  <a:pt x="118110" y="237489"/>
                </a:lnTo>
                <a:lnTo>
                  <a:pt x="118110" y="236220"/>
                </a:lnTo>
                <a:close/>
              </a:path>
              <a:path w="118110" h="237489">
                <a:moveTo>
                  <a:pt x="73660" y="24129"/>
                </a:moveTo>
                <a:lnTo>
                  <a:pt x="45720" y="24129"/>
                </a:lnTo>
                <a:lnTo>
                  <a:pt x="45720" y="208279"/>
                </a:lnTo>
                <a:lnTo>
                  <a:pt x="45204" y="216951"/>
                </a:lnTo>
                <a:lnTo>
                  <a:pt x="41592" y="222408"/>
                </a:lnTo>
                <a:lnTo>
                  <a:pt x="31789" y="225246"/>
                </a:lnTo>
                <a:lnTo>
                  <a:pt x="12700" y="226060"/>
                </a:lnTo>
                <a:lnTo>
                  <a:pt x="106680" y="226060"/>
                </a:lnTo>
                <a:lnTo>
                  <a:pt x="88126" y="225246"/>
                </a:lnTo>
                <a:lnTo>
                  <a:pt x="78263" y="222408"/>
                </a:lnTo>
                <a:lnTo>
                  <a:pt x="74354" y="216951"/>
                </a:lnTo>
                <a:lnTo>
                  <a:pt x="73660" y="208279"/>
                </a:lnTo>
                <a:lnTo>
                  <a:pt x="73660" y="24129"/>
                </a:lnTo>
                <a:close/>
              </a:path>
              <a:path w="118110" h="237489">
                <a:moveTo>
                  <a:pt x="73660" y="0"/>
                </a:moveTo>
                <a:lnTo>
                  <a:pt x="64770" y="0"/>
                </a:lnTo>
                <a:lnTo>
                  <a:pt x="47148" y="13215"/>
                </a:lnTo>
                <a:lnTo>
                  <a:pt x="28575" y="20002"/>
                </a:lnTo>
                <a:lnTo>
                  <a:pt x="11906" y="22502"/>
                </a:lnTo>
                <a:lnTo>
                  <a:pt x="0" y="22860"/>
                </a:lnTo>
                <a:lnTo>
                  <a:pt x="0" y="34289"/>
                </a:lnTo>
                <a:lnTo>
                  <a:pt x="7858" y="34131"/>
                </a:lnTo>
                <a:lnTo>
                  <a:pt x="19050" y="33020"/>
                </a:lnTo>
                <a:lnTo>
                  <a:pt x="32146" y="30003"/>
                </a:lnTo>
                <a:lnTo>
                  <a:pt x="45720" y="24129"/>
                </a:lnTo>
                <a:lnTo>
                  <a:pt x="73660" y="24129"/>
                </a:lnTo>
                <a:lnTo>
                  <a:pt x="73660" y="0"/>
                </a:lnTo>
                <a:close/>
              </a:path>
            </a:pathLst>
          </a:custGeom>
          <a:solidFill>
            <a:srgbClr val="000000"/>
          </a:solidFill>
        </p:spPr>
        <p:txBody>
          <a:bodyPr wrap="square" lIns="0" tIns="0" rIns="0" bIns="0" rtlCol="0"/>
          <a:lstStyle/>
          <a:p>
            <a:endParaRPr sz="1632"/>
          </a:p>
        </p:txBody>
      </p:sp>
      <p:sp>
        <p:nvSpPr>
          <p:cNvPr id="32" name="object 32"/>
          <p:cNvSpPr/>
          <p:nvPr/>
        </p:nvSpPr>
        <p:spPr>
          <a:xfrm>
            <a:off x="4121709" y="3204046"/>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00"/>
          </a:solidFill>
        </p:spPr>
        <p:txBody>
          <a:bodyPr wrap="square" lIns="0" tIns="0" rIns="0" bIns="0" rtlCol="0"/>
          <a:lstStyle/>
          <a:p>
            <a:endParaRPr sz="1632"/>
          </a:p>
        </p:txBody>
      </p:sp>
      <p:sp>
        <p:nvSpPr>
          <p:cNvPr id="33" name="object 33"/>
          <p:cNvSpPr/>
          <p:nvPr/>
        </p:nvSpPr>
        <p:spPr>
          <a:xfrm>
            <a:off x="4272574" y="3077366"/>
            <a:ext cx="146258" cy="228024"/>
          </a:xfrm>
          <a:custGeom>
            <a:avLst/>
            <a:gdLst/>
            <a:ahLst/>
            <a:cxnLst/>
            <a:rect l="l" t="t" r="r" b="b"/>
            <a:pathLst>
              <a:path w="161289" h="251460">
                <a:moveTo>
                  <a:pt x="82550" y="0"/>
                </a:moveTo>
                <a:lnTo>
                  <a:pt x="77470" y="0"/>
                </a:lnTo>
                <a:lnTo>
                  <a:pt x="68758" y="595"/>
                </a:lnTo>
                <a:lnTo>
                  <a:pt x="43715" y="3214"/>
                </a:lnTo>
                <a:lnTo>
                  <a:pt x="34289" y="3810"/>
                </a:lnTo>
                <a:lnTo>
                  <a:pt x="27939" y="3810"/>
                </a:lnTo>
                <a:lnTo>
                  <a:pt x="27939" y="15239"/>
                </a:lnTo>
                <a:lnTo>
                  <a:pt x="53339" y="15239"/>
                </a:lnTo>
                <a:lnTo>
                  <a:pt x="54610" y="17780"/>
                </a:lnTo>
                <a:lnTo>
                  <a:pt x="54610" y="21589"/>
                </a:lnTo>
                <a:lnTo>
                  <a:pt x="53339" y="27939"/>
                </a:lnTo>
                <a:lnTo>
                  <a:pt x="1270" y="233680"/>
                </a:lnTo>
                <a:lnTo>
                  <a:pt x="0" y="238760"/>
                </a:lnTo>
                <a:lnTo>
                  <a:pt x="59" y="248939"/>
                </a:lnTo>
                <a:lnTo>
                  <a:pt x="7620" y="251460"/>
                </a:lnTo>
                <a:lnTo>
                  <a:pt x="15239" y="251460"/>
                </a:lnTo>
                <a:lnTo>
                  <a:pt x="32385" y="206375"/>
                </a:lnTo>
                <a:lnTo>
                  <a:pt x="41910" y="165100"/>
                </a:lnTo>
                <a:lnTo>
                  <a:pt x="81030" y="165100"/>
                </a:lnTo>
                <a:lnTo>
                  <a:pt x="75803" y="162897"/>
                </a:lnTo>
                <a:lnTo>
                  <a:pt x="54610" y="158750"/>
                </a:lnTo>
                <a:lnTo>
                  <a:pt x="59899" y="154939"/>
                </a:lnTo>
                <a:lnTo>
                  <a:pt x="45720" y="154939"/>
                </a:lnTo>
                <a:lnTo>
                  <a:pt x="82550" y="3810"/>
                </a:lnTo>
                <a:lnTo>
                  <a:pt x="82550" y="0"/>
                </a:lnTo>
                <a:close/>
              </a:path>
              <a:path w="161289" h="251460">
                <a:moveTo>
                  <a:pt x="81030" y="165100"/>
                </a:moveTo>
                <a:lnTo>
                  <a:pt x="41910" y="165100"/>
                </a:lnTo>
                <a:lnTo>
                  <a:pt x="53816" y="167183"/>
                </a:lnTo>
                <a:lnTo>
                  <a:pt x="67627" y="172243"/>
                </a:lnTo>
                <a:lnTo>
                  <a:pt x="79057" y="181352"/>
                </a:lnTo>
                <a:lnTo>
                  <a:pt x="83820" y="195580"/>
                </a:lnTo>
                <a:lnTo>
                  <a:pt x="83707" y="199727"/>
                </a:lnTo>
                <a:lnTo>
                  <a:pt x="82550" y="203200"/>
                </a:lnTo>
                <a:lnTo>
                  <a:pt x="81279" y="208280"/>
                </a:lnTo>
                <a:lnTo>
                  <a:pt x="101103" y="248939"/>
                </a:lnTo>
                <a:lnTo>
                  <a:pt x="114300" y="251460"/>
                </a:lnTo>
                <a:lnTo>
                  <a:pt x="121701" y="250269"/>
                </a:lnTo>
                <a:lnTo>
                  <a:pt x="128746" y="246697"/>
                </a:lnTo>
                <a:lnTo>
                  <a:pt x="132013" y="243839"/>
                </a:lnTo>
                <a:lnTo>
                  <a:pt x="107950" y="243839"/>
                </a:lnTo>
                <a:lnTo>
                  <a:pt x="104139" y="238760"/>
                </a:lnTo>
                <a:lnTo>
                  <a:pt x="104139" y="212089"/>
                </a:lnTo>
                <a:lnTo>
                  <a:pt x="105410" y="207010"/>
                </a:lnTo>
                <a:lnTo>
                  <a:pt x="107950" y="200660"/>
                </a:lnTo>
                <a:lnTo>
                  <a:pt x="107950" y="195580"/>
                </a:lnTo>
                <a:lnTo>
                  <a:pt x="103901" y="180717"/>
                </a:lnTo>
                <a:lnTo>
                  <a:pt x="92709" y="170021"/>
                </a:lnTo>
                <a:lnTo>
                  <a:pt x="81030" y="165100"/>
                </a:lnTo>
                <a:close/>
              </a:path>
              <a:path w="161289" h="251460">
                <a:moveTo>
                  <a:pt x="154939" y="193039"/>
                </a:moveTo>
                <a:lnTo>
                  <a:pt x="147320" y="193039"/>
                </a:lnTo>
                <a:lnTo>
                  <a:pt x="146050" y="198120"/>
                </a:lnTo>
                <a:lnTo>
                  <a:pt x="140017" y="216515"/>
                </a:lnTo>
                <a:lnTo>
                  <a:pt x="133032" y="230981"/>
                </a:lnTo>
                <a:lnTo>
                  <a:pt x="124618" y="240446"/>
                </a:lnTo>
                <a:lnTo>
                  <a:pt x="114300" y="243839"/>
                </a:lnTo>
                <a:lnTo>
                  <a:pt x="132013" y="243839"/>
                </a:lnTo>
                <a:lnTo>
                  <a:pt x="151923" y="208756"/>
                </a:lnTo>
                <a:lnTo>
                  <a:pt x="154939" y="195580"/>
                </a:lnTo>
                <a:lnTo>
                  <a:pt x="154939" y="193039"/>
                </a:lnTo>
                <a:close/>
              </a:path>
              <a:path w="161289" h="251460">
                <a:moveTo>
                  <a:pt x="137160" y="90170"/>
                </a:moveTo>
                <a:lnTo>
                  <a:pt x="85089" y="121920"/>
                </a:lnTo>
                <a:lnTo>
                  <a:pt x="75545" y="131544"/>
                </a:lnTo>
                <a:lnTo>
                  <a:pt x="65881" y="140811"/>
                </a:lnTo>
                <a:lnTo>
                  <a:pt x="55979" y="148887"/>
                </a:lnTo>
                <a:lnTo>
                  <a:pt x="45720" y="154939"/>
                </a:lnTo>
                <a:lnTo>
                  <a:pt x="59899" y="154939"/>
                </a:lnTo>
                <a:lnTo>
                  <a:pt x="63122" y="152618"/>
                </a:lnTo>
                <a:lnTo>
                  <a:pt x="71278" y="145891"/>
                </a:lnTo>
                <a:lnTo>
                  <a:pt x="78720" y="138926"/>
                </a:lnTo>
                <a:lnTo>
                  <a:pt x="85089" y="132080"/>
                </a:lnTo>
                <a:lnTo>
                  <a:pt x="98206" y="118685"/>
                </a:lnTo>
                <a:lnTo>
                  <a:pt x="110966" y="107791"/>
                </a:lnTo>
                <a:lnTo>
                  <a:pt x="123487" y="100468"/>
                </a:lnTo>
                <a:lnTo>
                  <a:pt x="135889" y="97789"/>
                </a:lnTo>
                <a:lnTo>
                  <a:pt x="155820" y="97789"/>
                </a:lnTo>
                <a:lnTo>
                  <a:pt x="155416" y="97155"/>
                </a:lnTo>
                <a:lnTo>
                  <a:pt x="147895" y="92114"/>
                </a:lnTo>
                <a:lnTo>
                  <a:pt x="137160" y="90170"/>
                </a:lnTo>
                <a:close/>
              </a:path>
              <a:path w="161289" h="251460">
                <a:moveTo>
                  <a:pt x="155820" y="97789"/>
                </a:moveTo>
                <a:lnTo>
                  <a:pt x="139700" y="97789"/>
                </a:lnTo>
                <a:lnTo>
                  <a:pt x="143510" y="99060"/>
                </a:lnTo>
                <a:lnTo>
                  <a:pt x="147320" y="101600"/>
                </a:lnTo>
                <a:lnTo>
                  <a:pt x="148589" y="101600"/>
                </a:lnTo>
                <a:lnTo>
                  <a:pt x="137914" y="104596"/>
                </a:lnTo>
                <a:lnTo>
                  <a:pt x="131762" y="110331"/>
                </a:lnTo>
                <a:lnTo>
                  <a:pt x="128944" y="116780"/>
                </a:lnTo>
                <a:lnTo>
                  <a:pt x="128361" y="121225"/>
                </a:lnTo>
                <a:lnTo>
                  <a:pt x="128270" y="127000"/>
                </a:lnTo>
                <a:lnTo>
                  <a:pt x="132079" y="134620"/>
                </a:lnTo>
                <a:lnTo>
                  <a:pt x="142239" y="134620"/>
                </a:lnTo>
                <a:lnTo>
                  <a:pt x="148967" y="133012"/>
                </a:lnTo>
                <a:lnTo>
                  <a:pt x="155098" y="128428"/>
                </a:lnTo>
                <a:lnTo>
                  <a:pt x="159563" y="121225"/>
                </a:lnTo>
                <a:lnTo>
                  <a:pt x="161289" y="111760"/>
                </a:lnTo>
                <a:lnTo>
                  <a:pt x="159841" y="104100"/>
                </a:lnTo>
                <a:lnTo>
                  <a:pt x="155820" y="97789"/>
                </a:lnTo>
                <a:close/>
              </a:path>
            </a:pathLst>
          </a:custGeom>
          <a:solidFill>
            <a:srgbClr val="000000"/>
          </a:solidFill>
        </p:spPr>
        <p:txBody>
          <a:bodyPr wrap="square" lIns="0" tIns="0" rIns="0" bIns="0" rtlCol="0"/>
          <a:lstStyle/>
          <a:p>
            <a:endParaRPr sz="1632"/>
          </a:p>
        </p:txBody>
      </p:sp>
      <p:sp>
        <p:nvSpPr>
          <p:cNvPr id="34" name="object 34"/>
          <p:cNvSpPr/>
          <p:nvPr/>
        </p:nvSpPr>
        <p:spPr>
          <a:xfrm>
            <a:off x="4530540" y="3204046"/>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312" y="36730"/>
                </a:lnTo>
                <a:lnTo>
                  <a:pt x="32384" y="32861"/>
                </a:lnTo>
                <a:lnTo>
                  <a:pt x="36552" y="26848"/>
                </a:lnTo>
                <a:lnTo>
                  <a:pt x="38100" y="19050"/>
                </a:lnTo>
                <a:lnTo>
                  <a:pt x="36552" y="11787"/>
                </a:lnTo>
                <a:lnTo>
                  <a:pt x="32385" y="5715"/>
                </a:lnTo>
                <a:lnTo>
                  <a:pt x="26312" y="1547"/>
                </a:lnTo>
                <a:lnTo>
                  <a:pt x="19050" y="0"/>
                </a:lnTo>
                <a:close/>
              </a:path>
            </a:pathLst>
          </a:custGeom>
          <a:solidFill>
            <a:srgbClr val="000000"/>
          </a:solidFill>
        </p:spPr>
        <p:txBody>
          <a:bodyPr wrap="square" lIns="0" tIns="0" rIns="0" bIns="0" rtlCol="0"/>
          <a:lstStyle/>
          <a:p>
            <a:endParaRPr sz="1632"/>
          </a:p>
        </p:txBody>
      </p:sp>
      <p:sp>
        <p:nvSpPr>
          <p:cNvPr id="35" name="object 35"/>
          <p:cNvSpPr/>
          <p:nvPr/>
        </p:nvSpPr>
        <p:spPr>
          <a:xfrm>
            <a:off x="4700983" y="3375065"/>
            <a:ext cx="44914" cy="0"/>
          </a:xfrm>
          <a:custGeom>
            <a:avLst/>
            <a:gdLst/>
            <a:ahLst/>
            <a:cxnLst/>
            <a:rect l="l" t="t" r="r" b="b"/>
            <a:pathLst>
              <a:path w="49529">
                <a:moveTo>
                  <a:pt x="0" y="0"/>
                </a:moveTo>
                <a:lnTo>
                  <a:pt x="49530" y="0"/>
                </a:lnTo>
              </a:path>
            </a:pathLst>
          </a:custGeom>
          <a:ln w="13969">
            <a:solidFill>
              <a:srgbClr val="000000"/>
            </a:solidFill>
          </a:ln>
        </p:spPr>
        <p:txBody>
          <a:bodyPr wrap="square" lIns="0" tIns="0" rIns="0" bIns="0" rtlCol="0"/>
          <a:lstStyle/>
          <a:p>
            <a:endParaRPr sz="1632"/>
          </a:p>
        </p:txBody>
      </p:sp>
      <p:sp>
        <p:nvSpPr>
          <p:cNvPr id="36" name="object 36"/>
          <p:cNvSpPr/>
          <p:nvPr/>
        </p:nvSpPr>
        <p:spPr>
          <a:xfrm>
            <a:off x="4707317" y="3072760"/>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37" name="object 37"/>
          <p:cNvSpPr/>
          <p:nvPr/>
        </p:nvSpPr>
        <p:spPr>
          <a:xfrm>
            <a:off x="4700983" y="3066426"/>
            <a:ext cx="44914" cy="0"/>
          </a:xfrm>
          <a:custGeom>
            <a:avLst/>
            <a:gdLst/>
            <a:ahLst/>
            <a:cxnLst/>
            <a:rect l="l" t="t" r="r" b="b"/>
            <a:pathLst>
              <a:path w="49529">
                <a:moveTo>
                  <a:pt x="0" y="0"/>
                </a:moveTo>
                <a:lnTo>
                  <a:pt x="49530" y="0"/>
                </a:lnTo>
              </a:path>
            </a:pathLst>
          </a:custGeom>
          <a:ln w="13969">
            <a:solidFill>
              <a:srgbClr val="000000"/>
            </a:solidFill>
          </a:ln>
        </p:spPr>
        <p:txBody>
          <a:bodyPr wrap="square" lIns="0" tIns="0" rIns="0" bIns="0" rtlCol="0"/>
          <a:lstStyle/>
          <a:p>
            <a:endParaRPr sz="1632"/>
          </a:p>
        </p:txBody>
      </p:sp>
      <p:sp>
        <p:nvSpPr>
          <p:cNvPr id="38" name="object 38"/>
          <p:cNvSpPr/>
          <p:nvPr/>
        </p:nvSpPr>
        <p:spPr>
          <a:xfrm>
            <a:off x="4762020" y="3159133"/>
            <a:ext cx="160078" cy="146258"/>
          </a:xfrm>
          <a:custGeom>
            <a:avLst/>
            <a:gdLst/>
            <a:ahLst/>
            <a:cxnLst/>
            <a:rect l="l" t="t" r="r" b="b"/>
            <a:pathLst>
              <a:path w="176529" h="161289">
                <a:moveTo>
                  <a:pt x="24129" y="116839"/>
                </a:moveTo>
                <a:lnTo>
                  <a:pt x="19050" y="116839"/>
                </a:lnTo>
                <a:lnTo>
                  <a:pt x="11787" y="118606"/>
                </a:lnTo>
                <a:lnTo>
                  <a:pt x="5715" y="123348"/>
                </a:lnTo>
                <a:lnTo>
                  <a:pt x="1547" y="130234"/>
                </a:lnTo>
                <a:lnTo>
                  <a:pt x="0" y="138429"/>
                </a:lnTo>
                <a:lnTo>
                  <a:pt x="3016" y="148431"/>
                </a:lnTo>
                <a:lnTo>
                  <a:pt x="10795" y="155575"/>
                </a:lnTo>
                <a:lnTo>
                  <a:pt x="21431" y="159861"/>
                </a:lnTo>
                <a:lnTo>
                  <a:pt x="33020" y="161289"/>
                </a:lnTo>
                <a:lnTo>
                  <a:pt x="48775" y="157301"/>
                </a:lnTo>
                <a:lnTo>
                  <a:pt x="53374" y="153669"/>
                </a:lnTo>
                <a:lnTo>
                  <a:pt x="22860" y="153669"/>
                </a:lnTo>
                <a:lnTo>
                  <a:pt x="15239" y="148589"/>
                </a:lnTo>
                <a:lnTo>
                  <a:pt x="33020" y="120650"/>
                </a:lnTo>
                <a:lnTo>
                  <a:pt x="24129" y="116839"/>
                </a:lnTo>
                <a:close/>
              </a:path>
              <a:path w="176529" h="161289">
                <a:moveTo>
                  <a:pt x="90733" y="134619"/>
                </a:moveTo>
                <a:lnTo>
                  <a:pt x="69850" y="134619"/>
                </a:lnTo>
                <a:lnTo>
                  <a:pt x="75108" y="144144"/>
                </a:lnTo>
                <a:lnTo>
                  <a:pt x="83343" y="152717"/>
                </a:lnTo>
                <a:lnTo>
                  <a:pt x="94674" y="158908"/>
                </a:lnTo>
                <a:lnTo>
                  <a:pt x="109220" y="161289"/>
                </a:lnTo>
                <a:lnTo>
                  <a:pt x="133687" y="154007"/>
                </a:lnTo>
                <a:lnTo>
                  <a:pt x="134049" y="153669"/>
                </a:lnTo>
                <a:lnTo>
                  <a:pt x="109220" y="153669"/>
                </a:lnTo>
                <a:lnTo>
                  <a:pt x="100349" y="151685"/>
                </a:lnTo>
                <a:lnTo>
                  <a:pt x="94456" y="146367"/>
                </a:lnTo>
                <a:lnTo>
                  <a:pt x="91182" y="138668"/>
                </a:lnTo>
                <a:lnTo>
                  <a:pt x="90733" y="134619"/>
                </a:lnTo>
                <a:close/>
              </a:path>
              <a:path w="176529" h="161289">
                <a:moveTo>
                  <a:pt x="90890" y="7619"/>
                </a:moveTo>
                <a:lnTo>
                  <a:pt x="67310" y="7619"/>
                </a:lnTo>
                <a:lnTo>
                  <a:pt x="72965" y="8532"/>
                </a:lnTo>
                <a:lnTo>
                  <a:pt x="79216" y="12064"/>
                </a:lnTo>
                <a:lnTo>
                  <a:pt x="84276" y="19407"/>
                </a:lnTo>
                <a:lnTo>
                  <a:pt x="86356" y="31730"/>
                </a:lnTo>
                <a:lnTo>
                  <a:pt x="85173" y="42862"/>
                </a:lnTo>
                <a:lnTo>
                  <a:pt x="75644" y="84256"/>
                </a:lnTo>
                <a:lnTo>
                  <a:pt x="61972" y="132238"/>
                </a:lnTo>
                <a:lnTo>
                  <a:pt x="34289" y="153669"/>
                </a:lnTo>
                <a:lnTo>
                  <a:pt x="53374" y="153669"/>
                </a:lnTo>
                <a:lnTo>
                  <a:pt x="60007" y="148431"/>
                </a:lnTo>
                <a:lnTo>
                  <a:pt x="66952" y="139322"/>
                </a:lnTo>
                <a:lnTo>
                  <a:pt x="69850" y="134619"/>
                </a:lnTo>
                <a:lnTo>
                  <a:pt x="90733" y="134619"/>
                </a:lnTo>
                <a:lnTo>
                  <a:pt x="90170" y="129539"/>
                </a:lnTo>
                <a:lnTo>
                  <a:pt x="90626" y="123884"/>
                </a:lnTo>
                <a:lnTo>
                  <a:pt x="91916" y="117633"/>
                </a:lnTo>
                <a:lnTo>
                  <a:pt x="93920" y="109716"/>
                </a:lnTo>
                <a:lnTo>
                  <a:pt x="96520" y="99060"/>
                </a:lnTo>
                <a:lnTo>
                  <a:pt x="107950" y="49529"/>
                </a:lnTo>
                <a:lnTo>
                  <a:pt x="111005" y="39231"/>
                </a:lnTo>
                <a:lnTo>
                  <a:pt x="115970" y="27939"/>
                </a:lnTo>
                <a:lnTo>
                  <a:pt x="106679" y="27939"/>
                </a:lnTo>
                <a:lnTo>
                  <a:pt x="98206" y="13394"/>
                </a:lnTo>
                <a:lnTo>
                  <a:pt x="90890" y="7619"/>
                </a:lnTo>
                <a:close/>
              </a:path>
              <a:path w="176529" h="161289">
                <a:moveTo>
                  <a:pt x="166370" y="102869"/>
                </a:moveTo>
                <a:lnTo>
                  <a:pt x="158750" y="102869"/>
                </a:lnTo>
                <a:lnTo>
                  <a:pt x="157479" y="105410"/>
                </a:lnTo>
                <a:lnTo>
                  <a:pt x="156210" y="106679"/>
                </a:lnTo>
                <a:lnTo>
                  <a:pt x="146367" y="130095"/>
                </a:lnTo>
                <a:lnTo>
                  <a:pt x="133667" y="144462"/>
                </a:lnTo>
                <a:lnTo>
                  <a:pt x="120491" y="151685"/>
                </a:lnTo>
                <a:lnTo>
                  <a:pt x="109220" y="153669"/>
                </a:lnTo>
                <a:lnTo>
                  <a:pt x="134049" y="153669"/>
                </a:lnTo>
                <a:lnTo>
                  <a:pt x="151606" y="137318"/>
                </a:lnTo>
                <a:lnTo>
                  <a:pt x="162619" y="118963"/>
                </a:lnTo>
                <a:lnTo>
                  <a:pt x="166370" y="106679"/>
                </a:lnTo>
                <a:lnTo>
                  <a:pt x="166370" y="102869"/>
                </a:lnTo>
                <a:close/>
              </a:path>
              <a:path w="176529" h="161289">
                <a:moveTo>
                  <a:pt x="67310" y="0"/>
                </a:moveTo>
                <a:lnTo>
                  <a:pt x="42842" y="7461"/>
                </a:lnTo>
                <a:lnTo>
                  <a:pt x="24923" y="24447"/>
                </a:lnTo>
                <a:lnTo>
                  <a:pt x="13910" y="42862"/>
                </a:lnTo>
                <a:lnTo>
                  <a:pt x="10160" y="54610"/>
                </a:lnTo>
                <a:lnTo>
                  <a:pt x="10160" y="58419"/>
                </a:lnTo>
                <a:lnTo>
                  <a:pt x="17779" y="58419"/>
                </a:lnTo>
                <a:lnTo>
                  <a:pt x="19050" y="57150"/>
                </a:lnTo>
                <a:lnTo>
                  <a:pt x="19050" y="54610"/>
                </a:lnTo>
                <a:lnTo>
                  <a:pt x="30162" y="31730"/>
                </a:lnTo>
                <a:lnTo>
                  <a:pt x="43179" y="17303"/>
                </a:lnTo>
                <a:lnTo>
                  <a:pt x="56197" y="9782"/>
                </a:lnTo>
                <a:lnTo>
                  <a:pt x="67310" y="7619"/>
                </a:lnTo>
                <a:lnTo>
                  <a:pt x="90890" y="7619"/>
                </a:lnTo>
                <a:lnTo>
                  <a:pt x="87471" y="4921"/>
                </a:lnTo>
                <a:lnTo>
                  <a:pt x="76497" y="972"/>
                </a:lnTo>
                <a:lnTo>
                  <a:pt x="67310" y="0"/>
                </a:lnTo>
                <a:close/>
              </a:path>
              <a:path w="176529" h="161289">
                <a:moveTo>
                  <a:pt x="168188" y="7619"/>
                </a:moveTo>
                <a:lnTo>
                  <a:pt x="153670" y="7619"/>
                </a:lnTo>
                <a:lnTo>
                  <a:pt x="161289" y="12700"/>
                </a:lnTo>
                <a:lnTo>
                  <a:pt x="152400" y="13969"/>
                </a:lnTo>
                <a:lnTo>
                  <a:pt x="144779" y="22860"/>
                </a:lnTo>
                <a:lnTo>
                  <a:pt x="144779" y="38100"/>
                </a:lnTo>
                <a:lnTo>
                  <a:pt x="147320" y="44450"/>
                </a:lnTo>
                <a:lnTo>
                  <a:pt x="157479" y="44450"/>
                </a:lnTo>
                <a:lnTo>
                  <a:pt x="164207" y="43219"/>
                </a:lnTo>
                <a:lnTo>
                  <a:pt x="170338" y="39369"/>
                </a:lnTo>
                <a:lnTo>
                  <a:pt x="174803" y="32662"/>
                </a:lnTo>
                <a:lnTo>
                  <a:pt x="176529" y="22860"/>
                </a:lnTo>
                <a:lnTo>
                  <a:pt x="173156" y="11787"/>
                </a:lnTo>
                <a:lnTo>
                  <a:pt x="168188" y="7619"/>
                </a:lnTo>
                <a:close/>
              </a:path>
              <a:path w="176529" h="161289">
                <a:moveTo>
                  <a:pt x="143510" y="0"/>
                </a:moveTo>
                <a:lnTo>
                  <a:pt x="129718" y="3115"/>
                </a:lnTo>
                <a:lnTo>
                  <a:pt x="118903" y="10636"/>
                </a:lnTo>
                <a:lnTo>
                  <a:pt x="111184" y="19823"/>
                </a:lnTo>
                <a:lnTo>
                  <a:pt x="106679" y="27939"/>
                </a:lnTo>
                <a:lnTo>
                  <a:pt x="115970" y="27939"/>
                </a:lnTo>
                <a:lnTo>
                  <a:pt x="117157" y="25241"/>
                </a:lnTo>
                <a:lnTo>
                  <a:pt x="127595" y="12918"/>
                </a:lnTo>
                <a:lnTo>
                  <a:pt x="143510" y="7619"/>
                </a:lnTo>
                <a:lnTo>
                  <a:pt x="168188" y="7619"/>
                </a:lnTo>
                <a:lnTo>
                  <a:pt x="164782" y="4762"/>
                </a:lnTo>
                <a:lnTo>
                  <a:pt x="154027" y="1071"/>
                </a:lnTo>
                <a:lnTo>
                  <a:pt x="143510" y="0"/>
                </a:lnTo>
                <a:close/>
              </a:path>
            </a:pathLst>
          </a:custGeom>
          <a:solidFill>
            <a:srgbClr val="000000"/>
          </a:solidFill>
        </p:spPr>
        <p:txBody>
          <a:bodyPr wrap="square" lIns="0" tIns="0" rIns="0" bIns="0" rtlCol="0"/>
          <a:lstStyle/>
          <a:p>
            <a:endParaRPr sz="1632"/>
          </a:p>
        </p:txBody>
      </p:sp>
      <p:sp>
        <p:nvSpPr>
          <p:cNvPr id="39" name="object 39"/>
          <p:cNvSpPr/>
          <p:nvPr/>
        </p:nvSpPr>
        <p:spPr>
          <a:xfrm>
            <a:off x="4941675" y="3375065"/>
            <a:ext cx="44914" cy="0"/>
          </a:xfrm>
          <a:custGeom>
            <a:avLst/>
            <a:gdLst/>
            <a:ahLst/>
            <a:cxnLst/>
            <a:rect l="l" t="t" r="r" b="b"/>
            <a:pathLst>
              <a:path w="49529">
                <a:moveTo>
                  <a:pt x="0" y="0"/>
                </a:moveTo>
                <a:lnTo>
                  <a:pt x="49529" y="0"/>
                </a:lnTo>
              </a:path>
            </a:pathLst>
          </a:custGeom>
          <a:ln w="13969">
            <a:solidFill>
              <a:srgbClr val="000000"/>
            </a:solidFill>
          </a:ln>
        </p:spPr>
        <p:txBody>
          <a:bodyPr wrap="square" lIns="0" tIns="0" rIns="0" bIns="0" rtlCol="0"/>
          <a:lstStyle/>
          <a:p>
            <a:endParaRPr sz="1632"/>
          </a:p>
        </p:txBody>
      </p:sp>
      <p:sp>
        <p:nvSpPr>
          <p:cNvPr id="40" name="object 40"/>
          <p:cNvSpPr/>
          <p:nvPr/>
        </p:nvSpPr>
        <p:spPr>
          <a:xfrm>
            <a:off x="4980255" y="3072760"/>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41" name="object 41"/>
          <p:cNvSpPr/>
          <p:nvPr/>
        </p:nvSpPr>
        <p:spPr>
          <a:xfrm>
            <a:off x="4941675" y="3066426"/>
            <a:ext cx="44914" cy="0"/>
          </a:xfrm>
          <a:custGeom>
            <a:avLst/>
            <a:gdLst/>
            <a:ahLst/>
            <a:cxnLst/>
            <a:rect l="l" t="t" r="r" b="b"/>
            <a:pathLst>
              <a:path w="49529">
                <a:moveTo>
                  <a:pt x="0" y="0"/>
                </a:moveTo>
                <a:lnTo>
                  <a:pt x="49529" y="0"/>
                </a:lnTo>
              </a:path>
            </a:pathLst>
          </a:custGeom>
          <a:ln w="13969">
            <a:solidFill>
              <a:srgbClr val="000000"/>
            </a:solidFill>
          </a:ln>
        </p:spPr>
        <p:txBody>
          <a:bodyPr wrap="square" lIns="0" tIns="0" rIns="0" bIns="0" rtlCol="0"/>
          <a:lstStyle/>
          <a:p>
            <a:endParaRPr sz="1632"/>
          </a:p>
        </p:txBody>
      </p:sp>
      <p:sp>
        <p:nvSpPr>
          <p:cNvPr id="42" name="object 42"/>
          <p:cNvSpPr/>
          <p:nvPr/>
        </p:nvSpPr>
        <p:spPr>
          <a:xfrm>
            <a:off x="1396936" y="3709616"/>
            <a:ext cx="153168" cy="228024"/>
          </a:xfrm>
          <a:custGeom>
            <a:avLst/>
            <a:gdLst/>
            <a:ahLst/>
            <a:cxnLst/>
            <a:rect l="l" t="t" r="r" b="b"/>
            <a:pathLst>
              <a:path w="168910" h="251460">
                <a:moveTo>
                  <a:pt x="85090" y="90169"/>
                </a:moveTo>
                <a:lnTo>
                  <a:pt x="54649" y="99119"/>
                </a:lnTo>
                <a:lnTo>
                  <a:pt x="27305" y="122713"/>
                </a:lnTo>
                <a:lnTo>
                  <a:pt x="7580" y="156071"/>
                </a:lnTo>
                <a:lnTo>
                  <a:pt x="0" y="194309"/>
                </a:lnTo>
                <a:lnTo>
                  <a:pt x="3413" y="217169"/>
                </a:lnTo>
                <a:lnTo>
                  <a:pt x="13017" y="235267"/>
                </a:lnTo>
                <a:lnTo>
                  <a:pt x="27860" y="247173"/>
                </a:lnTo>
                <a:lnTo>
                  <a:pt x="46990" y="251459"/>
                </a:lnTo>
                <a:lnTo>
                  <a:pt x="54510" y="250666"/>
                </a:lnTo>
                <a:lnTo>
                  <a:pt x="65246" y="247014"/>
                </a:lnTo>
                <a:lnTo>
                  <a:pt x="70285" y="243839"/>
                </a:lnTo>
                <a:lnTo>
                  <a:pt x="48259" y="243839"/>
                </a:lnTo>
                <a:lnTo>
                  <a:pt x="37187" y="240446"/>
                </a:lnTo>
                <a:lnTo>
                  <a:pt x="30162" y="231933"/>
                </a:lnTo>
                <a:lnTo>
                  <a:pt x="26471" y="220801"/>
                </a:lnTo>
                <a:lnTo>
                  <a:pt x="25520" y="210819"/>
                </a:lnTo>
                <a:lnTo>
                  <a:pt x="25453" y="209073"/>
                </a:lnTo>
                <a:lnTo>
                  <a:pt x="27324" y="192266"/>
                </a:lnTo>
                <a:lnTo>
                  <a:pt x="38794" y="148649"/>
                </a:lnTo>
                <a:lnTo>
                  <a:pt x="64135" y="107314"/>
                </a:lnTo>
                <a:lnTo>
                  <a:pt x="86359" y="97789"/>
                </a:lnTo>
                <a:lnTo>
                  <a:pt x="106834" y="97789"/>
                </a:lnTo>
                <a:lnTo>
                  <a:pt x="105410" y="96361"/>
                </a:lnTo>
                <a:lnTo>
                  <a:pt x="96321" y="91777"/>
                </a:lnTo>
                <a:lnTo>
                  <a:pt x="85090" y="90169"/>
                </a:lnTo>
                <a:close/>
              </a:path>
              <a:path w="168910" h="251460">
                <a:moveTo>
                  <a:pt x="115570" y="223519"/>
                </a:moveTo>
                <a:lnTo>
                  <a:pt x="93979" y="223519"/>
                </a:lnTo>
                <a:lnTo>
                  <a:pt x="97690" y="234314"/>
                </a:lnTo>
                <a:lnTo>
                  <a:pt x="104616" y="243204"/>
                </a:lnTo>
                <a:lnTo>
                  <a:pt x="114161" y="249237"/>
                </a:lnTo>
                <a:lnTo>
                  <a:pt x="125729" y="251459"/>
                </a:lnTo>
                <a:lnTo>
                  <a:pt x="134540" y="250070"/>
                </a:lnTo>
                <a:lnTo>
                  <a:pt x="141922" y="246062"/>
                </a:lnTo>
                <a:lnTo>
                  <a:pt x="143993" y="243839"/>
                </a:lnTo>
                <a:lnTo>
                  <a:pt x="116840" y="243839"/>
                </a:lnTo>
                <a:lnTo>
                  <a:pt x="115649" y="234314"/>
                </a:lnTo>
                <a:lnTo>
                  <a:pt x="115570" y="223519"/>
                </a:lnTo>
                <a:close/>
              </a:path>
              <a:path w="168910" h="251460">
                <a:moveTo>
                  <a:pt x="106834" y="97789"/>
                </a:moveTo>
                <a:lnTo>
                  <a:pt x="86359" y="97789"/>
                </a:lnTo>
                <a:lnTo>
                  <a:pt x="100369" y="102393"/>
                </a:lnTo>
                <a:lnTo>
                  <a:pt x="108902" y="112712"/>
                </a:lnTo>
                <a:lnTo>
                  <a:pt x="113149" y="123507"/>
                </a:lnTo>
                <a:lnTo>
                  <a:pt x="114300" y="129539"/>
                </a:lnTo>
                <a:lnTo>
                  <a:pt x="114300" y="133350"/>
                </a:lnTo>
                <a:lnTo>
                  <a:pt x="113029" y="135889"/>
                </a:lnTo>
                <a:lnTo>
                  <a:pt x="95250" y="204469"/>
                </a:lnTo>
                <a:lnTo>
                  <a:pt x="93979" y="210819"/>
                </a:lnTo>
                <a:lnTo>
                  <a:pt x="93979" y="212089"/>
                </a:lnTo>
                <a:lnTo>
                  <a:pt x="88900" y="218439"/>
                </a:lnTo>
                <a:lnTo>
                  <a:pt x="77013" y="230445"/>
                </a:lnTo>
                <a:lnTo>
                  <a:pt x="66198" y="238283"/>
                </a:lnTo>
                <a:lnTo>
                  <a:pt x="56574" y="242550"/>
                </a:lnTo>
                <a:lnTo>
                  <a:pt x="48259" y="243839"/>
                </a:lnTo>
                <a:lnTo>
                  <a:pt x="70285" y="243839"/>
                </a:lnTo>
                <a:lnTo>
                  <a:pt x="78601" y="238601"/>
                </a:lnTo>
                <a:lnTo>
                  <a:pt x="93979" y="223519"/>
                </a:lnTo>
                <a:lnTo>
                  <a:pt x="115570" y="223519"/>
                </a:lnTo>
                <a:lnTo>
                  <a:pt x="115570" y="218439"/>
                </a:lnTo>
                <a:lnTo>
                  <a:pt x="116840" y="215900"/>
                </a:lnTo>
                <a:lnTo>
                  <a:pt x="118109" y="209550"/>
                </a:lnTo>
                <a:lnTo>
                  <a:pt x="141942" y="113029"/>
                </a:lnTo>
                <a:lnTo>
                  <a:pt x="118109" y="113029"/>
                </a:lnTo>
                <a:lnTo>
                  <a:pt x="112593" y="103564"/>
                </a:lnTo>
                <a:lnTo>
                  <a:pt x="106834" y="97789"/>
                </a:lnTo>
                <a:close/>
              </a:path>
              <a:path w="168910" h="251460">
                <a:moveTo>
                  <a:pt x="163829" y="193039"/>
                </a:moveTo>
                <a:lnTo>
                  <a:pt x="154940" y="193039"/>
                </a:lnTo>
                <a:lnTo>
                  <a:pt x="154940" y="194309"/>
                </a:lnTo>
                <a:lnTo>
                  <a:pt x="153670" y="199389"/>
                </a:lnTo>
                <a:lnTo>
                  <a:pt x="149324" y="215979"/>
                </a:lnTo>
                <a:lnTo>
                  <a:pt x="143668" y="230187"/>
                </a:lnTo>
                <a:lnTo>
                  <a:pt x="136346" y="240109"/>
                </a:lnTo>
                <a:lnTo>
                  <a:pt x="127000" y="243839"/>
                </a:lnTo>
                <a:lnTo>
                  <a:pt x="143993" y="243839"/>
                </a:lnTo>
                <a:lnTo>
                  <a:pt x="160496" y="209073"/>
                </a:lnTo>
                <a:lnTo>
                  <a:pt x="163829" y="195579"/>
                </a:lnTo>
                <a:lnTo>
                  <a:pt x="163829" y="193039"/>
                </a:lnTo>
                <a:close/>
              </a:path>
              <a:path w="168910" h="251460">
                <a:moveTo>
                  <a:pt x="168909" y="0"/>
                </a:moveTo>
                <a:lnTo>
                  <a:pt x="165100" y="0"/>
                </a:lnTo>
                <a:lnTo>
                  <a:pt x="156170" y="595"/>
                </a:lnTo>
                <a:lnTo>
                  <a:pt x="128309" y="3214"/>
                </a:lnTo>
                <a:lnTo>
                  <a:pt x="119379" y="3809"/>
                </a:lnTo>
                <a:lnTo>
                  <a:pt x="116840" y="3809"/>
                </a:lnTo>
                <a:lnTo>
                  <a:pt x="114300" y="6350"/>
                </a:lnTo>
                <a:lnTo>
                  <a:pt x="114300" y="15239"/>
                </a:lnTo>
                <a:lnTo>
                  <a:pt x="139700" y="15239"/>
                </a:lnTo>
                <a:lnTo>
                  <a:pt x="140970" y="17779"/>
                </a:lnTo>
                <a:lnTo>
                  <a:pt x="140970" y="21589"/>
                </a:lnTo>
                <a:lnTo>
                  <a:pt x="139700" y="27939"/>
                </a:lnTo>
                <a:lnTo>
                  <a:pt x="118109" y="113029"/>
                </a:lnTo>
                <a:lnTo>
                  <a:pt x="141942" y="113029"/>
                </a:lnTo>
                <a:lnTo>
                  <a:pt x="168909" y="3809"/>
                </a:lnTo>
                <a:lnTo>
                  <a:pt x="168909" y="0"/>
                </a:lnTo>
                <a:close/>
              </a:path>
            </a:pathLst>
          </a:custGeom>
          <a:solidFill>
            <a:srgbClr val="000000"/>
          </a:solidFill>
        </p:spPr>
        <p:txBody>
          <a:bodyPr wrap="square" lIns="0" tIns="0" rIns="0" bIns="0" rtlCol="0"/>
          <a:lstStyle/>
          <a:p>
            <a:endParaRPr sz="1632"/>
          </a:p>
        </p:txBody>
      </p:sp>
      <p:sp>
        <p:nvSpPr>
          <p:cNvPr id="43" name="object 43"/>
          <p:cNvSpPr/>
          <p:nvPr/>
        </p:nvSpPr>
        <p:spPr>
          <a:xfrm>
            <a:off x="1589260" y="4007314"/>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44" name="object 44"/>
          <p:cNvSpPr/>
          <p:nvPr/>
        </p:nvSpPr>
        <p:spPr>
          <a:xfrm>
            <a:off x="1595593" y="3705009"/>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45" name="object 45"/>
          <p:cNvSpPr/>
          <p:nvPr/>
        </p:nvSpPr>
        <p:spPr>
          <a:xfrm>
            <a:off x="1589260" y="3698099"/>
            <a:ext cx="43762" cy="0"/>
          </a:xfrm>
          <a:custGeom>
            <a:avLst/>
            <a:gdLst/>
            <a:ahLst/>
            <a:cxnLst/>
            <a:rect l="l" t="t" r="r" b="b"/>
            <a:pathLst>
              <a:path w="48260">
                <a:moveTo>
                  <a:pt x="0" y="0"/>
                </a:moveTo>
                <a:lnTo>
                  <a:pt x="48260" y="0"/>
                </a:lnTo>
              </a:path>
            </a:pathLst>
          </a:custGeom>
          <a:ln w="15239">
            <a:solidFill>
              <a:srgbClr val="000000"/>
            </a:solidFill>
          </a:ln>
        </p:spPr>
        <p:txBody>
          <a:bodyPr wrap="square" lIns="0" tIns="0" rIns="0" bIns="0" rtlCol="0"/>
          <a:lstStyle/>
          <a:p>
            <a:endParaRPr sz="1632"/>
          </a:p>
        </p:txBody>
      </p:sp>
      <p:sp>
        <p:nvSpPr>
          <p:cNvPr id="46" name="object 46"/>
          <p:cNvSpPr/>
          <p:nvPr/>
        </p:nvSpPr>
        <p:spPr>
          <a:xfrm>
            <a:off x="1649144" y="3790230"/>
            <a:ext cx="148561" cy="208446"/>
          </a:xfrm>
          <a:custGeom>
            <a:avLst/>
            <a:gdLst/>
            <a:ahLst/>
            <a:cxnLst/>
            <a:rect l="l" t="t" r="r" b="b"/>
            <a:pathLst>
              <a:path w="163830" h="229870">
                <a:moveTo>
                  <a:pt x="31750" y="176529"/>
                </a:moveTo>
                <a:lnTo>
                  <a:pt x="27940" y="176529"/>
                </a:lnTo>
                <a:lnTo>
                  <a:pt x="21014" y="177601"/>
                </a:lnTo>
                <a:lnTo>
                  <a:pt x="14446" y="181292"/>
                </a:lnTo>
                <a:lnTo>
                  <a:pt x="9544" y="188317"/>
                </a:lnTo>
                <a:lnTo>
                  <a:pt x="7620" y="199389"/>
                </a:lnTo>
                <a:lnTo>
                  <a:pt x="10358" y="211653"/>
                </a:lnTo>
                <a:lnTo>
                  <a:pt x="18097" y="221297"/>
                </a:lnTo>
                <a:lnTo>
                  <a:pt x="30122" y="227607"/>
                </a:lnTo>
                <a:lnTo>
                  <a:pt x="45720" y="229869"/>
                </a:lnTo>
                <a:lnTo>
                  <a:pt x="72390" y="224274"/>
                </a:lnTo>
                <a:lnTo>
                  <a:pt x="73605" y="223519"/>
                </a:lnTo>
                <a:lnTo>
                  <a:pt x="45720" y="223519"/>
                </a:lnTo>
                <a:lnTo>
                  <a:pt x="40104" y="223103"/>
                </a:lnTo>
                <a:lnTo>
                  <a:pt x="32226" y="221138"/>
                </a:lnTo>
                <a:lnTo>
                  <a:pt x="24110" y="216554"/>
                </a:lnTo>
                <a:lnTo>
                  <a:pt x="17780" y="208279"/>
                </a:lnTo>
                <a:lnTo>
                  <a:pt x="27940" y="208279"/>
                </a:lnTo>
                <a:lnTo>
                  <a:pt x="33020" y="203200"/>
                </a:lnTo>
                <a:lnTo>
                  <a:pt x="38100" y="199389"/>
                </a:lnTo>
                <a:lnTo>
                  <a:pt x="40640" y="195579"/>
                </a:lnTo>
                <a:lnTo>
                  <a:pt x="40640" y="177800"/>
                </a:lnTo>
                <a:lnTo>
                  <a:pt x="31750" y="176529"/>
                </a:lnTo>
                <a:close/>
              </a:path>
              <a:path w="163830" h="229870">
                <a:moveTo>
                  <a:pt x="132774" y="144779"/>
                </a:moveTo>
                <a:lnTo>
                  <a:pt x="107950" y="144779"/>
                </a:lnTo>
                <a:lnTo>
                  <a:pt x="104142" y="159027"/>
                </a:lnTo>
                <a:lnTo>
                  <a:pt x="99853" y="172561"/>
                </a:lnTo>
                <a:lnTo>
                  <a:pt x="77509" y="208518"/>
                </a:lnTo>
                <a:lnTo>
                  <a:pt x="45720" y="223519"/>
                </a:lnTo>
                <a:lnTo>
                  <a:pt x="73605" y="223519"/>
                </a:lnTo>
                <a:lnTo>
                  <a:pt x="97155" y="208914"/>
                </a:lnTo>
                <a:lnTo>
                  <a:pt x="117157" y="185935"/>
                </a:lnTo>
                <a:lnTo>
                  <a:pt x="129540" y="157479"/>
                </a:lnTo>
                <a:lnTo>
                  <a:pt x="132774" y="144779"/>
                </a:lnTo>
                <a:close/>
              </a:path>
              <a:path w="163830" h="229870">
                <a:moveTo>
                  <a:pt x="67078" y="7619"/>
                </a:moveTo>
                <a:lnTo>
                  <a:pt x="54610" y="7619"/>
                </a:lnTo>
                <a:lnTo>
                  <a:pt x="54610" y="19050"/>
                </a:lnTo>
                <a:lnTo>
                  <a:pt x="54153" y="25876"/>
                </a:lnTo>
                <a:lnTo>
                  <a:pt x="52863" y="32702"/>
                </a:lnTo>
                <a:lnTo>
                  <a:pt x="50859" y="39052"/>
                </a:lnTo>
                <a:lnTo>
                  <a:pt x="48260" y="44450"/>
                </a:lnTo>
                <a:lnTo>
                  <a:pt x="39191" y="69195"/>
                </a:lnTo>
                <a:lnTo>
                  <a:pt x="32861" y="89058"/>
                </a:lnTo>
                <a:lnTo>
                  <a:pt x="29150" y="105350"/>
                </a:lnTo>
                <a:lnTo>
                  <a:pt x="27940" y="119379"/>
                </a:lnTo>
                <a:lnTo>
                  <a:pt x="31829" y="138787"/>
                </a:lnTo>
                <a:lnTo>
                  <a:pt x="41910" y="151764"/>
                </a:lnTo>
                <a:lnTo>
                  <a:pt x="55800" y="159027"/>
                </a:lnTo>
                <a:lnTo>
                  <a:pt x="71120" y="161289"/>
                </a:lnTo>
                <a:lnTo>
                  <a:pt x="81875" y="160139"/>
                </a:lnTo>
                <a:lnTo>
                  <a:pt x="91439" y="156845"/>
                </a:lnTo>
                <a:lnTo>
                  <a:pt x="96699" y="153669"/>
                </a:lnTo>
                <a:lnTo>
                  <a:pt x="72390" y="153669"/>
                </a:lnTo>
                <a:lnTo>
                  <a:pt x="61714" y="151070"/>
                </a:lnTo>
                <a:lnTo>
                  <a:pt x="55562" y="144303"/>
                </a:lnTo>
                <a:lnTo>
                  <a:pt x="52744" y="134917"/>
                </a:lnTo>
                <a:lnTo>
                  <a:pt x="52070" y="124459"/>
                </a:lnTo>
                <a:lnTo>
                  <a:pt x="53062" y="111045"/>
                </a:lnTo>
                <a:lnTo>
                  <a:pt x="56197" y="95250"/>
                </a:lnTo>
                <a:lnTo>
                  <a:pt x="61714" y="76596"/>
                </a:lnTo>
                <a:lnTo>
                  <a:pt x="69850" y="54609"/>
                </a:lnTo>
                <a:lnTo>
                  <a:pt x="72985" y="45819"/>
                </a:lnTo>
                <a:lnTo>
                  <a:pt x="74929" y="39528"/>
                </a:lnTo>
                <a:lnTo>
                  <a:pt x="75922" y="34428"/>
                </a:lnTo>
                <a:lnTo>
                  <a:pt x="76200" y="29209"/>
                </a:lnTo>
                <a:lnTo>
                  <a:pt x="74136" y="17680"/>
                </a:lnTo>
                <a:lnTo>
                  <a:pt x="68262" y="8413"/>
                </a:lnTo>
                <a:lnTo>
                  <a:pt x="67078" y="7619"/>
                </a:lnTo>
                <a:close/>
              </a:path>
              <a:path w="163830" h="229870">
                <a:moveTo>
                  <a:pt x="158750" y="3809"/>
                </a:moveTo>
                <a:lnTo>
                  <a:pt x="149860" y="3809"/>
                </a:lnTo>
                <a:lnTo>
                  <a:pt x="144780" y="6350"/>
                </a:lnTo>
                <a:lnTo>
                  <a:pt x="140970" y="11429"/>
                </a:lnTo>
                <a:lnTo>
                  <a:pt x="140970" y="12700"/>
                </a:lnTo>
                <a:lnTo>
                  <a:pt x="138430" y="24129"/>
                </a:lnTo>
                <a:lnTo>
                  <a:pt x="135890" y="30479"/>
                </a:lnTo>
                <a:lnTo>
                  <a:pt x="134540" y="37901"/>
                </a:lnTo>
                <a:lnTo>
                  <a:pt x="130889" y="52268"/>
                </a:lnTo>
                <a:lnTo>
                  <a:pt x="113030" y="123189"/>
                </a:lnTo>
                <a:lnTo>
                  <a:pt x="72390" y="153669"/>
                </a:lnTo>
                <a:lnTo>
                  <a:pt x="96699" y="153669"/>
                </a:lnTo>
                <a:lnTo>
                  <a:pt x="100052" y="151645"/>
                </a:lnTo>
                <a:lnTo>
                  <a:pt x="107950" y="144779"/>
                </a:lnTo>
                <a:lnTo>
                  <a:pt x="132774" y="144779"/>
                </a:lnTo>
                <a:lnTo>
                  <a:pt x="163830" y="22859"/>
                </a:lnTo>
                <a:lnTo>
                  <a:pt x="163830" y="7619"/>
                </a:lnTo>
                <a:lnTo>
                  <a:pt x="158750" y="3809"/>
                </a:lnTo>
                <a:close/>
              </a:path>
              <a:path w="163830" h="229870">
                <a:moveTo>
                  <a:pt x="46990" y="0"/>
                </a:moveTo>
                <a:lnTo>
                  <a:pt x="25181" y="8175"/>
                </a:lnTo>
                <a:lnTo>
                  <a:pt x="10636" y="26352"/>
                </a:lnTo>
                <a:lnTo>
                  <a:pt x="2520" y="45005"/>
                </a:lnTo>
                <a:lnTo>
                  <a:pt x="0" y="54609"/>
                </a:lnTo>
                <a:lnTo>
                  <a:pt x="0" y="58419"/>
                </a:lnTo>
                <a:lnTo>
                  <a:pt x="7620" y="58419"/>
                </a:lnTo>
                <a:lnTo>
                  <a:pt x="7620" y="57150"/>
                </a:lnTo>
                <a:lnTo>
                  <a:pt x="10160" y="52069"/>
                </a:lnTo>
                <a:lnTo>
                  <a:pt x="17879" y="30658"/>
                </a:lnTo>
                <a:lnTo>
                  <a:pt x="27146" y="16986"/>
                </a:lnTo>
                <a:lnTo>
                  <a:pt x="37127" y="9743"/>
                </a:lnTo>
                <a:lnTo>
                  <a:pt x="46990" y="7619"/>
                </a:lnTo>
                <a:lnTo>
                  <a:pt x="67078" y="7619"/>
                </a:lnTo>
                <a:lnTo>
                  <a:pt x="59055" y="2242"/>
                </a:lnTo>
                <a:lnTo>
                  <a:pt x="46990" y="0"/>
                </a:lnTo>
                <a:close/>
              </a:path>
            </a:pathLst>
          </a:custGeom>
          <a:solidFill>
            <a:srgbClr val="000000"/>
          </a:solidFill>
        </p:spPr>
        <p:txBody>
          <a:bodyPr wrap="square" lIns="0" tIns="0" rIns="0" bIns="0" rtlCol="0"/>
          <a:lstStyle/>
          <a:p>
            <a:endParaRPr sz="1632"/>
          </a:p>
        </p:txBody>
      </p:sp>
      <p:sp>
        <p:nvSpPr>
          <p:cNvPr id="47" name="object 47"/>
          <p:cNvSpPr/>
          <p:nvPr/>
        </p:nvSpPr>
        <p:spPr>
          <a:xfrm>
            <a:off x="1816131" y="4007314"/>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48" name="object 48"/>
          <p:cNvSpPr/>
          <p:nvPr/>
        </p:nvSpPr>
        <p:spPr>
          <a:xfrm>
            <a:off x="1853559" y="3705009"/>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49" name="object 49"/>
          <p:cNvSpPr/>
          <p:nvPr/>
        </p:nvSpPr>
        <p:spPr>
          <a:xfrm>
            <a:off x="1816131" y="3698099"/>
            <a:ext cx="43762" cy="0"/>
          </a:xfrm>
          <a:custGeom>
            <a:avLst/>
            <a:gdLst/>
            <a:ahLst/>
            <a:cxnLst/>
            <a:rect l="l" t="t" r="r" b="b"/>
            <a:pathLst>
              <a:path w="48260">
                <a:moveTo>
                  <a:pt x="0" y="0"/>
                </a:moveTo>
                <a:lnTo>
                  <a:pt x="48260" y="0"/>
                </a:lnTo>
              </a:path>
            </a:pathLst>
          </a:custGeom>
          <a:ln w="15239">
            <a:solidFill>
              <a:srgbClr val="000000"/>
            </a:solidFill>
          </a:ln>
        </p:spPr>
        <p:txBody>
          <a:bodyPr wrap="square" lIns="0" tIns="0" rIns="0" bIns="0" rtlCol="0"/>
          <a:lstStyle/>
          <a:p>
            <a:endParaRPr sz="1632"/>
          </a:p>
        </p:txBody>
      </p:sp>
      <p:sp>
        <p:nvSpPr>
          <p:cNvPr id="50" name="object 50"/>
          <p:cNvSpPr/>
          <p:nvPr/>
        </p:nvSpPr>
        <p:spPr>
          <a:xfrm>
            <a:off x="1384267" y="4070077"/>
            <a:ext cx="514782" cy="0"/>
          </a:xfrm>
          <a:custGeom>
            <a:avLst/>
            <a:gdLst/>
            <a:ahLst/>
            <a:cxnLst/>
            <a:rect l="l" t="t" r="r" b="b"/>
            <a:pathLst>
              <a:path w="567689">
                <a:moveTo>
                  <a:pt x="0" y="0"/>
                </a:moveTo>
                <a:lnTo>
                  <a:pt x="567690" y="0"/>
                </a:lnTo>
              </a:path>
            </a:pathLst>
          </a:custGeom>
          <a:ln w="15239">
            <a:solidFill>
              <a:srgbClr val="000000"/>
            </a:solidFill>
          </a:ln>
        </p:spPr>
        <p:txBody>
          <a:bodyPr wrap="square" lIns="0" tIns="0" rIns="0" bIns="0" rtlCol="0"/>
          <a:lstStyle/>
          <a:p>
            <a:endParaRPr sz="1632"/>
          </a:p>
        </p:txBody>
      </p:sp>
      <p:sp>
        <p:nvSpPr>
          <p:cNvPr id="51" name="object 51"/>
          <p:cNvSpPr/>
          <p:nvPr/>
        </p:nvSpPr>
        <p:spPr>
          <a:xfrm>
            <a:off x="1513250" y="4147238"/>
            <a:ext cx="153168" cy="228024"/>
          </a:xfrm>
          <a:custGeom>
            <a:avLst/>
            <a:gdLst/>
            <a:ahLst/>
            <a:cxnLst/>
            <a:rect l="l" t="t" r="r" b="b"/>
            <a:pathLst>
              <a:path w="168910" h="251460">
                <a:moveTo>
                  <a:pt x="85089" y="90169"/>
                </a:moveTo>
                <a:lnTo>
                  <a:pt x="54649" y="99119"/>
                </a:lnTo>
                <a:lnTo>
                  <a:pt x="27305" y="122713"/>
                </a:lnTo>
                <a:lnTo>
                  <a:pt x="7580" y="156071"/>
                </a:lnTo>
                <a:lnTo>
                  <a:pt x="0" y="194309"/>
                </a:lnTo>
                <a:lnTo>
                  <a:pt x="3413" y="217169"/>
                </a:lnTo>
                <a:lnTo>
                  <a:pt x="13017" y="235267"/>
                </a:lnTo>
                <a:lnTo>
                  <a:pt x="27860" y="247173"/>
                </a:lnTo>
                <a:lnTo>
                  <a:pt x="46989" y="251459"/>
                </a:lnTo>
                <a:lnTo>
                  <a:pt x="54510" y="250686"/>
                </a:lnTo>
                <a:lnTo>
                  <a:pt x="65246" y="247173"/>
                </a:lnTo>
                <a:lnTo>
                  <a:pt x="70786" y="243839"/>
                </a:lnTo>
                <a:lnTo>
                  <a:pt x="48259" y="243839"/>
                </a:lnTo>
                <a:lnTo>
                  <a:pt x="37187" y="240625"/>
                </a:lnTo>
                <a:lnTo>
                  <a:pt x="30162" y="232409"/>
                </a:lnTo>
                <a:lnTo>
                  <a:pt x="26471" y="221337"/>
                </a:lnTo>
                <a:lnTo>
                  <a:pt x="25400" y="209550"/>
                </a:lnTo>
                <a:lnTo>
                  <a:pt x="27146" y="192285"/>
                </a:lnTo>
                <a:lnTo>
                  <a:pt x="38258" y="149185"/>
                </a:lnTo>
                <a:lnTo>
                  <a:pt x="64135" y="108108"/>
                </a:lnTo>
                <a:lnTo>
                  <a:pt x="86359" y="99059"/>
                </a:lnTo>
                <a:lnTo>
                  <a:pt x="108101" y="99059"/>
                </a:lnTo>
                <a:lnTo>
                  <a:pt x="105410" y="96361"/>
                </a:lnTo>
                <a:lnTo>
                  <a:pt x="96321" y="91777"/>
                </a:lnTo>
                <a:lnTo>
                  <a:pt x="85089" y="90169"/>
                </a:lnTo>
                <a:close/>
              </a:path>
              <a:path w="168910" h="251460">
                <a:moveTo>
                  <a:pt x="115569" y="224789"/>
                </a:moveTo>
                <a:lnTo>
                  <a:pt x="93980" y="224789"/>
                </a:lnTo>
                <a:lnTo>
                  <a:pt x="97512" y="234850"/>
                </a:lnTo>
                <a:lnTo>
                  <a:pt x="104139" y="243363"/>
                </a:lnTo>
                <a:lnTo>
                  <a:pt x="113625" y="249257"/>
                </a:lnTo>
                <a:lnTo>
                  <a:pt x="125730" y="251459"/>
                </a:lnTo>
                <a:lnTo>
                  <a:pt x="134540" y="250070"/>
                </a:lnTo>
                <a:lnTo>
                  <a:pt x="141922" y="246062"/>
                </a:lnTo>
                <a:lnTo>
                  <a:pt x="143993" y="243839"/>
                </a:lnTo>
                <a:lnTo>
                  <a:pt x="116839" y="243839"/>
                </a:lnTo>
                <a:lnTo>
                  <a:pt x="115569" y="233679"/>
                </a:lnTo>
                <a:lnTo>
                  <a:pt x="115569" y="224789"/>
                </a:lnTo>
                <a:close/>
              </a:path>
              <a:path w="168910" h="251460">
                <a:moveTo>
                  <a:pt x="108101" y="99059"/>
                </a:moveTo>
                <a:lnTo>
                  <a:pt x="86359" y="99059"/>
                </a:lnTo>
                <a:lnTo>
                  <a:pt x="100171" y="103643"/>
                </a:lnTo>
                <a:lnTo>
                  <a:pt x="108267" y="113823"/>
                </a:lnTo>
                <a:lnTo>
                  <a:pt x="112077" y="124241"/>
                </a:lnTo>
                <a:lnTo>
                  <a:pt x="113030" y="129539"/>
                </a:lnTo>
                <a:lnTo>
                  <a:pt x="113030" y="135889"/>
                </a:lnTo>
                <a:lnTo>
                  <a:pt x="95250" y="204469"/>
                </a:lnTo>
                <a:lnTo>
                  <a:pt x="93980" y="210819"/>
                </a:lnTo>
                <a:lnTo>
                  <a:pt x="93980" y="212089"/>
                </a:lnTo>
                <a:lnTo>
                  <a:pt x="88900" y="218439"/>
                </a:lnTo>
                <a:lnTo>
                  <a:pt x="77013" y="230445"/>
                </a:lnTo>
                <a:lnTo>
                  <a:pt x="66198" y="238283"/>
                </a:lnTo>
                <a:lnTo>
                  <a:pt x="56574" y="242550"/>
                </a:lnTo>
                <a:lnTo>
                  <a:pt x="48259" y="243839"/>
                </a:lnTo>
                <a:lnTo>
                  <a:pt x="70786" y="243839"/>
                </a:lnTo>
                <a:lnTo>
                  <a:pt x="78601" y="239137"/>
                </a:lnTo>
                <a:lnTo>
                  <a:pt x="93980" y="224789"/>
                </a:lnTo>
                <a:lnTo>
                  <a:pt x="115569" y="224789"/>
                </a:lnTo>
                <a:lnTo>
                  <a:pt x="115569" y="218439"/>
                </a:lnTo>
                <a:lnTo>
                  <a:pt x="116839" y="215900"/>
                </a:lnTo>
                <a:lnTo>
                  <a:pt x="118109" y="209550"/>
                </a:lnTo>
                <a:lnTo>
                  <a:pt x="142090" y="113029"/>
                </a:lnTo>
                <a:lnTo>
                  <a:pt x="118109" y="113029"/>
                </a:lnTo>
                <a:lnTo>
                  <a:pt x="112593" y="103564"/>
                </a:lnTo>
                <a:lnTo>
                  <a:pt x="108101" y="99059"/>
                </a:lnTo>
                <a:close/>
              </a:path>
              <a:path w="168910" h="251460">
                <a:moveTo>
                  <a:pt x="163830" y="193039"/>
                </a:moveTo>
                <a:lnTo>
                  <a:pt x="154939" y="193039"/>
                </a:lnTo>
                <a:lnTo>
                  <a:pt x="154939" y="194309"/>
                </a:lnTo>
                <a:lnTo>
                  <a:pt x="153669" y="199389"/>
                </a:lnTo>
                <a:lnTo>
                  <a:pt x="149324" y="215979"/>
                </a:lnTo>
                <a:lnTo>
                  <a:pt x="143668" y="230187"/>
                </a:lnTo>
                <a:lnTo>
                  <a:pt x="136346" y="240109"/>
                </a:lnTo>
                <a:lnTo>
                  <a:pt x="127000" y="243839"/>
                </a:lnTo>
                <a:lnTo>
                  <a:pt x="143993" y="243839"/>
                </a:lnTo>
                <a:lnTo>
                  <a:pt x="162937" y="200064"/>
                </a:lnTo>
                <a:lnTo>
                  <a:pt x="163830" y="195579"/>
                </a:lnTo>
                <a:lnTo>
                  <a:pt x="163830" y="193039"/>
                </a:lnTo>
                <a:close/>
              </a:path>
              <a:path w="168910" h="251460">
                <a:moveTo>
                  <a:pt x="168909" y="0"/>
                </a:moveTo>
                <a:lnTo>
                  <a:pt x="165100" y="0"/>
                </a:lnTo>
                <a:lnTo>
                  <a:pt x="156170" y="615"/>
                </a:lnTo>
                <a:lnTo>
                  <a:pt x="142239" y="2063"/>
                </a:lnTo>
                <a:lnTo>
                  <a:pt x="128309" y="3750"/>
                </a:lnTo>
                <a:lnTo>
                  <a:pt x="119380" y="5079"/>
                </a:lnTo>
                <a:lnTo>
                  <a:pt x="116839" y="5079"/>
                </a:lnTo>
                <a:lnTo>
                  <a:pt x="114300" y="6350"/>
                </a:lnTo>
                <a:lnTo>
                  <a:pt x="114300" y="15239"/>
                </a:lnTo>
                <a:lnTo>
                  <a:pt x="139700" y="15239"/>
                </a:lnTo>
                <a:lnTo>
                  <a:pt x="140969" y="17779"/>
                </a:lnTo>
                <a:lnTo>
                  <a:pt x="140969" y="21589"/>
                </a:lnTo>
                <a:lnTo>
                  <a:pt x="139700" y="29209"/>
                </a:lnTo>
                <a:lnTo>
                  <a:pt x="118109" y="113029"/>
                </a:lnTo>
                <a:lnTo>
                  <a:pt x="142090" y="113029"/>
                </a:lnTo>
                <a:lnTo>
                  <a:pt x="168909" y="5079"/>
                </a:lnTo>
                <a:lnTo>
                  <a:pt x="168909" y="0"/>
                </a:lnTo>
                <a:close/>
              </a:path>
            </a:pathLst>
          </a:custGeom>
          <a:solidFill>
            <a:srgbClr val="000000"/>
          </a:solidFill>
        </p:spPr>
        <p:txBody>
          <a:bodyPr wrap="square" lIns="0" tIns="0" rIns="0" bIns="0" rtlCol="0"/>
          <a:lstStyle/>
          <a:p>
            <a:endParaRPr sz="1632"/>
          </a:p>
        </p:txBody>
      </p:sp>
      <p:sp>
        <p:nvSpPr>
          <p:cNvPr id="52" name="object 52"/>
          <p:cNvSpPr/>
          <p:nvPr/>
        </p:nvSpPr>
        <p:spPr>
          <a:xfrm>
            <a:off x="1674480" y="4169119"/>
            <a:ext cx="99041" cy="204991"/>
          </a:xfrm>
          <a:custGeom>
            <a:avLst/>
            <a:gdLst/>
            <a:ahLst/>
            <a:cxnLst/>
            <a:rect l="l" t="t" r="r" b="b"/>
            <a:pathLst>
              <a:path w="109219" h="226060">
                <a:moveTo>
                  <a:pt x="64769" y="80010"/>
                </a:moveTo>
                <a:lnTo>
                  <a:pt x="40639" y="80010"/>
                </a:lnTo>
                <a:lnTo>
                  <a:pt x="25757" y="139104"/>
                </a:lnTo>
                <a:lnTo>
                  <a:pt x="17779" y="171767"/>
                </a:lnTo>
                <a:lnTo>
                  <a:pt x="14565" y="186809"/>
                </a:lnTo>
                <a:lnTo>
                  <a:pt x="13969" y="193039"/>
                </a:lnTo>
                <a:lnTo>
                  <a:pt x="16450" y="206236"/>
                </a:lnTo>
                <a:lnTo>
                  <a:pt x="23336" y="216693"/>
                </a:lnTo>
                <a:lnTo>
                  <a:pt x="33793" y="223579"/>
                </a:lnTo>
                <a:lnTo>
                  <a:pt x="46989" y="226060"/>
                </a:lnTo>
                <a:lnTo>
                  <a:pt x="69110" y="218439"/>
                </a:lnTo>
                <a:lnTo>
                  <a:pt x="39369" y="218439"/>
                </a:lnTo>
                <a:lnTo>
                  <a:pt x="36830" y="214630"/>
                </a:lnTo>
                <a:lnTo>
                  <a:pt x="36830" y="190500"/>
                </a:lnTo>
                <a:lnTo>
                  <a:pt x="39369" y="185420"/>
                </a:lnTo>
                <a:lnTo>
                  <a:pt x="64769" y="80010"/>
                </a:lnTo>
                <a:close/>
              </a:path>
              <a:path w="109219" h="226060">
                <a:moveTo>
                  <a:pt x="102869" y="167639"/>
                </a:moveTo>
                <a:lnTo>
                  <a:pt x="96519" y="167639"/>
                </a:lnTo>
                <a:lnTo>
                  <a:pt x="95250" y="168910"/>
                </a:lnTo>
                <a:lnTo>
                  <a:pt x="93980" y="172720"/>
                </a:lnTo>
                <a:lnTo>
                  <a:pt x="81478" y="195401"/>
                </a:lnTo>
                <a:lnTo>
                  <a:pt x="69214" y="209391"/>
                </a:lnTo>
                <a:lnTo>
                  <a:pt x="57904" y="216475"/>
                </a:lnTo>
                <a:lnTo>
                  <a:pt x="48259" y="218439"/>
                </a:lnTo>
                <a:lnTo>
                  <a:pt x="69110" y="218439"/>
                </a:lnTo>
                <a:lnTo>
                  <a:pt x="70723" y="217884"/>
                </a:lnTo>
                <a:lnTo>
                  <a:pt x="88264" y="199707"/>
                </a:lnTo>
                <a:lnTo>
                  <a:pt x="99139" y="181054"/>
                </a:lnTo>
                <a:lnTo>
                  <a:pt x="102746" y="171767"/>
                </a:lnTo>
                <a:lnTo>
                  <a:pt x="102869" y="167639"/>
                </a:lnTo>
                <a:close/>
              </a:path>
              <a:path w="109219" h="226060">
                <a:moveTo>
                  <a:pt x="109219" y="68579"/>
                </a:moveTo>
                <a:lnTo>
                  <a:pt x="0" y="68579"/>
                </a:lnTo>
                <a:lnTo>
                  <a:pt x="0" y="80010"/>
                </a:lnTo>
                <a:lnTo>
                  <a:pt x="109219" y="80010"/>
                </a:lnTo>
                <a:lnTo>
                  <a:pt x="109219" y="68579"/>
                </a:lnTo>
                <a:close/>
              </a:path>
              <a:path w="109219" h="226060">
                <a:moveTo>
                  <a:pt x="77469" y="0"/>
                </a:moveTo>
                <a:lnTo>
                  <a:pt x="60959" y="0"/>
                </a:lnTo>
                <a:lnTo>
                  <a:pt x="58376" y="12858"/>
                </a:lnTo>
                <a:lnTo>
                  <a:pt x="43180" y="68579"/>
                </a:lnTo>
                <a:lnTo>
                  <a:pt x="67309" y="68579"/>
                </a:lnTo>
                <a:lnTo>
                  <a:pt x="75584" y="38735"/>
                </a:lnTo>
                <a:lnTo>
                  <a:pt x="80168" y="21272"/>
                </a:lnTo>
                <a:lnTo>
                  <a:pt x="82157" y="12700"/>
                </a:lnTo>
                <a:lnTo>
                  <a:pt x="82550" y="10160"/>
                </a:lnTo>
                <a:lnTo>
                  <a:pt x="82550" y="3810"/>
                </a:lnTo>
                <a:lnTo>
                  <a:pt x="77469" y="0"/>
                </a:lnTo>
                <a:close/>
              </a:path>
            </a:pathLst>
          </a:custGeom>
          <a:solidFill>
            <a:srgbClr val="000000"/>
          </a:solidFill>
        </p:spPr>
        <p:txBody>
          <a:bodyPr wrap="square" lIns="0" tIns="0" rIns="0" bIns="0" rtlCol="0"/>
          <a:lstStyle/>
          <a:p>
            <a:endParaRPr sz="1632"/>
          </a:p>
        </p:txBody>
      </p:sp>
      <p:sp>
        <p:nvSpPr>
          <p:cNvPr id="53" name="object 53"/>
          <p:cNvSpPr/>
          <p:nvPr/>
        </p:nvSpPr>
        <p:spPr>
          <a:xfrm>
            <a:off x="2045308" y="4038407"/>
            <a:ext cx="214205" cy="0"/>
          </a:xfrm>
          <a:custGeom>
            <a:avLst/>
            <a:gdLst/>
            <a:ahLst/>
            <a:cxnLst/>
            <a:rect l="l" t="t" r="r" b="b"/>
            <a:pathLst>
              <a:path w="236219">
                <a:moveTo>
                  <a:pt x="0" y="0"/>
                </a:moveTo>
                <a:lnTo>
                  <a:pt x="236219" y="0"/>
                </a:lnTo>
              </a:path>
            </a:pathLst>
          </a:custGeom>
          <a:ln w="13969">
            <a:solidFill>
              <a:srgbClr val="000000"/>
            </a:solidFill>
          </a:ln>
        </p:spPr>
        <p:txBody>
          <a:bodyPr wrap="square" lIns="0" tIns="0" rIns="0" bIns="0" rtlCol="0"/>
          <a:lstStyle/>
          <a:p>
            <a:endParaRPr sz="1632"/>
          </a:p>
        </p:txBody>
      </p:sp>
      <p:sp>
        <p:nvSpPr>
          <p:cNvPr id="54" name="object 54"/>
          <p:cNvSpPr/>
          <p:nvPr/>
        </p:nvSpPr>
        <p:spPr>
          <a:xfrm>
            <a:off x="2045308" y="4100595"/>
            <a:ext cx="214205" cy="0"/>
          </a:xfrm>
          <a:custGeom>
            <a:avLst/>
            <a:gdLst/>
            <a:ahLst/>
            <a:cxnLst/>
            <a:rect l="l" t="t" r="r" b="b"/>
            <a:pathLst>
              <a:path w="236219">
                <a:moveTo>
                  <a:pt x="0" y="0"/>
                </a:moveTo>
                <a:lnTo>
                  <a:pt x="236219" y="0"/>
                </a:lnTo>
              </a:path>
            </a:pathLst>
          </a:custGeom>
          <a:ln w="13970">
            <a:solidFill>
              <a:srgbClr val="000000"/>
            </a:solidFill>
          </a:ln>
        </p:spPr>
        <p:txBody>
          <a:bodyPr wrap="square" lIns="0" tIns="0" rIns="0" bIns="0" rtlCol="0"/>
          <a:lstStyle/>
          <a:p>
            <a:endParaRPr sz="1632"/>
          </a:p>
        </p:txBody>
      </p:sp>
      <p:sp>
        <p:nvSpPr>
          <p:cNvPr id="55" name="object 55"/>
          <p:cNvSpPr/>
          <p:nvPr/>
        </p:nvSpPr>
        <p:spPr>
          <a:xfrm>
            <a:off x="2490991" y="4076988"/>
            <a:ext cx="0" cy="100192"/>
          </a:xfrm>
          <a:custGeom>
            <a:avLst/>
            <a:gdLst/>
            <a:ahLst/>
            <a:cxnLst/>
            <a:rect l="l" t="t" r="r" b="b"/>
            <a:pathLst>
              <a:path h="110489">
                <a:moveTo>
                  <a:pt x="0" y="0"/>
                </a:moveTo>
                <a:lnTo>
                  <a:pt x="0" y="110489"/>
                </a:lnTo>
              </a:path>
            </a:pathLst>
          </a:custGeom>
          <a:ln w="15240">
            <a:solidFill>
              <a:srgbClr val="000000"/>
            </a:solidFill>
          </a:ln>
        </p:spPr>
        <p:txBody>
          <a:bodyPr wrap="square" lIns="0" tIns="0" rIns="0" bIns="0" rtlCol="0"/>
          <a:lstStyle/>
          <a:p>
            <a:endParaRPr sz="1632"/>
          </a:p>
        </p:txBody>
      </p:sp>
      <p:sp>
        <p:nvSpPr>
          <p:cNvPr id="56" name="object 56"/>
          <p:cNvSpPr/>
          <p:nvPr/>
        </p:nvSpPr>
        <p:spPr>
          <a:xfrm>
            <a:off x="2383889" y="4070654"/>
            <a:ext cx="214205" cy="0"/>
          </a:xfrm>
          <a:custGeom>
            <a:avLst/>
            <a:gdLst/>
            <a:ahLst/>
            <a:cxnLst/>
            <a:rect l="l" t="t" r="r" b="b"/>
            <a:pathLst>
              <a:path w="236219">
                <a:moveTo>
                  <a:pt x="0" y="0"/>
                </a:moveTo>
                <a:lnTo>
                  <a:pt x="236219" y="0"/>
                </a:lnTo>
              </a:path>
            </a:pathLst>
          </a:custGeom>
          <a:ln w="13970">
            <a:solidFill>
              <a:srgbClr val="000000"/>
            </a:solidFill>
          </a:ln>
        </p:spPr>
        <p:txBody>
          <a:bodyPr wrap="square" lIns="0" tIns="0" rIns="0" bIns="0" rtlCol="0"/>
          <a:lstStyle/>
          <a:p>
            <a:endParaRPr sz="1632"/>
          </a:p>
        </p:txBody>
      </p:sp>
      <p:sp>
        <p:nvSpPr>
          <p:cNvPr id="57" name="object 57"/>
          <p:cNvSpPr/>
          <p:nvPr/>
        </p:nvSpPr>
        <p:spPr>
          <a:xfrm>
            <a:off x="2383889" y="4063744"/>
            <a:ext cx="210750" cy="0"/>
          </a:xfrm>
          <a:custGeom>
            <a:avLst/>
            <a:gdLst/>
            <a:ahLst/>
            <a:cxnLst/>
            <a:rect l="l" t="t" r="r" b="b"/>
            <a:pathLst>
              <a:path w="232410">
                <a:moveTo>
                  <a:pt x="0" y="0"/>
                </a:moveTo>
                <a:lnTo>
                  <a:pt x="232410" y="0"/>
                </a:lnTo>
              </a:path>
            </a:pathLst>
          </a:custGeom>
          <a:ln w="3175">
            <a:solidFill>
              <a:srgbClr val="000000"/>
            </a:solidFill>
          </a:ln>
        </p:spPr>
        <p:txBody>
          <a:bodyPr wrap="square" lIns="0" tIns="0" rIns="0" bIns="0" rtlCol="0"/>
          <a:lstStyle/>
          <a:p>
            <a:endParaRPr sz="1632"/>
          </a:p>
        </p:txBody>
      </p:sp>
      <p:sp>
        <p:nvSpPr>
          <p:cNvPr id="58" name="object 58"/>
          <p:cNvSpPr/>
          <p:nvPr/>
        </p:nvSpPr>
        <p:spPr>
          <a:xfrm>
            <a:off x="2490991" y="3961824"/>
            <a:ext cx="0" cy="101344"/>
          </a:xfrm>
          <a:custGeom>
            <a:avLst/>
            <a:gdLst/>
            <a:ahLst/>
            <a:cxnLst/>
            <a:rect l="l" t="t" r="r" b="b"/>
            <a:pathLst>
              <a:path h="111760">
                <a:moveTo>
                  <a:pt x="0" y="0"/>
                </a:moveTo>
                <a:lnTo>
                  <a:pt x="0" y="111760"/>
                </a:lnTo>
              </a:path>
            </a:pathLst>
          </a:custGeom>
          <a:ln w="15240">
            <a:solidFill>
              <a:srgbClr val="000000"/>
            </a:solidFill>
          </a:ln>
        </p:spPr>
        <p:txBody>
          <a:bodyPr wrap="square" lIns="0" tIns="0" rIns="0" bIns="0" rtlCol="0"/>
          <a:lstStyle/>
          <a:p>
            <a:endParaRPr sz="1632"/>
          </a:p>
        </p:txBody>
      </p:sp>
      <p:sp>
        <p:nvSpPr>
          <p:cNvPr id="59" name="object 59"/>
          <p:cNvSpPr/>
          <p:nvPr/>
        </p:nvSpPr>
        <p:spPr>
          <a:xfrm>
            <a:off x="2641855" y="3935336"/>
            <a:ext cx="107102" cy="215356"/>
          </a:xfrm>
          <a:custGeom>
            <a:avLst/>
            <a:gdLst/>
            <a:ahLst/>
            <a:cxnLst/>
            <a:rect l="l" t="t" r="r" b="b"/>
            <a:pathLst>
              <a:path w="118110" h="237489">
                <a:moveTo>
                  <a:pt x="118109" y="226060"/>
                </a:moveTo>
                <a:lnTo>
                  <a:pt x="2539" y="226060"/>
                </a:lnTo>
                <a:lnTo>
                  <a:pt x="2539" y="237489"/>
                </a:lnTo>
                <a:lnTo>
                  <a:pt x="14882" y="236755"/>
                </a:lnTo>
                <a:lnTo>
                  <a:pt x="30797" y="236378"/>
                </a:lnTo>
                <a:lnTo>
                  <a:pt x="118109" y="236220"/>
                </a:lnTo>
                <a:lnTo>
                  <a:pt x="118109" y="226060"/>
                </a:lnTo>
                <a:close/>
              </a:path>
              <a:path w="118110" h="237489">
                <a:moveTo>
                  <a:pt x="118109" y="236220"/>
                </a:moveTo>
                <a:lnTo>
                  <a:pt x="60959" y="236220"/>
                </a:lnTo>
                <a:lnTo>
                  <a:pt x="73997" y="236239"/>
                </a:lnTo>
                <a:lnTo>
                  <a:pt x="90011" y="236378"/>
                </a:lnTo>
                <a:lnTo>
                  <a:pt x="105787" y="236755"/>
                </a:lnTo>
                <a:lnTo>
                  <a:pt x="118109" y="237489"/>
                </a:lnTo>
                <a:lnTo>
                  <a:pt x="118109" y="236220"/>
                </a:lnTo>
                <a:close/>
              </a:path>
              <a:path w="118110" h="237489">
                <a:moveTo>
                  <a:pt x="73659" y="24130"/>
                </a:moveTo>
                <a:lnTo>
                  <a:pt x="46989" y="24130"/>
                </a:lnTo>
                <a:lnTo>
                  <a:pt x="46989" y="208280"/>
                </a:lnTo>
                <a:lnTo>
                  <a:pt x="46275" y="216951"/>
                </a:lnTo>
                <a:lnTo>
                  <a:pt x="42227" y="222408"/>
                </a:lnTo>
                <a:lnTo>
                  <a:pt x="31988" y="225246"/>
                </a:lnTo>
                <a:lnTo>
                  <a:pt x="12700" y="226060"/>
                </a:lnTo>
                <a:lnTo>
                  <a:pt x="106680" y="226060"/>
                </a:lnTo>
                <a:lnTo>
                  <a:pt x="88126" y="225246"/>
                </a:lnTo>
                <a:lnTo>
                  <a:pt x="78263" y="222408"/>
                </a:lnTo>
                <a:lnTo>
                  <a:pt x="74354" y="216951"/>
                </a:lnTo>
                <a:lnTo>
                  <a:pt x="73659" y="208280"/>
                </a:lnTo>
                <a:lnTo>
                  <a:pt x="73659" y="24130"/>
                </a:lnTo>
                <a:close/>
              </a:path>
              <a:path w="118110" h="237489">
                <a:moveTo>
                  <a:pt x="73659" y="0"/>
                </a:moveTo>
                <a:lnTo>
                  <a:pt x="66039" y="0"/>
                </a:lnTo>
                <a:lnTo>
                  <a:pt x="47684" y="13215"/>
                </a:lnTo>
                <a:lnTo>
                  <a:pt x="28733" y="20002"/>
                </a:lnTo>
                <a:lnTo>
                  <a:pt x="11926" y="22502"/>
                </a:lnTo>
                <a:lnTo>
                  <a:pt x="0" y="22860"/>
                </a:lnTo>
                <a:lnTo>
                  <a:pt x="0" y="34289"/>
                </a:lnTo>
                <a:lnTo>
                  <a:pt x="7877" y="34131"/>
                </a:lnTo>
                <a:lnTo>
                  <a:pt x="19208" y="33020"/>
                </a:lnTo>
                <a:lnTo>
                  <a:pt x="32682" y="30003"/>
                </a:lnTo>
                <a:lnTo>
                  <a:pt x="46989" y="24130"/>
                </a:lnTo>
                <a:lnTo>
                  <a:pt x="73659" y="24130"/>
                </a:lnTo>
                <a:lnTo>
                  <a:pt x="73659" y="0"/>
                </a:lnTo>
                <a:close/>
              </a:path>
            </a:pathLst>
          </a:custGeom>
          <a:solidFill>
            <a:srgbClr val="000000"/>
          </a:solidFill>
        </p:spPr>
        <p:txBody>
          <a:bodyPr wrap="square" lIns="0" tIns="0" rIns="0" bIns="0" rtlCol="0"/>
          <a:lstStyle/>
          <a:p>
            <a:endParaRPr sz="1632"/>
          </a:p>
        </p:txBody>
      </p:sp>
      <p:sp>
        <p:nvSpPr>
          <p:cNvPr id="60" name="object 60"/>
          <p:cNvSpPr/>
          <p:nvPr/>
        </p:nvSpPr>
        <p:spPr>
          <a:xfrm>
            <a:off x="2873335" y="4052802"/>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00"/>
          </a:solidFill>
        </p:spPr>
        <p:txBody>
          <a:bodyPr wrap="square" lIns="0" tIns="0" rIns="0" bIns="0" rtlCol="0"/>
          <a:lstStyle/>
          <a:p>
            <a:endParaRPr sz="1632"/>
          </a:p>
        </p:txBody>
      </p:sp>
      <p:sp>
        <p:nvSpPr>
          <p:cNvPr id="61" name="object 61"/>
          <p:cNvSpPr/>
          <p:nvPr/>
        </p:nvSpPr>
        <p:spPr>
          <a:xfrm>
            <a:off x="3014986" y="4007889"/>
            <a:ext cx="141651" cy="146258"/>
          </a:xfrm>
          <a:custGeom>
            <a:avLst/>
            <a:gdLst/>
            <a:ahLst/>
            <a:cxnLst/>
            <a:rect l="l" t="t" r="r" b="b"/>
            <a:pathLst>
              <a:path w="156210" h="161289">
                <a:moveTo>
                  <a:pt x="67078" y="7620"/>
                </a:moveTo>
                <a:lnTo>
                  <a:pt x="54610" y="7620"/>
                </a:lnTo>
                <a:lnTo>
                  <a:pt x="54610" y="19050"/>
                </a:lnTo>
                <a:lnTo>
                  <a:pt x="53975" y="25876"/>
                </a:lnTo>
                <a:lnTo>
                  <a:pt x="52387" y="32702"/>
                </a:lnTo>
                <a:lnTo>
                  <a:pt x="50323" y="39052"/>
                </a:lnTo>
                <a:lnTo>
                  <a:pt x="48260" y="44450"/>
                </a:lnTo>
                <a:lnTo>
                  <a:pt x="38655" y="71298"/>
                </a:lnTo>
                <a:lnTo>
                  <a:pt x="32385" y="90646"/>
                </a:lnTo>
                <a:lnTo>
                  <a:pt x="28971" y="104993"/>
                </a:lnTo>
                <a:lnTo>
                  <a:pt x="27939" y="116839"/>
                </a:lnTo>
                <a:lnTo>
                  <a:pt x="33158" y="140394"/>
                </a:lnTo>
                <a:lnTo>
                  <a:pt x="45878" y="153828"/>
                </a:lnTo>
                <a:lnTo>
                  <a:pt x="61694" y="159881"/>
                </a:lnTo>
                <a:lnTo>
                  <a:pt x="76200" y="161289"/>
                </a:lnTo>
                <a:lnTo>
                  <a:pt x="91528" y="153670"/>
                </a:lnTo>
                <a:lnTo>
                  <a:pt x="77469" y="153670"/>
                </a:lnTo>
                <a:lnTo>
                  <a:pt x="65801" y="151407"/>
                </a:lnTo>
                <a:lnTo>
                  <a:pt x="57467" y="145097"/>
                </a:lnTo>
                <a:lnTo>
                  <a:pt x="52466" y="135453"/>
                </a:lnTo>
                <a:lnTo>
                  <a:pt x="50800" y="123189"/>
                </a:lnTo>
                <a:lnTo>
                  <a:pt x="52546" y="107017"/>
                </a:lnTo>
                <a:lnTo>
                  <a:pt x="63658" y="69433"/>
                </a:lnTo>
                <a:lnTo>
                  <a:pt x="76200" y="36829"/>
                </a:lnTo>
                <a:lnTo>
                  <a:pt x="76200" y="29210"/>
                </a:lnTo>
                <a:lnTo>
                  <a:pt x="74136" y="17680"/>
                </a:lnTo>
                <a:lnTo>
                  <a:pt x="68262" y="8413"/>
                </a:lnTo>
                <a:lnTo>
                  <a:pt x="67078" y="7620"/>
                </a:lnTo>
                <a:close/>
              </a:path>
              <a:path w="156210" h="161289">
                <a:moveTo>
                  <a:pt x="140969" y="0"/>
                </a:moveTo>
                <a:lnTo>
                  <a:pt x="132079" y="0"/>
                </a:lnTo>
                <a:lnTo>
                  <a:pt x="123189" y="8889"/>
                </a:lnTo>
                <a:lnTo>
                  <a:pt x="123189" y="22860"/>
                </a:lnTo>
                <a:lnTo>
                  <a:pt x="128269" y="27939"/>
                </a:lnTo>
                <a:lnTo>
                  <a:pt x="133469" y="33952"/>
                </a:lnTo>
                <a:lnTo>
                  <a:pt x="137477" y="40798"/>
                </a:lnTo>
                <a:lnTo>
                  <a:pt x="140057" y="48835"/>
                </a:lnTo>
                <a:lnTo>
                  <a:pt x="140969" y="58420"/>
                </a:lnTo>
                <a:lnTo>
                  <a:pt x="136941" y="79196"/>
                </a:lnTo>
                <a:lnTo>
                  <a:pt x="124936" y="111283"/>
                </a:lnTo>
                <a:lnTo>
                  <a:pt x="105072" y="140751"/>
                </a:lnTo>
                <a:lnTo>
                  <a:pt x="77469" y="153670"/>
                </a:lnTo>
                <a:lnTo>
                  <a:pt x="91528" y="153670"/>
                </a:lnTo>
                <a:lnTo>
                  <a:pt x="113883" y="142557"/>
                </a:lnTo>
                <a:lnTo>
                  <a:pt x="138588" y="100012"/>
                </a:lnTo>
                <a:lnTo>
                  <a:pt x="152102" y="54133"/>
                </a:lnTo>
                <a:lnTo>
                  <a:pt x="156210" y="25400"/>
                </a:lnTo>
                <a:lnTo>
                  <a:pt x="154721" y="13394"/>
                </a:lnTo>
                <a:lnTo>
                  <a:pt x="150971" y="5556"/>
                </a:lnTo>
                <a:lnTo>
                  <a:pt x="146030" y="1289"/>
                </a:lnTo>
                <a:lnTo>
                  <a:pt x="140969" y="0"/>
                </a:lnTo>
                <a:close/>
              </a:path>
              <a:path w="156210" h="161289">
                <a:moveTo>
                  <a:pt x="46989" y="0"/>
                </a:moveTo>
                <a:lnTo>
                  <a:pt x="10636" y="26352"/>
                </a:lnTo>
                <a:lnTo>
                  <a:pt x="0" y="58420"/>
                </a:lnTo>
                <a:lnTo>
                  <a:pt x="7619" y="58420"/>
                </a:lnTo>
                <a:lnTo>
                  <a:pt x="10160" y="53339"/>
                </a:lnTo>
                <a:lnTo>
                  <a:pt x="18573" y="30658"/>
                </a:lnTo>
                <a:lnTo>
                  <a:pt x="27939" y="16668"/>
                </a:lnTo>
                <a:lnTo>
                  <a:pt x="37306" y="9584"/>
                </a:lnTo>
                <a:lnTo>
                  <a:pt x="45719" y="7620"/>
                </a:lnTo>
                <a:lnTo>
                  <a:pt x="67078" y="7620"/>
                </a:lnTo>
                <a:lnTo>
                  <a:pt x="59054" y="2242"/>
                </a:lnTo>
                <a:lnTo>
                  <a:pt x="46989" y="0"/>
                </a:lnTo>
                <a:close/>
              </a:path>
            </a:pathLst>
          </a:custGeom>
          <a:solidFill>
            <a:srgbClr val="000000"/>
          </a:solidFill>
        </p:spPr>
        <p:txBody>
          <a:bodyPr wrap="square" lIns="0" tIns="0" rIns="0" bIns="0" rtlCol="0"/>
          <a:lstStyle/>
          <a:p>
            <a:endParaRPr sz="1632"/>
          </a:p>
        </p:txBody>
      </p:sp>
      <p:sp>
        <p:nvSpPr>
          <p:cNvPr id="62" name="object 62"/>
          <p:cNvSpPr/>
          <p:nvPr/>
        </p:nvSpPr>
        <p:spPr>
          <a:xfrm>
            <a:off x="3278711" y="4038407"/>
            <a:ext cx="215356" cy="0"/>
          </a:xfrm>
          <a:custGeom>
            <a:avLst/>
            <a:gdLst/>
            <a:ahLst/>
            <a:cxnLst/>
            <a:rect l="l" t="t" r="r" b="b"/>
            <a:pathLst>
              <a:path w="237489">
                <a:moveTo>
                  <a:pt x="0" y="0"/>
                </a:moveTo>
                <a:lnTo>
                  <a:pt x="237489" y="0"/>
                </a:lnTo>
              </a:path>
            </a:pathLst>
          </a:custGeom>
          <a:ln w="13969">
            <a:solidFill>
              <a:srgbClr val="000000"/>
            </a:solidFill>
          </a:ln>
        </p:spPr>
        <p:txBody>
          <a:bodyPr wrap="square" lIns="0" tIns="0" rIns="0" bIns="0" rtlCol="0"/>
          <a:lstStyle/>
          <a:p>
            <a:endParaRPr sz="1632"/>
          </a:p>
        </p:txBody>
      </p:sp>
      <p:sp>
        <p:nvSpPr>
          <p:cNvPr id="63" name="object 63"/>
          <p:cNvSpPr/>
          <p:nvPr/>
        </p:nvSpPr>
        <p:spPr>
          <a:xfrm>
            <a:off x="3278711" y="4100595"/>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64" name="object 64"/>
          <p:cNvSpPr/>
          <p:nvPr/>
        </p:nvSpPr>
        <p:spPr>
          <a:xfrm>
            <a:off x="3724971" y="4076988"/>
            <a:ext cx="0" cy="100192"/>
          </a:xfrm>
          <a:custGeom>
            <a:avLst/>
            <a:gdLst/>
            <a:ahLst/>
            <a:cxnLst/>
            <a:rect l="l" t="t" r="r" b="b"/>
            <a:pathLst>
              <a:path h="110489">
                <a:moveTo>
                  <a:pt x="0" y="0"/>
                </a:moveTo>
                <a:lnTo>
                  <a:pt x="0" y="110489"/>
                </a:lnTo>
              </a:path>
            </a:pathLst>
          </a:custGeom>
          <a:ln w="13970">
            <a:solidFill>
              <a:srgbClr val="000000"/>
            </a:solidFill>
          </a:ln>
        </p:spPr>
        <p:txBody>
          <a:bodyPr wrap="square" lIns="0" tIns="0" rIns="0" bIns="0" rtlCol="0"/>
          <a:lstStyle/>
          <a:p>
            <a:endParaRPr sz="1632"/>
          </a:p>
        </p:txBody>
      </p:sp>
      <p:sp>
        <p:nvSpPr>
          <p:cNvPr id="65" name="object 65"/>
          <p:cNvSpPr/>
          <p:nvPr/>
        </p:nvSpPr>
        <p:spPr>
          <a:xfrm>
            <a:off x="3617293" y="4070654"/>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66" name="object 66"/>
          <p:cNvSpPr/>
          <p:nvPr/>
        </p:nvSpPr>
        <p:spPr>
          <a:xfrm>
            <a:off x="3617293" y="4063744"/>
            <a:ext cx="211900" cy="0"/>
          </a:xfrm>
          <a:custGeom>
            <a:avLst/>
            <a:gdLst/>
            <a:ahLst/>
            <a:cxnLst/>
            <a:rect l="l" t="t" r="r" b="b"/>
            <a:pathLst>
              <a:path w="233679">
                <a:moveTo>
                  <a:pt x="0" y="0"/>
                </a:moveTo>
                <a:lnTo>
                  <a:pt x="233680" y="0"/>
                </a:lnTo>
              </a:path>
            </a:pathLst>
          </a:custGeom>
          <a:ln w="3175">
            <a:solidFill>
              <a:srgbClr val="000000"/>
            </a:solidFill>
          </a:ln>
        </p:spPr>
        <p:txBody>
          <a:bodyPr wrap="square" lIns="0" tIns="0" rIns="0" bIns="0" rtlCol="0"/>
          <a:lstStyle/>
          <a:p>
            <a:endParaRPr sz="1632"/>
          </a:p>
        </p:txBody>
      </p:sp>
      <p:sp>
        <p:nvSpPr>
          <p:cNvPr id="67" name="object 67"/>
          <p:cNvSpPr/>
          <p:nvPr/>
        </p:nvSpPr>
        <p:spPr>
          <a:xfrm>
            <a:off x="3724971" y="3961824"/>
            <a:ext cx="0" cy="101344"/>
          </a:xfrm>
          <a:custGeom>
            <a:avLst/>
            <a:gdLst/>
            <a:ahLst/>
            <a:cxnLst/>
            <a:rect l="l" t="t" r="r" b="b"/>
            <a:pathLst>
              <a:path h="111760">
                <a:moveTo>
                  <a:pt x="0" y="0"/>
                </a:moveTo>
                <a:lnTo>
                  <a:pt x="0" y="111760"/>
                </a:lnTo>
              </a:path>
            </a:pathLst>
          </a:custGeom>
          <a:ln w="13970">
            <a:solidFill>
              <a:srgbClr val="000000"/>
            </a:solidFill>
          </a:ln>
        </p:spPr>
        <p:txBody>
          <a:bodyPr wrap="square" lIns="0" tIns="0" rIns="0" bIns="0" rtlCol="0"/>
          <a:lstStyle/>
          <a:p>
            <a:endParaRPr sz="1632"/>
          </a:p>
        </p:txBody>
      </p:sp>
      <p:sp>
        <p:nvSpPr>
          <p:cNvPr id="68" name="object 68"/>
          <p:cNvSpPr/>
          <p:nvPr/>
        </p:nvSpPr>
        <p:spPr>
          <a:xfrm>
            <a:off x="3876411" y="3935336"/>
            <a:ext cx="107102" cy="215356"/>
          </a:xfrm>
          <a:custGeom>
            <a:avLst/>
            <a:gdLst/>
            <a:ahLst/>
            <a:cxnLst/>
            <a:rect l="l" t="t" r="r" b="b"/>
            <a:pathLst>
              <a:path w="118110" h="237489">
                <a:moveTo>
                  <a:pt x="118109" y="226060"/>
                </a:moveTo>
                <a:lnTo>
                  <a:pt x="2539" y="226060"/>
                </a:lnTo>
                <a:lnTo>
                  <a:pt x="2539" y="237489"/>
                </a:lnTo>
                <a:lnTo>
                  <a:pt x="14882" y="236755"/>
                </a:lnTo>
                <a:lnTo>
                  <a:pt x="30797" y="236378"/>
                </a:lnTo>
                <a:lnTo>
                  <a:pt x="118109" y="236220"/>
                </a:lnTo>
                <a:lnTo>
                  <a:pt x="118109" y="226060"/>
                </a:lnTo>
                <a:close/>
              </a:path>
              <a:path w="118110" h="237489">
                <a:moveTo>
                  <a:pt x="118109" y="236220"/>
                </a:moveTo>
                <a:lnTo>
                  <a:pt x="60959" y="236220"/>
                </a:lnTo>
                <a:lnTo>
                  <a:pt x="74175" y="236239"/>
                </a:lnTo>
                <a:lnTo>
                  <a:pt x="90487" y="236378"/>
                </a:lnTo>
                <a:lnTo>
                  <a:pt x="106322" y="236755"/>
                </a:lnTo>
                <a:lnTo>
                  <a:pt x="118109" y="237489"/>
                </a:lnTo>
                <a:lnTo>
                  <a:pt x="118109" y="236220"/>
                </a:lnTo>
                <a:close/>
              </a:path>
              <a:path w="118110" h="237489">
                <a:moveTo>
                  <a:pt x="73659" y="24130"/>
                </a:moveTo>
                <a:lnTo>
                  <a:pt x="46989" y="24130"/>
                </a:lnTo>
                <a:lnTo>
                  <a:pt x="46989" y="208280"/>
                </a:lnTo>
                <a:lnTo>
                  <a:pt x="46295" y="216951"/>
                </a:lnTo>
                <a:lnTo>
                  <a:pt x="42386" y="222408"/>
                </a:lnTo>
                <a:lnTo>
                  <a:pt x="32523" y="225246"/>
                </a:lnTo>
                <a:lnTo>
                  <a:pt x="13969" y="226060"/>
                </a:lnTo>
                <a:lnTo>
                  <a:pt x="107950" y="226060"/>
                </a:lnTo>
                <a:lnTo>
                  <a:pt x="88661" y="225246"/>
                </a:lnTo>
                <a:lnTo>
                  <a:pt x="78422" y="222408"/>
                </a:lnTo>
                <a:lnTo>
                  <a:pt x="74374" y="216951"/>
                </a:lnTo>
                <a:lnTo>
                  <a:pt x="73659" y="208280"/>
                </a:lnTo>
                <a:lnTo>
                  <a:pt x="73659" y="24130"/>
                </a:lnTo>
                <a:close/>
              </a:path>
              <a:path w="118110" h="237489">
                <a:moveTo>
                  <a:pt x="73659" y="0"/>
                </a:moveTo>
                <a:lnTo>
                  <a:pt x="66039" y="0"/>
                </a:lnTo>
                <a:lnTo>
                  <a:pt x="47684" y="13215"/>
                </a:lnTo>
                <a:lnTo>
                  <a:pt x="28733" y="20002"/>
                </a:lnTo>
                <a:lnTo>
                  <a:pt x="11926" y="22502"/>
                </a:lnTo>
                <a:lnTo>
                  <a:pt x="0" y="22860"/>
                </a:lnTo>
                <a:lnTo>
                  <a:pt x="0" y="34289"/>
                </a:lnTo>
                <a:lnTo>
                  <a:pt x="8056" y="34131"/>
                </a:lnTo>
                <a:lnTo>
                  <a:pt x="19684" y="33020"/>
                </a:lnTo>
                <a:lnTo>
                  <a:pt x="33218" y="30003"/>
                </a:lnTo>
                <a:lnTo>
                  <a:pt x="46989" y="24130"/>
                </a:lnTo>
                <a:lnTo>
                  <a:pt x="73659" y="24130"/>
                </a:lnTo>
                <a:lnTo>
                  <a:pt x="73659" y="0"/>
                </a:lnTo>
                <a:close/>
              </a:path>
            </a:pathLst>
          </a:custGeom>
          <a:solidFill>
            <a:srgbClr val="000000"/>
          </a:solidFill>
        </p:spPr>
        <p:txBody>
          <a:bodyPr wrap="square" lIns="0" tIns="0" rIns="0" bIns="0" rtlCol="0"/>
          <a:lstStyle/>
          <a:p>
            <a:endParaRPr sz="1632"/>
          </a:p>
        </p:txBody>
      </p:sp>
      <p:sp>
        <p:nvSpPr>
          <p:cNvPr id="69" name="object 69"/>
          <p:cNvSpPr/>
          <p:nvPr/>
        </p:nvSpPr>
        <p:spPr>
          <a:xfrm>
            <a:off x="4107890" y="4052802"/>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312" y="36730"/>
                </a:lnTo>
                <a:lnTo>
                  <a:pt x="32384" y="32861"/>
                </a:lnTo>
                <a:lnTo>
                  <a:pt x="36552" y="26848"/>
                </a:lnTo>
                <a:lnTo>
                  <a:pt x="38100" y="19050"/>
                </a:lnTo>
                <a:lnTo>
                  <a:pt x="36552" y="11787"/>
                </a:lnTo>
                <a:lnTo>
                  <a:pt x="32385" y="5715"/>
                </a:lnTo>
                <a:lnTo>
                  <a:pt x="26312" y="1547"/>
                </a:lnTo>
                <a:lnTo>
                  <a:pt x="19050" y="0"/>
                </a:lnTo>
                <a:close/>
              </a:path>
            </a:pathLst>
          </a:custGeom>
          <a:solidFill>
            <a:srgbClr val="000000"/>
          </a:solidFill>
        </p:spPr>
        <p:txBody>
          <a:bodyPr wrap="square" lIns="0" tIns="0" rIns="0" bIns="0" rtlCol="0"/>
          <a:lstStyle/>
          <a:p>
            <a:endParaRPr sz="1632"/>
          </a:p>
        </p:txBody>
      </p:sp>
      <p:sp>
        <p:nvSpPr>
          <p:cNvPr id="70" name="object 70"/>
          <p:cNvSpPr/>
          <p:nvPr/>
        </p:nvSpPr>
        <p:spPr>
          <a:xfrm>
            <a:off x="4258754" y="3926122"/>
            <a:ext cx="146258" cy="228024"/>
          </a:xfrm>
          <a:custGeom>
            <a:avLst/>
            <a:gdLst/>
            <a:ahLst/>
            <a:cxnLst/>
            <a:rect l="l" t="t" r="r" b="b"/>
            <a:pathLst>
              <a:path w="161289" h="251460">
                <a:moveTo>
                  <a:pt x="82550" y="0"/>
                </a:moveTo>
                <a:lnTo>
                  <a:pt x="77469" y="0"/>
                </a:lnTo>
                <a:lnTo>
                  <a:pt x="68202" y="595"/>
                </a:lnTo>
                <a:lnTo>
                  <a:pt x="43001" y="3214"/>
                </a:lnTo>
                <a:lnTo>
                  <a:pt x="33019" y="3810"/>
                </a:lnTo>
                <a:lnTo>
                  <a:pt x="27939" y="3810"/>
                </a:lnTo>
                <a:lnTo>
                  <a:pt x="27939" y="15240"/>
                </a:lnTo>
                <a:lnTo>
                  <a:pt x="52069" y="15240"/>
                </a:lnTo>
                <a:lnTo>
                  <a:pt x="53339" y="17780"/>
                </a:lnTo>
                <a:lnTo>
                  <a:pt x="53339" y="21590"/>
                </a:lnTo>
                <a:lnTo>
                  <a:pt x="52069" y="27940"/>
                </a:lnTo>
                <a:lnTo>
                  <a:pt x="0" y="233680"/>
                </a:lnTo>
                <a:lnTo>
                  <a:pt x="49" y="248939"/>
                </a:lnTo>
                <a:lnTo>
                  <a:pt x="6350" y="251460"/>
                </a:lnTo>
                <a:lnTo>
                  <a:pt x="13969" y="251460"/>
                </a:lnTo>
                <a:lnTo>
                  <a:pt x="31749" y="206375"/>
                </a:lnTo>
                <a:lnTo>
                  <a:pt x="38020" y="180617"/>
                </a:lnTo>
                <a:lnTo>
                  <a:pt x="41910" y="165100"/>
                </a:lnTo>
                <a:lnTo>
                  <a:pt x="80611" y="165100"/>
                </a:lnTo>
                <a:lnTo>
                  <a:pt x="75267" y="162897"/>
                </a:lnTo>
                <a:lnTo>
                  <a:pt x="53339" y="158750"/>
                </a:lnTo>
                <a:lnTo>
                  <a:pt x="58752" y="154940"/>
                </a:lnTo>
                <a:lnTo>
                  <a:pt x="44450" y="154940"/>
                </a:lnTo>
                <a:lnTo>
                  <a:pt x="82550" y="3810"/>
                </a:lnTo>
                <a:lnTo>
                  <a:pt x="82550" y="0"/>
                </a:lnTo>
                <a:close/>
              </a:path>
              <a:path w="161289" h="251460">
                <a:moveTo>
                  <a:pt x="80611" y="165100"/>
                </a:moveTo>
                <a:lnTo>
                  <a:pt x="41910" y="165100"/>
                </a:lnTo>
                <a:lnTo>
                  <a:pt x="53082" y="167183"/>
                </a:lnTo>
                <a:lnTo>
                  <a:pt x="66516" y="172243"/>
                </a:lnTo>
                <a:lnTo>
                  <a:pt x="77807" y="181352"/>
                </a:lnTo>
                <a:lnTo>
                  <a:pt x="82550" y="195580"/>
                </a:lnTo>
                <a:lnTo>
                  <a:pt x="82550" y="203200"/>
                </a:lnTo>
                <a:lnTo>
                  <a:pt x="81279" y="208280"/>
                </a:lnTo>
                <a:lnTo>
                  <a:pt x="81383" y="216515"/>
                </a:lnTo>
                <a:lnTo>
                  <a:pt x="83740" y="230564"/>
                </a:lnTo>
                <a:lnTo>
                  <a:pt x="90487" y="241776"/>
                </a:lnTo>
                <a:lnTo>
                  <a:pt x="100568" y="248939"/>
                </a:lnTo>
                <a:lnTo>
                  <a:pt x="113029" y="251460"/>
                </a:lnTo>
                <a:lnTo>
                  <a:pt x="121146" y="250269"/>
                </a:lnTo>
                <a:lnTo>
                  <a:pt x="128428" y="246697"/>
                </a:lnTo>
                <a:lnTo>
                  <a:pt x="131581" y="243840"/>
                </a:lnTo>
                <a:lnTo>
                  <a:pt x="107950" y="243840"/>
                </a:lnTo>
                <a:lnTo>
                  <a:pt x="102869" y="238760"/>
                </a:lnTo>
                <a:lnTo>
                  <a:pt x="102869" y="219710"/>
                </a:lnTo>
                <a:lnTo>
                  <a:pt x="104139" y="212090"/>
                </a:lnTo>
                <a:lnTo>
                  <a:pt x="105410" y="207010"/>
                </a:lnTo>
                <a:lnTo>
                  <a:pt x="107950" y="200660"/>
                </a:lnTo>
                <a:lnTo>
                  <a:pt x="107950" y="195580"/>
                </a:lnTo>
                <a:lnTo>
                  <a:pt x="103882" y="180717"/>
                </a:lnTo>
                <a:lnTo>
                  <a:pt x="92551" y="170021"/>
                </a:lnTo>
                <a:lnTo>
                  <a:pt x="80611" y="165100"/>
                </a:lnTo>
                <a:close/>
              </a:path>
              <a:path w="161289" h="251460">
                <a:moveTo>
                  <a:pt x="154939" y="193040"/>
                </a:moveTo>
                <a:lnTo>
                  <a:pt x="146050" y="193040"/>
                </a:lnTo>
                <a:lnTo>
                  <a:pt x="146050" y="198120"/>
                </a:lnTo>
                <a:lnTo>
                  <a:pt x="140017" y="216515"/>
                </a:lnTo>
                <a:lnTo>
                  <a:pt x="133032" y="230981"/>
                </a:lnTo>
                <a:lnTo>
                  <a:pt x="124618" y="240446"/>
                </a:lnTo>
                <a:lnTo>
                  <a:pt x="114300" y="243840"/>
                </a:lnTo>
                <a:lnTo>
                  <a:pt x="131581" y="243840"/>
                </a:lnTo>
                <a:lnTo>
                  <a:pt x="151764" y="208756"/>
                </a:lnTo>
                <a:lnTo>
                  <a:pt x="154939" y="195580"/>
                </a:lnTo>
                <a:lnTo>
                  <a:pt x="154939" y="193040"/>
                </a:lnTo>
                <a:close/>
              </a:path>
              <a:path w="161289" h="251460">
                <a:moveTo>
                  <a:pt x="137160" y="90170"/>
                </a:moveTo>
                <a:lnTo>
                  <a:pt x="128309" y="91023"/>
                </a:lnTo>
                <a:lnTo>
                  <a:pt x="116839" y="95091"/>
                </a:lnTo>
                <a:lnTo>
                  <a:pt x="102512" y="104636"/>
                </a:lnTo>
                <a:lnTo>
                  <a:pt x="75346" y="131544"/>
                </a:lnTo>
                <a:lnTo>
                  <a:pt x="65246" y="140811"/>
                </a:lnTo>
                <a:lnTo>
                  <a:pt x="54907" y="148887"/>
                </a:lnTo>
                <a:lnTo>
                  <a:pt x="44450" y="154940"/>
                </a:lnTo>
                <a:lnTo>
                  <a:pt x="58752" y="154940"/>
                </a:lnTo>
                <a:lnTo>
                  <a:pt x="62051" y="152618"/>
                </a:lnTo>
                <a:lnTo>
                  <a:pt x="70643" y="145891"/>
                </a:lnTo>
                <a:lnTo>
                  <a:pt x="78521" y="138926"/>
                </a:lnTo>
                <a:lnTo>
                  <a:pt x="98028" y="118685"/>
                </a:lnTo>
                <a:lnTo>
                  <a:pt x="110489" y="107791"/>
                </a:lnTo>
                <a:lnTo>
                  <a:pt x="122951" y="100468"/>
                </a:lnTo>
                <a:lnTo>
                  <a:pt x="135889" y="97790"/>
                </a:lnTo>
                <a:lnTo>
                  <a:pt x="155047" y="97790"/>
                </a:lnTo>
                <a:lnTo>
                  <a:pt x="154939" y="97631"/>
                </a:lnTo>
                <a:lnTo>
                  <a:pt x="147359" y="92293"/>
                </a:lnTo>
                <a:lnTo>
                  <a:pt x="137160" y="90170"/>
                </a:lnTo>
                <a:close/>
              </a:path>
              <a:path w="161289" h="251460">
                <a:moveTo>
                  <a:pt x="155047" y="97790"/>
                </a:moveTo>
                <a:lnTo>
                  <a:pt x="139700" y="97790"/>
                </a:lnTo>
                <a:lnTo>
                  <a:pt x="143510" y="99060"/>
                </a:lnTo>
                <a:lnTo>
                  <a:pt x="146050" y="101600"/>
                </a:lnTo>
                <a:lnTo>
                  <a:pt x="147319" y="101600"/>
                </a:lnTo>
                <a:lnTo>
                  <a:pt x="147319" y="102870"/>
                </a:lnTo>
                <a:lnTo>
                  <a:pt x="137179" y="105132"/>
                </a:lnTo>
                <a:lnTo>
                  <a:pt x="130968" y="110490"/>
                </a:lnTo>
                <a:lnTo>
                  <a:pt x="127853" y="116800"/>
                </a:lnTo>
                <a:lnTo>
                  <a:pt x="127115" y="121225"/>
                </a:lnTo>
                <a:lnTo>
                  <a:pt x="127000" y="127000"/>
                </a:lnTo>
                <a:lnTo>
                  <a:pt x="132079" y="134620"/>
                </a:lnTo>
                <a:lnTo>
                  <a:pt x="140969" y="134620"/>
                </a:lnTo>
                <a:lnTo>
                  <a:pt x="148431" y="133012"/>
                </a:lnTo>
                <a:lnTo>
                  <a:pt x="154939" y="128428"/>
                </a:lnTo>
                <a:lnTo>
                  <a:pt x="159543" y="121225"/>
                </a:lnTo>
                <a:lnTo>
                  <a:pt x="161289" y="111760"/>
                </a:lnTo>
                <a:lnTo>
                  <a:pt x="159662" y="104636"/>
                </a:lnTo>
                <a:lnTo>
                  <a:pt x="155047" y="97790"/>
                </a:lnTo>
                <a:close/>
              </a:path>
            </a:pathLst>
          </a:custGeom>
          <a:solidFill>
            <a:srgbClr val="000000"/>
          </a:solidFill>
        </p:spPr>
        <p:txBody>
          <a:bodyPr wrap="square" lIns="0" tIns="0" rIns="0" bIns="0" rtlCol="0"/>
          <a:lstStyle/>
          <a:p>
            <a:endParaRPr sz="1632"/>
          </a:p>
        </p:txBody>
      </p:sp>
      <p:sp>
        <p:nvSpPr>
          <p:cNvPr id="71" name="object 71"/>
          <p:cNvSpPr/>
          <p:nvPr/>
        </p:nvSpPr>
        <p:spPr>
          <a:xfrm>
            <a:off x="4515570" y="4052802"/>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00"/>
          </a:solidFill>
        </p:spPr>
        <p:txBody>
          <a:bodyPr wrap="square" lIns="0" tIns="0" rIns="0" bIns="0" rtlCol="0"/>
          <a:lstStyle/>
          <a:p>
            <a:endParaRPr sz="1632"/>
          </a:p>
        </p:txBody>
      </p:sp>
      <p:sp>
        <p:nvSpPr>
          <p:cNvPr id="72" name="object 72"/>
          <p:cNvSpPr/>
          <p:nvPr/>
        </p:nvSpPr>
        <p:spPr>
          <a:xfrm>
            <a:off x="4687164" y="422382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73" name="object 73"/>
          <p:cNvSpPr/>
          <p:nvPr/>
        </p:nvSpPr>
        <p:spPr>
          <a:xfrm>
            <a:off x="4693497" y="3921517"/>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74" name="object 74"/>
          <p:cNvSpPr/>
          <p:nvPr/>
        </p:nvSpPr>
        <p:spPr>
          <a:xfrm>
            <a:off x="4687164" y="3915183"/>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75" name="object 75"/>
          <p:cNvSpPr/>
          <p:nvPr/>
        </p:nvSpPr>
        <p:spPr>
          <a:xfrm>
            <a:off x="4747049" y="4007889"/>
            <a:ext cx="161229" cy="146258"/>
          </a:xfrm>
          <a:custGeom>
            <a:avLst/>
            <a:gdLst/>
            <a:ahLst/>
            <a:cxnLst/>
            <a:rect l="l" t="t" r="r" b="b"/>
            <a:pathLst>
              <a:path w="177800" h="161289">
                <a:moveTo>
                  <a:pt x="25400" y="116839"/>
                </a:moveTo>
                <a:lnTo>
                  <a:pt x="19050" y="116839"/>
                </a:lnTo>
                <a:lnTo>
                  <a:pt x="11787" y="118606"/>
                </a:lnTo>
                <a:lnTo>
                  <a:pt x="5715" y="123348"/>
                </a:lnTo>
                <a:lnTo>
                  <a:pt x="1547" y="130234"/>
                </a:lnTo>
                <a:lnTo>
                  <a:pt x="0" y="138429"/>
                </a:lnTo>
                <a:lnTo>
                  <a:pt x="3016" y="148431"/>
                </a:lnTo>
                <a:lnTo>
                  <a:pt x="10795" y="155575"/>
                </a:lnTo>
                <a:lnTo>
                  <a:pt x="21431" y="159861"/>
                </a:lnTo>
                <a:lnTo>
                  <a:pt x="33020" y="161289"/>
                </a:lnTo>
                <a:lnTo>
                  <a:pt x="48974" y="157301"/>
                </a:lnTo>
                <a:lnTo>
                  <a:pt x="53751" y="153670"/>
                </a:lnTo>
                <a:lnTo>
                  <a:pt x="22860" y="153670"/>
                </a:lnTo>
                <a:lnTo>
                  <a:pt x="16510" y="149860"/>
                </a:lnTo>
                <a:lnTo>
                  <a:pt x="33020" y="120650"/>
                </a:lnTo>
                <a:lnTo>
                  <a:pt x="25400" y="116839"/>
                </a:lnTo>
                <a:close/>
              </a:path>
              <a:path w="177800" h="161289">
                <a:moveTo>
                  <a:pt x="92003" y="134620"/>
                </a:moveTo>
                <a:lnTo>
                  <a:pt x="71120" y="134620"/>
                </a:lnTo>
                <a:lnTo>
                  <a:pt x="76200" y="144145"/>
                </a:lnTo>
                <a:lnTo>
                  <a:pt x="84137" y="152717"/>
                </a:lnTo>
                <a:lnTo>
                  <a:pt x="95408" y="158908"/>
                </a:lnTo>
                <a:lnTo>
                  <a:pt x="110489" y="161289"/>
                </a:lnTo>
                <a:lnTo>
                  <a:pt x="134223" y="154007"/>
                </a:lnTo>
                <a:lnTo>
                  <a:pt x="134577" y="153670"/>
                </a:lnTo>
                <a:lnTo>
                  <a:pt x="110489" y="153670"/>
                </a:lnTo>
                <a:lnTo>
                  <a:pt x="101619" y="151685"/>
                </a:lnTo>
                <a:lnTo>
                  <a:pt x="95726" y="146367"/>
                </a:lnTo>
                <a:lnTo>
                  <a:pt x="92452" y="138668"/>
                </a:lnTo>
                <a:lnTo>
                  <a:pt x="92003" y="134620"/>
                </a:lnTo>
                <a:close/>
              </a:path>
              <a:path w="177800" h="161289">
                <a:moveTo>
                  <a:pt x="91386" y="7620"/>
                </a:moveTo>
                <a:lnTo>
                  <a:pt x="67310" y="7620"/>
                </a:lnTo>
                <a:lnTo>
                  <a:pt x="73501" y="8532"/>
                </a:lnTo>
                <a:lnTo>
                  <a:pt x="79692" y="12064"/>
                </a:lnTo>
                <a:lnTo>
                  <a:pt x="84455" y="19407"/>
                </a:lnTo>
                <a:lnTo>
                  <a:pt x="86356" y="31730"/>
                </a:lnTo>
                <a:lnTo>
                  <a:pt x="85351" y="42862"/>
                </a:lnTo>
                <a:lnTo>
                  <a:pt x="76180" y="84256"/>
                </a:lnTo>
                <a:lnTo>
                  <a:pt x="62150" y="132238"/>
                </a:lnTo>
                <a:lnTo>
                  <a:pt x="34289" y="153670"/>
                </a:lnTo>
                <a:lnTo>
                  <a:pt x="53751" y="153670"/>
                </a:lnTo>
                <a:lnTo>
                  <a:pt x="60642" y="148431"/>
                </a:lnTo>
                <a:lnTo>
                  <a:pt x="68024" y="139322"/>
                </a:lnTo>
                <a:lnTo>
                  <a:pt x="71120" y="134620"/>
                </a:lnTo>
                <a:lnTo>
                  <a:pt x="92003" y="134620"/>
                </a:lnTo>
                <a:lnTo>
                  <a:pt x="91439" y="129539"/>
                </a:lnTo>
                <a:lnTo>
                  <a:pt x="91697" y="123884"/>
                </a:lnTo>
                <a:lnTo>
                  <a:pt x="92551" y="117633"/>
                </a:lnTo>
                <a:lnTo>
                  <a:pt x="94118" y="109716"/>
                </a:lnTo>
                <a:lnTo>
                  <a:pt x="96520" y="99060"/>
                </a:lnTo>
                <a:lnTo>
                  <a:pt x="109220" y="49529"/>
                </a:lnTo>
                <a:lnTo>
                  <a:pt x="111740" y="39231"/>
                </a:lnTo>
                <a:lnTo>
                  <a:pt x="116753" y="27939"/>
                </a:lnTo>
                <a:lnTo>
                  <a:pt x="106680" y="27939"/>
                </a:lnTo>
                <a:lnTo>
                  <a:pt x="98405" y="13394"/>
                </a:lnTo>
                <a:lnTo>
                  <a:pt x="91386" y="7620"/>
                </a:lnTo>
                <a:close/>
              </a:path>
              <a:path w="177800" h="161289">
                <a:moveTo>
                  <a:pt x="166370" y="102870"/>
                </a:moveTo>
                <a:lnTo>
                  <a:pt x="158750" y="102870"/>
                </a:lnTo>
                <a:lnTo>
                  <a:pt x="158750" y="105410"/>
                </a:lnTo>
                <a:lnTo>
                  <a:pt x="157480" y="106679"/>
                </a:lnTo>
                <a:lnTo>
                  <a:pt x="146923" y="130095"/>
                </a:lnTo>
                <a:lnTo>
                  <a:pt x="133985" y="144462"/>
                </a:lnTo>
                <a:lnTo>
                  <a:pt x="121046" y="151685"/>
                </a:lnTo>
                <a:lnTo>
                  <a:pt x="110489" y="153670"/>
                </a:lnTo>
                <a:lnTo>
                  <a:pt x="134577" y="153670"/>
                </a:lnTo>
                <a:lnTo>
                  <a:pt x="151765" y="137318"/>
                </a:lnTo>
                <a:lnTo>
                  <a:pt x="162639" y="118963"/>
                </a:lnTo>
                <a:lnTo>
                  <a:pt x="166370" y="106679"/>
                </a:lnTo>
                <a:lnTo>
                  <a:pt x="166370" y="102870"/>
                </a:lnTo>
                <a:close/>
              </a:path>
              <a:path w="177800" h="161289">
                <a:moveTo>
                  <a:pt x="68580" y="0"/>
                </a:moveTo>
                <a:lnTo>
                  <a:pt x="44112" y="7461"/>
                </a:lnTo>
                <a:lnTo>
                  <a:pt x="26193" y="24447"/>
                </a:lnTo>
                <a:lnTo>
                  <a:pt x="15180" y="42862"/>
                </a:lnTo>
                <a:lnTo>
                  <a:pt x="11430" y="54610"/>
                </a:lnTo>
                <a:lnTo>
                  <a:pt x="11430" y="58420"/>
                </a:lnTo>
                <a:lnTo>
                  <a:pt x="19050" y="58420"/>
                </a:lnTo>
                <a:lnTo>
                  <a:pt x="20320" y="54610"/>
                </a:lnTo>
                <a:lnTo>
                  <a:pt x="31412" y="31730"/>
                </a:lnTo>
                <a:lnTo>
                  <a:pt x="44291" y="17303"/>
                </a:lnTo>
                <a:lnTo>
                  <a:pt x="56931" y="9782"/>
                </a:lnTo>
                <a:lnTo>
                  <a:pt x="67310" y="7620"/>
                </a:lnTo>
                <a:lnTo>
                  <a:pt x="91386" y="7620"/>
                </a:lnTo>
                <a:lnTo>
                  <a:pt x="88106" y="4921"/>
                </a:lnTo>
                <a:lnTo>
                  <a:pt x="77569" y="972"/>
                </a:lnTo>
                <a:lnTo>
                  <a:pt x="68580" y="0"/>
                </a:lnTo>
                <a:close/>
              </a:path>
              <a:path w="177800" h="161289">
                <a:moveTo>
                  <a:pt x="169103" y="7620"/>
                </a:moveTo>
                <a:lnTo>
                  <a:pt x="153670" y="7620"/>
                </a:lnTo>
                <a:lnTo>
                  <a:pt x="161289" y="12700"/>
                </a:lnTo>
                <a:lnTo>
                  <a:pt x="152400" y="13970"/>
                </a:lnTo>
                <a:lnTo>
                  <a:pt x="144780" y="22860"/>
                </a:lnTo>
                <a:lnTo>
                  <a:pt x="144780" y="38100"/>
                </a:lnTo>
                <a:lnTo>
                  <a:pt x="148589" y="44450"/>
                </a:lnTo>
                <a:lnTo>
                  <a:pt x="158750" y="44450"/>
                </a:lnTo>
                <a:lnTo>
                  <a:pt x="164941" y="43219"/>
                </a:lnTo>
                <a:lnTo>
                  <a:pt x="171132" y="39369"/>
                </a:lnTo>
                <a:lnTo>
                  <a:pt x="175895" y="32662"/>
                </a:lnTo>
                <a:lnTo>
                  <a:pt x="177800" y="22860"/>
                </a:lnTo>
                <a:lnTo>
                  <a:pt x="174247" y="11787"/>
                </a:lnTo>
                <a:lnTo>
                  <a:pt x="169103" y="7620"/>
                </a:lnTo>
                <a:close/>
              </a:path>
              <a:path w="177800" h="161289">
                <a:moveTo>
                  <a:pt x="144780" y="0"/>
                </a:moveTo>
                <a:lnTo>
                  <a:pt x="130790" y="3115"/>
                </a:lnTo>
                <a:lnTo>
                  <a:pt x="119538" y="10636"/>
                </a:lnTo>
                <a:lnTo>
                  <a:pt x="111382" y="19823"/>
                </a:lnTo>
                <a:lnTo>
                  <a:pt x="106680" y="27939"/>
                </a:lnTo>
                <a:lnTo>
                  <a:pt x="116753" y="27939"/>
                </a:lnTo>
                <a:lnTo>
                  <a:pt x="117951" y="25241"/>
                </a:lnTo>
                <a:lnTo>
                  <a:pt x="128686" y="12918"/>
                </a:lnTo>
                <a:lnTo>
                  <a:pt x="144780" y="7620"/>
                </a:lnTo>
                <a:lnTo>
                  <a:pt x="169103" y="7620"/>
                </a:lnTo>
                <a:lnTo>
                  <a:pt x="165576" y="4762"/>
                </a:lnTo>
                <a:lnTo>
                  <a:pt x="154761" y="1071"/>
                </a:lnTo>
                <a:lnTo>
                  <a:pt x="144780" y="0"/>
                </a:lnTo>
                <a:close/>
              </a:path>
            </a:pathLst>
          </a:custGeom>
          <a:solidFill>
            <a:srgbClr val="000000"/>
          </a:solidFill>
        </p:spPr>
        <p:txBody>
          <a:bodyPr wrap="square" lIns="0" tIns="0" rIns="0" bIns="0" rtlCol="0"/>
          <a:lstStyle/>
          <a:p>
            <a:endParaRPr sz="1632"/>
          </a:p>
        </p:txBody>
      </p:sp>
      <p:sp>
        <p:nvSpPr>
          <p:cNvPr id="76" name="object 76"/>
          <p:cNvSpPr/>
          <p:nvPr/>
        </p:nvSpPr>
        <p:spPr>
          <a:xfrm>
            <a:off x="4926703" y="422382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77" name="object 77"/>
          <p:cNvSpPr/>
          <p:nvPr/>
        </p:nvSpPr>
        <p:spPr>
          <a:xfrm>
            <a:off x="4965283" y="3921517"/>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78" name="object 78"/>
          <p:cNvSpPr/>
          <p:nvPr/>
        </p:nvSpPr>
        <p:spPr>
          <a:xfrm>
            <a:off x="4926703" y="3915183"/>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Tree>
    <p:extLst>
      <p:ext uri="{BB962C8B-B14F-4D97-AF65-F5344CB8AC3E}">
        <p14:creationId xmlns:p14="http://schemas.microsoft.com/office/powerpoint/2010/main" val="998784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0626" y="98827"/>
            <a:ext cx="4178716" cy="1365845"/>
          </a:xfrm>
          <a:prstGeom prst="rect">
            <a:avLst/>
          </a:prstGeom>
        </p:spPr>
        <p:txBody>
          <a:bodyPr vert="horz" wrap="square" lIns="0" tIns="11516" rIns="0" bIns="0" rtlCol="0" anchor="ctr">
            <a:spAutoFit/>
          </a:bodyPr>
          <a:lstStyle/>
          <a:p>
            <a:pPr marL="11516">
              <a:spcBef>
                <a:spcPts val="91"/>
              </a:spcBef>
            </a:pPr>
            <a:r>
              <a:rPr spc="-9" dirty="0"/>
              <a:t>Evolution </a:t>
            </a:r>
            <a:r>
              <a:rPr spc="-5" dirty="0"/>
              <a:t>of </a:t>
            </a:r>
            <a:r>
              <a:rPr dirty="0"/>
              <a:t>a</a:t>
            </a:r>
            <a:r>
              <a:rPr spc="-45" dirty="0"/>
              <a:t> </a:t>
            </a:r>
            <a:r>
              <a:rPr spc="-9" dirty="0"/>
              <a:t>reactant</a:t>
            </a:r>
          </a:p>
        </p:txBody>
      </p:sp>
      <p:sp>
        <p:nvSpPr>
          <p:cNvPr id="3" name="object 3"/>
          <p:cNvSpPr txBox="1"/>
          <p:nvPr/>
        </p:nvSpPr>
        <p:spPr>
          <a:xfrm>
            <a:off x="1494825" y="1539524"/>
            <a:ext cx="119770" cy="220917"/>
          </a:xfrm>
          <a:prstGeom prst="rect">
            <a:avLst/>
          </a:prstGeom>
        </p:spPr>
        <p:txBody>
          <a:bodyPr vert="horz" wrap="square" lIns="0" tIns="11516" rIns="0" bIns="0" rtlCol="0">
            <a:spAutoFit/>
          </a:bodyPr>
          <a:lstStyle/>
          <a:p>
            <a:pPr marL="11516">
              <a:spcBef>
                <a:spcPts val="91"/>
              </a:spcBef>
            </a:pPr>
            <a:r>
              <a:rPr sz="1360" spc="-349" dirty="0">
                <a:solidFill>
                  <a:srgbClr val="004586"/>
                </a:solidFill>
                <a:latin typeface="Arial"/>
                <a:cs typeface="Arial"/>
              </a:rPr>
              <a:t></a:t>
            </a:r>
            <a:endParaRPr sz="1360">
              <a:latin typeface="Arial"/>
              <a:cs typeface="Arial"/>
            </a:endParaRPr>
          </a:p>
        </p:txBody>
      </p:sp>
      <p:sp>
        <p:nvSpPr>
          <p:cNvPr id="4" name="object 4"/>
          <p:cNvSpPr txBox="1"/>
          <p:nvPr/>
        </p:nvSpPr>
        <p:spPr>
          <a:xfrm>
            <a:off x="1494825" y="1971388"/>
            <a:ext cx="119770" cy="220917"/>
          </a:xfrm>
          <a:prstGeom prst="rect">
            <a:avLst/>
          </a:prstGeom>
        </p:spPr>
        <p:txBody>
          <a:bodyPr vert="horz" wrap="square" lIns="0" tIns="11516" rIns="0" bIns="0" rtlCol="0">
            <a:spAutoFit/>
          </a:bodyPr>
          <a:lstStyle/>
          <a:p>
            <a:pPr marL="11516">
              <a:spcBef>
                <a:spcPts val="91"/>
              </a:spcBef>
            </a:pPr>
            <a:r>
              <a:rPr sz="1360" spc="-349" dirty="0">
                <a:solidFill>
                  <a:srgbClr val="004586"/>
                </a:solidFill>
                <a:latin typeface="Arial"/>
                <a:cs typeface="Arial"/>
              </a:rPr>
              <a:t></a:t>
            </a:r>
            <a:endParaRPr sz="1360">
              <a:latin typeface="Arial"/>
              <a:cs typeface="Arial"/>
            </a:endParaRPr>
          </a:p>
        </p:txBody>
      </p:sp>
      <p:sp>
        <p:nvSpPr>
          <p:cNvPr id="5" name="object 5"/>
          <p:cNvSpPr txBox="1"/>
          <p:nvPr/>
        </p:nvSpPr>
        <p:spPr>
          <a:xfrm>
            <a:off x="1494825" y="2402102"/>
            <a:ext cx="119770" cy="220917"/>
          </a:xfrm>
          <a:prstGeom prst="rect">
            <a:avLst/>
          </a:prstGeom>
        </p:spPr>
        <p:txBody>
          <a:bodyPr vert="horz" wrap="square" lIns="0" tIns="11516" rIns="0" bIns="0" rtlCol="0">
            <a:spAutoFit/>
          </a:bodyPr>
          <a:lstStyle/>
          <a:p>
            <a:pPr marL="11516">
              <a:spcBef>
                <a:spcPts val="91"/>
              </a:spcBef>
            </a:pPr>
            <a:r>
              <a:rPr sz="1360" spc="-349" dirty="0">
                <a:solidFill>
                  <a:srgbClr val="004586"/>
                </a:solidFill>
                <a:latin typeface="Arial"/>
                <a:cs typeface="Arial"/>
              </a:rPr>
              <a:t></a:t>
            </a:r>
            <a:endParaRPr sz="1360">
              <a:latin typeface="Arial"/>
              <a:cs typeface="Arial"/>
            </a:endParaRPr>
          </a:p>
        </p:txBody>
      </p:sp>
      <p:sp>
        <p:nvSpPr>
          <p:cNvPr id="6" name="object 6"/>
          <p:cNvSpPr txBox="1"/>
          <p:nvPr/>
        </p:nvSpPr>
        <p:spPr>
          <a:xfrm>
            <a:off x="1821889" y="1356415"/>
            <a:ext cx="5391966" cy="1357140"/>
          </a:xfrm>
          <a:prstGeom prst="rect">
            <a:avLst/>
          </a:prstGeom>
        </p:spPr>
        <p:txBody>
          <a:bodyPr vert="horz" wrap="square" lIns="0" tIns="165836" rIns="0" bIns="0" rtlCol="0">
            <a:spAutoFit/>
          </a:bodyPr>
          <a:lstStyle/>
          <a:p>
            <a:pPr marL="11516">
              <a:spcBef>
                <a:spcPts val="1306"/>
              </a:spcBef>
            </a:pPr>
            <a:r>
              <a:rPr sz="1814" spc="-23" dirty="0">
                <a:solidFill>
                  <a:srgbClr val="333333"/>
                </a:solidFill>
                <a:latin typeface="BitstreamVeraSans-Roman"/>
                <a:cs typeface="BitstreamVeraSans-Roman"/>
              </a:rPr>
              <a:t>Velocity </a:t>
            </a:r>
            <a:r>
              <a:rPr sz="1814" spc="-5" dirty="0">
                <a:solidFill>
                  <a:srgbClr val="333333"/>
                </a:solidFill>
                <a:latin typeface="BitstreamVeraSans-Roman"/>
                <a:cs typeface="BitstreamVeraSans-Roman"/>
              </a:rPr>
              <a:t>multiplied by</a:t>
            </a:r>
            <a:r>
              <a:rPr sz="1814" spc="-9" dirty="0">
                <a:solidFill>
                  <a:srgbClr val="333333"/>
                </a:solidFill>
                <a:latin typeface="BitstreamVeraSans-Roman"/>
                <a:cs typeface="BitstreamVeraSans-Roman"/>
              </a:rPr>
              <a:t> </a:t>
            </a:r>
            <a:r>
              <a:rPr sz="1814" spc="-5" dirty="0">
                <a:solidFill>
                  <a:srgbClr val="333333"/>
                </a:solidFill>
                <a:latin typeface="BitstreamVeraSans-Roman"/>
                <a:cs typeface="BitstreamVeraSans-Roman"/>
              </a:rPr>
              <a:t>stoichiometry</a:t>
            </a:r>
            <a:endParaRPr sz="1814">
              <a:latin typeface="BitstreamVeraSans-Roman"/>
              <a:cs typeface="BitstreamVeraSans-Roman"/>
            </a:endParaRPr>
          </a:p>
          <a:p>
            <a:pPr marL="11516" marR="4607">
              <a:lnSpc>
                <a:spcPts val="3401"/>
              </a:lnSpc>
              <a:spcBef>
                <a:spcPts val="308"/>
              </a:spcBef>
            </a:pPr>
            <a:r>
              <a:rPr sz="1814" spc="-5" dirty="0">
                <a:solidFill>
                  <a:srgbClr val="333333"/>
                </a:solidFill>
                <a:latin typeface="BitstreamVeraSans-Roman"/>
                <a:cs typeface="BitstreamVeraSans-Roman"/>
              </a:rPr>
              <a:t>negative if consumption, positive if </a:t>
            </a:r>
            <a:r>
              <a:rPr sz="1814" spc="-9" dirty="0">
                <a:solidFill>
                  <a:srgbClr val="333333"/>
                </a:solidFill>
                <a:latin typeface="BitstreamVeraSans-Roman"/>
                <a:cs typeface="BitstreamVeraSans-Roman"/>
              </a:rPr>
              <a:t>production  </a:t>
            </a:r>
            <a:r>
              <a:rPr sz="1814" spc="-5" dirty="0">
                <a:solidFill>
                  <a:srgbClr val="333333"/>
                </a:solidFill>
                <a:latin typeface="BitstreamVeraSans-Roman"/>
                <a:cs typeface="BitstreamVeraSans-Roman"/>
              </a:rPr>
              <a:t>Example of </a:t>
            </a:r>
            <a:r>
              <a:rPr sz="1814" dirty="0">
                <a:solidFill>
                  <a:srgbClr val="333333"/>
                </a:solidFill>
                <a:latin typeface="BitstreamVeraSans-Roman"/>
                <a:cs typeface="BitstreamVeraSans-Roman"/>
              </a:rPr>
              <a:t>a </a:t>
            </a:r>
            <a:r>
              <a:rPr sz="1814" spc="-5" dirty="0">
                <a:solidFill>
                  <a:srgbClr val="333333"/>
                </a:solidFill>
                <a:latin typeface="BitstreamVeraSans-Roman"/>
                <a:cs typeface="BitstreamVeraSans-Roman"/>
              </a:rPr>
              <a:t>unimolecular</a:t>
            </a:r>
            <a:r>
              <a:rPr sz="1814" spc="-18" dirty="0">
                <a:solidFill>
                  <a:srgbClr val="333333"/>
                </a:solidFill>
                <a:latin typeface="BitstreamVeraSans-Roman"/>
                <a:cs typeface="BitstreamVeraSans-Roman"/>
              </a:rPr>
              <a:t> </a:t>
            </a:r>
            <a:r>
              <a:rPr sz="1814" spc="-9" dirty="0">
                <a:solidFill>
                  <a:srgbClr val="333333"/>
                </a:solidFill>
                <a:latin typeface="BitstreamVeraSans-Roman"/>
                <a:cs typeface="BitstreamVeraSans-Roman"/>
              </a:rPr>
              <a:t>reaction</a:t>
            </a:r>
            <a:endParaRPr sz="1814">
              <a:latin typeface="BitstreamVeraSans-Roman"/>
              <a:cs typeface="BitstreamVeraSans-Roman"/>
            </a:endParaRPr>
          </a:p>
        </p:txBody>
      </p:sp>
      <p:sp>
        <p:nvSpPr>
          <p:cNvPr id="7" name="object 7"/>
          <p:cNvSpPr/>
          <p:nvPr/>
        </p:nvSpPr>
        <p:spPr>
          <a:xfrm>
            <a:off x="5790431" y="6018242"/>
            <a:ext cx="2677557" cy="0"/>
          </a:xfrm>
          <a:custGeom>
            <a:avLst/>
            <a:gdLst/>
            <a:ahLst/>
            <a:cxnLst/>
            <a:rect l="l" t="t" r="r" b="b"/>
            <a:pathLst>
              <a:path w="2952750">
                <a:moveTo>
                  <a:pt x="0" y="0"/>
                </a:moveTo>
                <a:lnTo>
                  <a:pt x="2952749" y="0"/>
                </a:lnTo>
              </a:path>
            </a:pathLst>
          </a:custGeom>
          <a:ln w="17970">
            <a:solidFill>
              <a:srgbClr val="000000"/>
            </a:solidFill>
          </a:ln>
        </p:spPr>
        <p:txBody>
          <a:bodyPr wrap="square" lIns="0" tIns="0" rIns="0" bIns="0" rtlCol="0"/>
          <a:lstStyle/>
          <a:p>
            <a:endParaRPr sz="1632"/>
          </a:p>
        </p:txBody>
      </p:sp>
      <p:sp>
        <p:nvSpPr>
          <p:cNvPr id="8" name="object 8"/>
          <p:cNvSpPr/>
          <p:nvPr/>
        </p:nvSpPr>
        <p:spPr>
          <a:xfrm>
            <a:off x="8458776" y="5957205"/>
            <a:ext cx="184262" cy="122074"/>
          </a:xfrm>
          <a:custGeom>
            <a:avLst/>
            <a:gdLst/>
            <a:ahLst/>
            <a:cxnLst/>
            <a:rect l="l" t="t" r="r" b="b"/>
            <a:pathLst>
              <a:path w="203200" h="134620">
                <a:moveTo>
                  <a:pt x="0" y="0"/>
                </a:moveTo>
                <a:lnTo>
                  <a:pt x="0" y="134619"/>
                </a:lnTo>
                <a:lnTo>
                  <a:pt x="203200" y="67309"/>
                </a:lnTo>
                <a:lnTo>
                  <a:pt x="0" y="0"/>
                </a:lnTo>
                <a:close/>
              </a:path>
            </a:pathLst>
          </a:custGeom>
          <a:solidFill>
            <a:srgbClr val="000000"/>
          </a:solidFill>
        </p:spPr>
        <p:txBody>
          <a:bodyPr wrap="square" lIns="0" tIns="0" rIns="0" bIns="0" rtlCol="0"/>
          <a:lstStyle/>
          <a:p>
            <a:endParaRPr sz="1632"/>
          </a:p>
        </p:txBody>
      </p:sp>
      <p:sp>
        <p:nvSpPr>
          <p:cNvPr id="9" name="object 9"/>
          <p:cNvSpPr/>
          <p:nvPr/>
        </p:nvSpPr>
        <p:spPr>
          <a:xfrm>
            <a:off x="5776613" y="4205565"/>
            <a:ext cx="0" cy="1812677"/>
          </a:xfrm>
          <a:custGeom>
            <a:avLst/>
            <a:gdLst/>
            <a:ahLst/>
            <a:cxnLst/>
            <a:rect l="l" t="t" r="r" b="b"/>
            <a:pathLst>
              <a:path h="1998979">
                <a:moveTo>
                  <a:pt x="0" y="1998980"/>
                </a:moveTo>
                <a:lnTo>
                  <a:pt x="0" y="0"/>
                </a:lnTo>
              </a:path>
            </a:pathLst>
          </a:custGeom>
          <a:ln w="17970">
            <a:solidFill>
              <a:srgbClr val="000000"/>
            </a:solidFill>
          </a:ln>
        </p:spPr>
        <p:txBody>
          <a:bodyPr wrap="square" lIns="0" tIns="0" rIns="0" bIns="0" rtlCol="0"/>
          <a:lstStyle/>
          <a:p>
            <a:endParaRPr sz="1632"/>
          </a:p>
        </p:txBody>
      </p:sp>
      <p:sp>
        <p:nvSpPr>
          <p:cNvPr id="10" name="object 10"/>
          <p:cNvSpPr/>
          <p:nvPr/>
        </p:nvSpPr>
        <p:spPr>
          <a:xfrm>
            <a:off x="5715575" y="4030517"/>
            <a:ext cx="123225" cy="183110"/>
          </a:xfrm>
          <a:custGeom>
            <a:avLst/>
            <a:gdLst/>
            <a:ahLst/>
            <a:cxnLst/>
            <a:rect l="l" t="t" r="r" b="b"/>
            <a:pathLst>
              <a:path w="135889" h="201929">
                <a:moveTo>
                  <a:pt x="67310" y="0"/>
                </a:moveTo>
                <a:lnTo>
                  <a:pt x="0" y="201929"/>
                </a:lnTo>
                <a:lnTo>
                  <a:pt x="135889" y="201929"/>
                </a:lnTo>
                <a:lnTo>
                  <a:pt x="67310" y="0"/>
                </a:lnTo>
                <a:close/>
              </a:path>
            </a:pathLst>
          </a:custGeom>
          <a:solidFill>
            <a:srgbClr val="000000"/>
          </a:solidFill>
        </p:spPr>
        <p:txBody>
          <a:bodyPr wrap="square" lIns="0" tIns="0" rIns="0" bIns="0" rtlCol="0"/>
          <a:lstStyle/>
          <a:p>
            <a:endParaRPr sz="1632"/>
          </a:p>
        </p:txBody>
      </p:sp>
      <p:sp>
        <p:nvSpPr>
          <p:cNvPr id="11" name="object 11"/>
          <p:cNvSpPr/>
          <p:nvPr/>
        </p:nvSpPr>
        <p:spPr>
          <a:xfrm>
            <a:off x="5790431" y="4560270"/>
            <a:ext cx="2852606" cy="1259891"/>
          </a:xfrm>
          <a:custGeom>
            <a:avLst/>
            <a:gdLst/>
            <a:ahLst/>
            <a:cxnLst/>
            <a:rect l="l" t="t" r="r" b="b"/>
            <a:pathLst>
              <a:path w="3145790" h="1389379">
                <a:moveTo>
                  <a:pt x="0" y="0"/>
                </a:moveTo>
                <a:lnTo>
                  <a:pt x="36997" y="63105"/>
                </a:lnTo>
                <a:lnTo>
                  <a:pt x="74929" y="125195"/>
                </a:lnTo>
                <a:lnTo>
                  <a:pt x="113934" y="186234"/>
                </a:lnTo>
                <a:lnTo>
                  <a:pt x="154149" y="246188"/>
                </a:lnTo>
                <a:lnTo>
                  <a:pt x="195714" y="305022"/>
                </a:lnTo>
                <a:lnTo>
                  <a:pt x="238766" y="362701"/>
                </a:lnTo>
                <a:lnTo>
                  <a:pt x="283444" y="419191"/>
                </a:lnTo>
                <a:lnTo>
                  <a:pt x="329885" y="474456"/>
                </a:lnTo>
                <a:lnTo>
                  <a:pt x="378228" y="528461"/>
                </a:lnTo>
                <a:lnTo>
                  <a:pt x="428610" y="581173"/>
                </a:lnTo>
                <a:lnTo>
                  <a:pt x="481170" y="632555"/>
                </a:lnTo>
                <a:lnTo>
                  <a:pt x="536047" y="682573"/>
                </a:lnTo>
                <a:lnTo>
                  <a:pt x="593378" y="731193"/>
                </a:lnTo>
                <a:lnTo>
                  <a:pt x="653301" y="778379"/>
                </a:lnTo>
                <a:lnTo>
                  <a:pt x="684278" y="801424"/>
                </a:lnTo>
                <a:lnTo>
                  <a:pt x="715954" y="824097"/>
                </a:lnTo>
                <a:lnTo>
                  <a:pt x="748348" y="846395"/>
                </a:lnTo>
                <a:lnTo>
                  <a:pt x="781477" y="868312"/>
                </a:lnTo>
                <a:lnTo>
                  <a:pt x="815357" y="889845"/>
                </a:lnTo>
                <a:lnTo>
                  <a:pt x="850006" y="910989"/>
                </a:lnTo>
                <a:lnTo>
                  <a:pt x="885441" y="931740"/>
                </a:lnTo>
                <a:lnTo>
                  <a:pt x="921680" y="952093"/>
                </a:lnTo>
                <a:lnTo>
                  <a:pt x="958739" y="972045"/>
                </a:lnTo>
                <a:lnTo>
                  <a:pt x="996637" y="991590"/>
                </a:lnTo>
                <a:lnTo>
                  <a:pt x="1035389" y="1010724"/>
                </a:lnTo>
                <a:lnTo>
                  <a:pt x="1075015" y="1029444"/>
                </a:lnTo>
                <a:lnTo>
                  <a:pt x="1115530" y="1047744"/>
                </a:lnTo>
                <a:lnTo>
                  <a:pt x="1156952" y="1065621"/>
                </a:lnTo>
                <a:lnTo>
                  <a:pt x="1199299" y="1083069"/>
                </a:lnTo>
                <a:lnTo>
                  <a:pt x="1242587" y="1100085"/>
                </a:lnTo>
                <a:lnTo>
                  <a:pt x="1286835" y="1116665"/>
                </a:lnTo>
                <a:lnTo>
                  <a:pt x="1332058" y="1132803"/>
                </a:lnTo>
                <a:lnTo>
                  <a:pt x="1378275" y="1148496"/>
                </a:lnTo>
                <a:lnTo>
                  <a:pt x="1425502" y="1163739"/>
                </a:lnTo>
                <a:lnTo>
                  <a:pt x="1473758" y="1178528"/>
                </a:lnTo>
                <a:lnTo>
                  <a:pt x="1523059" y="1192859"/>
                </a:lnTo>
                <a:lnTo>
                  <a:pt x="1573422" y="1206726"/>
                </a:lnTo>
                <a:lnTo>
                  <a:pt x="1624865" y="1220127"/>
                </a:lnTo>
                <a:lnTo>
                  <a:pt x="1677405" y="1233056"/>
                </a:lnTo>
                <a:lnTo>
                  <a:pt x="1731060" y="1245509"/>
                </a:lnTo>
                <a:lnTo>
                  <a:pt x="1785846" y="1257482"/>
                </a:lnTo>
                <a:lnTo>
                  <a:pt x="1841781" y="1268970"/>
                </a:lnTo>
                <a:lnTo>
                  <a:pt x="1898881" y="1279969"/>
                </a:lnTo>
                <a:lnTo>
                  <a:pt x="1957166" y="1290475"/>
                </a:lnTo>
                <a:lnTo>
                  <a:pt x="2016651" y="1300483"/>
                </a:lnTo>
                <a:lnTo>
                  <a:pt x="2077354" y="1309989"/>
                </a:lnTo>
                <a:lnTo>
                  <a:pt x="2139292" y="1318989"/>
                </a:lnTo>
                <a:lnTo>
                  <a:pt x="2202482" y="1327478"/>
                </a:lnTo>
                <a:lnTo>
                  <a:pt x="2266943" y="1335452"/>
                </a:lnTo>
                <a:lnTo>
                  <a:pt x="2332690" y="1342907"/>
                </a:lnTo>
                <a:lnTo>
                  <a:pt x="2399741" y="1349838"/>
                </a:lnTo>
                <a:lnTo>
                  <a:pt x="2468114" y="1356240"/>
                </a:lnTo>
                <a:lnTo>
                  <a:pt x="2537826" y="1362110"/>
                </a:lnTo>
                <a:lnTo>
                  <a:pt x="2608894" y="1367444"/>
                </a:lnTo>
                <a:lnTo>
                  <a:pt x="2681335" y="1372236"/>
                </a:lnTo>
                <a:lnTo>
                  <a:pt x="2755167" y="1376482"/>
                </a:lnTo>
                <a:lnTo>
                  <a:pt x="2830407" y="1380179"/>
                </a:lnTo>
                <a:lnTo>
                  <a:pt x="2907072" y="1383321"/>
                </a:lnTo>
                <a:lnTo>
                  <a:pt x="2985179" y="1385905"/>
                </a:lnTo>
                <a:lnTo>
                  <a:pt x="3064746" y="1387926"/>
                </a:lnTo>
                <a:lnTo>
                  <a:pt x="3145790" y="1389380"/>
                </a:lnTo>
              </a:path>
            </a:pathLst>
          </a:custGeom>
          <a:ln w="17970">
            <a:solidFill>
              <a:srgbClr val="FF0000"/>
            </a:solidFill>
          </a:ln>
        </p:spPr>
        <p:txBody>
          <a:bodyPr wrap="square" lIns="0" tIns="0" rIns="0" bIns="0" rtlCol="0"/>
          <a:lstStyle/>
          <a:p>
            <a:endParaRPr sz="1632"/>
          </a:p>
        </p:txBody>
      </p:sp>
      <p:sp>
        <p:nvSpPr>
          <p:cNvPr id="12" name="object 12"/>
          <p:cNvSpPr txBox="1"/>
          <p:nvPr/>
        </p:nvSpPr>
        <p:spPr>
          <a:xfrm>
            <a:off x="5186974" y="4355279"/>
            <a:ext cx="385223" cy="262787"/>
          </a:xfrm>
          <a:prstGeom prst="rect">
            <a:avLst/>
          </a:prstGeom>
        </p:spPr>
        <p:txBody>
          <a:bodyPr vert="horz" wrap="square" lIns="0" tIns="11516" rIns="0" bIns="0" rtlCol="0">
            <a:spAutoFit/>
          </a:bodyPr>
          <a:lstStyle/>
          <a:p>
            <a:pPr marL="11516">
              <a:spcBef>
                <a:spcPts val="91"/>
              </a:spcBef>
            </a:pPr>
            <a:r>
              <a:rPr sz="1632" spc="-5" dirty="0">
                <a:solidFill>
                  <a:srgbClr val="4C4C4C"/>
                </a:solidFill>
                <a:latin typeface="BitstreamVeraSans-Roman"/>
                <a:cs typeface="BitstreamVeraSans-Roman"/>
              </a:rPr>
              <a:t>[</a:t>
            </a:r>
            <a:r>
              <a:rPr sz="1632" dirty="0">
                <a:solidFill>
                  <a:srgbClr val="4C4C4C"/>
                </a:solidFill>
                <a:latin typeface="BitstreamVeraSans-Roman"/>
                <a:cs typeface="BitstreamVeraSans-Roman"/>
              </a:rPr>
              <a:t>x</a:t>
            </a:r>
            <a:r>
              <a:rPr sz="1632" spc="5" dirty="0">
                <a:solidFill>
                  <a:srgbClr val="4C4C4C"/>
                </a:solidFill>
                <a:latin typeface="BitstreamVeraSans-Roman"/>
                <a:cs typeface="BitstreamVeraSans-Roman"/>
              </a:rPr>
              <a:t>]</a:t>
            </a:r>
            <a:r>
              <a:rPr sz="1360" spc="34" baseline="-33333" dirty="0">
                <a:solidFill>
                  <a:srgbClr val="4C4C4C"/>
                </a:solidFill>
                <a:latin typeface="BitstreamVeraSans-Roman"/>
                <a:cs typeface="BitstreamVeraSans-Roman"/>
              </a:rPr>
              <a:t>0</a:t>
            </a:r>
            <a:endParaRPr sz="1360" baseline="-33333">
              <a:latin typeface="BitstreamVeraSans-Roman"/>
              <a:cs typeface="BitstreamVeraSans-Roman"/>
            </a:endParaRPr>
          </a:p>
        </p:txBody>
      </p:sp>
      <p:sp>
        <p:nvSpPr>
          <p:cNvPr id="13" name="object 13"/>
          <p:cNvSpPr/>
          <p:nvPr/>
        </p:nvSpPr>
        <p:spPr>
          <a:xfrm>
            <a:off x="5781219" y="5470063"/>
            <a:ext cx="2528995" cy="0"/>
          </a:xfrm>
          <a:custGeom>
            <a:avLst/>
            <a:gdLst/>
            <a:ahLst/>
            <a:cxnLst/>
            <a:rect l="l" t="t" r="r" b="b"/>
            <a:pathLst>
              <a:path w="2788920">
                <a:moveTo>
                  <a:pt x="0" y="0"/>
                </a:moveTo>
                <a:lnTo>
                  <a:pt x="2788920" y="0"/>
                </a:lnTo>
              </a:path>
            </a:pathLst>
          </a:custGeom>
          <a:ln w="3175">
            <a:solidFill>
              <a:srgbClr val="000000"/>
            </a:solidFill>
            <a:prstDash val="lgDash"/>
          </a:ln>
        </p:spPr>
        <p:txBody>
          <a:bodyPr wrap="square" lIns="0" tIns="0" rIns="0" bIns="0" rtlCol="0"/>
          <a:lstStyle/>
          <a:p>
            <a:endParaRPr sz="1632"/>
          </a:p>
        </p:txBody>
      </p:sp>
      <p:sp>
        <p:nvSpPr>
          <p:cNvPr id="14" name="object 14"/>
          <p:cNvSpPr/>
          <p:nvPr/>
        </p:nvSpPr>
        <p:spPr>
          <a:xfrm>
            <a:off x="6715196" y="5019772"/>
            <a:ext cx="0" cy="1097510"/>
          </a:xfrm>
          <a:custGeom>
            <a:avLst/>
            <a:gdLst/>
            <a:ahLst/>
            <a:cxnLst/>
            <a:rect l="l" t="t" r="r" b="b"/>
            <a:pathLst>
              <a:path h="1210310">
                <a:moveTo>
                  <a:pt x="0" y="0"/>
                </a:moveTo>
                <a:lnTo>
                  <a:pt x="0" y="1210310"/>
                </a:lnTo>
              </a:path>
            </a:pathLst>
          </a:custGeom>
          <a:ln w="3175">
            <a:solidFill>
              <a:srgbClr val="000000"/>
            </a:solidFill>
            <a:prstDash val="lgDash"/>
          </a:ln>
        </p:spPr>
        <p:txBody>
          <a:bodyPr wrap="square" lIns="0" tIns="0" rIns="0" bIns="0" rtlCol="0"/>
          <a:lstStyle/>
          <a:p>
            <a:endParaRPr sz="1632"/>
          </a:p>
        </p:txBody>
      </p:sp>
      <p:sp>
        <p:nvSpPr>
          <p:cNvPr id="15" name="object 15"/>
          <p:cNvSpPr txBox="1"/>
          <p:nvPr/>
        </p:nvSpPr>
        <p:spPr>
          <a:xfrm>
            <a:off x="8344763" y="6128800"/>
            <a:ext cx="104799" cy="262787"/>
          </a:xfrm>
          <a:prstGeom prst="rect">
            <a:avLst/>
          </a:prstGeom>
        </p:spPr>
        <p:txBody>
          <a:bodyPr vert="horz" wrap="square" lIns="0" tIns="11516" rIns="0" bIns="0" rtlCol="0">
            <a:spAutoFit/>
          </a:bodyPr>
          <a:lstStyle/>
          <a:p>
            <a:pPr marL="11516">
              <a:spcBef>
                <a:spcPts val="91"/>
              </a:spcBef>
            </a:pPr>
            <a:r>
              <a:rPr sz="1632" dirty="0">
                <a:solidFill>
                  <a:srgbClr val="4C4C4C"/>
                </a:solidFill>
                <a:latin typeface="BitstreamVeraSans-Roman"/>
                <a:cs typeface="BitstreamVeraSans-Roman"/>
              </a:rPr>
              <a:t>t</a:t>
            </a:r>
            <a:endParaRPr sz="1632">
              <a:latin typeface="BitstreamVeraSans-Roman"/>
              <a:cs typeface="BitstreamVeraSans-Roman"/>
            </a:endParaRPr>
          </a:p>
        </p:txBody>
      </p:sp>
      <p:sp>
        <p:nvSpPr>
          <p:cNvPr id="16" name="object 16"/>
          <p:cNvSpPr/>
          <p:nvPr/>
        </p:nvSpPr>
        <p:spPr>
          <a:xfrm>
            <a:off x="5781219" y="5306530"/>
            <a:ext cx="2528995" cy="0"/>
          </a:xfrm>
          <a:custGeom>
            <a:avLst/>
            <a:gdLst/>
            <a:ahLst/>
            <a:cxnLst/>
            <a:rect l="l" t="t" r="r" b="b"/>
            <a:pathLst>
              <a:path w="2788920">
                <a:moveTo>
                  <a:pt x="0" y="0"/>
                </a:moveTo>
                <a:lnTo>
                  <a:pt x="2788920" y="0"/>
                </a:lnTo>
              </a:path>
            </a:pathLst>
          </a:custGeom>
          <a:ln w="3175">
            <a:solidFill>
              <a:srgbClr val="000000"/>
            </a:solidFill>
            <a:prstDash val="lgDash"/>
          </a:ln>
        </p:spPr>
        <p:txBody>
          <a:bodyPr wrap="square" lIns="0" tIns="0" rIns="0" bIns="0" rtlCol="0"/>
          <a:lstStyle/>
          <a:p>
            <a:endParaRPr sz="1632"/>
          </a:p>
        </p:txBody>
      </p:sp>
      <p:sp>
        <p:nvSpPr>
          <p:cNvPr id="17" name="object 17"/>
          <p:cNvSpPr/>
          <p:nvPr/>
        </p:nvSpPr>
        <p:spPr>
          <a:xfrm>
            <a:off x="6429590" y="5019772"/>
            <a:ext cx="0" cy="1097510"/>
          </a:xfrm>
          <a:custGeom>
            <a:avLst/>
            <a:gdLst/>
            <a:ahLst/>
            <a:cxnLst/>
            <a:rect l="l" t="t" r="r" b="b"/>
            <a:pathLst>
              <a:path h="1210310">
                <a:moveTo>
                  <a:pt x="0" y="0"/>
                </a:moveTo>
                <a:lnTo>
                  <a:pt x="0" y="1210310"/>
                </a:lnTo>
              </a:path>
            </a:pathLst>
          </a:custGeom>
          <a:ln w="3175">
            <a:solidFill>
              <a:srgbClr val="000000"/>
            </a:solidFill>
            <a:prstDash val="lgDash"/>
          </a:ln>
        </p:spPr>
        <p:txBody>
          <a:bodyPr wrap="square" lIns="0" tIns="0" rIns="0" bIns="0" rtlCol="0"/>
          <a:lstStyle/>
          <a:p>
            <a:endParaRPr sz="1632"/>
          </a:p>
        </p:txBody>
      </p:sp>
      <p:sp>
        <p:nvSpPr>
          <p:cNvPr id="18" name="object 18"/>
          <p:cNvSpPr txBox="1"/>
          <p:nvPr/>
        </p:nvSpPr>
        <p:spPr>
          <a:xfrm>
            <a:off x="5970088" y="6138013"/>
            <a:ext cx="963920" cy="262787"/>
          </a:xfrm>
          <a:prstGeom prst="rect">
            <a:avLst/>
          </a:prstGeom>
        </p:spPr>
        <p:txBody>
          <a:bodyPr vert="horz" wrap="square" lIns="0" tIns="11516" rIns="0" bIns="0" rtlCol="0">
            <a:spAutoFit/>
          </a:bodyPr>
          <a:lstStyle/>
          <a:p>
            <a:pPr marL="11516">
              <a:spcBef>
                <a:spcPts val="91"/>
              </a:spcBef>
            </a:pPr>
            <a:r>
              <a:rPr sz="1632" spc="-5" dirty="0">
                <a:solidFill>
                  <a:srgbClr val="4C4C4C"/>
                </a:solidFill>
                <a:latin typeface="BitstreamVeraSans-Roman"/>
                <a:cs typeface="BitstreamVeraSans-Roman"/>
              </a:rPr>
              <a:t>ln2/k</a:t>
            </a:r>
            <a:r>
              <a:rPr sz="1632" spc="254" dirty="0">
                <a:solidFill>
                  <a:srgbClr val="4C4C4C"/>
                </a:solidFill>
                <a:latin typeface="BitstreamVeraSans-Roman"/>
                <a:cs typeface="BitstreamVeraSans-Roman"/>
              </a:rPr>
              <a:t> </a:t>
            </a:r>
            <a:r>
              <a:rPr sz="1632" spc="-5" dirty="0">
                <a:solidFill>
                  <a:srgbClr val="4C4C4C"/>
                </a:solidFill>
                <a:latin typeface="BitstreamVeraSans-Roman"/>
                <a:cs typeface="BitstreamVeraSans-Roman"/>
              </a:rPr>
              <a:t>1/k</a:t>
            </a:r>
            <a:endParaRPr sz="1632">
              <a:latin typeface="BitstreamVeraSans-Roman"/>
              <a:cs typeface="BitstreamVeraSans-Roman"/>
            </a:endParaRPr>
          </a:p>
        </p:txBody>
      </p:sp>
      <p:sp>
        <p:nvSpPr>
          <p:cNvPr id="19" name="object 19"/>
          <p:cNvSpPr txBox="1"/>
          <p:nvPr/>
        </p:nvSpPr>
        <p:spPr>
          <a:xfrm>
            <a:off x="5089084" y="5139543"/>
            <a:ext cx="587335" cy="526769"/>
          </a:xfrm>
          <a:prstGeom prst="rect">
            <a:avLst/>
          </a:prstGeom>
        </p:spPr>
        <p:txBody>
          <a:bodyPr vert="horz" wrap="square" lIns="0" tIns="11516" rIns="0" bIns="0" rtlCol="0">
            <a:spAutoFit/>
          </a:bodyPr>
          <a:lstStyle/>
          <a:p>
            <a:pPr marL="11516">
              <a:spcBef>
                <a:spcPts val="91"/>
              </a:spcBef>
            </a:pPr>
            <a:r>
              <a:rPr sz="1632" spc="-5" dirty="0">
                <a:solidFill>
                  <a:srgbClr val="4C4C4C"/>
                </a:solidFill>
                <a:latin typeface="BitstreamVeraSans-Roman"/>
                <a:cs typeface="BitstreamVeraSans-Roman"/>
              </a:rPr>
              <a:t>[x]</a:t>
            </a:r>
            <a:r>
              <a:rPr sz="1360" spc="-6" baseline="-33333" dirty="0">
                <a:solidFill>
                  <a:srgbClr val="4C4C4C"/>
                </a:solidFill>
                <a:latin typeface="BitstreamVeraSans-Roman"/>
                <a:cs typeface="BitstreamVeraSans-Roman"/>
              </a:rPr>
              <a:t>0</a:t>
            </a:r>
            <a:r>
              <a:rPr sz="1632" spc="-5" dirty="0">
                <a:solidFill>
                  <a:srgbClr val="4C4C4C"/>
                </a:solidFill>
                <a:latin typeface="BitstreamVeraSans-Roman"/>
                <a:cs typeface="BitstreamVeraSans-Roman"/>
              </a:rPr>
              <a:t>/2</a:t>
            </a:r>
            <a:endParaRPr sz="1632">
              <a:latin typeface="BitstreamVeraSans-Roman"/>
              <a:cs typeface="BitstreamVeraSans-Roman"/>
            </a:endParaRPr>
          </a:p>
          <a:p>
            <a:pPr marL="11516">
              <a:spcBef>
                <a:spcPts val="91"/>
              </a:spcBef>
            </a:pPr>
            <a:r>
              <a:rPr sz="1632" dirty="0">
                <a:solidFill>
                  <a:srgbClr val="4C4C4C"/>
                </a:solidFill>
                <a:latin typeface="BitstreamVeraSans-Roman"/>
                <a:cs typeface="BitstreamVeraSans-Roman"/>
              </a:rPr>
              <a:t>[x]</a:t>
            </a:r>
            <a:r>
              <a:rPr sz="1360" baseline="-33333" dirty="0">
                <a:solidFill>
                  <a:srgbClr val="4C4C4C"/>
                </a:solidFill>
                <a:latin typeface="BitstreamVeraSans-Roman"/>
                <a:cs typeface="BitstreamVeraSans-Roman"/>
              </a:rPr>
              <a:t>0</a:t>
            </a:r>
            <a:r>
              <a:rPr sz="1632" dirty="0">
                <a:solidFill>
                  <a:srgbClr val="4C4C4C"/>
                </a:solidFill>
                <a:latin typeface="BitstreamVeraSans-Roman"/>
                <a:cs typeface="BitstreamVeraSans-Roman"/>
              </a:rPr>
              <a:t>/e</a:t>
            </a:r>
            <a:endParaRPr sz="1632">
              <a:latin typeface="BitstreamVeraSans-Roman"/>
              <a:cs typeface="BitstreamVeraSans-Roman"/>
            </a:endParaRPr>
          </a:p>
        </p:txBody>
      </p:sp>
      <p:sp>
        <p:nvSpPr>
          <p:cNvPr id="20" name="object 20"/>
          <p:cNvSpPr/>
          <p:nvPr/>
        </p:nvSpPr>
        <p:spPr>
          <a:xfrm>
            <a:off x="1660660" y="5107297"/>
            <a:ext cx="160078" cy="145106"/>
          </a:xfrm>
          <a:custGeom>
            <a:avLst/>
            <a:gdLst/>
            <a:ahLst/>
            <a:cxnLst/>
            <a:rect l="l" t="t" r="r" b="b"/>
            <a:pathLst>
              <a:path w="176530" h="160020">
                <a:moveTo>
                  <a:pt x="25400" y="116840"/>
                </a:moveTo>
                <a:lnTo>
                  <a:pt x="19049" y="116840"/>
                </a:lnTo>
                <a:lnTo>
                  <a:pt x="11787" y="118407"/>
                </a:lnTo>
                <a:lnTo>
                  <a:pt x="5714" y="122713"/>
                </a:lnTo>
                <a:lnTo>
                  <a:pt x="1547" y="129162"/>
                </a:lnTo>
                <a:lnTo>
                  <a:pt x="0" y="137160"/>
                </a:lnTo>
                <a:lnTo>
                  <a:pt x="3016" y="147697"/>
                </a:lnTo>
                <a:lnTo>
                  <a:pt x="10795" y="154781"/>
                </a:lnTo>
                <a:lnTo>
                  <a:pt x="21431" y="158769"/>
                </a:lnTo>
                <a:lnTo>
                  <a:pt x="33020" y="160019"/>
                </a:lnTo>
                <a:lnTo>
                  <a:pt x="48974" y="156209"/>
                </a:lnTo>
                <a:lnTo>
                  <a:pt x="54160" y="152400"/>
                </a:lnTo>
                <a:lnTo>
                  <a:pt x="22860" y="152400"/>
                </a:lnTo>
                <a:lnTo>
                  <a:pt x="16510" y="148589"/>
                </a:lnTo>
                <a:lnTo>
                  <a:pt x="33020" y="119380"/>
                </a:lnTo>
                <a:lnTo>
                  <a:pt x="25400" y="116840"/>
                </a:lnTo>
                <a:close/>
              </a:path>
              <a:path w="176530" h="160020">
                <a:moveTo>
                  <a:pt x="90843" y="133350"/>
                </a:moveTo>
                <a:lnTo>
                  <a:pt x="71120" y="133350"/>
                </a:lnTo>
                <a:lnTo>
                  <a:pt x="75644" y="143410"/>
                </a:lnTo>
                <a:lnTo>
                  <a:pt x="83502" y="151923"/>
                </a:lnTo>
                <a:lnTo>
                  <a:pt x="94694" y="157817"/>
                </a:lnTo>
                <a:lnTo>
                  <a:pt x="109220" y="160019"/>
                </a:lnTo>
                <a:lnTo>
                  <a:pt x="133488" y="152737"/>
                </a:lnTo>
                <a:lnTo>
                  <a:pt x="133842" y="152400"/>
                </a:lnTo>
                <a:lnTo>
                  <a:pt x="110490" y="152400"/>
                </a:lnTo>
                <a:lnTo>
                  <a:pt x="101421" y="150415"/>
                </a:lnTo>
                <a:lnTo>
                  <a:pt x="95091" y="145097"/>
                </a:lnTo>
                <a:lnTo>
                  <a:pt x="91380" y="137398"/>
                </a:lnTo>
                <a:lnTo>
                  <a:pt x="90843" y="133350"/>
                </a:lnTo>
                <a:close/>
              </a:path>
              <a:path w="176530" h="160020">
                <a:moveTo>
                  <a:pt x="91386" y="7619"/>
                </a:moveTo>
                <a:lnTo>
                  <a:pt x="68580" y="7619"/>
                </a:lnTo>
                <a:lnTo>
                  <a:pt x="73699" y="8532"/>
                </a:lnTo>
                <a:lnTo>
                  <a:pt x="80009" y="12065"/>
                </a:lnTo>
                <a:lnTo>
                  <a:pt x="85367" y="19407"/>
                </a:lnTo>
                <a:lnTo>
                  <a:pt x="87626" y="31730"/>
                </a:lnTo>
                <a:lnTo>
                  <a:pt x="86439" y="42167"/>
                </a:lnTo>
                <a:lnTo>
                  <a:pt x="76914" y="83006"/>
                </a:lnTo>
                <a:lnTo>
                  <a:pt x="62666" y="130968"/>
                </a:lnTo>
                <a:lnTo>
                  <a:pt x="33020" y="152400"/>
                </a:lnTo>
                <a:lnTo>
                  <a:pt x="54160" y="152400"/>
                </a:lnTo>
                <a:lnTo>
                  <a:pt x="60642" y="147637"/>
                </a:lnTo>
                <a:lnTo>
                  <a:pt x="68024" y="138588"/>
                </a:lnTo>
                <a:lnTo>
                  <a:pt x="71120" y="133350"/>
                </a:lnTo>
                <a:lnTo>
                  <a:pt x="90843" y="133350"/>
                </a:lnTo>
                <a:lnTo>
                  <a:pt x="90170" y="128269"/>
                </a:lnTo>
                <a:lnTo>
                  <a:pt x="90626" y="123150"/>
                </a:lnTo>
                <a:lnTo>
                  <a:pt x="91916" y="116840"/>
                </a:lnTo>
                <a:lnTo>
                  <a:pt x="93920" y="108624"/>
                </a:lnTo>
                <a:lnTo>
                  <a:pt x="96520" y="97789"/>
                </a:lnTo>
                <a:lnTo>
                  <a:pt x="107950" y="49530"/>
                </a:lnTo>
                <a:lnTo>
                  <a:pt x="111005" y="39231"/>
                </a:lnTo>
                <a:lnTo>
                  <a:pt x="115970" y="27939"/>
                </a:lnTo>
                <a:lnTo>
                  <a:pt x="106680" y="27939"/>
                </a:lnTo>
                <a:lnTo>
                  <a:pt x="98405" y="13394"/>
                </a:lnTo>
                <a:lnTo>
                  <a:pt x="91386" y="7619"/>
                </a:lnTo>
                <a:close/>
              </a:path>
              <a:path w="176530" h="160020">
                <a:moveTo>
                  <a:pt x="165100" y="102869"/>
                </a:moveTo>
                <a:lnTo>
                  <a:pt x="158750" y="102869"/>
                </a:lnTo>
                <a:lnTo>
                  <a:pt x="156210" y="105410"/>
                </a:lnTo>
                <a:lnTo>
                  <a:pt x="146387" y="128825"/>
                </a:lnTo>
                <a:lnTo>
                  <a:pt x="133826" y="143192"/>
                </a:lnTo>
                <a:lnTo>
                  <a:pt x="121027" y="150415"/>
                </a:lnTo>
                <a:lnTo>
                  <a:pt x="110490" y="152400"/>
                </a:lnTo>
                <a:lnTo>
                  <a:pt x="133842" y="152400"/>
                </a:lnTo>
                <a:lnTo>
                  <a:pt x="150971" y="136048"/>
                </a:lnTo>
                <a:lnTo>
                  <a:pt x="161547" y="117693"/>
                </a:lnTo>
                <a:lnTo>
                  <a:pt x="165100" y="105410"/>
                </a:lnTo>
                <a:lnTo>
                  <a:pt x="165100" y="102869"/>
                </a:lnTo>
                <a:close/>
              </a:path>
              <a:path w="176530" h="160020">
                <a:moveTo>
                  <a:pt x="68580" y="0"/>
                </a:moveTo>
                <a:lnTo>
                  <a:pt x="44112" y="7282"/>
                </a:lnTo>
                <a:lnTo>
                  <a:pt x="26193" y="23971"/>
                </a:lnTo>
                <a:lnTo>
                  <a:pt x="15180" y="42326"/>
                </a:lnTo>
                <a:lnTo>
                  <a:pt x="11430" y="54610"/>
                </a:lnTo>
                <a:lnTo>
                  <a:pt x="11430" y="58419"/>
                </a:lnTo>
                <a:lnTo>
                  <a:pt x="17780" y="58419"/>
                </a:lnTo>
                <a:lnTo>
                  <a:pt x="19050" y="57150"/>
                </a:lnTo>
                <a:lnTo>
                  <a:pt x="20320" y="54610"/>
                </a:lnTo>
                <a:lnTo>
                  <a:pt x="31432" y="31730"/>
                </a:lnTo>
                <a:lnTo>
                  <a:pt x="44450" y="17303"/>
                </a:lnTo>
                <a:lnTo>
                  <a:pt x="57467" y="9782"/>
                </a:lnTo>
                <a:lnTo>
                  <a:pt x="68580" y="7619"/>
                </a:lnTo>
                <a:lnTo>
                  <a:pt x="91386" y="7619"/>
                </a:lnTo>
                <a:lnTo>
                  <a:pt x="88106" y="4921"/>
                </a:lnTo>
                <a:lnTo>
                  <a:pt x="77569" y="972"/>
                </a:lnTo>
                <a:lnTo>
                  <a:pt x="68580" y="0"/>
                </a:lnTo>
                <a:close/>
              </a:path>
              <a:path w="176530" h="160020">
                <a:moveTo>
                  <a:pt x="167833" y="7619"/>
                </a:moveTo>
                <a:lnTo>
                  <a:pt x="153670" y="7619"/>
                </a:lnTo>
                <a:lnTo>
                  <a:pt x="161290" y="12700"/>
                </a:lnTo>
                <a:lnTo>
                  <a:pt x="151130" y="13969"/>
                </a:lnTo>
                <a:lnTo>
                  <a:pt x="144780" y="22860"/>
                </a:lnTo>
                <a:lnTo>
                  <a:pt x="144780" y="36830"/>
                </a:lnTo>
                <a:lnTo>
                  <a:pt x="148590" y="44450"/>
                </a:lnTo>
                <a:lnTo>
                  <a:pt x="157480" y="44450"/>
                </a:lnTo>
                <a:lnTo>
                  <a:pt x="163671" y="43041"/>
                </a:lnTo>
                <a:lnTo>
                  <a:pt x="169862" y="38893"/>
                </a:lnTo>
                <a:lnTo>
                  <a:pt x="174625" y="32127"/>
                </a:lnTo>
                <a:lnTo>
                  <a:pt x="176530" y="22860"/>
                </a:lnTo>
                <a:lnTo>
                  <a:pt x="172977" y="11787"/>
                </a:lnTo>
                <a:lnTo>
                  <a:pt x="167833" y="7619"/>
                </a:lnTo>
                <a:close/>
              </a:path>
              <a:path w="176530" h="160020">
                <a:moveTo>
                  <a:pt x="143510" y="0"/>
                </a:moveTo>
                <a:lnTo>
                  <a:pt x="129897" y="3115"/>
                </a:lnTo>
                <a:lnTo>
                  <a:pt x="119380" y="10636"/>
                </a:lnTo>
                <a:lnTo>
                  <a:pt x="111720" y="19823"/>
                </a:lnTo>
                <a:lnTo>
                  <a:pt x="106680" y="27939"/>
                </a:lnTo>
                <a:lnTo>
                  <a:pt x="115970" y="27939"/>
                </a:lnTo>
                <a:lnTo>
                  <a:pt x="117157" y="25241"/>
                </a:lnTo>
                <a:lnTo>
                  <a:pt x="127595" y="12918"/>
                </a:lnTo>
                <a:lnTo>
                  <a:pt x="143510" y="7619"/>
                </a:lnTo>
                <a:lnTo>
                  <a:pt x="167833" y="7619"/>
                </a:lnTo>
                <a:lnTo>
                  <a:pt x="164306" y="4762"/>
                </a:lnTo>
                <a:lnTo>
                  <a:pt x="153491" y="1071"/>
                </a:lnTo>
                <a:lnTo>
                  <a:pt x="143510" y="0"/>
                </a:lnTo>
                <a:close/>
              </a:path>
            </a:pathLst>
          </a:custGeom>
          <a:solidFill>
            <a:srgbClr val="000000"/>
          </a:solidFill>
        </p:spPr>
        <p:txBody>
          <a:bodyPr wrap="square" lIns="0" tIns="0" rIns="0" bIns="0" rtlCol="0"/>
          <a:lstStyle/>
          <a:p>
            <a:endParaRPr sz="1632"/>
          </a:p>
        </p:txBody>
      </p:sp>
      <p:sp>
        <p:nvSpPr>
          <p:cNvPr id="21" name="object 21"/>
          <p:cNvSpPr/>
          <p:nvPr/>
        </p:nvSpPr>
        <p:spPr>
          <a:xfrm>
            <a:off x="1867955" y="5008256"/>
            <a:ext cx="74856" cy="320155"/>
          </a:xfrm>
          <a:custGeom>
            <a:avLst/>
            <a:gdLst/>
            <a:ahLst/>
            <a:cxnLst/>
            <a:rect l="l" t="t" r="r" b="b"/>
            <a:pathLst>
              <a:path w="82550" h="353060">
                <a:moveTo>
                  <a:pt x="82550" y="0"/>
                </a:moveTo>
                <a:lnTo>
                  <a:pt x="77470" y="0"/>
                </a:lnTo>
                <a:lnTo>
                  <a:pt x="70703" y="4464"/>
                </a:lnTo>
                <a:lnTo>
                  <a:pt x="39072" y="39112"/>
                </a:lnTo>
                <a:lnTo>
                  <a:pt x="10715" y="97770"/>
                </a:lnTo>
                <a:lnTo>
                  <a:pt x="873" y="152340"/>
                </a:lnTo>
                <a:lnTo>
                  <a:pt x="0" y="176530"/>
                </a:lnTo>
                <a:lnTo>
                  <a:pt x="892" y="200044"/>
                </a:lnTo>
                <a:lnTo>
                  <a:pt x="11251" y="257075"/>
                </a:lnTo>
                <a:lnTo>
                  <a:pt x="40143" y="316091"/>
                </a:lnTo>
                <a:lnTo>
                  <a:pt x="70901" y="348992"/>
                </a:lnTo>
                <a:lnTo>
                  <a:pt x="77470" y="353060"/>
                </a:lnTo>
                <a:lnTo>
                  <a:pt x="80010" y="353060"/>
                </a:lnTo>
                <a:lnTo>
                  <a:pt x="82550" y="351790"/>
                </a:lnTo>
                <a:lnTo>
                  <a:pt x="82550" y="347980"/>
                </a:lnTo>
                <a:lnTo>
                  <a:pt x="76200" y="341630"/>
                </a:lnTo>
                <a:lnTo>
                  <a:pt x="48716" y="305296"/>
                </a:lnTo>
                <a:lnTo>
                  <a:pt x="31591" y="263366"/>
                </a:lnTo>
                <a:lnTo>
                  <a:pt x="22800" y="219293"/>
                </a:lnTo>
                <a:lnTo>
                  <a:pt x="20320" y="176530"/>
                </a:lnTo>
                <a:lnTo>
                  <a:pt x="23177" y="130869"/>
                </a:lnTo>
                <a:lnTo>
                  <a:pt x="32702" y="86518"/>
                </a:lnTo>
                <a:lnTo>
                  <a:pt x="50323" y="45263"/>
                </a:lnTo>
                <a:lnTo>
                  <a:pt x="77470" y="8890"/>
                </a:lnTo>
                <a:lnTo>
                  <a:pt x="82550" y="5080"/>
                </a:lnTo>
                <a:lnTo>
                  <a:pt x="82550" y="0"/>
                </a:lnTo>
                <a:close/>
              </a:path>
            </a:pathLst>
          </a:custGeom>
          <a:solidFill>
            <a:srgbClr val="000000"/>
          </a:solidFill>
        </p:spPr>
        <p:txBody>
          <a:bodyPr wrap="square" lIns="0" tIns="0" rIns="0" bIns="0" rtlCol="0"/>
          <a:lstStyle/>
          <a:p>
            <a:endParaRPr sz="1632"/>
          </a:p>
        </p:txBody>
      </p:sp>
      <p:sp>
        <p:nvSpPr>
          <p:cNvPr id="22" name="object 22"/>
          <p:cNvSpPr/>
          <p:nvPr/>
        </p:nvSpPr>
        <p:spPr>
          <a:xfrm>
            <a:off x="1968147" y="5047412"/>
            <a:ext cx="99041" cy="204991"/>
          </a:xfrm>
          <a:custGeom>
            <a:avLst/>
            <a:gdLst/>
            <a:ahLst/>
            <a:cxnLst/>
            <a:rect l="l" t="t" r="r" b="b"/>
            <a:pathLst>
              <a:path w="109219" h="226060">
                <a:moveTo>
                  <a:pt x="64769" y="80009"/>
                </a:moveTo>
                <a:lnTo>
                  <a:pt x="41909" y="80009"/>
                </a:lnTo>
                <a:lnTo>
                  <a:pt x="26292" y="139124"/>
                </a:lnTo>
                <a:lnTo>
                  <a:pt x="17938" y="171926"/>
                </a:lnTo>
                <a:lnTo>
                  <a:pt x="14585" y="187344"/>
                </a:lnTo>
                <a:lnTo>
                  <a:pt x="13969" y="194309"/>
                </a:lnTo>
                <a:lnTo>
                  <a:pt x="16450" y="207307"/>
                </a:lnTo>
                <a:lnTo>
                  <a:pt x="23336" y="217328"/>
                </a:lnTo>
                <a:lnTo>
                  <a:pt x="33793" y="223777"/>
                </a:lnTo>
                <a:lnTo>
                  <a:pt x="46989" y="226059"/>
                </a:lnTo>
                <a:lnTo>
                  <a:pt x="69604" y="218439"/>
                </a:lnTo>
                <a:lnTo>
                  <a:pt x="40639" y="218439"/>
                </a:lnTo>
                <a:lnTo>
                  <a:pt x="36830" y="214629"/>
                </a:lnTo>
                <a:lnTo>
                  <a:pt x="36830" y="190500"/>
                </a:lnTo>
                <a:lnTo>
                  <a:pt x="64769" y="80009"/>
                </a:lnTo>
                <a:close/>
              </a:path>
              <a:path w="109219" h="226060">
                <a:moveTo>
                  <a:pt x="102869" y="167639"/>
                </a:moveTo>
                <a:lnTo>
                  <a:pt x="95250" y="167639"/>
                </a:lnTo>
                <a:lnTo>
                  <a:pt x="95250" y="168909"/>
                </a:lnTo>
                <a:lnTo>
                  <a:pt x="93980" y="172719"/>
                </a:lnTo>
                <a:lnTo>
                  <a:pt x="81994" y="195401"/>
                </a:lnTo>
                <a:lnTo>
                  <a:pt x="69532" y="209391"/>
                </a:lnTo>
                <a:lnTo>
                  <a:pt x="57546" y="216475"/>
                </a:lnTo>
                <a:lnTo>
                  <a:pt x="46989" y="218439"/>
                </a:lnTo>
                <a:lnTo>
                  <a:pt x="69604" y="218439"/>
                </a:lnTo>
                <a:lnTo>
                  <a:pt x="70723" y="218062"/>
                </a:lnTo>
                <a:lnTo>
                  <a:pt x="88264" y="200183"/>
                </a:lnTo>
                <a:lnTo>
                  <a:pt x="99139" y="181590"/>
                </a:lnTo>
                <a:lnTo>
                  <a:pt x="102869" y="171450"/>
                </a:lnTo>
                <a:lnTo>
                  <a:pt x="102869" y="167639"/>
                </a:lnTo>
                <a:close/>
              </a:path>
              <a:path w="109219" h="226060">
                <a:moveTo>
                  <a:pt x="109219" y="69850"/>
                </a:moveTo>
                <a:lnTo>
                  <a:pt x="0" y="69850"/>
                </a:lnTo>
                <a:lnTo>
                  <a:pt x="0" y="80009"/>
                </a:lnTo>
                <a:lnTo>
                  <a:pt x="109219" y="80009"/>
                </a:lnTo>
                <a:lnTo>
                  <a:pt x="109219" y="69850"/>
                </a:lnTo>
                <a:close/>
              </a:path>
              <a:path w="109219" h="226060">
                <a:moveTo>
                  <a:pt x="77469" y="0"/>
                </a:moveTo>
                <a:lnTo>
                  <a:pt x="60959" y="0"/>
                </a:lnTo>
                <a:lnTo>
                  <a:pt x="57150" y="13969"/>
                </a:lnTo>
                <a:lnTo>
                  <a:pt x="44450" y="69850"/>
                </a:lnTo>
                <a:lnTo>
                  <a:pt x="67309" y="69850"/>
                </a:lnTo>
                <a:lnTo>
                  <a:pt x="75584" y="39449"/>
                </a:lnTo>
                <a:lnTo>
                  <a:pt x="80168" y="21907"/>
                </a:lnTo>
                <a:lnTo>
                  <a:pt x="82133" y="13414"/>
                </a:lnTo>
                <a:lnTo>
                  <a:pt x="82550" y="10159"/>
                </a:lnTo>
                <a:lnTo>
                  <a:pt x="82550" y="5079"/>
                </a:lnTo>
                <a:lnTo>
                  <a:pt x="77469" y="0"/>
                </a:lnTo>
                <a:close/>
              </a:path>
            </a:pathLst>
          </a:custGeom>
          <a:solidFill>
            <a:srgbClr val="000000"/>
          </a:solidFill>
        </p:spPr>
        <p:txBody>
          <a:bodyPr wrap="square" lIns="0" tIns="0" rIns="0" bIns="0" rtlCol="0"/>
          <a:lstStyle/>
          <a:p>
            <a:endParaRPr sz="1632"/>
          </a:p>
        </p:txBody>
      </p:sp>
      <p:sp>
        <p:nvSpPr>
          <p:cNvPr id="23" name="object 23"/>
          <p:cNvSpPr/>
          <p:nvPr/>
        </p:nvSpPr>
        <p:spPr>
          <a:xfrm>
            <a:off x="2093677" y="5008256"/>
            <a:ext cx="76008" cy="320155"/>
          </a:xfrm>
          <a:custGeom>
            <a:avLst/>
            <a:gdLst/>
            <a:ahLst/>
            <a:cxnLst/>
            <a:rect l="l" t="t" r="r" b="b"/>
            <a:pathLst>
              <a:path w="83819" h="353060">
                <a:moveTo>
                  <a:pt x="5079" y="0"/>
                </a:moveTo>
                <a:lnTo>
                  <a:pt x="0" y="0"/>
                </a:lnTo>
                <a:lnTo>
                  <a:pt x="0" y="5080"/>
                </a:lnTo>
                <a:lnTo>
                  <a:pt x="7619" y="11430"/>
                </a:lnTo>
                <a:lnTo>
                  <a:pt x="30618" y="41334"/>
                </a:lnTo>
                <a:lnTo>
                  <a:pt x="47783" y="79216"/>
                </a:lnTo>
                <a:lnTo>
                  <a:pt x="58519" y="124479"/>
                </a:lnTo>
                <a:lnTo>
                  <a:pt x="62229" y="176530"/>
                </a:lnTo>
                <a:lnTo>
                  <a:pt x="59372" y="222190"/>
                </a:lnTo>
                <a:lnTo>
                  <a:pt x="49847" y="266541"/>
                </a:lnTo>
                <a:lnTo>
                  <a:pt x="32226" y="307796"/>
                </a:lnTo>
                <a:lnTo>
                  <a:pt x="5079" y="344170"/>
                </a:lnTo>
                <a:lnTo>
                  <a:pt x="0" y="347980"/>
                </a:lnTo>
                <a:lnTo>
                  <a:pt x="0" y="351790"/>
                </a:lnTo>
                <a:lnTo>
                  <a:pt x="1269" y="353060"/>
                </a:lnTo>
                <a:lnTo>
                  <a:pt x="5079" y="353060"/>
                </a:lnTo>
                <a:lnTo>
                  <a:pt x="42941" y="314483"/>
                </a:lnTo>
                <a:lnTo>
                  <a:pt x="71497" y="255111"/>
                </a:lnTo>
                <a:lnTo>
                  <a:pt x="82728" y="200183"/>
                </a:lnTo>
                <a:lnTo>
                  <a:pt x="83819" y="176530"/>
                </a:lnTo>
                <a:lnTo>
                  <a:pt x="82708" y="153193"/>
                </a:lnTo>
                <a:lnTo>
                  <a:pt x="70961" y="96520"/>
                </a:lnTo>
                <a:lnTo>
                  <a:pt x="41870" y="37504"/>
                </a:lnTo>
                <a:lnTo>
                  <a:pt x="11628" y="4246"/>
                </a:lnTo>
                <a:lnTo>
                  <a:pt x="5079" y="0"/>
                </a:lnTo>
                <a:close/>
              </a:path>
            </a:pathLst>
          </a:custGeom>
          <a:solidFill>
            <a:srgbClr val="000000"/>
          </a:solidFill>
        </p:spPr>
        <p:txBody>
          <a:bodyPr wrap="square" lIns="0" tIns="0" rIns="0" bIns="0" rtlCol="0"/>
          <a:lstStyle/>
          <a:p>
            <a:endParaRPr sz="1632"/>
          </a:p>
        </p:txBody>
      </p:sp>
      <p:sp>
        <p:nvSpPr>
          <p:cNvPr id="24" name="object 24"/>
          <p:cNvSpPr/>
          <p:nvPr/>
        </p:nvSpPr>
        <p:spPr>
          <a:xfrm>
            <a:off x="2307880" y="5137815"/>
            <a:ext cx="214205" cy="0"/>
          </a:xfrm>
          <a:custGeom>
            <a:avLst/>
            <a:gdLst/>
            <a:ahLst/>
            <a:cxnLst/>
            <a:rect l="l" t="t" r="r" b="b"/>
            <a:pathLst>
              <a:path w="236219">
                <a:moveTo>
                  <a:pt x="0" y="0"/>
                </a:moveTo>
                <a:lnTo>
                  <a:pt x="236219" y="0"/>
                </a:lnTo>
              </a:path>
            </a:pathLst>
          </a:custGeom>
          <a:ln w="13969">
            <a:solidFill>
              <a:srgbClr val="000000"/>
            </a:solidFill>
          </a:ln>
        </p:spPr>
        <p:txBody>
          <a:bodyPr wrap="square" lIns="0" tIns="0" rIns="0" bIns="0" rtlCol="0"/>
          <a:lstStyle/>
          <a:p>
            <a:endParaRPr sz="1632"/>
          </a:p>
        </p:txBody>
      </p:sp>
      <p:sp>
        <p:nvSpPr>
          <p:cNvPr id="25" name="object 25"/>
          <p:cNvSpPr/>
          <p:nvPr/>
        </p:nvSpPr>
        <p:spPr>
          <a:xfrm>
            <a:off x="2307880" y="5200003"/>
            <a:ext cx="214205" cy="0"/>
          </a:xfrm>
          <a:custGeom>
            <a:avLst/>
            <a:gdLst/>
            <a:ahLst/>
            <a:cxnLst/>
            <a:rect l="l" t="t" r="r" b="b"/>
            <a:pathLst>
              <a:path w="236219">
                <a:moveTo>
                  <a:pt x="0" y="0"/>
                </a:moveTo>
                <a:lnTo>
                  <a:pt x="236219" y="0"/>
                </a:lnTo>
              </a:path>
            </a:pathLst>
          </a:custGeom>
          <a:ln w="13969">
            <a:solidFill>
              <a:srgbClr val="000000"/>
            </a:solidFill>
          </a:ln>
        </p:spPr>
        <p:txBody>
          <a:bodyPr wrap="square" lIns="0" tIns="0" rIns="0" bIns="0" rtlCol="0"/>
          <a:lstStyle/>
          <a:p>
            <a:endParaRPr sz="1632"/>
          </a:p>
        </p:txBody>
      </p:sp>
      <p:sp>
        <p:nvSpPr>
          <p:cNvPr id="26" name="object 26"/>
          <p:cNvSpPr/>
          <p:nvPr/>
        </p:nvSpPr>
        <p:spPr>
          <a:xfrm>
            <a:off x="2667192" y="5322077"/>
            <a:ext cx="43762" cy="0"/>
          </a:xfrm>
          <a:custGeom>
            <a:avLst/>
            <a:gdLst/>
            <a:ahLst/>
            <a:cxnLst/>
            <a:rect l="l" t="t" r="r" b="b"/>
            <a:pathLst>
              <a:path w="48260">
                <a:moveTo>
                  <a:pt x="0" y="0"/>
                </a:moveTo>
                <a:lnTo>
                  <a:pt x="48260" y="0"/>
                </a:lnTo>
              </a:path>
            </a:pathLst>
          </a:custGeom>
          <a:ln w="13969">
            <a:solidFill>
              <a:srgbClr val="000000"/>
            </a:solidFill>
          </a:ln>
        </p:spPr>
        <p:txBody>
          <a:bodyPr wrap="square" lIns="0" tIns="0" rIns="0" bIns="0" rtlCol="0"/>
          <a:lstStyle/>
          <a:p>
            <a:endParaRPr sz="1632"/>
          </a:p>
        </p:txBody>
      </p:sp>
      <p:sp>
        <p:nvSpPr>
          <p:cNvPr id="27" name="object 27"/>
          <p:cNvSpPr/>
          <p:nvPr/>
        </p:nvSpPr>
        <p:spPr>
          <a:xfrm>
            <a:off x="2673525" y="5020925"/>
            <a:ext cx="0" cy="294819"/>
          </a:xfrm>
          <a:custGeom>
            <a:avLst/>
            <a:gdLst/>
            <a:ahLst/>
            <a:cxnLst/>
            <a:rect l="l" t="t" r="r" b="b"/>
            <a:pathLst>
              <a:path h="325120">
                <a:moveTo>
                  <a:pt x="0" y="0"/>
                </a:moveTo>
                <a:lnTo>
                  <a:pt x="0" y="325119"/>
                </a:lnTo>
              </a:path>
            </a:pathLst>
          </a:custGeom>
          <a:ln w="13969">
            <a:solidFill>
              <a:srgbClr val="000000"/>
            </a:solidFill>
          </a:ln>
        </p:spPr>
        <p:txBody>
          <a:bodyPr wrap="square" lIns="0" tIns="0" rIns="0" bIns="0" rtlCol="0"/>
          <a:lstStyle/>
          <a:p>
            <a:endParaRPr sz="1632"/>
          </a:p>
        </p:txBody>
      </p:sp>
      <p:sp>
        <p:nvSpPr>
          <p:cNvPr id="28" name="object 28"/>
          <p:cNvSpPr/>
          <p:nvPr/>
        </p:nvSpPr>
        <p:spPr>
          <a:xfrm>
            <a:off x="2667192" y="5014591"/>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29" name="object 29"/>
          <p:cNvSpPr/>
          <p:nvPr/>
        </p:nvSpPr>
        <p:spPr>
          <a:xfrm>
            <a:off x="2728228" y="5107297"/>
            <a:ext cx="160078" cy="145106"/>
          </a:xfrm>
          <a:custGeom>
            <a:avLst/>
            <a:gdLst/>
            <a:ahLst/>
            <a:cxnLst/>
            <a:rect l="l" t="t" r="r" b="b"/>
            <a:pathLst>
              <a:path w="176530" h="160020">
                <a:moveTo>
                  <a:pt x="25400" y="116840"/>
                </a:moveTo>
                <a:lnTo>
                  <a:pt x="20319" y="116840"/>
                </a:lnTo>
                <a:lnTo>
                  <a:pt x="12858" y="118407"/>
                </a:lnTo>
                <a:lnTo>
                  <a:pt x="6350" y="122713"/>
                </a:lnTo>
                <a:lnTo>
                  <a:pt x="1746" y="129162"/>
                </a:lnTo>
                <a:lnTo>
                  <a:pt x="0" y="137160"/>
                </a:lnTo>
                <a:lnTo>
                  <a:pt x="3214" y="147697"/>
                </a:lnTo>
                <a:lnTo>
                  <a:pt x="11430" y="154781"/>
                </a:lnTo>
                <a:lnTo>
                  <a:pt x="22502" y="158769"/>
                </a:lnTo>
                <a:lnTo>
                  <a:pt x="34289" y="160019"/>
                </a:lnTo>
                <a:lnTo>
                  <a:pt x="49510" y="156209"/>
                </a:lnTo>
                <a:lnTo>
                  <a:pt x="54528" y="152400"/>
                </a:lnTo>
                <a:lnTo>
                  <a:pt x="24130" y="152400"/>
                </a:lnTo>
                <a:lnTo>
                  <a:pt x="16509" y="148589"/>
                </a:lnTo>
                <a:lnTo>
                  <a:pt x="33019" y="119380"/>
                </a:lnTo>
                <a:lnTo>
                  <a:pt x="25400" y="116840"/>
                </a:lnTo>
                <a:close/>
              </a:path>
              <a:path w="176530" h="160020">
                <a:moveTo>
                  <a:pt x="90843" y="133350"/>
                </a:moveTo>
                <a:lnTo>
                  <a:pt x="71119" y="133350"/>
                </a:lnTo>
                <a:lnTo>
                  <a:pt x="75822" y="143410"/>
                </a:lnTo>
                <a:lnTo>
                  <a:pt x="83978" y="151923"/>
                </a:lnTo>
                <a:lnTo>
                  <a:pt x="95230" y="157817"/>
                </a:lnTo>
                <a:lnTo>
                  <a:pt x="109219" y="160019"/>
                </a:lnTo>
                <a:lnTo>
                  <a:pt x="133687" y="152737"/>
                </a:lnTo>
                <a:lnTo>
                  <a:pt x="134049" y="152400"/>
                </a:lnTo>
                <a:lnTo>
                  <a:pt x="110489" y="152400"/>
                </a:lnTo>
                <a:lnTo>
                  <a:pt x="101421" y="150415"/>
                </a:lnTo>
                <a:lnTo>
                  <a:pt x="95091" y="145097"/>
                </a:lnTo>
                <a:lnTo>
                  <a:pt x="91380" y="137398"/>
                </a:lnTo>
                <a:lnTo>
                  <a:pt x="90843" y="133350"/>
                </a:lnTo>
                <a:close/>
              </a:path>
              <a:path w="176530" h="160020">
                <a:moveTo>
                  <a:pt x="91881" y="7619"/>
                </a:moveTo>
                <a:lnTo>
                  <a:pt x="68580" y="7619"/>
                </a:lnTo>
                <a:lnTo>
                  <a:pt x="73699" y="8532"/>
                </a:lnTo>
                <a:lnTo>
                  <a:pt x="80009" y="12065"/>
                </a:lnTo>
                <a:lnTo>
                  <a:pt x="85367" y="19407"/>
                </a:lnTo>
                <a:lnTo>
                  <a:pt x="87626" y="31730"/>
                </a:lnTo>
                <a:lnTo>
                  <a:pt x="86439" y="42167"/>
                </a:lnTo>
                <a:lnTo>
                  <a:pt x="76914" y="83006"/>
                </a:lnTo>
                <a:lnTo>
                  <a:pt x="62686" y="130968"/>
                </a:lnTo>
                <a:lnTo>
                  <a:pt x="34289" y="152400"/>
                </a:lnTo>
                <a:lnTo>
                  <a:pt x="54528" y="152400"/>
                </a:lnTo>
                <a:lnTo>
                  <a:pt x="60801" y="147637"/>
                </a:lnTo>
                <a:lnTo>
                  <a:pt x="68044" y="138588"/>
                </a:lnTo>
                <a:lnTo>
                  <a:pt x="71119" y="133350"/>
                </a:lnTo>
                <a:lnTo>
                  <a:pt x="90843" y="133350"/>
                </a:lnTo>
                <a:lnTo>
                  <a:pt x="90169" y="128269"/>
                </a:lnTo>
                <a:lnTo>
                  <a:pt x="90626" y="123150"/>
                </a:lnTo>
                <a:lnTo>
                  <a:pt x="91916" y="116840"/>
                </a:lnTo>
                <a:lnTo>
                  <a:pt x="93920" y="108624"/>
                </a:lnTo>
                <a:lnTo>
                  <a:pt x="96519" y="97789"/>
                </a:lnTo>
                <a:lnTo>
                  <a:pt x="109219" y="49530"/>
                </a:lnTo>
                <a:lnTo>
                  <a:pt x="111541" y="39231"/>
                </a:lnTo>
                <a:lnTo>
                  <a:pt x="116202" y="27939"/>
                </a:lnTo>
                <a:lnTo>
                  <a:pt x="106680" y="27939"/>
                </a:lnTo>
                <a:lnTo>
                  <a:pt x="98940" y="13394"/>
                </a:lnTo>
                <a:lnTo>
                  <a:pt x="91881" y="7619"/>
                </a:lnTo>
                <a:close/>
              </a:path>
              <a:path w="176530" h="160020">
                <a:moveTo>
                  <a:pt x="166369" y="102869"/>
                </a:moveTo>
                <a:lnTo>
                  <a:pt x="158750" y="102869"/>
                </a:lnTo>
                <a:lnTo>
                  <a:pt x="157480" y="104139"/>
                </a:lnTo>
                <a:lnTo>
                  <a:pt x="157480" y="105410"/>
                </a:lnTo>
                <a:lnTo>
                  <a:pt x="146923" y="128825"/>
                </a:lnTo>
                <a:lnTo>
                  <a:pt x="133984" y="143192"/>
                </a:lnTo>
                <a:lnTo>
                  <a:pt x="121046" y="150415"/>
                </a:lnTo>
                <a:lnTo>
                  <a:pt x="110489" y="152400"/>
                </a:lnTo>
                <a:lnTo>
                  <a:pt x="134049" y="152400"/>
                </a:lnTo>
                <a:lnTo>
                  <a:pt x="151606" y="136048"/>
                </a:lnTo>
                <a:lnTo>
                  <a:pt x="162619" y="117693"/>
                </a:lnTo>
                <a:lnTo>
                  <a:pt x="166369" y="105410"/>
                </a:lnTo>
                <a:lnTo>
                  <a:pt x="166369" y="102869"/>
                </a:lnTo>
                <a:close/>
              </a:path>
              <a:path w="176530" h="160020">
                <a:moveTo>
                  <a:pt x="68580" y="0"/>
                </a:moveTo>
                <a:lnTo>
                  <a:pt x="44112" y="7282"/>
                </a:lnTo>
                <a:lnTo>
                  <a:pt x="26193" y="23971"/>
                </a:lnTo>
                <a:lnTo>
                  <a:pt x="15180" y="42326"/>
                </a:lnTo>
                <a:lnTo>
                  <a:pt x="11430" y="54610"/>
                </a:lnTo>
                <a:lnTo>
                  <a:pt x="11430" y="58419"/>
                </a:lnTo>
                <a:lnTo>
                  <a:pt x="19050" y="58419"/>
                </a:lnTo>
                <a:lnTo>
                  <a:pt x="20319" y="57150"/>
                </a:lnTo>
                <a:lnTo>
                  <a:pt x="20319" y="54610"/>
                </a:lnTo>
                <a:lnTo>
                  <a:pt x="31432" y="31730"/>
                </a:lnTo>
                <a:lnTo>
                  <a:pt x="44450" y="17303"/>
                </a:lnTo>
                <a:lnTo>
                  <a:pt x="57467" y="9782"/>
                </a:lnTo>
                <a:lnTo>
                  <a:pt x="68580" y="7619"/>
                </a:lnTo>
                <a:lnTo>
                  <a:pt x="91881" y="7619"/>
                </a:lnTo>
                <a:lnTo>
                  <a:pt x="88582" y="4921"/>
                </a:lnTo>
                <a:lnTo>
                  <a:pt x="77747" y="972"/>
                </a:lnTo>
                <a:lnTo>
                  <a:pt x="68580" y="0"/>
                </a:lnTo>
                <a:close/>
              </a:path>
              <a:path w="176530" h="160020">
                <a:moveTo>
                  <a:pt x="168188" y="7619"/>
                </a:moveTo>
                <a:lnTo>
                  <a:pt x="153669" y="7619"/>
                </a:lnTo>
                <a:lnTo>
                  <a:pt x="161289" y="12700"/>
                </a:lnTo>
                <a:lnTo>
                  <a:pt x="152400" y="13969"/>
                </a:lnTo>
                <a:lnTo>
                  <a:pt x="144780" y="22860"/>
                </a:lnTo>
                <a:lnTo>
                  <a:pt x="144780" y="36830"/>
                </a:lnTo>
                <a:lnTo>
                  <a:pt x="148589" y="44450"/>
                </a:lnTo>
                <a:lnTo>
                  <a:pt x="157480" y="44450"/>
                </a:lnTo>
                <a:lnTo>
                  <a:pt x="164207" y="43041"/>
                </a:lnTo>
                <a:lnTo>
                  <a:pt x="170338" y="38893"/>
                </a:lnTo>
                <a:lnTo>
                  <a:pt x="174803" y="32127"/>
                </a:lnTo>
                <a:lnTo>
                  <a:pt x="176530" y="22860"/>
                </a:lnTo>
                <a:lnTo>
                  <a:pt x="173156" y="11787"/>
                </a:lnTo>
                <a:lnTo>
                  <a:pt x="168188" y="7619"/>
                </a:lnTo>
                <a:close/>
              </a:path>
              <a:path w="176530" h="160020">
                <a:moveTo>
                  <a:pt x="143509" y="0"/>
                </a:moveTo>
                <a:lnTo>
                  <a:pt x="129897" y="3115"/>
                </a:lnTo>
                <a:lnTo>
                  <a:pt x="119379" y="10636"/>
                </a:lnTo>
                <a:lnTo>
                  <a:pt x="111720" y="19823"/>
                </a:lnTo>
                <a:lnTo>
                  <a:pt x="106680" y="27939"/>
                </a:lnTo>
                <a:lnTo>
                  <a:pt x="116202" y="27939"/>
                </a:lnTo>
                <a:lnTo>
                  <a:pt x="117316" y="25241"/>
                </a:lnTo>
                <a:lnTo>
                  <a:pt x="127615" y="12918"/>
                </a:lnTo>
                <a:lnTo>
                  <a:pt x="143509" y="7619"/>
                </a:lnTo>
                <a:lnTo>
                  <a:pt x="168188" y="7619"/>
                </a:lnTo>
                <a:lnTo>
                  <a:pt x="164782" y="4762"/>
                </a:lnTo>
                <a:lnTo>
                  <a:pt x="154027" y="1071"/>
                </a:lnTo>
                <a:lnTo>
                  <a:pt x="143509" y="0"/>
                </a:lnTo>
                <a:close/>
              </a:path>
            </a:pathLst>
          </a:custGeom>
          <a:solidFill>
            <a:srgbClr val="000000"/>
          </a:solidFill>
        </p:spPr>
        <p:txBody>
          <a:bodyPr wrap="square" lIns="0" tIns="0" rIns="0" bIns="0" rtlCol="0"/>
          <a:lstStyle/>
          <a:p>
            <a:endParaRPr sz="1632"/>
          </a:p>
        </p:txBody>
      </p:sp>
      <p:sp>
        <p:nvSpPr>
          <p:cNvPr id="30" name="object 30"/>
          <p:cNvSpPr/>
          <p:nvPr/>
        </p:nvSpPr>
        <p:spPr>
          <a:xfrm>
            <a:off x="2910187" y="5322077"/>
            <a:ext cx="43762" cy="0"/>
          </a:xfrm>
          <a:custGeom>
            <a:avLst/>
            <a:gdLst/>
            <a:ahLst/>
            <a:cxnLst/>
            <a:rect l="l" t="t" r="r" b="b"/>
            <a:pathLst>
              <a:path w="48260">
                <a:moveTo>
                  <a:pt x="0" y="0"/>
                </a:moveTo>
                <a:lnTo>
                  <a:pt x="48260" y="0"/>
                </a:lnTo>
              </a:path>
            </a:pathLst>
          </a:custGeom>
          <a:ln w="13969">
            <a:solidFill>
              <a:srgbClr val="000000"/>
            </a:solidFill>
          </a:ln>
        </p:spPr>
        <p:txBody>
          <a:bodyPr wrap="square" lIns="0" tIns="0" rIns="0" bIns="0" rtlCol="0"/>
          <a:lstStyle/>
          <a:p>
            <a:endParaRPr sz="1632"/>
          </a:p>
        </p:txBody>
      </p:sp>
      <p:sp>
        <p:nvSpPr>
          <p:cNvPr id="31" name="object 31"/>
          <p:cNvSpPr/>
          <p:nvPr/>
        </p:nvSpPr>
        <p:spPr>
          <a:xfrm>
            <a:off x="2947039" y="5020925"/>
            <a:ext cx="0" cy="294819"/>
          </a:xfrm>
          <a:custGeom>
            <a:avLst/>
            <a:gdLst/>
            <a:ahLst/>
            <a:cxnLst/>
            <a:rect l="l" t="t" r="r" b="b"/>
            <a:pathLst>
              <a:path h="325120">
                <a:moveTo>
                  <a:pt x="0" y="0"/>
                </a:moveTo>
                <a:lnTo>
                  <a:pt x="0" y="325119"/>
                </a:lnTo>
              </a:path>
            </a:pathLst>
          </a:custGeom>
          <a:ln w="15239">
            <a:solidFill>
              <a:srgbClr val="000000"/>
            </a:solidFill>
          </a:ln>
        </p:spPr>
        <p:txBody>
          <a:bodyPr wrap="square" lIns="0" tIns="0" rIns="0" bIns="0" rtlCol="0"/>
          <a:lstStyle/>
          <a:p>
            <a:endParaRPr sz="1632"/>
          </a:p>
        </p:txBody>
      </p:sp>
      <p:sp>
        <p:nvSpPr>
          <p:cNvPr id="32" name="object 32"/>
          <p:cNvSpPr/>
          <p:nvPr/>
        </p:nvSpPr>
        <p:spPr>
          <a:xfrm>
            <a:off x="2910187" y="5014591"/>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33" name="object 33"/>
          <p:cNvSpPr/>
          <p:nvPr/>
        </p:nvSpPr>
        <p:spPr>
          <a:xfrm>
            <a:off x="3003469" y="5147605"/>
            <a:ext cx="104799" cy="153168"/>
          </a:xfrm>
          <a:custGeom>
            <a:avLst/>
            <a:gdLst/>
            <a:ahLst/>
            <a:cxnLst/>
            <a:rect l="l" t="t" r="r" b="b"/>
            <a:pathLst>
              <a:path w="115570" h="168910">
                <a:moveTo>
                  <a:pt x="58419" y="0"/>
                </a:moveTo>
                <a:lnTo>
                  <a:pt x="24645" y="10794"/>
                </a:lnTo>
                <a:lnTo>
                  <a:pt x="7302" y="35877"/>
                </a:lnTo>
                <a:lnTo>
                  <a:pt x="912" y="64293"/>
                </a:lnTo>
                <a:lnTo>
                  <a:pt x="0" y="85089"/>
                </a:lnTo>
                <a:lnTo>
                  <a:pt x="912" y="106223"/>
                </a:lnTo>
                <a:lnTo>
                  <a:pt x="7302" y="134143"/>
                </a:lnTo>
                <a:lnTo>
                  <a:pt x="24645" y="158492"/>
                </a:lnTo>
                <a:lnTo>
                  <a:pt x="58419" y="168910"/>
                </a:lnTo>
                <a:lnTo>
                  <a:pt x="78558" y="162560"/>
                </a:lnTo>
                <a:lnTo>
                  <a:pt x="58419" y="162560"/>
                </a:lnTo>
                <a:lnTo>
                  <a:pt x="49351" y="161250"/>
                </a:lnTo>
                <a:lnTo>
                  <a:pt x="24467" y="123626"/>
                </a:lnTo>
                <a:lnTo>
                  <a:pt x="22919" y="96242"/>
                </a:lnTo>
                <a:lnTo>
                  <a:pt x="23008" y="66238"/>
                </a:lnTo>
                <a:lnTo>
                  <a:pt x="32345" y="19942"/>
                </a:lnTo>
                <a:lnTo>
                  <a:pt x="58419" y="7619"/>
                </a:lnTo>
                <a:lnTo>
                  <a:pt x="85427" y="7619"/>
                </a:lnTo>
                <a:lnTo>
                  <a:pt x="83819" y="6508"/>
                </a:lnTo>
                <a:lnTo>
                  <a:pt x="71953" y="1766"/>
                </a:lnTo>
                <a:lnTo>
                  <a:pt x="58419" y="0"/>
                </a:lnTo>
                <a:close/>
              </a:path>
              <a:path w="115570" h="168910">
                <a:moveTo>
                  <a:pt x="85427" y="7619"/>
                </a:moveTo>
                <a:lnTo>
                  <a:pt x="58419" y="7619"/>
                </a:lnTo>
                <a:lnTo>
                  <a:pt x="67825" y="9028"/>
                </a:lnTo>
                <a:lnTo>
                  <a:pt x="76517" y="13176"/>
                </a:lnTo>
                <a:lnTo>
                  <a:pt x="92233" y="53022"/>
                </a:lnTo>
                <a:lnTo>
                  <a:pt x="92662" y="96242"/>
                </a:lnTo>
                <a:lnTo>
                  <a:pt x="92452" y="106223"/>
                </a:lnTo>
                <a:lnTo>
                  <a:pt x="84316" y="148629"/>
                </a:lnTo>
                <a:lnTo>
                  <a:pt x="58419" y="162560"/>
                </a:lnTo>
                <a:lnTo>
                  <a:pt x="78558" y="162560"/>
                </a:lnTo>
                <a:lnTo>
                  <a:pt x="91459" y="158492"/>
                </a:lnTo>
                <a:lnTo>
                  <a:pt x="108426" y="134143"/>
                </a:lnTo>
                <a:lnTo>
                  <a:pt x="114677" y="106223"/>
                </a:lnTo>
                <a:lnTo>
                  <a:pt x="115569" y="85089"/>
                </a:lnTo>
                <a:lnTo>
                  <a:pt x="114815" y="66238"/>
                </a:lnTo>
                <a:lnTo>
                  <a:pt x="112394" y="49529"/>
                </a:lnTo>
                <a:lnTo>
                  <a:pt x="108069" y="34726"/>
                </a:lnTo>
                <a:lnTo>
                  <a:pt x="101600" y="21589"/>
                </a:lnTo>
                <a:lnTo>
                  <a:pt x="93781" y="13394"/>
                </a:lnTo>
                <a:lnTo>
                  <a:pt x="85427" y="7619"/>
                </a:lnTo>
                <a:close/>
              </a:path>
            </a:pathLst>
          </a:custGeom>
          <a:solidFill>
            <a:srgbClr val="000000"/>
          </a:solidFill>
        </p:spPr>
        <p:txBody>
          <a:bodyPr wrap="square" lIns="0" tIns="0" rIns="0" bIns="0" rtlCol="0"/>
          <a:lstStyle/>
          <a:p>
            <a:endParaRPr sz="1632"/>
          </a:p>
        </p:txBody>
      </p:sp>
      <p:sp>
        <p:nvSpPr>
          <p:cNvPr id="34" name="object 34"/>
          <p:cNvSpPr/>
          <p:nvPr/>
        </p:nvSpPr>
        <p:spPr>
          <a:xfrm>
            <a:off x="3234948" y="5151059"/>
            <a:ext cx="34549" cy="33397"/>
          </a:xfrm>
          <a:custGeom>
            <a:avLst/>
            <a:gdLst/>
            <a:ahLst/>
            <a:cxnLst/>
            <a:rect l="l" t="t" r="r" b="b"/>
            <a:pathLst>
              <a:path w="38100" h="36829">
                <a:moveTo>
                  <a:pt x="19050" y="0"/>
                </a:moveTo>
                <a:lnTo>
                  <a:pt x="11251" y="1369"/>
                </a:lnTo>
                <a:lnTo>
                  <a:pt x="5238" y="5238"/>
                </a:lnTo>
                <a:lnTo>
                  <a:pt x="1369" y="11251"/>
                </a:lnTo>
                <a:lnTo>
                  <a:pt x="0" y="19050"/>
                </a:lnTo>
                <a:lnTo>
                  <a:pt x="1369" y="26114"/>
                </a:lnTo>
                <a:lnTo>
                  <a:pt x="5238" y="31750"/>
                </a:lnTo>
                <a:lnTo>
                  <a:pt x="11251" y="35480"/>
                </a:lnTo>
                <a:lnTo>
                  <a:pt x="19050" y="36829"/>
                </a:lnTo>
                <a:lnTo>
                  <a:pt x="26312" y="35480"/>
                </a:lnTo>
                <a:lnTo>
                  <a:pt x="32384" y="31750"/>
                </a:lnTo>
                <a:lnTo>
                  <a:pt x="36552" y="26114"/>
                </a:lnTo>
                <a:lnTo>
                  <a:pt x="38100" y="19050"/>
                </a:lnTo>
                <a:lnTo>
                  <a:pt x="36552" y="11251"/>
                </a:lnTo>
                <a:lnTo>
                  <a:pt x="32385" y="5238"/>
                </a:lnTo>
                <a:lnTo>
                  <a:pt x="26312" y="1369"/>
                </a:lnTo>
                <a:lnTo>
                  <a:pt x="19050" y="0"/>
                </a:lnTo>
                <a:close/>
              </a:path>
            </a:pathLst>
          </a:custGeom>
          <a:solidFill>
            <a:srgbClr val="000000"/>
          </a:solidFill>
        </p:spPr>
        <p:txBody>
          <a:bodyPr wrap="square" lIns="0" tIns="0" rIns="0" bIns="0" rtlCol="0"/>
          <a:lstStyle/>
          <a:p>
            <a:endParaRPr sz="1632"/>
          </a:p>
        </p:txBody>
      </p:sp>
      <p:sp>
        <p:nvSpPr>
          <p:cNvPr id="35" name="object 35"/>
          <p:cNvSpPr/>
          <p:nvPr/>
        </p:nvSpPr>
        <p:spPr>
          <a:xfrm>
            <a:off x="3383510" y="5107297"/>
            <a:ext cx="123225" cy="145106"/>
          </a:xfrm>
          <a:custGeom>
            <a:avLst/>
            <a:gdLst/>
            <a:ahLst/>
            <a:cxnLst/>
            <a:rect l="l" t="t" r="r" b="b"/>
            <a:pathLst>
              <a:path w="135889" h="160020">
                <a:moveTo>
                  <a:pt x="92710" y="0"/>
                </a:moveTo>
                <a:lnTo>
                  <a:pt x="61614" y="6330"/>
                </a:lnTo>
                <a:lnTo>
                  <a:pt x="31591" y="24923"/>
                </a:lnTo>
                <a:lnTo>
                  <a:pt x="8949" y="55185"/>
                </a:lnTo>
                <a:lnTo>
                  <a:pt x="0" y="96519"/>
                </a:lnTo>
                <a:lnTo>
                  <a:pt x="3889" y="121443"/>
                </a:lnTo>
                <a:lnTo>
                  <a:pt x="14922" y="141605"/>
                </a:lnTo>
                <a:lnTo>
                  <a:pt x="32146" y="155098"/>
                </a:lnTo>
                <a:lnTo>
                  <a:pt x="54610" y="160019"/>
                </a:lnTo>
                <a:lnTo>
                  <a:pt x="88741" y="154205"/>
                </a:lnTo>
                <a:lnTo>
                  <a:pt x="92270" y="152400"/>
                </a:lnTo>
                <a:lnTo>
                  <a:pt x="55879" y="152400"/>
                </a:lnTo>
                <a:lnTo>
                  <a:pt x="39330" y="147657"/>
                </a:lnTo>
                <a:lnTo>
                  <a:pt x="30162" y="136366"/>
                </a:lnTo>
                <a:lnTo>
                  <a:pt x="26233" y="122932"/>
                </a:lnTo>
                <a:lnTo>
                  <a:pt x="25400" y="111760"/>
                </a:lnTo>
                <a:lnTo>
                  <a:pt x="25657" y="106898"/>
                </a:lnTo>
                <a:lnTo>
                  <a:pt x="26511" y="99536"/>
                </a:lnTo>
                <a:lnTo>
                  <a:pt x="28078" y="89078"/>
                </a:lnTo>
                <a:lnTo>
                  <a:pt x="30479" y="74930"/>
                </a:lnTo>
                <a:lnTo>
                  <a:pt x="50800" y="74930"/>
                </a:lnTo>
                <a:lnTo>
                  <a:pt x="60364" y="74612"/>
                </a:lnTo>
                <a:lnTo>
                  <a:pt x="73977" y="73342"/>
                </a:lnTo>
                <a:lnTo>
                  <a:pt x="89019" y="70643"/>
                </a:lnTo>
                <a:lnTo>
                  <a:pt x="102869" y="66039"/>
                </a:lnTo>
                <a:lnTo>
                  <a:pt x="33019" y="66039"/>
                </a:lnTo>
                <a:lnTo>
                  <a:pt x="46989" y="34409"/>
                </a:lnTo>
                <a:lnTo>
                  <a:pt x="64769" y="16827"/>
                </a:lnTo>
                <a:lnTo>
                  <a:pt x="81597" y="9247"/>
                </a:lnTo>
                <a:lnTo>
                  <a:pt x="92710" y="7619"/>
                </a:lnTo>
                <a:lnTo>
                  <a:pt x="118221" y="7619"/>
                </a:lnTo>
                <a:lnTo>
                  <a:pt x="108842" y="2440"/>
                </a:lnTo>
                <a:lnTo>
                  <a:pt x="92710" y="0"/>
                </a:lnTo>
                <a:close/>
              </a:path>
              <a:path w="135889" h="160020">
                <a:moveTo>
                  <a:pt x="133350" y="114300"/>
                </a:moveTo>
                <a:lnTo>
                  <a:pt x="128269" y="114300"/>
                </a:lnTo>
                <a:lnTo>
                  <a:pt x="127000" y="118110"/>
                </a:lnTo>
                <a:lnTo>
                  <a:pt x="104100" y="137933"/>
                </a:lnTo>
                <a:lnTo>
                  <a:pt x="81914" y="148113"/>
                </a:lnTo>
                <a:lnTo>
                  <a:pt x="64492" y="151864"/>
                </a:lnTo>
                <a:lnTo>
                  <a:pt x="55879" y="152400"/>
                </a:lnTo>
                <a:lnTo>
                  <a:pt x="92270" y="152400"/>
                </a:lnTo>
                <a:lnTo>
                  <a:pt x="114300" y="141128"/>
                </a:lnTo>
                <a:lnTo>
                  <a:pt x="130333" y="127337"/>
                </a:lnTo>
                <a:lnTo>
                  <a:pt x="135889" y="119380"/>
                </a:lnTo>
                <a:lnTo>
                  <a:pt x="135889" y="116839"/>
                </a:lnTo>
                <a:lnTo>
                  <a:pt x="133350" y="114300"/>
                </a:lnTo>
                <a:close/>
              </a:path>
              <a:path w="135889" h="160020">
                <a:moveTo>
                  <a:pt x="118221" y="7619"/>
                </a:moveTo>
                <a:lnTo>
                  <a:pt x="92710" y="7619"/>
                </a:lnTo>
                <a:lnTo>
                  <a:pt x="103643" y="9405"/>
                </a:lnTo>
                <a:lnTo>
                  <a:pt x="111601" y="14287"/>
                </a:lnTo>
                <a:lnTo>
                  <a:pt x="116462" y="21550"/>
                </a:lnTo>
                <a:lnTo>
                  <a:pt x="118110" y="30480"/>
                </a:lnTo>
                <a:lnTo>
                  <a:pt x="109140" y="51038"/>
                </a:lnTo>
                <a:lnTo>
                  <a:pt x="88264" y="61594"/>
                </a:lnTo>
                <a:lnTo>
                  <a:pt x="64531" y="65484"/>
                </a:lnTo>
                <a:lnTo>
                  <a:pt x="46989" y="66039"/>
                </a:lnTo>
                <a:lnTo>
                  <a:pt x="102869" y="66039"/>
                </a:lnTo>
                <a:lnTo>
                  <a:pt x="117951" y="57447"/>
                </a:lnTo>
                <a:lnTo>
                  <a:pt x="126364" y="46831"/>
                </a:lnTo>
                <a:lnTo>
                  <a:pt x="130016" y="36929"/>
                </a:lnTo>
                <a:lnTo>
                  <a:pt x="130810" y="30480"/>
                </a:lnTo>
                <a:lnTo>
                  <a:pt x="128250" y="18752"/>
                </a:lnTo>
                <a:lnTo>
                  <a:pt x="120808" y="9048"/>
                </a:lnTo>
                <a:lnTo>
                  <a:pt x="118221" y="7619"/>
                </a:lnTo>
                <a:close/>
              </a:path>
            </a:pathLst>
          </a:custGeom>
          <a:solidFill>
            <a:srgbClr val="000000"/>
          </a:solidFill>
        </p:spPr>
        <p:txBody>
          <a:bodyPr wrap="square" lIns="0" tIns="0" rIns="0" bIns="0" rtlCol="0"/>
          <a:lstStyle/>
          <a:p>
            <a:endParaRPr sz="1632"/>
          </a:p>
        </p:txBody>
      </p:sp>
      <p:sp>
        <p:nvSpPr>
          <p:cNvPr id="36" name="object 36"/>
          <p:cNvSpPr/>
          <p:nvPr/>
        </p:nvSpPr>
        <p:spPr>
          <a:xfrm>
            <a:off x="3542436" y="5059504"/>
            <a:ext cx="152016" cy="0"/>
          </a:xfrm>
          <a:custGeom>
            <a:avLst/>
            <a:gdLst/>
            <a:ahLst/>
            <a:cxnLst/>
            <a:rect l="l" t="t" r="r" b="b"/>
            <a:pathLst>
              <a:path w="167639">
                <a:moveTo>
                  <a:pt x="0" y="0"/>
                </a:moveTo>
                <a:lnTo>
                  <a:pt x="167639" y="0"/>
                </a:lnTo>
              </a:path>
            </a:pathLst>
          </a:custGeom>
          <a:ln w="11430">
            <a:solidFill>
              <a:srgbClr val="000000"/>
            </a:solidFill>
          </a:ln>
        </p:spPr>
        <p:txBody>
          <a:bodyPr wrap="square" lIns="0" tIns="0" rIns="0" bIns="0" rtlCol="0"/>
          <a:lstStyle/>
          <a:p>
            <a:endParaRPr sz="1632"/>
          </a:p>
        </p:txBody>
      </p:sp>
      <p:sp>
        <p:nvSpPr>
          <p:cNvPr id="37" name="object 37"/>
          <p:cNvSpPr/>
          <p:nvPr/>
        </p:nvSpPr>
        <p:spPr>
          <a:xfrm>
            <a:off x="3734759" y="4959888"/>
            <a:ext cx="110557" cy="157774"/>
          </a:xfrm>
          <a:custGeom>
            <a:avLst/>
            <a:gdLst/>
            <a:ahLst/>
            <a:cxnLst/>
            <a:rect l="l" t="t" r="r" b="b"/>
            <a:pathLst>
              <a:path w="121920" h="173989">
                <a:moveTo>
                  <a:pt x="59689" y="0"/>
                </a:moveTo>
                <a:lnTo>
                  <a:pt x="57150" y="0"/>
                </a:lnTo>
                <a:lnTo>
                  <a:pt x="50740" y="396"/>
                </a:lnTo>
                <a:lnTo>
                  <a:pt x="31253" y="2143"/>
                </a:lnTo>
                <a:lnTo>
                  <a:pt x="24129" y="2540"/>
                </a:lnTo>
                <a:lnTo>
                  <a:pt x="19050" y="2540"/>
                </a:lnTo>
                <a:lnTo>
                  <a:pt x="19050" y="12700"/>
                </a:lnTo>
                <a:lnTo>
                  <a:pt x="38100" y="12700"/>
                </a:lnTo>
                <a:lnTo>
                  <a:pt x="38100" y="17780"/>
                </a:lnTo>
                <a:lnTo>
                  <a:pt x="36829" y="17780"/>
                </a:lnTo>
                <a:lnTo>
                  <a:pt x="36829" y="21590"/>
                </a:lnTo>
                <a:lnTo>
                  <a:pt x="1269" y="161290"/>
                </a:lnTo>
                <a:lnTo>
                  <a:pt x="0" y="165100"/>
                </a:lnTo>
                <a:lnTo>
                  <a:pt x="0" y="170180"/>
                </a:lnTo>
                <a:lnTo>
                  <a:pt x="3810" y="173990"/>
                </a:lnTo>
                <a:lnTo>
                  <a:pt x="15239" y="173990"/>
                </a:lnTo>
                <a:lnTo>
                  <a:pt x="19050" y="168910"/>
                </a:lnTo>
                <a:lnTo>
                  <a:pt x="20319" y="163830"/>
                </a:lnTo>
                <a:lnTo>
                  <a:pt x="31243" y="122396"/>
                </a:lnTo>
                <a:lnTo>
                  <a:pt x="33019" y="115570"/>
                </a:lnTo>
                <a:lnTo>
                  <a:pt x="68024" y="115570"/>
                </a:lnTo>
                <a:lnTo>
                  <a:pt x="67310" y="115093"/>
                </a:lnTo>
                <a:lnTo>
                  <a:pt x="53816" y="111422"/>
                </a:lnTo>
                <a:lnTo>
                  <a:pt x="43179" y="110490"/>
                </a:lnTo>
                <a:lnTo>
                  <a:pt x="48288" y="106680"/>
                </a:lnTo>
                <a:lnTo>
                  <a:pt x="34289" y="106680"/>
                </a:lnTo>
                <a:lnTo>
                  <a:pt x="59689" y="7620"/>
                </a:lnTo>
                <a:lnTo>
                  <a:pt x="60960" y="3810"/>
                </a:lnTo>
                <a:lnTo>
                  <a:pt x="60960" y="2540"/>
                </a:lnTo>
                <a:lnTo>
                  <a:pt x="59689" y="0"/>
                </a:lnTo>
                <a:close/>
              </a:path>
              <a:path w="121920" h="173989">
                <a:moveTo>
                  <a:pt x="68024" y="115570"/>
                </a:moveTo>
                <a:lnTo>
                  <a:pt x="33019" y="115570"/>
                </a:lnTo>
                <a:lnTo>
                  <a:pt x="44747" y="118209"/>
                </a:lnTo>
                <a:lnTo>
                  <a:pt x="54451" y="122396"/>
                </a:lnTo>
                <a:lnTo>
                  <a:pt x="61059" y="128250"/>
                </a:lnTo>
                <a:lnTo>
                  <a:pt x="63500" y="135890"/>
                </a:lnTo>
                <a:lnTo>
                  <a:pt x="63500" y="149860"/>
                </a:lnTo>
                <a:lnTo>
                  <a:pt x="65861" y="160595"/>
                </a:lnTo>
                <a:lnTo>
                  <a:pt x="71913" y="168116"/>
                </a:lnTo>
                <a:lnTo>
                  <a:pt x="80109" y="172541"/>
                </a:lnTo>
                <a:lnTo>
                  <a:pt x="88900" y="173990"/>
                </a:lnTo>
                <a:lnTo>
                  <a:pt x="104040" y="168235"/>
                </a:lnTo>
                <a:lnTo>
                  <a:pt x="104500" y="167640"/>
                </a:lnTo>
                <a:lnTo>
                  <a:pt x="83819" y="167640"/>
                </a:lnTo>
                <a:lnTo>
                  <a:pt x="81279" y="161290"/>
                </a:lnTo>
                <a:lnTo>
                  <a:pt x="81279" y="149860"/>
                </a:lnTo>
                <a:lnTo>
                  <a:pt x="82550" y="143510"/>
                </a:lnTo>
                <a:lnTo>
                  <a:pt x="83819" y="143510"/>
                </a:lnTo>
                <a:lnTo>
                  <a:pt x="83819" y="135890"/>
                </a:lnTo>
                <a:lnTo>
                  <a:pt x="78898" y="122812"/>
                </a:lnTo>
                <a:lnTo>
                  <a:pt x="68024" y="115570"/>
                </a:lnTo>
                <a:close/>
              </a:path>
              <a:path w="121920" h="173989">
                <a:moveTo>
                  <a:pt x="120650" y="133350"/>
                </a:moveTo>
                <a:lnTo>
                  <a:pt x="113029" y="133350"/>
                </a:lnTo>
                <a:lnTo>
                  <a:pt x="113029" y="134620"/>
                </a:lnTo>
                <a:lnTo>
                  <a:pt x="111760" y="139700"/>
                </a:lnTo>
                <a:lnTo>
                  <a:pt x="108565" y="148351"/>
                </a:lnTo>
                <a:lnTo>
                  <a:pt x="104298" y="157480"/>
                </a:lnTo>
                <a:lnTo>
                  <a:pt x="98365" y="164703"/>
                </a:lnTo>
                <a:lnTo>
                  <a:pt x="90169" y="167640"/>
                </a:lnTo>
                <a:lnTo>
                  <a:pt x="104500" y="167640"/>
                </a:lnTo>
                <a:lnTo>
                  <a:pt x="113823" y="155575"/>
                </a:lnTo>
                <a:lnTo>
                  <a:pt x="119082" y="142914"/>
                </a:lnTo>
                <a:lnTo>
                  <a:pt x="120650" y="137160"/>
                </a:lnTo>
                <a:lnTo>
                  <a:pt x="120650" y="133350"/>
                </a:lnTo>
                <a:close/>
              </a:path>
              <a:path w="121920" h="173989">
                <a:moveTo>
                  <a:pt x="102869" y="62230"/>
                </a:moveTo>
                <a:lnTo>
                  <a:pt x="92610" y="64015"/>
                </a:lnTo>
                <a:lnTo>
                  <a:pt x="82708" y="68897"/>
                </a:lnTo>
                <a:lnTo>
                  <a:pt x="73044" y="76160"/>
                </a:lnTo>
                <a:lnTo>
                  <a:pt x="56078" y="92035"/>
                </a:lnTo>
                <a:lnTo>
                  <a:pt x="48894" y="97790"/>
                </a:lnTo>
                <a:lnTo>
                  <a:pt x="41711" y="102592"/>
                </a:lnTo>
                <a:lnTo>
                  <a:pt x="34289" y="106680"/>
                </a:lnTo>
                <a:lnTo>
                  <a:pt x="48288" y="106680"/>
                </a:lnTo>
                <a:lnTo>
                  <a:pt x="49033" y="106124"/>
                </a:lnTo>
                <a:lnTo>
                  <a:pt x="54768" y="101282"/>
                </a:lnTo>
                <a:lnTo>
                  <a:pt x="59789" y="96916"/>
                </a:lnTo>
                <a:lnTo>
                  <a:pt x="63500" y="93980"/>
                </a:lnTo>
                <a:lnTo>
                  <a:pt x="73580" y="85387"/>
                </a:lnTo>
                <a:lnTo>
                  <a:pt x="83185" y="77628"/>
                </a:lnTo>
                <a:lnTo>
                  <a:pt x="92789" y="72012"/>
                </a:lnTo>
                <a:lnTo>
                  <a:pt x="102869" y="69850"/>
                </a:lnTo>
                <a:lnTo>
                  <a:pt x="118536" y="69850"/>
                </a:lnTo>
                <a:lnTo>
                  <a:pt x="117633" y="68262"/>
                </a:lnTo>
                <a:lnTo>
                  <a:pt x="111740" y="63936"/>
                </a:lnTo>
                <a:lnTo>
                  <a:pt x="102869" y="62230"/>
                </a:lnTo>
                <a:close/>
              </a:path>
              <a:path w="121920" h="173989">
                <a:moveTo>
                  <a:pt x="118536" y="69850"/>
                </a:moveTo>
                <a:lnTo>
                  <a:pt x="106679" y="69850"/>
                </a:lnTo>
                <a:lnTo>
                  <a:pt x="111760" y="72390"/>
                </a:lnTo>
                <a:lnTo>
                  <a:pt x="100329" y="74930"/>
                </a:lnTo>
                <a:lnTo>
                  <a:pt x="99060" y="82550"/>
                </a:lnTo>
                <a:lnTo>
                  <a:pt x="99060" y="92710"/>
                </a:lnTo>
                <a:lnTo>
                  <a:pt x="102869" y="96520"/>
                </a:lnTo>
                <a:lnTo>
                  <a:pt x="115569" y="96520"/>
                </a:lnTo>
                <a:lnTo>
                  <a:pt x="121919" y="91440"/>
                </a:lnTo>
                <a:lnTo>
                  <a:pt x="121919" y="80010"/>
                </a:lnTo>
                <a:lnTo>
                  <a:pt x="120907" y="74017"/>
                </a:lnTo>
                <a:lnTo>
                  <a:pt x="118536" y="69850"/>
                </a:lnTo>
                <a:close/>
              </a:path>
            </a:pathLst>
          </a:custGeom>
          <a:solidFill>
            <a:srgbClr val="000000"/>
          </a:solidFill>
        </p:spPr>
        <p:txBody>
          <a:bodyPr wrap="square" lIns="0" tIns="0" rIns="0" bIns="0" rtlCol="0"/>
          <a:lstStyle/>
          <a:p>
            <a:endParaRPr sz="1632"/>
          </a:p>
        </p:txBody>
      </p:sp>
      <p:sp>
        <p:nvSpPr>
          <p:cNvPr id="38" name="object 38"/>
          <p:cNvSpPr/>
          <p:nvPr/>
        </p:nvSpPr>
        <p:spPr>
          <a:xfrm>
            <a:off x="3869501" y="4976011"/>
            <a:ext cx="76008" cy="142803"/>
          </a:xfrm>
          <a:custGeom>
            <a:avLst/>
            <a:gdLst/>
            <a:ahLst/>
            <a:cxnLst/>
            <a:rect l="l" t="t" r="r" b="b"/>
            <a:pathLst>
              <a:path w="83820" h="157479">
                <a:moveTo>
                  <a:pt x="50800" y="57149"/>
                </a:moveTo>
                <a:lnTo>
                  <a:pt x="31750" y="57149"/>
                </a:lnTo>
                <a:lnTo>
                  <a:pt x="16510" y="115569"/>
                </a:lnTo>
                <a:lnTo>
                  <a:pt x="15239" y="121919"/>
                </a:lnTo>
                <a:lnTo>
                  <a:pt x="12700" y="130809"/>
                </a:lnTo>
                <a:lnTo>
                  <a:pt x="12700" y="133349"/>
                </a:lnTo>
                <a:lnTo>
                  <a:pt x="14902" y="143549"/>
                </a:lnTo>
                <a:lnTo>
                  <a:pt x="20796" y="151129"/>
                </a:lnTo>
                <a:lnTo>
                  <a:pt x="29309" y="155852"/>
                </a:lnTo>
                <a:lnTo>
                  <a:pt x="39370" y="157479"/>
                </a:lnTo>
                <a:lnTo>
                  <a:pt x="57368" y="152062"/>
                </a:lnTo>
                <a:lnTo>
                  <a:pt x="59821" y="149859"/>
                </a:lnTo>
                <a:lnTo>
                  <a:pt x="34289" y="149859"/>
                </a:lnTo>
                <a:lnTo>
                  <a:pt x="31750" y="147319"/>
                </a:lnTo>
                <a:lnTo>
                  <a:pt x="31750" y="128269"/>
                </a:lnTo>
                <a:lnTo>
                  <a:pt x="50800" y="57149"/>
                </a:lnTo>
                <a:close/>
              </a:path>
              <a:path w="83820" h="157479">
                <a:moveTo>
                  <a:pt x="82550" y="115569"/>
                </a:moveTo>
                <a:lnTo>
                  <a:pt x="74929" y="115569"/>
                </a:lnTo>
                <a:lnTo>
                  <a:pt x="74929" y="116839"/>
                </a:lnTo>
                <a:lnTo>
                  <a:pt x="73660" y="120649"/>
                </a:lnTo>
                <a:lnTo>
                  <a:pt x="67071" y="132179"/>
                </a:lnTo>
                <a:lnTo>
                  <a:pt x="59054" y="141446"/>
                </a:lnTo>
                <a:lnTo>
                  <a:pt x="50085" y="147617"/>
                </a:lnTo>
                <a:lnTo>
                  <a:pt x="40639" y="149859"/>
                </a:lnTo>
                <a:lnTo>
                  <a:pt x="59821" y="149859"/>
                </a:lnTo>
                <a:lnTo>
                  <a:pt x="70961" y="139858"/>
                </a:lnTo>
                <a:lnTo>
                  <a:pt x="79553" y="126940"/>
                </a:lnTo>
                <a:lnTo>
                  <a:pt x="82550" y="119379"/>
                </a:lnTo>
                <a:lnTo>
                  <a:pt x="82550" y="115569"/>
                </a:lnTo>
                <a:close/>
              </a:path>
              <a:path w="83820" h="157479">
                <a:moveTo>
                  <a:pt x="83820" y="48259"/>
                </a:moveTo>
                <a:lnTo>
                  <a:pt x="0" y="48259"/>
                </a:lnTo>
                <a:lnTo>
                  <a:pt x="0" y="57149"/>
                </a:lnTo>
                <a:lnTo>
                  <a:pt x="83820" y="57149"/>
                </a:lnTo>
                <a:lnTo>
                  <a:pt x="83820" y="48259"/>
                </a:lnTo>
                <a:close/>
              </a:path>
              <a:path w="83820" h="157479">
                <a:moveTo>
                  <a:pt x="59689" y="0"/>
                </a:moveTo>
                <a:lnTo>
                  <a:pt x="48260" y="0"/>
                </a:lnTo>
                <a:lnTo>
                  <a:pt x="44450" y="3809"/>
                </a:lnTo>
                <a:lnTo>
                  <a:pt x="41910" y="11429"/>
                </a:lnTo>
                <a:lnTo>
                  <a:pt x="42128" y="13255"/>
                </a:lnTo>
                <a:lnTo>
                  <a:pt x="41751" y="15557"/>
                </a:lnTo>
                <a:lnTo>
                  <a:pt x="33020" y="48259"/>
                </a:lnTo>
                <a:lnTo>
                  <a:pt x="52070" y="48259"/>
                </a:lnTo>
                <a:lnTo>
                  <a:pt x="62229" y="11429"/>
                </a:lnTo>
                <a:lnTo>
                  <a:pt x="62229" y="2539"/>
                </a:lnTo>
                <a:lnTo>
                  <a:pt x="59689" y="0"/>
                </a:lnTo>
                <a:close/>
              </a:path>
            </a:pathLst>
          </a:custGeom>
          <a:solidFill>
            <a:srgbClr val="000000"/>
          </a:solidFill>
        </p:spPr>
        <p:txBody>
          <a:bodyPr wrap="square" lIns="0" tIns="0" rIns="0" bIns="0" rtlCol="0"/>
          <a:lstStyle/>
          <a:p>
            <a:endParaRPr sz="1632"/>
          </a:p>
        </p:txBody>
      </p:sp>
      <p:grpSp>
        <p:nvGrpSpPr>
          <p:cNvPr id="111" name="Group 110"/>
          <p:cNvGrpSpPr/>
          <p:nvPr/>
        </p:nvGrpSpPr>
        <p:grpSpPr>
          <a:xfrm>
            <a:off x="6110685" y="2303061"/>
            <a:ext cx="831384" cy="405376"/>
            <a:chOff x="6110685" y="2303061"/>
            <a:chExt cx="831384" cy="405376"/>
          </a:xfrm>
        </p:grpSpPr>
        <p:sp>
          <p:nvSpPr>
            <p:cNvPr id="39" name="object 39"/>
            <p:cNvSpPr/>
            <p:nvPr/>
          </p:nvSpPr>
          <p:spPr>
            <a:xfrm>
              <a:off x="6110685" y="2499990"/>
              <a:ext cx="161229" cy="146258"/>
            </a:xfrm>
            <a:custGeom>
              <a:avLst/>
              <a:gdLst/>
              <a:ahLst/>
              <a:cxnLst/>
              <a:rect l="l" t="t" r="r" b="b"/>
              <a:pathLst>
                <a:path w="177800" h="161289">
                  <a:moveTo>
                    <a:pt x="25292" y="116839"/>
                  </a:moveTo>
                  <a:lnTo>
                    <a:pt x="18942" y="116839"/>
                  </a:lnTo>
                  <a:lnTo>
                    <a:pt x="11679" y="118606"/>
                  </a:lnTo>
                  <a:lnTo>
                    <a:pt x="5607" y="123348"/>
                  </a:lnTo>
                  <a:lnTo>
                    <a:pt x="1440" y="130234"/>
                  </a:lnTo>
                  <a:lnTo>
                    <a:pt x="102" y="137318"/>
                  </a:lnTo>
                  <a:lnTo>
                    <a:pt x="0" y="138787"/>
                  </a:lnTo>
                  <a:lnTo>
                    <a:pt x="2908" y="148431"/>
                  </a:lnTo>
                  <a:lnTo>
                    <a:pt x="10687" y="155575"/>
                  </a:lnTo>
                  <a:lnTo>
                    <a:pt x="21323" y="159861"/>
                  </a:lnTo>
                  <a:lnTo>
                    <a:pt x="32912" y="161289"/>
                  </a:lnTo>
                  <a:lnTo>
                    <a:pt x="49402" y="157281"/>
                  </a:lnTo>
                  <a:lnTo>
                    <a:pt x="55692" y="152400"/>
                  </a:lnTo>
                  <a:lnTo>
                    <a:pt x="22752" y="152400"/>
                  </a:lnTo>
                  <a:lnTo>
                    <a:pt x="16402" y="148589"/>
                  </a:lnTo>
                  <a:lnTo>
                    <a:pt x="25292" y="147319"/>
                  </a:lnTo>
                  <a:lnTo>
                    <a:pt x="32912" y="139700"/>
                  </a:lnTo>
                  <a:lnTo>
                    <a:pt x="32912" y="119379"/>
                  </a:lnTo>
                  <a:lnTo>
                    <a:pt x="25292" y="116839"/>
                  </a:lnTo>
                  <a:close/>
                </a:path>
                <a:path w="177800" h="161289">
                  <a:moveTo>
                    <a:pt x="91764" y="133350"/>
                  </a:moveTo>
                  <a:lnTo>
                    <a:pt x="71012" y="133350"/>
                  </a:lnTo>
                  <a:lnTo>
                    <a:pt x="76092" y="143609"/>
                  </a:lnTo>
                  <a:lnTo>
                    <a:pt x="84029" y="152558"/>
                  </a:lnTo>
                  <a:lnTo>
                    <a:pt x="95301" y="158888"/>
                  </a:lnTo>
                  <a:lnTo>
                    <a:pt x="110382" y="161289"/>
                  </a:lnTo>
                  <a:lnTo>
                    <a:pt x="134115" y="154007"/>
                  </a:lnTo>
                  <a:lnTo>
                    <a:pt x="135804" y="152400"/>
                  </a:lnTo>
                  <a:lnTo>
                    <a:pt x="110382" y="152400"/>
                  </a:lnTo>
                  <a:lnTo>
                    <a:pt x="101512" y="150614"/>
                  </a:lnTo>
                  <a:lnTo>
                    <a:pt x="95618" y="145732"/>
                  </a:lnTo>
                  <a:lnTo>
                    <a:pt x="92339" y="138429"/>
                  </a:lnTo>
                  <a:lnTo>
                    <a:pt x="91764" y="133350"/>
                  </a:lnTo>
                  <a:close/>
                </a:path>
                <a:path w="177800" h="161289">
                  <a:moveTo>
                    <a:pt x="91278" y="7619"/>
                  </a:moveTo>
                  <a:lnTo>
                    <a:pt x="67202" y="7619"/>
                  </a:lnTo>
                  <a:lnTo>
                    <a:pt x="73393" y="8532"/>
                  </a:lnTo>
                  <a:lnTo>
                    <a:pt x="79584" y="12064"/>
                  </a:lnTo>
                  <a:lnTo>
                    <a:pt x="84347" y="19407"/>
                  </a:lnTo>
                  <a:lnTo>
                    <a:pt x="86249" y="31730"/>
                  </a:lnTo>
                  <a:lnTo>
                    <a:pt x="85240" y="42187"/>
                  </a:lnTo>
                  <a:lnTo>
                    <a:pt x="76072" y="83542"/>
                  </a:lnTo>
                  <a:lnTo>
                    <a:pt x="62042" y="131504"/>
                  </a:lnTo>
                  <a:lnTo>
                    <a:pt x="34182" y="152400"/>
                  </a:lnTo>
                  <a:lnTo>
                    <a:pt x="55692" y="152400"/>
                  </a:lnTo>
                  <a:lnTo>
                    <a:pt x="61011" y="148272"/>
                  </a:lnTo>
                  <a:lnTo>
                    <a:pt x="68095" y="138787"/>
                  </a:lnTo>
                  <a:lnTo>
                    <a:pt x="71012" y="133350"/>
                  </a:lnTo>
                  <a:lnTo>
                    <a:pt x="91764" y="133350"/>
                  </a:lnTo>
                  <a:lnTo>
                    <a:pt x="91332" y="129539"/>
                  </a:lnTo>
                  <a:lnTo>
                    <a:pt x="91590" y="123705"/>
                  </a:lnTo>
                  <a:lnTo>
                    <a:pt x="92443" y="117157"/>
                  </a:lnTo>
                  <a:lnTo>
                    <a:pt x="94011" y="109180"/>
                  </a:lnTo>
                  <a:lnTo>
                    <a:pt x="96412" y="99059"/>
                  </a:lnTo>
                  <a:lnTo>
                    <a:pt x="109112" y="50800"/>
                  </a:lnTo>
                  <a:lnTo>
                    <a:pt x="111632" y="39766"/>
                  </a:lnTo>
                  <a:lnTo>
                    <a:pt x="116745" y="27939"/>
                  </a:lnTo>
                  <a:lnTo>
                    <a:pt x="106572" y="27939"/>
                  </a:lnTo>
                  <a:lnTo>
                    <a:pt x="98297" y="13394"/>
                  </a:lnTo>
                  <a:lnTo>
                    <a:pt x="91278" y="7619"/>
                  </a:lnTo>
                  <a:close/>
                </a:path>
                <a:path w="177800" h="161289">
                  <a:moveTo>
                    <a:pt x="166262" y="102869"/>
                  </a:moveTo>
                  <a:lnTo>
                    <a:pt x="158642" y="102869"/>
                  </a:lnTo>
                  <a:lnTo>
                    <a:pt x="158642" y="104139"/>
                  </a:lnTo>
                  <a:lnTo>
                    <a:pt x="157372" y="106679"/>
                  </a:lnTo>
                  <a:lnTo>
                    <a:pt x="146815" y="129897"/>
                  </a:lnTo>
                  <a:lnTo>
                    <a:pt x="133877" y="143827"/>
                  </a:lnTo>
                  <a:lnTo>
                    <a:pt x="120939" y="150614"/>
                  </a:lnTo>
                  <a:lnTo>
                    <a:pt x="110382" y="152400"/>
                  </a:lnTo>
                  <a:lnTo>
                    <a:pt x="135804" y="152400"/>
                  </a:lnTo>
                  <a:lnTo>
                    <a:pt x="151657" y="137318"/>
                  </a:lnTo>
                  <a:lnTo>
                    <a:pt x="162531" y="118963"/>
                  </a:lnTo>
                  <a:lnTo>
                    <a:pt x="166262" y="106679"/>
                  </a:lnTo>
                  <a:lnTo>
                    <a:pt x="166262" y="102869"/>
                  </a:lnTo>
                  <a:close/>
                </a:path>
                <a:path w="177800" h="161289">
                  <a:moveTo>
                    <a:pt x="68472" y="0"/>
                  </a:moveTo>
                  <a:lnTo>
                    <a:pt x="44004" y="7461"/>
                  </a:lnTo>
                  <a:lnTo>
                    <a:pt x="26086" y="24447"/>
                  </a:lnTo>
                  <a:lnTo>
                    <a:pt x="15072" y="42862"/>
                  </a:lnTo>
                  <a:lnTo>
                    <a:pt x="11322" y="54609"/>
                  </a:lnTo>
                  <a:lnTo>
                    <a:pt x="11322" y="58419"/>
                  </a:lnTo>
                  <a:lnTo>
                    <a:pt x="17672" y="58419"/>
                  </a:lnTo>
                  <a:lnTo>
                    <a:pt x="18942" y="57150"/>
                  </a:lnTo>
                  <a:lnTo>
                    <a:pt x="20212" y="54609"/>
                  </a:lnTo>
                  <a:lnTo>
                    <a:pt x="31304" y="31730"/>
                  </a:lnTo>
                  <a:lnTo>
                    <a:pt x="44183" y="17303"/>
                  </a:lnTo>
                  <a:lnTo>
                    <a:pt x="56823" y="9782"/>
                  </a:lnTo>
                  <a:lnTo>
                    <a:pt x="67202" y="7619"/>
                  </a:lnTo>
                  <a:lnTo>
                    <a:pt x="91278" y="7619"/>
                  </a:lnTo>
                  <a:lnTo>
                    <a:pt x="87998" y="4921"/>
                  </a:lnTo>
                  <a:lnTo>
                    <a:pt x="77461" y="972"/>
                  </a:lnTo>
                  <a:lnTo>
                    <a:pt x="68472" y="0"/>
                  </a:lnTo>
                  <a:close/>
                </a:path>
                <a:path w="177800" h="161289">
                  <a:moveTo>
                    <a:pt x="168996" y="7619"/>
                  </a:moveTo>
                  <a:lnTo>
                    <a:pt x="153562" y="7619"/>
                  </a:lnTo>
                  <a:lnTo>
                    <a:pt x="161182" y="12700"/>
                  </a:lnTo>
                  <a:lnTo>
                    <a:pt x="152292" y="13969"/>
                  </a:lnTo>
                  <a:lnTo>
                    <a:pt x="144672" y="22859"/>
                  </a:lnTo>
                  <a:lnTo>
                    <a:pt x="144672" y="36829"/>
                  </a:lnTo>
                  <a:lnTo>
                    <a:pt x="148482" y="44450"/>
                  </a:lnTo>
                  <a:lnTo>
                    <a:pt x="158642" y="44450"/>
                  </a:lnTo>
                  <a:lnTo>
                    <a:pt x="164833" y="43041"/>
                  </a:lnTo>
                  <a:lnTo>
                    <a:pt x="171024" y="38893"/>
                  </a:lnTo>
                  <a:lnTo>
                    <a:pt x="175787" y="32127"/>
                  </a:lnTo>
                  <a:lnTo>
                    <a:pt x="177692" y="22859"/>
                  </a:lnTo>
                  <a:lnTo>
                    <a:pt x="174140" y="11787"/>
                  </a:lnTo>
                  <a:lnTo>
                    <a:pt x="168996" y="7619"/>
                  </a:lnTo>
                  <a:close/>
                </a:path>
                <a:path w="177800" h="161289">
                  <a:moveTo>
                    <a:pt x="144672" y="0"/>
                  </a:moveTo>
                  <a:lnTo>
                    <a:pt x="130682" y="3115"/>
                  </a:lnTo>
                  <a:lnTo>
                    <a:pt x="119431" y="10636"/>
                  </a:lnTo>
                  <a:lnTo>
                    <a:pt x="111275" y="19823"/>
                  </a:lnTo>
                  <a:lnTo>
                    <a:pt x="106572" y="27939"/>
                  </a:lnTo>
                  <a:lnTo>
                    <a:pt x="116745" y="27939"/>
                  </a:lnTo>
                  <a:lnTo>
                    <a:pt x="117843" y="25399"/>
                  </a:lnTo>
                  <a:lnTo>
                    <a:pt x="128578" y="12938"/>
                  </a:lnTo>
                  <a:lnTo>
                    <a:pt x="144672" y="7619"/>
                  </a:lnTo>
                  <a:lnTo>
                    <a:pt x="168996" y="7619"/>
                  </a:lnTo>
                  <a:lnTo>
                    <a:pt x="165468" y="4762"/>
                  </a:lnTo>
                  <a:lnTo>
                    <a:pt x="154653" y="1071"/>
                  </a:lnTo>
                  <a:lnTo>
                    <a:pt x="144672" y="0"/>
                  </a:lnTo>
                  <a:close/>
                </a:path>
              </a:pathLst>
            </a:custGeom>
            <a:solidFill>
              <a:srgbClr val="000000"/>
            </a:solidFill>
          </p:spPr>
          <p:txBody>
            <a:bodyPr wrap="square" lIns="0" tIns="0" rIns="0" bIns="0" rtlCol="0"/>
            <a:lstStyle/>
            <a:p>
              <a:endParaRPr sz="1632"/>
            </a:p>
          </p:txBody>
        </p:sp>
        <p:sp>
          <p:nvSpPr>
            <p:cNvPr id="40" name="object 40"/>
            <p:cNvSpPr/>
            <p:nvPr/>
          </p:nvSpPr>
          <p:spPr>
            <a:xfrm>
              <a:off x="6480263" y="2303061"/>
              <a:ext cx="111708" cy="158926"/>
            </a:xfrm>
            <a:custGeom>
              <a:avLst/>
              <a:gdLst/>
              <a:ahLst/>
              <a:cxnLst/>
              <a:rect l="l" t="t" r="r" b="b"/>
              <a:pathLst>
                <a:path w="123190" h="175260">
                  <a:moveTo>
                    <a:pt x="59689" y="0"/>
                  </a:moveTo>
                  <a:lnTo>
                    <a:pt x="55879" y="0"/>
                  </a:lnTo>
                  <a:lnTo>
                    <a:pt x="49668" y="396"/>
                  </a:lnTo>
                  <a:lnTo>
                    <a:pt x="31055" y="2143"/>
                  </a:lnTo>
                  <a:lnTo>
                    <a:pt x="24129" y="2539"/>
                  </a:lnTo>
                  <a:lnTo>
                    <a:pt x="21589" y="3810"/>
                  </a:lnTo>
                  <a:lnTo>
                    <a:pt x="19050" y="3810"/>
                  </a:lnTo>
                  <a:lnTo>
                    <a:pt x="19050" y="12700"/>
                  </a:lnTo>
                  <a:lnTo>
                    <a:pt x="36829" y="12700"/>
                  </a:lnTo>
                  <a:lnTo>
                    <a:pt x="36829" y="19050"/>
                  </a:lnTo>
                  <a:lnTo>
                    <a:pt x="35559" y="21589"/>
                  </a:lnTo>
                  <a:lnTo>
                    <a:pt x="1269" y="162560"/>
                  </a:lnTo>
                  <a:lnTo>
                    <a:pt x="0" y="166370"/>
                  </a:lnTo>
                  <a:lnTo>
                    <a:pt x="0" y="171450"/>
                  </a:lnTo>
                  <a:lnTo>
                    <a:pt x="2539" y="175260"/>
                  </a:lnTo>
                  <a:lnTo>
                    <a:pt x="15239" y="175260"/>
                  </a:lnTo>
                  <a:lnTo>
                    <a:pt x="20319" y="165100"/>
                  </a:lnTo>
                  <a:lnTo>
                    <a:pt x="25596" y="142239"/>
                  </a:lnTo>
                  <a:lnTo>
                    <a:pt x="29428" y="125987"/>
                  </a:lnTo>
                  <a:lnTo>
                    <a:pt x="31750" y="116839"/>
                  </a:lnTo>
                  <a:lnTo>
                    <a:pt x="68698" y="116839"/>
                  </a:lnTo>
                  <a:lnTo>
                    <a:pt x="67786" y="116205"/>
                  </a:lnTo>
                  <a:lnTo>
                    <a:pt x="54352" y="112156"/>
                  </a:lnTo>
                  <a:lnTo>
                    <a:pt x="43179" y="110489"/>
                  </a:lnTo>
                  <a:lnTo>
                    <a:pt x="46893" y="107950"/>
                  </a:lnTo>
                  <a:lnTo>
                    <a:pt x="34289" y="107950"/>
                  </a:lnTo>
                  <a:lnTo>
                    <a:pt x="59689" y="7620"/>
                  </a:lnTo>
                  <a:lnTo>
                    <a:pt x="59689" y="0"/>
                  </a:lnTo>
                  <a:close/>
                </a:path>
                <a:path w="123190" h="175260">
                  <a:moveTo>
                    <a:pt x="68698" y="116839"/>
                  </a:moveTo>
                  <a:lnTo>
                    <a:pt x="31750" y="116839"/>
                  </a:lnTo>
                  <a:lnTo>
                    <a:pt x="44410" y="119300"/>
                  </a:lnTo>
                  <a:lnTo>
                    <a:pt x="54927" y="123190"/>
                  </a:lnTo>
                  <a:lnTo>
                    <a:pt x="62110" y="128984"/>
                  </a:lnTo>
                  <a:lnTo>
                    <a:pt x="64769" y="137160"/>
                  </a:lnTo>
                  <a:lnTo>
                    <a:pt x="64769" y="140970"/>
                  </a:lnTo>
                  <a:lnTo>
                    <a:pt x="63500" y="142239"/>
                  </a:lnTo>
                  <a:lnTo>
                    <a:pt x="62229" y="146050"/>
                  </a:lnTo>
                  <a:lnTo>
                    <a:pt x="62229" y="151129"/>
                  </a:lnTo>
                  <a:lnTo>
                    <a:pt x="64789" y="161865"/>
                  </a:lnTo>
                  <a:lnTo>
                    <a:pt x="71278" y="169386"/>
                  </a:lnTo>
                  <a:lnTo>
                    <a:pt x="79910" y="173811"/>
                  </a:lnTo>
                  <a:lnTo>
                    <a:pt x="88900" y="175260"/>
                  </a:lnTo>
                  <a:lnTo>
                    <a:pt x="104040" y="169485"/>
                  </a:lnTo>
                  <a:lnTo>
                    <a:pt x="104480" y="168910"/>
                  </a:lnTo>
                  <a:lnTo>
                    <a:pt x="83819" y="168910"/>
                  </a:lnTo>
                  <a:lnTo>
                    <a:pt x="81279" y="162560"/>
                  </a:lnTo>
                  <a:lnTo>
                    <a:pt x="81279" y="151129"/>
                  </a:lnTo>
                  <a:lnTo>
                    <a:pt x="82550" y="144779"/>
                  </a:lnTo>
                  <a:lnTo>
                    <a:pt x="83819" y="139700"/>
                  </a:lnTo>
                  <a:lnTo>
                    <a:pt x="83819" y="137160"/>
                  </a:lnTo>
                  <a:lnTo>
                    <a:pt x="79077" y="124063"/>
                  </a:lnTo>
                  <a:lnTo>
                    <a:pt x="68698" y="116839"/>
                  </a:lnTo>
                  <a:close/>
                </a:path>
                <a:path w="123190" h="175260">
                  <a:moveTo>
                    <a:pt x="120650" y="134620"/>
                  </a:moveTo>
                  <a:lnTo>
                    <a:pt x="113029" y="134620"/>
                  </a:lnTo>
                  <a:lnTo>
                    <a:pt x="113029" y="135889"/>
                  </a:lnTo>
                  <a:lnTo>
                    <a:pt x="111759" y="140970"/>
                  </a:lnTo>
                  <a:lnTo>
                    <a:pt x="108366" y="149621"/>
                  </a:lnTo>
                  <a:lnTo>
                    <a:pt x="103663" y="158750"/>
                  </a:lnTo>
                  <a:lnTo>
                    <a:pt x="97293" y="165973"/>
                  </a:lnTo>
                  <a:lnTo>
                    <a:pt x="88900" y="168910"/>
                  </a:lnTo>
                  <a:lnTo>
                    <a:pt x="104480" y="168910"/>
                  </a:lnTo>
                  <a:lnTo>
                    <a:pt x="113823" y="156686"/>
                  </a:lnTo>
                  <a:lnTo>
                    <a:pt x="119082" y="143648"/>
                  </a:lnTo>
                  <a:lnTo>
                    <a:pt x="120650" y="137160"/>
                  </a:lnTo>
                  <a:lnTo>
                    <a:pt x="120650" y="134620"/>
                  </a:lnTo>
                  <a:close/>
                </a:path>
                <a:path w="123190" h="175260">
                  <a:moveTo>
                    <a:pt x="102869" y="63500"/>
                  </a:moveTo>
                  <a:lnTo>
                    <a:pt x="63500" y="85089"/>
                  </a:lnTo>
                  <a:lnTo>
                    <a:pt x="56078" y="92233"/>
                  </a:lnTo>
                  <a:lnTo>
                    <a:pt x="48895" y="98425"/>
                  </a:lnTo>
                  <a:lnTo>
                    <a:pt x="41711" y="103663"/>
                  </a:lnTo>
                  <a:lnTo>
                    <a:pt x="34289" y="107950"/>
                  </a:lnTo>
                  <a:lnTo>
                    <a:pt x="46893" y="107950"/>
                  </a:lnTo>
                  <a:lnTo>
                    <a:pt x="48517" y="106838"/>
                  </a:lnTo>
                  <a:lnTo>
                    <a:pt x="54451" y="102234"/>
                  </a:lnTo>
                  <a:lnTo>
                    <a:pt x="60146" y="97631"/>
                  </a:lnTo>
                  <a:lnTo>
                    <a:pt x="64769" y="93979"/>
                  </a:lnTo>
                  <a:lnTo>
                    <a:pt x="73580" y="85586"/>
                  </a:lnTo>
                  <a:lnTo>
                    <a:pt x="82867" y="78263"/>
                  </a:lnTo>
                  <a:lnTo>
                    <a:pt x="92630" y="73084"/>
                  </a:lnTo>
                  <a:lnTo>
                    <a:pt x="102869" y="71120"/>
                  </a:lnTo>
                  <a:lnTo>
                    <a:pt x="119292" y="71120"/>
                  </a:lnTo>
                  <a:lnTo>
                    <a:pt x="118268" y="69532"/>
                  </a:lnTo>
                  <a:lnTo>
                    <a:pt x="111938" y="65206"/>
                  </a:lnTo>
                  <a:lnTo>
                    <a:pt x="102869" y="63500"/>
                  </a:lnTo>
                  <a:close/>
                </a:path>
                <a:path w="123190" h="175260">
                  <a:moveTo>
                    <a:pt x="119292" y="71120"/>
                  </a:moveTo>
                  <a:lnTo>
                    <a:pt x="109219" y="71120"/>
                  </a:lnTo>
                  <a:lnTo>
                    <a:pt x="111759" y="73660"/>
                  </a:lnTo>
                  <a:lnTo>
                    <a:pt x="100329" y="74929"/>
                  </a:lnTo>
                  <a:lnTo>
                    <a:pt x="97789" y="83820"/>
                  </a:lnTo>
                  <a:lnTo>
                    <a:pt x="97789" y="92710"/>
                  </a:lnTo>
                  <a:lnTo>
                    <a:pt x="102869" y="97789"/>
                  </a:lnTo>
                  <a:lnTo>
                    <a:pt x="115569" y="97789"/>
                  </a:lnTo>
                  <a:lnTo>
                    <a:pt x="123189" y="91439"/>
                  </a:lnTo>
                  <a:lnTo>
                    <a:pt x="123189" y="81279"/>
                  </a:lnTo>
                  <a:lnTo>
                    <a:pt x="121979" y="75287"/>
                  </a:lnTo>
                  <a:lnTo>
                    <a:pt x="119292" y="71120"/>
                  </a:lnTo>
                  <a:close/>
                </a:path>
              </a:pathLst>
            </a:custGeom>
            <a:solidFill>
              <a:srgbClr val="000000"/>
            </a:solidFill>
          </p:spPr>
          <p:txBody>
            <a:bodyPr wrap="square" lIns="0" tIns="0" rIns="0" bIns="0" rtlCol="0"/>
            <a:lstStyle/>
            <a:p>
              <a:endParaRPr sz="1632"/>
            </a:p>
          </p:txBody>
        </p:sp>
        <p:sp>
          <p:nvSpPr>
            <p:cNvPr id="41" name="object 41"/>
            <p:cNvSpPr/>
            <p:nvPr/>
          </p:nvSpPr>
          <p:spPr>
            <a:xfrm>
              <a:off x="6391587" y="2478109"/>
              <a:ext cx="286758" cy="168139"/>
            </a:xfrm>
            <a:custGeom>
              <a:avLst/>
              <a:gdLst/>
              <a:ahLst/>
              <a:cxnLst/>
              <a:rect l="l" t="t" r="r" b="b"/>
              <a:pathLst>
                <a:path w="316229" h="185419">
                  <a:moveTo>
                    <a:pt x="238759" y="0"/>
                  </a:moveTo>
                  <a:lnTo>
                    <a:pt x="226059" y="0"/>
                  </a:lnTo>
                  <a:lnTo>
                    <a:pt x="226059" y="3810"/>
                  </a:lnTo>
                  <a:lnTo>
                    <a:pt x="243840" y="52070"/>
                  </a:lnTo>
                  <a:lnTo>
                    <a:pt x="276859" y="85089"/>
                  </a:lnTo>
                  <a:lnTo>
                    <a:pt x="0" y="85089"/>
                  </a:lnTo>
                  <a:lnTo>
                    <a:pt x="0" y="100330"/>
                  </a:lnTo>
                  <a:lnTo>
                    <a:pt x="276859" y="100330"/>
                  </a:lnTo>
                  <a:lnTo>
                    <a:pt x="263683" y="110847"/>
                  </a:lnTo>
                  <a:lnTo>
                    <a:pt x="235168" y="151606"/>
                  </a:lnTo>
                  <a:lnTo>
                    <a:pt x="226059" y="181610"/>
                  </a:lnTo>
                  <a:lnTo>
                    <a:pt x="226059" y="185420"/>
                  </a:lnTo>
                  <a:lnTo>
                    <a:pt x="240029" y="185420"/>
                  </a:lnTo>
                  <a:lnTo>
                    <a:pt x="241300" y="177800"/>
                  </a:lnTo>
                  <a:lnTo>
                    <a:pt x="249713" y="153154"/>
                  </a:lnTo>
                  <a:lnTo>
                    <a:pt x="263842" y="131127"/>
                  </a:lnTo>
                  <a:lnTo>
                    <a:pt x="284162" y="112434"/>
                  </a:lnTo>
                  <a:lnTo>
                    <a:pt x="311150" y="97789"/>
                  </a:lnTo>
                  <a:lnTo>
                    <a:pt x="314959" y="95250"/>
                  </a:lnTo>
                  <a:lnTo>
                    <a:pt x="316229" y="95250"/>
                  </a:lnTo>
                  <a:lnTo>
                    <a:pt x="316229" y="90170"/>
                  </a:lnTo>
                  <a:lnTo>
                    <a:pt x="313690" y="90170"/>
                  </a:lnTo>
                  <a:lnTo>
                    <a:pt x="312420" y="88900"/>
                  </a:lnTo>
                  <a:lnTo>
                    <a:pt x="275907" y="67468"/>
                  </a:lnTo>
                  <a:lnTo>
                    <a:pt x="241300" y="5080"/>
                  </a:lnTo>
                  <a:lnTo>
                    <a:pt x="240029" y="1270"/>
                  </a:lnTo>
                  <a:lnTo>
                    <a:pt x="238759" y="0"/>
                  </a:lnTo>
                  <a:close/>
                </a:path>
              </a:pathLst>
            </a:custGeom>
            <a:solidFill>
              <a:srgbClr val="000000"/>
            </a:solidFill>
          </p:spPr>
          <p:txBody>
            <a:bodyPr wrap="square" lIns="0" tIns="0" rIns="0" bIns="0" rtlCol="0"/>
            <a:lstStyle/>
            <a:p>
              <a:endParaRPr sz="1632"/>
            </a:p>
          </p:txBody>
        </p:sp>
        <p:sp>
          <p:nvSpPr>
            <p:cNvPr id="42" name="object 42"/>
            <p:cNvSpPr/>
            <p:nvPr/>
          </p:nvSpPr>
          <p:spPr>
            <a:xfrm>
              <a:off x="6793508" y="2499991"/>
              <a:ext cx="148561" cy="208446"/>
            </a:xfrm>
            <a:custGeom>
              <a:avLst/>
              <a:gdLst/>
              <a:ahLst/>
              <a:cxnLst/>
              <a:rect l="l" t="t" r="r" b="b"/>
              <a:pathLst>
                <a:path w="163829" h="229869">
                  <a:moveTo>
                    <a:pt x="31750" y="176529"/>
                  </a:moveTo>
                  <a:lnTo>
                    <a:pt x="27940" y="176529"/>
                  </a:lnTo>
                  <a:lnTo>
                    <a:pt x="21014" y="177601"/>
                  </a:lnTo>
                  <a:lnTo>
                    <a:pt x="14446" y="181292"/>
                  </a:lnTo>
                  <a:lnTo>
                    <a:pt x="9544" y="188317"/>
                  </a:lnTo>
                  <a:lnTo>
                    <a:pt x="7620" y="199389"/>
                  </a:lnTo>
                  <a:lnTo>
                    <a:pt x="10358" y="211653"/>
                  </a:lnTo>
                  <a:lnTo>
                    <a:pt x="18097" y="221297"/>
                  </a:lnTo>
                  <a:lnTo>
                    <a:pt x="30122" y="227607"/>
                  </a:lnTo>
                  <a:lnTo>
                    <a:pt x="45720" y="229869"/>
                  </a:lnTo>
                  <a:lnTo>
                    <a:pt x="72925" y="224274"/>
                  </a:lnTo>
                  <a:lnTo>
                    <a:pt x="76181" y="222250"/>
                  </a:lnTo>
                  <a:lnTo>
                    <a:pt x="45720" y="222250"/>
                  </a:lnTo>
                  <a:lnTo>
                    <a:pt x="40104" y="222031"/>
                  </a:lnTo>
                  <a:lnTo>
                    <a:pt x="32226" y="220503"/>
                  </a:lnTo>
                  <a:lnTo>
                    <a:pt x="24110" y="216356"/>
                  </a:lnTo>
                  <a:lnTo>
                    <a:pt x="17779" y="208279"/>
                  </a:lnTo>
                  <a:lnTo>
                    <a:pt x="27940" y="208279"/>
                  </a:lnTo>
                  <a:lnTo>
                    <a:pt x="33020" y="203200"/>
                  </a:lnTo>
                  <a:lnTo>
                    <a:pt x="38100" y="199389"/>
                  </a:lnTo>
                  <a:lnTo>
                    <a:pt x="40640" y="195579"/>
                  </a:lnTo>
                  <a:lnTo>
                    <a:pt x="40640" y="177800"/>
                  </a:lnTo>
                  <a:lnTo>
                    <a:pt x="31750" y="176529"/>
                  </a:lnTo>
                  <a:close/>
                </a:path>
                <a:path w="163829" h="229869">
                  <a:moveTo>
                    <a:pt x="132774" y="144779"/>
                  </a:moveTo>
                  <a:lnTo>
                    <a:pt x="107950" y="144779"/>
                  </a:lnTo>
                  <a:lnTo>
                    <a:pt x="104199" y="158313"/>
                  </a:lnTo>
                  <a:lnTo>
                    <a:pt x="99853" y="172085"/>
                  </a:lnTo>
                  <a:lnTo>
                    <a:pt x="77509" y="208319"/>
                  </a:lnTo>
                  <a:lnTo>
                    <a:pt x="45720" y="222250"/>
                  </a:lnTo>
                  <a:lnTo>
                    <a:pt x="76181" y="222250"/>
                  </a:lnTo>
                  <a:lnTo>
                    <a:pt x="97631" y="208914"/>
                  </a:lnTo>
                  <a:lnTo>
                    <a:pt x="117336" y="185935"/>
                  </a:lnTo>
                  <a:lnTo>
                    <a:pt x="129540" y="157479"/>
                  </a:lnTo>
                  <a:lnTo>
                    <a:pt x="132774" y="144779"/>
                  </a:lnTo>
                  <a:close/>
                </a:path>
                <a:path w="163829" h="229869">
                  <a:moveTo>
                    <a:pt x="67864" y="7619"/>
                  </a:moveTo>
                  <a:lnTo>
                    <a:pt x="54610" y="7619"/>
                  </a:lnTo>
                  <a:lnTo>
                    <a:pt x="54610" y="19050"/>
                  </a:lnTo>
                  <a:lnTo>
                    <a:pt x="54153" y="25697"/>
                  </a:lnTo>
                  <a:lnTo>
                    <a:pt x="52863" y="32226"/>
                  </a:lnTo>
                  <a:lnTo>
                    <a:pt x="50859" y="38516"/>
                  </a:lnTo>
                  <a:lnTo>
                    <a:pt x="48260" y="44450"/>
                  </a:lnTo>
                  <a:lnTo>
                    <a:pt x="39191" y="69195"/>
                  </a:lnTo>
                  <a:lnTo>
                    <a:pt x="32861" y="89058"/>
                  </a:lnTo>
                  <a:lnTo>
                    <a:pt x="29150" y="105350"/>
                  </a:lnTo>
                  <a:lnTo>
                    <a:pt x="27940" y="119379"/>
                  </a:lnTo>
                  <a:lnTo>
                    <a:pt x="31849" y="138787"/>
                  </a:lnTo>
                  <a:lnTo>
                    <a:pt x="42068" y="151764"/>
                  </a:lnTo>
                  <a:lnTo>
                    <a:pt x="56336" y="159027"/>
                  </a:lnTo>
                  <a:lnTo>
                    <a:pt x="72390" y="161289"/>
                  </a:lnTo>
                  <a:lnTo>
                    <a:pt x="82411" y="160139"/>
                  </a:lnTo>
                  <a:lnTo>
                    <a:pt x="91598" y="156845"/>
                  </a:lnTo>
                  <a:lnTo>
                    <a:pt x="98843" y="152400"/>
                  </a:lnTo>
                  <a:lnTo>
                    <a:pt x="73660" y="152400"/>
                  </a:lnTo>
                  <a:lnTo>
                    <a:pt x="62249" y="149998"/>
                  </a:lnTo>
                  <a:lnTo>
                    <a:pt x="55721" y="143668"/>
                  </a:lnTo>
                  <a:lnTo>
                    <a:pt x="52764" y="134719"/>
                  </a:lnTo>
                  <a:lnTo>
                    <a:pt x="52070" y="124459"/>
                  </a:lnTo>
                  <a:lnTo>
                    <a:pt x="53240" y="110867"/>
                  </a:lnTo>
                  <a:lnTo>
                    <a:pt x="56673" y="94773"/>
                  </a:lnTo>
                  <a:lnTo>
                    <a:pt x="62249" y="76061"/>
                  </a:lnTo>
                  <a:lnTo>
                    <a:pt x="69850" y="54609"/>
                  </a:lnTo>
                  <a:lnTo>
                    <a:pt x="75565" y="39528"/>
                  </a:lnTo>
                  <a:lnTo>
                    <a:pt x="76993" y="34428"/>
                  </a:lnTo>
                  <a:lnTo>
                    <a:pt x="77470" y="29209"/>
                  </a:lnTo>
                  <a:lnTo>
                    <a:pt x="75227" y="17680"/>
                  </a:lnTo>
                  <a:lnTo>
                    <a:pt x="69056" y="8413"/>
                  </a:lnTo>
                  <a:lnTo>
                    <a:pt x="67864" y="7619"/>
                  </a:lnTo>
                  <a:close/>
                </a:path>
                <a:path w="163829" h="229869">
                  <a:moveTo>
                    <a:pt x="158750" y="3809"/>
                  </a:moveTo>
                  <a:lnTo>
                    <a:pt x="149860" y="3809"/>
                  </a:lnTo>
                  <a:lnTo>
                    <a:pt x="144779" y="6350"/>
                  </a:lnTo>
                  <a:lnTo>
                    <a:pt x="140970" y="11429"/>
                  </a:lnTo>
                  <a:lnTo>
                    <a:pt x="140970" y="12700"/>
                  </a:lnTo>
                  <a:lnTo>
                    <a:pt x="138429" y="24129"/>
                  </a:lnTo>
                  <a:lnTo>
                    <a:pt x="135890" y="30479"/>
                  </a:lnTo>
                  <a:lnTo>
                    <a:pt x="134540" y="37901"/>
                  </a:lnTo>
                  <a:lnTo>
                    <a:pt x="130889" y="52268"/>
                  </a:lnTo>
                  <a:lnTo>
                    <a:pt x="113029" y="123189"/>
                  </a:lnTo>
                  <a:lnTo>
                    <a:pt x="73660" y="152400"/>
                  </a:lnTo>
                  <a:lnTo>
                    <a:pt x="98843" y="152400"/>
                  </a:lnTo>
                  <a:lnTo>
                    <a:pt x="100072" y="151645"/>
                  </a:lnTo>
                  <a:lnTo>
                    <a:pt x="107950" y="144779"/>
                  </a:lnTo>
                  <a:lnTo>
                    <a:pt x="132774" y="144779"/>
                  </a:lnTo>
                  <a:lnTo>
                    <a:pt x="163829" y="22859"/>
                  </a:lnTo>
                  <a:lnTo>
                    <a:pt x="163829" y="7619"/>
                  </a:lnTo>
                  <a:lnTo>
                    <a:pt x="158750" y="3809"/>
                  </a:lnTo>
                  <a:close/>
                </a:path>
                <a:path w="163829" h="229869">
                  <a:moveTo>
                    <a:pt x="48260" y="0"/>
                  </a:moveTo>
                  <a:lnTo>
                    <a:pt x="25717" y="8175"/>
                  </a:lnTo>
                  <a:lnTo>
                    <a:pt x="10794" y="26352"/>
                  </a:lnTo>
                  <a:lnTo>
                    <a:pt x="2539" y="45005"/>
                  </a:lnTo>
                  <a:lnTo>
                    <a:pt x="0" y="54609"/>
                  </a:lnTo>
                  <a:lnTo>
                    <a:pt x="0" y="58419"/>
                  </a:lnTo>
                  <a:lnTo>
                    <a:pt x="7620" y="58419"/>
                  </a:lnTo>
                  <a:lnTo>
                    <a:pt x="7620" y="57150"/>
                  </a:lnTo>
                  <a:lnTo>
                    <a:pt x="10160" y="52069"/>
                  </a:lnTo>
                  <a:lnTo>
                    <a:pt x="17879" y="30658"/>
                  </a:lnTo>
                  <a:lnTo>
                    <a:pt x="27146" y="16986"/>
                  </a:lnTo>
                  <a:lnTo>
                    <a:pt x="37127" y="9743"/>
                  </a:lnTo>
                  <a:lnTo>
                    <a:pt x="46990" y="7619"/>
                  </a:lnTo>
                  <a:lnTo>
                    <a:pt x="67864" y="7619"/>
                  </a:lnTo>
                  <a:lnTo>
                    <a:pt x="59789" y="2242"/>
                  </a:lnTo>
                  <a:lnTo>
                    <a:pt x="48260" y="0"/>
                  </a:lnTo>
                  <a:close/>
                </a:path>
              </a:pathLst>
            </a:custGeom>
            <a:solidFill>
              <a:srgbClr val="000000"/>
            </a:solidFill>
          </p:spPr>
          <p:txBody>
            <a:bodyPr wrap="square" lIns="0" tIns="0" rIns="0" bIns="0" rtlCol="0"/>
            <a:lstStyle/>
            <a:p>
              <a:endParaRPr sz="1632"/>
            </a:p>
          </p:txBody>
        </p:sp>
      </p:grpSp>
      <p:sp>
        <p:nvSpPr>
          <p:cNvPr id="43" name="object 43"/>
          <p:cNvSpPr/>
          <p:nvPr/>
        </p:nvSpPr>
        <p:spPr>
          <a:xfrm>
            <a:off x="1396936" y="2883485"/>
            <a:ext cx="153168" cy="228024"/>
          </a:xfrm>
          <a:custGeom>
            <a:avLst/>
            <a:gdLst/>
            <a:ahLst/>
            <a:cxnLst/>
            <a:rect l="l" t="t" r="r" b="b"/>
            <a:pathLst>
              <a:path w="168910" h="251460">
                <a:moveTo>
                  <a:pt x="85090" y="90170"/>
                </a:moveTo>
                <a:lnTo>
                  <a:pt x="54649" y="99119"/>
                </a:lnTo>
                <a:lnTo>
                  <a:pt x="27305" y="122713"/>
                </a:lnTo>
                <a:lnTo>
                  <a:pt x="7580" y="156071"/>
                </a:lnTo>
                <a:lnTo>
                  <a:pt x="0" y="194310"/>
                </a:lnTo>
                <a:lnTo>
                  <a:pt x="3413" y="217170"/>
                </a:lnTo>
                <a:lnTo>
                  <a:pt x="13017" y="235267"/>
                </a:lnTo>
                <a:lnTo>
                  <a:pt x="27860" y="247173"/>
                </a:lnTo>
                <a:lnTo>
                  <a:pt x="46990" y="251460"/>
                </a:lnTo>
                <a:lnTo>
                  <a:pt x="54510" y="250666"/>
                </a:lnTo>
                <a:lnTo>
                  <a:pt x="65246" y="247014"/>
                </a:lnTo>
                <a:lnTo>
                  <a:pt x="70285" y="243840"/>
                </a:lnTo>
                <a:lnTo>
                  <a:pt x="48259" y="243840"/>
                </a:lnTo>
                <a:lnTo>
                  <a:pt x="37187" y="240446"/>
                </a:lnTo>
                <a:lnTo>
                  <a:pt x="30162" y="231933"/>
                </a:lnTo>
                <a:lnTo>
                  <a:pt x="26471" y="220801"/>
                </a:lnTo>
                <a:lnTo>
                  <a:pt x="25520" y="210820"/>
                </a:lnTo>
                <a:lnTo>
                  <a:pt x="25453" y="209073"/>
                </a:lnTo>
                <a:lnTo>
                  <a:pt x="27324" y="192266"/>
                </a:lnTo>
                <a:lnTo>
                  <a:pt x="38794" y="148649"/>
                </a:lnTo>
                <a:lnTo>
                  <a:pt x="64135" y="107315"/>
                </a:lnTo>
                <a:lnTo>
                  <a:pt x="86359" y="97790"/>
                </a:lnTo>
                <a:lnTo>
                  <a:pt x="106834" y="97790"/>
                </a:lnTo>
                <a:lnTo>
                  <a:pt x="105410" y="96361"/>
                </a:lnTo>
                <a:lnTo>
                  <a:pt x="96321" y="91777"/>
                </a:lnTo>
                <a:lnTo>
                  <a:pt x="85090" y="90170"/>
                </a:lnTo>
                <a:close/>
              </a:path>
              <a:path w="168910" h="251460">
                <a:moveTo>
                  <a:pt x="115570" y="223520"/>
                </a:moveTo>
                <a:lnTo>
                  <a:pt x="93979" y="223520"/>
                </a:lnTo>
                <a:lnTo>
                  <a:pt x="97690" y="234314"/>
                </a:lnTo>
                <a:lnTo>
                  <a:pt x="104616" y="243204"/>
                </a:lnTo>
                <a:lnTo>
                  <a:pt x="114161" y="249237"/>
                </a:lnTo>
                <a:lnTo>
                  <a:pt x="125729" y="251460"/>
                </a:lnTo>
                <a:lnTo>
                  <a:pt x="134540" y="250070"/>
                </a:lnTo>
                <a:lnTo>
                  <a:pt x="141922" y="246062"/>
                </a:lnTo>
                <a:lnTo>
                  <a:pt x="143993" y="243840"/>
                </a:lnTo>
                <a:lnTo>
                  <a:pt x="116840" y="243840"/>
                </a:lnTo>
                <a:lnTo>
                  <a:pt x="115649" y="234314"/>
                </a:lnTo>
                <a:lnTo>
                  <a:pt x="115570" y="223520"/>
                </a:lnTo>
                <a:close/>
              </a:path>
              <a:path w="168910" h="251460">
                <a:moveTo>
                  <a:pt x="106834" y="97790"/>
                </a:moveTo>
                <a:lnTo>
                  <a:pt x="86359" y="97790"/>
                </a:lnTo>
                <a:lnTo>
                  <a:pt x="100369" y="102393"/>
                </a:lnTo>
                <a:lnTo>
                  <a:pt x="108902" y="112712"/>
                </a:lnTo>
                <a:lnTo>
                  <a:pt x="113149" y="123507"/>
                </a:lnTo>
                <a:lnTo>
                  <a:pt x="114300" y="129540"/>
                </a:lnTo>
                <a:lnTo>
                  <a:pt x="114300" y="133350"/>
                </a:lnTo>
                <a:lnTo>
                  <a:pt x="113029" y="135890"/>
                </a:lnTo>
                <a:lnTo>
                  <a:pt x="95250" y="204470"/>
                </a:lnTo>
                <a:lnTo>
                  <a:pt x="93979" y="210820"/>
                </a:lnTo>
                <a:lnTo>
                  <a:pt x="93979" y="212090"/>
                </a:lnTo>
                <a:lnTo>
                  <a:pt x="88900" y="218440"/>
                </a:lnTo>
                <a:lnTo>
                  <a:pt x="77013" y="230445"/>
                </a:lnTo>
                <a:lnTo>
                  <a:pt x="66198" y="238283"/>
                </a:lnTo>
                <a:lnTo>
                  <a:pt x="56574" y="242550"/>
                </a:lnTo>
                <a:lnTo>
                  <a:pt x="48259" y="243840"/>
                </a:lnTo>
                <a:lnTo>
                  <a:pt x="70285" y="243840"/>
                </a:lnTo>
                <a:lnTo>
                  <a:pt x="78601" y="238601"/>
                </a:lnTo>
                <a:lnTo>
                  <a:pt x="93979" y="223520"/>
                </a:lnTo>
                <a:lnTo>
                  <a:pt x="115570" y="223520"/>
                </a:lnTo>
                <a:lnTo>
                  <a:pt x="115570" y="218440"/>
                </a:lnTo>
                <a:lnTo>
                  <a:pt x="116840" y="215900"/>
                </a:lnTo>
                <a:lnTo>
                  <a:pt x="118109" y="209550"/>
                </a:lnTo>
                <a:lnTo>
                  <a:pt x="141942" y="113030"/>
                </a:lnTo>
                <a:lnTo>
                  <a:pt x="118109" y="113030"/>
                </a:lnTo>
                <a:lnTo>
                  <a:pt x="112593" y="103564"/>
                </a:lnTo>
                <a:lnTo>
                  <a:pt x="106834" y="97790"/>
                </a:lnTo>
                <a:close/>
              </a:path>
              <a:path w="168910" h="251460">
                <a:moveTo>
                  <a:pt x="163829" y="193040"/>
                </a:moveTo>
                <a:lnTo>
                  <a:pt x="154940" y="193040"/>
                </a:lnTo>
                <a:lnTo>
                  <a:pt x="154940" y="194310"/>
                </a:lnTo>
                <a:lnTo>
                  <a:pt x="153670" y="199390"/>
                </a:lnTo>
                <a:lnTo>
                  <a:pt x="149324" y="215979"/>
                </a:lnTo>
                <a:lnTo>
                  <a:pt x="143668" y="230187"/>
                </a:lnTo>
                <a:lnTo>
                  <a:pt x="136346" y="240109"/>
                </a:lnTo>
                <a:lnTo>
                  <a:pt x="127000" y="243840"/>
                </a:lnTo>
                <a:lnTo>
                  <a:pt x="143993" y="243840"/>
                </a:lnTo>
                <a:lnTo>
                  <a:pt x="160496" y="209073"/>
                </a:lnTo>
                <a:lnTo>
                  <a:pt x="163829" y="195580"/>
                </a:lnTo>
                <a:lnTo>
                  <a:pt x="163829" y="193040"/>
                </a:lnTo>
                <a:close/>
              </a:path>
              <a:path w="168910" h="251460">
                <a:moveTo>
                  <a:pt x="168909" y="0"/>
                </a:moveTo>
                <a:lnTo>
                  <a:pt x="165100" y="0"/>
                </a:lnTo>
                <a:lnTo>
                  <a:pt x="156170" y="595"/>
                </a:lnTo>
                <a:lnTo>
                  <a:pt x="128309" y="3214"/>
                </a:lnTo>
                <a:lnTo>
                  <a:pt x="119379" y="3810"/>
                </a:lnTo>
                <a:lnTo>
                  <a:pt x="116840" y="3810"/>
                </a:lnTo>
                <a:lnTo>
                  <a:pt x="114300" y="6350"/>
                </a:lnTo>
                <a:lnTo>
                  <a:pt x="114300" y="15240"/>
                </a:lnTo>
                <a:lnTo>
                  <a:pt x="139700" y="15240"/>
                </a:lnTo>
                <a:lnTo>
                  <a:pt x="140970" y="17780"/>
                </a:lnTo>
                <a:lnTo>
                  <a:pt x="140970" y="21590"/>
                </a:lnTo>
                <a:lnTo>
                  <a:pt x="139700" y="27940"/>
                </a:lnTo>
                <a:lnTo>
                  <a:pt x="118109" y="113030"/>
                </a:lnTo>
                <a:lnTo>
                  <a:pt x="141942" y="113030"/>
                </a:lnTo>
                <a:lnTo>
                  <a:pt x="168909" y="3810"/>
                </a:lnTo>
                <a:lnTo>
                  <a:pt x="168909" y="0"/>
                </a:lnTo>
                <a:close/>
              </a:path>
            </a:pathLst>
          </a:custGeom>
          <a:solidFill>
            <a:srgbClr val="000000"/>
          </a:solidFill>
        </p:spPr>
        <p:txBody>
          <a:bodyPr wrap="square" lIns="0" tIns="0" rIns="0" bIns="0" rtlCol="0"/>
          <a:lstStyle/>
          <a:p>
            <a:endParaRPr sz="1632"/>
          </a:p>
        </p:txBody>
      </p:sp>
      <p:sp>
        <p:nvSpPr>
          <p:cNvPr id="44" name="object 44"/>
          <p:cNvSpPr/>
          <p:nvPr/>
        </p:nvSpPr>
        <p:spPr>
          <a:xfrm>
            <a:off x="1589260" y="3181184"/>
            <a:ext cx="43762" cy="0"/>
          </a:xfrm>
          <a:custGeom>
            <a:avLst/>
            <a:gdLst/>
            <a:ahLst/>
            <a:cxnLst/>
            <a:rect l="l" t="t" r="r" b="b"/>
            <a:pathLst>
              <a:path w="48260">
                <a:moveTo>
                  <a:pt x="0" y="0"/>
                </a:moveTo>
                <a:lnTo>
                  <a:pt x="48260" y="0"/>
                </a:lnTo>
              </a:path>
            </a:pathLst>
          </a:custGeom>
          <a:ln w="13969">
            <a:solidFill>
              <a:srgbClr val="000000"/>
            </a:solidFill>
          </a:ln>
        </p:spPr>
        <p:txBody>
          <a:bodyPr wrap="square" lIns="0" tIns="0" rIns="0" bIns="0" rtlCol="0"/>
          <a:lstStyle/>
          <a:p>
            <a:endParaRPr sz="1632"/>
          </a:p>
        </p:txBody>
      </p:sp>
      <p:sp>
        <p:nvSpPr>
          <p:cNvPr id="45" name="object 45"/>
          <p:cNvSpPr/>
          <p:nvPr/>
        </p:nvSpPr>
        <p:spPr>
          <a:xfrm>
            <a:off x="1595593" y="2878879"/>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46" name="object 46"/>
          <p:cNvSpPr/>
          <p:nvPr/>
        </p:nvSpPr>
        <p:spPr>
          <a:xfrm>
            <a:off x="1589260" y="2871968"/>
            <a:ext cx="43762" cy="0"/>
          </a:xfrm>
          <a:custGeom>
            <a:avLst/>
            <a:gdLst/>
            <a:ahLst/>
            <a:cxnLst/>
            <a:rect l="l" t="t" r="r" b="b"/>
            <a:pathLst>
              <a:path w="48260">
                <a:moveTo>
                  <a:pt x="0" y="0"/>
                </a:moveTo>
                <a:lnTo>
                  <a:pt x="48260" y="0"/>
                </a:lnTo>
              </a:path>
            </a:pathLst>
          </a:custGeom>
          <a:ln w="15240">
            <a:solidFill>
              <a:srgbClr val="000000"/>
            </a:solidFill>
          </a:ln>
        </p:spPr>
        <p:txBody>
          <a:bodyPr wrap="square" lIns="0" tIns="0" rIns="0" bIns="0" rtlCol="0"/>
          <a:lstStyle/>
          <a:p>
            <a:endParaRPr sz="1632"/>
          </a:p>
        </p:txBody>
      </p:sp>
      <p:sp>
        <p:nvSpPr>
          <p:cNvPr id="47" name="object 47"/>
          <p:cNvSpPr/>
          <p:nvPr/>
        </p:nvSpPr>
        <p:spPr>
          <a:xfrm>
            <a:off x="1649144" y="2964099"/>
            <a:ext cx="161229" cy="146258"/>
          </a:xfrm>
          <a:custGeom>
            <a:avLst/>
            <a:gdLst/>
            <a:ahLst/>
            <a:cxnLst/>
            <a:rect l="l" t="t" r="r" b="b"/>
            <a:pathLst>
              <a:path w="177800" h="161289">
                <a:moveTo>
                  <a:pt x="25400" y="116840"/>
                </a:moveTo>
                <a:lnTo>
                  <a:pt x="19050" y="116840"/>
                </a:lnTo>
                <a:lnTo>
                  <a:pt x="11787" y="118606"/>
                </a:lnTo>
                <a:lnTo>
                  <a:pt x="5714" y="123348"/>
                </a:lnTo>
                <a:lnTo>
                  <a:pt x="1547" y="130234"/>
                </a:lnTo>
                <a:lnTo>
                  <a:pt x="0" y="138430"/>
                </a:lnTo>
                <a:lnTo>
                  <a:pt x="3016" y="148431"/>
                </a:lnTo>
                <a:lnTo>
                  <a:pt x="10795" y="155575"/>
                </a:lnTo>
                <a:lnTo>
                  <a:pt x="21431" y="159861"/>
                </a:lnTo>
                <a:lnTo>
                  <a:pt x="33020" y="161290"/>
                </a:lnTo>
                <a:lnTo>
                  <a:pt x="48974" y="157301"/>
                </a:lnTo>
                <a:lnTo>
                  <a:pt x="53751" y="153670"/>
                </a:lnTo>
                <a:lnTo>
                  <a:pt x="22860" y="153670"/>
                </a:lnTo>
                <a:lnTo>
                  <a:pt x="16510" y="148590"/>
                </a:lnTo>
                <a:lnTo>
                  <a:pt x="25400" y="147320"/>
                </a:lnTo>
                <a:lnTo>
                  <a:pt x="33020" y="139700"/>
                </a:lnTo>
                <a:lnTo>
                  <a:pt x="33020" y="119380"/>
                </a:lnTo>
                <a:lnTo>
                  <a:pt x="25400" y="116840"/>
                </a:lnTo>
                <a:close/>
              </a:path>
              <a:path w="177800" h="161289">
                <a:moveTo>
                  <a:pt x="90744" y="134620"/>
                </a:moveTo>
                <a:lnTo>
                  <a:pt x="71120" y="134620"/>
                </a:lnTo>
                <a:lnTo>
                  <a:pt x="76200" y="144145"/>
                </a:lnTo>
                <a:lnTo>
                  <a:pt x="84137" y="152717"/>
                </a:lnTo>
                <a:lnTo>
                  <a:pt x="95408" y="158908"/>
                </a:lnTo>
                <a:lnTo>
                  <a:pt x="110490" y="161290"/>
                </a:lnTo>
                <a:lnTo>
                  <a:pt x="134223" y="154007"/>
                </a:lnTo>
                <a:lnTo>
                  <a:pt x="134577" y="153670"/>
                </a:lnTo>
                <a:lnTo>
                  <a:pt x="110490" y="153670"/>
                </a:lnTo>
                <a:lnTo>
                  <a:pt x="100885" y="151685"/>
                </a:lnTo>
                <a:lnTo>
                  <a:pt x="94615" y="146367"/>
                </a:lnTo>
                <a:lnTo>
                  <a:pt x="91201" y="138668"/>
                </a:lnTo>
                <a:lnTo>
                  <a:pt x="90744" y="134620"/>
                </a:lnTo>
                <a:close/>
              </a:path>
              <a:path w="177800" h="161289">
                <a:moveTo>
                  <a:pt x="91386" y="7620"/>
                </a:moveTo>
                <a:lnTo>
                  <a:pt x="67310" y="7620"/>
                </a:lnTo>
                <a:lnTo>
                  <a:pt x="73501" y="8532"/>
                </a:lnTo>
                <a:lnTo>
                  <a:pt x="79692" y="12064"/>
                </a:lnTo>
                <a:lnTo>
                  <a:pt x="84455" y="19407"/>
                </a:lnTo>
                <a:lnTo>
                  <a:pt x="86356" y="31730"/>
                </a:lnTo>
                <a:lnTo>
                  <a:pt x="85351" y="42862"/>
                </a:lnTo>
                <a:lnTo>
                  <a:pt x="76180" y="84256"/>
                </a:lnTo>
                <a:lnTo>
                  <a:pt x="62150" y="131702"/>
                </a:lnTo>
                <a:lnTo>
                  <a:pt x="34290" y="153670"/>
                </a:lnTo>
                <a:lnTo>
                  <a:pt x="53751" y="153670"/>
                </a:lnTo>
                <a:lnTo>
                  <a:pt x="60642" y="148431"/>
                </a:lnTo>
                <a:lnTo>
                  <a:pt x="68024" y="139322"/>
                </a:lnTo>
                <a:lnTo>
                  <a:pt x="71120" y="134620"/>
                </a:lnTo>
                <a:lnTo>
                  <a:pt x="90744" y="134620"/>
                </a:lnTo>
                <a:lnTo>
                  <a:pt x="90170" y="129540"/>
                </a:lnTo>
                <a:lnTo>
                  <a:pt x="90626" y="123705"/>
                </a:lnTo>
                <a:lnTo>
                  <a:pt x="91916" y="117157"/>
                </a:lnTo>
                <a:lnTo>
                  <a:pt x="93920" y="109180"/>
                </a:lnTo>
                <a:lnTo>
                  <a:pt x="96520" y="99060"/>
                </a:lnTo>
                <a:lnTo>
                  <a:pt x="109220" y="50800"/>
                </a:lnTo>
                <a:lnTo>
                  <a:pt x="111720" y="39766"/>
                </a:lnTo>
                <a:lnTo>
                  <a:pt x="116718" y="27940"/>
                </a:lnTo>
                <a:lnTo>
                  <a:pt x="106680" y="27940"/>
                </a:lnTo>
                <a:lnTo>
                  <a:pt x="98405" y="13394"/>
                </a:lnTo>
                <a:lnTo>
                  <a:pt x="91386" y="7620"/>
                </a:lnTo>
                <a:close/>
              </a:path>
              <a:path w="177800" h="161289">
                <a:moveTo>
                  <a:pt x="166370" y="102870"/>
                </a:moveTo>
                <a:lnTo>
                  <a:pt x="158750" y="102870"/>
                </a:lnTo>
                <a:lnTo>
                  <a:pt x="158750" y="105410"/>
                </a:lnTo>
                <a:lnTo>
                  <a:pt x="157480" y="106680"/>
                </a:lnTo>
                <a:lnTo>
                  <a:pt x="146923" y="130095"/>
                </a:lnTo>
                <a:lnTo>
                  <a:pt x="133985" y="144462"/>
                </a:lnTo>
                <a:lnTo>
                  <a:pt x="121046" y="151685"/>
                </a:lnTo>
                <a:lnTo>
                  <a:pt x="110490" y="153670"/>
                </a:lnTo>
                <a:lnTo>
                  <a:pt x="134577" y="153670"/>
                </a:lnTo>
                <a:lnTo>
                  <a:pt x="151765" y="137318"/>
                </a:lnTo>
                <a:lnTo>
                  <a:pt x="162639" y="118963"/>
                </a:lnTo>
                <a:lnTo>
                  <a:pt x="166370" y="106680"/>
                </a:lnTo>
                <a:lnTo>
                  <a:pt x="166370" y="102870"/>
                </a:lnTo>
                <a:close/>
              </a:path>
              <a:path w="177800" h="161289">
                <a:moveTo>
                  <a:pt x="68580" y="0"/>
                </a:moveTo>
                <a:lnTo>
                  <a:pt x="44112" y="7461"/>
                </a:lnTo>
                <a:lnTo>
                  <a:pt x="26193" y="24447"/>
                </a:lnTo>
                <a:lnTo>
                  <a:pt x="15180" y="42862"/>
                </a:lnTo>
                <a:lnTo>
                  <a:pt x="11430" y="54610"/>
                </a:lnTo>
                <a:lnTo>
                  <a:pt x="11430" y="58420"/>
                </a:lnTo>
                <a:lnTo>
                  <a:pt x="17780" y="58420"/>
                </a:lnTo>
                <a:lnTo>
                  <a:pt x="19050" y="57150"/>
                </a:lnTo>
                <a:lnTo>
                  <a:pt x="20320" y="54610"/>
                </a:lnTo>
                <a:lnTo>
                  <a:pt x="31412" y="31730"/>
                </a:lnTo>
                <a:lnTo>
                  <a:pt x="44291" y="17303"/>
                </a:lnTo>
                <a:lnTo>
                  <a:pt x="56931" y="9782"/>
                </a:lnTo>
                <a:lnTo>
                  <a:pt x="67310" y="7620"/>
                </a:lnTo>
                <a:lnTo>
                  <a:pt x="91386" y="7620"/>
                </a:lnTo>
                <a:lnTo>
                  <a:pt x="88106" y="4921"/>
                </a:lnTo>
                <a:lnTo>
                  <a:pt x="77569" y="972"/>
                </a:lnTo>
                <a:lnTo>
                  <a:pt x="68580" y="0"/>
                </a:lnTo>
                <a:close/>
              </a:path>
              <a:path w="177800" h="161289">
                <a:moveTo>
                  <a:pt x="169001" y="7620"/>
                </a:moveTo>
                <a:lnTo>
                  <a:pt x="153670" y="7620"/>
                </a:lnTo>
                <a:lnTo>
                  <a:pt x="161290" y="12700"/>
                </a:lnTo>
                <a:lnTo>
                  <a:pt x="152400" y="13970"/>
                </a:lnTo>
                <a:lnTo>
                  <a:pt x="144780" y="22860"/>
                </a:lnTo>
                <a:lnTo>
                  <a:pt x="144780" y="38100"/>
                </a:lnTo>
                <a:lnTo>
                  <a:pt x="148590" y="44450"/>
                </a:lnTo>
                <a:lnTo>
                  <a:pt x="158750" y="44450"/>
                </a:lnTo>
                <a:lnTo>
                  <a:pt x="164941" y="43219"/>
                </a:lnTo>
                <a:lnTo>
                  <a:pt x="171132" y="39369"/>
                </a:lnTo>
                <a:lnTo>
                  <a:pt x="175895" y="32662"/>
                </a:lnTo>
                <a:lnTo>
                  <a:pt x="177800" y="22860"/>
                </a:lnTo>
                <a:lnTo>
                  <a:pt x="174228" y="11787"/>
                </a:lnTo>
                <a:lnTo>
                  <a:pt x="169001" y="7620"/>
                </a:lnTo>
                <a:close/>
              </a:path>
              <a:path w="177800" h="161289">
                <a:moveTo>
                  <a:pt x="143510" y="0"/>
                </a:moveTo>
                <a:lnTo>
                  <a:pt x="130254" y="3115"/>
                </a:lnTo>
                <a:lnTo>
                  <a:pt x="119380" y="10636"/>
                </a:lnTo>
                <a:lnTo>
                  <a:pt x="111363" y="19823"/>
                </a:lnTo>
                <a:lnTo>
                  <a:pt x="106680" y="27940"/>
                </a:lnTo>
                <a:lnTo>
                  <a:pt x="116718" y="27940"/>
                </a:lnTo>
                <a:lnTo>
                  <a:pt x="117792" y="25400"/>
                </a:lnTo>
                <a:lnTo>
                  <a:pt x="128150" y="12938"/>
                </a:lnTo>
                <a:lnTo>
                  <a:pt x="143510" y="7620"/>
                </a:lnTo>
                <a:lnTo>
                  <a:pt x="169001" y="7620"/>
                </a:lnTo>
                <a:lnTo>
                  <a:pt x="165417" y="4762"/>
                </a:lnTo>
                <a:lnTo>
                  <a:pt x="154225" y="1071"/>
                </a:lnTo>
                <a:lnTo>
                  <a:pt x="143510" y="0"/>
                </a:lnTo>
                <a:close/>
              </a:path>
            </a:pathLst>
          </a:custGeom>
          <a:solidFill>
            <a:srgbClr val="000000"/>
          </a:solidFill>
        </p:spPr>
        <p:txBody>
          <a:bodyPr wrap="square" lIns="0" tIns="0" rIns="0" bIns="0" rtlCol="0"/>
          <a:lstStyle/>
          <a:p>
            <a:endParaRPr sz="1632"/>
          </a:p>
        </p:txBody>
      </p:sp>
      <p:sp>
        <p:nvSpPr>
          <p:cNvPr id="48" name="object 48"/>
          <p:cNvSpPr/>
          <p:nvPr/>
        </p:nvSpPr>
        <p:spPr>
          <a:xfrm>
            <a:off x="1829951" y="3181184"/>
            <a:ext cx="43762" cy="0"/>
          </a:xfrm>
          <a:custGeom>
            <a:avLst/>
            <a:gdLst/>
            <a:ahLst/>
            <a:cxnLst/>
            <a:rect l="l" t="t" r="r" b="b"/>
            <a:pathLst>
              <a:path w="48260">
                <a:moveTo>
                  <a:pt x="0" y="0"/>
                </a:moveTo>
                <a:lnTo>
                  <a:pt x="48259" y="0"/>
                </a:lnTo>
              </a:path>
            </a:pathLst>
          </a:custGeom>
          <a:ln w="13969">
            <a:solidFill>
              <a:srgbClr val="000000"/>
            </a:solidFill>
          </a:ln>
        </p:spPr>
        <p:txBody>
          <a:bodyPr wrap="square" lIns="0" tIns="0" rIns="0" bIns="0" rtlCol="0"/>
          <a:lstStyle/>
          <a:p>
            <a:endParaRPr sz="1632"/>
          </a:p>
        </p:txBody>
      </p:sp>
      <p:sp>
        <p:nvSpPr>
          <p:cNvPr id="49" name="object 49"/>
          <p:cNvSpPr/>
          <p:nvPr/>
        </p:nvSpPr>
        <p:spPr>
          <a:xfrm>
            <a:off x="1867379" y="2878879"/>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50" name="object 50"/>
          <p:cNvSpPr/>
          <p:nvPr/>
        </p:nvSpPr>
        <p:spPr>
          <a:xfrm>
            <a:off x="1829951" y="2871968"/>
            <a:ext cx="43762" cy="0"/>
          </a:xfrm>
          <a:custGeom>
            <a:avLst/>
            <a:gdLst/>
            <a:ahLst/>
            <a:cxnLst/>
            <a:rect l="l" t="t" r="r" b="b"/>
            <a:pathLst>
              <a:path w="48260">
                <a:moveTo>
                  <a:pt x="0" y="0"/>
                </a:moveTo>
                <a:lnTo>
                  <a:pt x="48259" y="0"/>
                </a:lnTo>
              </a:path>
            </a:pathLst>
          </a:custGeom>
          <a:ln w="15240">
            <a:solidFill>
              <a:srgbClr val="000000"/>
            </a:solidFill>
          </a:ln>
        </p:spPr>
        <p:txBody>
          <a:bodyPr wrap="square" lIns="0" tIns="0" rIns="0" bIns="0" rtlCol="0"/>
          <a:lstStyle/>
          <a:p>
            <a:endParaRPr sz="1632"/>
          </a:p>
        </p:txBody>
      </p:sp>
      <p:sp>
        <p:nvSpPr>
          <p:cNvPr id="51" name="object 51"/>
          <p:cNvSpPr/>
          <p:nvPr/>
        </p:nvSpPr>
        <p:spPr>
          <a:xfrm>
            <a:off x="1384267" y="3243947"/>
            <a:ext cx="529753" cy="0"/>
          </a:xfrm>
          <a:custGeom>
            <a:avLst/>
            <a:gdLst/>
            <a:ahLst/>
            <a:cxnLst/>
            <a:rect l="l" t="t" r="r" b="b"/>
            <a:pathLst>
              <a:path w="584200">
                <a:moveTo>
                  <a:pt x="0" y="0"/>
                </a:moveTo>
                <a:lnTo>
                  <a:pt x="584199" y="0"/>
                </a:lnTo>
              </a:path>
            </a:pathLst>
          </a:custGeom>
          <a:ln w="15239">
            <a:solidFill>
              <a:srgbClr val="000000"/>
            </a:solidFill>
          </a:ln>
        </p:spPr>
        <p:txBody>
          <a:bodyPr wrap="square" lIns="0" tIns="0" rIns="0" bIns="0" rtlCol="0"/>
          <a:lstStyle/>
          <a:p>
            <a:endParaRPr sz="1632"/>
          </a:p>
        </p:txBody>
      </p:sp>
      <p:sp>
        <p:nvSpPr>
          <p:cNvPr id="52" name="object 52"/>
          <p:cNvSpPr/>
          <p:nvPr/>
        </p:nvSpPr>
        <p:spPr>
          <a:xfrm>
            <a:off x="1520161" y="3321107"/>
            <a:ext cx="153168" cy="228024"/>
          </a:xfrm>
          <a:custGeom>
            <a:avLst/>
            <a:gdLst/>
            <a:ahLst/>
            <a:cxnLst/>
            <a:rect l="l" t="t" r="r" b="b"/>
            <a:pathLst>
              <a:path w="168910" h="251460">
                <a:moveTo>
                  <a:pt x="86360" y="90170"/>
                </a:moveTo>
                <a:lnTo>
                  <a:pt x="55185" y="99119"/>
                </a:lnTo>
                <a:lnTo>
                  <a:pt x="27463" y="122713"/>
                </a:lnTo>
                <a:lnTo>
                  <a:pt x="7600" y="156071"/>
                </a:lnTo>
                <a:lnTo>
                  <a:pt x="0" y="194310"/>
                </a:lnTo>
                <a:lnTo>
                  <a:pt x="3432" y="217170"/>
                </a:lnTo>
                <a:lnTo>
                  <a:pt x="13176" y="235267"/>
                </a:lnTo>
                <a:lnTo>
                  <a:pt x="28396" y="247173"/>
                </a:lnTo>
                <a:lnTo>
                  <a:pt x="48260" y="251460"/>
                </a:lnTo>
                <a:lnTo>
                  <a:pt x="55046" y="250666"/>
                </a:lnTo>
                <a:lnTo>
                  <a:pt x="65404" y="247014"/>
                </a:lnTo>
                <a:lnTo>
                  <a:pt x="70392" y="243840"/>
                </a:lnTo>
                <a:lnTo>
                  <a:pt x="48260" y="243840"/>
                </a:lnTo>
                <a:lnTo>
                  <a:pt x="37187" y="240446"/>
                </a:lnTo>
                <a:lnTo>
                  <a:pt x="30162" y="231933"/>
                </a:lnTo>
                <a:lnTo>
                  <a:pt x="26471" y="220801"/>
                </a:lnTo>
                <a:lnTo>
                  <a:pt x="25400" y="209550"/>
                </a:lnTo>
                <a:lnTo>
                  <a:pt x="27324" y="192266"/>
                </a:lnTo>
                <a:lnTo>
                  <a:pt x="38794" y="148649"/>
                </a:lnTo>
                <a:lnTo>
                  <a:pt x="65087" y="107950"/>
                </a:lnTo>
                <a:lnTo>
                  <a:pt x="86360" y="99060"/>
                </a:lnTo>
                <a:lnTo>
                  <a:pt x="108508" y="99060"/>
                </a:lnTo>
                <a:lnTo>
                  <a:pt x="105727" y="96361"/>
                </a:lnTo>
                <a:lnTo>
                  <a:pt x="96877" y="91777"/>
                </a:lnTo>
                <a:lnTo>
                  <a:pt x="86360" y="90170"/>
                </a:lnTo>
                <a:close/>
              </a:path>
              <a:path w="168910" h="251460">
                <a:moveTo>
                  <a:pt x="115569" y="223520"/>
                </a:moveTo>
                <a:lnTo>
                  <a:pt x="93980" y="223520"/>
                </a:lnTo>
                <a:lnTo>
                  <a:pt x="97690" y="234314"/>
                </a:lnTo>
                <a:lnTo>
                  <a:pt x="104616" y="243204"/>
                </a:lnTo>
                <a:lnTo>
                  <a:pt x="114161" y="249237"/>
                </a:lnTo>
                <a:lnTo>
                  <a:pt x="125730" y="251460"/>
                </a:lnTo>
                <a:lnTo>
                  <a:pt x="135076" y="250070"/>
                </a:lnTo>
                <a:lnTo>
                  <a:pt x="142398" y="246062"/>
                </a:lnTo>
                <a:lnTo>
                  <a:pt x="144365" y="243840"/>
                </a:lnTo>
                <a:lnTo>
                  <a:pt x="116839" y="243840"/>
                </a:lnTo>
                <a:lnTo>
                  <a:pt x="115649" y="234314"/>
                </a:lnTo>
                <a:lnTo>
                  <a:pt x="115569" y="223520"/>
                </a:lnTo>
                <a:close/>
              </a:path>
              <a:path w="168910" h="251460">
                <a:moveTo>
                  <a:pt x="108508" y="99060"/>
                </a:moveTo>
                <a:lnTo>
                  <a:pt x="86360" y="99060"/>
                </a:lnTo>
                <a:lnTo>
                  <a:pt x="100905" y="103643"/>
                </a:lnTo>
                <a:lnTo>
                  <a:pt x="109378" y="113823"/>
                </a:lnTo>
                <a:lnTo>
                  <a:pt x="113327" y="124241"/>
                </a:lnTo>
                <a:lnTo>
                  <a:pt x="114300" y="129540"/>
                </a:lnTo>
                <a:lnTo>
                  <a:pt x="114300" y="133350"/>
                </a:lnTo>
                <a:lnTo>
                  <a:pt x="113030" y="135890"/>
                </a:lnTo>
                <a:lnTo>
                  <a:pt x="95250" y="204470"/>
                </a:lnTo>
                <a:lnTo>
                  <a:pt x="93980" y="210820"/>
                </a:lnTo>
                <a:lnTo>
                  <a:pt x="93980" y="212090"/>
                </a:lnTo>
                <a:lnTo>
                  <a:pt x="88900" y="218440"/>
                </a:lnTo>
                <a:lnTo>
                  <a:pt x="77013" y="230445"/>
                </a:lnTo>
                <a:lnTo>
                  <a:pt x="66198" y="238283"/>
                </a:lnTo>
                <a:lnTo>
                  <a:pt x="56574" y="242550"/>
                </a:lnTo>
                <a:lnTo>
                  <a:pt x="48260" y="243840"/>
                </a:lnTo>
                <a:lnTo>
                  <a:pt x="70392" y="243840"/>
                </a:lnTo>
                <a:lnTo>
                  <a:pt x="78620" y="238601"/>
                </a:lnTo>
                <a:lnTo>
                  <a:pt x="93980" y="223520"/>
                </a:lnTo>
                <a:lnTo>
                  <a:pt x="115569" y="223520"/>
                </a:lnTo>
                <a:lnTo>
                  <a:pt x="115569" y="218440"/>
                </a:lnTo>
                <a:lnTo>
                  <a:pt x="116839" y="215900"/>
                </a:lnTo>
                <a:lnTo>
                  <a:pt x="118110" y="209550"/>
                </a:lnTo>
                <a:lnTo>
                  <a:pt x="142090" y="113030"/>
                </a:lnTo>
                <a:lnTo>
                  <a:pt x="119380" y="113030"/>
                </a:lnTo>
                <a:lnTo>
                  <a:pt x="113149" y="103564"/>
                </a:lnTo>
                <a:lnTo>
                  <a:pt x="108508" y="99060"/>
                </a:lnTo>
                <a:close/>
              </a:path>
              <a:path w="168910" h="251460">
                <a:moveTo>
                  <a:pt x="163830" y="193040"/>
                </a:moveTo>
                <a:lnTo>
                  <a:pt x="154939" y="193040"/>
                </a:lnTo>
                <a:lnTo>
                  <a:pt x="154939" y="194310"/>
                </a:lnTo>
                <a:lnTo>
                  <a:pt x="153669" y="199390"/>
                </a:lnTo>
                <a:lnTo>
                  <a:pt x="149324" y="215979"/>
                </a:lnTo>
                <a:lnTo>
                  <a:pt x="143668" y="230187"/>
                </a:lnTo>
                <a:lnTo>
                  <a:pt x="136346" y="240109"/>
                </a:lnTo>
                <a:lnTo>
                  <a:pt x="127000" y="243840"/>
                </a:lnTo>
                <a:lnTo>
                  <a:pt x="144365" y="243840"/>
                </a:lnTo>
                <a:lnTo>
                  <a:pt x="162937" y="200064"/>
                </a:lnTo>
                <a:lnTo>
                  <a:pt x="163830" y="195580"/>
                </a:lnTo>
                <a:lnTo>
                  <a:pt x="163830" y="193040"/>
                </a:lnTo>
                <a:close/>
              </a:path>
              <a:path w="168910" h="251460">
                <a:moveTo>
                  <a:pt x="168910" y="0"/>
                </a:moveTo>
                <a:lnTo>
                  <a:pt x="165100" y="0"/>
                </a:lnTo>
                <a:lnTo>
                  <a:pt x="156170" y="615"/>
                </a:lnTo>
                <a:lnTo>
                  <a:pt x="142239" y="2063"/>
                </a:lnTo>
                <a:lnTo>
                  <a:pt x="128309" y="3750"/>
                </a:lnTo>
                <a:lnTo>
                  <a:pt x="119380" y="5080"/>
                </a:lnTo>
                <a:lnTo>
                  <a:pt x="116839" y="5080"/>
                </a:lnTo>
                <a:lnTo>
                  <a:pt x="115569" y="6350"/>
                </a:lnTo>
                <a:lnTo>
                  <a:pt x="115569" y="15240"/>
                </a:lnTo>
                <a:lnTo>
                  <a:pt x="139700" y="15240"/>
                </a:lnTo>
                <a:lnTo>
                  <a:pt x="140969" y="17780"/>
                </a:lnTo>
                <a:lnTo>
                  <a:pt x="140969" y="21590"/>
                </a:lnTo>
                <a:lnTo>
                  <a:pt x="139700" y="29210"/>
                </a:lnTo>
                <a:lnTo>
                  <a:pt x="119380" y="113030"/>
                </a:lnTo>
                <a:lnTo>
                  <a:pt x="142090" y="113030"/>
                </a:lnTo>
                <a:lnTo>
                  <a:pt x="168910" y="5080"/>
                </a:lnTo>
                <a:lnTo>
                  <a:pt x="168910" y="0"/>
                </a:lnTo>
                <a:close/>
              </a:path>
            </a:pathLst>
          </a:custGeom>
          <a:solidFill>
            <a:srgbClr val="000000"/>
          </a:solidFill>
        </p:spPr>
        <p:txBody>
          <a:bodyPr wrap="square" lIns="0" tIns="0" rIns="0" bIns="0" rtlCol="0"/>
          <a:lstStyle/>
          <a:p>
            <a:endParaRPr sz="1632"/>
          </a:p>
        </p:txBody>
      </p:sp>
      <p:sp>
        <p:nvSpPr>
          <p:cNvPr id="53" name="object 53"/>
          <p:cNvSpPr/>
          <p:nvPr/>
        </p:nvSpPr>
        <p:spPr>
          <a:xfrm>
            <a:off x="1681390" y="3342989"/>
            <a:ext cx="99041" cy="204991"/>
          </a:xfrm>
          <a:custGeom>
            <a:avLst/>
            <a:gdLst/>
            <a:ahLst/>
            <a:cxnLst/>
            <a:rect l="l" t="t" r="r" b="b"/>
            <a:pathLst>
              <a:path w="109219" h="226060">
                <a:moveTo>
                  <a:pt x="64769" y="80010"/>
                </a:moveTo>
                <a:lnTo>
                  <a:pt x="40639" y="80010"/>
                </a:lnTo>
                <a:lnTo>
                  <a:pt x="26292" y="139104"/>
                </a:lnTo>
                <a:lnTo>
                  <a:pt x="18256" y="171767"/>
                </a:lnTo>
                <a:lnTo>
                  <a:pt x="14743" y="186809"/>
                </a:lnTo>
                <a:lnTo>
                  <a:pt x="13969" y="193039"/>
                </a:lnTo>
                <a:lnTo>
                  <a:pt x="16450" y="206236"/>
                </a:lnTo>
                <a:lnTo>
                  <a:pt x="23336" y="216693"/>
                </a:lnTo>
                <a:lnTo>
                  <a:pt x="33793" y="223579"/>
                </a:lnTo>
                <a:lnTo>
                  <a:pt x="46989" y="226060"/>
                </a:lnTo>
                <a:lnTo>
                  <a:pt x="69609" y="218439"/>
                </a:lnTo>
                <a:lnTo>
                  <a:pt x="40639" y="218439"/>
                </a:lnTo>
                <a:lnTo>
                  <a:pt x="36830" y="214629"/>
                </a:lnTo>
                <a:lnTo>
                  <a:pt x="36830" y="190500"/>
                </a:lnTo>
                <a:lnTo>
                  <a:pt x="39369" y="185419"/>
                </a:lnTo>
                <a:lnTo>
                  <a:pt x="64769" y="80010"/>
                </a:lnTo>
                <a:close/>
              </a:path>
              <a:path w="109219" h="226060">
                <a:moveTo>
                  <a:pt x="102869" y="167639"/>
                </a:moveTo>
                <a:lnTo>
                  <a:pt x="96519" y="167639"/>
                </a:lnTo>
                <a:lnTo>
                  <a:pt x="95250" y="168910"/>
                </a:lnTo>
                <a:lnTo>
                  <a:pt x="93980" y="172719"/>
                </a:lnTo>
                <a:lnTo>
                  <a:pt x="82014" y="195401"/>
                </a:lnTo>
                <a:lnTo>
                  <a:pt x="69691" y="209391"/>
                </a:lnTo>
                <a:lnTo>
                  <a:pt x="58082" y="216475"/>
                </a:lnTo>
                <a:lnTo>
                  <a:pt x="48260" y="218439"/>
                </a:lnTo>
                <a:lnTo>
                  <a:pt x="69609" y="218439"/>
                </a:lnTo>
                <a:lnTo>
                  <a:pt x="71258" y="217884"/>
                </a:lnTo>
                <a:lnTo>
                  <a:pt x="88741" y="199707"/>
                </a:lnTo>
                <a:lnTo>
                  <a:pt x="99317" y="181054"/>
                </a:lnTo>
                <a:lnTo>
                  <a:pt x="102752" y="171767"/>
                </a:lnTo>
                <a:lnTo>
                  <a:pt x="102869" y="167639"/>
                </a:lnTo>
                <a:close/>
              </a:path>
              <a:path w="109219" h="226060">
                <a:moveTo>
                  <a:pt x="109219" y="68579"/>
                </a:moveTo>
                <a:lnTo>
                  <a:pt x="0" y="68579"/>
                </a:lnTo>
                <a:lnTo>
                  <a:pt x="0" y="80010"/>
                </a:lnTo>
                <a:lnTo>
                  <a:pt x="109219" y="80010"/>
                </a:lnTo>
                <a:lnTo>
                  <a:pt x="109219" y="68579"/>
                </a:lnTo>
                <a:close/>
              </a:path>
              <a:path w="109219" h="226060">
                <a:moveTo>
                  <a:pt x="78739" y="0"/>
                </a:moveTo>
                <a:lnTo>
                  <a:pt x="60960" y="0"/>
                </a:lnTo>
                <a:lnTo>
                  <a:pt x="58380" y="12858"/>
                </a:lnTo>
                <a:lnTo>
                  <a:pt x="44450" y="68579"/>
                </a:lnTo>
                <a:lnTo>
                  <a:pt x="68580" y="68579"/>
                </a:lnTo>
                <a:lnTo>
                  <a:pt x="76120" y="38735"/>
                </a:lnTo>
                <a:lnTo>
                  <a:pt x="80327" y="21272"/>
                </a:lnTo>
                <a:lnTo>
                  <a:pt x="82176" y="12700"/>
                </a:lnTo>
                <a:lnTo>
                  <a:pt x="82550" y="10160"/>
                </a:lnTo>
                <a:lnTo>
                  <a:pt x="82550" y="3810"/>
                </a:lnTo>
                <a:lnTo>
                  <a:pt x="78739" y="0"/>
                </a:lnTo>
                <a:close/>
              </a:path>
            </a:pathLst>
          </a:custGeom>
          <a:solidFill>
            <a:srgbClr val="000000"/>
          </a:solidFill>
        </p:spPr>
        <p:txBody>
          <a:bodyPr wrap="square" lIns="0" tIns="0" rIns="0" bIns="0" rtlCol="0"/>
          <a:lstStyle/>
          <a:p>
            <a:endParaRPr sz="1632"/>
          </a:p>
        </p:txBody>
      </p:sp>
      <p:sp>
        <p:nvSpPr>
          <p:cNvPr id="54" name="object 54"/>
          <p:cNvSpPr/>
          <p:nvPr/>
        </p:nvSpPr>
        <p:spPr>
          <a:xfrm>
            <a:off x="2059128" y="3212277"/>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55" name="object 55"/>
          <p:cNvSpPr/>
          <p:nvPr/>
        </p:nvSpPr>
        <p:spPr>
          <a:xfrm>
            <a:off x="2059128" y="3274467"/>
            <a:ext cx="215356" cy="0"/>
          </a:xfrm>
          <a:custGeom>
            <a:avLst/>
            <a:gdLst/>
            <a:ahLst/>
            <a:cxnLst/>
            <a:rect l="l" t="t" r="r" b="b"/>
            <a:pathLst>
              <a:path w="237489">
                <a:moveTo>
                  <a:pt x="0" y="0"/>
                </a:moveTo>
                <a:lnTo>
                  <a:pt x="237489" y="0"/>
                </a:lnTo>
              </a:path>
            </a:pathLst>
          </a:custGeom>
          <a:ln w="13969">
            <a:solidFill>
              <a:srgbClr val="000000"/>
            </a:solidFill>
          </a:ln>
        </p:spPr>
        <p:txBody>
          <a:bodyPr wrap="square" lIns="0" tIns="0" rIns="0" bIns="0" rtlCol="0"/>
          <a:lstStyle/>
          <a:p>
            <a:endParaRPr sz="1632"/>
          </a:p>
        </p:txBody>
      </p:sp>
      <p:sp>
        <p:nvSpPr>
          <p:cNvPr id="56" name="object 56"/>
          <p:cNvSpPr/>
          <p:nvPr/>
        </p:nvSpPr>
        <p:spPr>
          <a:xfrm>
            <a:off x="2405769" y="3243947"/>
            <a:ext cx="198082" cy="0"/>
          </a:xfrm>
          <a:custGeom>
            <a:avLst/>
            <a:gdLst/>
            <a:ahLst/>
            <a:cxnLst/>
            <a:rect l="l" t="t" r="r" b="b"/>
            <a:pathLst>
              <a:path w="218439">
                <a:moveTo>
                  <a:pt x="0" y="0"/>
                </a:moveTo>
                <a:lnTo>
                  <a:pt x="218439" y="0"/>
                </a:lnTo>
              </a:path>
            </a:pathLst>
          </a:custGeom>
          <a:ln w="15239">
            <a:solidFill>
              <a:srgbClr val="000000"/>
            </a:solidFill>
          </a:ln>
        </p:spPr>
        <p:txBody>
          <a:bodyPr wrap="square" lIns="0" tIns="0" rIns="0" bIns="0" rtlCol="0"/>
          <a:lstStyle/>
          <a:p>
            <a:endParaRPr sz="1632"/>
          </a:p>
        </p:txBody>
      </p:sp>
      <p:sp>
        <p:nvSpPr>
          <p:cNvPr id="57" name="object 57"/>
          <p:cNvSpPr/>
          <p:nvPr/>
        </p:nvSpPr>
        <p:spPr>
          <a:xfrm>
            <a:off x="2656826" y="3109207"/>
            <a:ext cx="107102" cy="215356"/>
          </a:xfrm>
          <a:custGeom>
            <a:avLst/>
            <a:gdLst/>
            <a:ahLst/>
            <a:cxnLst/>
            <a:rect l="l" t="t" r="r" b="b"/>
            <a:pathLst>
              <a:path w="118110" h="237489">
                <a:moveTo>
                  <a:pt x="118110" y="226060"/>
                </a:moveTo>
                <a:lnTo>
                  <a:pt x="1270" y="226060"/>
                </a:lnTo>
                <a:lnTo>
                  <a:pt x="1270" y="237489"/>
                </a:lnTo>
                <a:lnTo>
                  <a:pt x="13612" y="236755"/>
                </a:lnTo>
                <a:lnTo>
                  <a:pt x="29527" y="236378"/>
                </a:lnTo>
                <a:lnTo>
                  <a:pt x="118110" y="236220"/>
                </a:lnTo>
                <a:lnTo>
                  <a:pt x="118110" y="226060"/>
                </a:lnTo>
                <a:close/>
              </a:path>
              <a:path w="118110" h="237489">
                <a:moveTo>
                  <a:pt x="118110" y="236220"/>
                </a:moveTo>
                <a:lnTo>
                  <a:pt x="59690" y="236220"/>
                </a:lnTo>
                <a:lnTo>
                  <a:pt x="72925" y="236239"/>
                </a:lnTo>
                <a:lnTo>
                  <a:pt x="89376" y="236378"/>
                </a:lnTo>
                <a:lnTo>
                  <a:pt x="105588" y="236755"/>
                </a:lnTo>
                <a:lnTo>
                  <a:pt x="118110" y="237489"/>
                </a:lnTo>
                <a:lnTo>
                  <a:pt x="118110" y="236220"/>
                </a:lnTo>
                <a:close/>
              </a:path>
              <a:path w="118110" h="237489">
                <a:moveTo>
                  <a:pt x="72390" y="24129"/>
                </a:moveTo>
                <a:lnTo>
                  <a:pt x="45720" y="24129"/>
                </a:lnTo>
                <a:lnTo>
                  <a:pt x="45720" y="208279"/>
                </a:lnTo>
                <a:lnTo>
                  <a:pt x="45025" y="216951"/>
                </a:lnTo>
                <a:lnTo>
                  <a:pt x="41116" y="222408"/>
                </a:lnTo>
                <a:lnTo>
                  <a:pt x="31253" y="225246"/>
                </a:lnTo>
                <a:lnTo>
                  <a:pt x="12700" y="226060"/>
                </a:lnTo>
                <a:lnTo>
                  <a:pt x="106680" y="226060"/>
                </a:lnTo>
                <a:lnTo>
                  <a:pt x="87391" y="225246"/>
                </a:lnTo>
                <a:lnTo>
                  <a:pt x="77152" y="222408"/>
                </a:lnTo>
                <a:lnTo>
                  <a:pt x="73104" y="216951"/>
                </a:lnTo>
                <a:lnTo>
                  <a:pt x="72390" y="208279"/>
                </a:lnTo>
                <a:lnTo>
                  <a:pt x="72390" y="24129"/>
                </a:lnTo>
                <a:close/>
              </a:path>
              <a:path w="118110" h="237489">
                <a:moveTo>
                  <a:pt x="72390" y="0"/>
                </a:moveTo>
                <a:lnTo>
                  <a:pt x="64770" y="0"/>
                </a:lnTo>
                <a:lnTo>
                  <a:pt x="46970" y="13215"/>
                </a:lnTo>
                <a:lnTo>
                  <a:pt x="28098" y="20002"/>
                </a:lnTo>
                <a:lnTo>
                  <a:pt x="11370" y="22502"/>
                </a:lnTo>
                <a:lnTo>
                  <a:pt x="0" y="22860"/>
                </a:lnTo>
                <a:lnTo>
                  <a:pt x="0" y="34289"/>
                </a:lnTo>
                <a:lnTo>
                  <a:pt x="7322" y="34131"/>
                </a:lnTo>
                <a:lnTo>
                  <a:pt x="18573" y="33020"/>
                </a:lnTo>
                <a:lnTo>
                  <a:pt x="31968" y="30003"/>
                </a:lnTo>
                <a:lnTo>
                  <a:pt x="45720" y="24129"/>
                </a:lnTo>
                <a:lnTo>
                  <a:pt x="72390" y="24129"/>
                </a:lnTo>
                <a:lnTo>
                  <a:pt x="72390" y="0"/>
                </a:lnTo>
                <a:close/>
              </a:path>
            </a:pathLst>
          </a:custGeom>
          <a:solidFill>
            <a:srgbClr val="000000"/>
          </a:solidFill>
        </p:spPr>
        <p:txBody>
          <a:bodyPr wrap="square" lIns="0" tIns="0" rIns="0" bIns="0" rtlCol="0"/>
          <a:lstStyle/>
          <a:p>
            <a:endParaRPr sz="1632"/>
          </a:p>
        </p:txBody>
      </p:sp>
      <p:sp>
        <p:nvSpPr>
          <p:cNvPr id="58" name="object 58"/>
          <p:cNvSpPr/>
          <p:nvPr/>
        </p:nvSpPr>
        <p:spPr>
          <a:xfrm>
            <a:off x="2888306" y="3226673"/>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312" y="36730"/>
                </a:lnTo>
                <a:lnTo>
                  <a:pt x="32385" y="32861"/>
                </a:lnTo>
                <a:lnTo>
                  <a:pt x="36552" y="26848"/>
                </a:lnTo>
                <a:lnTo>
                  <a:pt x="38100" y="19050"/>
                </a:lnTo>
                <a:lnTo>
                  <a:pt x="36552" y="11787"/>
                </a:lnTo>
                <a:lnTo>
                  <a:pt x="32385" y="5715"/>
                </a:lnTo>
                <a:lnTo>
                  <a:pt x="26312" y="1547"/>
                </a:lnTo>
                <a:lnTo>
                  <a:pt x="19050" y="0"/>
                </a:lnTo>
                <a:close/>
              </a:path>
            </a:pathLst>
          </a:custGeom>
          <a:solidFill>
            <a:srgbClr val="000000"/>
          </a:solidFill>
        </p:spPr>
        <p:txBody>
          <a:bodyPr wrap="square" lIns="0" tIns="0" rIns="0" bIns="0" rtlCol="0"/>
          <a:lstStyle/>
          <a:p>
            <a:endParaRPr sz="1632"/>
          </a:p>
        </p:txBody>
      </p:sp>
      <p:sp>
        <p:nvSpPr>
          <p:cNvPr id="59" name="object 59"/>
          <p:cNvSpPr/>
          <p:nvPr/>
        </p:nvSpPr>
        <p:spPr>
          <a:xfrm>
            <a:off x="3029958" y="3181760"/>
            <a:ext cx="141651" cy="146258"/>
          </a:xfrm>
          <a:custGeom>
            <a:avLst/>
            <a:gdLst/>
            <a:ahLst/>
            <a:cxnLst/>
            <a:rect l="l" t="t" r="r" b="b"/>
            <a:pathLst>
              <a:path w="156210" h="161289">
                <a:moveTo>
                  <a:pt x="66594" y="7619"/>
                </a:moveTo>
                <a:lnTo>
                  <a:pt x="53339" y="7619"/>
                </a:lnTo>
                <a:lnTo>
                  <a:pt x="53339" y="19050"/>
                </a:lnTo>
                <a:lnTo>
                  <a:pt x="52933" y="25400"/>
                </a:lnTo>
                <a:lnTo>
                  <a:pt x="38655" y="71298"/>
                </a:lnTo>
                <a:lnTo>
                  <a:pt x="32385" y="90646"/>
                </a:lnTo>
                <a:lnTo>
                  <a:pt x="28971" y="104993"/>
                </a:lnTo>
                <a:lnTo>
                  <a:pt x="27939" y="116839"/>
                </a:lnTo>
                <a:lnTo>
                  <a:pt x="32980" y="140394"/>
                </a:lnTo>
                <a:lnTo>
                  <a:pt x="45402" y="153828"/>
                </a:lnTo>
                <a:lnTo>
                  <a:pt x="61158" y="159881"/>
                </a:lnTo>
                <a:lnTo>
                  <a:pt x="76200" y="161289"/>
                </a:lnTo>
                <a:lnTo>
                  <a:pt x="91528" y="153669"/>
                </a:lnTo>
                <a:lnTo>
                  <a:pt x="77469" y="153669"/>
                </a:lnTo>
                <a:lnTo>
                  <a:pt x="65266" y="151407"/>
                </a:lnTo>
                <a:lnTo>
                  <a:pt x="56991" y="145097"/>
                </a:lnTo>
                <a:lnTo>
                  <a:pt x="52288" y="135453"/>
                </a:lnTo>
                <a:lnTo>
                  <a:pt x="50800" y="123189"/>
                </a:lnTo>
                <a:lnTo>
                  <a:pt x="52546" y="107017"/>
                </a:lnTo>
                <a:lnTo>
                  <a:pt x="63658" y="69433"/>
                </a:lnTo>
                <a:lnTo>
                  <a:pt x="76200" y="36829"/>
                </a:lnTo>
                <a:lnTo>
                  <a:pt x="76200" y="29210"/>
                </a:lnTo>
                <a:lnTo>
                  <a:pt x="73957" y="17680"/>
                </a:lnTo>
                <a:lnTo>
                  <a:pt x="67786" y="8413"/>
                </a:lnTo>
                <a:lnTo>
                  <a:pt x="66594" y="7619"/>
                </a:lnTo>
                <a:close/>
              </a:path>
              <a:path w="156210" h="161289">
                <a:moveTo>
                  <a:pt x="140969" y="0"/>
                </a:moveTo>
                <a:lnTo>
                  <a:pt x="121919" y="22860"/>
                </a:lnTo>
                <a:lnTo>
                  <a:pt x="124459" y="24129"/>
                </a:lnTo>
                <a:lnTo>
                  <a:pt x="128269" y="27939"/>
                </a:lnTo>
                <a:lnTo>
                  <a:pt x="133469" y="33932"/>
                </a:lnTo>
                <a:lnTo>
                  <a:pt x="137477" y="40639"/>
                </a:lnTo>
                <a:lnTo>
                  <a:pt x="140057" y="48299"/>
                </a:lnTo>
                <a:lnTo>
                  <a:pt x="140969" y="57150"/>
                </a:lnTo>
                <a:lnTo>
                  <a:pt x="136941" y="78660"/>
                </a:lnTo>
                <a:lnTo>
                  <a:pt x="124936" y="111124"/>
                </a:lnTo>
                <a:lnTo>
                  <a:pt x="105072" y="140731"/>
                </a:lnTo>
                <a:lnTo>
                  <a:pt x="77469" y="153669"/>
                </a:lnTo>
                <a:lnTo>
                  <a:pt x="91528" y="153669"/>
                </a:lnTo>
                <a:lnTo>
                  <a:pt x="113883" y="142557"/>
                </a:lnTo>
                <a:lnTo>
                  <a:pt x="138588" y="100012"/>
                </a:lnTo>
                <a:lnTo>
                  <a:pt x="152102" y="54133"/>
                </a:lnTo>
                <a:lnTo>
                  <a:pt x="156209" y="25400"/>
                </a:lnTo>
                <a:lnTo>
                  <a:pt x="154543" y="13394"/>
                </a:lnTo>
                <a:lnTo>
                  <a:pt x="150495" y="5556"/>
                </a:lnTo>
                <a:lnTo>
                  <a:pt x="145494" y="1289"/>
                </a:lnTo>
                <a:lnTo>
                  <a:pt x="140969" y="0"/>
                </a:lnTo>
                <a:close/>
              </a:path>
              <a:path w="156210" h="161289">
                <a:moveTo>
                  <a:pt x="46989" y="0"/>
                </a:moveTo>
                <a:lnTo>
                  <a:pt x="10636" y="26352"/>
                </a:lnTo>
                <a:lnTo>
                  <a:pt x="0" y="58419"/>
                </a:lnTo>
                <a:lnTo>
                  <a:pt x="7619" y="58419"/>
                </a:lnTo>
                <a:lnTo>
                  <a:pt x="7619" y="57150"/>
                </a:lnTo>
                <a:lnTo>
                  <a:pt x="8889" y="53339"/>
                </a:lnTo>
                <a:lnTo>
                  <a:pt x="17323" y="30658"/>
                </a:lnTo>
                <a:lnTo>
                  <a:pt x="26828" y="16668"/>
                </a:lnTo>
                <a:lnTo>
                  <a:pt x="36572" y="9584"/>
                </a:lnTo>
                <a:lnTo>
                  <a:pt x="45719" y="7619"/>
                </a:lnTo>
                <a:lnTo>
                  <a:pt x="66594" y="7619"/>
                </a:lnTo>
                <a:lnTo>
                  <a:pt x="58519" y="2242"/>
                </a:lnTo>
                <a:lnTo>
                  <a:pt x="46989" y="0"/>
                </a:lnTo>
                <a:close/>
              </a:path>
            </a:pathLst>
          </a:custGeom>
          <a:solidFill>
            <a:srgbClr val="000000"/>
          </a:solidFill>
        </p:spPr>
        <p:txBody>
          <a:bodyPr wrap="square" lIns="0" tIns="0" rIns="0" bIns="0" rtlCol="0"/>
          <a:lstStyle/>
          <a:p>
            <a:endParaRPr sz="1632"/>
          </a:p>
        </p:txBody>
      </p:sp>
      <p:sp>
        <p:nvSpPr>
          <p:cNvPr id="60" name="object 60"/>
          <p:cNvSpPr/>
          <p:nvPr/>
        </p:nvSpPr>
        <p:spPr>
          <a:xfrm>
            <a:off x="3293682" y="3212277"/>
            <a:ext cx="214205" cy="0"/>
          </a:xfrm>
          <a:custGeom>
            <a:avLst/>
            <a:gdLst/>
            <a:ahLst/>
            <a:cxnLst/>
            <a:rect l="l" t="t" r="r" b="b"/>
            <a:pathLst>
              <a:path w="236220">
                <a:moveTo>
                  <a:pt x="0" y="0"/>
                </a:moveTo>
                <a:lnTo>
                  <a:pt x="236220" y="0"/>
                </a:lnTo>
              </a:path>
            </a:pathLst>
          </a:custGeom>
          <a:ln w="13970">
            <a:solidFill>
              <a:srgbClr val="000000"/>
            </a:solidFill>
          </a:ln>
        </p:spPr>
        <p:txBody>
          <a:bodyPr wrap="square" lIns="0" tIns="0" rIns="0" bIns="0" rtlCol="0"/>
          <a:lstStyle/>
          <a:p>
            <a:endParaRPr sz="1632"/>
          </a:p>
        </p:txBody>
      </p:sp>
      <p:sp>
        <p:nvSpPr>
          <p:cNvPr id="61" name="object 61"/>
          <p:cNvSpPr/>
          <p:nvPr/>
        </p:nvSpPr>
        <p:spPr>
          <a:xfrm>
            <a:off x="3293682" y="3274467"/>
            <a:ext cx="214205" cy="0"/>
          </a:xfrm>
          <a:custGeom>
            <a:avLst/>
            <a:gdLst/>
            <a:ahLst/>
            <a:cxnLst/>
            <a:rect l="l" t="t" r="r" b="b"/>
            <a:pathLst>
              <a:path w="236220">
                <a:moveTo>
                  <a:pt x="0" y="0"/>
                </a:moveTo>
                <a:lnTo>
                  <a:pt x="236220" y="0"/>
                </a:lnTo>
              </a:path>
            </a:pathLst>
          </a:custGeom>
          <a:ln w="13969">
            <a:solidFill>
              <a:srgbClr val="000000"/>
            </a:solidFill>
          </a:ln>
        </p:spPr>
        <p:txBody>
          <a:bodyPr wrap="square" lIns="0" tIns="0" rIns="0" bIns="0" rtlCol="0"/>
          <a:lstStyle/>
          <a:p>
            <a:endParaRPr sz="1632"/>
          </a:p>
        </p:txBody>
      </p:sp>
      <p:sp>
        <p:nvSpPr>
          <p:cNvPr id="62" name="object 62"/>
          <p:cNvSpPr/>
          <p:nvPr/>
        </p:nvSpPr>
        <p:spPr>
          <a:xfrm>
            <a:off x="3640325" y="3243947"/>
            <a:ext cx="198082" cy="0"/>
          </a:xfrm>
          <a:custGeom>
            <a:avLst/>
            <a:gdLst/>
            <a:ahLst/>
            <a:cxnLst/>
            <a:rect l="l" t="t" r="r" b="b"/>
            <a:pathLst>
              <a:path w="218439">
                <a:moveTo>
                  <a:pt x="0" y="0"/>
                </a:moveTo>
                <a:lnTo>
                  <a:pt x="218439" y="0"/>
                </a:lnTo>
              </a:path>
            </a:pathLst>
          </a:custGeom>
          <a:ln w="15239">
            <a:solidFill>
              <a:srgbClr val="000000"/>
            </a:solidFill>
          </a:ln>
        </p:spPr>
        <p:txBody>
          <a:bodyPr wrap="square" lIns="0" tIns="0" rIns="0" bIns="0" rtlCol="0"/>
          <a:lstStyle/>
          <a:p>
            <a:endParaRPr sz="1632"/>
          </a:p>
        </p:txBody>
      </p:sp>
      <p:sp>
        <p:nvSpPr>
          <p:cNvPr id="63" name="object 63"/>
          <p:cNvSpPr/>
          <p:nvPr/>
        </p:nvSpPr>
        <p:spPr>
          <a:xfrm>
            <a:off x="3891382" y="3109207"/>
            <a:ext cx="107102" cy="215356"/>
          </a:xfrm>
          <a:custGeom>
            <a:avLst/>
            <a:gdLst/>
            <a:ahLst/>
            <a:cxnLst/>
            <a:rect l="l" t="t" r="r" b="b"/>
            <a:pathLst>
              <a:path w="118110" h="237489">
                <a:moveTo>
                  <a:pt x="118110" y="226060"/>
                </a:moveTo>
                <a:lnTo>
                  <a:pt x="2540" y="226060"/>
                </a:lnTo>
                <a:lnTo>
                  <a:pt x="2540" y="237489"/>
                </a:lnTo>
                <a:lnTo>
                  <a:pt x="14882" y="236755"/>
                </a:lnTo>
                <a:lnTo>
                  <a:pt x="30797" y="236378"/>
                </a:lnTo>
                <a:lnTo>
                  <a:pt x="118110" y="236220"/>
                </a:lnTo>
                <a:lnTo>
                  <a:pt x="118110" y="226060"/>
                </a:lnTo>
                <a:close/>
              </a:path>
              <a:path w="118110" h="237489">
                <a:moveTo>
                  <a:pt x="118110" y="236220"/>
                </a:moveTo>
                <a:lnTo>
                  <a:pt x="60960" y="236220"/>
                </a:lnTo>
                <a:lnTo>
                  <a:pt x="73997" y="236239"/>
                </a:lnTo>
                <a:lnTo>
                  <a:pt x="90011" y="236378"/>
                </a:lnTo>
                <a:lnTo>
                  <a:pt x="105787" y="236755"/>
                </a:lnTo>
                <a:lnTo>
                  <a:pt x="118110" y="237489"/>
                </a:lnTo>
                <a:lnTo>
                  <a:pt x="118110" y="236220"/>
                </a:lnTo>
                <a:close/>
              </a:path>
              <a:path w="118110" h="237489">
                <a:moveTo>
                  <a:pt x="73660" y="24129"/>
                </a:moveTo>
                <a:lnTo>
                  <a:pt x="45720" y="24129"/>
                </a:lnTo>
                <a:lnTo>
                  <a:pt x="45720" y="208279"/>
                </a:lnTo>
                <a:lnTo>
                  <a:pt x="45204" y="216951"/>
                </a:lnTo>
                <a:lnTo>
                  <a:pt x="41592" y="222408"/>
                </a:lnTo>
                <a:lnTo>
                  <a:pt x="31789" y="225246"/>
                </a:lnTo>
                <a:lnTo>
                  <a:pt x="12700" y="226060"/>
                </a:lnTo>
                <a:lnTo>
                  <a:pt x="106680" y="226060"/>
                </a:lnTo>
                <a:lnTo>
                  <a:pt x="88126" y="225246"/>
                </a:lnTo>
                <a:lnTo>
                  <a:pt x="78263" y="222408"/>
                </a:lnTo>
                <a:lnTo>
                  <a:pt x="74354" y="216951"/>
                </a:lnTo>
                <a:lnTo>
                  <a:pt x="73660" y="208279"/>
                </a:lnTo>
                <a:lnTo>
                  <a:pt x="73660" y="24129"/>
                </a:lnTo>
                <a:close/>
              </a:path>
              <a:path w="118110" h="237489">
                <a:moveTo>
                  <a:pt x="73660" y="0"/>
                </a:moveTo>
                <a:lnTo>
                  <a:pt x="64770" y="0"/>
                </a:lnTo>
                <a:lnTo>
                  <a:pt x="47148" y="13215"/>
                </a:lnTo>
                <a:lnTo>
                  <a:pt x="28575" y="20002"/>
                </a:lnTo>
                <a:lnTo>
                  <a:pt x="11906" y="22502"/>
                </a:lnTo>
                <a:lnTo>
                  <a:pt x="0" y="22860"/>
                </a:lnTo>
                <a:lnTo>
                  <a:pt x="0" y="34289"/>
                </a:lnTo>
                <a:lnTo>
                  <a:pt x="7858" y="34131"/>
                </a:lnTo>
                <a:lnTo>
                  <a:pt x="19050" y="33020"/>
                </a:lnTo>
                <a:lnTo>
                  <a:pt x="32146" y="30003"/>
                </a:lnTo>
                <a:lnTo>
                  <a:pt x="45720" y="24129"/>
                </a:lnTo>
                <a:lnTo>
                  <a:pt x="73660" y="24129"/>
                </a:lnTo>
                <a:lnTo>
                  <a:pt x="73660" y="0"/>
                </a:lnTo>
                <a:close/>
              </a:path>
            </a:pathLst>
          </a:custGeom>
          <a:solidFill>
            <a:srgbClr val="000000"/>
          </a:solidFill>
        </p:spPr>
        <p:txBody>
          <a:bodyPr wrap="square" lIns="0" tIns="0" rIns="0" bIns="0" rtlCol="0"/>
          <a:lstStyle/>
          <a:p>
            <a:endParaRPr sz="1632"/>
          </a:p>
        </p:txBody>
      </p:sp>
      <p:sp>
        <p:nvSpPr>
          <p:cNvPr id="64" name="object 64"/>
          <p:cNvSpPr/>
          <p:nvPr/>
        </p:nvSpPr>
        <p:spPr>
          <a:xfrm>
            <a:off x="4121709" y="3226673"/>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00"/>
          </a:solidFill>
        </p:spPr>
        <p:txBody>
          <a:bodyPr wrap="square" lIns="0" tIns="0" rIns="0" bIns="0" rtlCol="0"/>
          <a:lstStyle/>
          <a:p>
            <a:endParaRPr sz="1632"/>
          </a:p>
        </p:txBody>
      </p:sp>
      <p:sp>
        <p:nvSpPr>
          <p:cNvPr id="65" name="object 65"/>
          <p:cNvSpPr/>
          <p:nvPr/>
        </p:nvSpPr>
        <p:spPr>
          <a:xfrm>
            <a:off x="4272574" y="3099993"/>
            <a:ext cx="146258" cy="228024"/>
          </a:xfrm>
          <a:custGeom>
            <a:avLst/>
            <a:gdLst/>
            <a:ahLst/>
            <a:cxnLst/>
            <a:rect l="l" t="t" r="r" b="b"/>
            <a:pathLst>
              <a:path w="161289" h="251460">
                <a:moveTo>
                  <a:pt x="82550" y="0"/>
                </a:moveTo>
                <a:lnTo>
                  <a:pt x="77470" y="0"/>
                </a:lnTo>
                <a:lnTo>
                  <a:pt x="68758" y="595"/>
                </a:lnTo>
                <a:lnTo>
                  <a:pt x="43715" y="3214"/>
                </a:lnTo>
                <a:lnTo>
                  <a:pt x="34289" y="3810"/>
                </a:lnTo>
                <a:lnTo>
                  <a:pt x="27939" y="3810"/>
                </a:lnTo>
                <a:lnTo>
                  <a:pt x="27939" y="15239"/>
                </a:lnTo>
                <a:lnTo>
                  <a:pt x="53339" y="15239"/>
                </a:lnTo>
                <a:lnTo>
                  <a:pt x="54610" y="17780"/>
                </a:lnTo>
                <a:lnTo>
                  <a:pt x="54610" y="21589"/>
                </a:lnTo>
                <a:lnTo>
                  <a:pt x="53339" y="27939"/>
                </a:lnTo>
                <a:lnTo>
                  <a:pt x="1270" y="233680"/>
                </a:lnTo>
                <a:lnTo>
                  <a:pt x="0" y="238760"/>
                </a:lnTo>
                <a:lnTo>
                  <a:pt x="59" y="248939"/>
                </a:lnTo>
                <a:lnTo>
                  <a:pt x="7620" y="251460"/>
                </a:lnTo>
                <a:lnTo>
                  <a:pt x="15239" y="251460"/>
                </a:lnTo>
                <a:lnTo>
                  <a:pt x="32385" y="206375"/>
                </a:lnTo>
                <a:lnTo>
                  <a:pt x="41910" y="165100"/>
                </a:lnTo>
                <a:lnTo>
                  <a:pt x="81030" y="165100"/>
                </a:lnTo>
                <a:lnTo>
                  <a:pt x="75803" y="162897"/>
                </a:lnTo>
                <a:lnTo>
                  <a:pt x="54610" y="158750"/>
                </a:lnTo>
                <a:lnTo>
                  <a:pt x="59899" y="154939"/>
                </a:lnTo>
                <a:lnTo>
                  <a:pt x="45720" y="154939"/>
                </a:lnTo>
                <a:lnTo>
                  <a:pt x="82550" y="3810"/>
                </a:lnTo>
                <a:lnTo>
                  <a:pt x="82550" y="0"/>
                </a:lnTo>
                <a:close/>
              </a:path>
              <a:path w="161289" h="251460">
                <a:moveTo>
                  <a:pt x="81030" y="165100"/>
                </a:moveTo>
                <a:lnTo>
                  <a:pt x="41910" y="165100"/>
                </a:lnTo>
                <a:lnTo>
                  <a:pt x="53816" y="167183"/>
                </a:lnTo>
                <a:lnTo>
                  <a:pt x="67627" y="172243"/>
                </a:lnTo>
                <a:lnTo>
                  <a:pt x="79057" y="181352"/>
                </a:lnTo>
                <a:lnTo>
                  <a:pt x="83820" y="195580"/>
                </a:lnTo>
                <a:lnTo>
                  <a:pt x="83707" y="199727"/>
                </a:lnTo>
                <a:lnTo>
                  <a:pt x="82550" y="203200"/>
                </a:lnTo>
                <a:lnTo>
                  <a:pt x="81279" y="208280"/>
                </a:lnTo>
                <a:lnTo>
                  <a:pt x="101103" y="248939"/>
                </a:lnTo>
                <a:lnTo>
                  <a:pt x="114300" y="251460"/>
                </a:lnTo>
                <a:lnTo>
                  <a:pt x="121701" y="250269"/>
                </a:lnTo>
                <a:lnTo>
                  <a:pt x="128746" y="246697"/>
                </a:lnTo>
                <a:lnTo>
                  <a:pt x="132013" y="243839"/>
                </a:lnTo>
                <a:lnTo>
                  <a:pt x="107950" y="243839"/>
                </a:lnTo>
                <a:lnTo>
                  <a:pt x="104139" y="238760"/>
                </a:lnTo>
                <a:lnTo>
                  <a:pt x="104139" y="212089"/>
                </a:lnTo>
                <a:lnTo>
                  <a:pt x="105410" y="207010"/>
                </a:lnTo>
                <a:lnTo>
                  <a:pt x="107950" y="200660"/>
                </a:lnTo>
                <a:lnTo>
                  <a:pt x="107950" y="195580"/>
                </a:lnTo>
                <a:lnTo>
                  <a:pt x="103901" y="180717"/>
                </a:lnTo>
                <a:lnTo>
                  <a:pt x="92709" y="170021"/>
                </a:lnTo>
                <a:lnTo>
                  <a:pt x="81030" y="165100"/>
                </a:lnTo>
                <a:close/>
              </a:path>
              <a:path w="161289" h="251460">
                <a:moveTo>
                  <a:pt x="154939" y="193039"/>
                </a:moveTo>
                <a:lnTo>
                  <a:pt x="147320" y="193039"/>
                </a:lnTo>
                <a:lnTo>
                  <a:pt x="146050" y="198120"/>
                </a:lnTo>
                <a:lnTo>
                  <a:pt x="140017" y="216515"/>
                </a:lnTo>
                <a:lnTo>
                  <a:pt x="133032" y="230981"/>
                </a:lnTo>
                <a:lnTo>
                  <a:pt x="124618" y="240446"/>
                </a:lnTo>
                <a:lnTo>
                  <a:pt x="114300" y="243839"/>
                </a:lnTo>
                <a:lnTo>
                  <a:pt x="132013" y="243839"/>
                </a:lnTo>
                <a:lnTo>
                  <a:pt x="151923" y="208756"/>
                </a:lnTo>
                <a:lnTo>
                  <a:pt x="154939" y="195580"/>
                </a:lnTo>
                <a:lnTo>
                  <a:pt x="154939" y="193039"/>
                </a:lnTo>
                <a:close/>
              </a:path>
              <a:path w="161289" h="251460">
                <a:moveTo>
                  <a:pt x="137160" y="90170"/>
                </a:moveTo>
                <a:lnTo>
                  <a:pt x="85089" y="121920"/>
                </a:lnTo>
                <a:lnTo>
                  <a:pt x="75545" y="131544"/>
                </a:lnTo>
                <a:lnTo>
                  <a:pt x="65881" y="140811"/>
                </a:lnTo>
                <a:lnTo>
                  <a:pt x="55979" y="148887"/>
                </a:lnTo>
                <a:lnTo>
                  <a:pt x="45720" y="154939"/>
                </a:lnTo>
                <a:lnTo>
                  <a:pt x="59899" y="154939"/>
                </a:lnTo>
                <a:lnTo>
                  <a:pt x="63122" y="152618"/>
                </a:lnTo>
                <a:lnTo>
                  <a:pt x="71278" y="145891"/>
                </a:lnTo>
                <a:lnTo>
                  <a:pt x="78720" y="138926"/>
                </a:lnTo>
                <a:lnTo>
                  <a:pt x="85089" y="132080"/>
                </a:lnTo>
                <a:lnTo>
                  <a:pt x="98206" y="118685"/>
                </a:lnTo>
                <a:lnTo>
                  <a:pt x="110966" y="107791"/>
                </a:lnTo>
                <a:lnTo>
                  <a:pt x="123487" y="100468"/>
                </a:lnTo>
                <a:lnTo>
                  <a:pt x="135889" y="97789"/>
                </a:lnTo>
                <a:lnTo>
                  <a:pt x="155820" y="97789"/>
                </a:lnTo>
                <a:lnTo>
                  <a:pt x="155416" y="97155"/>
                </a:lnTo>
                <a:lnTo>
                  <a:pt x="147895" y="92114"/>
                </a:lnTo>
                <a:lnTo>
                  <a:pt x="137160" y="90170"/>
                </a:lnTo>
                <a:close/>
              </a:path>
              <a:path w="161289" h="251460">
                <a:moveTo>
                  <a:pt x="155820" y="97789"/>
                </a:moveTo>
                <a:lnTo>
                  <a:pt x="139700" y="97789"/>
                </a:lnTo>
                <a:lnTo>
                  <a:pt x="143510" y="99060"/>
                </a:lnTo>
                <a:lnTo>
                  <a:pt x="147320" y="101600"/>
                </a:lnTo>
                <a:lnTo>
                  <a:pt x="148589" y="101600"/>
                </a:lnTo>
                <a:lnTo>
                  <a:pt x="137914" y="104596"/>
                </a:lnTo>
                <a:lnTo>
                  <a:pt x="131762" y="110331"/>
                </a:lnTo>
                <a:lnTo>
                  <a:pt x="128944" y="116780"/>
                </a:lnTo>
                <a:lnTo>
                  <a:pt x="128361" y="121225"/>
                </a:lnTo>
                <a:lnTo>
                  <a:pt x="128270" y="127000"/>
                </a:lnTo>
                <a:lnTo>
                  <a:pt x="132079" y="134620"/>
                </a:lnTo>
                <a:lnTo>
                  <a:pt x="142239" y="134620"/>
                </a:lnTo>
                <a:lnTo>
                  <a:pt x="148967" y="133012"/>
                </a:lnTo>
                <a:lnTo>
                  <a:pt x="155098" y="128428"/>
                </a:lnTo>
                <a:lnTo>
                  <a:pt x="159563" y="121225"/>
                </a:lnTo>
                <a:lnTo>
                  <a:pt x="161289" y="111760"/>
                </a:lnTo>
                <a:lnTo>
                  <a:pt x="159841" y="104100"/>
                </a:lnTo>
                <a:lnTo>
                  <a:pt x="155820" y="97789"/>
                </a:lnTo>
                <a:close/>
              </a:path>
            </a:pathLst>
          </a:custGeom>
          <a:solidFill>
            <a:srgbClr val="000000"/>
          </a:solidFill>
        </p:spPr>
        <p:txBody>
          <a:bodyPr wrap="square" lIns="0" tIns="0" rIns="0" bIns="0" rtlCol="0"/>
          <a:lstStyle/>
          <a:p>
            <a:endParaRPr sz="1632"/>
          </a:p>
        </p:txBody>
      </p:sp>
      <p:sp>
        <p:nvSpPr>
          <p:cNvPr id="66" name="object 66"/>
          <p:cNvSpPr/>
          <p:nvPr/>
        </p:nvSpPr>
        <p:spPr>
          <a:xfrm>
            <a:off x="4530540" y="3226673"/>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312" y="36730"/>
                </a:lnTo>
                <a:lnTo>
                  <a:pt x="32384" y="32861"/>
                </a:lnTo>
                <a:lnTo>
                  <a:pt x="36552" y="26848"/>
                </a:lnTo>
                <a:lnTo>
                  <a:pt x="38100" y="19050"/>
                </a:lnTo>
                <a:lnTo>
                  <a:pt x="36552" y="11787"/>
                </a:lnTo>
                <a:lnTo>
                  <a:pt x="32385" y="5715"/>
                </a:lnTo>
                <a:lnTo>
                  <a:pt x="26312" y="1547"/>
                </a:lnTo>
                <a:lnTo>
                  <a:pt x="19050" y="0"/>
                </a:lnTo>
                <a:close/>
              </a:path>
            </a:pathLst>
          </a:custGeom>
          <a:solidFill>
            <a:srgbClr val="000000"/>
          </a:solidFill>
        </p:spPr>
        <p:txBody>
          <a:bodyPr wrap="square" lIns="0" tIns="0" rIns="0" bIns="0" rtlCol="0"/>
          <a:lstStyle/>
          <a:p>
            <a:endParaRPr sz="1632"/>
          </a:p>
        </p:txBody>
      </p:sp>
      <p:sp>
        <p:nvSpPr>
          <p:cNvPr id="67" name="object 67"/>
          <p:cNvSpPr/>
          <p:nvPr/>
        </p:nvSpPr>
        <p:spPr>
          <a:xfrm>
            <a:off x="4700983" y="3397692"/>
            <a:ext cx="44914" cy="0"/>
          </a:xfrm>
          <a:custGeom>
            <a:avLst/>
            <a:gdLst/>
            <a:ahLst/>
            <a:cxnLst/>
            <a:rect l="l" t="t" r="r" b="b"/>
            <a:pathLst>
              <a:path w="49529">
                <a:moveTo>
                  <a:pt x="0" y="0"/>
                </a:moveTo>
                <a:lnTo>
                  <a:pt x="49530" y="0"/>
                </a:lnTo>
              </a:path>
            </a:pathLst>
          </a:custGeom>
          <a:ln w="13969">
            <a:solidFill>
              <a:srgbClr val="000000"/>
            </a:solidFill>
          </a:ln>
        </p:spPr>
        <p:txBody>
          <a:bodyPr wrap="square" lIns="0" tIns="0" rIns="0" bIns="0" rtlCol="0"/>
          <a:lstStyle/>
          <a:p>
            <a:endParaRPr sz="1632"/>
          </a:p>
        </p:txBody>
      </p:sp>
      <p:sp>
        <p:nvSpPr>
          <p:cNvPr id="68" name="object 68"/>
          <p:cNvSpPr/>
          <p:nvPr/>
        </p:nvSpPr>
        <p:spPr>
          <a:xfrm>
            <a:off x="4707317" y="3095387"/>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69" name="object 69"/>
          <p:cNvSpPr/>
          <p:nvPr/>
        </p:nvSpPr>
        <p:spPr>
          <a:xfrm>
            <a:off x="4700983" y="3089053"/>
            <a:ext cx="44914" cy="0"/>
          </a:xfrm>
          <a:custGeom>
            <a:avLst/>
            <a:gdLst/>
            <a:ahLst/>
            <a:cxnLst/>
            <a:rect l="l" t="t" r="r" b="b"/>
            <a:pathLst>
              <a:path w="49529">
                <a:moveTo>
                  <a:pt x="0" y="0"/>
                </a:moveTo>
                <a:lnTo>
                  <a:pt x="49530" y="0"/>
                </a:lnTo>
              </a:path>
            </a:pathLst>
          </a:custGeom>
          <a:ln w="13969">
            <a:solidFill>
              <a:srgbClr val="000000"/>
            </a:solidFill>
          </a:ln>
        </p:spPr>
        <p:txBody>
          <a:bodyPr wrap="square" lIns="0" tIns="0" rIns="0" bIns="0" rtlCol="0"/>
          <a:lstStyle/>
          <a:p>
            <a:endParaRPr sz="1632"/>
          </a:p>
        </p:txBody>
      </p:sp>
      <p:sp>
        <p:nvSpPr>
          <p:cNvPr id="70" name="object 70"/>
          <p:cNvSpPr/>
          <p:nvPr/>
        </p:nvSpPr>
        <p:spPr>
          <a:xfrm>
            <a:off x="4762020" y="3181760"/>
            <a:ext cx="160078" cy="146258"/>
          </a:xfrm>
          <a:custGeom>
            <a:avLst/>
            <a:gdLst/>
            <a:ahLst/>
            <a:cxnLst/>
            <a:rect l="l" t="t" r="r" b="b"/>
            <a:pathLst>
              <a:path w="176529" h="161289">
                <a:moveTo>
                  <a:pt x="24129" y="116839"/>
                </a:moveTo>
                <a:lnTo>
                  <a:pt x="19050" y="116839"/>
                </a:lnTo>
                <a:lnTo>
                  <a:pt x="11787" y="118606"/>
                </a:lnTo>
                <a:lnTo>
                  <a:pt x="5715" y="123348"/>
                </a:lnTo>
                <a:lnTo>
                  <a:pt x="1547" y="130234"/>
                </a:lnTo>
                <a:lnTo>
                  <a:pt x="0" y="138429"/>
                </a:lnTo>
                <a:lnTo>
                  <a:pt x="3016" y="148431"/>
                </a:lnTo>
                <a:lnTo>
                  <a:pt x="10795" y="155575"/>
                </a:lnTo>
                <a:lnTo>
                  <a:pt x="21431" y="159861"/>
                </a:lnTo>
                <a:lnTo>
                  <a:pt x="33020" y="161289"/>
                </a:lnTo>
                <a:lnTo>
                  <a:pt x="48775" y="157301"/>
                </a:lnTo>
                <a:lnTo>
                  <a:pt x="53374" y="153669"/>
                </a:lnTo>
                <a:lnTo>
                  <a:pt x="22860" y="153669"/>
                </a:lnTo>
                <a:lnTo>
                  <a:pt x="15239" y="148589"/>
                </a:lnTo>
                <a:lnTo>
                  <a:pt x="33020" y="120650"/>
                </a:lnTo>
                <a:lnTo>
                  <a:pt x="24129" y="116839"/>
                </a:lnTo>
                <a:close/>
              </a:path>
              <a:path w="176529" h="161289">
                <a:moveTo>
                  <a:pt x="90733" y="134619"/>
                </a:moveTo>
                <a:lnTo>
                  <a:pt x="69850" y="134619"/>
                </a:lnTo>
                <a:lnTo>
                  <a:pt x="75108" y="144144"/>
                </a:lnTo>
                <a:lnTo>
                  <a:pt x="83343" y="152717"/>
                </a:lnTo>
                <a:lnTo>
                  <a:pt x="94674" y="158908"/>
                </a:lnTo>
                <a:lnTo>
                  <a:pt x="109220" y="161289"/>
                </a:lnTo>
                <a:lnTo>
                  <a:pt x="133687" y="154007"/>
                </a:lnTo>
                <a:lnTo>
                  <a:pt x="134049" y="153669"/>
                </a:lnTo>
                <a:lnTo>
                  <a:pt x="109220" y="153669"/>
                </a:lnTo>
                <a:lnTo>
                  <a:pt x="100349" y="151685"/>
                </a:lnTo>
                <a:lnTo>
                  <a:pt x="94456" y="146367"/>
                </a:lnTo>
                <a:lnTo>
                  <a:pt x="91182" y="138668"/>
                </a:lnTo>
                <a:lnTo>
                  <a:pt x="90733" y="134619"/>
                </a:lnTo>
                <a:close/>
              </a:path>
              <a:path w="176529" h="161289">
                <a:moveTo>
                  <a:pt x="90890" y="7619"/>
                </a:moveTo>
                <a:lnTo>
                  <a:pt x="67310" y="7619"/>
                </a:lnTo>
                <a:lnTo>
                  <a:pt x="72965" y="8532"/>
                </a:lnTo>
                <a:lnTo>
                  <a:pt x="79216" y="12064"/>
                </a:lnTo>
                <a:lnTo>
                  <a:pt x="84276" y="19407"/>
                </a:lnTo>
                <a:lnTo>
                  <a:pt x="86356" y="31730"/>
                </a:lnTo>
                <a:lnTo>
                  <a:pt x="85173" y="42862"/>
                </a:lnTo>
                <a:lnTo>
                  <a:pt x="75644" y="84256"/>
                </a:lnTo>
                <a:lnTo>
                  <a:pt x="61972" y="132238"/>
                </a:lnTo>
                <a:lnTo>
                  <a:pt x="34289" y="153669"/>
                </a:lnTo>
                <a:lnTo>
                  <a:pt x="53374" y="153669"/>
                </a:lnTo>
                <a:lnTo>
                  <a:pt x="60007" y="148431"/>
                </a:lnTo>
                <a:lnTo>
                  <a:pt x="66952" y="139322"/>
                </a:lnTo>
                <a:lnTo>
                  <a:pt x="69850" y="134619"/>
                </a:lnTo>
                <a:lnTo>
                  <a:pt x="90733" y="134619"/>
                </a:lnTo>
                <a:lnTo>
                  <a:pt x="90170" y="129539"/>
                </a:lnTo>
                <a:lnTo>
                  <a:pt x="90626" y="123884"/>
                </a:lnTo>
                <a:lnTo>
                  <a:pt x="91916" y="117633"/>
                </a:lnTo>
                <a:lnTo>
                  <a:pt x="93920" y="109716"/>
                </a:lnTo>
                <a:lnTo>
                  <a:pt x="96520" y="99060"/>
                </a:lnTo>
                <a:lnTo>
                  <a:pt x="107950" y="49529"/>
                </a:lnTo>
                <a:lnTo>
                  <a:pt x="111005" y="39231"/>
                </a:lnTo>
                <a:lnTo>
                  <a:pt x="115970" y="27939"/>
                </a:lnTo>
                <a:lnTo>
                  <a:pt x="106679" y="27939"/>
                </a:lnTo>
                <a:lnTo>
                  <a:pt x="98206" y="13394"/>
                </a:lnTo>
                <a:lnTo>
                  <a:pt x="90890" y="7619"/>
                </a:lnTo>
                <a:close/>
              </a:path>
              <a:path w="176529" h="161289">
                <a:moveTo>
                  <a:pt x="166370" y="102869"/>
                </a:moveTo>
                <a:lnTo>
                  <a:pt x="158750" y="102869"/>
                </a:lnTo>
                <a:lnTo>
                  <a:pt x="157479" y="105410"/>
                </a:lnTo>
                <a:lnTo>
                  <a:pt x="156210" y="106679"/>
                </a:lnTo>
                <a:lnTo>
                  <a:pt x="146367" y="130095"/>
                </a:lnTo>
                <a:lnTo>
                  <a:pt x="133667" y="144462"/>
                </a:lnTo>
                <a:lnTo>
                  <a:pt x="120491" y="151685"/>
                </a:lnTo>
                <a:lnTo>
                  <a:pt x="109220" y="153669"/>
                </a:lnTo>
                <a:lnTo>
                  <a:pt x="134049" y="153669"/>
                </a:lnTo>
                <a:lnTo>
                  <a:pt x="151606" y="137318"/>
                </a:lnTo>
                <a:lnTo>
                  <a:pt x="162619" y="118963"/>
                </a:lnTo>
                <a:lnTo>
                  <a:pt x="166370" y="106679"/>
                </a:lnTo>
                <a:lnTo>
                  <a:pt x="166370" y="102869"/>
                </a:lnTo>
                <a:close/>
              </a:path>
              <a:path w="176529" h="161289">
                <a:moveTo>
                  <a:pt x="67310" y="0"/>
                </a:moveTo>
                <a:lnTo>
                  <a:pt x="42842" y="7461"/>
                </a:lnTo>
                <a:lnTo>
                  <a:pt x="24923" y="24447"/>
                </a:lnTo>
                <a:lnTo>
                  <a:pt x="13910" y="42862"/>
                </a:lnTo>
                <a:lnTo>
                  <a:pt x="10160" y="54610"/>
                </a:lnTo>
                <a:lnTo>
                  <a:pt x="10160" y="58419"/>
                </a:lnTo>
                <a:lnTo>
                  <a:pt x="17779" y="58419"/>
                </a:lnTo>
                <a:lnTo>
                  <a:pt x="19050" y="57150"/>
                </a:lnTo>
                <a:lnTo>
                  <a:pt x="19050" y="54610"/>
                </a:lnTo>
                <a:lnTo>
                  <a:pt x="30162" y="31730"/>
                </a:lnTo>
                <a:lnTo>
                  <a:pt x="43179" y="17303"/>
                </a:lnTo>
                <a:lnTo>
                  <a:pt x="56197" y="9782"/>
                </a:lnTo>
                <a:lnTo>
                  <a:pt x="67310" y="7619"/>
                </a:lnTo>
                <a:lnTo>
                  <a:pt x="90890" y="7619"/>
                </a:lnTo>
                <a:lnTo>
                  <a:pt x="87471" y="4921"/>
                </a:lnTo>
                <a:lnTo>
                  <a:pt x="76497" y="972"/>
                </a:lnTo>
                <a:lnTo>
                  <a:pt x="67310" y="0"/>
                </a:lnTo>
                <a:close/>
              </a:path>
              <a:path w="176529" h="161289">
                <a:moveTo>
                  <a:pt x="168188" y="7619"/>
                </a:moveTo>
                <a:lnTo>
                  <a:pt x="153670" y="7619"/>
                </a:lnTo>
                <a:lnTo>
                  <a:pt x="161289" y="12700"/>
                </a:lnTo>
                <a:lnTo>
                  <a:pt x="152400" y="13969"/>
                </a:lnTo>
                <a:lnTo>
                  <a:pt x="144779" y="22860"/>
                </a:lnTo>
                <a:lnTo>
                  <a:pt x="144779" y="38100"/>
                </a:lnTo>
                <a:lnTo>
                  <a:pt x="147320" y="44450"/>
                </a:lnTo>
                <a:lnTo>
                  <a:pt x="157479" y="44450"/>
                </a:lnTo>
                <a:lnTo>
                  <a:pt x="164207" y="43219"/>
                </a:lnTo>
                <a:lnTo>
                  <a:pt x="170338" y="39369"/>
                </a:lnTo>
                <a:lnTo>
                  <a:pt x="174803" y="32662"/>
                </a:lnTo>
                <a:lnTo>
                  <a:pt x="176529" y="22860"/>
                </a:lnTo>
                <a:lnTo>
                  <a:pt x="173156" y="11787"/>
                </a:lnTo>
                <a:lnTo>
                  <a:pt x="168188" y="7619"/>
                </a:lnTo>
                <a:close/>
              </a:path>
              <a:path w="176529" h="161289">
                <a:moveTo>
                  <a:pt x="143510" y="0"/>
                </a:moveTo>
                <a:lnTo>
                  <a:pt x="129718" y="3115"/>
                </a:lnTo>
                <a:lnTo>
                  <a:pt x="118903" y="10636"/>
                </a:lnTo>
                <a:lnTo>
                  <a:pt x="111184" y="19823"/>
                </a:lnTo>
                <a:lnTo>
                  <a:pt x="106679" y="27939"/>
                </a:lnTo>
                <a:lnTo>
                  <a:pt x="115970" y="27939"/>
                </a:lnTo>
                <a:lnTo>
                  <a:pt x="117157" y="25241"/>
                </a:lnTo>
                <a:lnTo>
                  <a:pt x="127595" y="12918"/>
                </a:lnTo>
                <a:lnTo>
                  <a:pt x="143510" y="7619"/>
                </a:lnTo>
                <a:lnTo>
                  <a:pt x="168188" y="7619"/>
                </a:lnTo>
                <a:lnTo>
                  <a:pt x="164782" y="4762"/>
                </a:lnTo>
                <a:lnTo>
                  <a:pt x="154027" y="1071"/>
                </a:lnTo>
                <a:lnTo>
                  <a:pt x="143510" y="0"/>
                </a:lnTo>
                <a:close/>
              </a:path>
            </a:pathLst>
          </a:custGeom>
          <a:solidFill>
            <a:srgbClr val="000000"/>
          </a:solidFill>
        </p:spPr>
        <p:txBody>
          <a:bodyPr wrap="square" lIns="0" tIns="0" rIns="0" bIns="0" rtlCol="0"/>
          <a:lstStyle/>
          <a:p>
            <a:endParaRPr sz="1632"/>
          </a:p>
        </p:txBody>
      </p:sp>
      <p:sp>
        <p:nvSpPr>
          <p:cNvPr id="71" name="object 71"/>
          <p:cNvSpPr/>
          <p:nvPr/>
        </p:nvSpPr>
        <p:spPr>
          <a:xfrm>
            <a:off x="4941675" y="3397692"/>
            <a:ext cx="44914" cy="0"/>
          </a:xfrm>
          <a:custGeom>
            <a:avLst/>
            <a:gdLst/>
            <a:ahLst/>
            <a:cxnLst/>
            <a:rect l="l" t="t" r="r" b="b"/>
            <a:pathLst>
              <a:path w="49529">
                <a:moveTo>
                  <a:pt x="0" y="0"/>
                </a:moveTo>
                <a:lnTo>
                  <a:pt x="49529" y="0"/>
                </a:lnTo>
              </a:path>
            </a:pathLst>
          </a:custGeom>
          <a:ln w="13969">
            <a:solidFill>
              <a:srgbClr val="000000"/>
            </a:solidFill>
          </a:ln>
        </p:spPr>
        <p:txBody>
          <a:bodyPr wrap="square" lIns="0" tIns="0" rIns="0" bIns="0" rtlCol="0"/>
          <a:lstStyle/>
          <a:p>
            <a:endParaRPr sz="1632"/>
          </a:p>
        </p:txBody>
      </p:sp>
      <p:sp>
        <p:nvSpPr>
          <p:cNvPr id="72" name="object 72"/>
          <p:cNvSpPr/>
          <p:nvPr/>
        </p:nvSpPr>
        <p:spPr>
          <a:xfrm>
            <a:off x="4980255" y="3095387"/>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73" name="object 73"/>
          <p:cNvSpPr/>
          <p:nvPr/>
        </p:nvSpPr>
        <p:spPr>
          <a:xfrm>
            <a:off x="4941675" y="3089053"/>
            <a:ext cx="44914" cy="0"/>
          </a:xfrm>
          <a:custGeom>
            <a:avLst/>
            <a:gdLst/>
            <a:ahLst/>
            <a:cxnLst/>
            <a:rect l="l" t="t" r="r" b="b"/>
            <a:pathLst>
              <a:path w="49529">
                <a:moveTo>
                  <a:pt x="0" y="0"/>
                </a:moveTo>
                <a:lnTo>
                  <a:pt x="49529" y="0"/>
                </a:lnTo>
              </a:path>
            </a:pathLst>
          </a:custGeom>
          <a:ln w="13969">
            <a:solidFill>
              <a:srgbClr val="000000"/>
            </a:solidFill>
          </a:ln>
        </p:spPr>
        <p:txBody>
          <a:bodyPr wrap="square" lIns="0" tIns="0" rIns="0" bIns="0" rtlCol="0"/>
          <a:lstStyle/>
          <a:p>
            <a:endParaRPr sz="1632"/>
          </a:p>
        </p:txBody>
      </p:sp>
      <p:sp>
        <p:nvSpPr>
          <p:cNvPr id="74" name="object 74"/>
          <p:cNvSpPr/>
          <p:nvPr/>
        </p:nvSpPr>
        <p:spPr>
          <a:xfrm>
            <a:off x="1396936" y="3732243"/>
            <a:ext cx="153168" cy="228024"/>
          </a:xfrm>
          <a:custGeom>
            <a:avLst/>
            <a:gdLst/>
            <a:ahLst/>
            <a:cxnLst/>
            <a:rect l="l" t="t" r="r" b="b"/>
            <a:pathLst>
              <a:path w="168910" h="251460">
                <a:moveTo>
                  <a:pt x="85090" y="90169"/>
                </a:moveTo>
                <a:lnTo>
                  <a:pt x="54649" y="99119"/>
                </a:lnTo>
                <a:lnTo>
                  <a:pt x="27305" y="122713"/>
                </a:lnTo>
                <a:lnTo>
                  <a:pt x="7580" y="156071"/>
                </a:lnTo>
                <a:lnTo>
                  <a:pt x="0" y="194309"/>
                </a:lnTo>
                <a:lnTo>
                  <a:pt x="3413" y="217169"/>
                </a:lnTo>
                <a:lnTo>
                  <a:pt x="13017" y="235267"/>
                </a:lnTo>
                <a:lnTo>
                  <a:pt x="27860" y="247173"/>
                </a:lnTo>
                <a:lnTo>
                  <a:pt x="46990" y="251459"/>
                </a:lnTo>
                <a:lnTo>
                  <a:pt x="54510" y="250666"/>
                </a:lnTo>
                <a:lnTo>
                  <a:pt x="65246" y="247014"/>
                </a:lnTo>
                <a:lnTo>
                  <a:pt x="70285" y="243839"/>
                </a:lnTo>
                <a:lnTo>
                  <a:pt x="48259" y="243839"/>
                </a:lnTo>
                <a:lnTo>
                  <a:pt x="37187" y="240446"/>
                </a:lnTo>
                <a:lnTo>
                  <a:pt x="30162" y="231933"/>
                </a:lnTo>
                <a:lnTo>
                  <a:pt x="26471" y="220801"/>
                </a:lnTo>
                <a:lnTo>
                  <a:pt x="25520" y="210819"/>
                </a:lnTo>
                <a:lnTo>
                  <a:pt x="25453" y="209073"/>
                </a:lnTo>
                <a:lnTo>
                  <a:pt x="27324" y="192266"/>
                </a:lnTo>
                <a:lnTo>
                  <a:pt x="38794" y="148649"/>
                </a:lnTo>
                <a:lnTo>
                  <a:pt x="64135" y="107314"/>
                </a:lnTo>
                <a:lnTo>
                  <a:pt x="86359" y="97789"/>
                </a:lnTo>
                <a:lnTo>
                  <a:pt x="106834" y="97789"/>
                </a:lnTo>
                <a:lnTo>
                  <a:pt x="105410" y="96361"/>
                </a:lnTo>
                <a:lnTo>
                  <a:pt x="96321" y="91777"/>
                </a:lnTo>
                <a:lnTo>
                  <a:pt x="85090" y="90169"/>
                </a:lnTo>
                <a:close/>
              </a:path>
              <a:path w="168910" h="251460">
                <a:moveTo>
                  <a:pt x="115570" y="223519"/>
                </a:moveTo>
                <a:lnTo>
                  <a:pt x="93979" y="223519"/>
                </a:lnTo>
                <a:lnTo>
                  <a:pt x="97690" y="234314"/>
                </a:lnTo>
                <a:lnTo>
                  <a:pt x="104616" y="243204"/>
                </a:lnTo>
                <a:lnTo>
                  <a:pt x="114161" y="249237"/>
                </a:lnTo>
                <a:lnTo>
                  <a:pt x="125729" y="251459"/>
                </a:lnTo>
                <a:lnTo>
                  <a:pt x="134540" y="250070"/>
                </a:lnTo>
                <a:lnTo>
                  <a:pt x="141922" y="246062"/>
                </a:lnTo>
                <a:lnTo>
                  <a:pt x="143993" y="243839"/>
                </a:lnTo>
                <a:lnTo>
                  <a:pt x="116840" y="243839"/>
                </a:lnTo>
                <a:lnTo>
                  <a:pt x="115649" y="234314"/>
                </a:lnTo>
                <a:lnTo>
                  <a:pt x="115570" y="223519"/>
                </a:lnTo>
                <a:close/>
              </a:path>
              <a:path w="168910" h="251460">
                <a:moveTo>
                  <a:pt x="106834" y="97789"/>
                </a:moveTo>
                <a:lnTo>
                  <a:pt x="86359" y="97789"/>
                </a:lnTo>
                <a:lnTo>
                  <a:pt x="100369" y="102393"/>
                </a:lnTo>
                <a:lnTo>
                  <a:pt x="108902" y="112712"/>
                </a:lnTo>
                <a:lnTo>
                  <a:pt x="113149" y="123507"/>
                </a:lnTo>
                <a:lnTo>
                  <a:pt x="114300" y="129539"/>
                </a:lnTo>
                <a:lnTo>
                  <a:pt x="114300" y="133350"/>
                </a:lnTo>
                <a:lnTo>
                  <a:pt x="113029" y="135889"/>
                </a:lnTo>
                <a:lnTo>
                  <a:pt x="95250" y="204469"/>
                </a:lnTo>
                <a:lnTo>
                  <a:pt x="93979" y="210819"/>
                </a:lnTo>
                <a:lnTo>
                  <a:pt x="93979" y="212089"/>
                </a:lnTo>
                <a:lnTo>
                  <a:pt x="88900" y="218439"/>
                </a:lnTo>
                <a:lnTo>
                  <a:pt x="77013" y="230445"/>
                </a:lnTo>
                <a:lnTo>
                  <a:pt x="66198" y="238283"/>
                </a:lnTo>
                <a:lnTo>
                  <a:pt x="56574" y="242550"/>
                </a:lnTo>
                <a:lnTo>
                  <a:pt x="48259" y="243839"/>
                </a:lnTo>
                <a:lnTo>
                  <a:pt x="70285" y="243839"/>
                </a:lnTo>
                <a:lnTo>
                  <a:pt x="78601" y="238601"/>
                </a:lnTo>
                <a:lnTo>
                  <a:pt x="93979" y="223519"/>
                </a:lnTo>
                <a:lnTo>
                  <a:pt x="115570" y="223519"/>
                </a:lnTo>
                <a:lnTo>
                  <a:pt x="115570" y="218439"/>
                </a:lnTo>
                <a:lnTo>
                  <a:pt x="116840" y="215900"/>
                </a:lnTo>
                <a:lnTo>
                  <a:pt x="118109" y="209550"/>
                </a:lnTo>
                <a:lnTo>
                  <a:pt x="141942" y="113029"/>
                </a:lnTo>
                <a:lnTo>
                  <a:pt x="118109" y="113029"/>
                </a:lnTo>
                <a:lnTo>
                  <a:pt x="112593" y="103564"/>
                </a:lnTo>
                <a:lnTo>
                  <a:pt x="106834" y="97789"/>
                </a:lnTo>
                <a:close/>
              </a:path>
              <a:path w="168910" h="251460">
                <a:moveTo>
                  <a:pt x="163829" y="193039"/>
                </a:moveTo>
                <a:lnTo>
                  <a:pt x="154940" y="193039"/>
                </a:lnTo>
                <a:lnTo>
                  <a:pt x="154940" y="194309"/>
                </a:lnTo>
                <a:lnTo>
                  <a:pt x="153670" y="199389"/>
                </a:lnTo>
                <a:lnTo>
                  <a:pt x="149324" y="215979"/>
                </a:lnTo>
                <a:lnTo>
                  <a:pt x="143668" y="230187"/>
                </a:lnTo>
                <a:lnTo>
                  <a:pt x="136346" y="240109"/>
                </a:lnTo>
                <a:lnTo>
                  <a:pt x="127000" y="243839"/>
                </a:lnTo>
                <a:lnTo>
                  <a:pt x="143993" y="243839"/>
                </a:lnTo>
                <a:lnTo>
                  <a:pt x="160496" y="209073"/>
                </a:lnTo>
                <a:lnTo>
                  <a:pt x="163829" y="195579"/>
                </a:lnTo>
                <a:lnTo>
                  <a:pt x="163829" y="193039"/>
                </a:lnTo>
                <a:close/>
              </a:path>
              <a:path w="168910" h="251460">
                <a:moveTo>
                  <a:pt x="168909" y="0"/>
                </a:moveTo>
                <a:lnTo>
                  <a:pt x="165100" y="0"/>
                </a:lnTo>
                <a:lnTo>
                  <a:pt x="156170" y="595"/>
                </a:lnTo>
                <a:lnTo>
                  <a:pt x="128309" y="3214"/>
                </a:lnTo>
                <a:lnTo>
                  <a:pt x="119379" y="3809"/>
                </a:lnTo>
                <a:lnTo>
                  <a:pt x="116840" y="3809"/>
                </a:lnTo>
                <a:lnTo>
                  <a:pt x="114300" y="6350"/>
                </a:lnTo>
                <a:lnTo>
                  <a:pt x="114300" y="15239"/>
                </a:lnTo>
                <a:lnTo>
                  <a:pt x="139700" y="15239"/>
                </a:lnTo>
                <a:lnTo>
                  <a:pt x="140970" y="17779"/>
                </a:lnTo>
                <a:lnTo>
                  <a:pt x="140970" y="21589"/>
                </a:lnTo>
                <a:lnTo>
                  <a:pt x="139700" y="27939"/>
                </a:lnTo>
                <a:lnTo>
                  <a:pt x="118109" y="113029"/>
                </a:lnTo>
                <a:lnTo>
                  <a:pt x="141942" y="113029"/>
                </a:lnTo>
                <a:lnTo>
                  <a:pt x="168909" y="3809"/>
                </a:lnTo>
                <a:lnTo>
                  <a:pt x="168909" y="0"/>
                </a:lnTo>
                <a:close/>
              </a:path>
            </a:pathLst>
          </a:custGeom>
          <a:solidFill>
            <a:srgbClr val="000000"/>
          </a:solidFill>
        </p:spPr>
        <p:txBody>
          <a:bodyPr wrap="square" lIns="0" tIns="0" rIns="0" bIns="0" rtlCol="0"/>
          <a:lstStyle/>
          <a:p>
            <a:endParaRPr sz="1632"/>
          </a:p>
        </p:txBody>
      </p:sp>
      <p:sp>
        <p:nvSpPr>
          <p:cNvPr id="75" name="object 75"/>
          <p:cNvSpPr/>
          <p:nvPr/>
        </p:nvSpPr>
        <p:spPr>
          <a:xfrm>
            <a:off x="1589260" y="4029941"/>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76" name="object 76"/>
          <p:cNvSpPr/>
          <p:nvPr/>
        </p:nvSpPr>
        <p:spPr>
          <a:xfrm>
            <a:off x="1595593" y="3727636"/>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77" name="object 77"/>
          <p:cNvSpPr/>
          <p:nvPr/>
        </p:nvSpPr>
        <p:spPr>
          <a:xfrm>
            <a:off x="1589260" y="3720726"/>
            <a:ext cx="43762" cy="0"/>
          </a:xfrm>
          <a:custGeom>
            <a:avLst/>
            <a:gdLst/>
            <a:ahLst/>
            <a:cxnLst/>
            <a:rect l="l" t="t" r="r" b="b"/>
            <a:pathLst>
              <a:path w="48260">
                <a:moveTo>
                  <a:pt x="0" y="0"/>
                </a:moveTo>
                <a:lnTo>
                  <a:pt x="48260" y="0"/>
                </a:lnTo>
              </a:path>
            </a:pathLst>
          </a:custGeom>
          <a:ln w="15239">
            <a:solidFill>
              <a:srgbClr val="000000"/>
            </a:solidFill>
          </a:ln>
        </p:spPr>
        <p:txBody>
          <a:bodyPr wrap="square" lIns="0" tIns="0" rIns="0" bIns="0" rtlCol="0"/>
          <a:lstStyle/>
          <a:p>
            <a:endParaRPr sz="1632"/>
          </a:p>
        </p:txBody>
      </p:sp>
      <p:sp>
        <p:nvSpPr>
          <p:cNvPr id="78" name="object 78"/>
          <p:cNvSpPr/>
          <p:nvPr/>
        </p:nvSpPr>
        <p:spPr>
          <a:xfrm>
            <a:off x="1649144" y="3812857"/>
            <a:ext cx="148561" cy="208446"/>
          </a:xfrm>
          <a:custGeom>
            <a:avLst/>
            <a:gdLst/>
            <a:ahLst/>
            <a:cxnLst/>
            <a:rect l="l" t="t" r="r" b="b"/>
            <a:pathLst>
              <a:path w="163830" h="229870">
                <a:moveTo>
                  <a:pt x="31750" y="176529"/>
                </a:moveTo>
                <a:lnTo>
                  <a:pt x="27940" y="176529"/>
                </a:lnTo>
                <a:lnTo>
                  <a:pt x="21014" y="177601"/>
                </a:lnTo>
                <a:lnTo>
                  <a:pt x="14446" y="181292"/>
                </a:lnTo>
                <a:lnTo>
                  <a:pt x="9544" y="188317"/>
                </a:lnTo>
                <a:lnTo>
                  <a:pt x="7620" y="199389"/>
                </a:lnTo>
                <a:lnTo>
                  <a:pt x="10358" y="211653"/>
                </a:lnTo>
                <a:lnTo>
                  <a:pt x="18097" y="221297"/>
                </a:lnTo>
                <a:lnTo>
                  <a:pt x="30122" y="227607"/>
                </a:lnTo>
                <a:lnTo>
                  <a:pt x="45720" y="229869"/>
                </a:lnTo>
                <a:lnTo>
                  <a:pt x="72390" y="224274"/>
                </a:lnTo>
                <a:lnTo>
                  <a:pt x="73605" y="223519"/>
                </a:lnTo>
                <a:lnTo>
                  <a:pt x="45720" y="223519"/>
                </a:lnTo>
                <a:lnTo>
                  <a:pt x="40104" y="223103"/>
                </a:lnTo>
                <a:lnTo>
                  <a:pt x="32226" y="221138"/>
                </a:lnTo>
                <a:lnTo>
                  <a:pt x="24110" y="216554"/>
                </a:lnTo>
                <a:lnTo>
                  <a:pt x="17780" y="208279"/>
                </a:lnTo>
                <a:lnTo>
                  <a:pt x="27940" y="208279"/>
                </a:lnTo>
                <a:lnTo>
                  <a:pt x="33020" y="203200"/>
                </a:lnTo>
                <a:lnTo>
                  <a:pt x="38100" y="199389"/>
                </a:lnTo>
                <a:lnTo>
                  <a:pt x="40640" y="195579"/>
                </a:lnTo>
                <a:lnTo>
                  <a:pt x="40640" y="177800"/>
                </a:lnTo>
                <a:lnTo>
                  <a:pt x="31750" y="176529"/>
                </a:lnTo>
                <a:close/>
              </a:path>
              <a:path w="163830" h="229870">
                <a:moveTo>
                  <a:pt x="132774" y="144779"/>
                </a:moveTo>
                <a:lnTo>
                  <a:pt x="107950" y="144779"/>
                </a:lnTo>
                <a:lnTo>
                  <a:pt x="104142" y="159027"/>
                </a:lnTo>
                <a:lnTo>
                  <a:pt x="99853" y="172561"/>
                </a:lnTo>
                <a:lnTo>
                  <a:pt x="77509" y="208518"/>
                </a:lnTo>
                <a:lnTo>
                  <a:pt x="45720" y="223519"/>
                </a:lnTo>
                <a:lnTo>
                  <a:pt x="73605" y="223519"/>
                </a:lnTo>
                <a:lnTo>
                  <a:pt x="97155" y="208914"/>
                </a:lnTo>
                <a:lnTo>
                  <a:pt x="117157" y="185935"/>
                </a:lnTo>
                <a:lnTo>
                  <a:pt x="129540" y="157479"/>
                </a:lnTo>
                <a:lnTo>
                  <a:pt x="132774" y="144779"/>
                </a:lnTo>
                <a:close/>
              </a:path>
              <a:path w="163830" h="229870">
                <a:moveTo>
                  <a:pt x="67078" y="7619"/>
                </a:moveTo>
                <a:lnTo>
                  <a:pt x="54610" y="7619"/>
                </a:lnTo>
                <a:lnTo>
                  <a:pt x="54610" y="19050"/>
                </a:lnTo>
                <a:lnTo>
                  <a:pt x="54153" y="25876"/>
                </a:lnTo>
                <a:lnTo>
                  <a:pt x="52863" y="32702"/>
                </a:lnTo>
                <a:lnTo>
                  <a:pt x="50859" y="39052"/>
                </a:lnTo>
                <a:lnTo>
                  <a:pt x="48260" y="44450"/>
                </a:lnTo>
                <a:lnTo>
                  <a:pt x="39191" y="69195"/>
                </a:lnTo>
                <a:lnTo>
                  <a:pt x="32861" y="89058"/>
                </a:lnTo>
                <a:lnTo>
                  <a:pt x="29150" y="105350"/>
                </a:lnTo>
                <a:lnTo>
                  <a:pt x="27940" y="119379"/>
                </a:lnTo>
                <a:lnTo>
                  <a:pt x="31829" y="138787"/>
                </a:lnTo>
                <a:lnTo>
                  <a:pt x="41910" y="151764"/>
                </a:lnTo>
                <a:lnTo>
                  <a:pt x="55800" y="159027"/>
                </a:lnTo>
                <a:lnTo>
                  <a:pt x="71120" y="161289"/>
                </a:lnTo>
                <a:lnTo>
                  <a:pt x="81875" y="160139"/>
                </a:lnTo>
                <a:lnTo>
                  <a:pt x="91439" y="156845"/>
                </a:lnTo>
                <a:lnTo>
                  <a:pt x="96699" y="153669"/>
                </a:lnTo>
                <a:lnTo>
                  <a:pt x="72390" y="153669"/>
                </a:lnTo>
                <a:lnTo>
                  <a:pt x="61714" y="151070"/>
                </a:lnTo>
                <a:lnTo>
                  <a:pt x="55562" y="144303"/>
                </a:lnTo>
                <a:lnTo>
                  <a:pt x="52744" y="134917"/>
                </a:lnTo>
                <a:lnTo>
                  <a:pt x="52070" y="124459"/>
                </a:lnTo>
                <a:lnTo>
                  <a:pt x="53062" y="111045"/>
                </a:lnTo>
                <a:lnTo>
                  <a:pt x="56197" y="95250"/>
                </a:lnTo>
                <a:lnTo>
                  <a:pt x="61714" y="76596"/>
                </a:lnTo>
                <a:lnTo>
                  <a:pt x="69850" y="54609"/>
                </a:lnTo>
                <a:lnTo>
                  <a:pt x="72985" y="45819"/>
                </a:lnTo>
                <a:lnTo>
                  <a:pt x="74929" y="39528"/>
                </a:lnTo>
                <a:lnTo>
                  <a:pt x="75922" y="34428"/>
                </a:lnTo>
                <a:lnTo>
                  <a:pt x="76200" y="29209"/>
                </a:lnTo>
                <a:lnTo>
                  <a:pt x="74136" y="17680"/>
                </a:lnTo>
                <a:lnTo>
                  <a:pt x="68262" y="8413"/>
                </a:lnTo>
                <a:lnTo>
                  <a:pt x="67078" y="7619"/>
                </a:lnTo>
                <a:close/>
              </a:path>
              <a:path w="163830" h="229870">
                <a:moveTo>
                  <a:pt x="158750" y="3809"/>
                </a:moveTo>
                <a:lnTo>
                  <a:pt x="149860" y="3809"/>
                </a:lnTo>
                <a:lnTo>
                  <a:pt x="144780" y="6350"/>
                </a:lnTo>
                <a:lnTo>
                  <a:pt x="140970" y="11429"/>
                </a:lnTo>
                <a:lnTo>
                  <a:pt x="140970" y="12700"/>
                </a:lnTo>
                <a:lnTo>
                  <a:pt x="138430" y="24129"/>
                </a:lnTo>
                <a:lnTo>
                  <a:pt x="135890" y="30479"/>
                </a:lnTo>
                <a:lnTo>
                  <a:pt x="134540" y="37901"/>
                </a:lnTo>
                <a:lnTo>
                  <a:pt x="130889" y="52268"/>
                </a:lnTo>
                <a:lnTo>
                  <a:pt x="113030" y="123189"/>
                </a:lnTo>
                <a:lnTo>
                  <a:pt x="72390" y="153669"/>
                </a:lnTo>
                <a:lnTo>
                  <a:pt x="96699" y="153669"/>
                </a:lnTo>
                <a:lnTo>
                  <a:pt x="100052" y="151645"/>
                </a:lnTo>
                <a:lnTo>
                  <a:pt x="107950" y="144779"/>
                </a:lnTo>
                <a:lnTo>
                  <a:pt x="132774" y="144779"/>
                </a:lnTo>
                <a:lnTo>
                  <a:pt x="163830" y="22859"/>
                </a:lnTo>
                <a:lnTo>
                  <a:pt x="163830" y="7619"/>
                </a:lnTo>
                <a:lnTo>
                  <a:pt x="158750" y="3809"/>
                </a:lnTo>
                <a:close/>
              </a:path>
              <a:path w="163830" h="229870">
                <a:moveTo>
                  <a:pt x="46990" y="0"/>
                </a:moveTo>
                <a:lnTo>
                  <a:pt x="25181" y="8175"/>
                </a:lnTo>
                <a:lnTo>
                  <a:pt x="10636" y="26352"/>
                </a:lnTo>
                <a:lnTo>
                  <a:pt x="2520" y="45005"/>
                </a:lnTo>
                <a:lnTo>
                  <a:pt x="0" y="54609"/>
                </a:lnTo>
                <a:lnTo>
                  <a:pt x="0" y="58419"/>
                </a:lnTo>
                <a:lnTo>
                  <a:pt x="7620" y="58419"/>
                </a:lnTo>
                <a:lnTo>
                  <a:pt x="7620" y="57150"/>
                </a:lnTo>
                <a:lnTo>
                  <a:pt x="10160" y="52069"/>
                </a:lnTo>
                <a:lnTo>
                  <a:pt x="17879" y="30658"/>
                </a:lnTo>
                <a:lnTo>
                  <a:pt x="27146" y="16986"/>
                </a:lnTo>
                <a:lnTo>
                  <a:pt x="37127" y="9743"/>
                </a:lnTo>
                <a:lnTo>
                  <a:pt x="46990" y="7619"/>
                </a:lnTo>
                <a:lnTo>
                  <a:pt x="67078" y="7619"/>
                </a:lnTo>
                <a:lnTo>
                  <a:pt x="59055" y="2242"/>
                </a:lnTo>
                <a:lnTo>
                  <a:pt x="46990" y="0"/>
                </a:lnTo>
                <a:close/>
              </a:path>
            </a:pathLst>
          </a:custGeom>
          <a:solidFill>
            <a:srgbClr val="000000"/>
          </a:solidFill>
        </p:spPr>
        <p:txBody>
          <a:bodyPr wrap="square" lIns="0" tIns="0" rIns="0" bIns="0" rtlCol="0"/>
          <a:lstStyle/>
          <a:p>
            <a:endParaRPr sz="1632"/>
          </a:p>
        </p:txBody>
      </p:sp>
      <p:sp>
        <p:nvSpPr>
          <p:cNvPr id="79" name="object 79"/>
          <p:cNvSpPr/>
          <p:nvPr/>
        </p:nvSpPr>
        <p:spPr>
          <a:xfrm>
            <a:off x="1816131" y="4029941"/>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80" name="object 80"/>
          <p:cNvSpPr/>
          <p:nvPr/>
        </p:nvSpPr>
        <p:spPr>
          <a:xfrm>
            <a:off x="1853559" y="3727636"/>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81" name="object 81"/>
          <p:cNvSpPr/>
          <p:nvPr/>
        </p:nvSpPr>
        <p:spPr>
          <a:xfrm>
            <a:off x="1816131" y="3720726"/>
            <a:ext cx="43762" cy="0"/>
          </a:xfrm>
          <a:custGeom>
            <a:avLst/>
            <a:gdLst/>
            <a:ahLst/>
            <a:cxnLst/>
            <a:rect l="l" t="t" r="r" b="b"/>
            <a:pathLst>
              <a:path w="48260">
                <a:moveTo>
                  <a:pt x="0" y="0"/>
                </a:moveTo>
                <a:lnTo>
                  <a:pt x="48260" y="0"/>
                </a:lnTo>
              </a:path>
            </a:pathLst>
          </a:custGeom>
          <a:ln w="15239">
            <a:solidFill>
              <a:srgbClr val="000000"/>
            </a:solidFill>
          </a:ln>
        </p:spPr>
        <p:txBody>
          <a:bodyPr wrap="square" lIns="0" tIns="0" rIns="0" bIns="0" rtlCol="0"/>
          <a:lstStyle/>
          <a:p>
            <a:endParaRPr sz="1632"/>
          </a:p>
        </p:txBody>
      </p:sp>
      <p:sp>
        <p:nvSpPr>
          <p:cNvPr id="82" name="object 82"/>
          <p:cNvSpPr/>
          <p:nvPr/>
        </p:nvSpPr>
        <p:spPr>
          <a:xfrm>
            <a:off x="1384267" y="4092704"/>
            <a:ext cx="514782" cy="0"/>
          </a:xfrm>
          <a:custGeom>
            <a:avLst/>
            <a:gdLst/>
            <a:ahLst/>
            <a:cxnLst/>
            <a:rect l="l" t="t" r="r" b="b"/>
            <a:pathLst>
              <a:path w="567689">
                <a:moveTo>
                  <a:pt x="0" y="0"/>
                </a:moveTo>
                <a:lnTo>
                  <a:pt x="567690" y="0"/>
                </a:lnTo>
              </a:path>
            </a:pathLst>
          </a:custGeom>
          <a:ln w="15239">
            <a:solidFill>
              <a:srgbClr val="000000"/>
            </a:solidFill>
          </a:ln>
        </p:spPr>
        <p:txBody>
          <a:bodyPr wrap="square" lIns="0" tIns="0" rIns="0" bIns="0" rtlCol="0"/>
          <a:lstStyle/>
          <a:p>
            <a:endParaRPr sz="1632"/>
          </a:p>
        </p:txBody>
      </p:sp>
      <p:sp>
        <p:nvSpPr>
          <p:cNvPr id="83" name="object 83"/>
          <p:cNvSpPr/>
          <p:nvPr/>
        </p:nvSpPr>
        <p:spPr>
          <a:xfrm>
            <a:off x="1513250" y="4169865"/>
            <a:ext cx="153168" cy="228024"/>
          </a:xfrm>
          <a:custGeom>
            <a:avLst/>
            <a:gdLst/>
            <a:ahLst/>
            <a:cxnLst/>
            <a:rect l="l" t="t" r="r" b="b"/>
            <a:pathLst>
              <a:path w="168910" h="251460">
                <a:moveTo>
                  <a:pt x="85089" y="90169"/>
                </a:moveTo>
                <a:lnTo>
                  <a:pt x="54649" y="99119"/>
                </a:lnTo>
                <a:lnTo>
                  <a:pt x="27305" y="122713"/>
                </a:lnTo>
                <a:lnTo>
                  <a:pt x="7580" y="156071"/>
                </a:lnTo>
                <a:lnTo>
                  <a:pt x="0" y="194309"/>
                </a:lnTo>
                <a:lnTo>
                  <a:pt x="3413" y="217169"/>
                </a:lnTo>
                <a:lnTo>
                  <a:pt x="13017" y="235267"/>
                </a:lnTo>
                <a:lnTo>
                  <a:pt x="27860" y="247173"/>
                </a:lnTo>
                <a:lnTo>
                  <a:pt x="46989" y="251459"/>
                </a:lnTo>
                <a:lnTo>
                  <a:pt x="54510" y="250686"/>
                </a:lnTo>
                <a:lnTo>
                  <a:pt x="65246" y="247173"/>
                </a:lnTo>
                <a:lnTo>
                  <a:pt x="70786" y="243839"/>
                </a:lnTo>
                <a:lnTo>
                  <a:pt x="48259" y="243839"/>
                </a:lnTo>
                <a:lnTo>
                  <a:pt x="37187" y="240625"/>
                </a:lnTo>
                <a:lnTo>
                  <a:pt x="30162" y="232409"/>
                </a:lnTo>
                <a:lnTo>
                  <a:pt x="26471" y="221337"/>
                </a:lnTo>
                <a:lnTo>
                  <a:pt x="25400" y="209550"/>
                </a:lnTo>
                <a:lnTo>
                  <a:pt x="27146" y="192285"/>
                </a:lnTo>
                <a:lnTo>
                  <a:pt x="38258" y="149185"/>
                </a:lnTo>
                <a:lnTo>
                  <a:pt x="64135" y="108108"/>
                </a:lnTo>
                <a:lnTo>
                  <a:pt x="86359" y="99059"/>
                </a:lnTo>
                <a:lnTo>
                  <a:pt x="108101" y="99059"/>
                </a:lnTo>
                <a:lnTo>
                  <a:pt x="105410" y="96361"/>
                </a:lnTo>
                <a:lnTo>
                  <a:pt x="96321" y="91777"/>
                </a:lnTo>
                <a:lnTo>
                  <a:pt x="85089" y="90169"/>
                </a:lnTo>
                <a:close/>
              </a:path>
              <a:path w="168910" h="251460">
                <a:moveTo>
                  <a:pt x="115569" y="224789"/>
                </a:moveTo>
                <a:lnTo>
                  <a:pt x="93980" y="224789"/>
                </a:lnTo>
                <a:lnTo>
                  <a:pt x="97512" y="234850"/>
                </a:lnTo>
                <a:lnTo>
                  <a:pt x="104139" y="243363"/>
                </a:lnTo>
                <a:lnTo>
                  <a:pt x="113625" y="249257"/>
                </a:lnTo>
                <a:lnTo>
                  <a:pt x="125730" y="251459"/>
                </a:lnTo>
                <a:lnTo>
                  <a:pt x="134540" y="250070"/>
                </a:lnTo>
                <a:lnTo>
                  <a:pt x="141922" y="246062"/>
                </a:lnTo>
                <a:lnTo>
                  <a:pt x="143993" y="243839"/>
                </a:lnTo>
                <a:lnTo>
                  <a:pt x="116839" y="243839"/>
                </a:lnTo>
                <a:lnTo>
                  <a:pt x="115569" y="233679"/>
                </a:lnTo>
                <a:lnTo>
                  <a:pt x="115569" y="224789"/>
                </a:lnTo>
                <a:close/>
              </a:path>
              <a:path w="168910" h="251460">
                <a:moveTo>
                  <a:pt x="108101" y="99059"/>
                </a:moveTo>
                <a:lnTo>
                  <a:pt x="86359" y="99059"/>
                </a:lnTo>
                <a:lnTo>
                  <a:pt x="100171" y="103643"/>
                </a:lnTo>
                <a:lnTo>
                  <a:pt x="108267" y="113823"/>
                </a:lnTo>
                <a:lnTo>
                  <a:pt x="112077" y="124241"/>
                </a:lnTo>
                <a:lnTo>
                  <a:pt x="113030" y="129539"/>
                </a:lnTo>
                <a:lnTo>
                  <a:pt x="113030" y="135889"/>
                </a:lnTo>
                <a:lnTo>
                  <a:pt x="95250" y="204469"/>
                </a:lnTo>
                <a:lnTo>
                  <a:pt x="93980" y="210819"/>
                </a:lnTo>
                <a:lnTo>
                  <a:pt x="93980" y="212089"/>
                </a:lnTo>
                <a:lnTo>
                  <a:pt x="88900" y="218439"/>
                </a:lnTo>
                <a:lnTo>
                  <a:pt x="77013" y="230445"/>
                </a:lnTo>
                <a:lnTo>
                  <a:pt x="66198" y="238283"/>
                </a:lnTo>
                <a:lnTo>
                  <a:pt x="56574" y="242550"/>
                </a:lnTo>
                <a:lnTo>
                  <a:pt x="48259" y="243839"/>
                </a:lnTo>
                <a:lnTo>
                  <a:pt x="70786" y="243839"/>
                </a:lnTo>
                <a:lnTo>
                  <a:pt x="78601" y="239137"/>
                </a:lnTo>
                <a:lnTo>
                  <a:pt x="93980" y="224789"/>
                </a:lnTo>
                <a:lnTo>
                  <a:pt x="115569" y="224789"/>
                </a:lnTo>
                <a:lnTo>
                  <a:pt x="115569" y="218439"/>
                </a:lnTo>
                <a:lnTo>
                  <a:pt x="116839" y="215900"/>
                </a:lnTo>
                <a:lnTo>
                  <a:pt x="118109" y="209550"/>
                </a:lnTo>
                <a:lnTo>
                  <a:pt x="142090" y="113029"/>
                </a:lnTo>
                <a:lnTo>
                  <a:pt x="118109" y="113029"/>
                </a:lnTo>
                <a:lnTo>
                  <a:pt x="112593" y="103564"/>
                </a:lnTo>
                <a:lnTo>
                  <a:pt x="108101" y="99059"/>
                </a:lnTo>
                <a:close/>
              </a:path>
              <a:path w="168910" h="251460">
                <a:moveTo>
                  <a:pt x="163830" y="193039"/>
                </a:moveTo>
                <a:lnTo>
                  <a:pt x="154939" y="193039"/>
                </a:lnTo>
                <a:lnTo>
                  <a:pt x="154939" y="194309"/>
                </a:lnTo>
                <a:lnTo>
                  <a:pt x="153669" y="199389"/>
                </a:lnTo>
                <a:lnTo>
                  <a:pt x="149324" y="215979"/>
                </a:lnTo>
                <a:lnTo>
                  <a:pt x="143668" y="230187"/>
                </a:lnTo>
                <a:lnTo>
                  <a:pt x="136346" y="240109"/>
                </a:lnTo>
                <a:lnTo>
                  <a:pt x="127000" y="243839"/>
                </a:lnTo>
                <a:lnTo>
                  <a:pt x="143993" y="243839"/>
                </a:lnTo>
                <a:lnTo>
                  <a:pt x="162937" y="200064"/>
                </a:lnTo>
                <a:lnTo>
                  <a:pt x="163830" y="195579"/>
                </a:lnTo>
                <a:lnTo>
                  <a:pt x="163830" y="193039"/>
                </a:lnTo>
                <a:close/>
              </a:path>
              <a:path w="168910" h="251460">
                <a:moveTo>
                  <a:pt x="168909" y="0"/>
                </a:moveTo>
                <a:lnTo>
                  <a:pt x="165100" y="0"/>
                </a:lnTo>
                <a:lnTo>
                  <a:pt x="156170" y="615"/>
                </a:lnTo>
                <a:lnTo>
                  <a:pt x="142239" y="2063"/>
                </a:lnTo>
                <a:lnTo>
                  <a:pt x="128309" y="3750"/>
                </a:lnTo>
                <a:lnTo>
                  <a:pt x="119380" y="5079"/>
                </a:lnTo>
                <a:lnTo>
                  <a:pt x="116839" y="5079"/>
                </a:lnTo>
                <a:lnTo>
                  <a:pt x="114300" y="6350"/>
                </a:lnTo>
                <a:lnTo>
                  <a:pt x="114300" y="15239"/>
                </a:lnTo>
                <a:lnTo>
                  <a:pt x="139700" y="15239"/>
                </a:lnTo>
                <a:lnTo>
                  <a:pt x="140969" y="17779"/>
                </a:lnTo>
                <a:lnTo>
                  <a:pt x="140969" y="21589"/>
                </a:lnTo>
                <a:lnTo>
                  <a:pt x="139700" y="29209"/>
                </a:lnTo>
                <a:lnTo>
                  <a:pt x="118109" y="113029"/>
                </a:lnTo>
                <a:lnTo>
                  <a:pt x="142090" y="113029"/>
                </a:lnTo>
                <a:lnTo>
                  <a:pt x="168909" y="5079"/>
                </a:lnTo>
                <a:lnTo>
                  <a:pt x="168909" y="0"/>
                </a:lnTo>
                <a:close/>
              </a:path>
            </a:pathLst>
          </a:custGeom>
          <a:solidFill>
            <a:srgbClr val="000000"/>
          </a:solidFill>
        </p:spPr>
        <p:txBody>
          <a:bodyPr wrap="square" lIns="0" tIns="0" rIns="0" bIns="0" rtlCol="0"/>
          <a:lstStyle/>
          <a:p>
            <a:endParaRPr sz="1632"/>
          </a:p>
        </p:txBody>
      </p:sp>
      <p:sp>
        <p:nvSpPr>
          <p:cNvPr id="84" name="object 84"/>
          <p:cNvSpPr/>
          <p:nvPr/>
        </p:nvSpPr>
        <p:spPr>
          <a:xfrm>
            <a:off x="1674480" y="4191746"/>
            <a:ext cx="99041" cy="204991"/>
          </a:xfrm>
          <a:custGeom>
            <a:avLst/>
            <a:gdLst/>
            <a:ahLst/>
            <a:cxnLst/>
            <a:rect l="l" t="t" r="r" b="b"/>
            <a:pathLst>
              <a:path w="109219" h="226060">
                <a:moveTo>
                  <a:pt x="64769" y="80010"/>
                </a:moveTo>
                <a:lnTo>
                  <a:pt x="40639" y="80010"/>
                </a:lnTo>
                <a:lnTo>
                  <a:pt x="25757" y="139104"/>
                </a:lnTo>
                <a:lnTo>
                  <a:pt x="17779" y="171767"/>
                </a:lnTo>
                <a:lnTo>
                  <a:pt x="14565" y="186809"/>
                </a:lnTo>
                <a:lnTo>
                  <a:pt x="13969" y="193039"/>
                </a:lnTo>
                <a:lnTo>
                  <a:pt x="16450" y="206236"/>
                </a:lnTo>
                <a:lnTo>
                  <a:pt x="23336" y="216693"/>
                </a:lnTo>
                <a:lnTo>
                  <a:pt x="33793" y="223579"/>
                </a:lnTo>
                <a:lnTo>
                  <a:pt x="46989" y="226060"/>
                </a:lnTo>
                <a:lnTo>
                  <a:pt x="69110" y="218439"/>
                </a:lnTo>
                <a:lnTo>
                  <a:pt x="39369" y="218439"/>
                </a:lnTo>
                <a:lnTo>
                  <a:pt x="36830" y="214630"/>
                </a:lnTo>
                <a:lnTo>
                  <a:pt x="36830" y="190500"/>
                </a:lnTo>
                <a:lnTo>
                  <a:pt x="39369" y="185420"/>
                </a:lnTo>
                <a:lnTo>
                  <a:pt x="64769" y="80010"/>
                </a:lnTo>
                <a:close/>
              </a:path>
              <a:path w="109219" h="226060">
                <a:moveTo>
                  <a:pt x="102869" y="167639"/>
                </a:moveTo>
                <a:lnTo>
                  <a:pt x="96519" y="167639"/>
                </a:lnTo>
                <a:lnTo>
                  <a:pt x="95250" y="168910"/>
                </a:lnTo>
                <a:lnTo>
                  <a:pt x="93980" y="172720"/>
                </a:lnTo>
                <a:lnTo>
                  <a:pt x="81478" y="195401"/>
                </a:lnTo>
                <a:lnTo>
                  <a:pt x="69214" y="209391"/>
                </a:lnTo>
                <a:lnTo>
                  <a:pt x="57904" y="216475"/>
                </a:lnTo>
                <a:lnTo>
                  <a:pt x="48259" y="218439"/>
                </a:lnTo>
                <a:lnTo>
                  <a:pt x="69110" y="218439"/>
                </a:lnTo>
                <a:lnTo>
                  <a:pt x="70723" y="217884"/>
                </a:lnTo>
                <a:lnTo>
                  <a:pt x="88264" y="199707"/>
                </a:lnTo>
                <a:lnTo>
                  <a:pt x="99139" y="181054"/>
                </a:lnTo>
                <a:lnTo>
                  <a:pt x="102746" y="171767"/>
                </a:lnTo>
                <a:lnTo>
                  <a:pt x="102869" y="167639"/>
                </a:lnTo>
                <a:close/>
              </a:path>
              <a:path w="109219" h="226060">
                <a:moveTo>
                  <a:pt x="109219" y="68579"/>
                </a:moveTo>
                <a:lnTo>
                  <a:pt x="0" y="68579"/>
                </a:lnTo>
                <a:lnTo>
                  <a:pt x="0" y="80010"/>
                </a:lnTo>
                <a:lnTo>
                  <a:pt x="109219" y="80010"/>
                </a:lnTo>
                <a:lnTo>
                  <a:pt x="109219" y="68579"/>
                </a:lnTo>
                <a:close/>
              </a:path>
              <a:path w="109219" h="226060">
                <a:moveTo>
                  <a:pt x="77469" y="0"/>
                </a:moveTo>
                <a:lnTo>
                  <a:pt x="60959" y="0"/>
                </a:lnTo>
                <a:lnTo>
                  <a:pt x="58376" y="12858"/>
                </a:lnTo>
                <a:lnTo>
                  <a:pt x="43180" y="68579"/>
                </a:lnTo>
                <a:lnTo>
                  <a:pt x="67309" y="68579"/>
                </a:lnTo>
                <a:lnTo>
                  <a:pt x="75584" y="38735"/>
                </a:lnTo>
                <a:lnTo>
                  <a:pt x="80168" y="21272"/>
                </a:lnTo>
                <a:lnTo>
                  <a:pt x="82157" y="12700"/>
                </a:lnTo>
                <a:lnTo>
                  <a:pt x="82550" y="10160"/>
                </a:lnTo>
                <a:lnTo>
                  <a:pt x="82550" y="3810"/>
                </a:lnTo>
                <a:lnTo>
                  <a:pt x="77469" y="0"/>
                </a:lnTo>
                <a:close/>
              </a:path>
            </a:pathLst>
          </a:custGeom>
          <a:solidFill>
            <a:srgbClr val="000000"/>
          </a:solidFill>
        </p:spPr>
        <p:txBody>
          <a:bodyPr wrap="square" lIns="0" tIns="0" rIns="0" bIns="0" rtlCol="0"/>
          <a:lstStyle/>
          <a:p>
            <a:endParaRPr sz="1632"/>
          </a:p>
        </p:txBody>
      </p:sp>
      <p:sp>
        <p:nvSpPr>
          <p:cNvPr id="85" name="object 85"/>
          <p:cNvSpPr/>
          <p:nvPr/>
        </p:nvSpPr>
        <p:spPr>
          <a:xfrm>
            <a:off x="2045308" y="4061034"/>
            <a:ext cx="214205" cy="0"/>
          </a:xfrm>
          <a:custGeom>
            <a:avLst/>
            <a:gdLst/>
            <a:ahLst/>
            <a:cxnLst/>
            <a:rect l="l" t="t" r="r" b="b"/>
            <a:pathLst>
              <a:path w="236219">
                <a:moveTo>
                  <a:pt x="0" y="0"/>
                </a:moveTo>
                <a:lnTo>
                  <a:pt x="236219" y="0"/>
                </a:lnTo>
              </a:path>
            </a:pathLst>
          </a:custGeom>
          <a:ln w="13969">
            <a:solidFill>
              <a:srgbClr val="000000"/>
            </a:solidFill>
          </a:ln>
        </p:spPr>
        <p:txBody>
          <a:bodyPr wrap="square" lIns="0" tIns="0" rIns="0" bIns="0" rtlCol="0"/>
          <a:lstStyle/>
          <a:p>
            <a:endParaRPr sz="1632"/>
          </a:p>
        </p:txBody>
      </p:sp>
      <p:sp>
        <p:nvSpPr>
          <p:cNvPr id="86" name="object 86"/>
          <p:cNvSpPr/>
          <p:nvPr/>
        </p:nvSpPr>
        <p:spPr>
          <a:xfrm>
            <a:off x="2045308" y="4123222"/>
            <a:ext cx="214205" cy="0"/>
          </a:xfrm>
          <a:custGeom>
            <a:avLst/>
            <a:gdLst/>
            <a:ahLst/>
            <a:cxnLst/>
            <a:rect l="l" t="t" r="r" b="b"/>
            <a:pathLst>
              <a:path w="236219">
                <a:moveTo>
                  <a:pt x="0" y="0"/>
                </a:moveTo>
                <a:lnTo>
                  <a:pt x="236219" y="0"/>
                </a:lnTo>
              </a:path>
            </a:pathLst>
          </a:custGeom>
          <a:ln w="13970">
            <a:solidFill>
              <a:srgbClr val="000000"/>
            </a:solidFill>
          </a:ln>
        </p:spPr>
        <p:txBody>
          <a:bodyPr wrap="square" lIns="0" tIns="0" rIns="0" bIns="0" rtlCol="0"/>
          <a:lstStyle/>
          <a:p>
            <a:endParaRPr sz="1632"/>
          </a:p>
        </p:txBody>
      </p:sp>
      <p:sp>
        <p:nvSpPr>
          <p:cNvPr id="87" name="object 87"/>
          <p:cNvSpPr/>
          <p:nvPr/>
        </p:nvSpPr>
        <p:spPr>
          <a:xfrm>
            <a:off x="2490991" y="4099615"/>
            <a:ext cx="0" cy="100192"/>
          </a:xfrm>
          <a:custGeom>
            <a:avLst/>
            <a:gdLst/>
            <a:ahLst/>
            <a:cxnLst/>
            <a:rect l="l" t="t" r="r" b="b"/>
            <a:pathLst>
              <a:path h="110489">
                <a:moveTo>
                  <a:pt x="0" y="0"/>
                </a:moveTo>
                <a:lnTo>
                  <a:pt x="0" y="110489"/>
                </a:lnTo>
              </a:path>
            </a:pathLst>
          </a:custGeom>
          <a:ln w="15240">
            <a:solidFill>
              <a:srgbClr val="000000"/>
            </a:solidFill>
          </a:ln>
        </p:spPr>
        <p:txBody>
          <a:bodyPr wrap="square" lIns="0" tIns="0" rIns="0" bIns="0" rtlCol="0"/>
          <a:lstStyle/>
          <a:p>
            <a:endParaRPr sz="1632"/>
          </a:p>
        </p:txBody>
      </p:sp>
      <p:sp>
        <p:nvSpPr>
          <p:cNvPr id="88" name="object 88"/>
          <p:cNvSpPr/>
          <p:nvPr/>
        </p:nvSpPr>
        <p:spPr>
          <a:xfrm>
            <a:off x="2383889" y="4093281"/>
            <a:ext cx="214205" cy="0"/>
          </a:xfrm>
          <a:custGeom>
            <a:avLst/>
            <a:gdLst/>
            <a:ahLst/>
            <a:cxnLst/>
            <a:rect l="l" t="t" r="r" b="b"/>
            <a:pathLst>
              <a:path w="236219">
                <a:moveTo>
                  <a:pt x="0" y="0"/>
                </a:moveTo>
                <a:lnTo>
                  <a:pt x="236219" y="0"/>
                </a:lnTo>
              </a:path>
            </a:pathLst>
          </a:custGeom>
          <a:ln w="13970">
            <a:solidFill>
              <a:srgbClr val="000000"/>
            </a:solidFill>
          </a:ln>
        </p:spPr>
        <p:txBody>
          <a:bodyPr wrap="square" lIns="0" tIns="0" rIns="0" bIns="0" rtlCol="0"/>
          <a:lstStyle/>
          <a:p>
            <a:endParaRPr sz="1632"/>
          </a:p>
        </p:txBody>
      </p:sp>
      <p:sp>
        <p:nvSpPr>
          <p:cNvPr id="89" name="object 89"/>
          <p:cNvSpPr/>
          <p:nvPr/>
        </p:nvSpPr>
        <p:spPr>
          <a:xfrm>
            <a:off x="2383889" y="4086371"/>
            <a:ext cx="210750" cy="0"/>
          </a:xfrm>
          <a:custGeom>
            <a:avLst/>
            <a:gdLst/>
            <a:ahLst/>
            <a:cxnLst/>
            <a:rect l="l" t="t" r="r" b="b"/>
            <a:pathLst>
              <a:path w="232410">
                <a:moveTo>
                  <a:pt x="0" y="0"/>
                </a:moveTo>
                <a:lnTo>
                  <a:pt x="232410" y="0"/>
                </a:lnTo>
              </a:path>
            </a:pathLst>
          </a:custGeom>
          <a:ln w="3175">
            <a:solidFill>
              <a:srgbClr val="000000"/>
            </a:solidFill>
          </a:ln>
        </p:spPr>
        <p:txBody>
          <a:bodyPr wrap="square" lIns="0" tIns="0" rIns="0" bIns="0" rtlCol="0"/>
          <a:lstStyle/>
          <a:p>
            <a:endParaRPr sz="1632"/>
          </a:p>
        </p:txBody>
      </p:sp>
      <p:sp>
        <p:nvSpPr>
          <p:cNvPr id="90" name="object 90"/>
          <p:cNvSpPr/>
          <p:nvPr/>
        </p:nvSpPr>
        <p:spPr>
          <a:xfrm>
            <a:off x="2490991" y="3984451"/>
            <a:ext cx="0" cy="101344"/>
          </a:xfrm>
          <a:custGeom>
            <a:avLst/>
            <a:gdLst/>
            <a:ahLst/>
            <a:cxnLst/>
            <a:rect l="l" t="t" r="r" b="b"/>
            <a:pathLst>
              <a:path h="111760">
                <a:moveTo>
                  <a:pt x="0" y="0"/>
                </a:moveTo>
                <a:lnTo>
                  <a:pt x="0" y="111760"/>
                </a:lnTo>
              </a:path>
            </a:pathLst>
          </a:custGeom>
          <a:ln w="15240">
            <a:solidFill>
              <a:srgbClr val="000000"/>
            </a:solidFill>
          </a:ln>
        </p:spPr>
        <p:txBody>
          <a:bodyPr wrap="square" lIns="0" tIns="0" rIns="0" bIns="0" rtlCol="0"/>
          <a:lstStyle/>
          <a:p>
            <a:endParaRPr sz="1632"/>
          </a:p>
        </p:txBody>
      </p:sp>
      <p:sp>
        <p:nvSpPr>
          <p:cNvPr id="91" name="object 91"/>
          <p:cNvSpPr/>
          <p:nvPr/>
        </p:nvSpPr>
        <p:spPr>
          <a:xfrm>
            <a:off x="2641855" y="3957963"/>
            <a:ext cx="107102" cy="215356"/>
          </a:xfrm>
          <a:custGeom>
            <a:avLst/>
            <a:gdLst/>
            <a:ahLst/>
            <a:cxnLst/>
            <a:rect l="l" t="t" r="r" b="b"/>
            <a:pathLst>
              <a:path w="118110" h="237489">
                <a:moveTo>
                  <a:pt x="118109" y="226060"/>
                </a:moveTo>
                <a:lnTo>
                  <a:pt x="2539" y="226060"/>
                </a:lnTo>
                <a:lnTo>
                  <a:pt x="2539" y="237489"/>
                </a:lnTo>
                <a:lnTo>
                  <a:pt x="14882" y="236755"/>
                </a:lnTo>
                <a:lnTo>
                  <a:pt x="30797" y="236378"/>
                </a:lnTo>
                <a:lnTo>
                  <a:pt x="118109" y="236220"/>
                </a:lnTo>
                <a:lnTo>
                  <a:pt x="118109" y="226060"/>
                </a:lnTo>
                <a:close/>
              </a:path>
              <a:path w="118110" h="237489">
                <a:moveTo>
                  <a:pt x="118109" y="236220"/>
                </a:moveTo>
                <a:lnTo>
                  <a:pt x="60959" y="236220"/>
                </a:lnTo>
                <a:lnTo>
                  <a:pt x="73997" y="236239"/>
                </a:lnTo>
                <a:lnTo>
                  <a:pt x="90011" y="236378"/>
                </a:lnTo>
                <a:lnTo>
                  <a:pt x="105787" y="236755"/>
                </a:lnTo>
                <a:lnTo>
                  <a:pt x="118109" y="237489"/>
                </a:lnTo>
                <a:lnTo>
                  <a:pt x="118109" y="236220"/>
                </a:lnTo>
                <a:close/>
              </a:path>
              <a:path w="118110" h="237489">
                <a:moveTo>
                  <a:pt x="73659" y="24130"/>
                </a:moveTo>
                <a:lnTo>
                  <a:pt x="46989" y="24130"/>
                </a:lnTo>
                <a:lnTo>
                  <a:pt x="46989" y="208280"/>
                </a:lnTo>
                <a:lnTo>
                  <a:pt x="46275" y="216951"/>
                </a:lnTo>
                <a:lnTo>
                  <a:pt x="42227" y="222408"/>
                </a:lnTo>
                <a:lnTo>
                  <a:pt x="31988" y="225246"/>
                </a:lnTo>
                <a:lnTo>
                  <a:pt x="12700" y="226060"/>
                </a:lnTo>
                <a:lnTo>
                  <a:pt x="106680" y="226060"/>
                </a:lnTo>
                <a:lnTo>
                  <a:pt x="88126" y="225246"/>
                </a:lnTo>
                <a:lnTo>
                  <a:pt x="78263" y="222408"/>
                </a:lnTo>
                <a:lnTo>
                  <a:pt x="74354" y="216951"/>
                </a:lnTo>
                <a:lnTo>
                  <a:pt x="73659" y="208280"/>
                </a:lnTo>
                <a:lnTo>
                  <a:pt x="73659" y="24130"/>
                </a:lnTo>
                <a:close/>
              </a:path>
              <a:path w="118110" h="237489">
                <a:moveTo>
                  <a:pt x="73659" y="0"/>
                </a:moveTo>
                <a:lnTo>
                  <a:pt x="66039" y="0"/>
                </a:lnTo>
                <a:lnTo>
                  <a:pt x="47684" y="13215"/>
                </a:lnTo>
                <a:lnTo>
                  <a:pt x="28733" y="20002"/>
                </a:lnTo>
                <a:lnTo>
                  <a:pt x="11926" y="22502"/>
                </a:lnTo>
                <a:lnTo>
                  <a:pt x="0" y="22860"/>
                </a:lnTo>
                <a:lnTo>
                  <a:pt x="0" y="34289"/>
                </a:lnTo>
                <a:lnTo>
                  <a:pt x="7877" y="34131"/>
                </a:lnTo>
                <a:lnTo>
                  <a:pt x="19208" y="33020"/>
                </a:lnTo>
                <a:lnTo>
                  <a:pt x="32682" y="30003"/>
                </a:lnTo>
                <a:lnTo>
                  <a:pt x="46989" y="24130"/>
                </a:lnTo>
                <a:lnTo>
                  <a:pt x="73659" y="24130"/>
                </a:lnTo>
                <a:lnTo>
                  <a:pt x="73659" y="0"/>
                </a:lnTo>
                <a:close/>
              </a:path>
            </a:pathLst>
          </a:custGeom>
          <a:solidFill>
            <a:srgbClr val="000000"/>
          </a:solidFill>
        </p:spPr>
        <p:txBody>
          <a:bodyPr wrap="square" lIns="0" tIns="0" rIns="0" bIns="0" rtlCol="0"/>
          <a:lstStyle/>
          <a:p>
            <a:endParaRPr sz="1632"/>
          </a:p>
        </p:txBody>
      </p:sp>
      <p:sp>
        <p:nvSpPr>
          <p:cNvPr id="92" name="object 92"/>
          <p:cNvSpPr/>
          <p:nvPr/>
        </p:nvSpPr>
        <p:spPr>
          <a:xfrm>
            <a:off x="2873335" y="4075429"/>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00"/>
          </a:solidFill>
        </p:spPr>
        <p:txBody>
          <a:bodyPr wrap="square" lIns="0" tIns="0" rIns="0" bIns="0" rtlCol="0"/>
          <a:lstStyle/>
          <a:p>
            <a:endParaRPr sz="1632"/>
          </a:p>
        </p:txBody>
      </p:sp>
      <p:sp>
        <p:nvSpPr>
          <p:cNvPr id="93" name="object 93"/>
          <p:cNvSpPr/>
          <p:nvPr/>
        </p:nvSpPr>
        <p:spPr>
          <a:xfrm>
            <a:off x="3014986" y="4030516"/>
            <a:ext cx="141651" cy="146258"/>
          </a:xfrm>
          <a:custGeom>
            <a:avLst/>
            <a:gdLst/>
            <a:ahLst/>
            <a:cxnLst/>
            <a:rect l="l" t="t" r="r" b="b"/>
            <a:pathLst>
              <a:path w="156210" h="161289">
                <a:moveTo>
                  <a:pt x="67078" y="7620"/>
                </a:moveTo>
                <a:lnTo>
                  <a:pt x="54610" y="7620"/>
                </a:lnTo>
                <a:lnTo>
                  <a:pt x="54610" y="19050"/>
                </a:lnTo>
                <a:lnTo>
                  <a:pt x="53975" y="25876"/>
                </a:lnTo>
                <a:lnTo>
                  <a:pt x="52387" y="32702"/>
                </a:lnTo>
                <a:lnTo>
                  <a:pt x="50323" y="39052"/>
                </a:lnTo>
                <a:lnTo>
                  <a:pt x="48260" y="44450"/>
                </a:lnTo>
                <a:lnTo>
                  <a:pt x="38655" y="71298"/>
                </a:lnTo>
                <a:lnTo>
                  <a:pt x="32385" y="90646"/>
                </a:lnTo>
                <a:lnTo>
                  <a:pt x="28971" y="104993"/>
                </a:lnTo>
                <a:lnTo>
                  <a:pt x="27939" y="116839"/>
                </a:lnTo>
                <a:lnTo>
                  <a:pt x="33158" y="140394"/>
                </a:lnTo>
                <a:lnTo>
                  <a:pt x="45878" y="153828"/>
                </a:lnTo>
                <a:lnTo>
                  <a:pt x="61694" y="159881"/>
                </a:lnTo>
                <a:lnTo>
                  <a:pt x="76200" y="161289"/>
                </a:lnTo>
                <a:lnTo>
                  <a:pt x="91528" y="153670"/>
                </a:lnTo>
                <a:lnTo>
                  <a:pt x="77469" y="153670"/>
                </a:lnTo>
                <a:lnTo>
                  <a:pt x="65801" y="151407"/>
                </a:lnTo>
                <a:lnTo>
                  <a:pt x="57467" y="145097"/>
                </a:lnTo>
                <a:lnTo>
                  <a:pt x="52466" y="135453"/>
                </a:lnTo>
                <a:lnTo>
                  <a:pt x="50800" y="123189"/>
                </a:lnTo>
                <a:lnTo>
                  <a:pt x="52546" y="107017"/>
                </a:lnTo>
                <a:lnTo>
                  <a:pt x="63658" y="69433"/>
                </a:lnTo>
                <a:lnTo>
                  <a:pt x="76200" y="36829"/>
                </a:lnTo>
                <a:lnTo>
                  <a:pt x="76200" y="29210"/>
                </a:lnTo>
                <a:lnTo>
                  <a:pt x="74136" y="17680"/>
                </a:lnTo>
                <a:lnTo>
                  <a:pt x="68262" y="8413"/>
                </a:lnTo>
                <a:lnTo>
                  <a:pt x="67078" y="7620"/>
                </a:lnTo>
                <a:close/>
              </a:path>
              <a:path w="156210" h="161289">
                <a:moveTo>
                  <a:pt x="140969" y="0"/>
                </a:moveTo>
                <a:lnTo>
                  <a:pt x="132079" y="0"/>
                </a:lnTo>
                <a:lnTo>
                  <a:pt x="123189" y="8889"/>
                </a:lnTo>
                <a:lnTo>
                  <a:pt x="123189" y="22860"/>
                </a:lnTo>
                <a:lnTo>
                  <a:pt x="128269" y="27939"/>
                </a:lnTo>
                <a:lnTo>
                  <a:pt x="133469" y="33952"/>
                </a:lnTo>
                <a:lnTo>
                  <a:pt x="137477" y="40798"/>
                </a:lnTo>
                <a:lnTo>
                  <a:pt x="140057" y="48835"/>
                </a:lnTo>
                <a:lnTo>
                  <a:pt x="140969" y="58420"/>
                </a:lnTo>
                <a:lnTo>
                  <a:pt x="136941" y="79196"/>
                </a:lnTo>
                <a:lnTo>
                  <a:pt x="124936" y="111283"/>
                </a:lnTo>
                <a:lnTo>
                  <a:pt x="105072" y="140751"/>
                </a:lnTo>
                <a:lnTo>
                  <a:pt x="77469" y="153670"/>
                </a:lnTo>
                <a:lnTo>
                  <a:pt x="91528" y="153670"/>
                </a:lnTo>
                <a:lnTo>
                  <a:pt x="113883" y="142557"/>
                </a:lnTo>
                <a:lnTo>
                  <a:pt x="138588" y="100012"/>
                </a:lnTo>
                <a:lnTo>
                  <a:pt x="152102" y="54133"/>
                </a:lnTo>
                <a:lnTo>
                  <a:pt x="156210" y="25400"/>
                </a:lnTo>
                <a:lnTo>
                  <a:pt x="154721" y="13394"/>
                </a:lnTo>
                <a:lnTo>
                  <a:pt x="150971" y="5556"/>
                </a:lnTo>
                <a:lnTo>
                  <a:pt x="146030" y="1289"/>
                </a:lnTo>
                <a:lnTo>
                  <a:pt x="140969" y="0"/>
                </a:lnTo>
                <a:close/>
              </a:path>
              <a:path w="156210" h="161289">
                <a:moveTo>
                  <a:pt x="46989" y="0"/>
                </a:moveTo>
                <a:lnTo>
                  <a:pt x="10636" y="26352"/>
                </a:lnTo>
                <a:lnTo>
                  <a:pt x="0" y="58420"/>
                </a:lnTo>
                <a:lnTo>
                  <a:pt x="7619" y="58420"/>
                </a:lnTo>
                <a:lnTo>
                  <a:pt x="10160" y="53339"/>
                </a:lnTo>
                <a:lnTo>
                  <a:pt x="18573" y="30658"/>
                </a:lnTo>
                <a:lnTo>
                  <a:pt x="27939" y="16668"/>
                </a:lnTo>
                <a:lnTo>
                  <a:pt x="37306" y="9584"/>
                </a:lnTo>
                <a:lnTo>
                  <a:pt x="45719" y="7620"/>
                </a:lnTo>
                <a:lnTo>
                  <a:pt x="67078" y="7620"/>
                </a:lnTo>
                <a:lnTo>
                  <a:pt x="59054" y="2242"/>
                </a:lnTo>
                <a:lnTo>
                  <a:pt x="46989" y="0"/>
                </a:lnTo>
                <a:close/>
              </a:path>
            </a:pathLst>
          </a:custGeom>
          <a:solidFill>
            <a:srgbClr val="000000"/>
          </a:solidFill>
        </p:spPr>
        <p:txBody>
          <a:bodyPr wrap="square" lIns="0" tIns="0" rIns="0" bIns="0" rtlCol="0"/>
          <a:lstStyle/>
          <a:p>
            <a:endParaRPr sz="1632"/>
          </a:p>
        </p:txBody>
      </p:sp>
      <p:sp>
        <p:nvSpPr>
          <p:cNvPr id="94" name="object 94"/>
          <p:cNvSpPr/>
          <p:nvPr/>
        </p:nvSpPr>
        <p:spPr>
          <a:xfrm>
            <a:off x="3278711" y="4061034"/>
            <a:ext cx="215356" cy="0"/>
          </a:xfrm>
          <a:custGeom>
            <a:avLst/>
            <a:gdLst/>
            <a:ahLst/>
            <a:cxnLst/>
            <a:rect l="l" t="t" r="r" b="b"/>
            <a:pathLst>
              <a:path w="237489">
                <a:moveTo>
                  <a:pt x="0" y="0"/>
                </a:moveTo>
                <a:lnTo>
                  <a:pt x="237489" y="0"/>
                </a:lnTo>
              </a:path>
            </a:pathLst>
          </a:custGeom>
          <a:ln w="13969">
            <a:solidFill>
              <a:srgbClr val="000000"/>
            </a:solidFill>
          </a:ln>
        </p:spPr>
        <p:txBody>
          <a:bodyPr wrap="square" lIns="0" tIns="0" rIns="0" bIns="0" rtlCol="0"/>
          <a:lstStyle/>
          <a:p>
            <a:endParaRPr sz="1632"/>
          </a:p>
        </p:txBody>
      </p:sp>
      <p:sp>
        <p:nvSpPr>
          <p:cNvPr id="95" name="object 95"/>
          <p:cNvSpPr/>
          <p:nvPr/>
        </p:nvSpPr>
        <p:spPr>
          <a:xfrm>
            <a:off x="3278711" y="4123222"/>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96" name="object 96"/>
          <p:cNvSpPr/>
          <p:nvPr/>
        </p:nvSpPr>
        <p:spPr>
          <a:xfrm>
            <a:off x="3724971" y="4099615"/>
            <a:ext cx="0" cy="100192"/>
          </a:xfrm>
          <a:custGeom>
            <a:avLst/>
            <a:gdLst/>
            <a:ahLst/>
            <a:cxnLst/>
            <a:rect l="l" t="t" r="r" b="b"/>
            <a:pathLst>
              <a:path h="110489">
                <a:moveTo>
                  <a:pt x="0" y="0"/>
                </a:moveTo>
                <a:lnTo>
                  <a:pt x="0" y="110489"/>
                </a:lnTo>
              </a:path>
            </a:pathLst>
          </a:custGeom>
          <a:ln w="13970">
            <a:solidFill>
              <a:srgbClr val="000000"/>
            </a:solidFill>
          </a:ln>
        </p:spPr>
        <p:txBody>
          <a:bodyPr wrap="square" lIns="0" tIns="0" rIns="0" bIns="0" rtlCol="0"/>
          <a:lstStyle/>
          <a:p>
            <a:endParaRPr sz="1632"/>
          </a:p>
        </p:txBody>
      </p:sp>
      <p:sp>
        <p:nvSpPr>
          <p:cNvPr id="97" name="object 97"/>
          <p:cNvSpPr/>
          <p:nvPr/>
        </p:nvSpPr>
        <p:spPr>
          <a:xfrm>
            <a:off x="3617293" y="4093281"/>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98" name="object 98"/>
          <p:cNvSpPr/>
          <p:nvPr/>
        </p:nvSpPr>
        <p:spPr>
          <a:xfrm>
            <a:off x="3617293" y="4086371"/>
            <a:ext cx="211900" cy="0"/>
          </a:xfrm>
          <a:custGeom>
            <a:avLst/>
            <a:gdLst/>
            <a:ahLst/>
            <a:cxnLst/>
            <a:rect l="l" t="t" r="r" b="b"/>
            <a:pathLst>
              <a:path w="233679">
                <a:moveTo>
                  <a:pt x="0" y="0"/>
                </a:moveTo>
                <a:lnTo>
                  <a:pt x="233680" y="0"/>
                </a:lnTo>
              </a:path>
            </a:pathLst>
          </a:custGeom>
          <a:ln w="3175">
            <a:solidFill>
              <a:srgbClr val="000000"/>
            </a:solidFill>
          </a:ln>
        </p:spPr>
        <p:txBody>
          <a:bodyPr wrap="square" lIns="0" tIns="0" rIns="0" bIns="0" rtlCol="0"/>
          <a:lstStyle/>
          <a:p>
            <a:endParaRPr sz="1632"/>
          </a:p>
        </p:txBody>
      </p:sp>
      <p:sp>
        <p:nvSpPr>
          <p:cNvPr id="99" name="object 99"/>
          <p:cNvSpPr/>
          <p:nvPr/>
        </p:nvSpPr>
        <p:spPr>
          <a:xfrm>
            <a:off x="3724971" y="3984451"/>
            <a:ext cx="0" cy="101344"/>
          </a:xfrm>
          <a:custGeom>
            <a:avLst/>
            <a:gdLst/>
            <a:ahLst/>
            <a:cxnLst/>
            <a:rect l="l" t="t" r="r" b="b"/>
            <a:pathLst>
              <a:path h="111760">
                <a:moveTo>
                  <a:pt x="0" y="0"/>
                </a:moveTo>
                <a:lnTo>
                  <a:pt x="0" y="111760"/>
                </a:lnTo>
              </a:path>
            </a:pathLst>
          </a:custGeom>
          <a:ln w="13970">
            <a:solidFill>
              <a:srgbClr val="000000"/>
            </a:solidFill>
          </a:ln>
        </p:spPr>
        <p:txBody>
          <a:bodyPr wrap="square" lIns="0" tIns="0" rIns="0" bIns="0" rtlCol="0"/>
          <a:lstStyle/>
          <a:p>
            <a:endParaRPr sz="1632"/>
          </a:p>
        </p:txBody>
      </p:sp>
      <p:sp>
        <p:nvSpPr>
          <p:cNvPr id="100" name="object 100"/>
          <p:cNvSpPr/>
          <p:nvPr/>
        </p:nvSpPr>
        <p:spPr>
          <a:xfrm>
            <a:off x="3876411" y="3957963"/>
            <a:ext cx="107102" cy="215356"/>
          </a:xfrm>
          <a:custGeom>
            <a:avLst/>
            <a:gdLst/>
            <a:ahLst/>
            <a:cxnLst/>
            <a:rect l="l" t="t" r="r" b="b"/>
            <a:pathLst>
              <a:path w="118110" h="237489">
                <a:moveTo>
                  <a:pt x="118109" y="226060"/>
                </a:moveTo>
                <a:lnTo>
                  <a:pt x="2539" y="226060"/>
                </a:lnTo>
                <a:lnTo>
                  <a:pt x="2539" y="237489"/>
                </a:lnTo>
                <a:lnTo>
                  <a:pt x="14882" y="236755"/>
                </a:lnTo>
                <a:lnTo>
                  <a:pt x="30797" y="236378"/>
                </a:lnTo>
                <a:lnTo>
                  <a:pt x="118109" y="236220"/>
                </a:lnTo>
                <a:lnTo>
                  <a:pt x="118109" y="226060"/>
                </a:lnTo>
                <a:close/>
              </a:path>
              <a:path w="118110" h="237489">
                <a:moveTo>
                  <a:pt x="118109" y="236220"/>
                </a:moveTo>
                <a:lnTo>
                  <a:pt x="60959" y="236220"/>
                </a:lnTo>
                <a:lnTo>
                  <a:pt x="74175" y="236239"/>
                </a:lnTo>
                <a:lnTo>
                  <a:pt x="90487" y="236378"/>
                </a:lnTo>
                <a:lnTo>
                  <a:pt x="106322" y="236755"/>
                </a:lnTo>
                <a:lnTo>
                  <a:pt x="118109" y="237489"/>
                </a:lnTo>
                <a:lnTo>
                  <a:pt x="118109" y="236220"/>
                </a:lnTo>
                <a:close/>
              </a:path>
              <a:path w="118110" h="237489">
                <a:moveTo>
                  <a:pt x="73659" y="24130"/>
                </a:moveTo>
                <a:lnTo>
                  <a:pt x="46989" y="24130"/>
                </a:lnTo>
                <a:lnTo>
                  <a:pt x="46989" y="208280"/>
                </a:lnTo>
                <a:lnTo>
                  <a:pt x="46295" y="216951"/>
                </a:lnTo>
                <a:lnTo>
                  <a:pt x="42386" y="222408"/>
                </a:lnTo>
                <a:lnTo>
                  <a:pt x="32523" y="225246"/>
                </a:lnTo>
                <a:lnTo>
                  <a:pt x="13969" y="226060"/>
                </a:lnTo>
                <a:lnTo>
                  <a:pt x="107950" y="226060"/>
                </a:lnTo>
                <a:lnTo>
                  <a:pt x="88661" y="225246"/>
                </a:lnTo>
                <a:lnTo>
                  <a:pt x="78422" y="222408"/>
                </a:lnTo>
                <a:lnTo>
                  <a:pt x="74374" y="216951"/>
                </a:lnTo>
                <a:lnTo>
                  <a:pt x="73659" y="208280"/>
                </a:lnTo>
                <a:lnTo>
                  <a:pt x="73659" y="24130"/>
                </a:lnTo>
                <a:close/>
              </a:path>
              <a:path w="118110" h="237489">
                <a:moveTo>
                  <a:pt x="73659" y="0"/>
                </a:moveTo>
                <a:lnTo>
                  <a:pt x="66039" y="0"/>
                </a:lnTo>
                <a:lnTo>
                  <a:pt x="47684" y="13215"/>
                </a:lnTo>
                <a:lnTo>
                  <a:pt x="28733" y="20002"/>
                </a:lnTo>
                <a:lnTo>
                  <a:pt x="11926" y="22502"/>
                </a:lnTo>
                <a:lnTo>
                  <a:pt x="0" y="22860"/>
                </a:lnTo>
                <a:lnTo>
                  <a:pt x="0" y="34289"/>
                </a:lnTo>
                <a:lnTo>
                  <a:pt x="8056" y="34131"/>
                </a:lnTo>
                <a:lnTo>
                  <a:pt x="19684" y="33020"/>
                </a:lnTo>
                <a:lnTo>
                  <a:pt x="33218" y="30003"/>
                </a:lnTo>
                <a:lnTo>
                  <a:pt x="46989" y="24130"/>
                </a:lnTo>
                <a:lnTo>
                  <a:pt x="73659" y="24130"/>
                </a:lnTo>
                <a:lnTo>
                  <a:pt x="73659" y="0"/>
                </a:lnTo>
                <a:close/>
              </a:path>
            </a:pathLst>
          </a:custGeom>
          <a:solidFill>
            <a:srgbClr val="000000"/>
          </a:solidFill>
        </p:spPr>
        <p:txBody>
          <a:bodyPr wrap="square" lIns="0" tIns="0" rIns="0" bIns="0" rtlCol="0"/>
          <a:lstStyle/>
          <a:p>
            <a:endParaRPr sz="1632"/>
          </a:p>
        </p:txBody>
      </p:sp>
      <p:sp>
        <p:nvSpPr>
          <p:cNvPr id="101" name="object 101"/>
          <p:cNvSpPr/>
          <p:nvPr/>
        </p:nvSpPr>
        <p:spPr>
          <a:xfrm>
            <a:off x="4107890" y="4075429"/>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312" y="36730"/>
                </a:lnTo>
                <a:lnTo>
                  <a:pt x="32384" y="32861"/>
                </a:lnTo>
                <a:lnTo>
                  <a:pt x="36552" y="26848"/>
                </a:lnTo>
                <a:lnTo>
                  <a:pt x="38100" y="19050"/>
                </a:lnTo>
                <a:lnTo>
                  <a:pt x="36552" y="11787"/>
                </a:lnTo>
                <a:lnTo>
                  <a:pt x="32385" y="5715"/>
                </a:lnTo>
                <a:lnTo>
                  <a:pt x="26312" y="1547"/>
                </a:lnTo>
                <a:lnTo>
                  <a:pt x="19050" y="0"/>
                </a:lnTo>
                <a:close/>
              </a:path>
            </a:pathLst>
          </a:custGeom>
          <a:solidFill>
            <a:srgbClr val="000000"/>
          </a:solidFill>
        </p:spPr>
        <p:txBody>
          <a:bodyPr wrap="square" lIns="0" tIns="0" rIns="0" bIns="0" rtlCol="0"/>
          <a:lstStyle/>
          <a:p>
            <a:endParaRPr sz="1632"/>
          </a:p>
        </p:txBody>
      </p:sp>
      <p:sp>
        <p:nvSpPr>
          <p:cNvPr id="102" name="object 102"/>
          <p:cNvSpPr/>
          <p:nvPr/>
        </p:nvSpPr>
        <p:spPr>
          <a:xfrm>
            <a:off x="4258754" y="3948749"/>
            <a:ext cx="146258" cy="228024"/>
          </a:xfrm>
          <a:custGeom>
            <a:avLst/>
            <a:gdLst/>
            <a:ahLst/>
            <a:cxnLst/>
            <a:rect l="l" t="t" r="r" b="b"/>
            <a:pathLst>
              <a:path w="161289" h="251460">
                <a:moveTo>
                  <a:pt x="82550" y="0"/>
                </a:moveTo>
                <a:lnTo>
                  <a:pt x="77469" y="0"/>
                </a:lnTo>
                <a:lnTo>
                  <a:pt x="68202" y="595"/>
                </a:lnTo>
                <a:lnTo>
                  <a:pt x="43001" y="3214"/>
                </a:lnTo>
                <a:lnTo>
                  <a:pt x="33019" y="3810"/>
                </a:lnTo>
                <a:lnTo>
                  <a:pt x="27939" y="3810"/>
                </a:lnTo>
                <a:lnTo>
                  <a:pt x="27939" y="15240"/>
                </a:lnTo>
                <a:lnTo>
                  <a:pt x="52069" y="15240"/>
                </a:lnTo>
                <a:lnTo>
                  <a:pt x="53339" y="17780"/>
                </a:lnTo>
                <a:lnTo>
                  <a:pt x="53339" y="21590"/>
                </a:lnTo>
                <a:lnTo>
                  <a:pt x="52069" y="27940"/>
                </a:lnTo>
                <a:lnTo>
                  <a:pt x="0" y="233680"/>
                </a:lnTo>
                <a:lnTo>
                  <a:pt x="49" y="248939"/>
                </a:lnTo>
                <a:lnTo>
                  <a:pt x="6350" y="251460"/>
                </a:lnTo>
                <a:lnTo>
                  <a:pt x="13969" y="251460"/>
                </a:lnTo>
                <a:lnTo>
                  <a:pt x="31749" y="206375"/>
                </a:lnTo>
                <a:lnTo>
                  <a:pt x="38020" y="180617"/>
                </a:lnTo>
                <a:lnTo>
                  <a:pt x="41910" y="165100"/>
                </a:lnTo>
                <a:lnTo>
                  <a:pt x="80611" y="165100"/>
                </a:lnTo>
                <a:lnTo>
                  <a:pt x="75267" y="162897"/>
                </a:lnTo>
                <a:lnTo>
                  <a:pt x="53339" y="158750"/>
                </a:lnTo>
                <a:lnTo>
                  <a:pt x="58752" y="154940"/>
                </a:lnTo>
                <a:lnTo>
                  <a:pt x="44450" y="154940"/>
                </a:lnTo>
                <a:lnTo>
                  <a:pt x="82550" y="3810"/>
                </a:lnTo>
                <a:lnTo>
                  <a:pt x="82550" y="0"/>
                </a:lnTo>
                <a:close/>
              </a:path>
              <a:path w="161289" h="251460">
                <a:moveTo>
                  <a:pt x="80611" y="165100"/>
                </a:moveTo>
                <a:lnTo>
                  <a:pt x="41910" y="165100"/>
                </a:lnTo>
                <a:lnTo>
                  <a:pt x="53082" y="167183"/>
                </a:lnTo>
                <a:lnTo>
                  <a:pt x="66516" y="172243"/>
                </a:lnTo>
                <a:lnTo>
                  <a:pt x="77807" y="181352"/>
                </a:lnTo>
                <a:lnTo>
                  <a:pt x="82550" y="195580"/>
                </a:lnTo>
                <a:lnTo>
                  <a:pt x="82550" y="203200"/>
                </a:lnTo>
                <a:lnTo>
                  <a:pt x="81279" y="208280"/>
                </a:lnTo>
                <a:lnTo>
                  <a:pt x="81383" y="216515"/>
                </a:lnTo>
                <a:lnTo>
                  <a:pt x="83740" y="230564"/>
                </a:lnTo>
                <a:lnTo>
                  <a:pt x="90487" y="241776"/>
                </a:lnTo>
                <a:lnTo>
                  <a:pt x="100568" y="248939"/>
                </a:lnTo>
                <a:lnTo>
                  <a:pt x="113029" y="251460"/>
                </a:lnTo>
                <a:lnTo>
                  <a:pt x="121146" y="250269"/>
                </a:lnTo>
                <a:lnTo>
                  <a:pt x="128428" y="246697"/>
                </a:lnTo>
                <a:lnTo>
                  <a:pt x="131581" y="243840"/>
                </a:lnTo>
                <a:lnTo>
                  <a:pt x="107950" y="243840"/>
                </a:lnTo>
                <a:lnTo>
                  <a:pt x="102869" y="238760"/>
                </a:lnTo>
                <a:lnTo>
                  <a:pt x="102869" y="219710"/>
                </a:lnTo>
                <a:lnTo>
                  <a:pt x="104139" y="212090"/>
                </a:lnTo>
                <a:lnTo>
                  <a:pt x="105410" y="207010"/>
                </a:lnTo>
                <a:lnTo>
                  <a:pt x="107950" y="200660"/>
                </a:lnTo>
                <a:lnTo>
                  <a:pt x="107950" y="195580"/>
                </a:lnTo>
                <a:lnTo>
                  <a:pt x="103882" y="180717"/>
                </a:lnTo>
                <a:lnTo>
                  <a:pt x="92551" y="170021"/>
                </a:lnTo>
                <a:lnTo>
                  <a:pt x="80611" y="165100"/>
                </a:lnTo>
                <a:close/>
              </a:path>
              <a:path w="161289" h="251460">
                <a:moveTo>
                  <a:pt x="154939" y="193040"/>
                </a:moveTo>
                <a:lnTo>
                  <a:pt x="146050" y="193040"/>
                </a:lnTo>
                <a:lnTo>
                  <a:pt x="146050" y="198120"/>
                </a:lnTo>
                <a:lnTo>
                  <a:pt x="140017" y="216515"/>
                </a:lnTo>
                <a:lnTo>
                  <a:pt x="133032" y="230981"/>
                </a:lnTo>
                <a:lnTo>
                  <a:pt x="124618" y="240446"/>
                </a:lnTo>
                <a:lnTo>
                  <a:pt x="114300" y="243840"/>
                </a:lnTo>
                <a:lnTo>
                  <a:pt x="131581" y="243840"/>
                </a:lnTo>
                <a:lnTo>
                  <a:pt x="151764" y="208756"/>
                </a:lnTo>
                <a:lnTo>
                  <a:pt x="154939" y="195580"/>
                </a:lnTo>
                <a:lnTo>
                  <a:pt x="154939" y="193040"/>
                </a:lnTo>
                <a:close/>
              </a:path>
              <a:path w="161289" h="251460">
                <a:moveTo>
                  <a:pt x="137160" y="90170"/>
                </a:moveTo>
                <a:lnTo>
                  <a:pt x="128309" y="91023"/>
                </a:lnTo>
                <a:lnTo>
                  <a:pt x="116839" y="95091"/>
                </a:lnTo>
                <a:lnTo>
                  <a:pt x="102512" y="104636"/>
                </a:lnTo>
                <a:lnTo>
                  <a:pt x="75346" y="131544"/>
                </a:lnTo>
                <a:lnTo>
                  <a:pt x="65246" y="140811"/>
                </a:lnTo>
                <a:lnTo>
                  <a:pt x="54907" y="148887"/>
                </a:lnTo>
                <a:lnTo>
                  <a:pt x="44450" y="154940"/>
                </a:lnTo>
                <a:lnTo>
                  <a:pt x="58752" y="154940"/>
                </a:lnTo>
                <a:lnTo>
                  <a:pt x="62051" y="152618"/>
                </a:lnTo>
                <a:lnTo>
                  <a:pt x="70643" y="145891"/>
                </a:lnTo>
                <a:lnTo>
                  <a:pt x="78521" y="138926"/>
                </a:lnTo>
                <a:lnTo>
                  <a:pt x="98028" y="118685"/>
                </a:lnTo>
                <a:lnTo>
                  <a:pt x="110489" y="107791"/>
                </a:lnTo>
                <a:lnTo>
                  <a:pt x="122951" y="100468"/>
                </a:lnTo>
                <a:lnTo>
                  <a:pt x="135889" y="97790"/>
                </a:lnTo>
                <a:lnTo>
                  <a:pt x="155047" y="97790"/>
                </a:lnTo>
                <a:lnTo>
                  <a:pt x="154939" y="97631"/>
                </a:lnTo>
                <a:lnTo>
                  <a:pt x="147359" y="92293"/>
                </a:lnTo>
                <a:lnTo>
                  <a:pt x="137160" y="90170"/>
                </a:lnTo>
                <a:close/>
              </a:path>
              <a:path w="161289" h="251460">
                <a:moveTo>
                  <a:pt x="155047" y="97790"/>
                </a:moveTo>
                <a:lnTo>
                  <a:pt x="139700" y="97790"/>
                </a:lnTo>
                <a:lnTo>
                  <a:pt x="143510" y="99060"/>
                </a:lnTo>
                <a:lnTo>
                  <a:pt x="146050" y="101600"/>
                </a:lnTo>
                <a:lnTo>
                  <a:pt x="147319" y="101600"/>
                </a:lnTo>
                <a:lnTo>
                  <a:pt x="147319" y="102870"/>
                </a:lnTo>
                <a:lnTo>
                  <a:pt x="137179" y="105132"/>
                </a:lnTo>
                <a:lnTo>
                  <a:pt x="130968" y="110490"/>
                </a:lnTo>
                <a:lnTo>
                  <a:pt x="127853" y="116800"/>
                </a:lnTo>
                <a:lnTo>
                  <a:pt x="127115" y="121225"/>
                </a:lnTo>
                <a:lnTo>
                  <a:pt x="127000" y="127000"/>
                </a:lnTo>
                <a:lnTo>
                  <a:pt x="132079" y="134620"/>
                </a:lnTo>
                <a:lnTo>
                  <a:pt x="140969" y="134620"/>
                </a:lnTo>
                <a:lnTo>
                  <a:pt x="148431" y="133012"/>
                </a:lnTo>
                <a:lnTo>
                  <a:pt x="154939" y="128428"/>
                </a:lnTo>
                <a:lnTo>
                  <a:pt x="159543" y="121225"/>
                </a:lnTo>
                <a:lnTo>
                  <a:pt x="161289" y="111760"/>
                </a:lnTo>
                <a:lnTo>
                  <a:pt x="159662" y="104636"/>
                </a:lnTo>
                <a:lnTo>
                  <a:pt x="155047" y="97790"/>
                </a:lnTo>
                <a:close/>
              </a:path>
            </a:pathLst>
          </a:custGeom>
          <a:solidFill>
            <a:srgbClr val="000000"/>
          </a:solidFill>
        </p:spPr>
        <p:txBody>
          <a:bodyPr wrap="square" lIns="0" tIns="0" rIns="0" bIns="0" rtlCol="0"/>
          <a:lstStyle/>
          <a:p>
            <a:endParaRPr sz="1632"/>
          </a:p>
        </p:txBody>
      </p:sp>
      <p:sp>
        <p:nvSpPr>
          <p:cNvPr id="103" name="object 103"/>
          <p:cNvSpPr/>
          <p:nvPr/>
        </p:nvSpPr>
        <p:spPr>
          <a:xfrm>
            <a:off x="4515570" y="4075429"/>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00"/>
          </a:solidFill>
        </p:spPr>
        <p:txBody>
          <a:bodyPr wrap="square" lIns="0" tIns="0" rIns="0" bIns="0" rtlCol="0"/>
          <a:lstStyle/>
          <a:p>
            <a:endParaRPr sz="1632"/>
          </a:p>
        </p:txBody>
      </p:sp>
      <p:sp>
        <p:nvSpPr>
          <p:cNvPr id="104" name="object 104"/>
          <p:cNvSpPr/>
          <p:nvPr/>
        </p:nvSpPr>
        <p:spPr>
          <a:xfrm>
            <a:off x="4687164" y="4246448"/>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05" name="object 105"/>
          <p:cNvSpPr/>
          <p:nvPr/>
        </p:nvSpPr>
        <p:spPr>
          <a:xfrm>
            <a:off x="4693497" y="3944144"/>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106" name="object 106"/>
          <p:cNvSpPr/>
          <p:nvPr/>
        </p:nvSpPr>
        <p:spPr>
          <a:xfrm>
            <a:off x="4687164" y="3937810"/>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07" name="object 107"/>
          <p:cNvSpPr/>
          <p:nvPr/>
        </p:nvSpPr>
        <p:spPr>
          <a:xfrm>
            <a:off x="4747049" y="4030516"/>
            <a:ext cx="161229" cy="146258"/>
          </a:xfrm>
          <a:custGeom>
            <a:avLst/>
            <a:gdLst/>
            <a:ahLst/>
            <a:cxnLst/>
            <a:rect l="l" t="t" r="r" b="b"/>
            <a:pathLst>
              <a:path w="177800" h="161289">
                <a:moveTo>
                  <a:pt x="25400" y="116839"/>
                </a:moveTo>
                <a:lnTo>
                  <a:pt x="19050" y="116839"/>
                </a:lnTo>
                <a:lnTo>
                  <a:pt x="11787" y="118606"/>
                </a:lnTo>
                <a:lnTo>
                  <a:pt x="5715" y="123348"/>
                </a:lnTo>
                <a:lnTo>
                  <a:pt x="1547" y="130234"/>
                </a:lnTo>
                <a:lnTo>
                  <a:pt x="0" y="138429"/>
                </a:lnTo>
                <a:lnTo>
                  <a:pt x="3016" y="148431"/>
                </a:lnTo>
                <a:lnTo>
                  <a:pt x="10795" y="155575"/>
                </a:lnTo>
                <a:lnTo>
                  <a:pt x="21431" y="159861"/>
                </a:lnTo>
                <a:lnTo>
                  <a:pt x="33020" y="161289"/>
                </a:lnTo>
                <a:lnTo>
                  <a:pt x="48974" y="157301"/>
                </a:lnTo>
                <a:lnTo>
                  <a:pt x="53751" y="153670"/>
                </a:lnTo>
                <a:lnTo>
                  <a:pt x="22860" y="153670"/>
                </a:lnTo>
                <a:lnTo>
                  <a:pt x="16510" y="149860"/>
                </a:lnTo>
                <a:lnTo>
                  <a:pt x="33020" y="120650"/>
                </a:lnTo>
                <a:lnTo>
                  <a:pt x="25400" y="116839"/>
                </a:lnTo>
                <a:close/>
              </a:path>
              <a:path w="177800" h="161289">
                <a:moveTo>
                  <a:pt x="92003" y="134620"/>
                </a:moveTo>
                <a:lnTo>
                  <a:pt x="71120" y="134620"/>
                </a:lnTo>
                <a:lnTo>
                  <a:pt x="76200" y="144145"/>
                </a:lnTo>
                <a:lnTo>
                  <a:pt x="84137" y="152717"/>
                </a:lnTo>
                <a:lnTo>
                  <a:pt x="95408" y="158908"/>
                </a:lnTo>
                <a:lnTo>
                  <a:pt x="110489" y="161289"/>
                </a:lnTo>
                <a:lnTo>
                  <a:pt x="134223" y="154007"/>
                </a:lnTo>
                <a:lnTo>
                  <a:pt x="134577" y="153670"/>
                </a:lnTo>
                <a:lnTo>
                  <a:pt x="110489" y="153670"/>
                </a:lnTo>
                <a:lnTo>
                  <a:pt x="101619" y="151685"/>
                </a:lnTo>
                <a:lnTo>
                  <a:pt x="95726" y="146367"/>
                </a:lnTo>
                <a:lnTo>
                  <a:pt x="92452" y="138668"/>
                </a:lnTo>
                <a:lnTo>
                  <a:pt x="92003" y="134620"/>
                </a:lnTo>
                <a:close/>
              </a:path>
              <a:path w="177800" h="161289">
                <a:moveTo>
                  <a:pt x="91386" y="7620"/>
                </a:moveTo>
                <a:lnTo>
                  <a:pt x="67310" y="7620"/>
                </a:lnTo>
                <a:lnTo>
                  <a:pt x="73501" y="8532"/>
                </a:lnTo>
                <a:lnTo>
                  <a:pt x="79692" y="12064"/>
                </a:lnTo>
                <a:lnTo>
                  <a:pt x="84455" y="19407"/>
                </a:lnTo>
                <a:lnTo>
                  <a:pt x="86356" y="31730"/>
                </a:lnTo>
                <a:lnTo>
                  <a:pt x="85351" y="42862"/>
                </a:lnTo>
                <a:lnTo>
                  <a:pt x="76180" y="84256"/>
                </a:lnTo>
                <a:lnTo>
                  <a:pt x="62150" y="132238"/>
                </a:lnTo>
                <a:lnTo>
                  <a:pt x="34289" y="153670"/>
                </a:lnTo>
                <a:lnTo>
                  <a:pt x="53751" y="153670"/>
                </a:lnTo>
                <a:lnTo>
                  <a:pt x="60642" y="148431"/>
                </a:lnTo>
                <a:lnTo>
                  <a:pt x="68024" y="139322"/>
                </a:lnTo>
                <a:lnTo>
                  <a:pt x="71120" y="134620"/>
                </a:lnTo>
                <a:lnTo>
                  <a:pt x="92003" y="134620"/>
                </a:lnTo>
                <a:lnTo>
                  <a:pt x="91439" y="129539"/>
                </a:lnTo>
                <a:lnTo>
                  <a:pt x="91697" y="123884"/>
                </a:lnTo>
                <a:lnTo>
                  <a:pt x="92551" y="117633"/>
                </a:lnTo>
                <a:lnTo>
                  <a:pt x="94118" y="109716"/>
                </a:lnTo>
                <a:lnTo>
                  <a:pt x="96520" y="99060"/>
                </a:lnTo>
                <a:lnTo>
                  <a:pt x="109220" y="49529"/>
                </a:lnTo>
                <a:lnTo>
                  <a:pt x="111740" y="39231"/>
                </a:lnTo>
                <a:lnTo>
                  <a:pt x="116753" y="27939"/>
                </a:lnTo>
                <a:lnTo>
                  <a:pt x="106680" y="27939"/>
                </a:lnTo>
                <a:lnTo>
                  <a:pt x="98405" y="13394"/>
                </a:lnTo>
                <a:lnTo>
                  <a:pt x="91386" y="7620"/>
                </a:lnTo>
                <a:close/>
              </a:path>
              <a:path w="177800" h="161289">
                <a:moveTo>
                  <a:pt x="166370" y="102870"/>
                </a:moveTo>
                <a:lnTo>
                  <a:pt x="158750" y="102870"/>
                </a:lnTo>
                <a:lnTo>
                  <a:pt x="158750" y="105410"/>
                </a:lnTo>
                <a:lnTo>
                  <a:pt x="157480" y="106679"/>
                </a:lnTo>
                <a:lnTo>
                  <a:pt x="146923" y="130095"/>
                </a:lnTo>
                <a:lnTo>
                  <a:pt x="133985" y="144462"/>
                </a:lnTo>
                <a:lnTo>
                  <a:pt x="121046" y="151685"/>
                </a:lnTo>
                <a:lnTo>
                  <a:pt x="110489" y="153670"/>
                </a:lnTo>
                <a:lnTo>
                  <a:pt x="134577" y="153670"/>
                </a:lnTo>
                <a:lnTo>
                  <a:pt x="151765" y="137318"/>
                </a:lnTo>
                <a:lnTo>
                  <a:pt x="162639" y="118963"/>
                </a:lnTo>
                <a:lnTo>
                  <a:pt x="166370" y="106679"/>
                </a:lnTo>
                <a:lnTo>
                  <a:pt x="166370" y="102870"/>
                </a:lnTo>
                <a:close/>
              </a:path>
              <a:path w="177800" h="161289">
                <a:moveTo>
                  <a:pt x="68580" y="0"/>
                </a:moveTo>
                <a:lnTo>
                  <a:pt x="44112" y="7461"/>
                </a:lnTo>
                <a:lnTo>
                  <a:pt x="26193" y="24447"/>
                </a:lnTo>
                <a:lnTo>
                  <a:pt x="15180" y="42862"/>
                </a:lnTo>
                <a:lnTo>
                  <a:pt x="11430" y="54610"/>
                </a:lnTo>
                <a:lnTo>
                  <a:pt x="11430" y="58420"/>
                </a:lnTo>
                <a:lnTo>
                  <a:pt x="19050" y="58420"/>
                </a:lnTo>
                <a:lnTo>
                  <a:pt x="20320" y="54610"/>
                </a:lnTo>
                <a:lnTo>
                  <a:pt x="31412" y="31730"/>
                </a:lnTo>
                <a:lnTo>
                  <a:pt x="44291" y="17303"/>
                </a:lnTo>
                <a:lnTo>
                  <a:pt x="56931" y="9782"/>
                </a:lnTo>
                <a:lnTo>
                  <a:pt x="67310" y="7620"/>
                </a:lnTo>
                <a:lnTo>
                  <a:pt x="91386" y="7620"/>
                </a:lnTo>
                <a:lnTo>
                  <a:pt x="88106" y="4921"/>
                </a:lnTo>
                <a:lnTo>
                  <a:pt x="77569" y="972"/>
                </a:lnTo>
                <a:lnTo>
                  <a:pt x="68580" y="0"/>
                </a:lnTo>
                <a:close/>
              </a:path>
              <a:path w="177800" h="161289">
                <a:moveTo>
                  <a:pt x="169103" y="7620"/>
                </a:moveTo>
                <a:lnTo>
                  <a:pt x="153670" y="7620"/>
                </a:lnTo>
                <a:lnTo>
                  <a:pt x="161289" y="12700"/>
                </a:lnTo>
                <a:lnTo>
                  <a:pt x="152400" y="13970"/>
                </a:lnTo>
                <a:lnTo>
                  <a:pt x="144780" y="22860"/>
                </a:lnTo>
                <a:lnTo>
                  <a:pt x="144780" y="38100"/>
                </a:lnTo>
                <a:lnTo>
                  <a:pt x="148589" y="44450"/>
                </a:lnTo>
                <a:lnTo>
                  <a:pt x="158750" y="44450"/>
                </a:lnTo>
                <a:lnTo>
                  <a:pt x="164941" y="43219"/>
                </a:lnTo>
                <a:lnTo>
                  <a:pt x="171132" y="39369"/>
                </a:lnTo>
                <a:lnTo>
                  <a:pt x="175895" y="32662"/>
                </a:lnTo>
                <a:lnTo>
                  <a:pt x="177800" y="22860"/>
                </a:lnTo>
                <a:lnTo>
                  <a:pt x="174247" y="11787"/>
                </a:lnTo>
                <a:lnTo>
                  <a:pt x="169103" y="7620"/>
                </a:lnTo>
                <a:close/>
              </a:path>
              <a:path w="177800" h="161289">
                <a:moveTo>
                  <a:pt x="144780" y="0"/>
                </a:moveTo>
                <a:lnTo>
                  <a:pt x="130790" y="3115"/>
                </a:lnTo>
                <a:lnTo>
                  <a:pt x="119538" y="10636"/>
                </a:lnTo>
                <a:lnTo>
                  <a:pt x="111382" y="19823"/>
                </a:lnTo>
                <a:lnTo>
                  <a:pt x="106680" y="27939"/>
                </a:lnTo>
                <a:lnTo>
                  <a:pt x="116753" y="27939"/>
                </a:lnTo>
                <a:lnTo>
                  <a:pt x="117951" y="25241"/>
                </a:lnTo>
                <a:lnTo>
                  <a:pt x="128686" y="12918"/>
                </a:lnTo>
                <a:lnTo>
                  <a:pt x="144780" y="7620"/>
                </a:lnTo>
                <a:lnTo>
                  <a:pt x="169103" y="7620"/>
                </a:lnTo>
                <a:lnTo>
                  <a:pt x="165576" y="4762"/>
                </a:lnTo>
                <a:lnTo>
                  <a:pt x="154761" y="1071"/>
                </a:lnTo>
                <a:lnTo>
                  <a:pt x="144780" y="0"/>
                </a:lnTo>
                <a:close/>
              </a:path>
            </a:pathLst>
          </a:custGeom>
          <a:solidFill>
            <a:srgbClr val="000000"/>
          </a:solidFill>
        </p:spPr>
        <p:txBody>
          <a:bodyPr wrap="square" lIns="0" tIns="0" rIns="0" bIns="0" rtlCol="0"/>
          <a:lstStyle/>
          <a:p>
            <a:endParaRPr sz="1632"/>
          </a:p>
        </p:txBody>
      </p:sp>
      <p:sp>
        <p:nvSpPr>
          <p:cNvPr id="108" name="object 108"/>
          <p:cNvSpPr/>
          <p:nvPr/>
        </p:nvSpPr>
        <p:spPr>
          <a:xfrm>
            <a:off x="4926703" y="4246448"/>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09" name="object 109"/>
          <p:cNvSpPr/>
          <p:nvPr/>
        </p:nvSpPr>
        <p:spPr>
          <a:xfrm>
            <a:off x="4965283" y="3944144"/>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10" name="object 110"/>
          <p:cNvSpPr/>
          <p:nvPr/>
        </p:nvSpPr>
        <p:spPr>
          <a:xfrm>
            <a:off x="4926703" y="3937810"/>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Tree>
    <p:extLst>
      <p:ext uri="{BB962C8B-B14F-4D97-AF65-F5344CB8AC3E}">
        <p14:creationId xmlns:p14="http://schemas.microsoft.com/office/powerpoint/2010/main" val="1840435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96175" y="100577"/>
            <a:ext cx="3547043" cy="1365845"/>
          </a:xfrm>
          <a:prstGeom prst="rect">
            <a:avLst/>
          </a:prstGeom>
        </p:spPr>
        <p:txBody>
          <a:bodyPr vert="horz" wrap="square" lIns="0" tIns="11516" rIns="0" bIns="0" rtlCol="0" anchor="ctr">
            <a:spAutoFit/>
          </a:bodyPr>
          <a:lstStyle/>
          <a:p>
            <a:pPr marL="11516">
              <a:spcBef>
                <a:spcPts val="91"/>
              </a:spcBef>
            </a:pPr>
            <a:r>
              <a:rPr spc="-9" dirty="0"/>
              <a:t>Reversible</a:t>
            </a:r>
            <a:r>
              <a:rPr spc="-45" dirty="0"/>
              <a:t> </a:t>
            </a:r>
            <a:r>
              <a:rPr spc="-9" dirty="0"/>
              <a:t>reaction</a:t>
            </a:r>
          </a:p>
        </p:txBody>
      </p:sp>
      <p:sp>
        <p:nvSpPr>
          <p:cNvPr id="3" name="object 3"/>
          <p:cNvSpPr txBox="1"/>
          <p:nvPr/>
        </p:nvSpPr>
        <p:spPr>
          <a:xfrm>
            <a:off x="3056445" y="2603084"/>
            <a:ext cx="1802312" cy="290807"/>
          </a:xfrm>
          <a:prstGeom prst="rect">
            <a:avLst/>
          </a:prstGeom>
        </p:spPr>
        <p:txBody>
          <a:bodyPr vert="horz" wrap="square" lIns="0" tIns="11516" rIns="0" bIns="0" rtlCol="0">
            <a:spAutoFit/>
          </a:bodyPr>
          <a:lstStyle/>
          <a:p>
            <a:pPr marL="11516">
              <a:spcBef>
                <a:spcPts val="91"/>
              </a:spcBef>
            </a:pPr>
            <a:r>
              <a:rPr sz="1814" dirty="0">
                <a:solidFill>
                  <a:srgbClr val="333333"/>
                </a:solidFill>
                <a:latin typeface="BitstreamVeraSans-Roman"/>
                <a:cs typeface="BitstreamVeraSans-Roman"/>
              </a:rPr>
              <a:t>is </a:t>
            </a:r>
            <a:r>
              <a:rPr sz="1814" spc="-5" dirty="0">
                <a:solidFill>
                  <a:srgbClr val="333333"/>
                </a:solidFill>
                <a:latin typeface="BitstreamVeraSans-Roman"/>
                <a:cs typeface="BitstreamVeraSans-Roman"/>
              </a:rPr>
              <a:t>equivalent</a:t>
            </a:r>
            <a:r>
              <a:rPr sz="1814" spc="-68" dirty="0">
                <a:solidFill>
                  <a:srgbClr val="333333"/>
                </a:solidFill>
                <a:latin typeface="BitstreamVeraSans-Roman"/>
                <a:cs typeface="BitstreamVeraSans-Roman"/>
              </a:rPr>
              <a:t> </a:t>
            </a:r>
            <a:r>
              <a:rPr sz="1814" spc="-5" dirty="0">
                <a:solidFill>
                  <a:srgbClr val="333333"/>
                </a:solidFill>
                <a:latin typeface="BitstreamVeraSans-Roman"/>
                <a:cs typeface="BitstreamVeraSans-Roman"/>
              </a:rPr>
              <a:t>to</a:t>
            </a:r>
            <a:endParaRPr sz="1814">
              <a:latin typeface="BitstreamVeraSans-Roman"/>
              <a:cs typeface="BitstreamVeraSans-Roman"/>
            </a:endParaRPr>
          </a:p>
        </p:txBody>
      </p:sp>
      <p:sp>
        <p:nvSpPr>
          <p:cNvPr id="4" name="object 4"/>
          <p:cNvSpPr/>
          <p:nvPr/>
        </p:nvSpPr>
        <p:spPr>
          <a:xfrm>
            <a:off x="1660660" y="2585809"/>
            <a:ext cx="127832" cy="214205"/>
          </a:xfrm>
          <a:custGeom>
            <a:avLst/>
            <a:gdLst/>
            <a:ahLst/>
            <a:cxnLst/>
            <a:rect l="l" t="t" r="r" b="b"/>
            <a:pathLst>
              <a:path w="140969" h="236219">
                <a:moveTo>
                  <a:pt x="106825" y="11430"/>
                </a:moveTo>
                <a:lnTo>
                  <a:pt x="60960" y="11430"/>
                </a:lnTo>
                <a:lnTo>
                  <a:pt x="81696" y="16252"/>
                </a:lnTo>
                <a:lnTo>
                  <a:pt x="96361" y="29051"/>
                </a:lnTo>
                <a:lnTo>
                  <a:pt x="105072" y="47327"/>
                </a:lnTo>
                <a:lnTo>
                  <a:pt x="107950" y="68580"/>
                </a:lnTo>
                <a:lnTo>
                  <a:pt x="105052" y="89455"/>
                </a:lnTo>
                <a:lnTo>
                  <a:pt x="85447" y="129301"/>
                </a:lnTo>
                <a:lnTo>
                  <a:pt x="3810" y="222250"/>
                </a:lnTo>
                <a:lnTo>
                  <a:pt x="0" y="226060"/>
                </a:lnTo>
                <a:lnTo>
                  <a:pt x="0" y="236220"/>
                </a:lnTo>
                <a:lnTo>
                  <a:pt x="130810" y="236220"/>
                </a:lnTo>
                <a:lnTo>
                  <a:pt x="135371" y="208280"/>
                </a:lnTo>
                <a:lnTo>
                  <a:pt x="26670" y="208280"/>
                </a:lnTo>
                <a:lnTo>
                  <a:pt x="63500" y="172720"/>
                </a:lnTo>
                <a:lnTo>
                  <a:pt x="99179" y="140374"/>
                </a:lnTo>
                <a:lnTo>
                  <a:pt x="123190" y="114935"/>
                </a:lnTo>
                <a:lnTo>
                  <a:pt x="136723" y="92352"/>
                </a:lnTo>
                <a:lnTo>
                  <a:pt x="140970" y="68580"/>
                </a:lnTo>
                <a:lnTo>
                  <a:pt x="135334" y="40719"/>
                </a:lnTo>
                <a:lnTo>
                  <a:pt x="119697" y="19050"/>
                </a:lnTo>
                <a:lnTo>
                  <a:pt x="106825" y="11430"/>
                </a:lnTo>
                <a:close/>
              </a:path>
              <a:path w="140969" h="236219">
                <a:moveTo>
                  <a:pt x="140970" y="173990"/>
                </a:moveTo>
                <a:lnTo>
                  <a:pt x="132080" y="173990"/>
                </a:lnTo>
                <a:lnTo>
                  <a:pt x="130889" y="182522"/>
                </a:lnTo>
                <a:lnTo>
                  <a:pt x="129222" y="191770"/>
                </a:lnTo>
                <a:lnTo>
                  <a:pt x="90170" y="208280"/>
                </a:lnTo>
                <a:lnTo>
                  <a:pt x="135371" y="208280"/>
                </a:lnTo>
                <a:lnTo>
                  <a:pt x="140970" y="173990"/>
                </a:lnTo>
                <a:close/>
              </a:path>
              <a:path w="140969" h="236219">
                <a:moveTo>
                  <a:pt x="66040" y="0"/>
                </a:moveTo>
                <a:lnTo>
                  <a:pt x="38576" y="5476"/>
                </a:lnTo>
                <a:lnTo>
                  <a:pt x="17779" y="20002"/>
                </a:lnTo>
                <a:lnTo>
                  <a:pt x="4603" y="40719"/>
                </a:lnTo>
                <a:lnTo>
                  <a:pt x="0" y="64770"/>
                </a:lnTo>
                <a:lnTo>
                  <a:pt x="2797" y="75783"/>
                </a:lnTo>
                <a:lnTo>
                  <a:pt x="9048" y="81438"/>
                </a:lnTo>
                <a:lnTo>
                  <a:pt x="15537" y="83522"/>
                </a:lnTo>
                <a:lnTo>
                  <a:pt x="19050" y="83820"/>
                </a:lnTo>
                <a:lnTo>
                  <a:pt x="24507" y="82807"/>
                </a:lnTo>
                <a:lnTo>
                  <a:pt x="13970" y="46990"/>
                </a:lnTo>
                <a:lnTo>
                  <a:pt x="21669" y="31789"/>
                </a:lnTo>
                <a:lnTo>
                  <a:pt x="32702" y="20637"/>
                </a:lnTo>
                <a:lnTo>
                  <a:pt x="46116" y="13771"/>
                </a:lnTo>
                <a:lnTo>
                  <a:pt x="60960" y="11430"/>
                </a:lnTo>
                <a:lnTo>
                  <a:pt x="106825" y="11430"/>
                </a:lnTo>
                <a:lnTo>
                  <a:pt x="95964" y="5000"/>
                </a:lnTo>
                <a:lnTo>
                  <a:pt x="66040" y="0"/>
                </a:lnTo>
                <a:close/>
              </a:path>
              <a:path w="140969" h="236219">
                <a:moveTo>
                  <a:pt x="17780" y="45720"/>
                </a:moveTo>
                <a:lnTo>
                  <a:pt x="15240" y="45720"/>
                </a:lnTo>
                <a:lnTo>
                  <a:pt x="13970" y="46990"/>
                </a:lnTo>
                <a:lnTo>
                  <a:pt x="23911" y="46990"/>
                </a:lnTo>
                <a:lnTo>
                  <a:pt x="17780" y="45720"/>
                </a:lnTo>
                <a:close/>
              </a:path>
            </a:pathLst>
          </a:custGeom>
          <a:solidFill>
            <a:srgbClr val="000000"/>
          </a:solidFill>
        </p:spPr>
        <p:txBody>
          <a:bodyPr wrap="square" lIns="0" tIns="0" rIns="0" bIns="0" rtlCol="0"/>
          <a:lstStyle/>
          <a:p>
            <a:endParaRPr sz="1632"/>
          </a:p>
        </p:txBody>
      </p:sp>
      <p:sp>
        <p:nvSpPr>
          <p:cNvPr id="5" name="object 5"/>
          <p:cNvSpPr/>
          <p:nvPr/>
        </p:nvSpPr>
        <p:spPr>
          <a:xfrm>
            <a:off x="1813829" y="2657212"/>
            <a:ext cx="160078" cy="145106"/>
          </a:xfrm>
          <a:custGeom>
            <a:avLst/>
            <a:gdLst/>
            <a:ahLst/>
            <a:cxnLst/>
            <a:rect l="l" t="t" r="r" b="b"/>
            <a:pathLst>
              <a:path w="176530" h="160019">
                <a:moveTo>
                  <a:pt x="25400" y="116839"/>
                </a:moveTo>
                <a:lnTo>
                  <a:pt x="19050" y="116839"/>
                </a:lnTo>
                <a:lnTo>
                  <a:pt x="11787" y="118407"/>
                </a:lnTo>
                <a:lnTo>
                  <a:pt x="5714" y="122713"/>
                </a:lnTo>
                <a:lnTo>
                  <a:pt x="1547" y="129162"/>
                </a:lnTo>
                <a:lnTo>
                  <a:pt x="0" y="137159"/>
                </a:lnTo>
                <a:lnTo>
                  <a:pt x="3016" y="147161"/>
                </a:lnTo>
                <a:lnTo>
                  <a:pt x="10795" y="154304"/>
                </a:lnTo>
                <a:lnTo>
                  <a:pt x="21431" y="158591"/>
                </a:lnTo>
                <a:lnTo>
                  <a:pt x="33019" y="160019"/>
                </a:lnTo>
                <a:lnTo>
                  <a:pt x="48974" y="156209"/>
                </a:lnTo>
                <a:lnTo>
                  <a:pt x="54160" y="152400"/>
                </a:lnTo>
                <a:lnTo>
                  <a:pt x="22860" y="152400"/>
                </a:lnTo>
                <a:lnTo>
                  <a:pt x="16510" y="147319"/>
                </a:lnTo>
                <a:lnTo>
                  <a:pt x="25400" y="146050"/>
                </a:lnTo>
                <a:lnTo>
                  <a:pt x="33019" y="138429"/>
                </a:lnTo>
                <a:lnTo>
                  <a:pt x="33019" y="118109"/>
                </a:lnTo>
                <a:lnTo>
                  <a:pt x="25400" y="116839"/>
                </a:lnTo>
                <a:close/>
              </a:path>
              <a:path w="176530" h="160019">
                <a:moveTo>
                  <a:pt x="90843" y="133350"/>
                </a:moveTo>
                <a:lnTo>
                  <a:pt x="71119" y="133350"/>
                </a:lnTo>
                <a:lnTo>
                  <a:pt x="75644" y="143410"/>
                </a:lnTo>
                <a:lnTo>
                  <a:pt x="83502" y="151923"/>
                </a:lnTo>
                <a:lnTo>
                  <a:pt x="94694" y="157817"/>
                </a:lnTo>
                <a:lnTo>
                  <a:pt x="109219" y="160019"/>
                </a:lnTo>
                <a:lnTo>
                  <a:pt x="132953" y="152737"/>
                </a:lnTo>
                <a:lnTo>
                  <a:pt x="133307" y="152400"/>
                </a:lnTo>
                <a:lnTo>
                  <a:pt x="110489" y="152400"/>
                </a:lnTo>
                <a:lnTo>
                  <a:pt x="101421" y="150415"/>
                </a:lnTo>
                <a:lnTo>
                  <a:pt x="95091" y="145097"/>
                </a:lnTo>
                <a:lnTo>
                  <a:pt x="91380" y="137398"/>
                </a:lnTo>
                <a:lnTo>
                  <a:pt x="90843" y="133350"/>
                </a:lnTo>
                <a:close/>
              </a:path>
              <a:path w="176530" h="160019">
                <a:moveTo>
                  <a:pt x="91741" y="7619"/>
                </a:moveTo>
                <a:lnTo>
                  <a:pt x="68580" y="7619"/>
                </a:lnTo>
                <a:lnTo>
                  <a:pt x="73699" y="8334"/>
                </a:lnTo>
                <a:lnTo>
                  <a:pt x="80010" y="11429"/>
                </a:lnTo>
                <a:lnTo>
                  <a:pt x="85367" y="18335"/>
                </a:lnTo>
                <a:lnTo>
                  <a:pt x="87630" y="30479"/>
                </a:lnTo>
                <a:lnTo>
                  <a:pt x="86479" y="41255"/>
                </a:lnTo>
                <a:lnTo>
                  <a:pt x="76914" y="82986"/>
                </a:lnTo>
                <a:lnTo>
                  <a:pt x="62666" y="130432"/>
                </a:lnTo>
                <a:lnTo>
                  <a:pt x="33019" y="152400"/>
                </a:lnTo>
                <a:lnTo>
                  <a:pt x="54160" y="152400"/>
                </a:lnTo>
                <a:lnTo>
                  <a:pt x="60642" y="147637"/>
                </a:lnTo>
                <a:lnTo>
                  <a:pt x="68024" y="138588"/>
                </a:lnTo>
                <a:lnTo>
                  <a:pt x="71119" y="133350"/>
                </a:lnTo>
                <a:lnTo>
                  <a:pt x="90843" y="133350"/>
                </a:lnTo>
                <a:lnTo>
                  <a:pt x="90169" y="128269"/>
                </a:lnTo>
                <a:lnTo>
                  <a:pt x="90447" y="122971"/>
                </a:lnTo>
                <a:lnTo>
                  <a:pt x="91439" y="116363"/>
                </a:lnTo>
                <a:lnTo>
                  <a:pt x="93384" y="108088"/>
                </a:lnTo>
                <a:lnTo>
                  <a:pt x="96519" y="97789"/>
                </a:lnTo>
                <a:lnTo>
                  <a:pt x="107950" y="48259"/>
                </a:lnTo>
                <a:lnTo>
                  <a:pt x="111005" y="38159"/>
                </a:lnTo>
                <a:lnTo>
                  <a:pt x="116220" y="26669"/>
                </a:lnTo>
                <a:lnTo>
                  <a:pt x="106680" y="26669"/>
                </a:lnTo>
                <a:lnTo>
                  <a:pt x="98405" y="12858"/>
                </a:lnTo>
                <a:lnTo>
                  <a:pt x="91741" y="7619"/>
                </a:lnTo>
                <a:close/>
              </a:path>
              <a:path w="176530" h="160019">
                <a:moveTo>
                  <a:pt x="165100" y="102869"/>
                </a:moveTo>
                <a:lnTo>
                  <a:pt x="157480" y="102869"/>
                </a:lnTo>
                <a:lnTo>
                  <a:pt x="156210" y="105409"/>
                </a:lnTo>
                <a:lnTo>
                  <a:pt x="145672" y="128825"/>
                </a:lnTo>
                <a:lnTo>
                  <a:pt x="132873" y="143192"/>
                </a:lnTo>
                <a:lnTo>
                  <a:pt x="120312" y="150415"/>
                </a:lnTo>
                <a:lnTo>
                  <a:pt x="110489" y="152400"/>
                </a:lnTo>
                <a:lnTo>
                  <a:pt x="133307" y="152400"/>
                </a:lnTo>
                <a:lnTo>
                  <a:pt x="150494" y="136048"/>
                </a:lnTo>
                <a:lnTo>
                  <a:pt x="161369" y="117693"/>
                </a:lnTo>
                <a:lnTo>
                  <a:pt x="165100" y="105409"/>
                </a:lnTo>
                <a:lnTo>
                  <a:pt x="165100" y="102869"/>
                </a:lnTo>
                <a:close/>
              </a:path>
              <a:path w="176530" h="160019">
                <a:moveTo>
                  <a:pt x="68580" y="0"/>
                </a:moveTo>
                <a:lnTo>
                  <a:pt x="44112" y="7084"/>
                </a:lnTo>
                <a:lnTo>
                  <a:pt x="26193" y="23336"/>
                </a:lnTo>
                <a:lnTo>
                  <a:pt x="15180" y="41255"/>
                </a:lnTo>
                <a:lnTo>
                  <a:pt x="11430" y="53339"/>
                </a:lnTo>
                <a:lnTo>
                  <a:pt x="11430" y="58419"/>
                </a:lnTo>
                <a:lnTo>
                  <a:pt x="17780" y="58419"/>
                </a:lnTo>
                <a:lnTo>
                  <a:pt x="19050" y="57150"/>
                </a:lnTo>
                <a:lnTo>
                  <a:pt x="20319" y="53339"/>
                </a:lnTo>
                <a:lnTo>
                  <a:pt x="31432" y="30658"/>
                </a:lnTo>
                <a:lnTo>
                  <a:pt x="44450" y="16668"/>
                </a:lnTo>
                <a:lnTo>
                  <a:pt x="57467" y="9584"/>
                </a:lnTo>
                <a:lnTo>
                  <a:pt x="68580" y="7619"/>
                </a:lnTo>
                <a:lnTo>
                  <a:pt x="91741" y="7619"/>
                </a:lnTo>
                <a:lnTo>
                  <a:pt x="88106" y="4762"/>
                </a:lnTo>
                <a:lnTo>
                  <a:pt x="77569" y="952"/>
                </a:lnTo>
                <a:lnTo>
                  <a:pt x="68580" y="0"/>
                </a:lnTo>
                <a:close/>
              </a:path>
              <a:path w="176530" h="160019">
                <a:moveTo>
                  <a:pt x="167833" y="7619"/>
                </a:moveTo>
                <a:lnTo>
                  <a:pt x="153669" y="7619"/>
                </a:lnTo>
                <a:lnTo>
                  <a:pt x="161289" y="11429"/>
                </a:lnTo>
                <a:lnTo>
                  <a:pt x="151130" y="13969"/>
                </a:lnTo>
                <a:lnTo>
                  <a:pt x="144780" y="22859"/>
                </a:lnTo>
                <a:lnTo>
                  <a:pt x="144780" y="36829"/>
                </a:lnTo>
                <a:lnTo>
                  <a:pt x="148589" y="43179"/>
                </a:lnTo>
                <a:lnTo>
                  <a:pt x="157480" y="43179"/>
                </a:lnTo>
                <a:lnTo>
                  <a:pt x="163671" y="41969"/>
                </a:lnTo>
                <a:lnTo>
                  <a:pt x="169862" y="38258"/>
                </a:lnTo>
                <a:lnTo>
                  <a:pt x="174625" y="31928"/>
                </a:lnTo>
                <a:lnTo>
                  <a:pt x="176530" y="22859"/>
                </a:lnTo>
                <a:lnTo>
                  <a:pt x="172977" y="11787"/>
                </a:lnTo>
                <a:lnTo>
                  <a:pt x="167833" y="7619"/>
                </a:lnTo>
                <a:close/>
              </a:path>
              <a:path w="176530" h="160019">
                <a:moveTo>
                  <a:pt x="143510" y="0"/>
                </a:moveTo>
                <a:lnTo>
                  <a:pt x="129897" y="3095"/>
                </a:lnTo>
                <a:lnTo>
                  <a:pt x="119380" y="10477"/>
                </a:lnTo>
                <a:lnTo>
                  <a:pt x="111720" y="19288"/>
                </a:lnTo>
                <a:lnTo>
                  <a:pt x="106680" y="26669"/>
                </a:lnTo>
                <a:lnTo>
                  <a:pt x="116220" y="26669"/>
                </a:lnTo>
                <a:lnTo>
                  <a:pt x="117157" y="24606"/>
                </a:lnTo>
                <a:lnTo>
                  <a:pt x="127595" y="12719"/>
                </a:lnTo>
                <a:lnTo>
                  <a:pt x="143510" y="7619"/>
                </a:lnTo>
                <a:lnTo>
                  <a:pt x="167833" y="7619"/>
                </a:lnTo>
                <a:lnTo>
                  <a:pt x="164306" y="4762"/>
                </a:lnTo>
                <a:lnTo>
                  <a:pt x="153491" y="1071"/>
                </a:lnTo>
                <a:lnTo>
                  <a:pt x="143510" y="0"/>
                </a:lnTo>
                <a:close/>
              </a:path>
            </a:pathLst>
          </a:custGeom>
          <a:solidFill>
            <a:srgbClr val="000000"/>
          </a:solidFill>
        </p:spPr>
        <p:txBody>
          <a:bodyPr wrap="square" lIns="0" tIns="0" rIns="0" bIns="0" rtlCol="0"/>
          <a:lstStyle/>
          <a:p>
            <a:endParaRPr sz="1632"/>
          </a:p>
        </p:txBody>
      </p:sp>
      <p:sp>
        <p:nvSpPr>
          <p:cNvPr id="6" name="object 6"/>
          <p:cNvSpPr/>
          <p:nvPr/>
        </p:nvSpPr>
        <p:spPr>
          <a:xfrm>
            <a:off x="2120164" y="2410760"/>
            <a:ext cx="110557" cy="157774"/>
          </a:xfrm>
          <a:custGeom>
            <a:avLst/>
            <a:gdLst/>
            <a:ahLst/>
            <a:cxnLst/>
            <a:rect l="l" t="t" r="r" b="b"/>
            <a:pathLst>
              <a:path w="121919" h="173989">
                <a:moveTo>
                  <a:pt x="59690" y="0"/>
                </a:moveTo>
                <a:lnTo>
                  <a:pt x="57150" y="0"/>
                </a:lnTo>
                <a:lnTo>
                  <a:pt x="50740" y="396"/>
                </a:lnTo>
                <a:lnTo>
                  <a:pt x="31253" y="2143"/>
                </a:lnTo>
                <a:lnTo>
                  <a:pt x="24130" y="2539"/>
                </a:lnTo>
                <a:lnTo>
                  <a:pt x="19050" y="2539"/>
                </a:lnTo>
                <a:lnTo>
                  <a:pt x="19050" y="12700"/>
                </a:lnTo>
                <a:lnTo>
                  <a:pt x="38100" y="12700"/>
                </a:lnTo>
                <a:lnTo>
                  <a:pt x="38100" y="17780"/>
                </a:lnTo>
                <a:lnTo>
                  <a:pt x="36830" y="17780"/>
                </a:lnTo>
                <a:lnTo>
                  <a:pt x="36830" y="21589"/>
                </a:lnTo>
                <a:lnTo>
                  <a:pt x="1269" y="161289"/>
                </a:lnTo>
                <a:lnTo>
                  <a:pt x="0" y="165100"/>
                </a:lnTo>
                <a:lnTo>
                  <a:pt x="0" y="170180"/>
                </a:lnTo>
                <a:lnTo>
                  <a:pt x="2540" y="173989"/>
                </a:lnTo>
                <a:lnTo>
                  <a:pt x="15240" y="173989"/>
                </a:lnTo>
                <a:lnTo>
                  <a:pt x="20319" y="163830"/>
                </a:lnTo>
                <a:lnTo>
                  <a:pt x="31243" y="122396"/>
                </a:lnTo>
                <a:lnTo>
                  <a:pt x="33019" y="115570"/>
                </a:lnTo>
                <a:lnTo>
                  <a:pt x="68024" y="115570"/>
                </a:lnTo>
                <a:lnTo>
                  <a:pt x="67310" y="115093"/>
                </a:lnTo>
                <a:lnTo>
                  <a:pt x="53816" y="111422"/>
                </a:lnTo>
                <a:lnTo>
                  <a:pt x="43180" y="110489"/>
                </a:lnTo>
                <a:lnTo>
                  <a:pt x="48288" y="106680"/>
                </a:lnTo>
                <a:lnTo>
                  <a:pt x="34290" y="106680"/>
                </a:lnTo>
                <a:lnTo>
                  <a:pt x="59690" y="7620"/>
                </a:lnTo>
                <a:lnTo>
                  <a:pt x="60960" y="3810"/>
                </a:lnTo>
                <a:lnTo>
                  <a:pt x="60960" y="2539"/>
                </a:lnTo>
                <a:lnTo>
                  <a:pt x="59690" y="0"/>
                </a:lnTo>
                <a:close/>
              </a:path>
              <a:path w="121919" h="173989">
                <a:moveTo>
                  <a:pt x="68024" y="115570"/>
                </a:moveTo>
                <a:lnTo>
                  <a:pt x="33019" y="115570"/>
                </a:lnTo>
                <a:lnTo>
                  <a:pt x="44747" y="118209"/>
                </a:lnTo>
                <a:lnTo>
                  <a:pt x="54451" y="122396"/>
                </a:lnTo>
                <a:lnTo>
                  <a:pt x="61059" y="128250"/>
                </a:lnTo>
                <a:lnTo>
                  <a:pt x="63500" y="135889"/>
                </a:lnTo>
                <a:lnTo>
                  <a:pt x="63500" y="140970"/>
                </a:lnTo>
                <a:lnTo>
                  <a:pt x="62230" y="144780"/>
                </a:lnTo>
                <a:lnTo>
                  <a:pt x="62230" y="149860"/>
                </a:lnTo>
                <a:lnTo>
                  <a:pt x="64611" y="160595"/>
                </a:lnTo>
                <a:lnTo>
                  <a:pt x="70802" y="168116"/>
                </a:lnTo>
                <a:lnTo>
                  <a:pt x="79375" y="172541"/>
                </a:lnTo>
                <a:lnTo>
                  <a:pt x="88900" y="173989"/>
                </a:lnTo>
                <a:lnTo>
                  <a:pt x="103842" y="168235"/>
                </a:lnTo>
                <a:lnTo>
                  <a:pt x="104281" y="167639"/>
                </a:lnTo>
                <a:lnTo>
                  <a:pt x="82550" y="167639"/>
                </a:lnTo>
                <a:lnTo>
                  <a:pt x="81280" y="161289"/>
                </a:lnTo>
                <a:lnTo>
                  <a:pt x="81280" y="143510"/>
                </a:lnTo>
                <a:lnTo>
                  <a:pt x="82550" y="143510"/>
                </a:lnTo>
                <a:lnTo>
                  <a:pt x="83819" y="139700"/>
                </a:lnTo>
                <a:lnTo>
                  <a:pt x="83819" y="135889"/>
                </a:lnTo>
                <a:lnTo>
                  <a:pt x="78898" y="122812"/>
                </a:lnTo>
                <a:lnTo>
                  <a:pt x="68024" y="115570"/>
                </a:lnTo>
                <a:close/>
              </a:path>
              <a:path w="121919" h="173989">
                <a:moveTo>
                  <a:pt x="119380" y="133350"/>
                </a:moveTo>
                <a:lnTo>
                  <a:pt x="113030" y="133350"/>
                </a:lnTo>
                <a:lnTo>
                  <a:pt x="111760" y="134620"/>
                </a:lnTo>
                <a:lnTo>
                  <a:pt x="110490" y="139700"/>
                </a:lnTo>
                <a:lnTo>
                  <a:pt x="107850" y="148351"/>
                </a:lnTo>
                <a:lnTo>
                  <a:pt x="103663" y="157479"/>
                </a:lnTo>
                <a:lnTo>
                  <a:pt x="97809" y="164703"/>
                </a:lnTo>
                <a:lnTo>
                  <a:pt x="90169" y="167639"/>
                </a:lnTo>
                <a:lnTo>
                  <a:pt x="104281" y="167639"/>
                </a:lnTo>
                <a:lnTo>
                  <a:pt x="113188" y="155575"/>
                </a:lnTo>
                <a:lnTo>
                  <a:pt x="118010" y="142914"/>
                </a:lnTo>
                <a:lnTo>
                  <a:pt x="119380" y="137160"/>
                </a:lnTo>
                <a:lnTo>
                  <a:pt x="119380" y="133350"/>
                </a:lnTo>
                <a:close/>
              </a:path>
              <a:path w="121919" h="173989">
                <a:moveTo>
                  <a:pt x="115569" y="63500"/>
                </a:moveTo>
                <a:lnTo>
                  <a:pt x="102869" y="63500"/>
                </a:lnTo>
                <a:lnTo>
                  <a:pt x="92610" y="65087"/>
                </a:lnTo>
                <a:lnTo>
                  <a:pt x="82708" y="69532"/>
                </a:lnTo>
                <a:lnTo>
                  <a:pt x="73044" y="76358"/>
                </a:lnTo>
                <a:lnTo>
                  <a:pt x="63500" y="85089"/>
                </a:lnTo>
                <a:lnTo>
                  <a:pt x="55542" y="92035"/>
                </a:lnTo>
                <a:lnTo>
                  <a:pt x="48418" y="97789"/>
                </a:lnTo>
                <a:lnTo>
                  <a:pt x="41532" y="102592"/>
                </a:lnTo>
                <a:lnTo>
                  <a:pt x="34290" y="106680"/>
                </a:lnTo>
                <a:lnTo>
                  <a:pt x="48288" y="106680"/>
                </a:lnTo>
                <a:lnTo>
                  <a:pt x="49033" y="106124"/>
                </a:lnTo>
                <a:lnTo>
                  <a:pt x="54768" y="101282"/>
                </a:lnTo>
                <a:lnTo>
                  <a:pt x="59789" y="96916"/>
                </a:lnTo>
                <a:lnTo>
                  <a:pt x="63500" y="93980"/>
                </a:lnTo>
                <a:lnTo>
                  <a:pt x="73044" y="85387"/>
                </a:lnTo>
                <a:lnTo>
                  <a:pt x="82708" y="77628"/>
                </a:lnTo>
                <a:lnTo>
                  <a:pt x="92610" y="72012"/>
                </a:lnTo>
                <a:lnTo>
                  <a:pt x="102869" y="69850"/>
                </a:lnTo>
                <a:lnTo>
                  <a:pt x="120105" y="69850"/>
                </a:lnTo>
                <a:lnTo>
                  <a:pt x="115569" y="63500"/>
                </a:lnTo>
                <a:close/>
              </a:path>
              <a:path w="121919" h="173989">
                <a:moveTo>
                  <a:pt x="120105" y="69850"/>
                </a:moveTo>
                <a:lnTo>
                  <a:pt x="105410" y="69850"/>
                </a:lnTo>
                <a:lnTo>
                  <a:pt x="109219" y="71120"/>
                </a:lnTo>
                <a:lnTo>
                  <a:pt x="110490" y="72389"/>
                </a:lnTo>
                <a:lnTo>
                  <a:pt x="100330" y="74930"/>
                </a:lnTo>
                <a:lnTo>
                  <a:pt x="97790" y="82550"/>
                </a:lnTo>
                <a:lnTo>
                  <a:pt x="97790" y="92710"/>
                </a:lnTo>
                <a:lnTo>
                  <a:pt x="101600" y="96520"/>
                </a:lnTo>
                <a:lnTo>
                  <a:pt x="115569" y="96520"/>
                </a:lnTo>
                <a:lnTo>
                  <a:pt x="121919" y="91439"/>
                </a:lnTo>
                <a:lnTo>
                  <a:pt x="121919" y="72389"/>
                </a:lnTo>
                <a:lnTo>
                  <a:pt x="120105" y="69850"/>
                </a:lnTo>
                <a:close/>
              </a:path>
            </a:pathLst>
          </a:custGeom>
          <a:solidFill>
            <a:srgbClr val="000000"/>
          </a:solidFill>
        </p:spPr>
        <p:txBody>
          <a:bodyPr wrap="square" lIns="0" tIns="0" rIns="0" bIns="0" rtlCol="0"/>
          <a:lstStyle/>
          <a:p>
            <a:endParaRPr sz="1632"/>
          </a:p>
        </p:txBody>
      </p:sp>
      <p:sp>
        <p:nvSpPr>
          <p:cNvPr id="7" name="object 7"/>
          <p:cNvSpPr/>
          <p:nvPr/>
        </p:nvSpPr>
        <p:spPr>
          <a:xfrm>
            <a:off x="2268725" y="2417671"/>
            <a:ext cx="82918" cy="148561"/>
          </a:xfrm>
          <a:custGeom>
            <a:avLst/>
            <a:gdLst/>
            <a:ahLst/>
            <a:cxnLst/>
            <a:rect l="l" t="t" r="r" b="b"/>
            <a:pathLst>
              <a:path w="91439" h="163830">
                <a:moveTo>
                  <a:pt x="91439" y="156210"/>
                </a:moveTo>
                <a:lnTo>
                  <a:pt x="2539" y="156210"/>
                </a:lnTo>
                <a:lnTo>
                  <a:pt x="2539" y="163829"/>
                </a:lnTo>
                <a:lnTo>
                  <a:pt x="91439" y="163829"/>
                </a:lnTo>
                <a:lnTo>
                  <a:pt x="91439" y="156210"/>
                </a:lnTo>
                <a:close/>
              </a:path>
              <a:path w="91439" h="163830">
                <a:moveTo>
                  <a:pt x="57150" y="17779"/>
                </a:moveTo>
                <a:lnTo>
                  <a:pt x="36830" y="17779"/>
                </a:lnTo>
                <a:lnTo>
                  <a:pt x="36830" y="143510"/>
                </a:lnTo>
                <a:lnTo>
                  <a:pt x="36433" y="149244"/>
                </a:lnTo>
                <a:lnTo>
                  <a:pt x="33655" y="153193"/>
                </a:lnTo>
                <a:lnTo>
                  <a:pt x="26114" y="155475"/>
                </a:lnTo>
                <a:lnTo>
                  <a:pt x="11430" y="156210"/>
                </a:lnTo>
                <a:lnTo>
                  <a:pt x="81280" y="156210"/>
                </a:lnTo>
                <a:lnTo>
                  <a:pt x="67329" y="155475"/>
                </a:lnTo>
                <a:lnTo>
                  <a:pt x="60166" y="153193"/>
                </a:lnTo>
                <a:lnTo>
                  <a:pt x="57527" y="149244"/>
                </a:lnTo>
                <a:lnTo>
                  <a:pt x="57150" y="143510"/>
                </a:lnTo>
                <a:lnTo>
                  <a:pt x="57150" y="17779"/>
                </a:lnTo>
                <a:close/>
              </a:path>
              <a:path w="91439" h="163830">
                <a:moveTo>
                  <a:pt x="57150" y="0"/>
                </a:moveTo>
                <a:lnTo>
                  <a:pt x="48260" y="0"/>
                </a:lnTo>
                <a:lnTo>
                  <a:pt x="35718" y="9009"/>
                </a:lnTo>
                <a:lnTo>
                  <a:pt x="22225" y="13970"/>
                </a:lnTo>
                <a:lnTo>
                  <a:pt x="9683" y="16073"/>
                </a:lnTo>
                <a:lnTo>
                  <a:pt x="0" y="16510"/>
                </a:lnTo>
                <a:lnTo>
                  <a:pt x="0" y="25400"/>
                </a:lnTo>
                <a:lnTo>
                  <a:pt x="6469" y="25280"/>
                </a:lnTo>
                <a:lnTo>
                  <a:pt x="15557" y="24447"/>
                </a:lnTo>
                <a:lnTo>
                  <a:pt x="26074" y="22185"/>
                </a:lnTo>
                <a:lnTo>
                  <a:pt x="36830" y="17779"/>
                </a:lnTo>
                <a:lnTo>
                  <a:pt x="57150" y="17779"/>
                </a:lnTo>
                <a:lnTo>
                  <a:pt x="57150" y="0"/>
                </a:lnTo>
                <a:close/>
              </a:path>
            </a:pathLst>
          </a:custGeom>
          <a:solidFill>
            <a:srgbClr val="000000"/>
          </a:solidFill>
        </p:spPr>
        <p:txBody>
          <a:bodyPr wrap="square" lIns="0" tIns="0" rIns="0" bIns="0" rtlCol="0"/>
          <a:lstStyle/>
          <a:p>
            <a:endParaRPr sz="1632"/>
          </a:p>
        </p:txBody>
      </p:sp>
      <p:sp>
        <p:nvSpPr>
          <p:cNvPr id="8" name="object 8"/>
          <p:cNvSpPr/>
          <p:nvPr/>
        </p:nvSpPr>
        <p:spPr>
          <a:xfrm>
            <a:off x="2095980" y="2634179"/>
            <a:ext cx="284454" cy="169291"/>
          </a:xfrm>
          <a:custGeom>
            <a:avLst/>
            <a:gdLst/>
            <a:ahLst/>
            <a:cxnLst/>
            <a:rect l="l" t="t" r="r" b="b"/>
            <a:pathLst>
              <a:path w="313689" h="186689">
                <a:moveTo>
                  <a:pt x="260350" y="0"/>
                </a:moveTo>
                <a:lnTo>
                  <a:pt x="248919" y="0"/>
                </a:lnTo>
                <a:lnTo>
                  <a:pt x="252491" y="8850"/>
                </a:lnTo>
                <a:lnTo>
                  <a:pt x="258444" y="21272"/>
                </a:lnTo>
                <a:lnTo>
                  <a:pt x="268208" y="36075"/>
                </a:lnTo>
                <a:lnTo>
                  <a:pt x="283210" y="52069"/>
                </a:lnTo>
                <a:lnTo>
                  <a:pt x="0" y="52069"/>
                </a:lnTo>
                <a:lnTo>
                  <a:pt x="0" y="66039"/>
                </a:lnTo>
                <a:lnTo>
                  <a:pt x="313689" y="66039"/>
                </a:lnTo>
                <a:lnTo>
                  <a:pt x="313689" y="59689"/>
                </a:lnTo>
                <a:lnTo>
                  <a:pt x="298390" y="50363"/>
                </a:lnTo>
                <a:lnTo>
                  <a:pt x="283686" y="37464"/>
                </a:lnTo>
                <a:lnTo>
                  <a:pt x="270648" y="20756"/>
                </a:lnTo>
                <a:lnTo>
                  <a:pt x="260350" y="0"/>
                </a:lnTo>
                <a:close/>
              </a:path>
              <a:path w="313689" h="186689">
                <a:moveTo>
                  <a:pt x="313689" y="120650"/>
                </a:moveTo>
                <a:lnTo>
                  <a:pt x="0" y="120650"/>
                </a:lnTo>
                <a:lnTo>
                  <a:pt x="0" y="128269"/>
                </a:lnTo>
                <a:lnTo>
                  <a:pt x="14763" y="137040"/>
                </a:lnTo>
                <a:lnTo>
                  <a:pt x="29527" y="149859"/>
                </a:lnTo>
                <a:lnTo>
                  <a:pt x="42862" y="166489"/>
                </a:lnTo>
                <a:lnTo>
                  <a:pt x="53339" y="186689"/>
                </a:lnTo>
                <a:lnTo>
                  <a:pt x="63500" y="186689"/>
                </a:lnTo>
                <a:lnTo>
                  <a:pt x="60463" y="177839"/>
                </a:lnTo>
                <a:lnTo>
                  <a:pt x="54451" y="165417"/>
                </a:lnTo>
                <a:lnTo>
                  <a:pt x="44390" y="150614"/>
                </a:lnTo>
                <a:lnTo>
                  <a:pt x="29210" y="134619"/>
                </a:lnTo>
                <a:lnTo>
                  <a:pt x="313689" y="134619"/>
                </a:lnTo>
                <a:lnTo>
                  <a:pt x="313689" y="120650"/>
                </a:lnTo>
                <a:close/>
              </a:path>
            </a:pathLst>
          </a:custGeom>
          <a:solidFill>
            <a:srgbClr val="000000"/>
          </a:solidFill>
        </p:spPr>
        <p:txBody>
          <a:bodyPr wrap="square" lIns="0" tIns="0" rIns="0" bIns="0" rtlCol="0"/>
          <a:lstStyle/>
          <a:p>
            <a:endParaRPr sz="1632"/>
          </a:p>
        </p:txBody>
      </p:sp>
      <p:sp>
        <p:nvSpPr>
          <p:cNvPr id="9" name="object 9"/>
          <p:cNvSpPr/>
          <p:nvPr/>
        </p:nvSpPr>
        <p:spPr>
          <a:xfrm>
            <a:off x="2120164" y="2857597"/>
            <a:ext cx="110557" cy="157774"/>
          </a:xfrm>
          <a:custGeom>
            <a:avLst/>
            <a:gdLst/>
            <a:ahLst/>
            <a:cxnLst/>
            <a:rect l="l" t="t" r="r" b="b"/>
            <a:pathLst>
              <a:path w="121919" h="173989">
                <a:moveTo>
                  <a:pt x="59690" y="0"/>
                </a:moveTo>
                <a:lnTo>
                  <a:pt x="57150" y="0"/>
                </a:lnTo>
                <a:lnTo>
                  <a:pt x="50740" y="198"/>
                </a:lnTo>
                <a:lnTo>
                  <a:pt x="31253" y="1071"/>
                </a:lnTo>
                <a:lnTo>
                  <a:pt x="24130" y="1270"/>
                </a:lnTo>
                <a:lnTo>
                  <a:pt x="22860" y="2539"/>
                </a:lnTo>
                <a:lnTo>
                  <a:pt x="19050" y="2539"/>
                </a:lnTo>
                <a:lnTo>
                  <a:pt x="19050" y="11429"/>
                </a:lnTo>
                <a:lnTo>
                  <a:pt x="38100" y="11429"/>
                </a:lnTo>
                <a:lnTo>
                  <a:pt x="38100" y="16510"/>
                </a:lnTo>
                <a:lnTo>
                  <a:pt x="36830" y="17779"/>
                </a:lnTo>
                <a:lnTo>
                  <a:pt x="36830" y="20320"/>
                </a:lnTo>
                <a:lnTo>
                  <a:pt x="1269" y="161289"/>
                </a:lnTo>
                <a:lnTo>
                  <a:pt x="0" y="165100"/>
                </a:lnTo>
                <a:lnTo>
                  <a:pt x="0" y="170179"/>
                </a:lnTo>
                <a:lnTo>
                  <a:pt x="2540" y="173989"/>
                </a:lnTo>
                <a:lnTo>
                  <a:pt x="15240" y="173989"/>
                </a:lnTo>
                <a:lnTo>
                  <a:pt x="20319" y="163829"/>
                </a:lnTo>
                <a:lnTo>
                  <a:pt x="22125" y="156289"/>
                </a:lnTo>
                <a:lnTo>
                  <a:pt x="26193" y="140652"/>
                </a:lnTo>
                <a:lnTo>
                  <a:pt x="30499" y="124539"/>
                </a:lnTo>
                <a:lnTo>
                  <a:pt x="33019" y="115570"/>
                </a:lnTo>
                <a:lnTo>
                  <a:pt x="69582" y="115570"/>
                </a:lnTo>
                <a:lnTo>
                  <a:pt x="67310" y="113982"/>
                </a:lnTo>
                <a:lnTo>
                  <a:pt x="53816" y="110172"/>
                </a:lnTo>
                <a:lnTo>
                  <a:pt x="43180" y="109220"/>
                </a:lnTo>
                <a:lnTo>
                  <a:pt x="46731" y="106679"/>
                </a:lnTo>
                <a:lnTo>
                  <a:pt x="34290" y="106679"/>
                </a:lnTo>
                <a:lnTo>
                  <a:pt x="59690" y="6350"/>
                </a:lnTo>
                <a:lnTo>
                  <a:pt x="60960" y="3810"/>
                </a:lnTo>
                <a:lnTo>
                  <a:pt x="60960" y="1270"/>
                </a:lnTo>
                <a:lnTo>
                  <a:pt x="59690" y="0"/>
                </a:lnTo>
                <a:close/>
              </a:path>
              <a:path w="121919" h="173989">
                <a:moveTo>
                  <a:pt x="69582" y="115570"/>
                </a:moveTo>
                <a:lnTo>
                  <a:pt x="33019" y="115570"/>
                </a:lnTo>
                <a:lnTo>
                  <a:pt x="44747" y="118030"/>
                </a:lnTo>
                <a:lnTo>
                  <a:pt x="54451" y="121919"/>
                </a:lnTo>
                <a:lnTo>
                  <a:pt x="61059" y="127714"/>
                </a:lnTo>
                <a:lnTo>
                  <a:pt x="63500" y="135889"/>
                </a:lnTo>
                <a:lnTo>
                  <a:pt x="63500" y="140970"/>
                </a:lnTo>
                <a:lnTo>
                  <a:pt x="62230" y="144779"/>
                </a:lnTo>
                <a:lnTo>
                  <a:pt x="62230" y="148589"/>
                </a:lnTo>
                <a:lnTo>
                  <a:pt x="64611" y="160059"/>
                </a:lnTo>
                <a:lnTo>
                  <a:pt x="70802" y="167957"/>
                </a:lnTo>
                <a:lnTo>
                  <a:pt x="79375" y="172521"/>
                </a:lnTo>
                <a:lnTo>
                  <a:pt x="88900" y="173989"/>
                </a:lnTo>
                <a:lnTo>
                  <a:pt x="103842" y="168235"/>
                </a:lnTo>
                <a:lnTo>
                  <a:pt x="105219" y="166370"/>
                </a:lnTo>
                <a:lnTo>
                  <a:pt x="82550" y="166370"/>
                </a:lnTo>
                <a:lnTo>
                  <a:pt x="81280" y="161289"/>
                </a:lnTo>
                <a:lnTo>
                  <a:pt x="81280" y="142239"/>
                </a:lnTo>
                <a:lnTo>
                  <a:pt x="82550" y="142239"/>
                </a:lnTo>
                <a:lnTo>
                  <a:pt x="83819" y="138429"/>
                </a:lnTo>
                <a:lnTo>
                  <a:pt x="83819" y="135889"/>
                </a:lnTo>
                <a:lnTo>
                  <a:pt x="78898" y="122078"/>
                </a:lnTo>
                <a:lnTo>
                  <a:pt x="69582" y="115570"/>
                </a:lnTo>
                <a:close/>
              </a:path>
              <a:path w="121919" h="173989">
                <a:moveTo>
                  <a:pt x="119380" y="133350"/>
                </a:moveTo>
                <a:lnTo>
                  <a:pt x="113030" y="133350"/>
                </a:lnTo>
                <a:lnTo>
                  <a:pt x="111760" y="134620"/>
                </a:lnTo>
                <a:lnTo>
                  <a:pt x="110490" y="138429"/>
                </a:lnTo>
                <a:lnTo>
                  <a:pt x="107850" y="147617"/>
                </a:lnTo>
                <a:lnTo>
                  <a:pt x="103663" y="156686"/>
                </a:lnTo>
                <a:lnTo>
                  <a:pt x="97809" y="163611"/>
                </a:lnTo>
                <a:lnTo>
                  <a:pt x="90169" y="166370"/>
                </a:lnTo>
                <a:lnTo>
                  <a:pt x="105219" y="166370"/>
                </a:lnTo>
                <a:lnTo>
                  <a:pt x="113188" y="155575"/>
                </a:lnTo>
                <a:lnTo>
                  <a:pt x="118010" y="142914"/>
                </a:lnTo>
                <a:lnTo>
                  <a:pt x="119380" y="137160"/>
                </a:lnTo>
                <a:lnTo>
                  <a:pt x="119380" y="133350"/>
                </a:lnTo>
                <a:close/>
              </a:path>
              <a:path w="121919" h="173989">
                <a:moveTo>
                  <a:pt x="115569" y="62229"/>
                </a:moveTo>
                <a:lnTo>
                  <a:pt x="102869" y="62229"/>
                </a:lnTo>
                <a:lnTo>
                  <a:pt x="92610" y="63996"/>
                </a:lnTo>
                <a:lnTo>
                  <a:pt x="82708" y="68738"/>
                </a:lnTo>
                <a:lnTo>
                  <a:pt x="73044" y="75624"/>
                </a:lnTo>
                <a:lnTo>
                  <a:pt x="63500" y="83820"/>
                </a:lnTo>
                <a:lnTo>
                  <a:pt x="55542" y="90963"/>
                </a:lnTo>
                <a:lnTo>
                  <a:pt x="48418" y="97155"/>
                </a:lnTo>
                <a:lnTo>
                  <a:pt x="41532" y="102393"/>
                </a:lnTo>
                <a:lnTo>
                  <a:pt x="34290" y="106679"/>
                </a:lnTo>
                <a:lnTo>
                  <a:pt x="46731" y="106679"/>
                </a:lnTo>
                <a:lnTo>
                  <a:pt x="49033" y="105032"/>
                </a:lnTo>
                <a:lnTo>
                  <a:pt x="54768" y="100488"/>
                </a:lnTo>
                <a:lnTo>
                  <a:pt x="59789" y="96182"/>
                </a:lnTo>
                <a:lnTo>
                  <a:pt x="63500" y="92710"/>
                </a:lnTo>
                <a:lnTo>
                  <a:pt x="73044" y="84117"/>
                </a:lnTo>
                <a:lnTo>
                  <a:pt x="82708" y="76358"/>
                </a:lnTo>
                <a:lnTo>
                  <a:pt x="92610" y="70742"/>
                </a:lnTo>
                <a:lnTo>
                  <a:pt x="102869" y="68579"/>
                </a:lnTo>
                <a:lnTo>
                  <a:pt x="120105" y="68579"/>
                </a:lnTo>
                <a:lnTo>
                  <a:pt x="115569" y="62229"/>
                </a:lnTo>
                <a:close/>
              </a:path>
              <a:path w="121919" h="173989">
                <a:moveTo>
                  <a:pt x="120105" y="68579"/>
                </a:moveTo>
                <a:lnTo>
                  <a:pt x="105410" y="68579"/>
                </a:lnTo>
                <a:lnTo>
                  <a:pt x="109219" y="69850"/>
                </a:lnTo>
                <a:lnTo>
                  <a:pt x="110490" y="72389"/>
                </a:lnTo>
                <a:lnTo>
                  <a:pt x="100330" y="73660"/>
                </a:lnTo>
                <a:lnTo>
                  <a:pt x="97790" y="82550"/>
                </a:lnTo>
                <a:lnTo>
                  <a:pt x="97790" y="92710"/>
                </a:lnTo>
                <a:lnTo>
                  <a:pt x="101600" y="95250"/>
                </a:lnTo>
                <a:lnTo>
                  <a:pt x="115569" y="95250"/>
                </a:lnTo>
                <a:lnTo>
                  <a:pt x="121919" y="90170"/>
                </a:lnTo>
                <a:lnTo>
                  <a:pt x="121919" y="71120"/>
                </a:lnTo>
                <a:lnTo>
                  <a:pt x="120105" y="68579"/>
                </a:lnTo>
                <a:close/>
              </a:path>
            </a:pathLst>
          </a:custGeom>
          <a:solidFill>
            <a:srgbClr val="000000"/>
          </a:solidFill>
        </p:spPr>
        <p:txBody>
          <a:bodyPr wrap="square" lIns="0" tIns="0" rIns="0" bIns="0" rtlCol="0"/>
          <a:lstStyle/>
          <a:p>
            <a:endParaRPr sz="1632"/>
          </a:p>
        </p:txBody>
      </p:sp>
      <p:sp>
        <p:nvSpPr>
          <p:cNvPr id="10" name="object 10"/>
          <p:cNvSpPr/>
          <p:nvPr/>
        </p:nvSpPr>
        <p:spPr>
          <a:xfrm>
            <a:off x="2259511" y="2864506"/>
            <a:ext cx="99041" cy="148561"/>
          </a:xfrm>
          <a:custGeom>
            <a:avLst/>
            <a:gdLst/>
            <a:ahLst/>
            <a:cxnLst/>
            <a:rect l="l" t="t" r="r" b="b"/>
            <a:pathLst>
              <a:path w="109219" h="163830">
                <a:moveTo>
                  <a:pt x="84416" y="8889"/>
                </a:moveTo>
                <a:lnTo>
                  <a:pt x="46990" y="8889"/>
                </a:lnTo>
                <a:lnTo>
                  <a:pt x="63658" y="12184"/>
                </a:lnTo>
                <a:lnTo>
                  <a:pt x="75565" y="20954"/>
                </a:lnTo>
                <a:lnTo>
                  <a:pt x="82708" y="33535"/>
                </a:lnTo>
                <a:lnTo>
                  <a:pt x="85090" y="48259"/>
                </a:lnTo>
                <a:lnTo>
                  <a:pt x="82589" y="63460"/>
                </a:lnTo>
                <a:lnTo>
                  <a:pt x="76517" y="76517"/>
                </a:lnTo>
                <a:lnTo>
                  <a:pt x="69016" y="87193"/>
                </a:lnTo>
                <a:lnTo>
                  <a:pt x="62230" y="95250"/>
                </a:lnTo>
                <a:lnTo>
                  <a:pt x="1270" y="154939"/>
                </a:lnTo>
                <a:lnTo>
                  <a:pt x="0" y="157479"/>
                </a:lnTo>
                <a:lnTo>
                  <a:pt x="0" y="163829"/>
                </a:lnTo>
                <a:lnTo>
                  <a:pt x="101600" y="163829"/>
                </a:lnTo>
                <a:lnTo>
                  <a:pt x="105083" y="143509"/>
                </a:lnTo>
                <a:lnTo>
                  <a:pt x="24130" y="143509"/>
                </a:lnTo>
                <a:lnTo>
                  <a:pt x="40441" y="128924"/>
                </a:lnTo>
                <a:lnTo>
                  <a:pt x="52705" y="118268"/>
                </a:lnTo>
                <a:lnTo>
                  <a:pt x="63063" y="109755"/>
                </a:lnTo>
                <a:lnTo>
                  <a:pt x="73660" y="101600"/>
                </a:lnTo>
                <a:lnTo>
                  <a:pt x="87252" y="90586"/>
                </a:lnTo>
                <a:lnTo>
                  <a:pt x="98583" y="78263"/>
                </a:lnTo>
                <a:lnTo>
                  <a:pt x="106342" y="64273"/>
                </a:lnTo>
                <a:lnTo>
                  <a:pt x="109220" y="48259"/>
                </a:lnTo>
                <a:lnTo>
                  <a:pt x="104556" y="27860"/>
                </a:lnTo>
                <a:lnTo>
                  <a:pt x="91916" y="12700"/>
                </a:lnTo>
                <a:lnTo>
                  <a:pt x="84416" y="8889"/>
                </a:lnTo>
                <a:close/>
              </a:path>
              <a:path w="109219" h="163830">
                <a:moveTo>
                  <a:pt x="109220" y="119379"/>
                </a:moveTo>
                <a:lnTo>
                  <a:pt x="100330" y="119379"/>
                </a:lnTo>
                <a:lnTo>
                  <a:pt x="100330" y="124459"/>
                </a:lnTo>
                <a:lnTo>
                  <a:pt x="97790" y="139700"/>
                </a:lnTo>
                <a:lnTo>
                  <a:pt x="93980" y="142239"/>
                </a:lnTo>
                <a:lnTo>
                  <a:pt x="92710" y="143509"/>
                </a:lnTo>
                <a:lnTo>
                  <a:pt x="105083" y="143509"/>
                </a:lnTo>
                <a:lnTo>
                  <a:pt x="109220" y="119379"/>
                </a:lnTo>
                <a:close/>
              </a:path>
              <a:path w="109219" h="163830">
                <a:moveTo>
                  <a:pt x="50800" y="0"/>
                </a:moveTo>
                <a:lnTo>
                  <a:pt x="30003" y="3730"/>
                </a:lnTo>
                <a:lnTo>
                  <a:pt x="13970" y="13652"/>
                </a:lnTo>
                <a:lnTo>
                  <a:pt x="3651" y="27860"/>
                </a:lnTo>
                <a:lnTo>
                  <a:pt x="0" y="44450"/>
                </a:lnTo>
                <a:lnTo>
                  <a:pt x="0" y="57150"/>
                </a:lnTo>
                <a:lnTo>
                  <a:pt x="10160" y="58419"/>
                </a:lnTo>
                <a:lnTo>
                  <a:pt x="19050" y="58419"/>
                </a:lnTo>
                <a:lnTo>
                  <a:pt x="25400" y="54609"/>
                </a:lnTo>
                <a:lnTo>
                  <a:pt x="25400" y="40639"/>
                </a:lnTo>
                <a:lnTo>
                  <a:pt x="24130" y="31750"/>
                </a:lnTo>
                <a:lnTo>
                  <a:pt x="11430" y="31750"/>
                </a:lnTo>
                <a:lnTo>
                  <a:pt x="18593" y="20677"/>
                </a:lnTo>
                <a:lnTo>
                  <a:pt x="27781" y="13652"/>
                </a:lnTo>
                <a:lnTo>
                  <a:pt x="37683" y="9961"/>
                </a:lnTo>
                <a:lnTo>
                  <a:pt x="46990" y="8889"/>
                </a:lnTo>
                <a:lnTo>
                  <a:pt x="84416" y="8889"/>
                </a:lnTo>
                <a:lnTo>
                  <a:pt x="73322" y="3254"/>
                </a:lnTo>
                <a:lnTo>
                  <a:pt x="50800" y="0"/>
                </a:lnTo>
                <a:close/>
              </a:path>
            </a:pathLst>
          </a:custGeom>
          <a:solidFill>
            <a:srgbClr val="000000"/>
          </a:solidFill>
        </p:spPr>
        <p:txBody>
          <a:bodyPr wrap="square" lIns="0" tIns="0" rIns="0" bIns="0" rtlCol="0"/>
          <a:lstStyle/>
          <a:p>
            <a:endParaRPr sz="1632"/>
          </a:p>
        </p:txBody>
      </p:sp>
      <p:sp>
        <p:nvSpPr>
          <p:cNvPr id="11" name="object 11"/>
          <p:cNvSpPr/>
          <p:nvPr/>
        </p:nvSpPr>
        <p:spPr>
          <a:xfrm>
            <a:off x="2497900" y="2657211"/>
            <a:ext cx="147410" cy="207295"/>
          </a:xfrm>
          <a:custGeom>
            <a:avLst/>
            <a:gdLst/>
            <a:ahLst/>
            <a:cxnLst/>
            <a:rect l="l" t="t" r="r" b="b"/>
            <a:pathLst>
              <a:path w="162560" h="228600">
                <a:moveTo>
                  <a:pt x="30480" y="175259"/>
                </a:moveTo>
                <a:lnTo>
                  <a:pt x="26669" y="175259"/>
                </a:lnTo>
                <a:lnTo>
                  <a:pt x="20280" y="176331"/>
                </a:lnTo>
                <a:lnTo>
                  <a:pt x="13652" y="180022"/>
                </a:lnTo>
                <a:lnTo>
                  <a:pt x="8453" y="187047"/>
                </a:lnTo>
                <a:lnTo>
                  <a:pt x="6350" y="198119"/>
                </a:lnTo>
                <a:lnTo>
                  <a:pt x="9286" y="210383"/>
                </a:lnTo>
                <a:lnTo>
                  <a:pt x="17462" y="220027"/>
                </a:lnTo>
                <a:lnTo>
                  <a:pt x="29924" y="226337"/>
                </a:lnTo>
                <a:lnTo>
                  <a:pt x="45719" y="228600"/>
                </a:lnTo>
                <a:lnTo>
                  <a:pt x="72191" y="222845"/>
                </a:lnTo>
                <a:lnTo>
                  <a:pt x="75115" y="220979"/>
                </a:lnTo>
                <a:lnTo>
                  <a:pt x="45719" y="220979"/>
                </a:lnTo>
                <a:lnTo>
                  <a:pt x="40104" y="220563"/>
                </a:lnTo>
                <a:lnTo>
                  <a:pt x="32226" y="218598"/>
                </a:lnTo>
                <a:lnTo>
                  <a:pt x="24094" y="213994"/>
                </a:lnTo>
                <a:lnTo>
                  <a:pt x="17780" y="205739"/>
                </a:lnTo>
                <a:lnTo>
                  <a:pt x="27939" y="205739"/>
                </a:lnTo>
                <a:lnTo>
                  <a:pt x="33019" y="201929"/>
                </a:lnTo>
                <a:lnTo>
                  <a:pt x="36830" y="199389"/>
                </a:lnTo>
                <a:lnTo>
                  <a:pt x="40639" y="194309"/>
                </a:lnTo>
                <a:lnTo>
                  <a:pt x="40639" y="176529"/>
                </a:lnTo>
                <a:lnTo>
                  <a:pt x="30480" y="175259"/>
                </a:lnTo>
                <a:close/>
              </a:path>
              <a:path w="162560" h="228600">
                <a:moveTo>
                  <a:pt x="131762" y="143509"/>
                </a:moveTo>
                <a:lnTo>
                  <a:pt x="106680" y="143509"/>
                </a:lnTo>
                <a:lnTo>
                  <a:pt x="103465" y="157599"/>
                </a:lnTo>
                <a:lnTo>
                  <a:pt x="99059" y="171449"/>
                </a:lnTo>
                <a:lnTo>
                  <a:pt x="75723" y="207049"/>
                </a:lnTo>
                <a:lnTo>
                  <a:pt x="45719" y="220979"/>
                </a:lnTo>
                <a:lnTo>
                  <a:pt x="75115" y="220979"/>
                </a:lnTo>
                <a:lnTo>
                  <a:pt x="96519" y="207327"/>
                </a:lnTo>
                <a:lnTo>
                  <a:pt x="116085" y="184665"/>
                </a:lnTo>
                <a:lnTo>
                  <a:pt x="128269" y="157479"/>
                </a:lnTo>
                <a:lnTo>
                  <a:pt x="131762" y="143509"/>
                </a:lnTo>
                <a:close/>
              </a:path>
              <a:path w="162560" h="228600">
                <a:moveTo>
                  <a:pt x="66292" y="7619"/>
                </a:moveTo>
                <a:lnTo>
                  <a:pt x="54609" y="7619"/>
                </a:lnTo>
                <a:lnTo>
                  <a:pt x="54609" y="27939"/>
                </a:lnTo>
                <a:lnTo>
                  <a:pt x="50800" y="36829"/>
                </a:lnTo>
                <a:lnTo>
                  <a:pt x="32861" y="88741"/>
                </a:lnTo>
                <a:lnTo>
                  <a:pt x="27939" y="118109"/>
                </a:lnTo>
                <a:lnTo>
                  <a:pt x="31650" y="138052"/>
                </a:lnTo>
                <a:lnTo>
                  <a:pt x="41433" y="150971"/>
                </a:lnTo>
                <a:lnTo>
                  <a:pt x="55264" y="157936"/>
                </a:lnTo>
                <a:lnTo>
                  <a:pt x="71119" y="160019"/>
                </a:lnTo>
                <a:lnTo>
                  <a:pt x="80605" y="158869"/>
                </a:lnTo>
                <a:lnTo>
                  <a:pt x="89852" y="155575"/>
                </a:lnTo>
                <a:lnTo>
                  <a:pt x="95208" y="152400"/>
                </a:lnTo>
                <a:lnTo>
                  <a:pt x="72389" y="152400"/>
                </a:lnTo>
                <a:lnTo>
                  <a:pt x="61317" y="149800"/>
                </a:lnTo>
                <a:lnTo>
                  <a:pt x="54292" y="143033"/>
                </a:lnTo>
                <a:lnTo>
                  <a:pt x="50601" y="133647"/>
                </a:lnTo>
                <a:lnTo>
                  <a:pt x="49530" y="123189"/>
                </a:lnTo>
                <a:lnTo>
                  <a:pt x="50720" y="110311"/>
                </a:lnTo>
                <a:lnTo>
                  <a:pt x="54292" y="94456"/>
                </a:lnTo>
                <a:lnTo>
                  <a:pt x="60245" y="75505"/>
                </a:lnTo>
                <a:lnTo>
                  <a:pt x="68580" y="53339"/>
                </a:lnTo>
                <a:lnTo>
                  <a:pt x="73659" y="39369"/>
                </a:lnTo>
                <a:lnTo>
                  <a:pt x="74930" y="35559"/>
                </a:lnTo>
                <a:lnTo>
                  <a:pt x="74930" y="29209"/>
                </a:lnTo>
                <a:lnTo>
                  <a:pt x="73044" y="17680"/>
                </a:lnTo>
                <a:lnTo>
                  <a:pt x="67468" y="8413"/>
                </a:lnTo>
                <a:lnTo>
                  <a:pt x="66292" y="7619"/>
                </a:lnTo>
                <a:close/>
              </a:path>
              <a:path w="162560" h="228600">
                <a:moveTo>
                  <a:pt x="158750" y="3809"/>
                </a:moveTo>
                <a:lnTo>
                  <a:pt x="148589" y="3809"/>
                </a:lnTo>
                <a:lnTo>
                  <a:pt x="143509" y="5079"/>
                </a:lnTo>
                <a:lnTo>
                  <a:pt x="139700" y="12700"/>
                </a:lnTo>
                <a:lnTo>
                  <a:pt x="137159" y="24129"/>
                </a:lnTo>
                <a:lnTo>
                  <a:pt x="135889" y="29209"/>
                </a:lnTo>
                <a:lnTo>
                  <a:pt x="133932" y="36829"/>
                </a:lnTo>
                <a:lnTo>
                  <a:pt x="130174" y="50998"/>
                </a:lnTo>
                <a:lnTo>
                  <a:pt x="128269" y="58419"/>
                </a:lnTo>
                <a:lnTo>
                  <a:pt x="113030" y="123189"/>
                </a:lnTo>
                <a:lnTo>
                  <a:pt x="72389" y="152400"/>
                </a:lnTo>
                <a:lnTo>
                  <a:pt x="95208" y="152400"/>
                </a:lnTo>
                <a:lnTo>
                  <a:pt x="98623" y="150375"/>
                </a:lnTo>
                <a:lnTo>
                  <a:pt x="106680" y="143509"/>
                </a:lnTo>
                <a:lnTo>
                  <a:pt x="131762" y="143509"/>
                </a:lnTo>
                <a:lnTo>
                  <a:pt x="162559" y="20319"/>
                </a:lnTo>
                <a:lnTo>
                  <a:pt x="162559" y="6350"/>
                </a:lnTo>
                <a:lnTo>
                  <a:pt x="158750" y="3809"/>
                </a:lnTo>
                <a:close/>
              </a:path>
              <a:path w="162560" h="228600">
                <a:moveTo>
                  <a:pt x="45719" y="0"/>
                </a:moveTo>
                <a:lnTo>
                  <a:pt x="24645" y="7977"/>
                </a:lnTo>
                <a:lnTo>
                  <a:pt x="10477" y="25717"/>
                </a:lnTo>
                <a:lnTo>
                  <a:pt x="2500" y="43934"/>
                </a:lnTo>
                <a:lnTo>
                  <a:pt x="0" y="53339"/>
                </a:lnTo>
                <a:lnTo>
                  <a:pt x="0" y="58419"/>
                </a:lnTo>
                <a:lnTo>
                  <a:pt x="7619" y="58419"/>
                </a:lnTo>
                <a:lnTo>
                  <a:pt x="7619" y="57150"/>
                </a:lnTo>
                <a:lnTo>
                  <a:pt x="10159" y="50800"/>
                </a:lnTo>
                <a:lnTo>
                  <a:pt x="17680" y="30122"/>
                </a:lnTo>
                <a:lnTo>
                  <a:pt x="26511" y="16827"/>
                </a:lnTo>
                <a:lnTo>
                  <a:pt x="36056" y="9723"/>
                </a:lnTo>
                <a:lnTo>
                  <a:pt x="45719" y="7619"/>
                </a:lnTo>
                <a:lnTo>
                  <a:pt x="66292" y="7619"/>
                </a:lnTo>
                <a:lnTo>
                  <a:pt x="58320" y="2242"/>
                </a:lnTo>
                <a:lnTo>
                  <a:pt x="45719" y="0"/>
                </a:lnTo>
                <a:close/>
              </a:path>
            </a:pathLst>
          </a:custGeom>
          <a:solidFill>
            <a:srgbClr val="000000"/>
          </a:solidFill>
        </p:spPr>
        <p:txBody>
          <a:bodyPr wrap="square" lIns="0" tIns="0" rIns="0" bIns="0" rtlCol="0"/>
          <a:lstStyle/>
          <a:p>
            <a:endParaRPr sz="1632"/>
          </a:p>
        </p:txBody>
      </p:sp>
      <p:sp>
        <p:nvSpPr>
          <p:cNvPr id="12" name="object 12"/>
          <p:cNvSpPr/>
          <p:nvPr/>
        </p:nvSpPr>
        <p:spPr>
          <a:xfrm>
            <a:off x="5158183" y="2256442"/>
            <a:ext cx="128983" cy="214205"/>
          </a:xfrm>
          <a:custGeom>
            <a:avLst/>
            <a:gdLst/>
            <a:ahLst/>
            <a:cxnLst/>
            <a:rect l="l" t="t" r="r" b="b"/>
            <a:pathLst>
              <a:path w="142239" h="236219">
                <a:moveTo>
                  <a:pt x="106070" y="10160"/>
                </a:moveTo>
                <a:lnTo>
                  <a:pt x="63500" y="10160"/>
                </a:lnTo>
                <a:lnTo>
                  <a:pt x="84236" y="15160"/>
                </a:lnTo>
                <a:lnTo>
                  <a:pt x="98901" y="28257"/>
                </a:lnTo>
                <a:lnTo>
                  <a:pt x="107612" y="46593"/>
                </a:lnTo>
                <a:lnTo>
                  <a:pt x="110490" y="67310"/>
                </a:lnTo>
                <a:lnTo>
                  <a:pt x="107414" y="89614"/>
                </a:lnTo>
                <a:lnTo>
                  <a:pt x="87451" y="129460"/>
                </a:lnTo>
                <a:lnTo>
                  <a:pt x="3810" y="223519"/>
                </a:lnTo>
                <a:lnTo>
                  <a:pt x="0" y="227329"/>
                </a:lnTo>
                <a:lnTo>
                  <a:pt x="0" y="236219"/>
                </a:lnTo>
                <a:lnTo>
                  <a:pt x="132080" y="236219"/>
                </a:lnTo>
                <a:lnTo>
                  <a:pt x="136525" y="209550"/>
                </a:lnTo>
                <a:lnTo>
                  <a:pt x="27940" y="209550"/>
                </a:lnTo>
                <a:lnTo>
                  <a:pt x="66040" y="172719"/>
                </a:lnTo>
                <a:lnTo>
                  <a:pt x="101520" y="140533"/>
                </a:lnTo>
                <a:lnTo>
                  <a:pt x="125095" y="115252"/>
                </a:lnTo>
                <a:lnTo>
                  <a:pt x="138191" y="92352"/>
                </a:lnTo>
                <a:lnTo>
                  <a:pt x="142240" y="67310"/>
                </a:lnTo>
                <a:lnTo>
                  <a:pt x="136604" y="40183"/>
                </a:lnTo>
                <a:lnTo>
                  <a:pt x="120967" y="18891"/>
                </a:lnTo>
                <a:lnTo>
                  <a:pt x="106070" y="10160"/>
                </a:lnTo>
                <a:close/>
              </a:path>
              <a:path w="142239" h="236219">
                <a:moveTo>
                  <a:pt x="142240" y="175260"/>
                </a:moveTo>
                <a:lnTo>
                  <a:pt x="133350" y="175260"/>
                </a:lnTo>
                <a:lnTo>
                  <a:pt x="132179" y="183594"/>
                </a:lnTo>
                <a:lnTo>
                  <a:pt x="130651" y="192405"/>
                </a:lnTo>
                <a:lnTo>
                  <a:pt x="92710" y="209550"/>
                </a:lnTo>
                <a:lnTo>
                  <a:pt x="136525" y="209550"/>
                </a:lnTo>
                <a:lnTo>
                  <a:pt x="142240" y="175260"/>
                </a:lnTo>
                <a:close/>
              </a:path>
              <a:path w="142239" h="236219">
                <a:moveTo>
                  <a:pt x="67310" y="0"/>
                </a:moveTo>
                <a:lnTo>
                  <a:pt x="39647" y="5457"/>
                </a:lnTo>
                <a:lnTo>
                  <a:pt x="18414" y="19843"/>
                </a:lnTo>
                <a:lnTo>
                  <a:pt x="4802" y="40183"/>
                </a:lnTo>
                <a:lnTo>
                  <a:pt x="0" y="63500"/>
                </a:lnTo>
                <a:lnTo>
                  <a:pt x="2797" y="75247"/>
                </a:lnTo>
                <a:lnTo>
                  <a:pt x="9048" y="81279"/>
                </a:lnTo>
                <a:lnTo>
                  <a:pt x="15537" y="83502"/>
                </a:lnTo>
                <a:lnTo>
                  <a:pt x="19050" y="83819"/>
                </a:lnTo>
                <a:lnTo>
                  <a:pt x="24705" y="82807"/>
                </a:lnTo>
                <a:lnTo>
                  <a:pt x="13970" y="46989"/>
                </a:lnTo>
                <a:lnTo>
                  <a:pt x="22423" y="31591"/>
                </a:lnTo>
                <a:lnTo>
                  <a:pt x="33972" y="20002"/>
                </a:lnTo>
                <a:lnTo>
                  <a:pt x="47902" y="12700"/>
                </a:lnTo>
                <a:lnTo>
                  <a:pt x="63500" y="10160"/>
                </a:lnTo>
                <a:lnTo>
                  <a:pt x="106070" y="10160"/>
                </a:lnTo>
                <a:lnTo>
                  <a:pt x="97234" y="4980"/>
                </a:lnTo>
                <a:lnTo>
                  <a:pt x="67310" y="0"/>
                </a:lnTo>
                <a:close/>
              </a:path>
            </a:pathLst>
          </a:custGeom>
          <a:solidFill>
            <a:srgbClr val="0000FF"/>
          </a:solidFill>
        </p:spPr>
        <p:txBody>
          <a:bodyPr wrap="square" lIns="0" tIns="0" rIns="0" bIns="0" rtlCol="0"/>
          <a:lstStyle/>
          <a:p>
            <a:endParaRPr sz="1632"/>
          </a:p>
        </p:txBody>
      </p:sp>
      <p:sp>
        <p:nvSpPr>
          <p:cNvPr id="13" name="object 13"/>
          <p:cNvSpPr/>
          <p:nvPr/>
        </p:nvSpPr>
        <p:spPr>
          <a:xfrm>
            <a:off x="5311351" y="2327843"/>
            <a:ext cx="161229" cy="146258"/>
          </a:xfrm>
          <a:custGeom>
            <a:avLst/>
            <a:gdLst/>
            <a:ahLst/>
            <a:cxnLst/>
            <a:rect l="l" t="t" r="r" b="b"/>
            <a:pathLst>
              <a:path w="177800" h="161289">
                <a:moveTo>
                  <a:pt x="25400" y="118110"/>
                </a:moveTo>
                <a:lnTo>
                  <a:pt x="19050" y="118110"/>
                </a:lnTo>
                <a:lnTo>
                  <a:pt x="11787" y="119856"/>
                </a:lnTo>
                <a:lnTo>
                  <a:pt x="5715" y="124460"/>
                </a:lnTo>
                <a:lnTo>
                  <a:pt x="1547" y="130968"/>
                </a:lnTo>
                <a:lnTo>
                  <a:pt x="0" y="138429"/>
                </a:lnTo>
                <a:lnTo>
                  <a:pt x="3016" y="148967"/>
                </a:lnTo>
                <a:lnTo>
                  <a:pt x="10795" y="156051"/>
                </a:lnTo>
                <a:lnTo>
                  <a:pt x="21431" y="160039"/>
                </a:lnTo>
                <a:lnTo>
                  <a:pt x="33020" y="161289"/>
                </a:lnTo>
                <a:lnTo>
                  <a:pt x="48974" y="157479"/>
                </a:lnTo>
                <a:lnTo>
                  <a:pt x="54160" y="153670"/>
                </a:lnTo>
                <a:lnTo>
                  <a:pt x="22860" y="153670"/>
                </a:lnTo>
                <a:lnTo>
                  <a:pt x="16510" y="149860"/>
                </a:lnTo>
                <a:lnTo>
                  <a:pt x="25400" y="147320"/>
                </a:lnTo>
                <a:lnTo>
                  <a:pt x="33020" y="140970"/>
                </a:lnTo>
                <a:lnTo>
                  <a:pt x="33020" y="120650"/>
                </a:lnTo>
                <a:lnTo>
                  <a:pt x="25400" y="118110"/>
                </a:lnTo>
                <a:close/>
              </a:path>
              <a:path w="177800" h="161289">
                <a:moveTo>
                  <a:pt x="90629" y="134620"/>
                </a:moveTo>
                <a:lnTo>
                  <a:pt x="71120" y="134620"/>
                </a:lnTo>
                <a:lnTo>
                  <a:pt x="75644" y="144145"/>
                </a:lnTo>
                <a:lnTo>
                  <a:pt x="83502" y="152717"/>
                </a:lnTo>
                <a:lnTo>
                  <a:pt x="94694" y="158908"/>
                </a:lnTo>
                <a:lnTo>
                  <a:pt x="109220" y="161289"/>
                </a:lnTo>
                <a:lnTo>
                  <a:pt x="133687" y="154205"/>
                </a:lnTo>
                <a:lnTo>
                  <a:pt x="134278" y="153670"/>
                </a:lnTo>
                <a:lnTo>
                  <a:pt x="109220" y="153670"/>
                </a:lnTo>
                <a:lnTo>
                  <a:pt x="100349" y="151705"/>
                </a:lnTo>
                <a:lnTo>
                  <a:pt x="94456" y="146526"/>
                </a:lnTo>
                <a:lnTo>
                  <a:pt x="91182" y="139203"/>
                </a:lnTo>
                <a:lnTo>
                  <a:pt x="90629" y="134620"/>
                </a:lnTo>
                <a:close/>
              </a:path>
              <a:path w="177800" h="161289">
                <a:moveTo>
                  <a:pt x="92321" y="8889"/>
                </a:moveTo>
                <a:lnTo>
                  <a:pt x="67310" y="8889"/>
                </a:lnTo>
                <a:lnTo>
                  <a:pt x="73501" y="9604"/>
                </a:lnTo>
                <a:lnTo>
                  <a:pt x="79692" y="12700"/>
                </a:lnTo>
                <a:lnTo>
                  <a:pt x="84455" y="19605"/>
                </a:lnTo>
                <a:lnTo>
                  <a:pt x="86360" y="31750"/>
                </a:lnTo>
                <a:lnTo>
                  <a:pt x="85175" y="42862"/>
                </a:lnTo>
                <a:lnTo>
                  <a:pt x="75644" y="84792"/>
                </a:lnTo>
                <a:lnTo>
                  <a:pt x="62150" y="132774"/>
                </a:lnTo>
                <a:lnTo>
                  <a:pt x="34289" y="153670"/>
                </a:lnTo>
                <a:lnTo>
                  <a:pt x="54160" y="153670"/>
                </a:lnTo>
                <a:lnTo>
                  <a:pt x="60642" y="148907"/>
                </a:lnTo>
                <a:lnTo>
                  <a:pt x="68024" y="139858"/>
                </a:lnTo>
                <a:lnTo>
                  <a:pt x="71120" y="134620"/>
                </a:lnTo>
                <a:lnTo>
                  <a:pt x="90629" y="134620"/>
                </a:lnTo>
                <a:lnTo>
                  <a:pt x="90170" y="130810"/>
                </a:lnTo>
                <a:lnTo>
                  <a:pt x="90626" y="124956"/>
                </a:lnTo>
                <a:lnTo>
                  <a:pt x="91954" y="118110"/>
                </a:lnTo>
                <a:lnTo>
                  <a:pt x="96520" y="99060"/>
                </a:lnTo>
                <a:lnTo>
                  <a:pt x="109220" y="50800"/>
                </a:lnTo>
                <a:lnTo>
                  <a:pt x="111720" y="39965"/>
                </a:lnTo>
                <a:lnTo>
                  <a:pt x="116962" y="27939"/>
                </a:lnTo>
                <a:lnTo>
                  <a:pt x="106680" y="27939"/>
                </a:lnTo>
                <a:lnTo>
                  <a:pt x="98405" y="13930"/>
                </a:lnTo>
                <a:lnTo>
                  <a:pt x="92321" y="8889"/>
                </a:lnTo>
                <a:close/>
              </a:path>
              <a:path w="177800" h="161289">
                <a:moveTo>
                  <a:pt x="166370" y="104139"/>
                </a:moveTo>
                <a:lnTo>
                  <a:pt x="158750" y="104139"/>
                </a:lnTo>
                <a:lnTo>
                  <a:pt x="158750" y="105410"/>
                </a:lnTo>
                <a:lnTo>
                  <a:pt x="157480" y="107950"/>
                </a:lnTo>
                <a:lnTo>
                  <a:pt x="146903" y="131167"/>
                </a:lnTo>
                <a:lnTo>
                  <a:pt x="133826" y="145097"/>
                </a:lnTo>
                <a:lnTo>
                  <a:pt x="120511" y="151884"/>
                </a:lnTo>
                <a:lnTo>
                  <a:pt x="109220" y="153670"/>
                </a:lnTo>
                <a:lnTo>
                  <a:pt x="134278" y="153670"/>
                </a:lnTo>
                <a:lnTo>
                  <a:pt x="151606" y="137953"/>
                </a:lnTo>
                <a:lnTo>
                  <a:pt x="162619" y="120034"/>
                </a:lnTo>
                <a:lnTo>
                  <a:pt x="166370" y="107950"/>
                </a:lnTo>
                <a:lnTo>
                  <a:pt x="166370" y="104139"/>
                </a:lnTo>
                <a:close/>
              </a:path>
              <a:path w="177800" h="161289">
                <a:moveTo>
                  <a:pt x="68580" y="0"/>
                </a:moveTo>
                <a:lnTo>
                  <a:pt x="44112" y="7461"/>
                </a:lnTo>
                <a:lnTo>
                  <a:pt x="26193" y="24447"/>
                </a:lnTo>
                <a:lnTo>
                  <a:pt x="15180" y="42862"/>
                </a:lnTo>
                <a:lnTo>
                  <a:pt x="11430" y="54610"/>
                </a:lnTo>
                <a:lnTo>
                  <a:pt x="11430" y="58420"/>
                </a:lnTo>
                <a:lnTo>
                  <a:pt x="19050" y="58420"/>
                </a:lnTo>
                <a:lnTo>
                  <a:pt x="20320" y="54610"/>
                </a:lnTo>
                <a:lnTo>
                  <a:pt x="30876" y="31928"/>
                </a:lnTo>
                <a:lnTo>
                  <a:pt x="43815" y="17938"/>
                </a:lnTo>
                <a:lnTo>
                  <a:pt x="56753" y="10854"/>
                </a:lnTo>
                <a:lnTo>
                  <a:pt x="67310" y="8889"/>
                </a:lnTo>
                <a:lnTo>
                  <a:pt x="92321" y="8889"/>
                </a:lnTo>
                <a:lnTo>
                  <a:pt x="88106" y="5397"/>
                </a:lnTo>
                <a:lnTo>
                  <a:pt x="77569" y="1150"/>
                </a:lnTo>
                <a:lnTo>
                  <a:pt x="68580" y="0"/>
                </a:lnTo>
                <a:close/>
              </a:path>
              <a:path w="177800" h="161289">
                <a:moveTo>
                  <a:pt x="170141" y="8889"/>
                </a:moveTo>
                <a:lnTo>
                  <a:pt x="153670" y="8889"/>
                </a:lnTo>
                <a:lnTo>
                  <a:pt x="161289" y="12700"/>
                </a:lnTo>
                <a:lnTo>
                  <a:pt x="152400" y="15239"/>
                </a:lnTo>
                <a:lnTo>
                  <a:pt x="144780" y="24129"/>
                </a:lnTo>
                <a:lnTo>
                  <a:pt x="144780" y="38100"/>
                </a:lnTo>
                <a:lnTo>
                  <a:pt x="148589" y="44450"/>
                </a:lnTo>
                <a:lnTo>
                  <a:pt x="158750" y="44450"/>
                </a:lnTo>
                <a:lnTo>
                  <a:pt x="164941" y="43239"/>
                </a:lnTo>
                <a:lnTo>
                  <a:pt x="171132" y="39528"/>
                </a:lnTo>
                <a:lnTo>
                  <a:pt x="175895" y="33198"/>
                </a:lnTo>
                <a:lnTo>
                  <a:pt x="177800" y="24129"/>
                </a:lnTo>
                <a:lnTo>
                  <a:pt x="174228" y="12322"/>
                </a:lnTo>
                <a:lnTo>
                  <a:pt x="170141" y="8889"/>
                </a:lnTo>
                <a:close/>
              </a:path>
              <a:path w="177800" h="161289">
                <a:moveTo>
                  <a:pt x="143510" y="0"/>
                </a:moveTo>
                <a:lnTo>
                  <a:pt x="129718" y="3115"/>
                </a:lnTo>
                <a:lnTo>
                  <a:pt x="118903" y="10636"/>
                </a:lnTo>
                <a:lnTo>
                  <a:pt x="111184" y="19823"/>
                </a:lnTo>
                <a:lnTo>
                  <a:pt x="106680" y="27939"/>
                </a:lnTo>
                <a:lnTo>
                  <a:pt x="116962" y="27939"/>
                </a:lnTo>
                <a:lnTo>
                  <a:pt x="117792" y="26034"/>
                </a:lnTo>
                <a:lnTo>
                  <a:pt x="128150" y="14009"/>
                </a:lnTo>
                <a:lnTo>
                  <a:pt x="143510" y="8889"/>
                </a:lnTo>
                <a:lnTo>
                  <a:pt x="170141" y="8889"/>
                </a:lnTo>
                <a:lnTo>
                  <a:pt x="165417" y="4921"/>
                </a:lnTo>
                <a:lnTo>
                  <a:pt x="154225" y="1091"/>
                </a:lnTo>
                <a:lnTo>
                  <a:pt x="143510" y="0"/>
                </a:lnTo>
                <a:close/>
              </a:path>
            </a:pathLst>
          </a:custGeom>
          <a:solidFill>
            <a:srgbClr val="0000FF"/>
          </a:solidFill>
        </p:spPr>
        <p:txBody>
          <a:bodyPr wrap="square" lIns="0" tIns="0" rIns="0" bIns="0" rtlCol="0"/>
          <a:lstStyle/>
          <a:p>
            <a:endParaRPr sz="1632"/>
          </a:p>
        </p:txBody>
      </p:sp>
      <p:sp>
        <p:nvSpPr>
          <p:cNvPr id="14" name="object 14"/>
          <p:cNvSpPr/>
          <p:nvPr/>
        </p:nvSpPr>
        <p:spPr>
          <a:xfrm>
            <a:off x="5592351" y="2305962"/>
            <a:ext cx="285606" cy="168139"/>
          </a:xfrm>
          <a:custGeom>
            <a:avLst/>
            <a:gdLst/>
            <a:ahLst/>
            <a:cxnLst/>
            <a:rect l="l" t="t" r="r" b="b"/>
            <a:pathLst>
              <a:path w="314960" h="185419">
                <a:moveTo>
                  <a:pt x="240029" y="0"/>
                </a:moveTo>
                <a:lnTo>
                  <a:pt x="224789" y="0"/>
                </a:lnTo>
                <a:lnTo>
                  <a:pt x="224789" y="3809"/>
                </a:lnTo>
                <a:lnTo>
                  <a:pt x="243839" y="50800"/>
                </a:lnTo>
                <a:lnTo>
                  <a:pt x="276859" y="85089"/>
                </a:lnTo>
                <a:lnTo>
                  <a:pt x="0" y="85089"/>
                </a:lnTo>
                <a:lnTo>
                  <a:pt x="0" y="99059"/>
                </a:lnTo>
                <a:lnTo>
                  <a:pt x="276859" y="99059"/>
                </a:lnTo>
                <a:lnTo>
                  <a:pt x="263683" y="110311"/>
                </a:lnTo>
                <a:lnTo>
                  <a:pt x="234969" y="151407"/>
                </a:lnTo>
                <a:lnTo>
                  <a:pt x="224789" y="180339"/>
                </a:lnTo>
                <a:lnTo>
                  <a:pt x="224789" y="185419"/>
                </a:lnTo>
                <a:lnTo>
                  <a:pt x="240029" y="185419"/>
                </a:lnTo>
                <a:lnTo>
                  <a:pt x="240029" y="177800"/>
                </a:lnTo>
                <a:lnTo>
                  <a:pt x="248979" y="152975"/>
                </a:lnTo>
                <a:lnTo>
                  <a:pt x="263048" y="130651"/>
                </a:lnTo>
                <a:lnTo>
                  <a:pt x="283071" y="111898"/>
                </a:lnTo>
                <a:lnTo>
                  <a:pt x="309879" y="97789"/>
                </a:lnTo>
                <a:lnTo>
                  <a:pt x="313689" y="95250"/>
                </a:lnTo>
                <a:lnTo>
                  <a:pt x="314959" y="95250"/>
                </a:lnTo>
                <a:lnTo>
                  <a:pt x="314959" y="90169"/>
                </a:lnTo>
                <a:lnTo>
                  <a:pt x="312419" y="87629"/>
                </a:lnTo>
                <a:lnTo>
                  <a:pt x="296644" y="80982"/>
                </a:lnTo>
                <a:lnTo>
                  <a:pt x="275748" y="66833"/>
                </a:lnTo>
                <a:lnTo>
                  <a:pt x="255091" y="42445"/>
                </a:lnTo>
                <a:lnTo>
                  <a:pt x="240029" y="5079"/>
                </a:lnTo>
                <a:lnTo>
                  <a:pt x="240029" y="0"/>
                </a:lnTo>
                <a:close/>
              </a:path>
            </a:pathLst>
          </a:custGeom>
          <a:solidFill>
            <a:srgbClr val="0000FF"/>
          </a:solidFill>
        </p:spPr>
        <p:txBody>
          <a:bodyPr wrap="square" lIns="0" tIns="0" rIns="0" bIns="0" rtlCol="0"/>
          <a:lstStyle/>
          <a:p>
            <a:endParaRPr sz="1632"/>
          </a:p>
        </p:txBody>
      </p:sp>
      <p:sp>
        <p:nvSpPr>
          <p:cNvPr id="15" name="object 15"/>
          <p:cNvSpPr/>
          <p:nvPr/>
        </p:nvSpPr>
        <p:spPr>
          <a:xfrm>
            <a:off x="5993121" y="2327843"/>
            <a:ext cx="148561" cy="209598"/>
          </a:xfrm>
          <a:custGeom>
            <a:avLst/>
            <a:gdLst/>
            <a:ahLst/>
            <a:cxnLst/>
            <a:rect l="l" t="t" r="r" b="b"/>
            <a:pathLst>
              <a:path w="163829" h="231139">
                <a:moveTo>
                  <a:pt x="31750" y="176529"/>
                </a:moveTo>
                <a:lnTo>
                  <a:pt x="27940" y="176529"/>
                </a:lnTo>
                <a:lnTo>
                  <a:pt x="21014" y="177621"/>
                </a:lnTo>
                <a:lnTo>
                  <a:pt x="14446" y="181451"/>
                </a:lnTo>
                <a:lnTo>
                  <a:pt x="9544" y="188852"/>
                </a:lnTo>
                <a:lnTo>
                  <a:pt x="7620" y="200660"/>
                </a:lnTo>
                <a:lnTo>
                  <a:pt x="10358" y="212387"/>
                </a:lnTo>
                <a:lnTo>
                  <a:pt x="18097" y="222091"/>
                </a:lnTo>
                <a:lnTo>
                  <a:pt x="30122" y="228699"/>
                </a:lnTo>
                <a:lnTo>
                  <a:pt x="45720" y="231139"/>
                </a:lnTo>
                <a:lnTo>
                  <a:pt x="72390" y="225345"/>
                </a:lnTo>
                <a:lnTo>
                  <a:pt x="75252" y="223520"/>
                </a:lnTo>
                <a:lnTo>
                  <a:pt x="45720" y="223520"/>
                </a:lnTo>
                <a:lnTo>
                  <a:pt x="40104" y="223103"/>
                </a:lnTo>
                <a:lnTo>
                  <a:pt x="32226" y="221138"/>
                </a:lnTo>
                <a:lnTo>
                  <a:pt x="24110" y="216554"/>
                </a:lnTo>
                <a:lnTo>
                  <a:pt x="17779" y="208279"/>
                </a:lnTo>
                <a:lnTo>
                  <a:pt x="27940" y="208279"/>
                </a:lnTo>
                <a:lnTo>
                  <a:pt x="38100" y="200660"/>
                </a:lnTo>
                <a:lnTo>
                  <a:pt x="40640" y="195579"/>
                </a:lnTo>
                <a:lnTo>
                  <a:pt x="40640" y="177800"/>
                </a:lnTo>
                <a:lnTo>
                  <a:pt x="31750" y="176529"/>
                </a:lnTo>
                <a:close/>
              </a:path>
              <a:path w="163829" h="231139">
                <a:moveTo>
                  <a:pt x="132451" y="146050"/>
                </a:moveTo>
                <a:lnTo>
                  <a:pt x="107950" y="146050"/>
                </a:lnTo>
                <a:lnTo>
                  <a:pt x="104199" y="159404"/>
                </a:lnTo>
                <a:lnTo>
                  <a:pt x="99853" y="172878"/>
                </a:lnTo>
                <a:lnTo>
                  <a:pt x="77509" y="209053"/>
                </a:lnTo>
                <a:lnTo>
                  <a:pt x="45720" y="223520"/>
                </a:lnTo>
                <a:lnTo>
                  <a:pt x="75252" y="223520"/>
                </a:lnTo>
                <a:lnTo>
                  <a:pt x="97155" y="209550"/>
                </a:lnTo>
                <a:lnTo>
                  <a:pt x="117157" y="186134"/>
                </a:lnTo>
                <a:lnTo>
                  <a:pt x="129540" y="157480"/>
                </a:lnTo>
                <a:lnTo>
                  <a:pt x="132451" y="146050"/>
                </a:lnTo>
                <a:close/>
              </a:path>
              <a:path w="163829" h="231139">
                <a:moveTo>
                  <a:pt x="69056" y="8889"/>
                </a:moveTo>
                <a:lnTo>
                  <a:pt x="54610" y="8889"/>
                </a:lnTo>
                <a:lnTo>
                  <a:pt x="54610" y="19050"/>
                </a:lnTo>
                <a:lnTo>
                  <a:pt x="54153" y="26412"/>
                </a:lnTo>
                <a:lnTo>
                  <a:pt x="52863" y="33178"/>
                </a:lnTo>
                <a:lnTo>
                  <a:pt x="50859" y="39231"/>
                </a:lnTo>
                <a:lnTo>
                  <a:pt x="48260" y="44450"/>
                </a:lnTo>
                <a:lnTo>
                  <a:pt x="39191" y="69909"/>
                </a:lnTo>
                <a:lnTo>
                  <a:pt x="32861" y="90011"/>
                </a:lnTo>
                <a:lnTo>
                  <a:pt x="29150" y="106064"/>
                </a:lnTo>
                <a:lnTo>
                  <a:pt x="27940" y="119379"/>
                </a:lnTo>
                <a:lnTo>
                  <a:pt x="31849" y="139322"/>
                </a:lnTo>
                <a:lnTo>
                  <a:pt x="42068" y="152241"/>
                </a:lnTo>
                <a:lnTo>
                  <a:pt x="56336" y="159206"/>
                </a:lnTo>
                <a:lnTo>
                  <a:pt x="72390" y="161289"/>
                </a:lnTo>
                <a:lnTo>
                  <a:pt x="82411" y="160337"/>
                </a:lnTo>
                <a:lnTo>
                  <a:pt x="91598" y="157480"/>
                </a:lnTo>
                <a:lnTo>
                  <a:pt x="98377" y="153670"/>
                </a:lnTo>
                <a:lnTo>
                  <a:pt x="72390" y="153670"/>
                </a:lnTo>
                <a:lnTo>
                  <a:pt x="61714" y="151090"/>
                </a:lnTo>
                <a:lnTo>
                  <a:pt x="55562" y="144462"/>
                </a:lnTo>
                <a:lnTo>
                  <a:pt x="52744" y="135453"/>
                </a:lnTo>
                <a:lnTo>
                  <a:pt x="52070" y="125729"/>
                </a:lnTo>
                <a:lnTo>
                  <a:pt x="53062" y="112117"/>
                </a:lnTo>
                <a:lnTo>
                  <a:pt x="56197" y="95885"/>
                </a:lnTo>
                <a:lnTo>
                  <a:pt x="61714" y="76795"/>
                </a:lnTo>
                <a:lnTo>
                  <a:pt x="69850" y="54610"/>
                </a:lnTo>
                <a:lnTo>
                  <a:pt x="75565" y="39528"/>
                </a:lnTo>
                <a:lnTo>
                  <a:pt x="76993" y="34428"/>
                </a:lnTo>
                <a:lnTo>
                  <a:pt x="77470" y="29210"/>
                </a:lnTo>
                <a:lnTo>
                  <a:pt x="75227" y="18216"/>
                </a:lnTo>
                <a:lnTo>
                  <a:pt x="69056" y="8889"/>
                </a:lnTo>
                <a:close/>
              </a:path>
              <a:path w="163829" h="231139">
                <a:moveTo>
                  <a:pt x="158750" y="5079"/>
                </a:moveTo>
                <a:lnTo>
                  <a:pt x="149860" y="5079"/>
                </a:lnTo>
                <a:lnTo>
                  <a:pt x="144779" y="6350"/>
                </a:lnTo>
                <a:lnTo>
                  <a:pt x="140970" y="11429"/>
                </a:lnTo>
                <a:lnTo>
                  <a:pt x="140970" y="13970"/>
                </a:lnTo>
                <a:lnTo>
                  <a:pt x="138429" y="24129"/>
                </a:lnTo>
                <a:lnTo>
                  <a:pt x="135890" y="30479"/>
                </a:lnTo>
                <a:lnTo>
                  <a:pt x="134540" y="37901"/>
                </a:lnTo>
                <a:lnTo>
                  <a:pt x="130889" y="52268"/>
                </a:lnTo>
                <a:lnTo>
                  <a:pt x="113029" y="123189"/>
                </a:lnTo>
                <a:lnTo>
                  <a:pt x="72390" y="153670"/>
                </a:lnTo>
                <a:lnTo>
                  <a:pt x="98377" y="153670"/>
                </a:lnTo>
                <a:lnTo>
                  <a:pt x="100072" y="152717"/>
                </a:lnTo>
                <a:lnTo>
                  <a:pt x="107950" y="146050"/>
                </a:lnTo>
                <a:lnTo>
                  <a:pt x="132451" y="146050"/>
                </a:lnTo>
                <a:lnTo>
                  <a:pt x="163829" y="22860"/>
                </a:lnTo>
                <a:lnTo>
                  <a:pt x="163829" y="7620"/>
                </a:lnTo>
                <a:lnTo>
                  <a:pt x="158750" y="5079"/>
                </a:lnTo>
                <a:close/>
              </a:path>
              <a:path w="163829" h="231139">
                <a:moveTo>
                  <a:pt x="48260" y="0"/>
                </a:moveTo>
                <a:lnTo>
                  <a:pt x="25717" y="8175"/>
                </a:lnTo>
                <a:lnTo>
                  <a:pt x="10794" y="26352"/>
                </a:lnTo>
                <a:lnTo>
                  <a:pt x="2539" y="45005"/>
                </a:lnTo>
                <a:lnTo>
                  <a:pt x="0" y="54610"/>
                </a:lnTo>
                <a:lnTo>
                  <a:pt x="0" y="58420"/>
                </a:lnTo>
                <a:lnTo>
                  <a:pt x="7620" y="58420"/>
                </a:lnTo>
                <a:lnTo>
                  <a:pt x="10160" y="53339"/>
                </a:lnTo>
                <a:lnTo>
                  <a:pt x="17879" y="31928"/>
                </a:lnTo>
                <a:lnTo>
                  <a:pt x="27146" y="18256"/>
                </a:lnTo>
                <a:lnTo>
                  <a:pt x="37127" y="11013"/>
                </a:lnTo>
                <a:lnTo>
                  <a:pt x="46990" y="8889"/>
                </a:lnTo>
                <a:lnTo>
                  <a:pt x="69056" y="8889"/>
                </a:lnTo>
                <a:lnTo>
                  <a:pt x="59789" y="2420"/>
                </a:lnTo>
                <a:lnTo>
                  <a:pt x="48260" y="0"/>
                </a:lnTo>
                <a:close/>
              </a:path>
            </a:pathLst>
          </a:custGeom>
          <a:solidFill>
            <a:srgbClr val="0000FF"/>
          </a:solidFill>
        </p:spPr>
        <p:txBody>
          <a:bodyPr wrap="square" lIns="0" tIns="0" rIns="0" bIns="0" rtlCol="0"/>
          <a:lstStyle/>
          <a:p>
            <a:endParaRPr sz="1632"/>
          </a:p>
        </p:txBody>
      </p:sp>
      <p:sp>
        <p:nvSpPr>
          <p:cNvPr id="16" name="object 16"/>
          <p:cNvSpPr/>
          <p:nvPr/>
        </p:nvSpPr>
        <p:spPr>
          <a:xfrm>
            <a:off x="6179685" y="2332449"/>
            <a:ext cx="35701" cy="200384"/>
          </a:xfrm>
          <a:custGeom>
            <a:avLst/>
            <a:gdLst/>
            <a:ahLst/>
            <a:cxnLst/>
            <a:rect l="l" t="t" r="r" b="b"/>
            <a:pathLst>
              <a:path w="39370" h="220980">
                <a:moveTo>
                  <a:pt x="19050" y="0"/>
                </a:moveTo>
                <a:lnTo>
                  <a:pt x="11787" y="1547"/>
                </a:lnTo>
                <a:lnTo>
                  <a:pt x="5715" y="5715"/>
                </a:lnTo>
                <a:lnTo>
                  <a:pt x="1547" y="11787"/>
                </a:lnTo>
                <a:lnTo>
                  <a:pt x="0" y="19050"/>
                </a:lnTo>
                <a:lnTo>
                  <a:pt x="1547" y="26114"/>
                </a:lnTo>
                <a:lnTo>
                  <a:pt x="5715" y="31750"/>
                </a:lnTo>
                <a:lnTo>
                  <a:pt x="11787" y="35480"/>
                </a:lnTo>
                <a:lnTo>
                  <a:pt x="19050" y="36830"/>
                </a:lnTo>
                <a:lnTo>
                  <a:pt x="26848" y="35480"/>
                </a:lnTo>
                <a:lnTo>
                  <a:pt x="32861" y="31750"/>
                </a:lnTo>
                <a:lnTo>
                  <a:pt x="36730" y="26114"/>
                </a:lnTo>
                <a:lnTo>
                  <a:pt x="38100" y="19050"/>
                </a:lnTo>
                <a:lnTo>
                  <a:pt x="36730" y="11787"/>
                </a:lnTo>
                <a:lnTo>
                  <a:pt x="32861" y="5715"/>
                </a:lnTo>
                <a:lnTo>
                  <a:pt x="26848" y="1547"/>
                </a:lnTo>
                <a:lnTo>
                  <a:pt x="19050" y="0"/>
                </a:lnTo>
                <a:close/>
              </a:path>
              <a:path w="39370" h="220980">
                <a:moveTo>
                  <a:pt x="39283" y="148590"/>
                </a:moveTo>
                <a:lnTo>
                  <a:pt x="31750" y="148590"/>
                </a:lnTo>
                <a:lnTo>
                  <a:pt x="31372" y="159246"/>
                </a:lnTo>
                <a:lnTo>
                  <a:pt x="28733" y="174783"/>
                </a:lnTo>
                <a:lnTo>
                  <a:pt x="21570" y="193417"/>
                </a:lnTo>
                <a:lnTo>
                  <a:pt x="7620" y="213360"/>
                </a:lnTo>
                <a:lnTo>
                  <a:pt x="6350" y="215900"/>
                </a:lnTo>
                <a:lnTo>
                  <a:pt x="6350" y="219710"/>
                </a:lnTo>
                <a:lnTo>
                  <a:pt x="7620" y="220980"/>
                </a:lnTo>
                <a:lnTo>
                  <a:pt x="8889" y="220980"/>
                </a:lnTo>
                <a:lnTo>
                  <a:pt x="15259" y="215959"/>
                </a:lnTo>
                <a:lnTo>
                  <a:pt x="25558" y="201771"/>
                </a:lnTo>
                <a:lnTo>
                  <a:pt x="35143" y="179724"/>
                </a:lnTo>
                <a:lnTo>
                  <a:pt x="39370" y="151130"/>
                </a:lnTo>
                <a:lnTo>
                  <a:pt x="39283" y="148590"/>
                </a:lnTo>
                <a:close/>
              </a:path>
              <a:path w="39370" h="220980">
                <a:moveTo>
                  <a:pt x="19050" y="115570"/>
                </a:moveTo>
                <a:lnTo>
                  <a:pt x="11251" y="117097"/>
                </a:lnTo>
                <a:lnTo>
                  <a:pt x="5238" y="121126"/>
                </a:lnTo>
                <a:lnTo>
                  <a:pt x="1369" y="126821"/>
                </a:lnTo>
                <a:lnTo>
                  <a:pt x="0" y="133350"/>
                </a:lnTo>
                <a:lnTo>
                  <a:pt x="1190" y="140612"/>
                </a:lnTo>
                <a:lnTo>
                  <a:pt x="4762" y="146684"/>
                </a:lnTo>
                <a:lnTo>
                  <a:pt x="10715" y="150852"/>
                </a:lnTo>
                <a:lnTo>
                  <a:pt x="19050" y="152400"/>
                </a:lnTo>
                <a:lnTo>
                  <a:pt x="22859" y="152400"/>
                </a:lnTo>
                <a:lnTo>
                  <a:pt x="25400" y="151130"/>
                </a:lnTo>
                <a:lnTo>
                  <a:pt x="27939" y="151130"/>
                </a:lnTo>
                <a:lnTo>
                  <a:pt x="31750" y="148590"/>
                </a:lnTo>
                <a:lnTo>
                  <a:pt x="39283" y="148590"/>
                </a:lnTo>
                <a:lnTo>
                  <a:pt x="39052" y="141823"/>
                </a:lnTo>
                <a:lnTo>
                  <a:pt x="36830" y="130016"/>
                </a:lnTo>
                <a:lnTo>
                  <a:pt x="30797" y="119876"/>
                </a:lnTo>
                <a:lnTo>
                  <a:pt x="19050" y="115570"/>
                </a:lnTo>
                <a:close/>
              </a:path>
            </a:pathLst>
          </a:custGeom>
          <a:solidFill>
            <a:srgbClr val="0000FF"/>
          </a:solidFill>
        </p:spPr>
        <p:txBody>
          <a:bodyPr wrap="square" lIns="0" tIns="0" rIns="0" bIns="0" rtlCol="0"/>
          <a:lstStyle/>
          <a:p>
            <a:endParaRPr sz="1632"/>
          </a:p>
        </p:txBody>
      </p:sp>
      <p:sp>
        <p:nvSpPr>
          <p:cNvPr id="17" name="object 17"/>
          <p:cNvSpPr/>
          <p:nvPr/>
        </p:nvSpPr>
        <p:spPr>
          <a:xfrm>
            <a:off x="6304063" y="2327843"/>
            <a:ext cx="141651" cy="146258"/>
          </a:xfrm>
          <a:custGeom>
            <a:avLst/>
            <a:gdLst/>
            <a:ahLst/>
            <a:cxnLst/>
            <a:rect l="l" t="t" r="r" b="b"/>
            <a:pathLst>
              <a:path w="156209" h="161289">
                <a:moveTo>
                  <a:pt x="68262" y="8889"/>
                </a:moveTo>
                <a:lnTo>
                  <a:pt x="54610" y="8889"/>
                </a:lnTo>
                <a:lnTo>
                  <a:pt x="54610" y="19050"/>
                </a:lnTo>
                <a:lnTo>
                  <a:pt x="54153" y="26412"/>
                </a:lnTo>
                <a:lnTo>
                  <a:pt x="52863" y="33178"/>
                </a:lnTo>
                <a:lnTo>
                  <a:pt x="50859" y="39231"/>
                </a:lnTo>
                <a:lnTo>
                  <a:pt x="48260" y="44450"/>
                </a:lnTo>
                <a:lnTo>
                  <a:pt x="38655" y="71497"/>
                </a:lnTo>
                <a:lnTo>
                  <a:pt x="32385" y="91281"/>
                </a:lnTo>
                <a:lnTo>
                  <a:pt x="28971" y="106064"/>
                </a:lnTo>
                <a:lnTo>
                  <a:pt x="27940" y="118110"/>
                </a:lnTo>
                <a:lnTo>
                  <a:pt x="33158" y="140930"/>
                </a:lnTo>
                <a:lnTo>
                  <a:pt x="45878" y="153987"/>
                </a:lnTo>
                <a:lnTo>
                  <a:pt x="61694" y="159900"/>
                </a:lnTo>
                <a:lnTo>
                  <a:pt x="76200" y="161289"/>
                </a:lnTo>
                <a:lnTo>
                  <a:pt x="91528" y="153670"/>
                </a:lnTo>
                <a:lnTo>
                  <a:pt x="77470" y="153670"/>
                </a:lnTo>
                <a:lnTo>
                  <a:pt x="66000" y="151586"/>
                </a:lnTo>
                <a:lnTo>
                  <a:pt x="58102" y="145573"/>
                </a:lnTo>
                <a:lnTo>
                  <a:pt x="53538" y="135989"/>
                </a:lnTo>
                <a:lnTo>
                  <a:pt x="52070" y="123189"/>
                </a:lnTo>
                <a:lnTo>
                  <a:pt x="53617" y="107553"/>
                </a:lnTo>
                <a:lnTo>
                  <a:pt x="57785" y="89535"/>
                </a:lnTo>
                <a:lnTo>
                  <a:pt x="63857" y="69611"/>
                </a:lnTo>
                <a:lnTo>
                  <a:pt x="71120" y="48260"/>
                </a:lnTo>
                <a:lnTo>
                  <a:pt x="74929" y="41910"/>
                </a:lnTo>
                <a:lnTo>
                  <a:pt x="76200" y="36829"/>
                </a:lnTo>
                <a:lnTo>
                  <a:pt x="76200" y="29210"/>
                </a:lnTo>
                <a:lnTo>
                  <a:pt x="74136" y="18216"/>
                </a:lnTo>
                <a:lnTo>
                  <a:pt x="68262" y="8889"/>
                </a:lnTo>
                <a:close/>
              </a:path>
              <a:path w="156209" h="161289">
                <a:moveTo>
                  <a:pt x="140970" y="0"/>
                </a:moveTo>
                <a:lnTo>
                  <a:pt x="132079" y="0"/>
                </a:lnTo>
                <a:lnTo>
                  <a:pt x="123190" y="10160"/>
                </a:lnTo>
                <a:lnTo>
                  <a:pt x="123190" y="22860"/>
                </a:lnTo>
                <a:lnTo>
                  <a:pt x="124460" y="24129"/>
                </a:lnTo>
                <a:lnTo>
                  <a:pt x="128270" y="29210"/>
                </a:lnTo>
                <a:lnTo>
                  <a:pt x="133469" y="34488"/>
                </a:lnTo>
                <a:lnTo>
                  <a:pt x="137477" y="40957"/>
                </a:lnTo>
                <a:lnTo>
                  <a:pt x="140057" y="48855"/>
                </a:lnTo>
                <a:lnTo>
                  <a:pt x="140970" y="58420"/>
                </a:lnTo>
                <a:lnTo>
                  <a:pt x="136941" y="79196"/>
                </a:lnTo>
                <a:lnTo>
                  <a:pt x="124936" y="111283"/>
                </a:lnTo>
                <a:lnTo>
                  <a:pt x="105072" y="140751"/>
                </a:lnTo>
                <a:lnTo>
                  <a:pt x="77470" y="153670"/>
                </a:lnTo>
                <a:lnTo>
                  <a:pt x="91528" y="153670"/>
                </a:lnTo>
                <a:lnTo>
                  <a:pt x="113883" y="142557"/>
                </a:lnTo>
                <a:lnTo>
                  <a:pt x="138588" y="100012"/>
                </a:lnTo>
                <a:lnTo>
                  <a:pt x="152102" y="54133"/>
                </a:lnTo>
                <a:lnTo>
                  <a:pt x="156210" y="25400"/>
                </a:lnTo>
                <a:lnTo>
                  <a:pt x="154721" y="13394"/>
                </a:lnTo>
                <a:lnTo>
                  <a:pt x="150971" y="5556"/>
                </a:lnTo>
                <a:lnTo>
                  <a:pt x="146030" y="1289"/>
                </a:lnTo>
                <a:lnTo>
                  <a:pt x="140970" y="0"/>
                </a:lnTo>
                <a:close/>
              </a:path>
              <a:path w="156209" h="161289">
                <a:moveTo>
                  <a:pt x="46990" y="0"/>
                </a:moveTo>
                <a:lnTo>
                  <a:pt x="10636" y="26352"/>
                </a:lnTo>
                <a:lnTo>
                  <a:pt x="0" y="58420"/>
                </a:lnTo>
                <a:lnTo>
                  <a:pt x="7620" y="58420"/>
                </a:lnTo>
                <a:lnTo>
                  <a:pt x="10160" y="53339"/>
                </a:lnTo>
                <a:lnTo>
                  <a:pt x="18593" y="30857"/>
                </a:lnTo>
                <a:lnTo>
                  <a:pt x="28098" y="17303"/>
                </a:lnTo>
                <a:lnTo>
                  <a:pt x="37842" y="10656"/>
                </a:lnTo>
                <a:lnTo>
                  <a:pt x="46990" y="8889"/>
                </a:lnTo>
                <a:lnTo>
                  <a:pt x="68262" y="8889"/>
                </a:lnTo>
                <a:lnTo>
                  <a:pt x="59054" y="2420"/>
                </a:lnTo>
                <a:lnTo>
                  <a:pt x="46990" y="0"/>
                </a:lnTo>
                <a:close/>
              </a:path>
            </a:pathLst>
          </a:custGeom>
          <a:solidFill>
            <a:srgbClr val="0000FF"/>
          </a:solidFill>
        </p:spPr>
        <p:txBody>
          <a:bodyPr wrap="square" lIns="0" tIns="0" rIns="0" bIns="0" rtlCol="0"/>
          <a:lstStyle/>
          <a:p>
            <a:endParaRPr sz="1632"/>
          </a:p>
        </p:txBody>
      </p:sp>
      <p:sp>
        <p:nvSpPr>
          <p:cNvPr id="18" name="object 18"/>
          <p:cNvSpPr/>
          <p:nvPr/>
        </p:nvSpPr>
        <p:spPr>
          <a:xfrm>
            <a:off x="6489476" y="2256442"/>
            <a:ext cx="107102" cy="214205"/>
          </a:xfrm>
          <a:custGeom>
            <a:avLst/>
            <a:gdLst/>
            <a:ahLst/>
            <a:cxnLst/>
            <a:rect l="l" t="t" r="r" b="b"/>
            <a:pathLst>
              <a:path w="118109" h="236219">
                <a:moveTo>
                  <a:pt x="118109" y="224789"/>
                </a:moveTo>
                <a:lnTo>
                  <a:pt x="2540" y="224789"/>
                </a:lnTo>
                <a:lnTo>
                  <a:pt x="2540" y="236219"/>
                </a:lnTo>
                <a:lnTo>
                  <a:pt x="14882" y="235485"/>
                </a:lnTo>
                <a:lnTo>
                  <a:pt x="30797" y="235108"/>
                </a:lnTo>
                <a:lnTo>
                  <a:pt x="118109" y="234950"/>
                </a:lnTo>
                <a:lnTo>
                  <a:pt x="118109" y="224789"/>
                </a:lnTo>
                <a:close/>
              </a:path>
              <a:path w="118109" h="236219">
                <a:moveTo>
                  <a:pt x="118109" y="234950"/>
                </a:moveTo>
                <a:lnTo>
                  <a:pt x="60959" y="234950"/>
                </a:lnTo>
                <a:lnTo>
                  <a:pt x="73997" y="234969"/>
                </a:lnTo>
                <a:lnTo>
                  <a:pt x="90011" y="235108"/>
                </a:lnTo>
                <a:lnTo>
                  <a:pt x="105787" y="235485"/>
                </a:lnTo>
                <a:lnTo>
                  <a:pt x="118109" y="236219"/>
                </a:lnTo>
                <a:lnTo>
                  <a:pt x="118109" y="234950"/>
                </a:lnTo>
                <a:close/>
              </a:path>
              <a:path w="118109" h="236219">
                <a:moveTo>
                  <a:pt x="73659" y="24129"/>
                </a:moveTo>
                <a:lnTo>
                  <a:pt x="46990" y="24129"/>
                </a:lnTo>
                <a:lnTo>
                  <a:pt x="46990" y="208279"/>
                </a:lnTo>
                <a:lnTo>
                  <a:pt x="46275" y="216217"/>
                </a:lnTo>
                <a:lnTo>
                  <a:pt x="42227" y="221297"/>
                </a:lnTo>
                <a:lnTo>
                  <a:pt x="31988" y="223996"/>
                </a:lnTo>
                <a:lnTo>
                  <a:pt x="12700" y="224789"/>
                </a:lnTo>
                <a:lnTo>
                  <a:pt x="106679" y="224789"/>
                </a:lnTo>
                <a:lnTo>
                  <a:pt x="88126" y="223996"/>
                </a:lnTo>
                <a:lnTo>
                  <a:pt x="78263" y="221297"/>
                </a:lnTo>
                <a:lnTo>
                  <a:pt x="74354" y="216217"/>
                </a:lnTo>
                <a:lnTo>
                  <a:pt x="73659" y="208279"/>
                </a:lnTo>
                <a:lnTo>
                  <a:pt x="73659" y="24129"/>
                </a:lnTo>
                <a:close/>
              </a:path>
              <a:path w="118109" h="236219">
                <a:moveTo>
                  <a:pt x="73659" y="0"/>
                </a:moveTo>
                <a:lnTo>
                  <a:pt x="66040" y="0"/>
                </a:lnTo>
                <a:lnTo>
                  <a:pt x="47684" y="13215"/>
                </a:lnTo>
                <a:lnTo>
                  <a:pt x="28733" y="20002"/>
                </a:lnTo>
                <a:lnTo>
                  <a:pt x="11926" y="22502"/>
                </a:lnTo>
                <a:lnTo>
                  <a:pt x="0" y="22860"/>
                </a:lnTo>
                <a:lnTo>
                  <a:pt x="0" y="33019"/>
                </a:lnTo>
                <a:lnTo>
                  <a:pt x="7877" y="32881"/>
                </a:lnTo>
                <a:lnTo>
                  <a:pt x="19208" y="31908"/>
                </a:lnTo>
                <a:lnTo>
                  <a:pt x="32682" y="29269"/>
                </a:lnTo>
                <a:lnTo>
                  <a:pt x="46990" y="24129"/>
                </a:lnTo>
                <a:lnTo>
                  <a:pt x="73659" y="24129"/>
                </a:lnTo>
                <a:lnTo>
                  <a:pt x="73659" y="0"/>
                </a:lnTo>
                <a:close/>
              </a:path>
            </a:pathLst>
          </a:custGeom>
          <a:solidFill>
            <a:srgbClr val="0000FF"/>
          </a:solidFill>
        </p:spPr>
        <p:txBody>
          <a:bodyPr wrap="square" lIns="0" tIns="0" rIns="0" bIns="0" rtlCol="0"/>
          <a:lstStyle/>
          <a:p>
            <a:endParaRPr sz="1632"/>
          </a:p>
        </p:txBody>
      </p:sp>
      <p:sp>
        <p:nvSpPr>
          <p:cNvPr id="19" name="object 19"/>
          <p:cNvSpPr/>
          <p:nvPr/>
        </p:nvSpPr>
        <p:spPr>
          <a:xfrm>
            <a:off x="6727865" y="2358361"/>
            <a:ext cx="215356" cy="0"/>
          </a:xfrm>
          <a:custGeom>
            <a:avLst/>
            <a:gdLst/>
            <a:ahLst/>
            <a:cxnLst/>
            <a:rect l="l" t="t" r="r" b="b"/>
            <a:pathLst>
              <a:path w="237490">
                <a:moveTo>
                  <a:pt x="0" y="0"/>
                </a:moveTo>
                <a:lnTo>
                  <a:pt x="237489" y="0"/>
                </a:lnTo>
              </a:path>
            </a:pathLst>
          </a:custGeom>
          <a:ln w="13969">
            <a:solidFill>
              <a:srgbClr val="0000FF"/>
            </a:solidFill>
          </a:ln>
        </p:spPr>
        <p:txBody>
          <a:bodyPr wrap="square" lIns="0" tIns="0" rIns="0" bIns="0" rtlCol="0"/>
          <a:lstStyle/>
          <a:p>
            <a:endParaRPr sz="1632"/>
          </a:p>
        </p:txBody>
      </p:sp>
      <p:sp>
        <p:nvSpPr>
          <p:cNvPr id="20" name="object 20"/>
          <p:cNvSpPr/>
          <p:nvPr/>
        </p:nvSpPr>
        <p:spPr>
          <a:xfrm>
            <a:off x="6727865" y="2421701"/>
            <a:ext cx="215356" cy="0"/>
          </a:xfrm>
          <a:custGeom>
            <a:avLst/>
            <a:gdLst/>
            <a:ahLst/>
            <a:cxnLst/>
            <a:rect l="l" t="t" r="r" b="b"/>
            <a:pathLst>
              <a:path w="237490">
                <a:moveTo>
                  <a:pt x="0" y="0"/>
                </a:moveTo>
                <a:lnTo>
                  <a:pt x="237489" y="0"/>
                </a:lnTo>
              </a:path>
            </a:pathLst>
          </a:custGeom>
          <a:ln w="13969">
            <a:solidFill>
              <a:srgbClr val="0000FF"/>
            </a:solidFill>
          </a:ln>
        </p:spPr>
        <p:txBody>
          <a:bodyPr wrap="square" lIns="0" tIns="0" rIns="0" bIns="0" rtlCol="0"/>
          <a:lstStyle/>
          <a:p>
            <a:endParaRPr sz="1632"/>
          </a:p>
        </p:txBody>
      </p:sp>
      <p:sp>
        <p:nvSpPr>
          <p:cNvPr id="21" name="object 21"/>
          <p:cNvSpPr/>
          <p:nvPr/>
        </p:nvSpPr>
        <p:spPr>
          <a:xfrm>
            <a:off x="7066445" y="2247228"/>
            <a:ext cx="146258" cy="226873"/>
          </a:xfrm>
          <a:custGeom>
            <a:avLst/>
            <a:gdLst/>
            <a:ahLst/>
            <a:cxnLst/>
            <a:rect l="l" t="t" r="r" b="b"/>
            <a:pathLst>
              <a:path w="161290" h="250189">
                <a:moveTo>
                  <a:pt x="82550" y="0"/>
                </a:moveTo>
                <a:lnTo>
                  <a:pt x="77470" y="0"/>
                </a:lnTo>
                <a:lnTo>
                  <a:pt x="68758" y="416"/>
                </a:lnTo>
                <a:lnTo>
                  <a:pt x="56356" y="1428"/>
                </a:lnTo>
                <a:lnTo>
                  <a:pt x="43715" y="2678"/>
                </a:lnTo>
                <a:lnTo>
                  <a:pt x="34289" y="3810"/>
                </a:lnTo>
                <a:lnTo>
                  <a:pt x="27939" y="3810"/>
                </a:lnTo>
                <a:lnTo>
                  <a:pt x="27939" y="15239"/>
                </a:lnTo>
                <a:lnTo>
                  <a:pt x="53339" y="15239"/>
                </a:lnTo>
                <a:lnTo>
                  <a:pt x="54609" y="16510"/>
                </a:lnTo>
                <a:lnTo>
                  <a:pt x="54609" y="20320"/>
                </a:lnTo>
                <a:lnTo>
                  <a:pt x="53339" y="27939"/>
                </a:lnTo>
                <a:lnTo>
                  <a:pt x="1270" y="232410"/>
                </a:lnTo>
                <a:lnTo>
                  <a:pt x="0" y="237489"/>
                </a:lnTo>
                <a:lnTo>
                  <a:pt x="0" y="248920"/>
                </a:lnTo>
                <a:lnTo>
                  <a:pt x="7620" y="250189"/>
                </a:lnTo>
                <a:lnTo>
                  <a:pt x="15239" y="250189"/>
                </a:lnTo>
                <a:lnTo>
                  <a:pt x="20320" y="247650"/>
                </a:lnTo>
                <a:lnTo>
                  <a:pt x="21589" y="242570"/>
                </a:lnTo>
                <a:lnTo>
                  <a:pt x="25657" y="230643"/>
                </a:lnTo>
                <a:lnTo>
                  <a:pt x="32343" y="205739"/>
                </a:lnTo>
                <a:lnTo>
                  <a:pt x="38556" y="180597"/>
                </a:lnTo>
                <a:lnTo>
                  <a:pt x="41909" y="165100"/>
                </a:lnTo>
                <a:lnTo>
                  <a:pt x="83840" y="165100"/>
                </a:lnTo>
                <a:lnTo>
                  <a:pt x="75803" y="161647"/>
                </a:lnTo>
                <a:lnTo>
                  <a:pt x="54609" y="157479"/>
                </a:lnTo>
                <a:lnTo>
                  <a:pt x="60060" y="153670"/>
                </a:lnTo>
                <a:lnTo>
                  <a:pt x="45720" y="153670"/>
                </a:lnTo>
                <a:lnTo>
                  <a:pt x="82550" y="3810"/>
                </a:lnTo>
                <a:lnTo>
                  <a:pt x="82550" y="0"/>
                </a:lnTo>
                <a:close/>
              </a:path>
              <a:path w="161290" h="250189">
                <a:moveTo>
                  <a:pt x="83840" y="165100"/>
                </a:moveTo>
                <a:lnTo>
                  <a:pt x="41909" y="165100"/>
                </a:lnTo>
                <a:lnTo>
                  <a:pt x="53816" y="167005"/>
                </a:lnTo>
                <a:lnTo>
                  <a:pt x="67627" y="171767"/>
                </a:lnTo>
                <a:lnTo>
                  <a:pt x="79057" y="180816"/>
                </a:lnTo>
                <a:lnTo>
                  <a:pt x="83820" y="195579"/>
                </a:lnTo>
                <a:lnTo>
                  <a:pt x="83820" y="199389"/>
                </a:lnTo>
                <a:lnTo>
                  <a:pt x="81279" y="207010"/>
                </a:lnTo>
                <a:lnTo>
                  <a:pt x="81279" y="214629"/>
                </a:lnTo>
                <a:lnTo>
                  <a:pt x="83740" y="229294"/>
                </a:lnTo>
                <a:lnTo>
                  <a:pt x="90487" y="240506"/>
                </a:lnTo>
                <a:lnTo>
                  <a:pt x="100568" y="247669"/>
                </a:lnTo>
                <a:lnTo>
                  <a:pt x="113029" y="250189"/>
                </a:lnTo>
                <a:lnTo>
                  <a:pt x="121165" y="249177"/>
                </a:lnTo>
                <a:lnTo>
                  <a:pt x="128587" y="245903"/>
                </a:lnTo>
                <a:lnTo>
                  <a:pt x="132516" y="242570"/>
                </a:lnTo>
                <a:lnTo>
                  <a:pt x="107950" y="242570"/>
                </a:lnTo>
                <a:lnTo>
                  <a:pt x="104139" y="238760"/>
                </a:lnTo>
                <a:lnTo>
                  <a:pt x="104139" y="210820"/>
                </a:lnTo>
                <a:lnTo>
                  <a:pt x="105409" y="205739"/>
                </a:lnTo>
                <a:lnTo>
                  <a:pt x="107950" y="199389"/>
                </a:lnTo>
                <a:lnTo>
                  <a:pt x="107950" y="195579"/>
                </a:lnTo>
                <a:lnTo>
                  <a:pt x="103901" y="179982"/>
                </a:lnTo>
                <a:lnTo>
                  <a:pt x="92709" y="168910"/>
                </a:lnTo>
                <a:lnTo>
                  <a:pt x="83840" y="165100"/>
                </a:lnTo>
                <a:close/>
              </a:path>
              <a:path w="161290" h="250189">
                <a:moveTo>
                  <a:pt x="154939" y="191770"/>
                </a:moveTo>
                <a:lnTo>
                  <a:pt x="147320" y="191770"/>
                </a:lnTo>
                <a:lnTo>
                  <a:pt x="147320" y="193039"/>
                </a:lnTo>
                <a:lnTo>
                  <a:pt x="146050" y="198120"/>
                </a:lnTo>
                <a:lnTo>
                  <a:pt x="140017" y="216316"/>
                </a:lnTo>
                <a:lnTo>
                  <a:pt x="133032" y="230346"/>
                </a:lnTo>
                <a:lnTo>
                  <a:pt x="124618" y="239375"/>
                </a:lnTo>
                <a:lnTo>
                  <a:pt x="114300" y="242570"/>
                </a:lnTo>
                <a:lnTo>
                  <a:pt x="132516" y="242570"/>
                </a:lnTo>
                <a:lnTo>
                  <a:pt x="151923" y="207644"/>
                </a:lnTo>
                <a:lnTo>
                  <a:pt x="154939" y="195579"/>
                </a:lnTo>
                <a:lnTo>
                  <a:pt x="154939" y="191770"/>
                </a:lnTo>
                <a:close/>
              </a:path>
              <a:path w="161290" h="250189">
                <a:moveTo>
                  <a:pt x="137159" y="88900"/>
                </a:moveTo>
                <a:lnTo>
                  <a:pt x="85089" y="120650"/>
                </a:lnTo>
                <a:lnTo>
                  <a:pt x="75545" y="130452"/>
                </a:lnTo>
                <a:lnTo>
                  <a:pt x="65881" y="140017"/>
                </a:lnTo>
                <a:lnTo>
                  <a:pt x="55979" y="148153"/>
                </a:lnTo>
                <a:lnTo>
                  <a:pt x="45720" y="153670"/>
                </a:lnTo>
                <a:lnTo>
                  <a:pt x="60060" y="153670"/>
                </a:lnTo>
                <a:lnTo>
                  <a:pt x="98028" y="118685"/>
                </a:lnTo>
                <a:lnTo>
                  <a:pt x="110490" y="107791"/>
                </a:lnTo>
                <a:lnTo>
                  <a:pt x="122951" y="100468"/>
                </a:lnTo>
                <a:lnTo>
                  <a:pt x="135889" y="97789"/>
                </a:lnTo>
                <a:lnTo>
                  <a:pt x="156177" y="97789"/>
                </a:lnTo>
                <a:lnTo>
                  <a:pt x="155416" y="96519"/>
                </a:lnTo>
                <a:lnTo>
                  <a:pt x="147895" y="91043"/>
                </a:lnTo>
                <a:lnTo>
                  <a:pt x="137159" y="88900"/>
                </a:lnTo>
                <a:close/>
              </a:path>
              <a:path w="161290" h="250189">
                <a:moveTo>
                  <a:pt x="156177" y="97789"/>
                </a:moveTo>
                <a:lnTo>
                  <a:pt x="143509" y="97789"/>
                </a:lnTo>
                <a:lnTo>
                  <a:pt x="147320" y="100329"/>
                </a:lnTo>
                <a:lnTo>
                  <a:pt x="148589" y="100329"/>
                </a:lnTo>
                <a:lnTo>
                  <a:pt x="148589" y="101600"/>
                </a:lnTo>
                <a:lnTo>
                  <a:pt x="137914" y="104576"/>
                </a:lnTo>
                <a:lnTo>
                  <a:pt x="131762" y="110172"/>
                </a:lnTo>
                <a:lnTo>
                  <a:pt x="128944" y="116244"/>
                </a:lnTo>
                <a:lnTo>
                  <a:pt x="128270" y="120650"/>
                </a:lnTo>
                <a:lnTo>
                  <a:pt x="128270" y="127000"/>
                </a:lnTo>
                <a:lnTo>
                  <a:pt x="132079" y="133350"/>
                </a:lnTo>
                <a:lnTo>
                  <a:pt x="142239" y="133350"/>
                </a:lnTo>
                <a:lnTo>
                  <a:pt x="148967" y="131941"/>
                </a:lnTo>
                <a:lnTo>
                  <a:pt x="155098" y="127793"/>
                </a:lnTo>
                <a:lnTo>
                  <a:pt x="159563" y="121027"/>
                </a:lnTo>
                <a:lnTo>
                  <a:pt x="161289" y="111760"/>
                </a:lnTo>
                <a:lnTo>
                  <a:pt x="159841" y="103901"/>
                </a:lnTo>
                <a:lnTo>
                  <a:pt x="156177" y="97789"/>
                </a:lnTo>
                <a:close/>
              </a:path>
            </a:pathLst>
          </a:custGeom>
          <a:solidFill>
            <a:srgbClr val="0000FF"/>
          </a:solidFill>
        </p:spPr>
        <p:txBody>
          <a:bodyPr wrap="square" lIns="0" tIns="0" rIns="0" bIns="0" rtlCol="0"/>
          <a:lstStyle/>
          <a:p>
            <a:endParaRPr sz="1632"/>
          </a:p>
        </p:txBody>
      </p:sp>
      <p:sp>
        <p:nvSpPr>
          <p:cNvPr id="22" name="object 22"/>
          <p:cNvSpPr/>
          <p:nvPr/>
        </p:nvSpPr>
        <p:spPr>
          <a:xfrm>
            <a:off x="7254163" y="2256442"/>
            <a:ext cx="107102" cy="214205"/>
          </a:xfrm>
          <a:custGeom>
            <a:avLst/>
            <a:gdLst/>
            <a:ahLst/>
            <a:cxnLst/>
            <a:rect l="l" t="t" r="r" b="b"/>
            <a:pathLst>
              <a:path w="118109" h="236219">
                <a:moveTo>
                  <a:pt x="118110" y="224789"/>
                </a:moveTo>
                <a:lnTo>
                  <a:pt x="1270" y="224789"/>
                </a:lnTo>
                <a:lnTo>
                  <a:pt x="1270" y="236219"/>
                </a:lnTo>
                <a:lnTo>
                  <a:pt x="13612" y="235485"/>
                </a:lnTo>
                <a:lnTo>
                  <a:pt x="29527" y="235108"/>
                </a:lnTo>
                <a:lnTo>
                  <a:pt x="118110" y="234950"/>
                </a:lnTo>
                <a:lnTo>
                  <a:pt x="118110" y="224789"/>
                </a:lnTo>
                <a:close/>
              </a:path>
              <a:path w="118109" h="236219">
                <a:moveTo>
                  <a:pt x="118110" y="234950"/>
                </a:moveTo>
                <a:lnTo>
                  <a:pt x="59690" y="234950"/>
                </a:lnTo>
                <a:lnTo>
                  <a:pt x="72925" y="234969"/>
                </a:lnTo>
                <a:lnTo>
                  <a:pt x="89376" y="235108"/>
                </a:lnTo>
                <a:lnTo>
                  <a:pt x="105588" y="235485"/>
                </a:lnTo>
                <a:lnTo>
                  <a:pt x="118110" y="236219"/>
                </a:lnTo>
                <a:lnTo>
                  <a:pt x="118110" y="234950"/>
                </a:lnTo>
                <a:close/>
              </a:path>
              <a:path w="118109" h="236219">
                <a:moveTo>
                  <a:pt x="72390" y="24129"/>
                </a:moveTo>
                <a:lnTo>
                  <a:pt x="45720" y="24129"/>
                </a:lnTo>
                <a:lnTo>
                  <a:pt x="45720" y="208279"/>
                </a:lnTo>
                <a:lnTo>
                  <a:pt x="45025" y="216217"/>
                </a:lnTo>
                <a:lnTo>
                  <a:pt x="41116" y="221297"/>
                </a:lnTo>
                <a:lnTo>
                  <a:pt x="31253" y="223996"/>
                </a:lnTo>
                <a:lnTo>
                  <a:pt x="12700" y="224789"/>
                </a:lnTo>
                <a:lnTo>
                  <a:pt x="106679" y="224789"/>
                </a:lnTo>
                <a:lnTo>
                  <a:pt x="87391" y="223996"/>
                </a:lnTo>
                <a:lnTo>
                  <a:pt x="77152" y="221297"/>
                </a:lnTo>
                <a:lnTo>
                  <a:pt x="73104" y="216217"/>
                </a:lnTo>
                <a:lnTo>
                  <a:pt x="72390" y="208279"/>
                </a:lnTo>
                <a:lnTo>
                  <a:pt x="72390" y="24129"/>
                </a:lnTo>
                <a:close/>
              </a:path>
              <a:path w="118109" h="236219">
                <a:moveTo>
                  <a:pt x="72390" y="0"/>
                </a:moveTo>
                <a:lnTo>
                  <a:pt x="64770" y="0"/>
                </a:lnTo>
                <a:lnTo>
                  <a:pt x="46970" y="13215"/>
                </a:lnTo>
                <a:lnTo>
                  <a:pt x="28098" y="20002"/>
                </a:lnTo>
                <a:lnTo>
                  <a:pt x="11370" y="22502"/>
                </a:lnTo>
                <a:lnTo>
                  <a:pt x="0" y="22860"/>
                </a:lnTo>
                <a:lnTo>
                  <a:pt x="0" y="33019"/>
                </a:lnTo>
                <a:lnTo>
                  <a:pt x="7322" y="32881"/>
                </a:lnTo>
                <a:lnTo>
                  <a:pt x="18573" y="31908"/>
                </a:lnTo>
                <a:lnTo>
                  <a:pt x="31968" y="29269"/>
                </a:lnTo>
                <a:lnTo>
                  <a:pt x="45720" y="24129"/>
                </a:lnTo>
                <a:lnTo>
                  <a:pt x="72390" y="24129"/>
                </a:lnTo>
                <a:lnTo>
                  <a:pt x="72390" y="0"/>
                </a:lnTo>
                <a:close/>
              </a:path>
            </a:pathLst>
          </a:custGeom>
          <a:solidFill>
            <a:srgbClr val="0000FF"/>
          </a:solidFill>
        </p:spPr>
        <p:txBody>
          <a:bodyPr wrap="square" lIns="0" tIns="0" rIns="0" bIns="0" rtlCol="0"/>
          <a:lstStyle/>
          <a:p>
            <a:endParaRPr sz="1632"/>
          </a:p>
        </p:txBody>
      </p:sp>
      <p:sp>
        <p:nvSpPr>
          <p:cNvPr id="23" name="object 23"/>
          <p:cNvSpPr/>
          <p:nvPr/>
        </p:nvSpPr>
        <p:spPr>
          <a:xfrm>
            <a:off x="7483338" y="2372756"/>
            <a:ext cx="34549" cy="34549"/>
          </a:xfrm>
          <a:custGeom>
            <a:avLst/>
            <a:gdLst/>
            <a:ahLst/>
            <a:cxnLst/>
            <a:rect l="l" t="t" r="r" b="b"/>
            <a:pathLst>
              <a:path w="38100" h="38100">
                <a:moveTo>
                  <a:pt x="19050" y="0"/>
                </a:moveTo>
                <a:lnTo>
                  <a:pt x="12322" y="1547"/>
                </a:lnTo>
                <a:lnTo>
                  <a:pt x="6191" y="5715"/>
                </a:lnTo>
                <a:lnTo>
                  <a:pt x="1726" y="11787"/>
                </a:lnTo>
                <a:lnTo>
                  <a:pt x="0" y="19050"/>
                </a:lnTo>
                <a:lnTo>
                  <a:pt x="1726" y="26848"/>
                </a:lnTo>
                <a:lnTo>
                  <a:pt x="6191" y="32861"/>
                </a:lnTo>
                <a:lnTo>
                  <a:pt x="12322"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FF"/>
          </a:solidFill>
        </p:spPr>
        <p:txBody>
          <a:bodyPr wrap="square" lIns="0" tIns="0" rIns="0" bIns="0" rtlCol="0"/>
          <a:lstStyle/>
          <a:p>
            <a:endParaRPr sz="1632"/>
          </a:p>
        </p:txBody>
      </p:sp>
      <p:sp>
        <p:nvSpPr>
          <p:cNvPr id="24" name="object 24"/>
          <p:cNvSpPr/>
          <p:nvPr/>
        </p:nvSpPr>
        <p:spPr>
          <a:xfrm>
            <a:off x="7654933" y="2543775"/>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25" name="object 25"/>
          <p:cNvSpPr/>
          <p:nvPr/>
        </p:nvSpPr>
        <p:spPr>
          <a:xfrm>
            <a:off x="7661267" y="2241470"/>
            <a:ext cx="0" cy="295971"/>
          </a:xfrm>
          <a:custGeom>
            <a:avLst/>
            <a:gdLst/>
            <a:ahLst/>
            <a:cxnLst/>
            <a:rect l="l" t="t" r="r" b="b"/>
            <a:pathLst>
              <a:path h="326389">
                <a:moveTo>
                  <a:pt x="0" y="0"/>
                </a:moveTo>
                <a:lnTo>
                  <a:pt x="0" y="326389"/>
                </a:lnTo>
              </a:path>
            </a:pathLst>
          </a:custGeom>
          <a:ln w="13969">
            <a:solidFill>
              <a:srgbClr val="0000FF"/>
            </a:solidFill>
          </a:ln>
        </p:spPr>
        <p:txBody>
          <a:bodyPr wrap="square" lIns="0" tIns="0" rIns="0" bIns="0" rtlCol="0"/>
          <a:lstStyle/>
          <a:p>
            <a:endParaRPr sz="1632"/>
          </a:p>
        </p:txBody>
      </p:sp>
      <p:sp>
        <p:nvSpPr>
          <p:cNvPr id="26" name="object 26"/>
          <p:cNvSpPr/>
          <p:nvPr/>
        </p:nvSpPr>
        <p:spPr>
          <a:xfrm>
            <a:off x="7654933" y="2235136"/>
            <a:ext cx="44914" cy="0"/>
          </a:xfrm>
          <a:custGeom>
            <a:avLst/>
            <a:gdLst/>
            <a:ahLst/>
            <a:cxnLst/>
            <a:rect l="l" t="t" r="r" b="b"/>
            <a:pathLst>
              <a:path w="49529">
                <a:moveTo>
                  <a:pt x="0" y="0"/>
                </a:moveTo>
                <a:lnTo>
                  <a:pt x="49529" y="0"/>
                </a:lnTo>
              </a:path>
            </a:pathLst>
          </a:custGeom>
          <a:ln w="13970">
            <a:solidFill>
              <a:srgbClr val="0000FF"/>
            </a:solidFill>
          </a:ln>
        </p:spPr>
        <p:txBody>
          <a:bodyPr wrap="square" lIns="0" tIns="0" rIns="0" bIns="0" rtlCol="0"/>
          <a:lstStyle/>
          <a:p>
            <a:endParaRPr sz="1632"/>
          </a:p>
        </p:txBody>
      </p:sp>
      <p:sp>
        <p:nvSpPr>
          <p:cNvPr id="27" name="object 27"/>
          <p:cNvSpPr/>
          <p:nvPr/>
        </p:nvSpPr>
        <p:spPr>
          <a:xfrm>
            <a:off x="7714818" y="2327843"/>
            <a:ext cx="161229" cy="146258"/>
          </a:xfrm>
          <a:custGeom>
            <a:avLst/>
            <a:gdLst/>
            <a:ahLst/>
            <a:cxnLst/>
            <a:rect l="l" t="t" r="r" b="b"/>
            <a:pathLst>
              <a:path w="177800" h="161289">
                <a:moveTo>
                  <a:pt x="25400" y="118110"/>
                </a:moveTo>
                <a:lnTo>
                  <a:pt x="19050" y="118110"/>
                </a:lnTo>
                <a:lnTo>
                  <a:pt x="11787" y="119856"/>
                </a:lnTo>
                <a:lnTo>
                  <a:pt x="5715" y="124460"/>
                </a:lnTo>
                <a:lnTo>
                  <a:pt x="1547" y="130968"/>
                </a:lnTo>
                <a:lnTo>
                  <a:pt x="0" y="138429"/>
                </a:lnTo>
                <a:lnTo>
                  <a:pt x="3194" y="148967"/>
                </a:lnTo>
                <a:lnTo>
                  <a:pt x="11271" y="156051"/>
                </a:lnTo>
                <a:lnTo>
                  <a:pt x="21967" y="160039"/>
                </a:lnTo>
                <a:lnTo>
                  <a:pt x="33020" y="161289"/>
                </a:lnTo>
                <a:lnTo>
                  <a:pt x="49510" y="157479"/>
                </a:lnTo>
                <a:lnTo>
                  <a:pt x="54669" y="153670"/>
                </a:lnTo>
                <a:lnTo>
                  <a:pt x="24129" y="153670"/>
                </a:lnTo>
                <a:lnTo>
                  <a:pt x="16510" y="149860"/>
                </a:lnTo>
                <a:lnTo>
                  <a:pt x="25400" y="147320"/>
                </a:lnTo>
                <a:lnTo>
                  <a:pt x="33020" y="140970"/>
                </a:lnTo>
                <a:lnTo>
                  <a:pt x="33020" y="120650"/>
                </a:lnTo>
                <a:lnTo>
                  <a:pt x="25400" y="118110"/>
                </a:lnTo>
                <a:close/>
              </a:path>
              <a:path w="177800" h="161289">
                <a:moveTo>
                  <a:pt x="91899" y="134620"/>
                </a:moveTo>
                <a:lnTo>
                  <a:pt x="71120" y="134620"/>
                </a:lnTo>
                <a:lnTo>
                  <a:pt x="76378" y="144145"/>
                </a:lnTo>
                <a:lnTo>
                  <a:pt x="84613" y="152717"/>
                </a:lnTo>
                <a:lnTo>
                  <a:pt x="95944" y="158908"/>
                </a:lnTo>
                <a:lnTo>
                  <a:pt x="110490" y="161289"/>
                </a:lnTo>
                <a:lnTo>
                  <a:pt x="134223" y="154205"/>
                </a:lnTo>
                <a:lnTo>
                  <a:pt x="134801" y="153670"/>
                </a:lnTo>
                <a:lnTo>
                  <a:pt x="110490" y="153670"/>
                </a:lnTo>
                <a:lnTo>
                  <a:pt x="101619" y="151705"/>
                </a:lnTo>
                <a:lnTo>
                  <a:pt x="95726" y="146526"/>
                </a:lnTo>
                <a:lnTo>
                  <a:pt x="92452" y="139203"/>
                </a:lnTo>
                <a:lnTo>
                  <a:pt x="91899" y="134620"/>
                </a:lnTo>
                <a:close/>
              </a:path>
              <a:path w="177800" h="161289">
                <a:moveTo>
                  <a:pt x="93135" y="8889"/>
                </a:moveTo>
                <a:lnTo>
                  <a:pt x="68579" y="8889"/>
                </a:lnTo>
                <a:lnTo>
                  <a:pt x="74235" y="9604"/>
                </a:lnTo>
                <a:lnTo>
                  <a:pt x="80486" y="12700"/>
                </a:lnTo>
                <a:lnTo>
                  <a:pt x="85546" y="19605"/>
                </a:lnTo>
                <a:lnTo>
                  <a:pt x="87629" y="31750"/>
                </a:lnTo>
                <a:lnTo>
                  <a:pt x="86445" y="42862"/>
                </a:lnTo>
                <a:lnTo>
                  <a:pt x="76914" y="84792"/>
                </a:lnTo>
                <a:lnTo>
                  <a:pt x="63222" y="132774"/>
                </a:lnTo>
                <a:lnTo>
                  <a:pt x="34290" y="153670"/>
                </a:lnTo>
                <a:lnTo>
                  <a:pt x="54669" y="153670"/>
                </a:lnTo>
                <a:lnTo>
                  <a:pt x="61118" y="148907"/>
                </a:lnTo>
                <a:lnTo>
                  <a:pt x="68202" y="139858"/>
                </a:lnTo>
                <a:lnTo>
                  <a:pt x="71120" y="134620"/>
                </a:lnTo>
                <a:lnTo>
                  <a:pt x="91899" y="134620"/>
                </a:lnTo>
                <a:lnTo>
                  <a:pt x="91440" y="130810"/>
                </a:lnTo>
                <a:lnTo>
                  <a:pt x="91896" y="124956"/>
                </a:lnTo>
                <a:lnTo>
                  <a:pt x="93224" y="118110"/>
                </a:lnTo>
                <a:lnTo>
                  <a:pt x="97790" y="99060"/>
                </a:lnTo>
                <a:lnTo>
                  <a:pt x="109220" y="50800"/>
                </a:lnTo>
                <a:lnTo>
                  <a:pt x="112275" y="39965"/>
                </a:lnTo>
                <a:lnTo>
                  <a:pt x="117586" y="27939"/>
                </a:lnTo>
                <a:lnTo>
                  <a:pt x="107950" y="27939"/>
                </a:lnTo>
                <a:lnTo>
                  <a:pt x="99476" y="13930"/>
                </a:lnTo>
                <a:lnTo>
                  <a:pt x="93135" y="8889"/>
                </a:lnTo>
                <a:close/>
              </a:path>
              <a:path w="177800" h="161289">
                <a:moveTo>
                  <a:pt x="166370" y="104139"/>
                </a:moveTo>
                <a:lnTo>
                  <a:pt x="160020" y="104139"/>
                </a:lnTo>
                <a:lnTo>
                  <a:pt x="158750" y="105410"/>
                </a:lnTo>
                <a:lnTo>
                  <a:pt x="157479" y="107950"/>
                </a:lnTo>
                <a:lnTo>
                  <a:pt x="146923" y="131167"/>
                </a:lnTo>
                <a:lnTo>
                  <a:pt x="133985" y="145097"/>
                </a:lnTo>
                <a:lnTo>
                  <a:pt x="121046" y="151884"/>
                </a:lnTo>
                <a:lnTo>
                  <a:pt x="110490" y="153670"/>
                </a:lnTo>
                <a:lnTo>
                  <a:pt x="134801" y="153670"/>
                </a:lnTo>
                <a:lnTo>
                  <a:pt x="151765" y="137953"/>
                </a:lnTo>
                <a:lnTo>
                  <a:pt x="162639" y="120034"/>
                </a:lnTo>
                <a:lnTo>
                  <a:pt x="166370" y="107950"/>
                </a:lnTo>
                <a:lnTo>
                  <a:pt x="166370" y="104139"/>
                </a:lnTo>
                <a:close/>
              </a:path>
              <a:path w="177800" h="161289">
                <a:moveTo>
                  <a:pt x="68579" y="0"/>
                </a:moveTo>
                <a:lnTo>
                  <a:pt x="44112" y="7461"/>
                </a:lnTo>
                <a:lnTo>
                  <a:pt x="26193" y="24447"/>
                </a:lnTo>
                <a:lnTo>
                  <a:pt x="15180" y="42862"/>
                </a:lnTo>
                <a:lnTo>
                  <a:pt x="11429" y="54610"/>
                </a:lnTo>
                <a:lnTo>
                  <a:pt x="11429" y="58420"/>
                </a:lnTo>
                <a:lnTo>
                  <a:pt x="19050" y="58420"/>
                </a:lnTo>
                <a:lnTo>
                  <a:pt x="20320" y="54610"/>
                </a:lnTo>
                <a:lnTo>
                  <a:pt x="31432" y="31928"/>
                </a:lnTo>
                <a:lnTo>
                  <a:pt x="44450" y="17938"/>
                </a:lnTo>
                <a:lnTo>
                  <a:pt x="57467" y="10854"/>
                </a:lnTo>
                <a:lnTo>
                  <a:pt x="68579" y="8889"/>
                </a:lnTo>
                <a:lnTo>
                  <a:pt x="93135" y="8889"/>
                </a:lnTo>
                <a:lnTo>
                  <a:pt x="88741" y="5397"/>
                </a:lnTo>
                <a:lnTo>
                  <a:pt x="77767" y="1150"/>
                </a:lnTo>
                <a:lnTo>
                  <a:pt x="68579" y="0"/>
                </a:lnTo>
                <a:close/>
              </a:path>
              <a:path w="177800" h="161289">
                <a:moveTo>
                  <a:pt x="170225" y="8889"/>
                </a:moveTo>
                <a:lnTo>
                  <a:pt x="154940" y="8889"/>
                </a:lnTo>
                <a:lnTo>
                  <a:pt x="161290" y="12700"/>
                </a:lnTo>
                <a:lnTo>
                  <a:pt x="152400" y="15239"/>
                </a:lnTo>
                <a:lnTo>
                  <a:pt x="146050" y="24129"/>
                </a:lnTo>
                <a:lnTo>
                  <a:pt x="146050" y="38100"/>
                </a:lnTo>
                <a:lnTo>
                  <a:pt x="148590" y="44450"/>
                </a:lnTo>
                <a:lnTo>
                  <a:pt x="158750" y="44450"/>
                </a:lnTo>
                <a:lnTo>
                  <a:pt x="164941" y="43239"/>
                </a:lnTo>
                <a:lnTo>
                  <a:pt x="171132" y="39528"/>
                </a:lnTo>
                <a:lnTo>
                  <a:pt x="175894" y="33198"/>
                </a:lnTo>
                <a:lnTo>
                  <a:pt x="177800" y="24129"/>
                </a:lnTo>
                <a:lnTo>
                  <a:pt x="174247" y="12322"/>
                </a:lnTo>
                <a:lnTo>
                  <a:pt x="170225" y="8889"/>
                </a:lnTo>
                <a:close/>
              </a:path>
              <a:path w="177800" h="161289">
                <a:moveTo>
                  <a:pt x="144779" y="0"/>
                </a:moveTo>
                <a:lnTo>
                  <a:pt x="130988" y="3115"/>
                </a:lnTo>
                <a:lnTo>
                  <a:pt x="120173" y="10636"/>
                </a:lnTo>
                <a:lnTo>
                  <a:pt x="112454" y="19823"/>
                </a:lnTo>
                <a:lnTo>
                  <a:pt x="107950" y="27939"/>
                </a:lnTo>
                <a:lnTo>
                  <a:pt x="117586" y="27939"/>
                </a:lnTo>
                <a:lnTo>
                  <a:pt x="118427" y="26034"/>
                </a:lnTo>
                <a:lnTo>
                  <a:pt x="128865" y="14009"/>
                </a:lnTo>
                <a:lnTo>
                  <a:pt x="144779" y="8889"/>
                </a:lnTo>
                <a:lnTo>
                  <a:pt x="170225" y="8889"/>
                </a:lnTo>
                <a:lnTo>
                  <a:pt x="165576" y="4921"/>
                </a:lnTo>
                <a:lnTo>
                  <a:pt x="154761" y="1091"/>
                </a:lnTo>
                <a:lnTo>
                  <a:pt x="144779" y="0"/>
                </a:lnTo>
                <a:close/>
              </a:path>
            </a:pathLst>
          </a:custGeom>
          <a:solidFill>
            <a:srgbClr val="0000FF"/>
          </a:solidFill>
        </p:spPr>
        <p:txBody>
          <a:bodyPr wrap="square" lIns="0" tIns="0" rIns="0" bIns="0" rtlCol="0"/>
          <a:lstStyle/>
          <a:p>
            <a:endParaRPr sz="1632"/>
          </a:p>
        </p:txBody>
      </p:sp>
      <p:sp>
        <p:nvSpPr>
          <p:cNvPr id="28" name="object 28"/>
          <p:cNvSpPr/>
          <p:nvPr/>
        </p:nvSpPr>
        <p:spPr>
          <a:xfrm>
            <a:off x="7895624" y="2543775"/>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29" name="object 29"/>
          <p:cNvSpPr/>
          <p:nvPr/>
        </p:nvSpPr>
        <p:spPr>
          <a:xfrm>
            <a:off x="7934205" y="2241470"/>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30" name="object 30"/>
          <p:cNvSpPr/>
          <p:nvPr/>
        </p:nvSpPr>
        <p:spPr>
          <a:xfrm>
            <a:off x="7895624" y="2235136"/>
            <a:ext cx="44914" cy="0"/>
          </a:xfrm>
          <a:custGeom>
            <a:avLst/>
            <a:gdLst/>
            <a:ahLst/>
            <a:cxnLst/>
            <a:rect l="l" t="t" r="r" b="b"/>
            <a:pathLst>
              <a:path w="49529">
                <a:moveTo>
                  <a:pt x="0" y="0"/>
                </a:moveTo>
                <a:lnTo>
                  <a:pt x="49529" y="0"/>
                </a:lnTo>
              </a:path>
            </a:pathLst>
          </a:custGeom>
          <a:ln w="13970">
            <a:solidFill>
              <a:srgbClr val="0000FF"/>
            </a:solidFill>
          </a:ln>
        </p:spPr>
        <p:txBody>
          <a:bodyPr wrap="square" lIns="0" tIns="0" rIns="0" bIns="0" rtlCol="0"/>
          <a:lstStyle/>
          <a:p>
            <a:endParaRPr sz="1632"/>
          </a:p>
        </p:txBody>
      </p:sp>
      <p:sp>
        <p:nvSpPr>
          <p:cNvPr id="31" name="object 31"/>
          <p:cNvSpPr/>
          <p:nvPr/>
        </p:nvSpPr>
        <p:spPr>
          <a:xfrm>
            <a:off x="7992363" y="2188494"/>
            <a:ext cx="100192" cy="149713"/>
          </a:xfrm>
          <a:custGeom>
            <a:avLst/>
            <a:gdLst/>
            <a:ahLst/>
            <a:cxnLst/>
            <a:rect l="l" t="t" r="r" b="b"/>
            <a:pathLst>
              <a:path w="110490" h="165100">
                <a:moveTo>
                  <a:pt x="85686" y="8890"/>
                </a:moveTo>
                <a:lnTo>
                  <a:pt x="48259" y="8890"/>
                </a:lnTo>
                <a:lnTo>
                  <a:pt x="64928" y="12184"/>
                </a:lnTo>
                <a:lnTo>
                  <a:pt x="76834" y="20955"/>
                </a:lnTo>
                <a:lnTo>
                  <a:pt x="83978" y="33535"/>
                </a:lnTo>
                <a:lnTo>
                  <a:pt x="86359" y="48260"/>
                </a:lnTo>
                <a:lnTo>
                  <a:pt x="83661" y="63658"/>
                </a:lnTo>
                <a:lnTo>
                  <a:pt x="77152" y="77152"/>
                </a:lnTo>
                <a:lnTo>
                  <a:pt x="69215" y="88264"/>
                </a:lnTo>
                <a:lnTo>
                  <a:pt x="62229" y="96520"/>
                </a:lnTo>
                <a:lnTo>
                  <a:pt x="1270" y="156210"/>
                </a:lnTo>
                <a:lnTo>
                  <a:pt x="0" y="158750"/>
                </a:lnTo>
                <a:lnTo>
                  <a:pt x="0" y="165100"/>
                </a:lnTo>
                <a:lnTo>
                  <a:pt x="102870" y="165100"/>
                </a:lnTo>
                <a:lnTo>
                  <a:pt x="106256" y="144780"/>
                </a:lnTo>
                <a:lnTo>
                  <a:pt x="25400" y="144780"/>
                </a:lnTo>
                <a:lnTo>
                  <a:pt x="41691" y="129659"/>
                </a:lnTo>
                <a:lnTo>
                  <a:pt x="53816" y="119062"/>
                </a:lnTo>
                <a:lnTo>
                  <a:pt x="63797" y="110847"/>
                </a:lnTo>
                <a:lnTo>
                  <a:pt x="73659" y="102870"/>
                </a:lnTo>
                <a:lnTo>
                  <a:pt x="87451" y="91301"/>
                </a:lnTo>
                <a:lnTo>
                  <a:pt x="99218" y="78898"/>
                </a:lnTo>
                <a:lnTo>
                  <a:pt x="107414" y="64829"/>
                </a:lnTo>
                <a:lnTo>
                  <a:pt x="110490" y="48260"/>
                </a:lnTo>
                <a:lnTo>
                  <a:pt x="105826" y="27860"/>
                </a:lnTo>
                <a:lnTo>
                  <a:pt x="93186" y="12700"/>
                </a:lnTo>
                <a:lnTo>
                  <a:pt x="85686" y="8890"/>
                </a:lnTo>
                <a:close/>
              </a:path>
              <a:path w="110490" h="165100">
                <a:moveTo>
                  <a:pt x="110490" y="119380"/>
                </a:moveTo>
                <a:lnTo>
                  <a:pt x="101600" y="119380"/>
                </a:lnTo>
                <a:lnTo>
                  <a:pt x="101600" y="125730"/>
                </a:lnTo>
                <a:lnTo>
                  <a:pt x="97790" y="139700"/>
                </a:lnTo>
                <a:lnTo>
                  <a:pt x="69850" y="144780"/>
                </a:lnTo>
                <a:lnTo>
                  <a:pt x="106256" y="144780"/>
                </a:lnTo>
                <a:lnTo>
                  <a:pt x="110490" y="119380"/>
                </a:lnTo>
                <a:close/>
              </a:path>
              <a:path w="110490" h="165100">
                <a:moveTo>
                  <a:pt x="52070" y="0"/>
                </a:moveTo>
                <a:lnTo>
                  <a:pt x="31075" y="3730"/>
                </a:lnTo>
                <a:lnTo>
                  <a:pt x="14604" y="13652"/>
                </a:lnTo>
                <a:lnTo>
                  <a:pt x="3849" y="27860"/>
                </a:lnTo>
                <a:lnTo>
                  <a:pt x="0" y="44450"/>
                </a:lnTo>
                <a:lnTo>
                  <a:pt x="0" y="57150"/>
                </a:lnTo>
                <a:lnTo>
                  <a:pt x="11429" y="58420"/>
                </a:lnTo>
                <a:lnTo>
                  <a:pt x="19050" y="58420"/>
                </a:lnTo>
                <a:lnTo>
                  <a:pt x="25400" y="54610"/>
                </a:lnTo>
                <a:lnTo>
                  <a:pt x="25400" y="31750"/>
                </a:lnTo>
                <a:lnTo>
                  <a:pt x="11429" y="31750"/>
                </a:lnTo>
                <a:lnTo>
                  <a:pt x="18613" y="20677"/>
                </a:lnTo>
                <a:lnTo>
                  <a:pt x="27939" y="13652"/>
                </a:lnTo>
                <a:lnTo>
                  <a:pt x="38219" y="9961"/>
                </a:lnTo>
                <a:lnTo>
                  <a:pt x="48259" y="8890"/>
                </a:lnTo>
                <a:lnTo>
                  <a:pt x="85686" y="8890"/>
                </a:lnTo>
                <a:lnTo>
                  <a:pt x="74592" y="3254"/>
                </a:lnTo>
                <a:lnTo>
                  <a:pt x="52070" y="0"/>
                </a:lnTo>
                <a:close/>
              </a:path>
            </a:pathLst>
          </a:custGeom>
          <a:solidFill>
            <a:srgbClr val="0000FF"/>
          </a:solidFill>
        </p:spPr>
        <p:txBody>
          <a:bodyPr wrap="square" lIns="0" tIns="0" rIns="0" bIns="0" rtlCol="0"/>
          <a:lstStyle/>
          <a:p>
            <a:endParaRPr sz="1632"/>
          </a:p>
        </p:txBody>
      </p:sp>
      <p:sp>
        <p:nvSpPr>
          <p:cNvPr id="32" name="object 32"/>
          <p:cNvSpPr/>
          <p:nvPr/>
        </p:nvSpPr>
        <p:spPr>
          <a:xfrm>
            <a:off x="5151273" y="2907117"/>
            <a:ext cx="149713" cy="208446"/>
          </a:xfrm>
          <a:custGeom>
            <a:avLst/>
            <a:gdLst/>
            <a:ahLst/>
            <a:cxnLst/>
            <a:rect l="l" t="t" r="r" b="b"/>
            <a:pathLst>
              <a:path w="165100" h="229869">
                <a:moveTo>
                  <a:pt x="31750" y="176529"/>
                </a:moveTo>
                <a:lnTo>
                  <a:pt x="27939" y="176529"/>
                </a:lnTo>
                <a:lnTo>
                  <a:pt x="21014" y="177621"/>
                </a:lnTo>
                <a:lnTo>
                  <a:pt x="14446" y="181451"/>
                </a:lnTo>
                <a:lnTo>
                  <a:pt x="9544" y="188852"/>
                </a:lnTo>
                <a:lnTo>
                  <a:pt x="7619" y="200660"/>
                </a:lnTo>
                <a:lnTo>
                  <a:pt x="10358" y="212189"/>
                </a:lnTo>
                <a:lnTo>
                  <a:pt x="18097" y="221456"/>
                </a:lnTo>
                <a:lnTo>
                  <a:pt x="30122" y="227627"/>
                </a:lnTo>
                <a:lnTo>
                  <a:pt x="45719" y="229869"/>
                </a:lnTo>
                <a:lnTo>
                  <a:pt x="72925" y="224274"/>
                </a:lnTo>
                <a:lnTo>
                  <a:pt x="74138" y="223519"/>
                </a:lnTo>
                <a:lnTo>
                  <a:pt x="45719" y="223519"/>
                </a:lnTo>
                <a:lnTo>
                  <a:pt x="40124" y="223103"/>
                </a:lnTo>
                <a:lnTo>
                  <a:pt x="32384" y="221138"/>
                </a:lnTo>
                <a:lnTo>
                  <a:pt x="24645" y="216554"/>
                </a:lnTo>
                <a:lnTo>
                  <a:pt x="19050" y="208279"/>
                </a:lnTo>
                <a:lnTo>
                  <a:pt x="27939" y="208279"/>
                </a:lnTo>
                <a:lnTo>
                  <a:pt x="38100" y="200660"/>
                </a:lnTo>
                <a:lnTo>
                  <a:pt x="40639" y="195579"/>
                </a:lnTo>
                <a:lnTo>
                  <a:pt x="40639" y="177800"/>
                </a:lnTo>
                <a:lnTo>
                  <a:pt x="31750" y="176529"/>
                </a:lnTo>
                <a:close/>
              </a:path>
              <a:path w="165100" h="229869">
                <a:moveTo>
                  <a:pt x="132451" y="146050"/>
                </a:moveTo>
                <a:lnTo>
                  <a:pt x="107950" y="146050"/>
                </a:lnTo>
                <a:lnTo>
                  <a:pt x="104199" y="159404"/>
                </a:lnTo>
                <a:lnTo>
                  <a:pt x="99853" y="172878"/>
                </a:lnTo>
                <a:lnTo>
                  <a:pt x="77509" y="209053"/>
                </a:lnTo>
                <a:lnTo>
                  <a:pt x="45719" y="223519"/>
                </a:lnTo>
                <a:lnTo>
                  <a:pt x="74138" y="223519"/>
                </a:lnTo>
                <a:lnTo>
                  <a:pt x="97631" y="208914"/>
                </a:lnTo>
                <a:lnTo>
                  <a:pt x="117336" y="185935"/>
                </a:lnTo>
                <a:lnTo>
                  <a:pt x="129539" y="157480"/>
                </a:lnTo>
                <a:lnTo>
                  <a:pt x="132451" y="146050"/>
                </a:lnTo>
                <a:close/>
              </a:path>
              <a:path w="165100" h="229869">
                <a:moveTo>
                  <a:pt x="69056" y="8889"/>
                </a:moveTo>
                <a:lnTo>
                  <a:pt x="54610" y="8889"/>
                </a:lnTo>
                <a:lnTo>
                  <a:pt x="54610" y="19050"/>
                </a:lnTo>
                <a:lnTo>
                  <a:pt x="54153" y="25876"/>
                </a:lnTo>
                <a:lnTo>
                  <a:pt x="52863" y="32702"/>
                </a:lnTo>
                <a:lnTo>
                  <a:pt x="50859" y="39052"/>
                </a:lnTo>
                <a:lnTo>
                  <a:pt x="48260" y="44450"/>
                </a:lnTo>
                <a:lnTo>
                  <a:pt x="39191" y="69909"/>
                </a:lnTo>
                <a:lnTo>
                  <a:pt x="32861" y="90011"/>
                </a:lnTo>
                <a:lnTo>
                  <a:pt x="29150" y="106064"/>
                </a:lnTo>
                <a:lnTo>
                  <a:pt x="27939" y="119379"/>
                </a:lnTo>
                <a:lnTo>
                  <a:pt x="31849" y="139322"/>
                </a:lnTo>
                <a:lnTo>
                  <a:pt x="42068" y="152241"/>
                </a:lnTo>
                <a:lnTo>
                  <a:pt x="56336" y="159206"/>
                </a:lnTo>
                <a:lnTo>
                  <a:pt x="72389" y="161289"/>
                </a:lnTo>
                <a:lnTo>
                  <a:pt x="82411" y="160337"/>
                </a:lnTo>
                <a:lnTo>
                  <a:pt x="91598" y="157480"/>
                </a:lnTo>
                <a:lnTo>
                  <a:pt x="98377" y="153669"/>
                </a:lnTo>
                <a:lnTo>
                  <a:pt x="73660" y="153669"/>
                </a:lnTo>
                <a:lnTo>
                  <a:pt x="62249" y="151090"/>
                </a:lnTo>
                <a:lnTo>
                  <a:pt x="55721" y="144462"/>
                </a:lnTo>
                <a:lnTo>
                  <a:pt x="52764" y="135453"/>
                </a:lnTo>
                <a:lnTo>
                  <a:pt x="52069" y="125729"/>
                </a:lnTo>
                <a:lnTo>
                  <a:pt x="53240" y="111581"/>
                </a:lnTo>
                <a:lnTo>
                  <a:pt x="56673" y="95408"/>
                </a:lnTo>
                <a:lnTo>
                  <a:pt x="62249" y="76616"/>
                </a:lnTo>
                <a:lnTo>
                  <a:pt x="69850" y="54610"/>
                </a:lnTo>
                <a:lnTo>
                  <a:pt x="75564" y="39528"/>
                </a:lnTo>
                <a:lnTo>
                  <a:pt x="76993" y="34428"/>
                </a:lnTo>
                <a:lnTo>
                  <a:pt x="77469" y="29210"/>
                </a:lnTo>
                <a:lnTo>
                  <a:pt x="75227" y="18216"/>
                </a:lnTo>
                <a:lnTo>
                  <a:pt x="69056" y="8889"/>
                </a:lnTo>
                <a:close/>
              </a:path>
              <a:path w="165100" h="229869">
                <a:moveTo>
                  <a:pt x="160019" y="3810"/>
                </a:moveTo>
                <a:lnTo>
                  <a:pt x="151129" y="3810"/>
                </a:lnTo>
                <a:lnTo>
                  <a:pt x="146050" y="6350"/>
                </a:lnTo>
                <a:lnTo>
                  <a:pt x="140969" y="11429"/>
                </a:lnTo>
                <a:lnTo>
                  <a:pt x="140969" y="13969"/>
                </a:lnTo>
                <a:lnTo>
                  <a:pt x="138429" y="24129"/>
                </a:lnTo>
                <a:lnTo>
                  <a:pt x="137160" y="30479"/>
                </a:lnTo>
                <a:lnTo>
                  <a:pt x="134823" y="39528"/>
                </a:lnTo>
                <a:lnTo>
                  <a:pt x="131444" y="52268"/>
                </a:lnTo>
                <a:lnTo>
                  <a:pt x="129539" y="59689"/>
                </a:lnTo>
                <a:lnTo>
                  <a:pt x="113029" y="123189"/>
                </a:lnTo>
                <a:lnTo>
                  <a:pt x="73660" y="153669"/>
                </a:lnTo>
                <a:lnTo>
                  <a:pt x="98377" y="153669"/>
                </a:lnTo>
                <a:lnTo>
                  <a:pt x="100072" y="152717"/>
                </a:lnTo>
                <a:lnTo>
                  <a:pt x="107950" y="146050"/>
                </a:lnTo>
                <a:lnTo>
                  <a:pt x="132451" y="146050"/>
                </a:lnTo>
                <a:lnTo>
                  <a:pt x="163829" y="22860"/>
                </a:lnTo>
                <a:lnTo>
                  <a:pt x="164980" y="18256"/>
                </a:lnTo>
                <a:lnTo>
                  <a:pt x="165100" y="7619"/>
                </a:lnTo>
                <a:lnTo>
                  <a:pt x="160019" y="3810"/>
                </a:lnTo>
                <a:close/>
              </a:path>
              <a:path w="165100" h="229869">
                <a:moveTo>
                  <a:pt x="48260" y="0"/>
                </a:moveTo>
                <a:lnTo>
                  <a:pt x="26253" y="8175"/>
                </a:lnTo>
                <a:lnTo>
                  <a:pt x="11271" y="26352"/>
                </a:lnTo>
                <a:lnTo>
                  <a:pt x="2718" y="45005"/>
                </a:lnTo>
                <a:lnTo>
                  <a:pt x="0" y="54610"/>
                </a:lnTo>
                <a:lnTo>
                  <a:pt x="0" y="58419"/>
                </a:lnTo>
                <a:lnTo>
                  <a:pt x="8889" y="58419"/>
                </a:lnTo>
                <a:lnTo>
                  <a:pt x="10160" y="53339"/>
                </a:lnTo>
                <a:lnTo>
                  <a:pt x="17879" y="31928"/>
                </a:lnTo>
                <a:lnTo>
                  <a:pt x="27146" y="18256"/>
                </a:lnTo>
                <a:lnTo>
                  <a:pt x="37127" y="11013"/>
                </a:lnTo>
                <a:lnTo>
                  <a:pt x="46989" y="8889"/>
                </a:lnTo>
                <a:lnTo>
                  <a:pt x="69056" y="8889"/>
                </a:lnTo>
                <a:lnTo>
                  <a:pt x="59789" y="2420"/>
                </a:lnTo>
                <a:lnTo>
                  <a:pt x="48260" y="0"/>
                </a:lnTo>
                <a:close/>
              </a:path>
            </a:pathLst>
          </a:custGeom>
          <a:solidFill>
            <a:srgbClr val="FF0000"/>
          </a:solidFill>
        </p:spPr>
        <p:txBody>
          <a:bodyPr wrap="square" lIns="0" tIns="0" rIns="0" bIns="0" rtlCol="0"/>
          <a:lstStyle/>
          <a:p>
            <a:endParaRPr sz="1632"/>
          </a:p>
        </p:txBody>
      </p:sp>
      <p:sp>
        <p:nvSpPr>
          <p:cNvPr id="33" name="object 33"/>
          <p:cNvSpPr/>
          <p:nvPr/>
        </p:nvSpPr>
        <p:spPr>
          <a:xfrm>
            <a:off x="5417301" y="2885235"/>
            <a:ext cx="286758" cy="168139"/>
          </a:xfrm>
          <a:custGeom>
            <a:avLst/>
            <a:gdLst/>
            <a:ahLst/>
            <a:cxnLst/>
            <a:rect l="l" t="t" r="r" b="b"/>
            <a:pathLst>
              <a:path w="316229" h="185419">
                <a:moveTo>
                  <a:pt x="240030" y="0"/>
                </a:moveTo>
                <a:lnTo>
                  <a:pt x="226060" y="0"/>
                </a:lnTo>
                <a:lnTo>
                  <a:pt x="226060" y="3810"/>
                </a:lnTo>
                <a:lnTo>
                  <a:pt x="245110" y="52070"/>
                </a:lnTo>
                <a:lnTo>
                  <a:pt x="278130" y="86360"/>
                </a:lnTo>
                <a:lnTo>
                  <a:pt x="0" y="86360"/>
                </a:lnTo>
                <a:lnTo>
                  <a:pt x="0" y="100330"/>
                </a:lnTo>
                <a:lnTo>
                  <a:pt x="278130" y="100330"/>
                </a:lnTo>
                <a:lnTo>
                  <a:pt x="264933" y="110867"/>
                </a:lnTo>
                <a:lnTo>
                  <a:pt x="235704" y="152677"/>
                </a:lnTo>
                <a:lnTo>
                  <a:pt x="226060" y="181610"/>
                </a:lnTo>
                <a:lnTo>
                  <a:pt x="226060" y="185420"/>
                </a:lnTo>
                <a:lnTo>
                  <a:pt x="240030" y="185420"/>
                </a:lnTo>
                <a:lnTo>
                  <a:pt x="241300" y="179070"/>
                </a:lnTo>
                <a:lnTo>
                  <a:pt x="250249" y="154225"/>
                </a:lnTo>
                <a:lnTo>
                  <a:pt x="264318" y="131762"/>
                </a:lnTo>
                <a:lnTo>
                  <a:pt x="284341" y="112633"/>
                </a:lnTo>
                <a:lnTo>
                  <a:pt x="311150" y="97790"/>
                </a:lnTo>
                <a:lnTo>
                  <a:pt x="314960" y="95250"/>
                </a:lnTo>
                <a:lnTo>
                  <a:pt x="316230" y="95250"/>
                </a:lnTo>
                <a:lnTo>
                  <a:pt x="316230" y="90170"/>
                </a:lnTo>
                <a:lnTo>
                  <a:pt x="313690" y="90170"/>
                </a:lnTo>
                <a:lnTo>
                  <a:pt x="312420" y="88900"/>
                </a:lnTo>
                <a:lnTo>
                  <a:pt x="276860" y="67468"/>
                </a:lnTo>
                <a:lnTo>
                  <a:pt x="241300" y="5080"/>
                </a:lnTo>
                <a:lnTo>
                  <a:pt x="240030" y="1270"/>
                </a:lnTo>
                <a:lnTo>
                  <a:pt x="240030" y="0"/>
                </a:lnTo>
                <a:close/>
              </a:path>
            </a:pathLst>
          </a:custGeom>
          <a:solidFill>
            <a:srgbClr val="FF0000"/>
          </a:solidFill>
        </p:spPr>
        <p:txBody>
          <a:bodyPr wrap="square" lIns="0" tIns="0" rIns="0" bIns="0" rtlCol="0"/>
          <a:lstStyle/>
          <a:p>
            <a:endParaRPr sz="1632"/>
          </a:p>
        </p:txBody>
      </p:sp>
      <p:sp>
        <p:nvSpPr>
          <p:cNvPr id="34" name="object 34"/>
          <p:cNvSpPr/>
          <p:nvPr/>
        </p:nvSpPr>
        <p:spPr>
          <a:xfrm>
            <a:off x="5824981" y="2835715"/>
            <a:ext cx="128983" cy="215356"/>
          </a:xfrm>
          <a:custGeom>
            <a:avLst/>
            <a:gdLst/>
            <a:ahLst/>
            <a:cxnLst/>
            <a:rect l="l" t="t" r="r" b="b"/>
            <a:pathLst>
              <a:path w="142240" h="237489">
                <a:moveTo>
                  <a:pt x="108095" y="11429"/>
                </a:moveTo>
                <a:lnTo>
                  <a:pt x="63500" y="11429"/>
                </a:lnTo>
                <a:lnTo>
                  <a:pt x="84236" y="16430"/>
                </a:lnTo>
                <a:lnTo>
                  <a:pt x="98901" y="29527"/>
                </a:lnTo>
                <a:lnTo>
                  <a:pt x="107612" y="47863"/>
                </a:lnTo>
                <a:lnTo>
                  <a:pt x="110489" y="68579"/>
                </a:lnTo>
                <a:lnTo>
                  <a:pt x="107414" y="90169"/>
                </a:lnTo>
                <a:lnTo>
                  <a:pt x="87451" y="130016"/>
                </a:lnTo>
                <a:lnTo>
                  <a:pt x="5079" y="224789"/>
                </a:lnTo>
                <a:lnTo>
                  <a:pt x="0" y="228600"/>
                </a:lnTo>
                <a:lnTo>
                  <a:pt x="0" y="237489"/>
                </a:lnTo>
                <a:lnTo>
                  <a:pt x="132080" y="237489"/>
                </a:lnTo>
                <a:lnTo>
                  <a:pt x="136434" y="210819"/>
                </a:lnTo>
                <a:lnTo>
                  <a:pt x="27939" y="210819"/>
                </a:lnTo>
                <a:lnTo>
                  <a:pt x="66039" y="173989"/>
                </a:lnTo>
                <a:lnTo>
                  <a:pt x="101520" y="141803"/>
                </a:lnTo>
                <a:lnTo>
                  <a:pt x="125095" y="116522"/>
                </a:lnTo>
                <a:lnTo>
                  <a:pt x="138191" y="93622"/>
                </a:lnTo>
                <a:lnTo>
                  <a:pt x="142239" y="68579"/>
                </a:lnTo>
                <a:lnTo>
                  <a:pt x="136604" y="40719"/>
                </a:lnTo>
                <a:lnTo>
                  <a:pt x="120967" y="19050"/>
                </a:lnTo>
                <a:lnTo>
                  <a:pt x="108095" y="11429"/>
                </a:lnTo>
                <a:close/>
              </a:path>
              <a:path w="142240" h="237489">
                <a:moveTo>
                  <a:pt x="142239" y="175259"/>
                </a:moveTo>
                <a:lnTo>
                  <a:pt x="133349" y="175259"/>
                </a:lnTo>
                <a:lnTo>
                  <a:pt x="132179" y="183792"/>
                </a:lnTo>
                <a:lnTo>
                  <a:pt x="130651" y="193039"/>
                </a:lnTo>
                <a:lnTo>
                  <a:pt x="92710" y="210819"/>
                </a:lnTo>
                <a:lnTo>
                  <a:pt x="136434" y="210819"/>
                </a:lnTo>
                <a:lnTo>
                  <a:pt x="142239" y="175259"/>
                </a:lnTo>
                <a:close/>
              </a:path>
              <a:path w="142240" h="237489">
                <a:moveTo>
                  <a:pt x="67310" y="0"/>
                </a:moveTo>
                <a:lnTo>
                  <a:pt x="39647" y="5655"/>
                </a:lnTo>
                <a:lnTo>
                  <a:pt x="18414" y="20478"/>
                </a:lnTo>
                <a:lnTo>
                  <a:pt x="4802" y="41255"/>
                </a:lnTo>
                <a:lnTo>
                  <a:pt x="0" y="64769"/>
                </a:lnTo>
                <a:lnTo>
                  <a:pt x="2976" y="76517"/>
                </a:lnTo>
                <a:lnTo>
                  <a:pt x="9525" y="82550"/>
                </a:lnTo>
                <a:lnTo>
                  <a:pt x="16073" y="84772"/>
                </a:lnTo>
                <a:lnTo>
                  <a:pt x="19050" y="85089"/>
                </a:lnTo>
                <a:lnTo>
                  <a:pt x="24705" y="84077"/>
                </a:lnTo>
                <a:lnTo>
                  <a:pt x="13969" y="48259"/>
                </a:lnTo>
                <a:lnTo>
                  <a:pt x="22423" y="32325"/>
                </a:lnTo>
                <a:lnTo>
                  <a:pt x="33972" y="20796"/>
                </a:lnTo>
                <a:lnTo>
                  <a:pt x="47902" y="13791"/>
                </a:lnTo>
                <a:lnTo>
                  <a:pt x="63500" y="11429"/>
                </a:lnTo>
                <a:lnTo>
                  <a:pt x="108095" y="11429"/>
                </a:lnTo>
                <a:lnTo>
                  <a:pt x="97234" y="5000"/>
                </a:lnTo>
                <a:lnTo>
                  <a:pt x="67310" y="0"/>
                </a:lnTo>
                <a:close/>
              </a:path>
            </a:pathLst>
          </a:custGeom>
          <a:solidFill>
            <a:srgbClr val="FF0000"/>
          </a:solidFill>
        </p:spPr>
        <p:txBody>
          <a:bodyPr wrap="square" lIns="0" tIns="0" rIns="0" bIns="0" rtlCol="0"/>
          <a:lstStyle/>
          <a:p>
            <a:endParaRPr sz="1632"/>
          </a:p>
        </p:txBody>
      </p:sp>
      <p:sp>
        <p:nvSpPr>
          <p:cNvPr id="35" name="object 35"/>
          <p:cNvSpPr/>
          <p:nvPr/>
        </p:nvSpPr>
        <p:spPr>
          <a:xfrm>
            <a:off x="5979301" y="2907117"/>
            <a:ext cx="160078" cy="146258"/>
          </a:xfrm>
          <a:custGeom>
            <a:avLst/>
            <a:gdLst/>
            <a:ahLst/>
            <a:cxnLst/>
            <a:rect l="l" t="t" r="r" b="b"/>
            <a:pathLst>
              <a:path w="176529" h="161289">
                <a:moveTo>
                  <a:pt x="24129" y="116839"/>
                </a:moveTo>
                <a:lnTo>
                  <a:pt x="19050" y="116839"/>
                </a:lnTo>
                <a:lnTo>
                  <a:pt x="11787" y="118606"/>
                </a:lnTo>
                <a:lnTo>
                  <a:pt x="5715" y="123348"/>
                </a:lnTo>
                <a:lnTo>
                  <a:pt x="1547" y="130234"/>
                </a:lnTo>
                <a:lnTo>
                  <a:pt x="0" y="138429"/>
                </a:lnTo>
                <a:lnTo>
                  <a:pt x="3016" y="148967"/>
                </a:lnTo>
                <a:lnTo>
                  <a:pt x="10794" y="156051"/>
                </a:lnTo>
                <a:lnTo>
                  <a:pt x="21431" y="160039"/>
                </a:lnTo>
                <a:lnTo>
                  <a:pt x="33019" y="161289"/>
                </a:lnTo>
                <a:lnTo>
                  <a:pt x="48775" y="157301"/>
                </a:lnTo>
                <a:lnTo>
                  <a:pt x="53374" y="153669"/>
                </a:lnTo>
                <a:lnTo>
                  <a:pt x="22859" y="153669"/>
                </a:lnTo>
                <a:lnTo>
                  <a:pt x="15239" y="149860"/>
                </a:lnTo>
                <a:lnTo>
                  <a:pt x="24129" y="147319"/>
                </a:lnTo>
                <a:lnTo>
                  <a:pt x="31750" y="140969"/>
                </a:lnTo>
                <a:lnTo>
                  <a:pt x="31750" y="120650"/>
                </a:lnTo>
                <a:lnTo>
                  <a:pt x="24129" y="116839"/>
                </a:lnTo>
                <a:close/>
              </a:path>
              <a:path w="176529" h="161289">
                <a:moveTo>
                  <a:pt x="90629" y="134619"/>
                </a:moveTo>
                <a:lnTo>
                  <a:pt x="69850" y="134619"/>
                </a:lnTo>
                <a:lnTo>
                  <a:pt x="75088" y="144144"/>
                </a:lnTo>
                <a:lnTo>
                  <a:pt x="83185" y="152717"/>
                </a:lnTo>
                <a:lnTo>
                  <a:pt x="94138" y="158908"/>
                </a:lnTo>
                <a:lnTo>
                  <a:pt x="107950" y="161289"/>
                </a:lnTo>
                <a:lnTo>
                  <a:pt x="133151" y="154205"/>
                </a:lnTo>
                <a:lnTo>
                  <a:pt x="133754" y="153669"/>
                </a:lnTo>
                <a:lnTo>
                  <a:pt x="109219" y="153669"/>
                </a:lnTo>
                <a:lnTo>
                  <a:pt x="100349" y="151705"/>
                </a:lnTo>
                <a:lnTo>
                  <a:pt x="94456" y="146526"/>
                </a:lnTo>
                <a:lnTo>
                  <a:pt x="91182" y="139203"/>
                </a:lnTo>
                <a:lnTo>
                  <a:pt x="90629" y="134619"/>
                </a:lnTo>
                <a:close/>
              </a:path>
              <a:path w="176529" h="161289">
                <a:moveTo>
                  <a:pt x="92593" y="8889"/>
                </a:moveTo>
                <a:lnTo>
                  <a:pt x="67309" y="8889"/>
                </a:lnTo>
                <a:lnTo>
                  <a:pt x="72965" y="9604"/>
                </a:lnTo>
                <a:lnTo>
                  <a:pt x="79216" y="12700"/>
                </a:lnTo>
                <a:lnTo>
                  <a:pt x="84276" y="19605"/>
                </a:lnTo>
                <a:lnTo>
                  <a:pt x="86359" y="31750"/>
                </a:lnTo>
                <a:lnTo>
                  <a:pt x="85173" y="42862"/>
                </a:lnTo>
                <a:lnTo>
                  <a:pt x="75644" y="84256"/>
                </a:lnTo>
                <a:lnTo>
                  <a:pt x="61436" y="132238"/>
                </a:lnTo>
                <a:lnTo>
                  <a:pt x="34289" y="153669"/>
                </a:lnTo>
                <a:lnTo>
                  <a:pt x="53374" y="153669"/>
                </a:lnTo>
                <a:lnTo>
                  <a:pt x="60007" y="148431"/>
                </a:lnTo>
                <a:lnTo>
                  <a:pt x="66952" y="139322"/>
                </a:lnTo>
                <a:lnTo>
                  <a:pt x="69850" y="134619"/>
                </a:lnTo>
                <a:lnTo>
                  <a:pt x="90629" y="134619"/>
                </a:lnTo>
                <a:lnTo>
                  <a:pt x="90213" y="131167"/>
                </a:lnTo>
                <a:lnTo>
                  <a:pt x="90211" y="130234"/>
                </a:lnTo>
                <a:lnTo>
                  <a:pt x="90626" y="124420"/>
                </a:lnTo>
                <a:lnTo>
                  <a:pt x="91916" y="117792"/>
                </a:lnTo>
                <a:lnTo>
                  <a:pt x="93920" y="109735"/>
                </a:lnTo>
                <a:lnTo>
                  <a:pt x="96519" y="99060"/>
                </a:lnTo>
                <a:lnTo>
                  <a:pt x="107950" y="50800"/>
                </a:lnTo>
                <a:lnTo>
                  <a:pt x="111005" y="39965"/>
                </a:lnTo>
                <a:lnTo>
                  <a:pt x="116316" y="27939"/>
                </a:lnTo>
                <a:lnTo>
                  <a:pt x="106679" y="27939"/>
                </a:lnTo>
                <a:lnTo>
                  <a:pt x="98226" y="13394"/>
                </a:lnTo>
                <a:lnTo>
                  <a:pt x="92593" y="8889"/>
                </a:lnTo>
                <a:close/>
              </a:path>
              <a:path w="176529" h="161289">
                <a:moveTo>
                  <a:pt x="166369" y="102869"/>
                </a:moveTo>
                <a:lnTo>
                  <a:pt x="158750" y="102869"/>
                </a:lnTo>
                <a:lnTo>
                  <a:pt x="157479" y="105410"/>
                </a:lnTo>
                <a:lnTo>
                  <a:pt x="157479" y="107950"/>
                </a:lnTo>
                <a:lnTo>
                  <a:pt x="146903" y="131167"/>
                </a:lnTo>
                <a:lnTo>
                  <a:pt x="133826" y="145097"/>
                </a:lnTo>
                <a:lnTo>
                  <a:pt x="120511" y="151884"/>
                </a:lnTo>
                <a:lnTo>
                  <a:pt x="109219" y="153669"/>
                </a:lnTo>
                <a:lnTo>
                  <a:pt x="133754" y="153669"/>
                </a:lnTo>
                <a:lnTo>
                  <a:pt x="151447" y="137953"/>
                </a:lnTo>
                <a:lnTo>
                  <a:pt x="162599" y="120034"/>
                </a:lnTo>
                <a:lnTo>
                  <a:pt x="166369" y="107950"/>
                </a:lnTo>
                <a:lnTo>
                  <a:pt x="166369" y="102869"/>
                </a:lnTo>
                <a:close/>
              </a:path>
              <a:path w="176529" h="161289">
                <a:moveTo>
                  <a:pt x="68579" y="0"/>
                </a:moveTo>
                <a:lnTo>
                  <a:pt x="43378" y="7461"/>
                </a:lnTo>
                <a:lnTo>
                  <a:pt x="25082" y="24447"/>
                </a:lnTo>
                <a:lnTo>
                  <a:pt x="13930" y="42862"/>
                </a:lnTo>
                <a:lnTo>
                  <a:pt x="10159" y="54610"/>
                </a:lnTo>
                <a:lnTo>
                  <a:pt x="10159" y="58419"/>
                </a:lnTo>
                <a:lnTo>
                  <a:pt x="19050" y="58419"/>
                </a:lnTo>
                <a:lnTo>
                  <a:pt x="20319" y="54610"/>
                </a:lnTo>
                <a:lnTo>
                  <a:pt x="30698" y="31928"/>
                </a:lnTo>
                <a:lnTo>
                  <a:pt x="43338" y="17938"/>
                </a:lnTo>
                <a:lnTo>
                  <a:pt x="56217" y="10854"/>
                </a:lnTo>
                <a:lnTo>
                  <a:pt x="67309" y="8889"/>
                </a:lnTo>
                <a:lnTo>
                  <a:pt x="92593" y="8889"/>
                </a:lnTo>
                <a:lnTo>
                  <a:pt x="87629" y="4921"/>
                </a:lnTo>
                <a:lnTo>
                  <a:pt x="77033" y="972"/>
                </a:lnTo>
                <a:lnTo>
                  <a:pt x="68579" y="0"/>
                </a:lnTo>
                <a:close/>
              </a:path>
              <a:path w="176529" h="161289">
                <a:moveTo>
                  <a:pt x="169702" y="8889"/>
                </a:moveTo>
                <a:lnTo>
                  <a:pt x="153669" y="8889"/>
                </a:lnTo>
                <a:lnTo>
                  <a:pt x="161289" y="12700"/>
                </a:lnTo>
                <a:lnTo>
                  <a:pt x="152400" y="13969"/>
                </a:lnTo>
                <a:lnTo>
                  <a:pt x="144779" y="22860"/>
                </a:lnTo>
                <a:lnTo>
                  <a:pt x="144779" y="38100"/>
                </a:lnTo>
                <a:lnTo>
                  <a:pt x="147319" y="44450"/>
                </a:lnTo>
                <a:lnTo>
                  <a:pt x="157479" y="44450"/>
                </a:lnTo>
                <a:lnTo>
                  <a:pt x="164207" y="43219"/>
                </a:lnTo>
                <a:lnTo>
                  <a:pt x="170338" y="39369"/>
                </a:lnTo>
                <a:lnTo>
                  <a:pt x="174803" y="32662"/>
                </a:lnTo>
                <a:lnTo>
                  <a:pt x="176529" y="22860"/>
                </a:lnTo>
                <a:lnTo>
                  <a:pt x="173156" y="11787"/>
                </a:lnTo>
                <a:lnTo>
                  <a:pt x="169702" y="8889"/>
                </a:lnTo>
                <a:close/>
              </a:path>
              <a:path w="176529" h="161289">
                <a:moveTo>
                  <a:pt x="143509" y="0"/>
                </a:moveTo>
                <a:lnTo>
                  <a:pt x="129718" y="3115"/>
                </a:lnTo>
                <a:lnTo>
                  <a:pt x="118903" y="10636"/>
                </a:lnTo>
                <a:lnTo>
                  <a:pt x="111184" y="19823"/>
                </a:lnTo>
                <a:lnTo>
                  <a:pt x="106679" y="27939"/>
                </a:lnTo>
                <a:lnTo>
                  <a:pt x="116316" y="27939"/>
                </a:lnTo>
                <a:lnTo>
                  <a:pt x="117157" y="26034"/>
                </a:lnTo>
                <a:lnTo>
                  <a:pt x="127595" y="14009"/>
                </a:lnTo>
                <a:lnTo>
                  <a:pt x="143509" y="8889"/>
                </a:lnTo>
                <a:lnTo>
                  <a:pt x="169702" y="8889"/>
                </a:lnTo>
                <a:lnTo>
                  <a:pt x="164782" y="4762"/>
                </a:lnTo>
                <a:lnTo>
                  <a:pt x="154027" y="1071"/>
                </a:lnTo>
                <a:lnTo>
                  <a:pt x="143509" y="0"/>
                </a:lnTo>
                <a:close/>
              </a:path>
            </a:pathLst>
          </a:custGeom>
          <a:solidFill>
            <a:srgbClr val="FF0000"/>
          </a:solidFill>
        </p:spPr>
        <p:txBody>
          <a:bodyPr wrap="square" lIns="0" tIns="0" rIns="0" bIns="0" rtlCol="0"/>
          <a:lstStyle/>
          <a:p>
            <a:endParaRPr sz="1632"/>
          </a:p>
        </p:txBody>
      </p:sp>
      <p:sp>
        <p:nvSpPr>
          <p:cNvPr id="36" name="object 36"/>
          <p:cNvSpPr/>
          <p:nvPr/>
        </p:nvSpPr>
        <p:spPr>
          <a:xfrm>
            <a:off x="6179685" y="2910572"/>
            <a:ext cx="35701" cy="201537"/>
          </a:xfrm>
          <a:custGeom>
            <a:avLst/>
            <a:gdLst/>
            <a:ahLst/>
            <a:cxnLst/>
            <a:rect l="l" t="t" r="r" b="b"/>
            <a:pathLst>
              <a:path w="39370" h="222250">
                <a:moveTo>
                  <a:pt x="19050" y="0"/>
                </a:moveTo>
                <a:lnTo>
                  <a:pt x="11787" y="1726"/>
                </a:lnTo>
                <a:lnTo>
                  <a:pt x="5715" y="6191"/>
                </a:lnTo>
                <a:lnTo>
                  <a:pt x="1547" y="12322"/>
                </a:lnTo>
                <a:lnTo>
                  <a:pt x="0" y="19050"/>
                </a:lnTo>
                <a:lnTo>
                  <a:pt x="1547" y="26312"/>
                </a:lnTo>
                <a:lnTo>
                  <a:pt x="5715" y="32385"/>
                </a:lnTo>
                <a:lnTo>
                  <a:pt x="11787" y="36552"/>
                </a:lnTo>
                <a:lnTo>
                  <a:pt x="19050" y="38100"/>
                </a:lnTo>
                <a:lnTo>
                  <a:pt x="26848" y="36552"/>
                </a:lnTo>
                <a:lnTo>
                  <a:pt x="32861" y="32385"/>
                </a:lnTo>
                <a:lnTo>
                  <a:pt x="36730" y="26312"/>
                </a:lnTo>
                <a:lnTo>
                  <a:pt x="38100" y="19050"/>
                </a:lnTo>
                <a:lnTo>
                  <a:pt x="36730" y="12322"/>
                </a:lnTo>
                <a:lnTo>
                  <a:pt x="32861" y="6191"/>
                </a:lnTo>
                <a:lnTo>
                  <a:pt x="26848" y="1726"/>
                </a:lnTo>
                <a:lnTo>
                  <a:pt x="19050" y="0"/>
                </a:lnTo>
                <a:close/>
              </a:path>
              <a:path w="39370" h="222250">
                <a:moveTo>
                  <a:pt x="39288" y="149859"/>
                </a:moveTo>
                <a:lnTo>
                  <a:pt x="31750" y="149859"/>
                </a:lnTo>
                <a:lnTo>
                  <a:pt x="31392" y="160516"/>
                </a:lnTo>
                <a:lnTo>
                  <a:pt x="28892" y="176053"/>
                </a:lnTo>
                <a:lnTo>
                  <a:pt x="22105" y="194687"/>
                </a:lnTo>
                <a:lnTo>
                  <a:pt x="8889" y="214629"/>
                </a:lnTo>
                <a:lnTo>
                  <a:pt x="6350" y="217169"/>
                </a:lnTo>
                <a:lnTo>
                  <a:pt x="6350" y="220979"/>
                </a:lnTo>
                <a:lnTo>
                  <a:pt x="35143" y="180994"/>
                </a:lnTo>
                <a:lnTo>
                  <a:pt x="39370" y="152400"/>
                </a:lnTo>
                <a:lnTo>
                  <a:pt x="39288" y="149859"/>
                </a:lnTo>
                <a:close/>
              </a:path>
              <a:path w="39370" h="222250">
                <a:moveTo>
                  <a:pt x="19050" y="116839"/>
                </a:moveTo>
                <a:lnTo>
                  <a:pt x="11251" y="118367"/>
                </a:lnTo>
                <a:lnTo>
                  <a:pt x="5238" y="122396"/>
                </a:lnTo>
                <a:lnTo>
                  <a:pt x="1369" y="128091"/>
                </a:lnTo>
                <a:lnTo>
                  <a:pt x="0" y="134619"/>
                </a:lnTo>
                <a:lnTo>
                  <a:pt x="1190" y="141882"/>
                </a:lnTo>
                <a:lnTo>
                  <a:pt x="4762" y="147954"/>
                </a:lnTo>
                <a:lnTo>
                  <a:pt x="10715" y="152122"/>
                </a:lnTo>
                <a:lnTo>
                  <a:pt x="19050" y="153669"/>
                </a:lnTo>
                <a:lnTo>
                  <a:pt x="22859" y="153669"/>
                </a:lnTo>
                <a:lnTo>
                  <a:pt x="25400" y="152400"/>
                </a:lnTo>
                <a:lnTo>
                  <a:pt x="27939" y="152400"/>
                </a:lnTo>
                <a:lnTo>
                  <a:pt x="31750" y="149859"/>
                </a:lnTo>
                <a:lnTo>
                  <a:pt x="39288" y="149859"/>
                </a:lnTo>
                <a:lnTo>
                  <a:pt x="39052" y="142557"/>
                </a:lnTo>
                <a:lnTo>
                  <a:pt x="36830" y="130809"/>
                </a:lnTo>
                <a:lnTo>
                  <a:pt x="30797" y="120967"/>
                </a:lnTo>
                <a:lnTo>
                  <a:pt x="19050" y="116839"/>
                </a:lnTo>
                <a:close/>
              </a:path>
            </a:pathLst>
          </a:custGeom>
          <a:solidFill>
            <a:srgbClr val="FF0000"/>
          </a:solidFill>
        </p:spPr>
        <p:txBody>
          <a:bodyPr wrap="square" lIns="0" tIns="0" rIns="0" bIns="0" rtlCol="0"/>
          <a:lstStyle/>
          <a:p>
            <a:endParaRPr sz="1632"/>
          </a:p>
        </p:txBody>
      </p:sp>
      <p:sp>
        <p:nvSpPr>
          <p:cNvPr id="37" name="object 37"/>
          <p:cNvSpPr/>
          <p:nvPr/>
        </p:nvSpPr>
        <p:spPr>
          <a:xfrm>
            <a:off x="6304063" y="2907117"/>
            <a:ext cx="141651" cy="146258"/>
          </a:xfrm>
          <a:custGeom>
            <a:avLst/>
            <a:gdLst/>
            <a:ahLst/>
            <a:cxnLst/>
            <a:rect l="l" t="t" r="r" b="b"/>
            <a:pathLst>
              <a:path w="156209" h="161289">
                <a:moveTo>
                  <a:pt x="69056" y="8889"/>
                </a:moveTo>
                <a:lnTo>
                  <a:pt x="54610" y="8889"/>
                </a:lnTo>
                <a:lnTo>
                  <a:pt x="54610" y="19050"/>
                </a:lnTo>
                <a:lnTo>
                  <a:pt x="54185" y="25400"/>
                </a:lnTo>
                <a:lnTo>
                  <a:pt x="54063" y="26352"/>
                </a:lnTo>
                <a:lnTo>
                  <a:pt x="52863" y="32702"/>
                </a:lnTo>
                <a:lnTo>
                  <a:pt x="50859" y="39052"/>
                </a:lnTo>
                <a:lnTo>
                  <a:pt x="48260" y="44450"/>
                </a:lnTo>
                <a:lnTo>
                  <a:pt x="38655" y="71477"/>
                </a:lnTo>
                <a:lnTo>
                  <a:pt x="32385" y="91122"/>
                </a:lnTo>
                <a:lnTo>
                  <a:pt x="28971" y="105529"/>
                </a:lnTo>
                <a:lnTo>
                  <a:pt x="27940" y="116839"/>
                </a:lnTo>
                <a:lnTo>
                  <a:pt x="33178" y="140394"/>
                </a:lnTo>
                <a:lnTo>
                  <a:pt x="46037" y="153828"/>
                </a:lnTo>
                <a:lnTo>
                  <a:pt x="62230" y="159881"/>
                </a:lnTo>
                <a:lnTo>
                  <a:pt x="77470" y="161289"/>
                </a:lnTo>
                <a:lnTo>
                  <a:pt x="92500" y="153669"/>
                </a:lnTo>
                <a:lnTo>
                  <a:pt x="77470" y="153669"/>
                </a:lnTo>
                <a:lnTo>
                  <a:pt x="66000" y="151407"/>
                </a:lnTo>
                <a:lnTo>
                  <a:pt x="58102" y="145097"/>
                </a:lnTo>
                <a:lnTo>
                  <a:pt x="53538" y="135453"/>
                </a:lnTo>
                <a:lnTo>
                  <a:pt x="52070" y="123189"/>
                </a:lnTo>
                <a:lnTo>
                  <a:pt x="53816" y="107017"/>
                </a:lnTo>
                <a:lnTo>
                  <a:pt x="64928" y="69433"/>
                </a:lnTo>
                <a:lnTo>
                  <a:pt x="77470" y="36829"/>
                </a:lnTo>
                <a:lnTo>
                  <a:pt x="77470" y="29210"/>
                </a:lnTo>
                <a:lnTo>
                  <a:pt x="75227" y="18216"/>
                </a:lnTo>
                <a:lnTo>
                  <a:pt x="69056" y="8889"/>
                </a:lnTo>
                <a:close/>
              </a:path>
              <a:path w="156209" h="161289">
                <a:moveTo>
                  <a:pt x="140970" y="0"/>
                </a:moveTo>
                <a:lnTo>
                  <a:pt x="132079" y="0"/>
                </a:lnTo>
                <a:lnTo>
                  <a:pt x="123190" y="8889"/>
                </a:lnTo>
                <a:lnTo>
                  <a:pt x="123190" y="22860"/>
                </a:lnTo>
                <a:lnTo>
                  <a:pt x="125729" y="24129"/>
                </a:lnTo>
                <a:lnTo>
                  <a:pt x="129540" y="27939"/>
                </a:lnTo>
                <a:lnTo>
                  <a:pt x="134004" y="33952"/>
                </a:lnTo>
                <a:lnTo>
                  <a:pt x="137636" y="40798"/>
                </a:lnTo>
                <a:lnTo>
                  <a:pt x="140077" y="48835"/>
                </a:lnTo>
                <a:lnTo>
                  <a:pt x="140970" y="58419"/>
                </a:lnTo>
                <a:lnTo>
                  <a:pt x="136941" y="79196"/>
                </a:lnTo>
                <a:lnTo>
                  <a:pt x="124936" y="111283"/>
                </a:lnTo>
                <a:lnTo>
                  <a:pt x="105072" y="140751"/>
                </a:lnTo>
                <a:lnTo>
                  <a:pt x="77470" y="153669"/>
                </a:lnTo>
                <a:lnTo>
                  <a:pt x="92500" y="153669"/>
                </a:lnTo>
                <a:lnTo>
                  <a:pt x="114419" y="142557"/>
                </a:lnTo>
                <a:lnTo>
                  <a:pt x="138747" y="100012"/>
                </a:lnTo>
                <a:lnTo>
                  <a:pt x="152122" y="54133"/>
                </a:lnTo>
                <a:lnTo>
                  <a:pt x="156210" y="25400"/>
                </a:lnTo>
                <a:lnTo>
                  <a:pt x="154721" y="13394"/>
                </a:lnTo>
                <a:lnTo>
                  <a:pt x="150971" y="5556"/>
                </a:lnTo>
                <a:lnTo>
                  <a:pt x="146030" y="1289"/>
                </a:lnTo>
                <a:lnTo>
                  <a:pt x="140970" y="0"/>
                </a:lnTo>
                <a:close/>
              </a:path>
              <a:path w="156209" h="161289">
                <a:moveTo>
                  <a:pt x="48260" y="0"/>
                </a:moveTo>
                <a:lnTo>
                  <a:pt x="10794" y="26352"/>
                </a:lnTo>
                <a:lnTo>
                  <a:pt x="0" y="58419"/>
                </a:lnTo>
                <a:lnTo>
                  <a:pt x="8890" y="58419"/>
                </a:lnTo>
                <a:lnTo>
                  <a:pt x="10160" y="53339"/>
                </a:lnTo>
                <a:lnTo>
                  <a:pt x="18593" y="30857"/>
                </a:lnTo>
                <a:lnTo>
                  <a:pt x="28098" y="17303"/>
                </a:lnTo>
                <a:lnTo>
                  <a:pt x="37842" y="10656"/>
                </a:lnTo>
                <a:lnTo>
                  <a:pt x="46990" y="8889"/>
                </a:lnTo>
                <a:lnTo>
                  <a:pt x="69056" y="8889"/>
                </a:lnTo>
                <a:lnTo>
                  <a:pt x="59789" y="2420"/>
                </a:lnTo>
                <a:lnTo>
                  <a:pt x="48260" y="0"/>
                </a:lnTo>
                <a:close/>
              </a:path>
            </a:pathLst>
          </a:custGeom>
          <a:solidFill>
            <a:srgbClr val="FF0000"/>
          </a:solidFill>
        </p:spPr>
        <p:txBody>
          <a:bodyPr wrap="square" lIns="0" tIns="0" rIns="0" bIns="0" rtlCol="0"/>
          <a:lstStyle/>
          <a:p>
            <a:endParaRPr sz="1632"/>
          </a:p>
        </p:txBody>
      </p:sp>
      <p:sp>
        <p:nvSpPr>
          <p:cNvPr id="38" name="object 38"/>
          <p:cNvSpPr/>
          <p:nvPr/>
        </p:nvSpPr>
        <p:spPr>
          <a:xfrm>
            <a:off x="6477960" y="2835715"/>
            <a:ext cx="128983" cy="215356"/>
          </a:xfrm>
          <a:custGeom>
            <a:avLst/>
            <a:gdLst/>
            <a:ahLst/>
            <a:cxnLst/>
            <a:rect l="l" t="t" r="r" b="b"/>
            <a:pathLst>
              <a:path w="142240" h="237489">
                <a:moveTo>
                  <a:pt x="108095" y="11429"/>
                </a:moveTo>
                <a:lnTo>
                  <a:pt x="62229" y="11429"/>
                </a:lnTo>
                <a:lnTo>
                  <a:pt x="83700" y="16430"/>
                </a:lnTo>
                <a:lnTo>
                  <a:pt x="98742" y="29527"/>
                </a:lnTo>
                <a:lnTo>
                  <a:pt x="107592" y="47863"/>
                </a:lnTo>
                <a:lnTo>
                  <a:pt x="110490" y="68579"/>
                </a:lnTo>
                <a:lnTo>
                  <a:pt x="107215" y="90169"/>
                </a:lnTo>
                <a:lnTo>
                  <a:pt x="86379" y="130016"/>
                </a:lnTo>
                <a:lnTo>
                  <a:pt x="3809" y="224789"/>
                </a:lnTo>
                <a:lnTo>
                  <a:pt x="0" y="228600"/>
                </a:lnTo>
                <a:lnTo>
                  <a:pt x="0" y="237489"/>
                </a:lnTo>
                <a:lnTo>
                  <a:pt x="132079" y="237489"/>
                </a:lnTo>
                <a:lnTo>
                  <a:pt x="136434" y="210819"/>
                </a:lnTo>
                <a:lnTo>
                  <a:pt x="27940" y="210819"/>
                </a:lnTo>
                <a:lnTo>
                  <a:pt x="66040" y="173989"/>
                </a:lnTo>
                <a:lnTo>
                  <a:pt x="100984" y="141803"/>
                </a:lnTo>
                <a:lnTo>
                  <a:pt x="124618" y="116522"/>
                </a:lnTo>
                <a:lnTo>
                  <a:pt x="138013" y="93622"/>
                </a:lnTo>
                <a:lnTo>
                  <a:pt x="142240" y="68579"/>
                </a:lnTo>
                <a:lnTo>
                  <a:pt x="136604" y="40719"/>
                </a:lnTo>
                <a:lnTo>
                  <a:pt x="120967" y="19050"/>
                </a:lnTo>
                <a:lnTo>
                  <a:pt x="108095" y="11429"/>
                </a:lnTo>
                <a:close/>
              </a:path>
              <a:path w="142240" h="237489">
                <a:moveTo>
                  <a:pt x="142240" y="175259"/>
                </a:moveTo>
                <a:lnTo>
                  <a:pt x="133350" y="175259"/>
                </a:lnTo>
                <a:lnTo>
                  <a:pt x="132159" y="183792"/>
                </a:lnTo>
                <a:lnTo>
                  <a:pt x="130492" y="193039"/>
                </a:lnTo>
                <a:lnTo>
                  <a:pt x="91440" y="210819"/>
                </a:lnTo>
                <a:lnTo>
                  <a:pt x="136434" y="210819"/>
                </a:lnTo>
                <a:lnTo>
                  <a:pt x="142240" y="175259"/>
                </a:lnTo>
                <a:close/>
              </a:path>
              <a:path w="142240" h="237489">
                <a:moveTo>
                  <a:pt x="67309" y="0"/>
                </a:moveTo>
                <a:lnTo>
                  <a:pt x="39647" y="5655"/>
                </a:lnTo>
                <a:lnTo>
                  <a:pt x="18415" y="20478"/>
                </a:lnTo>
                <a:lnTo>
                  <a:pt x="4802" y="41255"/>
                </a:lnTo>
                <a:lnTo>
                  <a:pt x="0" y="64769"/>
                </a:lnTo>
                <a:lnTo>
                  <a:pt x="2797" y="76517"/>
                </a:lnTo>
                <a:lnTo>
                  <a:pt x="9048" y="82550"/>
                </a:lnTo>
                <a:lnTo>
                  <a:pt x="15537" y="84772"/>
                </a:lnTo>
                <a:lnTo>
                  <a:pt x="19050" y="85089"/>
                </a:lnTo>
                <a:lnTo>
                  <a:pt x="24705" y="84077"/>
                </a:lnTo>
                <a:lnTo>
                  <a:pt x="13970" y="48259"/>
                </a:lnTo>
                <a:lnTo>
                  <a:pt x="22403" y="32325"/>
                </a:lnTo>
                <a:lnTo>
                  <a:pt x="33813" y="20796"/>
                </a:lnTo>
                <a:lnTo>
                  <a:pt x="47367" y="13791"/>
                </a:lnTo>
                <a:lnTo>
                  <a:pt x="62229" y="11429"/>
                </a:lnTo>
                <a:lnTo>
                  <a:pt x="108095" y="11429"/>
                </a:lnTo>
                <a:lnTo>
                  <a:pt x="97234" y="5000"/>
                </a:lnTo>
                <a:lnTo>
                  <a:pt x="67309" y="0"/>
                </a:lnTo>
                <a:close/>
              </a:path>
            </a:pathLst>
          </a:custGeom>
          <a:solidFill>
            <a:srgbClr val="FF0000"/>
          </a:solidFill>
        </p:spPr>
        <p:txBody>
          <a:bodyPr wrap="square" lIns="0" tIns="0" rIns="0" bIns="0" rtlCol="0"/>
          <a:lstStyle/>
          <a:p>
            <a:endParaRPr sz="1632"/>
          </a:p>
        </p:txBody>
      </p:sp>
      <p:sp>
        <p:nvSpPr>
          <p:cNvPr id="39" name="object 39"/>
          <p:cNvSpPr/>
          <p:nvPr/>
        </p:nvSpPr>
        <p:spPr>
          <a:xfrm>
            <a:off x="6727865" y="2938787"/>
            <a:ext cx="215356" cy="0"/>
          </a:xfrm>
          <a:custGeom>
            <a:avLst/>
            <a:gdLst/>
            <a:ahLst/>
            <a:cxnLst/>
            <a:rect l="l" t="t" r="r" b="b"/>
            <a:pathLst>
              <a:path w="237490">
                <a:moveTo>
                  <a:pt x="0" y="0"/>
                </a:moveTo>
                <a:lnTo>
                  <a:pt x="237489" y="0"/>
                </a:lnTo>
              </a:path>
            </a:pathLst>
          </a:custGeom>
          <a:ln w="13970">
            <a:solidFill>
              <a:srgbClr val="FF0000"/>
            </a:solidFill>
          </a:ln>
        </p:spPr>
        <p:txBody>
          <a:bodyPr wrap="square" lIns="0" tIns="0" rIns="0" bIns="0" rtlCol="0"/>
          <a:lstStyle/>
          <a:p>
            <a:endParaRPr sz="1632"/>
          </a:p>
        </p:txBody>
      </p:sp>
      <p:sp>
        <p:nvSpPr>
          <p:cNvPr id="40" name="object 40"/>
          <p:cNvSpPr/>
          <p:nvPr/>
        </p:nvSpPr>
        <p:spPr>
          <a:xfrm>
            <a:off x="6727865" y="3000974"/>
            <a:ext cx="215356" cy="0"/>
          </a:xfrm>
          <a:custGeom>
            <a:avLst/>
            <a:gdLst/>
            <a:ahLst/>
            <a:cxnLst/>
            <a:rect l="l" t="t" r="r" b="b"/>
            <a:pathLst>
              <a:path w="237490">
                <a:moveTo>
                  <a:pt x="0" y="0"/>
                </a:moveTo>
                <a:lnTo>
                  <a:pt x="237489" y="0"/>
                </a:lnTo>
              </a:path>
            </a:pathLst>
          </a:custGeom>
          <a:ln w="13970">
            <a:solidFill>
              <a:srgbClr val="FF0000"/>
            </a:solidFill>
          </a:ln>
        </p:spPr>
        <p:txBody>
          <a:bodyPr wrap="square" lIns="0" tIns="0" rIns="0" bIns="0" rtlCol="0"/>
          <a:lstStyle/>
          <a:p>
            <a:endParaRPr sz="1632"/>
          </a:p>
        </p:txBody>
      </p:sp>
      <p:sp>
        <p:nvSpPr>
          <p:cNvPr id="41" name="object 41"/>
          <p:cNvSpPr/>
          <p:nvPr/>
        </p:nvSpPr>
        <p:spPr>
          <a:xfrm>
            <a:off x="7066445" y="2826502"/>
            <a:ext cx="146258" cy="228024"/>
          </a:xfrm>
          <a:custGeom>
            <a:avLst/>
            <a:gdLst/>
            <a:ahLst/>
            <a:cxnLst/>
            <a:rect l="l" t="t" r="r" b="b"/>
            <a:pathLst>
              <a:path w="161290" h="251460">
                <a:moveTo>
                  <a:pt x="82550" y="0"/>
                </a:moveTo>
                <a:lnTo>
                  <a:pt x="77470" y="0"/>
                </a:lnTo>
                <a:lnTo>
                  <a:pt x="68758" y="595"/>
                </a:lnTo>
                <a:lnTo>
                  <a:pt x="43715" y="3214"/>
                </a:lnTo>
                <a:lnTo>
                  <a:pt x="34289" y="3810"/>
                </a:lnTo>
                <a:lnTo>
                  <a:pt x="27939" y="3810"/>
                </a:lnTo>
                <a:lnTo>
                  <a:pt x="27939" y="15239"/>
                </a:lnTo>
                <a:lnTo>
                  <a:pt x="53339" y="15239"/>
                </a:lnTo>
                <a:lnTo>
                  <a:pt x="54609" y="17779"/>
                </a:lnTo>
                <a:lnTo>
                  <a:pt x="54609" y="21589"/>
                </a:lnTo>
                <a:lnTo>
                  <a:pt x="53339" y="27939"/>
                </a:lnTo>
                <a:lnTo>
                  <a:pt x="1270" y="233679"/>
                </a:lnTo>
                <a:lnTo>
                  <a:pt x="0" y="238760"/>
                </a:lnTo>
                <a:lnTo>
                  <a:pt x="59" y="248939"/>
                </a:lnTo>
                <a:lnTo>
                  <a:pt x="7620" y="251460"/>
                </a:lnTo>
                <a:lnTo>
                  <a:pt x="15239" y="251460"/>
                </a:lnTo>
                <a:lnTo>
                  <a:pt x="32543" y="206851"/>
                </a:lnTo>
                <a:lnTo>
                  <a:pt x="43179" y="165100"/>
                </a:lnTo>
                <a:lnTo>
                  <a:pt x="81547" y="165100"/>
                </a:lnTo>
                <a:lnTo>
                  <a:pt x="76338" y="162897"/>
                </a:lnTo>
                <a:lnTo>
                  <a:pt x="54609" y="158750"/>
                </a:lnTo>
                <a:lnTo>
                  <a:pt x="59911" y="154939"/>
                </a:lnTo>
                <a:lnTo>
                  <a:pt x="45720" y="154939"/>
                </a:lnTo>
                <a:lnTo>
                  <a:pt x="82550" y="3810"/>
                </a:lnTo>
                <a:lnTo>
                  <a:pt x="82550" y="0"/>
                </a:lnTo>
                <a:close/>
              </a:path>
              <a:path w="161290" h="251460">
                <a:moveTo>
                  <a:pt x="81547" y="165100"/>
                </a:moveTo>
                <a:lnTo>
                  <a:pt x="43179" y="165100"/>
                </a:lnTo>
                <a:lnTo>
                  <a:pt x="54352" y="167183"/>
                </a:lnTo>
                <a:lnTo>
                  <a:pt x="67786" y="172243"/>
                </a:lnTo>
                <a:lnTo>
                  <a:pt x="79077" y="181352"/>
                </a:lnTo>
                <a:lnTo>
                  <a:pt x="83820" y="195579"/>
                </a:lnTo>
                <a:lnTo>
                  <a:pt x="83820" y="200660"/>
                </a:lnTo>
                <a:lnTo>
                  <a:pt x="82550" y="204469"/>
                </a:lnTo>
                <a:lnTo>
                  <a:pt x="82550" y="215900"/>
                </a:lnTo>
                <a:lnTo>
                  <a:pt x="85010" y="230564"/>
                </a:lnTo>
                <a:lnTo>
                  <a:pt x="91757" y="241776"/>
                </a:lnTo>
                <a:lnTo>
                  <a:pt x="101838" y="248939"/>
                </a:lnTo>
                <a:lnTo>
                  <a:pt x="114300" y="251460"/>
                </a:lnTo>
                <a:lnTo>
                  <a:pt x="122416" y="250269"/>
                </a:lnTo>
                <a:lnTo>
                  <a:pt x="129698" y="246697"/>
                </a:lnTo>
                <a:lnTo>
                  <a:pt x="132851" y="243839"/>
                </a:lnTo>
                <a:lnTo>
                  <a:pt x="107950" y="243839"/>
                </a:lnTo>
                <a:lnTo>
                  <a:pt x="104139" y="240029"/>
                </a:lnTo>
                <a:lnTo>
                  <a:pt x="104222" y="220404"/>
                </a:lnTo>
                <a:lnTo>
                  <a:pt x="105409" y="212089"/>
                </a:lnTo>
                <a:lnTo>
                  <a:pt x="105473" y="206851"/>
                </a:lnTo>
                <a:lnTo>
                  <a:pt x="107950" y="200660"/>
                </a:lnTo>
                <a:lnTo>
                  <a:pt x="107950" y="195579"/>
                </a:lnTo>
                <a:lnTo>
                  <a:pt x="104080" y="180717"/>
                </a:lnTo>
                <a:lnTo>
                  <a:pt x="93186" y="170021"/>
                </a:lnTo>
                <a:lnTo>
                  <a:pt x="81547" y="165100"/>
                </a:lnTo>
                <a:close/>
              </a:path>
              <a:path w="161290" h="251460">
                <a:moveTo>
                  <a:pt x="154939" y="193039"/>
                </a:moveTo>
                <a:lnTo>
                  <a:pt x="147320" y="193039"/>
                </a:lnTo>
                <a:lnTo>
                  <a:pt x="147320" y="194310"/>
                </a:lnTo>
                <a:lnTo>
                  <a:pt x="146050" y="199389"/>
                </a:lnTo>
                <a:lnTo>
                  <a:pt x="140573" y="217050"/>
                </a:lnTo>
                <a:lnTo>
                  <a:pt x="133667" y="231139"/>
                </a:lnTo>
                <a:lnTo>
                  <a:pt x="125333" y="240466"/>
                </a:lnTo>
                <a:lnTo>
                  <a:pt x="115570" y="243839"/>
                </a:lnTo>
                <a:lnTo>
                  <a:pt x="132851" y="243839"/>
                </a:lnTo>
                <a:lnTo>
                  <a:pt x="151923" y="208756"/>
                </a:lnTo>
                <a:lnTo>
                  <a:pt x="154939" y="195579"/>
                </a:lnTo>
                <a:lnTo>
                  <a:pt x="154939" y="193039"/>
                </a:lnTo>
                <a:close/>
              </a:path>
              <a:path w="161290" h="251460">
                <a:moveTo>
                  <a:pt x="137159" y="90169"/>
                </a:moveTo>
                <a:lnTo>
                  <a:pt x="128329" y="91023"/>
                </a:lnTo>
                <a:lnTo>
                  <a:pt x="116998" y="95091"/>
                </a:lnTo>
                <a:lnTo>
                  <a:pt x="103048" y="104636"/>
                </a:lnTo>
                <a:lnTo>
                  <a:pt x="86359" y="121919"/>
                </a:lnTo>
                <a:lnTo>
                  <a:pt x="66039" y="141287"/>
                </a:lnTo>
                <a:lnTo>
                  <a:pt x="55999" y="149423"/>
                </a:lnTo>
                <a:lnTo>
                  <a:pt x="45720" y="154939"/>
                </a:lnTo>
                <a:lnTo>
                  <a:pt x="59911" y="154939"/>
                </a:lnTo>
                <a:lnTo>
                  <a:pt x="98742" y="118685"/>
                </a:lnTo>
                <a:lnTo>
                  <a:pt x="111125" y="107791"/>
                </a:lnTo>
                <a:lnTo>
                  <a:pt x="123507" y="100468"/>
                </a:lnTo>
                <a:lnTo>
                  <a:pt x="135889" y="97789"/>
                </a:lnTo>
                <a:lnTo>
                  <a:pt x="155516" y="97789"/>
                </a:lnTo>
                <a:lnTo>
                  <a:pt x="155416" y="97631"/>
                </a:lnTo>
                <a:lnTo>
                  <a:pt x="147895" y="92293"/>
                </a:lnTo>
                <a:lnTo>
                  <a:pt x="137159" y="90169"/>
                </a:lnTo>
                <a:close/>
              </a:path>
              <a:path w="161290" h="251460">
                <a:moveTo>
                  <a:pt x="155516" y="97789"/>
                </a:moveTo>
                <a:lnTo>
                  <a:pt x="139700" y="97789"/>
                </a:lnTo>
                <a:lnTo>
                  <a:pt x="144779" y="99060"/>
                </a:lnTo>
                <a:lnTo>
                  <a:pt x="147320" y="101600"/>
                </a:lnTo>
                <a:lnTo>
                  <a:pt x="148589" y="101600"/>
                </a:lnTo>
                <a:lnTo>
                  <a:pt x="148589" y="102869"/>
                </a:lnTo>
                <a:lnTo>
                  <a:pt x="137914" y="105132"/>
                </a:lnTo>
                <a:lnTo>
                  <a:pt x="131762" y="110489"/>
                </a:lnTo>
                <a:lnTo>
                  <a:pt x="128944" y="116800"/>
                </a:lnTo>
                <a:lnTo>
                  <a:pt x="128290" y="121761"/>
                </a:lnTo>
                <a:lnTo>
                  <a:pt x="128270" y="127000"/>
                </a:lnTo>
                <a:lnTo>
                  <a:pt x="132079" y="134619"/>
                </a:lnTo>
                <a:lnTo>
                  <a:pt x="142239" y="134619"/>
                </a:lnTo>
                <a:lnTo>
                  <a:pt x="148967" y="133191"/>
                </a:lnTo>
                <a:lnTo>
                  <a:pt x="155098" y="128904"/>
                </a:lnTo>
                <a:lnTo>
                  <a:pt x="159563" y="121761"/>
                </a:lnTo>
                <a:lnTo>
                  <a:pt x="161289" y="111760"/>
                </a:lnTo>
                <a:lnTo>
                  <a:pt x="159841" y="104636"/>
                </a:lnTo>
                <a:lnTo>
                  <a:pt x="155516" y="97789"/>
                </a:lnTo>
                <a:close/>
              </a:path>
            </a:pathLst>
          </a:custGeom>
          <a:solidFill>
            <a:srgbClr val="FF0000"/>
          </a:solidFill>
        </p:spPr>
        <p:txBody>
          <a:bodyPr wrap="square" lIns="0" tIns="0" rIns="0" bIns="0" rtlCol="0"/>
          <a:lstStyle/>
          <a:p>
            <a:endParaRPr sz="1632"/>
          </a:p>
        </p:txBody>
      </p:sp>
      <p:sp>
        <p:nvSpPr>
          <p:cNvPr id="42" name="object 42"/>
          <p:cNvSpPr/>
          <p:nvPr/>
        </p:nvSpPr>
        <p:spPr>
          <a:xfrm>
            <a:off x="7242647" y="2835715"/>
            <a:ext cx="128983" cy="215356"/>
          </a:xfrm>
          <a:custGeom>
            <a:avLst/>
            <a:gdLst/>
            <a:ahLst/>
            <a:cxnLst/>
            <a:rect l="l" t="t" r="r" b="b"/>
            <a:pathLst>
              <a:path w="142240" h="237489">
                <a:moveTo>
                  <a:pt x="107223" y="11429"/>
                </a:moveTo>
                <a:lnTo>
                  <a:pt x="62229" y="11429"/>
                </a:lnTo>
                <a:lnTo>
                  <a:pt x="82966" y="16430"/>
                </a:lnTo>
                <a:lnTo>
                  <a:pt x="97631" y="29527"/>
                </a:lnTo>
                <a:lnTo>
                  <a:pt x="106342" y="47863"/>
                </a:lnTo>
                <a:lnTo>
                  <a:pt x="109220" y="68579"/>
                </a:lnTo>
                <a:lnTo>
                  <a:pt x="106144" y="90169"/>
                </a:lnTo>
                <a:lnTo>
                  <a:pt x="86181" y="130016"/>
                </a:lnTo>
                <a:lnTo>
                  <a:pt x="3810" y="224789"/>
                </a:lnTo>
                <a:lnTo>
                  <a:pt x="0" y="228600"/>
                </a:lnTo>
                <a:lnTo>
                  <a:pt x="0" y="237489"/>
                </a:lnTo>
                <a:lnTo>
                  <a:pt x="132079" y="237489"/>
                </a:lnTo>
                <a:lnTo>
                  <a:pt x="136434" y="210819"/>
                </a:lnTo>
                <a:lnTo>
                  <a:pt x="26670" y="210819"/>
                </a:lnTo>
                <a:lnTo>
                  <a:pt x="64770" y="173989"/>
                </a:lnTo>
                <a:lnTo>
                  <a:pt x="100449" y="141803"/>
                </a:lnTo>
                <a:lnTo>
                  <a:pt x="124460" y="116522"/>
                </a:lnTo>
                <a:lnTo>
                  <a:pt x="137993" y="93622"/>
                </a:lnTo>
                <a:lnTo>
                  <a:pt x="142240" y="68579"/>
                </a:lnTo>
                <a:lnTo>
                  <a:pt x="136405" y="40719"/>
                </a:lnTo>
                <a:lnTo>
                  <a:pt x="120332" y="19050"/>
                </a:lnTo>
                <a:lnTo>
                  <a:pt x="107223" y="11429"/>
                </a:lnTo>
                <a:close/>
              </a:path>
              <a:path w="142240" h="237489">
                <a:moveTo>
                  <a:pt x="142240" y="175259"/>
                </a:moveTo>
                <a:lnTo>
                  <a:pt x="133350" y="175259"/>
                </a:lnTo>
                <a:lnTo>
                  <a:pt x="131980" y="183792"/>
                </a:lnTo>
                <a:lnTo>
                  <a:pt x="130016" y="193039"/>
                </a:lnTo>
                <a:lnTo>
                  <a:pt x="91440" y="210819"/>
                </a:lnTo>
                <a:lnTo>
                  <a:pt x="136434" y="210819"/>
                </a:lnTo>
                <a:lnTo>
                  <a:pt x="142240" y="175259"/>
                </a:lnTo>
                <a:close/>
              </a:path>
              <a:path w="142240" h="237489">
                <a:moveTo>
                  <a:pt x="66040" y="0"/>
                </a:moveTo>
                <a:lnTo>
                  <a:pt x="38576" y="5655"/>
                </a:lnTo>
                <a:lnTo>
                  <a:pt x="17779" y="20478"/>
                </a:lnTo>
                <a:lnTo>
                  <a:pt x="4603" y="41255"/>
                </a:lnTo>
                <a:lnTo>
                  <a:pt x="0" y="64769"/>
                </a:lnTo>
                <a:lnTo>
                  <a:pt x="2797" y="76517"/>
                </a:lnTo>
                <a:lnTo>
                  <a:pt x="9048" y="82550"/>
                </a:lnTo>
                <a:lnTo>
                  <a:pt x="15537" y="84772"/>
                </a:lnTo>
                <a:lnTo>
                  <a:pt x="19050" y="85089"/>
                </a:lnTo>
                <a:lnTo>
                  <a:pt x="24507" y="84077"/>
                </a:lnTo>
                <a:lnTo>
                  <a:pt x="13970" y="48259"/>
                </a:lnTo>
                <a:lnTo>
                  <a:pt x="21689" y="32325"/>
                </a:lnTo>
                <a:lnTo>
                  <a:pt x="32861" y="20796"/>
                </a:lnTo>
                <a:lnTo>
                  <a:pt x="46652" y="13791"/>
                </a:lnTo>
                <a:lnTo>
                  <a:pt x="62229" y="11429"/>
                </a:lnTo>
                <a:lnTo>
                  <a:pt x="107223" y="11429"/>
                </a:lnTo>
                <a:lnTo>
                  <a:pt x="96162" y="5000"/>
                </a:lnTo>
                <a:lnTo>
                  <a:pt x="66040" y="0"/>
                </a:lnTo>
                <a:close/>
              </a:path>
            </a:pathLst>
          </a:custGeom>
          <a:solidFill>
            <a:srgbClr val="FF0000"/>
          </a:solidFill>
        </p:spPr>
        <p:txBody>
          <a:bodyPr wrap="square" lIns="0" tIns="0" rIns="0" bIns="0" rtlCol="0"/>
          <a:lstStyle/>
          <a:p>
            <a:endParaRPr sz="1632"/>
          </a:p>
        </p:txBody>
      </p:sp>
      <p:sp>
        <p:nvSpPr>
          <p:cNvPr id="43" name="object 43"/>
          <p:cNvSpPr/>
          <p:nvPr/>
        </p:nvSpPr>
        <p:spPr>
          <a:xfrm>
            <a:off x="7484491" y="2952030"/>
            <a:ext cx="34549" cy="34549"/>
          </a:xfrm>
          <a:custGeom>
            <a:avLst/>
            <a:gdLst/>
            <a:ahLst/>
            <a:cxnLst/>
            <a:rect l="l" t="t" r="r" b="b"/>
            <a:pathLst>
              <a:path w="38100" h="38100">
                <a:moveTo>
                  <a:pt x="19050" y="0"/>
                </a:moveTo>
                <a:lnTo>
                  <a:pt x="11787" y="1547"/>
                </a:lnTo>
                <a:lnTo>
                  <a:pt x="5715" y="5715"/>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FF0000"/>
          </a:solidFill>
        </p:spPr>
        <p:txBody>
          <a:bodyPr wrap="square" lIns="0" tIns="0" rIns="0" bIns="0" rtlCol="0"/>
          <a:lstStyle/>
          <a:p>
            <a:endParaRPr sz="1632"/>
          </a:p>
        </p:txBody>
      </p:sp>
      <p:sp>
        <p:nvSpPr>
          <p:cNvPr id="44" name="object 44"/>
          <p:cNvSpPr/>
          <p:nvPr/>
        </p:nvSpPr>
        <p:spPr>
          <a:xfrm>
            <a:off x="7656084" y="3124200"/>
            <a:ext cx="43762" cy="0"/>
          </a:xfrm>
          <a:custGeom>
            <a:avLst/>
            <a:gdLst/>
            <a:ahLst/>
            <a:cxnLst/>
            <a:rect l="l" t="t" r="r" b="b"/>
            <a:pathLst>
              <a:path w="48259">
                <a:moveTo>
                  <a:pt x="0" y="0"/>
                </a:moveTo>
                <a:lnTo>
                  <a:pt x="48260" y="0"/>
                </a:lnTo>
              </a:path>
            </a:pathLst>
          </a:custGeom>
          <a:ln w="13970">
            <a:solidFill>
              <a:srgbClr val="FF0000"/>
            </a:solidFill>
          </a:ln>
        </p:spPr>
        <p:txBody>
          <a:bodyPr wrap="square" lIns="0" tIns="0" rIns="0" bIns="0" rtlCol="0"/>
          <a:lstStyle/>
          <a:p>
            <a:endParaRPr sz="1632"/>
          </a:p>
        </p:txBody>
      </p:sp>
      <p:sp>
        <p:nvSpPr>
          <p:cNvPr id="45" name="object 45"/>
          <p:cNvSpPr/>
          <p:nvPr/>
        </p:nvSpPr>
        <p:spPr>
          <a:xfrm>
            <a:off x="7662418" y="2820744"/>
            <a:ext cx="0" cy="297122"/>
          </a:xfrm>
          <a:custGeom>
            <a:avLst/>
            <a:gdLst/>
            <a:ahLst/>
            <a:cxnLst/>
            <a:rect l="l" t="t" r="r" b="b"/>
            <a:pathLst>
              <a:path h="327660">
                <a:moveTo>
                  <a:pt x="0" y="0"/>
                </a:moveTo>
                <a:lnTo>
                  <a:pt x="0" y="327660"/>
                </a:lnTo>
              </a:path>
            </a:pathLst>
          </a:custGeom>
          <a:ln w="13970">
            <a:solidFill>
              <a:srgbClr val="FF0000"/>
            </a:solidFill>
          </a:ln>
        </p:spPr>
        <p:txBody>
          <a:bodyPr wrap="square" lIns="0" tIns="0" rIns="0" bIns="0" rtlCol="0"/>
          <a:lstStyle/>
          <a:p>
            <a:endParaRPr sz="1632"/>
          </a:p>
        </p:txBody>
      </p:sp>
      <p:sp>
        <p:nvSpPr>
          <p:cNvPr id="46" name="object 46"/>
          <p:cNvSpPr/>
          <p:nvPr/>
        </p:nvSpPr>
        <p:spPr>
          <a:xfrm>
            <a:off x="7656084" y="2814410"/>
            <a:ext cx="43762" cy="0"/>
          </a:xfrm>
          <a:custGeom>
            <a:avLst/>
            <a:gdLst/>
            <a:ahLst/>
            <a:cxnLst/>
            <a:rect l="l" t="t" r="r" b="b"/>
            <a:pathLst>
              <a:path w="48259">
                <a:moveTo>
                  <a:pt x="0" y="0"/>
                </a:moveTo>
                <a:lnTo>
                  <a:pt x="48260" y="0"/>
                </a:lnTo>
              </a:path>
            </a:pathLst>
          </a:custGeom>
          <a:ln w="13969">
            <a:solidFill>
              <a:srgbClr val="FF0000"/>
            </a:solidFill>
          </a:ln>
        </p:spPr>
        <p:txBody>
          <a:bodyPr wrap="square" lIns="0" tIns="0" rIns="0" bIns="0" rtlCol="0"/>
          <a:lstStyle/>
          <a:p>
            <a:endParaRPr sz="1632"/>
          </a:p>
        </p:txBody>
      </p:sp>
      <p:sp>
        <p:nvSpPr>
          <p:cNvPr id="47" name="object 47"/>
          <p:cNvSpPr/>
          <p:nvPr/>
        </p:nvSpPr>
        <p:spPr>
          <a:xfrm>
            <a:off x="7715970" y="2907117"/>
            <a:ext cx="148561" cy="208446"/>
          </a:xfrm>
          <a:custGeom>
            <a:avLst/>
            <a:gdLst/>
            <a:ahLst/>
            <a:cxnLst/>
            <a:rect l="l" t="t" r="r" b="b"/>
            <a:pathLst>
              <a:path w="163829" h="229869">
                <a:moveTo>
                  <a:pt x="30479" y="176529"/>
                </a:moveTo>
                <a:lnTo>
                  <a:pt x="26670" y="176529"/>
                </a:lnTo>
                <a:lnTo>
                  <a:pt x="20280" y="177621"/>
                </a:lnTo>
                <a:lnTo>
                  <a:pt x="13652" y="181451"/>
                </a:lnTo>
                <a:lnTo>
                  <a:pt x="8453" y="188852"/>
                </a:lnTo>
                <a:lnTo>
                  <a:pt x="6350" y="200660"/>
                </a:lnTo>
                <a:lnTo>
                  <a:pt x="9267" y="212189"/>
                </a:lnTo>
                <a:lnTo>
                  <a:pt x="17303" y="221456"/>
                </a:lnTo>
                <a:lnTo>
                  <a:pt x="29388" y="227627"/>
                </a:lnTo>
                <a:lnTo>
                  <a:pt x="44450" y="229869"/>
                </a:lnTo>
                <a:lnTo>
                  <a:pt x="71655" y="224274"/>
                </a:lnTo>
                <a:lnTo>
                  <a:pt x="72868" y="223519"/>
                </a:lnTo>
                <a:lnTo>
                  <a:pt x="44450" y="223519"/>
                </a:lnTo>
                <a:lnTo>
                  <a:pt x="39032" y="223103"/>
                </a:lnTo>
                <a:lnTo>
                  <a:pt x="31591" y="221138"/>
                </a:lnTo>
                <a:lnTo>
                  <a:pt x="23911" y="216554"/>
                </a:lnTo>
                <a:lnTo>
                  <a:pt x="17779" y="208279"/>
                </a:lnTo>
                <a:lnTo>
                  <a:pt x="27940" y="208279"/>
                </a:lnTo>
                <a:lnTo>
                  <a:pt x="33020" y="204469"/>
                </a:lnTo>
                <a:lnTo>
                  <a:pt x="36829" y="200660"/>
                </a:lnTo>
                <a:lnTo>
                  <a:pt x="39370" y="195579"/>
                </a:lnTo>
                <a:lnTo>
                  <a:pt x="39370" y="177800"/>
                </a:lnTo>
                <a:lnTo>
                  <a:pt x="30479" y="176529"/>
                </a:lnTo>
                <a:close/>
              </a:path>
              <a:path w="163829" h="229869">
                <a:moveTo>
                  <a:pt x="131181" y="146050"/>
                </a:moveTo>
                <a:lnTo>
                  <a:pt x="107950" y="146050"/>
                </a:lnTo>
                <a:lnTo>
                  <a:pt x="104001" y="159404"/>
                </a:lnTo>
                <a:lnTo>
                  <a:pt x="99218" y="172878"/>
                </a:lnTo>
                <a:lnTo>
                  <a:pt x="76239" y="209053"/>
                </a:lnTo>
                <a:lnTo>
                  <a:pt x="44450" y="223519"/>
                </a:lnTo>
                <a:lnTo>
                  <a:pt x="72868" y="223519"/>
                </a:lnTo>
                <a:lnTo>
                  <a:pt x="96361" y="208914"/>
                </a:lnTo>
                <a:lnTo>
                  <a:pt x="116066" y="185935"/>
                </a:lnTo>
                <a:lnTo>
                  <a:pt x="128270" y="157480"/>
                </a:lnTo>
                <a:lnTo>
                  <a:pt x="131181" y="146050"/>
                </a:lnTo>
                <a:close/>
              </a:path>
              <a:path w="163829" h="229869">
                <a:moveTo>
                  <a:pt x="67786" y="8889"/>
                </a:moveTo>
                <a:lnTo>
                  <a:pt x="53340" y="8889"/>
                </a:lnTo>
                <a:lnTo>
                  <a:pt x="53340" y="19050"/>
                </a:lnTo>
                <a:lnTo>
                  <a:pt x="52903" y="25876"/>
                </a:lnTo>
                <a:lnTo>
                  <a:pt x="51752" y="32702"/>
                </a:lnTo>
                <a:lnTo>
                  <a:pt x="50125" y="39052"/>
                </a:lnTo>
                <a:lnTo>
                  <a:pt x="48259" y="44450"/>
                </a:lnTo>
                <a:lnTo>
                  <a:pt x="39191" y="69909"/>
                </a:lnTo>
                <a:lnTo>
                  <a:pt x="32861" y="90011"/>
                </a:lnTo>
                <a:lnTo>
                  <a:pt x="29150" y="106064"/>
                </a:lnTo>
                <a:lnTo>
                  <a:pt x="27940" y="119379"/>
                </a:lnTo>
                <a:lnTo>
                  <a:pt x="31650" y="139322"/>
                </a:lnTo>
                <a:lnTo>
                  <a:pt x="41433" y="152241"/>
                </a:lnTo>
                <a:lnTo>
                  <a:pt x="55264" y="159206"/>
                </a:lnTo>
                <a:lnTo>
                  <a:pt x="71120" y="161289"/>
                </a:lnTo>
                <a:lnTo>
                  <a:pt x="81339" y="160337"/>
                </a:lnTo>
                <a:lnTo>
                  <a:pt x="90963" y="157480"/>
                </a:lnTo>
                <a:lnTo>
                  <a:pt x="98091" y="153669"/>
                </a:lnTo>
                <a:lnTo>
                  <a:pt x="72390" y="153669"/>
                </a:lnTo>
                <a:lnTo>
                  <a:pt x="60979" y="151090"/>
                </a:lnTo>
                <a:lnTo>
                  <a:pt x="54451" y="144462"/>
                </a:lnTo>
                <a:lnTo>
                  <a:pt x="51494" y="135453"/>
                </a:lnTo>
                <a:lnTo>
                  <a:pt x="50800" y="125729"/>
                </a:lnTo>
                <a:lnTo>
                  <a:pt x="51970" y="111581"/>
                </a:lnTo>
                <a:lnTo>
                  <a:pt x="55403" y="95408"/>
                </a:lnTo>
                <a:lnTo>
                  <a:pt x="60979" y="76616"/>
                </a:lnTo>
                <a:lnTo>
                  <a:pt x="68579" y="54610"/>
                </a:lnTo>
                <a:lnTo>
                  <a:pt x="74295" y="39528"/>
                </a:lnTo>
                <a:lnTo>
                  <a:pt x="75723" y="34428"/>
                </a:lnTo>
                <a:lnTo>
                  <a:pt x="76200" y="29210"/>
                </a:lnTo>
                <a:lnTo>
                  <a:pt x="73957" y="18216"/>
                </a:lnTo>
                <a:lnTo>
                  <a:pt x="67786" y="8889"/>
                </a:lnTo>
                <a:close/>
              </a:path>
              <a:path w="163829" h="229869">
                <a:moveTo>
                  <a:pt x="158750" y="3810"/>
                </a:moveTo>
                <a:lnTo>
                  <a:pt x="149859" y="3810"/>
                </a:lnTo>
                <a:lnTo>
                  <a:pt x="144779" y="6350"/>
                </a:lnTo>
                <a:lnTo>
                  <a:pt x="140970" y="11429"/>
                </a:lnTo>
                <a:lnTo>
                  <a:pt x="140970" y="13969"/>
                </a:lnTo>
                <a:lnTo>
                  <a:pt x="138429" y="24129"/>
                </a:lnTo>
                <a:lnTo>
                  <a:pt x="135890" y="30479"/>
                </a:lnTo>
                <a:lnTo>
                  <a:pt x="133553" y="39528"/>
                </a:lnTo>
                <a:lnTo>
                  <a:pt x="130175" y="52268"/>
                </a:lnTo>
                <a:lnTo>
                  <a:pt x="128270" y="59689"/>
                </a:lnTo>
                <a:lnTo>
                  <a:pt x="113029" y="123189"/>
                </a:lnTo>
                <a:lnTo>
                  <a:pt x="109537" y="130095"/>
                </a:lnTo>
                <a:lnTo>
                  <a:pt x="101282" y="140334"/>
                </a:lnTo>
                <a:lnTo>
                  <a:pt x="88741" y="149621"/>
                </a:lnTo>
                <a:lnTo>
                  <a:pt x="72390" y="153669"/>
                </a:lnTo>
                <a:lnTo>
                  <a:pt x="98091" y="153669"/>
                </a:lnTo>
                <a:lnTo>
                  <a:pt x="99873" y="152717"/>
                </a:lnTo>
                <a:lnTo>
                  <a:pt x="107950" y="146050"/>
                </a:lnTo>
                <a:lnTo>
                  <a:pt x="131181" y="146050"/>
                </a:lnTo>
                <a:lnTo>
                  <a:pt x="162559" y="22860"/>
                </a:lnTo>
                <a:lnTo>
                  <a:pt x="163710" y="18256"/>
                </a:lnTo>
                <a:lnTo>
                  <a:pt x="163829" y="7619"/>
                </a:lnTo>
                <a:lnTo>
                  <a:pt x="158750" y="3810"/>
                </a:lnTo>
                <a:close/>
              </a:path>
              <a:path w="163829" h="229869">
                <a:moveTo>
                  <a:pt x="46990" y="0"/>
                </a:moveTo>
                <a:lnTo>
                  <a:pt x="25181" y="8175"/>
                </a:lnTo>
                <a:lnTo>
                  <a:pt x="10636" y="26352"/>
                </a:lnTo>
                <a:lnTo>
                  <a:pt x="2520" y="45005"/>
                </a:lnTo>
                <a:lnTo>
                  <a:pt x="0" y="54610"/>
                </a:lnTo>
                <a:lnTo>
                  <a:pt x="0" y="58419"/>
                </a:lnTo>
                <a:lnTo>
                  <a:pt x="7620" y="58419"/>
                </a:lnTo>
                <a:lnTo>
                  <a:pt x="10159" y="53339"/>
                </a:lnTo>
                <a:lnTo>
                  <a:pt x="17859" y="31928"/>
                </a:lnTo>
                <a:lnTo>
                  <a:pt x="26987" y="18256"/>
                </a:lnTo>
                <a:lnTo>
                  <a:pt x="36591" y="11013"/>
                </a:lnTo>
                <a:lnTo>
                  <a:pt x="45720" y="8889"/>
                </a:lnTo>
                <a:lnTo>
                  <a:pt x="67786" y="8889"/>
                </a:lnTo>
                <a:lnTo>
                  <a:pt x="58519" y="2420"/>
                </a:lnTo>
                <a:lnTo>
                  <a:pt x="46990" y="0"/>
                </a:lnTo>
                <a:close/>
              </a:path>
            </a:pathLst>
          </a:custGeom>
          <a:solidFill>
            <a:srgbClr val="FF0000"/>
          </a:solidFill>
        </p:spPr>
        <p:txBody>
          <a:bodyPr wrap="square" lIns="0" tIns="0" rIns="0" bIns="0" rtlCol="0"/>
          <a:lstStyle/>
          <a:p>
            <a:endParaRPr sz="1632"/>
          </a:p>
        </p:txBody>
      </p:sp>
      <p:sp>
        <p:nvSpPr>
          <p:cNvPr id="48" name="object 48"/>
          <p:cNvSpPr/>
          <p:nvPr/>
        </p:nvSpPr>
        <p:spPr>
          <a:xfrm>
            <a:off x="7881805" y="3124200"/>
            <a:ext cx="44914" cy="0"/>
          </a:xfrm>
          <a:custGeom>
            <a:avLst/>
            <a:gdLst/>
            <a:ahLst/>
            <a:cxnLst/>
            <a:rect l="l" t="t" r="r" b="b"/>
            <a:pathLst>
              <a:path w="49529">
                <a:moveTo>
                  <a:pt x="0" y="0"/>
                </a:moveTo>
                <a:lnTo>
                  <a:pt x="49529" y="0"/>
                </a:lnTo>
              </a:path>
            </a:pathLst>
          </a:custGeom>
          <a:ln w="13970">
            <a:solidFill>
              <a:srgbClr val="FF0000"/>
            </a:solidFill>
          </a:ln>
        </p:spPr>
        <p:txBody>
          <a:bodyPr wrap="square" lIns="0" tIns="0" rIns="0" bIns="0" rtlCol="0"/>
          <a:lstStyle/>
          <a:p>
            <a:endParaRPr sz="1632"/>
          </a:p>
        </p:txBody>
      </p:sp>
      <p:sp>
        <p:nvSpPr>
          <p:cNvPr id="49" name="object 49"/>
          <p:cNvSpPr/>
          <p:nvPr/>
        </p:nvSpPr>
        <p:spPr>
          <a:xfrm>
            <a:off x="7920385" y="2820744"/>
            <a:ext cx="0" cy="297122"/>
          </a:xfrm>
          <a:custGeom>
            <a:avLst/>
            <a:gdLst/>
            <a:ahLst/>
            <a:cxnLst/>
            <a:rect l="l" t="t" r="r" b="b"/>
            <a:pathLst>
              <a:path h="327660">
                <a:moveTo>
                  <a:pt x="0" y="0"/>
                </a:moveTo>
                <a:lnTo>
                  <a:pt x="0" y="327660"/>
                </a:lnTo>
              </a:path>
            </a:pathLst>
          </a:custGeom>
          <a:ln w="13969">
            <a:solidFill>
              <a:srgbClr val="FF0000"/>
            </a:solidFill>
          </a:ln>
        </p:spPr>
        <p:txBody>
          <a:bodyPr wrap="square" lIns="0" tIns="0" rIns="0" bIns="0" rtlCol="0"/>
          <a:lstStyle/>
          <a:p>
            <a:endParaRPr sz="1632"/>
          </a:p>
        </p:txBody>
      </p:sp>
      <p:sp>
        <p:nvSpPr>
          <p:cNvPr id="50" name="object 50"/>
          <p:cNvSpPr/>
          <p:nvPr/>
        </p:nvSpPr>
        <p:spPr>
          <a:xfrm>
            <a:off x="7881805" y="2814410"/>
            <a:ext cx="44914" cy="0"/>
          </a:xfrm>
          <a:custGeom>
            <a:avLst/>
            <a:gdLst/>
            <a:ahLst/>
            <a:cxnLst/>
            <a:rect l="l" t="t" r="r" b="b"/>
            <a:pathLst>
              <a:path w="49529">
                <a:moveTo>
                  <a:pt x="0" y="0"/>
                </a:moveTo>
                <a:lnTo>
                  <a:pt x="49529" y="0"/>
                </a:lnTo>
              </a:path>
            </a:pathLst>
          </a:custGeom>
          <a:ln w="13969">
            <a:solidFill>
              <a:srgbClr val="FF0000"/>
            </a:solidFill>
          </a:ln>
        </p:spPr>
        <p:txBody>
          <a:bodyPr wrap="square" lIns="0" tIns="0" rIns="0" bIns="0" rtlCol="0"/>
          <a:lstStyle/>
          <a:p>
            <a:endParaRPr sz="1632"/>
          </a:p>
        </p:txBody>
      </p:sp>
    </p:spTree>
    <p:extLst>
      <p:ext uri="{BB962C8B-B14F-4D97-AF65-F5344CB8AC3E}">
        <p14:creationId xmlns:p14="http://schemas.microsoft.com/office/powerpoint/2010/main" val="2000632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60660" y="2120739"/>
            <a:ext cx="127832" cy="214205"/>
          </a:xfrm>
          <a:custGeom>
            <a:avLst/>
            <a:gdLst/>
            <a:ahLst/>
            <a:cxnLst/>
            <a:rect l="l" t="t" r="r" b="b"/>
            <a:pathLst>
              <a:path w="140969" h="236219">
                <a:moveTo>
                  <a:pt x="106825" y="11430"/>
                </a:moveTo>
                <a:lnTo>
                  <a:pt x="60960" y="11430"/>
                </a:lnTo>
                <a:lnTo>
                  <a:pt x="81696" y="16252"/>
                </a:lnTo>
                <a:lnTo>
                  <a:pt x="96361" y="29051"/>
                </a:lnTo>
                <a:lnTo>
                  <a:pt x="105072" y="47327"/>
                </a:lnTo>
                <a:lnTo>
                  <a:pt x="107950" y="68580"/>
                </a:lnTo>
                <a:lnTo>
                  <a:pt x="105052" y="89455"/>
                </a:lnTo>
                <a:lnTo>
                  <a:pt x="85447" y="129301"/>
                </a:lnTo>
                <a:lnTo>
                  <a:pt x="3810" y="222250"/>
                </a:lnTo>
                <a:lnTo>
                  <a:pt x="0" y="226060"/>
                </a:lnTo>
                <a:lnTo>
                  <a:pt x="0" y="236220"/>
                </a:lnTo>
                <a:lnTo>
                  <a:pt x="130810" y="236220"/>
                </a:lnTo>
                <a:lnTo>
                  <a:pt x="135371" y="208280"/>
                </a:lnTo>
                <a:lnTo>
                  <a:pt x="26670" y="208280"/>
                </a:lnTo>
                <a:lnTo>
                  <a:pt x="63500" y="172720"/>
                </a:lnTo>
                <a:lnTo>
                  <a:pt x="99179" y="140374"/>
                </a:lnTo>
                <a:lnTo>
                  <a:pt x="123190" y="114935"/>
                </a:lnTo>
                <a:lnTo>
                  <a:pt x="136723" y="92352"/>
                </a:lnTo>
                <a:lnTo>
                  <a:pt x="140970" y="68580"/>
                </a:lnTo>
                <a:lnTo>
                  <a:pt x="135334" y="40719"/>
                </a:lnTo>
                <a:lnTo>
                  <a:pt x="119697" y="19050"/>
                </a:lnTo>
                <a:lnTo>
                  <a:pt x="106825" y="11430"/>
                </a:lnTo>
                <a:close/>
              </a:path>
              <a:path w="140969" h="236219">
                <a:moveTo>
                  <a:pt x="140970" y="173990"/>
                </a:moveTo>
                <a:lnTo>
                  <a:pt x="132080" y="173990"/>
                </a:lnTo>
                <a:lnTo>
                  <a:pt x="130889" y="182522"/>
                </a:lnTo>
                <a:lnTo>
                  <a:pt x="129222" y="191770"/>
                </a:lnTo>
                <a:lnTo>
                  <a:pt x="90170" y="208280"/>
                </a:lnTo>
                <a:lnTo>
                  <a:pt x="135371" y="208280"/>
                </a:lnTo>
                <a:lnTo>
                  <a:pt x="140970" y="173990"/>
                </a:lnTo>
                <a:close/>
              </a:path>
              <a:path w="140969" h="236219">
                <a:moveTo>
                  <a:pt x="66040" y="0"/>
                </a:moveTo>
                <a:lnTo>
                  <a:pt x="38576" y="5476"/>
                </a:lnTo>
                <a:lnTo>
                  <a:pt x="17779" y="20002"/>
                </a:lnTo>
                <a:lnTo>
                  <a:pt x="4603" y="40719"/>
                </a:lnTo>
                <a:lnTo>
                  <a:pt x="0" y="64770"/>
                </a:lnTo>
                <a:lnTo>
                  <a:pt x="2797" y="75783"/>
                </a:lnTo>
                <a:lnTo>
                  <a:pt x="9048" y="81438"/>
                </a:lnTo>
                <a:lnTo>
                  <a:pt x="15537" y="83522"/>
                </a:lnTo>
                <a:lnTo>
                  <a:pt x="19050" y="83820"/>
                </a:lnTo>
                <a:lnTo>
                  <a:pt x="24507" y="82807"/>
                </a:lnTo>
                <a:lnTo>
                  <a:pt x="13970" y="46990"/>
                </a:lnTo>
                <a:lnTo>
                  <a:pt x="21669" y="31789"/>
                </a:lnTo>
                <a:lnTo>
                  <a:pt x="32702" y="20637"/>
                </a:lnTo>
                <a:lnTo>
                  <a:pt x="46116" y="13771"/>
                </a:lnTo>
                <a:lnTo>
                  <a:pt x="60960" y="11430"/>
                </a:lnTo>
                <a:lnTo>
                  <a:pt x="106825" y="11430"/>
                </a:lnTo>
                <a:lnTo>
                  <a:pt x="95964" y="5000"/>
                </a:lnTo>
                <a:lnTo>
                  <a:pt x="66040" y="0"/>
                </a:lnTo>
                <a:close/>
              </a:path>
              <a:path w="140969" h="236219">
                <a:moveTo>
                  <a:pt x="17780" y="45720"/>
                </a:moveTo>
                <a:lnTo>
                  <a:pt x="15240" y="45720"/>
                </a:lnTo>
                <a:lnTo>
                  <a:pt x="13970" y="46990"/>
                </a:lnTo>
                <a:lnTo>
                  <a:pt x="23911" y="46990"/>
                </a:lnTo>
                <a:lnTo>
                  <a:pt x="17780" y="45720"/>
                </a:lnTo>
                <a:close/>
              </a:path>
            </a:pathLst>
          </a:custGeom>
          <a:solidFill>
            <a:srgbClr val="000000"/>
          </a:solidFill>
        </p:spPr>
        <p:txBody>
          <a:bodyPr wrap="square" lIns="0" tIns="0" rIns="0" bIns="0" rtlCol="0"/>
          <a:lstStyle/>
          <a:p>
            <a:endParaRPr sz="1632"/>
          </a:p>
        </p:txBody>
      </p:sp>
      <p:sp>
        <p:nvSpPr>
          <p:cNvPr id="3" name="object 3"/>
          <p:cNvSpPr/>
          <p:nvPr/>
        </p:nvSpPr>
        <p:spPr>
          <a:xfrm>
            <a:off x="1813829" y="2192142"/>
            <a:ext cx="160078" cy="145106"/>
          </a:xfrm>
          <a:custGeom>
            <a:avLst/>
            <a:gdLst/>
            <a:ahLst/>
            <a:cxnLst/>
            <a:rect l="l" t="t" r="r" b="b"/>
            <a:pathLst>
              <a:path w="176530" h="160019">
                <a:moveTo>
                  <a:pt x="25400" y="116839"/>
                </a:moveTo>
                <a:lnTo>
                  <a:pt x="19050" y="116839"/>
                </a:lnTo>
                <a:lnTo>
                  <a:pt x="11787" y="118407"/>
                </a:lnTo>
                <a:lnTo>
                  <a:pt x="5714" y="122713"/>
                </a:lnTo>
                <a:lnTo>
                  <a:pt x="1547" y="129162"/>
                </a:lnTo>
                <a:lnTo>
                  <a:pt x="0" y="137159"/>
                </a:lnTo>
                <a:lnTo>
                  <a:pt x="3016" y="147161"/>
                </a:lnTo>
                <a:lnTo>
                  <a:pt x="10795" y="154304"/>
                </a:lnTo>
                <a:lnTo>
                  <a:pt x="21431" y="158591"/>
                </a:lnTo>
                <a:lnTo>
                  <a:pt x="33019" y="160019"/>
                </a:lnTo>
                <a:lnTo>
                  <a:pt x="48974" y="156209"/>
                </a:lnTo>
                <a:lnTo>
                  <a:pt x="54160" y="152400"/>
                </a:lnTo>
                <a:lnTo>
                  <a:pt x="22860" y="152400"/>
                </a:lnTo>
                <a:lnTo>
                  <a:pt x="16510" y="147319"/>
                </a:lnTo>
                <a:lnTo>
                  <a:pt x="25400" y="146050"/>
                </a:lnTo>
                <a:lnTo>
                  <a:pt x="33019" y="138429"/>
                </a:lnTo>
                <a:lnTo>
                  <a:pt x="33019" y="118109"/>
                </a:lnTo>
                <a:lnTo>
                  <a:pt x="25400" y="116839"/>
                </a:lnTo>
                <a:close/>
              </a:path>
              <a:path w="176530" h="160019">
                <a:moveTo>
                  <a:pt x="90843" y="133350"/>
                </a:moveTo>
                <a:lnTo>
                  <a:pt x="71119" y="133350"/>
                </a:lnTo>
                <a:lnTo>
                  <a:pt x="75644" y="143410"/>
                </a:lnTo>
                <a:lnTo>
                  <a:pt x="83502" y="151923"/>
                </a:lnTo>
                <a:lnTo>
                  <a:pt x="94694" y="157817"/>
                </a:lnTo>
                <a:lnTo>
                  <a:pt x="109219" y="160019"/>
                </a:lnTo>
                <a:lnTo>
                  <a:pt x="132953" y="152737"/>
                </a:lnTo>
                <a:lnTo>
                  <a:pt x="133307" y="152400"/>
                </a:lnTo>
                <a:lnTo>
                  <a:pt x="110489" y="152400"/>
                </a:lnTo>
                <a:lnTo>
                  <a:pt x="101421" y="150415"/>
                </a:lnTo>
                <a:lnTo>
                  <a:pt x="95091" y="145097"/>
                </a:lnTo>
                <a:lnTo>
                  <a:pt x="91380" y="137398"/>
                </a:lnTo>
                <a:lnTo>
                  <a:pt x="90843" y="133350"/>
                </a:lnTo>
                <a:close/>
              </a:path>
              <a:path w="176530" h="160019">
                <a:moveTo>
                  <a:pt x="91741" y="7619"/>
                </a:moveTo>
                <a:lnTo>
                  <a:pt x="68580" y="7619"/>
                </a:lnTo>
                <a:lnTo>
                  <a:pt x="73699" y="8334"/>
                </a:lnTo>
                <a:lnTo>
                  <a:pt x="80010" y="11429"/>
                </a:lnTo>
                <a:lnTo>
                  <a:pt x="85367" y="18335"/>
                </a:lnTo>
                <a:lnTo>
                  <a:pt x="87630" y="30479"/>
                </a:lnTo>
                <a:lnTo>
                  <a:pt x="86479" y="41255"/>
                </a:lnTo>
                <a:lnTo>
                  <a:pt x="76914" y="82986"/>
                </a:lnTo>
                <a:lnTo>
                  <a:pt x="62666" y="130432"/>
                </a:lnTo>
                <a:lnTo>
                  <a:pt x="33019" y="152400"/>
                </a:lnTo>
                <a:lnTo>
                  <a:pt x="54160" y="152400"/>
                </a:lnTo>
                <a:lnTo>
                  <a:pt x="60642" y="147637"/>
                </a:lnTo>
                <a:lnTo>
                  <a:pt x="68024" y="138588"/>
                </a:lnTo>
                <a:lnTo>
                  <a:pt x="71119" y="133350"/>
                </a:lnTo>
                <a:lnTo>
                  <a:pt x="90843" y="133350"/>
                </a:lnTo>
                <a:lnTo>
                  <a:pt x="90169" y="128269"/>
                </a:lnTo>
                <a:lnTo>
                  <a:pt x="90447" y="122971"/>
                </a:lnTo>
                <a:lnTo>
                  <a:pt x="91439" y="116363"/>
                </a:lnTo>
                <a:lnTo>
                  <a:pt x="93384" y="108088"/>
                </a:lnTo>
                <a:lnTo>
                  <a:pt x="96519" y="97789"/>
                </a:lnTo>
                <a:lnTo>
                  <a:pt x="107950" y="48259"/>
                </a:lnTo>
                <a:lnTo>
                  <a:pt x="111005" y="38159"/>
                </a:lnTo>
                <a:lnTo>
                  <a:pt x="116220" y="26669"/>
                </a:lnTo>
                <a:lnTo>
                  <a:pt x="106680" y="26669"/>
                </a:lnTo>
                <a:lnTo>
                  <a:pt x="98405" y="12858"/>
                </a:lnTo>
                <a:lnTo>
                  <a:pt x="91741" y="7619"/>
                </a:lnTo>
                <a:close/>
              </a:path>
              <a:path w="176530" h="160019">
                <a:moveTo>
                  <a:pt x="165100" y="102869"/>
                </a:moveTo>
                <a:lnTo>
                  <a:pt x="157480" y="102869"/>
                </a:lnTo>
                <a:lnTo>
                  <a:pt x="156210" y="105409"/>
                </a:lnTo>
                <a:lnTo>
                  <a:pt x="145672" y="128825"/>
                </a:lnTo>
                <a:lnTo>
                  <a:pt x="132873" y="143192"/>
                </a:lnTo>
                <a:lnTo>
                  <a:pt x="120312" y="150415"/>
                </a:lnTo>
                <a:lnTo>
                  <a:pt x="110489" y="152400"/>
                </a:lnTo>
                <a:lnTo>
                  <a:pt x="133307" y="152400"/>
                </a:lnTo>
                <a:lnTo>
                  <a:pt x="150494" y="136048"/>
                </a:lnTo>
                <a:lnTo>
                  <a:pt x="161369" y="117693"/>
                </a:lnTo>
                <a:lnTo>
                  <a:pt x="165100" y="105409"/>
                </a:lnTo>
                <a:lnTo>
                  <a:pt x="165100" y="102869"/>
                </a:lnTo>
                <a:close/>
              </a:path>
              <a:path w="176530" h="160019">
                <a:moveTo>
                  <a:pt x="68580" y="0"/>
                </a:moveTo>
                <a:lnTo>
                  <a:pt x="44112" y="7084"/>
                </a:lnTo>
                <a:lnTo>
                  <a:pt x="26193" y="23336"/>
                </a:lnTo>
                <a:lnTo>
                  <a:pt x="15180" y="41255"/>
                </a:lnTo>
                <a:lnTo>
                  <a:pt x="11430" y="53339"/>
                </a:lnTo>
                <a:lnTo>
                  <a:pt x="11430" y="58419"/>
                </a:lnTo>
                <a:lnTo>
                  <a:pt x="17780" y="58419"/>
                </a:lnTo>
                <a:lnTo>
                  <a:pt x="19050" y="57150"/>
                </a:lnTo>
                <a:lnTo>
                  <a:pt x="20319" y="53339"/>
                </a:lnTo>
                <a:lnTo>
                  <a:pt x="31432" y="30658"/>
                </a:lnTo>
                <a:lnTo>
                  <a:pt x="44450" y="16668"/>
                </a:lnTo>
                <a:lnTo>
                  <a:pt x="57467" y="9584"/>
                </a:lnTo>
                <a:lnTo>
                  <a:pt x="68580" y="7619"/>
                </a:lnTo>
                <a:lnTo>
                  <a:pt x="91741" y="7619"/>
                </a:lnTo>
                <a:lnTo>
                  <a:pt x="88106" y="4762"/>
                </a:lnTo>
                <a:lnTo>
                  <a:pt x="77569" y="952"/>
                </a:lnTo>
                <a:lnTo>
                  <a:pt x="68580" y="0"/>
                </a:lnTo>
                <a:close/>
              </a:path>
              <a:path w="176530" h="160019">
                <a:moveTo>
                  <a:pt x="167833" y="7619"/>
                </a:moveTo>
                <a:lnTo>
                  <a:pt x="153669" y="7619"/>
                </a:lnTo>
                <a:lnTo>
                  <a:pt x="161289" y="11429"/>
                </a:lnTo>
                <a:lnTo>
                  <a:pt x="151130" y="13969"/>
                </a:lnTo>
                <a:lnTo>
                  <a:pt x="144780" y="22859"/>
                </a:lnTo>
                <a:lnTo>
                  <a:pt x="144780" y="36829"/>
                </a:lnTo>
                <a:lnTo>
                  <a:pt x="148589" y="43179"/>
                </a:lnTo>
                <a:lnTo>
                  <a:pt x="157480" y="43179"/>
                </a:lnTo>
                <a:lnTo>
                  <a:pt x="163671" y="41969"/>
                </a:lnTo>
                <a:lnTo>
                  <a:pt x="169862" y="38258"/>
                </a:lnTo>
                <a:lnTo>
                  <a:pt x="174625" y="31928"/>
                </a:lnTo>
                <a:lnTo>
                  <a:pt x="176530" y="22859"/>
                </a:lnTo>
                <a:lnTo>
                  <a:pt x="172977" y="11787"/>
                </a:lnTo>
                <a:lnTo>
                  <a:pt x="167833" y="7619"/>
                </a:lnTo>
                <a:close/>
              </a:path>
              <a:path w="176530" h="160019">
                <a:moveTo>
                  <a:pt x="143510" y="0"/>
                </a:moveTo>
                <a:lnTo>
                  <a:pt x="129897" y="3095"/>
                </a:lnTo>
                <a:lnTo>
                  <a:pt x="119380" y="10477"/>
                </a:lnTo>
                <a:lnTo>
                  <a:pt x="111720" y="19288"/>
                </a:lnTo>
                <a:lnTo>
                  <a:pt x="106680" y="26669"/>
                </a:lnTo>
                <a:lnTo>
                  <a:pt x="116220" y="26669"/>
                </a:lnTo>
                <a:lnTo>
                  <a:pt x="117157" y="24606"/>
                </a:lnTo>
                <a:lnTo>
                  <a:pt x="127595" y="12719"/>
                </a:lnTo>
                <a:lnTo>
                  <a:pt x="143510" y="7619"/>
                </a:lnTo>
                <a:lnTo>
                  <a:pt x="167833" y="7619"/>
                </a:lnTo>
                <a:lnTo>
                  <a:pt x="164306" y="4762"/>
                </a:lnTo>
                <a:lnTo>
                  <a:pt x="153491" y="1071"/>
                </a:lnTo>
                <a:lnTo>
                  <a:pt x="143510" y="0"/>
                </a:lnTo>
                <a:close/>
              </a:path>
            </a:pathLst>
          </a:custGeom>
          <a:solidFill>
            <a:srgbClr val="000000"/>
          </a:solidFill>
        </p:spPr>
        <p:txBody>
          <a:bodyPr wrap="square" lIns="0" tIns="0" rIns="0" bIns="0" rtlCol="0"/>
          <a:lstStyle/>
          <a:p>
            <a:endParaRPr sz="1632"/>
          </a:p>
        </p:txBody>
      </p:sp>
      <p:sp>
        <p:nvSpPr>
          <p:cNvPr id="4" name="object 4"/>
          <p:cNvSpPr/>
          <p:nvPr/>
        </p:nvSpPr>
        <p:spPr>
          <a:xfrm>
            <a:off x="2120164" y="1945690"/>
            <a:ext cx="110557" cy="157774"/>
          </a:xfrm>
          <a:custGeom>
            <a:avLst/>
            <a:gdLst/>
            <a:ahLst/>
            <a:cxnLst/>
            <a:rect l="l" t="t" r="r" b="b"/>
            <a:pathLst>
              <a:path w="121919" h="173989">
                <a:moveTo>
                  <a:pt x="59690" y="0"/>
                </a:moveTo>
                <a:lnTo>
                  <a:pt x="57150" y="0"/>
                </a:lnTo>
                <a:lnTo>
                  <a:pt x="50740" y="396"/>
                </a:lnTo>
                <a:lnTo>
                  <a:pt x="31253" y="2143"/>
                </a:lnTo>
                <a:lnTo>
                  <a:pt x="24130" y="2539"/>
                </a:lnTo>
                <a:lnTo>
                  <a:pt x="19050" y="2539"/>
                </a:lnTo>
                <a:lnTo>
                  <a:pt x="19050" y="12700"/>
                </a:lnTo>
                <a:lnTo>
                  <a:pt x="38100" y="12700"/>
                </a:lnTo>
                <a:lnTo>
                  <a:pt x="38100" y="17780"/>
                </a:lnTo>
                <a:lnTo>
                  <a:pt x="36830" y="17780"/>
                </a:lnTo>
                <a:lnTo>
                  <a:pt x="36830" y="21589"/>
                </a:lnTo>
                <a:lnTo>
                  <a:pt x="1269" y="161289"/>
                </a:lnTo>
                <a:lnTo>
                  <a:pt x="0" y="165100"/>
                </a:lnTo>
                <a:lnTo>
                  <a:pt x="0" y="170180"/>
                </a:lnTo>
                <a:lnTo>
                  <a:pt x="2540" y="173989"/>
                </a:lnTo>
                <a:lnTo>
                  <a:pt x="15240" y="173989"/>
                </a:lnTo>
                <a:lnTo>
                  <a:pt x="20319" y="163830"/>
                </a:lnTo>
                <a:lnTo>
                  <a:pt x="31243" y="122396"/>
                </a:lnTo>
                <a:lnTo>
                  <a:pt x="33019" y="115570"/>
                </a:lnTo>
                <a:lnTo>
                  <a:pt x="68024" y="115570"/>
                </a:lnTo>
                <a:lnTo>
                  <a:pt x="67310" y="115093"/>
                </a:lnTo>
                <a:lnTo>
                  <a:pt x="53816" y="111422"/>
                </a:lnTo>
                <a:lnTo>
                  <a:pt x="43180" y="110489"/>
                </a:lnTo>
                <a:lnTo>
                  <a:pt x="48288" y="106680"/>
                </a:lnTo>
                <a:lnTo>
                  <a:pt x="34290" y="106680"/>
                </a:lnTo>
                <a:lnTo>
                  <a:pt x="59690" y="7620"/>
                </a:lnTo>
                <a:lnTo>
                  <a:pt x="60960" y="3810"/>
                </a:lnTo>
                <a:lnTo>
                  <a:pt x="60960" y="2539"/>
                </a:lnTo>
                <a:lnTo>
                  <a:pt x="59690" y="0"/>
                </a:lnTo>
                <a:close/>
              </a:path>
              <a:path w="121919" h="173989">
                <a:moveTo>
                  <a:pt x="68024" y="115570"/>
                </a:moveTo>
                <a:lnTo>
                  <a:pt x="33019" y="115570"/>
                </a:lnTo>
                <a:lnTo>
                  <a:pt x="44747" y="118209"/>
                </a:lnTo>
                <a:lnTo>
                  <a:pt x="54451" y="122396"/>
                </a:lnTo>
                <a:lnTo>
                  <a:pt x="61059" y="128250"/>
                </a:lnTo>
                <a:lnTo>
                  <a:pt x="63500" y="135889"/>
                </a:lnTo>
                <a:lnTo>
                  <a:pt x="63500" y="140970"/>
                </a:lnTo>
                <a:lnTo>
                  <a:pt x="62230" y="144780"/>
                </a:lnTo>
                <a:lnTo>
                  <a:pt x="62230" y="149860"/>
                </a:lnTo>
                <a:lnTo>
                  <a:pt x="64611" y="160595"/>
                </a:lnTo>
                <a:lnTo>
                  <a:pt x="70802" y="168116"/>
                </a:lnTo>
                <a:lnTo>
                  <a:pt x="79375" y="172541"/>
                </a:lnTo>
                <a:lnTo>
                  <a:pt x="88900" y="173989"/>
                </a:lnTo>
                <a:lnTo>
                  <a:pt x="103842" y="168235"/>
                </a:lnTo>
                <a:lnTo>
                  <a:pt x="104281" y="167639"/>
                </a:lnTo>
                <a:lnTo>
                  <a:pt x="82550" y="167639"/>
                </a:lnTo>
                <a:lnTo>
                  <a:pt x="81280" y="161289"/>
                </a:lnTo>
                <a:lnTo>
                  <a:pt x="81280" y="143510"/>
                </a:lnTo>
                <a:lnTo>
                  <a:pt x="82550" y="143510"/>
                </a:lnTo>
                <a:lnTo>
                  <a:pt x="83819" y="139700"/>
                </a:lnTo>
                <a:lnTo>
                  <a:pt x="83819" y="135889"/>
                </a:lnTo>
                <a:lnTo>
                  <a:pt x="78898" y="122812"/>
                </a:lnTo>
                <a:lnTo>
                  <a:pt x="68024" y="115570"/>
                </a:lnTo>
                <a:close/>
              </a:path>
              <a:path w="121919" h="173989">
                <a:moveTo>
                  <a:pt x="119380" y="133350"/>
                </a:moveTo>
                <a:lnTo>
                  <a:pt x="113030" y="133350"/>
                </a:lnTo>
                <a:lnTo>
                  <a:pt x="111760" y="134620"/>
                </a:lnTo>
                <a:lnTo>
                  <a:pt x="110490" y="139700"/>
                </a:lnTo>
                <a:lnTo>
                  <a:pt x="107850" y="148351"/>
                </a:lnTo>
                <a:lnTo>
                  <a:pt x="103663" y="157479"/>
                </a:lnTo>
                <a:lnTo>
                  <a:pt x="97809" y="164703"/>
                </a:lnTo>
                <a:lnTo>
                  <a:pt x="90169" y="167639"/>
                </a:lnTo>
                <a:lnTo>
                  <a:pt x="104281" y="167639"/>
                </a:lnTo>
                <a:lnTo>
                  <a:pt x="113188" y="155575"/>
                </a:lnTo>
                <a:lnTo>
                  <a:pt x="118010" y="142914"/>
                </a:lnTo>
                <a:lnTo>
                  <a:pt x="119380" y="137160"/>
                </a:lnTo>
                <a:lnTo>
                  <a:pt x="119380" y="133350"/>
                </a:lnTo>
                <a:close/>
              </a:path>
              <a:path w="121919" h="173989">
                <a:moveTo>
                  <a:pt x="115569" y="63500"/>
                </a:moveTo>
                <a:lnTo>
                  <a:pt x="102869" y="63500"/>
                </a:lnTo>
                <a:lnTo>
                  <a:pt x="92610" y="65087"/>
                </a:lnTo>
                <a:lnTo>
                  <a:pt x="82708" y="69532"/>
                </a:lnTo>
                <a:lnTo>
                  <a:pt x="73044" y="76358"/>
                </a:lnTo>
                <a:lnTo>
                  <a:pt x="63500" y="85089"/>
                </a:lnTo>
                <a:lnTo>
                  <a:pt x="55542" y="92035"/>
                </a:lnTo>
                <a:lnTo>
                  <a:pt x="48418" y="97789"/>
                </a:lnTo>
                <a:lnTo>
                  <a:pt x="41532" y="102592"/>
                </a:lnTo>
                <a:lnTo>
                  <a:pt x="34290" y="106680"/>
                </a:lnTo>
                <a:lnTo>
                  <a:pt x="48288" y="106680"/>
                </a:lnTo>
                <a:lnTo>
                  <a:pt x="49033" y="106124"/>
                </a:lnTo>
                <a:lnTo>
                  <a:pt x="54768" y="101282"/>
                </a:lnTo>
                <a:lnTo>
                  <a:pt x="59789" y="96916"/>
                </a:lnTo>
                <a:lnTo>
                  <a:pt x="63500" y="93980"/>
                </a:lnTo>
                <a:lnTo>
                  <a:pt x="73044" y="85387"/>
                </a:lnTo>
                <a:lnTo>
                  <a:pt x="82708" y="77628"/>
                </a:lnTo>
                <a:lnTo>
                  <a:pt x="92610" y="72012"/>
                </a:lnTo>
                <a:lnTo>
                  <a:pt x="102869" y="69850"/>
                </a:lnTo>
                <a:lnTo>
                  <a:pt x="120105" y="69850"/>
                </a:lnTo>
                <a:lnTo>
                  <a:pt x="115569" y="63500"/>
                </a:lnTo>
                <a:close/>
              </a:path>
              <a:path w="121919" h="173989">
                <a:moveTo>
                  <a:pt x="120105" y="69850"/>
                </a:moveTo>
                <a:lnTo>
                  <a:pt x="105410" y="69850"/>
                </a:lnTo>
                <a:lnTo>
                  <a:pt x="109219" y="71120"/>
                </a:lnTo>
                <a:lnTo>
                  <a:pt x="110490" y="72389"/>
                </a:lnTo>
                <a:lnTo>
                  <a:pt x="100330" y="74930"/>
                </a:lnTo>
                <a:lnTo>
                  <a:pt x="97790" y="82550"/>
                </a:lnTo>
                <a:lnTo>
                  <a:pt x="97790" y="92710"/>
                </a:lnTo>
                <a:lnTo>
                  <a:pt x="101600" y="96520"/>
                </a:lnTo>
                <a:lnTo>
                  <a:pt x="115569" y="96520"/>
                </a:lnTo>
                <a:lnTo>
                  <a:pt x="121919" y="91439"/>
                </a:lnTo>
                <a:lnTo>
                  <a:pt x="121919" y="72389"/>
                </a:lnTo>
                <a:lnTo>
                  <a:pt x="120105" y="69850"/>
                </a:lnTo>
                <a:close/>
              </a:path>
            </a:pathLst>
          </a:custGeom>
          <a:solidFill>
            <a:srgbClr val="000000"/>
          </a:solidFill>
        </p:spPr>
        <p:txBody>
          <a:bodyPr wrap="square" lIns="0" tIns="0" rIns="0" bIns="0" rtlCol="0"/>
          <a:lstStyle/>
          <a:p>
            <a:endParaRPr sz="1632"/>
          </a:p>
        </p:txBody>
      </p:sp>
      <p:sp>
        <p:nvSpPr>
          <p:cNvPr id="5" name="object 5"/>
          <p:cNvSpPr/>
          <p:nvPr/>
        </p:nvSpPr>
        <p:spPr>
          <a:xfrm>
            <a:off x="2268725" y="1952601"/>
            <a:ext cx="82918" cy="148561"/>
          </a:xfrm>
          <a:custGeom>
            <a:avLst/>
            <a:gdLst/>
            <a:ahLst/>
            <a:cxnLst/>
            <a:rect l="l" t="t" r="r" b="b"/>
            <a:pathLst>
              <a:path w="91439" h="163830">
                <a:moveTo>
                  <a:pt x="91439" y="156210"/>
                </a:moveTo>
                <a:lnTo>
                  <a:pt x="2539" y="156210"/>
                </a:lnTo>
                <a:lnTo>
                  <a:pt x="2539" y="163829"/>
                </a:lnTo>
                <a:lnTo>
                  <a:pt x="91439" y="163829"/>
                </a:lnTo>
                <a:lnTo>
                  <a:pt x="91439" y="156210"/>
                </a:lnTo>
                <a:close/>
              </a:path>
              <a:path w="91439" h="163830">
                <a:moveTo>
                  <a:pt x="57150" y="17779"/>
                </a:moveTo>
                <a:lnTo>
                  <a:pt x="36830" y="17779"/>
                </a:lnTo>
                <a:lnTo>
                  <a:pt x="36830" y="143510"/>
                </a:lnTo>
                <a:lnTo>
                  <a:pt x="36433" y="149244"/>
                </a:lnTo>
                <a:lnTo>
                  <a:pt x="33655" y="153193"/>
                </a:lnTo>
                <a:lnTo>
                  <a:pt x="26114" y="155475"/>
                </a:lnTo>
                <a:lnTo>
                  <a:pt x="11430" y="156210"/>
                </a:lnTo>
                <a:lnTo>
                  <a:pt x="81280" y="156210"/>
                </a:lnTo>
                <a:lnTo>
                  <a:pt x="67329" y="155475"/>
                </a:lnTo>
                <a:lnTo>
                  <a:pt x="60166" y="153193"/>
                </a:lnTo>
                <a:lnTo>
                  <a:pt x="57527" y="149244"/>
                </a:lnTo>
                <a:lnTo>
                  <a:pt x="57150" y="143510"/>
                </a:lnTo>
                <a:lnTo>
                  <a:pt x="57150" y="17779"/>
                </a:lnTo>
                <a:close/>
              </a:path>
              <a:path w="91439" h="163830">
                <a:moveTo>
                  <a:pt x="57150" y="0"/>
                </a:moveTo>
                <a:lnTo>
                  <a:pt x="48260" y="0"/>
                </a:lnTo>
                <a:lnTo>
                  <a:pt x="35718" y="9009"/>
                </a:lnTo>
                <a:lnTo>
                  <a:pt x="22225" y="13970"/>
                </a:lnTo>
                <a:lnTo>
                  <a:pt x="9683" y="16073"/>
                </a:lnTo>
                <a:lnTo>
                  <a:pt x="0" y="16510"/>
                </a:lnTo>
                <a:lnTo>
                  <a:pt x="0" y="25400"/>
                </a:lnTo>
                <a:lnTo>
                  <a:pt x="6469" y="25280"/>
                </a:lnTo>
                <a:lnTo>
                  <a:pt x="15557" y="24447"/>
                </a:lnTo>
                <a:lnTo>
                  <a:pt x="26074" y="22185"/>
                </a:lnTo>
                <a:lnTo>
                  <a:pt x="36830" y="17779"/>
                </a:lnTo>
                <a:lnTo>
                  <a:pt x="57150" y="17779"/>
                </a:lnTo>
                <a:lnTo>
                  <a:pt x="57150" y="0"/>
                </a:lnTo>
                <a:close/>
              </a:path>
            </a:pathLst>
          </a:custGeom>
          <a:solidFill>
            <a:srgbClr val="000000"/>
          </a:solidFill>
        </p:spPr>
        <p:txBody>
          <a:bodyPr wrap="square" lIns="0" tIns="0" rIns="0" bIns="0" rtlCol="0"/>
          <a:lstStyle/>
          <a:p>
            <a:endParaRPr sz="1632"/>
          </a:p>
        </p:txBody>
      </p:sp>
      <p:sp>
        <p:nvSpPr>
          <p:cNvPr id="6" name="object 6"/>
          <p:cNvSpPr/>
          <p:nvPr/>
        </p:nvSpPr>
        <p:spPr>
          <a:xfrm>
            <a:off x="2095980" y="2169109"/>
            <a:ext cx="284454" cy="169291"/>
          </a:xfrm>
          <a:custGeom>
            <a:avLst/>
            <a:gdLst/>
            <a:ahLst/>
            <a:cxnLst/>
            <a:rect l="l" t="t" r="r" b="b"/>
            <a:pathLst>
              <a:path w="313689" h="186689">
                <a:moveTo>
                  <a:pt x="260350" y="0"/>
                </a:moveTo>
                <a:lnTo>
                  <a:pt x="248919" y="0"/>
                </a:lnTo>
                <a:lnTo>
                  <a:pt x="252491" y="8850"/>
                </a:lnTo>
                <a:lnTo>
                  <a:pt x="258444" y="21272"/>
                </a:lnTo>
                <a:lnTo>
                  <a:pt x="268208" y="36075"/>
                </a:lnTo>
                <a:lnTo>
                  <a:pt x="283210" y="52069"/>
                </a:lnTo>
                <a:lnTo>
                  <a:pt x="0" y="52069"/>
                </a:lnTo>
                <a:lnTo>
                  <a:pt x="0" y="66039"/>
                </a:lnTo>
                <a:lnTo>
                  <a:pt x="313689" y="66039"/>
                </a:lnTo>
                <a:lnTo>
                  <a:pt x="313689" y="59689"/>
                </a:lnTo>
                <a:lnTo>
                  <a:pt x="298390" y="50363"/>
                </a:lnTo>
                <a:lnTo>
                  <a:pt x="283686" y="37464"/>
                </a:lnTo>
                <a:lnTo>
                  <a:pt x="270648" y="20756"/>
                </a:lnTo>
                <a:lnTo>
                  <a:pt x="260350" y="0"/>
                </a:lnTo>
                <a:close/>
              </a:path>
              <a:path w="313689" h="186689">
                <a:moveTo>
                  <a:pt x="313689" y="120650"/>
                </a:moveTo>
                <a:lnTo>
                  <a:pt x="0" y="120650"/>
                </a:lnTo>
                <a:lnTo>
                  <a:pt x="0" y="128269"/>
                </a:lnTo>
                <a:lnTo>
                  <a:pt x="14763" y="137040"/>
                </a:lnTo>
                <a:lnTo>
                  <a:pt x="29527" y="149859"/>
                </a:lnTo>
                <a:lnTo>
                  <a:pt x="42862" y="166489"/>
                </a:lnTo>
                <a:lnTo>
                  <a:pt x="53339" y="186689"/>
                </a:lnTo>
                <a:lnTo>
                  <a:pt x="63500" y="186689"/>
                </a:lnTo>
                <a:lnTo>
                  <a:pt x="60463" y="177839"/>
                </a:lnTo>
                <a:lnTo>
                  <a:pt x="54451" y="165417"/>
                </a:lnTo>
                <a:lnTo>
                  <a:pt x="44390" y="150614"/>
                </a:lnTo>
                <a:lnTo>
                  <a:pt x="29210" y="134619"/>
                </a:lnTo>
                <a:lnTo>
                  <a:pt x="313689" y="134619"/>
                </a:lnTo>
                <a:lnTo>
                  <a:pt x="313689" y="120650"/>
                </a:lnTo>
                <a:close/>
              </a:path>
            </a:pathLst>
          </a:custGeom>
          <a:solidFill>
            <a:srgbClr val="000000"/>
          </a:solidFill>
        </p:spPr>
        <p:txBody>
          <a:bodyPr wrap="square" lIns="0" tIns="0" rIns="0" bIns="0" rtlCol="0"/>
          <a:lstStyle/>
          <a:p>
            <a:endParaRPr sz="1632"/>
          </a:p>
        </p:txBody>
      </p:sp>
      <p:sp>
        <p:nvSpPr>
          <p:cNvPr id="7" name="object 7"/>
          <p:cNvSpPr/>
          <p:nvPr/>
        </p:nvSpPr>
        <p:spPr>
          <a:xfrm>
            <a:off x="2120164" y="2392527"/>
            <a:ext cx="110557" cy="157774"/>
          </a:xfrm>
          <a:custGeom>
            <a:avLst/>
            <a:gdLst/>
            <a:ahLst/>
            <a:cxnLst/>
            <a:rect l="l" t="t" r="r" b="b"/>
            <a:pathLst>
              <a:path w="121919" h="173989">
                <a:moveTo>
                  <a:pt x="59690" y="0"/>
                </a:moveTo>
                <a:lnTo>
                  <a:pt x="57150" y="0"/>
                </a:lnTo>
                <a:lnTo>
                  <a:pt x="50740" y="198"/>
                </a:lnTo>
                <a:lnTo>
                  <a:pt x="31253" y="1071"/>
                </a:lnTo>
                <a:lnTo>
                  <a:pt x="24130" y="1270"/>
                </a:lnTo>
                <a:lnTo>
                  <a:pt x="22860" y="2539"/>
                </a:lnTo>
                <a:lnTo>
                  <a:pt x="19050" y="2539"/>
                </a:lnTo>
                <a:lnTo>
                  <a:pt x="19050" y="11429"/>
                </a:lnTo>
                <a:lnTo>
                  <a:pt x="38100" y="11429"/>
                </a:lnTo>
                <a:lnTo>
                  <a:pt x="38100" y="16510"/>
                </a:lnTo>
                <a:lnTo>
                  <a:pt x="36830" y="17779"/>
                </a:lnTo>
                <a:lnTo>
                  <a:pt x="36830" y="20320"/>
                </a:lnTo>
                <a:lnTo>
                  <a:pt x="1269" y="161289"/>
                </a:lnTo>
                <a:lnTo>
                  <a:pt x="0" y="165100"/>
                </a:lnTo>
                <a:lnTo>
                  <a:pt x="0" y="170179"/>
                </a:lnTo>
                <a:lnTo>
                  <a:pt x="2540" y="173989"/>
                </a:lnTo>
                <a:lnTo>
                  <a:pt x="15240" y="173989"/>
                </a:lnTo>
                <a:lnTo>
                  <a:pt x="20319" y="163829"/>
                </a:lnTo>
                <a:lnTo>
                  <a:pt x="22125" y="156289"/>
                </a:lnTo>
                <a:lnTo>
                  <a:pt x="26193" y="140652"/>
                </a:lnTo>
                <a:lnTo>
                  <a:pt x="30499" y="124539"/>
                </a:lnTo>
                <a:lnTo>
                  <a:pt x="33019" y="115570"/>
                </a:lnTo>
                <a:lnTo>
                  <a:pt x="69582" y="115570"/>
                </a:lnTo>
                <a:lnTo>
                  <a:pt x="67310" y="113982"/>
                </a:lnTo>
                <a:lnTo>
                  <a:pt x="53816" y="110172"/>
                </a:lnTo>
                <a:lnTo>
                  <a:pt x="43180" y="109220"/>
                </a:lnTo>
                <a:lnTo>
                  <a:pt x="46731" y="106679"/>
                </a:lnTo>
                <a:lnTo>
                  <a:pt x="34290" y="106679"/>
                </a:lnTo>
                <a:lnTo>
                  <a:pt x="59690" y="6350"/>
                </a:lnTo>
                <a:lnTo>
                  <a:pt x="60960" y="3810"/>
                </a:lnTo>
                <a:lnTo>
                  <a:pt x="60960" y="1270"/>
                </a:lnTo>
                <a:lnTo>
                  <a:pt x="59690" y="0"/>
                </a:lnTo>
                <a:close/>
              </a:path>
              <a:path w="121919" h="173989">
                <a:moveTo>
                  <a:pt x="69582" y="115570"/>
                </a:moveTo>
                <a:lnTo>
                  <a:pt x="33019" y="115570"/>
                </a:lnTo>
                <a:lnTo>
                  <a:pt x="44747" y="118030"/>
                </a:lnTo>
                <a:lnTo>
                  <a:pt x="54451" y="121919"/>
                </a:lnTo>
                <a:lnTo>
                  <a:pt x="61059" y="127714"/>
                </a:lnTo>
                <a:lnTo>
                  <a:pt x="63500" y="135889"/>
                </a:lnTo>
                <a:lnTo>
                  <a:pt x="63500" y="140970"/>
                </a:lnTo>
                <a:lnTo>
                  <a:pt x="62230" y="144779"/>
                </a:lnTo>
                <a:lnTo>
                  <a:pt x="62230" y="148589"/>
                </a:lnTo>
                <a:lnTo>
                  <a:pt x="64611" y="160059"/>
                </a:lnTo>
                <a:lnTo>
                  <a:pt x="70802" y="167957"/>
                </a:lnTo>
                <a:lnTo>
                  <a:pt x="79375" y="172521"/>
                </a:lnTo>
                <a:lnTo>
                  <a:pt x="88900" y="173989"/>
                </a:lnTo>
                <a:lnTo>
                  <a:pt x="103842" y="168235"/>
                </a:lnTo>
                <a:lnTo>
                  <a:pt x="105219" y="166370"/>
                </a:lnTo>
                <a:lnTo>
                  <a:pt x="82550" y="166370"/>
                </a:lnTo>
                <a:lnTo>
                  <a:pt x="81280" y="161289"/>
                </a:lnTo>
                <a:lnTo>
                  <a:pt x="81280" y="142239"/>
                </a:lnTo>
                <a:lnTo>
                  <a:pt x="82550" y="142239"/>
                </a:lnTo>
                <a:lnTo>
                  <a:pt x="83819" y="138429"/>
                </a:lnTo>
                <a:lnTo>
                  <a:pt x="83819" y="135889"/>
                </a:lnTo>
                <a:lnTo>
                  <a:pt x="78898" y="122078"/>
                </a:lnTo>
                <a:lnTo>
                  <a:pt x="69582" y="115570"/>
                </a:lnTo>
                <a:close/>
              </a:path>
              <a:path w="121919" h="173989">
                <a:moveTo>
                  <a:pt x="119380" y="133350"/>
                </a:moveTo>
                <a:lnTo>
                  <a:pt x="113030" y="133350"/>
                </a:lnTo>
                <a:lnTo>
                  <a:pt x="111760" y="134620"/>
                </a:lnTo>
                <a:lnTo>
                  <a:pt x="110490" y="138429"/>
                </a:lnTo>
                <a:lnTo>
                  <a:pt x="107850" y="147617"/>
                </a:lnTo>
                <a:lnTo>
                  <a:pt x="103663" y="156686"/>
                </a:lnTo>
                <a:lnTo>
                  <a:pt x="97809" y="163611"/>
                </a:lnTo>
                <a:lnTo>
                  <a:pt x="90169" y="166370"/>
                </a:lnTo>
                <a:lnTo>
                  <a:pt x="105219" y="166370"/>
                </a:lnTo>
                <a:lnTo>
                  <a:pt x="113188" y="155575"/>
                </a:lnTo>
                <a:lnTo>
                  <a:pt x="118010" y="142914"/>
                </a:lnTo>
                <a:lnTo>
                  <a:pt x="119380" y="137160"/>
                </a:lnTo>
                <a:lnTo>
                  <a:pt x="119380" y="133350"/>
                </a:lnTo>
                <a:close/>
              </a:path>
              <a:path w="121919" h="173989">
                <a:moveTo>
                  <a:pt x="115569" y="62229"/>
                </a:moveTo>
                <a:lnTo>
                  <a:pt x="102869" y="62229"/>
                </a:lnTo>
                <a:lnTo>
                  <a:pt x="92610" y="63996"/>
                </a:lnTo>
                <a:lnTo>
                  <a:pt x="82708" y="68738"/>
                </a:lnTo>
                <a:lnTo>
                  <a:pt x="73044" y="75624"/>
                </a:lnTo>
                <a:lnTo>
                  <a:pt x="63500" y="83820"/>
                </a:lnTo>
                <a:lnTo>
                  <a:pt x="55542" y="90963"/>
                </a:lnTo>
                <a:lnTo>
                  <a:pt x="48418" y="97155"/>
                </a:lnTo>
                <a:lnTo>
                  <a:pt x="41532" y="102393"/>
                </a:lnTo>
                <a:lnTo>
                  <a:pt x="34290" y="106679"/>
                </a:lnTo>
                <a:lnTo>
                  <a:pt x="46731" y="106679"/>
                </a:lnTo>
                <a:lnTo>
                  <a:pt x="49033" y="105032"/>
                </a:lnTo>
                <a:lnTo>
                  <a:pt x="54768" y="100488"/>
                </a:lnTo>
                <a:lnTo>
                  <a:pt x="59789" y="96182"/>
                </a:lnTo>
                <a:lnTo>
                  <a:pt x="63500" y="92710"/>
                </a:lnTo>
                <a:lnTo>
                  <a:pt x="73044" y="84117"/>
                </a:lnTo>
                <a:lnTo>
                  <a:pt x="82708" y="76358"/>
                </a:lnTo>
                <a:lnTo>
                  <a:pt x="92610" y="70742"/>
                </a:lnTo>
                <a:lnTo>
                  <a:pt x="102869" y="68579"/>
                </a:lnTo>
                <a:lnTo>
                  <a:pt x="120105" y="68579"/>
                </a:lnTo>
                <a:lnTo>
                  <a:pt x="115569" y="62229"/>
                </a:lnTo>
                <a:close/>
              </a:path>
              <a:path w="121919" h="173989">
                <a:moveTo>
                  <a:pt x="120105" y="68579"/>
                </a:moveTo>
                <a:lnTo>
                  <a:pt x="105410" y="68579"/>
                </a:lnTo>
                <a:lnTo>
                  <a:pt x="109219" y="69850"/>
                </a:lnTo>
                <a:lnTo>
                  <a:pt x="110490" y="72389"/>
                </a:lnTo>
                <a:lnTo>
                  <a:pt x="100330" y="73660"/>
                </a:lnTo>
                <a:lnTo>
                  <a:pt x="97790" y="82550"/>
                </a:lnTo>
                <a:lnTo>
                  <a:pt x="97790" y="92710"/>
                </a:lnTo>
                <a:lnTo>
                  <a:pt x="101600" y="95250"/>
                </a:lnTo>
                <a:lnTo>
                  <a:pt x="115569" y="95250"/>
                </a:lnTo>
                <a:lnTo>
                  <a:pt x="121919" y="90170"/>
                </a:lnTo>
                <a:lnTo>
                  <a:pt x="121919" y="71120"/>
                </a:lnTo>
                <a:lnTo>
                  <a:pt x="120105" y="68579"/>
                </a:lnTo>
                <a:close/>
              </a:path>
            </a:pathLst>
          </a:custGeom>
          <a:solidFill>
            <a:srgbClr val="000000"/>
          </a:solidFill>
        </p:spPr>
        <p:txBody>
          <a:bodyPr wrap="square" lIns="0" tIns="0" rIns="0" bIns="0" rtlCol="0"/>
          <a:lstStyle/>
          <a:p>
            <a:endParaRPr sz="1632"/>
          </a:p>
        </p:txBody>
      </p:sp>
      <p:sp>
        <p:nvSpPr>
          <p:cNvPr id="8" name="object 8"/>
          <p:cNvSpPr/>
          <p:nvPr/>
        </p:nvSpPr>
        <p:spPr>
          <a:xfrm>
            <a:off x="2259511" y="2399436"/>
            <a:ext cx="99041" cy="148561"/>
          </a:xfrm>
          <a:custGeom>
            <a:avLst/>
            <a:gdLst/>
            <a:ahLst/>
            <a:cxnLst/>
            <a:rect l="l" t="t" r="r" b="b"/>
            <a:pathLst>
              <a:path w="109219" h="163830">
                <a:moveTo>
                  <a:pt x="84416" y="8889"/>
                </a:moveTo>
                <a:lnTo>
                  <a:pt x="46990" y="8889"/>
                </a:lnTo>
                <a:lnTo>
                  <a:pt x="63658" y="12184"/>
                </a:lnTo>
                <a:lnTo>
                  <a:pt x="75565" y="20954"/>
                </a:lnTo>
                <a:lnTo>
                  <a:pt x="82708" y="33535"/>
                </a:lnTo>
                <a:lnTo>
                  <a:pt x="85090" y="48259"/>
                </a:lnTo>
                <a:lnTo>
                  <a:pt x="82589" y="63460"/>
                </a:lnTo>
                <a:lnTo>
                  <a:pt x="76517" y="76517"/>
                </a:lnTo>
                <a:lnTo>
                  <a:pt x="69016" y="87193"/>
                </a:lnTo>
                <a:lnTo>
                  <a:pt x="62230" y="95250"/>
                </a:lnTo>
                <a:lnTo>
                  <a:pt x="1270" y="154939"/>
                </a:lnTo>
                <a:lnTo>
                  <a:pt x="0" y="157479"/>
                </a:lnTo>
                <a:lnTo>
                  <a:pt x="0" y="163829"/>
                </a:lnTo>
                <a:lnTo>
                  <a:pt x="101600" y="163829"/>
                </a:lnTo>
                <a:lnTo>
                  <a:pt x="105083" y="143509"/>
                </a:lnTo>
                <a:lnTo>
                  <a:pt x="24130" y="143509"/>
                </a:lnTo>
                <a:lnTo>
                  <a:pt x="40441" y="128924"/>
                </a:lnTo>
                <a:lnTo>
                  <a:pt x="52705" y="118268"/>
                </a:lnTo>
                <a:lnTo>
                  <a:pt x="63063" y="109755"/>
                </a:lnTo>
                <a:lnTo>
                  <a:pt x="73660" y="101600"/>
                </a:lnTo>
                <a:lnTo>
                  <a:pt x="87252" y="90586"/>
                </a:lnTo>
                <a:lnTo>
                  <a:pt x="98583" y="78263"/>
                </a:lnTo>
                <a:lnTo>
                  <a:pt x="106342" y="64273"/>
                </a:lnTo>
                <a:lnTo>
                  <a:pt x="109220" y="48259"/>
                </a:lnTo>
                <a:lnTo>
                  <a:pt x="104556" y="27860"/>
                </a:lnTo>
                <a:lnTo>
                  <a:pt x="91916" y="12700"/>
                </a:lnTo>
                <a:lnTo>
                  <a:pt x="84416" y="8889"/>
                </a:lnTo>
                <a:close/>
              </a:path>
              <a:path w="109219" h="163830">
                <a:moveTo>
                  <a:pt x="109220" y="119379"/>
                </a:moveTo>
                <a:lnTo>
                  <a:pt x="100330" y="119379"/>
                </a:lnTo>
                <a:lnTo>
                  <a:pt x="100330" y="124459"/>
                </a:lnTo>
                <a:lnTo>
                  <a:pt x="97790" y="139700"/>
                </a:lnTo>
                <a:lnTo>
                  <a:pt x="93980" y="142239"/>
                </a:lnTo>
                <a:lnTo>
                  <a:pt x="92710" y="143509"/>
                </a:lnTo>
                <a:lnTo>
                  <a:pt x="105083" y="143509"/>
                </a:lnTo>
                <a:lnTo>
                  <a:pt x="109220" y="119379"/>
                </a:lnTo>
                <a:close/>
              </a:path>
              <a:path w="109219" h="163830">
                <a:moveTo>
                  <a:pt x="50800" y="0"/>
                </a:moveTo>
                <a:lnTo>
                  <a:pt x="30003" y="3730"/>
                </a:lnTo>
                <a:lnTo>
                  <a:pt x="13970" y="13652"/>
                </a:lnTo>
                <a:lnTo>
                  <a:pt x="3651" y="27860"/>
                </a:lnTo>
                <a:lnTo>
                  <a:pt x="0" y="44450"/>
                </a:lnTo>
                <a:lnTo>
                  <a:pt x="0" y="57150"/>
                </a:lnTo>
                <a:lnTo>
                  <a:pt x="10160" y="58419"/>
                </a:lnTo>
                <a:lnTo>
                  <a:pt x="19050" y="58419"/>
                </a:lnTo>
                <a:lnTo>
                  <a:pt x="25400" y="54609"/>
                </a:lnTo>
                <a:lnTo>
                  <a:pt x="25400" y="40639"/>
                </a:lnTo>
                <a:lnTo>
                  <a:pt x="24130" y="31750"/>
                </a:lnTo>
                <a:lnTo>
                  <a:pt x="11430" y="31750"/>
                </a:lnTo>
                <a:lnTo>
                  <a:pt x="18593" y="20677"/>
                </a:lnTo>
                <a:lnTo>
                  <a:pt x="27781" y="13652"/>
                </a:lnTo>
                <a:lnTo>
                  <a:pt x="37683" y="9961"/>
                </a:lnTo>
                <a:lnTo>
                  <a:pt x="46990" y="8889"/>
                </a:lnTo>
                <a:lnTo>
                  <a:pt x="84416" y="8889"/>
                </a:lnTo>
                <a:lnTo>
                  <a:pt x="73322" y="3254"/>
                </a:lnTo>
                <a:lnTo>
                  <a:pt x="50800" y="0"/>
                </a:lnTo>
                <a:close/>
              </a:path>
            </a:pathLst>
          </a:custGeom>
          <a:solidFill>
            <a:srgbClr val="000000"/>
          </a:solidFill>
        </p:spPr>
        <p:txBody>
          <a:bodyPr wrap="square" lIns="0" tIns="0" rIns="0" bIns="0" rtlCol="0"/>
          <a:lstStyle/>
          <a:p>
            <a:endParaRPr sz="1632"/>
          </a:p>
        </p:txBody>
      </p:sp>
      <p:sp>
        <p:nvSpPr>
          <p:cNvPr id="9" name="object 9"/>
          <p:cNvSpPr/>
          <p:nvPr/>
        </p:nvSpPr>
        <p:spPr>
          <a:xfrm>
            <a:off x="2497900" y="2192141"/>
            <a:ext cx="147410" cy="207295"/>
          </a:xfrm>
          <a:custGeom>
            <a:avLst/>
            <a:gdLst/>
            <a:ahLst/>
            <a:cxnLst/>
            <a:rect l="l" t="t" r="r" b="b"/>
            <a:pathLst>
              <a:path w="162560" h="228600">
                <a:moveTo>
                  <a:pt x="30480" y="175259"/>
                </a:moveTo>
                <a:lnTo>
                  <a:pt x="26669" y="175259"/>
                </a:lnTo>
                <a:lnTo>
                  <a:pt x="20280" y="176331"/>
                </a:lnTo>
                <a:lnTo>
                  <a:pt x="13652" y="180022"/>
                </a:lnTo>
                <a:lnTo>
                  <a:pt x="8453" y="187047"/>
                </a:lnTo>
                <a:lnTo>
                  <a:pt x="6350" y="198119"/>
                </a:lnTo>
                <a:lnTo>
                  <a:pt x="9286" y="210383"/>
                </a:lnTo>
                <a:lnTo>
                  <a:pt x="17462" y="220027"/>
                </a:lnTo>
                <a:lnTo>
                  <a:pt x="29924" y="226337"/>
                </a:lnTo>
                <a:lnTo>
                  <a:pt x="45719" y="228600"/>
                </a:lnTo>
                <a:lnTo>
                  <a:pt x="72191" y="222845"/>
                </a:lnTo>
                <a:lnTo>
                  <a:pt x="75115" y="220979"/>
                </a:lnTo>
                <a:lnTo>
                  <a:pt x="45719" y="220979"/>
                </a:lnTo>
                <a:lnTo>
                  <a:pt x="40104" y="220563"/>
                </a:lnTo>
                <a:lnTo>
                  <a:pt x="32226" y="218598"/>
                </a:lnTo>
                <a:lnTo>
                  <a:pt x="24094" y="213994"/>
                </a:lnTo>
                <a:lnTo>
                  <a:pt x="17780" y="205739"/>
                </a:lnTo>
                <a:lnTo>
                  <a:pt x="27939" y="205739"/>
                </a:lnTo>
                <a:lnTo>
                  <a:pt x="33019" y="201929"/>
                </a:lnTo>
                <a:lnTo>
                  <a:pt x="36830" y="199389"/>
                </a:lnTo>
                <a:lnTo>
                  <a:pt x="40639" y="194309"/>
                </a:lnTo>
                <a:lnTo>
                  <a:pt x="40639" y="176529"/>
                </a:lnTo>
                <a:lnTo>
                  <a:pt x="30480" y="175259"/>
                </a:lnTo>
                <a:close/>
              </a:path>
              <a:path w="162560" h="228600">
                <a:moveTo>
                  <a:pt x="131762" y="143509"/>
                </a:moveTo>
                <a:lnTo>
                  <a:pt x="106680" y="143509"/>
                </a:lnTo>
                <a:lnTo>
                  <a:pt x="103465" y="157599"/>
                </a:lnTo>
                <a:lnTo>
                  <a:pt x="99059" y="171449"/>
                </a:lnTo>
                <a:lnTo>
                  <a:pt x="75723" y="207049"/>
                </a:lnTo>
                <a:lnTo>
                  <a:pt x="45719" y="220979"/>
                </a:lnTo>
                <a:lnTo>
                  <a:pt x="75115" y="220979"/>
                </a:lnTo>
                <a:lnTo>
                  <a:pt x="96519" y="207327"/>
                </a:lnTo>
                <a:lnTo>
                  <a:pt x="116085" y="184665"/>
                </a:lnTo>
                <a:lnTo>
                  <a:pt x="128269" y="157479"/>
                </a:lnTo>
                <a:lnTo>
                  <a:pt x="131762" y="143509"/>
                </a:lnTo>
                <a:close/>
              </a:path>
              <a:path w="162560" h="228600">
                <a:moveTo>
                  <a:pt x="66292" y="7619"/>
                </a:moveTo>
                <a:lnTo>
                  <a:pt x="54609" y="7619"/>
                </a:lnTo>
                <a:lnTo>
                  <a:pt x="54609" y="27939"/>
                </a:lnTo>
                <a:lnTo>
                  <a:pt x="50800" y="36829"/>
                </a:lnTo>
                <a:lnTo>
                  <a:pt x="32861" y="88741"/>
                </a:lnTo>
                <a:lnTo>
                  <a:pt x="27939" y="118109"/>
                </a:lnTo>
                <a:lnTo>
                  <a:pt x="31650" y="138052"/>
                </a:lnTo>
                <a:lnTo>
                  <a:pt x="41433" y="150971"/>
                </a:lnTo>
                <a:lnTo>
                  <a:pt x="55264" y="157936"/>
                </a:lnTo>
                <a:lnTo>
                  <a:pt x="71119" y="160019"/>
                </a:lnTo>
                <a:lnTo>
                  <a:pt x="80605" y="158869"/>
                </a:lnTo>
                <a:lnTo>
                  <a:pt x="89852" y="155575"/>
                </a:lnTo>
                <a:lnTo>
                  <a:pt x="95208" y="152400"/>
                </a:lnTo>
                <a:lnTo>
                  <a:pt x="72389" y="152400"/>
                </a:lnTo>
                <a:lnTo>
                  <a:pt x="61317" y="149800"/>
                </a:lnTo>
                <a:lnTo>
                  <a:pt x="54292" y="143033"/>
                </a:lnTo>
                <a:lnTo>
                  <a:pt x="50601" y="133647"/>
                </a:lnTo>
                <a:lnTo>
                  <a:pt x="49530" y="123189"/>
                </a:lnTo>
                <a:lnTo>
                  <a:pt x="50720" y="110311"/>
                </a:lnTo>
                <a:lnTo>
                  <a:pt x="54292" y="94456"/>
                </a:lnTo>
                <a:lnTo>
                  <a:pt x="60245" y="75505"/>
                </a:lnTo>
                <a:lnTo>
                  <a:pt x="68580" y="53339"/>
                </a:lnTo>
                <a:lnTo>
                  <a:pt x="73659" y="39369"/>
                </a:lnTo>
                <a:lnTo>
                  <a:pt x="74930" y="35559"/>
                </a:lnTo>
                <a:lnTo>
                  <a:pt x="74930" y="29209"/>
                </a:lnTo>
                <a:lnTo>
                  <a:pt x="73044" y="17680"/>
                </a:lnTo>
                <a:lnTo>
                  <a:pt x="67468" y="8413"/>
                </a:lnTo>
                <a:lnTo>
                  <a:pt x="66292" y="7619"/>
                </a:lnTo>
                <a:close/>
              </a:path>
              <a:path w="162560" h="228600">
                <a:moveTo>
                  <a:pt x="158750" y="3809"/>
                </a:moveTo>
                <a:lnTo>
                  <a:pt x="148589" y="3809"/>
                </a:lnTo>
                <a:lnTo>
                  <a:pt x="143509" y="5079"/>
                </a:lnTo>
                <a:lnTo>
                  <a:pt x="139700" y="12700"/>
                </a:lnTo>
                <a:lnTo>
                  <a:pt x="137159" y="24129"/>
                </a:lnTo>
                <a:lnTo>
                  <a:pt x="135889" y="29209"/>
                </a:lnTo>
                <a:lnTo>
                  <a:pt x="133932" y="36829"/>
                </a:lnTo>
                <a:lnTo>
                  <a:pt x="130174" y="50998"/>
                </a:lnTo>
                <a:lnTo>
                  <a:pt x="128269" y="58419"/>
                </a:lnTo>
                <a:lnTo>
                  <a:pt x="113030" y="123189"/>
                </a:lnTo>
                <a:lnTo>
                  <a:pt x="72389" y="152400"/>
                </a:lnTo>
                <a:lnTo>
                  <a:pt x="95208" y="152400"/>
                </a:lnTo>
                <a:lnTo>
                  <a:pt x="98623" y="150375"/>
                </a:lnTo>
                <a:lnTo>
                  <a:pt x="106680" y="143509"/>
                </a:lnTo>
                <a:lnTo>
                  <a:pt x="131762" y="143509"/>
                </a:lnTo>
                <a:lnTo>
                  <a:pt x="162559" y="20319"/>
                </a:lnTo>
                <a:lnTo>
                  <a:pt x="162559" y="6350"/>
                </a:lnTo>
                <a:lnTo>
                  <a:pt x="158750" y="3809"/>
                </a:lnTo>
                <a:close/>
              </a:path>
              <a:path w="162560" h="228600">
                <a:moveTo>
                  <a:pt x="45719" y="0"/>
                </a:moveTo>
                <a:lnTo>
                  <a:pt x="24645" y="7977"/>
                </a:lnTo>
                <a:lnTo>
                  <a:pt x="10477" y="25717"/>
                </a:lnTo>
                <a:lnTo>
                  <a:pt x="2500" y="43934"/>
                </a:lnTo>
                <a:lnTo>
                  <a:pt x="0" y="53339"/>
                </a:lnTo>
                <a:lnTo>
                  <a:pt x="0" y="58419"/>
                </a:lnTo>
                <a:lnTo>
                  <a:pt x="7619" y="58419"/>
                </a:lnTo>
                <a:lnTo>
                  <a:pt x="7619" y="57150"/>
                </a:lnTo>
                <a:lnTo>
                  <a:pt x="10159" y="50800"/>
                </a:lnTo>
                <a:lnTo>
                  <a:pt x="17680" y="30122"/>
                </a:lnTo>
                <a:lnTo>
                  <a:pt x="26511" y="16827"/>
                </a:lnTo>
                <a:lnTo>
                  <a:pt x="36056" y="9723"/>
                </a:lnTo>
                <a:lnTo>
                  <a:pt x="45719" y="7619"/>
                </a:lnTo>
                <a:lnTo>
                  <a:pt x="66292" y="7619"/>
                </a:lnTo>
                <a:lnTo>
                  <a:pt x="58320" y="2242"/>
                </a:lnTo>
                <a:lnTo>
                  <a:pt x="45719" y="0"/>
                </a:lnTo>
                <a:close/>
              </a:path>
            </a:pathLst>
          </a:custGeom>
          <a:solidFill>
            <a:srgbClr val="000000"/>
          </a:solidFill>
        </p:spPr>
        <p:txBody>
          <a:bodyPr wrap="square" lIns="0" tIns="0" rIns="0" bIns="0" rtlCol="0"/>
          <a:lstStyle/>
          <a:p>
            <a:endParaRPr sz="1632"/>
          </a:p>
        </p:txBody>
      </p:sp>
      <p:sp>
        <p:nvSpPr>
          <p:cNvPr id="10" name="object 10"/>
          <p:cNvSpPr/>
          <p:nvPr/>
        </p:nvSpPr>
        <p:spPr>
          <a:xfrm>
            <a:off x="5158183" y="1791372"/>
            <a:ext cx="128983" cy="214205"/>
          </a:xfrm>
          <a:custGeom>
            <a:avLst/>
            <a:gdLst/>
            <a:ahLst/>
            <a:cxnLst/>
            <a:rect l="l" t="t" r="r" b="b"/>
            <a:pathLst>
              <a:path w="142239" h="236219">
                <a:moveTo>
                  <a:pt x="106070" y="10160"/>
                </a:moveTo>
                <a:lnTo>
                  <a:pt x="63500" y="10160"/>
                </a:lnTo>
                <a:lnTo>
                  <a:pt x="84236" y="15160"/>
                </a:lnTo>
                <a:lnTo>
                  <a:pt x="98901" y="28257"/>
                </a:lnTo>
                <a:lnTo>
                  <a:pt x="107612" y="46593"/>
                </a:lnTo>
                <a:lnTo>
                  <a:pt x="110490" y="67310"/>
                </a:lnTo>
                <a:lnTo>
                  <a:pt x="107414" y="89614"/>
                </a:lnTo>
                <a:lnTo>
                  <a:pt x="87451" y="129460"/>
                </a:lnTo>
                <a:lnTo>
                  <a:pt x="3810" y="223519"/>
                </a:lnTo>
                <a:lnTo>
                  <a:pt x="0" y="227329"/>
                </a:lnTo>
                <a:lnTo>
                  <a:pt x="0" y="236219"/>
                </a:lnTo>
                <a:lnTo>
                  <a:pt x="132080" y="236219"/>
                </a:lnTo>
                <a:lnTo>
                  <a:pt x="136525" y="209550"/>
                </a:lnTo>
                <a:lnTo>
                  <a:pt x="27940" y="209550"/>
                </a:lnTo>
                <a:lnTo>
                  <a:pt x="66040" y="172719"/>
                </a:lnTo>
                <a:lnTo>
                  <a:pt x="101520" y="140533"/>
                </a:lnTo>
                <a:lnTo>
                  <a:pt x="125095" y="115252"/>
                </a:lnTo>
                <a:lnTo>
                  <a:pt x="138191" y="92352"/>
                </a:lnTo>
                <a:lnTo>
                  <a:pt x="142240" y="67310"/>
                </a:lnTo>
                <a:lnTo>
                  <a:pt x="136604" y="40183"/>
                </a:lnTo>
                <a:lnTo>
                  <a:pt x="120967" y="18891"/>
                </a:lnTo>
                <a:lnTo>
                  <a:pt x="106070" y="10160"/>
                </a:lnTo>
                <a:close/>
              </a:path>
              <a:path w="142239" h="236219">
                <a:moveTo>
                  <a:pt x="142240" y="175260"/>
                </a:moveTo>
                <a:lnTo>
                  <a:pt x="133350" y="175260"/>
                </a:lnTo>
                <a:lnTo>
                  <a:pt x="132179" y="183594"/>
                </a:lnTo>
                <a:lnTo>
                  <a:pt x="130651" y="192405"/>
                </a:lnTo>
                <a:lnTo>
                  <a:pt x="92710" y="209550"/>
                </a:lnTo>
                <a:lnTo>
                  <a:pt x="136525" y="209550"/>
                </a:lnTo>
                <a:lnTo>
                  <a:pt x="142240" y="175260"/>
                </a:lnTo>
                <a:close/>
              </a:path>
              <a:path w="142239" h="236219">
                <a:moveTo>
                  <a:pt x="67310" y="0"/>
                </a:moveTo>
                <a:lnTo>
                  <a:pt x="39647" y="5457"/>
                </a:lnTo>
                <a:lnTo>
                  <a:pt x="18414" y="19843"/>
                </a:lnTo>
                <a:lnTo>
                  <a:pt x="4802" y="40183"/>
                </a:lnTo>
                <a:lnTo>
                  <a:pt x="0" y="63500"/>
                </a:lnTo>
                <a:lnTo>
                  <a:pt x="2797" y="75247"/>
                </a:lnTo>
                <a:lnTo>
                  <a:pt x="9048" y="81279"/>
                </a:lnTo>
                <a:lnTo>
                  <a:pt x="15537" y="83502"/>
                </a:lnTo>
                <a:lnTo>
                  <a:pt x="19050" y="83819"/>
                </a:lnTo>
                <a:lnTo>
                  <a:pt x="24705" y="82807"/>
                </a:lnTo>
                <a:lnTo>
                  <a:pt x="13970" y="46989"/>
                </a:lnTo>
                <a:lnTo>
                  <a:pt x="22423" y="31591"/>
                </a:lnTo>
                <a:lnTo>
                  <a:pt x="33972" y="20002"/>
                </a:lnTo>
                <a:lnTo>
                  <a:pt x="47902" y="12700"/>
                </a:lnTo>
                <a:lnTo>
                  <a:pt x="63500" y="10160"/>
                </a:lnTo>
                <a:lnTo>
                  <a:pt x="106070" y="10160"/>
                </a:lnTo>
                <a:lnTo>
                  <a:pt x="97234" y="4980"/>
                </a:lnTo>
                <a:lnTo>
                  <a:pt x="67310" y="0"/>
                </a:lnTo>
                <a:close/>
              </a:path>
            </a:pathLst>
          </a:custGeom>
          <a:solidFill>
            <a:srgbClr val="0000FF"/>
          </a:solidFill>
        </p:spPr>
        <p:txBody>
          <a:bodyPr wrap="square" lIns="0" tIns="0" rIns="0" bIns="0" rtlCol="0"/>
          <a:lstStyle/>
          <a:p>
            <a:endParaRPr sz="1632"/>
          </a:p>
        </p:txBody>
      </p:sp>
      <p:sp>
        <p:nvSpPr>
          <p:cNvPr id="11" name="object 11"/>
          <p:cNvSpPr/>
          <p:nvPr/>
        </p:nvSpPr>
        <p:spPr>
          <a:xfrm>
            <a:off x="5311351" y="1862773"/>
            <a:ext cx="161229" cy="146258"/>
          </a:xfrm>
          <a:custGeom>
            <a:avLst/>
            <a:gdLst/>
            <a:ahLst/>
            <a:cxnLst/>
            <a:rect l="l" t="t" r="r" b="b"/>
            <a:pathLst>
              <a:path w="177800" h="161289">
                <a:moveTo>
                  <a:pt x="25400" y="118110"/>
                </a:moveTo>
                <a:lnTo>
                  <a:pt x="19050" y="118110"/>
                </a:lnTo>
                <a:lnTo>
                  <a:pt x="11787" y="119856"/>
                </a:lnTo>
                <a:lnTo>
                  <a:pt x="5715" y="124460"/>
                </a:lnTo>
                <a:lnTo>
                  <a:pt x="1547" y="130968"/>
                </a:lnTo>
                <a:lnTo>
                  <a:pt x="0" y="138429"/>
                </a:lnTo>
                <a:lnTo>
                  <a:pt x="3016" y="148967"/>
                </a:lnTo>
                <a:lnTo>
                  <a:pt x="10795" y="156051"/>
                </a:lnTo>
                <a:lnTo>
                  <a:pt x="21431" y="160039"/>
                </a:lnTo>
                <a:lnTo>
                  <a:pt x="33020" y="161289"/>
                </a:lnTo>
                <a:lnTo>
                  <a:pt x="48974" y="157479"/>
                </a:lnTo>
                <a:lnTo>
                  <a:pt x="54160" y="153670"/>
                </a:lnTo>
                <a:lnTo>
                  <a:pt x="22860" y="153670"/>
                </a:lnTo>
                <a:lnTo>
                  <a:pt x="16510" y="149860"/>
                </a:lnTo>
                <a:lnTo>
                  <a:pt x="25400" y="147320"/>
                </a:lnTo>
                <a:lnTo>
                  <a:pt x="33020" y="140970"/>
                </a:lnTo>
                <a:lnTo>
                  <a:pt x="33020" y="120650"/>
                </a:lnTo>
                <a:lnTo>
                  <a:pt x="25400" y="118110"/>
                </a:lnTo>
                <a:close/>
              </a:path>
              <a:path w="177800" h="161289">
                <a:moveTo>
                  <a:pt x="90629" y="134620"/>
                </a:moveTo>
                <a:lnTo>
                  <a:pt x="71120" y="134620"/>
                </a:lnTo>
                <a:lnTo>
                  <a:pt x="75644" y="144145"/>
                </a:lnTo>
                <a:lnTo>
                  <a:pt x="83502" y="152717"/>
                </a:lnTo>
                <a:lnTo>
                  <a:pt x="94694" y="158908"/>
                </a:lnTo>
                <a:lnTo>
                  <a:pt x="109220" y="161289"/>
                </a:lnTo>
                <a:lnTo>
                  <a:pt x="133687" y="154205"/>
                </a:lnTo>
                <a:lnTo>
                  <a:pt x="134278" y="153670"/>
                </a:lnTo>
                <a:lnTo>
                  <a:pt x="109220" y="153670"/>
                </a:lnTo>
                <a:lnTo>
                  <a:pt x="100349" y="151705"/>
                </a:lnTo>
                <a:lnTo>
                  <a:pt x="94456" y="146526"/>
                </a:lnTo>
                <a:lnTo>
                  <a:pt x="91182" y="139203"/>
                </a:lnTo>
                <a:lnTo>
                  <a:pt x="90629" y="134620"/>
                </a:lnTo>
                <a:close/>
              </a:path>
              <a:path w="177800" h="161289">
                <a:moveTo>
                  <a:pt x="92321" y="8889"/>
                </a:moveTo>
                <a:lnTo>
                  <a:pt x="67310" y="8889"/>
                </a:lnTo>
                <a:lnTo>
                  <a:pt x="73501" y="9604"/>
                </a:lnTo>
                <a:lnTo>
                  <a:pt x="79692" y="12700"/>
                </a:lnTo>
                <a:lnTo>
                  <a:pt x="84455" y="19605"/>
                </a:lnTo>
                <a:lnTo>
                  <a:pt x="86360" y="31750"/>
                </a:lnTo>
                <a:lnTo>
                  <a:pt x="85175" y="42862"/>
                </a:lnTo>
                <a:lnTo>
                  <a:pt x="75644" y="84792"/>
                </a:lnTo>
                <a:lnTo>
                  <a:pt x="62150" y="132774"/>
                </a:lnTo>
                <a:lnTo>
                  <a:pt x="34289" y="153670"/>
                </a:lnTo>
                <a:lnTo>
                  <a:pt x="54160" y="153670"/>
                </a:lnTo>
                <a:lnTo>
                  <a:pt x="60642" y="148907"/>
                </a:lnTo>
                <a:lnTo>
                  <a:pt x="68024" y="139858"/>
                </a:lnTo>
                <a:lnTo>
                  <a:pt x="71120" y="134620"/>
                </a:lnTo>
                <a:lnTo>
                  <a:pt x="90629" y="134620"/>
                </a:lnTo>
                <a:lnTo>
                  <a:pt x="90170" y="130810"/>
                </a:lnTo>
                <a:lnTo>
                  <a:pt x="90626" y="124956"/>
                </a:lnTo>
                <a:lnTo>
                  <a:pt x="91954" y="118110"/>
                </a:lnTo>
                <a:lnTo>
                  <a:pt x="96520" y="99060"/>
                </a:lnTo>
                <a:lnTo>
                  <a:pt x="109220" y="50800"/>
                </a:lnTo>
                <a:lnTo>
                  <a:pt x="111720" y="39965"/>
                </a:lnTo>
                <a:lnTo>
                  <a:pt x="116962" y="27939"/>
                </a:lnTo>
                <a:lnTo>
                  <a:pt x="106680" y="27939"/>
                </a:lnTo>
                <a:lnTo>
                  <a:pt x="98405" y="13930"/>
                </a:lnTo>
                <a:lnTo>
                  <a:pt x="92321" y="8889"/>
                </a:lnTo>
                <a:close/>
              </a:path>
              <a:path w="177800" h="161289">
                <a:moveTo>
                  <a:pt x="166370" y="104139"/>
                </a:moveTo>
                <a:lnTo>
                  <a:pt x="158750" y="104139"/>
                </a:lnTo>
                <a:lnTo>
                  <a:pt x="158750" y="105410"/>
                </a:lnTo>
                <a:lnTo>
                  <a:pt x="157480" y="107950"/>
                </a:lnTo>
                <a:lnTo>
                  <a:pt x="146903" y="131167"/>
                </a:lnTo>
                <a:lnTo>
                  <a:pt x="133826" y="145097"/>
                </a:lnTo>
                <a:lnTo>
                  <a:pt x="120511" y="151884"/>
                </a:lnTo>
                <a:lnTo>
                  <a:pt x="109220" y="153670"/>
                </a:lnTo>
                <a:lnTo>
                  <a:pt x="134278" y="153670"/>
                </a:lnTo>
                <a:lnTo>
                  <a:pt x="151606" y="137953"/>
                </a:lnTo>
                <a:lnTo>
                  <a:pt x="162619" y="120034"/>
                </a:lnTo>
                <a:lnTo>
                  <a:pt x="166370" y="107950"/>
                </a:lnTo>
                <a:lnTo>
                  <a:pt x="166370" y="104139"/>
                </a:lnTo>
                <a:close/>
              </a:path>
              <a:path w="177800" h="161289">
                <a:moveTo>
                  <a:pt x="68580" y="0"/>
                </a:moveTo>
                <a:lnTo>
                  <a:pt x="44112" y="7461"/>
                </a:lnTo>
                <a:lnTo>
                  <a:pt x="26193" y="24447"/>
                </a:lnTo>
                <a:lnTo>
                  <a:pt x="15180" y="42862"/>
                </a:lnTo>
                <a:lnTo>
                  <a:pt x="11430" y="54610"/>
                </a:lnTo>
                <a:lnTo>
                  <a:pt x="11430" y="58420"/>
                </a:lnTo>
                <a:lnTo>
                  <a:pt x="19050" y="58420"/>
                </a:lnTo>
                <a:lnTo>
                  <a:pt x="20320" y="54610"/>
                </a:lnTo>
                <a:lnTo>
                  <a:pt x="30876" y="31928"/>
                </a:lnTo>
                <a:lnTo>
                  <a:pt x="43815" y="17938"/>
                </a:lnTo>
                <a:lnTo>
                  <a:pt x="56753" y="10854"/>
                </a:lnTo>
                <a:lnTo>
                  <a:pt x="67310" y="8889"/>
                </a:lnTo>
                <a:lnTo>
                  <a:pt x="92321" y="8889"/>
                </a:lnTo>
                <a:lnTo>
                  <a:pt x="88106" y="5397"/>
                </a:lnTo>
                <a:lnTo>
                  <a:pt x="77569" y="1150"/>
                </a:lnTo>
                <a:lnTo>
                  <a:pt x="68580" y="0"/>
                </a:lnTo>
                <a:close/>
              </a:path>
              <a:path w="177800" h="161289">
                <a:moveTo>
                  <a:pt x="170141" y="8889"/>
                </a:moveTo>
                <a:lnTo>
                  <a:pt x="153670" y="8889"/>
                </a:lnTo>
                <a:lnTo>
                  <a:pt x="161289" y="12700"/>
                </a:lnTo>
                <a:lnTo>
                  <a:pt x="152400" y="15239"/>
                </a:lnTo>
                <a:lnTo>
                  <a:pt x="144780" y="24129"/>
                </a:lnTo>
                <a:lnTo>
                  <a:pt x="144780" y="38100"/>
                </a:lnTo>
                <a:lnTo>
                  <a:pt x="148589" y="44450"/>
                </a:lnTo>
                <a:lnTo>
                  <a:pt x="158750" y="44450"/>
                </a:lnTo>
                <a:lnTo>
                  <a:pt x="164941" y="43239"/>
                </a:lnTo>
                <a:lnTo>
                  <a:pt x="171132" y="39528"/>
                </a:lnTo>
                <a:lnTo>
                  <a:pt x="175895" y="33198"/>
                </a:lnTo>
                <a:lnTo>
                  <a:pt x="177800" y="24129"/>
                </a:lnTo>
                <a:lnTo>
                  <a:pt x="174228" y="12322"/>
                </a:lnTo>
                <a:lnTo>
                  <a:pt x="170141" y="8889"/>
                </a:lnTo>
                <a:close/>
              </a:path>
              <a:path w="177800" h="161289">
                <a:moveTo>
                  <a:pt x="143510" y="0"/>
                </a:moveTo>
                <a:lnTo>
                  <a:pt x="129718" y="3115"/>
                </a:lnTo>
                <a:lnTo>
                  <a:pt x="118903" y="10636"/>
                </a:lnTo>
                <a:lnTo>
                  <a:pt x="111184" y="19823"/>
                </a:lnTo>
                <a:lnTo>
                  <a:pt x="106680" y="27939"/>
                </a:lnTo>
                <a:lnTo>
                  <a:pt x="116962" y="27939"/>
                </a:lnTo>
                <a:lnTo>
                  <a:pt x="117792" y="26034"/>
                </a:lnTo>
                <a:lnTo>
                  <a:pt x="128150" y="14009"/>
                </a:lnTo>
                <a:lnTo>
                  <a:pt x="143510" y="8889"/>
                </a:lnTo>
                <a:lnTo>
                  <a:pt x="170141" y="8889"/>
                </a:lnTo>
                <a:lnTo>
                  <a:pt x="165417" y="4921"/>
                </a:lnTo>
                <a:lnTo>
                  <a:pt x="154225" y="1091"/>
                </a:lnTo>
                <a:lnTo>
                  <a:pt x="143510" y="0"/>
                </a:lnTo>
                <a:close/>
              </a:path>
            </a:pathLst>
          </a:custGeom>
          <a:solidFill>
            <a:srgbClr val="0000FF"/>
          </a:solidFill>
        </p:spPr>
        <p:txBody>
          <a:bodyPr wrap="square" lIns="0" tIns="0" rIns="0" bIns="0" rtlCol="0"/>
          <a:lstStyle/>
          <a:p>
            <a:endParaRPr sz="1632"/>
          </a:p>
        </p:txBody>
      </p:sp>
      <p:sp>
        <p:nvSpPr>
          <p:cNvPr id="12" name="object 12"/>
          <p:cNvSpPr/>
          <p:nvPr/>
        </p:nvSpPr>
        <p:spPr>
          <a:xfrm>
            <a:off x="5592351" y="1840892"/>
            <a:ext cx="285606" cy="168139"/>
          </a:xfrm>
          <a:custGeom>
            <a:avLst/>
            <a:gdLst/>
            <a:ahLst/>
            <a:cxnLst/>
            <a:rect l="l" t="t" r="r" b="b"/>
            <a:pathLst>
              <a:path w="314960" h="185419">
                <a:moveTo>
                  <a:pt x="240029" y="0"/>
                </a:moveTo>
                <a:lnTo>
                  <a:pt x="224789" y="0"/>
                </a:lnTo>
                <a:lnTo>
                  <a:pt x="224789" y="3809"/>
                </a:lnTo>
                <a:lnTo>
                  <a:pt x="243839" y="50800"/>
                </a:lnTo>
                <a:lnTo>
                  <a:pt x="276859" y="85089"/>
                </a:lnTo>
                <a:lnTo>
                  <a:pt x="0" y="85089"/>
                </a:lnTo>
                <a:lnTo>
                  <a:pt x="0" y="99059"/>
                </a:lnTo>
                <a:lnTo>
                  <a:pt x="276859" y="99059"/>
                </a:lnTo>
                <a:lnTo>
                  <a:pt x="263683" y="110311"/>
                </a:lnTo>
                <a:lnTo>
                  <a:pt x="234969" y="151407"/>
                </a:lnTo>
                <a:lnTo>
                  <a:pt x="224789" y="180339"/>
                </a:lnTo>
                <a:lnTo>
                  <a:pt x="224789" y="185419"/>
                </a:lnTo>
                <a:lnTo>
                  <a:pt x="240029" y="185419"/>
                </a:lnTo>
                <a:lnTo>
                  <a:pt x="240029" y="177800"/>
                </a:lnTo>
                <a:lnTo>
                  <a:pt x="248979" y="152975"/>
                </a:lnTo>
                <a:lnTo>
                  <a:pt x="263048" y="130651"/>
                </a:lnTo>
                <a:lnTo>
                  <a:pt x="283071" y="111898"/>
                </a:lnTo>
                <a:lnTo>
                  <a:pt x="309879" y="97789"/>
                </a:lnTo>
                <a:lnTo>
                  <a:pt x="313689" y="95250"/>
                </a:lnTo>
                <a:lnTo>
                  <a:pt x="314959" y="95250"/>
                </a:lnTo>
                <a:lnTo>
                  <a:pt x="314959" y="90169"/>
                </a:lnTo>
                <a:lnTo>
                  <a:pt x="312419" y="87629"/>
                </a:lnTo>
                <a:lnTo>
                  <a:pt x="296644" y="80982"/>
                </a:lnTo>
                <a:lnTo>
                  <a:pt x="275748" y="66833"/>
                </a:lnTo>
                <a:lnTo>
                  <a:pt x="255091" y="42445"/>
                </a:lnTo>
                <a:lnTo>
                  <a:pt x="240029" y="5079"/>
                </a:lnTo>
                <a:lnTo>
                  <a:pt x="240029" y="0"/>
                </a:lnTo>
                <a:close/>
              </a:path>
            </a:pathLst>
          </a:custGeom>
          <a:solidFill>
            <a:srgbClr val="0000FF"/>
          </a:solidFill>
        </p:spPr>
        <p:txBody>
          <a:bodyPr wrap="square" lIns="0" tIns="0" rIns="0" bIns="0" rtlCol="0"/>
          <a:lstStyle/>
          <a:p>
            <a:endParaRPr sz="1632"/>
          </a:p>
        </p:txBody>
      </p:sp>
      <p:sp>
        <p:nvSpPr>
          <p:cNvPr id="13" name="object 13"/>
          <p:cNvSpPr/>
          <p:nvPr/>
        </p:nvSpPr>
        <p:spPr>
          <a:xfrm>
            <a:off x="5993121" y="1862773"/>
            <a:ext cx="148561" cy="209598"/>
          </a:xfrm>
          <a:custGeom>
            <a:avLst/>
            <a:gdLst/>
            <a:ahLst/>
            <a:cxnLst/>
            <a:rect l="l" t="t" r="r" b="b"/>
            <a:pathLst>
              <a:path w="163829" h="231139">
                <a:moveTo>
                  <a:pt x="31750" y="176529"/>
                </a:moveTo>
                <a:lnTo>
                  <a:pt x="27940" y="176529"/>
                </a:lnTo>
                <a:lnTo>
                  <a:pt x="21014" y="177621"/>
                </a:lnTo>
                <a:lnTo>
                  <a:pt x="14446" y="181451"/>
                </a:lnTo>
                <a:lnTo>
                  <a:pt x="9544" y="188852"/>
                </a:lnTo>
                <a:lnTo>
                  <a:pt x="7620" y="200660"/>
                </a:lnTo>
                <a:lnTo>
                  <a:pt x="10358" y="212387"/>
                </a:lnTo>
                <a:lnTo>
                  <a:pt x="18097" y="222091"/>
                </a:lnTo>
                <a:lnTo>
                  <a:pt x="30122" y="228699"/>
                </a:lnTo>
                <a:lnTo>
                  <a:pt x="45720" y="231139"/>
                </a:lnTo>
                <a:lnTo>
                  <a:pt x="72390" y="225345"/>
                </a:lnTo>
                <a:lnTo>
                  <a:pt x="75252" y="223520"/>
                </a:lnTo>
                <a:lnTo>
                  <a:pt x="45720" y="223520"/>
                </a:lnTo>
                <a:lnTo>
                  <a:pt x="40104" y="223103"/>
                </a:lnTo>
                <a:lnTo>
                  <a:pt x="32226" y="221138"/>
                </a:lnTo>
                <a:lnTo>
                  <a:pt x="24110" y="216554"/>
                </a:lnTo>
                <a:lnTo>
                  <a:pt x="17779" y="208279"/>
                </a:lnTo>
                <a:lnTo>
                  <a:pt x="27940" y="208279"/>
                </a:lnTo>
                <a:lnTo>
                  <a:pt x="38100" y="200660"/>
                </a:lnTo>
                <a:lnTo>
                  <a:pt x="40640" y="195579"/>
                </a:lnTo>
                <a:lnTo>
                  <a:pt x="40640" y="177800"/>
                </a:lnTo>
                <a:lnTo>
                  <a:pt x="31750" y="176529"/>
                </a:lnTo>
                <a:close/>
              </a:path>
              <a:path w="163829" h="231139">
                <a:moveTo>
                  <a:pt x="132451" y="146050"/>
                </a:moveTo>
                <a:lnTo>
                  <a:pt x="107950" y="146050"/>
                </a:lnTo>
                <a:lnTo>
                  <a:pt x="104199" y="159404"/>
                </a:lnTo>
                <a:lnTo>
                  <a:pt x="99853" y="172878"/>
                </a:lnTo>
                <a:lnTo>
                  <a:pt x="77509" y="209053"/>
                </a:lnTo>
                <a:lnTo>
                  <a:pt x="45720" y="223520"/>
                </a:lnTo>
                <a:lnTo>
                  <a:pt x="75252" y="223520"/>
                </a:lnTo>
                <a:lnTo>
                  <a:pt x="97155" y="209550"/>
                </a:lnTo>
                <a:lnTo>
                  <a:pt x="117157" y="186134"/>
                </a:lnTo>
                <a:lnTo>
                  <a:pt x="129540" y="157480"/>
                </a:lnTo>
                <a:lnTo>
                  <a:pt x="132451" y="146050"/>
                </a:lnTo>
                <a:close/>
              </a:path>
              <a:path w="163829" h="231139">
                <a:moveTo>
                  <a:pt x="69056" y="8889"/>
                </a:moveTo>
                <a:lnTo>
                  <a:pt x="54610" y="8889"/>
                </a:lnTo>
                <a:lnTo>
                  <a:pt x="54610" y="19050"/>
                </a:lnTo>
                <a:lnTo>
                  <a:pt x="54153" y="26412"/>
                </a:lnTo>
                <a:lnTo>
                  <a:pt x="52863" y="33178"/>
                </a:lnTo>
                <a:lnTo>
                  <a:pt x="50859" y="39231"/>
                </a:lnTo>
                <a:lnTo>
                  <a:pt x="48260" y="44450"/>
                </a:lnTo>
                <a:lnTo>
                  <a:pt x="39191" y="69909"/>
                </a:lnTo>
                <a:lnTo>
                  <a:pt x="32861" y="90011"/>
                </a:lnTo>
                <a:lnTo>
                  <a:pt x="29150" y="106064"/>
                </a:lnTo>
                <a:lnTo>
                  <a:pt x="27940" y="119379"/>
                </a:lnTo>
                <a:lnTo>
                  <a:pt x="31849" y="139322"/>
                </a:lnTo>
                <a:lnTo>
                  <a:pt x="42068" y="152241"/>
                </a:lnTo>
                <a:lnTo>
                  <a:pt x="56336" y="159206"/>
                </a:lnTo>
                <a:lnTo>
                  <a:pt x="72390" y="161289"/>
                </a:lnTo>
                <a:lnTo>
                  <a:pt x="82411" y="160337"/>
                </a:lnTo>
                <a:lnTo>
                  <a:pt x="91598" y="157480"/>
                </a:lnTo>
                <a:lnTo>
                  <a:pt x="98377" y="153670"/>
                </a:lnTo>
                <a:lnTo>
                  <a:pt x="72390" y="153670"/>
                </a:lnTo>
                <a:lnTo>
                  <a:pt x="61714" y="151090"/>
                </a:lnTo>
                <a:lnTo>
                  <a:pt x="55562" y="144462"/>
                </a:lnTo>
                <a:lnTo>
                  <a:pt x="52744" y="135453"/>
                </a:lnTo>
                <a:lnTo>
                  <a:pt x="52070" y="125729"/>
                </a:lnTo>
                <a:lnTo>
                  <a:pt x="53062" y="112117"/>
                </a:lnTo>
                <a:lnTo>
                  <a:pt x="56197" y="95885"/>
                </a:lnTo>
                <a:lnTo>
                  <a:pt x="61714" y="76795"/>
                </a:lnTo>
                <a:lnTo>
                  <a:pt x="69850" y="54610"/>
                </a:lnTo>
                <a:lnTo>
                  <a:pt x="75565" y="39528"/>
                </a:lnTo>
                <a:lnTo>
                  <a:pt x="76993" y="34428"/>
                </a:lnTo>
                <a:lnTo>
                  <a:pt x="77470" y="29210"/>
                </a:lnTo>
                <a:lnTo>
                  <a:pt x="75227" y="18216"/>
                </a:lnTo>
                <a:lnTo>
                  <a:pt x="69056" y="8889"/>
                </a:lnTo>
                <a:close/>
              </a:path>
              <a:path w="163829" h="231139">
                <a:moveTo>
                  <a:pt x="158750" y="5079"/>
                </a:moveTo>
                <a:lnTo>
                  <a:pt x="149860" y="5079"/>
                </a:lnTo>
                <a:lnTo>
                  <a:pt x="144779" y="6350"/>
                </a:lnTo>
                <a:lnTo>
                  <a:pt x="140970" y="11429"/>
                </a:lnTo>
                <a:lnTo>
                  <a:pt x="140970" y="13970"/>
                </a:lnTo>
                <a:lnTo>
                  <a:pt x="138429" y="24129"/>
                </a:lnTo>
                <a:lnTo>
                  <a:pt x="135890" y="30479"/>
                </a:lnTo>
                <a:lnTo>
                  <a:pt x="134540" y="37901"/>
                </a:lnTo>
                <a:lnTo>
                  <a:pt x="130889" y="52268"/>
                </a:lnTo>
                <a:lnTo>
                  <a:pt x="113029" y="123189"/>
                </a:lnTo>
                <a:lnTo>
                  <a:pt x="72390" y="153670"/>
                </a:lnTo>
                <a:lnTo>
                  <a:pt x="98377" y="153670"/>
                </a:lnTo>
                <a:lnTo>
                  <a:pt x="100072" y="152717"/>
                </a:lnTo>
                <a:lnTo>
                  <a:pt x="107950" y="146050"/>
                </a:lnTo>
                <a:lnTo>
                  <a:pt x="132451" y="146050"/>
                </a:lnTo>
                <a:lnTo>
                  <a:pt x="163829" y="22860"/>
                </a:lnTo>
                <a:lnTo>
                  <a:pt x="163829" y="7620"/>
                </a:lnTo>
                <a:lnTo>
                  <a:pt x="158750" y="5079"/>
                </a:lnTo>
                <a:close/>
              </a:path>
              <a:path w="163829" h="231139">
                <a:moveTo>
                  <a:pt x="48260" y="0"/>
                </a:moveTo>
                <a:lnTo>
                  <a:pt x="25717" y="8175"/>
                </a:lnTo>
                <a:lnTo>
                  <a:pt x="10794" y="26352"/>
                </a:lnTo>
                <a:lnTo>
                  <a:pt x="2539" y="45005"/>
                </a:lnTo>
                <a:lnTo>
                  <a:pt x="0" y="54610"/>
                </a:lnTo>
                <a:lnTo>
                  <a:pt x="0" y="58420"/>
                </a:lnTo>
                <a:lnTo>
                  <a:pt x="7620" y="58420"/>
                </a:lnTo>
                <a:lnTo>
                  <a:pt x="10160" y="53339"/>
                </a:lnTo>
                <a:lnTo>
                  <a:pt x="17879" y="31928"/>
                </a:lnTo>
                <a:lnTo>
                  <a:pt x="27146" y="18256"/>
                </a:lnTo>
                <a:lnTo>
                  <a:pt x="37127" y="11013"/>
                </a:lnTo>
                <a:lnTo>
                  <a:pt x="46990" y="8889"/>
                </a:lnTo>
                <a:lnTo>
                  <a:pt x="69056" y="8889"/>
                </a:lnTo>
                <a:lnTo>
                  <a:pt x="59789" y="2420"/>
                </a:lnTo>
                <a:lnTo>
                  <a:pt x="48260" y="0"/>
                </a:lnTo>
                <a:close/>
              </a:path>
            </a:pathLst>
          </a:custGeom>
          <a:solidFill>
            <a:srgbClr val="0000FF"/>
          </a:solidFill>
        </p:spPr>
        <p:txBody>
          <a:bodyPr wrap="square" lIns="0" tIns="0" rIns="0" bIns="0" rtlCol="0"/>
          <a:lstStyle/>
          <a:p>
            <a:endParaRPr sz="1632"/>
          </a:p>
        </p:txBody>
      </p:sp>
      <p:sp>
        <p:nvSpPr>
          <p:cNvPr id="14" name="object 14"/>
          <p:cNvSpPr/>
          <p:nvPr/>
        </p:nvSpPr>
        <p:spPr>
          <a:xfrm>
            <a:off x="6179685" y="1867379"/>
            <a:ext cx="35701" cy="200384"/>
          </a:xfrm>
          <a:custGeom>
            <a:avLst/>
            <a:gdLst/>
            <a:ahLst/>
            <a:cxnLst/>
            <a:rect l="l" t="t" r="r" b="b"/>
            <a:pathLst>
              <a:path w="39370" h="220980">
                <a:moveTo>
                  <a:pt x="19050" y="0"/>
                </a:moveTo>
                <a:lnTo>
                  <a:pt x="11787" y="1547"/>
                </a:lnTo>
                <a:lnTo>
                  <a:pt x="5715" y="5715"/>
                </a:lnTo>
                <a:lnTo>
                  <a:pt x="1547" y="11787"/>
                </a:lnTo>
                <a:lnTo>
                  <a:pt x="0" y="19050"/>
                </a:lnTo>
                <a:lnTo>
                  <a:pt x="1547" y="26114"/>
                </a:lnTo>
                <a:lnTo>
                  <a:pt x="5715" y="31750"/>
                </a:lnTo>
                <a:lnTo>
                  <a:pt x="11787" y="35480"/>
                </a:lnTo>
                <a:lnTo>
                  <a:pt x="19050" y="36830"/>
                </a:lnTo>
                <a:lnTo>
                  <a:pt x="26848" y="35480"/>
                </a:lnTo>
                <a:lnTo>
                  <a:pt x="32861" y="31750"/>
                </a:lnTo>
                <a:lnTo>
                  <a:pt x="36730" y="26114"/>
                </a:lnTo>
                <a:lnTo>
                  <a:pt x="38100" y="19050"/>
                </a:lnTo>
                <a:lnTo>
                  <a:pt x="36730" y="11787"/>
                </a:lnTo>
                <a:lnTo>
                  <a:pt x="32861" y="5715"/>
                </a:lnTo>
                <a:lnTo>
                  <a:pt x="26848" y="1547"/>
                </a:lnTo>
                <a:lnTo>
                  <a:pt x="19050" y="0"/>
                </a:lnTo>
                <a:close/>
              </a:path>
              <a:path w="39370" h="220980">
                <a:moveTo>
                  <a:pt x="39283" y="148590"/>
                </a:moveTo>
                <a:lnTo>
                  <a:pt x="31750" y="148590"/>
                </a:lnTo>
                <a:lnTo>
                  <a:pt x="31372" y="159246"/>
                </a:lnTo>
                <a:lnTo>
                  <a:pt x="28733" y="174783"/>
                </a:lnTo>
                <a:lnTo>
                  <a:pt x="21570" y="193417"/>
                </a:lnTo>
                <a:lnTo>
                  <a:pt x="7620" y="213360"/>
                </a:lnTo>
                <a:lnTo>
                  <a:pt x="6350" y="215900"/>
                </a:lnTo>
                <a:lnTo>
                  <a:pt x="6350" y="219710"/>
                </a:lnTo>
                <a:lnTo>
                  <a:pt x="7620" y="220980"/>
                </a:lnTo>
                <a:lnTo>
                  <a:pt x="8889" y="220980"/>
                </a:lnTo>
                <a:lnTo>
                  <a:pt x="15259" y="215959"/>
                </a:lnTo>
                <a:lnTo>
                  <a:pt x="25558" y="201771"/>
                </a:lnTo>
                <a:lnTo>
                  <a:pt x="35143" y="179724"/>
                </a:lnTo>
                <a:lnTo>
                  <a:pt x="39370" y="151130"/>
                </a:lnTo>
                <a:lnTo>
                  <a:pt x="39283" y="148590"/>
                </a:lnTo>
                <a:close/>
              </a:path>
              <a:path w="39370" h="220980">
                <a:moveTo>
                  <a:pt x="19050" y="115570"/>
                </a:moveTo>
                <a:lnTo>
                  <a:pt x="11251" y="117097"/>
                </a:lnTo>
                <a:lnTo>
                  <a:pt x="5238" y="121126"/>
                </a:lnTo>
                <a:lnTo>
                  <a:pt x="1369" y="126821"/>
                </a:lnTo>
                <a:lnTo>
                  <a:pt x="0" y="133350"/>
                </a:lnTo>
                <a:lnTo>
                  <a:pt x="1190" y="140612"/>
                </a:lnTo>
                <a:lnTo>
                  <a:pt x="4762" y="146684"/>
                </a:lnTo>
                <a:lnTo>
                  <a:pt x="10715" y="150852"/>
                </a:lnTo>
                <a:lnTo>
                  <a:pt x="19050" y="152400"/>
                </a:lnTo>
                <a:lnTo>
                  <a:pt x="22859" y="152400"/>
                </a:lnTo>
                <a:lnTo>
                  <a:pt x="25400" y="151130"/>
                </a:lnTo>
                <a:lnTo>
                  <a:pt x="27939" y="151130"/>
                </a:lnTo>
                <a:lnTo>
                  <a:pt x="31750" y="148590"/>
                </a:lnTo>
                <a:lnTo>
                  <a:pt x="39283" y="148590"/>
                </a:lnTo>
                <a:lnTo>
                  <a:pt x="39052" y="141823"/>
                </a:lnTo>
                <a:lnTo>
                  <a:pt x="36830" y="130016"/>
                </a:lnTo>
                <a:lnTo>
                  <a:pt x="30797" y="119876"/>
                </a:lnTo>
                <a:lnTo>
                  <a:pt x="19050" y="115570"/>
                </a:lnTo>
                <a:close/>
              </a:path>
            </a:pathLst>
          </a:custGeom>
          <a:solidFill>
            <a:srgbClr val="0000FF"/>
          </a:solidFill>
        </p:spPr>
        <p:txBody>
          <a:bodyPr wrap="square" lIns="0" tIns="0" rIns="0" bIns="0" rtlCol="0"/>
          <a:lstStyle/>
          <a:p>
            <a:endParaRPr sz="1632"/>
          </a:p>
        </p:txBody>
      </p:sp>
      <p:sp>
        <p:nvSpPr>
          <p:cNvPr id="15" name="object 15"/>
          <p:cNvSpPr/>
          <p:nvPr/>
        </p:nvSpPr>
        <p:spPr>
          <a:xfrm>
            <a:off x="6304063" y="1862773"/>
            <a:ext cx="141651" cy="146258"/>
          </a:xfrm>
          <a:custGeom>
            <a:avLst/>
            <a:gdLst/>
            <a:ahLst/>
            <a:cxnLst/>
            <a:rect l="l" t="t" r="r" b="b"/>
            <a:pathLst>
              <a:path w="156209" h="161289">
                <a:moveTo>
                  <a:pt x="68262" y="8889"/>
                </a:moveTo>
                <a:lnTo>
                  <a:pt x="54610" y="8889"/>
                </a:lnTo>
                <a:lnTo>
                  <a:pt x="54610" y="19050"/>
                </a:lnTo>
                <a:lnTo>
                  <a:pt x="54153" y="26412"/>
                </a:lnTo>
                <a:lnTo>
                  <a:pt x="52863" y="33178"/>
                </a:lnTo>
                <a:lnTo>
                  <a:pt x="50859" y="39231"/>
                </a:lnTo>
                <a:lnTo>
                  <a:pt x="48260" y="44450"/>
                </a:lnTo>
                <a:lnTo>
                  <a:pt x="38655" y="71497"/>
                </a:lnTo>
                <a:lnTo>
                  <a:pt x="32385" y="91281"/>
                </a:lnTo>
                <a:lnTo>
                  <a:pt x="28971" y="106064"/>
                </a:lnTo>
                <a:lnTo>
                  <a:pt x="27940" y="118110"/>
                </a:lnTo>
                <a:lnTo>
                  <a:pt x="33158" y="140930"/>
                </a:lnTo>
                <a:lnTo>
                  <a:pt x="45878" y="153987"/>
                </a:lnTo>
                <a:lnTo>
                  <a:pt x="61694" y="159900"/>
                </a:lnTo>
                <a:lnTo>
                  <a:pt x="76200" y="161289"/>
                </a:lnTo>
                <a:lnTo>
                  <a:pt x="91528" y="153670"/>
                </a:lnTo>
                <a:lnTo>
                  <a:pt x="77470" y="153670"/>
                </a:lnTo>
                <a:lnTo>
                  <a:pt x="66000" y="151586"/>
                </a:lnTo>
                <a:lnTo>
                  <a:pt x="58102" y="145573"/>
                </a:lnTo>
                <a:lnTo>
                  <a:pt x="53538" y="135989"/>
                </a:lnTo>
                <a:lnTo>
                  <a:pt x="52070" y="123189"/>
                </a:lnTo>
                <a:lnTo>
                  <a:pt x="53617" y="107553"/>
                </a:lnTo>
                <a:lnTo>
                  <a:pt x="57785" y="89535"/>
                </a:lnTo>
                <a:lnTo>
                  <a:pt x="63857" y="69611"/>
                </a:lnTo>
                <a:lnTo>
                  <a:pt x="71120" y="48260"/>
                </a:lnTo>
                <a:lnTo>
                  <a:pt x="74929" y="41910"/>
                </a:lnTo>
                <a:lnTo>
                  <a:pt x="76200" y="36829"/>
                </a:lnTo>
                <a:lnTo>
                  <a:pt x="76200" y="29210"/>
                </a:lnTo>
                <a:lnTo>
                  <a:pt x="74136" y="18216"/>
                </a:lnTo>
                <a:lnTo>
                  <a:pt x="68262" y="8889"/>
                </a:lnTo>
                <a:close/>
              </a:path>
              <a:path w="156209" h="161289">
                <a:moveTo>
                  <a:pt x="140970" y="0"/>
                </a:moveTo>
                <a:lnTo>
                  <a:pt x="132079" y="0"/>
                </a:lnTo>
                <a:lnTo>
                  <a:pt x="123190" y="10160"/>
                </a:lnTo>
                <a:lnTo>
                  <a:pt x="123190" y="22860"/>
                </a:lnTo>
                <a:lnTo>
                  <a:pt x="124460" y="24129"/>
                </a:lnTo>
                <a:lnTo>
                  <a:pt x="128270" y="29210"/>
                </a:lnTo>
                <a:lnTo>
                  <a:pt x="133469" y="34488"/>
                </a:lnTo>
                <a:lnTo>
                  <a:pt x="137477" y="40957"/>
                </a:lnTo>
                <a:lnTo>
                  <a:pt x="140057" y="48855"/>
                </a:lnTo>
                <a:lnTo>
                  <a:pt x="140970" y="58420"/>
                </a:lnTo>
                <a:lnTo>
                  <a:pt x="136941" y="79196"/>
                </a:lnTo>
                <a:lnTo>
                  <a:pt x="124936" y="111283"/>
                </a:lnTo>
                <a:lnTo>
                  <a:pt x="105072" y="140751"/>
                </a:lnTo>
                <a:lnTo>
                  <a:pt x="77470" y="153670"/>
                </a:lnTo>
                <a:lnTo>
                  <a:pt x="91528" y="153670"/>
                </a:lnTo>
                <a:lnTo>
                  <a:pt x="113883" y="142557"/>
                </a:lnTo>
                <a:lnTo>
                  <a:pt x="138588" y="100012"/>
                </a:lnTo>
                <a:lnTo>
                  <a:pt x="152102" y="54133"/>
                </a:lnTo>
                <a:lnTo>
                  <a:pt x="156210" y="25400"/>
                </a:lnTo>
                <a:lnTo>
                  <a:pt x="154721" y="13394"/>
                </a:lnTo>
                <a:lnTo>
                  <a:pt x="150971" y="5556"/>
                </a:lnTo>
                <a:lnTo>
                  <a:pt x="146030" y="1289"/>
                </a:lnTo>
                <a:lnTo>
                  <a:pt x="140970" y="0"/>
                </a:lnTo>
                <a:close/>
              </a:path>
              <a:path w="156209" h="161289">
                <a:moveTo>
                  <a:pt x="46990" y="0"/>
                </a:moveTo>
                <a:lnTo>
                  <a:pt x="10636" y="26352"/>
                </a:lnTo>
                <a:lnTo>
                  <a:pt x="0" y="58420"/>
                </a:lnTo>
                <a:lnTo>
                  <a:pt x="7620" y="58420"/>
                </a:lnTo>
                <a:lnTo>
                  <a:pt x="10160" y="53339"/>
                </a:lnTo>
                <a:lnTo>
                  <a:pt x="18593" y="30857"/>
                </a:lnTo>
                <a:lnTo>
                  <a:pt x="28098" y="17303"/>
                </a:lnTo>
                <a:lnTo>
                  <a:pt x="37842" y="10656"/>
                </a:lnTo>
                <a:lnTo>
                  <a:pt x="46990" y="8889"/>
                </a:lnTo>
                <a:lnTo>
                  <a:pt x="68262" y="8889"/>
                </a:lnTo>
                <a:lnTo>
                  <a:pt x="59054" y="2420"/>
                </a:lnTo>
                <a:lnTo>
                  <a:pt x="46990" y="0"/>
                </a:lnTo>
                <a:close/>
              </a:path>
            </a:pathLst>
          </a:custGeom>
          <a:solidFill>
            <a:srgbClr val="0000FF"/>
          </a:solidFill>
        </p:spPr>
        <p:txBody>
          <a:bodyPr wrap="square" lIns="0" tIns="0" rIns="0" bIns="0" rtlCol="0"/>
          <a:lstStyle/>
          <a:p>
            <a:endParaRPr sz="1632"/>
          </a:p>
        </p:txBody>
      </p:sp>
      <p:sp>
        <p:nvSpPr>
          <p:cNvPr id="16" name="object 16"/>
          <p:cNvSpPr/>
          <p:nvPr/>
        </p:nvSpPr>
        <p:spPr>
          <a:xfrm>
            <a:off x="6489476" y="1791372"/>
            <a:ext cx="107102" cy="214205"/>
          </a:xfrm>
          <a:custGeom>
            <a:avLst/>
            <a:gdLst/>
            <a:ahLst/>
            <a:cxnLst/>
            <a:rect l="l" t="t" r="r" b="b"/>
            <a:pathLst>
              <a:path w="118109" h="236219">
                <a:moveTo>
                  <a:pt x="118109" y="224789"/>
                </a:moveTo>
                <a:lnTo>
                  <a:pt x="2540" y="224789"/>
                </a:lnTo>
                <a:lnTo>
                  <a:pt x="2540" y="236219"/>
                </a:lnTo>
                <a:lnTo>
                  <a:pt x="14882" y="235485"/>
                </a:lnTo>
                <a:lnTo>
                  <a:pt x="30797" y="235108"/>
                </a:lnTo>
                <a:lnTo>
                  <a:pt x="118109" y="234950"/>
                </a:lnTo>
                <a:lnTo>
                  <a:pt x="118109" y="224789"/>
                </a:lnTo>
                <a:close/>
              </a:path>
              <a:path w="118109" h="236219">
                <a:moveTo>
                  <a:pt x="118109" y="234950"/>
                </a:moveTo>
                <a:lnTo>
                  <a:pt x="60959" y="234950"/>
                </a:lnTo>
                <a:lnTo>
                  <a:pt x="73997" y="234969"/>
                </a:lnTo>
                <a:lnTo>
                  <a:pt x="90011" y="235108"/>
                </a:lnTo>
                <a:lnTo>
                  <a:pt x="105787" y="235485"/>
                </a:lnTo>
                <a:lnTo>
                  <a:pt x="118109" y="236219"/>
                </a:lnTo>
                <a:lnTo>
                  <a:pt x="118109" y="234950"/>
                </a:lnTo>
                <a:close/>
              </a:path>
              <a:path w="118109" h="236219">
                <a:moveTo>
                  <a:pt x="73659" y="24129"/>
                </a:moveTo>
                <a:lnTo>
                  <a:pt x="46990" y="24129"/>
                </a:lnTo>
                <a:lnTo>
                  <a:pt x="46990" y="208279"/>
                </a:lnTo>
                <a:lnTo>
                  <a:pt x="46275" y="216217"/>
                </a:lnTo>
                <a:lnTo>
                  <a:pt x="42227" y="221297"/>
                </a:lnTo>
                <a:lnTo>
                  <a:pt x="31988" y="223996"/>
                </a:lnTo>
                <a:lnTo>
                  <a:pt x="12700" y="224789"/>
                </a:lnTo>
                <a:lnTo>
                  <a:pt x="106679" y="224789"/>
                </a:lnTo>
                <a:lnTo>
                  <a:pt x="88126" y="223996"/>
                </a:lnTo>
                <a:lnTo>
                  <a:pt x="78263" y="221297"/>
                </a:lnTo>
                <a:lnTo>
                  <a:pt x="74354" y="216217"/>
                </a:lnTo>
                <a:lnTo>
                  <a:pt x="73659" y="208279"/>
                </a:lnTo>
                <a:lnTo>
                  <a:pt x="73659" y="24129"/>
                </a:lnTo>
                <a:close/>
              </a:path>
              <a:path w="118109" h="236219">
                <a:moveTo>
                  <a:pt x="73659" y="0"/>
                </a:moveTo>
                <a:lnTo>
                  <a:pt x="66040" y="0"/>
                </a:lnTo>
                <a:lnTo>
                  <a:pt x="47684" y="13215"/>
                </a:lnTo>
                <a:lnTo>
                  <a:pt x="28733" y="20002"/>
                </a:lnTo>
                <a:lnTo>
                  <a:pt x="11926" y="22502"/>
                </a:lnTo>
                <a:lnTo>
                  <a:pt x="0" y="22860"/>
                </a:lnTo>
                <a:lnTo>
                  <a:pt x="0" y="33019"/>
                </a:lnTo>
                <a:lnTo>
                  <a:pt x="7877" y="32881"/>
                </a:lnTo>
                <a:lnTo>
                  <a:pt x="19208" y="31908"/>
                </a:lnTo>
                <a:lnTo>
                  <a:pt x="32682" y="29269"/>
                </a:lnTo>
                <a:lnTo>
                  <a:pt x="46990" y="24129"/>
                </a:lnTo>
                <a:lnTo>
                  <a:pt x="73659" y="24129"/>
                </a:lnTo>
                <a:lnTo>
                  <a:pt x="73659" y="0"/>
                </a:lnTo>
                <a:close/>
              </a:path>
            </a:pathLst>
          </a:custGeom>
          <a:solidFill>
            <a:srgbClr val="0000FF"/>
          </a:solidFill>
        </p:spPr>
        <p:txBody>
          <a:bodyPr wrap="square" lIns="0" tIns="0" rIns="0" bIns="0" rtlCol="0"/>
          <a:lstStyle/>
          <a:p>
            <a:endParaRPr sz="1632"/>
          </a:p>
        </p:txBody>
      </p:sp>
      <p:sp>
        <p:nvSpPr>
          <p:cNvPr id="17" name="object 17"/>
          <p:cNvSpPr/>
          <p:nvPr/>
        </p:nvSpPr>
        <p:spPr>
          <a:xfrm>
            <a:off x="6727865" y="1893291"/>
            <a:ext cx="215356" cy="0"/>
          </a:xfrm>
          <a:custGeom>
            <a:avLst/>
            <a:gdLst/>
            <a:ahLst/>
            <a:cxnLst/>
            <a:rect l="l" t="t" r="r" b="b"/>
            <a:pathLst>
              <a:path w="237490">
                <a:moveTo>
                  <a:pt x="0" y="0"/>
                </a:moveTo>
                <a:lnTo>
                  <a:pt x="237489" y="0"/>
                </a:lnTo>
              </a:path>
            </a:pathLst>
          </a:custGeom>
          <a:ln w="13969">
            <a:solidFill>
              <a:srgbClr val="0000FF"/>
            </a:solidFill>
          </a:ln>
        </p:spPr>
        <p:txBody>
          <a:bodyPr wrap="square" lIns="0" tIns="0" rIns="0" bIns="0" rtlCol="0"/>
          <a:lstStyle/>
          <a:p>
            <a:endParaRPr sz="1632"/>
          </a:p>
        </p:txBody>
      </p:sp>
      <p:sp>
        <p:nvSpPr>
          <p:cNvPr id="18" name="object 18"/>
          <p:cNvSpPr/>
          <p:nvPr/>
        </p:nvSpPr>
        <p:spPr>
          <a:xfrm>
            <a:off x="6727865" y="1956631"/>
            <a:ext cx="215356" cy="0"/>
          </a:xfrm>
          <a:custGeom>
            <a:avLst/>
            <a:gdLst/>
            <a:ahLst/>
            <a:cxnLst/>
            <a:rect l="l" t="t" r="r" b="b"/>
            <a:pathLst>
              <a:path w="237490">
                <a:moveTo>
                  <a:pt x="0" y="0"/>
                </a:moveTo>
                <a:lnTo>
                  <a:pt x="237489" y="0"/>
                </a:lnTo>
              </a:path>
            </a:pathLst>
          </a:custGeom>
          <a:ln w="13969">
            <a:solidFill>
              <a:srgbClr val="0000FF"/>
            </a:solidFill>
          </a:ln>
        </p:spPr>
        <p:txBody>
          <a:bodyPr wrap="square" lIns="0" tIns="0" rIns="0" bIns="0" rtlCol="0"/>
          <a:lstStyle/>
          <a:p>
            <a:endParaRPr sz="1632"/>
          </a:p>
        </p:txBody>
      </p:sp>
      <p:sp>
        <p:nvSpPr>
          <p:cNvPr id="19" name="object 19"/>
          <p:cNvSpPr/>
          <p:nvPr/>
        </p:nvSpPr>
        <p:spPr>
          <a:xfrm>
            <a:off x="7066445" y="1782158"/>
            <a:ext cx="146258" cy="226873"/>
          </a:xfrm>
          <a:custGeom>
            <a:avLst/>
            <a:gdLst/>
            <a:ahLst/>
            <a:cxnLst/>
            <a:rect l="l" t="t" r="r" b="b"/>
            <a:pathLst>
              <a:path w="161290" h="250189">
                <a:moveTo>
                  <a:pt x="82550" y="0"/>
                </a:moveTo>
                <a:lnTo>
                  <a:pt x="77470" y="0"/>
                </a:lnTo>
                <a:lnTo>
                  <a:pt x="68758" y="416"/>
                </a:lnTo>
                <a:lnTo>
                  <a:pt x="56356" y="1428"/>
                </a:lnTo>
                <a:lnTo>
                  <a:pt x="43715" y="2678"/>
                </a:lnTo>
                <a:lnTo>
                  <a:pt x="34289" y="3810"/>
                </a:lnTo>
                <a:lnTo>
                  <a:pt x="27939" y="3810"/>
                </a:lnTo>
                <a:lnTo>
                  <a:pt x="27939" y="15239"/>
                </a:lnTo>
                <a:lnTo>
                  <a:pt x="53339" y="15239"/>
                </a:lnTo>
                <a:lnTo>
                  <a:pt x="54609" y="16510"/>
                </a:lnTo>
                <a:lnTo>
                  <a:pt x="54609" y="20320"/>
                </a:lnTo>
                <a:lnTo>
                  <a:pt x="53339" y="27939"/>
                </a:lnTo>
                <a:lnTo>
                  <a:pt x="1270" y="232410"/>
                </a:lnTo>
                <a:lnTo>
                  <a:pt x="0" y="237489"/>
                </a:lnTo>
                <a:lnTo>
                  <a:pt x="0" y="248920"/>
                </a:lnTo>
                <a:lnTo>
                  <a:pt x="7620" y="250189"/>
                </a:lnTo>
                <a:lnTo>
                  <a:pt x="15239" y="250189"/>
                </a:lnTo>
                <a:lnTo>
                  <a:pt x="20320" y="247650"/>
                </a:lnTo>
                <a:lnTo>
                  <a:pt x="21589" y="242570"/>
                </a:lnTo>
                <a:lnTo>
                  <a:pt x="25657" y="230643"/>
                </a:lnTo>
                <a:lnTo>
                  <a:pt x="32343" y="205739"/>
                </a:lnTo>
                <a:lnTo>
                  <a:pt x="38556" y="180597"/>
                </a:lnTo>
                <a:lnTo>
                  <a:pt x="41909" y="165100"/>
                </a:lnTo>
                <a:lnTo>
                  <a:pt x="83840" y="165100"/>
                </a:lnTo>
                <a:lnTo>
                  <a:pt x="75803" y="161647"/>
                </a:lnTo>
                <a:lnTo>
                  <a:pt x="54609" y="157479"/>
                </a:lnTo>
                <a:lnTo>
                  <a:pt x="60060" y="153670"/>
                </a:lnTo>
                <a:lnTo>
                  <a:pt x="45720" y="153670"/>
                </a:lnTo>
                <a:lnTo>
                  <a:pt x="82550" y="3810"/>
                </a:lnTo>
                <a:lnTo>
                  <a:pt x="82550" y="0"/>
                </a:lnTo>
                <a:close/>
              </a:path>
              <a:path w="161290" h="250189">
                <a:moveTo>
                  <a:pt x="83840" y="165100"/>
                </a:moveTo>
                <a:lnTo>
                  <a:pt x="41909" y="165100"/>
                </a:lnTo>
                <a:lnTo>
                  <a:pt x="53816" y="167005"/>
                </a:lnTo>
                <a:lnTo>
                  <a:pt x="67627" y="171767"/>
                </a:lnTo>
                <a:lnTo>
                  <a:pt x="79057" y="180816"/>
                </a:lnTo>
                <a:lnTo>
                  <a:pt x="83820" y="195579"/>
                </a:lnTo>
                <a:lnTo>
                  <a:pt x="83820" y="199389"/>
                </a:lnTo>
                <a:lnTo>
                  <a:pt x="81279" y="207010"/>
                </a:lnTo>
                <a:lnTo>
                  <a:pt x="81279" y="214629"/>
                </a:lnTo>
                <a:lnTo>
                  <a:pt x="83740" y="229294"/>
                </a:lnTo>
                <a:lnTo>
                  <a:pt x="90487" y="240506"/>
                </a:lnTo>
                <a:lnTo>
                  <a:pt x="100568" y="247669"/>
                </a:lnTo>
                <a:lnTo>
                  <a:pt x="113029" y="250189"/>
                </a:lnTo>
                <a:lnTo>
                  <a:pt x="121165" y="249177"/>
                </a:lnTo>
                <a:lnTo>
                  <a:pt x="128587" y="245903"/>
                </a:lnTo>
                <a:lnTo>
                  <a:pt x="132516" y="242570"/>
                </a:lnTo>
                <a:lnTo>
                  <a:pt x="107950" y="242570"/>
                </a:lnTo>
                <a:lnTo>
                  <a:pt x="104139" y="238760"/>
                </a:lnTo>
                <a:lnTo>
                  <a:pt x="104139" y="210820"/>
                </a:lnTo>
                <a:lnTo>
                  <a:pt x="105409" y="205739"/>
                </a:lnTo>
                <a:lnTo>
                  <a:pt x="107950" y="199389"/>
                </a:lnTo>
                <a:lnTo>
                  <a:pt x="107950" y="195579"/>
                </a:lnTo>
                <a:lnTo>
                  <a:pt x="103901" y="179982"/>
                </a:lnTo>
                <a:lnTo>
                  <a:pt x="92709" y="168910"/>
                </a:lnTo>
                <a:lnTo>
                  <a:pt x="83840" y="165100"/>
                </a:lnTo>
                <a:close/>
              </a:path>
              <a:path w="161290" h="250189">
                <a:moveTo>
                  <a:pt x="154939" y="191770"/>
                </a:moveTo>
                <a:lnTo>
                  <a:pt x="147320" y="191770"/>
                </a:lnTo>
                <a:lnTo>
                  <a:pt x="147320" y="193039"/>
                </a:lnTo>
                <a:lnTo>
                  <a:pt x="146050" y="198120"/>
                </a:lnTo>
                <a:lnTo>
                  <a:pt x="140017" y="216316"/>
                </a:lnTo>
                <a:lnTo>
                  <a:pt x="133032" y="230346"/>
                </a:lnTo>
                <a:lnTo>
                  <a:pt x="124618" y="239375"/>
                </a:lnTo>
                <a:lnTo>
                  <a:pt x="114300" y="242570"/>
                </a:lnTo>
                <a:lnTo>
                  <a:pt x="132516" y="242570"/>
                </a:lnTo>
                <a:lnTo>
                  <a:pt x="151923" y="207644"/>
                </a:lnTo>
                <a:lnTo>
                  <a:pt x="154939" y="195579"/>
                </a:lnTo>
                <a:lnTo>
                  <a:pt x="154939" y="191770"/>
                </a:lnTo>
                <a:close/>
              </a:path>
              <a:path w="161290" h="250189">
                <a:moveTo>
                  <a:pt x="137159" y="88900"/>
                </a:moveTo>
                <a:lnTo>
                  <a:pt x="85089" y="120650"/>
                </a:lnTo>
                <a:lnTo>
                  <a:pt x="75545" y="130452"/>
                </a:lnTo>
                <a:lnTo>
                  <a:pt x="65881" y="140017"/>
                </a:lnTo>
                <a:lnTo>
                  <a:pt x="55979" y="148153"/>
                </a:lnTo>
                <a:lnTo>
                  <a:pt x="45720" y="153670"/>
                </a:lnTo>
                <a:lnTo>
                  <a:pt x="60060" y="153670"/>
                </a:lnTo>
                <a:lnTo>
                  <a:pt x="98028" y="118685"/>
                </a:lnTo>
                <a:lnTo>
                  <a:pt x="110490" y="107791"/>
                </a:lnTo>
                <a:lnTo>
                  <a:pt x="122951" y="100468"/>
                </a:lnTo>
                <a:lnTo>
                  <a:pt x="135889" y="97789"/>
                </a:lnTo>
                <a:lnTo>
                  <a:pt x="156177" y="97789"/>
                </a:lnTo>
                <a:lnTo>
                  <a:pt x="155416" y="96519"/>
                </a:lnTo>
                <a:lnTo>
                  <a:pt x="147895" y="91043"/>
                </a:lnTo>
                <a:lnTo>
                  <a:pt x="137159" y="88900"/>
                </a:lnTo>
                <a:close/>
              </a:path>
              <a:path w="161290" h="250189">
                <a:moveTo>
                  <a:pt x="156177" y="97789"/>
                </a:moveTo>
                <a:lnTo>
                  <a:pt x="143509" y="97789"/>
                </a:lnTo>
                <a:lnTo>
                  <a:pt x="147320" y="100329"/>
                </a:lnTo>
                <a:lnTo>
                  <a:pt x="148589" y="100329"/>
                </a:lnTo>
                <a:lnTo>
                  <a:pt x="148589" y="101600"/>
                </a:lnTo>
                <a:lnTo>
                  <a:pt x="137914" y="104576"/>
                </a:lnTo>
                <a:lnTo>
                  <a:pt x="131762" y="110172"/>
                </a:lnTo>
                <a:lnTo>
                  <a:pt x="128944" y="116244"/>
                </a:lnTo>
                <a:lnTo>
                  <a:pt x="128270" y="120650"/>
                </a:lnTo>
                <a:lnTo>
                  <a:pt x="128270" y="127000"/>
                </a:lnTo>
                <a:lnTo>
                  <a:pt x="132079" y="133350"/>
                </a:lnTo>
                <a:lnTo>
                  <a:pt x="142239" y="133350"/>
                </a:lnTo>
                <a:lnTo>
                  <a:pt x="148967" y="131941"/>
                </a:lnTo>
                <a:lnTo>
                  <a:pt x="155098" y="127793"/>
                </a:lnTo>
                <a:lnTo>
                  <a:pt x="159563" y="121027"/>
                </a:lnTo>
                <a:lnTo>
                  <a:pt x="161289" y="111760"/>
                </a:lnTo>
                <a:lnTo>
                  <a:pt x="159841" y="103901"/>
                </a:lnTo>
                <a:lnTo>
                  <a:pt x="156177" y="97789"/>
                </a:lnTo>
                <a:close/>
              </a:path>
            </a:pathLst>
          </a:custGeom>
          <a:solidFill>
            <a:srgbClr val="0000FF"/>
          </a:solidFill>
        </p:spPr>
        <p:txBody>
          <a:bodyPr wrap="square" lIns="0" tIns="0" rIns="0" bIns="0" rtlCol="0"/>
          <a:lstStyle/>
          <a:p>
            <a:endParaRPr sz="1632"/>
          </a:p>
        </p:txBody>
      </p:sp>
      <p:sp>
        <p:nvSpPr>
          <p:cNvPr id="20" name="object 20"/>
          <p:cNvSpPr/>
          <p:nvPr/>
        </p:nvSpPr>
        <p:spPr>
          <a:xfrm>
            <a:off x="7254163" y="1791372"/>
            <a:ext cx="107102" cy="214205"/>
          </a:xfrm>
          <a:custGeom>
            <a:avLst/>
            <a:gdLst/>
            <a:ahLst/>
            <a:cxnLst/>
            <a:rect l="l" t="t" r="r" b="b"/>
            <a:pathLst>
              <a:path w="118109" h="236219">
                <a:moveTo>
                  <a:pt x="118110" y="224789"/>
                </a:moveTo>
                <a:lnTo>
                  <a:pt x="1270" y="224789"/>
                </a:lnTo>
                <a:lnTo>
                  <a:pt x="1270" y="236219"/>
                </a:lnTo>
                <a:lnTo>
                  <a:pt x="13612" y="235485"/>
                </a:lnTo>
                <a:lnTo>
                  <a:pt x="29527" y="235108"/>
                </a:lnTo>
                <a:lnTo>
                  <a:pt x="118110" y="234950"/>
                </a:lnTo>
                <a:lnTo>
                  <a:pt x="118110" y="224789"/>
                </a:lnTo>
                <a:close/>
              </a:path>
              <a:path w="118109" h="236219">
                <a:moveTo>
                  <a:pt x="118110" y="234950"/>
                </a:moveTo>
                <a:lnTo>
                  <a:pt x="59690" y="234950"/>
                </a:lnTo>
                <a:lnTo>
                  <a:pt x="72925" y="234969"/>
                </a:lnTo>
                <a:lnTo>
                  <a:pt x="89376" y="235108"/>
                </a:lnTo>
                <a:lnTo>
                  <a:pt x="105588" y="235485"/>
                </a:lnTo>
                <a:lnTo>
                  <a:pt x="118110" y="236219"/>
                </a:lnTo>
                <a:lnTo>
                  <a:pt x="118110" y="234950"/>
                </a:lnTo>
                <a:close/>
              </a:path>
              <a:path w="118109" h="236219">
                <a:moveTo>
                  <a:pt x="72390" y="24129"/>
                </a:moveTo>
                <a:lnTo>
                  <a:pt x="45720" y="24129"/>
                </a:lnTo>
                <a:lnTo>
                  <a:pt x="45720" y="208279"/>
                </a:lnTo>
                <a:lnTo>
                  <a:pt x="45025" y="216217"/>
                </a:lnTo>
                <a:lnTo>
                  <a:pt x="41116" y="221297"/>
                </a:lnTo>
                <a:lnTo>
                  <a:pt x="31253" y="223996"/>
                </a:lnTo>
                <a:lnTo>
                  <a:pt x="12700" y="224789"/>
                </a:lnTo>
                <a:lnTo>
                  <a:pt x="106679" y="224789"/>
                </a:lnTo>
                <a:lnTo>
                  <a:pt x="87391" y="223996"/>
                </a:lnTo>
                <a:lnTo>
                  <a:pt x="77152" y="221297"/>
                </a:lnTo>
                <a:lnTo>
                  <a:pt x="73104" y="216217"/>
                </a:lnTo>
                <a:lnTo>
                  <a:pt x="72390" y="208279"/>
                </a:lnTo>
                <a:lnTo>
                  <a:pt x="72390" y="24129"/>
                </a:lnTo>
                <a:close/>
              </a:path>
              <a:path w="118109" h="236219">
                <a:moveTo>
                  <a:pt x="72390" y="0"/>
                </a:moveTo>
                <a:lnTo>
                  <a:pt x="64770" y="0"/>
                </a:lnTo>
                <a:lnTo>
                  <a:pt x="46970" y="13215"/>
                </a:lnTo>
                <a:lnTo>
                  <a:pt x="28098" y="20002"/>
                </a:lnTo>
                <a:lnTo>
                  <a:pt x="11370" y="22502"/>
                </a:lnTo>
                <a:lnTo>
                  <a:pt x="0" y="22860"/>
                </a:lnTo>
                <a:lnTo>
                  <a:pt x="0" y="33019"/>
                </a:lnTo>
                <a:lnTo>
                  <a:pt x="7322" y="32881"/>
                </a:lnTo>
                <a:lnTo>
                  <a:pt x="18573" y="31908"/>
                </a:lnTo>
                <a:lnTo>
                  <a:pt x="31968" y="29269"/>
                </a:lnTo>
                <a:lnTo>
                  <a:pt x="45720" y="24129"/>
                </a:lnTo>
                <a:lnTo>
                  <a:pt x="72390" y="24129"/>
                </a:lnTo>
                <a:lnTo>
                  <a:pt x="72390" y="0"/>
                </a:lnTo>
                <a:close/>
              </a:path>
            </a:pathLst>
          </a:custGeom>
          <a:solidFill>
            <a:srgbClr val="0000FF"/>
          </a:solidFill>
        </p:spPr>
        <p:txBody>
          <a:bodyPr wrap="square" lIns="0" tIns="0" rIns="0" bIns="0" rtlCol="0"/>
          <a:lstStyle/>
          <a:p>
            <a:endParaRPr sz="1632"/>
          </a:p>
        </p:txBody>
      </p:sp>
      <p:sp>
        <p:nvSpPr>
          <p:cNvPr id="21" name="object 21"/>
          <p:cNvSpPr/>
          <p:nvPr/>
        </p:nvSpPr>
        <p:spPr>
          <a:xfrm>
            <a:off x="7483338" y="1907686"/>
            <a:ext cx="34549" cy="34549"/>
          </a:xfrm>
          <a:custGeom>
            <a:avLst/>
            <a:gdLst/>
            <a:ahLst/>
            <a:cxnLst/>
            <a:rect l="l" t="t" r="r" b="b"/>
            <a:pathLst>
              <a:path w="38100" h="38100">
                <a:moveTo>
                  <a:pt x="19050" y="0"/>
                </a:moveTo>
                <a:lnTo>
                  <a:pt x="12322" y="1547"/>
                </a:lnTo>
                <a:lnTo>
                  <a:pt x="6191" y="5715"/>
                </a:lnTo>
                <a:lnTo>
                  <a:pt x="1726" y="11787"/>
                </a:lnTo>
                <a:lnTo>
                  <a:pt x="0" y="19050"/>
                </a:lnTo>
                <a:lnTo>
                  <a:pt x="1726" y="26848"/>
                </a:lnTo>
                <a:lnTo>
                  <a:pt x="6191" y="32861"/>
                </a:lnTo>
                <a:lnTo>
                  <a:pt x="12322"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FF"/>
          </a:solidFill>
        </p:spPr>
        <p:txBody>
          <a:bodyPr wrap="square" lIns="0" tIns="0" rIns="0" bIns="0" rtlCol="0"/>
          <a:lstStyle/>
          <a:p>
            <a:endParaRPr sz="1632"/>
          </a:p>
        </p:txBody>
      </p:sp>
      <p:sp>
        <p:nvSpPr>
          <p:cNvPr id="22" name="object 22"/>
          <p:cNvSpPr/>
          <p:nvPr/>
        </p:nvSpPr>
        <p:spPr>
          <a:xfrm>
            <a:off x="7654933" y="2078705"/>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23" name="object 23"/>
          <p:cNvSpPr/>
          <p:nvPr/>
        </p:nvSpPr>
        <p:spPr>
          <a:xfrm>
            <a:off x="7661267" y="1776400"/>
            <a:ext cx="0" cy="295971"/>
          </a:xfrm>
          <a:custGeom>
            <a:avLst/>
            <a:gdLst/>
            <a:ahLst/>
            <a:cxnLst/>
            <a:rect l="l" t="t" r="r" b="b"/>
            <a:pathLst>
              <a:path h="326389">
                <a:moveTo>
                  <a:pt x="0" y="0"/>
                </a:moveTo>
                <a:lnTo>
                  <a:pt x="0" y="326389"/>
                </a:lnTo>
              </a:path>
            </a:pathLst>
          </a:custGeom>
          <a:ln w="13969">
            <a:solidFill>
              <a:srgbClr val="0000FF"/>
            </a:solidFill>
          </a:ln>
        </p:spPr>
        <p:txBody>
          <a:bodyPr wrap="square" lIns="0" tIns="0" rIns="0" bIns="0" rtlCol="0"/>
          <a:lstStyle/>
          <a:p>
            <a:endParaRPr sz="1632"/>
          </a:p>
        </p:txBody>
      </p:sp>
      <p:sp>
        <p:nvSpPr>
          <p:cNvPr id="24" name="object 24"/>
          <p:cNvSpPr/>
          <p:nvPr/>
        </p:nvSpPr>
        <p:spPr>
          <a:xfrm>
            <a:off x="7654933" y="1770066"/>
            <a:ext cx="44914" cy="0"/>
          </a:xfrm>
          <a:custGeom>
            <a:avLst/>
            <a:gdLst/>
            <a:ahLst/>
            <a:cxnLst/>
            <a:rect l="l" t="t" r="r" b="b"/>
            <a:pathLst>
              <a:path w="49529">
                <a:moveTo>
                  <a:pt x="0" y="0"/>
                </a:moveTo>
                <a:lnTo>
                  <a:pt x="49529" y="0"/>
                </a:lnTo>
              </a:path>
            </a:pathLst>
          </a:custGeom>
          <a:ln w="13970">
            <a:solidFill>
              <a:srgbClr val="0000FF"/>
            </a:solidFill>
          </a:ln>
        </p:spPr>
        <p:txBody>
          <a:bodyPr wrap="square" lIns="0" tIns="0" rIns="0" bIns="0" rtlCol="0"/>
          <a:lstStyle/>
          <a:p>
            <a:endParaRPr sz="1632"/>
          </a:p>
        </p:txBody>
      </p:sp>
      <p:sp>
        <p:nvSpPr>
          <p:cNvPr id="25" name="object 25"/>
          <p:cNvSpPr/>
          <p:nvPr/>
        </p:nvSpPr>
        <p:spPr>
          <a:xfrm>
            <a:off x="7714818" y="1862773"/>
            <a:ext cx="161229" cy="146258"/>
          </a:xfrm>
          <a:custGeom>
            <a:avLst/>
            <a:gdLst/>
            <a:ahLst/>
            <a:cxnLst/>
            <a:rect l="l" t="t" r="r" b="b"/>
            <a:pathLst>
              <a:path w="177800" h="161289">
                <a:moveTo>
                  <a:pt x="25400" y="118110"/>
                </a:moveTo>
                <a:lnTo>
                  <a:pt x="19050" y="118110"/>
                </a:lnTo>
                <a:lnTo>
                  <a:pt x="11787" y="119856"/>
                </a:lnTo>
                <a:lnTo>
                  <a:pt x="5715" y="124460"/>
                </a:lnTo>
                <a:lnTo>
                  <a:pt x="1547" y="130968"/>
                </a:lnTo>
                <a:lnTo>
                  <a:pt x="0" y="138429"/>
                </a:lnTo>
                <a:lnTo>
                  <a:pt x="3194" y="148967"/>
                </a:lnTo>
                <a:lnTo>
                  <a:pt x="11271" y="156051"/>
                </a:lnTo>
                <a:lnTo>
                  <a:pt x="21967" y="160039"/>
                </a:lnTo>
                <a:lnTo>
                  <a:pt x="33020" y="161289"/>
                </a:lnTo>
                <a:lnTo>
                  <a:pt x="49510" y="157479"/>
                </a:lnTo>
                <a:lnTo>
                  <a:pt x="54669" y="153670"/>
                </a:lnTo>
                <a:lnTo>
                  <a:pt x="24129" y="153670"/>
                </a:lnTo>
                <a:lnTo>
                  <a:pt x="16510" y="149860"/>
                </a:lnTo>
                <a:lnTo>
                  <a:pt x="25400" y="147320"/>
                </a:lnTo>
                <a:lnTo>
                  <a:pt x="33020" y="140970"/>
                </a:lnTo>
                <a:lnTo>
                  <a:pt x="33020" y="120650"/>
                </a:lnTo>
                <a:lnTo>
                  <a:pt x="25400" y="118110"/>
                </a:lnTo>
                <a:close/>
              </a:path>
              <a:path w="177800" h="161289">
                <a:moveTo>
                  <a:pt x="91899" y="134620"/>
                </a:moveTo>
                <a:lnTo>
                  <a:pt x="71120" y="134620"/>
                </a:lnTo>
                <a:lnTo>
                  <a:pt x="76378" y="144145"/>
                </a:lnTo>
                <a:lnTo>
                  <a:pt x="84613" y="152717"/>
                </a:lnTo>
                <a:lnTo>
                  <a:pt x="95944" y="158908"/>
                </a:lnTo>
                <a:lnTo>
                  <a:pt x="110490" y="161289"/>
                </a:lnTo>
                <a:lnTo>
                  <a:pt x="134223" y="154205"/>
                </a:lnTo>
                <a:lnTo>
                  <a:pt x="134801" y="153670"/>
                </a:lnTo>
                <a:lnTo>
                  <a:pt x="110490" y="153670"/>
                </a:lnTo>
                <a:lnTo>
                  <a:pt x="101619" y="151705"/>
                </a:lnTo>
                <a:lnTo>
                  <a:pt x="95726" y="146526"/>
                </a:lnTo>
                <a:lnTo>
                  <a:pt x="92452" y="139203"/>
                </a:lnTo>
                <a:lnTo>
                  <a:pt x="91899" y="134620"/>
                </a:lnTo>
                <a:close/>
              </a:path>
              <a:path w="177800" h="161289">
                <a:moveTo>
                  <a:pt x="93135" y="8889"/>
                </a:moveTo>
                <a:lnTo>
                  <a:pt x="68579" y="8889"/>
                </a:lnTo>
                <a:lnTo>
                  <a:pt x="74235" y="9604"/>
                </a:lnTo>
                <a:lnTo>
                  <a:pt x="80486" y="12700"/>
                </a:lnTo>
                <a:lnTo>
                  <a:pt x="85546" y="19605"/>
                </a:lnTo>
                <a:lnTo>
                  <a:pt x="87629" y="31750"/>
                </a:lnTo>
                <a:lnTo>
                  <a:pt x="86445" y="42862"/>
                </a:lnTo>
                <a:lnTo>
                  <a:pt x="76914" y="84792"/>
                </a:lnTo>
                <a:lnTo>
                  <a:pt x="63222" y="132774"/>
                </a:lnTo>
                <a:lnTo>
                  <a:pt x="34290" y="153670"/>
                </a:lnTo>
                <a:lnTo>
                  <a:pt x="54669" y="153670"/>
                </a:lnTo>
                <a:lnTo>
                  <a:pt x="61118" y="148907"/>
                </a:lnTo>
                <a:lnTo>
                  <a:pt x="68202" y="139858"/>
                </a:lnTo>
                <a:lnTo>
                  <a:pt x="71120" y="134620"/>
                </a:lnTo>
                <a:lnTo>
                  <a:pt x="91899" y="134620"/>
                </a:lnTo>
                <a:lnTo>
                  <a:pt x="91440" y="130810"/>
                </a:lnTo>
                <a:lnTo>
                  <a:pt x="91896" y="124956"/>
                </a:lnTo>
                <a:lnTo>
                  <a:pt x="93224" y="118110"/>
                </a:lnTo>
                <a:lnTo>
                  <a:pt x="97790" y="99060"/>
                </a:lnTo>
                <a:lnTo>
                  <a:pt x="109220" y="50800"/>
                </a:lnTo>
                <a:lnTo>
                  <a:pt x="112275" y="39965"/>
                </a:lnTo>
                <a:lnTo>
                  <a:pt x="117586" y="27939"/>
                </a:lnTo>
                <a:lnTo>
                  <a:pt x="107950" y="27939"/>
                </a:lnTo>
                <a:lnTo>
                  <a:pt x="99476" y="13930"/>
                </a:lnTo>
                <a:lnTo>
                  <a:pt x="93135" y="8889"/>
                </a:lnTo>
                <a:close/>
              </a:path>
              <a:path w="177800" h="161289">
                <a:moveTo>
                  <a:pt x="166370" y="104139"/>
                </a:moveTo>
                <a:lnTo>
                  <a:pt x="160020" y="104139"/>
                </a:lnTo>
                <a:lnTo>
                  <a:pt x="158750" y="105410"/>
                </a:lnTo>
                <a:lnTo>
                  <a:pt x="157479" y="107950"/>
                </a:lnTo>
                <a:lnTo>
                  <a:pt x="146923" y="131167"/>
                </a:lnTo>
                <a:lnTo>
                  <a:pt x="133985" y="145097"/>
                </a:lnTo>
                <a:lnTo>
                  <a:pt x="121046" y="151884"/>
                </a:lnTo>
                <a:lnTo>
                  <a:pt x="110490" y="153670"/>
                </a:lnTo>
                <a:lnTo>
                  <a:pt x="134801" y="153670"/>
                </a:lnTo>
                <a:lnTo>
                  <a:pt x="151765" y="137953"/>
                </a:lnTo>
                <a:lnTo>
                  <a:pt x="162639" y="120034"/>
                </a:lnTo>
                <a:lnTo>
                  <a:pt x="166370" y="107950"/>
                </a:lnTo>
                <a:lnTo>
                  <a:pt x="166370" y="104139"/>
                </a:lnTo>
                <a:close/>
              </a:path>
              <a:path w="177800" h="161289">
                <a:moveTo>
                  <a:pt x="68579" y="0"/>
                </a:moveTo>
                <a:lnTo>
                  <a:pt x="44112" y="7461"/>
                </a:lnTo>
                <a:lnTo>
                  <a:pt x="26193" y="24447"/>
                </a:lnTo>
                <a:lnTo>
                  <a:pt x="15180" y="42862"/>
                </a:lnTo>
                <a:lnTo>
                  <a:pt x="11429" y="54610"/>
                </a:lnTo>
                <a:lnTo>
                  <a:pt x="11429" y="58420"/>
                </a:lnTo>
                <a:lnTo>
                  <a:pt x="19050" y="58420"/>
                </a:lnTo>
                <a:lnTo>
                  <a:pt x="20320" y="54610"/>
                </a:lnTo>
                <a:lnTo>
                  <a:pt x="31432" y="31928"/>
                </a:lnTo>
                <a:lnTo>
                  <a:pt x="44450" y="17938"/>
                </a:lnTo>
                <a:lnTo>
                  <a:pt x="57467" y="10854"/>
                </a:lnTo>
                <a:lnTo>
                  <a:pt x="68579" y="8889"/>
                </a:lnTo>
                <a:lnTo>
                  <a:pt x="93135" y="8889"/>
                </a:lnTo>
                <a:lnTo>
                  <a:pt x="88741" y="5397"/>
                </a:lnTo>
                <a:lnTo>
                  <a:pt x="77767" y="1150"/>
                </a:lnTo>
                <a:lnTo>
                  <a:pt x="68579" y="0"/>
                </a:lnTo>
                <a:close/>
              </a:path>
              <a:path w="177800" h="161289">
                <a:moveTo>
                  <a:pt x="170225" y="8889"/>
                </a:moveTo>
                <a:lnTo>
                  <a:pt x="154940" y="8889"/>
                </a:lnTo>
                <a:lnTo>
                  <a:pt x="161290" y="12700"/>
                </a:lnTo>
                <a:lnTo>
                  <a:pt x="152400" y="15239"/>
                </a:lnTo>
                <a:lnTo>
                  <a:pt x="146050" y="24129"/>
                </a:lnTo>
                <a:lnTo>
                  <a:pt x="146050" y="38100"/>
                </a:lnTo>
                <a:lnTo>
                  <a:pt x="148590" y="44450"/>
                </a:lnTo>
                <a:lnTo>
                  <a:pt x="158750" y="44450"/>
                </a:lnTo>
                <a:lnTo>
                  <a:pt x="164941" y="43239"/>
                </a:lnTo>
                <a:lnTo>
                  <a:pt x="171132" y="39528"/>
                </a:lnTo>
                <a:lnTo>
                  <a:pt x="175894" y="33198"/>
                </a:lnTo>
                <a:lnTo>
                  <a:pt x="177800" y="24129"/>
                </a:lnTo>
                <a:lnTo>
                  <a:pt x="174247" y="12322"/>
                </a:lnTo>
                <a:lnTo>
                  <a:pt x="170225" y="8889"/>
                </a:lnTo>
                <a:close/>
              </a:path>
              <a:path w="177800" h="161289">
                <a:moveTo>
                  <a:pt x="144779" y="0"/>
                </a:moveTo>
                <a:lnTo>
                  <a:pt x="130988" y="3115"/>
                </a:lnTo>
                <a:lnTo>
                  <a:pt x="120173" y="10636"/>
                </a:lnTo>
                <a:lnTo>
                  <a:pt x="112454" y="19823"/>
                </a:lnTo>
                <a:lnTo>
                  <a:pt x="107950" y="27939"/>
                </a:lnTo>
                <a:lnTo>
                  <a:pt x="117586" y="27939"/>
                </a:lnTo>
                <a:lnTo>
                  <a:pt x="118427" y="26034"/>
                </a:lnTo>
                <a:lnTo>
                  <a:pt x="128865" y="14009"/>
                </a:lnTo>
                <a:lnTo>
                  <a:pt x="144779" y="8889"/>
                </a:lnTo>
                <a:lnTo>
                  <a:pt x="170225" y="8889"/>
                </a:lnTo>
                <a:lnTo>
                  <a:pt x="165576" y="4921"/>
                </a:lnTo>
                <a:lnTo>
                  <a:pt x="154761" y="1091"/>
                </a:lnTo>
                <a:lnTo>
                  <a:pt x="144779" y="0"/>
                </a:lnTo>
                <a:close/>
              </a:path>
            </a:pathLst>
          </a:custGeom>
          <a:solidFill>
            <a:srgbClr val="0000FF"/>
          </a:solidFill>
        </p:spPr>
        <p:txBody>
          <a:bodyPr wrap="square" lIns="0" tIns="0" rIns="0" bIns="0" rtlCol="0"/>
          <a:lstStyle/>
          <a:p>
            <a:endParaRPr sz="1632"/>
          </a:p>
        </p:txBody>
      </p:sp>
      <p:sp>
        <p:nvSpPr>
          <p:cNvPr id="26" name="object 26"/>
          <p:cNvSpPr/>
          <p:nvPr/>
        </p:nvSpPr>
        <p:spPr>
          <a:xfrm>
            <a:off x="7895624" y="2078705"/>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27" name="object 27"/>
          <p:cNvSpPr/>
          <p:nvPr/>
        </p:nvSpPr>
        <p:spPr>
          <a:xfrm>
            <a:off x="7934205" y="1776400"/>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28" name="object 28"/>
          <p:cNvSpPr/>
          <p:nvPr/>
        </p:nvSpPr>
        <p:spPr>
          <a:xfrm>
            <a:off x="7895624" y="1770066"/>
            <a:ext cx="44914" cy="0"/>
          </a:xfrm>
          <a:custGeom>
            <a:avLst/>
            <a:gdLst/>
            <a:ahLst/>
            <a:cxnLst/>
            <a:rect l="l" t="t" r="r" b="b"/>
            <a:pathLst>
              <a:path w="49529">
                <a:moveTo>
                  <a:pt x="0" y="0"/>
                </a:moveTo>
                <a:lnTo>
                  <a:pt x="49529" y="0"/>
                </a:lnTo>
              </a:path>
            </a:pathLst>
          </a:custGeom>
          <a:ln w="13970">
            <a:solidFill>
              <a:srgbClr val="0000FF"/>
            </a:solidFill>
          </a:ln>
        </p:spPr>
        <p:txBody>
          <a:bodyPr wrap="square" lIns="0" tIns="0" rIns="0" bIns="0" rtlCol="0"/>
          <a:lstStyle/>
          <a:p>
            <a:endParaRPr sz="1632"/>
          </a:p>
        </p:txBody>
      </p:sp>
      <p:sp>
        <p:nvSpPr>
          <p:cNvPr id="29" name="object 29"/>
          <p:cNvSpPr/>
          <p:nvPr/>
        </p:nvSpPr>
        <p:spPr>
          <a:xfrm>
            <a:off x="7992363" y="1723424"/>
            <a:ext cx="100192" cy="149713"/>
          </a:xfrm>
          <a:custGeom>
            <a:avLst/>
            <a:gdLst/>
            <a:ahLst/>
            <a:cxnLst/>
            <a:rect l="l" t="t" r="r" b="b"/>
            <a:pathLst>
              <a:path w="110490" h="165100">
                <a:moveTo>
                  <a:pt x="85686" y="8890"/>
                </a:moveTo>
                <a:lnTo>
                  <a:pt x="48259" y="8890"/>
                </a:lnTo>
                <a:lnTo>
                  <a:pt x="64928" y="12184"/>
                </a:lnTo>
                <a:lnTo>
                  <a:pt x="76834" y="20955"/>
                </a:lnTo>
                <a:lnTo>
                  <a:pt x="83978" y="33535"/>
                </a:lnTo>
                <a:lnTo>
                  <a:pt x="86359" y="48260"/>
                </a:lnTo>
                <a:lnTo>
                  <a:pt x="83661" y="63658"/>
                </a:lnTo>
                <a:lnTo>
                  <a:pt x="77152" y="77152"/>
                </a:lnTo>
                <a:lnTo>
                  <a:pt x="69215" y="88264"/>
                </a:lnTo>
                <a:lnTo>
                  <a:pt x="62229" y="96520"/>
                </a:lnTo>
                <a:lnTo>
                  <a:pt x="1270" y="156210"/>
                </a:lnTo>
                <a:lnTo>
                  <a:pt x="0" y="158750"/>
                </a:lnTo>
                <a:lnTo>
                  <a:pt x="0" y="165100"/>
                </a:lnTo>
                <a:lnTo>
                  <a:pt x="102870" y="165100"/>
                </a:lnTo>
                <a:lnTo>
                  <a:pt x="106256" y="144780"/>
                </a:lnTo>
                <a:lnTo>
                  <a:pt x="25400" y="144780"/>
                </a:lnTo>
                <a:lnTo>
                  <a:pt x="41691" y="129659"/>
                </a:lnTo>
                <a:lnTo>
                  <a:pt x="53816" y="119062"/>
                </a:lnTo>
                <a:lnTo>
                  <a:pt x="63797" y="110847"/>
                </a:lnTo>
                <a:lnTo>
                  <a:pt x="73659" y="102870"/>
                </a:lnTo>
                <a:lnTo>
                  <a:pt x="87451" y="91301"/>
                </a:lnTo>
                <a:lnTo>
                  <a:pt x="99218" y="78898"/>
                </a:lnTo>
                <a:lnTo>
                  <a:pt x="107414" y="64829"/>
                </a:lnTo>
                <a:lnTo>
                  <a:pt x="110490" y="48260"/>
                </a:lnTo>
                <a:lnTo>
                  <a:pt x="105826" y="27860"/>
                </a:lnTo>
                <a:lnTo>
                  <a:pt x="93186" y="12700"/>
                </a:lnTo>
                <a:lnTo>
                  <a:pt x="85686" y="8890"/>
                </a:lnTo>
                <a:close/>
              </a:path>
              <a:path w="110490" h="165100">
                <a:moveTo>
                  <a:pt x="110490" y="119380"/>
                </a:moveTo>
                <a:lnTo>
                  <a:pt x="101600" y="119380"/>
                </a:lnTo>
                <a:lnTo>
                  <a:pt x="101600" y="125730"/>
                </a:lnTo>
                <a:lnTo>
                  <a:pt x="97790" y="139700"/>
                </a:lnTo>
                <a:lnTo>
                  <a:pt x="69850" y="144780"/>
                </a:lnTo>
                <a:lnTo>
                  <a:pt x="106256" y="144780"/>
                </a:lnTo>
                <a:lnTo>
                  <a:pt x="110490" y="119380"/>
                </a:lnTo>
                <a:close/>
              </a:path>
              <a:path w="110490" h="165100">
                <a:moveTo>
                  <a:pt x="52070" y="0"/>
                </a:moveTo>
                <a:lnTo>
                  <a:pt x="31075" y="3730"/>
                </a:lnTo>
                <a:lnTo>
                  <a:pt x="14604" y="13652"/>
                </a:lnTo>
                <a:lnTo>
                  <a:pt x="3849" y="27860"/>
                </a:lnTo>
                <a:lnTo>
                  <a:pt x="0" y="44450"/>
                </a:lnTo>
                <a:lnTo>
                  <a:pt x="0" y="57150"/>
                </a:lnTo>
                <a:lnTo>
                  <a:pt x="11429" y="58420"/>
                </a:lnTo>
                <a:lnTo>
                  <a:pt x="19050" y="58420"/>
                </a:lnTo>
                <a:lnTo>
                  <a:pt x="25400" y="54610"/>
                </a:lnTo>
                <a:lnTo>
                  <a:pt x="25400" y="31750"/>
                </a:lnTo>
                <a:lnTo>
                  <a:pt x="11429" y="31750"/>
                </a:lnTo>
                <a:lnTo>
                  <a:pt x="18613" y="20677"/>
                </a:lnTo>
                <a:lnTo>
                  <a:pt x="27939" y="13652"/>
                </a:lnTo>
                <a:lnTo>
                  <a:pt x="38219" y="9961"/>
                </a:lnTo>
                <a:lnTo>
                  <a:pt x="48259" y="8890"/>
                </a:lnTo>
                <a:lnTo>
                  <a:pt x="85686" y="8890"/>
                </a:lnTo>
                <a:lnTo>
                  <a:pt x="74592" y="3254"/>
                </a:lnTo>
                <a:lnTo>
                  <a:pt x="52070" y="0"/>
                </a:lnTo>
                <a:close/>
              </a:path>
            </a:pathLst>
          </a:custGeom>
          <a:solidFill>
            <a:srgbClr val="0000FF"/>
          </a:solidFill>
        </p:spPr>
        <p:txBody>
          <a:bodyPr wrap="square" lIns="0" tIns="0" rIns="0" bIns="0" rtlCol="0"/>
          <a:lstStyle/>
          <a:p>
            <a:endParaRPr sz="1632"/>
          </a:p>
        </p:txBody>
      </p:sp>
      <p:sp>
        <p:nvSpPr>
          <p:cNvPr id="30" name="object 30"/>
          <p:cNvSpPr/>
          <p:nvPr/>
        </p:nvSpPr>
        <p:spPr>
          <a:xfrm>
            <a:off x="5151273" y="2442047"/>
            <a:ext cx="149713" cy="208446"/>
          </a:xfrm>
          <a:custGeom>
            <a:avLst/>
            <a:gdLst/>
            <a:ahLst/>
            <a:cxnLst/>
            <a:rect l="l" t="t" r="r" b="b"/>
            <a:pathLst>
              <a:path w="165100" h="229869">
                <a:moveTo>
                  <a:pt x="31750" y="176529"/>
                </a:moveTo>
                <a:lnTo>
                  <a:pt x="27939" y="176529"/>
                </a:lnTo>
                <a:lnTo>
                  <a:pt x="21014" y="177621"/>
                </a:lnTo>
                <a:lnTo>
                  <a:pt x="14446" y="181451"/>
                </a:lnTo>
                <a:lnTo>
                  <a:pt x="9544" y="188852"/>
                </a:lnTo>
                <a:lnTo>
                  <a:pt x="7619" y="200660"/>
                </a:lnTo>
                <a:lnTo>
                  <a:pt x="10358" y="212189"/>
                </a:lnTo>
                <a:lnTo>
                  <a:pt x="18097" y="221456"/>
                </a:lnTo>
                <a:lnTo>
                  <a:pt x="30122" y="227627"/>
                </a:lnTo>
                <a:lnTo>
                  <a:pt x="45719" y="229869"/>
                </a:lnTo>
                <a:lnTo>
                  <a:pt x="72925" y="224274"/>
                </a:lnTo>
                <a:lnTo>
                  <a:pt x="74138" y="223519"/>
                </a:lnTo>
                <a:lnTo>
                  <a:pt x="45719" y="223519"/>
                </a:lnTo>
                <a:lnTo>
                  <a:pt x="40124" y="223103"/>
                </a:lnTo>
                <a:lnTo>
                  <a:pt x="32384" y="221138"/>
                </a:lnTo>
                <a:lnTo>
                  <a:pt x="24645" y="216554"/>
                </a:lnTo>
                <a:lnTo>
                  <a:pt x="19050" y="208279"/>
                </a:lnTo>
                <a:lnTo>
                  <a:pt x="27939" y="208279"/>
                </a:lnTo>
                <a:lnTo>
                  <a:pt x="38100" y="200660"/>
                </a:lnTo>
                <a:lnTo>
                  <a:pt x="40639" y="195579"/>
                </a:lnTo>
                <a:lnTo>
                  <a:pt x="40639" y="177800"/>
                </a:lnTo>
                <a:lnTo>
                  <a:pt x="31750" y="176529"/>
                </a:lnTo>
                <a:close/>
              </a:path>
              <a:path w="165100" h="229869">
                <a:moveTo>
                  <a:pt x="132451" y="146050"/>
                </a:moveTo>
                <a:lnTo>
                  <a:pt x="107950" y="146050"/>
                </a:lnTo>
                <a:lnTo>
                  <a:pt x="104199" y="159404"/>
                </a:lnTo>
                <a:lnTo>
                  <a:pt x="99853" y="172878"/>
                </a:lnTo>
                <a:lnTo>
                  <a:pt x="77509" y="209053"/>
                </a:lnTo>
                <a:lnTo>
                  <a:pt x="45719" y="223519"/>
                </a:lnTo>
                <a:lnTo>
                  <a:pt x="74138" y="223519"/>
                </a:lnTo>
                <a:lnTo>
                  <a:pt x="97631" y="208914"/>
                </a:lnTo>
                <a:lnTo>
                  <a:pt x="117336" y="185935"/>
                </a:lnTo>
                <a:lnTo>
                  <a:pt x="129539" y="157480"/>
                </a:lnTo>
                <a:lnTo>
                  <a:pt x="132451" y="146050"/>
                </a:lnTo>
                <a:close/>
              </a:path>
              <a:path w="165100" h="229869">
                <a:moveTo>
                  <a:pt x="69056" y="8889"/>
                </a:moveTo>
                <a:lnTo>
                  <a:pt x="54610" y="8889"/>
                </a:lnTo>
                <a:lnTo>
                  <a:pt x="54610" y="19050"/>
                </a:lnTo>
                <a:lnTo>
                  <a:pt x="54153" y="25876"/>
                </a:lnTo>
                <a:lnTo>
                  <a:pt x="52863" y="32702"/>
                </a:lnTo>
                <a:lnTo>
                  <a:pt x="50859" y="39052"/>
                </a:lnTo>
                <a:lnTo>
                  <a:pt x="48260" y="44450"/>
                </a:lnTo>
                <a:lnTo>
                  <a:pt x="39191" y="69909"/>
                </a:lnTo>
                <a:lnTo>
                  <a:pt x="32861" y="90011"/>
                </a:lnTo>
                <a:lnTo>
                  <a:pt x="29150" y="106064"/>
                </a:lnTo>
                <a:lnTo>
                  <a:pt x="27939" y="119379"/>
                </a:lnTo>
                <a:lnTo>
                  <a:pt x="31849" y="139322"/>
                </a:lnTo>
                <a:lnTo>
                  <a:pt x="42068" y="152241"/>
                </a:lnTo>
                <a:lnTo>
                  <a:pt x="56336" y="159206"/>
                </a:lnTo>
                <a:lnTo>
                  <a:pt x="72389" y="161289"/>
                </a:lnTo>
                <a:lnTo>
                  <a:pt x="82411" y="160337"/>
                </a:lnTo>
                <a:lnTo>
                  <a:pt x="91598" y="157480"/>
                </a:lnTo>
                <a:lnTo>
                  <a:pt x="98377" y="153669"/>
                </a:lnTo>
                <a:lnTo>
                  <a:pt x="73660" y="153669"/>
                </a:lnTo>
                <a:lnTo>
                  <a:pt x="62249" y="151090"/>
                </a:lnTo>
                <a:lnTo>
                  <a:pt x="55721" y="144462"/>
                </a:lnTo>
                <a:lnTo>
                  <a:pt x="52764" y="135453"/>
                </a:lnTo>
                <a:lnTo>
                  <a:pt x="52069" y="125729"/>
                </a:lnTo>
                <a:lnTo>
                  <a:pt x="53240" y="111581"/>
                </a:lnTo>
                <a:lnTo>
                  <a:pt x="56673" y="95408"/>
                </a:lnTo>
                <a:lnTo>
                  <a:pt x="62249" y="76616"/>
                </a:lnTo>
                <a:lnTo>
                  <a:pt x="69850" y="54610"/>
                </a:lnTo>
                <a:lnTo>
                  <a:pt x="75564" y="39528"/>
                </a:lnTo>
                <a:lnTo>
                  <a:pt x="76993" y="34428"/>
                </a:lnTo>
                <a:lnTo>
                  <a:pt x="77469" y="29210"/>
                </a:lnTo>
                <a:lnTo>
                  <a:pt x="75227" y="18216"/>
                </a:lnTo>
                <a:lnTo>
                  <a:pt x="69056" y="8889"/>
                </a:lnTo>
                <a:close/>
              </a:path>
              <a:path w="165100" h="229869">
                <a:moveTo>
                  <a:pt x="160019" y="3810"/>
                </a:moveTo>
                <a:lnTo>
                  <a:pt x="151129" y="3810"/>
                </a:lnTo>
                <a:lnTo>
                  <a:pt x="146050" y="6350"/>
                </a:lnTo>
                <a:lnTo>
                  <a:pt x="140969" y="11429"/>
                </a:lnTo>
                <a:lnTo>
                  <a:pt x="140969" y="13969"/>
                </a:lnTo>
                <a:lnTo>
                  <a:pt x="138429" y="24129"/>
                </a:lnTo>
                <a:lnTo>
                  <a:pt x="137160" y="30479"/>
                </a:lnTo>
                <a:lnTo>
                  <a:pt x="134823" y="39528"/>
                </a:lnTo>
                <a:lnTo>
                  <a:pt x="131444" y="52268"/>
                </a:lnTo>
                <a:lnTo>
                  <a:pt x="129539" y="59689"/>
                </a:lnTo>
                <a:lnTo>
                  <a:pt x="113029" y="123189"/>
                </a:lnTo>
                <a:lnTo>
                  <a:pt x="73660" y="153669"/>
                </a:lnTo>
                <a:lnTo>
                  <a:pt x="98377" y="153669"/>
                </a:lnTo>
                <a:lnTo>
                  <a:pt x="100072" y="152717"/>
                </a:lnTo>
                <a:lnTo>
                  <a:pt x="107950" y="146050"/>
                </a:lnTo>
                <a:lnTo>
                  <a:pt x="132451" y="146050"/>
                </a:lnTo>
                <a:lnTo>
                  <a:pt x="163829" y="22860"/>
                </a:lnTo>
                <a:lnTo>
                  <a:pt x="164980" y="18256"/>
                </a:lnTo>
                <a:lnTo>
                  <a:pt x="165100" y="7619"/>
                </a:lnTo>
                <a:lnTo>
                  <a:pt x="160019" y="3810"/>
                </a:lnTo>
                <a:close/>
              </a:path>
              <a:path w="165100" h="229869">
                <a:moveTo>
                  <a:pt x="48260" y="0"/>
                </a:moveTo>
                <a:lnTo>
                  <a:pt x="26253" y="8175"/>
                </a:lnTo>
                <a:lnTo>
                  <a:pt x="11271" y="26352"/>
                </a:lnTo>
                <a:lnTo>
                  <a:pt x="2718" y="45005"/>
                </a:lnTo>
                <a:lnTo>
                  <a:pt x="0" y="54610"/>
                </a:lnTo>
                <a:lnTo>
                  <a:pt x="0" y="58419"/>
                </a:lnTo>
                <a:lnTo>
                  <a:pt x="8889" y="58419"/>
                </a:lnTo>
                <a:lnTo>
                  <a:pt x="10160" y="53339"/>
                </a:lnTo>
                <a:lnTo>
                  <a:pt x="17879" y="31928"/>
                </a:lnTo>
                <a:lnTo>
                  <a:pt x="27146" y="18256"/>
                </a:lnTo>
                <a:lnTo>
                  <a:pt x="37127" y="11013"/>
                </a:lnTo>
                <a:lnTo>
                  <a:pt x="46989" y="8889"/>
                </a:lnTo>
                <a:lnTo>
                  <a:pt x="69056" y="8889"/>
                </a:lnTo>
                <a:lnTo>
                  <a:pt x="59789" y="2420"/>
                </a:lnTo>
                <a:lnTo>
                  <a:pt x="48260" y="0"/>
                </a:lnTo>
                <a:close/>
              </a:path>
            </a:pathLst>
          </a:custGeom>
          <a:solidFill>
            <a:srgbClr val="FF0000"/>
          </a:solidFill>
        </p:spPr>
        <p:txBody>
          <a:bodyPr wrap="square" lIns="0" tIns="0" rIns="0" bIns="0" rtlCol="0"/>
          <a:lstStyle/>
          <a:p>
            <a:endParaRPr sz="1632"/>
          </a:p>
        </p:txBody>
      </p:sp>
      <p:sp>
        <p:nvSpPr>
          <p:cNvPr id="31" name="object 31"/>
          <p:cNvSpPr/>
          <p:nvPr/>
        </p:nvSpPr>
        <p:spPr>
          <a:xfrm>
            <a:off x="5417301" y="2420165"/>
            <a:ext cx="286758" cy="168139"/>
          </a:xfrm>
          <a:custGeom>
            <a:avLst/>
            <a:gdLst/>
            <a:ahLst/>
            <a:cxnLst/>
            <a:rect l="l" t="t" r="r" b="b"/>
            <a:pathLst>
              <a:path w="316229" h="185419">
                <a:moveTo>
                  <a:pt x="240030" y="0"/>
                </a:moveTo>
                <a:lnTo>
                  <a:pt x="226060" y="0"/>
                </a:lnTo>
                <a:lnTo>
                  <a:pt x="226060" y="3810"/>
                </a:lnTo>
                <a:lnTo>
                  <a:pt x="245110" y="52070"/>
                </a:lnTo>
                <a:lnTo>
                  <a:pt x="278130" y="86360"/>
                </a:lnTo>
                <a:lnTo>
                  <a:pt x="0" y="86360"/>
                </a:lnTo>
                <a:lnTo>
                  <a:pt x="0" y="100330"/>
                </a:lnTo>
                <a:lnTo>
                  <a:pt x="278130" y="100330"/>
                </a:lnTo>
                <a:lnTo>
                  <a:pt x="264933" y="110867"/>
                </a:lnTo>
                <a:lnTo>
                  <a:pt x="235704" y="152677"/>
                </a:lnTo>
                <a:lnTo>
                  <a:pt x="226060" y="181610"/>
                </a:lnTo>
                <a:lnTo>
                  <a:pt x="226060" y="185420"/>
                </a:lnTo>
                <a:lnTo>
                  <a:pt x="240030" y="185420"/>
                </a:lnTo>
                <a:lnTo>
                  <a:pt x="241300" y="179070"/>
                </a:lnTo>
                <a:lnTo>
                  <a:pt x="250249" y="154225"/>
                </a:lnTo>
                <a:lnTo>
                  <a:pt x="264318" y="131762"/>
                </a:lnTo>
                <a:lnTo>
                  <a:pt x="284341" y="112633"/>
                </a:lnTo>
                <a:lnTo>
                  <a:pt x="311150" y="97790"/>
                </a:lnTo>
                <a:lnTo>
                  <a:pt x="314960" y="95250"/>
                </a:lnTo>
                <a:lnTo>
                  <a:pt x="316230" y="95250"/>
                </a:lnTo>
                <a:lnTo>
                  <a:pt x="316230" y="90170"/>
                </a:lnTo>
                <a:lnTo>
                  <a:pt x="313690" y="90170"/>
                </a:lnTo>
                <a:lnTo>
                  <a:pt x="312420" y="88900"/>
                </a:lnTo>
                <a:lnTo>
                  <a:pt x="276860" y="67468"/>
                </a:lnTo>
                <a:lnTo>
                  <a:pt x="241300" y="5080"/>
                </a:lnTo>
                <a:lnTo>
                  <a:pt x="240030" y="1270"/>
                </a:lnTo>
                <a:lnTo>
                  <a:pt x="240030" y="0"/>
                </a:lnTo>
                <a:close/>
              </a:path>
            </a:pathLst>
          </a:custGeom>
          <a:solidFill>
            <a:srgbClr val="FF0000"/>
          </a:solidFill>
        </p:spPr>
        <p:txBody>
          <a:bodyPr wrap="square" lIns="0" tIns="0" rIns="0" bIns="0" rtlCol="0"/>
          <a:lstStyle/>
          <a:p>
            <a:endParaRPr sz="1632"/>
          </a:p>
        </p:txBody>
      </p:sp>
      <p:sp>
        <p:nvSpPr>
          <p:cNvPr id="32" name="object 32"/>
          <p:cNvSpPr/>
          <p:nvPr/>
        </p:nvSpPr>
        <p:spPr>
          <a:xfrm>
            <a:off x="5824981" y="2370645"/>
            <a:ext cx="128983" cy="215356"/>
          </a:xfrm>
          <a:custGeom>
            <a:avLst/>
            <a:gdLst/>
            <a:ahLst/>
            <a:cxnLst/>
            <a:rect l="l" t="t" r="r" b="b"/>
            <a:pathLst>
              <a:path w="142240" h="237489">
                <a:moveTo>
                  <a:pt x="108095" y="11429"/>
                </a:moveTo>
                <a:lnTo>
                  <a:pt x="63500" y="11429"/>
                </a:lnTo>
                <a:lnTo>
                  <a:pt x="84236" y="16430"/>
                </a:lnTo>
                <a:lnTo>
                  <a:pt x="98901" y="29527"/>
                </a:lnTo>
                <a:lnTo>
                  <a:pt x="107612" y="47863"/>
                </a:lnTo>
                <a:lnTo>
                  <a:pt x="110489" y="68579"/>
                </a:lnTo>
                <a:lnTo>
                  <a:pt x="107414" y="90169"/>
                </a:lnTo>
                <a:lnTo>
                  <a:pt x="87451" y="130016"/>
                </a:lnTo>
                <a:lnTo>
                  <a:pt x="5079" y="224789"/>
                </a:lnTo>
                <a:lnTo>
                  <a:pt x="0" y="228600"/>
                </a:lnTo>
                <a:lnTo>
                  <a:pt x="0" y="237489"/>
                </a:lnTo>
                <a:lnTo>
                  <a:pt x="132080" y="237489"/>
                </a:lnTo>
                <a:lnTo>
                  <a:pt x="136434" y="210819"/>
                </a:lnTo>
                <a:lnTo>
                  <a:pt x="27939" y="210819"/>
                </a:lnTo>
                <a:lnTo>
                  <a:pt x="66039" y="173989"/>
                </a:lnTo>
                <a:lnTo>
                  <a:pt x="101520" y="141803"/>
                </a:lnTo>
                <a:lnTo>
                  <a:pt x="125095" y="116522"/>
                </a:lnTo>
                <a:lnTo>
                  <a:pt x="138191" y="93622"/>
                </a:lnTo>
                <a:lnTo>
                  <a:pt x="142239" y="68579"/>
                </a:lnTo>
                <a:lnTo>
                  <a:pt x="136604" y="40719"/>
                </a:lnTo>
                <a:lnTo>
                  <a:pt x="120967" y="19050"/>
                </a:lnTo>
                <a:lnTo>
                  <a:pt x="108095" y="11429"/>
                </a:lnTo>
                <a:close/>
              </a:path>
              <a:path w="142240" h="237489">
                <a:moveTo>
                  <a:pt x="142239" y="175259"/>
                </a:moveTo>
                <a:lnTo>
                  <a:pt x="133349" y="175259"/>
                </a:lnTo>
                <a:lnTo>
                  <a:pt x="132179" y="183792"/>
                </a:lnTo>
                <a:lnTo>
                  <a:pt x="130651" y="193039"/>
                </a:lnTo>
                <a:lnTo>
                  <a:pt x="92710" y="210819"/>
                </a:lnTo>
                <a:lnTo>
                  <a:pt x="136434" y="210819"/>
                </a:lnTo>
                <a:lnTo>
                  <a:pt x="142239" y="175259"/>
                </a:lnTo>
                <a:close/>
              </a:path>
              <a:path w="142240" h="237489">
                <a:moveTo>
                  <a:pt x="67310" y="0"/>
                </a:moveTo>
                <a:lnTo>
                  <a:pt x="39647" y="5655"/>
                </a:lnTo>
                <a:lnTo>
                  <a:pt x="18414" y="20478"/>
                </a:lnTo>
                <a:lnTo>
                  <a:pt x="4802" y="41255"/>
                </a:lnTo>
                <a:lnTo>
                  <a:pt x="0" y="64769"/>
                </a:lnTo>
                <a:lnTo>
                  <a:pt x="2976" y="76517"/>
                </a:lnTo>
                <a:lnTo>
                  <a:pt x="9525" y="82550"/>
                </a:lnTo>
                <a:lnTo>
                  <a:pt x="16073" y="84772"/>
                </a:lnTo>
                <a:lnTo>
                  <a:pt x="19050" y="85089"/>
                </a:lnTo>
                <a:lnTo>
                  <a:pt x="24705" y="84077"/>
                </a:lnTo>
                <a:lnTo>
                  <a:pt x="13969" y="48259"/>
                </a:lnTo>
                <a:lnTo>
                  <a:pt x="22423" y="32325"/>
                </a:lnTo>
                <a:lnTo>
                  <a:pt x="33972" y="20796"/>
                </a:lnTo>
                <a:lnTo>
                  <a:pt x="47902" y="13791"/>
                </a:lnTo>
                <a:lnTo>
                  <a:pt x="63500" y="11429"/>
                </a:lnTo>
                <a:lnTo>
                  <a:pt x="108095" y="11429"/>
                </a:lnTo>
                <a:lnTo>
                  <a:pt x="97234" y="5000"/>
                </a:lnTo>
                <a:lnTo>
                  <a:pt x="67310" y="0"/>
                </a:lnTo>
                <a:close/>
              </a:path>
            </a:pathLst>
          </a:custGeom>
          <a:solidFill>
            <a:srgbClr val="FF0000"/>
          </a:solidFill>
        </p:spPr>
        <p:txBody>
          <a:bodyPr wrap="square" lIns="0" tIns="0" rIns="0" bIns="0" rtlCol="0"/>
          <a:lstStyle/>
          <a:p>
            <a:endParaRPr sz="1632"/>
          </a:p>
        </p:txBody>
      </p:sp>
      <p:sp>
        <p:nvSpPr>
          <p:cNvPr id="33" name="object 33"/>
          <p:cNvSpPr/>
          <p:nvPr/>
        </p:nvSpPr>
        <p:spPr>
          <a:xfrm>
            <a:off x="5979301" y="2442047"/>
            <a:ext cx="160078" cy="146258"/>
          </a:xfrm>
          <a:custGeom>
            <a:avLst/>
            <a:gdLst/>
            <a:ahLst/>
            <a:cxnLst/>
            <a:rect l="l" t="t" r="r" b="b"/>
            <a:pathLst>
              <a:path w="176529" h="161289">
                <a:moveTo>
                  <a:pt x="24129" y="116839"/>
                </a:moveTo>
                <a:lnTo>
                  <a:pt x="19050" y="116839"/>
                </a:lnTo>
                <a:lnTo>
                  <a:pt x="11787" y="118606"/>
                </a:lnTo>
                <a:lnTo>
                  <a:pt x="5715" y="123348"/>
                </a:lnTo>
                <a:lnTo>
                  <a:pt x="1547" y="130234"/>
                </a:lnTo>
                <a:lnTo>
                  <a:pt x="0" y="138429"/>
                </a:lnTo>
                <a:lnTo>
                  <a:pt x="3016" y="148967"/>
                </a:lnTo>
                <a:lnTo>
                  <a:pt x="10794" y="156051"/>
                </a:lnTo>
                <a:lnTo>
                  <a:pt x="21431" y="160039"/>
                </a:lnTo>
                <a:lnTo>
                  <a:pt x="33019" y="161289"/>
                </a:lnTo>
                <a:lnTo>
                  <a:pt x="48775" y="157301"/>
                </a:lnTo>
                <a:lnTo>
                  <a:pt x="53374" y="153669"/>
                </a:lnTo>
                <a:lnTo>
                  <a:pt x="22859" y="153669"/>
                </a:lnTo>
                <a:lnTo>
                  <a:pt x="15239" y="149860"/>
                </a:lnTo>
                <a:lnTo>
                  <a:pt x="24129" y="147319"/>
                </a:lnTo>
                <a:lnTo>
                  <a:pt x="31750" y="140969"/>
                </a:lnTo>
                <a:lnTo>
                  <a:pt x="31750" y="120650"/>
                </a:lnTo>
                <a:lnTo>
                  <a:pt x="24129" y="116839"/>
                </a:lnTo>
                <a:close/>
              </a:path>
              <a:path w="176529" h="161289">
                <a:moveTo>
                  <a:pt x="90629" y="134619"/>
                </a:moveTo>
                <a:lnTo>
                  <a:pt x="69850" y="134619"/>
                </a:lnTo>
                <a:lnTo>
                  <a:pt x="75088" y="144144"/>
                </a:lnTo>
                <a:lnTo>
                  <a:pt x="83185" y="152717"/>
                </a:lnTo>
                <a:lnTo>
                  <a:pt x="94138" y="158908"/>
                </a:lnTo>
                <a:lnTo>
                  <a:pt x="107950" y="161289"/>
                </a:lnTo>
                <a:lnTo>
                  <a:pt x="133151" y="154205"/>
                </a:lnTo>
                <a:lnTo>
                  <a:pt x="133754" y="153669"/>
                </a:lnTo>
                <a:lnTo>
                  <a:pt x="109219" y="153669"/>
                </a:lnTo>
                <a:lnTo>
                  <a:pt x="100349" y="151705"/>
                </a:lnTo>
                <a:lnTo>
                  <a:pt x="94456" y="146526"/>
                </a:lnTo>
                <a:lnTo>
                  <a:pt x="91182" y="139203"/>
                </a:lnTo>
                <a:lnTo>
                  <a:pt x="90629" y="134619"/>
                </a:lnTo>
                <a:close/>
              </a:path>
              <a:path w="176529" h="161289">
                <a:moveTo>
                  <a:pt x="92593" y="8889"/>
                </a:moveTo>
                <a:lnTo>
                  <a:pt x="67309" y="8889"/>
                </a:lnTo>
                <a:lnTo>
                  <a:pt x="72965" y="9604"/>
                </a:lnTo>
                <a:lnTo>
                  <a:pt x="79216" y="12700"/>
                </a:lnTo>
                <a:lnTo>
                  <a:pt x="84276" y="19605"/>
                </a:lnTo>
                <a:lnTo>
                  <a:pt x="86359" y="31750"/>
                </a:lnTo>
                <a:lnTo>
                  <a:pt x="85173" y="42862"/>
                </a:lnTo>
                <a:lnTo>
                  <a:pt x="75644" y="84256"/>
                </a:lnTo>
                <a:lnTo>
                  <a:pt x="61436" y="132238"/>
                </a:lnTo>
                <a:lnTo>
                  <a:pt x="34289" y="153669"/>
                </a:lnTo>
                <a:lnTo>
                  <a:pt x="53374" y="153669"/>
                </a:lnTo>
                <a:lnTo>
                  <a:pt x="60007" y="148431"/>
                </a:lnTo>
                <a:lnTo>
                  <a:pt x="66952" y="139322"/>
                </a:lnTo>
                <a:lnTo>
                  <a:pt x="69850" y="134619"/>
                </a:lnTo>
                <a:lnTo>
                  <a:pt x="90629" y="134619"/>
                </a:lnTo>
                <a:lnTo>
                  <a:pt x="90213" y="131167"/>
                </a:lnTo>
                <a:lnTo>
                  <a:pt x="90211" y="130234"/>
                </a:lnTo>
                <a:lnTo>
                  <a:pt x="90626" y="124420"/>
                </a:lnTo>
                <a:lnTo>
                  <a:pt x="91916" y="117792"/>
                </a:lnTo>
                <a:lnTo>
                  <a:pt x="93920" y="109735"/>
                </a:lnTo>
                <a:lnTo>
                  <a:pt x="96519" y="99060"/>
                </a:lnTo>
                <a:lnTo>
                  <a:pt x="107950" y="50800"/>
                </a:lnTo>
                <a:lnTo>
                  <a:pt x="111005" y="39965"/>
                </a:lnTo>
                <a:lnTo>
                  <a:pt x="116316" y="27939"/>
                </a:lnTo>
                <a:lnTo>
                  <a:pt x="106679" y="27939"/>
                </a:lnTo>
                <a:lnTo>
                  <a:pt x="98226" y="13394"/>
                </a:lnTo>
                <a:lnTo>
                  <a:pt x="92593" y="8889"/>
                </a:lnTo>
                <a:close/>
              </a:path>
              <a:path w="176529" h="161289">
                <a:moveTo>
                  <a:pt x="166369" y="102869"/>
                </a:moveTo>
                <a:lnTo>
                  <a:pt x="158750" y="102869"/>
                </a:lnTo>
                <a:lnTo>
                  <a:pt x="157479" y="105410"/>
                </a:lnTo>
                <a:lnTo>
                  <a:pt x="157479" y="107950"/>
                </a:lnTo>
                <a:lnTo>
                  <a:pt x="146903" y="131167"/>
                </a:lnTo>
                <a:lnTo>
                  <a:pt x="133826" y="145097"/>
                </a:lnTo>
                <a:lnTo>
                  <a:pt x="120511" y="151884"/>
                </a:lnTo>
                <a:lnTo>
                  <a:pt x="109219" y="153669"/>
                </a:lnTo>
                <a:lnTo>
                  <a:pt x="133754" y="153669"/>
                </a:lnTo>
                <a:lnTo>
                  <a:pt x="151447" y="137953"/>
                </a:lnTo>
                <a:lnTo>
                  <a:pt x="162599" y="120034"/>
                </a:lnTo>
                <a:lnTo>
                  <a:pt x="166369" y="107950"/>
                </a:lnTo>
                <a:lnTo>
                  <a:pt x="166369" y="102869"/>
                </a:lnTo>
                <a:close/>
              </a:path>
              <a:path w="176529" h="161289">
                <a:moveTo>
                  <a:pt x="68579" y="0"/>
                </a:moveTo>
                <a:lnTo>
                  <a:pt x="43378" y="7461"/>
                </a:lnTo>
                <a:lnTo>
                  <a:pt x="25082" y="24447"/>
                </a:lnTo>
                <a:lnTo>
                  <a:pt x="13930" y="42862"/>
                </a:lnTo>
                <a:lnTo>
                  <a:pt x="10159" y="54610"/>
                </a:lnTo>
                <a:lnTo>
                  <a:pt x="10159" y="58419"/>
                </a:lnTo>
                <a:lnTo>
                  <a:pt x="19050" y="58419"/>
                </a:lnTo>
                <a:lnTo>
                  <a:pt x="20319" y="54610"/>
                </a:lnTo>
                <a:lnTo>
                  <a:pt x="30698" y="31928"/>
                </a:lnTo>
                <a:lnTo>
                  <a:pt x="43338" y="17938"/>
                </a:lnTo>
                <a:lnTo>
                  <a:pt x="56217" y="10854"/>
                </a:lnTo>
                <a:lnTo>
                  <a:pt x="67309" y="8889"/>
                </a:lnTo>
                <a:lnTo>
                  <a:pt x="92593" y="8889"/>
                </a:lnTo>
                <a:lnTo>
                  <a:pt x="87629" y="4921"/>
                </a:lnTo>
                <a:lnTo>
                  <a:pt x="77033" y="972"/>
                </a:lnTo>
                <a:lnTo>
                  <a:pt x="68579" y="0"/>
                </a:lnTo>
                <a:close/>
              </a:path>
              <a:path w="176529" h="161289">
                <a:moveTo>
                  <a:pt x="169702" y="8889"/>
                </a:moveTo>
                <a:lnTo>
                  <a:pt x="153669" y="8889"/>
                </a:lnTo>
                <a:lnTo>
                  <a:pt x="161289" y="12700"/>
                </a:lnTo>
                <a:lnTo>
                  <a:pt x="152400" y="13969"/>
                </a:lnTo>
                <a:lnTo>
                  <a:pt x="144779" y="22860"/>
                </a:lnTo>
                <a:lnTo>
                  <a:pt x="144779" y="38100"/>
                </a:lnTo>
                <a:lnTo>
                  <a:pt x="147319" y="44450"/>
                </a:lnTo>
                <a:lnTo>
                  <a:pt x="157479" y="44450"/>
                </a:lnTo>
                <a:lnTo>
                  <a:pt x="164207" y="43219"/>
                </a:lnTo>
                <a:lnTo>
                  <a:pt x="170338" y="39369"/>
                </a:lnTo>
                <a:lnTo>
                  <a:pt x="174803" y="32662"/>
                </a:lnTo>
                <a:lnTo>
                  <a:pt x="176529" y="22860"/>
                </a:lnTo>
                <a:lnTo>
                  <a:pt x="173156" y="11787"/>
                </a:lnTo>
                <a:lnTo>
                  <a:pt x="169702" y="8889"/>
                </a:lnTo>
                <a:close/>
              </a:path>
              <a:path w="176529" h="161289">
                <a:moveTo>
                  <a:pt x="143509" y="0"/>
                </a:moveTo>
                <a:lnTo>
                  <a:pt x="129718" y="3115"/>
                </a:lnTo>
                <a:lnTo>
                  <a:pt x="118903" y="10636"/>
                </a:lnTo>
                <a:lnTo>
                  <a:pt x="111184" y="19823"/>
                </a:lnTo>
                <a:lnTo>
                  <a:pt x="106679" y="27939"/>
                </a:lnTo>
                <a:lnTo>
                  <a:pt x="116316" y="27939"/>
                </a:lnTo>
                <a:lnTo>
                  <a:pt x="117157" y="26034"/>
                </a:lnTo>
                <a:lnTo>
                  <a:pt x="127595" y="14009"/>
                </a:lnTo>
                <a:lnTo>
                  <a:pt x="143509" y="8889"/>
                </a:lnTo>
                <a:lnTo>
                  <a:pt x="169702" y="8889"/>
                </a:lnTo>
                <a:lnTo>
                  <a:pt x="164782" y="4762"/>
                </a:lnTo>
                <a:lnTo>
                  <a:pt x="154027" y="1071"/>
                </a:lnTo>
                <a:lnTo>
                  <a:pt x="143509" y="0"/>
                </a:lnTo>
                <a:close/>
              </a:path>
            </a:pathLst>
          </a:custGeom>
          <a:solidFill>
            <a:srgbClr val="FF0000"/>
          </a:solidFill>
        </p:spPr>
        <p:txBody>
          <a:bodyPr wrap="square" lIns="0" tIns="0" rIns="0" bIns="0" rtlCol="0"/>
          <a:lstStyle/>
          <a:p>
            <a:endParaRPr sz="1632"/>
          </a:p>
        </p:txBody>
      </p:sp>
      <p:sp>
        <p:nvSpPr>
          <p:cNvPr id="34" name="object 34"/>
          <p:cNvSpPr/>
          <p:nvPr/>
        </p:nvSpPr>
        <p:spPr>
          <a:xfrm>
            <a:off x="6179685" y="2445502"/>
            <a:ext cx="35701" cy="201537"/>
          </a:xfrm>
          <a:custGeom>
            <a:avLst/>
            <a:gdLst/>
            <a:ahLst/>
            <a:cxnLst/>
            <a:rect l="l" t="t" r="r" b="b"/>
            <a:pathLst>
              <a:path w="39370" h="222250">
                <a:moveTo>
                  <a:pt x="19050" y="0"/>
                </a:moveTo>
                <a:lnTo>
                  <a:pt x="11787" y="1726"/>
                </a:lnTo>
                <a:lnTo>
                  <a:pt x="5715" y="6191"/>
                </a:lnTo>
                <a:lnTo>
                  <a:pt x="1547" y="12322"/>
                </a:lnTo>
                <a:lnTo>
                  <a:pt x="0" y="19050"/>
                </a:lnTo>
                <a:lnTo>
                  <a:pt x="1547" y="26312"/>
                </a:lnTo>
                <a:lnTo>
                  <a:pt x="5715" y="32385"/>
                </a:lnTo>
                <a:lnTo>
                  <a:pt x="11787" y="36552"/>
                </a:lnTo>
                <a:lnTo>
                  <a:pt x="19050" y="38100"/>
                </a:lnTo>
                <a:lnTo>
                  <a:pt x="26848" y="36552"/>
                </a:lnTo>
                <a:lnTo>
                  <a:pt x="32861" y="32385"/>
                </a:lnTo>
                <a:lnTo>
                  <a:pt x="36730" y="26312"/>
                </a:lnTo>
                <a:lnTo>
                  <a:pt x="38100" y="19050"/>
                </a:lnTo>
                <a:lnTo>
                  <a:pt x="36730" y="12322"/>
                </a:lnTo>
                <a:lnTo>
                  <a:pt x="32861" y="6191"/>
                </a:lnTo>
                <a:lnTo>
                  <a:pt x="26848" y="1726"/>
                </a:lnTo>
                <a:lnTo>
                  <a:pt x="19050" y="0"/>
                </a:lnTo>
                <a:close/>
              </a:path>
              <a:path w="39370" h="222250">
                <a:moveTo>
                  <a:pt x="39288" y="149859"/>
                </a:moveTo>
                <a:lnTo>
                  <a:pt x="31750" y="149859"/>
                </a:lnTo>
                <a:lnTo>
                  <a:pt x="31392" y="160516"/>
                </a:lnTo>
                <a:lnTo>
                  <a:pt x="28892" y="176053"/>
                </a:lnTo>
                <a:lnTo>
                  <a:pt x="22105" y="194687"/>
                </a:lnTo>
                <a:lnTo>
                  <a:pt x="8889" y="214629"/>
                </a:lnTo>
                <a:lnTo>
                  <a:pt x="6350" y="217169"/>
                </a:lnTo>
                <a:lnTo>
                  <a:pt x="6350" y="220979"/>
                </a:lnTo>
                <a:lnTo>
                  <a:pt x="35143" y="180994"/>
                </a:lnTo>
                <a:lnTo>
                  <a:pt x="39370" y="152400"/>
                </a:lnTo>
                <a:lnTo>
                  <a:pt x="39288" y="149859"/>
                </a:lnTo>
                <a:close/>
              </a:path>
              <a:path w="39370" h="222250">
                <a:moveTo>
                  <a:pt x="19050" y="116839"/>
                </a:moveTo>
                <a:lnTo>
                  <a:pt x="11251" y="118367"/>
                </a:lnTo>
                <a:lnTo>
                  <a:pt x="5238" y="122396"/>
                </a:lnTo>
                <a:lnTo>
                  <a:pt x="1369" y="128091"/>
                </a:lnTo>
                <a:lnTo>
                  <a:pt x="0" y="134619"/>
                </a:lnTo>
                <a:lnTo>
                  <a:pt x="1190" y="141882"/>
                </a:lnTo>
                <a:lnTo>
                  <a:pt x="4762" y="147954"/>
                </a:lnTo>
                <a:lnTo>
                  <a:pt x="10715" y="152122"/>
                </a:lnTo>
                <a:lnTo>
                  <a:pt x="19050" y="153669"/>
                </a:lnTo>
                <a:lnTo>
                  <a:pt x="22859" y="153669"/>
                </a:lnTo>
                <a:lnTo>
                  <a:pt x="25400" y="152400"/>
                </a:lnTo>
                <a:lnTo>
                  <a:pt x="27939" y="152400"/>
                </a:lnTo>
                <a:lnTo>
                  <a:pt x="31750" y="149859"/>
                </a:lnTo>
                <a:lnTo>
                  <a:pt x="39288" y="149859"/>
                </a:lnTo>
                <a:lnTo>
                  <a:pt x="39052" y="142557"/>
                </a:lnTo>
                <a:lnTo>
                  <a:pt x="36830" y="130809"/>
                </a:lnTo>
                <a:lnTo>
                  <a:pt x="30797" y="120967"/>
                </a:lnTo>
                <a:lnTo>
                  <a:pt x="19050" y="116839"/>
                </a:lnTo>
                <a:close/>
              </a:path>
            </a:pathLst>
          </a:custGeom>
          <a:solidFill>
            <a:srgbClr val="FF0000"/>
          </a:solidFill>
        </p:spPr>
        <p:txBody>
          <a:bodyPr wrap="square" lIns="0" tIns="0" rIns="0" bIns="0" rtlCol="0"/>
          <a:lstStyle/>
          <a:p>
            <a:endParaRPr sz="1632"/>
          </a:p>
        </p:txBody>
      </p:sp>
      <p:sp>
        <p:nvSpPr>
          <p:cNvPr id="35" name="object 35"/>
          <p:cNvSpPr/>
          <p:nvPr/>
        </p:nvSpPr>
        <p:spPr>
          <a:xfrm>
            <a:off x="6304063" y="2442047"/>
            <a:ext cx="141651" cy="146258"/>
          </a:xfrm>
          <a:custGeom>
            <a:avLst/>
            <a:gdLst/>
            <a:ahLst/>
            <a:cxnLst/>
            <a:rect l="l" t="t" r="r" b="b"/>
            <a:pathLst>
              <a:path w="156209" h="161289">
                <a:moveTo>
                  <a:pt x="69056" y="8889"/>
                </a:moveTo>
                <a:lnTo>
                  <a:pt x="54610" y="8889"/>
                </a:lnTo>
                <a:lnTo>
                  <a:pt x="54610" y="19050"/>
                </a:lnTo>
                <a:lnTo>
                  <a:pt x="54185" y="25400"/>
                </a:lnTo>
                <a:lnTo>
                  <a:pt x="54063" y="26352"/>
                </a:lnTo>
                <a:lnTo>
                  <a:pt x="52863" y="32702"/>
                </a:lnTo>
                <a:lnTo>
                  <a:pt x="50859" y="39052"/>
                </a:lnTo>
                <a:lnTo>
                  <a:pt x="48260" y="44450"/>
                </a:lnTo>
                <a:lnTo>
                  <a:pt x="38655" y="71477"/>
                </a:lnTo>
                <a:lnTo>
                  <a:pt x="32385" y="91122"/>
                </a:lnTo>
                <a:lnTo>
                  <a:pt x="28971" y="105529"/>
                </a:lnTo>
                <a:lnTo>
                  <a:pt x="27940" y="116839"/>
                </a:lnTo>
                <a:lnTo>
                  <a:pt x="33178" y="140394"/>
                </a:lnTo>
                <a:lnTo>
                  <a:pt x="46037" y="153828"/>
                </a:lnTo>
                <a:lnTo>
                  <a:pt x="62230" y="159881"/>
                </a:lnTo>
                <a:lnTo>
                  <a:pt x="77470" y="161289"/>
                </a:lnTo>
                <a:lnTo>
                  <a:pt x="92500" y="153669"/>
                </a:lnTo>
                <a:lnTo>
                  <a:pt x="77470" y="153669"/>
                </a:lnTo>
                <a:lnTo>
                  <a:pt x="66000" y="151407"/>
                </a:lnTo>
                <a:lnTo>
                  <a:pt x="58102" y="145097"/>
                </a:lnTo>
                <a:lnTo>
                  <a:pt x="53538" y="135453"/>
                </a:lnTo>
                <a:lnTo>
                  <a:pt x="52070" y="123189"/>
                </a:lnTo>
                <a:lnTo>
                  <a:pt x="53816" y="107017"/>
                </a:lnTo>
                <a:lnTo>
                  <a:pt x="64928" y="69433"/>
                </a:lnTo>
                <a:lnTo>
                  <a:pt x="77470" y="36829"/>
                </a:lnTo>
                <a:lnTo>
                  <a:pt x="77470" y="29210"/>
                </a:lnTo>
                <a:lnTo>
                  <a:pt x="75227" y="18216"/>
                </a:lnTo>
                <a:lnTo>
                  <a:pt x="69056" y="8889"/>
                </a:lnTo>
                <a:close/>
              </a:path>
              <a:path w="156209" h="161289">
                <a:moveTo>
                  <a:pt x="140970" y="0"/>
                </a:moveTo>
                <a:lnTo>
                  <a:pt x="132079" y="0"/>
                </a:lnTo>
                <a:lnTo>
                  <a:pt x="123190" y="8889"/>
                </a:lnTo>
                <a:lnTo>
                  <a:pt x="123190" y="22860"/>
                </a:lnTo>
                <a:lnTo>
                  <a:pt x="125729" y="24129"/>
                </a:lnTo>
                <a:lnTo>
                  <a:pt x="129540" y="27939"/>
                </a:lnTo>
                <a:lnTo>
                  <a:pt x="134004" y="33952"/>
                </a:lnTo>
                <a:lnTo>
                  <a:pt x="137636" y="40798"/>
                </a:lnTo>
                <a:lnTo>
                  <a:pt x="140077" y="48835"/>
                </a:lnTo>
                <a:lnTo>
                  <a:pt x="140970" y="58419"/>
                </a:lnTo>
                <a:lnTo>
                  <a:pt x="136941" y="79196"/>
                </a:lnTo>
                <a:lnTo>
                  <a:pt x="124936" y="111283"/>
                </a:lnTo>
                <a:lnTo>
                  <a:pt x="105072" y="140751"/>
                </a:lnTo>
                <a:lnTo>
                  <a:pt x="77470" y="153669"/>
                </a:lnTo>
                <a:lnTo>
                  <a:pt x="92500" y="153669"/>
                </a:lnTo>
                <a:lnTo>
                  <a:pt x="114419" y="142557"/>
                </a:lnTo>
                <a:lnTo>
                  <a:pt x="138747" y="100012"/>
                </a:lnTo>
                <a:lnTo>
                  <a:pt x="152122" y="54133"/>
                </a:lnTo>
                <a:lnTo>
                  <a:pt x="156210" y="25400"/>
                </a:lnTo>
                <a:lnTo>
                  <a:pt x="154721" y="13394"/>
                </a:lnTo>
                <a:lnTo>
                  <a:pt x="150971" y="5556"/>
                </a:lnTo>
                <a:lnTo>
                  <a:pt x="146030" y="1289"/>
                </a:lnTo>
                <a:lnTo>
                  <a:pt x="140970" y="0"/>
                </a:lnTo>
                <a:close/>
              </a:path>
              <a:path w="156209" h="161289">
                <a:moveTo>
                  <a:pt x="48260" y="0"/>
                </a:moveTo>
                <a:lnTo>
                  <a:pt x="10794" y="26352"/>
                </a:lnTo>
                <a:lnTo>
                  <a:pt x="0" y="58419"/>
                </a:lnTo>
                <a:lnTo>
                  <a:pt x="8890" y="58419"/>
                </a:lnTo>
                <a:lnTo>
                  <a:pt x="10160" y="53339"/>
                </a:lnTo>
                <a:lnTo>
                  <a:pt x="18593" y="30857"/>
                </a:lnTo>
                <a:lnTo>
                  <a:pt x="28098" y="17303"/>
                </a:lnTo>
                <a:lnTo>
                  <a:pt x="37842" y="10656"/>
                </a:lnTo>
                <a:lnTo>
                  <a:pt x="46990" y="8889"/>
                </a:lnTo>
                <a:lnTo>
                  <a:pt x="69056" y="8889"/>
                </a:lnTo>
                <a:lnTo>
                  <a:pt x="59789" y="2420"/>
                </a:lnTo>
                <a:lnTo>
                  <a:pt x="48260" y="0"/>
                </a:lnTo>
                <a:close/>
              </a:path>
            </a:pathLst>
          </a:custGeom>
          <a:solidFill>
            <a:srgbClr val="FF0000"/>
          </a:solidFill>
        </p:spPr>
        <p:txBody>
          <a:bodyPr wrap="square" lIns="0" tIns="0" rIns="0" bIns="0" rtlCol="0"/>
          <a:lstStyle/>
          <a:p>
            <a:endParaRPr sz="1632"/>
          </a:p>
        </p:txBody>
      </p:sp>
      <p:sp>
        <p:nvSpPr>
          <p:cNvPr id="36" name="object 36"/>
          <p:cNvSpPr/>
          <p:nvPr/>
        </p:nvSpPr>
        <p:spPr>
          <a:xfrm>
            <a:off x="6477960" y="2370645"/>
            <a:ext cx="128983" cy="215356"/>
          </a:xfrm>
          <a:custGeom>
            <a:avLst/>
            <a:gdLst/>
            <a:ahLst/>
            <a:cxnLst/>
            <a:rect l="l" t="t" r="r" b="b"/>
            <a:pathLst>
              <a:path w="142240" h="237489">
                <a:moveTo>
                  <a:pt x="108095" y="11429"/>
                </a:moveTo>
                <a:lnTo>
                  <a:pt x="62229" y="11429"/>
                </a:lnTo>
                <a:lnTo>
                  <a:pt x="83700" y="16430"/>
                </a:lnTo>
                <a:lnTo>
                  <a:pt x="98742" y="29527"/>
                </a:lnTo>
                <a:lnTo>
                  <a:pt x="107592" y="47863"/>
                </a:lnTo>
                <a:lnTo>
                  <a:pt x="110490" y="68579"/>
                </a:lnTo>
                <a:lnTo>
                  <a:pt x="107215" y="90169"/>
                </a:lnTo>
                <a:lnTo>
                  <a:pt x="86379" y="130016"/>
                </a:lnTo>
                <a:lnTo>
                  <a:pt x="3809" y="224789"/>
                </a:lnTo>
                <a:lnTo>
                  <a:pt x="0" y="228600"/>
                </a:lnTo>
                <a:lnTo>
                  <a:pt x="0" y="237489"/>
                </a:lnTo>
                <a:lnTo>
                  <a:pt x="132079" y="237489"/>
                </a:lnTo>
                <a:lnTo>
                  <a:pt x="136434" y="210819"/>
                </a:lnTo>
                <a:lnTo>
                  <a:pt x="27940" y="210819"/>
                </a:lnTo>
                <a:lnTo>
                  <a:pt x="66040" y="173989"/>
                </a:lnTo>
                <a:lnTo>
                  <a:pt x="100984" y="141803"/>
                </a:lnTo>
                <a:lnTo>
                  <a:pt x="124618" y="116522"/>
                </a:lnTo>
                <a:lnTo>
                  <a:pt x="138013" y="93622"/>
                </a:lnTo>
                <a:lnTo>
                  <a:pt x="142240" y="68579"/>
                </a:lnTo>
                <a:lnTo>
                  <a:pt x="136604" y="40719"/>
                </a:lnTo>
                <a:lnTo>
                  <a:pt x="120967" y="19050"/>
                </a:lnTo>
                <a:lnTo>
                  <a:pt x="108095" y="11429"/>
                </a:lnTo>
                <a:close/>
              </a:path>
              <a:path w="142240" h="237489">
                <a:moveTo>
                  <a:pt x="142240" y="175259"/>
                </a:moveTo>
                <a:lnTo>
                  <a:pt x="133350" y="175259"/>
                </a:lnTo>
                <a:lnTo>
                  <a:pt x="132159" y="183792"/>
                </a:lnTo>
                <a:lnTo>
                  <a:pt x="130492" y="193039"/>
                </a:lnTo>
                <a:lnTo>
                  <a:pt x="91440" y="210819"/>
                </a:lnTo>
                <a:lnTo>
                  <a:pt x="136434" y="210819"/>
                </a:lnTo>
                <a:lnTo>
                  <a:pt x="142240" y="175259"/>
                </a:lnTo>
                <a:close/>
              </a:path>
              <a:path w="142240" h="237489">
                <a:moveTo>
                  <a:pt x="67309" y="0"/>
                </a:moveTo>
                <a:lnTo>
                  <a:pt x="39647" y="5655"/>
                </a:lnTo>
                <a:lnTo>
                  <a:pt x="18415" y="20478"/>
                </a:lnTo>
                <a:lnTo>
                  <a:pt x="4802" y="41255"/>
                </a:lnTo>
                <a:lnTo>
                  <a:pt x="0" y="64769"/>
                </a:lnTo>
                <a:lnTo>
                  <a:pt x="2797" y="76517"/>
                </a:lnTo>
                <a:lnTo>
                  <a:pt x="9048" y="82550"/>
                </a:lnTo>
                <a:lnTo>
                  <a:pt x="15537" y="84772"/>
                </a:lnTo>
                <a:lnTo>
                  <a:pt x="19050" y="85089"/>
                </a:lnTo>
                <a:lnTo>
                  <a:pt x="24705" y="84077"/>
                </a:lnTo>
                <a:lnTo>
                  <a:pt x="13970" y="48259"/>
                </a:lnTo>
                <a:lnTo>
                  <a:pt x="22403" y="32325"/>
                </a:lnTo>
                <a:lnTo>
                  <a:pt x="33813" y="20796"/>
                </a:lnTo>
                <a:lnTo>
                  <a:pt x="47367" y="13791"/>
                </a:lnTo>
                <a:lnTo>
                  <a:pt x="62229" y="11429"/>
                </a:lnTo>
                <a:lnTo>
                  <a:pt x="108095" y="11429"/>
                </a:lnTo>
                <a:lnTo>
                  <a:pt x="97234" y="5000"/>
                </a:lnTo>
                <a:lnTo>
                  <a:pt x="67309" y="0"/>
                </a:lnTo>
                <a:close/>
              </a:path>
            </a:pathLst>
          </a:custGeom>
          <a:solidFill>
            <a:srgbClr val="FF0000"/>
          </a:solidFill>
        </p:spPr>
        <p:txBody>
          <a:bodyPr wrap="square" lIns="0" tIns="0" rIns="0" bIns="0" rtlCol="0"/>
          <a:lstStyle/>
          <a:p>
            <a:endParaRPr sz="1632"/>
          </a:p>
        </p:txBody>
      </p:sp>
      <p:sp>
        <p:nvSpPr>
          <p:cNvPr id="37" name="object 37"/>
          <p:cNvSpPr/>
          <p:nvPr/>
        </p:nvSpPr>
        <p:spPr>
          <a:xfrm>
            <a:off x="6727865" y="2473717"/>
            <a:ext cx="215356" cy="0"/>
          </a:xfrm>
          <a:custGeom>
            <a:avLst/>
            <a:gdLst/>
            <a:ahLst/>
            <a:cxnLst/>
            <a:rect l="l" t="t" r="r" b="b"/>
            <a:pathLst>
              <a:path w="237490">
                <a:moveTo>
                  <a:pt x="0" y="0"/>
                </a:moveTo>
                <a:lnTo>
                  <a:pt x="237489" y="0"/>
                </a:lnTo>
              </a:path>
            </a:pathLst>
          </a:custGeom>
          <a:ln w="13970">
            <a:solidFill>
              <a:srgbClr val="FF0000"/>
            </a:solidFill>
          </a:ln>
        </p:spPr>
        <p:txBody>
          <a:bodyPr wrap="square" lIns="0" tIns="0" rIns="0" bIns="0" rtlCol="0"/>
          <a:lstStyle/>
          <a:p>
            <a:endParaRPr sz="1632"/>
          </a:p>
        </p:txBody>
      </p:sp>
      <p:sp>
        <p:nvSpPr>
          <p:cNvPr id="38" name="object 38"/>
          <p:cNvSpPr/>
          <p:nvPr/>
        </p:nvSpPr>
        <p:spPr>
          <a:xfrm>
            <a:off x="6727865" y="2535904"/>
            <a:ext cx="215356" cy="0"/>
          </a:xfrm>
          <a:custGeom>
            <a:avLst/>
            <a:gdLst/>
            <a:ahLst/>
            <a:cxnLst/>
            <a:rect l="l" t="t" r="r" b="b"/>
            <a:pathLst>
              <a:path w="237490">
                <a:moveTo>
                  <a:pt x="0" y="0"/>
                </a:moveTo>
                <a:lnTo>
                  <a:pt x="237489" y="0"/>
                </a:lnTo>
              </a:path>
            </a:pathLst>
          </a:custGeom>
          <a:ln w="13970">
            <a:solidFill>
              <a:srgbClr val="FF0000"/>
            </a:solidFill>
          </a:ln>
        </p:spPr>
        <p:txBody>
          <a:bodyPr wrap="square" lIns="0" tIns="0" rIns="0" bIns="0" rtlCol="0"/>
          <a:lstStyle/>
          <a:p>
            <a:endParaRPr sz="1632"/>
          </a:p>
        </p:txBody>
      </p:sp>
      <p:sp>
        <p:nvSpPr>
          <p:cNvPr id="39" name="object 39"/>
          <p:cNvSpPr/>
          <p:nvPr/>
        </p:nvSpPr>
        <p:spPr>
          <a:xfrm>
            <a:off x="7066445" y="2361432"/>
            <a:ext cx="146258" cy="228024"/>
          </a:xfrm>
          <a:custGeom>
            <a:avLst/>
            <a:gdLst/>
            <a:ahLst/>
            <a:cxnLst/>
            <a:rect l="l" t="t" r="r" b="b"/>
            <a:pathLst>
              <a:path w="161290" h="251460">
                <a:moveTo>
                  <a:pt x="82550" y="0"/>
                </a:moveTo>
                <a:lnTo>
                  <a:pt x="77470" y="0"/>
                </a:lnTo>
                <a:lnTo>
                  <a:pt x="68758" y="595"/>
                </a:lnTo>
                <a:lnTo>
                  <a:pt x="43715" y="3214"/>
                </a:lnTo>
                <a:lnTo>
                  <a:pt x="34289" y="3810"/>
                </a:lnTo>
                <a:lnTo>
                  <a:pt x="27939" y="3810"/>
                </a:lnTo>
                <a:lnTo>
                  <a:pt x="27939" y="15239"/>
                </a:lnTo>
                <a:lnTo>
                  <a:pt x="53339" y="15239"/>
                </a:lnTo>
                <a:lnTo>
                  <a:pt x="54609" y="17779"/>
                </a:lnTo>
                <a:lnTo>
                  <a:pt x="54609" y="21589"/>
                </a:lnTo>
                <a:lnTo>
                  <a:pt x="53339" y="27939"/>
                </a:lnTo>
                <a:lnTo>
                  <a:pt x="1270" y="233679"/>
                </a:lnTo>
                <a:lnTo>
                  <a:pt x="0" y="238760"/>
                </a:lnTo>
                <a:lnTo>
                  <a:pt x="59" y="248939"/>
                </a:lnTo>
                <a:lnTo>
                  <a:pt x="7620" y="251460"/>
                </a:lnTo>
                <a:lnTo>
                  <a:pt x="15239" y="251460"/>
                </a:lnTo>
                <a:lnTo>
                  <a:pt x="32543" y="206851"/>
                </a:lnTo>
                <a:lnTo>
                  <a:pt x="43179" y="165100"/>
                </a:lnTo>
                <a:lnTo>
                  <a:pt x="81547" y="165100"/>
                </a:lnTo>
                <a:lnTo>
                  <a:pt x="76338" y="162897"/>
                </a:lnTo>
                <a:lnTo>
                  <a:pt x="54609" y="158750"/>
                </a:lnTo>
                <a:lnTo>
                  <a:pt x="59911" y="154939"/>
                </a:lnTo>
                <a:lnTo>
                  <a:pt x="45720" y="154939"/>
                </a:lnTo>
                <a:lnTo>
                  <a:pt x="82550" y="3810"/>
                </a:lnTo>
                <a:lnTo>
                  <a:pt x="82550" y="0"/>
                </a:lnTo>
                <a:close/>
              </a:path>
              <a:path w="161290" h="251460">
                <a:moveTo>
                  <a:pt x="81547" y="165100"/>
                </a:moveTo>
                <a:lnTo>
                  <a:pt x="43179" y="165100"/>
                </a:lnTo>
                <a:lnTo>
                  <a:pt x="54352" y="167183"/>
                </a:lnTo>
                <a:lnTo>
                  <a:pt x="67786" y="172243"/>
                </a:lnTo>
                <a:lnTo>
                  <a:pt x="79077" y="181352"/>
                </a:lnTo>
                <a:lnTo>
                  <a:pt x="83820" y="195579"/>
                </a:lnTo>
                <a:lnTo>
                  <a:pt x="83820" y="200660"/>
                </a:lnTo>
                <a:lnTo>
                  <a:pt x="82550" y="204469"/>
                </a:lnTo>
                <a:lnTo>
                  <a:pt x="82550" y="215900"/>
                </a:lnTo>
                <a:lnTo>
                  <a:pt x="85010" y="230564"/>
                </a:lnTo>
                <a:lnTo>
                  <a:pt x="91757" y="241776"/>
                </a:lnTo>
                <a:lnTo>
                  <a:pt x="101838" y="248939"/>
                </a:lnTo>
                <a:lnTo>
                  <a:pt x="114300" y="251460"/>
                </a:lnTo>
                <a:lnTo>
                  <a:pt x="122416" y="250269"/>
                </a:lnTo>
                <a:lnTo>
                  <a:pt x="129698" y="246697"/>
                </a:lnTo>
                <a:lnTo>
                  <a:pt x="132851" y="243839"/>
                </a:lnTo>
                <a:lnTo>
                  <a:pt x="107950" y="243839"/>
                </a:lnTo>
                <a:lnTo>
                  <a:pt x="104139" y="240029"/>
                </a:lnTo>
                <a:lnTo>
                  <a:pt x="104222" y="220404"/>
                </a:lnTo>
                <a:lnTo>
                  <a:pt x="105409" y="212089"/>
                </a:lnTo>
                <a:lnTo>
                  <a:pt x="105473" y="206851"/>
                </a:lnTo>
                <a:lnTo>
                  <a:pt x="107950" y="200660"/>
                </a:lnTo>
                <a:lnTo>
                  <a:pt x="107950" y="195579"/>
                </a:lnTo>
                <a:lnTo>
                  <a:pt x="104080" y="180717"/>
                </a:lnTo>
                <a:lnTo>
                  <a:pt x="93186" y="170021"/>
                </a:lnTo>
                <a:lnTo>
                  <a:pt x="81547" y="165100"/>
                </a:lnTo>
                <a:close/>
              </a:path>
              <a:path w="161290" h="251460">
                <a:moveTo>
                  <a:pt x="154939" y="193039"/>
                </a:moveTo>
                <a:lnTo>
                  <a:pt x="147320" y="193039"/>
                </a:lnTo>
                <a:lnTo>
                  <a:pt x="147320" y="194310"/>
                </a:lnTo>
                <a:lnTo>
                  <a:pt x="146050" y="199389"/>
                </a:lnTo>
                <a:lnTo>
                  <a:pt x="140573" y="217050"/>
                </a:lnTo>
                <a:lnTo>
                  <a:pt x="133667" y="231139"/>
                </a:lnTo>
                <a:lnTo>
                  <a:pt x="125333" y="240466"/>
                </a:lnTo>
                <a:lnTo>
                  <a:pt x="115570" y="243839"/>
                </a:lnTo>
                <a:lnTo>
                  <a:pt x="132851" y="243839"/>
                </a:lnTo>
                <a:lnTo>
                  <a:pt x="151923" y="208756"/>
                </a:lnTo>
                <a:lnTo>
                  <a:pt x="154939" y="195579"/>
                </a:lnTo>
                <a:lnTo>
                  <a:pt x="154939" y="193039"/>
                </a:lnTo>
                <a:close/>
              </a:path>
              <a:path w="161290" h="251460">
                <a:moveTo>
                  <a:pt x="137159" y="90169"/>
                </a:moveTo>
                <a:lnTo>
                  <a:pt x="128329" y="91023"/>
                </a:lnTo>
                <a:lnTo>
                  <a:pt x="116998" y="95091"/>
                </a:lnTo>
                <a:lnTo>
                  <a:pt x="103048" y="104636"/>
                </a:lnTo>
                <a:lnTo>
                  <a:pt x="86359" y="121919"/>
                </a:lnTo>
                <a:lnTo>
                  <a:pt x="66039" y="141287"/>
                </a:lnTo>
                <a:lnTo>
                  <a:pt x="55999" y="149423"/>
                </a:lnTo>
                <a:lnTo>
                  <a:pt x="45720" y="154939"/>
                </a:lnTo>
                <a:lnTo>
                  <a:pt x="59911" y="154939"/>
                </a:lnTo>
                <a:lnTo>
                  <a:pt x="98742" y="118685"/>
                </a:lnTo>
                <a:lnTo>
                  <a:pt x="111125" y="107791"/>
                </a:lnTo>
                <a:lnTo>
                  <a:pt x="123507" y="100468"/>
                </a:lnTo>
                <a:lnTo>
                  <a:pt x="135889" y="97789"/>
                </a:lnTo>
                <a:lnTo>
                  <a:pt x="155516" y="97789"/>
                </a:lnTo>
                <a:lnTo>
                  <a:pt x="155416" y="97631"/>
                </a:lnTo>
                <a:lnTo>
                  <a:pt x="147895" y="92293"/>
                </a:lnTo>
                <a:lnTo>
                  <a:pt x="137159" y="90169"/>
                </a:lnTo>
                <a:close/>
              </a:path>
              <a:path w="161290" h="251460">
                <a:moveTo>
                  <a:pt x="155516" y="97789"/>
                </a:moveTo>
                <a:lnTo>
                  <a:pt x="139700" y="97789"/>
                </a:lnTo>
                <a:lnTo>
                  <a:pt x="144779" y="99060"/>
                </a:lnTo>
                <a:lnTo>
                  <a:pt x="147320" y="101600"/>
                </a:lnTo>
                <a:lnTo>
                  <a:pt x="148589" y="101600"/>
                </a:lnTo>
                <a:lnTo>
                  <a:pt x="148589" y="102869"/>
                </a:lnTo>
                <a:lnTo>
                  <a:pt x="137914" y="105132"/>
                </a:lnTo>
                <a:lnTo>
                  <a:pt x="131762" y="110489"/>
                </a:lnTo>
                <a:lnTo>
                  <a:pt x="128944" y="116800"/>
                </a:lnTo>
                <a:lnTo>
                  <a:pt x="128290" y="121761"/>
                </a:lnTo>
                <a:lnTo>
                  <a:pt x="128270" y="127000"/>
                </a:lnTo>
                <a:lnTo>
                  <a:pt x="132079" y="134619"/>
                </a:lnTo>
                <a:lnTo>
                  <a:pt x="142239" y="134619"/>
                </a:lnTo>
                <a:lnTo>
                  <a:pt x="148967" y="133191"/>
                </a:lnTo>
                <a:lnTo>
                  <a:pt x="155098" y="128904"/>
                </a:lnTo>
                <a:lnTo>
                  <a:pt x="159563" y="121761"/>
                </a:lnTo>
                <a:lnTo>
                  <a:pt x="161289" y="111760"/>
                </a:lnTo>
                <a:lnTo>
                  <a:pt x="159841" y="104636"/>
                </a:lnTo>
                <a:lnTo>
                  <a:pt x="155516" y="97789"/>
                </a:lnTo>
                <a:close/>
              </a:path>
            </a:pathLst>
          </a:custGeom>
          <a:solidFill>
            <a:srgbClr val="FF0000"/>
          </a:solidFill>
        </p:spPr>
        <p:txBody>
          <a:bodyPr wrap="square" lIns="0" tIns="0" rIns="0" bIns="0" rtlCol="0"/>
          <a:lstStyle/>
          <a:p>
            <a:endParaRPr sz="1632"/>
          </a:p>
        </p:txBody>
      </p:sp>
      <p:sp>
        <p:nvSpPr>
          <p:cNvPr id="40" name="object 40"/>
          <p:cNvSpPr/>
          <p:nvPr/>
        </p:nvSpPr>
        <p:spPr>
          <a:xfrm>
            <a:off x="7242647" y="2370645"/>
            <a:ext cx="128983" cy="215356"/>
          </a:xfrm>
          <a:custGeom>
            <a:avLst/>
            <a:gdLst/>
            <a:ahLst/>
            <a:cxnLst/>
            <a:rect l="l" t="t" r="r" b="b"/>
            <a:pathLst>
              <a:path w="142240" h="237489">
                <a:moveTo>
                  <a:pt x="107223" y="11429"/>
                </a:moveTo>
                <a:lnTo>
                  <a:pt x="62229" y="11429"/>
                </a:lnTo>
                <a:lnTo>
                  <a:pt x="82966" y="16430"/>
                </a:lnTo>
                <a:lnTo>
                  <a:pt x="97631" y="29527"/>
                </a:lnTo>
                <a:lnTo>
                  <a:pt x="106342" y="47863"/>
                </a:lnTo>
                <a:lnTo>
                  <a:pt x="109220" y="68579"/>
                </a:lnTo>
                <a:lnTo>
                  <a:pt x="106144" y="90169"/>
                </a:lnTo>
                <a:lnTo>
                  <a:pt x="86181" y="130016"/>
                </a:lnTo>
                <a:lnTo>
                  <a:pt x="3810" y="224789"/>
                </a:lnTo>
                <a:lnTo>
                  <a:pt x="0" y="228600"/>
                </a:lnTo>
                <a:lnTo>
                  <a:pt x="0" y="237489"/>
                </a:lnTo>
                <a:lnTo>
                  <a:pt x="132079" y="237489"/>
                </a:lnTo>
                <a:lnTo>
                  <a:pt x="136434" y="210819"/>
                </a:lnTo>
                <a:lnTo>
                  <a:pt x="26670" y="210819"/>
                </a:lnTo>
                <a:lnTo>
                  <a:pt x="64770" y="173989"/>
                </a:lnTo>
                <a:lnTo>
                  <a:pt x="100449" y="141803"/>
                </a:lnTo>
                <a:lnTo>
                  <a:pt x="124460" y="116522"/>
                </a:lnTo>
                <a:lnTo>
                  <a:pt x="137993" y="93622"/>
                </a:lnTo>
                <a:lnTo>
                  <a:pt x="142240" y="68579"/>
                </a:lnTo>
                <a:lnTo>
                  <a:pt x="136405" y="40719"/>
                </a:lnTo>
                <a:lnTo>
                  <a:pt x="120332" y="19050"/>
                </a:lnTo>
                <a:lnTo>
                  <a:pt x="107223" y="11429"/>
                </a:lnTo>
                <a:close/>
              </a:path>
              <a:path w="142240" h="237489">
                <a:moveTo>
                  <a:pt x="142240" y="175259"/>
                </a:moveTo>
                <a:lnTo>
                  <a:pt x="133350" y="175259"/>
                </a:lnTo>
                <a:lnTo>
                  <a:pt x="131980" y="183792"/>
                </a:lnTo>
                <a:lnTo>
                  <a:pt x="130016" y="193039"/>
                </a:lnTo>
                <a:lnTo>
                  <a:pt x="91440" y="210819"/>
                </a:lnTo>
                <a:lnTo>
                  <a:pt x="136434" y="210819"/>
                </a:lnTo>
                <a:lnTo>
                  <a:pt x="142240" y="175259"/>
                </a:lnTo>
                <a:close/>
              </a:path>
              <a:path w="142240" h="237489">
                <a:moveTo>
                  <a:pt x="66040" y="0"/>
                </a:moveTo>
                <a:lnTo>
                  <a:pt x="38576" y="5655"/>
                </a:lnTo>
                <a:lnTo>
                  <a:pt x="17779" y="20478"/>
                </a:lnTo>
                <a:lnTo>
                  <a:pt x="4603" y="41255"/>
                </a:lnTo>
                <a:lnTo>
                  <a:pt x="0" y="64769"/>
                </a:lnTo>
                <a:lnTo>
                  <a:pt x="2797" y="76517"/>
                </a:lnTo>
                <a:lnTo>
                  <a:pt x="9048" y="82550"/>
                </a:lnTo>
                <a:lnTo>
                  <a:pt x="15537" y="84772"/>
                </a:lnTo>
                <a:lnTo>
                  <a:pt x="19050" y="85089"/>
                </a:lnTo>
                <a:lnTo>
                  <a:pt x="24507" y="84077"/>
                </a:lnTo>
                <a:lnTo>
                  <a:pt x="13970" y="48259"/>
                </a:lnTo>
                <a:lnTo>
                  <a:pt x="21689" y="32325"/>
                </a:lnTo>
                <a:lnTo>
                  <a:pt x="32861" y="20796"/>
                </a:lnTo>
                <a:lnTo>
                  <a:pt x="46652" y="13791"/>
                </a:lnTo>
                <a:lnTo>
                  <a:pt x="62229" y="11429"/>
                </a:lnTo>
                <a:lnTo>
                  <a:pt x="107223" y="11429"/>
                </a:lnTo>
                <a:lnTo>
                  <a:pt x="96162" y="5000"/>
                </a:lnTo>
                <a:lnTo>
                  <a:pt x="66040" y="0"/>
                </a:lnTo>
                <a:close/>
              </a:path>
            </a:pathLst>
          </a:custGeom>
          <a:solidFill>
            <a:srgbClr val="FF0000"/>
          </a:solidFill>
        </p:spPr>
        <p:txBody>
          <a:bodyPr wrap="square" lIns="0" tIns="0" rIns="0" bIns="0" rtlCol="0"/>
          <a:lstStyle/>
          <a:p>
            <a:endParaRPr sz="1632"/>
          </a:p>
        </p:txBody>
      </p:sp>
      <p:sp>
        <p:nvSpPr>
          <p:cNvPr id="41" name="object 41"/>
          <p:cNvSpPr/>
          <p:nvPr/>
        </p:nvSpPr>
        <p:spPr>
          <a:xfrm>
            <a:off x="7484491" y="2486960"/>
            <a:ext cx="34549" cy="34549"/>
          </a:xfrm>
          <a:custGeom>
            <a:avLst/>
            <a:gdLst/>
            <a:ahLst/>
            <a:cxnLst/>
            <a:rect l="l" t="t" r="r" b="b"/>
            <a:pathLst>
              <a:path w="38100" h="38100">
                <a:moveTo>
                  <a:pt x="19050" y="0"/>
                </a:moveTo>
                <a:lnTo>
                  <a:pt x="11787" y="1547"/>
                </a:lnTo>
                <a:lnTo>
                  <a:pt x="5715" y="5715"/>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FF0000"/>
          </a:solidFill>
        </p:spPr>
        <p:txBody>
          <a:bodyPr wrap="square" lIns="0" tIns="0" rIns="0" bIns="0" rtlCol="0"/>
          <a:lstStyle/>
          <a:p>
            <a:endParaRPr sz="1632"/>
          </a:p>
        </p:txBody>
      </p:sp>
      <p:sp>
        <p:nvSpPr>
          <p:cNvPr id="42" name="object 42"/>
          <p:cNvSpPr/>
          <p:nvPr/>
        </p:nvSpPr>
        <p:spPr>
          <a:xfrm>
            <a:off x="7656084" y="2659130"/>
            <a:ext cx="43762" cy="0"/>
          </a:xfrm>
          <a:custGeom>
            <a:avLst/>
            <a:gdLst/>
            <a:ahLst/>
            <a:cxnLst/>
            <a:rect l="l" t="t" r="r" b="b"/>
            <a:pathLst>
              <a:path w="48259">
                <a:moveTo>
                  <a:pt x="0" y="0"/>
                </a:moveTo>
                <a:lnTo>
                  <a:pt x="48260" y="0"/>
                </a:lnTo>
              </a:path>
            </a:pathLst>
          </a:custGeom>
          <a:ln w="13970">
            <a:solidFill>
              <a:srgbClr val="FF0000"/>
            </a:solidFill>
          </a:ln>
        </p:spPr>
        <p:txBody>
          <a:bodyPr wrap="square" lIns="0" tIns="0" rIns="0" bIns="0" rtlCol="0"/>
          <a:lstStyle/>
          <a:p>
            <a:endParaRPr sz="1632"/>
          </a:p>
        </p:txBody>
      </p:sp>
      <p:sp>
        <p:nvSpPr>
          <p:cNvPr id="43" name="object 43"/>
          <p:cNvSpPr/>
          <p:nvPr/>
        </p:nvSpPr>
        <p:spPr>
          <a:xfrm>
            <a:off x="7662418" y="2355674"/>
            <a:ext cx="0" cy="297122"/>
          </a:xfrm>
          <a:custGeom>
            <a:avLst/>
            <a:gdLst/>
            <a:ahLst/>
            <a:cxnLst/>
            <a:rect l="l" t="t" r="r" b="b"/>
            <a:pathLst>
              <a:path h="327660">
                <a:moveTo>
                  <a:pt x="0" y="0"/>
                </a:moveTo>
                <a:lnTo>
                  <a:pt x="0" y="327660"/>
                </a:lnTo>
              </a:path>
            </a:pathLst>
          </a:custGeom>
          <a:ln w="13970">
            <a:solidFill>
              <a:srgbClr val="FF0000"/>
            </a:solidFill>
          </a:ln>
        </p:spPr>
        <p:txBody>
          <a:bodyPr wrap="square" lIns="0" tIns="0" rIns="0" bIns="0" rtlCol="0"/>
          <a:lstStyle/>
          <a:p>
            <a:endParaRPr sz="1632"/>
          </a:p>
        </p:txBody>
      </p:sp>
      <p:sp>
        <p:nvSpPr>
          <p:cNvPr id="44" name="object 44"/>
          <p:cNvSpPr/>
          <p:nvPr/>
        </p:nvSpPr>
        <p:spPr>
          <a:xfrm>
            <a:off x="7656084" y="2349340"/>
            <a:ext cx="43762" cy="0"/>
          </a:xfrm>
          <a:custGeom>
            <a:avLst/>
            <a:gdLst/>
            <a:ahLst/>
            <a:cxnLst/>
            <a:rect l="l" t="t" r="r" b="b"/>
            <a:pathLst>
              <a:path w="48259">
                <a:moveTo>
                  <a:pt x="0" y="0"/>
                </a:moveTo>
                <a:lnTo>
                  <a:pt x="48260" y="0"/>
                </a:lnTo>
              </a:path>
            </a:pathLst>
          </a:custGeom>
          <a:ln w="13969">
            <a:solidFill>
              <a:srgbClr val="FF0000"/>
            </a:solidFill>
          </a:ln>
        </p:spPr>
        <p:txBody>
          <a:bodyPr wrap="square" lIns="0" tIns="0" rIns="0" bIns="0" rtlCol="0"/>
          <a:lstStyle/>
          <a:p>
            <a:endParaRPr sz="1632"/>
          </a:p>
        </p:txBody>
      </p:sp>
      <p:sp>
        <p:nvSpPr>
          <p:cNvPr id="45" name="object 45"/>
          <p:cNvSpPr/>
          <p:nvPr/>
        </p:nvSpPr>
        <p:spPr>
          <a:xfrm>
            <a:off x="7715970" y="2442047"/>
            <a:ext cx="148561" cy="208446"/>
          </a:xfrm>
          <a:custGeom>
            <a:avLst/>
            <a:gdLst/>
            <a:ahLst/>
            <a:cxnLst/>
            <a:rect l="l" t="t" r="r" b="b"/>
            <a:pathLst>
              <a:path w="163829" h="229869">
                <a:moveTo>
                  <a:pt x="30479" y="176529"/>
                </a:moveTo>
                <a:lnTo>
                  <a:pt x="26670" y="176529"/>
                </a:lnTo>
                <a:lnTo>
                  <a:pt x="20280" y="177621"/>
                </a:lnTo>
                <a:lnTo>
                  <a:pt x="13652" y="181451"/>
                </a:lnTo>
                <a:lnTo>
                  <a:pt x="8453" y="188852"/>
                </a:lnTo>
                <a:lnTo>
                  <a:pt x="6350" y="200660"/>
                </a:lnTo>
                <a:lnTo>
                  <a:pt x="9267" y="212189"/>
                </a:lnTo>
                <a:lnTo>
                  <a:pt x="17303" y="221456"/>
                </a:lnTo>
                <a:lnTo>
                  <a:pt x="29388" y="227627"/>
                </a:lnTo>
                <a:lnTo>
                  <a:pt x="44450" y="229869"/>
                </a:lnTo>
                <a:lnTo>
                  <a:pt x="71655" y="224274"/>
                </a:lnTo>
                <a:lnTo>
                  <a:pt x="72868" y="223519"/>
                </a:lnTo>
                <a:lnTo>
                  <a:pt x="44450" y="223519"/>
                </a:lnTo>
                <a:lnTo>
                  <a:pt x="39032" y="223103"/>
                </a:lnTo>
                <a:lnTo>
                  <a:pt x="31591" y="221138"/>
                </a:lnTo>
                <a:lnTo>
                  <a:pt x="23911" y="216554"/>
                </a:lnTo>
                <a:lnTo>
                  <a:pt x="17779" y="208279"/>
                </a:lnTo>
                <a:lnTo>
                  <a:pt x="27940" y="208279"/>
                </a:lnTo>
                <a:lnTo>
                  <a:pt x="33020" y="204469"/>
                </a:lnTo>
                <a:lnTo>
                  <a:pt x="36829" y="200660"/>
                </a:lnTo>
                <a:lnTo>
                  <a:pt x="39370" y="195579"/>
                </a:lnTo>
                <a:lnTo>
                  <a:pt x="39370" y="177800"/>
                </a:lnTo>
                <a:lnTo>
                  <a:pt x="30479" y="176529"/>
                </a:lnTo>
                <a:close/>
              </a:path>
              <a:path w="163829" h="229869">
                <a:moveTo>
                  <a:pt x="131181" y="146050"/>
                </a:moveTo>
                <a:lnTo>
                  <a:pt x="107950" y="146050"/>
                </a:lnTo>
                <a:lnTo>
                  <a:pt x="104001" y="159404"/>
                </a:lnTo>
                <a:lnTo>
                  <a:pt x="99218" y="172878"/>
                </a:lnTo>
                <a:lnTo>
                  <a:pt x="76239" y="209053"/>
                </a:lnTo>
                <a:lnTo>
                  <a:pt x="44450" y="223519"/>
                </a:lnTo>
                <a:lnTo>
                  <a:pt x="72868" y="223519"/>
                </a:lnTo>
                <a:lnTo>
                  <a:pt x="96361" y="208914"/>
                </a:lnTo>
                <a:lnTo>
                  <a:pt x="116066" y="185935"/>
                </a:lnTo>
                <a:lnTo>
                  <a:pt x="128270" y="157480"/>
                </a:lnTo>
                <a:lnTo>
                  <a:pt x="131181" y="146050"/>
                </a:lnTo>
                <a:close/>
              </a:path>
              <a:path w="163829" h="229869">
                <a:moveTo>
                  <a:pt x="67786" y="8889"/>
                </a:moveTo>
                <a:lnTo>
                  <a:pt x="53340" y="8889"/>
                </a:lnTo>
                <a:lnTo>
                  <a:pt x="53340" y="19050"/>
                </a:lnTo>
                <a:lnTo>
                  <a:pt x="52903" y="25876"/>
                </a:lnTo>
                <a:lnTo>
                  <a:pt x="51752" y="32702"/>
                </a:lnTo>
                <a:lnTo>
                  <a:pt x="50125" y="39052"/>
                </a:lnTo>
                <a:lnTo>
                  <a:pt x="48259" y="44450"/>
                </a:lnTo>
                <a:lnTo>
                  <a:pt x="39191" y="69909"/>
                </a:lnTo>
                <a:lnTo>
                  <a:pt x="32861" y="90011"/>
                </a:lnTo>
                <a:lnTo>
                  <a:pt x="29150" y="106064"/>
                </a:lnTo>
                <a:lnTo>
                  <a:pt x="27940" y="119379"/>
                </a:lnTo>
                <a:lnTo>
                  <a:pt x="31650" y="139322"/>
                </a:lnTo>
                <a:lnTo>
                  <a:pt x="41433" y="152241"/>
                </a:lnTo>
                <a:lnTo>
                  <a:pt x="55264" y="159206"/>
                </a:lnTo>
                <a:lnTo>
                  <a:pt x="71120" y="161289"/>
                </a:lnTo>
                <a:lnTo>
                  <a:pt x="81339" y="160337"/>
                </a:lnTo>
                <a:lnTo>
                  <a:pt x="90963" y="157480"/>
                </a:lnTo>
                <a:lnTo>
                  <a:pt x="98091" y="153669"/>
                </a:lnTo>
                <a:lnTo>
                  <a:pt x="72390" y="153669"/>
                </a:lnTo>
                <a:lnTo>
                  <a:pt x="60979" y="151090"/>
                </a:lnTo>
                <a:lnTo>
                  <a:pt x="54451" y="144462"/>
                </a:lnTo>
                <a:lnTo>
                  <a:pt x="51494" y="135453"/>
                </a:lnTo>
                <a:lnTo>
                  <a:pt x="50800" y="125729"/>
                </a:lnTo>
                <a:lnTo>
                  <a:pt x="51970" y="111581"/>
                </a:lnTo>
                <a:lnTo>
                  <a:pt x="55403" y="95408"/>
                </a:lnTo>
                <a:lnTo>
                  <a:pt x="60979" y="76616"/>
                </a:lnTo>
                <a:lnTo>
                  <a:pt x="68579" y="54610"/>
                </a:lnTo>
                <a:lnTo>
                  <a:pt x="74295" y="39528"/>
                </a:lnTo>
                <a:lnTo>
                  <a:pt x="75723" y="34428"/>
                </a:lnTo>
                <a:lnTo>
                  <a:pt x="76200" y="29210"/>
                </a:lnTo>
                <a:lnTo>
                  <a:pt x="73957" y="18216"/>
                </a:lnTo>
                <a:lnTo>
                  <a:pt x="67786" y="8889"/>
                </a:lnTo>
                <a:close/>
              </a:path>
              <a:path w="163829" h="229869">
                <a:moveTo>
                  <a:pt x="158750" y="3810"/>
                </a:moveTo>
                <a:lnTo>
                  <a:pt x="149859" y="3810"/>
                </a:lnTo>
                <a:lnTo>
                  <a:pt x="144779" y="6350"/>
                </a:lnTo>
                <a:lnTo>
                  <a:pt x="140970" y="11429"/>
                </a:lnTo>
                <a:lnTo>
                  <a:pt x="140970" y="13969"/>
                </a:lnTo>
                <a:lnTo>
                  <a:pt x="138429" y="24129"/>
                </a:lnTo>
                <a:lnTo>
                  <a:pt x="135890" y="30479"/>
                </a:lnTo>
                <a:lnTo>
                  <a:pt x="133553" y="39528"/>
                </a:lnTo>
                <a:lnTo>
                  <a:pt x="130175" y="52268"/>
                </a:lnTo>
                <a:lnTo>
                  <a:pt x="128270" y="59689"/>
                </a:lnTo>
                <a:lnTo>
                  <a:pt x="113029" y="123189"/>
                </a:lnTo>
                <a:lnTo>
                  <a:pt x="109537" y="130095"/>
                </a:lnTo>
                <a:lnTo>
                  <a:pt x="101282" y="140334"/>
                </a:lnTo>
                <a:lnTo>
                  <a:pt x="88741" y="149621"/>
                </a:lnTo>
                <a:lnTo>
                  <a:pt x="72390" y="153669"/>
                </a:lnTo>
                <a:lnTo>
                  <a:pt x="98091" y="153669"/>
                </a:lnTo>
                <a:lnTo>
                  <a:pt x="99873" y="152717"/>
                </a:lnTo>
                <a:lnTo>
                  <a:pt x="107950" y="146050"/>
                </a:lnTo>
                <a:lnTo>
                  <a:pt x="131181" y="146050"/>
                </a:lnTo>
                <a:lnTo>
                  <a:pt x="162559" y="22860"/>
                </a:lnTo>
                <a:lnTo>
                  <a:pt x="163710" y="18256"/>
                </a:lnTo>
                <a:lnTo>
                  <a:pt x="163829" y="7619"/>
                </a:lnTo>
                <a:lnTo>
                  <a:pt x="158750" y="3810"/>
                </a:lnTo>
                <a:close/>
              </a:path>
              <a:path w="163829" h="229869">
                <a:moveTo>
                  <a:pt x="46990" y="0"/>
                </a:moveTo>
                <a:lnTo>
                  <a:pt x="25181" y="8175"/>
                </a:lnTo>
                <a:lnTo>
                  <a:pt x="10636" y="26352"/>
                </a:lnTo>
                <a:lnTo>
                  <a:pt x="2520" y="45005"/>
                </a:lnTo>
                <a:lnTo>
                  <a:pt x="0" y="54610"/>
                </a:lnTo>
                <a:lnTo>
                  <a:pt x="0" y="58419"/>
                </a:lnTo>
                <a:lnTo>
                  <a:pt x="7620" y="58419"/>
                </a:lnTo>
                <a:lnTo>
                  <a:pt x="10159" y="53339"/>
                </a:lnTo>
                <a:lnTo>
                  <a:pt x="17859" y="31928"/>
                </a:lnTo>
                <a:lnTo>
                  <a:pt x="26987" y="18256"/>
                </a:lnTo>
                <a:lnTo>
                  <a:pt x="36591" y="11013"/>
                </a:lnTo>
                <a:lnTo>
                  <a:pt x="45720" y="8889"/>
                </a:lnTo>
                <a:lnTo>
                  <a:pt x="67786" y="8889"/>
                </a:lnTo>
                <a:lnTo>
                  <a:pt x="58519" y="2420"/>
                </a:lnTo>
                <a:lnTo>
                  <a:pt x="46990" y="0"/>
                </a:lnTo>
                <a:close/>
              </a:path>
            </a:pathLst>
          </a:custGeom>
          <a:solidFill>
            <a:srgbClr val="FF0000"/>
          </a:solidFill>
        </p:spPr>
        <p:txBody>
          <a:bodyPr wrap="square" lIns="0" tIns="0" rIns="0" bIns="0" rtlCol="0"/>
          <a:lstStyle/>
          <a:p>
            <a:endParaRPr sz="1632"/>
          </a:p>
        </p:txBody>
      </p:sp>
      <p:sp>
        <p:nvSpPr>
          <p:cNvPr id="46" name="object 46"/>
          <p:cNvSpPr/>
          <p:nvPr/>
        </p:nvSpPr>
        <p:spPr>
          <a:xfrm>
            <a:off x="7881805" y="2659130"/>
            <a:ext cx="44914" cy="0"/>
          </a:xfrm>
          <a:custGeom>
            <a:avLst/>
            <a:gdLst/>
            <a:ahLst/>
            <a:cxnLst/>
            <a:rect l="l" t="t" r="r" b="b"/>
            <a:pathLst>
              <a:path w="49529">
                <a:moveTo>
                  <a:pt x="0" y="0"/>
                </a:moveTo>
                <a:lnTo>
                  <a:pt x="49529" y="0"/>
                </a:lnTo>
              </a:path>
            </a:pathLst>
          </a:custGeom>
          <a:ln w="13970">
            <a:solidFill>
              <a:srgbClr val="FF0000"/>
            </a:solidFill>
          </a:ln>
        </p:spPr>
        <p:txBody>
          <a:bodyPr wrap="square" lIns="0" tIns="0" rIns="0" bIns="0" rtlCol="0"/>
          <a:lstStyle/>
          <a:p>
            <a:endParaRPr sz="1632"/>
          </a:p>
        </p:txBody>
      </p:sp>
      <p:sp>
        <p:nvSpPr>
          <p:cNvPr id="47" name="object 47"/>
          <p:cNvSpPr/>
          <p:nvPr/>
        </p:nvSpPr>
        <p:spPr>
          <a:xfrm>
            <a:off x="7920385" y="2355674"/>
            <a:ext cx="0" cy="297122"/>
          </a:xfrm>
          <a:custGeom>
            <a:avLst/>
            <a:gdLst/>
            <a:ahLst/>
            <a:cxnLst/>
            <a:rect l="l" t="t" r="r" b="b"/>
            <a:pathLst>
              <a:path h="327660">
                <a:moveTo>
                  <a:pt x="0" y="0"/>
                </a:moveTo>
                <a:lnTo>
                  <a:pt x="0" y="327660"/>
                </a:lnTo>
              </a:path>
            </a:pathLst>
          </a:custGeom>
          <a:ln w="13969">
            <a:solidFill>
              <a:srgbClr val="FF0000"/>
            </a:solidFill>
          </a:ln>
        </p:spPr>
        <p:txBody>
          <a:bodyPr wrap="square" lIns="0" tIns="0" rIns="0" bIns="0" rtlCol="0"/>
          <a:lstStyle/>
          <a:p>
            <a:endParaRPr sz="1632"/>
          </a:p>
        </p:txBody>
      </p:sp>
      <p:sp>
        <p:nvSpPr>
          <p:cNvPr id="48" name="object 48"/>
          <p:cNvSpPr/>
          <p:nvPr/>
        </p:nvSpPr>
        <p:spPr>
          <a:xfrm>
            <a:off x="7881805" y="2349340"/>
            <a:ext cx="44914" cy="0"/>
          </a:xfrm>
          <a:custGeom>
            <a:avLst/>
            <a:gdLst/>
            <a:ahLst/>
            <a:cxnLst/>
            <a:rect l="l" t="t" r="r" b="b"/>
            <a:pathLst>
              <a:path w="49529">
                <a:moveTo>
                  <a:pt x="0" y="0"/>
                </a:moveTo>
                <a:lnTo>
                  <a:pt x="49529" y="0"/>
                </a:lnTo>
              </a:path>
            </a:pathLst>
          </a:custGeom>
          <a:ln w="13969">
            <a:solidFill>
              <a:srgbClr val="FF0000"/>
            </a:solidFill>
          </a:ln>
        </p:spPr>
        <p:txBody>
          <a:bodyPr wrap="square" lIns="0" tIns="0" rIns="0" bIns="0" rtlCol="0"/>
          <a:lstStyle/>
          <a:p>
            <a:endParaRPr sz="1632"/>
          </a:p>
        </p:txBody>
      </p:sp>
      <p:sp>
        <p:nvSpPr>
          <p:cNvPr id="49" name="object 49"/>
          <p:cNvSpPr/>
          <p:nvPr/>
        </p:nvSpPr>
        <p:spPr>
          <a:xfrm>
            <a:off x="1337050" y="3458942"/>
            <a:ext cx="154319" cy="226873"/>
          </a:xfrm>
          <a:custGeom>
            <a:avLst/>
            <a:gdLst/>
            <a:ahLst/>
            <a:cxnLst/>
            <a:rect l="l" t="t" r="r" b="b"/>
            <a:pathLst>
              <a:path w="170180" h="250189">
                <a:moveTo>
                  <a:pt x="86360" y="88900"/>
                </a:moveTo>
                <a:lnTo>
                  <a:pt x="55185" y="98028"/>
                </a:lnTo>
                <a:lnTo>
                  <a:pt x="27463" y="121920"/>
                </a:lnTo>
                <a:lnTo>
                  <a:pt x="7600" y="155336"/>
                </a:lnTo>
                <a:lnTo>
                  <a:pt x="0" y="193039"/>
                </a:lnTo>
                <a:lnTo>
                  <a:pt x="3432" y="215900"/>
                </a:lnTo>
                <a:lnTo>
                  <a:pt x="13176" y="233997"/>
                </a:lnTo>
                <a:lnTo>
                  <a:pt x="28396" y="245903"/>
                </a:lnTo>
                <a:lnTo>
                  <a:pt x="48260" y="250189"/>
                </a:lnTo>
                <a:lnTo>
                  <a:pt x="55225" y="249594"/>
                </a:lnTo>
                <a:lnTo>
                  <a:pt x="65881" y="246379"/>
                </a:lnTo>
                <a:lnTo>
                  <a:pt x="72221" y="242570"/>
                </a:lnTo>
                <a:lnTo>
                  <a:pt x="48260" y="242570"/>
                </a:lnTo>
                <a:lnTo>
                  <a:pt x="37187" y="239375"/>
                </a:lnTo>
                <a:lnTo>
                  <a:pt x="30162" y="231298"/>
                </a:lnTo>
                <a:lnTo>
                  <a:pt x="26471" y="220602"/>
                </a:lnTo>
                <a:lnTo>
                  <a:pt x="25523" y="210819"/>
                </a:lnTo>
                <a:lnTo>
                  <a:pt x="25470" y="208914"/>
                </a:lnTo>
                <a:lnTo>
                  <a:pt x="27324" y="192266"/>
                </a:lnTo>
                <a:lnTo>
                  <a:pt x="38794" y="148649"/>
                </a:lnTo>
                <a:lnTo>
                  <a:pt x="65246" y="106838"/>
                </a:lnTo>
                <a:lnTo>
                  <a:pt x="87630" y="97789"/>
                </a:lnTo>
                <a:lnTo>
                  <a:pt x="109087" y="97789"/>
                </a:lnTo>
                <a:lnTo>
                  <a:pt x="106680" y="95250"/>
                </a:lnTo>
                <a:lnTo>
                  <a:pt x="97591" y="90527"/>
                </a:lnTo>
                <a:lnTo>
                  <a:pt x="86360" y="88900"/>
                </a:lnTo>
                <a:close/>
              </a:path>
              <a:path w="170180" h="250189">
                <a:moveTo>
                  <a:pt x="116840" y="223519"/>
                </a:moveTo>
                <a:lnTo>
                  <a:pt x="93980" y="223519"/>
                </a:lnTo>
                <a:lnTo>
                  <a:pt x="98246" y="234116"/>
                </a:lnTo>
                <a:lnTo>
                  <a:pt x="105251" y="242570"/>
                </a:lnTo>
                <a:lnTo>
                  <a:pt x="114875" y="248165"/>
                </a:lnTo>
                <a:lnTo>
                  <a:pt x="127000" y="250189"/>
                </a:lnTo>
                <a:lnTo>
                  <a:pt x="135612" y="248800"/>
                </a:lnTo>
                <a:lnTo>
                  <a:pt x="142557" y="244792"/>
                </a:lnTo>
                <a:lnTo>
                  <a:pt x="144476" y="242570"/>
                </a:lnTo>
                <a:lnTo>
                  <a:pt x="116840" y="242570"/>
                </a:lnTo>
                <a:lnTo>
                  <a:pt x="116840" y="223519"/>
                </a:lnTo>
                <a:close/>
              </a:path>
              <a:path w="170180" h="250189">
                <a:moveTo>
                  <a:pt x="109087" y="97789"/>
                </a:moveTo>
                <a:lnTo>
                  <a:pt x="87630" y="97789"/>
                </a:lnTo>
                <a:lnTo>
                  <a:pt x="101441" y="102373"/>
                </a:lnTo>
                <a:lnTo>
                  <a:pt x="109537" y="112553"/>
                </a:lnTo>
                <a:lnTo>
                  <a:pt x="113347" y="122971"/>
                </a:lnTo>
                <a:lnTo>
                  <a:pt x="114300" y="128269"/>
                </a:lnTo>
                <a:lnTo>
                  <a:pt x="114300" y="133350"/>
                </a:lnTo>
                <a:lnTo>
                  <a:pt x="113030" y="134619"/>
                </a:lnTo>
                <a:lnTo>
                  <a:pt x="96520" y="204469"/>
                </a:lnTo>
                <a:lnTo>
                  <a:pt x="66675" y="237013"/>
                </a:lnTo>
                <a:lnTo>
                  <a:pt x="48259" y="242570"/>
                </a:lnTo>
                <a:lnTo>
                  <a:pt x="72221" y="242570"/>
                </a:lnTo>
                <a:lnTo>
                  <a:pt x="79156" y="238402"/>
                </a:lnTo>
                <a:lnTo>
                  <a:pt x="93980" y="223519"/>
                </a:lnTo>
                <a:lnTo>
                  <a:pt x="116840" y="223519"/>
                </a:lnTo>
                <a:lnTo>
                  <a:pt x="116840" y="215900"/>
                </a:lnTo>
                <a:lnTo>
                  <a:pt x="118110" y="209550"/>
                </a:lnTo>
                <a:lnTo>
                  <a:pt x="142537" y="113029"/>
                </a:lnTo>
                <a:lnTo>
                  <a:pt x="119380" y="113029"/>
                </a:lnTo>
                <a:lnTo>
                  <a:pt x="113863" y="102830"/>
                </a:lnTo>
                <a:lnTo>
                  <a:pt x="109087" y="97789"/>
                </a:lnTo>
                <a:close/>
              </a:path>
              <a:path w="170180" h="250189">
                <a:moveTo>
                  <a:pt x="163830" y="191769"/>
                </a:moveTo>
                <a:lnTo>
                  <a:pt x="156210" y="191769"/>
                </a:lnTo>
                <a:lnTo>
                  <a:pt x="156210" y="193039"/>
                </a:lnTo>
                <a:lnTo>
                  <a:pt x="154940" y="198119"/>
                </a:lnTo>
                <a:lnTo>
                  <a:pt x="149860" y="214709"/>
                </a:lnTo>
                <a:lnTo>
                  <a:pt x="143827" y="228917"/>
                </a:lnTo>
                <a:lnTo>
                  <a:pt x="136366" y="238839"/>
                </a:lnTo>
                <a:lnTo>
                  <a:pt x="126999" y="242570"/>
                </a:lnTo>
                <a:lnTo>
                  <a:pt x="144476" y="242570"/>
                </a:lnTo>
                <a:lnTo>
                  <a:pt x="162937" y="199866"/>
                </a:lnTo>
                <a:lnTo>
                  <a:pt x="163830" y="195579"/>
                </a:lnTo>
                <a:lnTo>
                  <a:pt x="163830" y="191769"/>
                </a:lnTo>
                <a:close/>
              </a:path>
              <a:path w="170180" h="250189">
                <a:moveTo>
                  <a:pt x="170180" y="0"/>
                </a:moveTo>
                <a:lnTo>
                  <a:pt x="165100" y="0"/>
                </a:lnTo>
                <a:lnTo>
                  <a:pt x="156904" y="416"/>
                </a:lnTo>
                <a:lnTo>
                  <a:pt x="143351" y="1428"/>
                </a:lnTo>
                <a:lnTo>
                  <a:pt x="129559" y="2678"/>
                </a:lnTo>
                <a:lnTo>
                  <a:pt x="120650" y="3809"/>
                </a:lnTo>
                <a:lnTo>
                  <a:pt x="116840" y="3809"/>
                </a:lnTo>
                <a:lnTo>
                  <a:pt x="115570" y="6350"/>
                </a:lnTo>
                <a:lnTo>
                  <a:pt x="115570" y="15239"/>
                </a:lnTo>
                <a:lnTo>
                  <a:pt x="140970" y="15239"/>
                </a:lnTo>
                <a:lnTo>
                  <a:pt x="140970" y="27939"/>
                </a:lnTo>
                <a:lnTo>
                  <a:pt x="119380" y="113029"/>
                </a:lnTo>
                <a:lnTo>
                  <a:pt x="142537" y="113029"/>
                </a:lnTo>
                <a:lnTo>
                  <a:pt x="170180" y="3809"/>
                </a:lnTo>
                <a:lnTo>
                  <a:pt x="170180" y="0"/>
                </a:lnTo>
                <a:close/>
              </a:path>
            </a:pathLst>
          </a:custGeom>
          <a:solidFill>
            <a:srgbClr val="000000"/>
          </a:solidFill>
        </p:spPr>
        <p:txBody>
          <a:bodyPr wrap="square" lIns="0" tIns="0" rIns="0" bIns="0" rtlCol="0"/>
          <a:lstStyle/>
          <a:p>
            <a:endParaRPr sz="1632"/>
          </a:p>
        </p:txBody>
      </p:sp>
      <p:sp>
        <p:nvSpPr>
          <p:cNvPr id="50" name="object 50"/>
          <p:cNvSpPr/>
          <p:nvPr/>
        </p:nvSpPr>
        <p:spPr>
          <a:xfrm>
            <a:off x="1529374" y="3755489"/>
            <a:ext cx="44914" cy="0"/>
          </a:xfrm>
          <a:custGeom>
            <a:avLst/>
            <a:gdLst/>
            <a:ahLst/>
            <a:cxnLst/>
            <a:rect l="l" t="t" r="r" b="b"/>
            <a:pathLst>
              <a:path w="49530">
                <a:moveTo>
                  <a:pt x="0" y="0"/>
                </a:moveTo>
                <a:lnTo>
                  <a:pt x="49529" y="0"/>
                </a:lnTo>
              </a:path>
            </a:pathLst>
          </a:custGeom>
          <a:ln w="13969">
            <a:solidFill>
              <a:srgbClr val="000000"/>
            </a:solidFill>
          </a:ln>
        </p:spPr>
        <p:txBody>
          <a:bodyPr wrap="square" lIns="0" tIns="0" rIns="0" bIns="0" rtlCol="0"/>
          <a:lstStyle/>
          <a:p>
            <a:endParaRPr sz="1632"/>
          </a:p>
        </p:txBody>
      </p:sp>
      <p:sp>
        <p:nvSpPr>
          <p:cNvPr id="51" name="object 51"/>
          <p:cNvSpPr/>
          <p:nvPr/>
        </p:nvSpPr>
        <p:spPr>
          <a:xfrm>
            <a:off x="1535708" y="3453184"/>
            <a:ext cx="0" cy="295971"/>
          </a:xfrm>
          <a:custGeom>
            <a:avLst/>
            <a:gdLst/>
            <a:ahLst/>
            <a:cxnLst/>
            <a:rect l="l" t="t" r="r" b="b"/>
            <a:pathLst>
              <a:path h="326389">
                <a:moveTo>
                  <a:pt x="0" y="0"/>
                </a:moveTo>
                <a:lnTo>
                  <a:pt x="0" y="326390"/>
                </a:lnTo>
              </a:path>
            </a:pathLst>
          </a:custGeom>
          <a:ln w="13969">
            <a:solidFill>
              <a:srgbClr val="000000"/>
            </a:solidFill>
          </a:ln>
        </p:spPr>
        <p:txBody>
          <a:bodyPr wrap="square" lIns="0" tIns="0" rIns="0" bIns="0" rtlCol="0"/>
          <a:lstStyle/>
          <a:p>
            <a:endParaRPr sz="1632"/>
          </a:p>
        </p:txBody>
      </p:sp>
      <p:sp>
        <p:nvSpPr>
          <p:cNvPr id="52" name="object 52"/>
          <p:cNvSpPr/>
          <p:nvPr/>
        </p:nvSpPr>
        <p:spPr>
          <a:xfrm>
            <a:off x="1529374" y="3446849"/>
            <a:ext cx="44914" cy="0"/>
          </a:xfrm>
          <a:custGeom>
            <a:avLst/>
            <a:gdLst/>
            <a:ahLst/>
            <a:cxnLst/>
            <a:rect l="l" t="t" r="r" b="b"/>
            <a:pathLst>
              <a:path w="49530">
                <a:moveTo>
                  <a:pt x="0" y="0"/>
                </a:moveTo>
                <a:lnTo>
                  <a:pt x="49529" y="0"/>
                </a:lnTo>
              </a:path>
            </a:pathLst>
          </a:custGeom>
          <a:ln w="13969">
            <a:solidFill>
              <a:srgbClr val="000000"/>
            </a:solidFill>
          </a:ln>
        </p:spPr>
        <p:txBody>
          <a:bodyPr wrap="square" lIns="0" tIns="0" rIns="0" bIns="0" rtlCol="0"/>
          <a:lstStyle/>
          <a:p>
            <a:endParaRPr sz="1632"/>
          </a:p>
        </p:txBody>
      </p:sp>
      <p:sp>
        <p:nvSpPr>
          <p:cNvPr id="53" name="object 53"/>
          <p:cNvSpPr/>
          <p:nvPr/>
        </p:nvSpPr>
        <p:spPr>
          <a:xfrm>
            <a:off x="1589260" y="3538406"/>
            <a:ext cx="161229" cy="146258"/>
          </a:xfrm>
          <a:custGeom>
            <a:avLst/>
            <a:gdLst/>
            <a:ahLst/>
            <a:cxnLst/>
            <a:rect l="l" t="t" r="r" b="b"/>
            <a:pathLst>
              <a:path w="177800" h="161289">
                <a:moveTo>
                  <a:pt x="25400" y="118110"/>
                </a:moveTo>
                <a:lnTo>
                  <a:pt x="19050" y="118110"/>
                </a:lnTo>
                <a:lnTo>
                  <a:pt x="12322" y="119856"/>
                </a:lnTo>
                <a:lnTo>
                  <a:pt x="6191" y="124460"/>
                </a:lnTo>
                <a:lnTo>
                  <a:pt x="1726" y="130968"/>
                </a:lnTo>
                <a:lnTo>
                  <a:pt x="0" y="138429"/>
                </a:lnTo>
                <a:lnTo>
                  <a:pt x="3214" y="148967"/>
                </a:lnTo>
                <a:lnTo>
                  <a:pt x="11430" y="156051"/>
                </a:lnTo>
                <a:lnTo>
                  <a:pt x="22502" y="160039"/>
                </a:lnTo>
                <a:lnTo>
                  <a:pt x="34289" y="161289"/>
                </a:lnTo>
                <a:lnTo>
                  <a:pt x="50045" y="157479"/>
                </a:lnTo>
                <a:lnTo>
                  <a:pt x="55037" y="153670"/>
                </a:lnTo>
                <a:lnTo>
                  <a:pt x="24130" y="153670"/>
                </a:lnTo>
                <a:lnTo>
                  <a:pt x="16510" y="149860"/>
                </a:lnTo>
                <a:lnTo>
                  <a:pt x="34289" y="120650"/>
                </a:lnTo>
                <a:lnTo>
                  <a:pt x="25400" y="118110"/>
                </a:lnTo>
                <a:close/>
              </a:path>
              <a:path w="177800" h="161289">
                <a:moveTo>
                  <a:pt x="91899" y="134620"/>
                </a:moveTo>
                <a:lnTo>
                  <a:pt x="71119" y="134620"/>
                </a:lnTo>
                <a:lnTo>
                  <a:pt x="76378" y="144145"/>
                </a:lnTo>
                <a:lnTo>
                  <a:pt x="84613" y="152717"/>
                </a:lnTo>
                <a:lnTo>
                  <a:pt x="95944" y="158908"/>
                </a:lnTo>
                <a:lnTo>
                  <a:pt x="110489" y="161289"/>
                </a:lnTo>
                <a:lnTo>
                  <a:pt x="134758" y="154205"/>
                </a:lnTo>
                <a:lnTo>
                  <a:pt x="135335" y="153670"/>
                </a:lnTo>
                <a:lnTo>
                  <a:pt x="110489" y="153670"/>
                </a:lnTo>
                <a:lnTo>
                  <a:pt x="101619" y="151705"/>
                </a:lnTo>
                <a:lnTo>
                  <a:pt x="95726" y="146526"/>
                </a:lnTo>
                <a:lnTo>
                  <a:pt x="92452" y="139203"/>
                </a:lnTo>
                <a:lnTo>
                  <a:pt x="91899" y="134620"/>
                </a:lnTo>
                <a:close/>
              </a:path>
              <a:path w="177800" h="161289">
                <a:moveTo>
                  <a:pt x="93135" y="8889"/>
                </a:moveTo>
                <a:lnTo>
                  <a:pt x="68580" y="8889"/>
                </a:lnTo>
                <a:lnTo>
                  <a:pt x="74235" y="9604"/>
                </a:lnTo>
                <a:lnTo>
                  <a:pt x="80486" y="12700"/>
                </a:lnTo>
                <a:lnTo>
                  <a:pt x="85546" y="19605"/>
                </a:lnTo>
                <a:lnTo>
                  <a:pt x="87630" y="31750"/>
                </a:lnTo>
                <a:lnTo>
                  <a:pt x="86445" y="42862"/>
                </a:lnTo>
                <a:lnTo>
                  <a:pt x="76914" y="84792"/>
                </a:lnTo>
                <a:lnTo>
                  <a:pt x="63222" y="132774"/>
                </a:lnTo>
                <a:lnTo>
                  <a:pt x="34289" y="153670"/>
                </a:lnTo>
                <a:lnTo>
                  <a:pt x="55037" y="153670"/>
                </a:lnTo>
                <a:lnTo>
                  <a:pt x="61277" y="148907"/>
                </a:lnTo>
                <a:lnTo>
                  <a:pt x="68222" y="139858"/>
                </a:lnTo>
                <a:lnTo>
                  <a:pt x="71119" y="134620"/>
                </a:lnTo>
                <a:lnTo>
                  <a:pt x="91899" y="134620"/>
                </a:lnTo>
                <a:lnTo>
                  <a:pt x="91439" y="130810"/>
                </a:lnTo>
                <a:lnTo>
                  <a:pt x="91896" y="124956"/>
                </a:lnTo>
                <a:lnTo>
                  <a:pt x="93224" y="118110"/>
                </a:lnTo>
                <a:lnTo>
                  <a:pt x="97789" y="99060"/>
                </a:lnTo>
                <a:lnTo>
                  <a:pt x="109219" y="50800"/>
                </a:lnTo>
                <a:lnTo>
                  <a:pt x="112275" y="39965"/>
                </a:lnTo>
                <a:lnTo>
                  <a:pt x="117586" y="27939"/>
                </a:lnTo>
                <a:lnTo>
                  <a:pt x="107950" y="27939"/>
                </a:lnTo>
                <a:lnTo>
                  <a:pt x="99476" y="13930"/>
                </a:lnTo>
                <a:lnTo>
                  <a:pt x="93135" y="8889"/>
                </a:lnTo>
                <a:close/>
              </a:path>
              <a:path w="177800" h="161289">
                <a:moveTo>
                  <a:pt x="166369" y="104139"/>
                </a:moveTo>
                <a:lnTo>
                  <a:pt x="160019" y="104139"/>
                </a:lnTo>
                <a:lnTo>
                  <a:pt x="158750" y="105410"/>
                </a:lnTo>
                <a:lnTo>
                  <a:pt x="157480" y="107950"/>
                </a:lnTo>
                <a:lnTo>
                  <a:pt x="147637" y="131167"/>
                </a:lnTo>
                <a:lnTo>
                  <a:pt x="134937" y="145097"/>
                </a:lnTo>
                <a:lnTo>
                  <a:pt x="121761" y="151884"/>
                </a:lnTo>
                <a:lnTo>
                  <a:pt x="110489" y="153670"/>
                </a:lnTo>
                <a:lnTo>
                  <a:pt x="135335" y="153670"/>
                </a:lnTo>
                <a:lnTo>
                  <a:pt x="152241" y="137953"/>
                </a:lnTo>
                <a:lnTo>
                  <a:pt x="162817" y="120034"/>
                </a:lnTo>
                <a:lnTo>
                  <a:pt x="166369" y="107950"/>
                </a:lnTo>
                <a:lnTo>
                  <a:pt x="166369" y="104139"/>
                </a:lnTo>
                <a:close/>
              </a:path>
              <a:path w="177800" h="161289">
                <a:moveTo>
                  <a:pt x="68580" y="0"/>
                </a:moveTo>
                <a:lnTo>
                  <a:pt x="44112" y="7461"/>
                </a:lnTo>
                <a:lnTo>
                  <a:pt x="26193" y="24447"/>
                </a:lnTo>
                <a:lnTo>
                  <a:pt x="15180" y="42862"/>
                </a:lnTo>
                <a:lnTo>
                  <a:pt x="11430" y="54610"/>
                </a:lnTo>
                <a:lnTo>
                  <a:pt x="11430" y="58420"/>
                </a:lnTo>
                <a:lnTo>
                  <a:pt x="19050" y="58420"/>
                </a:lnTo>
                <a:lnTo>
                  <a:pt x="20319" y="54610"/>
                </a:lnTo>
                <a:lnTo>
                  <a:pt x="31432" y="31928"/>
                </a:lnTo>
                <a:lnTo>
                  <a:pt x="44450" y="17938"/>
                </a:lnTo>
                <a:lnTo>
                  <a:pt x="57467" y="10854"/>
                </a:lnTo>
                <a:lnTo>
                  <a:pt x="68580" y="8889"/>
                </a:lnTo>
                <a:lnTo>
                  <a:pt x="93135" y="8889"/>
                </a:lnTo>
                <a:lnTo>
                  <a:pt x="88741" y="5397"/>
                </a:lnTo>
                <a:lnTo>
                  <a:pt x="77767" y="1150"/>
                </a:lnTo>
                <a:lnTo>
                  <a:pt x="68580" y="0"/>
                </a:lnTo>
                <a:close/>
              </a:path>
              <a:path w="177800" h="161289">
                <a:moveTo>
                  <a:pt x="170225" y="8889"/>
                </a:moveTo>
                <a:lnTo>
                  <a:pt x="154939" y="8889"/>
                </a:lnTo>
                <a:lnTo>
                  <a:pt x="161289" y="12700"/>
                </a:lnTo>
                <a:lnTo>
                  <a:pt x="152400" y="15239"/>
                </a:lnTo>
                <a:lnTo>
                  <a:pt x="146050" y="24129"/>
                </a:lnTo>
                <a:lnTo>
                  <a:pt x="146050" y="38100"/>
                </a:lnTo>
                <a:lnTo>
                  <a:pt x="148589" y="44450"/>
                </a:lnTo>
                <a:lnTo>
                  <a:pt x="158750" y="44450"/>
                </a:lnTo>
                <a:lnTo>
                  <a:pt x="164941" y="43239"/>
                </a:lnTo>
                <a:lnTo>
                  <a:pt x="171132" y="39528"/>
                </a:lnTo>
                <a:lnTo>
                  <a:pt x="175895" y="33198"/>
                </a:lnTo>
                <a:lnTo>
                  <a:pt x="177800" y="24129"/>
                </a:lnTo>
                <a:lnTo>
                  <a:pt x="174247" y="12322"/>
                </a:lnTo>
                <a:lnTo>
                  <a:pt x="170225" y="8889"/>
                </a:lnTo>
                <a:close/>
              </a:path>
              <a:path w="177800" h="161289">
                <a:moveTo>
                  <a:pt x="144780" y="0"/>
                </a:moveTo>
                <a:lnTo>
                  <a:pt x="130988" y="3294"/>
                </a:lnTo>
                <a:lnTo>
                  <a:pt x="120173" y="11112"/>
                </a:lnTo>
                <a:lnTo>
                  <a:pt x="112454" y="20359"/>
                </a:lnTo>
                <a:lnTo>
                  <a:pt x="107950" y="27939"/>
                </a:lnTo>
                <a:lnTo>
                  <a:pt x="117586" y="27939"/>
                </a:lnTo>
                <a:lnTo>
                  <a:pt x="118427" y="26034"/>
                </a:lnTo>
                <a:lnTo>
                  <a:pt x="128865" y="14009"/>
                </a:lnTo>
                <a:lnTo>
                  <a:pt x="144780" y="8889"/>
                </a:lnTo>
                <a:lnTo>
                  <a:pt x="170225" y="8889"/>
                </a:lnTo>
                <a:lnTo>
                  <a:pt x="165576" y="4921"/>
                </a:lnTo>
                <a:lnTo>
                  <a:pt x="154761" y="1091"/>
                </a:lnTo>
                <a:lnTo>
                  <a:pt x="144780" y="0"/>
                </a:lnTo>
                <a:close/>
              </a:path>
            </a:pathLst>
          </a:custGeom>
          <a:solidFill>
            <a:srgbClr val="000000"/>
          </a:solidFill>
        </p:spPr>
        <p:txBody>
          <a:bodyPr wrap="square" lIns="0" tIns="0" rIns="0" bIns="0" rtlCol="0"/>
          <a:lstStyle/>
          <a:p>
            <a:endParaRPr sz="1632"/>
          </a:p>
        </p:txBody>
      </p:sp>
      <p:sp>
        <p:nvSpPr>
          <p:cNvPr id="54" name="object 54"/>
          <p:cNvSpPr/>
          <p:nvPr/>
        </p:nvSpPr>
        <p:spPr>
          <a:xfrm>
            <a:off x="1770066" y="3755489"/>
            <a:ext cx="44914" cy="0"/>
          </a:xfrm>
          <a:custGeom>
            <a:avLst/>
            <a:gdLst/>
            <a:ahLst/>
            <a:cxnLst/>
            <a:rect l="l" t="t" r="r" b="b"/>
            <a:pathLst>
              <a:path w="49530">
                <a:moveTo>
                  <a:pt x="0" y="0"/>
                </a:moveTo>
                <a:lnTo>
                  <a:pt x="49530" y="0"/>
                </a:lnTo>
              </a:path>
            </a:pathLst>
          </a:custGeom>
          <a:ln w="13969">
            <a:solidFill>
              <a:srgbClr val="000000"/>
            </a:solidFill>
          </a:ln>
        </p:spPr>
        <p:txBody>
          <a:bodyPr wrap="square" lIns="0" tIns="0" rIns="0" bIns="0" rtlCol="0"/>
          <a:lstStyle/>
          <a:p>
            <a:endParaRPr sz="1632"/>
          </a:p>
        </p:txBody>
      </p:sp>
      <p:sp>
        <p:nvSpPr>
          <p:cNvPr id="55" name="object 55"/>
          <p:cNvSpPr/>
          <p:nvPr/>
        </p:nvSpPr>
        <p:spPr>
          <a:xfrm>
            <a:off x="1808646" y="3453184"/>
            <a:ext cx="0" cy="295971"/>
          </a:xfrm>
          <a:custGeom>
            <a:avLst/>
            <a:gdLst/>
            <a:ahLst/>
            <a:cxnLst/>
            <a:rect l="l" t="t" r="r" b="b"/>
            <a:pathLst>
              <a:path h="326389">
                <a:moveTo>
                  <a:pt x="0" y="0"/>
                </a:moveTo>
                <a:lnTo>
                  <a:pt x="0" y="326390"/>
                </a:lnTo>
              </a:path>
            </a:pathLst>
          </a:custGeom>
          <a:ln w="13969">
            <a:solidFill>
              <a:srgbClr val="000000"/>
            </a:solidFill>
          </a:ln>
        </p:spPr>
        <p:txBody>
          <a:bodyPr wrap="square" lIns="0" tIns="0" rIns="0" bIns="0" rtlCol="0"/>
          <a:lstStyle/>
          <a:p>
            <a:endParaRPr sz="1632"/>
          </a:p>
        </p:txBody>
      </p:sp>
      <p:sp>
        <p:nvSpPr>
          <p:cNvPr id="56" name="object 56"/>
          <p:cNvSpPr/>
          <p:nvPr/>
        </p:nvSpPr>
        <p:spPr>
          <a:xfrm>
            <a:off x="1770066" y="3446849"/>
            <a:ext cx="44914" cy="0"/>
          </a:xfrm>
          <a:custGeom>
            <a:avLst/>
            <a:gdLst/>
            <a:ahLst/>
            <a:cxnLst/>
            <a:rect l="l" t="t" r="r" b="b"/>
            <a:pathLst>
              <a:path w="49530">
                <a:moveTo>
                  <a:pt x="0" y="0"/>
                </a:moveTo>
                <a:lnTo>
                  <a:pt x="49530" y="0"/>
                </a:lnTo>
              </a:path>
            </a:pathLst>
          </a:custGeom>
          <a:ln w="13969">
            <a:solidFill>
              <a:srgbClr val="000000"/>
            </a:solidFill>
          </a:ln>
        </p:spPr>
        <p:txBody>
          <a:bodyPr wrap="square" lIns="0" tIns="0" rIns="0" bIns="0" rtlCol="0"/>
          <a:lstStyle/>
          <a:p>
            <a:endParaRPr sz="1632"/>
          </a:p>
        </p:txBody>
      </p:sp>
      <p:sp>
        <p:nvSpPr>
          <p:cNvPr id="57" name="object 57"/>
          <p:cNvSpPr/>
          <p:nvPr/>
        </p:nvSpPr>
        <p:spPr>
          <a:xfrm>
            <a:off x="1461428" y="3896565"/>
            <a:ext cx="153168" cy="226873"/>
          </a:xfrm>
          <a:custGeom>
            <a:avLst/>
            <a:gdLst/>
            <a:ahLst/>
            <a:cxnLst/>
            <a:rect l="l" t="t" r="r" b="b"/>
            <a:pathLst>
              <a:path w="168910" h="250189">
                <a:moveTo>
                  <a:pt x="85089" y="88899"/>
                </a:moveTo>
                <a:lnTo>
                  <a:pt x="54113" y="98028"/>
                </a:lnTo>
                <a:lnTo>
                  <a:pt x="26828" y="121919"/>
                </a:lnTo>
                <a:lnTo>
                  <a:pt x="7401" y="155336"/>
                </a:lnTo>
                <a:lnTo>
                  <a:pt x="0" y="193039"/>
                </a:lnTo>
                <a:lnTo>
                  <a:pt x="3413" y="215900"/>
                </a:lnTo>
                <a:lnTo>
                  <a:pt x="13017" y="233997"/>
                </a:lnTo>
                <a:lnTo>
                  <a:pt x="27860" y="245903"/>
                </a:lnTo>
                <a:lnTo>
                  <a:pt x="46989" y="250189"/>
                </a:lnTo>
                <a:lnTo>
                  <a:pt x="53955" y="249594"/>
                </a:lnTo>
                <a:lnTo>
                  <a:pt x="64611" y="246379"/>
                </a:lnTo>
                <a:lnTo>
                  <a:pt x="70951" y="242569"/>
                </a:lnTo>
                <a:lnTo>
                  <a:pt x="46990" y="242569"/>
                </a:lnTo>
                <a:lnTo>
                  <a:pt x="35917" y="239375"/>
                </a:lnTo>
                <a:lnTo>
                  <a:pt x="28892" y="231298"/>
                </a:lnTo>
                <a:lnTo>
                  <a:pt x="25201" y="220602"/>
                </a:lnTo>
                <a:lnTo>
                  <a:pt x="24253" y="210819"/>
                </a:lnTo>
                <a:lnTo>
                  <a:pt x="24183" y="209073"/>
                </a:lnTo>
                <a:lnTo>
                  <a:pt x="26054" y="192266"/>
                </a:lnTo>
                <a:lnTo>
                  <a:pt x="37524" y="148649"/>
                </a:lnTo>
                <a:lnTo>
                  <a:pt x="63976" y="106838"/>
                </a:lnTo>
                <a:lnTo>
                  <a:pt x="86359" y="97789"/>
                </a:lnTo>
                <a:lnTo>
                  <a:pt x="107350" y="97789"/>
                </a:lnTo>
                <a:lnTo>
                  <a:pt x="105410" y="95726"/>
                </a:lnTo>
                <a:lnTo>
                  <a:pt x="96321" y="90705"/>
                </a:lnTo>
                <a:lnTo>
                  <a:pt x="85089" y="88899"/>
                </a:lnTo>
                <a:close/>
              </a:path>
              <a:path w="168910" h="250189">
                <a:moveTo>
                  <a:pt x="115569" y="223519"/>
                </a:moveTo>
                <a:lnTo>
                  <a:pt x="92709" y="223519"/>
                </a:lnTo>
                <a:lnTo>
                  <a:pt x="96976" y="234116"/>
                </a:lnTo>
                <a:lnTo>
                  <a:pt x="103981" y="242569"/>
                </a:lnTo>
                <a:lnTo>
                  <a:pt x="113605" y="248165"/>
                </a:lnTo>
                <a:lnTo>
                  <a:pt x="125730" y="250189"/>
                </a:lnTo>
                <a:lnTo>
                  <a:pt x="134342" y="248820"/>
                </a:lnTo>
                <a:lnTo>
                  <a:pt x="141287" y="244951"/>
                </a:lnTo>
                <a:lnTo>
                  <a:pt x="143472" y="242569"/>
                </a:lnTo>
                <a:lnTo>
                  <a:pt x="116839" y="242569"/>
                </a:lnTo>
                <a:lnTo>
                  <a:pt x="115632" y="234116"/>
                </a:lnTo>
                <a:lnTo>
                  <a:pt x="115569" y="223519"/>
                </a:lnTo>
                <a:close/>
              </a:path>
              <a:path w="168910" h="250189">
                <a:moveTo>
                  <a:pt x="107350" y="97789"/>
                </a:moveTo>
                <a:lnTo>
                  <a:pt x="86359" y="97789"/>
                </a:lnTo>
                <a:lnTo>
                  <a:pt x="100171" y="102373"/>
                </a:lnTo>
                <a:lnTo>
                  <a:pt x="108267" y="112553"/>
                </a:lnTo>
                <a:lnTo>
                  <a:pt x="112077" y="122971"/>
                </a:lnTo>
                <a:lnTo>
                  <a:pt x="113030" y="128269"/>
                </a:lnTo>
                <a:lnTo>
                  <a:pt x="113030" y="134619"/>
                </a:lnTo>
                <a:lnTo>
                  <a:pt x="95250" y="204469"/>
                </a:lnTo>
                <a:lnTo>
                  <a:pt x="92709" y="210819"/>
                </a:lnTo>
                <a:lnTo>
                  <a:pt x="92709" y="212089"/>
                </a:lnTo>
                <a:lnTo>
                  <a:pt x="87630" y="217169"/>
                </a:lnTo>
                <a:lnTo>
                  <a:pt x="76279" y="229175"/>
                </a:lnTo>
                <a:lnTo>
                  <a:pt x="65405" y="237013"/>
                </a:lnTo>
                <a:lnTo>
                  <a:pt x="55483" y="241280"/>
                </a:lnTo>
                <a:lnTo>
                  <a:pt x="46989" y="242569"/>
                </a:lnTo>
                <a:lnTo>
                  <a:pt x="70951" y="242569"/>
                </a:lnTo>
                <a:lnTo>
                  <a:pt x="77886" y="238402"/>
                </a:lnTo>
                <a:lnTo>
                  <a:pt x="92709" y="223519"/>
                </a:lnTo>
                <a:lnTo>
                  <a:pt x="115569" y="223519"/>
                </a:lnTo>
                <a:lnTo>
                  <a:pt x="115569" y="217169"/>
                </a:lnTo>
                <a:lnTo>
                  <a:pt x="116839" y="215900"/>
                </a:lnTo>
                <a:lnTo>
                  <a:pt x="116960" y="209073"/>
                </a:lnTo>
                <a:lnTo>
                  <a:pt x="141267" y="113029"/>
                </a:lnTo>
                <a:lnTo>
                  <a:pt x="118109" y="113029"/>
                </a:lnTo>
                <a:lnTo>
                  <a:pt x="112593" y="103366"/>
                </a:lnTo>
                <a:lnTo>
                  <a:pt x="107350" y="97789"/>
                </a:lnTo>
                <a:close/>
              </a:path>
              <a:path w="168910" h="250189">
                <a:moveTo>
                  <a:pt x="162559" y="193039"/>
                </a:moveTo>
                <a:lnTo>
                  <a:pt x="154939" y="193039"/>
                </a:lnTo>
                <a:lnTo>
                  <a:pt x="153669" y="198119"/>
                </a:lnTo>
                <a:lnTo>
                  <a:pt x="148788" y="214709"/>
                </a:lnTo>
                <a:lnTo>
                  <a:pt x="143192" y="228917"/>
                </a:lnTo>
                <a:lnTo>
                  <a:pt x="136167" y="238839"/>
                </a:lnTo>
                <a:lnTo>
                  <a:pt x="126999" y="242569"/>
                </a:lnTo>
                <a:lnTo>
                  <a:pt x="143472" y="242569"/>
                </a:lnTo>
                <a:lnTo>
                  <a:pt x="161667" y="199886"/>
                </a:lnTo>
                <a:lnTo>
                  <a:pt x="162559" y="195579"/>
                </a:lnTo>
                <a:lnTo>
                  <a:pt x="162559" y="193039"/>
                </a:lnTo>
                <a:close/>
              </a:path>
              <a:path w="168910" h="250189">
                <a:moveTo>
                  <a:pt x="168909" y="0"/>
                </a:moveTo>
                <a:lnTo>
                  <a:pt x="165100" y="0"/>
                </a:lnTo>
                <a:lnTo>
                  <a:pt x="156170" y="416"/>
                </a:lnTo>
                <a:lnTo>
                  <a:pt x="142239" y="1428"/>
                </a:lnTo>
                <a:lnTo>
                  <a:pt x="128309" y="2678"/>
                </a:lnTo>
                <a:lnTo>
                  <a:pt x="119380" y="3809"/>
                </a:lnTo>
                <a:lnTo>
                  <a:pt x="116839" y="3809"/>
                </a:lnTo>
                <a:lnTo>
                  <a:pt x="114300" y="6350"/>
                </a:lnTo>
                <a:lnTo>
                  <a:pt x="114300" y="15239"/>
                </a:lnTo>
                <a:lnTo>
                  <a:pt x="139700" y="15239"/>
                </a:lnTo>
                <a:lnTo>
                  <a:pt x="140969" y="16509"/>
                </a:lnTo>
                <a:lnTo>
                  <a:pt x="140969" y="21589"/>
                </a:lnTo>
                <a:lnTo>
                  <a:pt x="139700" y="27939"/>
                </a:lnTo>
                <a:lnTo>
                  <a:pt x="118109" y="113029"/>
                </a:lnTo>
                <a:lnTo>
                  <a:pt x="141267" y="113029"/>
                </a:lnTo>
                <a:lnTo>
                  <a:pt x="168909" y="3809"/>
                </a:lnTo>
                <a:lnTo>
                  <a:pt x="168909" y="0"/>
                </a:lnTo>
                <a:close/>
              </a:path>
            </a:pathLst>
          </a:custGeom>
          <a:solidFill>
            <a:srgbClr val="000000"/>
          </a:solidFill>
        </p:spPr>
        <p:txBody>
          <a:bodyPr wrap="square" lIns="0" tIns="0" rIns="0" bIns="0" rtlCol="0"/>
          <a:lstStyle/>
          <a:p>
            <a:endParaRPr sz="1632"/>
          </a:p>
        </p:txBody>
      </p:sp>
      <p:sp>
        <p:nvSpPr>
          <p:cNvPr id="58" name="object 58"/>
          <p:cNvSpPr/>
          <p:nvPr/>
        </p:nvSpPr>
        <p:spPr>
          <a:xfrm>
            <a:off x="1621506" y="3917294"/>
            <a:ext cx="100192" cy="206142"/>
          </a:xfrm>
          <a:custGeom>
            <a:avLst/>
            <a:gdLst/>
            <a:ahLst/>
            <a:cxnLst/>
            <a:rect l="l" t="t" r="r" b="b"/>
            <a:pathLst>
              <a:path w="110489" h="227329">
                <a:moveTo>
                  <a:pt x="66039" y="81280"/>
                </a:moveTo>
                <a:lnTo>
                  <a:pt x="41909" y="81280"/>
                </a:lnTo>
                <a:lnTo>
                  <a:pt x="26828" y="140354"/>
                </a:lnTo>
                <a:lnTo>
                  <a:pt x="18414" y="172878"/>
                </a:lnTo>
                <a:lnTo>
                  <a:pt x="14763" y="187543"/>
                </a:lnTo>
                <a:lnTo>
                  <a:pt x="13969" y="193040"/>
                </a:lnTo>
                <a:lnTo>
                  <a:pt x="16470" y="206970"/>
                </a:lnTo>
                <a:lnTo>
                  <a:pt x="23494" y="217805"/>
                </a:lnTo>
                <a:lnTo>
                  <a:pt x="34329" y="224829"/>
                </a:lnTo>
                <a:lnTo>
                  <a:pt x="48259" y="227330"/>
                </a:lnTo>
                <a:lnTo>
                  <a:pt x="71993" y="218975"/>
                </a:lnTo>
                <a:lnTo>
                  <a:pt x="72501" y="218440"/>
                </a:lnTo>
                <a:lnTo>
                  <a:pt x="40639" y="218440"/>
                </a:lnTo>
                <a:lnTo>
                  <a:pt x="38100" y="214630"/>
                </a:lnTo>
                <a:lnTo>
                  <a:pt x="38100" y="191770"/>
                </a:lnTo>
                <a:lnTo>
                  <a:pt x="39369" y="185420"/>
                </a:lnTo>
                <a:lnTo>
                  <a:pt x="66039" y="81280"/>
                </a:lnTo>
                <a:close/>
              </a:path>
              <a:path w="110489" h="227329">
                <a:moveTo>
                  <a:pt x="104139" y="168910"/>
                </a:moveTo>
                <a:lnTo>
                  <a:pt x="96519" y="168910"/>
                </a:lnTo>
                <a:lnTo>
                  <a:pt x="95250" y="173990"/>
                </a:lnTo>
                <a:lnTo>
                  <a:pt x="82728" y="196472"/>
                </a:lnTo>
                <a:lnTo>
                  <a:pt x="70326" y="210026"/>
                </a:lnTo>
                <a:lnTo>
                  <a:pt x="58638" y="216673"/>
                </a:lnTo>
                <a:lnTo>
                  <a:pt x="48259" y="218440"/>
                </a:lnTo>
                <a:lnTo>
                  <a:pt x="72501" y="218440"/>
                </a:lnTo>
                <a:lnTo>
                  <a:pt x="89534" y="200501"/>
                </a:lnTo>
                <a:lnTo>
                  <a:pt x="100409" y="181788"/>
                </a:lnTo>
                <a:lnTo>
                  <a:pt x="104074" y="172878"/>
                </a:lnTo>
                <a:lnTo>
                  <a:pt x="104139" y="168910"/>
                </a:lnTo>
                <a:close/>
              </a:path>
              <a:path w="110489" h="227329">
                <a:moveTo>
                  <a:pt x="110489" y="69850"/>
                </a:moveTo>
                <a:lnTo>
                  <a:pt x="0" y="69850"/>
                </a:lnTo>
                <a:lnTo>
                  <a:pt x="0" y="81280"/>
                </a:lnTo>
                <a:lnTo>
                  <a:pt x="110489" y="81280"/>
                </a:lnTo>
                <a:lnTo>
                  <a:pt x="110489" y="69850"/>
                </a:lnTo>
                <a:close/>
              </a:path>
              <a:path w="110489" h="227329">
                <a:moveTo>
                  <a:pt x="78739" y="0"/>
                </a:moveTo>
                <a:lnTo>
                  <a:pt x="62229" y="0"/>
                </a:lnTo>
                <a:lnTo>
                  <a:pt x="58419" y="12700"/>
                </a:lnTo>
                <a:lnTo>
                  <a:pt x="44450" y="69850"/>
                </a:lnTo>
                <a:lnTo>
                  <a:pt x="68579" y="69850"/>
                </a:lnTo>
                <a:lnTo>
                  <a:pt x="76656" y="39449"/>
                </a:lnTo>
                <a:lnTo>
                  <a:pt x="80803" y="21907"/>
                </a:lnTo>
                <a:lnTo>
                  <a:pt x="82331" y="13414"/>
                </a:lnTo>
                <a:lnTo>
                  <a:pt x="82550" y="10160"/>
                </a:lnTo>
                <a:lnTo>
                  <a:pt x="82550" y="3810"/>
                </a:lnTo>
                <a:lnTo>
                  <a:pt x="78739" y="0"/>
                </a:lnTo>
                <a:close/>
              </a:path>
            </a:pathLst>
          </a:custGeom>
          <a:solidFill>
            <a:srgbClr val="000000"/>
          </a:solidFill>
        </p:spPr>
        <p:txBody>
          <a:bodyPr wrap="square" lIns="0" tIns="0" rIns="0" bIns="0" rtlCol="0"/>
          <a:lstStyle/>
          <a:p>
            <a:endParaRPr sz="1632"/>
          </a:p>
        </p:txBody>
      </p:sp>
      <p:sp>
        <p:nvSpPr>
          <p:cNvPr id="59" name="object 59"/>
          <p:cNvSpPr/>
          <p:nvPr/>
        </p:nvSpPr>
        <p:spPr>
          <a:xfrm>
            <a:off x="2000393" y="3786582"/>
            <a:ext cx="214205" cy="0"/>
          </a:xfrm>
          <a:custGeom>
            <a:avLst/>
            <a:gdLst/>
            <a:ahLst/>
            <a:cxnLst/>
            <a:rect l="l" t="t" r="r" b="b"/>
            <a:pathLst>
              <a:path w="236219">
                <a:moveTo>
                  <a:pt x="0" y="0"/>
                </a:moveTo>
                <a:lnTo>
                  <a:pt x="236220" y="0"/>
                </a:lnTo>
              </a:path>
            </a:pathLst>
          </a:custGeom>
          <a:ln w="13970">
            <a:solidFill>
              <a:srgbClr val="000000"/>
            </a:solidFill>
          </a:ln>
        </p:spPr>
        <p:txBody>
          <a:bodyPr wrap="square" lIns="0" tIns="0" rIns="0" bIns="0" rtlCol="0"/>
          <a:lstStyle/>
          <a:p>
            <a:endParaRPr sz="1632"/>
          </a:p>
        </p:txBody>
      </p:sp>
      <p:sp>
        <p:nvSpPr>
          <p:cNvPr id="60" name="object 60"/>
          <p:cNvSpPr/>
          <p:nvPr/>
        </p:nvSpPr>
        <p:spPr>
          <a:xfrm>
            <a:off x="2000393" y="3849923"/>
            <a:ext cx="214205" cy="0"/>
          </a:xfrm>
          <a:custGeom>
            <a:avLst/>
            <a:gdLst/>
            <a:ahLst/>
            <a:cxnLst/>
            <a:rect l="l" t="t" r="r" b="b"/>
            <a:pathLst>
              <a:path w="236219">
                <a:moveTo>
                  <a:pt x="0" y="0"/>
                </a:moveTo>
                <a:lnTo>
                  <a:pt x="236220" y="0"/>
                </a:lnTo>
              </a:path>
            </a:pathLst>
          </a:custGeom>
          <a:ln w="13970">
            <a:solidFill>
              <a:srgbClr val="000000"/>
            </a:solidFill>
          </a:ln>
        </p:spPr>
        <p:txBody>
          <a:bodyPr wrap="square" lIns="0" tIns="0" rIns="0" bIns="0" rtlCol="0"/>
          <a:lstStyle/>
          <a:p>
            <a:endParaRPr sz="1632"/>
          </a:p>
        </p:txBody>
      </p:sp>
      <p:sp>
        <p:nvSpPr>
          <p:cNvPr id="61" name="object 61"/>
          <p:cNvSpPr/>
          <p:nvPr/>
        </p:nvSpPr>
        <p:spPr>
          <a:xfrm>
            <a:off x="2347037" y="3818252"/>
            <a:ext cx="196930" cy="0"/>
          </a:xfrm>
          <a:custGeom>
            <a:avLst/>
            <a:gdLst/>
            <a:ahLst/>
            <a:cxnLst/>
            <a:rect l="l" t="t" r="r" b="b"/>
            <a:pathLst>
              <a:path w="217169">
                <a:moveTo>
                  <a:pt x="0" y="0"/>
                </a:moveTo>
                <a:lnTo>
                  <a:pt x="217169" y="0"/>
                </a:lnTo>
              </a:path>
            </a:pathLst>
          </a:custGeom>
          <a:ln w="15239">
            <a:solidFill>
              <a:srgbClr val="0000FF"/>
            </a:solidFill>
          </a:ln>
        </p:spPr>
        <p:txBody>
          <a:bodyPr wrap="square" lIns="0" tIns="0" rIns="0" bIns="0" rtlCol="0"/>
          <a:lstStyle/>
          <a:p>
            <a:endParaRPr sz="1632"/>
          </a:p>
        </p:txBody>
      </p:sp>
      <p:sp>
        <p:nvSpPr>
          <p:cNvPr id="62" name="object 62"/>
          <p:cNvSpPr/>
          <p:nvPr/>
        </p:nvSpPr>
        <p:spPr>
          <a:xfrm>
            <a:off x="2585426" y="3684663"/>
            <a:ext cx="128983" cy="214205"/>
          </a:xfrm>
          <a:custGeom>
            <a:avLst/>
            <a:gdLst/>
            <a:ahLst/>
            <a:cxnLst/>
            <a:rect l="l" t="t" r="r" b="b"/>
            <a:pathLst>
              <a:path w="142239" h="236220">
                <a:moveTo>
                  <a:pt x="105161" y="10160"/>
                </a:moveTo>
                <a:lnTo>
                  <a:pt x="62230" y="10160"/>
                </a:lnTo>
                <a:lnTo>
                  <a:pt x="82966" y="15160"/>
                </a:lnTo>
                <a:lnTo>
                  <a:pt x="97631" y="28257"/>
                </a:lnTo>
                <a:lnTo>
                  <a:pt x="106342" y="46593"/>
                </a:lnTo>
                <a:lnTo>
                  <a:pt x="109219" y="67310"/>
                </a:lnTo>
                <a:lnTo>
                  <a:pt x="106144" y="89634"/>
                </a:lnTo>
                <a:lnTo>
                  <a:pt x="86181" y="129996"/>
                </a:lnTo>
                <a:lnTo>
                  <a:pt x="3810" y="223520"/>
                </a:lnTo>
                <a:lnTo>
                  <a:pt x="0" y="227330"/>
                </a:lnTo>
                <a:lnTo>
                  <a:pt x="0" y="236220"/>
                </a:lnTo>
                <a:lnTo>
                  <a:pt x="132080" y="236220"/>
                </a:lnTo>
                <a:lnTo>
                  <a:pt x="136525" y="209550"/>
                </a:lnTo>
                <a:lnTo>
                  <a:pt x="26669" y="209550"/>
                </a:lnTo>
                <a:lnTo>
                  <a:pt x="64769" y="172720"/>
                </a:lnTo>
                <a:lnTo>
                  <a:pt x="100449" y="140533"/>
                </a:lnTo>
                <a:lnTo>
                  <a:pt x="124459" y="115252"/>
                </a:lnTo>
                <a:lnTo>
                  <a:pt x="137993" y="92352"/>
                </a:lnTo>
                <a:lnTo>
                  <a:pt x="142239" y="67310"/>
                </a:lnTo>
                <a:lnTo>
                  <a:pt x="136405" y="40183"/>
                </a:lnTo>
                <a:lnTo>
                  <a:pt x="120332" y="18891"/>
                </a:lnTo>
                <a:lnTo>
                  <a:pt x="105161" y="10160"/>
                </a:lnTo>
                <a:close/>
              </a:path>
              <a:path w="142239" h="236220">
                <a:moveTo>
                  <a:pt x="142239" y="175260"/>
                </a:moveTo>
                <a:lnTo>
                  <a:pt x="133350" y="175260"/>
                </a:lnTo>
                <a:lnTo>
                  <a:pt x="131980" y="183594"/>
                </a:lnTo>
                <a:lnTo>
                  <a:pt x="130016" y="192405"/>
                </a:lnTo>
                <a:lnTo>
                  <a:pt x="91439" y="209550"/>
                </a:lnTo>
                <a:lnTo>
                  <a:pt x="136525" y="209550"/>
                </a:lnTo>
                <a:lnTo>
                  <a:pt x="142239" y="175260"/>
                </a:lnTo>
                <a:close/>
              </a:path>
              <a:path w="142239" h="236220">
                <a:moveTo>
                  <a:pt x="66039" y="0"/>
                </a:moveTo>
                <a:lnTo>
                  <a:pt x="38576" y="5457"/>
                </a:lnTo>
                <a:lnTo>
                  <a:pt x="17780" y="19843"/>
                </a:lnTo>
                <a:lnTo>
                  <a:pt x="4603" y="40183"/>
                </a:lnTo>
                <a:lnTo>
                  <a:pt x="0" y="63500"/>
                </a:lnTo>
                <a:lnTo>
                  <a:pt x="2797" y="75247"/>
                </a:lnTo>
                <a:lnTo>
                  <a:pt x="9048" y="81280"/>
                </a:lnTo>
                <a:lnTo>
                  <a:pt x="15537" y="83502"/>
                </a:lnTo>
                <a:lnTo>
                  <a:pt x="19050" y="83820"/>
                </a:lnTo>
                <a:lnTo>
                  <a:pt x="24507" y="82807"/>
                </a:lnTo>
                <a:lnTo>
                  <a:pt x="13969" y="46989"/>
                </a:lnTo>
                <a:lnTo>
                  <a:pt x="21689" y="31591"/>
                </a:lnTo>
                <a:lnTo>
                  <a:pt x="32861" y="20002"/>
                </a:lnTo>
                <a:lnTo>
                  <a:pt x="46652" y="12700"/>
                </a:lnTo>
                <a:lnTo>
                  <a:pt x="62230" y="10160"/>
                </a:lnTo>
                <a:lnTo>
                  <a:pt x="105161" y="10160"/>
                </a:lnTo>
                <a:lnTo>
                  <a:pt x="96162" y="4980"/>
                </a:lnTo>
                <a:lnTo>
                  <a:pt x="66039" y="0"/>
                </a:lnTo>
                <a:close/>
              </a:path>
            </a:pathLst>
          </a:custGeom>
          <a:solidFill>
            <a:srgbClr val="0000FF"/>
          </a:solidFill>
        </p:spPr>
        <p:txBody>
          <a:bodyPr wrap="square" lIns="0" tIns="0" rIns="0" bIns="0" rtlCol="0"/>
          <a:lstStyle/>
          <a:p>
            <a:endParaRPr sz="1632"/>
          </a:p>
        </p:txBody>
      </p:sp>
      <p:sp>
        <p:nvSpPr>
          <p:cNvPr id="63" name="object 63"/>
          <p:cNvSpPr/>
          <p:nvPr/>
        </p:nvSpPr>
        <p:spPr>
          <a:xfrm>
            <a:off x="2828421" y="3800978"/>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FF"/>
          </a:solidFill>
        </p:spPr>
        <p:txBody>
          <a:bodyPr wrap="square" lIns="0" tIns="0" rIns="0" bIns="0" rtlCol="0"/>
          <a:lstStyle/>
          <a:p>
            <a:endParaRPr sz="1632"/>
          </a:p>
        </p:txBody>
      </p:sp>
      <p:sp>
        <p:nvSpPr>
          <p:cNvPr id="64" name="object 64"/>
          <p:cNvSpPr/>
          <p:nvPr/>
        </p:nvSpPr>
        <p:spPr>
          <a:xfrm>
            <a:off x="2970072" y="3757217"/>
            <a:ext cx="141651" cy="146258"/>
          </a:xfrm>
          <a:custGeom>
            <a:avLst/>
            <a:gdLst/>
            <a:ahLst/>
            <a:cxnLst/>
            <a:rect l="l" t="t" r="r" b="b"/>
            <a:pathLst>
              <a:path w="156210" h="161289">
                <a:moveTo>
                  <a:pt x="67078" y="7620"/>
                </a:moveTo>
                <a:lnTo>
                  <a:pt x="54610" y="7620"/>
                </a:lnTo>
                <a:lnTo>
                  <a:pt x="54610" y="27939"/>
                </a:lnTo>
                <a:lnTo>
                  <a:pt x="50800" y="36829"/>
                </a:lnTo>
                <a:lnTo>
                  <a:pt x="32385" y="90011"/>
                </a:lnTo>
                <a:lnTo>
                  <a:pt x="27940" y="116839"/>
                </a:lnTo>
                <a:lnTo>
                  <a:pt x="33158" y="140394"/>
                </a:lnTo>
                <a:lnTo>
                  <a:pt x="45878" y="153828"/>
                </a:lnTo>
                <a:lnTo>
                  <a:pt x="61694" y="159881"/>
                </a:lnTo>
                <a:lnTo>
                  <a:pt x="76200" y="161289"/>
                </a:lnTo>
                <a:lnTo>
                  <a:pt x="94064" y="152400"/>
                </a:lnTo>
                <a:lnTo>
                  <a:pt x="77470" y="152400"/>
                </a:lnTo>
                <a:lnTo>
                  <a:pt x="65801" y="150336"/>
                </a:lnTo>
                <a:lnTo>
                  <a:pt x="57467" y="144462"/>
                </a:lnTo>
                <a:lnTo>
                  <a:pt x="52466" y="135254"/>
                </a:lnTo>
                <a:lnTo>
                  <a:pt x="50800" y="123189"/>
                </a:lnTo>
                <a:lnTo>
                  <a:pt x="52546" y="106818"/>
                </a:lnTo>
                <a:lnTo>
                  <a:pt x="57150" y="88423"/>
                </a:lnTo>
                <a:lnTo>
                  <a:pt x="63658" y="68361"/>
                </a:lnTo>
                <a:lnTo>
                  <a:pt x="71120" y="46989"/>
                </a:lnTo>
                <a:lnTo>
                  <a:pt x="74930" y="40639"/>
                </a:lnTo>
                <a:lnTo>
                  <a:pt x="76200" y="35560"/>
                </a:lnTo>
                <a:lnTo>
                  <a:pt x="76200" y="29210"/>
                </a:lnTo>
                <a:lnTo>
                  <a:pt x="74136" y="17680"/>
                </a:lnTo>
                <a:lnTo>
                  <a:pt x="68262" y="8413"/>
                </a:lnTo>
                <a:lnTo>
                  <a:pt x="67078" y="7620"/>
                </a:lnTo>
                <a:close/>
              </a:path>
              <a:path w="156210" h="161289">
                <a:moveTo>
                  <a:pt x="140970" y="0"/>
                </a:moveTo>
                <a:lnTo>
                  <a:pt x="132080" y="0"/>
                </a:lnTo>
                <a:lnTo>
                  <a:pt x="123190" y="8889"/>
                </a:lnTo>
                <a:lnTo>
                  <a:pt x="123190" y="21589"/>
                </a:lnTo>
                <a:lnTo>
                  <a:pt x="124460" y="24129"/>
                </a:lnTo>
                <a:lnTo>
                  <a:pt x="128270" y="27939"/>
                </a:lnTo>
                <a:lnTo>
                  <a:pt x="133469" y="33218"/>
                </a:lnTo>
                <a:lnTo>
                  <a:pt x="137477" y="39687"/>
                </a:lnTo>
                <a:lnTo>
                  <a:pt x="140057" y="47585"/>
                </a:lnTo>
                <a:lnTo>
                  <a:pt x="140970" y="57150"/>
                </a:lnTo>
                <a:lnTo>
                  <a:pt x="136941" y="77926"/>
                </a:lnTo>
                <a:lnTo>
                  <a:pt x="124936" y="110013"/>
                </a:lnTo>
                <a:lnTo>
                  <a:pt x="105072" y="139481"/>
                </a:lnTo>
                <a:lnTo>
                  <a:pt x="77470" y="152400"/>
                </a:lnTo>
                <a:lnTo>
                  <a:pt x="94064" y="152400"/>
                </a:lnTo>
                <a:lnTo>
                  <a:pt x="113883" y="142537"/>
                </a:lnTo>
                <a:lnTo>
                  <a:pt x="138588" y="99853"/>
                </a:lnTo>
                <a:lnTo>
                  <a:pt x="152102" y="53597"/>
                </a:lnTo>
                <a:lnTo>
                  <a:pt x="156210" y="24129"/>
                </a:lnTo>
                <a:lnTo>
                  <a:pt x="154721" y="12322"/>
                </a:lnTo>
                <a:lnTo>
                  <a:pt x="150971" y="4921"/>
                </a:lnTo>
                <a:lnTo>
                  <a:pt x="146030" y="1091"/>
                </a:lnTo>
                <a:lnTo>
                  <a:pt x="140970" y="0"/>
                </a:lnTo>
                <a:close/>
              </a:path>
              <a:path w="156210" h="161289">
                <a:moveTo>
                  <a:pt x="46990" y="0"/>
                </a:moveTo>
                <a:lnTo>
                  <a:pt x="25181" y="7977"/>
                </a:lnTo>
                <a:lnTo>
                  <a:pt x="10636" y="25717"/>
                </a:lnTo>
                <a:lnTo>
                  <a:pt x="2520" y="43934"/>
                </a:lnTo>
                <a:lnTo>
                  <a:pt x="0" y="53339"/>
                </a:lnTo>
                <a:lnTo>
                  <a:pt x="0" y="57150"/>
                </a:lnTo>
                <a:lnTo>
                  <a:pt x="7620" y="57150"/>
                </a:lnTo>
                <a:lnTo>
                  <a:pt x="10160" y="52070"/>
                </a:lnTo>
                <a:lnTo>
                  <a:pt x="18593" y="29587"/>
                </a:lnTo>
                <a:lnTo>
                  <a:pt x="28098" y="16033"/>
                </a:lnTo>
                <a:lnTo>
                  <a:pt x="37842" y="9386"/>
                </a:lnTo>
                <a:lnTo>
                  <a:pt x="46990" y="7620"/>
                </a:lnTo>
                <a:lnTo>
                  <a:pt x="67078" y="7620"/>
                </a:lnTo>
                <a:lnTo>
                  <a:pt x="59055" y="2242"/>
                </a:lnTo>
                <a:lnTo>
                  <a:pt x="46990" y="0"/>
                </a:lnTo>
                <a:close/>
              </a:path>
            </a:pathLst>
          </a:custGeom>
          <a:solidFill>
            <a:srgbClr val="0000FF"/>
          </a:solidFill>
        </p:spPr>
        <p:txBody>
          <a:bodyPr wrap="square" lIns="0" tIns="0" rIns="0" bIns="0" rtlCol="0"/>
          <a:lstStyle/>
          <a:p>
            <a:endParaRPr sz="1632"/>
          </a:p>
        </p:txBody>
      </p:sp>
      <p:sp>
        <p:nvSpPr>
          <p:cNvPr id="65" name="object 65"/>
          <p:cNvSpPr/>
          <p:nvPr/>
        </p:nvSpPr>
        <p:spPr>
          <a:xfrm>
            <a:off x="3155486" y="3684663"/>
            <a:ext cx="107102" cy="214205"/>
          </a:xfrm>
          <a:custGeom>
            <a:avLst/>
            <a:gdLst/>
            <a:ahLst/>
            <a:cxnLst/>
            <a:rect l="l" t="t" r="r" b="b"/>
            <a:pathLst>
              <a:path w="118110" h="236220">
                <a:moveTo>
                  <a:pt x="118110" y="224789"/>
                </a:moveTo>
                <a:lnTo>
                  <a:pt x="2539" y="224789"/>
                </a:lnTo>
                <a:lnTo>
                  <a:pt x="2539" y="236220"/>
                </a:lnTo>
                <a:lnTo>
                  <a:pt x="14882" y="235485"/>
                </a:lnTo>
                <a:lnTo>
                  <a:pt x="30797" y="235108"/>
                </a:lnTo>
                <a:lnTo>
                  <a:pt x="118110" y="234950"/>
                </a:lnTo>
                <a:lnTo>
                  <a:pt x="118110" y="224789"/>
                </a:lnTo>
                <a:close/>
              </a:path>
              <a:path w="118110" h="236220">
                <a:moveTo>
                  <a:pt x="118110" y="234950"/>
                </a:moveTo>
                <a:lnTo>
                  <a:pt x="60960" y="234950"/>
                </a:lnTo>
                <a:lnTo>
                  <a:pt x="90011" y="235108"/>
                </a:lnTo>
                <a:lnTo>
                  <a:pt x="105787" y="235485"/>
                </a:lnTo>
                <a:lnTo>
                  <a:pt x="118110" y="236220"/>
                </a:lnTo>
                <a:lnTo>
                  <a:pt x="118110" y="234950"/>
                </a:lnTo>
                <a:close/>
              </a:path>
              <a:path w="118110" h="236220">
                <a:moveTo>
                  <a:pt x="73660" y="24130"/>
                </a:moveTo>
                <a:lnTo>
                  <a:pt x="46989" y="24130"/>
                </a:lnTo>
                <a:lnTo>
                  <a:pt x="46989" y="208280"/>
                </a:lnTo>
                <a:lnTo>
                  <a:pt x="46275" y="216217"/>
                </a:lnTo>
                <a:lnTo>
                  <a:pt x="42227" y="221297"/>
                </a:lnTo>
                <a:lnTo>
                  <a:pt x="31988" y="223996"/>
                </a:lnTo>
                <a:lnTo>
                  <a:pt x="12700" y="224789"/>
                </a:lnTo>
                <a:lnTo>
                  <a:pt x="106679" y="224789"/>
                </a:lnTo>
                <a:lnTo>
                  <a:pt x="88126" y="223996"/>
                </a:lnTo>
                <a:lnTo>
                  <a:pt x="78263" y="221297"/>
                </a:lnTo>
                <a:lnTo>
                  <a:pt x="74354" y="216217"/>
                </a:lnTo>
                <a:lnTo>
                  <a:pt x="73660" y="208280"/>
                </a:lnTo>
                <a:lnTo>
                  <a:pt x="73660" y="24130"/>
                </a:lnTo>
                <a:close/>
              </a:path>
              <a:path w="118110" h="236220">
                <a:moveTo>
                  <a:pt x="73660" y="0"/>
                </a:moveTo>
                <a:lnTo>
                  <a:pt x="66039" y="0"/>
                </a:lnTo>
                <a:lnTo>
                  <a:pt x="47684" y="13215"/>
                </a:lnTo>
                <a:lnTo>
                  <a:pt x="28733" y="20002"/>
                </a:lnTo>
                <a:lnTo>
                  <a:pt x="11926" y="22502"/>
                </a:lnTo>
                <a:lnTo>
                  <a:pt x="0" y="22860"/>
                </a:lnTo>
                <a:lnTo>
                  <a:pt x="0" y="34289"/>
                </a:lnTo>
                <a:lnTo>
                  <a:pt x="7877" y="34131"/>
                </a:lnTo>
                <a:lnTo>
                  <a:pt x="19208" y="33020"/>
                </a:lnTo>
                <a:lnTo>
                  <a:pt x="32682" y="30003"/>
                </a:lnTo>
                <a:lnTo>
                  <a:pt x="46989" y="24130"/>
                </a:lnTo>
                <a:lnTo>
                  <a:pt x="73660" y="24130"/>
                </a:lnTo>
                <a:lnTo>
                  <a:pt x="73660" y="0"/>
                </a:lnTo>
                <a:close/>
              </a:path>
            </a:pathLst>
          </a:custGeom>
          <a:solidFill>
            <a:srgbClr val="0000FF"/>
          </a:solidFill>
        </p:spPr>
        <p:txBody>
          <a:bodyPr wrap="square" lIns="0" tIns="0" rIns="0" bIns="0" rtlCol="0"/>
          <a:lstStyle/>
          <a:p>
            <a:endParaRPr sz="1632"/>
          </a:p>
        </p:txBody>
      </p:sp>
      <p:sp>
        <p:nvSpPr>
          <p:cNvPr id="66" name="object 66"/>
          <p:cNvSpPr/>
          <p:nvPr/>
        </p:nvSpPr>
        <p:spPr>
          <a:xfrm>
            <a:off x="3308653" y="3711151"/>
            <a:ext cx="214205" cy="214205"/>
          </a:xfrm>
          <a:custGeom>
            <a:avLst/>
            <a:gdLst/>
            <a:ahLst/>
            <a:cxnLst/>
            <a:rect l="l" t="t" r="r" b="b"/>
            <a:pathLst>
              <a:path w="236220" h="236220">
                <a:moveTo>
                  <a:pt x="125729" y="125729"/>
                </a:moveTo>
                <a:lnTo>
                  <a:pt x="110489" y="125729"/>
                </a:lnTo>
                <a:lnTo>
                  <a:pt x="110489" y="236219"/>
                </a:lnTo>
                <a:lnTo>
                  <a:pt x="125729" y="236219"/>
                </a:lnTo>
                <a:lnTo>
                  <a:pt x="125729" y="125729"/>
                </a:lnTo>
                <a:close/>
              </a:path>
              <a:path w="236220" h="236220">
                <a:moveTo>
                  <a:pt x="228600" y="110489"/>
                </a:moveTo>
                <a:lnTo>
                  <a:pt x="0" y="110489"/>
                </a:lnTo>
                <a:lnTo>
                  <a:pt x="0" y="125729"/>
                </a:lnTo>
                <a:lnTo>
                  <a:pt x="236219" y="125729"/>
                </a:lnTo>
                <a:lnTo>
                  <a:pt x="236219" y="111760"/>
                </a:lnTo>
                <a:lnTo>
                  <a:pt x="228600" y="110489"/>
                </a:lnTo>
                <a:close/>
              </a:path>
              <a:path w="236220" h="236220">
                <a:moveTo>
                  <a:pt x="125729" y="0"/>
                </a:moveTo>
                <a:lnTo>
                  <a:pt x="111760" y="0"/>
                </a:lnTo>
                <a:lnTo>
                  <a:pt x="110489" y="7620"/>
                </a:lnTo>
                <a:lnTo>
                  <a:pt x="110489" y="110489"/>
                </a:lnTo>
                <a:lnTo>
                  <a:pt x="125729" y="110489"/>
                </a:lnTo>
                <a:lnTo>
                  <a:pt x="125729" y="0"/>
                </a:lnTo>
                <a:close/>
              </a:path>
            </a:pathLst>
          </a:custGeom>
          <a:solidFill>
            <a:srgbClr val="FF0000"/>
          </a:solidFill>
        </p:spPr>
        <p:txBody>
          <a:bodyPr wrap="square" lIns="0" tIns="0" rIns="0" bIns="0" rtlCol="0"/>
          <a:lstStyle/>
          <a:p>
            <a:endParaRPr sz="1632"/>
          </a:p>
        </p:txBody>
      </p:sp>
      <p:sp>
        <p:nvSpPr>
          <p:cNvPr id="67" name="object 67"/>
          <p:cNvSpPr/>
          <p:nvPr/>
        </p:nvSpPr>
        <p:spPr>
          <a:xfrm>
            <a:off x="3555104" y="3684663"/>
            <a:ext cx="128983" cy="214205"/>
          </a:xfrm>
          <a:custGeom>
            <a:avLst/>
            <a:gdLst/>
            <a:ahLst/>
            <a:cxnLst/>
            <a:rect l="l" t="t" r="r" b="b"/>
            <a:pathLst>
              <a:path w="142239" h="236220">
                <a:moveTo>
                  <a:pt x="105161" y="10160"/>
                </a:moveTo>
                <a:lnTo>
                  <a:pt x="62230" y="10160"/>
                </a:lnTo>
                <a:lnTo>
                  <a:pt x="82966" y="15160"/>
                </a:lnTo>
                <a:lnTo>
                  <a:pt x="97631" y="28257"/>
                </a:lnTo>
                <a:lnTo>
                  <a:pt x="106342" y="46593"/>
                </a:lnTo>
                <a:lnTo>
                  <a:pt x="109220" y="67310"/>
                </a:lnTo>
                <a:lnTo>
                  <a:pt x="106144" y="89634"/>
                </a:lnTo>
                <a:lnTo>
                  <a:pt x="86181" y="129996"/>
                </a:lnTo>
                <a:lnTo>
                  <a:pt x="3810" y="223520"/>
                </a:lnTo>
                <a:lnTo>
                  <a:pt x="0" y="227330"/>
                </a:lnTo>
                <a:lnTo>
                  <a:pt x="0" y="236220"/>
                </a:lnTo>
                <a:lnTo>
                  <a:pt x="132080" y="236220"/>
                </a:lnTo>
                <a:lnTo>
                  <a:pt x="136525" y="209550"/>
                </a:lnTo>
                <a:lnTo>
                  <a:pt x="26670" y="209550"/>
                </a:lnTo>
                <a:lnTo>
                  <a:pt x="66039" y="172720"/>
                </a:lnTo>
                <a:lnTo>
                  <a:pt x="100984" y="140533"/>
                </a:lnTo>
                <a:lnTo>
                  <a:pt x="124618" y="115252"/>
                </a:lnTo>
                <a:lnTo>
                  <a:pt x="138013" y="92352"/>
                </a:lnTo>
                <a:lnTo>
                  <a:pt x="142239" y="67310"/>
                </a:lnTo>
                <a:lnTo>
                  <a:pt x="136405" y="40183"/>
                </a:lnTo>
                <a:lnTo>
                  <a:pt x="120332" y="18891"/>
                </a:lnTo>
                <a:lnTo>
                  <a:pt x="105161" y="10160"/>
                </a:lnTo>
                <a:close/>
              </a:path>
              <a:path w="142239" h="236220">
                <a:moveTo>
                  <a:pt x="142239" y="175260"/>
                </a:moveTo>
                <a:lnTo>
                  <a:pt x="133350" y="175260"/>
                </a:lnTo>
                <a:lnTo>
                  <a:pt x="131980" y="183594"/>
                </a:lnTo>
                <a:lnTo>
                  <a:pt x="130016" y="192405"/>
                </a:lnTo>
                <a:lnTo>
                  <a:pt x="91439" y="209550"/>
                </a:lnTo>
                <a:lnTo>
                  <a:pt x="136525" y="209550"/>
                </a:lnTo>
                <a:lnTo>
                  <a:pt x="142239" y="175260"/>
                </a:lnTo>
                <a:close/>
              </a:path>
              <a:path w="142239" h="236220">
                <a:moveTo>
                  <a:pt x="66039" y="0"/>
                </a:moveTo>
                <a:lnTo>
                  <a:pt x="39112" y="5457"/>
                </a:lnTo>
                <a:lnTo>
                  <a:pt x="18256" y="19843"/>
                </a:lnTo>
                <a:lnTo>
                  <a:pt x="4782" y="40183"/>
                </a:lnTo>
                <a:lnTo>
                  <a:pt x="0" y="63500"/>
                </a:lnTo>
                <a:lnTo>
                  <a:pt x="2797" y="75247"/>
                </a:lnTo>
                <a:lnTo>
                  <a:pt x="9048" y="81280"/>
                </a:lnTo>
                <a:lnTo>
                  <a:pt x="15537" y="83502"/>
                </a:lnTo>
                <a:lnTo>
                  <a:pt x="19050" y="83820"/>
                </a:lnTo>
                <a:lnTo>
                  <a:pt x="24507" y="82807"/>
                </a:lnTo>
                <a:lnTo>
                  <a:pt x="13970" y="46989"/>
                </a:lnTo>
                <a:lnTo>
                  <a:pt x="22403" y="31591"/>
                </a:lnTo>
                <a:lnTo>
                  <a:pt x="33813" y="20002"/>
                </a:lnTo>
                <a:lnTo>
                  <a:pt x="47367" y="12700"/>
                </a:lnTo>
                <a:lnTo>
                  <a:pt x="62230" y="10160"/>
                </a:lnTo>
                <a:lnTo>
                  <a:pt x="105161" y="10160"/>
                </a:lnTo>
                <a:lnTo>
                  <a:pt x="96162" y="4980"/>
                </a:lnTo>
                <a:lnTo>
                  <a:pt x="66039" y="0"/>
                </a:lnTo>
                <a:close/>
              </a:path>
            </a:pathLst>
          </a:custGeom>
          <a:solidFill>
            <a:srgbClr val="FF0000"/>
          </a:solidFill>
        </p:spPr>
        <p:txBody>
          <a:bodyPr wrap="square" lIns="0" tIns="0" rIns="0" bIns="0" rtlCol="0"/>
          <a:lstStyle/>
          <a:p>
            <a:endParaRPr sz="1632"/>
          </a:p>
        </p:txBody>
      </p:sp>
      <p:sp>
        <p:nvSpPr>
          <p:cNvPr id="68" name="object 68"/>
          <p:cNvSpPr/>
          <p:nvPr/>
        </p:nvSpPr>
        <p:spPr>
          <a:xfrm>
            <a:off x="3798099" y="3800978"/>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FF0000"/>
          </a:solidFill>
        </p:spPr>
        <p:txBody>
          <a:bodyPr wrap="square" lIns="0" tIns="0" rIns="0" bIns="0" rtlCol="0"/>
          <a:lstStyle/>
          <a:p>
            <a:endParaRPr sz="1632"/>
          </a:p>
        </p:txBody>
      </p:sp>
      <p:sp>
        <p:nvSpPr>
          <p:cNvPr id="69" name="object 69"/>
          <p:cNvSpPr/>
          <p:nvPr/>
        </p:nvSpPr>
        <p:spPr>
          <a:xfrm>
            <a:off x="3939751" y="3757217"/>
            <a:ext cx="141651" cy="146258"/>
          </a:xfrm>
          <a:custGeom>
            <a:avLst/>
            <a:gdLst/>
            <a:ahLst/>
            <a:cxnLst/>
            <a:rect l="l" t="t" r="r" b="b"/>
            <a:pathLst>
              <a:path w="156210" h="161289">
                <a:moveTo>
                  <a:pt x="67864" y="7620"/>
                </a:moveTo>
                <a:lnTo>
                  <a:pt x="55879" y="7620"/>
                </a:lnTo>
                <a:lnTo>
                  <a:pt x="55879" y="27939"/>
                </a:lnTo>
                <a:lnTo>
                  <a:pt x="52069" y="36829"/>
                </a:lnTo>
                <a:lnTo>
                  <a:pt x="32385" y="90011"/>
                </a:lnTo>
                <a:lnTo>
                  <a:pt x="27939" y="116839"/>
                </a:lnTo>
                <a:lnTo>
                  <a:pt x="33178" y="140394"/>
                </a:lnTo>
                <a:lnTo>
                  <a:pt x="46037" y="153828"/>
                </a:lnTo>
                <a:lnTo>
                  <a:pt x="62229" y="159881"/>
                </a:lnTo>
                <a:lnTo>
                  <a:pt x="77469" y="161289"/>
                </a:lnTo>
                <a:lnTo>
                  <a:pt x="94986" y="152400"/>
                </a:lnTo>
                <a:lnTo>
                  <a:pt x="77469" y="152400"/>
                </a:lnTo>
                <a:lnTo>
                  <a:pt x="66000" y="150336"/>
                </a:lnTo>
                <a:lnTo>
                  <a:pt x="58102" y="144462"/>
                </a:lnTo>
                <a:lnTo>
                  <a:pt x="53538" y="135254"/>
                </a:lnTo>
                <a:lnTo>
                  <a:pt x="52069" y="123189"/>
                </a:lnTo>
                <a:lnTo>
                  <a:pt x="53816" y="106818"/>
                </a:lnTo>
                <a:lnTo>
                  <a:pt x="64928" y="68361"/>
                </a:lnTo>
                <a:lnTo>
                  <a:pt x="77469" y="35560"/>
                </a:lnTo>
                <a:lnTo>
                  <a:pt x="77469" y="29210"/>
                </a:lnTo>
                <a:lnTo>
                  <a:pt x="75227" y="17680"/>
                </a:lnTo>
                <a:lnTo>
                  <a:pt x="69056" y="8413"/>
                </a:lnTo>
                <a:lnTo>
                  <a:pt x="67864" y="7620"/>
                </a:lnTo>
                <a:close/>
              </a:path>
              <a:path w="156210" h="161289">
                <a:moveTo>
                  <a:pt x="140969" y="0"/>
                </a:moveTo>
                <a:lnTo>
                  <a:pt x="132079" y="0"/>
                </a:lnTo>
                <a:lnTo>
                  <a:pt x="123189" y="8889"/>
                </a:lnTo>
                <a:lnTo>
                  <a:pt x="123189" y="21589"/>
                </a:lnTo>
                <a:lnTo>
                  <a:pt x="124459" y="24129"/>
                </a:lnTo>
                <a:lnTo>
                  <a:pt x="129539" y="27939"/>
                </a:lnTo>
                <a:lnTo>
                  <a:pt x="134004" y="33218"/>
                </a:lnTo>
                <a:lnTo>
                  <a:pt x="137636" y="39687"/>
                </a:lnTo>
                <a:lnTo>
                  <a:pt x="140077" y="47585"/>
                </a:lnTo>
                <a:lnTo>
                  <a:pt x="140969" y="57150"/>
                </a:lnTo>
                <a:lnTo>
                  <a:pt x="137120" y="77926"/>
                </a:lnTo>
                <a:lnTo>
                  <a:pt x="125412" y="110013"/>
                </a:lnTo>
                <a:lnTo>
                  <a:pt x="105608" y="139481"/>
                </a:lnTo>
                <a:lnTo>
                  <a:pt x="77469" y="152400"/>
                </a:lnTo>
                <a:lnTo>
                  <a:pt x="94986" y="152400"/>
                </a:lnTo>
                <a:lnTo>
                  <a:pt x="114419" y="142537"/>
                </a:lnTo>
                <a:lnTo>
                  <a:pt x="138747" y="99853"/>
                </a:lnTo>
                <a:lnTo>
                  <a:pt x="152122" y="53597"/>
                </a:lnTo>
                <a:lnTo>
                  <a:pt x="156209" y="24129"/>
                </a:lnTo>
                <a:lnTo>
                  <a:pt x="154721" y="12322"/>
                </a:lnTo>
                <a:lnTo>
                  <a:pt x="150971" y="4921"/>
                </a:lnTo>
                <a:lnTo>
                  <a:pt x="146030" y="1091"/>
                </a:lnTo>
                <a:lnTo>
                  <a:pt x="140969" y="0"/>
                </a:lnTo>
                <a:close/>
              </a:path>
              <a:path w="156210" h="161289">
                <a:moveTo>
                  <a:pt x="48259" y="0"/>
                </a:moveTo>
                <a:lnTo>
                  <a:pt x="25717" y="7977"/>
                </a:lnTo>
                <a:lnTo>
                  <a:pt x="10794" y="25717"/>
                </a:lnTo>
                <a:lnTo>
                  <a:pt x="2539" y="43934"/>
                </a:lnTo>
                <a:lnTo>
                  <a:pt x="0" y="53339"/>
                </a:lnTo>
                <a:lnTo>
                  <a:pt x="0" y="57150"/>
                </a:lnTo>
                <a:lnTo>
                  <a:pt x="7619" y="57150"/>
                </a:lnTo>
                <a:lnTo>
                  <a:pt x="10159" y="52070"/>
                </a:lnTo>
                <a:lnTo>
                  <a:pt x="18593" y="29587"/>
                </a:lnTo>
                <a:lnTo>
                  <a:pt x="28098" y="16033"/>
                </a:lnTo>
                <a:lnTo>
                  <a:pt x="37842" y="9386"/>
                </a:lnTo>
                <a:lnTo>
                  <a:pt x="46989" y="7620"/>
                </a:lnTo>
                <a:lnTo>
                  <a:pt x="67864" y="7620"/>
                </a:lnTo>
                <a:lnTo>
                  <a:pt x="59789" y="2242"/>
                </a:lnTo>
                <a:lnTo>
                  <a:pt x="48259" y="0"/>
                </a:lnTo>
                <a:close/>
              </a:path>
            </a:pathLst>
          </a:custGeom>
          <a:solidFill>
            <a:srgbClr val="FF0000"/>
          </a:solidFill>
        </p:spPr>
        <p:txBody>
          <a:bodyPr wrap="square" lIns="0" tIns="0" rIns="0" bIns="0" rtlCol="0"/>
          <a:lstStyle/>
          <a:p>
            <a:endParaRPr sz="1632"/>
          </a:p>
        </p:txBody>
      </p:sp>
      <p:sp>
        <p:nvSpPr>
          <p:cNvPr id="70" name="object 70"/>
          <p:cNvSpPr/>
          <p:nvPr/>
        </p:nvSpPr>
        <p:spPr>
          <a:xfrm>
            <a:off x="4113649" y="3684663"/>
            <a:ext cx="128983" cy="214205"/>
          </a:xfrm>
          <a:custGeom>
            <a:avLst/>
            <a:gdLst/>
            <a:ahLst/>
            <a:cxnLst/>
            <a:rect l="l" t="t" r="r" b="b"/>
            <a:pathLst>
              <a:path w="142239" h="236220">
                <a:moveTo>
                  <a:pt x="105161" y="10160"/>
                </a:moveTo>
                <a:lnTo>
                  <a:pt x="62230" y="10160"/>
                </a:lnTo>
                <a:lnTo>
                  <a:pt x="82966" y="15160"/>
                </a:lnTo>
                <a:lnTo>
                  <a:pt x="97631" y="28257"/>
                </a:lnTo>
                <a:lnTo>
                  <a:pt x="106342" y="46593"/>
                </a:lnTo>
                <a:lnTo>
                  <a:pt x="109220" y="67310"/>
                </a:lnTo>
                <a:lnTo>
                  <a:pt x="106144" y="89634"/>
                </a:lnTo>
                <a:lnTo>
                  <a:pt x="86181" y="129996"/>
                </a:lnTo>
                <a:lnTo>
                  <a:pt x="3810" y="223520"/>
                </a:lnTo>
                <a:lnTo>
                  <a:pt x="0" y="227330"/>
                </a:lnTo>
                <a:lnTo>
                  <a:pt x="0" y="236220"/>
                </a:lnTo>
                <a:lnTo>
                  <a:pt x="132080" y="236220"/>
                </a:lnTo>
                <a:lnTo>
                  <a:pt x="136525" y="209550"/>
                </a:lnTo>
                <a:lnTo>
                  <a:pt x="26670" y="209550"/>
                </a:lnTo>
                <a:lnTo>
                  <a:pt x="66039" y="172720"/>
                </a:lnTo>
                <a:lnTo>
                  <a:pt x="100984" y="140533"/>
                </a:lnTo>
                <a:lnTo>
                  <a:pt x="124618" y="115252"/>
                </a:lnTo>
                <a:lnTo>
                  <a:pt x="138013" y="92352"/>
                </a:lnTo>
                <a:lnTo>
                  <a:pt x="142239" y="67310"/>
                </a:lnTo>
                <a:lnTo>
                  <a:pt x="136405" y="40183"/>
                </a:lnTo>
                <a:lnTo>
                  <a:pt x="120332" y="18891"/>
                </a:lnTo>
                <a:lnTo>
                  <a:pt x="105161" y="10160"/>
                </a:lnTo>
                <a:close/>
              </a:path>
              <a:path w="142239" h="236220">
                <a:moveTo>
                  <a:pt x="142239" y="175260"/>
                </a:moveTo>
                <a:lnTo>
                  <a:pt x="133350" y="175260"/>
                </a:lnTo>
                <a:lnTo>
                  <a:pt x="131980" y="183594"/>
                </a:lnTo>
                <a:lnTo>
                  <a:pt x="130016" y="192405"/>
                </a:lnTo>
                <a:lnTo>
                  <a:pt x="91439" y="209550"/>
                </a:lnTo>
                <a:lnTo>
                  <a:pt x="136525" y="209550"/>
                </a:lnTo>
                <a:lnTo>
                  <a:pt x="142239" y="175260"/>
                </a:lnTo>
                <a:close/>
              </a:path>
              <a:path w="142239" h="236220">
                <a:moveTo>
                  <a:pt x="66039" y="0"/>
                </a:moveTo>
                <a:lnTo>
                  <a:pt x="39112" y="5457"/>
                </a:lnTo>
                <a:lnTo>
                  <a:pt x="18256" y="19843"/>
                </a:lnTo>
                <a:lnTo>
                  <a:pt x="4782" y="40183"/>
                </a:lnTo>
                <a:lnTo>
                  <a:pt x="0" y="63500"/>
                </a:lnTo>
                <a:lnTo>
                  <a:pt x="2797" y="75247"/>
                </a:lnTo>
                <a:lnTo>
                  <a:pt x="9048" y="81280"/>
                </a:lnTo>
                <a:lnTo>
                  <a:pt x="15537" y="83502"/>
                </a:lnTo>
                <a:lnTo>
                  <a:pt x="19050" y="83820"/>
                </a:lnTo>
                <a:lnTo>
                  <a:pt x="24507" y="82807"/>
                </a:lnTo>
                <a:lnTo>
                  <a:pt x="13970" y="46989"/>
                </a:lnTo>
                <a:lnTo>
                  <a:pt x="22403" y="31591"/>
                </a:lnTo>
                <a:lnTo>
                  <a:pt x="33813" y="20002"/>
                </a:lnTo>
                <a:lnTo>
                  <a:pt x="47367" y="12700"/>
                </a:lnTo>
                <a:lnTo>
                  <a:pt x="62230" y="10160"/>
                </a:lnTo>
                <a:lnTo>
                  <a:pt x="105161" y="10160"/>
                </a:lnTo>
                <a:lnTo>
                  <a:pt x="96162" y="4980"/>
                </a:lnTo>
                <a:lnTo>
                  <a:pt x="66039" y="0"/>
                </a:lnTo>
                <a:close/>
              </a:path>
            </a:pathLst>
          </a:custGeom>
          <a:solidFill>
            <a:srgbClr val="FF0000"/>
          </a:solidFill>
        </p:spPr>
        <p:txBody>
          <a:bodyPr wrap="square" lIns="0" tIns="0" rIns="0" bIns="0" rtlCol="0"/>
          <a:lstStyle/>
          <a:p>
            <a:endParaRPr sz="1632"/>
          </a:p>
        </p:txBody>
      </p:sp>
      <p:sp>
        <p:nvSpPr>
          <p:cNvPr id="71" name="object 71"/>
          <p:cNvSpPr/>
          <p:nvPr/>
        </p:nvSpPr>
        <p:spPr>
          <a:xfrm>
            <a:off x="4367009" y="3786582"/>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72" name="object 72"/>
          <p:cNvSpPr/>
          <p:nvPr/>
        </p:nvSpPr>
        <p:spPr>
          <a:xfrm>
            <a:off x="4367009" y="3849923"/>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73" name="object 73"/>
          <p:cNvSpPr/>
          <p:nvPr/>
        </p:nvSpPr>
        <p:spPr>
          <a:xfrm>
            <a:off x="4714802" y="3818252"/>
            <a:ext cx="198082" cy="0"/>
          </a:xfrm>
          <a:custGeom>
            <a:avLst/>
            <a:gdLst/>
            <a:ahLst/>
            <a:cxnLst/>
            <a:rect l="l" t="t" r="r" b="b"/>
            <a:pathLst>
              <a:path w="218439">
                <a:moveTo>
                  <a:pt x="0" y="0"/>
                </a:moveTo>
                <a:lnTo>
                  <a:pt x="218440" y="0"/>
                </a:lnTo>
              </a:path>
            </a:pathLst>
          </a:custGeom>
          <a:ln w="15239">
            <a:solidFill>
              <a:srgbClr val="0000FF"/>
            </a:solidFill>
          </a:ln>
        </p:spPr>
        <p:txBody>
          <a:bodyPr wrap="square" lIns="0" tIns="0" rIns="0" bIns="0" rtlCol="0"/>
          <a:lstStyle/>
          <a:p>
            <a:endParaRPr sz="1632"/>
          </a:p>
        </p:txBody>
      </p:sp>
      <p:sp>
        <p:nvSpPr>
          <p:cNvPr id="74" name="object 74"/>
          <p:cNvSpPr/>
          <p:nvPr/>
        </p:nvSpPr>
        <p:spPr>
          <a:xfrm>
            <a:off x="4953192" y="3684663"/>
            <a:ext cx="128983" cy="214205"/>
          </a:xfrm>
          <a:custGeom>
            <a:avLst/>
            <a:gdLst/>
            <a:ahLst/>
            <a:cxnLst/>
            <a:rect l="l" t="t" r="r" b="b"/>
            <a:pathLst>
              <a:path w="142239" h="236220">
                <a:moveTo>
                  <a:pt x="106070" y="10160"/>
                </a:moveTo>
                <a:lnTo>
                  <a:pt x="63500" y="10160"/>
                </a:lnTo>
                <a:lnTo>
                  <a:pt x="84236" y="15160"/>
                </a:lnTo>
                <a:lnTo>
                  <a:pt x="98901" y="28257"/>
                </a:lnTo>
                <a:lnTo>
                  <a:pt x="107612" y="46593"/>
                </a:lnTo>
                <a:lnTo>
                  <a:pt x="110489" y="67310"/>
                </a:lnTo>
                <a:lnTo>
                  <a:pt x="107414" y="89634"/>
                </a:lnTo>
                <a:lnTo>
                  <a:pt x="87451" y="129996"/>
                </a:lnTo>
                <a:lnTo>
                  <a:pt x="3809" y="223520"/>
                </a:lnTo>
                <a:lnTo>
                  <a:pt x="0" y="227330"/>
                </a:lnTo>
                <a:lnTo>
                  <a:pt x="0" y="236220"/>
                </a:lnTo>
                <a:lnTo>
                  <a:pt x="132079" y="236220"/>
                </a:lnTo>
                <a:lnTo>
                  <a:pt x="136525" y="209550"/>
                </a:lnTo>
                <a:lnTo>
                  <a:pt x="27939" y="209550"/>
                </a:lnTo>
                <a:lnTo>
                  <a:pt x="66039" y="172720"/>
                </a:lnTo>
                <a:lnTo>
                  <a:pt x="101520" y="140533"/>
                </a:lnTo>
                <a:lnTo>
                  <a:pt x="125094" y="115252"/>
                </a:lnTo>
                <a:lnTo>
                  <a:pt x="138191" y="92352"/>
                </a:lnTo>
                <a:lnTo>
                  <a:pt x="142239" y="67310"/>
                </a:lnTo>
                <a:lnTo>
                  <a:pt x="136604" y="40183"/>
                </a:lnTo>
                <a:lnTo>
                  <a:pt x="120967" y="18891"/>
                </a:lnTo>
                <a:lnTo>
                  <a:pt x="106070" y="10160"/>
                </a:lnTo>
                <a:close/>
              </a:path>
              <a:path w="142239" h="236220">
                <a:moveTo>
                  <a:pt x="142239" y="175260"/>
                </a:moveTo>
                <a:lnTo>
                  <a:pt x="133350" y="175260"/>
                </a:lnTo>
                <a:lnTo>
                  <a:pt x="132179" y="183594"/>
                </a:lnTo>
                <a:lnTo>
                  <a:pt x="130651" y="192405"/>
                </a:lnTo>
                <a:lnTo>
                  <a:pt x="92709" y="209550"/>
                </a:lnTo>
                <a:lnTo>
                  <a:pt x="136525" y="209550"/>
                </a:lnTo>
                <a:lnTo>
                  <a:pt x="142239" y="175260"/>
                </a:lnTo>
                <a:close/>
              </a:path>
              <a:path w="142239" h="236220">
                <a:moveTo>
                  <a:pt x="67309" y="0"/>
                </a:moveTo>
                <a:lnTo>
                  <a:pt x="39647" y="5457"/>
                </a:lnTo>
                <a:lnTo>
                  <a:pt x="18414" y="19843"/>
                </a:lnTo>
                <a:lnTo>
                  <a:pt x="4802" y="40183"/>
                </a:lnTo>
                <a:lnTo>
                  <a:pt x="0" y="63500"/>
                </a:lnTo>
                <a:lnTo>
                  <a:pt x="2797" y="75247"/>
                </a:lnTo>
                <a:lnTo>
                  <a:pt x="9048" y="81280"/>
                </a:lnTo>
                <a:lnTo>
                  <a:pt x="15537" y="83502"/>
                </a:lnTo>
                <a:lnTo>
                  <a:pt x="19050" y="83820"/>
                </a:lnTo>
                <a:lnTo>
                  <a:pt x="24705" y="82807"/>
                </a:lnTo>
                <a:lnTo>
                  <a:pt x="13969" y="46989"/>
                </a:lnTo>
                <a:lnTo>
                  <a:pt x="22423" y="31591"/>
                </a:lnTo>
                <a:lnTo>
                  <a:pt x="33972" y="20002"/>
                </a:lnTo>
                <a:lnTo>
                  <a:pt x="47902" y="12700"/>
                </a:lnTo>
                <a:lnTo>
                  <a:pt x="63500" y="10160"/>
                </a:lnTo>
                <a:lnTo>
                  <a:pt x="106070" y="10160"/>
                </a:lnTo>
                <a:lnTo>
                  <a:pt x="97234" y="4980"/>
                </a:lnTo>
                <a:lnTo>
                  <a:pt x="67309" y="0"/>
                </a:lnTo>
                <a:close/>
              </a:path>
            </a:pathLst>
          </a:custGeom>
          <a:solidFill>
            <a:srgbClr val="0000FF"/>
          </a:solidFill>
        </p:spPr>
        <p:txBody>
          <a:bodyPr wrap="square" lIns="0" tIns="0" rIns="0" bIns="0" rtlCol="0"/>
          <a:lstStyle/>
          <a:p>
            <a:endParaRPr sz="1632"/>
          </a:p>
        </p:txBody>
      </p:sp>
      <p:sp>
        <p:nvSpPr>
          <p:cNvPr id="75" name="object 75"/>
          <p:cNvSpPr/>
          <p:nvPr/>
        </p:nvSpPr>
        <p:spPr>
          <a:xfrm>
            <a:off x="5196187" y="3800978"/>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312" y="36730"/>
                </a:lnTo>
                <a:lnTo>
                  <a:pt x="32384" y="32861"/>
                </a:lnTo>
                <a:lnTo>
                  <a:pt x="36552" y="26848"/>
                </a:lnTo>
                <a:lnTo>
                  <a:pt x="38100" y="19050"/>
                </a:lnTo>
                <a:lnTo>
                  <a:pt x="36552" y="11787"/>
                </a:lnTo>
                <a:lnTo>
                  <a:pt x="32385" y="5715"/>
                </a:lnTo>
                <a:lnTo>
                  <a:pt x="26312" y="1547"/>
                </a:lnTo>
                <a:lnTo>
                  <a:pt x="19050" y="0"/>
                </a:lnTo>
                <a:close/>
              </a:path>
            </a:pathLst>
          </a:custGeom>
          <a:solidFill>
            <a:srgbClr val="0000FF"/>
          </a:solidFill>
        </p:spPr>
        <p:txBody>
          <a:bodyPr wrap="square" lIns="0" tIns="0" rIns="0" bIns="0" rtlCol="0"/>
          <a:lstStyle/>
          <a:p>
            <a:endParaRPr sz="1632"/>
          </a:p>
        </p:txBody>
      </p:sp>
      <p:sp>
        <p:nvSpPr>
          <p:cNvPr id="76" name="object 76"/>
          <p:cNvSpPr/>
          <p:nvPr/>
        </p:nvSpPr>
        <p:spPr>
          <a:xfrm>
            <a:off x="5347051" y="3675449"/>
            <a:ext cx="146258" cy="226873"/>
          </a:xfrm>
          <a:custGeom>
            <a:avLst/>
            <a:gdLst/>
            <a:ahLst/>
            <a:cxnLst/>
            <a:rect l="l" t="t" r="r" b="b"/>
            <a:pathLst>
              <a:path w="161289" h="250189">
                <a:moveTo>
                  <a:pt x="82550" y="0"/>
                </a:moveTo>
                <a:lnTo>
                  <a:pt x="77469" y="0"/>
                </a:lnTo>
                <a:lnTo>
                  <a:pt x="68222" y="416"/>
                </a:lnTo>
                <a:lnTo>
                  <a:pt x="55879" y="1428"/>
                </a:lnTo>
                <a:lnTo>
                  <a:pt x="43537" y="2678"/>
                </a:lnTo>
                <a:lnTo>
                  <a:pt x="34289" y="3810"/>
                </a:lnTo>
                <a:lnTo>
                  <a:pt x="27939" y="3810"/>
                </a:lnTo>
                <a:lnTo>
                  <a:pt x="27939" y="15240"/>
                </a:lnTo>
                <a:lnTo>
                  <a:pt x="53339" y="15240"/>
                </a:lnTo>
                <a:lnTo>
                  <a:pt x="53339" y="27940"/>
                </a:lnTo>
                <a:lnTo>
                  <a:pt x="0" y="232410"/>
                </a:lnTo>
                <a:lnTo>
                  <a:pt x="0" y="248920"/>
                </a:lnTo>
                <a:lnTo>
                  <a:pt x="6350" y="250190"/>
                </a:lnTo>
                <a:lnTo>
                  <a:pt x="13969" y="250190"/>
                </a:lnTo>
                <a:lnTo>
                  <a:pt x="31749" y="205740"/>
                </a:lnTo>
                <a:lnTo>
                  <a:pt x="38086" y="180161"/>
                </a:lnTo>
                <a:lnTo>
                  <a:pt x="41910" y="165100"/>
                </a:lnTo>
                <a:lnTo>
                  <a:pt x="82266" y="165100"/>
                </a:lnTo>
                <a:lnTo>
                  <a:pt x="75267" y="162182"/>
                </a:lnTo>
                <a:lnTo>
                  <a:pt x="53339" y="157480"/>
                </a:lnTo>
                <a:lnTo>
                  <a:pt x="59292" y="153670"/>
                </a:lnTo>
                <a:lnTo>
                  <a:pt x="44450" y="153670"/>
                </a:lnTo>
                <a:lnTo>
                  <a:pt x="82550" y="3810"/>
                </a:lnTo>
                <a:lnTo>
                  <a:pt x="82550" y="0"/>
                </a:lnTo>
                <a:close/>
              </a:path>
              <a:path w="161289" h="250189">
                <a:moveTo>
                  <a:pt x="82266" y="165100"/>
                </a:moveTo>
                <a:lnTo>
                  <a:pt x="41910" y="165100"/>
                </a:lnTo>
                <a:lnTo>
                  <a:pt x="53082" y="167005"/>
                </a:lnTo>
                <a:lnTo>
                  <a:pt x="66516" y="171767"/>
                </a:lnTo>
                <a:lnTo>
                  <a:pt x="77807" y="180816"/>
                </a:lnTo>
                <a:lnTo>
                  <a:pt x="82550" y="195580"/>
                </a:lnTo>
                <a:lnTo>
                  <a:pt x="82550" y="203200"/>
                </a:lnTo>
                <a:lnTo>
                  <a:pt x="81279" y="207010"/>
                </a:lnTo>
                <a:lnTo>
                  <a:pt x="81279" y="214630"/>
                </a:lnTo>
                <a:lnTo>
                  <a:pt x="83740" y="229294"/>
                </a:lnTo>
                <a:lnTo>
                  <a:pt x="90487" y="240506"/>
                </a:lnTo>
                <a:lnTo>
                  <a:pt x="100568" y="247669"/>
                </a:lnTo>
                <a:lnTo>
                  <a:pt x="113029" y="250190"/>
                </a:lnTo>
                <a:lnTo>
                  <a:pt x="121165" y="248999"/>
                </a:lnTo>
                <a:lnTo>
                  <a:pt x="128587" y="245427"/>
                </a:lnTo>
                <a:lnTo>
                  <a:pt x="131921" y="242570"/>
                </a:lnTo>
                <a:lnTo>
                  <a:pt x="107950" y="242570"/>
                </a:lnTo>
                <a:lnTo>
                  <a:pt x="102869" y="238760"/>
                </a:lnTo>
                <a:lnTo>
                  <a:pt x="102949" y="219154"/>
                </a:lnTo>
                <a:lnTo>
                  <a:pt x="104139" y="210820"/>
                </a:lnTo>
                <a:lnTo>
                  <a:pt x="105410" y="205740"/>
                </a:lnTo>
                <a:lnTo>
                  <a:pt x="107950" y="200660"/>
                </a:lnTo>
                <a:lnTo>
                  <a:pt x="107950" y="195580"/>
                </a:lnTo>
                <a:lnTo>
                  <a:pt x="103882" y="180161"/>
                </a:lnTo>
                <a:lnTo>
                  <a:pt x="92551" y="169386"/>
                </a:lnTo>
                <a:lnTo>
                  <a:pt x="82266" y="165100"/>
                </a:lnTo>
                <a:close/>
              </a:path>
              <a:path w="161289" h="250189">
                <a:moveTo>
                  <a:pt x="154939" y="191770"/>
                </a:moveTo>
                <a:lnTo>
                  <a:pt x="147319" y="191770"/>
                </a:lnTo>
                <a:lnTo>
                  <a:pt x="147319" y="193040"/>
                </a:lnTo>
                <a:lnTo>
                  <a:pt x="146050" y="198120"/>
                </a:lnTo>
                <a:lnTo>
                  <a:pt x="140017" y="216316"/>
                </a:lnTo>
                <a:lnTo>
                  <a:pt x="133032" y="230346"/>
                </a:lnTo>
                <a:lnTo>
                  <a:pt x="124618" y="239375"/>
                </a:lnTo>
                <a:lnTo>
                  <a:pt x="114300" y="242570"/>
                </a:lnTo>
                <a:lnTo>
                  <a:pt x="131921" y="242570"/>
                </a:lnTo>
                <a:lnTo>
                  <a:pt x="151923" y="207645"/>
                </a:lnTo>
                <a:lnTo>
                  <a:pt x="154939" y="195580"/>
                </a:lnTo>
                <a:lnTo>
                  <a:pt x="154939" y="191770"/>
                </a:lnTo>
                <a:close/>
              </a:path>
              <a:path w="161289" h="250189">
                <a:moveTo>
                  <a:pt x="137160" y="88900"/>
                </a:moveTo>
                <a:lnTo>
                  <a:pt x="85089" y="120650"/>
                </a:lnTo>
                <a:lnTo>
                  <a:pt x="75346" y="130274"/>
                </a:lnTo>
                <a:lnTo>
                  <a:pt x="65246" y="139541"/>
                </a:lnTo>
                <a:lnTo>
                  <a:pt x="54907" y="147617"/>
                </a:lnTo>
                <a:lnTo>
                  <a:pt x="44450" y="153670"/>
                </a:lnTo>
                <a:lnTo>
                  <a:pt x="59292" y="153670"/>
                </a:lnTo>
                <a:lnTo>
                  <a:pt x="98028" y="118685"/>
                </a:lnTo>
                <a:lnTo>
                  <a:pt x="110489" y="107791"/>
                </a:lnTo>
                <a:lnTo>
                  <a:pt x="122951" y="100468"/>
                </a:lnTo>
                <a:lnTo>
                  <a:pt x="135889" y="97790"/>
                </a:lnTo>
                <a:lnTo>
                  <a:pt x="155752" y="97790"/>
                </a:lnTo>
                <a:lnTo>
                  <a:pt x="154939" y="96519"/>
                </a:lnTo>
                <a:lnTo>
                  <a:pt x="147359" y="91043"/>
                </a:lnTo>
                <a:lnTo>
                  <a:pt x="137160" y="88900"/>
                </a:lnTo>
                <a:close/>
              </a:path>
              <a:path w="161289" h="250189">
                <a:moveTo>
                  <a:pt x="155752" y="97790"/>
                </a:moveTo>
                <a:lnTo>
                  <a:pt x="143510" y="97790"/>
                </a:lnTo>
                <a:lnTo>
                  <a:pt x="147319" y="100330"/>
                </a:lnTo>
                <a:lnTo>
                  <a:pt x="147319" y="101600"/>
                </a:lnTo>
                <a:lnTo>
                  <a:pt x="137179" y="104576"/>
                </a:lnTo>
                <a:lnTo>
                  <a:pt x="130968" y="110172"/>
                </a:lnTo>
                <a:lnTo>
                  <a:pt x="127853" y="116244"/>
                </a:lnTo>
                <a:lnTo>
                  <a:pt x="127000" y="120650"/>
                </a:lnTo>
                <a:lnTo>
                  <a:pt x="127000" y="127000"/>
                </a:lnTo>
                <a:lnTo>
                  <a:pt x="132079" y="133350"/>
                </a:lnTo>
                <a:lnTo>
                  <a:pt x="142239" y="133350"/>
                </a:lnTo>
                <a:lnTo>
                  <a:pt x="148967" y="131941"/>
                </a:lnTo>
                <a:lnTo>
                  <a:pt x="155098" y="127793"/>
                </a:lnTo>
                <a:lnTo>
                  <a:pt x="159563" y="121027"/>
                </a:lnTo>
                <a:lnTo>
                  <a:pt x="161289" y="111760"/>
                </a:lnTo>
                <a:lnTo>
                  <a:pt x="159662" y="103901"/>
                </a:lnTo>
                <a:lnTo>
                  <a:pt x="155752" y="97790"/>
                </a:lnTo>
                <a:close/>
              </a:path>
            </a:pathLst>
          </a:custGeom>
          <a:solidFill>
            <a:srgbClr val="0000FF"/>
          </a:solidFill>
        </p:spPr>
        <p:txBody>
          <a:bodyPr wrap="square" lIns="0" tIns="0" rIns="0" bIns="0" rtlCol="0"/>
          <a:lstStyle/>
          <a:p>
            <a:endParaRPr sz="1632"/>
          </a:p>
        </p:txBody>
      </p:sp>
      <p:sp>
        <p:nvSpPr>
          <p:cNvPr id="77" name="object 77"/>
          <p:cNvSpPr/>
          <p:nvPr/>
        </p:nvSpPr>
        <p:spPr>
          <a:xfrm>
            <a:off x="5533617" y="3684663"/>
            <a:ext cx="107102" cy="214205"/>
          </a:xfrm>
          <a:custGeom>
            <a:avLst/>
            <a:gdLst/>
            <a:ahLst/>
            <a:cxnLst/>
            <a:rect l="l" t="t" r="r" b="b"/>
            <a:pathLst>
              <a:path w="118110" h="236220">
                <a:moveTo>
                  <a:pt x="118110" y="224789"/>
                </a:moveTo>
                <a:lnTo>
                  <a:pt x="2539" y="224789"/>
                </a:lnTo>
                <a:lnTo>
                  <a:pt x="2539" y="236220"/>
                </a:lnTo>
                <a:lnTo>
                  <a:pt x="14882" y="235485"/>
                </a:lnTo>
                <a:lnTo>
                  <a:pt x="30797" y="235108"/>
                </a:lnTo>
                <a:lnTo>
                  <a:pt x="118110" y="234950"/>
                </a:lnTo>
                <a:lnTo>
                  <a:pt x="118110" y="224789"/>
                </a:lnTo>
                <a:close/>
              </a:path>
              <a:path w="118110" h="236220">
                <a:moveTo>
                  <a:pt x="118110" y="234950"/>
                </a:moveTo>
                <a:lnTo>
                  <a:pt x="60960" y="234950"/>
                </a:lnTo>
                <a:lnTo>
                  <a:pt x="90487" y="235108"/>
                </a:lnTo>
                <a:lnTo>
                  <a:pt x="106322" y="235485"/>
                </a:lnTo>
                <a:lnTo>
                  <a:pt x="118110" y="236220"/>
                </a:lnTo>
                <a:lnTo>
                  <a:pt x="118110" y="234950"/>
                </a:lnTo>
                <a:close/>
              </a:path>
              <a:path w="118110" h="236220">
                <a:moveTo>
                  <a:pt x="73660" y="24130"/>
                </a:moveTo>
                <a:lnTo>
                  <a:pt x="46989" y="24130"/>
                </a:lnTo>
                <a:lnTo>
                  <a:pt x="46989" y="208280"/>
                </a:lnTo>
                <a:lnTo>
                  <a:pt x="46275" y="216217"/>
                </a:lnTo>
                <a:lnTo>
                  <a:pt x="42227" y="221297"/>
                </a:lnTo>
                <a:lnTo>
                  <a:pt x="31988" y="223996"/>
                </a:lnTo>
                <a:lnTo>
                  <a:pt x="12700" y="224789"/>
                </a:lnTo>
                <a:lnTo>
                  <a:pt x="106679" y="224789"/>
                </a:lnTo>
                <a:lnTo>
                  <a:pt x="88126" y="223996"/>
                </a:lnTo>
                <a:lnTo>
                  <a:pt x="78263" y="221297"/>
                </a:lnTo>
                <a:lnTo>
                  <a:pt x="74354" y="216217"/>
                </a:lnTo>
                <a:lnTo>
                  <a:pt x="73660" y="208280"/>
                </a:lnTo>
                <a:lnTo>
                  <a:pt x="73660" y="24130"/>
                </a:lnTo>
                <a:close/>
              </a:path>
              <a:path w="118110" h="236220">
                <a:moveTo>
                  <a:pt x="73660" y="0"/>
                </a:moveTo>
                <a:lnTo>
                  <a:pt x="66039" y="0"/>
                </a:lnTo>
                <a:lnTo>
                  <a:pt x="47684" y="13215"/>
                </a:lnTo>
                <a:lnTo>
                  <a:pt x="28733" y="20002"/>
                </a:lnTo>
                <a:lnTo>
                  <a:pt x="11926" y="22502"/>
                </a:lnTo>
                <a:lnTo>
                  <a:pt x="0" y="22860"/>
                </a:lnTo>
                <a:lnTo>
                  <a:pt x="0" y="34289"/>
                </a:lnTo>
                <a:lnTo>
                  <a:pt x="7877" y="34131"/>
                </a:lnTo>
                <a:lnTo>
                  <a:pt x="19208" y="33020"/>
                </a:lnTo>
                <a:lnTo>
                  <a:pt x="32682" y="30003"/>
                </a:lnTo>
                <a:lnTo>
                  <a:pt x="46989" y="24130"/>
                </a:lnTo>
                <a:lnTo>
                  <a:pt x="73660" y="24130"/>
                </a:lnTo>
                <a:lnTo>
                  <a:pt x="73660" y="0"/>
                </a:lnTo>
                <a:close/>
              </a:path>
            </a:pathLst>
          </a:custGeom>
          <a:solidFill>
            <a:srgbClr val="0000FF"/>
          </a:solidFill>
        </p:spPr>
        <p:txBody>
          <a:bodyPr wrap="square" lIns="0" tIns="0" rIns="0" bIns="0" rtlCol="0"/>
          <a:lstStyle/>
          <a:p>
            <a:endParaRPr sz="1632"/>
          </a:p>
        </p:txBody>
      </p:sp>
      <p:sp>
        <p:nvSpPr>
          <p:cNvPr id="78" name="object 78"/>
          <p:cNvSpPr/>
          <p:nvPr/>
        </p:nvSpPr>
        <p:spPr>
          <a:xfrm>
            <a:off x="5763945" y="3800978"/>
            <a:ext cx="34549" cy="34549"/>
          </a:xfrm>
          <a:custGeom>
            <a:avLst/>
            <a:gdLst/>
            <a:ahLst/>
            <a:cxnLst/>
            <a:rect l="l" t="t" r="r" b="b"/>
            <a:pathLst>
              <a:path w="38100" h="38100">
                <a:moveTo>
                  <a:pt x="19050" y="0"/>
                </a:moveTo>
                <a:lnTo>
                  <a:pt x="11787" y="1547"/>
                </a:lnTo>
                <a:lnTo>
                  <a:pt x="5714" y="5715"/>
                </a:lnTo>
                <a:lnTo>
                  <a:pt x="1547" y="11787"/>
                </a:lnTo>
                <a:lnTo>
                  <a:pt x="0" y="19050"/>
                </a:lnTo>
                <a:lnTo>
                  <a:pt x="1547" y="26848"/>
                </a:lnTo>
                <a:lnTo>
                  <a:pt x="5714"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0000FF"/>
          </a:solidFill>
        </p:spPr>
        <p:txBody>
          <a:bodyPr wrap="square" lIns="0" tIns="0" rIns="0" bIns="0" rtlCol="0"/>
          <a:lstStyle/>
          <a:p>
            <a:endParaRPr sz="1632"/>
          </a:p>
        </p:txBody>
      </p:sp>
      <p:sp>
        <p:nvSpPr>
          <p:cNvPr id="79" name="object 79"/>
          <p:cNvSpPr/>
          <p:nvPr/>
        </p:nvSpPr>
        <p:spPr>
          <a:xfrm>
            <a:off x="5935538" y="3973149"/>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80" name="object 80"/>
          <p:cNvSpPr/>
          <p:nvPr/>
        </p:nvSpPr>
        <p:spPr>
          <a:xfrm>
            <a:off x="5941873" y="3670844"/>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81" name="object 81"/>
          <p:cNvSpPr/>
          <p:nvPr/>
        </p:nvSpPr>
        <p:spPr>
          <a:xfrm>
            <a:off x="5935538" y="3664510"/>
            <a:ext cx="44914" cy="0"/>
          </a:xfrm>
          <a:custGeom>
            <a:avLst/>
            <a:gdLst/>
            <a:ahLst/>
            <a:cxnLst/>
            <a:rect l="l" t="t" r="r" b="b"/>
            <a:pathLst>
              <a:path w="49529">
                <a:moveTo>
                  <a:pt x="0" y="0"/>
                </a:moveTo>
                <a:lnTo>
                  <a:pt x="49529" y="0"/>
                </a:lnTo>
              </a:path>
            </a:pathLst>
          </a:custGeom>
          <a:ln w="13970">
            <a:solidFill>
              <a:srgbClr val="0000FF"/>
            </a:solidFill>
          </a:ln>
        </p:spPr>
        <p:txBody>
          <a:bodyPr wrap="square" lIns="0" tIns="0" rIns="0" bIns="0" rtlCol="0"/>
          <a:lstStyle/>
          <a:p>
            <a:endParaRPr sz="1632"/>
          </a:p>
        </p:txBody>
      </p:sp>
      <p:sp>
        <p:nvSpPr>
          <p:cNvPr id="82" name="object 82"/>
          <p:cNvSpPr/>
          <p:nvPr/>
        </p:nvSpPr>
        <p:spPr>
          <a:xfrm>
            <a:off x="5995423" y="3757217"/>
            <a:ext cx="161229" cy="146258"/>
          </a:xfrm>
          <a:custGeom>
            <a:avLst/>
            <a:gdLst/>
            <a:ahLst/>
            <a:cxnLst/>
            <a:rect l="l" t="t" r="r" b="b"/>
            <a:pathLst>
              <a:path w="177800" h="161289">
                <a:moveTo>
                  <a:pt x="25400" y="116839"/>
                </a:moveTo>
                <a:lnTo>
                  <a:pt x="19050" y="116839"/>
                </a:lnTo>
                <a:lnTo>
                  <a:pt x="11787" y="118586"/>
                </a:lnTo>
                <a:lnTo>
                  <a:pt x="5715" y="123189"/>
                </a:lnTo>
                <a:lnTo>
                  <a:pt x="1547" y="129698"/>
                </a:lnTo>
                <a:lnTo>
                  <a:pt x="0" y="137160"/>
                </a:lnTo>
                <a:lnTo>
                  <a:pt x="3016" y="147895"/>
                </a:lnTo>
                <a:lnTo>
                  <a:pt x="10794" y="155416"/>
                </a:lnTo>
                <a:lnTo>
                  <a:pt x="21431" y="159841"/>
                </a:lnTo>
                <a:lnTo>
                  <a:pt x="33020" y="161289"/>
                </a:lnTo>
                <a:lnTo>
                  <a:pt x="48974" y="157281"/>
                </a:lnTo>
                <a:lnTo>
                  <a:pt x="55296" y="152400"/>
                </a:lnTo>
                <a:lnTo>
                  <a:pt x="22859" y="152400"/>
                </a:lnTo>
                <a:lnTo>
                  <a:pt x="16509" y="148589"/>
                </a:lnTo>
                <a:lnTo>
                  <a:pt x="25400" y="146050"/>
                </a:lnTo>
                <a:lnTo>
                  <a:pt x="33020" y="139700"/>
                </a:lnTo>
                <a:lnTo>
                  <a:pt x="33020" y="119379"/>
                </a:lnTo>
                <a:lnTo>
                  <a:pt x="25400" y="116839"/>
                </a:lnTo>
                <a:close/>
              </a:path>
              <a:path w="177800" h="161289">
                <a:moveTo>
                  <a:pt x="91871" y="133350"/>
                </a:moveTo>
                <a:lnTo>
                  <a:pt x="71120" y="133350"/>
                </a:lnTo>
                <a:lnTo>
                  <a:pt x="76200" y="143073"/>
                </a:lnTo>
                <a:lnTo>
                  <a:pt x="84137" y="152082"/>
                </a:lnTo>
                <a:lnTo>
                  <a:pt x="95408" y="158710"/>
                </a:lnTo>
                <a:lnTo>
                  <a:pt x="110489" y="161289"/>
                </a:lnTo>
                <a:lnTo>
                  <a:pt x="134223" y="154007"/>
                </a:lnTo>
                <a:lnTo>
                  <a:pt x="135912" y="152400"/>
                </a:lnTo>
                <a:lnTo>
                  <a:pt x="110489" y="152400"/>
                </a:lnTo>
                <a:lnTo>
                  <a:pt x="101619" y="150614"/>
                </a:lnTo>
                <a:lnTo>
                  <a:pt x="95726" y="145732"/>
                </a:lnTo>
                <a:lnTo>
                  <a:pt x="92452" y="138469"/>
                </a:lnTo>
                <a:lnTo>
                  <a:pt x="91871" y="133350"/>
                </a:lnTo>
                <a:close/>
              </a:path>
              <a:path w="177800" h="161289">
                <a:moveTo>
                  <a:pt x="91741" y="7620"/>
                </a:moveTo>
                <a:lnTo>
                  <a:pt x="67309" y="7620"/>
                </a:lnTo>
                <a:lnTo>
                  <a:pt x="73501" y="8334"/>
                </a:lnTo>
                <a:lnTo>
                  <a:pt x="79692" y="11429"/>
                </a:lnTo>
                <a:lnTo>
                  <a:pt x="84454" y="18335"/>
                </a:lnTo>
                <a:lnTo>
                  <a:pt x="86359" y="30479"/>
                </a:lnTo>
                <a:lnTo>
                  <a:pt x="85347" y="41652"/>
                </a:lnTo>
                <a:lnTo>
                  <a:pt x="76180" y="83522"/>
                </a:lnTo>
                <a:lnTo>
                  <a:pt x="62150" y="131504"/>
                </a:lnTo>
                <a:lnTo>
                  <a:pt x="34289" y="152400"/>
                </a:lnTo>
                <a:lnTo>
                  <a:pt x="55296" y="152400"/>
                </a:lnTo>
                <a:lnTo>
                  <a:pt x="60642" y="148272"/>
                </a:lnTo>
                <a:lnTo>
                  <a:pt x="68024" y="138787"/>
                </a:lnTo>
                <a:lnTo>
                  <a:pt x="71120" y="133350"/>
                </a:lnTo>
                <a:lnTo>
                  <a:pt x="91871" y="133350"/>
                </a:lnTo>
                <a:lnTo>
                  <a:pt x="91439" y="129539"/>
                </a:lnTo>
                <a:lnTo>
                  <a:pt x="91697" y="123686"/>
                </a:lnTo>
                <a:lnTo>
                  <a:pt x="92581" y="116839"/>
                </a:lnTo>
                <a:lnTo>
                  <a:pt x="94118" y="108644"/>
                </a:lnTo>
                <a:lnTo>
                  <a:pt x="96520" y="97789"/>
                </a:lnTo>
                <a:lnTo>
                  <a:pt x="109220" y="48260"/>
                </a:lnTo>
                <a:lnTo>
                  <a:pt x="111720" y="38159"/>
                </a:lnTo>
                <a:lnTo>
                  <a:pt x="116867" y="26670"/>
                </a:lnTo>
                <a:lnTo>
                  <a:pt x="106679" y="26670"/>
                </a:lnTo>
                <a:lnTo>
                  <a:pt x="98405" y="12858"/>
                </a:lnTo>
                <a:lnTo>
                  <a:pt x="91741" y="7620"/>
                </a:lnTo>
                <a:close/>
              </a:path>
              <a:path w="177800" h="161289">
                <a:moveTo>
                  <a:pt x="166370" y="102870"/>
                </a:moveTo>
                <a:lnTo>
                  <a:pt x="158750" y="102870"/>
                </a:lnTo>
                <a:lnTo>
                  <a:pt x="158750" y="104139"/>
                </a:lnTo>
                <a:lnTo>
                  <a:pt x="157479" y="106679"/>
                </a:lnTo>
                <a:lnTo>
                  <a:pt x="146923" y="129897"/>
                </a:lnTo>
                <a:lnTo>
                  <a:pt x="133985" y="143827"/>
                </a:lnTo>
                <a:lnTo>
                  <a:pt x="121046" y="150614"/>
                </a:lnTo>
                <a:lnTo>
                  <a:pt x="110489" y="152400"/>
                </a:lnTo>
                <a:lnTo>
                  <a:pt x="135912" y="152400"/>
                </a:lnTo>
                <a:lnTo>
                  <a:pt x="151765" y="137318"/>
                </a:lnTo>
                <a:lnTo>
                  <a:pt x="162639" y="118963"/>
                </a:lnTo>
                <a:lnTo>
                  <a:pt x="166370" y="106679"/>
                </a:lnTo>
                <a:lnTo>
                  <a:pt x="166370" y="102870"/>
                </a:lnTo>
                <a:close/>
              </a:path>
              <a:path w="177800" h="161289">
                <a:moveTo>
                  <a:pt x="68579" y="0"/>
                </a:moveTo>
                <a:lnTo>
                  <a:pt x="44112" y="7262"/>
                </a:lnTo>
                <a:lnTo>
                  <a:pt x="26193" y="23812"/>
                </a:lnTo>
                <a:lnTo>
                  <a:pt x="15180" y="41790"/>
                </a:lnTo>
                <a:lnTo>
                  <a:pt x="11429" y="53339"/>
                </a:lnTo>
                <a:lnTo>
                  <a:pt x="11429" y="57150"/>
                </a:lnTo>
                <a:lnTo>
                  <a:pt x="19050" y="57150"/>
                </a:lnTo>
                <a:lnTo>
                  <a:pt x="20320" y="53339"/>
                </a:lnTo>
                <a:lnTo>
                  <a:pt x="31412" y="30658"/>
                </a:lnTo>
                <a:lnTo>
                  <a:pt x="44291" y="16668"/>
                </a:lnTo>
                <a:lnTo>
                  <a:pt x="56931" y="9584"/>
                </a:lnTo>
                <a:lnTo>
                  <a:pt x="67309" y="7620"/>
                </a:lnTo>
                <a:lnTo>
                  <a:pt x="91741" y="7620"/>
                </a:lnTo>
                <a:lnTo>
                  <a:pt x="88106" y="4762"/>
                </a:lnTo>
                <a:lnTo>
                  <a:pt x="77569" y="952"/>
                </a:lnTo>
                <a:lnTo>
                  <a:pt x="68579" y="0"/>
                </a:lnTo>
                <a:close/>
              </a:path>
              <a:path w="177800" h="161289">
                <a:moveTo>
                  <a:pt x="169001" y="7620"/>
                </a:moveTo>
                <a:lnTo>
                  <a:pt x="153670" y="7620"/>
                </a:lnTo>
                <a:lnTo>
                  <a:pt x="161289" y="11429"/>
                </a:lnTo>
                <a:lnTo>
                  <a:pt x="152400" y="13970"/>
                </a:lnTo>
                <a:lnTo>
                  <a:pt x="144779" y="22860"/>
                </a:lnTo>
                <a:lnTo>
                  <a:pt x="144779" y="36829"/>
                </a:lnTo>
                <a:lnTo>
                  <a:pt x="148589" y="43179"/>
                </a:lnTo>
                <a:lnTo>
                  <a:pt x="158750" y="43179"/>
                </a:lnTo>
                <a:lnTo>
                  <a:pt x="164941" y="41969"/>
                </a:lnTo>
                <a:lnTo>
                  <a:pt x="171132" y="38258"/>
                </a:lnTo>
                <a:lnTo>
                  <a:pt x="175894" y="31928"/>
                </a:lnTo>
                <a:lnTo>
                  <a:pt x="177800" y="22860"/>
                </a:lnTo>
                <a:lnTo>
                  <a:pt x="174228" y="11787"/>
                </a:lnTo>
                <a:lnTo>
                  <a:pt x="169001" y="7620"/>
                </a:lnTo>
                <a:close/>
              </a:path>
              <a:path w="177800" h="161289">
                <a:moveTo>
                  <a:pt x="143509" y="0"/>
                </a:moveTo>
                <a:lnTo>
                  <a:pt x="130254" y="3095"/>
                </a:lnTo>
                <a:lnTo>
                  <a:pt x="119379" y="10477"/>
                </a:lnTo>
                <a:lnTo>
                  <a:pt x="111363" y="19288"/>
                </a:lnTo>
                <a:lnTo>
                  <a:pt x="106679" y="26670"/>
                </a:lnTo>
                <a:lnTo>
                  <a:pt x="116867" y="26670"/>
                </a:lnTo>
                <a:lnTo>
                  <a:pt x="117792" y="24606"/>
                </a:lnTo>
                <a:lnTo>
                  <a:pt x="128150" y="12719"/>
                </a:lnTo>
                <a:lnTo>
                  <a:pt x="143509" y="7620"/>
                </a:lnTo>
                <a:lnTo>
                  <a:pt x="169001" y="7620"/>
                </a:lnTo>
                <a:lnTo>
                  <a:pt x="165417" y="4762"/>
                </a:lnTo>
                <a:lnTo>
                  <a:pt x="154225" y="1071"/>
                </a:lnTo>
                <a:lnTo>
                  <a:pt x="143509" y="0"/>
                </a:lnTo>
                <a:close/>
              </a:path>
            </a:pathLst>
          </a:custGeom>
          <a:solidFill>
            <a:srgbClr val="0000FF"/>
          </a:solidFill>
        </p:spPr>
        <p:txBody>
          <a:bodyPr wrap="square" lIns="0" tIns="0" rIns="0" bIns="0" rtlCol="0"/>
          <a:lstStyle/>
          <a:p>
            <a:endParaRPr sz="1632"/>
          </a:p>
        </p:txBody>
      </p:sp>
      <p:sp>
        <p:nvSpPr>
          <p:cNvPr id="83" name="object 83"/>
          <p:cNvSpPr/>
          <p:nvPr/>
        </p:nvSpPr>
        <p:spPr>
          <a:xfrm>
            <a:off x="6176230" y="3973149"/>
            <a:ext cx="44914" cy="0"/>
          </a:xfrm>
          <a:custGeom>
            <a:avLst/>
            <a:gdLst/>
            <a:ahLst/>
            <a:cxnLst/>
            <a:rect l="l" t="t" r="r" b="b"/>
            <a:pathLst>
              <a:path w="49529">
                <a:moveTo>
                  <a:pt x="0" y="0"/>
                </a:moveTo>
                <a:lnTo>
                  <a:pt x="49530" y="0"/>
                </a:lnTo>
              </a:path>
            </a:pathLst>
          </a:custGeom>
          <a:ln w="13969">
            <a:solidFill>
              <a:srgbClr val="0000FF"/>
            </a:solidFill>
          </a:ln>
        </p:spPr>
        <p:txBody>
          <a:bodyPr wrap="square" lIns="0" tIns="0" rIns="0" bIns="0" rtlCol="0"/>
          <a:lstStyle/>
          <a:p>
            <a:endParaRPr sz="1632"/>
          </a:p>
        </p:txBody>
      </p:sp>
      <p:sp>
        <p:nvSpPr>
          <p:cNvPr id="84" name="object 84"/>
          <p:cNvSpPr/>
          <p:nvPr/>
        </p:nvSpPr>
        <p:spPr>
          <a:xfrm>
            <a:off x="6214811" y="3670844"/>
            <a:ext cx="0" cy="295971"/>
          </a:xfrm>
          <a:custGeom>
            <a:avLst/>
            <a:gdLst/>
            <a:ahLst/>
            <a:cxnLst/>
            <a:rect l="l" t="t" r="r" b="b"/>
            <a:pathLst>
              <a:path h="326389">
                <a:moveTo>
                  <a:pt x="0" y="0"/>
                </a:moveTo>
                <a:lnTo>
                  <a:pt x="0" y="326389"/>
                </a:lnTo>
              </a:path>
            </a:pathLst>
          </a:custGeom>
          <a:ln w="13970">
            <a:solidFill>
              <a:srgbClr val="0000FF"/>
            </a:solidFill>
          </a:ln>
        </p:spPr>
        <p:txBody>
          <a:bodyPr wrap="square" lIns="0" tIns="0" rIns="0" bIns="0" rtlCol="0"/>
          <a:lstStyle/>
          <a:p>
            <a:endParaRPr sz="1632"/>
          </a:p>
        </p:txBody>
      </p:sp>
      <p:sp>
        <p:nvSpPr>
          <p:cNvPr id="85" name="object 85"/>
          <p:cNvSpPr/>
          <p:nvPr/>
        </p:nvSpPr>
        <p:spPr>
          <a:xfrm>
            <a:off x="6176230" y="3664510"/>
            <a:ext cx="44914" cy="0"/>
          </a:xfrm>
          <a:custGeom>
            <a:avLst/>
            <a:gdLst/>
            <a:ahLst/>
            <a:cxnLst/>
            <a:rect l="l" t="t" r="r" b="b"/>
            <a:pathLst>
              <a:path w="49529">
                <a:moveTo>
                  <a:pt x="0" y="0"/>
                </a:moveTo>
                <a:lnTo>
                  <a:pt x="49530" y="0"/>
                </a:lnTo>
              </a:path>
            </a:pathLst>
          </a:custGeom>
          <a:ln w="13970">
            <a:solidFill>
              <a:srgbClr val="0000FF"/>
            </a:solidFill>
          </a:ln>
        </p:spPr>
        <p:txBody>
          <a:bodyPr wrap="square" lIns="0" tIns="0" rIns="0" bIns="0" rtlCol="0"/>
          <a:lstStyle/>
          <a:p>
            <a:endParaRPr sz="1632"/>
          </a:p>
        </p:txBody>
      </p:sp>
      <p:sp>
        <p:nvSpPr>
          <p:cNvPr id="86" name="object 86"/>
          <p:cNvSpPr/>
          <p:nvPr/>
        </p:nvSpPr>
        <p:spPr>
          <a:xfrm>
            <a:off x="6271816" y="3616716"/>
            <a:ext cx="101344" cy="149713"/>
          </a:xfrm>
          <a:custGeom>
            <a:avLst/>
            <a:gdLst/>
            <a:ahLst/>
            <a:cxnLst/>
            <a:rect l="l" t="t" r="r" b="b"/>
            <a:pathLst>
              <a:path w="111759" h="165100">
                <a:moveTo>
                  <a:pt x="86456" y="8889"/>
                </a:moveTo>
                <a:lnTo>
                  <a:pt x="48259" y="8889"/>
                </a:lnTo>
                <a:lnTo>
                  <a:pt x="65127" y="12184"/>
                </a:lnTo>
                <a:lnTo>
                  <a:pt x="77469" y="20954"/>
                </a:lnTo>
                <a:lnTo>
                  <a:pt x="85050" y="33535"/>
                </a:lnTo>
                <a:lnTo>
                  <a:pt x="87629" y="48260"/>
                </a:lnTo>
                <a:lnTo>
                  <a:pt x="84931" y="64194"/>
                </a:lnTo>
                <a:lnTo>
                  <a:pt x="78422" y="77628"/>
                </a:lnTo>
                <a:lnTo>
                  <a:pt x="70485" y="88443"/>
                </a:lnTo>
                <a:lnTo>
                  <a:pt x="63500" y="96519"/>
                </a:lnTo>
                <a:lnTo>
                  <a:pt x="2539" y="156210"/>
                </a:lnTo>
                <a:lnTo>
                  <a:pt x="0" y="158750"/>
                </a:lnTo>
                <a:lnTo>
                  <a:pt x="0" y="165100"/>
                </a:lnTo>
                <a:lnTo>
                  <a:pt x="104139" y="165100"/>
                </a:lnTo>
                <a:lnTo>
                  <a:pt x="107738" y="143510"/>
                </a:lnTo>
                <a:lnTo>
                  <a:pt x="25400" y="143510"/>
                </a:lnTo>
                <a:lnTo>
                  <a:pt x="42247" y="129123"/>
                </a:lnTo>
                <a:lnTo>
                  <a:pt x="54451" y="118903"/>
                </a:lnTo>
                <a:lnTo>
                  <a:pt x="64512" y="110827"/>
                </a:lnTo>
                <a:lnTo>
                  <a:pt x="74929" y="102869"/>
                </a:lnTo>
                <a:lnTo>
                  <a:pt x="88721" y="91301"/>
                </a:lnTo>
                <a:lnTo>
                  <a:pt x="100488" y="78898"/>
                </a:lnTo>
                <a:lnTo>
                  <a:pt x="108684" y="64829"/>
                </a:lnTo>
                <a:lnTo>
                  <a:pt x="111759" y="48260"/>
                </a:lnTo>
                <a:lnTo>
                  <a:pt x="106918" y="27860"/>
                </a:lnTo>
                <a:lnTo>
                  <a:pt x="93979" y="12700"/>
                </a:lnTo>
                <a:lnTo>
                  <a:pt x="86456" y="8889"/>
                </a:lnTo>
                <a:close/>
              </a:path>
              <a:path w="111759" h="165100">
                <a:moveTo>
                  <a:pt x="111759" y="119379"/>
                </a:moveTo>
                <a:lnTo>
                  <a:pt x="102870" y="119379"/>
                </a:lnTo>
                <a:lnTo>
                  <a:pt x="102870" y="125729"/>
                </a:lnTo>
                <a:lnTo>
                  <a:pt x="99059" y="139700"/>
                </a:lnTo>
                <a:lnTo>
                  <a:pt x="96520" y="143510"/>
                </a:lnTo>
                <a:lnTo>
                  <a:pt x="107738" y="143510"/>
                </a:lnTo>
                <a:lnTo>
                  <a:pt x="111759" y="119379"/>
                </a:lnTo>
                <a:close/>
              </a:path>
              <a:path w="111759" h="165100">
                <a:moveTo>
                  <a:pt x="53339" y="0"/>
                </a:moveTo>
                <a:lnTo>
                  <a:pt x="31611" y="3909"/>
                </a:lnTo>
                <a:lnTo>
                  <a:pt x="14763" y="14128"/>
                </a:lnTo>
                <a:lnTo>
                  <a:pt x="3869" y="28396"/>
                </a:lnTo>
                <a:lnTo>
                  <a:pt x="0" y="44450"/>
                </a:lnTo>
                <a:lnTo>
                  <a:pt x="0" y="57150"/>
                </a:lnTo>
                <a:lnTo>
                  <a:pt x="11429" y="58419"/>
                </a:lnTo>
                <a:lnTo>
                  <a:pt x="20320" y="58419"/>
                </a:lnTo>
                <a:lnTo>
                  <a:pt x="26670" y="54610"/>
                </a:lnTo>
                <a:lnTo>
                  <a:pt x="26670" y="41910"/>
                </a:lnTo>
                <a:lnTo>
                  <a:pt x="25400" y="31750"/>
                </a:lnTo>
                <a:lnTo>
                  <a:pt x="12700" y="31750"/>
                </a:lnTo>
                <a:lnTo>
                  <a:pt x="19863" y="20677"/>
                </a:lnTo>
                <a:lnTo>
                  <a:pt x="29051" y="13652"/>
                </a:lnTo>
                <a:lnTo>
                  <a:pt x="38953" y="9961"/>
                </a:lnTo>
                <a:lnTo>
                  <a:pt x="48259" y="8889"/>
                </a:lnTo>
                <a:lnTo>
                  <a:pt x="86456" y="8889"/>
                </a:lnTo>
                <a:lnTo>
                  <a:pt x="75326" y="3254"/>
                </a:lnTo>
                <a:lnTo>
                  <a:pt x="53339" y="0"/>
                </a:lnTo>
                <a:close/>
              </a:path>
            </a:pathLst>
          </a:custGeom>
          <a:solidFill>
            <a:srgbClr val="0000FF"/>
          </a:solidFill>
        </p:spPr>
        <p:txBody>
          <a:bodyPr wrap="square" lIns="0" tIns="0" rIns="0" bIns="0" rtlCol="0"/>
          <a:lstStyle/>
          <a:p>
            <a:endParaRPr sz="1632"/>
          </a:p>
        </p:txBody>
      </p:sp>
      <p:sp>
        <p:nvSpPr>
          <p:cNvPr id="87" name="object 87"/>
          <p:cNvSpPr/>
          <p:nvPr/>
        </p:nvSpPr>
        <p:spPr>
          <a:xfrm>
            <a:off x="6424984" y="3711151"/>
            <a:ext cx="215356" cy="214205"/>
          </a:xfrm>
          <a:custGeom>
            <a:avLst/>
            <a:gdLst/>
            <a:ahLst/>
            <a:cxnLst/>
            <a:rect l="l" t="t" r="r" b="b"/>
            <a:pathLst>
              <a:path w="237490" h="236220">
                <a:moveTo>
                  <a:pt x="125729" y="125729"/>
                </a:moveTo>
                <a:lnTo>
                  <a:pt x="110490" y="125729"/>
                </a:lnTo>
                <a:lnTo>
                  <a:pt x="110490" y="236219"/>
                </a:lnTo>
                <a:lnTo>
                  <a:pt x="125729" y="236219"/>
                </a:lnTo>
                <a:lnTo>
                  <a:pt x="125729" y="125729"/>
                </a:lnTo>
                <a:close/>
              </a:path>
              <a:path w="237490" h="236220">
                <a:moveTo>
                  <a:pt x="229870" y="110489"/>
                </a:moveTo>
                <a:lnTo>
                  <a:pt x="0" y="110489"/>
                </a:lnTo>
                <a:lnTo>
                  <a:pt x="0" y="125729"/>
                </a:lnTo>
                <a:lnTo>
                  <a:pt x="237490" y="125729"/>
                </a:lnTo>
                <a:lnTo>
                  <a:pt x="237490" y="111760"/>
                </a:lnTo>
                <a:lnTo>
                  <a:pt x="229870" y="110489"/>
                </a:lnTo>
                <a:close/>
              </a:path>
              <a:path w="237490" h="236220">
                <a:moveTo>
                  <a:pt x="125729" y="0"/>
                </a:moveTo>
                <a:lnTo>
                  <a:pt x="110490" y="0"/>
                </a:lnTo>
                <a:lnTo>
                  <a:pt x="110490" y="110489"/>
                </a:lnTo>
                <a:lnTo>
                  <a:pt x="125729" y="110489"/>
                </a:lnTo>
                <a:lnTo>
                  <a:pt x="125729" y="0"/>
                </a:lnTo>
                <a:close/>
              </a:path>
            </a:pathLst>
          </a:custGeom>
          <a:solidFill>
            <a:srgbClr val="FF0000"/>
          </a:solidFill>
        </p:spPr>
        <p:txBody>
          <a:bodyPr wrap="square" lIns="0" tIns="0" rIns="0" bIns="0" rtlCol="0"/>
          <a:lstStyle/>
          <a:p>
            <a:endParaRPr sz="1632"/>
          </a:p>
        </p:txBody>
      </p:sp>
      <p:sp>
        <p:nvSpPr>
          <p:cNvPr id="88" name="object 88"/>
          <p:cNvSpPr/>
          <p:nvPr/>
        </p:nvSpPr>
        <p:spPr>
          <a:xfrm>
            <a:off x="6671434" y="3684663"/>
            <a:ext cx="128983" cy="214205"/>
          </a:xfrm>
          <a:custGeom>
            <a:avLst/>
            <a:gdLst/>
            <a:ahLst/>
            <a:cxnLst/>
            <a:rect l="l" t="t" r="r" b="b"/>
            <a:pathLst>
              <a:path w="142240" h="236220">
                <a:moveTo>
                  <a:pt x="106070" y="10160"/>
                </a:moveTo>
                <a:lnTo>
                  <a:pt x="63500" y="10160"/>
                </a:lnTo>
                <a:lnTo>
                  <a:pt x="84236" y="15160"/>
                </a:lnTo>
                <a:lnTo>
                  <a:pt x="98901" y="28257"/>
                </a:lnTo>
                <a:lnTo>
                  <a:pt x="107612" y="46593"/>
                </a:lnTo>
                <a:lnTo>
                  <a:pt x="110490" y="67310"/>
                </a:lnTo>
                <a:lnTo>
                  <a:pt x="107414" y="89634"/>
                </a:lnTo>
                <a:lnTo>
                  <a:pt x="87451" y="129996"/>
                </a:lnTo>
                <a:lnTo>
                  <a:pt x="5080" y="223520"/>
                </a:lnTo>
                <a:lnTo>
                  <a:pt x="0" y="227330"/>
                </a:lnTo>
                <a:lnTo>
                  <a:pt x="0" y="236220"/>
                </a:lnTo>
                <a:lnTo>
                  <a:pt x="132080" y="236220"/>
                </a:lnTo>
                <a:lnTo>
                  <a:pt x="136525" y="209550"/>
                </a:lnTo>
                <a:lnTo>
                  <a:pt x="27940" y="209550"/>
                </a:lnTo>
                <a:lnTo>
                  <a:pt x="66040" y="172720"/>
                </a:lnTo>
                <a:lnTo>
                  <a:pt x="101520" y="140533"/>
                </a:lnTo>
                <a:lnTo>
                  <a:pt x="125095" y="115252"/>
                </a:lnTo>
                <a:lnTo>
                  <a:pt x="138191" y="92352"/>
                </a:lnTo>
                <a:lnTo>
                  <a:pt x="142240" y="67310"/>
                </a:lnTo>
                <a:lnTo>
                  <a:pt x="136604" y="40183"/>
                </a:lnTo>
                <a:lnTo>
                  <a:pt x="120967" y="18891"/>
                </a:lnTo>
                <a:lnTo>
                  <a:pt x="106070" y="10160"/>
                </a:lnTo>
                <a:close/>
              </a:path>
              <a:path w="142240" h="236220">
                <a:moveTo>
                  <a:pt x="142240" y="175260"/>
                </a:moveTo>
                <a:lnTo>
                  <a:pt x="133350" y="175260"/>
                </a:lnTo>
                <a:lnTo>
                  <a:pt x="132179" y="183594"/>
                </a:lnTo>
                <a:lnTo>
                  <a:pt x="130651" y="192405"/>
                </a:lnTo>
                <a:lnTo>
                  <a:pt x="92710" y="209550"/>
                </a:lnTo>
                <a:lnTo>
                  <a:pt x="136525" y="209550"/>
                </a:lnTo>
                <a:lnTo>
                  <a:pt x="142240" y="175260"/>
                </a:lnTo>
                <a:close/>
              </a:path>
              <a:path w="142240" h="236220">
                <a:moveTo>
                  <a:pt x="67310" y="0"/>
                </a:moveTo>
                <a:lnTo>
                  <a:pt x="39647" y="5457"/>
                </a:lnTo>
                <a:lnTo>
                  <a:pt x="18415" y="19843"/>
                </a:lnTo>
                <a:lnTo>
                  <a:pt x="4802" y="40183"/>
                </a:lnTo>
                <a:lnTo>
                  <a:pt x="0" y="63500"/>
                </a:lnTo>
                <a:lnTo>
                  <a:pt x="2976" y="75247"/>
                </a:lnTo>
                <a:lnTo>
                  <a:pt x="9525" y="81280"/>
                </a:lnTo>
                <a:lnTo>
                  <a:pt x="16073" y="83502"/>
                </a:lnTo>
                <a:lnTo>
                  <a:pt x="19050" y="83820"/>
                </a:lnTo>
                <a:lnTo>
                  <a:pt x="24705" y="82807"/>
                </a:lnTo>
                <a:lnTo>
                  <a:pt x="15240" y="46989"/>
                </a:lnTo>
                <a:lnTo>
                  <a:pt x="22959" y="31591"/>
                </a:lnTo>
                <a:lnTo>
                  <a:pt x="34131" y="20002"/>
                </a:lnTo>
                <a:lnTo>
                  <a:pt x="47922" y="12700"/>
                </a:lnTo>
                <a:lnTo>
                  <a:pt x="63500" y="10160"/>
                </a:lnTo>
                <a:lnTo>
                  <a:pt x="106070" y="10160"/>
                </a:lnTo>
                <a:lnTo>
                  <a:pt x="97234" y="4980"/>
                </a:lnTo>
                <a:lnTo>
                  <a:pt x="67310" y="0"/>
                </a:lnTo>
                <a:close/>
              </a:path>
            </a:pathLst>
          </a:custGeom>
          <a:solidFill>
            <a:srgbClr val="FF0000"/>
          </a:solidFill>
        </p:spPr>
        <p:txBody>
          <a:bodyPr wrap="square" lIns="0" tIns="0" rIns="0" bIns="0" rtlCol="0"/>
          <a:lstStyle/>
          <a:p>
            <a:endParaRPr sz="1632"/>
          </a:p>
        </p:txBody>
      </p:sp>
      <p:sp>
        <p:nvSpPr>
          <p:cNvPr id="89" name="object 89"/>
          <p:cNvSpPr/>
          <p:nvPr/>
        </p:nvSpPr>
        <p:spPr>
          <a:xfrm>
            <a:off x="6914430" y="3800978"/>
            <a:ext cx="34549" cy="34549"/>
          </a:xfrm>
          <a:custGeom>
            <a:avLst/>
            <a:gdLst/>
            <a:ahLst/>
            <a:cxnLst/>
            <a:rect l="l" t="t" r="r" b="b"/>
            <a:pathLst>
              <a:path w="38100" h="38100">
                <a:moveTo>
                  <a:pt x="19050" y="0"/>
                </a:moveTo>
                <a:lnTo>
                  <a:pt x="11787" y="1547"/>
                </a:lnTo>
                <a:lnTo>
                  <a:pt x="5715" y="5715"/>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FF0000"/>
          </a:solidFill>
        </p:spPr>
        <p:txBody>
          <a:bodyPr wrap="square" lIns="0" tIns="0" rIns="0" bIns="0" rtlCol="0"/>
          <a:lstStyle/>
          <a:p>
            <a:endParaRPr sz="1632"/>
          </a:p>
        </p:txBody>
      </p:sp>
      <p:sp>
        <p:nvSpPr>
          <p:cNvPr id="90" name="object 90"/>
          <p:cNvSpPr/>
          <p:nvPr/>
        </p:nvSpPr>
        <p:spPr>
          <a:xfrm>
            <a:off x="7065295" y="3675449"/>
            <a:ext cx="146258" cy="226873"/>
          </a:xfrm>
          <a:custGeom>
            <a:avLst/>
            <a:gdLst/>
            <a:ahLst/>
            <a:cxnLst/>
            <a:rect l="l" t="t" r="r" b="b"/>
            <a:pathLst>
              <a:path w="161290" h="250189">
                <a:moveTo>
                  <a:pt x="82550" y="0"/>
                </a:moveTo>
                <a:lnTo>
                  <a:pt x="77470" y="0"/>
                </a:lnTo>
                <a:lnTo>
                  <a:pt x="68222" y="416"/>
                </a:lnTo>
                <a:lnTo>
                  <a:pt x="55880" y="1428"/>
                </a:lnTo>
                <a:lnTo>
                  <a:pt x="43537" y="2678"/>
                </a:lnTo>
                <a:lnTo>
                  <a:pt x="34290" y="3810"/>
                </a:lnTo>
                <a:lnTo>
                  <a:pt x="27940" y="3810"/>
                </a:lnTo>
                <a:lnTo>
                  <a:pt x="27940" y="15240"/>
                </a:lnTo>
                <a:lnTo>
                  <a:pt x="53340" y="15240"/>
                </a:lnTo>
                <a:lnTo>
                  <a:pt x="54609" y="16510"/>
                </a:lnTo>
                <a:lnTo>
                  <a:pt x="54609" y="20320"/>
                </a:lnTo>
                <a:lnTo>
                  <a:pt x="53340" y="27940"/>
                </a:lnTo>
                <a:lnTo>
                  <a:pt x="1270" y="232410"/>
                </a:lnTo>
                <a:lnTo>
                  <a:pt x="0" y="237490"/>
                </a:lnTo>
                <a:lnTo>
                  <a:pt x="0" y="248920"/>
                </a:lnTo>
                <a:lnTo>
                  <a:pt x="6350" y="250190"/>
                </a:lnTo>
                <a:lnTo>
                  <a:pt x="15240" y="250190"/>
                </a:lnTo>
                <a:lnTo>
                  <a:pt x="20320" y="247650"/>
                </a:lnTo>
                <a:lnTo>
                  <a:pt x="21590" y="242570"/>
                </a:lnTo>
                <a:lnTo>
                  <a:pt x="25479" y="230108"/>
                </a:lnTo>
                <a:lnTo>
                  <a:pt x="31750" y="205740"/>
                </a:lnTo>
                <a:lnTo>
                  <a:pt x="38086" y="180161"/>
                </a:lnTo>
                <a:lnTo>
                  <a:pt x="41909" y="165100"/>
                </a:lnTo>
                <a:lnTo>
                  <a:pt x="82649" y="165100"/>
                </a:lnTo>
                <a:lnTo>
                  <a:pt x="75803" y="162182"/>
                </a:lnTo>
                <a:lnTo>
                  <a:pt x="54609" y="157480"/>
                </a:lnTo>
                <a:lnTo>
                  <a:pt x="60060" y="153670"/>
                </a:lnTo>
                <a:lnTo>
                  <a:pt x="44450" y="153670"/>
                </a:lnTo>
                <a:lnTo>
                  <a:pt x="82550" y="3810"/>
                </a:lnTo>
                <a:lnTo>
                  <a:pt x="82550" y="0"/>
                </a:lnTo>
                <a:close/>
              </a:path>
              <a:path w="161290" h="250189">
                <a:moveTo>
                  <a:pt x="82649" y="165100"/>
                </a:moveTo>
                <a:lnTo>
                  <a:pt x="41909" y="165100"/>
                </a:lnTo>
                <a:lnTo>
                  <a:pt x="53816" y="167005"/>
                </a:lnTo>
                <a:lnTo>
                  <a:pt x="67627" y="171767"/>
                </a:lnTo>
                <a:lnTo>
                  <a:pt x="79057" y="180816"/>
                </a:lnTo>
                <a:lnTo>
                  <a:pt x="83820" y="195580"/>
                </a:lnTo>
                <a:lnTo>
                  <a:pt x="83820" y="199390"/>
                </a:lnTo>
                <a:lnTo>
                  <a:pt x="81279" y="207010"/>
                </a:lnTo>
                <a:lnTo>
                  <a:pt x="81279" y="214630"/>
                </a:lnTo>
                <a:lnTo>
                  <a:pt x="83740" y="229294"/>
                </a:lnTo>
                <a:lnTo>
                  <a:pt x="90487" y="240506"/>
                </a:lnTo>
                <a:lnTo>
                  <a:pt x="100568" y="247669"/>
                </a:lnTo>
                <a:lnTo>
                  <a:pt x="113029" y="250190"/>
                </a:lnTo>
                <a:lnTo>
                  <a:pt x="121165" y="248999"/>
                </a:lnTo>
                <a:lnTo>
                  <a:pt x="128587" y="245427"/>
                </a:lnTo>
                <a:lnTo>
                  <a:pt x="131921" y="242570"/>
                </a:lnTo>
                <a:lnTo>
                  <a:pt x="107950" y="242570"/>
                </a:lnTo>
                <a:lnTo>
                  <a:pt x="102870" y="238760"/>
                </a:lnTo>
                <a:lnTo>
                  <a:pt x="102949" y="219154"/>
                </a:lnTo>
                <a:lnTo>
                  <a:pt x="104140" y="210820"/>
                </a:lnTo>
                <a:lnTo>
                  <a:pt x="105409" y="205740"/>
                </a:lnTo>
                <a:lnTo>
                  <a:pt x="107950" y="200660"/>
                </a:lnTo>
                <a:lnTo>
                  <a:pt x="107950" y="195580"/>
                </a:lnTo>
                <a:lnTo>
                  <a:pt x="103901" y="180161"/>
                </a:lnTo>
                <a:lnTo>
                  <a:pt x="92709" y="169386"/>
                </a:lnTo>
                <a:lnTo>
                  <a:pt x="82649" y="165100"/>
                </a:lnTo>
                <a:close/>
              </a:path>
              <a:path w="161290" h="250189">
                <a:moveTo>
                  <a:pt x="154940" y="191770"/>
                </a:moveTo>
                <a:lnTo>
                  <a:pt x="147320" y="191770"/>
                </a:lnTo>
                <a:lnTo>
                  <a:pt x="147320" y="193040"/>
                </a:lnTo>
                <a:lnTo>
                  <a:pt x="146050" y="198120"/>
                </a:lnTo>
                <a:lnTo>
                  <a:pt x="140017" y="216316"/>
                </a:lnTo>
                <a:lnTo>
                  <a:pt x="133032" y="230346"/>
                </a:lnTo>
                <a:lnTo>
                  <a:pt x="124618" y="239375"/>
                </a:lnTo>
                <a:lnTo>
                  <a:pt x="114300" y="242570"/>
                </a:lnTo>
                <a:lnTo>
                  <a:pt x="131921" y="242570"/>
                </a:lnTo>
                <a:lnTo>
                  <a:pt x="151923" y="207645"/>
                </a:lnTo>
                <a:lnTo>
                  <a:pt x="154940" y="195580"/>
                </a:lnTo>
                <a:lnTo>
                  <a:pt x="154940" y="191770"/>
                </a:lnTo>
                <a:close/>
              </a:path>
              <a:path w="161290" h="250189">
                <a:moveTo>
                  <a:pt x="137159" y="88900"/>
                </a:moveTo>
                <a:lnTo>
                  <a:pt x="85090" y="120650"/>
                </a:lnTo>
                <a:lnTo>
                  <a:pt x="75525" y="130274"/>
                </a:lnTo>
                <a:lnTo>
                  <a:pt x="65722" y="139541"/>
                </a:lnTo>
                <a:lnTo>
                  <a:pt x="55443" y="147617"/>
                </a:lnTo>
                <a:lnTo>
                  <a:pt x="44450" y="153670"/>
                </a:lnTo>
                <a:lnTo>
                  <a:pt x="60060" y="153670"/>
                </a:lnTo>
                <a:lnTo>
                  <a:pt x="98028" y="118685"/>
                </a:lnTo>
                <a:lnTo>
                  <a:pt x="110489" y="107791"/>
                </a:lnTo>
                <a:lnTo>
                  <a:pt x="122951" y="100468"/>
                </a:lnTo>
                <a:lnTo>
                  <a:pt x="135890" y="97790"/>
                </a:lnTo>
                <a:lnTo>
                  <a:pt x="155752" y="97790"/>
                </a:lnTo>
                <a:lnTo>
                  <a:pt x="154940" y="96519"/>
                </a:lnTo>
                <a:lnTo>
                  <a:pt x="147359" y="91043"/>
                </a:lnTo>
                <a:lnTo>
                  <a:pt x="137159" y="88900"/>
                </a:lnTo>
                <a:close/>
              </a:path>
              <a:path w="161290" h="250189">
                <a:moveTo>
                  <a:pt x="155752" y="97790"/>
                </a:moveTo>
                <a:lnTo>
                  <a:pt x="143509" y="97790"/>
                </a:lnTo>
                <a:lnTo>
                  <a:pt x="147320" y="100330"/>
                </a:lnTo>
                <a:lnTo>
                  <a:pt x="148590" y="100330"/>
                </a:lnTo>
                <a:lnTo>
                  <a:pt x="148590" y="101600"/>
                </a:lnTo>
                <a:lnTo>
                  <a:pt x="137914" y="104576"/>
                </a:lnTo>
                <a:lnTo>
                  <a:pt x="131762" y="110172"/>
                </a:lnTo>
                <a:lnTo>
                  <a:pt x="128944" y="116244"/>
                </a:lnTo>
                <a:lnTo>
                  <a:pt x="128270" y="120650"/>
                </a:lnTo>
                <a:lnTo>
                  <a:pt x="128270" y="127000"/>
                </a:lnTo>
                <a:lnTo>
                  <a:pt x="132079" y="133350"/>
                </a:lnTo>
                <a:lnTo>
                  <a:pt x="142240" y="133350"/>
                </a:lnTo>
                <a:lnTo>
                  <a:pt x="148967" y="131941"/>
                </a:lnTo>
                <a:lnTo>
                  <a:pt x="155098" y="127793"/>
                </a:lnTo>
                <a:lnTo>
                  <a:pt x="159563" y="121027"/>
                </a:lnTo>
                <a:lnTo>
                  <a:pt x="161290" y="111760"/>
                </a:lnTo>
                <a:lnTo>
                  <a:pt x="159662" y="103901"/>
                </a:lnTo>
                <a:lnTo>
                  <a:pt x="155752" y="97790"/>
                </a:lnTo>
                <a:close/>
              </a:path>
            </a:pathLst>
          </a:custGeom>
          <a:solidFill>
            <a:srgbClr val="FF0000"/>
          </a:solidFill>
        </p:spPr>
        <p:txBody>
          <a:bodyPr wrap="square" lIns="0" tIns="0" rIns="0" bIns="0" rtlCol="0"/>
          <a:lstStyle/>
          <a:p>
            <a:endParaRPr sz="1632"/>
          </a:p>
        </p:txBody>
      </p:sp>
      <p:sp>
        <p:nvSpPr>
          <p:cNvPr id="91" name="object 91"/>
          <p:cNvSpPr/>
          <p:nvPr/>
        </p:nvSpPr>
        <p:spPr>
          <a:xfrm>
            <a:off x="7240344" y="3684663"/>
            <a:ext cx="128983" cy="214205"/>
          </a:xfrm>
          <a:custGeom>
            <a:avLst/>
            <a:gdLst/>
            <a:ahLst/>
            <a:cxnLst/>
            <a:rect l="l" t="t" r="r" b="b"/>
            <a:pathLst>
              <a:path w="142240" h="236220">
                <a:moveTo>
                  <a:pt x="105161" y="10160"/>
                </a:moveTo>
                <a:lnTo>
                  <a:pt x="62229" y="10160"/>
                </a:lnTo>
                <a:lnTo>
                  <a:pt x="83502" y="15160"/>
                </a:lnTo>
                <a:lnTo>
                  <a:pt x="98107" y="28257"/>
                </a:lnTo>
                <a:lnTo>
                  <a:pt x="106521" y="46593"/>
                </a:lnTo>
                <a:lnTo>
                  <a:pt x="109219" y="67310"/>
                </a:lnTo>
                <a:lnTo>
                  <a:pt x="106144" y="89634"/>
                </a:lnTo>
                <a:lnTo>
                  <a:pt x="86181" y="129996"/>
                </a:lnTo>
                <a:lnTo>
                  <a:pt x="3809" y="223520"/>
                </a:lnTo>
                <a:lnTo>
                  <a:pt x="0" y="227330"/>
                </a:lnTo>
                <a:lnTo>
                  <a:pt x="0" y="236220"/>
                </a:lnTo>
                <a:lnTo>
                  <a:pt x="132079" y="236220"/>
                </a:lnTo>
                <a:lnTo>
                  <a:pt x="136525" y="209550"/>
                </a:lnTo>
                <a:lnTo>
                  <a:pt x="27939" y="209550"/>
                </a:lnTo>
                <a:lnTo>
                  <a:pt x="66039" y="172720"/>
                </a:lnTo>
                <a:lnTo>
                  <a:pt x="100984" y="140533"/>
                </a:lnTo>
                <a:lnTo>
                  <a:pt x="124618" y="115252"/>
                </a:lnTo>
                <a:lnTo>
                  <a:pt x="138013" y="92352"/>
                </a:lnTo>
                <a:lnTo>
                  <a:pt x="142239" y="67310"/>
                </a:lnTo>
                <a:lnTo>
                  <a:pt x="136405" y="40183"/>
                </a:lnTo>
                <a:lnTo>
                  <a:pt x="120332" y="18891"/>
                </a:lnTo>
                <a:lnTo>
                  <a:pt x="105161" y="10160"/>
                </a:lnTo>
                <a:close/>
              </a:path>
              <a:path w="142240" h="236220">
                <a:moveTo>
                  <a:pt x="142239" y="175260"/>
                </a:moveTo>
                <a:lnTo>
                  <a:pt x="133350" y="175260"/>
                </a:lnTo>
                <a:lnTo>
                  <a:pt x="131980" y="183594"/>
                </a:lnTo>
                <a:lnTo>
                  <a:pt x="130016" y="192405"/>
                </a:lnTo>
                <a:lnTo>
                  <a:pt x="91439" y="209550"/>
                </a:lnTo>
                <a:lnTo>
                  <a:pt x="136525" y="209550"/>
                </a:lnTo>
                <a:lnTo>
                  <a:pt x="142239" y="175260"/>
                </a:lnTo>
                <a:close/>
              </a:path>
              <a:path w="142240" h="236220">
                <a:moveTo>
                  <a:pt x="66039" y="0"/>
                </a:moveTo>
                <a:lnTo>
                  <a:pt x="39112" y="5457"/>
                </a:lnTo>
                <a:lnTo>
                  <a:pt x="18256" y="19843"/>
                </a:lnTo>
                <a:lnTo>
                  <a:pt x="4782" y="40183"/>
                </a:lnTo>
                <a:lnTo>
                  <a:pt x="0" y="63500"/>
                </a:lnTo>
                <a:lnTo>
                  <a:pt x="2797" y="75247"/>
                </a:lnTo>
                <a:lnTo>
                  <a:pt x="9048" y="81280"/>
                </a:lnTo>
                <a:lnTo>
                  <a:pt x="15537" y="83502"/>
                </a:lnTo>
                <a:lnTo>
                  <a:pt x="19050" y="83820"/>
                </a:lnTo>
                <a:lnTo>
                  <a:pt x="24507" y="82807"/>
                </a:lnTo>
                <a:lnTo>
                  <a:pt x="13969" y="46989"/>
                </a:lnTo>
                <a:lnTo>
                  <a:pt x="22403" y="31591"/>
                </a:lnTo>
                <a:lnTo>
                  <a:pt x="33813" y="20002"/>
                </a:lnTo>
                <a:lnTo>
                  <a:pt x="47367" y="12700"/>
                </a:lnTo>
                <a:lnTo>
                  <a:pt x="62229" y="10160"/>
                </a:lnTo>
                <a:lnTo>
                  <a:pt x="105161" y="10160"/>
                </a:lnTo>
                <a:lnTo>
                  <a:pt x="96162" y="4980"/>
                </a:lnTo>
                <a:lnTo>
                  <a:pt x="66039" y="0"/>
                </a:lnTo>
                <a:close/>
              </a:path>
            </a:pathLst>
          </a:custGeom>
          <a:solidFill>
            <a:srgbClr val="FF0000"/>
          </a:solidFill>
        </p:spPr>
        <p:txBody>
          <a:bodyPr wrap="square" lIns="0" tIns="0" rIns="0" bIns="0" rtlCol="0"/>
          <a:lstStyle/>
          <a:p>
            <a:endParaRPr sz="1632"/>
          </a:p>
        </p:txBody>
      </p:sp>
      <p:sp>
        <p:nvSpPr>
          <p:cNvPr id="92" name="object 92"/>
          <p:cNvSpPr/>
          <p:nvPr/>
        </p:nvSpPr>
        <p:spPr>
          <a:xfrm>
            <a:off x="7483338" y="3800978"/>
            <a:ext cx="34549" cy="34549"/>
          </a:xfrm>
          <a:custGeom>
            <a:avLst/>
            <a:gdLst/>
            <a:ahLst/>
            <a:cxnLst/>
            <a:rect l="l" t="t" r="r" b="b"/>
            <a:pathLst>
              <a:path w="38100" h="38100">
                <a:moveTo>
                  <a:pt x="19050" y="0"/>
                </a:moveTo>
                <a:lnTo>
                  <a:pt x="11787" y="1547"/>
                </a:lnTo>
                <a:lnTo>
                  <a:pt x="5715" y="5715"/>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5"/>
                </a:lnTo>
                <a:lnTo>
                  <a:pt x="26848" y="1547"/>
                </a:lnTo>
                <a:lnTo>
                  <a:pt x="19050" y="0"/>
                </a:lnTo>
                <a:close/>
              </a:path>
            </a:pathLst>
          </a:custGeom>
          <a:solidFill>
            <a:srgbClr val="FF0000"/>
          </a:solidFill>
        </p:spPr>
        <p:txBody>
          <a:bodyPr wrap="square" lIns="0" tIns="0" rIns="0" bIns="0" rtlCol="0"/>
          <a:lstStyle/>
          <a:p>
            <a:endParaRPr sz="1632"/>
          </a:p>
        </p:txBody>
      </p:sp>
      <p:sp>
        <p:nvSpPr>
          <p:cNvPr id="93" name="object 93"/>
          <p:cNvSpPr/>
          <p:nvPr/>
        </p:nvSpPr>
        <p:spPr>
          <a:xfrm>
            <a:off x="7653780" y="3973149"/>
            <a:ext cx="44914" cy="0"/>
          </a:xfrm>
          <a:custGeom>
            <a:avLst/>
            <a:gdLst/>
            <a:ahLst/>
            <a:cxnLst/>
            <a:rect l="l" t="t" r="r" b="b"/>
            <a:pathLst>
              <a:path w="49529">
                <a:moveTo>
                  <a:pt x="0" y="0"/>
                </a:moveTo>
                <a:lnTo>
                  <a:pt x="49529" y="0"/>
                </a:lnTo>
              </a:path>
            </a:pathLst>
          </a:custGeom>
          <a:ln w="13969">
            <a:solidFill>
              <a:srgbClr val="FF0000"/>
            </a:solidFill>
          </a:ln>
        </p:spPr>
        <p:txBody>
          <a:bodyPr wrap="square" lIns="0" tIns="0" rIns="0" bIns="0" rtlCol="0"/>
          <a:lstStyle/>
          <a:p>
            <a:endParaRPr sz="1632"/>
          </a:p>
        </p:txBody>
      </p:sp>
      <p:sp>
        <p:nvSpPr>
          <p:cNvPr id="94" name="object 94"/>
          <p:cNvSpPr/>
          <p:nvPr/>
        </p:nvSpPr>
        <p:spPr>
          <a:xfrm>
            <a:off x="7660115" y="3670844"/>
            <a:ext cx="0" cy="295971"/>
          </a:xfrm>
          <a:custGeom>
            <a:avLst/>
            <a:gdLst/>
            <a:ahLst/>
            <a:cxnLst/>
            <a:rect l="l" t="t" r="r" b="b"/>
            <a:pathLst>
              <a:path h="326389">
                <a:moveTo>
                  <a:pt x="0" y="0"/>
                </a:moveTo>
                <a:lnTo>
                  <a:pt x="0" y="326389"/>
                </a:lnTo>
              </a:path>
            </a:pathLst>
          </a:custGeom>
          <a:ln w="13970">
            <a:solidFill>
              <a:srgbClr val="FF0000"/>
            </a:solidFill>
          </a:ln>
        </p:spPr>
        <p:txBody>
          <a:bodyPr wrap="square" lIns="0" tIns="0" rIns="0" bIns="0" rtlCol="0"/>
          <a:lstStyle/>
          <a:p>
            <a:endParaRPr sz="1632"/>
          </a:p>
        </p:txBody>
      </p:sp>
      <p:sp>
        <p:nvSpPr>
          <p:cNvPr id="95" name="object 95"/>
          <p:cNvSpPr/>
          <p:nvPr/>
        </p:nvSpPr>
        <p:spPr>
          <a:xfrm>
            <a:off x="7653780" y="3664510"/>
            <a:ext cx="44914" cy="0"/>
          </a:xfrm>
          <a:custGeom>
            <a:avLst/>
            <a:gdLst/>
            <a:ahLst/>
            <a:cxnLst/>
            <a:rect l="l" t="t" r="r" b="b"/>
            <a:pathLst>
              <a:path w="49529">
                <a:moveTo>
                  <a:pt x="0" y="0"/>
                </a:moveTo>
                <a:lnTo>
                  <a:pt x="49529" y="0"/>
                </a:lnTo>
              </a:path>
            </a:pathLst>
          </a:custGeom>
          <a:ln w="13970">
            <a:solidFill>
              <a:srgbClr val="FF0000"/>
            </a:solidFill>
          </a:ln>
        </p:spPr>
        <p:txBody>
          <a:bodyPr wrap="square" lIns="0" tIns="0" rIns="0" bIns="0" rtlCol="0"/>
          <a:lstStyle/>
          <a:p>
            <a:endParaRPr sz="1632"/>
          </a:p>
        </p:txBody>
      </p:sp>
      <p:sp>
        <p:nvSpPr>
          <p:cNvPr id="96" name="object 96"/>
          <p:cNvSpPr/>
          <p:nvPr/>
        </p:nvSpPr>
        <p:spPr>
          <a:xfrm>
            <a:off x="7713666" y="3757216"/>
            <a:ext cx="149713" cy="207295"/>
          </a:xfrm>
          <a:custGeom>
            <a:avLst/>
            <a:gdLst/>
            <a:ahLst/>
            <a:cxnLst/>
            <a:rect l="l" t="t" r="r" b="b"/>
            <a:pathLst>
              <a:path w="165100" h="228600">
                <a:moveTo>
                  <a:pt x="31750" y="175260"/>
                </a:moveTo>
                <a:lnTo>
                  <a:pt x="27940" y="175260"/>
                </a:lnTo>
                <a:lnTo>
                  <a:pt x="21014" y="176351"/>
                </a:lnTo>
                <a:lnTo>
                  <a:pt x="14446" y="180181"/>
                </a:lnTo>
                <a:lnTo>
                  <a:pt x="9544" y="187582"/>
                </a:lnTo>
                <a:lnTo>
                  <a:pt x="7620" y="199389"/>
                </a:lnTo>
                <a:lnTo>
                  <a:pt x="10358" y="210919"/>
                </a:lnTo>
                <a:lnTo>
                  <a:pt x="18097" y="220186"/>
                </a:lnTo>
                <a:lnTo>
                  <a:pt x="30122" y="226357"/>
                </a:lnTo>
                <a:lnTo>
                  <a:pt x="45720" y="228600"/>
                </a:lnTo>
                <a:lnTo>
                  <a:pt x="72925" y="223004"/>
                </a:lnTo>
                <a:lnTo>
                  <a:pt x="74138" y="222250"/>
                </a:lnTo>
                <a:lnTo>
                  <a:pt x="45720" y="222250"/>
                </a:lnTo>
                <a:lnTo>
                  <a:pt x="40104" y="221833"/>
                </a:lnTo>
                <a:lnTo>
                  <a:pt x="32226" y="219868"/>
                </a:lnTo>
                <a:lnTo>
                  <a:pt x="24110" y="215284"/>
                </a:lnTo>
                <a:lnTo>
                  <a:pt x="17780" y="207010"/>
                </a:lnTo>
                <a:lnTo>
                  <a:pt x="27940" y="207010"/>
                </a:lnTo>
                <a:lnTo>
                  <a:pt x="38100" y="199389"/>
                </a:lnTo>
                <a:lnTo>
                  <a:pt x="40640" y="194310"/>
                </a:lnTo>
                <a:lnTo>
                  <a:pt x="40640" y="176530"/>
                </a:lnTo>
                <a:lnTo>
                  <a:pt x="31750" y="175260"/>
                </a:lnTo>
                <a:close/>
              </a:path>
              <a:path w="165100" h="228600">
                <a:moveTo>
                  <a:pt x="132451" y="144779"/>
                </a:moveTo>
                <a:lnTo>
                  <a:pt x="107950" y="144779"/>
                </a:lnTo>
                <a:lnTo>
                  <a:pt x="104199" y="158134"/>
                </a:lnTo>
                <a:lnTo>
                  <a:pt x="99853" y="171608"/>
                </a:lnTo>
                <a:lnTo>
                  <a:pt x="77509" y="207783"/>
                </a:lnTo>
                <a:lnTo>
                  <a:pt x="45720" y="222250"/>
                </a:lnTo>
                <a:lnTo>
                  <a:pt x="74138" y="222250"/>
                </a:lnTo>
                <a:lnTo>
                  <a:pt x="97631" y="207644"/>
                </a:lnTo>
                <a:lnTo>
                  <a:pt x="117336" y="184665"/>
                </a:lnTo>
                <a:lnTo>
                  <a:pt x="129540" y="156210"/>
                </a:lnTo>
                <a:lnTo>
                  <a:pt x="132451" y="144779"/>
                </a:lnTo>
                <a:close/>
              </a:path>
              <a:path w="165100" h="228600">
                <a:moveTo>
                  <a:pt x="67864" y="7620"/>
                </a:moveTo>
                <a:lnTo>
                  <a:pt x="54610" y="7620"/>
                </a:lnTo>
                <a:lnTo>
                  <a:pt x="54610" y="27939"/>
                </a:lnTo>
                <a:lnTo>
                  <a:pt x="52070" y="36829"/>
                </a:lnTo>
                <a:lnTo>
                  <a:pt x="32861" y="88741"/>
                </a:lnTo>
                <a:lnTo>
                  <a:pt x="27940" y="118110"/>
                </a:lnTo>
                <a:lnTo>
                  <a:pt x="31849" y="138251"/>
                </a:lnTo>
                <a:lnTo>
                  <a:pt x="42068" y="151606"/>
                </a:lnTo>
                <a:lnTo>
                  <a:pt x="56336" y="159007"/>
                </a:lnTo>
                <a:lnTo>
                  <a:pt x="72390" y="161289"/>
                </a:lnTo>
                <a:lnTo>
                  <a:pt x="82411" y="160139"/>
                </a:lnTo>
                <a:lnTo>
                  <a:pt x="91598" y="156845"/>
                </a:lnTo>
                <a:lnTo>
                  <a:pt x="98843" y="152400"/>
                </a:lnTo>
                <a:lnTo>
                  <a:pt x="73660" y="152400"/>
                </a:lnTo>
                <a:lnTo>
                  <a:pt x="62249" y="149820"/>
                </a:lnTo>
                <a:lnTo>
                  <a:pt x="55721" y="143192"/>
                </a:lnTo>
                <a:lnTo>
                  <a:pt x="52764" y="134183"/>
                </a:lnTo>
                <a:lnTo>
                  <a:pt x="52070" y="124460"/>
                </a:lnTo>
                <a:lnTo>
                  <a:pt x="53240" y="110847"/>
                </a:lnTo>
                <a:lnTo>
                  <a:pt x="69850" y="53339"/>
                </a:lnTo>
                <a:lnTo>
                  <a:pt x="77470" y="35560"/>
                </a:lnTo>
                <a:lnTo>
                  <a:pt x="77470" y="29210"/>
                </a:lnTo>
                <a:lnTo>
                  <a:pt x="75227" y="17680"/>
                </a:lnTo>
                <a:lnTo>
                  <a:pt x="69056" y="8413"/>
                </a:lnTo>
                <a:lnTo>
                  <a:pt x="67864" y="7620"/>
                </a:lnTo>
                <a:close/>
              </a:path>
              <a:path w="165100" h="228600">
                <a:moveTo>
                  <a:pt x="160020" y="3810"/>
                </a:moveTo>
                <a:lnTo>
                  <a:pt x="149860" y="3810"/>
                </a:lnTo>
                <a:lnTo>
                  <a:pt x="146050" y="5079"/>
                </a:lnTo>
                <a:lnTo>
                  <a:pt x="140970" y="10160"/>
                </a:lnTo>
                <a:lnTo>
                  <a:pt x="140970" y="12700"/>
                </a:lnTo>
                <a:lnTo>
                  <a:pt x="138430" y="24129"/>
                </a:lnTo>
                <a:lnTo>
                  <a:pt x="135890" y="29210"/>
                </a:lnTo>
                <a:lnTo>
                  <a:pt x="134677" y="36829"/>
                </a:lnTo>
                <a:lnTo>
                  <a:pt x="133161" y="43934"/>
                </a:lnTo>
                <a:lnTo>
                  <a:pt x="113030" y="123189"/>
                </a:lnTo>
                <a:lnTo>
                  <a:pt x="73660" y="152400"/>
                </a:lnTo>
                <a:lnTo>
                  <a:pt x="98843" y="152400"/>
                </a:lnTo>
                <a:lnTo>
                  <a:pt x="100117" y="151606"/>
                </a:lnTo>
                <a:lnTo>
                  <a:pt x="107950" y="144779"/>
                </a:lnTo>
                <a:lnTo>
                  <a:pt x="132451" y="144779"/>
                </a:lnTo>
                <a:lnTo>
                  <a:pt x="163830" y="21589"/>
                </a:lnTo>
                <a:lnTo>
                  <a:pt x="164980" y="16986"/>
                </a:lnTo>
                <a:lnTo>
                  <a:pt x="165100" y="6350"/>
                </a:lnTo>
                <a:lnTo>
                  <a:pt x="160020" y="3810"/>
                </a:lnTo>
                <a:close/>
              </a:path>
              <a:path w="165100" h="228600">
                <a:moveTo>
                  <a:pt x="48260" y="0"/>
                </a:moveTo>
                <a:lnTo>
                  <a:pt x="25717" y="7977"/>
                </a:lnTo>
                <a:lnTo>
                  <a:pt x="10794" y="25717"/>
                </a:lnTo>
                <a:lnTo>
                  <a:pt x="2539" y="43934"/>
                </a:lnTo>
                <a:lnTo>
                  <a:pt x="0" y="53339"/>
                </a:lnTo>
                <a:lnTo>
                  <a:pt x="0" y="57150"/>
                </a:lnTo>
                <a:lnTo>
                  <a:pt x="8890" y="57150"/>
                </a:lnTo>
                <a:lnTo>
                  <a:pt x="10160" y="52070"/>
                </a:lnTo>
                <a:lnTo>
                  <a:pt x="17879" y="30658"/>
                </a:lnTo>
                <a:lnTo>
                  <a:pt x="27146" y="16986"/>
                </a:lnTo>
                <a:lnTo>
                  <a:pt x="37127" y="9743"/>
                </a:lnTo>
                <a:lnTo>
                  <a:pt x="46990" y="7620"/>
                </a:lnTo>
                <a:lnTo>
                  <a:pt x="67864" y="7620"/>
                </a:lnTo>
                <a:lnTo>
                  <a:pt x="59789" y="2242"/>
                </a:lnTo>
                <a:lnTo>
                  <a:pt x="48260" y="0"/>
                </a:lnTo>
                <a:close/>
              </a:path>
            </a:pathLst>
          </a:custGeom>
          <a:solidFill>
            <a:srgbClr val="FF0000"/>
          </a:solidFill>
        </p:spPr>
        <p:txBody>
          <a:bodyPr wrap="square" lIns="0" tIns="0" rIns="0" bIns="0" rtlCol="0"/>
          <a:lstStyle/>
          <a:p>
            <a:endParaRPr sz="1632"/>
          </a:p>
        </p:txBody>
      </p:sp>
      <p:sp>
        <p:nvSpPr>
          <p:cNvPr id="97" name="object 97"/>
          <p:cNvSpPr/>
          <p:nvPr/>
        </p:nvSpPr>
        <p:spPr>
          <a:xfrm>
            <a:off x="7880653" y="3973149"/>
            <a:ext cx="43762" cy="0"/>
          </a:xfrm>
          <a:custGeom>
            <a:avLst/>
            <a:gdLst/>
            <a:ahLst/>
            <a:cxnLst/>
            <a:rect l="l" t="t" r="r" b="b"/>
            <a:pathLst>
              <a:path w="48259">
                <a:moveTo>
                  <a:pt x="0" y="0"/>
                </a:moveTo>
                <a:lnTo>
                  <a:pt x="48260" y="0"/>
                </a:lnTo>
              </a:path>
            </a:pathLst>
          </a:custGeom>
          <a:ln w="13969">
            <a:solidFill>
              <a:srgbClr val="FF0000"/>
            </a:solidFill>
          </a:ln>
        </p:spPr>
        <p:txBody>
          <a:bodyPr wrap="square" lIns="0" tIns="0" rIns="0" bIns="0" rtlCol="0"/>
          <a:lstStyle/>
          <a:p>
            <a:endParaRPr sz="1632"/>
          </a:p>
        </p:txBody>
      </p:sp>
      <p:sp>
        <p:nvSpPr>
          <p:cNvPr id="98" name="object 98"/>
          <p:cNvSpPr/>
          <p:nvPr/>
        </p:nvSpPr>
        <p:spPr>
          <a:xfrm>
            <a:off x="7918081" y="3670844"/>
            <a:ext cx="0" cy="295971"/>
          </a:xfrm>
          <a:custGeom>
            <a:avLst/>
            <a:gdLst/>
            <a:ahLst/>
            <a:cxnLst/>
            <a:rect l="l" t="t" r="r" b="b"/>
            <a:pathLst>
              <a:path h="326389">
                <a:moveTo>
                  <a:pt x="0" y="0"/>
                </a:moveTo>
                <a:lnTo>
                  <a:pt x="0" y="326389"/>
                </a:lnTo>
              </a:path>
            </a:pathLst>
          </a:custGeom>
          <a:ln w="13970">
            <a:solidFill>
              <a:srgbClr val="FF0000"/>
            </a:solidFill>
          </a:ln>
        </p:spPr>
        <p:txBody>
          <a:bodyPr wrap="square" lIns="0" tIns="0" rIns="0" bIns="0" rtlCol="0"/>
          <a:lstStyle/>
          <a:p>
            <a:endParaRPr sz="1632"/>
          </a:p>
        </p:txBody>
      </p:sp>
      <p:sp>
        <p:nvSpPr>
          <p:cNvPr id="99" name="object 99"/>
          <p:cNvSpPr/>
          <p:nvPr/>
        </p:nvSpPr>
        <p:spPr>
          <a:xfrm>
            <a:off x="7880653" y="3664510"/>
            <a:ext cx="43762" cy="0"/>
          </a:xfrm>
          <a:custGeom>
            <a:avLst/>
            <a:gdLst/>
            <a:ahLst/>
            <a:cxnLst/>
            <a:rect l="l" t="t" r="r" b="b"/>
            <a:pathLst>
              <a:path w="48259">
                <a:moveTo>
                  <a:pt x="0" y="0"/>
                </a:moveTo>
                <a:lnTo>
                  <a:pt x="48260" y="0"/>
                </a:lnTo>
              </a:path>
            </a:pathLst>
          </a:custGeom>
          <a:ln w="13970">
            <a:solidFill>
              <a:srgbClr val="FF0000"/>
            </a:solidFill>
          </a:ln>
        </p:spPr>
        <p:txBody>
          <a:bodyPr wrap="square" lIns="0" tIns="0" rIns="0" bIns="0" rtlCol="0"/>
          <a:lstStyle/>
          <a:p>
            <a:endParaRPr sz="1632"/>
          </a:p>
        </p:txBody>
      </p:sp>
      <p:sp>
        <p:nvSpPr>
          <p:cNvPr id="100" name="object 100"/>
          <p:cNvSpPr/>
          <p:nvPr/>
        </p:nvSpPr>
        <p:spPr>
          <a:xfrm>
            <a:off x="1357781" y="4429772"/>
            <a:ext cx="154319" cy="228024"/>
          </a:xfrm>
          <a:custGeom>
            <a:avLst/>
            <a:gdLst/>
            <a:ahLst/>
            <a:cxnLst/>
            <a:rect l="l" t="t" r="r" b="b"/>
            <a:pathLst>
              <a:path w="170180" h="251460">
                <a:moveTo>
                  <a:pt x="86359" y="90170"/>
                </a:moveTo>
                <a:lnTo>
                  <a:pt x="55185" y="99119"/>
                </a:lnTo>
                <a:lnTo>
                  <a:pt x="27463" y="122713"/>
                </a:lnTo>
                <a:lnTo>
                  <a:pt x="7600" y="156071"/>
                </a:lnTo>
                <a:lnTo>
                  <a:pt x="0" y="194310"/>
                </a:lnTo>
                <a:lnTo>
                  <a:pt x="3611" y="217170"/>
                </a:lnTo>
                <a:lnTo>
                  <a:pt x="13652" y="235267"/>
                </a:lnTo>
                <a:lnTo>
                  <a:pt x="28932" y="247173"/>
                </a:lnTo>
                <a:lnTo>
                  <a:pt x="48259" y="251460"/>
                </a:lnTo>
                <a:lnTo>
                  <a:pt x="55225" y="250666"/>
                </a:lnTo>
                <a:lnTo>
                  <a:pt x="65881" y="247015"/>
                </a:lnTo>
                <a:lnTo>
                  <a:pt x="70890" y="243840"/>
                </a:lnTo>
                <a:lnTo>
                  <a:pt x="48259" y="243840"/>
                </a:lnTo>
                <a:lnTo>
                  <a:pt x="37187" y="240446"/>
                </a:lnTo>
                <a:lnTo>
                  <a:pt x="30162" y="231933"/>
                </a:lnTo>
                <a:lnTo>
                  <a:pt x="26471" y="220801"/>
                </a:lnTo>
                <a:lnTo>
                  <a:pt x="25520" y="210820"/>
                </a:lnTo>
                <a:lnTo>
                  <a:pt x="25453" y="209073"/>
                </a:lnTo>
                <a:lnTo>
                  <a:pt x="27324" y="192266"/>
                </a:lnTo>
                <a:lnTo>
                  <a:pt x="38794" y="148649"/>
                </a:lnTo>
                <a:lnTo>
                  <a:pt x="65246" y="107315"/>
                </a:lnTo>
                <a:lnTo>
                  <a:pt x="87629" y="97790"/>
                </a:lnTo>
                <a:lnTo>
                  <a:pt x="108104" y="97790"/>
                </a:lnTo>
                <a:lnTo>
                  <a:pt x="106679" y="96361"/>
                </a:lnTo>
                <a:lnTo>
                  <a:pt x="97591" y="91777"/>
                </a:lnTo>
                <a:lnTo>
                  <a:pt x="86359" y="90170"/>
                </a:lnTo>
                <a:close/>
              </a:path>
              <a:path w="170180" h="251460">
                <a:moveTo>
                  <a:pt x="116839" y="223520"/>
                </a:moveTo>
                <a:lnTo>
                  <a:pt x="93979" y="223520"/>
                </a:lnTo>
                <a:lnTo>
                  <a:pt x="98246" y="234315"/>
                </a:lnTo>
                <a:lnTo>
                  <a:pt x="105251" y="243205"/>
                </a:lnTo>
                <a:lnTo>
                  <a:pt x="114875" y="249237"/>
                </a:lnTo>
                <a:lnTo>
                  <a:pt x="127000" y="251460"/>
                </a:lnTo>
                <a:lnTo>
                  <a:pt x="135612" y="250070"/>
                </a:lnTo>
                <a:lnTo>
                  <a:pt x="142557" y="246062"/>
                </a:lnTo>
                <a:lnTo>
                  <a:pt x="144476" y="243840"/>
                </a:lnTo>
                <a:lnTo>
                  <a:pt x="118109" y="243840"/>
                </a:lnTo>
                <a:lnTo>
                  <a:pt x="116919" y="234315"/>
                </a:lnTo>
                <a:lnTo>
                  <a:pt x="116839" y="223520"/>
                </a:lnTo>
                <a:close/>
              </a:path>
              <a:path w="170180" h="251460">
                <a:moveTo>
                  <a:pt x="108104" y="97790"/>
                </a:moveTo>
                <a:lnTo>
                  <a:pt x="87629" y="97790"/>
                </a:lnTo>
                <a:lnTo>
                  <a:pt x="101441" y="102393"/>
                </a:lnTo>
                <a:lnTo>
                  <a:pt x="109537" y="112712"/>
                </a:lnTo>
                <a:lnTo>
                  <a:pt x="113347" y="123507"/>
                </a:lnTo>
                <a:lnTo>
                  <a:pt x="114300" y="129540"/>
                </a:lnTo>
                <a:lnTo>
                  <a:pt x="114300" y="135890"/>
                </a:lnTo>
                <a:lnTo>
                  <a:pt x="96519" y="204470"/>
                </a:lnTo>
                <a:lnTo>
                  <a:pt x="93979" y="210820"/>
                </a:lnTo>
                <a:lnTo>
                  <a:pt x="93979" y="212090"/>
                </a:lnTo>
                <a:lnTo>
                  <a:pt x="56753" y="242550"/>
                </a:lnTo>
                <a:lnTo>
                  <a:pt x="48259" y="243840"/>
                </a:lnTo>
                <a:lnTo>
                  <a:pt x="70890" y="243840"/>
                </a:lnTo>
                <a:lnTo>
                  <a:pt x="79156" y="238601"/>
                </a:lnTo>
                <a:lnTo>
                  <a:pt x="93979" y="223520"/>
                </a:lnTo>
                <a:lnTo>
                  <a:pt x="116839" y="223520"/>
                </a:lnTo>
                <a:lnTo>
                  <a:pt x="116839" y="218440"/>
                </a:lnTo>
                <a:lnTo>
                  <a:pt x="118070" y="215979"/>
                </a:lnTo>
                <a:lnTo>
                  <a:pt x="118109" y="209550"/>
                </a:lnTo>
                <a:lnTo>
                  <a:pt x="142537" y="113030"/>
                </a:lnTo>
                <a:lnTo>
                  <a:pt x="119379" y="113030"/>
                </a:lnTo>
                <a:lnTo>
                  <a:pt x="113863" y="103564"/>
                </a:lnTo>
                <a:lnTo>
                  <a:pt x="108104" y="97790"/>
                </a:lnTo>
                <a:close/>
              </a:path>
              <a:path w="170180" h="251460">
                <a:moveTo>
                  <a:pt x="163830" y="193040"/>
                </a:moveTo>
                <a:lnTo>
                  <a:pt x="156209" y="193040"/>
                </a:lnTo>
                <a:lnTo>
                  <a:pt x="156209" y="194310"/>
                </a:lnTo>
                <a:lnTo>
                  <a:pt x="154939" y="199390"/>
                </a:lnTo>
                <a:lnTo>
                  <a:pt x="150058" y="215979"/>
                </a:lnTo>
                <a:lnTo>
                  <a:pt x="144462" y="230187"/>
                </a:lnTo>
                <a:lnTo>
                  <a:pt x="137437" y="240109"/>
                </a:lnTo>
                <a:lnTo>
                  <a:pt x="128269" y="243840"/>
                </a:lnTo>
                <a:lnTo>
                  <a:pt x="144476" y="243840"/>
                </a:lnTo>
                <a:lnTo>
                  <a:pt x="160496" y="209073"/>
                </a:lnTo>
                <a:lnTo>
                  <a:pt x="163830" y="195580"/>
                </a:lnTo>
                <a:lnTo>
                  <a:pt x="163830" y="193040"/>
                </a:lnTo>
                <a:close/>
              </a:path>
              <a:path w="170180" h="251460">
                <a:moveTo>
                  <a:pt x="170180" y="0"/>
                </a:moveTo>
                <a:lnTo>
                  <a:pt x="166369" y="0"/>
                </a:lnTo>
                <a:lnTo>
                  <a:pt x="157440" y="595"/>
                </a:lnTo>
                <a:lnTo>
                  <a:pt x="129579" y="3214"/>
                </a:lnTo>
                <a:lnTo>
                  <a:pt x="120650" y="3810"/>
                </a:lnTo>
                <a:lnTo>
                  <a:pt x="118109" y="3810"/>
                </a:lnTo>
                <a:lnTo>
                  <a:pt x="115569" y="6350"/>
                </a:lnTo>
                <a:lnTo>
                  <a:pt x="115569" y="15240"/>
                </a:lnTo>
                <a:lnTo>
                  <a:pt x="140969" y="15240"/>
                </a:lnTo>
                <a:lnTo>
                  <a:pt x="142239" y="17780"/>
                </a:lnTo>
                <a:lnTo>
                  <a:pt x="142239" y="21590"/>
                </a:lnTo>
                <a:lnTo>
                  <a:pt x="140969" y="27940"/>
                </a:lnTo>
                <a:lnTo>
                  <a:pt x="119379" y="113030"/>
                </a:lnTo>
                <a:lnTo>
                  <a:pt x="142537" y="113030"/>
                </a:lnTo>
                <a:lnTo>
                  <a:pt x="170180" y="3810"/>
                </a:lnTo>
                <a:lnTo>
                  <a:pt x="170180" y="0"/>
                </a:lnTo>
                <a:close/>
              </a:path>
            </a:pathLst>
          </a:custGeom>
          <a:solidFill>
            <a:srgbClr val="000000"/>
          </a:solidFill>
        </p:spPr>
        <p:txBody>
          <a:bodyPr wrap="square" lIns="0" tIns="0" rIns="0" bIns="0" rtlCol="0"/>
          <a:lstStyle/>
          <a:p>
            <a:endParaRPr sz="1632"/>
          </a:p>
        </p:txBody>
      </p:sp>
      <p:sp>
        <p:nvSpPr>
          <p:cNvPr id="101" name="object 101"/>
          <p:cNvSpPr/>
          <p:nvPr/>
        </p:nvSpPr>
        <p:spPr>
          <a:xfrm>
            <a:off x="1550104" y="4727471"/>
            <a:ext cx="44914" cy="0"/>
          </a:xfrm>
          <a:custGeom>
            <a:avLst/>
            <a:gdLst/>
            <a:ahLst/>
            <a:cxnLst/>
            <a:rect l="l" t="t" r="r" b="b"/>
            <a:pathLst>
              <a:path w="49530">
                <a:moveTo>
                  <a:pt x="0" y="0"/>
                </a:moveTo>
                <a:lnTo>
                  <a:pt x="49530" y="0"/>
                </a:lnTo>
              </a:path>
            </a:pathLst>
          </a:custGeom>
          <a:ln w="13969">
            <a:solidFill>
              <a:srgbClr val="000000"/>
            </a:solidFill>
          </a:ln>
        </p:spPr>
        <p:txBody>
          <a:bodyPr wrap="square" lIns="0" tIns="0" rIns="0" bIns="0" rtlCol="0"/>
          <a:lstStyle/>
          <a:p>
            <a:endParaRPr sz="1632"/>
          </a:p>
        </p:txBody>
      </p:sp>
      <p:sp>
        <p:nvSpPr>
          <p:cNvPr id="102" name="object 102"/>
          <p:cNvSpPr/>
          <p:nvPr/>
        </p:nvSpPr>
        <p:spPr>
          <a:xfrm>
            <a:off x="1556437" y="4425166"/>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03" name="object 103"/>
          <p:cNvSpPr/>
          <p:nvPr/>
        </p:nvSpPr>
        <p:spPr>
          <a:xfrm>
            <a:off x="1550104" y="4418256"/>
            <a:ext cx="44914" cy="0"/>
          </a:xfrm>
          <a:custGeom>
            <a:avLst/>
            <a:gdLst/>
            <a:ahLst/>
            <a:cxnLst/>
            <a:rect l="l" t="t" r="r" b="b"/>
            <a:pathLst>
              <a:path w="49530">
                <a:moveTo>
                  <a:pt x="0" y="0"/>
                </a:moveTo>
                <a:lnTo>
                  <a:pt x="49530" y="0"/>
                </a:lnTo>
              </a:path>
            </a:pathLst>
          </a:custGeom>
          <a:ln w="15240">
            <a:solidFill>
              <a:srgbClr val="000000"/>
            </a:solidFill>
          </a:ln>
        </p:spPr>
        <p:txBody>
          <a:bodyPr wrap="square" lIns="0" tIns="0" rIns="0" bIns="0" rtlCol="0"/>
          <a:lstStyle/>
          <a:p>
            <a:endParaRPr sz="1632"/>
          </a:p>
        </p:txBody>
      </p:sp>
      <p:sp>
        <p:nvSpPr>
          <p:cNvPr id="104" name="object 104"/>
          <p:cNvSpPr/>
          <p:nvPr/>
        </p:nvSpPr>
        <p:spPr>
          <a:xfrm>
            <a:off x="1611140" y="4510387"/>
            <a:ext cx="148561" cy="208446"/>
          </a:xfrm>
          <a:custGeom>
            <a:avLst/>
            <a:gdLst/>
            <a:ahLst/>
            <a:cxnLst/>
            <a:rect l="l" t="t" r="r" b="b"/>
            <a:pathLst>
              <a:path w="163830" h="229870">
                <a:moveTo>
                  <a:pt x="30480" y="176530"/>
                </a:moveTo>
                <a:lnTo>
                  <a:pt x="26669" y="176530"/>
                </a:lnTo>
                <a:lnTo>
                  <a:pt x="20280" y="177601"/>
                </a:lnTo>
                <a:lnTo>
                  <a:pt x="13652" y="181292"/>
                </a:lnTo>
                <a:lnTo>
                  <a:pt x="8453" y="188317"/>
                </a:lnTo>
                <a:lnTo>
                  <a:pt x="6350" y="199390"/>
                </a:lnTo>
                <a:lnTo>
                  <a:pt x="9267" y="211653"/>
                </a:lnTo>
                <a:lnTo>
                  <a:pt x="17303" y="221297"/>
                </a:lnTo>
                <a:lnTo>
                  <a:pt x="29388" y="227607"/>
                </a:lnTo>
                <a:lnTo>
                  <a:pt x="44450" y="229870"/>
                </a:lnTo>
                <a:lnTo>
                  <a:pt x="71655" y="224274"/>
                </a:lnTo>
                <a:lnTo>
                  <a:pt x="72868" y="223520"/>
                </a:lnTo>
                <a:lnTo>
                  <a:pt x="44450" y="223520"/>
                </a:lnTo>
                <a:lnTo>
                  <a:pt x="39032" y="223103"/>
                </a:lnTo>
                <a:lnTo>
                  <a:pt x="31591" y="221138"/>
                </a:lnTo>
                <a:lnTo>
                  <a:pt x="23911" y="216554"/>
                </a:lnTo>
                <a:lnTo>
                  <a:pt x="17780" y="208280"/>
                </a:lnTo>
                <a:lnTo>
                  <a:pt x="27939" y="208280"/>
                </a:lnTo>
                <a:lnTo>
                  <a:pt x="36830" y="199390"/>
                </a:lnTo>
                <a:lnTo>
                  <a:pt x="39369" y="195580"/>
                </a:lnTo>
                <a:lnTo>
                  <a:pt x="39369" y="177800"/>
                </a:lnTo>
                <a:lnTo>
                  <a:pt x="30480" y="176530"/>
                </a:lnTo>
                <a:close/>
              </a:path>
              <a:path w="163830" h="229870">
                <a:moveTo>
                  <a:pt x="131504" y="144780"/>
                </a:moveTo>
                <a:lnTo>
                  <a:pt x="107950" y="144780"/>
                </a:lnTo>
                <a:lnTo>
                  <a:pt x="103938" y="159027"/>
                </a:lnTo>
                <a:lnTo>
                  <a:pt x="99218" y="172561"/>
                </a:lnTo>
                <a:lnTo>
                  <a:pt x="76239" y="208518"/>
                </a:lnTo>
                <a:lnTo>
                  <a:pt x="44450" y="223520"/>
                </a:lnTo>
                <a:lnTo>
                  <a:pt x="72868" y="223520"/>
                </a:lnTo>
                <a:lnTo>
                  <a:pt x="96361" y="208915"/>
                </a:lnTo>
                <a:lnTo>
                  <a:pt x="116066" y="185935"/>
                </a:lnTo>
                <a:lnTo>
                  <a:pt x="128269" y="157480"/>
                </a:lnTo>
                <a:lnTo>
                  <a:pt x="131504" y="144780"/>
                </a:lnTo>
                <a:close/>
              </a:path>
              <a:path w="163830" h="229870">
                <a:moveTo>
                  <a:pt x="66594" y="7620"/>
                </a:moveTo>
                <a:lnTo>
                  <a:pt x="53339" y="7620"/>
                </a:lnTo>
                <a:lnTo>
                  <a:pt x="53339" y="19050"/>
                </a:lnTo>
                <a:lnTo>
                  <a:pt x="52903" y="25876"/>
                </a:lnTo>
                <a:lnTo>
                  <a:pt x="51752" y="32702"/>
                </a:lnTo>
                <a:lnTo>
                  <a:pt x="50125" y="39052"/>
                </a:lnTo>
                <a:lnTo>
                  <a:pt x="48259" y="44450"/>
                </a:lnTo>
                <a:lnTo>
                  <a:pt x="39191" y="69195"/>
                </a:lnTo>
                <a:lnTo>
                  <a:pt x="32861" y="89058"/>
                </a:lnTo>
                <a:lnTo>
                  <a:pt x="29150" y="105350"/>
                </a:lnTo>
                <a:lnTo>
                  <a:pt x="27939" y="119380"/>
                </a:lnTo>
                <a:lnTo>
                  <a:pt x="31650" y="138787"/>
                </a:lnTo>
                <a:lnTo>
                  <a:pt x="41433" y="151765"/>
                </a:lnTo>
                <a:lnTo>
                  <a:pt x="55264" y="159027"/>
                </a:lnTo>
                <a:lnTo>
                  <a:pt x="71119" y="161290"/>
                </a:lnTo>
                <a:lnTo>
                  <a:pt x="81339" y="160139"/>
                </a:lnTo>
                <a:lnTo>
                  <a:pt x="90963" y="156845"/>
                </a:lnTo>
                <a:lnTo>
                  <a:pt x="96404" y="153670"/>
                </a:lnTo>
                <a:lnTo>
                  <a:pt x="72389" y="153670"/>
                </a:lnTo>
                <a:lnTo>
                  <a:pt x="60979" y="151070"/>
                </a:lnTo>
                <a:lnTo>
                  <a:pt x="54451" y="144303"/>
                </a:lnTo>
                <a:lnTo>
                  <a:pt x="51494" y="134917"/>
                </a:lnTo>
                <a:lnTo>
                  <a:pt x="50800" y="124460"/>
                </a:lnTo>
                <a:lnTo>
                  <a:pt x="51970" y="111045"/>
                </a:lnTo>
                <a:lnTo>
                  <a:pt x="55403" y="95250"/>
                </a:lnTo>
                <a:lnTo>
                  <a:pt x="60979" y="76596"/>
                </a:lnTo>
                <a:lnTo>
                  <a:pt x="68580" y="54610"/>
                </a:lnTo>
                <a:lnTo>
                  <a:pt x="74294" y="39528"/>
                </a:lnTo>
                <a:lnTo>
                  <a:pt x="75723" y="34428"/>
                </a:lnTo>
                <a:lnTo>
                  <a:pt x="76200" y="29210"/>
                </a:lnTo>
                <a:lnTo>
                  <a:pt x="73957" y="17680"/>
                </a:lnTo>
                <a:lnTo>
                  <a:pt x="67786" y="8413"/>
                </a:lnTo>
                <a:lnTo>
                  <a:pt x="66594" y="7620"/>
                </a:lnTo>
                <a:close/>
              </a:path>
              <a:path w="163830" h="229870">
                <a:moveTo>
                  <a:pt x="158750" y="3810"/>
                </a:moveTo>
                <a:lnTo>
                  <a:pt x="149859" y="3810"/>
                </a:lnTo>
                <a:lnTo>
                  <a:pt x="144780" y="6350"/>
                </a:lnTo>
                <a:lnTo>
                  <a:pt x="140969" y="11430"/>
                </a:lnTo>
                <a:lnTo>
                  <a:pt x="140969" y="12700"/>
                </a:lnTo>
                <a:lnTo>
                  <a:pt x="137159" y="24130"/>
                </a:lnTo>
                <a:lnTo>
                  <a:pt x="135844" y="30658"/>
                </a:lnTo>
                <a:lnTo>
                  <a:pt x="133553" y="39528"/>
                </a:lnTo>
                <a:lnTo>
                  <a:pt x="130174" y="52268"/>
                </a:lnTo>
                <a:lnTo>
                  <a:pt x="128269" y="59690"/>
                </a:lnTo>
                <a:lnTo>
                  <a:pt x="113030" y="123190"/>
                </a:lnTo>
                <a:lnTo>
                  <a:pt x="72389" y="153670"/>
                </a:lnTo>
                <a:lnTo>
                  <a:pt x="96404" y="153670"/>
                </a:lnTo>
                <a:lnTo>
                  <a:pt x="99873" y="151645"/>
                </a:lnTo>
                <a:lnTo>
                  <a:pt x="107950" y="144780"/>
                </a:lnTo>
                <a:lnTo>
                  <a:pt x="131504" y="144780"/>
                </a:lnTo>
                <a:lnTo>
                  <a:pt x="162559" y="22860"/>
                </a:lnTo>
                <a:lnTo>
                  <a:pt x="163830" y="17780"/>
                </a:lnTo>
                <a:lnTo>
                  <a:pt x="163830" y="7620"/>
                </a:lnTo>
                <a:lnTo>
                  <a:pt x="158750" y="3810"/>
                </a:lnTo>
                <a:close/>
              </a:path>
              <a:path w="163830" h="229870">
                <a:moveTo>
                  <a:pt x="46989" y="0"/>
                </a:moveTo>
                <a:lnTo>
                  <a:pt x="25181" y="8175"/>
                </a:lnTo>
                <a:lnTo>
                  <a:pt x="10636" y="26352"/>
                </a:lnTo>
                <a:lnTo>
                  <a:pt x="2520" y="45005"/>
                </a:lnTo>
                <a:lnTo>
                  <a:pt x="0" y="54610"/>
                </a:lnTo>
                <a:lnTo>
                  <a:pt x="0" y="58420"/>
                </a:lnTo>
                <a:lnTo>
                  <a:pt x="7619" y="58420"/>
                </a:lnTo>
                <a:lnTo>
                  <a:pt x="7619" y="57150"/>
                </a:lnTo>
                <a:lnTo>
                  <a:pt x="10159" y="52070"/>
                </a:lnTo>
                <a:lnTo>
                  <a:pt x="17859" y="30658"/>
                </a:lnTo>
                <a:lnTo>
                  <a:pt x="26987" y="16986"/>
                </a:lnTo>
                <a:lnTo>
                  <a:pt x="36591" y="9743"/>
                </a:lnTo>
                <a:lnTo>
                  <a:pt x="45719" y="7620"/>
                </a:lnTo>
                <a:lnTo>
                  <a:pt x="66594" y="7620"/>
                </a:lnTo>
                <a:lnTo>
                  <a:pt x="58519" y="2242"/>
                </a:lnTo>
                <a:lnTo>
                  <a:pt x="46989" y="0"/>
                </a:lnTo>
                <a:close/>
              </a:path>
            </a:pathLst>
          </a:custGeom>
          <a:solidFill>
            <a:srgbClr val="000000"/>
          </a:solidFill>
        </p:spPr>
        <p:txBody>
          <a:bodyPr wrap="square" lIns="0" tIns="0" rIns="0" bIns="0" rtlCol="0"/>
          <a:lstStyle/>
          <a:p>
            <a:endParaRPr sz="1632"/>
          </a:p>
        </p:txBody>
      </p:sp>
      <p:sp>
        <p:nvSpPr>
          <p:cNvPr id="105" name="object 105"/>
          <p:cNvSpPr/>
          <p:nvPr/>
        </p:nvSpPr>
        <p:spPr>
          <a:xfrm>
            <a:off x="1776976" y="4727471"/>
            <a:ext cx="44914" cy="0"/>
          </a:xfrm>
          <a:custGeom>
            <a:avLst/>
            <a:gdLst/>
            <a:ahLst/>
            <a:cxnLst/>
            <a:rect l="l" t="t" r="r" b="b"/>
            <a:pathLst>
              <a:path w="49530">
                <a:moveTo>
                  <a:pt x="0" y="0"/>
                </a:moveTo>
                <a:lnTo>
                  <a:pt x="49529" y="0"/>
                </a:lnTo>
              </a:path>
            </a:pathLst>
          </a:custGeom>
          <a:ln w="13969">
            <a:solidFill>
              <a:srgbClr val="000000"/>
            </a:solidFill>
          </a:ln>
        </p:spPr>
        <p:txBody>
          <a:bodyPr wrap="square" lIns="0" tIns="0" rIns="0" bIns="0" rtlCol="0"/>
          <a:lstStyle/>
          <a:p>
            <a:endParaRPr sz="1632"/>
          </a:p>
        </p:txBody>
      </p:sp>
      <p:sp>
        <p:nvSpPr>
          <p:cNvPr id="106" name="object 106"/>
          <p:cNvSpPr/>
          <p:nvPr/>
        </p:nvSpPr>
        <p:spPr>
          <a:xfrm>
            <a:off x="1815555" y="4425166"/>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07" name="object 107"/>
          <p:cNvSpPr/>
          <p:nvPr/>
        </p:nvSpPr>
        <p:spPr>
          <a:xfrm>
            <a:off x="1776976" y="4418256"/>
            <a:ext cx="44914" cy="0"/>
          </a:xfrm>
          <a:custGeom>
            <a:avLst/>
            <a:gdLst/>
            <a:ahLst/>
            <a:cxnLst/>
            <a:rect l="l" t="t" r="r" b="b"/>
            <a:pathLst>
              <a:path w="49530">
                <a:moveTo>
                  <a:pt x="0" y="0"/>
                </a:moveTo>
                <a:lnTo>
                  <a:pt x="49529" y="0"/>
                </a:lnTo>
              </a:path>
            </a:pathLst>
          </a:custGeom>
          <a:ln w="15240">
            <a:solidFill>
              <a:srgbClr val="000000"/>
            </a:solidFill>
          </a:ln>
        </p:spPr>
        <p:txBody>
          <a:bodyPr wrap="square" lIns="0" tIns="0" rIns="0" bIns="0" rtlCol="0"/>
          <a:lstStyle/>
          <a:p>
            <a:endParaRPr sz="1632"/>
          </a:p>
        </p:txBody>
      </p:sp>
      <p:sp>
        <p:nvSpPr>
          <p:cNvPr id="108" name="object 108"/>
          <p:cNvSpPr/>
          <p:nvPr/>
        </p:nvSpPr>
        <p:spPr>
          <a:xfrm>
            <a:off x="1474096" y="4867394"/>
            <a:ext cx="154319" cy="228024"/>
          </a:xfrm>
          <a:custGeom>
            <a:avLst/>
            <a:gdLst/>
            <a:ahLst/>
            <a:cxnLst/>
            <a:rect l="l" t="t" r="r" b="b"/>
            <a:pathLst>
              <a:path w="170180" h="251460">
                <a:moveTo>
                  <a:pt x="86360" y="90170"/>
                </a:moveTo>
                <a:lnTo>
                  <a:pt x="55185" y="99119"/>
                </a:lnTo>
                <a:lnTo>
                  <a:pt x="27463" y="122713"/>
                </a:lnTo>
                <a:lnTo>
                  <a:pt x="7600" y="156071"/>
                </a:lnTo>
                <a:lnTo>
                  <a:pt x="0" y="194310"/>
                </a:lnTo>
                <a:lnTo>
                  <a:pt x="3432" y="217170"/>
                </a:lnTo>
                <a:lnTo>
                  <a:pt x="13176" y="235267"/>
                </a:lnTo>
                <a:lnTo>
                  <a:pt x="28396" y="247173"/>
                </a:lnTo>
                <a:lnTo>
                  <a:pt x="48260" y="251460"/>
                </a:lnTo>
                <a:lnTo>
                  <a:pt x="55225" y="250686"/>
                </a:lnTo>
                <a:lnTo>
                  <a:pt x="65881" y="247173"/>
                </a:lnTo>
                <a:lnTo>
                  <a:pt x="71388" y="243840"/>
                </a:lnTo>
                <a:lnTo>
                  <a:pt x="48260" y="243840"/>
                </a:lnTo>
                <a:lnTo>
                  <a:pt x="37187" y="240625"/>
                </a:lnTo>
                <a:lnTo>
                  <a:pt x="30162" y="232410"/>
                </a:lnTo>
                <a:lnTo>
                  <a:pt x="26471" y="221337"/>
                </a:lnTo>
                <a:lnTo>
                  <a:pt x="25400" y="209550"/>
                </a:lnTo>
                <a:lnTo>
                  <a:pt x="27324" y="192285"/>
                </a:lnTo>
                <a:lnTo>
                  <a:pt x="38794" y="149185"/>
                </a:lnTo>
                <a:lnTo>
                  <a:pt x="65246" y="108108"/>
                </a:lnTo>
                <a:lnTo>
                  <a:pt x="87630" y="99060"/>
                </a:lnTo>
                <a:lnTo>
                  <a:pt x="109371" y="99060"/>
                </a:lnTo>
                <a:lnTo>
                  <a:pt x="106680" y="96361"/>
                </a:lnTo>
                <a:lnTo>
                  <a:pt x="97591" y="91777"/>
                </a:lnTo>
                <a:lnTo>
                  <a:pt x="86360" y="90170"/>
                </a:lnTo>
                <a:close/>
              </a:path>
              <a:path w="170180" h="251460">
                <a:moveTo>
                  <a:pt x="116839" y="224790"/>
                </a:moveTo>
                <a:lnTo>
                  <a:pt x="93980" y="224790"/>
                </a:lnTo>
                <a:lnTo>
                  <a:pt x="98246" y="234850"/>
                </a:lnTo>
                <a:lnTo>
                  <a:pt x="105251" y="243363"/>
                </a:lnTo>
                <a:lnTo>
                  <a:pt x="114875" y="249257"/>
                </a:lnTo>
                <a:lnTo>
                  <a:pt x="127000" y="251460"/>
                </a:lnTo>
                <a:lnTo>
                  <a:pt x="135612" y="250070"/>
                </a:lnTo>
                <a:lnTo>
                  <a:pt x="142557" y="246062"/>
                </a:lnTo>
                <a:lnTo>
                  <a:pt x="144476" y="243840"/>
                </a:lnTo>
                <a:lnTo>
                  <a:pt x="118110" y="243840"/>
                </a:lnTo>
                <a:lnTo>
                  <a:pt x="116839" y="233680"/>
                </a:lnTo>
                <a:lnTo>
                  <a:pt x="116839" y="224790"/>
                </a:lnTo>
                <a:close/>
              </a:path>
              <a:path w="170180" h="251460">
                <a:moveTo>
                  <a:pt x="109371" y="99060"/>
                </a:moveTo>
                <a:lnTo>
                  <a:pt x="87630" y="99060"/>
                </a:lnTo>
                <a:lnTo>
                  <a:pt x="101441" y="103643"/>
                </a:lnTo>
                <a:lnTo>
                  <a:pt x="109537" y="113823"/>
                </a:lnTo>
                <a:lnTo>
                  <a:pt x="113347" y="124241"/>
                </a:lnTo>
                <a:lnTo>
                  <a:pt x="114300" y="129540"/>
                </a:lnTo>
                <a:lnTo>
                  <a:pt x="114300" y="133350"/>
                </a:lnTo>
                <a:lnTo>
                  <a:pt x="113030" y="135890"/>
                </a:lnTo>
                <a:lnTo>
                  <a:pt x="96519" y="204470"/>
                </a:lnTo>
                <a:lnTo>
                  <a:pt x="93980" y="210820"/>
                </a:lnTo>
                <a:lnTo>
                  <a:pt x="93980" y="212090"/>
                </a:lnTo>
                <a:lnTo>
                  <a:pt x="88900" y="218440"/>
                </a:lnTo>
                <a:lnTo>
                  <a:pt x="77549" y="230445"/>
                </a:lnTo>
                <a:lnTo>
                  <a:pt x="66675" y="238283"/>
                </a:lnTo>
                <a:lnTo>
                  <a:pt x="56753" y="242550"/>
                </a:lnTo>
                <a:lnTo>
                  <a:pt x="48260" y="243840"/>
                </a:lnTo>
                <a:lnTo>
                  <a:pt x="71388" y="243840"/>
                </a:lnTo>
                <a:lnTo>
                  <a:pt x="79156" y="239137"/>
                </a:lnTo>
                <a:lnTo>
                  <a:pt x="93980" y="224790"/>
                </a:lnTo>
                <a:lnTo>
                  <a:pt x="116839" y="224790"/>
                </a:lnTo>
                <a:lnTo>
                  <a:pt x="116839" y="218440"/>
                </a:lnTo>
                <a:lnTo>
                  <a:pt x="118070" y="215979"/>
                </a:lnTo>
                <a:lnTo>
                  <a:pt x="118110" y="209550"/>
                </a:lnTo>
                <a:lnTo>
                  <a:pt x="142689" y="113030"/>
                </a:lnTo>
                <a:lnTo>
                  <a:pt x="119380" y="113030"/>
                </a:lnTo>
                <a:lnTo>
                  <a:pt x="113863" y="103564"/>
                </a:lnTo>
                <a:lnTo>
                  <a:pt x="109371" y="99060"/>
                </a:lnTo>
                <a:close/>
              </a:path>
              <a:path w="170180" h="251460">
                <a:moveTo>
                  <a:pt x="163830" y="193040"/>
                </a:moveTo>
                <a:lnTo>
                  <a:pt x="156210" y="193040"/>
                </a:lnTo>
                <a:lnTo>
                  <a:pt x="156210" y="194310"/>
                </a:lnTo>
                <a:lnTo>
                  <a:pt x="154939" y="199390"/>
                </a:lnTo>
                <a:lnTo>
                  <a:pt x="150038" y="215979"/>
                </a:lnTo>
                <a:lnTo>
                  <a:pt x="144303" y="230187"/>
                </a:lnTo>
                <a:lnTo>
                  <a:pt x="136902" y="240109"/>
                </a:lnTo>
                <a:lnTo>
                  <a:pt x="127000" y="243840"/>
                </a:lnTo>
                <a:lnTo>
                  <a:pt x="144476" y="243840"/>
                </a:lnTo>
                <a:lnTo>
                  <a:pt x="162937" y="200064"/>
                </a:lnTo>
                <a:lnTo>
                  <a:pt x="163830" y="195580"/>
                </a:lnTo>
                <a:lnTo>
                  <a:pt x="163830" y="193040"/>
                </a:lnTo>
                <a:close/>
              </a:path>
              <a:path w="170180" h="251460">
                <a:moveTo>
                  <a:pt x="170180" y="0"/>
                </a:moveTo>
                <a:lnTo>
                  <a:pt x="166369" y="0"/>
                </a:lnTo>
                <a:lnTo>
                  <a:pt x="157440" y="615"/>
                </a:lnTo>
                <a:lnTo>
                  <a:pt x="143509" y="2063"/>
                </a:lnTo>
                <a:lnTo>
                  <a:pt x="129579" y="3750"/>
                </a:lnTo>
                <a:lnTo>
                  <a:pt x="120650" y="5080"/>
                </a:lnTo>
                <a:lnTo>
                  <a:pt x="118110" y="5080"/>
                </a:lnTo>
                <a:lnTo>
                  <a:pt x="115569" y="6350"/>
                </a:lnTo>
                <a:lnTo>
                  <a:pt x="115569" y="15240"/>
                </a:lnTo>
                <a:lnTo>
                  <a:pt x="140969" y="15240"/>
                </a:lnTo>
                <a:lnTo>
                  <a:pt x="142239" y="17780"/>
                </a:lnTo>
                <a:lnTo>
                  <a:pt x="142239" y="21590"/>
                </a:lnTo>
                <a:lnTo>
                  <a:pt x="140969" y="29210"/>
                </a:lnTo>
                <a:lnTo>
                  <a:pt x="119380" y="113030"/>
                </a:lnTo>
                <a:lnTo>
                  <a:pt x="142689" y="113030"/>
                </a:lnTo>
                <a:lnTo>
                  <a:pt x="170180" y="5080"/>
                </a:lnTo>
                <a:lnTo>
                  <a:pt x="170180" y="0"/>
                </a:lnTo>
                <a:close/>
              </a:path>
            </a:pathLst>
          </a:custGeom>
          <a:solidFill>
            <a:srgbClr val="000000"/>
          </a:solidFill>
        </p:spPr>
        <p:txBody>
          <a:bodyPr wrap="square" lIns="0" tIns="0" rIns="0" bIns="0" rtlCol="0"/>
          <a:lstStyle/>
          <a:p>
            <a:endParaRPr sz="1632"/>
          </a:p>
        </p:txBody>
      </p:sp>
      <p:sp>
        <p:nvSpPr>
          <p:cNvPr id="109" name="object 109"/>
          <p:cNvSpPr/>
          <p:nvPr/>
        </p:nvSpPr>
        <p:spPr>
          <a:xfrm>
            <a:off x="1635325" y="4889275"/>
            <a:ext cx="100192" cy="204991"/>
          </a:xfrm>
          <a:custGeom>
            <a:avLst/>
            <a:gdLst/>
            <a:ahLst/>
            <a:cxnLst/>
            <a:rect l="l" t="t" r="r" b="b"/>
            <a:pathLst>
              <a:path w="110489" h="226060">
                <a:moveTo>
                  <a:pt x="66039" y="80009"/>
                </a:moveTo>
                <a:lnTo>
                  <a:pt x="41910" y="80009"/>
                </a:lnTo>
                <a:lnTo>
                  <a:pt x="26828" y="139104"/>
                </a:lnTo>
                <a:lnTo>
                  <a:pt x="18415" y="171767"/>
                </a:lnTo>
                <a:lnTo>
                  <a:pt x="14763" y="186809"/>
                </a:lnTo>
                <a:lnTo>
                  <a:pt x="13969" y="193039"/>
                </a:lnTo>
                <a:lnTo>
                  <a:pt x="16470" y="206236"/>
                </a:lnTo>
                <a:lnTo>
                  <a:pt x="23494" y="216693"/>
                </a:lnTo>
                <a:lnTo>
                  <a:pt x="34329" y="223579"/>
                </a:lnTo>
                <a:lnTo>
                  <a:pt x="48260" y="226059"/>
                </a:lnTo>
                <a:lnTo>
                  <a:pt x="70380" y="218439"/>
                </a:lnTo>
                <a:lnTo>
                  <a:pt x="40639" y="218439"/>
                </a:lnTo>
                <a:lnTo>
                  <a:pt x="38100" y="214629"/>
                </a:lnTo>
                <a:lnTo>
                  <a:pt x="38100" y="190500"/>
                </a:lnTo>
                <a:lnTo>
                  <a:pt x="66039" y="80009"/>
                </a:lnTo>
                <a:close/>
              </a:path>
              <a:path w="110489" h="226060">
                <a:moveTo>
                  <a:pt x="104139" y="167639"/>
                </a:moveTo>
                <a:lnTo>
                  <a:pt x="96519" y="167639"/>
                </a:lnTo>
                <a:lnTo>
                  <a:pt x="96519" y="168909"/>
                </a:lnTo>
                <a:lnTo>
                  <a:pt x="95250" y="172719"/>
                </a:lnTo>
                <a:lnTo>
                  <a:pt x="82728" y="195401"/>
                </a:lnTo>
                <a:lnTo>
                  <a:pt x="70326" y="209391"/>
                </a:lnTo>
                <a:lnTo>
                  <a:pt x="58638" y="216475"/>
                </a:lnTo>
                <a:lnTo>
                  <a:pt x="48260" y="218439"/>
                </a:lnTo>
                <a:lnTo>
                  <a:pt x="70380" y="218439"/>
                </a:lnTo>
                <a:lnTo>
                  <a:pt x="71993" y="217884"/>
                </a:lnTo>
                <a:lnTo>
                  <a:pt x="89534" y="199707"/>
                </a:lnTo>
                <a:lnTo>
                  <a:pt x="100409" y="181054"/>
                </a:lnTo>
                <a:lnTo>
                  <a:pt x="104016" y="171767"/>
                </a:lnTo>
                <a:lnTo>
                  <a:pt x="104139" y="167639"/>
                </a:lnTo>
                <a:close/>
              </a:path>
              <a:path w="110489" h="226060">
                <a:moveTo>
                  <a:pt x="110489" y="68579"/>
                </a:moveTo>
                <a:lnTo>
                  <a:pt x="0" y="68579"/>
                </a:lnTo>
                <a:lnTo>
                  <a:pt x="0" y="80009"/>
                </a:lnTo>
                <a:lnTo>
                  <a:pt x="110489" y="80009"/>
                </a:lnTo>
                <a:lnTo>
                  <a:pt x="110489" y="68579"/>
                </a:lnTo>
                <a:close/>
              </a:path>
              <a:path w="110489" h="226060">
                <a:moveTo>
                  <a:pt x="78739" y="0"/>
                </a:moveTo>
                <a:lnTo>
                  <a:pt x="62230" y="0"/>
                </a:lnTo>
                <a:lnTo>
                  <a:pt x="58380" y="12858"/>
                </a:lnTo>
                <a:lnTo>
                  <a:pt x="44450" y="68579"/>
                </a:lnTo>
                <a:lnTo>
                  <a:pt x="68580" y="68579"/>
                </a:lnTo>
                <a:lnTo>
                  <a:pt x="76656" y="38734"/>
                </a:lnTo>
                <a:lnTo>
                  <a:pt x="80803" y="21272"/>
                </a:lnTo>
                <a:lnTo>
                  <a:pt x="82331" y="12858"/>
                </a:lnTo>
                <a:lnTo>
                  <a:pt x="82550" y="10159"/>
                </a:lnTo>
                <a:lnTo>
                  <a:pt x="82550" y="3809"/>
                </a:lnTo>
                <a:lnTo>
                  <a:pt x="78739" y="0"/>
                </a:lnTo>
                <a:close/>
              </a:path>
            </a:pathLst>
          </a:custGeom>
          <a:solidFill>
            <a:srgbClr val="000000"/>
          </a:solidFill>
        </p:spPr>
        <p:txBody>
          <a:bodyPr wrap="square" lIns="0" tIns="0" rIns="0" bIns="0" rtlCol="0"/>
          <a:lstStyle/>
          <a:p>
            <a:endParaRPr sz="1632"/>
          </a:p>
        </p:txBody>
      </p:sp>
      <p:sp>
        <p:nvSpPr>
          <p:cNvPr id="110" name="object 110"/>
          <p:cNvSpPr/>
          <p:nvPr/>
        </p:nvSpPr>
        <p:spPr>
          <a:xfrm>
            <a:off x="2006151" y="4758565"/>
            <a:ext cx="215356" cy="0"/>
          </a:xfrm>
          <a:custGeom>
            <a:avLst/>
            <a:gdLst/>
            <a:ahLst/>
            <a:cxnLst/>
            <a:rect l="l" t="t" r="r" b="b"/>
            <a:pathLst>
              <a:path w="237489">
                <a:moveTo>
                  <a:pt x="0" y="0"/>
                </a:moveTo>
                <a:lnTo>
                  <a:pt x="237490" y="0"/>
                </a:lnTo>
              </a:path>
            </a:pathLst>
          </a:custGeom>
          <a:ln w="13969">
            <a:solidFill>
              <a:srgbClr val="000000"/>
            </a:solidFill>
          </a:ln>
        </p:spPr>
        <p:txBody>
          <a:bodyPr wrap="square" lIns="0" tIns="0" rIns="0" bIns="0" rtlCol="0"/>
          <a:lstStyle/>
          <a:p>
            <a:endParaRPr sz="1632"/>
          </a:p>
        </p:txBody>
      </p:sp>
      <p:sp>
        <p:nvSpPr>
          <p:cNvPr id="111" name="object 111"/>
          <p:cNvSpPr/>
          <p:nvPr/>
        </p:nvSpPr>
        <p:spPr>
          <a:xfrm>
            <a:off x="2006151" y="4820754"/>
            <a:ext cx="215356" cy="0"/>
          </a:xfrm>
          <a:custGeom>
            <a:avLst/>
            <a:gdLst/>
            <a:ahLst/>
            <a:cxnLst/>
            <a:rect l="l" t="t" r="r" b="b"/>
            <a:pathLst>
              <a:path w="237489">
                <a:moveTo>
                  <a:pt x="0" y="0"/>
                </a:moveTo>
                <a:lnTo>
                  <a:pt x="237490" y="0"/>
                </a:lnTo>
              </a:path>
            </a:pathLst>
          </a:custGeom>
          <a:ln w="13969">
            <a:solidFill>
              <a:srgbClr val="000000"/>
            </a:solidFill>
          </a:ln>
        </p:spPr>
        <p:txBody>
          <a:bodyPr wrap="square" lIns="0" tIns="0" rIns="0" bIns="0" rtlCol="0"/>
          <a:lstStyle/>
          <a:p>
            <a:endParaRPr sz="1632"/>
          </a:p>
        </p:txBody>
      </p:sp>
      <p:sp>
        <p:nvSpPr>
          <p:cNvPr id="112" name="object 112"/>
          <p:cNvSpPr/>
          <p:nvPr/>
        </p:nvSpPr>
        <p:spPr>
          <a:xfrm>
            <a:off x="2451835" y="4797144"/>
            <a:ext cx="0" cy="100192"/>
          </a:xfrm>
          <a:custGeom>
            <a:avLst/>
            <a:gdLst/>
            <a:ahLst/>
            <a:cxnLst/>
            <a:rect l="l" t="t" r="r" b="b"/>
            <a:pathLst>
              <a:path h="110489">
                <a:moveTo>
                  <a:pt x="0" y="0"/>
                </a:moveTo>
                <a:lnTo>
                  <a:pt x="0" y="110489"/>
                </a:lnTo>
              </a:path>
            </a:pathLst>
          </a:custGeom>
          <a:ln w="15239">
            <a:solidFill>
              <a:srgbClr val="0000FF"/>
            </a:solidFill>
          </a:ln>
        </p:spPr>
        <p:txBody>
          <a:bodyPr wrap="square" lIns="0" tIns="0" rIns="0" bIns="0" rtlCol="0"/>
          <a:lstStyle/>
          <a:p>
            <a:endParaRPr sz="1632"/>
          </a:p>
        </p:txBody>
      </p:sp>
      <p:sp>
        <p:nvSpPr>
          <p:cNvPr id="113" name="object 113"/>
          <p:cNvSpPr/>
          <p:nvPr/>
        </p:nvSpPr>
        <p:spPr>
          <a:xfrm>
            <a:off x="2344733" y="4790811"/>
            <a:ext cx="214205" cy="0"/>
          </a:xfrm>
          <a:custGeom>
            <a:avLst/>
            <a:gdLst/>
            <a:ahLst/>
            <a:cxnLst/>
            <a:rect l="l" t="t" r="r" b="b"/>
            <a:pathLst>
              <a:path w="236219">
                <a:moveTo>
                  <a:pt x="0" y="0"/>
                </a:moveTo>
                <a:lnTo>
                  <a:pt x="236219" y="0"/>
                </a:lnTo>
              </a:path>
            </a:pathLst>
          </a:custGeom>
          <a:ln w="13969">
            <a:solidFill>
              <a:srgbClr val="0000FF"/>
            </a:solidFill>
          </a:ln>
        </p:spPr>
        <p:txBody>
          <a:bodyPr wrap="square" lIns="0" tIns="0" rIns="0" bIns="0" rtlCol="0"/>
          <a:lstStyle/>
          <a:p>
            <a:endParaRPr sz="1632"/>
          </a:p>
        </p:txBody>
      </p:sp>
      <p:sp>
        <p:nvSpPr>
          <p:cNvPr id="114" name="object 114"/>
          <p:cNvSpPr/>
          <p:nvPr/>
        </p:nvSpPr>
        <p:spPr>
          <a:xfrm>
            <a:off x="2344734" y="4783900"/>
            <a:ext cx="211325" cy="0"/>
          </a:xfrm>
          <a:custGeom>
            <a:avLst/>
            <a:gdLst/>
            <a:ahLst/>
            <a:cxnLst/>
            <a:rect l="l" t="t" r="r" b="b"/>
            <a:pathLst>
              <a:path w="233044">
                <a:moveTo>
                  <a:pt x="0" y="0"/>
                </a:moveTo>
                <a:lnTo>
                  <a:pt x="233044" y="0"/>
                </a:lnTo>
              </a:path>
            </a:pathLst>
          </a:custGeom>
          <a:ln w="3175">
            <a:solidFill>
              <a:srgbClr val="0000FF"/>
            </a:solidFill>
          </a:ln>
        </p:spPr>
        <p:txBody>
          <a:bodyPr wrap="square" lIns="0" tIns="0" rIns="0" bIns="0" rtlCol="0"/>
          <a:lstStyle/>
          <a:p>
            <a:endParaRPr sz="1632"/>
          </a:p>
        </p:txBody>
      </p:sp>
      <p:sp>
        <p:nvSpPr>
          <p:cNvPr id="115" name="object 115"/>
          <p:cNvSpPr/>
          <p:nvPr/>
        </p:nvSpPr>
        <p:spPr>
          <a:xfrm>
            <a:off x="2451835" y="4681980"/>
            <a:ext cx="0" cy="101344"/>
          </a:xfrm>
          <a:custGeom>
            <a:avLst/>
            <a:gdLst/>
            <a:ahLst/>
            <a:cxnLst/>
            <a:rect l="l" t="t" r="r" b="b"/>
            <a:pathLst>
              <a:path h="111760">
                <a:moveTo>
                  <a:pt x="0" y="0"/>
                </a:moveTo>
                <a:lnTo>
                  <a:pt x="0" y="111759"/>
                </a:lnTo>
              </a:path>
            </a:pathLst>
          </a:custGeom>
          <a:ln w="15239">
            <a:solidFill>
              <a:srgbClr val="0000FF"/>
            </a:solidFill>
          </a:ln>
        </p:spPr>
        <p:txBody>
          <a:bodyPr wrap="square" lIns="0" tIns="0" rIns="0" bIns="0" rtlCol="0"/>
          <a:lstStyle/>
          <a:p>
            <a:endParaRPr sz="1632"/>
          </a:p>
        </p:txBody>
      </p:sp>
      <p:sp>
        <p:nvSpPr>
          <p:cNvPr id="116" name="object 116"/>
          <p:cNvSpPr/>
          <p:nvPr/>
        </p:nvSpPr>
        <p:spPr>
          <a:xfrm>
            <a:off x="2603852" y="4655494"/>
            <a:ext cx="107102" cy="215356"/>
          </a:xfrm>
          <a:custGeom>
            <a:avLst/>
            <a:gdLst/>
            <a:ahLst/>
            <a:cxnLst/>
            <a:rect l="l" t="t" r="r" b="b"/>
            <a:pathLst>
              <a:path w="118110" h="237489">
                <a:moveTo>
                  <a:pt x="118110" y="226060"/>
                </a:moveTo>
                <a:lnTo>
                  <a:pt x="1269" y="226060"/>
                </a:lnTo>
                <a:lnTo>
                  <a:pt x="1269" y="237489"/>
                </a:lnTo>
                <a:lnTo>
                  <a:pt x="14148" y="236755"/>
                </a:lnTo>
                <a:lnTo>
                  <a:pt x="30003" y="236378"/>
                </a:lnTo>
                <a:lnTo>
                  <a:pt x="118110" y="236219"/>
                </a:lnTo>
                <a:lnTo>
                  <a:pt x="118110" y="226060"/>
                </a:lnTo>
                <a:close/>
              </a:path>
              <a:path w="118110" h="237489">
                <a:moveTo>
                  <a:pt x="118110" y="236219"/>
                </a:moveTo>
                <a:lnTo>
                  <a:pt x="59690" y="236219"/>
                </a:lnTo>
                <a:lnTo>
                  <a:pt x="89376" y="236378"/>
                </a:lnTo>
                <a:lnTo>
                  <a:pt x="105588" y="236755"/>
                </a:lnTo>
                <a:lnTo>
                  <a:pt x="118110" y="237489"/>
                </a:lnTo>
                <a:lnTo>
                  <a:pt x="118110" y="236219"/>
                </a:lnTo>
                <a:close/>
              </a:path>
              <a:path w="118110" h="237489">
                <a:moveTo>
                  <a:pt x="72390" y="24130"/>
                </a:moveTo>
                <a:lnTo>
                  <a:pt x="45719" y="24130"/>
                </a:lnTo>
                <a:lnTo>
                  <a:pt x="45719" y="208280"/>
                </a:lnTo>
                <a:lnTo>
                  <a:pt x="45025" y="216951"/>
                </a:lnTo>
                <a:lnTo>
                  <a:pt x="41116" y="222408"/>
                </a:lnTo>
                <a:lnTo>
                  <a:pt x="31253" y="225246"/>
                </a:lnTo>
                <a:lnTo>
                  <a:pt x="12700" y="226060"/>
                </a:lnTo>
                <a:lnTo>
                  <a:pt x="106680" y="226060"/>
                </a:lnTo>
                <a:lnTo>
                  <a:pt x="87391" y="225246"/>
                </a:lnTo>
                <a:lnTo>
                  <a:pt x="77152" y="222408"/>
                </a:lnTo>
                <a:lnTo>
                  <a:pt x="73104" y="216951"/>
                </a:lnTo>
                <a:lnTo>
                  <a:pt x="72390" y="208280"/>
                </a:lnTo>
                <a:lnTo>
                  <a:pt x="72390" y="24130"/>
                </a:lnTo>
                <a:close/>
              </a:path>
              <a:path w="118110" h="237489">
                <a:moveTo>
                  <a:pt x="72390" y="0"/>
                </a:moveTo>
                <a:lnTo>
                  <a:pt x="64769" y="0"/>
                </a:lnTo>
                <a:lnTo>
                  <a:pt x="46970" y="13215"/>
                </a:lnTo>
                <a:lnTo>
                  <a:pt x="28098" y="20002"/>
                </a:lnTo>
                <a:lnTo>
                  <a:pt x="11370" y="22502"/>
                </a:lnTo>
                <a:lnTo>
                  <a:pt x="0" y="22860"/>
                </a:lnTo>
                <a:lnTo>
                  <a:pt x="0" y="34289"/>
                </a:lnTo>
                <a:lnTo>
                  <a:pt x="7322" y="34131"/>
                </a:lnTo>
                <a:lnTo>
                  <a:pt x="18573" y="33019"/>
                </a:lnTo>
                <a:lnTo>
                  <a:pt x="31968" y="30003"/>
                </a:lnTo>
                <a:lnTo>
                  <a:pt x="45719" y="24130"/>
                </a:lnTo>
                <a:lnTo>
                  <a:pt x="72390" y="24130"/>
                </a:lnTo>
                <a:lnTo>
                  <a:pt x="72390" y="0"/>
                </a:lnTo>
                <a:close/>
              </a:path>
            </a:pathLst>
          </a:custGeom>
          <a:solidFill>
            <a:srgbClr val="0000FF"/>
          </a:solidFill>
        </p:spPr>
        <p:txBody>
          <a:bodyPr wrap="square" lIns="0" tIns="0" rIns="0" bIns="0" rtlCol="0"/>
          <a:lstStyle/>
          <a:p>
            <a:endParaRPr sz="1632"/>
          </a:p>
        </p:txBody>
      </p:sp>
      <p:sp>
        <p:nvSpPr>
          <p:cNvPr id="117" name="object 117"/>
          <p:cNvSpPr/>
          <p:nvPr/>
        </p:nvSpPr>
        <p:spPr>
          <a:xfrm>
            <a:off x="2834179" y="4772961"/>
            <a:ext cx="34549" cy="34549"/>
          </a:xfrm>
          <a:custGeom>
            <a:avLst/>
            <a:gdLst/>
            <a:ahLst/>
            <a:cxnLst/>
            <a:rect l="l" t="t" r="r" b="b"/>
            <a:pathLst>
              <a:path w="38100" h="38100">
                <a:moveTo>
                  <a:pt x="19050" y="0"/>
                </a:moveTo>
                <a:lnTo>
                  <a:pt x="11787" y="1547"/>
                </a:lnTo>
                <a:lnTo>
                  <a:pt x="5714"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118" name="object 118"/>
          <p:cNvSpPr/>
          <p:nvPr/>
        </p:nvSpPr>
        <p:spPr>
          <a:xfrm>
            <a:off x="2975830" y="4728046"/>
            <a:ext cx="141651" cy="146258"/>
          </a:xfrm>
          <a:custGeom>
            <a:avLst/>
            <a:gdLst/>
            <a:ahLst/>
            <a:cxnLst/>
            <a:rect l="l" t="t" r="r" b="b"/>
            <a:pathLst>
              <a:path w="156210" h="161289">
                <a:moveTo>
                  <a:pt x="67864" y="7619"/>
                </a:moveTo>
                <a:lnTo>
                  <a:pt x="54610" y="7619"/>
                </a:lnTo>
                <a:lnTo>
                  <a:pt x="54610" y="19050"/>
                </a:lnTo>
                <a:lnTo>
                  <a:pt x="54185" y="25400"/>
                </a:lnTo>
                <a:lnTo>
                  <a:pt x="54063" y="26352"/>
                </a:lnTo>
                <a:lnTo>
                  <a:pt x="52863" y="32702"/>
                </a:lnTo>
                <a:lnTo>
                  <a:pt x="50859" y="39052"/>
                </a:lnTo>
                <a:lnTo>
                  <a:pt x="48260" y="44450"/>
                </a:lnTo>
                <a:lnTo>
                  <a:pt x="38655" y="71298"/>
                </a:lnTo>
                <a:lnTo>
                  <a:pt x="32385" y="90646"/>
                </a:lnTo>
                <a:lnTo>
                  <a:pt x="28971" y="104993"/>
                </a:lnTo>
                <a:lnTo>
                  <a:pt x="27940" y="116839"/>
                </a:lnTo>
                <a:lnTo>
                  <a:pt x="33178" y="140394"/>
                </a:lnTo>
                <a:lnTo>
                  <a:pt x="46037" y="153828"/>
                </a:lnTo>
                <a:lnTo>
                  <a:pt x="62230" y="159881"/>
                </a:lnTo>
                <a:lnTo>
                  <a:pt x="77470" y="161289"/>
                </a:lnTo>
                <a:lnTo>
                  <a:pt x="92500" y="153669"/>
                </a:lnTo>
                <a:lnTo>
                  <a:pt x="78740" y="153669"/>
                </a:lnTo>
                <a:lnTo>
                  <a:pt x="66536" y="151407"/>
                </a:lnTo>
                <a:lnTo>
                  <a:pt x="58261" y="145097"/>
                </a:lnTo>
                <a:lnTo>
                  <a:pt x="53558" y="135453"/>
                </a:lnTo>
                <a:lnTo>
                  <a:pt x="52070" y="123189"/>
                </a:lnTo>
                <a:lnTo>
                  <a:pt x="53816" y="107017"/>
                </a:lnTo>
                <a:lnTo>
                  <a:pt x="64928" y="69433"/>
                </a:lnTo>
                <a:lnTo>
                  <a:pt x="77470" y="36829"/>
                </a:lnTo>
                <a:lnTo>
                  <a:pt x="77470" y="29209"/>
                </a:lnTo>
                <a:lnTo>
                  <a:pt x="75227" y="17680"/>
                </a:lnTo>
                <a:lnTo>
                  <a:pt x="69056" y="8413"/>
                </a:lnTo>
                <a:lnTo>
                  <a:pt x="67864" y="7619"/>
                </a:lnTo>
                <a:close/>
              </a:path>
              <a:path w="156210" h="161289">
                <a:moveTo>
                  <a:pt x="140970" y="0"/>
                </a:moveTo>
                <a:lnTo>
                  <a:pt x="132080" y="0"/>
                </a:lnTo>
                <a:lnTo>
                  <a:pt x="123190" y="8889"/>
                </a:lnTo>
                <a:lnTo>
                  <a:pt x="123190" y="22859"/>
                </a:lnTo>
                <a:lnTo>
                  <a:pt x="125730" y="24129"/>
                </a:lnTo>
                <a:lnTo>
                  <a:pt x="129540" y="27939"/>
                </a:lnTo>
                <a:lnTo>
                  <a:pt x="134004" y="33952"/>
                </a:lnTo>
                <a:lnTo>
                  <a:pt x="137636" y="40798"/>
                </a:lnTo>
                <a:lnTo>
                  <a:pt x="140077" y="48835"/>
                </a:lnTo>
                <a:lnTo>
                  <a:pt x="140970" y="58419"/>
                </a:lnTo>
                <a:lnTo>
                  <a:pt x="137140" y="79196"/>
                </a:lnTo>
                <a:lnTo>
                  <a:pt x="125571" y="111283"/>
                </a:lnTo>
                <a:lnTo>
                  <a:pt x="106144" y="140751"/>
                </a:lnTo>
                <a:lnTo>
                  <a:pt x="78740" y="153669"/>
                </a:lnTo>
                <a:lnTo>
                  <a:pt x="92500" y="153669"/>
                </a:lnTo>
                <a:lnTo>
                  <a:pt x="114419" y="142557"/>
                </a:lnTo>
                <a:lnTo>
                  <a:pt x="138747" y="100012"/>
                </a:lnTo>
                <a:lnTo>
                  <a:pt x="152122" y="54133"/>
                </a:lnTo>
                <a:lnTo>
                  <a:pt x="156210" y="25400"/>
                </a:lnTo>
                <a:lnTo>
                  <a:pt x="154721" y="13394"/>
                </a:lnTo>
                <a:lnTo>
                  <a:pt x="150971" y="5556"/>
                </a:lnTo>
                <a:lnTo>
                  <a:pt x="146030" y="1289"/>
                </a:lnTo>
                <a:lnTo>
                  <a:pt x="140970" y="0"/>
                </a:lnTo>
                <a:close/>
              </a:path>
              <a:path w="156210" h="161289">
                <a:moveTo>
                  <a:pt x="48260" y="0"/>
                </a:moveTo>
                <a:lnTo>
                  <a:pt x="26253" y="8175"/>
                </a:lnTo>
                <a:lnTo>
                  <a:pt x="11271" y="26352"/>
                </a:lnTo>
                <a:lnTo>
                  <a:pt x="2718" y="45005"/>
                </a:lnTo>
                <a:lnTo>
                  <a:pt x="0" y="54609"/>
                </a:lnTo>
                <a:lnTo>
                  <a:pt x="0" y="58419"/>
                </a:lnTo>
                <a:lnTo>
                  <a:pt x="8890" y="58419"/>
                </a:lnTo>
                <a:lnTo>
                  <a:pt x="10160" y="53339"/>
                </a:lnTo>
                <a:lnTo>
                  <a:pt x="18593" y="30658"/>
                </a:lnTo>
                <a:lnTo>
                  <a:pt x="28098" y="16668"/>
                </a:lnTo>
                <a:lnTo>
                  <a:pt x="37842" y="9584"/>
                </a:lnTo>
                <a:lnTo>
                  <a:pt x="46990" y="7619"/>
                </a:lnTo>
                <a:lnTo>
                  <a:pt x="67864" y="7619"/>
                </a:lnTo>
                <a:lnTo>
                  <a:pt x="59789" y="2242"/>
                </a:lnTo>
                <a:lnTo>
                  <a:pt x="48260" y="0"/>
                </a:lnTo>
                <a:close/>
              </a:path>
            </a:pathLst>
          </a:custGeom>
          <a:solidFill>
            <a:srgbClr val="0000FF"/>
          </a:solidFill>
        </p:spPr>
        <p:txBody>
          <a:bodyPr wrap="square" lIns="0" tIns="0" rIns="0" bIns="0" rtlCol="0"/>
          <a:lstStyle/>
          <a:p>
            <a:endParaRPr sz="1632"/>
          </a:p>
        </p:txBody>
      </p:sp>
      <p:sp>
        <p:nvSpPr>
          <p:cNvPr id="119" name="object 119"/>
          <p:cNvSpPr/>
          <p:nvPr/>
        </p:nvSpPr>
        <p:spPr>
          <a:xfrm>
            <a:off x="3162396" y="4655494"/>
            <a:ext cx="107102" cy="215356"/>
          </a:xfrm>
          <a:custGeom>
            <a:avLst/>
            <a:gdLst/>
            <a:ahLst/>
            <a:cxnLst/>
            <a:rect l="l" t="t" r="r" b="b"/>
            <a:pathLst>
              <a:path w="118110" h="237489">
                <a:moveTo>
                  <a:pt x="118109" y="226060"/>
                </a:moveTo>
                <a:lnTo>
                  <a:pt x="1269" y="226060"/>
                </a:lnTo>
                <a:lnTo>
                  <a:pt x="1269" y="237489"/>
                </a:lnTo>
                <a:lnTo>
                  <a:pt x="14148" y="236755"/>
                </a:lnTo>
                <a:lnTo>
                  <a:pt x="30003" y="236378"/>
                </a:lnTo>
                <a:lnTo>
                  <a:pt x="118109" y="236219"/>
                </a:lnTo>
                <a:lnTo>
                  <a:pt x="118109" y="226060"/>
                </a:lnTo>
                <a:close/>
              </a:path>
              <a:path w="118110" h="237489">
                <a:moveTo>
                  <a:pt x="118109" y="236219"/>
                </a:moveTo>
                <a:lnTo>
                  <a:pt x="59689" y="236219"/>
                </a:lnTo>
                <a:lnTo>
                  <a:pt x="89376" y="236378"/>
                </a:lnTo>
                <a:lnTo>
                  <a:pt x="105588" y="236755"/>
                </a:lnTo>
                <a:lnTo>
                  <a:pt x="118109" y="237489"/>
                </a:lnTo>
                <a:lnTo>
                  <a:pt x="118109" y="236219"/>
                </a:lnTo>
                <a:close/>
              </a:path>
              <a:path w="118110" h="237489">
                <a:moveTo>
                  <a:pt x="72389" y="24130"/>
                </a:moveTo>
                <a:lnTo>
                  <a:pt x="45719" y="24130"/>
                </a:lnTo>
                <a:lnTo>
                  <a:pt x="45719" y="208280"/>
                </a:lnTo>
                <a:lnTo>
                  <a:pt x="45025" y="216951"/>
                </a:lnTo>
                <a:lnTo>
                  <a:pt x="41116" y="222408"/>
                </a:lnTo>
                <a:lnTo>
                  <a:pt x="31253" y="225246"/>
                </a:lnTo>
                <a:lnTo>
                  <a:pt x="12700" y="226060"/>
                </a:lnTo>
                <a:lnTo>
                  <a:pt x="106679" y="226060"/>
                </a:lnTo>
                <a:lnTo>
                  <a:pt x="87391" y="225246"/>
                </a:lnTo>
                <a:lnTo>
                  <a:pt x="77152" y="222408"/>
                </a:lnTo>
                <a:lnTo>
                  <a:pt x="73104" y="216951"/>
                </a:lnTo>
                <a:lnTo>
                  <a:pt x="72389" y="208280"/>
                </a:lnTo>
                <a:lnTo>
                  <a:pt x="72389" y="24130"/>
                </a:lnTo>
                <a:close/>
              </a:path>
              <a:path w="118110" h="237489">
                <a:moveTo>
                  <a:pt x="72389" y="0"/>
                </a:moveTo>
                <a:lnTo>
                  <a:pt x="64769" y="0"/>
                </a:lnTo>
                <a:lnTo>
                  <a:pt x="46970" y="13215"/>
                </a:lnTo>
                <a:lnTo>
                  <a:pt x="28098" y="20002"/>
                </a:lnTo>
                <a:lnTo>
                  <a:pt x="11370" y="22502"/>
                </a:lnTo>
                <a:lnTo>
                  <a:pt x="0" y="22860"/>
                </a:lnTo>
                <a:lnTo>
                  <a:pt x="0" y="34289"/>
                </a:lnTo>
                <a:lnTo>
                  <a:pt x="7322" y="34131"/>
                </a:lnTo>
                <a:lnTo>
                  <a:pt x="18573" y="33019"/>
                </a:lnTo>
                <a:lnTo>
                  <a:pt x="31968" y="30003"/>
                </a:lnTo>
                <a:lnTo>
                  <a:pt x="45719" y="24130"/>
                </a:lnTo>
                <a:lnTo>
                  <a:pt x="72389" y="24130"/>
                </a:lnTo>
                <a:lnTo>
                  <a:pt x="72389" y="0"/>
                </a:lnTo>
                <a:close/>
              </a:path>
            </a:pathLst>
          </a:custGeom>
          <a:solidFill>
            <a:srgbClr val="0000FF"/>
          </a:solidFill>
        </p:spPr>
        <p:txBody>
          <a:bodyPr wrap="square" lIns="0" tIns="0" rIns="0" bIns="0" rtlCol="0"/>
          <a:lstStyle/>
          <a:p>
            <a:endParaRPr sz="1632"/>
          </a:p>
        </p:txBody>
      </p:sp>
      <p:sp>
        <p:nvSpPr>
          <p:cNvPr id="120" name="object 120"/>
          <p:cNvSpPr/>
          <p:nvPr/>
        </p:nvSpPr>
        <p:spPr>
          <a:xfrm>
            <a:off x="3323625" y="4790235"/>
            <a:ext cx="196930" cy="0"/>
          </a:xfrm>
          <a:custGeom>
            <a:avLst/>
            <a:gdLst/>
            <a:ahLst/>
            <a:cxnLst/>
            <a:rect l="l" t="t" r="r" b="b"/>
            <a:pathLst>
              <a:path w="217170">
                <a:moveTo>
                  <a:pt x="0" y="0"/>
                </a:moveTo>
                <a:lnTo>
                  <a:pt x="217169" y="0"/>
                </a:lnTo>
              </a:path>
            </a:pathLst>
          </a:custGeom>
          <a:ln w="15240">
            <a:solidFill>
              <a:srgbClr val="FF0000"/>
            </a:solidFill>
          </a:ln>
        </p:spPr>
        <p:txBody>
          <a:bodyPr wrap="square" lIns="0" tIns="0" rIns="0" bIns="0" rtlCol="0"/>
          <a:lstStyle/>
          <a:p>
            <a:endParaRPr sz="1632"/>
          </a:p>
        </p:txBody>
      </p:sp>
      <p:sp>
        <p:nvSpPr>
          <p:cNvPr id="121" name="object 121"/>
          <p:cNvSpPr/>
          <p:nvPr/>
        </p:nvSpPr>
        <p:spPr>
          <a:xfrm>
            <a:off x="3574681" y="4655494"/>
            <a:ext cx="107102" cy="215356"/>
          </a:xfrm>
          <a:custGeom>
            <a:avLst/>
            <a:gdLst/>
            <a:ahLst/>
            <a:cxnLst/>
            <a:rect l="l" t="t" r="r" b="b"/>
            <a:pathLst>
              <a:path w="118110" h="237489">
                <a:moveTo>
                  <a:pt x="118110" y="226060"/>
                </a:moveTo>
                <a:lnTo>
                  <a:pt x="1270" y="226060"/>
                </a:lnTo>
                <a:lnTo>
                  <a:pt x="1270" y="237489"/>
                </a:lnTo>
                <a:lnTo>
                  <a:pt x="14148" y="236755"/>
                </a:lnTo>
                <a:lnTo>
                  <a:pt x="30003" y="236378"/>
                </a:lnTo>
                <a:lnTo>
                  <a:pt x="118110" y="236219"/>
                </a:lnTo>
                <a:lnTo>
                  <a:pt x="118110" y="226060"/>
                </a:lnTo>
                <a:close/>
              </a:path>
              <a:path w="118110" h="237489">
                <a:moveTo>
                  <a:pt x="118110" y="236219"/>
                </a:moveTo>
                <a:lnTo>
                  <a:pt x="59690" y="236219"/>
                </a:lnTo>
                <a:lnTo>
                  <a:pt x="89376" y="236378"/>
                </a:lnTo>
                <a:lnTo>
                  <a:pt x="105588" y="236755"/>
                </a:lnTo>
                <a:lnTo>
                  <a:pt x="118110" y="237489"/>
                </a:lnTo>
                <a:lnTo>
                  <a:pt x="118110" y="236219"/>
                </a:lnTo>
                <a:close/>
              </a:path>
              <a:path w="118110" h="237489">
                <a:moveTo>
                  <a:pt x="72390" y="24130"/>
                </a:moveTo>
                <a:lnTo>
                  <a:pt x="45720" y="24130"/>
                </a:lnTo>
                <a:lnTo>
                  <a:pt x="45720" y="208280"/>
                </a:lnTo>
                <a:lnTo>
                  <a:pt x="45025" y="216951"/>
                </a:lnTo>
                <a:lnTo>
                  <a:pt x="41116" y="222408"/>
                </a:lnTo>
                <a:lnTo>
                  <a:pt x="31253" y="225246"/>
                </a:lnTo>
                <a:lnTo>
                  <a:pt x="12700" y="226060"/>
                </a:lnTo>
                <a:lnTo>
                  <a:pt x="106680" y="226060"/>
                </a:lnTo>
                <a:lnTo>
                  <a:pt x="87391" y="225246"/>
                </a:lnTo>
                <a:lnTo>
                  <a:pt x="77152" y="222408"/>
                </a:lnTo>
                <a:lnTo>
                  <a:pt x="73104" y="216951"/>
                </a:lnTo>
                <a:lnTo>
                  <a:pt x="72390" y="208280"/>
                </a:lnTo>
                <a:lnTo>
                  <a:pt x="72390" y="24130"/>
                </a:lnTo>
                <a:close/>
              </a:path>
              <a:path w="118110" h="237489">
                <a:moveTo>
                  <a:pt x="72390" y="0"/>
                </a:moveTo>
                <a:lnTo>
                  <a:pt x="64770" y="0"/>
                </a:lnTo>
                <a:lnTo>
                  <a:pt x="46970" y="13215"/>
                </a:lnTo>
                <a:lnTo>
                  <a:pt x="28098" y="20002"/>
                </a:lnTo>
                <a:lnTo>
                  <a:pt x="11370" y="22502"/>
                </a:lnTo>
                <a:lnTo>
                  <a:pt x="0" y="22860"/>
                </a:lnTo>
                <a:lnTo>
                  <a:pt x="0" y="34289"/>
                </a:lnTo>
                <a:lnTo>
                  <a:pt x="7322" y="34131"/>
                </a:lnTo>
                <a:lnTo>
                  <a:pt x="18573" y="33019"/>
                </a:lnTo>
                <a:lnTo>
                  <a:pt x="31968" y="30003"/>
                </a:lnTo>
                <a:lnTo>
                  <a:pt x="45720" y="24130"/>
                </a:lnTo>
                <a:lnTo>
                  <a:pt x="72390" y="24130"/>
                </a:lnTo>
                <a:lnTo>
                  <a:pt x="72390" y="0"/>
                </a:lnTo>
                <a:close/>
              </a:path>
            </a:pathLst>
          </a:custGeom>
          <a:solidFill>
            <a:srgbClr val="FF0000"/>
          </a:solidFill>
        </p:spPr>
        <p:txBody>
          <a:bodyPr wrap="square" lIns="0" tIns="0" rIns="0" bIns="0" rtlCol="0"/>
          <a:lstStyle/>
          <a:p>
            <a:endParaRPr sz="1632"/>
          </a:p>
        </p:txBody>
      </p:sp>
      <p:sp>
        <p:nvSpPr>
          <p:cNvPr id="122" name="object 122"/>
          <p:cNvSpPr/>
          <p:nvPr/>
        </p:nvSpPr>
        <p:spPr>
          <a:xfrm>
            <a:off x="3803857" y="4772961"/>
            <a:ext cx="35701" cy="34549"/>
          </a:xfrm>
          <a:custGeom>
            <a:avLst/>
            <a:gdLst/>
            <a:ahLst/>
            <a:cxnLst/>
            <a:rect l="l" t="t" r="r" b="b"/>
            <a:pathLst>
              <a:path w="39370" h="38100">
                <a:moveTo>
                  <a:pt x="20319" y="0"/>
                </a:moveTo>
                <a:lnTo>
                  <a:pt x="12858" y="1547"/>
                </a:lnTo>
                <a:lnTo>
                  <a:pt x="6350" y="5714"/>
                </a:lnTo>
                <a:lnTo>
                  <a:pt x="1746" y="11787"/>
                </a:lnTo>
                <a:lnTo>
                  <a:pt x="0" y="19050"/>
                </a:lnTo>
                <a:lnTo>
                  <a:pt x="1746" y="26848"/>
                </a:lnTo>
                <a:lnTo>
                  <a:pt x="6350" y="32861"/>
                </a:lnTo>
                <a:lnTo>
                  <a:pt x="12858" y="36730"/>
                </a:lnTo>
                <a:lnTo>
                  <a:pt x="20319" y="38100"/>
                </a:lnTo>
                <a:lnTo>
                  <a:pt x="27582" y="36730"/>
                </a:lnTo>
                <a:lnTo>
                  <a:pt x="33654" y="32861"/>
                </a:lnTo>
                <a:lnTo>
                  <a:pt x="37822" y="26848"/>
                </a:lnTo>
                <a:lnTo>
                  <a:pt x="39369" y="19050"/>
                </a:lnTo>
                <a:lnTo>
                  <a:pt x="37822" y="11787"/>
                </a:lnTo>
                <a:lnTo>
                  <a:pt x="33654" y="5714"/>
                </a:lnTo>
                <a:lnTo>
                  <a:pt x="27582" y="1547"/>
                </a:lnTo>
                <a:lnTo>
                  <a:pt x="20319" y="0"/>
                </a:lnTo>
                <a:close/>
              </a:path>
            </a:pathLst>
          </a:custGeom>
          <a:solidFill>
            <a:srgbClr val="FF0000"/>
          </a:solidFill>
        </p:spPr>
        <p:txBody>
          <a:bodyPr wrap="square" lIns="0" tIns="0" rIns="0" bIns="0" rtlCol="0"/>
          <a:lstStyle/>
          <a:p>
            <a:endParaRPr sz="1632"/>
          </a:p>
        </p:txBody>
      </p:sp>
      <p:sp>
        <p:nvSpPr>
          <p:cNvPr id="123" name="object 123"/>
          <p:cNvSpPr/>
          <p:nvPr/>
        </p:nvSpPr>
        <p:spPr>
          <a:xfrm>
            <a:off x="3946661" y="4728046"/>
            <a:ext cx="141651" cy="146258"/>
          </a:xfrm>
          <a:custGeom>
            <a:avLst/>
            <a:gdLst/>
            <a:ahLst/>
            <a:cxnLst/>
            <a:rect l="l" t="t" r="r" b="b"/>
            <a:pathLst>
              <a:path w="156210" h="161289">
                <a:moveTo>
                  <a:pt x="67864" y="7619"/>
                </a:moveTo>
                <a:lnTo>
                  <a:pt x="55880" y="7619"/>
                </a:lnTo>
                <a:lnTo>
                  <a:pt x="55880" y="19050"/>
                </a:lnTo>
                <a:lnTo>
                  <a:pt x="55225" y="25876"/>
                </a:lnTo>
                <a:lnTo>
                  <a:pt x="53498" y="32702"/>
                </a:lnTo>
                <a:lnTo>
                  <a:pt x="51057" y="39052"/>
                </a:lnTo>
                <a:lnTo>
                  <a:pt x="48260" y="44450"/>
                </a:lnTo>
                <a:lnTo>
                  <a:pt x="38655" y="71298"/>
                </a:lnTo>
                <a:lnTo>
                  <a:pt x="32384" y="90646"/>
                </a:lnTo>
                <a:lnTo>
                  <a:pt x="28971" y="104993"/>
                </a:lnTo>
                <a:lnTo>
                  <a:pt x="27939" y="116839"/>
                </a:lnTo>
                <a:lnTo>
                  <a:pt x="33178" y="140394"/>
                </a:lnTo>
                <a:lnTo>
                  <a:pt x="46037" y="153828"/>
                </a:lnTo>
                <a:lnTo>
                  <a:pt x="62230" y="159881"/>
                </a:lnTo>
                <a:lnTo>
                  <a:pt x="77470" y="161289"/>
                </a:lnTo>
                <a:lnTo>
                  <a:pt x="92718" y="153669"/>
                </a:lnTo>
                <a:lnTo>
                  <a:pt x="78739" y="153669"/>
                </a:lnTo>
                <a:lnTo>
                  <a:pt x="66536" y="151407"/>
                </a:lnTo>
                <a:lnTo>
                  <a:pt x="58261" y="145097"/>
                </a:lnTo>
                <a:lnTo>
                  <a:pt x="53558" y="135453"/>
                </a:lnTo>
                <a:lnTo>
                  <a:pt x="52070" y="123189"/>
                </a:lnTo>
                <a:lnTo>
                  <a:pt x="53816" y="107017"/>
                </a:lnTo>
                <a:lnTo>
                  <a:pt x="64928" y="69433"/>
                </a:lnTo>
                <a:lnTo>
                  <a:pt x="77470" y="36829"/>
                </a:lnTo>
                <a:lnTo>
                  <a:pt x="77470" y="29209"/>
                </a:lnTo>
                <a:lnTo>
                  <a:pt x="75227" y="17680"/>
                </a:lnTo>
                <a:lnTo>
                  <a:pt x="69056" y="8413"/>
                </a:lnTo>
                <a:lnTo>
                  <a:pt x="67864" y="7619"/>
                </a:lnTo>
                <a:close/>
              </a:path>
              <a:path w="156210" h="161289">
                <a:moveTo>
                  <a:pt x="140970" y="0"/>
                </a:moveTo>
                <a:lnTo>
                  <a:pt x="132080" y="0"/>
                </a:lnTo>
                <a:lnTo>
                  <a:pt x="123189" y="8889"/>
                </a:lnTo>
                <a:lnTo>
                  <a:pt x="123189" y="22859"/>
                </a:lnTo>
                <a:lnTo>
                  <a:pt x="125730" y="24129"/>
                </a:lnTo>
                <a:lnTo>
                  <a:pt x="129539" y="27939"/>
                </a:lnTo>
                <a:lnTo>
                  <a:pt x="134540" y="33952"/>
                </a:lnTo>
                <a:lnTo>
                  <a:pt x="138112" y="40798"/>
                </a:lnTo>
                <a:lnTo>
                  <a:pt x="140255" y="48835"/>
                </a:lnTo>
                <a:lnTo>
                  <a:pt x="140970" y="58419"/>
                </a:lnTo>
                <a:lnTo>
                  <a:pt x="137140" y="79196"/>
                </a:lnTo>
                <a:lnTo>
                  <a:pt x="125571" y="111283"/>
                </a:lnTo>
                <a:lnTo>
                  <a:pt x="106144" y="140751"/>
                </a:lnTo>
                <a:lnTo>
                  <a:pt x="78739" y="153669"/>
                </a:lnTo>
                <a:lnTo>
                  <a:pt x="92718" y="153669"/>
                </a:lnTo>
                <a:lnTo>
                  <a:pt x="114954" y="142557"/>
                </a:lnTo>
                <a:lnTo>
                  <a:pt x="139223" y="100012"/>
                </a:lnTo>
                <a:lnTo>
                  <a:pt x="152300" y="54133"/>
                </a:lnTo>
                <a:lnTo>
                  <a:pt x="156210" y="25400"/>
                </a:lnTo>
                <a:lnTo>
                  <a:pt x="154721" y="13394"/>
                </a:lnTo>
                <a:lnTo>
                  <a:pt x="150971" y="5556"/>
                </a:lnTo>
                <a:lnTo>
                  <a:pt x="146030" y="1289"/>
                </a:lnTo>
                <a:lnTo>
                  <a:pt x="140970" y="0"/>
                </a:lnTo>
                <a:close/>
              </a:path>
              <a:path w="156210" h="161289">
                <a:moveTo>
                  <a:pt x="48260" y="0"/>
                </a:moveTo>
                <a:lnTo>
                  <a:pt x="26253" y="8175"/>
                </a:lnTo>
                <a:lnTo>
                  <a:pt x="11271" y="26352"/>
                </a:lnTo>
                <a:lnTo>
                  <a:pt x="2718" y="45005"/>
                </a:lnTo>
                <a:lnTo>
                  <a:pt x="0" y="54609"/>
                </a:lnTo>
                <a:lnTo>
                  <a:pt x="0" y="58419"/>
                </a:lnTo>
                <a:lnTo>
                  <a:pt x="8889" y="58419"/>
                </a:lnTo>
                <a:lnTo>
                  <a:pt x="10160" y="53339"/>
                </a:lnTo>
                <a:lnTo>
                  <a:pt x="18593" y="30658"/>
                </a:lnTo>
                <a:lnTo>
                  <a:pt x="28098" y="16668"/>
                </a:lnTo>
                <a:lnTo>
                  <a:pt x="37842" y="9584"/>
                </a:lnTo>
                <a:lnTo>
                  <a:pt x="46989" y="7619"/>
                </a:lnTo>
                <a:lnTo>
                  <a:pt x="67864" y="7619"/>
                </a:lnTo>
                <a:lnTo>
                  <a:pt x="59789" y="2242"/>
                </a:lnTo>
                <a:lnTo>
                  <a:pt x="48260" y="0"/>
                </a:lnTo>
                <a:close/>
              </a:path>
            </a:pathLst>
          </a:custGeom>
          <a:solidFill>
            <a:srgbClr val="FF0000"/>
          </a:solidFill>
        </p:spPr>
        <p:txBody>
          <a:bodyPr wrap="square" lIns="0" tIns="0" rIns="0" bIns="0" rtlCol="0"/>
          <a:lstStyle/>
          <a:p>
            <a:endParaRPr sz="1632"/>
          </a:p>
        </p:txBody>
      </p:sp>
      <p:sp>
        <p:nvSpPr>
          <p:cNvPr id="124" name="object 124"/>
          <p:cNvSpPr/>
          <p:nvPr/>
        </p:nvSpPr>
        <p:spPr>
          <a:xfrm>
            <a:off x="4119407" y="4655494"/>
            <a:ext cx="128983" cy="215356"/>
          </a:xfrm>
          <a:custGeom>
            <a:avLst/>
            <a:gdLst/>
            <a:ahLst/>
            <a:cxnLst/>
            <a:rect l="l" t="t" r="r" b="b"/>
            <a:pathLst>
              <a:path w="142239" h="237489">
                <a:moveTo>
                  <a:pt x="108095" y="11430"/>
                </a:moveTo>
                <a:lnTo>
                  <a:pt x="63500" y="11430"/>
                </a:lnTo>
                <a:lnTo>
                  <a:pt x="84236" y="16430"/>
                </a:lnTo>
                <a:lnTo>
                  <a:pt x="98901" y="29527"/>
                </a:lnTo>
                <a:lnTo>
                  <a:pt x="107612" y="47863"/>
                </a:lnTo>
                <a:lnTo>
                  <a:pt x="110489" y="68580"/>
                </a:lnTo>
                <a:lnTo>
                  <a:pt x="107414" y="90169"/>
                </a:lnTo>
                <a:lnTo>
                  <a:pt x="99218" y="110807"/>
                </a:lnTo>
                <a:lnTo>
                  <a:pt x="87451" y="130016"/>
                </a:lnTo>
                <a:lnTo>
                  <a:pt x="73660" y="147319"/>
                </a:lnTo>
                <a:lnTo>
                  <a:pt x="3810" y="223519"/>
                </a:lnTo>
                <a:lnTo>
                  <a:pt x="0" y="228600"/>
                </a:lnTo>
                <a:lnTo>
                  <a:pt x="0" y="237489"/>
                </a:lnTo>
                <a:lnTo>
                  <a:pt x="132080" y="237489"/>
                </a:lnTo>
                <a:lnTo>
                  <a:pt x="136641" y="209550"/>
                </a:lnTo>
                <a:lnTo>
                  <a:pt x="27939" y="209550"/>
                </a:lnTo>
                <a:lnTo>
                  <a:pt x="66039" y="173989"/>
                </a:lnTo>
                <a:lnTo>
                  <a:pt x="101520" y="141803"/>
                </a:lnTo>
                <a:lnTo>
                  <a:pt x="125094" y="116522"/>
                </a:lnTo>
                <a:lnTo>
                  <a:pt x="138191" y="93622"/>
                </a:lnTo>
                <a:lnTo>
                  <a:pt x="142239" y="68580"/>
                </a:lnTo>
                <a:lnTo>
                  <a:pt x="136604" y="40719"/>
                </a:lnTo>
                <a:lnTo>
                  <a:pt x="120967" y="19050"/>
                </a:lnTo>
                <a:lnTo>
                  <a:pt x="108095" y="11430"/>
                </a:lnTo>
                <a:close/>
              </a:path>
              <a:path w="142239" h="237489">
                <a:moveTo>
                  <a:pt x="142239" y="175260"/>
                </a:moveTo>
                <a:lnTo>
                  <a:pt x="133350" y="175260"/>
                </a:lnTo>
                <a:lnTo>
                  <a:pt x="132179" y="183792"/>
                </a:lnTo>
                <a:lnTo>
                  <a:pt x="130651" y="193040"/>
                </a:lnTo>
                <a:lnTo>
                  <a:pt x="92710" y="209550"/>
                </a:lnTo>
                <a:lnTo>
                  <a:pt x="136641" y="209550"/>
                </a:lnTo>
                <a:lnTo>
                  <a:pt x="142239" y="175260"/>
                </a:lnTo>
                <a:close/>
              </a:path>
              <a:path w="142239" h="237489">
                <a:moveTo>
                  <a:pt x="67310" y="0"/>
                </a:moveTo>
                <a:lnTo>
                  <a:pt x="39647" y="5655"/>
                </a:lnTo>
                <a:lnTo>
                  <a:pt x="18414" y="20478"/>
                </a:lnTo>
                <a:lnTo>
                  <a:pt x="4802" y="41255"/>
                </a:lnTo>
                <a:lnTo>
                  <a:pt x="0" y="64769"/>
                </a:lnTo>
                <a:lnTo>
                  <a:pt x="2797" y="76517"/>
                </a:lnTo>
                <a:lnTo>
                  <a:pt x="9048" y="82549"/>
                </a:lnTo>
                <a:lnTo>
                  <a:pt x="15537" y="84772"/>
                </a:lnTo>
                <a:lnTo>
                  <a:pt x="19050" y="85089"/>
                </a:lnTo>
                <a:lnTo>
                  <a:pt x="24705" y="84077"/>
                </a:lnTo>
                <a:lnTo>
                  <a:pt x="13970" y="48260"/>
                </a:lnTo>
                <a:lnTo>
                  <a:pt x="22423" y="32325"/>
                </a:lnTo>
                <a:lnTo>
                  <a:pt x="33972" y="20796"/>
                </a:lnTo>
                <a:lnTo>
                  <a:pt x="47902" y="13791"/>
                </a:lnTo>
                <a:lnTo>
                  <a:pt x="63500" y="11430"/>
                </a:lnTo>
                <a:lnTo>
                  <a:pt x="108095" y="11430"/>
                </a:lnTo>
                <a:lnTo>
                  <a:pt x="97234" y="5000"/>
                </a:lnTo>
                <a:lnTo>
                  <a:pt x="67310" y="0"/>
                </a:lnTo>
                <a:close/>
              </a:path>
            </a:pathLst>
          </a:custGeom>
          <a:solidFill>
            <a:srgbClr val="FF0000"/>
          </a:solidFill>
        </p:spPr>
        <p:txBody>
          <a:bodyPr wrap="square" lIns="0" tIns="0" rIns="0" bIns="0" rtlCol="0"/>
          <a:lstStyle/>
          <a:p>
            <a:endParaRPr sz="1632"/>
          </a:p>
        </p:txBody>
      </p:sp>
      <p:sp>
        <p:nvSpPr>
          <p:cNvPr id="125" name="object 125"/>
          <p:cNvSpPr/>
          <p:nvPr/>
        </p:nvSpPr>
        <p:spPr>
          <a:xfrm>
            <a:off x="4373918" y="4758565"/>
            <a:ext cx="215356" cy="0"/>
          </a:xfrm>
          <a:custGeom>
            <a:avLst/>
            <a:gdLst/>
            <a:ahLst/>
            <a:cxnLst/>
            <a:rect l="l" t="t" r="r" b="b"/>
            <a:pathLst>
              <a:path w="237489">
                <a:moveTo>
                  <a:pt x="0" y="0"/>
                </a:moveTo>
                <a:lnTo>
                  <a:pt x="237489" y="0"/>
                </a:lnTo>
              </a:path>
            </a:pathLst>
          </a:custGeom>
          <a:ln w="13969">
            <a:solidFill>
              <a:srgbClr val="000000"/>
            </a:solidFill>
          </a:ln>
        </p:spPr>
        <p:txBody>
          <a:bodyPr wrap="square" lIns="0" tIns="0" rIns="0" bIns="0" rtlCol="0"/>
          <a:lstStyle/>
          <a:p>
            <a:endParaRPr sz="1632"/>
          </a:p>
        </p:txBody>
      </p:sp>
      <p:sp>
        <p:nvSpPr>
          <p:cNvPr id="126" name="object 126"/>
          <p:cNvSpPr/>
          <p:nvPr/>
        </p:nvSpPr>
        <p:spPr>
          <a:xfrm>
            <a:off x="4373918" y="4820754"/>
            <a:ext cx="215356" cy="0"/>
          </a:xfrm>
          <a:custGeom>
            <a:avLst/>
            <a:gdLst/>
            <a:ahLst/>
            <a:cxnLst/>
            <a:rect l="l" t="t" r="r" b="b"/>
            <a:pathLst>
              <a:path w="237489">
                <a:moveTo>
                  <a:pt x="0" y="0"/>
                </a:moveTo>
                <a:lnTo>
                  <a:pt x="237489" y="0"/>
                </a:lnTo>
              </a:path>
            </a:pathLst>
          </a:custGeom>
          <a:ln w="13969">
            <a:solidFill>
              <a:srgbClr val="000000"/>
            </a:solidFill>
          </a:ln>
        </p:spPr>
        <p:txBody>
          <a:bodyPr wrap="square" lIns="0" tIns="0" rIns="0" bIns="0" rtlCol="0"/>
          <a:lstStyle/>
          <a:p>
            <a:endParaRPr sz="1632"/>
          </a:p>
        </p:txBody>
      </p:sp>
      <p:sp>
        <p:nvSpPr>
          <p:cNvPr id="127" name="object 127"/>
          <p:cNvSpPr/>
          <p:nvPr/>
        </p:nvSpPr>
        <p:spPr>
          <a:xfrm>
            <a:off x="4819602" y="4797144"/>
            <a:ext cx="0" cy="100192"/>
          </a:xfrm>
          <a:custGeom>
            <a:avLst/>
            <a:gdLst/>
            <a:ahLst/>
            <a:cxnLst/>
            <a:rect l="l" t="t" r="r" b="b"/>
            <a:pathLst>
              <a:path h="110489">
                <a:moveTo>
                  <a:pt x="0" y="0"/>
                </a:moveTo>
                <a:lnTo>
                  <a:pt x="0" y="110489"/>
                </a:lnTo>
              </a:path>
            </a:pathLst>
          </a:custGeom>
          <a:ln w="15240">
            <a:solidFill>
              <a:srgbClr val="0000FF"/>
            </a:solidFill>
          </a:ln>
        </p:spPr>
        <p:txBody>
          <a:bodyPr wrap="square" lIns="0" tIns="0" rIns="0" bIns="0" rtlCol="0"/>
          <a:lstStyle/>
          <a:p>
            <a:endParaRPr sz="1632"/>
          </a:p>
        </p:txBody>
      </p:sp>
      <p:sp>
        <p:nvSpPr>
          <p:cNvPr id="128" name="object 128"/>
          <p:cNvSpPr/>
          <p:nvPr/>
        </p:nvSpPr>
        <p:spPr>
          <a:xfrm>
            <a:off x="4712500" y="4790811"/>
            <a:ext cx="214205" cy="0"/>
          </a:xfrm>
          <a:custGeom>
            <a:avLst/>
            <a:gdLst/>
            <a:ahLst/>
            <a:cxnLst/>
            <a:rect l="l" t="t" r="r" b="b"/>
            <a:pathLst>
              <a:path w="236220">
                <a:moveTo>
                  <a:pt x="0" y="0"/>
                </a:moveTo>
                <a:lnTo>
                  <a:pt x="236220" y="0"/>
                </a:lnTo>
              </a:path>
            </a:pathLst>
          </a:custGeom>
          <a:ln w="13969">
            <a:solidFill>
              <a:srgbClr val="0000FF"/>
            </a:solidFill>
          </a:ln>
        </p:spPr>
        <p:txBody>
          <a:bodyPr wrap="square" lIns="0" tIns="0" rIns="0" bIns="0" rtlCol="0"/>
          <a:lstStyle/>
          <a:p>
            <a:endParaRPr sz="1632"/>
          </a:p>
        </p:txBody>
      </p:sp>
      <p:sp>
        <p:nvSpPr>
          <p:cNvPr id="129" name="object 129"/>
          <p:cNvSpPr/>
          <p:nvPr/>
        </p:nvSpPr>
        <p:spPr>
          <a:xfrm>
            <a:off x="4712500" y="4783900"/>
            <a:ext cx="211325" cy="0"/>
          </a:xfrm>
          <a:custGeom>
            <a:avLst/>
            <a:gdLst/>
            <a:ahLst/>
            <a:cxnLst/>
            <a:rect l="l" t="t" r="r" b="b"/>
            <a:pathLst>
              <a:path w="233045">
                <a:moveTo>
                  <a:pt x="0" y="0"/>
                </a:moveTo>
                <a:lnTo>
                  <a:pt x="233044" y="0"/>
                </a:lnTo>
              </a:path>
            </a:pathLst>
          </a:custGeom>
          <a:ln w="3175">
            <a:solidFill>
              <a:srgbClr val="0000FF"/>
            </a:solidFill>
          </a:ln>
        </p:spPr>
        <p:txBody>
          <a:bodyPr wrap="square" lIns="0" tIns="0" rIns="0" bIns="0" rtlCol="0"/>
          <a:lstStyle/>
          <a:p>
            <a:endParaRPr sz="1632"/>
          </a:p>
        </p:txBody>
      </p:sp>
      <p:sp>
        <p:nvSpPr>
          <p:cNvPr id="130" name="object 130"/>
          <p:cNvSpPr/>
          <p:nvPr/>
        </p:nvSpPr>
        <p:spPr>
          <a:xfrm>
            <a:off x="4819602" y="4681980"/>
            <a:ext cx="0" cy="101344"/>
          </a:xfrm>
          <a:custGeom>
            <a:avLst/>
            <a:gdLst/>
            <a:ahLst/>
            <a:cxnLst/>
            <a:rect l="l" t="t" r="r" b="b"/>
            <a:pathLst>
              <a:path h="111760">
                <a:moveTo>
                  <a:pt x="0" y="0"/>
                </a:moveTo>
                <a:lnTo>
                  <a:pt x="0" y="111759"/>
                </a:lnTo>
              </a:path>
            </a:pathLst>
          </a:custGeom>
          <a:ln w="15240">
            <a:solidFill>
              <a:srgbClr val="0000FF"/>
            </a:solidFill>
          </a:ln>
        </p:spPr>
        <p:txBody>
          <a:bodyPr wrap="square" lIns="0" tIns="0" rIns="0" bIns="0" rtlCol="0"/>
          <a:lstStyle/>
          <a:p>
            <a:endParaRPr sz="1632"/>
          </a:p>
        </p:txBody>
      </p:sp>
      <p:sp>
        <p:nvSpPr>
          <p:cNvPr id="131" name="object 131"/>
          <p:cNvSpPr/>
          <p:nvPr/>
        </p:nvSpPr>
        <p:spPr>
          <a:xfrm>
            <a:off x="4971618" y="4655494"/>
            <a:ext cx="107102" cy="215356"/>
          </a:xfrm>
          <a:custGeom>
            <a:avLst/>
            <a:gdLst/>
            <a:ahLst/>
            <a:cxnLst/>
            <a:rect l="l" t="t" r="r" b="b"/>
            <a:pathLst>
              <a:path w="118110" h="237489">
                <a:moveTo>
                  <a:pt x="118110" y="226060"/>
                </a:moveTo>
                <a:lnTo>
                  <a:pt x="2539" y="226060"/>
                </a:lnTo>
                <a:lnTo>
                  <a:pt x="2539" y="237489"/>
                </a:lnTo>
                <a:lnTo>
                  <a:pt x="14882" y="236755"/>
                </a:lnTo>
                <a:lnTo>
                  <a:pt x="30797" y="236378"/>
                </a:lnTo>
                <a:lnTo>
                  <a:pt x="118110" y="236219"/>
                </a:lnTo>
                <a:lnTo>
                  <a:pt x="118110" y="226060"/>
                </a:lnTo>
                <a:close/>
              </a:path>
              <a:path w="118110" h="237489">
                <a:moveTo>
                  <a:pt x="118110" y="236219"/>
                </a:moveTo>
                <a:lnTo>
                  <a:pt x="60960" y="236219"/>
                </a:lnTo>
                <a:lnTo>
                  <a:pt x="90487" y="236378"/>
                </a:lnTo>
                <a:lnTo>
                  <a:pt x="106322" y="236755"/>
                </a:lnTo>
                <a:lnTo>
                  <a:pt x="118110" y="237489"/>
                </a:lnTo>
                <a:lnTo>
                  <a:pt x="118110" y="236219"/>
                </a:lnTo>
                <a:close/>
              </a:path>
              <a:path w="118110" h="237489">
                <a:moveTo>
                  <a:pt x="73660" y="24130"/>
                </a:moveTo>
                <a:lnTo>
                  <a:pt x="46989" y="24130"/>
                </a:lnTo>
                <a:lnTo>
                  <a:pt x="46989" y="208280"/>
                </a:lnTo>
                <a:lnTo>
                  <a:pt x="46275" y="216951"/>
                </a:lnTo>
                <a:lnTo>
                  <a:pt x="42227" y="222408"/>
                </a:lnTo>
                <a:lnTo>
                  <a:pt x="31988" y="225246"/>
                </a:lnTo>
                <a:lnTo>
                  <a:pt x="12700" y="226060"/>
                </a:lnTo>
                <a:lnTo>
                  <a:pt x="106680" y="226060"/>
                </a:lnTo>
                <a:lnTo>
                  <a:pt x="88126" y="225246"/>
                </a:lnTo>
                <a:lnTo>
                  <a:pt x="78263" y="222408"/>
                </a:lnTo>
                <a:lnTo>
                  <a:pt x="74354" y="216951"/>
                </a:lnTo>
                <a:lnTo>
                  <a:pt x="73660" y="208280"/>
                </a:lnTo>
                <a:lnTo>
                  <a:pt x="73660" y="24130"/>
                </a:lnTo>
                <a:close/>
              </a:path>
              <a:path w="118110" h="237489">
                <a:moveTo>
                  <a:pt x="73660" y="0"/>
                </a:moveTo>
                <a:lnTo>
                  <a:pt x="66039" y="0"/>
                </a:lnTo>
                <a:lnTo>
                  <a:pt x="47684" y="13215"/>
                </a:lnTo>
                <a:lnTo>
                  <a:pt x="28733" y="20002"/>
                </a:lnTo>
                <a:lnTo>
                  <a:pt x="11926" y="22502"/>
                </a:lnTo>
                <a:lnTo>
                  <a:pt x="0" y="22860"/>
                </a:lnTo>
                <a:lnTo>
                  <a:pt x="0" y="34289"/>
                </a:lnTo>
                <a:lnTo>
                  <a:pt x="7877" y="34131"/>
                </a:lnTo>
                <a:lnTo>
                  <a:pt x="19208" y="33019"/>
                </a:lnTo>
                <a:lnTo>
                  <a:pt x="32682" y="30003"/>
                </a:lnTo>
                <a:lnTo>
                  <a:pt x="46989" y="24130"/>
                </a:lnTo>
                <a:lnTo>
                  <a:pt x="73660" y="24130"/>
                </a:lnTo>
                <a:lnTo>
                  <a:pt x="73660" y="0"/>
                </a:lnTo>
                <a:close/>
              </a:path>
            </a:pathLst>
          </a:custGeom>
          <a:solidFill>
            <a:srgbClr val="0000FF"/>
          </a:solidFill>
        </p:spPr>
        <p:txBody>
          <a:bodyPr wrap="square" lIns="0" tIns="0" rIns="0" bIns="0" rtlCol="0"/>
          <a:lstStyle/>
          <a:p>
            <a:endParaRPr sz="1632"/>
          </a:p>
        </p:txBody>
      </p:sp>
      <p:sp>
        <p:nvSpPr>
          <p:cNvPr id="132" name="object 132"/>
          <p:cNvSpPr/>
          <p:nvPr/>
        </p:nvSpPr>
        <p:spPr>
          <a:xfrm>
            <a:off x="5201946" y="4772961"/>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133" name="object 133"/>
          <p:cNvSpPr/>
          <p:nvPr/>
        </p:nvSpPr>
        <p:spPr>
          <a:xfrm>
            <a:off x="5352809" y="4646281"/>
            <a:ext cx="146258" cy="228024"/>
          </a:xfrm>
          <a:custGeom>
            <a:avLst/>
            <a:gdLst/>
            <a:ahLst/>
            <a:cxnLst/>
            <a:rect l="l" t="t" r="r" b="b"/>
            <a:pathLst>
              <a:path w="161289" h="251460">
                <a:moveTo>
                  <a:pt x="82550" y="0"/>
                </a:moveTo>
                <a:lnTo>
                  <a:pt x="77469" y="0"/>
                </a:lnTo>
                <a:lnTo>
                  <a:pt x="68758" y="595"/>
                </a:lnTo>
                <a:lnTo>
                  <a:pt x="43715" y="3214"/>
                </a:lnTo>
                <a:lnTo>
                  <a:pt x="34289" y="3810"/>
                </a:lnTo>
                <a:lnTo>
                  <a:pt x="27939" y="3810"/>
                </a:lnTo>
                <a:lnTo>
                  <a:pt x="27939" y="15240"/>
                </a:lnTo>
                <a:lnTo>
                  <a:pt x="53339" y="15240"/>
                </a:lnTo>
                <a:lnTo>
                  <a:pt x="54610" y="17780"/>
                </a:lnTo>
                <a:lnTo>
                  <a:pt x="54610" y="21590"/>
                </a:lnTo>
                <a:lnTo>
                  <a:pt x="53339" y="27940"/>
                </a:lnTo>
                <a:lnTo>
                  <a:pt x="1269" y="233680"/>
                </a:lnTo>
                <a:lnTo>
                  <a:pt x="0" y="238760"/>
                </a:lnTo>
                <a:lnTo>
                  <a:pt x="59" y="248939"/>
                </a:lnTo>
                <a:lnTo>
                  <a:pt x="7619" y="251460"/>
                </a:lnTo>
                <a:lnTo>
                  <a:pt x="15239" y="251460"/>
                </a:lnTo>
                <a:lnTo>
                  <a:pt x="32385" y="206375"/>
                </a:lnTo>
                <a:lnTo>
                  <a:pt x="41910" y="165100"/>
                </a:lnTo>
                <a:lnTo>
                  <a:pt x="81030" y="165100"/>
                </a:lnTo>
                <a:lnTo>
                  <a:pt x="75803" y="162897"/>
                </a:lnTo>
                <a:lnTo>
                  <a:pt x="54610" y="158750"/>
                </a:lnTo>
                <a:lnTo>
                  <a:pt x="59899" y="154940"/>
                </a:lnTo>
                <a:lnTo>
                  <a:pt x="45719" y="154940"/>
                </a:lnTo>
                <a:lnTo>
                  <a:pt x="82550" y="3810"/>
                </a:lnTo>
                <a:lnTo>
                  <a:pt x="82550" y="0"/>
                </a:lnTo>
                <a:close/>
              </a:path>
              <a:path w="161289" h="251460">
                <a:moveTo>
                  <a:pt x="81030" y="165100"/>
                </a:moveTo>
                <a:lnTo>
                  <a:pt x="41910" y="165100"/>
                </a:lnTo>
                <a:lnTo>
                  <a:pt x="53816" y="167183"/>
                </a:lnTo>
                <a:lnTo>
                  <a:pt x="67627" y="172243"/>
                </a:lnTo>
                <a:lnTo>
                  <a:pt x="79057" y="181352"/>
                </a:lnTo>
                <a:lnTo>
                  <a:pt x="83819" y="195580"/>
                </a:lnTo>
                <a:lnTo>
                  <a:pt x="83707" y="199727"/>
                </a:lnTo>
                <a:lnTo>
                  <a:pt x="82550" y="203200"/>
                </a:lnTo>
                <a:lnTo>
                  <a:pt x="81279" y="208280"/>
                </a:lnTo>
                <a:lnTo>
                  <a:pt x="101103" y="248939"/>
                </a:lnTo>
                <a:lnTo>
                  <a:pt x="114300" y="251460"/>
                </a:lnTo>
                <a:lnTo>
                  <a:pt x="121701" y="250269"/>
                </a:lnTo>
                <a:lnTo>
                  <a:pt x="128746" y="246697"/>
                </a:lnTo>
                <a:lnTo>
                  <a:pt x="132013" y="243840"/>
                </a:lnTo>
                <a:lnTo>
                  <a:pt x="107950" y="243840"/>
                </a:lnTo>
                <a:lnTo>
                  <a:pt x="104139" y="238760"/>
                </a:lnTo>
                <a:lnTo>
                  <a:pt x="104139" y="212090"/>
                </a:lnTo>
                <a:lnTo>
                  <a:pt x="105410" y="207010"/>
                </a:lnTo>
                <a:lnTo>
                  <a:pt x="107950" y="200660"/>
                </a:lnTo>
                <a:lnTo>
                  <a:pt x="107950" y="195580"/>
                </a:lnTo>
                <a:lnTo>
                  <a:pt x="103901" y="180717"/>
                </a:lnTo>
                <a:lnTo>
                  <a:pt x="92709" y="170021"/>
                </a:lnTo>
                <a:lnTo>
                  <a:pt x="81030" y="165100"/>
                </a:lnTo>
                <a:close/>
              </a:path>
              <a:path w="161289" h="251460">
                <a:moveTo>
                  <a:pt x="154939" y="193040"/>
                </a:moveTo>
                <a:lnTo>
                  <a:pt x="147319" y="193040"/>
                </a:lnTo>
                <a:lnTo>
                  <a:pt x="147319" y="194310"/>
                </a:lnTo>
                <a:lnTo>
                  <a:pt x="145522" y="199727"/>
                </a:lnTo>
                <a:lnTo>
                  <a:pt x="140017" y="216515"/>
                </a:lnTo>
                <a:lnTo>
                  <a:pt x="133032" y="230981"/>
                </a:lnTo>
                <a:lnTo>
                  <a:pt x="124618" y="240446"/>
                </a:lnTo>
                <a:lnTo>
                  <a:pt x="114300" y="243840"/>
                </a:lnTo>
                <a:lnTo>
                  <a:pt x="132013" y="243840"/>
                </a:lnTo>
                <a:lnTo>
                  <a:pt x="151923" y="208756"/>
                </a:lnTo>
                <a:lnTo>
                  <a:pt x="154939" y="195580"/>
                </a:lnTo>
                <a:lnTo>
                  <a:pt x="154939" y="193040"/>
                </a:lnTo>
                <a:close/>
              </a:path>
              <a:path w="161289" h="251460">
                <a:moveTo>
                  <a:pt x="137160" y="90170"/>
                </a:moveTo>
                <a:lnTo>
                  <a:pt x="85089" y="121920"/>
                </a:lnTo>
                <a:lnTo>
                  <a:pt x="75545" y="131544"/>
                </a:lnTo>
                <a:lnTo>
                  <a:pt x="65881" y="140811"/>
                </a:lnTo>
                <a:lnTo>
                  <a:pt x="55979" y="148887"/>
                </a:lnTo>
                <a:lnTo>
                  <a:pt x="45719" y="154940"/>
                </a:lnTo>
                <a:lnTo>
                  <a:pt x="59899" y="154940"/>
                </a:lnTo>
                <a:lnTo>
                  <a:pt x="63122" y="152618"/>
                </a:lnTo>
                <a:lnTo>
                  <a:pt x="71278" y="145891"/>
                </a:lnTo>
                <a:lnTo>
                  <a:pt x="78720" y="138926"/>
                </a:lnTo>
                <a:lnTo>
                  <a:pt x="85089" y="132080"/>
                </a:lnTo>
                <a:lnTo>
                  <a:pt x="98206" y="118685"/>
                </a:lnTo>
                <a:lnTo>
                  <a:pt x="110966" y="107791"/>
                </a:lnTo>
                <a:lnTo>
                  <a:pt x="123487" y="100468"/>
                </a:lnTo>
                <a:lnTo>
                  <a:pt x="135889" y="97790"/>
                </a:lnTo>
                <a:lnTo>
                  <a:pt x="155516" y="97790"/>
                </a:lnTo>
                <a:lnTo>
                  <a:pt x="155416" y="97631"/>
                </a:lnTo>
                <a:lnTo>
                  <a:pt x="147895" y="92293"/>
                </a:lnTo>
                <a:lnTo>
                  <a:pt x="137160" y="90170"/>
                </a:lnTo>
                <a:close/>
              </a:path>
              <a:path w="161289" h="251460">
                <a:moveTo>
                  <a:pt x="155516" y="97790"/>
                </a:moveTo>
                <a:lnTo>
                  <a:pt x="139700" y="97790"/>
                </a:lnTo>
                <a:lnTo>
                  <a:pt x="143510" y="99060"/>
                </a:lnTo>
                <a:lnTo>
                  <a:pt x="147319" y="101600"/>
                </a:lnTo>
                <a:lnTo>
                  <a:pt x="148589" y="101600"/>
                </a:lnTo>
                <a:lnTo>
                  <a:pt x="148589" y="102870"/>
                </a:lnTo>
                <a:lnTo>
                  <a:pt x="137914" y="105132"/>
                </a:lnTo>
                <a:lnTo>
                  <a:pt x="131762" y="110490"/>
                </a:lnTo>
                <a:lnTo>
                  <a:pt x="128944" y="116800"/>
                </a:lnTo>
                <a:lnTo>
                  <a:pt x="128361" y="121225"/>
                </a:lnTo>
                <a:lnTo>
                  <a:pt x="128269" y="127000"/>
                </a:lnTo>
                <a:lnTo>
                  <a:pt x="132079" y="134620"/>
                </a:lnTo>
                <a:lnTo>
                  <a:pt x="142239" y="134620"/>
                </a:lnTo>
                <a:lnTo>
                  <a:pt x="148967" y="133012"/>
                </a:lnTo>
                <a:lnTo>
                  <a:pt x="155098" y="128428"/>
                </a:lnTo>
                <a:lnTo>
                  <a:pt x="159563" y="121225"/>
                </a:lnTo>
                <a:lnTo>
                  <a:pt x="161289" y="111760"/>
                </a:lnTo>
                <a:lnTo>
                  <a:pt x="159841" y="104636"/>
                </a:lnTo>
                <a:lnTo>
                  <a:pt x="155516" y="97790"/>
                </a:lnTo>
                <a:close/>
              </a:path>
            </a:pathLst>
          </a:custGeom>
          <a:solidFill>
            <a:srgbClr val="0000FF"/>
          </a:solidFill>
        </p:spPr>
        <p:txBody>
          <a:bodyPr wrap="square" lIns="0" tIns="0" rIns="0" bIns="0" rtlCol="0"/>
          <a:lstStyle/>
          <a:p>
            <a:endParaRPr sz="1632"/>
          </a:p>
        </p:txBody>
      </p:sp>
      <p:sp>
        <p:nvSpPr>
          <p:cNvPr id="134" name="object 134"/>
          <p:cNvSpPr/>
          <p:nvPr/>
        </p:nvSpPr>
        <p:spPr>
          <a:xfrm>
            <a:off x="5540527" y="4655494"/>
            <a:ext cx="107102" cy="215356"/>
          </a:xfrm>
          <a:custGeom>
            <a:avLst/>
            <a:gdLst/>
            <a:ahLst/>
            <a:cxnLst/>
            <a:rect l="l" t="t" r="r" b="b"/>
            <a:pathLst>
              <a:path w="118110" h="237489">
                <a:moveTo>
                  <a:pt x="118109" y="226060"/>
                </a:moveTo>
                <a:lnTo>
                  <a:pt x="1269" y="226060"/>
                </a:lnTo>
                <a:lnTo>
                  <a:pt x="1269" y="237489"/>
                </a:lnTo>
                <a:lnTo>
                  <a:pt x="14148" y="236755"/>
                </a:lnTo>
                <a:lnTo>
                  <a:pt x="30003" y="236378"/>
                </a:lnTo>
                <a:lnTo>
                  <a:pt x="118109" y="236219"/>
                </a:lnTo>
                <a:lnTo>
                  <a:pt x="118109" y="226060"/>
                </a:lnTo>
                <a:close/>
              </a:path>
              <a:path w="118110" h="237489">
                <a:moveTo>
                  <a:pt x="118109" y="236219"/>
                </a:moveTo>
                <a:lnTo>
                  <a:pt x="59689" y="236219"/>
                </a:lnTo>
                <a:lnTo>
                  <a:pt x="89376" y="236378"/>
                </a:lnTo>
                <a:lnTo>
                  <a:pt x="105588" y="236755"/>
                </a:lnTo>
                <a:lnTo>
                  <a:pt x="118109" y="237489"/>
                </a:lnTo>
                <a:lnTo>
                  <a:pt x="118109" y="236219"/>
                </a:lnTo>
                <a:close/>
              </a:path>
              <a:path w="118110" h="237489">
                <a:moveTo>
                  <a:pt x="73659" y="24130"/>
                </a:moveTo>
                <a:lnTo>
                  <a:pt x="45719" y="24130"/>
                </a:lnTo>
                <a:lnTo>
                  <a:pt x="45719" y="208280"/>
                </a:lnTo>
                <a:lnTo>
                  <a:pt x="45025" y="216951"/>
                </a:lnTo>
                <a:lnTo>
                  <a:pt x="41116" y="222408"/>
                </a:lnTo>
                <a:lnTo>
                  <a:pt x="31253" y="225246"/>
                </a:lnTo>
                <a:lnTo>
                  <a:pt x="12700" y="226060"/>
                </a:lnTo>
                <a:lnTo>
                  <a:pt x="106679" y="226060"/>
                </a:lnTo>
                <a:lnTo>
                  <a:pt x="87590" y="225246"/>
                </a:lnTo>
                <a:lnTo>
                  <a:pt x="77787" y="222408"/>
                </a:lnTo>
                <a:lnTo>
                  <a:pt x="74175" y="216951"/>
                </a:lnTo>
                <a:lnTo>
                  <a:pt x="73659" y="208280"/>
                </a:lnTo>
                <a:lnTo>
                  <a:pt x="73659" y="24130"/>
                </a:lnTo>
                <a:close/>
              </a:path>
              <a:path w="118110" h="237489">
                <a:moveTo>
                  <a:pt x="73659" y="0"/>
                </a:moveTo>
                <a:lnTo>
                  <a:pt x="64769" y="0"/>
                </a:lnTo>
                <a:lnTo>
                  <a:pt x="46970" y="13215"/>
                </a:lnTo>
                <a:lnTo>
                  <a:pt x="28098" y="20002"/>
                </a:lnTo>
                <a:lnTo>
                  <a:pt x="11370" y="22502"/>
                </a:lnTo>
                <a:lnTo>
                  <a:pt x="0" y="22860"/>
                </a:lnTo>
                <a:lnTo>
                  <a:pt x="0" y="34289"/>
                </a:lnTo>
                <a:lnTo>
                  <a:pt x="7322" y="34131"/>
                </a:lnTo>
                <a:lnTo>
                  <a:pt x="18573" y="33019"/>
                </a:lnTo>
                <a:lnTo>
                  <a:pt x="31968" y="30003"/>
                </a:lnTo>
                <a:lnTo>
                  <a:pt x="45719" y="24130"/>
                </a:lnTo>
                <a:lnTo>
                  <a:pt x="73659" y="24130"/>
                </a:lnTo>
                <a:lnTo>
                  <a:pt x="73659" y="0"/>
                </a:lnTo>
                <a:close/>
              </a:path>
            </a:pathLst>
          </a:custGeom>
          <a:solidFill>
            <a:srgbClr val="0000FF"/>
          </a:solidFill>
        </p:spPr>
        <p:txBody>
          <a:bodyPr wrap="square" lIns="0" tIns="0" rIns="0" bIns="0" rtlCol="0"/>
          <a:lstStyle/>
          <a:p>
            <a:endParaRPr sz="1632"/>
          </a:p>
        </p:txBody>
      </p:sp>
      <p:sp>
        <p:nvSpPr>
          <p:cNvPr id="135" name="object 135"/>
          <p:cNvSpPr/>
          <p:nvPr/>
        </p:nvSpPr>
        <p:spPr>
          <a:xfrm>
            <a:off x="5770854" y="4772961"/>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0000FF"/>
          </a:solidFill>
        </p:spPr>
        <p:txBody>
          <a:bodyPr wrap="square" lIns="0" tIns="0" rIns="0" bIns="0" rtlCol="0"/>
          <a:lstStyle/>
          <a:p>
            <a:endParaRPr sz="1632"/>
          </a:p>
        </p:txBody>
      </p:sp>
      <p:sp>
        <p:nvSpPr>
          <p:cNvPr id="136" name="object 136"/>
          <p:cNvSpPr/>
          <p:nvPr/>
        </p:nvSpPr>
        <p:spPr>
          <a:xfrm>
            <a:off x="5941297" y="4943978"/>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137" name="object 137"/>
          <p:cNvSpPr/>
          <p:nvPr/>
        </p:nvSpPr>
        <p:spPr>
          <a:xfrm>
            <a:off x="5947631" y="4641673"/>
            <a:ext cx="0" cy="295971"/>
          </a:xfrm>
          <a:custGeom>
            <a:avLst/>
            <a:gdLst/>
            <a:ahLst/>
            <a:cxnLst/>
            <a:rect l="l" t="t" r="r" b="b"/>
            <a:pathLst>
              <a:path h="326389">
                <a:moveTo>
                  <a:pt x="0" y="0"/>
                </a:moveTo>
                <a:lnTo>
                  <a:pt x="0" y="326390"/>
                </a:lnTo>
              </a:path>
            </a:pathLst>
          </a:custGeom>
          <a:ln w="13970">
            <a:solidFill>
              <a:srgbClr val="0000FF"/>
            </a:solidFill>
          </a:ln>
        </p:spPr>
        <p:txBody>
          <a:bodyPr wrap="square" lIns="0" tIns="0" rIns="0" bIns="0" rtlCol="0"/>
          <a:lstStyle/>
          <a:p>
            <a:endParaRPr sz="1632"/>
          </a:p>
        </p:txBody>
      </p:sp>
      <p:sp>
        <p:nvSpPr>
          <p:cNvPr id="138" name="object 138"/>
          <p:cNvSpPr/>
          <p:nvPr/>
        </p:nvSpPr>
        <p:spPr>
          <a:xfrm>
            <a:off x="5941297" y="4635340"/>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139" name="object 139"/>
          <p:cNvSpPr/>
          <p:nvPr/>
        </p:nvSpPr>
        <p:spPr>
          <a:xfrm>
            <a:off x="6001181" y="4728046"/>
            <a:ext cx="161229" cy="146258"/>
          </a:xfrm>
          <a:custGeom>
            <a:avLst/>
            <a:gdLst/>
            <a:ahLst/>
            <a:cxnLst/>
            <a:rect l="l" t="t" r="r" b="b"/>
            <a:pathLst>
              <a:path w="177800" h="161289">
                <a:moveTo>
                  <a:pt x="25400" y="116839"/>
                </a:moveTo>
                <a:lnTo>
                  <a:pt x="20320" y="116839"/>
                </a:lnTo>
                <a:lnTo>
                  <a:pt x="12858" y="118606"/>
                </a:lnTo>
                <a:lnTo>
                  <a:pt x="6350" y="123348"/>
                </a:lnTo>
                <a:lnTo>
                  <a:pt x="1746" y="130234"/>
                </a:lnTo>
                <a:lnTo>
                  <a:pt x="0" y="138429"/>
                </a:lnTo>
                <a:lnTo>
                  <a:pt x="3214" y="148431"/>
                </a:lnTo>
                <a:lnTo>
                  <a:pt x="11429" y="155575"/>
                </a:lnTo>
                <a:lnTo>
                  <a:pt x="22502" y="159861"/>
                </a:lnTo>
                <a:lnTo>
                  <a:pt x="34289" y="161289"/>
                </a:lnTo>
                <a:lnTo>
                  <a:pt x="50045" y="157301"/>
                </a:lnTo>
                <a:lnTo>
                  <a:pt x="54644" y="153669"/>
                </a:lnTo>
                <a:lnTo>
                  <a:pt x="24129" y="153669"/>
                </a:lnTo>
                <a:lnTo>
                  <a:pt x="16509" y="149859"/>
                </a:lnTo>
                <a:lnTo>
                  <a:pt x="34289" y="120650"/>
                </a:lnTo>
                <a:lnTo>
                  <a:pt x="25400" y="116839"/>
                </a:lnTo>
                <a:close/>
              </a:path>
              <a:path w="177800" h="161289">
                <a:moveTo>
                  <a:pt x="92003" y="134619"/>
                </a:moveTo>
                <a:lnTo>
                  <a:pt x="71120" y="134619"/>
                </a:lnTo>
                <a:lnTo>
                  <a:pt x="76378" y="144144"/>
                </a:lnTo>
                <a:lnTo>
                  <a:pt x="84613" y="152717"/>
                </a:lnTo>
                <a:lnTo>
                  <a:pt x="95944" y="158908"/>
                </a:lnTo>
                <a:lnTo>
                  <a:pt x="110489" y="161289"/>
                </a:lnTo>
                <a:lnTo>
                  <a:pt x="134758" y="154007"/>
                </a:lnTo>
                <a:lnTo>
                  <a:pt x="135112" y="153669"/>
                </a:lnTo>
                <a:lnTo>
                  <a:pt x="110489" y="153669"/>
                </a:lnTo>
                <a:lnTo>
                  <a:pt x="101619" y="151685"/>
                </a:lnTo>
                <a:lnTo>
                  <a:pt x="95726" y="146367"/>
                </a:lnTo>
                <a:lnTo>
                  <a:pt x="92452" y="138668"/>
                </a:lnTo>
                <a:lnTo>
                  <a:pt x="92003" y="134619"/>
                </a:lnTo>
                <a:close/>
              </a:path>
              <a:path w="177800" h="161289">
                <a:moveTo>
                  <a:pt x="92160" y="7619"/>
                </a:moveTo>
                <a:lnTo>
                  <a:pt x="68579" y="7619"/>
                </a:lnTo>
                <a:lnTo>
                  <a:pt x="74235" y="8532"/>
                </a:lnTo>
                <a:lnTo>
                  <a:pt x="80486" y="12064"/>
                </a:lnTo>
                <a:lnTo>
                  <a:pt x="85546" y="19407"/>
                </a:lnTo>
                <a:lnTo>
                  <a:pt x="87626" y="31730"/>
                </a:lnTo>
                <a:lnTo>
                  <a:pt x="86443" y="42862"/>
                </a:lnTo>
                <a:lnTo>
                  <a:pt x="76914" y="84256"/>
                </a:lnTo>
                <a:lnTo>
                  <a:pt x="63222" y="132238"/>
                </a:lnTo>
                <a:lnTo>
                  <a:pt x="34289" y="153669"/>
                </a:lnTo>
                <a:lnTo>
                  <a:pt x="54644" y="153669"/>
                </a:lnTo>
                <a:lnTo>
                  <a:pt x="61277" y="148431"/>
                </a:lnTo>
                <a:lnTo>
                  <a:pt x="68222" y="139322"/>
                </a:lnTo>
                <a:lnTo>
                  <a:pt x="71120" y="134619"/>
                </a:lnTo>
                <a:lnTo>
                  <a:pt x="92003" y="134619"/>
                </a:lnTo>
                <a:lnTo>
                  <a:pt x="91439" y="129539"/>
                </a:lnTo>
                <a:lnTo>
                  <a:pt x="91896" y="123884"/>
                </a:lnTo>
                <a:lnTo>
                  <a:pt x="93186" y="117633"/>
                </a:lnTo>
                <a:lnTo>
                  <a:pt x="95190" y="109716"/>
                </a:lnTo>
                <a:lnTo>
                  <a:pt x="97789" y="99059"/>
                </a:lnTo>
                <a:lnTo>
                  <a:pt x="109220" y="49529"/>
                </a:lnTo>
                <a:lnTo>
                  <a:pt x="112275" y="39231"/>
                </a:lnTo>
                <a:lnTo>
                  <a:pt x="117240" y="27939"/>
                </a:lnTo>
                <a:lnTo>
                  <a:pt x="107950" y="27939"/>
                </a:lnTo>
                <a:lnTo>
                  <a:pt x="99476" y="13394"/>
                </a:lnTo>
                <a:lnTo>
                  <a:pt x="92160" y="7619"/>
                </a:lnTo>
                <a:close/>
              </a:path>
              <a:path w="177800" h="161289">
                <a:moveTo>
                  <a:pt x="166370" y="102869"/>
                </a:moveTo>
                <a:lnTo>
                  <a:pt x="160020" y="102869"/>
                </a:lnTo>
                <a:lnTo>
                  <a:pt x="158750" y="105409"/>
                </a:lnTo>
                <a:lnTo>
                  <a:pt x="157479" y="106679"/>
                </a:lnTo>
                <a:lnTo>
                  <a:pt x="147637" y="130095"/>
                </a:lnTo>
                <a:lnTo>
                  <a:pt x="134937" y="144462"/>
                </a:lnTo>
                <a:lnTo>
                  <a:pt x="121761" y="151685"/>
                </a:lnTo>
                <a:lnTo>
                  <a:pt x="110489" y="153669"/>
                </a:lnTo>
                <a:lnTo>
                  <a:pt x="135112" y="153669"/>
                </a:lnTo>
                <a:lnTo>
                  <a:pt x="152241" y="137318"/>
                </a:lnTo>
                <a:lnTo>
                  <a:pt x="162817" y="118963"/>
                </a:lnTo>
                <a:lnTo>
                  <a:pt x="166370" y="106679"/>
                </a:lnTo>
                <a:lnTo>
                  <a:pt x="166370" y="102869"/>
                </a:lnTo>
                <a:close/>
              </a:path>
              <a:path w="177800" h="161289">
                <a:moveTo>
                  <a:pt x="68579" y="0"/>
                </a:moveTo>
                <a:lnTo>
                  <a:pt x="44112" y="7461"/>
                </a:lnTo>
                <a:lnTo>
                  <a:pt x="26193" y="24447"/>
                </a:lnTo>
                <a:lnTo>
                  <a:pt x="15180" y="42862"/>
                </a:lnTo>
                <a:lnTo>
                  <a:pt x="11429" y="54609"/>
                </a:lnTo>
                <a:lnTo>
                  <a:pt x="11429" y="58419"/>
                </a:lnTo>
                <a:lnTo>
                  <a:pt x="20320" y="58419"/>
                </a:lnTo>
                <a:lnTo>
                  <a:pt x="20320" y="54609"/>
                </a:lnTo>
                <a:lnTo>
                  <a:pt x="31432" y="31730"/>
                </a:lnTo>
                <a:lnTo>
                  <a:pt x="44450" y="17303"/>
                </a:lnTo>
                <a:lnTo>
                  <a:pt x="57467" y="9782"/>
                </a:lnTo>
                <a:lnTo>
                  <a:pt x="68579" y="7619"/>
                </a:lnTo>
                <a:lnTo>
                  <a:pt x="92160" y="7619"/>
                </a:lnTo>
                <a:lnTo>
                  <a:pt x="88741" y="4921"/>
                </a:lnTo>
                <a:lnTo>
                  <a:pt x="77767" y="972"/>
                </a:lnTo>
                <a:lnTo>
                  <a:pt x="68579" y="0"/>
                </a:lnTo>
                <a:close/>
              </a:path>
              <a:path w="177800" h="161289">
                <a:moveTo>
                  <a:pt x="169458" y="7619"/>
                </a:moveTo>
                <a:lnTo>
                  <a:pt x="154939" y="7619"/>
                </a:lnTo>
                <a:lnTo>
                  <a:pt x="161289" y="12700"/>
                </a:lnTo>
                <a:lnTo>
                  <a:pt x="152400" y="13969"/>
                </a:lnTo>
                <a:lnTo>
                  <a:pt x="146050" y="22859"/>
                </a:lnTo>
                <a:lnTo>
                  <a:pt x="146050" y="38100"/>
                </a:lnTo>
                <a:lnTo>
                  <a:pt x="148589" y="44450"/>
                </a:lnTo>
                <a:lnTo>
                  <a:pt x="158750" y="44450"/>
                </a:lnTo>
                <a:lnTo>
                  <a:pt x="164941" y="43219"/>
                </a:lnTo>
                <a:lnTo>
                  <a:pt x="171132" y="39369"/>
                </a:lnTo>
                <a:lnTo>
                  <a:pt x="175894" y="32662"/>
                </a:lnTo>
                <a:lnTo>
                  <a:pt x="177800" y="22859"/>
                </a:lnTo>
                <a:lnTo>
                  <a:pt x="174426" y="11787"/>
                </a:lnTo>
                <a:lnTo>
                  <a:pt x="169458" y="7619"/>
                </a:lnTo>
                <a:close/>
              </a:path>
              <a:path w="177800" h="161289">
                <a:moveTo>
                  <a:pt x="144779" y="0"/>
                </a:moveTo>
                <a:lnTo>
                  <a:pt x="130988" y="3115"/>
                </a:lnTo>
                <a:lnTo>
                  <a:pt x="120173" y="10636"/>
                </a:lnTo>
                <a:lnTo>
                  <a:pt x="112454" y="19823"/>
                </a:lnTo>
                <a:lnTo>
                  <a:pt x="107950" y="27939"/>
                </a:lnTo>
                <a:lnTo>
                  <a:pt x="117240" y="27939"/>
                </a:lnTo>
                <a:lnTo>
                  <a:pt x="118427" y="25241"/>
                </a:lnTo>
                <a:lnTo>
                  <a:pt x="128865" y="12918"/>
                </a:lnTo>
                <a:lnTo>
                  <a:pt x="144779" y="7619"/>
                </a:lnTo>
                <a:lnTo>
                  <a:pt x="169458" y="7619"/>
                </a:lnTo>
                <a:lnTo>
                  <a:pt x="166052" y="4762"/>
                </a:lnTo>
                <a:lnTo>
                  <a:pt x="155297" y="1071"/>
                </a:lnTo>
                <a:lnTo>
                  <a:pt x="144779" y="0"/>
                </a:lnTo>
                <a:close/>
              </a:path>
            </a:pathLst>
          </a:custGeom>
          <a:solidFill>
            <a:srgbClr val="0000FF"/>
          </a:solidFill>
        </p:spPr>
        <p:txBody>
          <a:bodyPr wrap="square" lIns="0" tIns="0" rIns="0" bIns="0" rtlCol="0"/>
          <a:lstStyle/>
          <a:p>
            <a:endParaRPr sz="1632"/>
          </a:p>
        </p:txBody>
      </p:sp>
      <p:sp>
        <p:nvSpPr>
          <p:cNvPr id="140" name="object 140"/>
          <p:cNvSpPr/>
          <p:nvPr/>
        </p:nvSpPr>
        <p:spPr>
          <a:xfrm>
            <a:off x="6183140" y="4943978"/>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141" name="object 141"/>
          <p:cNvSpPr/>
          <p:nvPr/>
        </p:nvSpPr>
        <p:spPr>
          <a:xfrm>
            <a:off x="6221720" y="4641673"/>
            <a:ext cx="0" cy="295971"/>
          </a:xfrm>
          <a:custGeom>
            <a:avLst/>
            <a:gdLst/>
            <a:ahLst/>
            <a:cxnLst/>
            <a:rect l="l" t="t" r="r" b="b"/>
            <a:pathLst>
              <a:path h="326389">
                <a:moveTo>
                  <a:pt x="0" y="0"/>
                </a:moveTo>
                <a:lnTo>
                  <a:pt x="0" y="326390"/>
                </a:lnTo>
              </a:path>
            </a:pathLst>
          </a:custGeom>
          <a:ln w="13969">
            <a:solidFill>
              <a:srgbClr val="0000FF"/>
            </a:solidFill>
          </a:ln>
        </p:spPr>
        <p:txBody>
          <a:bodyPr wrap="square" lIns="0" tIns="0" rIns="0" bIns="0" rtlCol="0"/>
          <a:lstStyle/>
          <a:p>
            <a:endParaRPr sz="1632"/>
          </a:p>
        </p:txBody>
      </p:sp>
      <p:sp>
        <p:nvSpPr>
          <p:cNvPr id="142" name="object 142"/>
          <p:cNvSpPr/>
          <p:nvPr/>
        </p:nvSpPr>
        <p:spPr>
          <a:xfrm>
            <a:off x="6183140" y="4635340"/>
            <a:ext cx="44914" cy="0"/>
          </a:xfrm>
          <a:custGeom>
            <a:avLst/>
            <a:gdLst/>
            <a:ahLst/>
            <a:cxnLst/>
            <a:rect l="l" t="t" r="r" b="b"/>
            <a:pathLst>
              <a:path w="49529">
                <a:moveTo>
                  <a:pt x="0" y="0"/>
                </a:moveTo>
                <a:lnTo>
                  <a:pt x="49529" y="0"/>
                </a:lnTo>
              </a:path>
            </a:pathLst>
          </a:custGeom>
          <a:ln w="13969">
            <a:solidFill>
              <a:srgbClr val="0000FF"/>
            </a:solidFill>
          </a:ln>
        </p:spPr>
        <p:txBody>
          <a:bodyPr wrap="square" lIns="0" tIns="0" rIns="0" bIns="0" rtlCol="0"/>
          <a:lstStyle/>
          <a:p>
            <a:endParaRPr sz="1632"/>
          </a:p>
        </p:txBody>
      </p:sp>
      <p:sp>
        <p:nvSpPr>
          <p:cNvPr id="143" name="object 143"/>
          <p:cNvSpPr/>
          <p:nvPr/>
        </p:nvSpPr>
        <p:spPr>
          <a:xfrm>
            <a:off x="6278727" y="4588699"/>
            <a:ext cx="100192" cy="149713"/>
          </a:xfrm>
          <a:custGeom>
            <a:avLst/>
            <a:gdLst/>
            <a:ahLst/>
            <a:cxnLst/>
            <a:rect l="l" t="t" r="r" b="b"/>
            <a:pathLst>
              <a:path w="110490" h="165100">
                <a:moveTo>
                  <a:pt x="85997" y="8890"/>
                </a:moveTo>
                <a:lnTo>
                  <a:pt x="48259" y="8890"/>
                </a:lnTo>
                <a:lnTo>
                  <a:pt x="64928" y="12184"/>
                </a:lnTo>
                <a:lnTo>
                  <a:pt x="76834" y="20955"/>
                </a:lnTo>
                <a:lnTo>
                  <a:pt x="83978" y="33535"/>
                </a:lnTo>
                <a:lnTo>
                  <a:pt x="86359" y="48260"/>
                </a:lnTo>
                <a:lnTo>
                  <a:pt x="83839" y="63658"/>
                </a:lnTo>
                <a:lnTo>
                  <a:pt x="62229" y="96520"/>
                </a:lnTo>
                <a:lnTo>
                  <a:pt x="2539" y="156210"/>
                </a:lnTo>
                <a:lnTo>
                  <a:pt x="0" y="157480"/>
                </a:lnTo>
                <a:lnTo>
                  <a:pt x="0" y="165100"/>
                </a:lnTo>
                <a:lnTo>
                  <a:pt x="102869" y="165100"/>
                </a:lnTo>
                <a:lnTo>
                  <a:pt x="106468" y="143510"/>
                </a:lnTo>
                <a:lnTo>
                  <a:pt x="25400" y="143510"/>
                </a:lnTo>
                <a:lnTo>
                  <a:pt x="54451" y="118427"/>
                </a:lnTo>
                <a:lnTo>
                  <a:pt x="64512" y="110291"/>
                </a:lnTo>
                <a:lnTo>
                  <a:pt x="74929" y="102870"/>
                </a:lnTo>
                <a:lnTo>
                  <a:pt x="88522" y="91301"/>
                </a:lnTo>
                <a:lnTo>
                  <a:pt x="99853" y="78898"/>
                </a:lnTo>
                <a:lnTo>
                  <a:pt x="107612" y="64829"/>
                </a:lnTo>
                <a:lnTo>
                  <a:pt x="110489" y="48260"/>
                </a:lnTo>
                <a:lnTo>
                  <a:pt x="105846" y="27860"/>
                </a:lnTo>
                <a:lnTo>
                  <a:pt x="93344" y="12700"/>
                </a:lnTo>
                <a:lnTo>
                  <a:pt x="85997" y="8890"/>
                </a:lnTo>
                <a:close/>
              </a:path>
              <a:path w="110490" h="165100">
                <a:moveTo>
                  <a:pt x="110489" y="119380"/>
                </a:moveTo>
                <a:lnTo>
                  <a:pt x="101600" y="119380"/>
                </a:lnTo>
                <a:lnTo>
                  <a:pt x="101600" y="125730"/>
                </a:lnTo>
                <a:lnTo>
                  <a:pt x="99059" y="139700"/>
                </a:lnTo>
                <a:lnTo>
                  <a:pt x="71119" y="143510"/>
                </a:lnTo>
                <a:lnTo>
                  <a:pt x="106468" y="143510"/>
                </a:lnTo>
                <a:lnTo>
                  <a:pt x="110489" y="119380"/>
                </a:lnTo>
                <a:close/>
              </a:path>
              <a:path w="110490" h="165100">
                <a:moveTo>
                  <a:pt x="53339" y="0"/>
                </a:moveTo>
                <a:lnTo>
                  <a:pt x="31611" y="3710"/>
                </a:lnTo>
                <a:lnTo>
                  <a:pt x="14763" y="13493"/>
                </a:lnTo>
                <a:lnTo>
                  <a:pt x="3869" y="27324"/>
                </a:lnTo>
                <a:lnTo>
                  <a:pt x="0" y="43180"/>
                </a:lnTo>
                <a:lnTo>
                  <a:pt x="0" y="57150"/>
                </a:lnTo>
                <a:lnTo>
                  <a:pt x="19050" y="57150"/>
                </a:lnTo>
                <a:lnTo>
                  <a:pt x="26669" y="53340"/>
                </a:lnTo>
                <a:lnTo>
                  <a:pt x="26669" y="40640"/>
                </a:lnTo>
                <a:lnTo>
                  <a:pt x="25400" y="31750"/>
                </a:lnTo>
                <a:lnTo>
                  <a:pt x="12700" y="31750"/>
                </a:lnTo>
                <a:lnTo>
                  <a:pt x="19327" y="20677"/>
                </a:lnTo>
                <a:lnTo>
                  <a:pt x="28575" y="13652"/>
                </a:lnTo>
                <a:lnTo>
                  <a:pt x="38774" y="9961"/>
                </a:lnTo>
                <a:lnTo>
                  <a:pt x="48259" y="8890"/>
                </a:lnTo>
                <a:lnTo>
                  <a:pt x="85997" y="8890"/>
                </a:lnTo>
                <a:lnTo>
                  <a:pt x="75128" y="3254"/>
                </a:lnTo>
                <a:lnTo>
                  <a:pt x="53339" y="0"/>
                </a:lnTo>
                <a:close/>
              </a:path>
            </a:pathLst>
          </a:custGeom>
          <a:solidFill>
            <a:srgbClr val="0000FF"/>
          </a:solidFill>
        </p:spPr>
        <p:txBody>
          <a:bodyPr wrap="square" lIns="0" tIns="0" rIns="0" bIns="0" rtlCol="0"/>
          <a:lstStyle/>
          <a:p>
            <a:endParaRPr sz="1632"/>
          </a:p>
        </p:txBody>
      </p:sp>
      <p:sp>
        <p:nvSpPr>
          <p:cNvPr id="144" name="object 144"/>
          <p:cNvSpPr/>
          <p:nvPr/>
        </p:nvSpPr>
        <p:spPr>
          <a:xfrm>
            <a:off x="6439956" y="4790235"/>
            <a:ext cx="196930" cy="0"/>
          </a:xfrm>
          <a:custGeom>
            <a:avLst/>
            <a:gdLst/>
            <a:ahLst/>
            <a:cxnLst/>
            <a:rect l="l" t="t" r="r" b="b"/>
            <a:pathLst>
              <a:path w="217170">
                <a:moveTo>
                  <a:pt x="0" y="0"/>
                </a:moveTo>
                <a:lnTo>
                  <a:pt x="217169" y="0"/>
                </a:lnTo>
              </a:path>
            </a:pathLst>
          </a:custGeom>
          <a:ln w="15240">
            <a:solidFill>
              <a:srgbClr val="FF0000"/>
            </a:solidFill>
          </a:ln>
        </p:spPr>
        <p:txBody>
          <a:bodyPr wrap="square" lIns="0" tIns="0" rIns="0" bIns="0" rtlCol="0"/>
          <a:lstStyle/>
          <a:p>
            <a:endParaRPr sz="1632"/>
          </a:p>
        </p:txBody>
      </p:sp>
      <p:sp>
        <p:nvSpPr>
          <p:cNvPr id="145" name="object 145"/>
          <p:cNvSpPr/>
          <p:nvPr/>
        </p:nvSpPr>
        <p:spPr>
          <a:xfrm>
            <a:off x="6691013" y="4655494"/>
            <a:ext cx="107102" cy="215356"/>
          </a:xfrm>
          <a:custGeom>
            <a:avLst/>
            <a:gdLst/>
            <a:ahLst/>
            <a:cxnLst/>
            <a:rect l="l" t="t" r="r" b="b"/>
            <a:pathLst>
              <a:path w="118109" h="237489">
                <a:moveTo>
                  <a:pt x="118109" y="226060"/>
                </a:moveTo>
                <a:lnTo>
                  <a:pt x="2540" y="226060"/>
                </a:lnTo>
                <a:lnTo>
                  <a:pt x="2540" y="237489"/>
                </a:lnTo>
                <a:lnTo>
                  <a:pt x="14882" y="236755"/>
                </a:lnTo>
                <a:lnTo>
                  <a:pt x="30797" y="236378"/>
                </a:lnTo>
                <a:lnTo>
                  <a:pt x="118109" y="236219"/>
                </a:lnTo>
                <a:lnTo>
                  <a:pt x="118109" y="226060"/>
                </a:lnTo>
                <a:close/>
              </a:path>
              <a:path w="118109" h="237489">
                <a:moveTo>
                  <a:pt x="118109" y="236219"/>
                </a:moveTo>
                <a:lnTo>
                  <a:pt x="60959" y="236219"/>
                </a:lnTo>
                <a:lnTo>
                  <a:pt x="90487" y="236378"/>
                </a:lnTo>
                <a:lnTo>
                  <a:pt x="106322" y="236755"/>
                </a:lnTo>
                <a:lnTo>
                  <a:pt x="118109" y="237489"/>
                </a:lnTo>
                <a:lnTo>
                  <a:pt x="118109" y="236219"/>
                </a:lnTo>
                <a:close/>
              </a:path>
              <a:path w="118109" h="237489">
                <a:moveTo>
                  <a:pt x="73659" y="24130"/>
                </a:moveTo>
                <a:lnTo>
                  <a:pt x="46990" y="24130"/>
                </a:lnTo>
                <a:lnTo>
                  <a:pt x="46990" y="208280"/>
                </a:lnTo>
                <a:lnTo>
                  <a:pt x="46275" y="216951"/>
                </a:lnTo>
                <a:lnTo>
                  <a:pt x="42227" y="222408"/>
                </a:lnTo>
                <a:lnTo>
                  <a:pt x="31988" y="225246"/>
                </a:lnTo>
                <a:lnTo>
                  <a:pt x="12700" y="226060"/>
                </a:lnTo>
                <a:lnTo>
                  <a:pt x="106679" y="226060"/>
                </a:lnTo>
                <a:lnTo>
                  <a:pt x="88126" y="225246"/>
                </a:lnTo>
                <a:lnTo>
                  <a:pt x="78263" y="222408"/>
                </a:lnTo>
                <a:lnTo>
                  <a:pt x="74354" y="216951"/>
                </a:lnTo>
                <a:lnTo>
                  <a:pt x="73659" y="208280"/>
                </a:lnTo>
                <a:lnTo>
                  <a:pt x="73659" y="24130"/>
                </a:lnTo>
                <a:close/>
              </a:path>
              <a:path w="118109" h="237489">
                <a:moveTo>
                  <a:pt x="73659" y="0"/>
                </a:moveTo>
                <a:lnTo>
                  <a:pt x="66040" y="0"/>
                </a:lnTo>
                <a:lnTo>
                  <a:pt x="47684" y="13215"/>
                </a:lnTo>
                <a:lnTo>
                  <a:pt x="28733" y="20002"/>
                </a:lnTo>
                <a:lnTo>
                  <a:pt x="11926" y="22502"/>
                </a:lnTo>
                <a:lnTo>
                  <a:pt x="0" y="22860"/>
                </a:lnTo>
                <a:lnTo>
                  <a:pt x="0" y="34289"/>
                </a:lnTo>
                <a:lnTo>
                  <a:pt x="7877" y="34131"/>
                </a:lnTo>
                <a:lnTo>
                  <a:pt x="19208" y="33019"/>
                </a:lnTo>
                <a:lnTo>
                  <a:pt x="32682" y="30003"/>
                </a:lnTo>
                <a:lnTo>
                  <a:pt x="46990" y="24130"/>
                </a:lnTo>
                <a:lnTo>
                  <a:pt x="73659" y="24130"/>
                </a:lnTo>
                <a:lnTo>
                  <a:pt x="73659" y="0"/>
                </a:lnTo>
                <a:close/>
              </a:path>
            </a:pathLst>
          </a:custGeom>
          <a:solidFill>
            <a:srgbClr val="FF0000"/>
          </a:solidFill>
        </p:spPr>
        <p:txBody>
          <a:bodyPr wrap="square" lIns="0" tIns="0" rIns="0" bIns="0" rtlCol="0"/>
          <a:lstStyle/>
          <a:p>
            <a:endParaRPr sz="1632"/>
          </a:p>
        </p:txBody>
      </p:sp>
      <p:sp>
        <p:nvSpPr>
          <p:cNvPr id="146" name="object 146"/>
          <p:cNvSpPr/>
          <p:nvPr/>
        </p:nvSpPr>
        <p:spPr>
          <a:xfrm>
            <a:off x="6921340" y="4772961"/>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0000"/>
          </a:solidFill>
        </p:spPr>
        <p:txBody>
          <a:bodyPr wrap="square" lIns="0" tIns="0" rIns="0" bIns="0" rtlCol="0"/>
          <a:lstStyle/>
          <a:p>
            <a:endParaRPr sz="1632"/>
          </a:p>
        </p:txBody>
      </p:sp>
      <p:sp>
        <p:nvSpPr>
          <p:cNvPr id="147" name="object 147"/>
          <p:cNvSpPr/>
          <p:nvPr/>
        </p:nvSpPr>
        <p:spPr>
          <a:xfrm>
            <a:off x="7071053" y="4646281"/>
            <a:ext cx="146258" cy="228024"/>
          </a:xfrm>
          <a:custGeom>
            <a:avLst/>
            <a:gdLst/>
            <a:ahLst/>
            <a:cxnLst/>
            <a:rect l="l" t="t" r="r" b="b"/>
            <a:pathLst>
              <a:path w="161290" h="251460">
                <a:moveTo>
                  <a:pt x="83820" y="0"/>
                </a:moveTo>
                <a:lnTo>
                  <a:pt x="78740" y="0"/>
                </a:lnTo>
                <a:lnTo>
                  <a:pt x="69294" y="595"/>
                </a:lnTo>
                <a:lnTo>
                  <a:pt x="43735" y="3214"/>
                </a:lnTo>
                <a:lnTo>
                  <a:pt x="34290" y="3810"/>
                </a:lnTo>
                <a:lnTo>
                  <a:pt x="29209" y="3810"/>
                </a:lnTo>
                <a:lnTo>
                  <a:pt x="29209" y="15240"/>
                </a:lnTo>
                <a:lnTo>
                  <a:pt x="53340" y="15240"/>
                </a:lnTo>
                <a:lnTo>
                  <a:pt x="54609" y="17780"/>
                </a:lnTo>
                <a:lnTo>
                  <a:pt x="54609" y="21590"/>
                </a:lnTo>
                <a:lnTo>
                  <a:pt x="53340" y="27940"/>
                </a:lnTo>
                <a:lnTo>
                  <a:pt x="1270" y="233680"/>
                </a:lnTo>
                <a:lnTo>
                  <a:pt x="0" y="238760"/>
                </a:lnTo>
                <a:lnTo>
                  <a:pt x="59" y="248939"/>
                </a:lnTo>
                <a:lnTo>
                  <a:pt x="7620" y="251460"/>
                </a:lnTo>
                <a:lnTo>
                  <a:pt x="15240" y="251460"/>
                </a:lnTo>
                <a:lnTo>
                  <a:pt x="20320" y="248920"/>
                </a:lnTo>
                <a:lnTo>
                  <a:pt x="22859" y="243840"/>
                </a:lnTo>
                <a:lnTo>
                  <a:pt x="26370" y="230564"/>
                </a:lnTo>
                <a:lnTo>
                  <a:pt x="39112" y="180617"/>
                </a:lnTo>
                <a:lnTo>
                  <a:pt x="43179" y="165100"/>
                </a:lnTo>
                <a:lnTo>
                  <a:pt x="81547" y="165100"/>
                </a:lnTo>
                <a:lnTo>
                  <a:pt x="76338" y="162897"/>
                </a:lnTo>
                <a:lnTo>
                  <a:pt x="54609" y="158750"/>
                </a:lnTo>
                <a:lnTo>
                  <a:pt x="60022" y="154940"/>
                </a:lnTo>
                <a:lnTo>
                  <a:pt x="45720" y="154940"/>
                </a:lnTo>
                <a:lnTo>
                  <a:pt x="83820" y="3810"/>
                </a:lnTo>
                <a:lnTo>
                  <a:pt x="83820" y="0"/>
                </a:lnTo>
                <a:close/>
              </a:path>
              <a:path w="161290" h="251460">
                <a:moveTo>
                  <a:pt x="81547" y="165100"/>
                </a:moveTo>
                <a:lnTo>
                  <a:pt x="43179" y="165100"/>
                </a:lnTo>
                <a:lnTo>
                  <a:pt x="54352" y="167183"/>
                </a:lnTo>
                <a:lnTo>
                  <a:pt x="67786" y="172243"/>
                </a:lnTo>
                <a:lnTo>
                  <a:pt x="79077" y="181352"/>
                </a:lnTo>
                <a:lnTo>
                  <a:pt x="83820" y="195580"/>
                </a:lnTo>
                <a:lnTo>
                  <a:pt x="83820" y="203200"/>
                </a:lnTo>
                <a:lnTo>
                  <a:pt x="82550" y="208280"/>
                </a:lnTo>
                <a:lnTo>
                  <a:pt x="82653" y="216515"/>
                </a:lnTo>
                <a:lnTo>
                  <a:pt x="85010" y="230564"/>
                </a:lnTo>
                <a:lnTo>
                  <a:pt x="91757" y="241776"/>
                </a:lnTo>
                <a:lnTo>
                  <a:pt x="101838" y="248939"/>
                </a:lnTo>
                <a:lnTo>
                  <a:pt x="114300" y="251460"/>
                </a:lnTo>
                <a:lnTo>
                  <a:pt x="122416" y="250269"/>
                </a:lnTo>
                <a:lnTo>
                  <a:pt x="129698" y="246697"/>
                </a:lnTo>
                <a:lnTo>
                  <a:pt x="132851" y="243840"/>
                </a:lnTo>
                <a:lnTo>
                  <a:pt x="107950" y="243840"/>
                </a:lnTo>
                <a:lnTo>
                  <a:pt x="104140" y="238760"/>
                </a:lnTo>
                <a:lnTo>
                  <a:pt x="104140" y="219710"/>
                </a:lnTo>
                <a:lnTo>
                  <a:pt x="105409" y="212090"/>
                </a:lnTo>
                <a:lnTo>
                  <a:pt x="106679" y="207010"/>
                </a:lnTo>
                <a:lnTo>
                  <a:pt x="107950" y="200660"/>
                </a:lnTo>
                <a:lnTo>
                  <a:pt x="107950" y="195580"/>
                </a:lnTo>
                <a:lnTo>
                  <a:pt x="104080" y="180717"/>
                </a:lnTo>
                <a:lnTo>
                  <a:pt x="93186" y="170021"/>
                </a:lnTo>
                <a:lnTo>
                  <a:pt x="81547" y="165100"/>
                </a:lnTo>
                <a:close/>
              </a:path>
              <a:path w="161290" h="251460">
                <a:moveTo>
                  <a:pt x="156209" y="193040"/>
                </a:moveTo>
                <a:lnTo>
                  <a:pt x="147320" y="193040"/>
                </a:lnTo>
                <a:lnTo>
                  <a:pt x="147320" y="194310"/>
                </a:lnTo>
                <a:lnTo>
                  <a:pt x="146050" y="198120"/>
                </a:lnTo>
                <a:lnTo>
                  <a:pt x="140751" y="216515"/>
                </a:lnTo>
                <a:lnTo>
                  <a:pt x="134143" y="230981"/>
                </a:lnTo>
                <a:lnTo>
                  <a:pt x="125868" y="240446"/>
                </a:lnTo>
                <a:lnTo>
                  <a:pt x="115570" y="243840"/>
                </a:lnTo>
                <a:lnTo>
                  <a:pt x="132851" y="243840"/>
                </a:lnTo>
                <a:lnTo>
                  <a:pt x="152558" y="208756"/>
                </a:lnTo>
                <a:lnTo>
                  <a:pt x="156209" y="195580"/>
                </a:lnTo>
                <a:lnTo>
                  <a:pt x="156209" y="193040"/>
                </a:lnTo>
                <a:close/>
              </a:path>
              <a:path w="161290" h="251460">
                <a:moveTo>
                  <a:pt x="137159" y="90170"/>
                </a:moveTo>
                <a:lnTo>
                  <a:pt x="128508" y="91023"/>
                </a:lnTo>
                <a:lnTo>
                  <a:pt x="117475" y="95091"/>
                </a:lnTo>
                <a:lnTo>
                  <a:pt x="103584" y="104636"/>
                </a:lnTo>
                <a:lnTo>
                  <a:pt x="86359" y="121920"/>
                </a:lnTo>
                <a:lnTo>
                  <a:pt x="76616" y="131544"/>
                </a:lnTo>
                <a:lnTo>
                  <a:pt x="66516" y="140811"/>
                </a:lnTo>
                <a:lnTo>
                  <a:pt x="56177" y="148887"/>
                </a:lnTo>
                <a:lnTo>
                  <a:pt x="45720" y="154940"/>
                </a:lnTo>
                <a:lnTo>
                  <a:pt x="60022" y="154940"/>
                </a:lnTo>
                <a:lnTo>
                  <a:pt x="98762" y="118685"/>
                </a:lnTo>
                <a:lnTo>
                  <a:pt x="111283" y="107791"/>
                </a:lnTo>
                <a:lnTo>
                  <a:pt x="124043" y="100468"/>
                </a:lnTo>
                <a:lnTo>
                  <a:pt x="137159" y="97790"/>
                </a:lnTo>
                <a:lnTo>
                  <a:pt x="155516" y="97790"/>
                </a:lnTo>
                <a:lnTo>
                  <a:pt x="155416" y="97631"/>
                </a:lnTo>
                <a:lnTo>
                  <a:pt x="147895" y="92293"/>
                </a:lnTo>
                <a:lnTo>
                  <a:pt x="137159" y="90170"/>
                </a:lnTo>
                <a:close/>
              </a:path>
              <a:path w="161290" h="251460">
                <a:moveTo>
                  <a:pt x="155516" y="97790"/>
                </a:moveTo>
                <a:lnTo>
                  <a:pt x="140970" y="97790"/>
                </a:lnTo>
                <a:lnTo>
                  <a:pt x="144779" y="99060"/>
                </a:lnTo>
                <a:lnTo>
                  <a:pt x="147320" y="101600"/>
                </a:lnTo>
                <a:lnTo>
                  <a:pt x="148590" y="101600"/>
                </a:lnTo>
                <a:lnTo>
                  <a:pt x="148590" y="102870"/>
                </a:lnTo>
                <a:lnTo>
                  <a:pt x="138449" y="105132"/>
                </a:lnTo>
                <a:lnTo>
                  <a:pt x="132238" y="110490"/>
                </a:lnTo>
                <a:lnTo>
                  <a:pt x="129123" y="116800"/>
                </a:lnTo>
                <a:lnTo>
                  <a:pt x="128385" y="121225"/>
                </a:lnTo>
                <a:lnTo>
                  <a:pt x="128270" y="127000"/>
                </a:lnTo>
                <a:lnTo>
                  <a:pt x="132079" y="134620"/>
                </a:lnTo>
                <a:lnTo>
                  <a:pt x="142240" y="134620"/>
                </a:lnTo>
                <a:lnTo>
                  <a:pt x="148967" y="133012"/>
                </a:lnTo>
                <a:lnTo>
                  <a:pt x="155098" y="128428"/>
                </a:lnTo>
                <a:lnTo>
                  <a:pt x="159563" y="121225"/>
                </a:lnTo>
                <a:lnTo>
                  <a:pt x="161290" y="111760"/>
                </a:lnTo>
                <a:lnTo>
                  <a:pt x="159841" y="104636"/>
                </a:lnTo>
                <a:lnTo>
                  <a:pt x="155516" y="97790"/>
                </a:lnTo>
                <a:close/>
              </a:path>
            </a:pathLst>
          </a:custGeom>
          <a:solidFill>
            <a:srgbClr val="FF0000"/>
          </a:solidFill>
        </p:spPr>
        <p:txBody>
          <a:bodyPr wrap="square" lIns="0" tIns="0" rIns="0" bIns="0" rtlCol="0"/>
          <a:lstStyle/>
          <a:p>
            <a:endParaRPr sz="1632"/>
          </a:p>
        </p:txBody>
      </p:sp>
      <p:sp>
        <p:nvSpPr>
          <p:cNvPr id="148" name="object 148"/>
          <p:cNvSpPr/>
          <p:nvPr/>
        </p:nvSpPr>
        <p:spPr>
          <a:xfrm>
            <a:off x="7247253" y="4655494"/>
            <a:ext cx="128983" cy="215356"/>
          </a:xfrm>
          <a:custGeom>
            <a:avLst/>
            <a:gdLst/>
            <a:ahLst/>
            <a:cxnLst/>
            <a:rect l="l" t="t" r="r" b="b"/>
            <a:pathLst>
              <a:path w="142240" h="237489">
                <a:moveTo>
                  <a:pt x="107223" y="11430"/>
                </a:moveTo>
                <a:lnTo>
                  <a:pt x="62230" y="11430"/>
                </a:lnTo>
                <a:lnTo>
                  <a:pt x="82966" y="16430"/>
                </a:lnTo>
                <a:lnTo>
                  <a:pt x="97631" y="29527"/>
                </a:lnTo>
                <a:lnTo>
                  <a:pt x="106342" y="47863"/>
                </a:lnTo>
                <a:lnTo>
                  <a:pt x="109220" y="68580"/>
                </a:lnTo>
                <a:lnTo>
                  <a:pt x="106144" y="90169"/>
                </a:lnTo>
                <a:lnTo>
                  <a:pt x="97948" y="110807"/>
                </a:lnTo>
                <a:lnTo>
                  <a:pt x="86181" y="130016"/>
                </a:lnTo>
                <a:lnTo>
                  <a:pt x="72390" y="147319"/>
                </a:lnTo>
                <a:lnTo>
                  <a:pt x="3810" y="223519"/>
                </a:lnTo>
                <a:lnTo>
                  <a:pt x="0" y="228600"/>
                </a:lnTo>
                <a:lnTo>
                  <a:pt x="0" y="237489"/>
                </a:lnTo>
                <a:lnTo>
                  <a:pt x="132080" y="237489"/>
                </a:lnTo>
                <a:lnTo>
                  <a:pt x="136641" y="209550"/>
                </a:lnTo>
                <a:lnTo>
                  <a:pt x="26670" y="209550"/>
                </a:lnTo>
                <a:lnTo>
                  <a:pt x="64770" y="173989"/>
                </a:lnTo>
                <a:lnTo>
                  <a:pt x="100449" y="141803"/>
                </a:lnTo>
                <a:lnTo>
                  <a:pt x="124460" y="116522"/>
                </a:lnTo>
                <a:lnTo>
                  <a:pt x="137993" y="93622"/>
                </a:lnTo>
                <a:lnTo>
                  <a:pt x="142240" y="68580"/>
                </a:lnTo>
                <a:lnTo>
                  <a:pt x="136405" y="40719"/>
                </a:lnTo>
                <a:lnTo>
                  <a:pt x="120332" y="19050"/>
                </a:lnTo>
                <a:lnTo>
                  <a:pt x="107223" y="11430"/>
                </a:lnTo>
                <a:close/>
              </a:path>
              <a:path w="142240" h="237489">
                <a:moveTo>
                  <a:pt x="142240" y="175260"/>
                </a:moveTo>
                <a:lnTo>
                  <a:pt x="133350" y="175260"/>
                </a:lnTo>
                <a:lnTo>
                  <a:pt x="131980" y="183792"/>
                </a:lnTo>
                <a:lnTo>
                  <a:pt x="130016" y="193040"/>
                </a:lnTo>
                <a:lnTo>
                  <a:pt x="91440" y="209550"/>
                </a:lnTo>
                <a:lnTo>
                  <a:pt x="136641" y="209550"/>
                </a:lnTo>
                <a:lnTo>
                  <a:pt x="142240" y="175260"/>
                </a:lnTo>
                <a:close/>
              </a:path>
              <a:path w="142240" h="237489">
                <a:moveTo>
                  <a:pt x="66040" y="0"/>
                </a:moveTo>
                <a:lnTo>
                  <a:pt x="38576" y="5655"/>
                </a:lnTo>
                <a:lnTo>
                  <a:pt x="17779" y="20478"/>
                </a:lnTo>
                <a:lnTo>
                  <a:pt x="4603" y="41255"/>
                </a:lnTo>
                <a:lnTo>
                  <a:pt x="0" y="64769"/>
                </a:lnTo>
                <a:lnTo>
                  <a:pt x="2797" y="76517"/>
                </a:lnTo>
                <a:lnTo>
                  <a:pt x="9048" y="82549"/>
                </a:lnTo>
                <a:lnTo>
                  <a:pt x="15537" y="84772"/>
                </a:lnTo>
                <a:lnTo>
                  <a:pt x="19050" y="85089"/>
                </a:lnTo>
                <a:lnTo>
                  <a:pt x="23971" y="84077"/>
                </a:lnTo>
                <a:lnTo>
                  <a:pt x="13970" y="48260"/>
                </a:lnTo>
                <a:lnTo>
                  <a:pt x="21689" y="32325"/>
                </a:lnTo>
                <a:lnTo>
                  <a:pt x="32861" y="20796"/>
                </a:lnTo>
                <a:lnTo>
                  <a:pt x="46652" y="13791"/>
                </a:lnTo>
                <a:lnTo>
                  <a:pt x="62230" y="11430"/>
                </a:lnTo>
                <a:lnTo>
                  <a:pt x="107223" y="11430"/>
                </a:lnTo>
                <a:lnTo>
                  <a:pt x="96162" y="5000"/>
                </a:lnTo>
                <a:lnTo>
                  <a:pt x="66040" y="0"/>
                </a:lnTo>
                <a:close/>
              </a:path>
            </a:pathLst>
          </a:custGeom>
          <a:solidFill>
            <a:srgbClr val="FF0000"/>
          </a:solidFill>
        </p:spPr>
        <p:txBody>
          <a:bodyPr wrap="square" lIns="0" tIns="0" rIns="0" bIns="0" rtlCol="0"/>
          <a:lstStyle/>
          <a:p>
            <a:endParaRPr sz="1632"/>
          </a:p>
        </p:txBody>
      </p:sp>
      <p:sp>
        <p:nvSpPr>
          <p:cNvPr id="149" name="object 149"/>
          <p:cNvSpPr/>
          <p:nvPr/>
        </p:nvSpPr>
        <p:spPr>
          <a:xfrm>
            <a:off x="7490249" y="4772961"/>
            <a:ext cx="34549" cy="34549"/>
          </a:xfrm>
          <a:custGeom>
            <a:avLst/>
            <a:gdLst/>
            <a:ahLst/>
            <a:cxnLst/>
            <a:rect l="l" t="t" r="r" b="b"/>
            <a:pathLst>
              <a:path w="38100" h="38100">
                <a:moveTo>
                  <a:pt x="19050" y="0"/>
                </a:moveTo>
                <a:lnTo>
                  <a:pt x="11787" y="1547"/>
                </a:lnTo>
                <a:lnTo>
                  <a:pt x="5715" y="5714"/>
                </a:lnTo>
                <a:lnTo>
                  <a:pt x="1547" y="11787"/>
                </a:lnTo>
                <a:lnTo>
                  <a:pt x="0" y="19050"/>
                </a:lnTo>
                <a:lnTo>
                  <a:pt x="1547" y="26848"/>
                </a:lnTo>
                <a:lnTo>
                  <a:pt x="5715" y="32861"/>
                </a:lnTo>
                <a:lnTo>
                  <a:pt x="11787" y="36730"/>
                </a:lnTo>
                <a:lnTo>
                  <a:pt x="19050" y="38100"/>
                </a:lnTo>
                <a:lnTo>
                  <a:pt x="26848" y="36730"/>
                </a:lnTo>
                <a:lnTo>
                  <a:pt x="32861" y="32861"/>
                </a:lnTo>
                <a:lnTo>
                  <a:pt x="36730" y="26848"/>
                </a:lnTo>
                <a:lnTo>
                  <a:pt x="38100" y="19050"/>
                </a:lnTo>
                <a:lnTo>
                  <a:pt x="36730" y="11787"/>
                </a:lnTo>
                <a:lnTo>
                  <a:pt x="32861" y="5714"/>
                </a:lnTo>
                <a:lnTo>
                  <a:pt x="26848" y="1547"/>
                </a:lnTo>
                <a:lnTo>
                  <a:pt x="19050" y="0"/>
                </a:lnTo>
                <a:close/>
              </a:path>
            </a:pathLst>
          </a:custGeom>
          <a:solidFill>
            <a:srgbClr val="FF0000"/>
          </a:solidFill>
        </p:spPr>
        <p:txBody>
          <a:bodyPr wrap="square" lIns="0" tIns="0" rIns="0" bIns="0" rtlCol="0"/>
          <a:lstStyle/>
          <a:p>
            <a:endParaRPr sz="1632"/>
          </a:p>
        </p:txBody>
      </p:sp>
      <p:sp>
        <p:nvSpPr>
          <p:cNvPr id="150" name="object 150"/>
          <p:cNvSpPr/>
          <p:nvPr/>
        </p:nvSpPr>
        <p:spPr>
          <a:xfrm>
            <a:off x="7659539" y="4943978"/>
            <a:ext cx="44914" cy="0"/>
          </a:xfrm>
          <a:custGeom>
            <a:avLst/>
            <a:gdLst/>
            <a:ahLst/>
            <a:cxnLst/>
            <a:rect l="l" t="t" r="r" b="b"/>
            <a:pathLst>
              <a:path w="49529">
                <a:moveTo>
                  <a:pt x="0" y="0"/>
                </a:moveTo>
                <a:lnTo>
                  <a:pt x="49529" y="0"/>
                </a:lnTo>
              </a:path>
            </a:pathLst>
          </a:custGeom>
          <a:ln w="13969">
            <a:solidFill>
              <a:srgbClr val="FF0000"/>
            </a:solidFill>
          </a:ln>
        </p:spPr>
        <p:txBody>
          <a:bodyPr wrap="square" lIns="0" tIns="0" rIns="0" bIns="0" rtlCol="0"/>
          <a:lstStyle/>
          <a:p>
            <a:endParaRPr sz="1632"/>
          </a:p>
        </p:txBody>
      </p:sp>
      <p:sp>
        <p:nvSpPr>
          <p:cNvPr id="151" name="object 151"/>
          <p:cNvSpPr/>
          <p:nvPr/>
        </p:nvSpPr>
        <p:spPr>
          <a:xfrm>
            <a:off x="7666449" y="4641673"/>
            <a:ext cx="0" cy="295971"/>
          </a:xfrm>
          <a:custGeom>
            <a:avLst/>
            <a:gdLst/>
            <a:ahLst/>
            <a:cxnLst/>
            <a:rect l="l" t="t" r="r" b="b"/>
            <a:pathLst>
              <a:path h="326389">
                <a:moveTo>
                  <a:pt x="0" y="0"/>
                </a:moveTo>
                <a:lnTo>
                  <a:pt x="0" y="326390"/>
                </a:lnTo>
              </a:path>
            </a:pathLst>
          </a:custGeom>
          <a:ln w="15239">
            <a:solidFill>
              <a:srgbClr val="FF0000"/>
            </a:solidFill>
          </a:ln>
        </p:spPr>
        <p:txBody>
          <a:bodyPr wrap="square" lIns="0" tIns="0" rIns="0" bIns="0" rtlCol="0"/>
          <a:lstStyle/>
          <a:p>
            <a:endParaRPr sz="1632"/>
          </a:p>
        </p:txBody>
      </p:sp>
      <p:sp>
        <p:nvSpPr>
          <p:cNvPr id="152" name="object 152"/>
          <p:cNvSpPr/>
          <p:nvPr/>
        </p:nvSpPr>
        <p:spPr>
          <a:xfrm>
            <a:off x="7659539" y="4635340"/>
            <a:ext cx="44914" cy="0"/>
          </a:xfrm>
          <a:custGeom>
            <a:avLst/>
            <a:gdLst/>
            <a:ahLst/>
            <a:cxnLst/>
            <a:rect l="l" t="t" r="r" b="b"/>
            <a:pathLst>
              <a:path w="49529">
                <a:moveTo>
                  <a:pt x="0" y="0"/>
                </a:moveTo>
                <a:lnTo>
                  <a:pt x="49529" y="0"/>
                </a:lnTo>
              </a:path>
            </a:pathLst>
          </a:custGeom>
          <a:ln w="13969">
            <a:solidFill>
              <a:srgbClr val="FF0000"/>
            </a:solidFill>
          </a:ln>
        </p:spPr>
        <p:txBody>
          <a:bodyPr wrap="square" lIns="0" tIns="0" rIns="0" bIns="0" rtlCol="0"/>
          <a:lstStyle/>
          <a:p>
            <a:endParaRPr sz="1632"/>
          </a:p>
        </p:txBody>
      </p:sp>
      <p:sp>
        <p:nvSpPr>
          <p:cNvPr id="153" name="object 153"/>
          <p:cNvSpPr/>
          <p:nvPr/>
        </p:nvSpPr>
        <p:spPr>
          <a:xfrm>
            <a:off x="7720576" y="4728046"/>
            <a:ext cx="148561" cy="208446"/>
          </a:xfrm>
          <a:custGeom>
            <a:avLst/>
            <a:gdLst/>
            <a:ahLst/>
            <a:cxnLst/>
            <a:rect l="l" t="t" r="r" b="b"/>
            <a:pathLst>
              <a:path w="163829" h="229870">
                <a:moveTo>
                  <a:pt x="31750" y="176529"/>
                </a:moveTo>
                <a:lnTo>
                  <a:pt x="26670" y="176529"/>
                </a:lnTo>
                <a:lnTo>
                  <a:pt x="20478" y="177601"/>
                </a:lnTo>
                <a:lnTo>
                  <a:pt x="14287" y="181292"/>
                </a:lnTo>
                <a:lnTo>
                  <a:pt x="9525" y="188317"/>
                </a:lnTo>
                <a:lnTo>
                  <a:pt x="7620" y="199389"/>
                </a:lnTo>
                <a:lnTo>
                  <a:pt x="10358" y="211653"/>
                </a:lnTo>
                <a:lnTo>
                  <a:pt x="18097" y="221297"/>
                </a:lnTo>
                <a:lnTo>
                  <a:pt x="30122" y="227607"/>
                </a:lnTo>
                <a:lnTo>
                  <a:pt x="45720" y="229869"/>
                </a:lnTo>
                <a:lnTo>
                  <a:pt x="72191" y="224274"/>
                </a:lnTo>
                <a:lnTo>
                  <a:pt x="73385" y="223519"/>
                </a:lnTo>
                <a:lnTo>
                  <a:pt x="45720" y="223519"/>
                </a:lnTo>
                <a:lnTo>
                  <a:pt x="40104" y="223103"/>
                </a:lnTo>
                <a:lnTo>
                  <a:pt x="32226" y="221138"/>
                </a:lnTo>
                <a:lnTo>
                  <a:pt x="24110" y="216554"/>
                </a:lnTo>
                <a:lnTo>
                  <a:pt x="17779" y="208279"/>
                </a:lnTo>
                <a:lnTo>
                  <a:pt x="27940" y="208279"/>
                </a:lnTo>
                <a:lnTo>
                  <a:pt x="40640" y="195579"/>
                </a:lnTo>
                <a:lnTo>
                  <a:pt x="40640" y="177800"/>
                </a:lnTo>
                <a:lnTo>
                  <a:pt x="31750" y="176529"/>
                </a:lnTo>
                <a:close/>
              </a:path>
              <a:path w="163829" h="229870">
                <a:moveTo>
                  <a:pt x="131624" y="144779"/>
                </a:moveTo>
                <a:lnTo>
                  <a:pt x="107950" y="144779"/>
                </a:lnTo>
                <a:lnTo>
                  <a:pt x="104142" y="159027"/>
                </a:lnTo>
                <a:lnTo>
                  <a:pt x="99853" y="172561"/>
                </a:lnTo>
                <a:lnTo>
                  <a:pt x="76795" y="208518"/>
                </a:lnTo>
                <a:lnTo>
                  <a:pt x="45720" y="223519"/>
                </a:lnTo>
                <a:lnTo>
                  <a:pt x="73385" y="223519"/>
                </a:lnTo>
                <a:lnTo>
                  <a:pt x="96520" y="208914"/>
                </a:lnTo>
                <a:lnTo>
                  <a:pt x="116085" y="185935"/>
                </a:lnTo>
                <a:lnTo>
                  <a:pt x="128270" y="157479"/>
                </a:lnTo>
                <a:lnTo>
                  <a:pt x="131624" y="144779"/>
                </a:lnTo>
                <a:close/>
              </a:path>
              <a:path w="163829" h="229870">
                <a:moveTo>
                  <a:pt x="67078" y="7619"/>
                </a:moveTo>
                <a:lnTo>
                  <a:pt x="54610" y="7619"/>
                </a:lnTo>
                <a:lnTo>
                  <a:pt x="54610" y="19050"/>
                </a:lnTo>
                <a:lnTo>
                  <a:pt x="53975" y="25876"/>
                </a:lnTo>
                <a:lnTo>
                  <a:pt x="52387" y="32702"/>
                </a:lnTo>
                <a:lnTo>
                  <a:pt x="50323" y="39052"/>
                </a:lnTo>
                <a:lnTo>
                  <a:pt x="48027" y="45084"/>
                </a:lnTo>
                <a:lnTo>
                  <a:pt x="39191" y="69195"/>
                </a:lnTo>
                <a:lnTo>
                  <a:pt x="32861" y="89058"/>
                </a:lnTo>
                <a:lnTo>
                  <a:pt x="29150" y="105350"/>
                </a:lnTo>
                <a:lnTo>
                  <a:pt x="27940" y="119379"/>
                </a:lnTo>
                <a:lnTo>
                  <a:pt x="31829" y="138787"/>
                </a:lnTo>
                <a:lnTo>
                  <a:pt x="41909" y="151764"/>
                </a:lnTo>
                <a:lnTo>
                  <a:pt x="55800" y="159027"/>
                </a:lnTo>
                <a:lnTo>
                  <a:pt x="71120" y="161289"/>
                </a:lnTo>
                <a:lnTo>
                  <a:pt x="81339" y="160139"/>
                </a:lnTo>
                <a:lnTo>
                  <a:pt x="90963" y="156844"/>
                </a:lnTo>
                <a:lnTo>
                  <a:pt x="96404" y="153669"/>
                </a:lnTo>
                <a:lnTo>
                  <a:pt x="73660" y="153669"/>
                </a:lnTo>
                <a:lnTo>
                  <a:pt x="62051" y="151090"/>
                </a:lnTo>
                <a:lnTo>
                  <a:pt x="55086" y="144462"/>
                </a:lnTo>
                <a:lnTo>
                  <a:pt x="51692" y="135453"/>
                </a:lnTo>
                <a:lnTo>
                  <a:pt x="50800" y="125729"/>
                </a:lnTo>
                <a:lnTo>
                  <a:pt x="51990" y="111581"/>
                </a:lnTo>
                <a:lnTo>
                  <a:pt x="55562" y="95408"/>
                </a:lnTo>
                <a:lnTo>
                  <a:pt x="61515" y="76616"/>
                </a:lnTo>
                <a:lnTo>
                  <a:pt x="69850" y="54609"/>
                </a:lnTo>
                <a:lnTo>
                  <a:pt x="72985" y="45819"/>
                </a:lnTo>
                <a:lnTo>
                  <a:pt x="74930" y="39528"/>
                </a:lnTo>
                <a:lnTo>
                  <a:pt x="75922" y="34428"/>
                </a:lnTo>
                <a:lnTo>
                  <a:pt x="76200" y="29209"/>
                </a:lnTo>
                <a:lnTo>
                  <a:pt x="74136" y="17680"/>
                </a:lnTo>
                <a:lnTo>
                  <a:pt x="68262" y="8413"/>
                </a:lnTo>
                <a:lnTo>
                  <a:pt x="67078" y="7619"/>
                </a:lnTo>
                <a:close/>
              </a:path>
              <a:path w="163829" h="229870">
                <a:moveTo>
                  <a:pt x="158750" y="3809"/>
                </a:moveTo>
                <a:lnTo>
                  <a:pt x="149860" y="3809"/>
                </a:lnTo>
                <a:lnTo>
                  <a:pt x="144779" y="6350"/>
                </a:lnTo>
                <a:lnTo>
                  <a:pt x="140970" y="11429"/>
                </a:lnTo>
                <a:lnTo>
                  <a:pt x="140970" y="12700"/>
                </a:lnTo>
                <a:lnTo>
                  <a:pt x="138429" y="24129"/>
                </a:lnTo>
                <a:lnTo>
                  <a:pt x="135890" y="30479"/>
                </a:lnTo>
                <a:lnTo>
                  <a:pt x="133799" y="39528"/>
                </a:lnTo>
                <a:lnTo>
                  <a:pt x="132556" y="45084"/>
                </a:lnTo>
                <a:lnTo>
                  <a:pt x="130710" y="52268"/>
                </a:lnTo>
                <a:lnTo>
                  <a:pt x="128270" y="59689"/>
                </a:lnTo>
                <a:lnTo>
                  <a:pt x="113029" y="123189"/>
                </a:lnTo>
                <a:lnTo>
                  <a:pt x="109557" y="130095"/>
                </a:lnTo>
                <a:lnTo>
                  <a:pt x="101441" y="140335"/>
                </a:lnTo>
                <a:lnTo>
                  <a:pt x="89277" y="149621"/>
                </a:lnTo>
                <a:lnTo>
                  <a:pt x="73660" y="153669"/>
                </a:lnTo>
                <a:lnTo>
                  <a:pt x="96404" y="153669"/>
                </a:lnTo>
                <a:lnTo>
                  <a:pt x="99873" y="151645"/>
                </a:lnTo>
                <a:lnTo>
                  <a:pt x="107950" y="144779"/>
                </a:lnTo>
                <a:lnTo>
                  <a:pt x="131624" y="144779"/>
                </a:lnTo>
                <a:lnTo>
                  <a:pt x="163829" y="22859"/>
                </a:lnTo>
                <a:lnTo>
                  <a:pt x="163829" y="7619"/>
                </a:lnTo>
                <a:lnTo>
                  <a:pt x="158750" y="3809"/>
                </a:lnTo>
                <a:close/>
              </a:path>
              <a:path w="163829" h="229870">
                <a:moveTo>
                  <a:pt x="46990" y="0"/>
                </a:moveTo>
                <a:lnTo>
                  <a:pt x="25181" y="8175"/>
                </a:lnTo>
                <a:lnTo>
                  <a:pt x="10636" y="26352"/>
                </a:lnTo>
                <a:lnTo>
                  <a:pt x="2499" y="45084"/>
                </a:lnTo>
                <a:lnTo>
                  <a:pt x="0" y="54609"/>
                </a:lnTo>
                <a:lnTo>
                  <a:pt x="0" y="58419"/>
                </a:lnTo>
                <a:lnTo>
                  <a:pt x="7620" y="58419"/>
                </a:lnTo>
                <a:lnTo>
                  <a:pt x="10160" y="53339"/>
                </a:lnTo>
                <a:lnTo>
                  <a:pt x="17879" y="31194"/>
                </a:lnTo>
                <a:lnTo>
                  <a:pt x="27146" y="17144"/>
                </a:lnTo>
                <a:lnTo>
                  <a:pt x="37127" y="9763"/>
                </a:lnTo>
                <a:lnTo>
                  <a:pt x="46990" y="7619"/>
                </a:lnTo>
                <a:lnTo>
                  <a:pt x="67078" y="7619"/>
                </a:lnTo>
                <a:lnTo>
                  <a:pt x="59054" y="2242"/>
                </a:lnTo>
                <a:lnTo>
                  <a:pt x="46990" y="0"/>
                </a:lnTo>
                <a:close/>
              </a:path>
            </a:pathLst>
          </a:custGeom>
          <a:solidFill>
            <a:srgbClr val="FF0000"/>
          </a:solidFill>
        </p:spPr>
        <p:txBody>
          <a:bodyPr wrap="square" lIns="0" tIns="0" rIns="0" bIns="0" rtlCol="0"/>
          <a:lstStyle/>
          <a:p>
            <a:endParaRPr sz="1632"/>
          </a:p>
        </p:txBody>
      </p:sp>
      <p:sp>
        <p:nvSpPr>
          <p:cNvPr id="154" name="object 154"/>
          <p:cNvSpPr/>
          <p:nvPr/>
        </p:nvSpPr>
        <p:spPr>
          <a:xfrm>
            <a:off x="7886411" y="4943978"/>
            <a:ext cx="44914" cy="0"/>
          </a:xfrm>
          <a:custGeom>
            <a:avLst/>
            <a:gdLst/>
            <a:ahLst/>
            <a:cxnLst/>
            <a:rect l="l" t="t" r="r" b="b"/>
            <a:pathLst>
              <a:path w="49529">
                <a:moveTo>
                  <a:pt x="0" y="0"/>
                </a:moveTo>
                <a:lnTo>
                  <a:pt x="49530" y="0"/>
                </a:lnTo>
              </a:path>
            </a:pathLst>
          </a:custGeom>
          <a:ln w="13969">
            <a:solidFill>
              <a:srgbClr val="FF0000"/>
            </a:solidFill>
          </a:ln>
        </p:spPr>
        <p:txBody>
          <a:bodyPr wrap="square" lIns="0" tIns="0" rIns="0" bIns="0" rtlCol="0"/>
          <a:lstStyle/>
          <a:p>
            <a:endParaRPr sz="1632"/>
          </a:p>
        </p:txBody>
      </p:sp>
      <p:sp>
        <p:nvSpPr>
          <p:cNvPr id="155" name="object 155"/>
          <p:cNvSpPr/>
          <p:nvPr/>
        </p:nvSpPr>
        <p:spPr>
          <a:xfrm>
            <a:off x="7924992" y="4641673"/>
            <a:ext cx="0" cy="295971"/>
          </a:xfrm>
          <a:custGeom>
            <a:avLst/>
            <a:gdLst/>
            <a:ahLst/>
            <a:cxnLst/>
            <a:rect l="l" t="t" r="r" b="b"/>
            <a:pathLst>
              <a:path h="326389">
                <a:moveTo>
                  <a:pt x="0" y="0"/>
                </a:moveTo>
                <a:lnTo>
                  <a:pt x="0" y="326390"/>
                </a:lnTo>
              </a:path>
            </a:pathLst>
          </a:custGeom>
          <a:ln w="13970">
            <a:solidFill>
              <a:srgbClr val="FF0000"/>
            </a:solidFill>
          </a:ln>
        </p:spPr>
        <p:txBody>
          <a:bodyPr wrap="square" lIns="0" tIns="0" rIns="0" bIns="0" rtlCol="0"/>
          <a:lstStyle/>
          <a:p>
            <a:endParaRPr sz="1632"/>
          </a:p>
        </p:txBody>
      </p:sp>
      <p:sp>
        <p:nvSpPr>
          <p:cNvPr id="156" name="object 156"/>
          <p:cNvSpPr/>
          <p:nvPr/>
        </p:nvSpPr>
        <p:spPr>
          <a:xfrm>
            <a:off x="7886411" y="4635340"/>
            <a:ext cx="44914" cy="0"/>
          </a:xfrm>
          <a:custGeom>
            <a:avLst/>
            <a:gdLst/>
            <a:ahLst/>
            <a:cxnLst/>
            <a:rect l="l" t="t" r="r" b="b"/>
            <a:pathLst>
              <a:path w="49529">
                <a:moveTo>
                  <a:pt x="0" y="0"/>
                </a:moveTo>
                <a:lnTo>
                  <a:pt x="49530" y="0"/>
                </a:lnTo>
              </a:path>
            </a:pathLst>
          </a:custGeom>
          <a:ln w="13969">
            <a:solidFill>
              <a:srgbClr val="FF0000"/>
            </a:solidFill>
          </a:ln>
        </p:spPr>
        <p:txBody>
          <a:bodyPr wrap="square" lIns="0" tIns="0" rIns="0" bIns="0" rtlCol="0"/>
          <a:lstStyle/>
          <a:p>
            <a:endParaRPr sz="1632"/>
          </a:p>
        </p:txBody>
      </p:sp>
      <p:sp>
        <p:nvSpPr>
          <p:cNvPr id="157" name="object 2"/>
          <p:cNvSpPr txBox="1">
            <a:spLocks/>
          </p:cNvSpPr>
          <p:nvPr/>
        </p:nvSpPr>
        <p:spPr>
          <a:xfrm>
            <a:off x="2796175" y="100577"/>
            <a:ext cx="3547043" cy="1365845"/>
          </a:xfrm>
          <a:prstGeom prst="rect">
            <a:avLst/>
          </a:prstGeom>
        </p:spPr>
        <p:txBody>
          <a:bodyPr vert="horz" wrap="square" lIns="0" tIns="11516"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516">
              <a:spcBef>
                <a:spcPts val="91"/>
              </a:spcBef>
            </a:pPr>
            <a:r>
              <a:rPr lang="en-US" spc="-9" smtClean="0"/>
              <a:t>Reversible</a:t>
            </a:r>
            <a:r>
              <a:rPr lang="en-US" spc="-45" smtClean="0"/>
              <a:t> </a:t>
            </a:r>
            <a:r>
              <a:rPr lang="en-US" spc="-9" smtClean="0"/>
              <a:t>reaction</a:t>
            </a:r>
            <a:endParaRPr lang="en-US" spc="-9" dirty="0"/>
          </a:p>
        </p:txBody>
      </p:sp>
    </p:spTree>
    <p:extLst>
      <p:ext uri="{BB962C8B-B14F-4D97-AF65-F5344CB8AC3E}">
        <p14:creationId xmlns:p14="http://schemas.microsoft.com/office/powerpoint/2010/main" val="1473151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BA6C92-EF2F-4E9E-BEBC-0B605F1BE3C0}" type="slidenum">
              <a:rPr lang="en-US" smtClean="0"/>
              <a:pPr/>
              <a:t>38</a:t>
            </a:fld>
            <a:endParaRPr lang="en-US" dirty="0"/>
          </a:p>
        </p:txBody>
      </p:sp>
      <p:sp>
        <p:nvSpPr>
          <p:cNvPr id="22" name="Title 21"/>
          <p:cNvSpPr>
            <a:spLocks noGrp="1"/>
          </p:cNvSpPr>
          <p:nvPr>
            <p:ph type="title"/>
          </p:nvPr>
        </p:nvSpPr>
        <p:spPr>
          <a:xfrm>
            <a:off x="609600" y="0"/>
            <a:ext cx="7467600" cy="715962"/>
          </a:xfrm>
        </p:spPr>
        <p:txBody>
          <a:bodyPr>
            <a:normAutofit fontScale="90000"/>
          </a:bodyPr>
          <a:lstStyle/>
          <a:p>
            <a:r>
              <a:rPr lang="en-US" dirty="0" smtClean="0">
                <a:latin typeface="Calibri" pitchFamily="34" charset="0"/>
              </a:rPr>
              <a:t>Boundary and Floating Species</a:t>
            </a:r>
            <a:endParaRPr lang="en-US" dirty="0">
              <a:latin typeface="Calibri" pitchFamily="34" charset="0"/>
            </a:endParaRPr>
          </a:p>
        </p:txBody>
      </p:sp>
      <p:sp>
        <p:nvSpPr>
          <p:cNvPr id="138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3" name="Rectangle 3"/>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6" name="Rectangle 6"/>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825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194" name="Picture 2" descr="C:\Users\hsauro\Documents\RAD Studio\Projects\SBW_ETC\JD2\JDesigner_V2\Docs\Booklet\LaTeXVersion\InternalExternalSpeci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467" y="1665878"/>
            <a:ext cx="7983065" cy="42011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 y="5343770"/>
            <a:ext cx="1219200" cy="523220"/>
          </a:xfrm>
          <a:prstGeom prst="rect">
            <a:avLst/>
          </a:prstGeom>
          <a:noFill/>
        </p:spPr>
        <p:txBody>
          <a:bodyPr wrap="square" rtlCol="0">
            <a:spAutoFit/>
          </a:bodyPr>
          <a:lstStyle/>
          <a:p>
            <a:r>
              <a:rPr lang="en-US" sz="2800" dirty="0" smtClean="0"/>
              <a:t>System</a:t>
            </a:r>
            <a:endParaRPr lang="en-US" sz="2800" dirty="0"/>
          </a:p>
        </p:txBody>
      </p:sp>
      <p:cxnSp>
        <p:nvCxnSpPr>
          <p:cNvPr id="6" name="Straight Arrow Connector 5"/>
          <p:cNvCxnSpPr/>
          <p:nvPr/>
        </p:nvCxnSpPr>
        <p:spPr>
          <a:xfrm flipV="1">
            <a:off x="2133600" y="4950360"/>
            <a:ext cx="838200" cy="45010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7" name="TextBox 16"/>
          <p:cNvSpPr txBox="1"/>
          <p:nvPr/>
        </p:nvSpPr>
        <p:spPr>
          <a:xfrm>
            <a:off x="275667" y="1445160"/>
            <a:ext cx="1857933" cy="954107"/>
          </a:xfrm>
          <a:prstGeom prst="rect">
            <a:avLst/>
          </a:prstGeom>
          <a:noFill/>
        </p:spPr>
        <p:txBody>
          <a:bodyPr wrap="square" rtlCol="0">
            <a:spAutoFit/>
          </a:bodyPr>
          <a:lstStyle/>
          <a:p>
            <a:r>
              <a:rPr lang="en-US" sz="2800" dirty="0" smtClean="0"/>
              <a:t>Boundary Species</a:t>
            </a:r>
            <a:endParaRPr lang="en-US" sz="2800" dirty="0"/>
          </a:p>
        </p:txBody>
      </p:sp>
      <p:cxnSp>
        <p:nvCxnSpPr>
          <p:cNvPr id="18" name="Straight Arrow Connector 17"/>
          <p:cNvCxnSpPr>
            <a:stCxn id="17" idx="3"/>
          </p:cNvCxnSpPr>
          <p:nvPr/>
        </p:nvCxnSpPr>
        <p:spPr>
          <a:xfrm>
            <a:off x="2133600" y="1922214"/>
            <a:ext cx="12954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a:off x="6943511" y="1040600"/>
            <a:ext cx="1857933" cy="1384995"/>
          </a:xfrm>
          <a:prstGeom prst="rect">
            <a:avLst/>
          </a:prstGeom>
          <a:noFill/>
        </p:spPr>
        <p:txBody>
          <a:bodyPr wrap="square" rtlCol="0">
            <a:spAutoFit/>
          </a:bodyPr>
          <a:lstStyle/>
          <a:p>
            <a:r>
              <a:rPr lang="en-US" sz="2800" dirty="0" smtClean="0"/>
              <a:t>Internal or Floating Species</a:t>
            </a:r>
            <a:endParaRPr lang="en-US" sz="2800" dirty="0"/>
          </a:p>
        </p:txBody>
      </p:sp>
      <p:cxnSp>
        <p:nvCxnSpPr>
          <p:cNvPr id="23" name="Straight Arrow Connector 22"/>
          <p:cNvCxnSpPr/>
          <p:nvPr/>
        </p:nvCxnSpPr>
        <p:spPr>
          <a:xfrm flipH="1">
            <a:off x="4114800" y="1922213"/>
            <a:ext cx="2667000" cy="150414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5" name="TextBox 24"/>
          <p:cNvSpPr txBox="1"/>
          <p:nvPr/>
        </p:nvSpPr>
        <p:spPr>
          <a:xfrm>
            <a:off x="0" y="6157784"/>
            <a:ext cx="9144000" cy="523220"/>
          </a:xfrm>
          <a:prstGeom prst="rect">
            <a:avLst/>
          </a:prstGeom>
          <a:noFill/>
        </p:spPr>
        <p:txBody>
          <a:bodyPr wrap="square" rtlCol="0">
            <a:spAutoFit/>
          </a:bodyPr>
          <a:lstStyle/>
          <a:p>
            <a:r>
              <a:rPr lang="en-US" sz="2800" dirty="0" smtClean="0"/>
              <a:t>A Boundary Species is under the direct control of the modeler</a:t>
            </a:r>
            <a:endParaRPr lang="en-US" sz="2800" dirty="0"/>
          </a:p>
        </p:txBody>
      </p:sp>
    </p:spTree>
    <p:extLst>
      <p:ext uri="{BB962C8B-B14F-4D97-AF65-F5344CB8AC3E}">
        <p14:creationId xmlns:p14="http://schemas.microsoft.com/office/powerpoint/2010/main" val="361293513"/>
      </p:ext>
    </p:extLst>
  </p:cSld>
  <p:clrMapOvr>
    <a:masterClrMapping/>
  </p:clrMapOvr>
  <p:transition advTm="65951"/>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516" rIns="0" bIns="0" rtlCol="0" anchor="ctr">
            <a:spAutoFit/>
          </a:bodyPr>
          <a:lstStyle/>
          <a:p>
            <a:pPr marL="11516">
              <a:spcBef>
                <a:spcPts val="91"/>
              </a:spcBef>
            </a:pPr>
            <a:r>
              <a:rPr lang="en-US" spc="-9" dirty="0" smtClean="0"/>
              <a:t>COPASI Time Course</a:t>
            </a:r>
            <a:endParaRPr spc="-9" dirty="0"/>
          </a:p>
        </p:txBody>
      </p:sp>
      <p:sp>
        <p:nvSpPr>
          <p:cNvPr id="24" name="Content Placeholder 23"/>
          <p:cNvSpPr>
            <a:spLocks noGrp="1"/>
          </p:cNvSpPr>
          <p:nvPr>
            <p:ph idx="1"/>
          </p:nvPr>
        </p:nvSpPr>
        <p:spPr>
          <a:xfrm>
            <a:off x="457200" y="1600200"/>
            <a:ext cx="8229600" cy="5181600"/>
          </a:xfrm>
        </p:spPr>
        <p:txBody>
          <a:bodyPr>
            <a:normAutofit/>
          </a:bodyPr>
          <a:lstStyle/>
          <a:p>
            <a:r>
              <a:rPr lang="en-US" dirty="0" smtClean="0"/>
              <a:t>New Model, important concepts </a:t>
            </a:r>
          </a:p>
          <a:p>
            <a:r>
              <a:rPr lang="en-US" dirty="0" smtClean="0">
                <a:solidFill>
                  <a:srgbClr val="FF0000"/>
                </a:solidFill>
              </a:rPr>
              <a:t>Make sure units are set to moles and liters</a:t>
            </a:r>
          </a:p>
          <a:p>
            <a:r>
              <a:rPr lang="en-US" dirty="0" smtClean="0"/>
              <a:t>Most models assume unit volume</a:t>
            </a:r>
          </a:p>
          <a:p>
            <a:r>
              <a:rPr lang="en-US" dirty="0" smtClean="0"/>
              <a:t>COPASI will try to rescale (incorrectly) if volume is not </a:t>
            </a:r>
            <a:r>
              <a:rPr lang="en-US" dirty="0" smtClean="0"/>
              <a:t>unit</a:t>
            </a:r>
          </a:p>
          <a:p>
            <a:r>
              <a:rPr lang="en-US" dirty="0" smtClean="0"/>
              <a:t>Start with first order decay reaction.</a:t>
            </a:r>
            <a:endParaRPr lang="en-US" dirty="0" smtClean="0"/>
          </a:p>
          <a:p>
            <a:r>
              <a:rPr lang="en-US" dirty="0" smtClean="0"/>
              <a:t>Start with first order </a:t>
            </a:r>
            <a:r>
              <a:rPr lang="en-US" dirty="0" smtClean="0"/>
              <a:t>models</a:t>
            </a:r>
          </a:p>
          <a:p>
            <a:r>
              <a:rPr lang="en-US" dirty="0" smtClean="0"/>
              <a:t>Simulate reaction in COPAIS with x as boundary, then y as boundary</a:t>
            </a:r>
            <a:endParaRPr lang="en-US" dirty="0" smtClean="0"/>
          </a:p>
          <a:p>
            <a:endParaRPr lang="en-US" dirty="0"/>
          </a:p>
        </p:txBody>
      </p:sp>
      <p:pic>
        <p:nvPicPr>
          <p:cNvPr id="3" name="Picture 2"/>
          <p:cNvPicPr>
            <a:picLocks noChangeAspect="1"/>
          </p:cNvPicPr>
          <p:nvPr/>
        </p:nvPicPr>
        <p:blipFill>
          <a:blip r:embed="rId2"/>
          <a:stretch>
            <a:fillRect/>
          </a:stretch>
        </p:blipFill>
        <p:spPr>
          <a:xfrm>
            <a:off x="6553200" y="5029200"/>
            <a:ext cx="1295400" cy="628072"/>
          </a:xfrm>
          <a:prstGeom prst="rect">
            <a:avLst/>
          </a:prstGeom>
        </p:spPr>
      </p:pic>
    </p:spTree>
    <p:extLst>
      <p:ext uri="{BB962C8B-B14F-4D97-AF65-F5344CB8AC3E}">
        <p14:creationId xmlns:p14="http://schemas.microsoft.com/office/powerpoint/2010/main" val="1661778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Cellular Networks</a:t>
            </a:r>
            <a:endParaRPr lang="en-US" dirty="0"/>
          </a:p>
        </p:txBody>
      </p:sp>
      <p:sp>
        <p:nvSpPr>
          <p:cNvPr id="3" name="Content Placeholder 2"/>
          <p:cNvSpPr>
            <a:spLocks noGrp="1"/>
          </p:cNvSpPr>
          <p:nvPr>
            <p:ph idx="1"/>
          </p:nvPr>
        </p:nvSpPr>
        <p:spPr/>
        <p:txBody>
          <a:bodyPr/>
          <a:lstStyle/>
          <a:p>
            <a:r>
              <a:rPr lang="en-US" dirty="0" smtClean="0"/>
              <a:t>Chemical Reactions</a:t>
            </a:r>
          </a:p>
          <a:p>
            <a:r>
              <a:rPr lang="en-US" dirty="0" smtClean="0"/>
              <a:t>Signaling</a:t>
            </a:r>
          </a:p>
          <a:p>
            <a:r>
              <a:rPr lang="en-US" dirty="0" smtClean="0"/>
              <a:t>GRN</a:t>
            </a:r>
          </a:p>
          <a:p>
            <a:r>
              <a:rPr lang="en-US" dirty="0" smtClean="0"/>
              <a:t>PBPK</a:t>
            </a:r>
          </a:p>
        </p:txBody>
      </p:sp>
    </p:spTree>
    <p:extLst>
      <p:ext uri="{BB962C8B-B14F-4D97-AF65-F5344CB8AC3E}">
        <p14:creationId xmlns:p14="http://schemas.microsoft.com/office/powerpoint/2010/main" val="1999232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516" rIns="0" bIns="0" rtlCol="0" anchor="ctr">
            <a:spAutoFit/>
          </a:bodyPr>
          <a:lstStyle/>
          <a:p>
            <a:pPr marL="11516">
              <a:spcBef>
                <a:spcPts val="91"/>
              </a:spcBef>
            </a:pPr>
            <a:r>
              <a:rPr lang="en-US" spc="-9" dirty="0" smtClean="0"/>
              <a:t>COPASI Time Course</a:t>
            </a:r>
            <a:endParaRPr spc="-9"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6500" y="1219200"/>
            <a:ext cx="6731000" cy="5476318"/>
          </a:xfrm>
          <a:prstGeom prst="rect">
            <a:avLst/>
          </a:prstGeom>
        </p:spPr>
      </p:pic>
    </p:spTree>
    <p:extLst>
      <p:ext uri="{BB962C8B-B14F-4D97-AF65-F5344CB8AC3E}">
        <p14:creationId xmlns:p14="http://schemas.microsoft.com/office/powerpoint/2010/main" val="1146254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516" rIns="0" bIns="0" rtlCol="0" anchor="ctr">
            <a:spAutoFit/>
          </a:bodyPr>
          <a:lstStyle/>
          <a:p>
            <a:pPr marL="11516">
              <a:spcBef>
                <a:spcPts val="91"/>
              </a:spcBef>
            </a:pPr>
            <a:r>
              <a:rPr lang="en-US" spc="-9" dirty="0" smtClean="0"/>
              <a:t>COPASI Time Course</a:t>
            </a:r>
            <a:endParaRPr spc="-9" dirty="0"/>
          </a:p>
        </p:txBody>
      </p:sp>
      <p:sp>
        <p:nvSpPr>
          <p:cNvPr id="24" name="Content Placeholder 23"/>
          <p:cNvSpPr>
            <a:spLocks noGrp="1"/>
          </p:cNvSpPr>
          <p:nvPr>
            <p:ph idx="1"/>
          </p:nvPr>
        </p:nvSpPr>
        <p:spPr>
          <a:xfrm>
            <a:off x="457200" y="1600200"/>
            <a:ext cx="8229600" cy="5181600"/>
          </a:xfrm>
        </p:spPr>
        <p:txBody>
          <a:bodyPr>
            <a:normAutofit/>
          </a:bodyPr>
          <a:lstStyle/>
          <a:p>
            <a:r>
              <a:rPr lang="en-US" dirty="0" smtClean="0"/>
              <a:t>first </a:t>
            </a:r>
            <a:r>
              <a:rPr lang="en-US" dirty="0" smtClean="0"/>
              <a:t>order models</a:t>
            </a:r>
          </a:p>
          <a:p>
            <a:r>
              <a:rPr lang="en-US" dirty="0" smtClean="0"/>
              <a:t>Two examples: Xo -&gt; S, S -&gt; 0, then combine</a:t>
            </a:r>
          </a:p>
          <a:p>
            <a:r>
              <a:rPr lang="en-US" dirty="0" smtClean="0"/>
              <a:t>I’ll do the first one, you add the second</a:t>
            </a:r>
          </a:p>
          <a:p>
            <a:r>
              <a:rPr lang="en-US" dirty="0" smtClean="0"/>
              <a:t>Change reaction rates to see what happens</a:t>
            </a:r>
          </a:p>
          <a:p>
            <a:endParaRPr lang="en-US" dirty="0"/>
          </a:p>
        </p:txBody>
      </p:sp>
    </p:spTree>
    <p:extLst>
      <p:ext uri="{BB962C8B-B14F-4D97-AF65-F5344CB8AC3E}">
        <p14:creationId xmlns:p14="http://schemas.microsoft.com/office/powerpoint/2010/main" val="720359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BA6C92-EF2F-4E9E-BEBC-0B605F1BE3C0}" type="slidenum">
              <a:rPr lang="en-US" smtClean="0"/>
              <a:pPr/>
              <a:t>42</a:t>
            </a:fld>
            <a:endParaRPr lang="en-US" dirty="0"/>
          </a:p>
        </p:txBody>
      </p:sp>
      <p:sp>
        <p:nvSpPr>
          <p:cNvPr id="22" name="Title 21"/>
          <p:cNvSpPr>
            <a:spLocks noGrp="1"/>
          </p:cNvSpPr>
          <p:nvPr>
            <p:ph type="title"/>
          </p:nvPr>
        </p:nvSpPr>
        <p:spPr>
          <a:xfrm>
            <a:off x="457200" y="210207"/>
            <a:ext cx="7467600" cy="715962"/>
          </a:xfrm>
        </p:spPr>
        <p:txBody>
          <a:bodyPr>
            <a:normAutofit fontScale="90000"/>
          </a:bodyPr>
          <a:lstStyle/>
          <a:p>
            <a:r>
              <a:rPr lang="en-US" dirty="0" smtClean="0">
                <a:latin typeface="Calibri" pitchFamily="34" charset="0"/>
              </a:rPr>
              <a:t>Transients and Steady State</a:t>
            </a:r>
            <a:endParaRPr lang="en-US" dirty="0">
              <a:latin typeface="Calibri" pitchFamily="34" charset="0"/>
            </a:endParaRPr>
          </a:p>
        </p:txBody>
      </p:sp>
      <p:sp>
        <p:nvSpPr>
          <p:cNvPr id="138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3" name="Rectangle 3"/>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6" name="Rectangle 6"/>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825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p:cNvSpPr txBox="1"/>
          <p:nvPr/>
        </p:nvSpPr>
        <p:spPr>
          <a:xfrm>
            <a:off x="838200" y="1407543"/>
            <a:ext cx="1857933" cy="523220"/>
          </a:xfrm>
          <a:prstGeom prst="rect">
            <a:avLst/>
          </a:prstGeom>
          <a:noFill/>
        </p:spPr>
        <p:txBody>
          <a:bodyPr wrap="square" rtlCol="0">
            <a:spAutoFit/>
          </a:bodyPr>
          <a:lstStyle/>
          <a:p>
            <a:r>
              <a:rPr lang="en-US" sz="2800" dirty="0" smtClean="0"/>
              <a:t>Transient</a:t>
            </a:r>
            <a:endParaRPr lang="en-US" sz="2800" dirty="0"/>
          </a:p>
        </p:txBody>
      </p:sp>
      <p:sp>
        <p:nvSpPr>
          <p:cNvPr id="21" name="TextBox 20"/>
          <p:cNvSpPr txBox="1"/>
          <p:nvPr/>
        </p:nvSpPr>
        <p:spPr>
          <a:xfrm>
            <a:off x="3733800" y="1426222"/>
            <a:ext cx="2048089" cy="523220"/>
          </a:xfrm>
          <a:prstGeom prst="rect">
            <a:avLst/>
          </a:prstGeom>
          <a:noFill/>
        </p:spPr>
        <p:txBody>
          <a:bodyPr wrap="square" rtlCol="0">
            <a:spAutoFit/>
          </a:bodyPr>
          <a:lstStyle/>
          <a:p>
            <a:r>
              <a:rPr lang="en-US" sz="2800" dirty="0" smtClean="0"/>
              <a:t>Steady State</a:t>
            </a:r>
            <a:endParaRPr lang="en-US" sz="2800" dirty="0"/>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58181"/>
            <a:ext cx="5124450" cy="275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Brace 1"/>
          <p:cNvSpPr/>
          <p:nvPr/>
        </p:nvSpPr>
        <p:spPr>
          <a:xfrm rot="16200000">
            <a:off x="4379755" y="1589742"/>
            <a:ext cx="381000" cy="134446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Right Brace 23"/>
          <p:cNvSpPr/>
          <p:nvPr/>
        </p:nvSpPr>
        <p:spPr>
          <a:xfrm rot="16200000">
            <a:off x="1485681" y="1071126"/>
            <a:ext cx="381000" cy="238169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223" name="Picture 7" descr="upload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074100"/>
            <a:ext cx="2390775" cy="282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802922"/>
      </p:ext>
    </p:extLst>
  </p:cSld>
  <p:clrMapOvr>
    <a:masterClrMapping/>
  </p:clrMapOvr>
  <p:transition advTm="65951"/>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 On Exercises</a:t>
            </a:r>
            <a:endParaRPr lang="en-US" dirty="0"/>
          </a:p>
        </p:txBody>
      </p:sp>
      <p:sp>
        <p:nvSpPr>
          <p:cNvPr id="3" name="TextBox 2"/>
          <p:cNvSpPr txBox="1"/>
          <p:nvPr/>
        </p:nvSpPr>
        <p:spPr>
          <a:xfrm>
            <a:off x="3429000" y="1638609"/>
            <a:ext cx="2286000" cy="707886"/>
          </a:xfrm>
          <a:prstGeom prst="rect">
            <a:avLst/>
          </a:prstGeom>
          <a:noFill/>
        </p:spPr>
        <p:txBody>
          <a:bodyPr wrap="square" rtlCol="0">
            <a:spAutoFit/>
          </a:bodyPr>
          <a:lstStyle/>
          <a:p>
            <a:r>
              <a:rPr lang="en-US" sz="4000" dirty="0" err="1" smtClean="0"/>
              <a:t>Copasi</a:t>
            </a:r>
            <a:endParaRPr lang="en-US" sz="4000" dirty="0"/>
          </a:p>
        </p:txBody>
      </p:sp>
    </p:spTree>
    <p:extLst>
      <p:ext uri="{BB962C8B-B14F-4D97-AF65-F5344CB8AC3E}">
        <p14:creationId xmlns:p14="http://schemas.microsoft.com/office/powerpoint/2010/main" val="1225127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304800" y="0"/>
            <a:ext cx="8610600" cy="715962"/>
          </a:xfrm>
        </p:spPr>
        <p:txBody>
          <a:bodyPr>
            <a:normAutofit fontScale="90000"/>
          </a:bodyPr>
          <a:lstStyle/>
          <a:p>
            <a:r>
              <a:rPr lang="en-US" dirty="0" smtClean="0"/>
              <a:t>Closed System</a:t>
            </a:r>
            <a:endParaRPr lang="en-US" dirty="0"/>
          </a:p>
        </p:txBody>
      </p:sp>
      <p:sp>
        <p:nvSpPr>
          <p:cNvPr id="3" name="TextBox 2"/>
          <p:cNvSpPr txBox="1"/>
          <p:nvPr/>
        </p:nvSpPr>
        <p:spPr>
          <a:xfrm>
            <a:off x="457200" y="762000"/>
            <a:ext cx="8383513" cy="5878532"/>
          </a:xfrm>
          <a:prstGeom prst="rect">
            <a:avLst/>
          </a:prstGeom>
          <a:noFill/>
        </p:spPr>
        <p:txBody>
          <a:bodyPr wrap="none" rtlCol="0">
            <a:spAutoFit/>
          </a:bodyPr>
          <a:lstStyle/>
          <a:p>
            <a:r>
              <a:rPr lang="en-US" sz="2400" dirty="0" smtClean="0"/>
              <a:t>Build a model of a closed system:  Xo -&gt; S1 -&gt; S2 -&gt; X1</a:t>
            </a:r>
          </a:p>
          <a:p>
            <a:endParaRPr lang="en-US" sz="2400" dirty="0"/>
          </a:p>
          <a:p>
            <a:r>
              <a:rPr lang="en-US" sz="2000" b="1" dirty="0" smtClean="0">
                <a:latin typeface="Courier New" pitchFamily="49" charset="0"/>
                <a:cs typeface="Courier New" pitchFamily="49" charset="0"/>
              </a:rPr>
              <a:t>Xo </a:t>
            </a:r>
            <a:r>
              <a:rPr lang="en-US" sz="2000" b="1" dirty="0">
                <a:latin typeface="Courier New" pitchFamily="49" charset="0"/>
                <a:cs typeface="Courier New" pitchFamily="49" charset="0"/>
              </a:rPr>
              <a:t>-&gt; </a:t>
            </a:r>
            <a:r>
              <a:rPr lang="en-US" sz="2000" b="1" dirty="0" smtClean="0">
                <a:latin typeface="Courier New" pitchFamily="49" charset="0"/>
                <a:cs typeface="Courier New" pitchFamily="49" charset="0"/>
              </a:rPr>
              <a:t>S1   v = k1*Xo </a:t>
            </a:r>
            <a:r>
              <a:rPr lang="en-US" sz="2000" b="1" dirty="0">
                <a:latin typeface="Courier New" pitchFamily="49" charset="0"/>
                <a:cs typeface="Courier New" pitchFamily="49" charset="0"/>
              </a:rPr>
              <a:t>- </a:t>
            </a:r>
            <a:r>
              <a:rPr lang="en-US" sz="2000" b="1" dirty="0" smtClean="0">
                <a:latin typeface="Courier New" pitchFamily="49" charset="0"/>
                <a:cs typeface="Courier New" pitchFamily="49" charset="0"/>
              </a:rPr>
              <a:t>k2*S1</a:t>
            </a:r>
            <a:endParaRPr lang="en-US" sz="2000" b="1" dirty="0">
              <a:latin typeface="Courier New" pitchFamily="49" charset="0"/>
              <a:cs typeface="Courier New" pitchFamily="49" charset="0"/>
            </a:endParaRPr>
          </a:p>
          <a:p>
            <a:r>
              <a:rPr lang="en-US" sz="2000" b="1" dirty="0" smtClean="0">
                <a:latin typeface="Courier New" pitchFamily="49" charset="0"/>
                <a:cs typeface="Courier New" pitchFamily="49" charset="0"/>
              </a:rPr>
              <a:t>S1 </a:t>
            </a:r>
            <a:r>
              <a:rPr lang="en-US" sz="2000" b="1" dirty="0">
                <a:latin typeface="Courier New" pitchFamily="49" charset="0"/>
                <a:cs typeface="Courier New" pitchFamily="49" charset="0"/>
              </a:rPr>
              <a:t>-&gt; </a:t>
            </a:r>
            <a:r>
              <a:rPr lang="en-US" sz="2000" b="1" dirty="0" smtClean="0">
                <a:latin typeface="Courier New" pitchFamily="49" charset="0"/>
                <a:cs typeface="Courier New" pitchFamily="49" charset="0"/>
              </a:rPr>
              <a:t>S2   v = k3*S1 </a:t>
            </a:r>
            <a:r>
              <a:rPr lang="en-US" sz="2000" b="1" dirty="0">
                <a:latin typeface="Courier New" pitchFamily="49" charset="0"/>
                <a:cs typeface="Courier New" pitchFamily="49" charset="0"/>
              </a:rPr>
              <a:t>- </a:t>
            </a:r>
            <a:r>
              <a:rPr lang="en-US" sz="2000" b="1" dirty="0" smtClean="0">
                <a:latin typeface="Courier New" pitchFamily="49" charset="0"/>
                <a:cs typeface="Courier New" pitchFamily="49" charset="0"/>
              </a:rPr>
              <a:t>k3*S2</a:t>
            </a:r>
          </a:p>
          <a:p>
            <a:r>
              <a:rPr lang="en-US" sz="2000" b="1" dirty="0" smtClean="0">
                <a:latin typeface="Courier New" pitchFamily="49" charset="0"/>
                <a:cs typeface="Courier New" pitchFamily="49" charset="0"/>
              </a:rPr>
              <a:t>S2 </a:t>
            </a:r>
            <a:r>
              <a:rPr lang="en-US" sz="2000" b="1" dirty="0">
                <a:latin typeface="Courier New" pitchFamily="49" charset="0"/>
                <a:cs typeface="Courier New" pitchFamily="49" charset="0"/>
              </a:rPr>
              <a:t>-&gt; </a:t>
            </a:r>
            <a:r>
              <a:rPr lang="en-US" sz="2000" b="1" dirty="0" smtClean="0">
                <a:latin typeface="Courier New" pitchFamily="49" charset="0"/>
                <a:cs typeface="Courier New" pitchFamily="49" charset="0"/>
              </a:rPr>
              <a:t>X1   v = k5*S2 </a:t>
            </a:r>
            <a:r>
              <a:rPr lang="en-US" sz="2000" b="1" dirty="0">
                <a:latin typeface="Courier New" pitchFamily="49" charset="0"/>
                <a:cs typeface="Courier New" pitchFamily="49" charset="0"/>
              </a:rPr>
              <a:t>- </a:t>
            </a:r>
            <a:r>
              <a:rPr lang="en-US" sz="2000" b="1" dirty="0" smtClean="0">
                <a:latin typeface="Courier New" pitchFamily="49" charset="0"/>
                <a:cs typeface="Courier New" pitchFamily="49" charset="0"/>
              </a:rPr>
              <a:t>k6*X1</a:t>
            </a:r>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r>
              <a:rPr lang="en-US" sz="2000" b="1" dirty="0" smtClean="0">
                <a:latin typeface="Courier New" pitchFamily="49" charset="0"/>
                <a:cs typeface="Courier New" pitchFamily="49" charset="0"/>
              </a:rPr>
              <a:t>Xo </a:t>
            </a:r>
            <a:r>
              <a:rPr lang="en-US" sz="2000" b="1" dirty="0">
                <a:latin typeface="Courier New" pitchFamily="49" charset="0"/>
                <a:cs typeface="Courier New" pitchFamily="49" charset="0"/>
              </a:rPr>
              <a:t>= </a:t>
            </a:r>
            <a:r>
              <a:rPr lang="en-US" sz="2000" b="1" dirty="0" smtClean="0">
                <a:latin typeface="Courier New" pitchFamily="49" charset="0"/>
                <a:cs typeface="Courier New" pitchFamily="49" charset="0"/>
              </a:rPr>
              <a:t>4;   X1 </a:t>
            </a:r>
            <a:r>
              <a:rPr lang="en-US" sz="2000" b="1" dirty="0">
                <a:latin typeface="Courier New" pitchFamily="49" charset="0"/>
                <a:cs typeface="Courier New" pitchFamily="49" charset="0"/>
              </a:rPr>
              <a:t>= 0;</a:t>
            </a:r>
          </a:p>
          <a:p>
            <a:r>
              <a:rPr lang="en-US" sz="2000" b="1" dirty="0" smtClean="0">
                <a:latin typeface="Courier New" pitchFamily="49" charset="0"/>
                <a:cs typeface="Courier New" pitchFamily="49" charset="0"/>
              </a:rPr>
              <a:t>k1 </a:t>
            </a:r>
            <a:r>
              <a:rPr lang="en-US" sz="2000" b="1" dirty="0">
                <a:latin typeface="Courier New" pitchFamily="49" charset="0"/>
                <a:cs typeface="Courier New" pitchFamily="49" charset="0"/>
              </a:rPr>
              <a:t>= 1.2; </a:t>
            </a:r>
            <a:r>
              <a:rPr lang="en-US" sz="2000" b="1" dirty="0" smtClean="0">
                <a:latin typeface="Courier New" pitchFamily="49" charset="0"/>
                <a:cs typeface="Courier New" pitchFamily="49" charset="0"/>
              </a:rPr>
              <a:t>k2 </a:t>
            </a:r>
            <a:r>
              <a:rPr lang="en-US" sz="2000" b="1" dirty="0">
                <a:latin typeface="Courier New" pitchFamily="49" charset="0"/>
                <a:cs typeface="Courier New" pitchFamily="49" charset="0"/>
              </a:rPr>
              <a:t>= 0.45;</a:t>
            </a:r>
          </a:p>
          <a:p>
            <a:r>
              <a:rPr lang="en-US" sz="2000" b="1" dirty="0" smtClean="0">
                <a:latin typeface="Courier New" pitchFamily="49" charset="0"/>
                <a:cs typeface="Courier New" pitchFamily="49" charset="0"/>
              </a:rPr>
              <a:t>k3 </a:t>
            </a:r>
            <a:r>
              <a:rPr lang="en-US" sz="2000" b="1" dirty="0">
                <a:latin typeface="Courier New" pitchFamily="49" charset="0"/>
                <a:cs typeface="Courier New" pitchFamily="49" charset="0"/>
              </a:rPr>
              <a:t>= 0.56; </a:t>
            </a:r>
            <a:r>
              <a:rPr lang="en-US" sz="2000" b="1" dirty="0" smtClean="0">
                <a:latin typeface="Courier New" pitchFamily="49" charset="0"/>
                <a:cs typeface="Courier New" pitchFamily="49" charset="0"/>
              </a:rPr>
              <a:t>k4 </a:t>
            </a:r>
            <a:r>
              <a:rPr lang="en-US" sz="2000" b="1" dirty="0">
                <a:latin typeface="Courier New" pitchFamily="49" charset="0"/>
                <a:cs typeface="Courier New" pitchFamily="49" charset="0"/>
              </a:rPr>
              <a:t>= 0.2;</a:t>
            </a:r>
          </a:p>
          <a:p>
            <a:r>
              <a:rPr lang="en-US" sz="2000" b="1" dirty="0" smtClean="0">
                <a:latin typeface="Courier New" pitchFamily="49" charset="0"/>
                <a:cs typeface="Courier New" pitchFamily="49" charset="0"/>
              </a:rPr>
              <a:t>k5 </a:t>
            </a:r>
            <a:r>
              <a:rPr lang="en-US" sz="2000" b="1" dirty="0">
                <a:latin typeface="Courier New" pitchFamily="49" charset="0"/>
                <a:cs typeface="Courier New" pitchFamily="49" charset="0"/>
              </a:rPr>
              <a:t>= 0.89; </a:t>
            </a:r>
            <a:r>
              <a:rPr lang="en-US" sz="2000" b="1" dirty="0" smtClean="0">
                <a:latin typeface="Courier New" pitchFamily="49" charset="0"/>
                <a:cs typeface="Courier New" pitchFamily="49" charset="0"/>
              </a:rPr>
              <a:t>k6 </a:t>
            </a:r>
            <a:r>
              <a:rPr lang="en-US" sz="2000" b="1" dirty="0">
                <a:latin typeface="Courier New" pitchFamily="49" charset="0"/>
                <a:cs typeface="Courier New" pitchFamily="49" charset="0"/>
              </a:rPr>
              <a:t>= 0;</a:t>
            </a:r>
          </a:p>
          <a:p>
            <a:endParaRPr lang="en-US" sz="2400" dirty="0"/>
          </a:p>
          <a:p>
            <a:r>
              <a:rPr lang="en-US" sz="2400" dirty="0" smtClean="0"/>
              <a:t>Questions:</a:t>
            </a:r>
          </a:p>
          <a:p>
            <a:endParaRPr lang="en-US" sz="2400" dirty="0"/>
          </a:p>
          <a:p>
            <a:pPr marL="457200" indent="-457200">
              <a:buAutoNum type="arabicPeriod"/>
            </a:pPr>
            <a:r>
              <a:rPr lang="en-US" sz="2400" dirty="0" smtClean="0"/>
              <a:t>Carry out a simulation and plot the time course for the system</a:t>
            </a:r>
            <a:r>
              <a:rPr lang="en-US" sz="2400" dirty="0"/>
              <a:t/>
            </a:r>
            <a:br>
              <a:rPr lang="en-US" sz="2400" dirty="0"/>
            </a:br>
            <a:r>
              <a:rPr lang="en-US" sz="2400" dirty="0" smtClean="0"/>
              <a:t>t = 0 to t = 50. </a:t>
            </a:r>
          </a:p>
          <a:p>
            <a:pPr marL="457200" indent="-457200">
              <a:buAutoNum type="arabicPeriod"/>
            </a:pPr>
            <a:r>
              <a:rPr lang="en-US" sz="2400" dirty="0" smtClean="0"/>
              <a:t>Once the system settles down what is the net flux </a:t>
            </a:r>
            <a:br>
              <a:rPr lang="en-US" sz="2400" dirty="0" smtClean="0"/>
            </a:br>
            <a:r>
              <a:rPr lang="en-US" sz="2400" dirty="0" smtClean="0"/>
              <a:t>through the pathway?</a:t>
            </a:r>
          </a:p>
        </p:txBody>
      </p:sp>
    </p:spTree>
    <p:extLst>
      <p:ext uri="{BB962C8B-B14F-4D97-AF65-F5344CB8AC3E}">
        <p14:creationId xmlns:p14="http://schemas.microsoft.com/office/powerpoint/2010/main" val="638533702"/>
      </p:ext>
    </p:extLst>
  </p:cSld>
  <p:clrMapOvr>
    <a:masterClrMapping/>
  </p:clrMapOvr>
  <p:transition advTm="65951"/>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Coffee Break</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60145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BA6C92-EF2F-4E9E-BEBC-0B605F1BE3C0}" type="slidenum">
              <a:rPr lang="en-US" smtClean="0"/>
              <a:pPr/>
              <a:t>46</a:t>
            </a:fld>
            <a:endParaRPr lang="en-US" dirty="0"/>
          </a:p>
        </p:txBody>
      </p:sp>
      <p:sp>
        <p:nvSpPr>
          <p:cNvPr id="22" name="Title 21"/>
          <p:cNvSpPr>
            <a:spLocks noGrp="1"/>
          </p:cNvSpPr>
          <p:nvPr>
            <p:ph type="title"/>
          </p:nvPr>
        </p:nvSpPr>
        <p:spPr>
          <a:xfrm>
            <a:off x="381000" y="381000"/>
            <a:ext cx="8382000" cy="762000"/>
          </a:xfrm>
        </p:spPr>
        <p:txBody>
          <a:bodyPr/>
          <a:lstStyle/>
          <a:p>
            <a:r>
              <a:rPr lang="en-US" dirty="0" smtClean="0">
                <a:latin typeface="Calibri" pitchFamily="34" charset="0"/>
              </a:rPr>
              <a:t>System Quantities</a:t>
            </a:r>
            <a:endParaRPr lang="en-US" dirty="0">
              <a:latin typeface="Calibri" pitchFamily="34" charset="0"/>
            </a:endParaRPr>
          </a:p>
        </p:txBody>
      </p:sp>
      <p:sp>
        <p:nvSpPr>
          <p:cNvPr id="138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endParaRPr lang="en-US"/>
          </a:p>
        </p:txBody>
      </p:sp>
      <p:sp>
        <p:nvSpPr>
          <p:cNvPr id="138243" name="Rectangle 3"/>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6" name="Rectangle 6"/>
          <p:cNvSpPr>
            <a:spLocks noChangeArrowheads="1"/>
          </p:cNvSpPr>
          <p:nvPr/>
        </p:nvSpPr>
        <p:spPr bwMode="auto">
          <a:xfrm>
            <a:off x="0" y="619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24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8250"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 name="TextBox 1"/>
          <p:cNvSpPr txBox="1"/>
          <p:nvPr/>
        </p:nvSpPr>
        <p:spPr>
          <a:xfrm>
            <a:off x="838200" y="1828800"/>
            <a:ext cx="7746031" cy="4154984"/>
          </a:xfrm>
          <a:prstGeom prst="rect">
            <a:avLst/>
          </a:prstGeom>
          <a:noFill/>
        </p:spPr>
        <p:txBody>
          <a:bodyPr wrap="none" rtlCol="0">
            <a:spAutoFit/>
          </a:bodyPr>
          <a:lstStyle/>
          <a:p>
            <a:pPr marL="342900" indent="-342900">
              <a:buAutoNum type="arabicPeriod"/>
            </a:pPr>
            <a:r>
              <a:rPr lang="en-US" sz="2400" dirty="0" smtClean="0">
                <a:solidFill>
                  <a:srgbClr val="FF0000"/>
                </a:solidFill>
              </a:rPr>
              <a:t>Variables</a:t>
            </a:r>
            <a:r>
              <a:rPr lang="en-US" sz="2400" dirty="0" smtClean="0"/>
              <a:t>: </a:t>
            </a:r>
          </a:p>
          <a:p>
            <a:r>
              <a:rPr lang="en-US" sz="2400" dirty="0"/>
              <a:t>	</a:t>
            </a:r>
            <a:r>
              <a:rPr lang="en-US" sz="2400" dirty="0" smtClean="0"/>
              <a:t>State Variables, Dynamical Variables, Floating Species</a:t>
            </a:r>
          </a:p>
          <a:p>
            <a:endParaRPr lang="en-US" sz="2400" dirty="0" smtClean="0"/>
          </a:p>
          <a:p>
            <a:r>
              <a:rPr lang="en-US" sz="2400" dirty="0" smtClean="0"/>
              <a:t>In principle only indirectly under the control of the </a:t>
            </a:r>
          </a:p>
          <a:p>
            <a:r>
              <a:rPr lang="en-US" sz="2400" dirty="0" smtClean="0"/>
              <a:t>Experimentalist. </a:t>
            </a:r>
            <a:r>
              <a:rPr lang="en-US" sz="2400" u="sng" dirty="0" smtClean="0"/>
              <a:t>Determined</a:t>
            </a:r>
            <a:r>
              <a:rPr lang="en-US" sz="2400" dirty="0" smtClean="0"/>
              <a:t> by the system.</a:t>
            </a:r>
          </a:p>
          <a:p>
            <a:endParaRPr lang="en-US" sz="2400" dirty="0" smtClean="0"/>
          </a:p>
          <a:p>
            <a:endParaRPr lang="en-US" sz="2400" dirty="0"/>
          </a:p>
          <a:p>
            <a:r>
              <a:rPr lang="en-US" sz="2400" dirty="0" smtClean="0"/>
              <a:t>2. </a:t>
            </a:r>
            <a:r>
              <a:rPr lang="en-US" sz="2400" dirty="0" smtClean="0">
                <a:solidFill>
                  <a:srgbClr val="0070C0"/>
                </a:solidFill>
              </a:rPr>
              <a:t>Parameters</a:t>
            </a:r>
            <a:r>
              <a:rPr lang="en-US" sz="2400" dirty="0" smtClean="0"/>
              <a:t>:</a:t>
            </a:r>
          </a:p>
          <a:p>
            <a:r>
              <a:rPr lang="en-US" sz="2400" dirty="0"/>
              <a:t>	</a:t>
            </a:r>
            <a:r>
              <a:rPr lang="en-US" sz="2400" dirty="0" smtClean="0"/>
              <a:t>Kinetic Constants, Boundary Species (fixed)</a:t>
            </a:r>
          </a:p>
          <a:p>
            <a:endParaRPr lang="en-US" sz="2400" dirty="0" smtClean="0"/>
          </a:p>
          <a:p>
            <a:r>
              <a:rPr lang="en-US" sz="2400" dirty="0" smtClean="0"/>
              <a:t>In principle under the direct control of the experimentalist </a:t>
            </a:r>
            <a:endParaRPr lang="en-US" sz="2400" dirty="0"/>
          </a:p>
        </p:txBody>
      </p:sp>
    </p:spTree>
    <p:extLst>
      <p:ext uri="{BB962C8B-B14F-4D97-AF65-F5344CB8AC3E}">
        <p14:creationId xmlns:p14="http://schemas.microsoft.com/office/powerpoint/2010/main" val="1752234228"/>
      </p:ext>
    </p:extLst>
  </p:cSld>
  <p:clrMapOvr>
    <a:masterClrMapping/>
  </p:clrMapOvr>
  <p:transition advTm="65951"/>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5758E3D-FE10-294B-8A7A-8A24225E913D}" type="slidenum">
              <a:rPr lang="en-US" altLang="x-none"/>
              <a:pPr/>
              <a:t>47</a:t>
            </a:fld>
            <a:endParaRPr lang="en-US" altLang="x-none"/>
          </a:p>
        </p:txBody>
      </p:sp>
      <p:sp>
        <p:nvSpPr>
          <p:cNvPr id="76802"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76803" name="Rectangle 3"/>
          <p:cNvSpPr>
            <a:spLocks noGrp="1" noChangeArrowheads="1"/>
          </p:cNvSpPr>
          <p:nvPr>
            <p:ph type="subTitle" idx="1"/>
          </p:nvPr>
        </p:nvSpPr>
        <p:spPr>
          <a:xfrm>
            <a:off x="685800" y="838200"/>
            <a:ext cx="7848600" cy="5562600"/>
          </a:xfrm>
        </p:spPr>
        <p:txBody>
          <a:bodyPr/>
          <a:lstStyle/>
          <a:p>
            <a:pPr algn="l">
              <a:lnSpc>
                <a:spcPct val="80000"/>
              </a:lnSpc>
            </a:pPr>
            <a:r>
              <a:rPr lang="fr-FR" altLang="x-none" sz="2800" dirty="0"/>
              <a:t>If </a:t>
            </a:r>
            <a:r>
              <a:rPr lang="fr-FR" altLang="x-none" sz="2800" dirty="0" err="1"/>
              <a:t>you</a:t>
            </a:r>
            <a:r>
              <a:rPr lang="fr-FR" altLang="x-none" sz="2800" dirty="0"/>
              <a:t> have a </a:t>
            </a:r>
            <a:r>
              <a:rPr lang="fr-FR" altLang="x-none" sz="2800" dirty="0" err="1"/>
              <a:t>reversible</a:t>
            </a:r>
            <a:r>
              <a:rPr lang="fr-FR" altLang="x-none" sz="2800" dirty="0"/>
              <a:t> (bi-</a:t>
            </a:r>
            <a:r>
              <a:rPr lang="fr-FR" altLang="x-none" sz="2800" dirty="0" err="1"/>
              <a:t>directional</a:t>
            </a:r>
            <a:r>
              <a:rPr lang="fr-FR" altLang="x-none" sz="2800" dirty="0"/>
              <a:t>) </a:t>
            </a:r>
            <a:r>
              <a:rPr lang="fr-FR" altLang="x-none" sz="2800" dirty="0" err="1"/>
              <a:t>reaction</a:t>
            </a:r>
            <a:r>
              <a:rPr lang="fr-FR" altLang="x-none" sz="2800" dirty="0"/>
              <a:t> :</a:t>
            </a:r>
          </a:p>
          <a:p>
            <a:pPr algn="l">
              <a:lnSpc>
                <a:spcPct val="80000"/>
              </a:lnSpc>
            </a:pPr>
            <a:endParaRPr lang="fr-FR" altLang="x-none" sz="1400" dirty="0"/>
          </a:p>
          <a:p>
            <a:pPr algn="l">
              <a:lnSpc>
                <a:spcPct val="80000"/>
              </a:lnSpc>
            </a:pPr>
            <a:r>
              <a:rPr lang="fr-FR" altLang="x-none" sz="2800" dirty="0"/>
              <a:t>    	</a:t>
            </a:r>
            <a:endParaRPr lang="fr-FR" altLang="x-none" sz="2800" dirty="0" smtClean="0"/>
          </a:p>
          <a:p>
            <a:pPr algn="l">
              <a:lnSpc>
                <a:spcPct val="80000"/>
              </a:lnSpc>
            </a:pPr>
            <a:endParaRPr lang="fr-FR" altLang="x-none" sz="1400" dirty="0">
              <a:latin typeface="Courier" charset="0"/>
            </a:endParaRPr>
          </a:p>
          <a:p>
            <a:pPr algn="l">
              <a:lnSpc>
                <a:spcPct val="80000"/>
              </a:lnSpc>
            </a:pPr>
            <a:r>
              <a:rPr lang="fr-FR" altLang="x-none" sz="2800" dirty="0"/>
              <a:t>the rate of transition </a:t>
            </a:r>
            <a:r>
              <a:rPr lang="fr-FR" altLang="x-none" sz="2800" dirty="0" err="1"/>
              <a:t>from</a:t>
            </a:r>
            <a:r>
              <a:rPr lang="fr-FR" altLang="x-none" sz="2800" dirty="0"/>
              <a:t> S to P at </a:t>
            </a:r>
            <a:r>
              <a:rPr lang="fr-FR" altLang="x-none" sz="2800" dirty="0" err="1"/>
              <a:t>any</a:t>
            </a:r>
            <a:r>
              <a:rPr lang="fr-FR" altLang="x-none" sz="2800" dirty="0"/>
              <a:t> </a:t>
            </a:r>
            <a:r>
              <a:rPr lang="fr-FR" altLang="x-none" sz="2800" dirty="0" err="1"/>
              <a:t>particular</a:t>
            </a:r>
            <a:r>
              <a:rPr lang="fr-FR" altLang="x-none" sz="2800" dirty="0"/>
              <a:t> moment </a:t>
            </a:r>
            <a:r>
              <a:rPr lang="fr-FR" altLang="x-none" sz="2800" dirty="0" err="1"/>
              <a:t>will</a:t>
            </a:r>
            <a:r>
              <a:rPr lang="fr-FR" altLang="x-none" sz="2800" dirty="0"/>
              <a:t> </a:t>
            </a:r>
            <a:r>
              <a:rPr lang="fr-FR" altLang="x-none" sz="2800" dirty="0" err="1"/>
              <a:t>be</a:t>
            </a:r>
            <a:r>
              <a:rPr lang="fr-FR" altLang="x-none" sz="2800" dirty="0"/>
              <a:t> :</a:t>
            </a:r>
          </a:p>
          <a:p>
            <a:pPr algn="l">
              <a:lnSpc>
                <a:spcPct val="80000"/>
              </a:lnSpc>
            </a:pPr>
            <a:endParaRPr lang="fr-FR" altLang="x-none" sz="1400" dirty="0"/>
          </a:p>
          <a:p>
            <a:pPr algn="l">
              <a:lnSpc>
                <a:spcPct val="80000"/>
              </a:lnSpc>
            </a:pPr>
            <a:r>
              <a:rPr lang="fr-FR" altLang="x-none" sz="2800" dirty="0"/>
              <a:t>    </a:t>
            </a:r>
            <a:r>
              <a:rPr lang="fr-FR" altLang="x-none" dirty="0"/>
              <a:t>V = ( rate of transition </a:t>
            </a:r>
            <a:r>
              <a:rPr lang="fr-FR" altLang="x-none" dirty="0" err="1"/>
              <a:t>from</a:t>
            </a:r>
            <a:r>
              <a:rPr lang="fr-FR" altLang="x-none" dirty="0"/>
              <a:t> S to P )  –  </a:t>
            </a:r>
          </a:p>
          <a:p>
            <a:pPr algn="l">
              <a:lnSpc>
                <a:spcPct val="80000"/>
              </a:lnSpc>
            </a:pPr>
            <a:r>
              <a:rPr lang="fr-FR" altLang="x-none" dirty="0"/>
              <a:t>		( rate of transition </a:t>
            </a:r>
            <a:r>
              <a:rPr lang="fr-FR" altLang="x-none" dirty="0" err="1"/>
              <a:t>from</a:t>
            </a:r>
            <a:r>
              <a:rPr lang="fr-FR" altLang="x-none" dirty="0"/>
              <a:t> P to S )</a:t>
            </a:r>
          </a:p>
          <a:p>
            <a:pPr algn="l">
              <a:lnSpc>
                <a:spcPct val="80000"/>
              </a:lnSpc>
            </a:pPr>
            <a:endParaRPr lang="fr-FR" altLang="x-none" dirty="0"/>
          </a:p>
          <a:p>
            <a:pPr algn="l">
              <a:lnSpc>
                <a:spcPct val="80000"/>
              </a:lnSpc>
            </a:pPr>
            <a:r>
              <a:rPr lang="fr-FR" altLang="x-none" dirty="0"/>
              <a:t>        = k1 [S] – k2 [P]</a:t>
            </a:r>
          </a:p>
          <a:p>
            <a:pPr algn="l">
              <a:lnSpc>
                <a:spcPct val="80000"/>
              </a:lnSpc>
            </a:pPr>
            <a:endParaRPr lang="fr-FR" altLang="x-none" sz="1400" dirty="0"/>
          </a:p>
          <a:p>
            <a:pPr algn="l">
              <a:lnSpc>
                <a:spcPct val="80000"/>
              </a:lnSpc>
            </a:pPr>
            <a:r>
              <a:rPr lang="fr-FR" altLang="x-none" sz="2800" dirty="0" err="1"/>
              <a:t>where</a:t>
            </a:r>
            <a:r>
              <a:rPr lang="fr-FR" altLang="x-none" sz="2800" dirty="0"/>
              <a:t> k1 and k2 are </a:t>
            </a:r>
            <a:r>
              <a:rPr lang="fr-FR" altLang="x-none" sz="2800" dirty="0" err="1"/>
              <a:t>appropriate</a:t>
            </a:r>
            <a:r>
              <a:rPr lang="fr-FR" altLang="x-none" sz="2800" dirty="0"/>
              <a:t> constants</a:t>
            </a:r>
            <a:r>
              <a:rPr lang="en-US" altLang="x-none" sz="2800" dirty="0"/>
              <a:t> </a:t>
            </a:r>
          </a:p>
        </p:txBody>
      </p:sp>
      <p:pic>
        <p:nvPicPr>
          <p:cNvPr id="2" name="Picture 1"/>
          <p:cNvPicPr>
            <a:picLocks noChangeAspect="1"/>
          </p:cNvPicPr>
          <p:nvPr/>
        </p:nvPicPr>
        <p:blipFill>
          <a:blip r:embed="rId2"/>
          <a:stretch>
            <a:fillRect/>
          </a:stretch>
        </p:blipFill>
        <p:spPr>
          <a:xfrm>
            <a:off x="2514600" y="1447800"/>
            <a:ext cx="1346200" cy="342900"/>
          </a:xfrm>
          <a:prstGeom prst="rect">
            <a:avLst/>
          </a:prstGeom>
        </p:spPr>
      </p:pic>
    </p:spTree>
    <p:extLst>
      <p:ext uri="{BB962C8B-B14F-4D97-AF65-F5344CB8AC3E}">
        <p14:creationId xmlns:p14="http://schemas.microsoft.com/office/powerpoint/2010/main" val="624661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23F00E4-586E-0045-94E0-5719F24C2649}" type="slidenum">
              <a:rPr lang="en-US" altLang="x-none"/>
              <a:pPr/>
              <a:t>48</a:t>
            </a:fld>
            <a:endParaRPr lang="en-US" altLang="x-none"/>
          </a:p>
        </p:txBody>
      </p:sp>
      <p:sp>
        <p:nvSpPr>
          <p:cNvPr id="12290"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12291" name="Rectangle 3"/>
          <p:cNvSpPr>
            <a:spLocks noGrp="1" noChangeArrowheads="1"/>
          </p:cNvSpPr>
          <p:nvPr>
            <p:ph type="subTitle" idx="1"/>
          </p:nvPr>
        </p:nvSpPr>
        <p:spPr>
          <a:xfrm>
            <a:off x="533400" y="685800"/>
            <a:ext cx="8077200" cy="1524000"/>
          </a:xfrm>
        </p:spPr>
        <p:txBody>
          <a:bodyPr>
            <a:normAutofit fontScale="40000" lnSpcReduction="20000"/>
          </a:bodyPr>
          <a:lstStyle/>
          <a:p>
            <a:pPr algn="l">
              <a:lnSpc>
                <a:spcPct val="80000"/>
              </a:lnSpc>
            </a:pPr>
            <a:r>
              <a:rPr lang="en-US" altLang="x-none" sz="2000" b="1"/>
              <a:t>Simple bi-directional model with degradation</a:t>
            </a:r>
            <a:r>
              <a:rPr lang="en-US" altLang="x-none" sz="1800" b="1"/>
              <a:t> </a:t>
            </a:r>
          </a:p>
          <a:p>
            <a:pPr algn="l">
              <a:lnSpc>
                <a:spcPct val="80000"/>
              </a:lnSpc>
            </a:pPr>
            <a:r>
              <a:rPr lang="en-US" altLang="x-none" sz="1800" b="1"/>
              <a:t>	</a:t>
            </a:r>
            <a:endParaRPr lang="en-US" altLang="x-none" sz="1800"/>
          </a:p>
          <a:p>
            <a:pPr algn="l">
              <a:lnSpc>
                <a:spcPct val="80000"/>
              </a:lnSpc>
            </a:pPr>
            <a:r>
              <a:rPr lang="en-US" altLang="x-none" sz="2000"/>
              <a:t>Here is a model that shows a species S1 that may reach equilibrium with S2:</a:t>
            </a:r>
          </a:p>
          <a:p>
            <a:pPr algn="l">
              <a:lnSpc>
                <a:spcPct val="80000"/>
              </a:lnSpc>
            </a:pPr>
            <a:endParaRPr lang="en-US" altLang="x-none" sz="1800"/>
          </a:p>
          <a:p>
            <a:pPr algn="l">
              <a:lnSpc>
                <a:spcPct val="80000"/>
              </a:lnSpc>
            </a:pPr>
            <a:endParaRPr lang="en-US" altLang="x-none" sz="1800"/>
          </a:p>
          <a:p>
            <a:pPr algn="l">
              <a:lnSpc>
                <a:spcPct val="80000"/>
              </a:lnSpc>
            </a:pPr>
            <a:endParaRPr lang="en-US" altLang="x-none" sz="1800"/>
          </a:p>
          <a:p>
            <a:pPr algn="l">
              <a:lnSpc>
                <a:spcPct val="80000"/>
              </a:lnSpc>
            </a:pPr>
            <a:endParaRPr lang="en-US" altLang="x-none" sz="1800"/>
          </a:p>
          <a:p>
            <a:pPr algn="l">
              <a:lnSpc>
                <a:spcPct val="80000"/>
              </a:lnSpc>
            </a:pPr>
            <a:endParaRPr lang="en-US" altLang="x-none" sz="1800"/>
          </a:p>
          <a:p>
            <a:pPr algn="l">
              <a:lnSpc>
                <a:spcPct val="80000"/>
              </a:lnSpc>
            </a:pPr>
            <a:endParaRPr lang="en-US" altLang="x-none" sz="1800"/>
          </a:p>
          <a:p>
            <a:pPr algn="l">
              <a:lnSpc>
                <a:spcPct val="80000"/>
              </a:lnSpc>
            </a:pPr>
            <a:endParaRPr lang="en-US" altLang="x-none" sz="1800"/>
          </a:p>
          <a:p>
            <a:pPr algn="l">
              <a:lnSpc>
                <a:spcPct val="80000"/>
              </a:lnSpc>
            </a:pPr>
            <a:endParaRPr lang="en-US" altLang="x-none" sz="1800"/>
          </a:p>
          <a:p>
            <a:pPr algn="l">
              <a:lnSpc>
                <a:spcPct val="80000"/>
              </a:lnSpc>
            </a:pPr>
            <a:endParaRPr lang="en-US" altLang="x-none" sz="1800"/>
          </a:p>
          <a:p>
            <a:pPr algn="l">
              <a:lnSpc>
                <a:spcPct val="80000"/>
              </a:lnSpc>
            </a:pPr>
            <a:endParaRPr lang="en-US" altLang="x-none" sz="1800"/>
          </a:p>
          <a:p>
            <a:pPr algn="l">
              <a:lnSpc>
                <a:spcPct val="80000"/>
              </a:lnSpc>
            </a:pPr>
            <a:endParaRPr lang="en-US" altLang="x-none" sz="1800"/>
          </a:p>
          <a:p>
            <a:pPr algn="l">
              <a:lnSpc>
                <a:spcPct val="80000"/>
              </a:lnSpc>
            </a:pPr>
            <a:r>
              <a:rPr lang="en-US" altLang="x-none" sz="2000"/>
              <a:t>	V1 = k1 * Source		V2 = k2 * S1</a:t>
            </a:r>
          </a:p>
          <a:p>
            <a:pPr algn="l">
              <a:lnSpc>
                <a:spcPct val="80000"/>
              </a:lnSpc>
            </a:pPr>
            <a:r>
              <a:rPr lang="en-US" altLang="x-none" sz="2000"/>
              <a:t>	V3 = k3 * S2			V4 = k4 * S2</a:t>
            </a:r>
          </a:p>
          <a:p>
            <a:pPr algn="l">
              <a:lnSpc>
                <a:spcPct val="80000"/>
              </a:lnSpc>
            </a:pPr>
            <a:r>
              <a:rPr lang="en-US" altLang="x-none" sz="600">
                <a:latin typeface="Courier" charset="0"/>
              </a:rPr>
              <a:t>   </a:t>
            </a:r>
            <a:endParaRPr lang="en-US" altLang="x-none" sz="700">
              <a:latin typeface="Courier" charset="0"/>
            </a:endParaRPr>
          </a:p>
        </p:txBody>
      </p:sp>
      <p:pic>
        <p:nvPicPr>
          <p:cNvPr id="122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024" y="2698750"/>
            <a:ext cx="7046752"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9571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5CFE2D3F-CD5E-3547-9EE3-0A79B9F299A6}" type="slidenum">
              <a:rPr lang="en-US" altLang="x-none"/>
              <a:pPr/>
              <a:t>49</a:t>
            </a:fld>
            <a:endParaRPr lang="en-US" altLang="x-none"/>
          </a:p>
        </p:txBody>
      </p:sp>
      <p:sp>
        <p:nvSpPr>
          <p:cNvPr id="41986"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41987" name="Rectangle 3"/>
          <p:cNvSpPr>
            <a:spLocks noGrp="1" noChangeArrowheads="1"/>
          </p:cNvSpPr>
          <p:nvPr>
            <p:ph type="subTitle" idx="1"/>
          </p:nvPr>
        </p:nvSpPr>
        <p:spPr>
          <a:xfrm>
            <a:off x="533400" y="381000"/>
            <a:ext cx="8077200" cy="6172200"/>
          </a:xfrm>
        </p:spPr>
        <p:txBody>
          <a:bodyPr>
            <a:normAutofit/>
          </a:bodyPr>
          <a:lstStyle/>
          <a:p>
            <a:pPr algn="l">
              <a:lnSpc>
                <a:spcPct val="80000"/>
              </a:lnSpc>
            </a:pPr>
            <a:r>
              <a:rPr lang="en-US" altLang="x-none" sz="2000" b="1" dirty="0"/>
              <a:t>Simple bi-directional model with degradation</a:t>
            </a:r>
            <a:r>
              <a:rPr lang="en-US" altLang="x-none" sz="1800" b="1" dirty="0"/>
              <a:t> </a:t>
            </a:r>
          </a:p>
          <a:p>
            <a:pPr algn="l">
              <a:lnSpc>
                <a:spcPct val="80000"/>
              </a:lnSpc>
            </a:pPr>
            <a:r>
              <a:rPr lang="en-US" altLang="x-none" sz="1000" b="1" dirty="0"/>
              <a:t>	</a:t>
            </a:r>
            <a:endParaRPr lang="en-US" altLang="x-none" sz="1000" dirty="0"/>
          </a:p>
          <a:p>
            <a:pPr algn="l">
              <a:lnSpc>
                <a:spcPct val="80000"/>
              </a:lnSpc>
            </a:pPr>
            <a:endParaRPr lang="en-US" altLang="x-none" sz="1000" dirty="0"/>
          </a:p>
          <a:p>
            <a:pPr algn="l">
              <a:lnSpc>
                <a:spcPct val="80000"/>
              </a:lnSpc>
            </a:pPr>
            <a:r>
              <a:rPr lang="en-US" altLang="x-none" sz="1600" dirty="0" smtClean="0">
                <a:latin typeface="Courier" charset="0"/>
              </a:rPr>
              <a:t>$</a:t>
            </a:r>
            <a:r>
              <a:rPr lang="en-US" altLang="x-none" sz="1600" dirty="0">
                <a:latin typeface="Courier" charset="0"/>
              </a:rPr>
              <a:t>Source -&gt; S1;    k1 * Source;      </a:t>
            </a:r>
            <a:r>
              <a:rPr lang="en-US" altLang="x-none" sz="1600" dirty="0" smtClean="0">
                <a:latin typeface="Courier" charset="0"/>
              </a:rPr>
              <a:t>      </a:t>
            </a:r>
            <a:r>
              <a:rPr lang="en-US" altLang="x-none" sz="1600" dirty="0">
                <a:latin typeface="Courier" charset="0"/>
              </a:rPr>
              <a:t>// produce S1</a:t>
            </a:r>
          </a:p>
          <a:p>
            <a:pPr algn="l">
              <a:lnSpc>
                <a:spcPct val="80000"/>
              </a:lnSpc>
            </a:pPr>
            <a:r>
              <a:rPr lang="en-US" altLang="x-none" sz="1600" dirty="0">
                <a:latin typeface="Courier" charset="0"/>
              </a:rPr>
              <a:t> </a:t>
            </a:r>
            <a:r>
              <a:rPr lang="en-US" altLang="x-none" sz="1600" dirty="0" smtClean="0">
                <a:latin typeface="Courier" charset="0"/>
              </a:rPr>
              <a:t>    S1 </a:t>
            </a:r>
            <a:r>
              <a:rPr lang="en-US" altLang="x-none" sz="1600" dirty="0">
                <a:latin typeface="Courier" charset="0"/>
              </a:rPr>
              <a:t>-&gt; S2;         k2 * S1;           // produce S2</a:t>
            </a:r>
          </a:p>
          <a:p>
            <a:pPr algn="l">
              <a:lnSpc>
                <a:spcPct val="80000"/>
              </a:lnSpc>
            </a:pPr>
            <a:r>
              <a:rPr lang="en-US" altLang="x-none" sz="1600" dirty="0">
                <a:latin typeface="Courier" charset="0"/>
              </a:rPr>
              <a:t>   </a:t>
            </a:r>
            <a:r>
              <a:rPr lang="en-US" altLang="x-none" sz="1600" dirty="0" smtClean="0">
                <a:latin typeface="Courier" charset="0"/>
              </a:rPr>
              <a:t>  </a:t>
            </a:r>
            <a:r>
              <a:rPr lang="en-US" altLang="x-none" sz="1600" dirty="0">
                <a:latin typeface="Courier" charset="0"/>
              </a:rPr>
              <a:t>S2 -&gt; S1;         k3 * S2;           // S2 returns to S1</a:t>
            </a:r>
          </a:p>
          <a:p>
            <a:pPr algn="l">
              <a:lnSpc>
                <a:spcPct val="80000"/>
              </a:lnSpc>
            </a:pPr>
            <a:r>
              <a:rPr lang="en-US" altLang="x-none" sz="1600" dirty="0">
                <a:latin typeface="Courier" charset="0"/>
              </a:rPr>
              <a:t>   </a:t>
            </a:r>
            <a:r>
              <a:rPr lang="en-US" altLang="x-none" sz="1600" dirty="0" smtClean="0">
                <a:latin typeface="Courier" charset="0"/>
              </a:rPr>
              <a:t>  </a:t>
            </a:r>
            <a:r>
              <a:rPr lang="en-US" altLang="x-none" sz="1600" dirty="0">
                <a:latin typeface="Courier" charset="0"/>
              </a:rPr>
              <a:t>S2 -&gt; $Sink;      k4 * S2;           // S2 is degraded.</a:t>
            </a:r>
          </a:p>
          <a:p>
            <a:pPr algn="l">
              <a:lnSpc>
                <a:spcPct val="80000"/>
              </a:lnSpc>
            </a:pPr>
            <a:r>
              <a:rPr lang="en-US" altLang="x-none" sz="1000" dirty="0" smtClean="0">
                <a:latin typeface="Courier" charset="0"/>
              </a:rPr>
              <a:t>      </a:t>
            </a:r>
            <a:endParaRPr lang="en-US" altLang="x-none" sz="1000" dirty="0">
              <a:latin typeface="Courier" charset="0"/>
            </a:endParaRPr>
          </a:p>
          <a:p>
            <a:pPr algn="l">
              <a:lnSpc>
                <a:spcPct val="80000"/>
              </a:lnSpc>
            </a:pPr>
            <a:r>
              <a:rPr lang="en-US" altLang="x-none" sz="1600" dirty="0">
                <a:latin typeface="Courier" charset="0"/>
              </a:rPr>
              <a:t>   // initialize kinetic parameters: </a:t>
            </a:r>
          </a:p>
          <a:p>
            <a:pPr algn="l">
              <a:lnSpc>
                <a:spcPct val="80000"/>
              </a:lnSpc>
            </a:pPr>
            <a:r>
              <a:rPr lang="en-US" altLang="x-none" sz="1600" dirty="0">
                <a:latin typeface="Courier" charset="0"/>
              </a:rPr>
              <a:t>   p.k1 = 1.5;</a:t>
            </a:r>
          </a:p>
          <a:p>
            <a:pPr algn="l">
              <a:lnSpc>
                <a:spcPct val="80000"/>
              </a:lnSpc>
            </a:pPr>
            <a:r>
              <a:rPr lang="en-US" altLang="x-none" sz="1600" dirty="0">
                <a:latin typeface="Courier" charset="0"/>
              </a:rPr>
              <a:t>   p.k2 = 0.8;</a:t>
            </a:r>
          </a:p>
          <a:p>
            <a:pPr algn="l">
              <a:lnSpc>
                <a:spcPct val="80000"/>
              </a:lnSpc>
            </a:pPr>
            <a:r>
              <a:rPr lang="en-US" altLang="x-none" sz="1600" dirty="0">
                <a:latin typeface="Courier" charset="0"/>
              </a:rPr>
              <a:t>   p.k3 = 1.0;</a:t>
            </a:r>
          </a:p>
          <a:p>
            <a:pPr algn="l">
              <a:lnSpc>
                <a:spcPct val="80000"/>
              </a:lnSpc>
            </a:pPr>
            <a:r>
              <a:rPr lang="en-US" altLang="x-none" sz="1600" dirty="0">
                <a:latin typeface="Courier" charset="0"/>
              </a:rPr>
              <a:t>   p.k4 = 0.6;</a:t>
            </a:r>
          </a:p>
          <a:p>
            <a:pPr algn="l">
              <a:lnSpc>
                <a:spcPct val="80000"/>
              </a:lnSpc>
            </a:pPr>
            <a:r>
              <a:rPr lang="en-US" altLang="x-none" sz="1000" dirty="0">
                <a:latin typeface="Courier" charset="0"/>
              </a:rPr>
              <a:t>   </a:t>
            </a:r>
          </a:p>
          <a:p>
            <a:pPr algn="l">
              <a:lnSpc>
                <a:spcPct val="80000"/>
              </a:lnSpc>
            </a:pPr>
            <a:r>
              <a:rPr lang="en-US" altLang="x-none" sz="1600" dirty="0">
                <a:latin typeface="Courier" charset="0"/>
              </a:rPr>
              <a:t>   // initialize starting values</a:t>
            </a:r>
          </a:p>
          <a:p>
            <a:pPr algn="l">
              <a:lnSpc>
                <a:spcPct val="80000"/>
              </a:lnSpc>
            </a:pPr>
            <a:r>
              <a:rPr lang="en-US" altLang="x-none" sz="1600" dirty="0">
                <a:latin typeface="Courier" charset="0"/>
              </a:rPr>
              <a:t>   </a:t>
            </a:r>
            <a:r>
              <a:rPr lang="en-US" altLang="x-none" sz="1600" dirty="0" smtClean="0">
                <a:latin typeface="Courier" charset="0"/>
              </a:rPr>
              <a:t>Source </a:t>
            </a:r>
            <a:r>
              <a:rPr lang="en-US" altLang="x-none" sz="1600" dirty="0">
                <a:latin typeface="Courier" charset="0"/>
              </a:rPr>
              <a:t>= 2</a:t>
            </a:r>
            <a:r>
              <a:rPr lang="en-US" altLang="x-none" sz="1600" dirty="0" smtClean="0">
                <a:latin typeface="Courier" charset="0"/>
              </a:rPr>
              <a:t>;</a:t>
            </a:r>
          </a:p>
          <a:p>
            <a:pPr algn="l">
              <a:lnSpc>
                <a:spcPct val="80000"/>
              </a:lnSpc>
            </a:pPr>
            <a:endParaRPr lang="en-US" altLang="x-none" sz="1600" dirty="0">
              <a:latin typeface="Courier" charset="0"/>
            </a:endParaRPr>
          </a:p>
          <a:p>
            <a:pPr algn="l">
              <a:lnSpc>
                <a:spcPct val="80000"/>
              </a:lnSpc>
            </a:pPr>
            <a:r>
              <a:rPr lang="en-US" altLang="x-none" sz="1600" dirty="0" smtClean="0">
                <a:latin typeface="Courier" charset="0"/>
              </a:rPr>
              <a:t>   </a:t>
            </a:r>
            <a:r>
              <a:rPr lang="en-US" altLang="x-none" sz="1600" dirty="0">
                <a:latin typeface="Courier" charset="0"/>
              </a:rPr>
              <a:t>Time series 0, 50, 100</a:t>
            </a:r>
            <a:endParaRPr lang="en-US" altLang="x-none" sz="1600" dirty="0">
              <a:latin typeface="Courier" charset="0"/>
            </a:endParaRPr>
          </a:p>
          <a:p>
            <a:pPr algn="l">
              <a:lnSpc>
                <a:spcPct val="80000"/>
              </a:lnSpc>
            </a:pPr>
            <a:endParaRPr lang="en-US" altLang="x-none" sz="1000" dirty="0">
              <a:latin typeface="Courier" charset="0"/>
            </a:endParaRPr>
          </a:p>
        </p:txBody>
      </p:sp>
    </p:spTree>
    <p:extLst>
      <p:ext uri="{BB962C8B-B14F-4D97-AF65-F5344CB8AC3E}">
        <p14:creationId xmlns:p14="http://schemas.microsoft.com/office/powerpoint/2010/main" val="174766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a:normAutofit fontScale="90000"/>
          </a:bodyPr>
          <a:lstStyle/>
          <a:p>
            <a:r>
              <a:rPr lang="en-US" dirty="0" smtClean="0"/>
              <a:t>Gene Regulatory Networks</a:t>
            </a:r>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1524000" y="1143000"/>
            <a:ext cx="5853113" cy="4834879"/>
          </a:xfrm>
          <a:prstGeom prst="rect">
            <a:avLst/>
          </a:prstGeom>
          <a:noFill/>
          <a:ln w="9525">
            <a:noFill/>
            <a:miter lim="800000"/>
            <a:headEnd/>
            <a:tailEnd/>
          </a:ln>
        </p:spPr>
      </p:pic>
      <p:sp>
        <p:nvSpPr>
          <p:cNvPr id="10" name="Rectangle 9"/>
          <p:cNvSpPr/>
          <p:nvPr/>
        </p:nvSpPr>
        <p:spPr>
          <a:xfrm>
            <a:off x="152400" y="6400800"/>
            <a:ext cx="5867400" cy="253916"/>
          </a:xfrm>
          <a:prstGeom prst="rect">
            <a:avLst/>
          </a:prstGeom>
        </p:spPr>
        <p:txBody>
          <a:bodyPr wrap="square">
            <a:spAutoFit/>
          </a:bodyPr>
          <a:lstStyle/>
          <a:p>
            <a:r>
              <a:rPr lang="en-US" sz="1050" dirty="0" smtClean="0"/>
              <a:t>http://scienceblogs.com/pharyngula/2006/06/modules_and_the_promise_of_the.php</a:t>
            </a:r>
            <a:endParaRPr lang="en-US" sz="1050" dirty="0"/>
          </a:p>
        </p:txBody>
      </p:sp>
    </p:spTree>
    <p:extLst>
      <p:ext uri="{BB962C8B-B14F-4D97-AF65-F5344CB8AC3E}">
        <p14:creationId xmlns:p14="http://schemas.microsoft.com/office/powerpoint/2010/main" val="6064559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2BEF098B-52DE-CB49-B131-78F46C987BF7}" type="slidenum">
              <a:rPr lang="en-US" altLang="x-none"/>
              <a:pPr/>
              <a:t>50</a:t>
            </a:fld>
            <a:endParaRPr lang="en-US" altLang="x-none"/>
          </a:p>
        </p:txBody>
      </p:sp>
      <p:sp>
        <p:nvSpPr>
          <p:cNvPr id="15362"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15363" name="Rectangle 3"/>
          <p:cNvSpPr>
            <a:spLocks noGrp="1" noChangeArrowheads="1"/>
          </p:cNvSpPr>
          <p:nvPr>
            <p:ph type="subTitle" idx="1"/>
          </p:nvPr>
        </p:nvSpPr>
        <p:spPr>
          <a:xfrm>
            <a:off x="533400" y="457200"/>
            <a:ext cx="8077200" cy="6019800"/>
          </a:xfrm>
        </p:spPr>
        <p:txBody>
          <a:bodyPr/>
          <a:lstStyle/>
          <a:p>
            <a:pPr algn="l"/>
            <a:r>
              <a:rPr lang="en-US" altLang="x-none" sz="2000" b="1"/>
              <a:t>Here’s the graph:</a:t>
            </a:r>
            <a:r>
              <a:rPr lang="en-US" altLang="x-none" sz="3200"/>
              <a:t> </a:t>
            </a:r>
          </a:p>
          <a:p>
            <a:pPr algn="l"/>
            <a:endParaRPr lang="en-US" altLang="x-none" sz="3200"/>
          </a:p>
        </p:txBody>
      </p:sp>
      <p:sp>
        <p:nvSpPr>
          <p:cNvPr id="15364" name="Text Box 4"/>
          <p:cNvSpPr txBox="1">
            <a:spLocks noChangeArrowheads="1"/>
          </p:cNvSpPr>
          <p:nvPr/>
        </p:nvSpPr>
        <p:spPr bwMode="auto">
          <a:xfrm>
            <a:off x="457200" y="5334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43000"/>
            <a:ext cx="6629400"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8490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5CB7084-75BD-664A-B9D4-97EB4E5EC373}" type="slidenum">
              <a:rPr lang="en-US" altLang="x-none"/>
              <a:pPr/>
              <a:t>51</a:t>
            </a:fld>
            <a:endParaRPr lang="en-US" altLang="x-none"/>
          </a:p>
        </p:txBody>
      </p:sp>
      <p:sp>
        <p:nvSpPr>
          <p:cNvPr id="16386"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16387" name="Rectangle 3"/>
          <p:cNvSpPr>
            <a:spLocks noGrp="1" noChangeArrowheads="1"/>
          </p:cNvSpPr>
          <p:nvPr>
            <p:ph type="subTitle" idx="1"/>
          </p:nvPr>
        </p:nvSpPr>
        <p:spPr>
          <a:xfrm>
            <a:off x="533400" y="685800"/>
            <a:ext cx="8077200" cy="5791200"/>
          </a:xfrm>
        </p:spPr>
        <p:txBody>
          <a:bodyPr>
            <a:normAutofit/>
          </a:bodyPr>
          <a:lstStyle/>
          <a:p>
            <a:pPr algn="l">
              <a:lnSpc>
                <a:spcPct val="80000"/>
              </a:lnSpc>
            </a:pPr>
            <a:r>
              <a:rPr lang="en-US" altLang="x-none" sz="2000" dirty="0"/>
              <a:t>Here is a similar example showing a two-species pipeline with no degradation:</a:t>
            </a:r>
          </a:p>
          <a:p>
            <a:pPr algn="l">
              <a:lnSpc>
                <a:spcPct val="80000"/>
              </a:lnSpc>
            </a:pPr>
            <a:endParaRPr lang="en-US" altLang="x-none" sz="1000" dirty="0"/>
          </a:p>
          <a:p>
            <a:pPr algn="l">
              <a:lnSpc>
                <a:spcPct val="80000"/>
              </a:lnSpc>
            </a:pPr>
            <a:endParaRPr lang="en-US" altLang="x-none" sz="1600" dirty="0" smtClean="0">
              <a:latin typeface="Courier" charset="0"/>
            </a:endParaRPr>
          </a:p>
          <a:p>
            <a:pPr algn="l">
              <a:lnSpc>
                <a:spcPct val="80000"/>
              </a:lnSpc>
            </a:pPr>
            <a:r>
              <a:rPr lang="en-US" altLang="x-none" sz="1600" dirty="0" smtClean="0">
                <a:latin typeface="Courier" charset="0"/>
              </a:rPr>
              <a:t>$</a:t>
            </a:r>
            <a:r>
              <a:rPr lang="en-US" altLang="x-none" sz="1600" dirty="0">
                <a:latin typeface="Courier" charset="0"/>
              </a:rPr>
              <a:t>Source -&gt; S;    k1 * Source;</a:t>
            </a:r>
          </a:p>
          <a:p>
            <a:pPr algn="l">
              <a:lnSpc>
                <a:spcPct val="80000"/>
              </a:lnSpc>
            </a:pPr>
            <a:r>
              <a:rPr lang="en-US" altLang="x-none" sz="1600" dirty="0">
                <a:latin typeface="Courier" charset="0"/>
              </a:rPr>
              <a:t>      S -&gt; S1;         k2 * S;</a:t>
            </a:r>
          </a:p>
          <a:p>
            <a:pPr algn="l">
              <a:lnSpc>
                <a:spcPct val="80000"/>
              </a:lnSpc>
            </a:pPr>
            <a:r>
              <a:rPr lang="en-US" altLang="x-none" sz="1600" dirty="0">
                <a:latin typeface="Courier" charset="0"/>
              </a:rPr>
              <a:t>      S1 -&gt; $Sink;     k3 * S1;</a:t>
            </a:r>
          </a:p>
          <a:p>
            <a:pPr algn="l">
              <a:lnSpc>
                <a:spcPct val="80000"/>
              </a:lnSpc>
            </a:pPr>
            <a:r>
              <a:rPr lang="en-US" altLang="x-none" sz="1600" dirty="0" smtClean="0">
                <a:latin typeface="Courier" charset="0"/>
              </a:rPr>
              <a:t>      </a:t>
            </a:r>
            <a:endParaRPr lang="en-US" altLang="x-none" sz="1600" dirty="0">
              <a:latin typeface="Courier" charset="0"/>
            </a:endParaRPr>
          </a:p>
          <a:p>
            <a:pPr algn="l">
              <a:lnSpc>
                <a:spcPct val="80000"/>
              </a:lnSpc>
            </a:pPr>
            <a:r>
              <a:rPr lang="en-US" altLang="x-none" sz="1600" dirty="0">
                <a:latin typeface="Courier" charset="0"/>
              </a:rPr>
              <a:t>   // initialize kinetic parameters: </a:t>
            </a:r>
          </a:p>
          <a:p>
            <a:pPr algn="l">
              <a:lnSpc>
                <a:spcPct val="80000"/>
              </a:lnSpc>
            </a:pPr>
            <a:r>
              <a:rPr lang="en-US" altLang="x-none" sz="1600" dirty="0">
                <a:latin typeface="Courier" charset="0"/>
              </a:rPr>
              <a:t>   </a:t>
            </a:r>
            <a:r>
              <a:rPr lang="en-US" altLang="x-none" sz="1600" dirty="0" err="1">
                <a:latin typeface="Courier" charset="0"/>
              </a:rPr>
              <a:t>p.Source</a:t>
            </a:r>
            <a:r>
              <a:rPr lang="en-US" altLang="x-none" sz="1600" dirty="0">
                <a:latin typeface="Courier" charset="0"/>
              </a:rPr>
              <a:t> = 2;</a:t>
            </a:r>
          </a:p>
          <a:p>
            <a:pPr algn="l">
              <a:lnSpc>
                <a:spcPct val="80000"/>
              </a:lnSpc>
            </a:pPr>
            <a:r>
              <a:rPr lang="en-US" altLang="x-none" sz="1600" dirty="0">
                <a:latin typeface="Courier" charset="0"/>
              </a:rPr>
              <a:t>   p.k1 = 1.5;</a:t>
            </a:r>
          </a:p>
          <a:p>
            <a:pPr algn="l">
              <a:lnSpc>
                <a:spcPct val="80000"/>
              </a:lnSpc>
            </a:pPr>
            <a:r>
              <a:rPr lang="en-US" altLang="x-none" sz="1600" dirty="0">
                <a:latin typeface="Courier" charset="0"/>
              </a:rPr>
              <a:t>   p.k2 = 1.0;</a:t>
            </a:r>
          </a:p>
          <a:p>
            <a:pPr algn="l">
              <a:lnSpc>
                <a:spcPct val="80000"/>
              </a:lnSpc>
            </a:pPr>
            <a:r>
              <a:rPr lang="en-US" altLang="x-none" sz="1600" dirty="0">
                <a:latin typeface="Courier" charset="0"/>
              </a:rPr>
              <a:t>   p.k3 = 0.75;</a:t>
            </a:r>
          </a:p>
          <a:p>
            <a:pPr algn="l">
              <a:lnSpc>
                <a:spcPct val="80000"/>
              </a:lnSpc>
            </a:pPr>
            <a:endParaRPr lang="en-US" altLang="x-none" sz="1600" dirty="0">
              <a:latin typeface="Courier" charset="0"/>
            </a:endParaRPr>
          </a:p>
          <a:p>
            <a:pPr algn="l">
              <a:lnSpc>
                <a:spcPct val="80000"/>
              </a:lnSpc>
            </a:pPr>
            <a:r>
              <a:rPr lang="en-US" altLang="x-none" sz="1600" dirty="0">
                <a:latin typeface="Courier" charset="0"/>
              </a:rPr>
              <a:t>   // run time series, and collect values for graph.</a:t>
            </a:r>
          </a:p>
          <a:p>
            <a:pPr algn="l">
              <a:lnSpc>
                <a:spcPct val="80000"/>
              </a:lnSpc>
            </a:pPr>
            <a:r>
              <a:rPr lang="en-US" altLang="x-none" sz="1600" dirty="0">
                <a:latin typeface="Courier" charset="0"/>
              </a:rPr>
              <a:t>   </a:t>
            </a:r>
            <a:r>
              <a:rPr lang="en-US" altLang="x-none" sz="1600" dirty="0" smtClean="0">
                <a:latin typeface="Courier" charset="0"/>
              </a:rPr>
              <a:t>time series (0</a:t>
            </a:r>
            <a:r>
              <a:rPr lang="en-US" altLang="x-none" sz="1600" dirty="0">
                <a:latin typeface="Courier" charset="0"/>
              </a:rPr>
              <a:t>, 10, </a:t>
            </a:r>
            <a:r>
              <a:rPr lang="en-US" altLang="x-none" sz="1600" dirty="0" smtClean="0">
                <a:latin typeface="Courier" charset="0"/>
              </a:rPr>
              <a:t>100</a:t>
            </a:r>
            <a:r>
              <a:rPr lang="en-US" altLang="x-none" sz="1600" dirty="0" smtClean="0">
                <a:latin typeface="Courier" charset="0"/>
              </a:rPr>
              <a:t>)</a:t>
            </a:r>
            <a:endParaRPr lang="en-US" altLang="x-none" sz="1600" dirty="0"/>
          </a:p>
        </p:txBody>
      </p:sp>
      <p:sp>
        <p:nvSpPr>
          <p:cNvPr id="16388" name="Text Box 4"/>
          <p:cNvSpPr txBox="1">
            <a:spLocks noChangeArrowheads="1"/>
          </p:cNvSpPr>
          <p:nvPr/>
        </p:nvSpPr>
        <p:spPr bwMode="auto">
          <a:xfrm>
            <a:off x="457200" y="5334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Tree>
    <p:extLst>
      <p:ext uri="{BB962C8B-B14F-4D97-AF65-F5344CB8AC3E}">
        <p14:creationId xmlns:p14="http://schemas.microsoft.com/office/powerpoint/2010/main" val="1745099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6FA1AF97-5536-6D49-A8E9-36B44F489483}" type="slidenum">
              <a:rPr lang="en-US" altLang="x-none"/>
              <a:pPr/>
              <a:t>52</a:t>
            </a:fld>
            <a:endParaRPr lang="en-US" altLang="x-none"/>
          </a:p>
        </p:txBody>
      </p:sp>
      <p:sp>
        <p:nvSpPr>
          <p:cNvPr id="17410"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17411" name="Rectangle 3"/>
          <p:cNvSpPr>
            <a:spLocks noGrp="1" noChangeArrowheads="1"/>
          </p:cNvSpPr>
          <p:nvPr>
            <p:ph type="subTitle" idx="1"/>
          </p:nvPr>
        </p:nvSpPr>
        <p:spPr>
          <a:xfrm>
            <a:off x="533400" y="685800"/>
            <a:ext cx="8077200" cy="5791200"/>
          </a:xfrm>
        </p:spPr>
        <p:txBody>
          <a:bodyPr/>
          <a:lstStyle/>
          <a:p>
            <a:pPr algn="l"/>
            <a:r>
              <a:rPr lang="en-US" altLang="x-none" sz="3200" b="1"/>
              <a:t> </a:t>
            </a:r>
            <a:endParaRPr lang="en-US" altLang="x-none" sz="3200"/>
          </a:p>
        </p:txBody>
      </p:sp>
      <p:sp>
        <p:nvSpPr>
          <p:cNvPr id="17412" name="Text Box 4"/>
          <p:cNvSpPr txBox="1">
            <a:spLocks noChangeArrowheads="1"/>
          </p:cNvSpPr>
          <p:nvPr/>
        </p:nvSpPr>
        <p:spPr bwMode="auto">
          <a:xfrm>
            <a:off x="304800" y="3048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pic>
        <p:nvPicPr>
          <p:cNvPr id="174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65532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137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3151" y="2658198"/>
            <a:ext cx="1657206" cy="290807"/>
          </a:xfrm>
          <a:prstGeom prst="rect">
            <a:avLst/>
          </a:prstGeom>
        </p:spPr>
        <p:txBody>
          <a:bodyPr vert="horz" wrap="square" lIns="0" tIns="11516" rIns="0" bIns="0" rtlCol="0">
            <a:spAutoFit/>
          </a:bodyPr>
          <a:lstStyle/>
          <a:p>
            <a:pPr marL="11516">
              <a:spcBef>
                <a:spcPts val="91"/>
              </a:spcBef>
            </a:pPr>
            <a:r>
              <a:rPr sz="1814" u="heavy" spc="-5" dirty="0">
                <a:solidFill>
                  <a:srgbClr val="333333"/>
                </a:solidFill>
                <a:latin typeface="BitstreamVeraSans-Roman"/>
                <a:cs typeface="BitstreamVeraSans-Roman"/>
              </a:rPr>
              <a:t>Euler</a:t>
            </a:r>
            <a:r>
              <a:rPr sz="1814" u="heavy" spc="-45" dirty="0">
                <a:solidFill>
                  <a:srgbClr val="333333"/>
                </a:solidFill>
                <a:latin typeface="BitstreamVeraSans-Roman"/>
                <a:cs typeface="BitstreamVeraSans-Roman"/>
              </a:rPr>
              <a:t> </a:t>
            </a:r>
            <a:r>
              <a:rPr sz="1814" u="heavy" spc="-5" dirty="0">
                <a:solidFill>
                  <a:srgbClr val="333333"/>
                </a:solidFill>
                <a:latin typeface="BitstreamVeraSans-Roman"/>
                <a:cs typeface="BitstreamVeraSans-Roman"/>
              </a:rPr>
              <a:t>method:</a:t>
            </a:r>
            <a:endParaRPr sz="1814">
              <a:latin typeface="BitstreamVeraSans-Roman"/>
              <a:cs typeface="BitstreamVeraSans-Roman"/>
            </a:endParaRPr>
          </a:p>
        </p:txBody>
      </p:sp>
      <p:sp>
        <p:nvSpPr>
          <p:cNvPr id="3" name="object 3"/>
          <p:cNvSpPr txBox="1">
            <a:spLocks noGrp="1"/>
          </p:cNvSpPr>
          <p:nvPr>
            <p:ph type="title"/>
          </p:nvPr>
        </p:nvSpPr>
        <p:spPr>
          <a:xfrm>
            <a:off x="356532" y="457200"/>
            <a:ext cx="8366069" cy="688737"/>
          </a:xfrm>
          <a:prstGeom prst="rect">
            <a:avLst/>
          </a:prstGeom>
        </p:spPr>
        <p:txBody>
          <a:bodyPr vert="horz" wrap="square" lIns="0" tIns="11516" rIns="0" bIns="0" rtlCol="0" anchor="ctr">
            <a:spAutoFit/>
          </a:bodyPr>
          <a:lstStyle/>
          <a:p>
            <a:pPr marL="11516">
              <a:spcBef>
                <a:spcPts val="91"/>
              </a:spcBef>
            </a:pPr>
            <a:r>
              <a:rPr spc="-9" dirty="0"/>
              <a:t>Numerical </a:t>
            </a:r>
            <a:r>
              <a:rPr spc="-9" dirty="0" smtClean="0"/>
              <a:t>integration</a:t>
            </a:r>
            <a:endParaRPr spc="-9" dirty="0">
              <a:latin typeface="BitstreamVeraSans-Roman"/>
              <a:cs typeface="BitstreamVeraSans-Roman"/>
            </a:endParaRPr>
          </a:p>
        </p:txBody>
      </p:sp>
      <p:sp>
        <p:nvSpPr>
          <p:cNvPr id="4" name="object 4"/>
          <p:cNvSpPr/>
          <p:nvPr/>
        </p:nvSpPr>
        <p:spPr>
          <a:xfrm>
            <a:off x="7221725" y="4039011"/>
            <a:ext cx="147410" cy="97889"/>
          </a:xfrm>
          <a:custGeom>
            <a:avLst/>
            <a:gdLst/>
            <a:ahLst/>
            <a:cxnLst/>
            <a:rect l="l" t="t" r="r" b="b"/>
            <a:pathLst>
              <a:path w="162559" h="107950">
                <a:moveTo>
                  <a:pt x="162559" y="0"/>
                </a:moveTo>
                <a:lnTo>
                  <a:pt x="0" y="53339"/>
                </a:lnTo>
                <a:lnTo>
                  <a:pt x="162559" y="107950"/>
                </a:lnTo>
                <a:lnTo>
                  <a:pt x="162559" y="0"/>
                </a:lnTo>
                <a:close/>
              </a:path>
            </a:pathLst>
          </a:custGeom>
          <a:solidFill>
            <a:srgbClr val="000000"/>
          </a:solidFill>
        </p:spPr>
        <p:txBody>
          <a:bodyPr wrap="square" lIns="0" tIns="0" rIns="0" bIns="0" rtlCol="0"/>
          <a:lstStyle/>
          <a:p>
            <a:endParaRPr sz="1632"/>
          </a:p>
        </p:txBody>
      </p:sp>
      <p:sp>
        <p:nvSpPr>
          <p:cNvPr id="5" name="object 5"/>
          <p:cNvSpPr/>
          <p:nvPr/>
        </p:nvSpPr>
        <p:spPr>
          <a:xfrm>
            <a:off x="7848215" y="4039011"/>
            <a:ext cx="147410" cy="97889"/>
          </a:xfrm>
          <a:custGeom>
            <a:avLst/>
            <a:gdLst/>
            <a:ahLst/>
            <a:cxnLst/>
            <a:rect l="l" t="t" r="r" b="b"/>
            <a:pathLst>
              <a:path w="162559" h="107950">
                <a:moveTo>
                  <a:pt x="0" y="0"/>
                </a:moveTo>
                <a:lnTo>
                  <a:pt x="0" y="107950"/>
                </a:lnTo>
                <a:lnTo>
                  <a:pt x="162560" y="53339"/>
                </a:lnTo>
                <a:lnTo>
                  <a:pt x="0" y="0"/>
                </a:lnTo>
                <a:close/>
              </a:path>
            </a:pathLst>
          </a:custGeom>
          <a:solidFill>
            <a:srgbClr val="000000"/>
          </a:solidFill>
        </p:spPr>
        <p:txBody>
          <a:bodyPr wrap="square" lIns="0" tIns="0" rIns="0" bIns="0" rtlCol="0"/>
          <a:lstStyle/>
          <a:p>
            <a:endParaRPr sz="1632"/>
          </a:p>
        </p:txBody>
      </p:sp>
      <p:sp>
        <p:nvSpPr>
          <p:cNvPr id="6" name="object 6"/>
          <p:cNvSpPr/>
          <p:nvPr/>
        </p:nvSpPr>
        <p:spPr>
          <a:xfrm>
            <a:off x="6597537" y="3041692"/>
            <a:ext cx="0" cy="1185035"/>
          </a:xfrm>
          <a:custGeom>
            <a:avLst/>
            <a:gdLst/>
            <a:ahLst/>
            <a:cxnLst/>
            <a:rect l="l" t="t" r="r" b="b"/>
            <a:pathLst>
              <a:path h="1306830">
                <a:moveTo>
                  <a:pt x="0" y="1306830"/>
                </a:moveTo>
                <a:lnTo>
                  <a:pt x="0" y="0"/>
                </a:lnTo>
              </a:path>
            </a:pathLst>
          </a:custGeom>
          <a:ln w="17970">
            <a:solidFill>
              <a:srgbClr val="000000"/>
            </a:solidFill>
          </a:ln>
        </p:spPr>
        <p:txBody>
          <a:bodyPr wrap="square" lIns="0" tIns="0" rIns="0" bIns="0" rtlCol="0"/>
          <a:lstStyle/>
          <a:p>
            <a:endParaRPr sz="1632"/>
          </a:p>
        </p:txBody>
      </p:sp>
      <p:sp>
        <p:nvSpPr>
          <p:cNvPr id="7" name="object 7"/>
          <p:cNvSpPr/>
          <p:nvPr/>
        </p:nvSpPr>
        <p:spPr>
          <a:xfrm>
            <a:off x="6535349" y="2863189"/>
            <a:ext cx="123225" cy="186565"/>
          </a:xfrm>
          <a:custGeom>
            <a:avLst/>
            <a:gdLst/>
            <a:ahLst/>
            <a:cxnLst/>
            <a:rect l="l" t="t" r="r" b="b"/>
            <a:pathLst>
              <a:path w="135890" h="205740">
                <a:moveTo>
                  <a:pt x="68579" y="0"/>
                </a:moveTo>
                <a:lnTo>
                  <a:pt x="0" y="205739"/>
                </a:lnTo>
                <a:lnTo>
                  <a:pt x="135890" y="205739"/>
                </a:lnTo>
                <a:lnTo>
                  <a:pt x="68579" y="0"/>
                </a:lnTo>
                <a:close/>
              </a:path>
            </a:pathLst>
          </a:custGeom>
          <a:solidFill>
            <a:srgbClr val="000000"/>
          </a:solidFill>
        </p:spPr>
        <p:txBody>
          <a:bodyPr wrap="square" lIns="0" tIns="0" rIns="0" bIns="0" rtlCol="0"/>
          <a:lstStyle/>
          <a:p>
            <a:endParaRPr sz="1632"/>
          </a:p>
        </p:txBody>
      </p:sp>
      <p:sp>
        <p:nvSpPr>
          <p:cNvPr id="8" name="object 8"/>
          <p:cNvSpPr/>
          <p:nvPr/>
        </p:nvSpPr>
        <p:spPr>
          <a:xfrm>
            <a:off x="6597537" y="4226728"/>
            <a:ext cx="1924386" cy="0"/>
          </a:xfrm>
          <a:custGeom>
            <a:avLst/>
            <a:gdLst/>
            <a:ahLst/>
            <a:cxnLst/>
            <a:rect l="l" t="t" r="r" b="b"/>
            <a:pathLst>
              <a:path w="2122170">
                <a:moveTo>
                  <a:pt x="0" y="0"/>
                </a:moveTo>
                <a:lnTo>
                  <a:pt x="2122170" y="0"/>
                </a:lnTo>
              </a:path>
            </a:pathLst>
          </a:custGeom>
          <a:ln w="17970">
            <a:solidFill>
              <a:srgbClr val="000000"/>
            </a:solidFill>
          </a:ln>
        </p:spPr>
        <p:txBody>
          <a:bodyPr wrap="square" lIns="0" tIns="0" rIns="0" bIns="0" rtlCol="0"/>
          <a:lstStyle/>
          <a:p>
            <a:endParaRPr sz="1632"/>
          </a:p>
        </p:txBody>
      </p:sp>
      <p:sp>
        <p:nvSpPr>
          <p:cNvPr id="9" name="object 9"/>
          <p:cNvSpPr/>
          <p:nvPr/>
        </p:nvSpPr>
        <p:spPr>
          <a:xfrm>
            <a:off x="8512710" y="4164539"/>
            <a:ext cx="186565" cy="124377"/>
          </a:xfrm>
          <a:custGeom>
            <a:avLst/>
            <a:gdLst/>
            <a:ahLst/>
            <a:cxnLst/>
            <a:rect l="l" t="t" r="r" b="b"/>
            <a:pathLst>
              <a:path w="205740" h="137160">
                <a:moveTo>
                  <a:pt x="0" y="0"/>
                </a:moveTo>
                <a:lnTo>
                  <a:pt x="0" y="137160"/>
                </a:lnTo>
                <a:lnTo>
                  <a:pt x="205739" y="68580"/>
                </a:lnTo>
                <a:lnTo>
                  <a:pt x="0" y="0"/>
                </a:lnTo>
                <a:close/>
              </a:path>
            </a:pathLst>
          </a:custGeom>
          <a:solidFill>
            <a:srgbClr val="000000"/>
          </a:solidFill>
        </p:spPr>
        <p:txBody>
          <a:bodyPr wrap="square" lIns="0" tIns="0" rIns="0" bIns="0" rtlCol="0"/>
          <a:lstStyle/>
          <a:p>
            <a:endParaRPr sz="1632"/>
          </a:p>
        </p:txBody>
      </p:sp>
      <p:sp>
        <p:nvSpPr>
          <p:cNvPr id="10" name="object 10"/>
          <p:cNvSpPr/>
          <p:nvPr/>
        </p:nvSpPr>
        <p:spPr>
          <a:xfrm>
            <a:off x="7221725" y="3521925"/>
            <a:ext cx="0" cy="704802"/>
          </a:xfrm>
          <a:custGeom>
            <a:avLst/>
            <a:gdLst/>
            <a:ahLst/>
            <a:cxnLst/>
            <a:rect l="l" t="t" r="r" b="b"/>
            <a:pathLst>
              <a:path h="777239">
                <a:moveTo>
                  <a:pt x="0" y="0"/>
                </a:moveTo>
                <a:lnTo>
                  <a:pt x="0" y="777240"/>
                </a:lnTo>
              </a:path>
            </a:pathLst>
          </a:custGeom>
          <a:ln w="3175">
            <a:solidFill>
              <a:srgbClr val="000000"/>
            </a:solidFill>
            <a:prstDash val="sysDot"/>
          </a:ln>
        </p:spPr>
        <p:txBody>
          <a:bodyPr wrap="square" lIns="0" tIns="0" rIns="0" bIns="0" rtlCol="0"/>
          <a:lstStyle/>
          <a:p>
            <a:endParaRPr sz="1632"/>
          </a:p>
        </p:txBody>
      </p:sp>
      <p:sp>
        <p:nvSpPr>
          <p:cNvPr id="11" name="object 11"/>
          <p:cNvSpPr/>
          <p:nvPr/>
        </p:nvSpPr>
        <p:spPr>
          <a:xfrm>
            <a:off x="7972017" y="3032480"/>
            <a:ext cx="0" cy="1195399"/>
          </a:xfrm>
          <a:custGeom>
            <a:avLst/>
            <a:gdLst/>
            <a:ahLst/>
            <a:cxnLst/>
            <a:rect l="l" t="t" r="r" b="b"/>
            <a:pathLst>
              <a:path h="1318260">
                <a:moveTo>
                  <a:pt x="0" y="0"/>
                </a:moveTo>
                <a:lnTo>
                  <a:pt x="0" y="1318260"/>
                </a:lnTo>
              </a:path>
            </a:pathLst>
          </a:custGeom>
          <a:ln w="3175">
            <a:solidFill>
              <a:srgbClr val="000000"/>
            </a:solidFill>
            <a:prstDash val="sysDot"/>
          </a:ln>
        </p:spPr>
        <p:txBody>
          <a:bodyPr wrap="square" lIns="0" tIns="0" rIns="0" bIns="0" rtlCol="0"/>
          <a:lstStyle/>
          <a:p>
            <a:endParaRPr sz="1632"/>
          </a:p>
        </p:txBody>
      </p:sp>
      <p:sp>
        <p:nvSpPr>
          <p:cNvPr id="12" name="object 12"/>
          <p:cNvSpPr/>
          <p:nvPr/>
        </p:nvSpPr>
        <p:spPr>
          <a:xfrm>
            <a:off x="7221725" y="2581038"/>
            <a:ext cx="1255285" cy="951252"/>
          </a:xfrm>
          <a:custGeom>
            <a:avLst/>
            <a:gdLst/>
            <a:ahLst/>
            <a:cxnLst/>
            <a:rect l="l" t="t" r="r" b="b"/>
            <a:pathLst>
              <a:path w="1384300" h="1049020">
                <a:moveTo>
                  <a:pt x="1384300" y="0"/>
                </a:moveTo>
                <a:lnTo>
                  <a:pt x="0" y="1049019"/>
                </a:lnTo>
              </a:path>
            </a:pathLst>
          </a:custGeom>
          <a:ln w="35941">
            <a:solidFill>
              <a:srgbClr val="800000"/>
            </a:solidFill>
          </a:ln>
        </p:spPr>
        <p:txBody>
          <a:bodyPr wrap="square" lIns="0" tIns="0" rIns="0" bIns="0" rtlCol="0"/>
          <a:lstStyle/>
          <a:p>
            <a:endParaRPr sz="1632"/>
          </a:p>
        </p:txBody>
      </p:sp>
      <p:sp>
        <p:nvSpPr>
          <p:cNvPr id="13" name="object 13"/>
          <p:cNvSpPr/>
          <p:nvPr/>
        </p:nvSpPr>
        <p:spPr>
          <a:xfrm>
            <a:off x="7153777" y="3464343"/>
            <a:ext cx="137045" cy="135893"/>
          </a:xfrm>
          <a:custGeom>
            <a:avLst/>
            <a:gdLst/>
            <a:ahLst/>
            <a:cxnLst/>
            <a:rect l="l" t="t" r="r" b="b"/>
            <a:pathLst>
              <a:path w="151129" h="149860">
                <a:moveTo>
                  <a:pt x="74929" y="0"/>
                </a:moveTo>
                <a:lnTo>
                  <a:pt x="38100" y="10160"/>
                </a:lnTo>
                <a:lnTo>
                  <a:pt x="10159" y="36830"/>
                </a:lnTo>
                <a:lnTo>
                  <a:pt x="0" y="74930"/>
                </a:lnTo>
                <a:lnTo>
                  <a:pt x="694" y="84990"/>
                </a:lnTo>
                <a:lnTo>
                  <a:pt x="15418" y="121126"/>
                </a:lnTo>
                <a:lnTo>
                  <a:pt x="46890" y="144502"/>
                </a:lnTo>
                <a:lnTo>
                  <a:pt x="74929" y="149860"/>
                </a:lnTo>
                <a:lnTo>
                  <a:pt x="84990" y="149344"/>
                </a:lnTo>
                <a:lnTo>
                  <a:pt x="121146" y="134461"/>
                </a:lnTo>
                <a:lnTo>
                  <a:pt x="145236" y="103683"/>
                </a:lnTo>
                <a:lnTo>
                  <a:pt x="151129" y="74930"/>
                </a:lnTo>
                <a:lnTo>
                  <a:pt x="150435" y="64869"/>
                </a:lnTo>
                <a:lnTo>
                  <a:pt x="134997" y="28733"/>
                </a:lnTo>
                <a:lnTo>
                  <a:pt x="103683" y="5357"/>
                </a:lnTo>
                <a:lnTo>
                  <a:pt x="74929" y="0"/>
                </a:lnTo>
                <a:close/>
              </a:path>
            </a:pathLst>
          </a:custGeom>
          <a:solidFill>
            <a:srgbClr val="008000"/>
          </a:solidFill>
        </p:spPr>
        <p:txBody>
          <a:bodyPr wrap="square" lIns="0" tIns="0" rIns="0" bIns="0" rtlCol="0"/>
          <a:lstStyle/>
          <a:p>
            <a:endParaRPr sz="1632"/>
          </a:p>
        </p:txBody>
      </p:sp>
      <p:sp>
        <p:nvSpPr>
          <p:cNvPr id="14" name="object 14"/>
          <p:cNvSpPr/>
          <p:nvPr/>
        </p:nvSpPr>
        <p:spPr>
          <a:xfrm>
            <a:off x="7153777" y="3464343"/>
            <a:ext cx="137045" cy="135893"/>
          </a:xfrm>
          <a:custGeom>
            <a:avLst/>
            <a:gdLst/>
            <a:ahLst/>
            <a:cxnLst/>
            <a:rect l="l" t="t" r="r" b="b"/>
            <a:pathLst>
              <a:path w="151129" h="149860">
                <a:moveTo>
                  <a:pt x="74929" y="0"/>
                </a:moveTo>
                <a:lnTo>
                  <a:pt x="38100" y="10160"/>
                </a:lnTo>
                <a:lnTo>
                  <a:pt x="10159" y="36830"/>
                </a:lnTo>
                <a:lnTo>
                  <a:pt x="0" y="74930"/>
                </a:lnTo>
                <a:lnTo>
                  <a:pt x="694" y="84990"/>
                </a:lnTo>
                <a:lnTo>
                  <a:pt x="15418" y="121126"/>
                </a:lnTo>
                <a:lnTo>
                  <a:pt x="46890" y="144502"/>
                </a:lnTo>
                <a:lnTo>
                  <a:pt x="74929" y="149860"/>
                </a:lnTo>
                <a:lnTo>
                  <a:pt x="84990" y="149344"/>
                </a:lnTo>
                <a:lnTo>
                  <a:pt x="121146" y="134461"/>
                </a:lnTo>
                <a:lnTo>
                  <a:pt x="145236" y="103683"/>
                </a:lnTo>
                <a:lnTo>
                  <a:pt x="151129" y="74930"/>
                </a:lnTo>
                <a:lnTo>
                  <a:pt x="150435" y="64869"/>
                </a:lnTo>
                <a:lnTo>
                  <a:pt x="134997" y="28733"/>
                </a:lnTo>
                <a:lnTo>
                  <a:pt x="103683" y="5357"/>
                </a:lnTo>
                <a:lnTo>
                  <a:pt x="74929" y="0"/>
                </a:lnTo>
                <a:close/>
              </a:path>
            </a:pathLst>
          </a:custGeom>
          <a:solidFill>
            <a:srgbClr val="008000"/>
          </a:solidFill>
        </p:spPr>
        <p:txBody>
          <a:bodyPr wrap="square" lIns="0" tIns="0" rIns="0" bIns="0" rtlCol="0"/>
          <a:lstStyle/>
          <a:p>
            <a:endParaRPr sz="1632"/>
          </a:p>
        </p:txBody>
      </p:sp>
      <p:sp>
        <p:nvSpPr>
          <p:cNvPr id="15" name="object 15"/>
          <p:cNvSpPr/>
          <p:nvPr/>
        </p:nvSpPr>
        <p:spPr>
          <a:xfrm>
            <a:off x="7895433" y="3105032"/>
            <a:ext cx="137045" cy="135893"/>
          </a:xfrm>
          <a:custGeom>
            <a:avLst/>
            <a:gdLst/>
            <a:ahLst/>
            <a:cxnLst/>
            <a:rect l="l" t="t" r="r" b="b"/>
            <a:pathLst>
              <a:path w="151129" h="149859">
                <a:moveTo>
                  <a:pt x="76200" y="0"/>
                </a:moveTo>
                <a:lnTo>
                  <a:pt x="38100" y="10160"/>
                </a:lnTo>
                <a:lnTo>
                  <a:pt x="10159" y="38100"/>
                </a:lnTo>
                <a:lnTo>
                  <a:pt x="0" y="74930"/>
                </a:lnTo>
                <a:lnTo>
                  <a:pt x="694" y="84990"/>
                </a:lnTo>
                <a:lnTo>
                  <a:pt x="16132" y="121126"/>
                </a:lnTo>
                <a:lnTo>
                  <a:pt x="47446" y="144502"/>
                </a:lnTo>
                <a:lnTo>
                  <a:pt x="76200" y="149860"/>
                </a:lnTo>
                <a:lnTo>
                  <a:pt x="85705" y="149344"/>
                </a:lnTo>
                <a:lnTo>
                  <a:pt x="121860" y="134461"/>
                </a:lnTo>
                <a:lnTo>
                  <a:pt x="145236" y="103683"/>
                </a:lnTo>
                <a:lnTo>
                  <a:pt x="151129" y="74930"/>
                </a:lnTo>
                <a:lnTo>
                  <a:pt x="150435" y="64889"/>
                </a:lnTo>
                <a:lnTo>
                  <a:pt x="135711" y="29269"/>
                </a:lnTo>
                <a:lnTo>
                  <a:pt x="104239" y="5357"/>
                </a:lnTo>
                <a:lnTo>
                  <a:pt x="76200" y="0"/>
                </a:lnTo>
                <a:close/>
              </a:path>
            </a:pathLst>
          </a:custGeom>
          <a:solidFill>
            <a:srgbClr val="008000"/>
          </a:solidFill>
        </p:spPr>
        <p:txBody>
          <a:bodyPr wrap="square" lIns="0" tIns="0" rIns="0" bIns="0" rtlCol="0"/>
          <a:lstStyle/>
          <a:p>
            <a:endParaRPr sz="1632"/>
          </a:p>
        </p:txBody>
      </p:sp>
      <p:sp>
        <p:nvSpPr>
          <p:cNvPr id="16" name="object 16"/>
          <p:cNvSpPr/>
          <p:nvPr/>
        </p:nvSpPr>
        <p:spPr>
          <a:xfrm>
            <a:off x="7903494" y="2895435"/>
            <a:ext cx="0" cy="137045"/>
          </a:xfrm>
          <a:custGeom>
            <a:avLst/>
            <a:gdLst/>
            <a:ahLst/>
            <a:cxnLst/>
            <a:rect l="l" t="t" r="r" b="b"/>
            <a:pathLst>
              <a:path h="151130">
                <a:moveTo>
                  <a:pt x="0" y="151129"/>
                </a:moveTo>
                <a:lnTo>
                  <a:pt x="0" y="0"/>
                </a:lnTo>
                <a:lnTo>
                  <a:pt x="0" y="151129"/>
                </a:lnTo>
                <a:close/>
              </a:path>
            </a:pathLst>
          </a:custGeom>
          <a:solidFill>
            <a:srgbClr val="800000"/>
          </a:solidFill>
        </p:spPr>
        <p:txBody>
          <a:bodyPr wrap="square" lIns="0" tIns="0" rIns="0" bIns="0" rtlCol="0"/>
          <a:lstStyle/>
          <a:p>
            <a:endParaRPr sz="1632"/>
          </a:p>
        </p:txBody>
      </p:sp>
      <p:sp>
        <p:nvSpPr>
          <p:cNvPr id="17" name="object 17"/>
          <p:cNvSpPr txBox="1"/>
          <p:nvPr/>
        </p:nvSpPr>
        <p:spPr>
          <a:xfrm>
            <a:off x="7221725" y="3899662"/>
            <a:ext cx="749715" cy="179047"/>
          </a:xfrm>
          <a:prstGeom prst="rect">
            <a:avLst/>
          </a:prstGeom>
        </p:spPr>
        <p:txBody>
          <a:bodyPr vert="horz" wrap="square" lIns="0" tIns="11516" rIns="0" bIns="0" rtlCol="0">
            <a:spAutoFit/>
          </a:bodyPr>
          <a:lstStyle/>
          <a:p>
            <a:pPr marL="140500">
              <a:spcBef>
                <a:spcPts val="91"/>
              </a:spcBef>
              <a:tabLst>
                <a:tab pos="304608" algn="l"/>
                <a:tab pos="632824" algn="l"/>
              </a:tabLst>
            </a:pPr>
            <a:r>
              <a:rPr sz="1088" u="sng" dirty="0">
                <a:latin typeface="Times"/>
                <a:cs typeface="Times"/>
              </a:rPr>
              <a:t> 	</a:t>
            </a:r>
            <a:r>
              <a:rPr sz="1088" u="sng" spc="-63" dirty="0">
                <a:latin typeface="Arial"/>
                <a:cs typeface="Arial"/>
              </a:rPr>
              <a:t>D</a:t>
            </a:r>
            <a:r>
              <a:rPr sz="1088" u="sng" spc="-63" dirty="0">
                <a:latin typeface="BitstreamVeraSans-Roman"/>
                <a:cs typeface="BitstreamVeraSans-Roman"/>
              </a:rPr>
              <a:t>t	</a:t>
            </a:r>
            <a:endParaRPr sz="1088">
              <a:latin typeface="BitstreamVeraSans-Roman"/>
              <a:cs typeface="BitstreamVeraSans-Roman"/>
            </a:endParaRPr>
          </a:p>
        </p:txBody>
      </p:sp>
      <p:sp>
        <p:nvSpPr>
          <p:cNvPr id="18" name="object 18"/>
          <p:cNvSpPr/>
          <p:nvPr/>
        </p:nvSpPr>
        <p:spPr>
          <a:xfrm>
            <a:off x="6595234" y="3115397"/>
            <a:ext cx="1881775" cy="1111330"/>
          </a:xfrm>
          <a:custGeom>
            <a:avLst/>
            <a:gdLst/>
            <a:ahLst/>
            <a:cxnLst/>
            <a:rect l="l" t="t" r="r" b="b"/>
            <a:pathLst>
              <a:path w="2075179" h="1225550">
                <a:moveTo>
                  <a:pt x="0" y="1225550"/>
                </a:moveTo>
                <a:lnTo>
                  <a:pt x="73375" y="1219606"/>
                </a:lnTo>
                <a:lnTo>
                  <a:pt x="128584" y="1206042"/>
                </a:lnTo>
                <a:lnTo>
                  <a:pt x="169712" y="1186688"/>
                </a:lnTo>
                <a:lnTo>
                  <a:pt x="200842" y="1163370"/>
                </a:lnTo>
                <a:lnTo>
                  <a:pt x="228481" y="1134417"/>
                </a:lnTo>
                <a:lnTo>
                  <a:pt x="246112" y="1098772"/>
                </a:lnTo>
                <a:lnTo>
                  <a:pt x="252667" y="1084913"/>
                </a:lnTo>
                <a:lnTo>
                  <a:pt x="260146" y="1069259"/>
                </a:lnTo>
                <a:lnTo>
                  <a:pt x="278001" y="1032934"/>
                </a:lnTo>
                <a:lnTo>
                  <a:pt x="299937" y="990534"/>
                </a:lnTo>
                <a:lnTo>
                  <a:pt x="326211" y="942796"/>
                </a:lnTo>
                <a:lnTo>
                  <a:pt x="357081" y="890456"/>
                </a:lnTo>
                <a:lnTo>
                  <a:pt x="392806" y="834250"/>
                </a:lnTo>
                <a:lnTo>
                  <a:pt x="433642" y="774916"/>
                </a:lnTo>
                <a:lnTo>
                  <a:pt x="479849" y="713190"/>
                </a:lnTo>
                <a:lnTo>
                  <a:pt x="505047" y="681660"/>
                </a:lnTo>
                <a:lnTo>
                  <a:pt x="531684" y="649808"/>
                </a:lnTo>
                <a:lnTo>
                  <a:pt x="559793" y="617727"/>
                </a:lnTo>
                <a:lnTo>
                  <a:pt x="589405" y="585508"/>
                </a:lnTo>
                <a:lnTo>
                  <a:pt x="620553" y="553243"/>
                </a:lnTo>
                <a:lnTo>
                  <a:pt x="653270" y="521025"/>
                </a:lnTo>
                <a:lnTo>
                  <a:pt x="687587" y="488945"/>
                </a:lnTo>
                <a:lnTo>
                  <a:pt x="723537" y="457096"/>
                </a:lnTo>
                <a:lnTo>
                  <a:pt x="761151" y="425570"/>
                </a:lnTo>
                <a:lnTo>
                  <a:pt x="800463" y="394459"/>
                </a:lnTo>
                <a:lnTo>
                  <a:pt x="841505" y="363854"/>
                </a:lnTo>
                <a:lnTo>
                  <a:pt x="884308" y="333849"/>
                </a:lnTo>
                <a:lnTo>
                  <a:pt x="928905" y="304534"/>
                </a:lnTo>
                <a:lnTo>
                  <a:pt x="975328" y="276002"/>
                </a:lnTo>
                <a:lnTo>
                  <a:pt x="1023610" y="248346"/>
                </a:lnTo>
                <a:lnTo>
                  <a:pt x="1073783" y="221657"/>
                </a:lnTo>
                <a:lnTo>
                  <a:pt x="1125878" y="196027"/>
                </a:lnTo>
                <a:lnTo>
                  <a:pt x="1179929" y="171549"/>
                </a:lnTo>
                <a:lnTo>
                  <a:pt x="1235967" y="148314"/>
                </a:lnTo>
                <a:lnTo>
                  <a:pt x="1294024" y="126414"/>
                </a:lnTo>
                <a:lnTo>
                  <a:pt x="1354134" y="105943"/>
                </a:lnTo>
                <a:lnTo>
                  <a:pt x="1416328" y="86990"/>
                </a:lnTo>
                <a:lnTo>
                  <a:pt x="1480638" y="69650"/>
                </a:lnTo>
                <a:lnTo>
                  <a:pt x="1547097" y="54014"/>
                </a:lnTo>
                <a:lnTo>
                  <a:pt x="1615737" y="40173"/>
                </a:lnTo>
                <a:lnTo>
                  <a:pt x="1686589" y="28220"/>
                </a:lnTo>
                <a:lnTo>
                  <a:pt x="1759688" y="18248"/>
                </a:lnTo>
                <a:lnTo>
                  <a:pt x="1835064" y="10347"/>
                </a:lnTo>
                <a:lnTo>
                  <a:pt x="1912749" y="4611"/>
                </a:lnTo>
                <a:lnTo>
                  <a:pt x="1992777" y="1131"/>
                </a:lnTo>
                <a:lnTo>
                  <a:pt x="2075179" y="0"/>
                </a:lnTo>
              </a:path>
            </a:pathLst>
          </a:custGeom>
          <a:ln w="35941">
            <a:solidFill>
              <a:srgbClr val="008000"/>
            </a:solidFill>
          </a:ln>
        </p:spPr>
        <p:txBody>
          <a:bodyPr wrap="square" lIns="0" tIns="0" rIns="0" bIns="0" rtlCol="0"/>
          <a:lstStyle/>
          <a:p>
            <a:endParaRPr sz="1632"/>
          </a:p>
        </p:txBody>
      </p:sp>
      <p:sp>
        <p:nvSpPr>
          <p:cNvPr id="19" name="object 19"/>
          <p:cNvSpPr/>
          <p:nvPr/>
        </p:nvSpPr>
        <p:spPr>
          <a:xfrm>
            <a:off x="7222876" y="4039011"/>
            <a:ext cx="146258" cy="97889"/>
          </a:xfrm>
          <a:custGeom>
            <a:avLst/>
            <a:gdLst/>
            <a:ahLst/>
            <a:cxnLst/>
            <a:rect l="l" t="t" r="r" b="b"/>
            <a:pathLst>
              <a:path w="161290" h="107950">
                <a:moveTo>
                  <a:pt x="161289" y="0"/>
                </a:moveTo>
                <a:lnTo>
                  <a:pt x="0" y="54610"/>
                </a:lnTo>
                <a:lnTo>
                  <a:pt x="161289" y="107950"/>
                </a:lnTo>
                <a:lnTo>
                  <a:pt x="161289" y="0"/>
                </a:lnTo>
                <a:close/>
              </a:path>
            </a:pathLst>
          </a:custGeom>
          <a:solidFill>
            <a:srgbClr val="000000"/>
          </a:solidFill>
        </p:spPr>
        <p:txBody>
          <a:bodyPr wrap="square" lIns="0" tIns="0" rIns="0" bIns="0" rtlCol="0"/>
          <a:lstStyle/>
          <a:p>
            <a:endParaRPr sz="1632"/>
          </a:p>
        </p:txBody>
      </p:sp>
      <p:sp>
        <p:nvSpPr>
          <p:cNvPr id="20" name="object 20"/>
          <p:cNvSpPr/>
          <p:nvPr/>
        </p:nvSpPr>
        <p:spPr>
          <a:xfrm>
            <a:off x="7848215" y="4039011"/>
            <a:ext cx="147410" cy="97889"/>
          </a:xfrm>
          <a:custGeom>
            <a:avLst/>
            <a:gdLst/>
            <a:ahLst/>
            <a:cxnLst/>
            <a:rect l="l" t="t" r="r" b="b"/>
            <a:pathLst>
              <a:path w="162559" h="107950">
                <a:moveTo>
                  <a:pt x="0" y="0"/>
                </a:moveTo>
                <a:lnTo>
                  <a:pt x="0" y="107950"/>
                </a:lnTo>
                <a:lnTo>
                  <a:pt x="162560" y="54610"/>
                </a:lnTo>
                <a:lnTo>
                  <a:pt x="0" y="0"/>
                </a:lnTo>
                <a:close/>
              </a:path>
            </a:pathLst>
          </a:custGeom>
          <a:solidFill>
            <a:srgbClr val="000000"/>
          </a:solidFill>
        </p:spPr>
        <p:txBody>
          <a:bodyPr wrap="square" lIns="0" tIns="0" rIns="0" bIns="0" rtlCol="0"/>
          <a:lstStyle/>
          <a:p>
            <a:endParaRPr sz="1632"/>
          </a:p>
        </p:txBody>
      </p:sp>
      <p:sp>
        <p:nvSpPr>
          <p:cNvPr id="21" name="object 21"/>
          <p:cNvSpPr/>
          <p:nvPr/>
        </p:nvSpPr>
        <p:spPr>
          <a:xfrm>
            <a:off x="6597537" y="3041692"/>
            <a:ext cx="0" cy="1186186"/>
          </a:xfrm>
          <a:custGeom>
            <a:avLst/>
            <a:gdLst/>
            <a:ahLst/>
            <a:cxnLst/>
            <a:rect l="l" t="t" r="r" b="b"/>
            <a:pathLst>
              <a:path h="1308100">
                <a:moveTo>
                  <a:pt x="0" y="1308100"/>
                </a:moveTo>
                <a:lnTo>
                  <a:pt x="0" y="0"/>
                </a:lnTo>
              </a:path>
            </a:pathLst>
          </a:custGeom>
          <a:ln w="17970">
            <a:solidFill>
              <a:srgbClr val="000000"/>
            </a:solidFill>
          </a:ln>
        </p:spPr>
        <p:txBody>
          <a:bodyPr wrap="square" lIns="0" tIns="0" rIns="0" bIns="0" rtlCol="0"/>
          <a:lstStyle/>
          <a:p>
            <a:endParaRPr sz="1632"/>
          </a:p>
        </p:txBody>
      </p:sp>
      <p:sp>
        <p:nvSpPr>
          <p:cNvPr id="22" name="object 22"/>
          <p:cNvSpPr/>
          <p:nvPr/>
        </p:nvSpPr>
        <p:spPr>
          <a:xfrm>
            <a:off x="6535349" y="2863189"/>
            <a:ext cx="124377" cy="186565"/>
          </a:xfrm>
          <a:custGeom>
            <a:avLst/>
            <a:gdLst/>
            <a:ahLst/>
            <a:cxnLst/>
            <a:rect l="l" t="t" r="r" b="b"/>
            <a:pathLst>
              <a:path w="137159" h="205740">
                <a:moveTo>
                  <a:pt x="68579" y="0"/>
                </a:moveTo>
                <a:lnTo>
                  <a:pt x="0" y="205739"/>
                </a:lnTo>
                <a:lnTo>
                  <a:pt x="137160" y="205739"/>
                </a:lnTo>
                <a:lnTo>
                  <a:pt x="68579" y="0"/>
                </a:lnTo>
                <a:close/>
              </a:path>
            </a:pathLst>
          </a:custGeom>
          <a:solidFill>
            <a:srgbClr val="000000"/>
          </a:solidFill>
        </p:spPr>
        <p:txBody>
          <a:bodyPr wrap="square" lIns="0" tIns="0" rIns="0" bIns="0" rtlCol="0"/>
          <a:lstStyle/>
          <a:p>
            <a:endParaRPr sz="1632"/>
          </a:p>
        </p:txBody>
      </p:sp>
      <p:sp>
        <p:nvSpPr>
          <p:cNvPr id="23" name="object 23"/>
          <p:cNvSpPr/>
          <p:nvPr/>
        </p:nvSpPr>
        <p:spPr>
          <a:xfrm>
            <a:off x="6597537" y="4227879"/>
            <a:ext cx="1924386" cy="0"/>
          </a:xfrm>
          <a:custGeom>
            <a:avLst/>
            <a:gdLst/>
            <a:ahLst/>
            <a:cxnLst/>
            <a:rect l="l" t="t" r="r" b="b"/>
            <a:pathLst>
              <a:path w="2122170">
                <a:moveTo>
                  <a:pt x="0" y="0"/>
                </a:moveTo>
                <a:lnTo>
                  <a:pt x="2122170" y="0"/>
                </a:lnTo>
              </a:path>
            </a:pathLst>
          </a:custGeom>
          <a:ln w="17970">
            <a:solidFill>
              <a:srgbClr val="000000"/>
            </a:solidFill>
          </a:ln>
        </p:spPr>
        <p:txBody>
          <a:bodyPr wrap="square" lIns="0" tIns="0" rIns="0" bIns="0" rtlCol="0"/>
          <a:lstStyle/>
          <a:p>
            <a:endParaRPr sz="1632"/>
          </a:p>
        </p:txBody>
      </p:sp>
      <p:sp>
        <p:nvSpPr>
          <p:cNvPr id="24" name="object 24"/>
          <p:cNvSpPr/>
          <p:nvPr/>
        </p:nvSpPr>
        <p:spPr>
          <a:xfrm>
            <a:off x="8513862" y="4165691"/>
            <a:ext cx="185414" cy="123225"/>
          </a:xfrm>
          <a:custGeom>
            <a:avLst/>
            <a:gdLst/>
            <a:ahLst/>
            <a:cxnLst/>
            <a:rect l="l" t="t" r="r" b="b"/>
            <a:pathLst>
              <a:path w="204470" h="135889">
                <a:moveTo>
                  <a:pt x="0" y="0"/>
                </a:moveTo>
                <a:lnTo>
                  <a:pt x="0" y="135889"/>
                </a:lnTo>
                <a:lnTo>
                  <a:pt x="204469" y="68579"/>
                </a:lnTo>
                <a:lnTo>
                  <a:pt x="0" y="0"/>
                </a:lnTo>
                <a:close/>
              </a:path>
            </a:pathLst>
          </a:custGeom>
          <a:solidFill>
            <a:srgbClr val="000000"/>
          </a:solidFill>
        </p:spPr>
        <p:txBody>
          <a:bodyPr wrap="square" lIns="0" tIns="0" rIns="0" bIns="0" rtlCol="0"/>
          <a:lstStyle/>
          <a:p>
            <a:endParaRPr sz="1632"/>
          </a:p>
        </p:txBody>
      </p:sp>
      <p:sp>
        <p:nvSpPr>
          <p:cNvPr id="25" name="object 25"/>
          <p:cNvSpPr txBox="1"/>
          <p:nvPr/>
        </p:nvSpPr>
        <p:spPr>
          <a:xfrm>
            <a:off x="8602539" y="4305039"/>
            <a:ext cx="113436" cy="290807"/>
          </a:xfrm>
          <a:prstGeom prst="rect">
            <a:avLst/>
          </a:prstGeom>
        </p:spPr>
        <p:txBody>
          <a:bodyPr vert="horz" wrap="square" lIns="0" tIns="11516" rIns="0" bIns="0" rtlCol="0">
            <a:spAutoFit/>
          </a:bodyPr>
          <a:lstStyle/>
          <a:p>
            <a:pPr marL="11516">
              <a:spcBef>
                <a:spcPts val="91"/>
              </a:spcBef>
            </a:pPr>
            <a:r>
              <a:rPr sz="1814" dirty="0">
                <a:latin typeface="BitstreamVeraSans-Roman"/>
                <a:cs typeface="BitstreamVeraSans-Roman"/>
              </a:rPr>
              <a:t>t</a:t>
            </a:r>
            <a:endParaRPr sz="1814">
              <a:latin typeface="BitstreamVeraSans-Roman"/>
              <a:cs typeface="BitstreamVeraSans-Roman"/>
            </a:endParaRPr>
          </a:p>
        </p:txBody>
      </p:sp>
      <p:sp>
        <p:nvSpPr>
          <p:cNvPr id="26" name="object 26"/>
          <p:cNvSpPr txBox="1"/>
          <p:nvPr/>
        </p:nvSpPr>
        <p:spPr>
          <a:xfrm>
            <a:off x="6174886" y="2771058"/>
            <a:ext cx="338581" cy="290807"/>
          </a:xfrm>
          <a:prstGeom prst="rect">
            <a:avLst/>
          </a:prstGeom>
        </p:spPr>
        <p:txBody>
          <a:bodyPr vert="horz" wrap="square" lIns="0" tIns="11516" rIns="0" bIns="0" rtlCol="0">
            <a:spAutoFit/>
          </a:bodyPr>
          <a:lstStyle/>
          <a:p>
            <a:pPr marL="11516">
              <a:spcBef>
                <a:spcPts val="91"/>
              </a:spcBef>
            </a:pPr>
            <a:r>
              <a:rPr sz="1814" spc="-5" dirty="0">
                <a:latin typeface="BitstreamVeraSans-Roman"/>
                <a:cs typeface="BitstreamVeraSans-Roman"/>
              </a:rPr>
              <a:t>[x</a:t>
            </a:r>
            <a:r>
              <a:rPr sz="1814" dirty="0">
                <a:latin typeface="BitstreamVeraSans-Roman"/>
                <a:cs typeface="BitstreamVeraSans-Roman"/>
              </a:rPr>
              <a:t>]</a:t>
            </a:r>
            <a:endParaRPr sz="1814">
              <a:latin typeface="BitstreamVeraSans-Roman"/>
              <a:cs typeface="BitstreamVeraSans-Roman"/>
            </a:endParaRPr>
          </a:p>
        </p:txBody>
      </p:sp>
      <p:sp>
        <p:nvSpPr>
          <p:cNvPr id="27" name="object 27"/>
          <p:cNvSpPr/>
          <p:nvPr/>
        </p:nvSpPr>
        <p:spPr>
          <a:xfrm>
            <a:off x="7973168" y="3032480"/>
            <a:ext cx="0" cy="1195399"/>
          </a:xfrm>
          <a:custGeom>
            <a:avLst/>
            <a:gdLst/>
            <a:ahLst/>
            <a:cxnLst/>
            <a:rect l="l" t="t" r="r" b="b"/>
            <a:pathLst>
              <a:path h="1318260">
                <a:moveTo>
                  <a:pt x="0" y="0"/>
                </a:moveTo>
                <a:lnTo>
                  <a:pt x="0" y="1318260"/>
                </a:lnTo>
              </a:path>
            </a:pathLst>
          </a:custGeom>
          <a:ln w="3175">
            <a:solidFill>
              <a:srgbClr val="000000"/>
            </a:solidFill>
            <a:prstDash val="sysDot"/>
          </a:ln>
        </p:spPr>
        <p:txBody>
          <a:bodyPr wrap="square" lIns="0" tIns="0" rIns="0" bIns="0" rtlCol="0"/>
          <a:lstStyle/>
          <a:p>
            <a:endParaRPr sz="1632"/>
          </a:p>
        </p:txBody>
      </p:sp>
      <p:sp>
        <p:nvSpPr>
          <p:cNvPr id="28" name="object 28"/>
          <p:cNvSpPr/>
          <p:nvPr/>
        </p:nvSpPr>
        <p:spPr>
          <a:xfrm>
            <a:off x="7222876" y="2581038"/>
            <a:ext cx="1254133" cy="951252"/>
          </a:xfrm>
          <a:custGeom>
            <a:avLst/>
            <a:gdLst/>
            <a:ahLst/>
            <a:cxnLst/>
            <a:rect l="l" t="t" r="r" b="b"/>
            <a:pathLst>
              <a:path w="1383029" h="1049020">
                <a:moveTo>
                  <a:pt x="1383029" y="0"/>
                </a:moveTo>
                <a:lnTo>
                  <a:pt x="0" y="1049019"/>
                </a:lnTo>
              </a:path>
            </a:pathLst>
          </a:custGeom>
          <a:ln w="35941">
            <a:solidFill>
              <a:srgbClr val="800000"/>
            </a:solidFill>
          </a:ln>
        </p:spPr>
        <p:txBody>
          <a:bodyPr wrap="square" lIns="0" tIns="0" rIns="0" bIns="0" rtlCol="0"/>
          <a:lstStyle/>
          <a:p>
            <a:endParaRPr sz="1632"/>
          </a:p>
        </p:txBody>
      </p:sp>
      <p:sp>
        <p:nvSpPr>
          <p:cNvPr id="29" name="object 29"/>
          <p:cNvSpPr/>
          <p:nvPr/>
        </p:nvSpPr>
        <p:spPr>
          <a:xfrm>
            <a:off x="7153777" y="3464343"/>
            <a:ext cx="137045" cy="135893"/>
          </a:xfrm>
          <a:custGeom>
            <a:avLst/>
            <a:gdLst/>
            <a:ahLst/>
            <a:cxnLst/>
            <a:rect l="l" t="t" r="r" b="b"/>
            <a:pathLst>
              <a:path w="151129" h="149860">
                <a:moveTo>
                  <a:pt x="76200" y="0"/>
                </a:moveTo>
                <a:lnTo>
                  <a:pt x="38100" y="10160"/>
                </a:lnTo>
                <a:lnTo>
                  <a:pt x="10159" y="38100"/>
                </a:lnTo>
                <a:lnTo>
                  <a:pt x="0" y="74930"/>
                </a:lnTo>
                <a:lnTo>
                  <a:pt x="694" y="84990"/>
                </a:lnTo>
                <a:lnTo>
                  <a:pt x="16132" y="121126"/>
                </a:lnTo>
                <a:lnTo>
                  <a:pt x="46910" y="144502"/>
                </a:lnTo>
                <a:lnTo>
                  <a:pt x="76200" y="149860"/>
                </a:lnTo>
                <a:lnTo>
                  <a:pt x="85705" y="149344"/>
                </a:lnTo>
                <a:lnTo>
                  <a:pt x="121860" y="134461"/>
                </a:lnTo>
                <a:lnTo>
                  <a:pt x="145236" y="103683"/>
                </a:lnTo>
                <a:lnTo>
                  <a:pt x="151129" y="74930"/>
                </a:lnTo>
                <a:lnTo>
                  <a:pt x="150435" y="64889"/>
                </a:lnTo>
                <a:lnTo>
                  <a:pt x="135711" y="29269"/>
                </a:lnTo>
                <a:lnTo>
                  <a:pt x="104239" y="5357"/>
                </a:lnTo>
                <a:lnTo>
                  <a:pt x="76200" y="0"/>
                </a:lnTo>
                <a:close/>
              </a:path>
            </a:pathLst>
          </a:custGeom>
          <a:solidFill>
            <a:srgbClr val="008000"/>
          </a:solidFill>
        </p:spPr>
        <p:txBody>
          <a:bodyPr wrap="square" lIns="0" tIns="0" rIns="0" bIns="0" rtlCol="0"/>
          <a:lstStyle/>
          <a:p>
            <a:endParaRPr sz="1632"/>
          </a:p>
        </p:txBody>
      </p:sp>
      <p:sp>
        <p:nvSpPr>
          <p:cNvPr id="30" name="object 30"/>
          <p:cNvSpPr/>
          <p:nvPr/>
        </p:nvSpPr>
        <p:spPr>
          <a:xfrm>
            <a:off x="7153777" y="3464343"/>
            <a:ext cx="137045" cy="135893"/>
          </a:xfrm>
          <a:custGeom>
            <a:avLst/>
            <a:gdLst/>
            <a:ahLst/>
            <a:cxnLst/>
            <a:rect l="l" t="t" r="r" b="b"/>
            <a:pathLst>
              <a:path w="151129" h="149860">
                <a:moveTo>
                  <a:pt x="76200" y="0"/>
                </a:moveTo>
                <a:lnTo>
                  <a:pt x="38100" y="10160"/>
                </a:lnTo>
                <a:lnTo>
                  <a:pt x="10159" y="38100"/>
                </a:lnTo>
                <a:lnTo>
                  <a:pt x="0" y="74930"/>
                </a:lnTo>
                <a:lnTo>
                  <a:pt x="694" y="84990"/>
                </a:lnTo>
                <a:lnTo>
                  <a:pt x="16132" y="121126"/>
                </a:lnTo>
                <a:lnTo>
                  <a:pt x="46910" y="144502"/>
                </a:lnTo>
                <a:lnTo>
                  <a:pt x="76200" y="149860"/>
                </a:lnTo>
                <a:lnTo>
                  <a:pt x="85705" y="149344"/>
                </a:lnTo>
                <a:lnTo>
                  <a:pt x="121860" y="134461"/>
                </a:lnTo>
                <a:lnTo>
                  <a:pt x="145236" y="103683"/>
                </a:lnTo>
                <a:lnTo>
                  <a:pt x="151129" y="74930"/>
                </a:lnTo>
                <a:lnTo>
                  <a:pt x="150435" y="64889"/>
                </a:lnTo>
                <a:lnTo>
                  <a:pt x="135711" y="29269"/>
                </a:lnTo>
                <a:lnTo>
                  <a:pt x="104239" y="5357"/>
                </a:lnTo>
                <a:lnTo>
                  <a:pt x="76200" y="0"/>
                </a:lnTo>
                <a:close/>
              </a:path>
            </a:pathLst>
          </a:custGeom>
          <a:solidFill>
            <a:srgbClr val="008000"/>
          </a:solidFill>
        </p:spPr>
        <p:txBody>
          <a:bodyPr wrap="square" lIns="0" tIns="0" rIns="0" bIns="0" rtlCol="0"/>
          <a:lstStyle/>
          <a:p>
            <a:endParaRPr sz="1632"/>
          </a:p>
        </p:txBody>
      </p:sp>
      <p:sp>
        <p:nvSpPr>
          <p:cNvPr id="31" name="object 31"/>
          <p:cNvSpPr/>
          <p:nvPr/>
        </p:nvSpPr>
        <p:spPr>
          <a:xfrm>
            <a:off x="7896584" y="3105032"/>
            <a:ext cx="135893" cy="137045"/>
          </a:xfrm>
          <a:custGeom>
            <a:avLst/>
            <a:gdLst/>
            <a:ahLst/>
            <a:cxnLst/>
            <a:rect l="l" t="t" r="r" b="b"/>
            <a:pathLst>
              <a:path w="149859" h="151130">
                <a:moveTo>
                  <a:pt x="74929" y="0"/>
                </a:moveTo>
                <a:lnTo>
                  <a:pt x="36829" y="10160"/>
                </a:lnTo>
                <a:lnTo>
                  <a:pt x="10159" y="38100"/>
                </a:lnTo>
                <a:lnTo>
                  <a:pt x="0" y="74930"/>
                </a:lnTo>
                <a:lnTo>
                  <a:pt x="515" y="84990"/>
                </a:lnTo>
                <a:lnTo>
                  <a:pt x="15398" y="121146"/>
                </a:lnTo>
                <a:lnTo>
                  <a:pt x="46176" y="145236"/>
                </a:lnTo>
                <a:lnTo>
                  <a:pt x="74929" y="151130"/>
                </a:lnTo>
                <a:lnTo>
                  <a:pt x="84990" y="150435"/>
                </a:lnTo>
                <a:lnTo>
                  <a:pt x="121126" y="134997"/>
                </a:lnTo>
                <a:lnTo>
                  <a:pt x="144502" y="103683"/>
                </a:lnTo>
                <a:lnTo>
                  <a:pt x="149859" y="74930"/>
                </a:lnTo>
                <a:lnTo>
                  <a:pt x="149344" y="65424"/>
                </a:lnTo>
                <a:lnTo>
                  <a:pt x="134461" y="29269"/>
                </a:lnTo>
                <a:lnTo>
                  <a:pt x="103683" y="5893"/>
                </a:lnTo>
                <a:lnTo>
                  <a:pt x="74929" y="0"/>
                </a:lnTo>
                <a:close/>
              </a:path>
            </a:pathLst>
          </a:custGeom>
          <a:solidFill>
            <a:srgbClr val="008000"/>
          </a:solidFill>
        </p:spPr>
        <p:txBody>
          <a:bodyPr wrap="square" lIns="0" tIns="0" rIns="0" bIns="0" rtlCol="0"/>
          <a:lstStyle/>
          <a:p>
            <a:endParaRPr sz="1632"/>
          </a:p>
        </p:txBody>
      </p:sp>
      <p:sp>
        <p:nvSpPr>
          <p:cNvPr id="32" name="object 32"/>
          <p:cNvSpPr/>
          <p:nvPr/>
        </p:nvSpPr>
        <p:spPr>
          <a:xfrm>
            <a:off x="7903494" y="2896586"/>
            <a:ext cx="137045" cy="135893"/>
          </a:xfrm>
          <a:custGeom>
            <a:avLst/>
            <a:gdLst/>
            <a:ahLst/>
            <a:cxnLst/>
            <a:rect l="l" t="t" r="r" b="b"/>
            <a:pathLst>
              <a:path w="151129" h="149859">
                <a:moveTo>
                  <a:pt x="151129" y="0"/>
                </a:moveTo>
                <a:lnTo>
                  <a:pt x="0" y="0"/>
                </a:lnTo>
                <a:lnTo>
                  <a:pt x="0" y="149859"/>
                </a:lnTo>
                <a:lnTo>
                  <a:pt x="151129" y="149859"/>
                </a:lnTo>
                <a:lnTo>
                  <a:pt x="151129" y="0"/>
                </a:lnTo>
                <a:close/>
              </a:path>
            </a:pathLst>
          </a:custGeom>
          <a:solidFill>
            <a:srgbClr val="800000"/>
          </a:solidFill>
        </p:spPr>
        <p:txBody>
          <a:bodyPr wrap="square" lIns="0" tIns="0" rIns="0" bIns="0" rtlCol="0"/>
          <a:lstStyle/>
          <a:p>
            <a:endParaRPr sz="1632"/>
          </a:p>
        </p:txBody>
      </p:sp>
      <p:sp>
        <p:nvSpPr>
          <p:cNvPr id="33" name="object 33"/>
          <p:cNvSpPr/>
          <p:nvPr/>
        </p:nvSpPr>
        <p:spPr>
          <a:xfrm>
            <a:off x="6595234" y="3116549"/>
            <a:ext cx="1881775" cy="1110178"/>
          </a:xfrm>
          <a:custGeom>
            <a:avLst/>
            <a:gdLst/>
            <a:ahLst/>
            <a:cxnLst/>
            <a:rect l="l" t="t" r="r" b="b"/>
            <a:pathLst>
              <a:path w="2075179" h="1224280">
                <a:moveTo>
                  <a:pt x="0" y="1224280"/>
                </a:moveTo>
                <a:lnTo>
                  <a:pt x="73985" y="1218336"/>
                </a:lnTo>
                <a:lnTo>
                  <a:pt x="129499" y="1204772"/>
                </a:lnTo>
                <a:lnTo>
                  <a:pt x="170627" y="1185418"/>
                </a:lnTo>
                <a:lnTo>
                  <a:pt x="201452" y="1162100"/>
                </a:lnTo>
                <a:lnTo>
                  <a:pt x="228481" y="1133148"/>
                </a:lnTo>
                <a:lnTo>
                  <a:pt x="246112" y="1097535"/>
                </a:lnTo>
                <a:lnTo>
                  <a:pt x="252667" y="1083690"/>
                </a:lnTo>
                <a:lnTo>
                  <a:pt x="260146" y="1068051"/>
                </a:lnTo>
                <a:lnTo>
                  <a:pt x="278001" y="1031765"/>
                </a:lnTo>
                <a:lnTo>
                  <a:pt x="299937" y="989411"/>
                </a:lnTo>
                <a:lnTo>
                  <a:pt x="326211" y="941724"/>
                </a:lnTo>
                <a:lnTo>
                  <a:pt x="357081" y="889442"/>
                </a:lnTo>
                <a:lnTo>
                  <a:pt x="392806" y="833299"/>
                </a:lnTo>
                <a:lnTo>
                  <a:pt x="433642" y="774031"/>
                </a:lnTo>
                <a:lnTo>
                  <a:pt x="479849" y="712374"/>
                </a:lnTo>
                <a:lnTo>
                  <a:pt x="505047" y="680880"/>
                </a:lnTo>
                <a:lnTo>
                  <a:pt x="531684" y="649064"/>
                </a:lnTo>
                <a:lnTo>
                  <a:pt x="559793" y="617019"/>
                </a:lnTo>
                <a:lnTo>
                  <a:pt x="589405" y="584836"/>
                </a:lnTo>
                <a:lnTo>
                  <a:pt x="620553" y="552608"/>
                </a:lnTo>
                <a:lnTo>
                  <a:pt x="653270" y="520427"/>
                </a:lnTo>
                <a:lnTo>
                  <a:pt x="687587" y="488384"/>
                </a:lnTo>
                <a:lnTo>
                  <a:pt x="723537" y="456571"/>
                </a:lnTo>
                <a:lnTo>
                  <a:pt x="761151" y="425081"/>
                </a:lnTo>
                <a:lnTo>
                  <a:pt x="800463" y="394005"/>
                </a:lnTo>
                <a:lnTo>
                  <a:pt x="841505" y="363435"/>
                </a:lnTo>
                <a:lnTo>
                  <a:pt x="884308" y="333464"/>
                </a:lnTo>
                <a:lnTo>
                  <a:pt x="928905" y="304183"/>
                </a:lnTo>
                <a:lnTo>
                  <a:pt x="975328" y="275684"/>
                </a:lnTo>
                <a:lnTo>
                  <a:pt x="1023610" y="248059"/>
                </a:lnTo>
                <a:lnTo>
                  <a:pt x="1073783" y="221401"/>
                </a:lnTo>
                <a:lnTo>
                  <a:pt x="1125878" y="195801"/>
                </a:lnTo>
                <a:lnTo>
                  <a:pt x="1179929" y="171350"/>
                </a:lnTo>
                <a:lnTo>
                  <a:pt x="1235967" y="148142"/>
                </a:lnTo>
                <a:lnTo>
                  <a:pt x="1294024" y="126268"/>
                </a:lnTo>
                <a:lnTo>
                  <a:pt x="1354134" y="105820"/>
                </a:lnTo>
                <a:lnTo>
                  <a:pt x="1416328" y="86889"/>
                </a:lnTo>
                <a:lnTo>
                  <a:pt x="1480638" y="69569"/>
                </a:lnTo>
                <a:lnTo>
                  <a:pt x="1547097" y="53951"/>
                </a:lnTo>
                <a:lnTo>
                  <a:pt x="1615737" y="40126"/>
                </a:lnTo>
                <a:lnTo>
                  <a:pt x="1686589" y="28187"/>
                </a:lnTo>
                <a:lnTo>
                  <a:pt x="1759688" y="18226"/>
                </a:lnTo>
                <a:lnTo>
                  <a:pt x="1835064" y="10335"/>
                </a:lnTo>
                <a:lnTo>
                  <a:pt x="1912749" y="4606"/>
                </a:lnTo>
                <a:lnTo>
                  <a:pt x="1992777" y="1130"/>
                </a:lnTo>
                <a:lnTo>
                  <a:pt x="2075179" y="0"/>
                </a:lnTo>
              </a:path>
            </a:pathLst>
          </a:custGeom>
          <a:ln w="35940">
            <a:solidFill>
              <a:srgbClr val="008000"/>
            </a:solidFill>
          </a:ln>
        </p:spPr>
        <p:txBody>
          <a:bodyPr wrap="square" lIns="0" tIns="0" rIns="0" bIns="0" rtlCol="0"/>
          <a:lstStyle/>
          <a:p>
            <a:endParaRPr sz="1632"/>
          </a:p>
        </p:txBody>
      </p:sp>
      <p:sp>
        <p:nvSpPr>
          <p:cNvPr id="34" name="object 34"/>
          <p:cNvSpPr/>
          <p:nvPr/>
        </p:nvSpPr>
        <p:spPr>
          <a:xfrm>
            <a:off x="6982184" y="3521925"/>
            <a:ext cx="1295592" cy="0"/>
          </a:xfrm>
          <a:custGeom>
            <a:avLst/>
            <a:gdLst/>
            <a:ahLst/>
            <a:cxnLst/>
            <a:rect l="l" t="t" r="r" b="b"/>
            <a:pathLst>
              <a:path w="1428750">
                <a:moveTo>
                  <a:pt x="1428750" y="0"/>
                </a:moveTo>
                <a:lnTo>
                  <a:pt x="0" y="0"/>
                </a:lnTo>
              </a:path>
            </a:pathLst>
          </a:custGeom>
          <a:ln w="3175">
            <a:solidFill>
              <a:srgbClr val="000000"/>
            </a:solidFill>
            <a:prstDash val="sysDot"/>
          </a:ln>
        </p:spPr>
        <p:txBody>
          <a:bodyPr wrap="square" lIns="0" tIns="0" rIns="0" bIns="0" rtlCol="0"/>
          <a:lstStyle/>
          <a:p>
            <a:endParaRPr sz="1632"/>
          </a:p>
        </p:txBody>
      </p:sp>
      <p:sp>
        <p:nvSpPr>
          <p:cNvPr id="35" name="object 35"/>
          <p:cNvSpPr/>
          <p:nvPr/>
        </p:nvSpPr>
        <p:spPr>
          <a:xfrm>
            <a:off x="7605219" y="3113095"/>
            <a:ext cx="0" cy="274090"/>
          </a:xfrm>
          <a:custGeom>
            <a:avLst/>
            <a:gdLst/>
            <a:ahLst/>
            <a:cxnLst/>
            <a:rect l="l" t="t" r="r" b="b"/>
            <a:pathLst>
              <a:path h="302259">
                <a:moveTo>
                  <a:pt x="0" y="302260"/>
                </a:moveTo>
                <a:lnTo>
                  <a:pt x="0" y="0"/>
                </a:lnTo>
              </a:path>
            </a:pathLst>
          </a:custGeom>
          <a:ln w="3175">
            <a:solidFill>
              <a:srgbClr val="000000"/>
            </a:solidFill>
          </a:ln>
        </p:spPr>
        <p:txBody>
          <a:bodyPr wrap="square" lIns="0" tIns="0" rIns="0" bIns="0" rtlCol="0"/>
          <a:lstStyle/>
          <a:p>
            <a:endParaRPr sz="1632"/>
          </a:p>
        </p:txBody>
      </p:sp>
      <p:sp>
        <p:nvSpPr>
          <p:cNvPr id="36" name="object 36"/>
          <p:cNvSpPr/>
          <p:nvPr/>
        </p:nvSpPr>
        <p:spPr>
          <a:xfrm>
            <a:off x="7556851" y="3380273"/>
            <a:ext cx="97889" cy="147410"/>
          </a:xfrm>
          <a:custGeom>
            <a:avLst/>
            <a:gdLst/>
            <a:ahLst/>
            <a:cxnLst/>
            <a:rect l="l" t="t" r="r" b="b"/>
            <a:pathLst>
              <a:path w="107950" h="162560">
                <a:moveTo>
                  <a:pt x="107950" y="0"/>
                </a:moveTo>
                <a:lnTo>
                  <a:pt x="0" y="0"/>
                </a:lnTo>
                <a:lnTo>
                  <a:pt x="53339" y="162559"/>
                </a:lnTo>
                <a:lnTo>
                  <a:pt x="107950" y="0"/>
                </a:lnTo>
                <a:close/>
              </a:path>
            </a:pathLst>
          </a:custGeom>
          <a:solidFill>
            <a:srgbClr val="000000"/>
          </a:solidFill>
        </p:spPr>
        <p:txBody>
          <a:bodyPr wrap="square" lIns="0" tIns="0" rIns="0" bIns="0" rtlCol="0"/>
          <a:lstStyle/>
          <a:p>
            <a:endParaRPr sz="1632"/>
          </a:p>
        </p:txBody>
      </p:sp>
      <p:sp>
        <p:nvSpPr>
          <p:cNvPr id="37" name="object 37"/>
          <p:cNvSpPr/>
          <p:nvPr/>
        </p:nvSpPr>
        <p:spPr>
          <a:xfrm>
            <a:off x="7556851" y="2973747"/>
            <a:ext cx="97889" cy="146258"/>
          </a:xfrm>
          <a:custGeom>
            <a:avLst/>
            <a:gdLst/>
            <a:ahLst/>
            <a:cxnLst/>
            <a:rect l="l" t="t" r="r" b="b"/>
            <a:pathLst>
              <a:path w="107950" h="161290">
                <a:moveTo>
                  <a:pt x="53339" y="0"/>
                </a:moveTo>
                <a:lnTo>
                  <a:pt x="0" y="161289"/>
                </a:lnTo>
                <a:lnTo>
                  <a:pt x="107950" y="161289"/>
                </a:lnTo>
                <a:lnTo>
                  <a:pt x="53339" y="0"/>
                </a:lnTo>
                <a:close/>
              </a:path>
            </a:pathLst>
          </a:custGeom>
          <a:solidFill>
            <a:srgbClr val="000000"/>
          </a:solidFill>
        </p:spPr>
        <p:txBody>
          <a:bodyPr wrap="square" lIns="0" tIns="0" rIns="0" bIns="0" rtlCol="0"/>
          <a:lstStyle/>
          <a:p>
            <a:endParaRPr sz="1632"/>
          </a:p>
        </p:txBody>
      </p:sp>
      <p:sp>
        <p:nvSpPr>
          <p:cNvPr id="38" name="object 38"/>
          <p:cNvSpPr/>
          <p:nvPr/>
        </p:nvSpPr>
        <p:spPr>
          <a:xfrm>
            <a:off x="6982184" y="2966836"/>
            <a:ext cx="1295592" cy="0"/>
          </a:xfrm>
          <a:custGeom>
            <a:avLst/>
            <a:gdLst/>
            <a:ahLst/>
            <a:cxnLst/>
            <a:rect l="l" t="t" r="r" b="b"/>
            <a:pathLst>
              <a:path w="1428750">
                <a:moveTo>
                  <a:pt x="1428750" y="0"/>
                </a:moveTo>
                <a:lnTo>
                  <a:pt x="0" y="0"/>
                </a:lnTo>
              </a:path>
            </a:pathLst>
          </a:custGeom>
          <a:ln w="3175">
            <a:solidFill>
              <a:srgbClr val="000000"/>
            </a:solidFill>
            <a:prstDash val="sysDot"/>
          </a:ln>
        </p:spPr>
        <p:txBody>
          <a:bodyPr wrap="square" lIns="0" tIns="0" rIns="0" bIns="0" rtlCol="0"/>
          <a:lstStyle/>
          <a:p>
            <a:endParaRPr sz="1632"/>
          </a:p>
        </p:txBody>
      </p:sp>
      <p:sp>
        <p:nvSpPr>
          <p:cNvPr id="39" name="object 39"/>
          <p:cNvSpPr txBox="1"/>
          <p:nvPr/>
        </p:nvSpPr>
        <p:spPr>
          <a:xfrm>
            <a:off x="6665485" y="3117701"/>
            <a:ext cx="771021" cy="216813"/>
          </a:xfrm>
          <a:prstGeom prst="rect">
            <a:avLst/>
          </a:prstGeom>
        </p:spPr>
        <p:txBody>
          <a:bodyPr vert="horz" wrap="square" lIns="0" tIns="11516" rIns="0" bIns="0" rtlCol="0">
            <a:spAutoFit/>
          </a:bodyPr>
          <a:lstStyle/>
          <a:p>
            <a:pPr marL="11516">
              <a:lnSpc>
                <a:spcPts val="1129"/>
              </a:lnSpc>
              <a:spcBef>
                <a:spcPts val="91"/>
              </a:spcBef>
              <a:tabLst>
                <a:tab pos="424378" algn="l"/>
              </a:tabLst>
            </a:pPr>
            <a:r>
              <a:rPr sz="1088" spc="-5" dirty="0">
                <a:latin typeface="BitstreamVeraSans-Roman"/>
                <a:cs typeface="BitstreamVeraSans-Roman"/>
              </a:rPr>
              <a:t>[x]	</a:t>
            </a:r>
            <a:r>
              <a:rPr sz="1088" dirty="0">
                <a:latin typeface="BitstreamVeraSans-Roman"/>
                <a:cs typeface="BitstreamVeraSans-Roman"/>
              </a:rPr>
              <a:t>–</a:t>
            </a:r>
            <a:r>
              <a:rPr sz="1088" spc="-86" dirty="0">
                <a:latin typeface="BitstreamVeraSans-Roman"/>
                <a:cs typeface="BitstreamVeraSans-Roman"/>
              </a:rPr>
              <a:t> </a:t>
            </a:r>
            <a:r>
              <a:rPr sz="1088" spc="-5" dirty="0">
                <a:latin typeface="BitstreamVeraSans-Roman"/>
                <a:cs typeface="BitstreamVeraSans-Roman"/>
              </a:rPr>
              <a:t>[x]</a:t>
            </a:r>
            <a:endParaRPr sz="1088">
              <a:latin typeface="BitstreamVeraSans-Roman"/>
              <a:cs typeface="BitstreamVeraSans-Roman"/>
            </a:endParaRPr>
          </a:p>
          <a:p>
            <a:pPr marL="199809">
              <a:lnSpc>
                <a:spcPts val="530"/>
              </a:lnSpc>
              <a:tabLst>
                <a:tab pos="727258" algn="l"/>
              </a:tabLst>
            </a:pPr>
            <a:r>
              <a:rPr sz="589" spc="14" dirty="0">
                <a:latin typeface="BitstreamVeraSans-Roman"/>
                <a:cs typeface="BitstreamVeraSans-Roman"/>
              </a:rPr>
              <a:t>t</a:t>
            </a:r>
            <a:r>
              <a:rPr sz="589" spc="32" dirty="0">
                <a:latin typeface="BitstreamVeraSans-Roman"/>
                <a:cs typeface="BitstreamVeraSans-Roman"/>
              </a:rPr>
              <a:t>+</a:t>
            </a:r>
            <a:r>
              <a:rPr sz="589" spc="-50" dirty="0">
                <a:latin typeface="Arial"/>
                <a:cs typeface="Arial"/>
              </a:rPr>
              <a:t>D</a:t>
            </a:r>
            <a:r>
              <a:rPr sz="589" spc="9" dirty="0">
                <a:latin typeface="BitstreamVeraSans-Roman"/>
                <a:cs typeface="BitstreamVeraSans-Roman"/>
              </a:rPr>
              <a:t>t</a:t>
            </a:r>
            <a:r>
              <a:rPr sz="589" dirty="0">
                <a:latin typeface="BitstreamVeraSans-Roman"/>
                <a:cs typeface="BitstreamVeraSans-Roman"/>
              </a:rPr>
              <a:t>	</a:t>
            </a:r>
            <a:r>
              <a:rPr sz="589" spc="9" dirty="0">
                <a:latin typeface="BitstreamVeraSans-Roman"/>
                <a:cs typeface="BitstreamVeraSans-Roman"/>
              </a:rPr>
              <a:t>t</a:t>
            </a:r>
            <a:endParaRPr sz="589">
              <a:latin typeface="BitstreamVeraSans-Roman"/>
              <a:cs typeface="BitstreamVeraSans-Roman"/>
            </a:endParaRPr>
          </a:p>
        </p:txBody>
      </p:sp>
      <p:sp>
        <p:nvSpPr>
          <p:cNvPr id="40" name="object 40"/>
          <p:cNvSpPr/>
          <p:nvPr/>
        </p:nvSpPr>
        <p:spPr>
          <a:xfrm>
            <a:off x="622843" y="3159160"/>
            <a:ext cx="131287" cy="195778"/>
          </a:xfrm>
          <a:custGeom>
            <a:avLst/>
            <a:gdLst/>
            <a:ahLst/>
            <a:cxnLst/>
            <a:rect l="l" t="t" r="r" b="b"/>
            <a:pathLst>
              <a:path w="144780" h="215900">
                <a:moveTo>
                  <a:pt x="73659" y="77470"/>
                </a:moveTo>
                <a:lnTo>
                  <a:pt x="47148" y="85109"/>
                </a:lnTo>
                <a:lnTo>
                  <a:pt x="23495" y="105251"/>
                </a:lnTo>
                <a:lnTo>
                  <a:pt x="6508" y="133727"/>
                </a:lnTo>
                <a:lnTo>
                  <a:pt x="0" y="166370"/>
                </a:lnTo>
                <a:lnTo>
                  <a:pt x="2956" y="185896"/>
                </a:lnTo>
                <a:lnTo>
                  <a:pt x="11271" y="201612"/>
                </a:lnTo>
                <a:lnTo>
                  <a:pt x="24110" y="212089"/>
                </a:lnTo>
                <a:lnTo>
                  <a:pt x="40640" y="215900"/>
                </a:lnTo>
                <a:lnTo>
                  <a:pt x="46970" y="215344"/>
                </a:lnTo>
                <a:lnTo>
                  <a:pt x="56038" y="212407"/>
                </a:lnTo>
                <a:lnTo>
                  <a:pt x="60474" y="209550"/>
                </a:lnTo>
                <a:lnTo>
                  <a:pt x="41909" y="209550"/>
                </a:lnTo>
                <a:lnTo>
                  <a:pt x="32305" y="206593"/>
                </a:lnTo>
                <a:lnTo>
                  <a:pt x="26035" y="199231"/>
                </a:lnTo>
                <a:lnTo>
                  <a:pt x="22621" y="189726"/>
                </a:lnTo>
                <a:lnTo>
                  <a:pt x="21590" y="180340"/>
                </a:lnTo>
                <a:lnTo>
                  <a:pt x="23117" y="165357"/>
                </a:lnTo>
                <a:lnTo>
                  <a:pt x="32841" y="127297"/>
                </a:lnTo>
                <a:lnTo>
                  <a:pt x="55086" y="91757"/>
                </a:lnTo>
                <a:lnTo>
                  <a:pt x="73659" y="83820"/>
                </a:lnTo>
                <a:lnTo>
                  <a:pt x="91871" y="83820"/>
                </a:lnTo>
                <a:lnTo>
                  <a:pt x="90963" y="82867"/>
                </a:lnTo>
                <a:lnTo>
                  <a:pt x="83204" y="78859"/>
                </a:lnTo>
                <a:lnTo>
                  <a:pt x="73659" y="77470"/>
                </a:lnTo>
                <a:close/>
              </a:path>
              <a:path w="144780" h="215900">
                <a:moveTo>
                  <a:pt x="99059" y="191770"/>
                </a:moveTo>
                <a:lnTo>
                  <a:pt x="80009" y="191770"/>
                </a:lnTo>
                <a:lnTo>
                  <a:pt x="83482" y="201433"/>
                </a:lnTo>
                <a:lnTo>
                  <a:pt x="89693" y="209073"/>
                </a:lnTo>
                <a:lnTo>
                  <a:pt x="98047" y="214094"/>
                </a:lnTo>
                <a:lnTo>
                  <a:pt x="107950" y="215900"/>
                </a:lnTo>
                <a:lnTo>
                  <a:pt x="115629" y="214729"/>
                </a:lnTo>
                <a:lnTo>
                  <a:pt x="121761" y="211296"/>
                </a:lnTo>
                <a:lnTo>
                  <a:pt x="123308" y="209550"/>
                </a:lnTo>
                <a:lnTo>
                  <a:pt x="100329" y="209550"/>
                </a:lnTo>
                <a:lnTo>
                  <a:pt x="99170" y="201433"/>
                </a:lnTo>
                <a:lnTo>
                  <a:pt x="99059" y="191770"/>
                </a:lnTo>
                <a:close/>
              </a:path>
              <a:path w="144780" h="215900">
                <a:moveTo>
                  <a:pt x="91871" y="83820"/>
                </a:moveTo>
                <a:lnTo>
                  <a:pt x="73659" y="83820"/>
                </a:lnTo>
                <a:lnTo>
                  <a:pt x="86002" y="87808"/>
                </a:lnTo>
                <a:lnTo>
                  <a:pt x="93345" y="96678"/>
                </a:lnTo>
                <a:lnTo>
                  <a:pt x="96877" y="105787"/>
                </a:lnTo>
                <a:lnTo>
                  <a:pt x="97790" y="110490"/>
                </a:lnTo>
                <a:lnTo>
                  <a:pt x="97790" y="114300"/>
                </a:lnTo>
                <a:lnTo>
                  <a:pt x="96520" y="116840"/>
                </a:lnTo>
                <a:lnTo>
                  <a:pt x="82550" y="175260"/>
                </a:lnTo>
                <a:lnTo>
                  <a:pt x="57150" y="204469"/>
                </a:lnTo>
                <a:lnTo>
                  <a:pt x="41909" y="209550"/>
                </a:lnTo>
                <a:lnTo>
                  <a:pt x="60474" y="209550"/>
                </a:lnTo>
                <a:lnTo>
                  <a:pt x="67250" y="205184"/>
                </a:lnTo>
                <a:lnTo>
                  <a:pt x="80009" y="191770"/>
                </a:lnTo>
                <a:lnTo>
                  <a:pt x="99059" y="191770"/>
                </a:lnTo>
                <a:lnTo>
                  <a:pt x="99059" y="187960"/>
                </a:lnTo>
                <a:lnTo>
                  <a:pt x="100329" y="185420"/>
                </a:lnTo>
                <a:lnTo>
                  <a:pt x="101600" y="180340"/>
                </a:lnTo>
                <a:lnTo>
                  <a:pt x="121792" y="97790"/>
                </a:lnTo>
                <a:lnTo>
                  <a:pt x="101600" y="97790"/>
                </a:lnTo>
                <a:lnTo>
                  <a:pt x="97055" y="89257"/>
                </a:lnTo>
                <a:lnTo>
                  <a:pt x="91871" y="83820"/>
                </a:lnTo>
                <a:close/>
              </a:path>
              <a:path w="144780" h="215900">
                <a:moveTo>
                  <a:pt x="139700" y="166370"/>
                </a:moveTo>
                <a:lnTo>
                  <a:pt x="133350" y="166370"/>
                </a:lnTo>
                <a:lnTo>
                  <a:pt x="132080" y="170180"/>
                </a:lnTo>
                <a:lnTo>
                  <a:pt x="127972" y="184904"/>
                </a:lnTo>
                <a:lnTo>
                  <a:pt x="123031" y="197484"/>
                </a:lnTo>
                <a:lnTo>
                  <a:pt x="116899" y="206255"/>
                </a:lnTo>
                <a:lnTo>
                  <a:pt x="109220" y="209550"/>
                </a:lnTo>
                <a:lnTo>
                  <a:pt x="123308" y="209550"/>
                </a:lnTo>
                <a:lnTo>
                  <a:pt x="139025" y="172045"/>
                </a:lnTo>
                <a:lnTo>
                  <a:pt x="139700" y="168910"/>
                </a:lnTo>
                <a:lnTo>
                  <a:pt x="139700" y="166370"/>
                </a:lnTo>
                <a:close/>
              </a:path>
              <a:path w="144780" h="215900">
                <a:moveTo>
                  <a:pt x="144780" y="0"/>
                </a:moveTo>
                <a:lnTo>
                  <a:pt x="142240" y="0"/>
                </a:lnTo>
                <a:lnTo>
                  <a:pt x="134659" y="416"/>
                </a:lnTo>
                <a:lnTo>
                  <a:pt x="122555" y="1428"/>
                </a:lnTo>
                <a:lnTo>
                  <a:pt x="110450" y="2678"/>
                </a:lnTo>
                <a:lnTo>
                  <a:pt x="102870" y="3810"/>
                </a:lnTo>
                <a:lnTo>
                  <a:pt x="100329" y="3810"/>
                </a:lnTo>
                <a:lnTo>
                  <a:pt x="99059" y="5080"/>
                </a:lnTo>
                <a:lnTo>
                  <a:pt x="99059" y="13970"/>
                </a:lnTo>
                <a:lnTo>
                  <a:pt x="120650" y="13970"/>
                </a:lnTo>
                <a:lnTo>
                  <a:pt x="120650" y="24130"/>
                </a:lnTo>
                <a:lnTo>
                  <a:pt x="101600" y="97790"/>
                </a:lnTo>
                <a:lnTo>
                  <a:pt x="121792" y="97790"/>
                </a:lnTo>
                <a:lnTo>
                  <a:pt x="144780" y="3810"/>
                </a:lnTo>
                <a:lnTo>
                  <a:pt x="144780" y="0"/>
                </a:lnTo>
                <a:close/>
              </a:path>
            </a:pathLst>
          </a:custGeom>
          <a:solidFill>
            <a:srgbClr val="000000"/>
          </a:solidFill>
        </p:spPr>
        <p:txBody>
          <a:bodyPr wrap="square" lIns="0" tIns="0" rIns="0" bIns="0" rtlCol="0"/>
          <a:lstStyle/>
          <a:p>
            <a:endParaRPr sz="1632"/>
          </a:p>
        </p:txBody>
      </p:sp>
      <p:sp>
        <p:nvSpPr>
          <p:cNvPr id="41" name="object 41"/>
          <p:cNvSpPr/>
          <p:nvPr/>
        </p:nvSpPr>
        <p:spPr>
          <a:xfrm>
            <a:off x="787527" y="3414248"/>
            <a:ext cx="38004" cy="0"/>
          </a:xfrm>
          <a:custGeom>
            <a:avLst/>
            <a:gdLst/>
            <a:ahLst/>
            <a:cxnLst/>
            <a:rect l="l" t="t" r="r" b="b"/>
            <a:pathLst>
              <a:path w="41909">
                <a:moveTo>
                  <a:pt x="0" y="0"/>
                </a:moveTo>
                <a:lnTo>
                  <a:pt x="41909" y="0"/>
                </a:lnTo>
              </a:path>
            </a:pathLst>
          </a:custGeom>
          <a:ln w="11430">
            <a:solidFill>
              <a:srgbClr val="000000"/>
            </a:solidFill>
          </a:ln>
        </p:spPr>
        <p:txBody>
          <a:bodyPr wrap="square" lIns="0" tIns="0" rIns="0" bIns="0" rtlCol="0"/>
          <a:lstStyle/>
          <a:p>
            <a:endParaRPr sz="1632"/>
          </a:p>
        </p:txBody>
      </p:sp>
      <p:sp>
        <p:nvSpPr>
          <p:cNvPr id="42" name="object 42"/>
          <p:cNvSpPr/>
          <p:nvPr/>
        </p:nvSpPr>
        <p:spPr>
          <a:xfrm>
            <a:off x="793286" y="3154554"/>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43" name="object 43"/>
          <p:cNvSpPr/>
          <p:nvPr/>
        </p:nvSpPr>
        <p:spPr>
          <a:xfrm>
            <a:off x="787527" y="3149371"/>
            <a:ext cx="38004" cy="0"/>
          </a:xfrm>
          <a:custGeom>
            <a:avLst/>
            <a:gdLst/>
            <a:ahLst/>
            <a:cxnLst/>
            <a:rect l="l" t="t" r="r" b="b"/>
            <a:pathLst>
              <a:path w="41909">
                <a:moveTo>
                  <a:pt x="0" y="0"/>
                </a:moveTo>
                <a:lnTo>
                  <a:pt x="41909" y="0"/>
                </a:lnTo>
              </a:path>
            </a:pathLst>
          </a:custGeom>
          <a:ln w="11430">
            <a:solidFill>
              <a:srgbClr val="000000"/>
            </a:solidFill>
          </a:ln>
        </p:spPr>
        <p:txBody>
          <a:bodyPr wrap="square" lIns="0" tIns="0" rIns="0" bIns="0" rtlCol="0"/>
          <a:lstStyle/>
          <a:p>
            <a:endParaRPr sz="1632"/>
          </a:p>
        </p:txBody>
      </p:sp>
      <p:sp>
        <p:nvSpPr>
          <p:cNvPr id="44" name="object 44"/>
          <p:cNvSpPr/>
          <p:nvPr/>
        </p:nvSpPr>
        <p:spPr>
          <a:xfrm>
            <a:off x="839351" y="3228259"/>
            <a:ext cx="137045" cy="125528"/>
          </a:xfrm>
          <a:custGeom>
            <a:avLst/>
            <a:gdLst/>
            <a:ahLst/>
            <a:cxnLst/>
            <a:rect l="l" t="t" r="r" b="b"/>
            <a:pathLst>
              <a:path w="151130" h="138430">
                <a:moveTo>
                  <a:pt x="21590" y="100330"/>
                </a:moveTo>
                <a:lnTo>
                  <a:pt x="7620" y="100330"/>
                </a:lnTo>
                <a:lnTo>
                  <a:pt x="0" y="109220"/>
                </a:lnTo>
                <a:lnTo>
                  <a:pt x="0" y="118110"/>
                </a:lnTo>
                <a:lnTo>
                  <a:pt x="2579" y="127178"/>
                </a:lnTo>
                <a:lnTo>
                  <a:pt x="9207" y="133508"/>
                </a:lnTo>
                <a:lnTo>
                  <a:pt x="18216" y="137219"/>
                </a:lnTo>
                <a:lnTo>
                  <a:pt x="27940" y="138430"/>
                </a:lnTo>
                <a:lnTo>
                  <a:pt x="42009" y="135036"/>
                </a:lnTo>
                <a:lnTo>
                  <a:pt x="45881" y="132080"/>
                </a:lnTo>
                <a:lnTo>
                  <a:pt x="19050" y="132080"/>
                </a:lnTo>
                <a:lnTo>
                  <a:pt x="13970" y="128270"/>
                </a:lnTo>
                <a:lnTo>
                  <a:pt x="21590" y="125730"/>
                </a:lnTo>
                <a:lnTo>
                  <a:pt x="27940" y="120650"/>
                </a:lnTo>
                <a:lnTo>
                  <a:pt x="27940" y="102870"/>
                </a:lnTo>
                <a:lnTo>
                  <a:pt x="21590" y="100330"/>
                </a:lnTo>
                <a:close/>
              </a:path>
              <a:path w="151130" h="138430">
                <a:moveTo>
                  <a:pt x="77875" y="115570"/>
                </a:moveTo>
                <a:lnTo>
                  <a:pt x="59690" y="115570"/>
                </a:lnTo>
                <a:lnTo>
                  <a:pt x="64512" y="123428"/>
                </a:lnTo>
                <a:lnTo>
                  <a:pt x="71596" y="130810"/>
                </a:lnTo>
                <a:lnTo>
                  <a:pt x="81299" y="136286"/>
                </a:lnTo>
                <a:lnTo>
                  <a:pt x="93980" y="138430"/>
                </a:lnTo>
                <a:lnTo>
                  <a:pt x="114379" y="132159"/>
                </a:lnTo>
                <a:lnTo>
                  <a:pt x="93980" y="132080"/>
                </a:lnTo>
                <a:lnTo>
                  <a:pt x="86042" y="130333"/>
                </a:lnTo>
                <a:lnTo>
                  <a:pt x="80962" y="125730"/>
                </a:lnTo>
                <a:lnTo>
                  <a:pt x="78263" y="119221"/>
                </a:lnTo>
                <a:lnTo>
                  <a:pt x="77875" y="115570"/>
                </a:lnTo>
                <a:close/>
              </a:path>
              <a:path w="151130" h="138430">
                <a:moveTo>
                  <a:pt x="79259" y="7620"/>
                </a:moveTo>
                <a:lnTo>
                  <a:pt x="63500" y="7620"/>
                </a:lnTo>
                <a:lnTo>
                  <a:pt x="73659" y="10160"/>
                </a:lnTo>
                <a:lnTo>
                  <a:pt x="73582" y="27443"/>
                </a:lnTo>
                <a:lnTo>
                  <a:pt x="64551" y="72032"/>
                </a:lnTo>
                <a:lnTo>
                  <a:pt x="52962" y="113327"/>
                </a:lnTo>
                <a:lnTo>
                  <a:pt x="29209" y="132080"/>
                </a:lnTo>
                <a:lnTo>
                  <a:pt x="45881" y="132080"/>
                </a:lnTo>
                <a:lnTo>
                  <a:pt x="51911" y="127476"/>
                </a:lnTo>
                <a:lnTo>
                  <a:pt x="57765" y="119677"/>
                </a:lnTo>
                <a:lnTo>
                  <a:pt x="59690" y="115570"/>
                </a:lnTo>
                <a:lnTo>
                  <a:pt x="77875" y="115570"/>
                </a:lnTo>
                <a:lnTo>
                  <a:pt x="77470" y="111760"/>
                </a:lnTo>
                <a:lnTo>
                  <a:pt x="77727" y="106342"/>
                </a:lnTo>
                <a:lnTo>
                  <a:pt x="78581" y="100806"/>
                </a:lnTo>
                <a:lnTo>
                  <a:pt x="80148" y="94079"/>
                </a:lnTo>
                <a:lnTo>
                  <a:pt x="82550" y="85090"/>
                </a:lnTo>
                <a:lnTo>
                  <a:pt x="92709" y="43180"/>
                </a:lnTo>
                <a:lnTo>
                  <a:pt x="95507" y="33873"/>
                </a:lnTo>
                <a:lnTo>
                  <a:pt x="99880" y="24130"/>
                </a:lnTo>
                <a:lnTo>
                  <a:pt x="91440" y="24130"/>
                </a:lnTo>
                <a:lnTo>
                  <a:pt x="84316" y="11787"/>
                </a:lnTo>
                <a:lnTo>
                  <a:pt x="79259" y="7620"/>
                </a:lnTo>
                <a:close/>
              </a:path>
              <a:path w="151130" h="138430">
                <a:moveTo>
                  <a:pt x="142240" y="88900"/>
                </a:moveTo>
                <a:lnTo>
                  <a:pt x="135890" y="88900"/>
                </a:lnTo>
                <a:lnTo>
                  <a:pt x="135890" y="90170"/>
                </a:lnTo>
                <a:lnTo>
                  <a:pt x="134620" y="91440"/>
                </a:lnTo>
                <a:lnTo>
                  <a:pt x="125412" y="111720"/>
                </a:lnTo>
                <a:lnTo>
                  <a:pt x="114300" y="124142"/>
                </a:lnTo>
                <a:lnTo>
                  <a:pt x="103187" y="130373"/>
                </a:lnTo>
                <a:lnTo>
                  <a:pt x="93980" y="132080"/>
                </a:lnTo>
                <a:lnTo>
                  <a:pt x="114463" y="132080"/>
                </a:lnTo>
                <a:lnTo>
                  <a:pt x="129540" y="117792"/>
                </a:lnTo>
                <a:lnTo>
                  <a:pt x="138985" y="101996"/>
                </a:lnTo>
                <a:lnTo>
                  <a:pt x="142240" y="91440"/>
                </a:lnTo>
                <a:lnTo>
                  <a:pt x="142240" y="88900"/>
                </a:lnTo>
                <a:close/>
              </a:path>
              <a:path w="151130" h="138430">
                <a:moveTo>
                  <a:pt x="58420" y="0"/>
                </a:moveTo>
                <a:lnTo>
                  <a:pt x="37286" y="6270"/>
                </a:lnTo>
                <a:lnTo>
                  <a:pt x="21748" y="20637"/>
                </a:lnTo>
                <a:lnTo>
                  <a:pt x="12164" y="36433"/>
                </a:lnTo>
                <a:lnTo>
                  <a:pt x="8890" y="46990"/>
                </a:lnTo>
                <a:lnTo>
                  <a:pt x="8890" y="50800"/>
                </a:lnTo>
                <a:lnTo>
                  <a:pt x="15240" y="50800"/>
                </a:lnTo>
                <a:lnTo>
                  <a:pt x="16509" y="49530"/>
                </a:lnTo>
                <a:lnTo>
                  <a:pt x="16509" y="46990"/>
                </a:lnTo>
                <a:lnTo>
                  <a:pt x="26253" y="27443"/>
                </a:lnTo>
                <a:lnTo>
                  <a:pt x="37306" y="15398"/>
                </a:lnTo>
                <a:lnTo>
                  <a:pt x="48121" y="9306"/>
                </a:lnTo>
                <a:lnTo>
                  <a:pt x="57150" y="7620"/>
                </a:lnTo>
                <a:lnTo>
                  <a:pt x="79259" y="7620"/>
                </a:lnTo>
                <a:lnTo>
                  <a:pt x="75406" y="4445"/>
                </a:lnTo>
                <a:lnTo>
                  <a:pt x="66258" y="912"/>
                </a:lnTo>
                <a:lnTo>
                  <a:pt x="58420" y="0"/>
                </a:lnTo>
                <a:close/>
              </a:path>
              <a:path w="151130" h="138430">
                <a:moveTo>
                  <a:pt x="144627" y="7620"/>
                </a:moveTo>
                <a:lnTo>
                  <a:pt x="132080" y="7620"/>
                </a:lnTo>
                <a:lnTo>
                  <a:pt x="138430" y="10160"/>
                </a:lnTo>
                <a:lnTo>
                  <a:pt x="129540" y="12700"/>
                </a:lnTo>
                <a:lnTo>
                  <a:pt x="124459" y="20320"/>
                </a:lnTo>
                <a:lnTo>
                  <a:pt x="124459" y="31750"/>
                </a:lnTo>
                <a:lnTo>
                  <a:pt x="127000" y="38100"/>
                </a:lnTo>
                <a:lnTo>
                  <a:pt x="142240" y="38100"/>
                </a:lnTo>
                <a:lnTo>
                  <a:pt x="151130" y="31750"/>
                </a:lnTo>
                <a:lnTo>
                  <a:pt x="151130" y="20320"/>
                </a:lnTo>
                <a:lnTo>
                  <a:pt x="148193" y="10715"/>
                </a:lnTo>
                <a:lnTo>
                  <a:pt x="144627" y="7620"/>
                </a:lnTo>
                <a:close/>
              </a:path>
              <a:path w="151130" h="138430">
                <a:moveTo>
                  <a:pt x="123190" y="0"/>
                </a:moveTo>
                <a:lnTo>
                  <a:pt x="111263" y="2698"/>
                </a:lnTo>
                <a:lnTo>
                  <a:pt x="102076" y="9207"/>
                </a:lnTo>
                <a:lnTo>
                  <a:pt x="95507" y="17144"/>
                </a:lnTo>
                <a:lnTo>
                  <a:pt x="91440" y="24130"/>
                </a:lnTo>
                <a:lnTo>
                  <a:pt x="99880" y="24130"/>
                </a:lnTo>
                <a:lnTo>
                  <a:pt x="100806" y="22066"/>
                </a:lnTo>
                <a:lnTo>
                  <a:pt x="109676" y="11926"/>
                </a:lnTo>
                <a:lnTo>
                  <a:pt x="123190" y="7620"/>
                </a:lnTo>
                <a:lnTo>
                  <a:pt x="144627" y="7620"/>
                </a:lnTo>
                <a:lnTo>
                  <a:pt x="140970" y="4445"/>
                </a:lnTo>
                <a:lnTo>
                  <a:pt x="131841" y="1031"/>
                </a:lnTo>
                <a:lnTo>
                  <a:pt x="123190" y="0"/>
                </a:lnTo>
                <a:close/>
              </a:path>
            </a:pathLst>
          </a:custGeom>
          <a:solidFill>
            <a:srgbClr val="000000"/>
          </a:solidFill>
        </p:spPr>
        <p:txBody>
          <a:bodyPr wrap="square" lIns="0" tIns="0" rIns="0" bIns="0" rtlCol="0"/>
          <a:lstStyle/>
          <a:p>
            <a:endParaRPr sz="1632"/>
          </a:p>
        </p:txBody>
      </p:sp>
      <p:sp>
        <p:nvSpPr>
          <p:cNvPr id="45" name="object 45"/>
          <p:cNvSpPr/>
          <p:nvPr/>
        </p:nvSpPr>
        <p:spPr>
          <a:xfrm>
            <a:off x="993670" y="3414248"/>
            <a:ext cx="38004" cy="0"/>
          </a:xfrm>
          <a:custGeom>
            <a:avLst/>
            <a:gdLst/>
            <a:ahLst/>
            <a:cxnLst/>
            <a:rect l="l" t="t" r="r" b="b"/>
            <a:pathLst>
              <a:path w="41909">
                <a:moveTo>
                  <a:pt x="0" y="0"/>
                </a:moveTo>
                <a:lnTo>
                  <a:pt x="41909" y="0"/>
                </a:lnTo>
              </a:path>
            </a:pathLst>
          </a:custGeom>
          <a:ln w="11430">
            <a:solidFill>
              <a:srgbClr val="000000"/>
            </a:solidFill>
          </a:ln>
        </p:spPr>
        <p:txBody>
          <a:bodyPr wrap="square" lIns="0" tIns="0" rIns="0" bIns="0" rtlCol="0"/>
          <a:lstStyle/>
          <a:p>
            <a:endParaRPr sz="1632"/>
          </a:p>
        </p:txBody>
      </p:sp>
      <p:sp>
        <p:nvSpPr>
          <p:cNvPr id="46" name="object 46"/>
          <p:cNvSpPr/>
          <p:nvPr/>
        </p:nvSpPr>
        <p:spPr>
          <a:xfrm>
            <a:off x="1026492" y="3154554"/>
            <a:ext cx="0" cy="254512"/>
          </a:xfrm>
          <a:custGeom>
            <a:avLst/>
            <a:gdLst/>
            <a:ahLst/>
            <a:cxnLst/>
            <a:rect l="l" t="t" r="r" b="b"/>
            <a:pathLst>
              <a:path h="280669">
                <a:moveTo>
                  <a:pt x="0" y="0"/>
                </a:moveTo>
                <a:lnTo>
                  <a:pt x="0" y="280669"/>
                </a:lnTo>
              </a:path>
            </a:pathLst>
          </a:custGeom>
          <a:ln w="11430">
            <a:solidFill>
              <a:srgbClr val="000000"/>
            </a:solidFill>
          </a:ln>
        </p:spPr>
        <p:txBody>
          <a:bodyPr wrap="square" lIns="0" tIns="0" rIns="0" bIns="0" rtlCol="0"/>
          <a:lstStyle/>
          <a:p>
            <a:endParaRPr sz="1632"/>
          </a:p>
        </p:txBody>
      </p:sp>
      <p:sp>
        <p:nvSpPr>
          <p:cNvPr id="47" name="object 47"/>
          <p:cNvSpPr/>
          <p:nvPr/>
        </p:nvSpPr>
        <p:spPr>
          <a:xfrm>
            <a:off x="993670" y="3149371"/>
            <a:ext cx="38004" cy="0"/>
          </a:xfrm>
          <a:custGeom>
            <a:avLst/>
            <a:gdLst/>
            <a:ahLst/>
            <a:cxnLst/>
            <a:rect l="l" t="t" r="r" b="b"/>
            <a:pathLst>
              <a:path w="41909">
                <a:moveTo>
                  <a:pt x="0" y="0"/>
                </a:moveTo>
                <a:lnTo>
                  <a:pt x="41909" y="0"/>
                </a:lnTo>
              </a:path>
            </a:pathLst>
          </a:custGeom>
          <a:ln w="11430">
            <a:solidFill>
              <a:srgbClr val="000000"/>
            </a:solidFill>
          </a:ln>
        </p:spPr>
        <p:txBody>
          <a:bodyPr wrap="square" lIns="0" tIns="0" rIns="0" bIns="0" rtlCol="0"/>
          <a:lstStyle/>
          <a:p>
            <a:endParaRPr sz="1632"/>
          </a:p>
        </p:txBody>
      </p:sp>
      <p:sp>
        <p:nvSpPr>
          <p:cNvPr id="48" name="object 48"/>
          <p:cNvSpPr/>
          <p:nvPr/>
        </p:nvSpPr>
        <p:spPr>
          <a:xfrm>
            <a:off x="1078891" y="3144188"/>
            <a:ext cx="108254" cy="275241"/>
          </a:xfrm>
          <a:custGeom>
            <a:avLst/>
            <a:gdLst/>
            <a:ahLst/>
            <a:cxnLst/>
            <a:rect l="l" t="t" r="r" b="b"/>
            <a:pathLst>
              <a:path w="119380" h="303530">
                <a:moveTo>
                  <a:pt x="116840" y="0"/>
                </a:moveTo>
                <a:lnTo>
                  <a:pt x="107950" y="0"/>
                </a:lnTo>
                <a:lnTo>
                  <a:pt x="107950" y="2539"/>
                </a:lnTo>
                <a:lnTo>
                  <a:pt x="1270" y="293369"/>
                </a:lnTo>
                <a:lnTo>
                  <a:pt x="0" y="297179"/>
                </a:lnTo>
                <a:lnTo>
                  <a:pt x="0" y="300989"/>
                </a:lnTo>
                <a:lnTo>
                  <a:pt x="2540" y="303529"/>
                </a:lnTo>
                <a:lnTo>
                  <a:pt x="10160" y="303529"/>
                </a:lnTo>
                <a:lnTo>
                  <a:pt x="11430" y="302259"/>
                </a:lnTo>
                <a:lnTo>
                  <a:pt x="12700" y="297179"/>
                </a:lnTo>
                <a:lnTo>
                  <a:pt x="116840" y="11429"/>
                </a:lnTo>
                <a:lnTo>
                  <a:pt x="119380" y="7619"/>
                </a:lnTo>
                <a:lnTo>
                  <a:pt x="119380" y="2539"/>
                </a:lnTo>
                <a:lnTo>
                  <a:pt x="116840" y="0"/>
                </a:lnTo>
                <a:close/>
              </a:path>
            </a:pathLst>
          </a:custGeom>
          <a:solidFill>
            <a:srgbClr val="000000"/>
          </a:solidFill>
        </p:spPr>
        <p:txBody>
          <a:bodyPr wrap="square" lIns="0" tIns="0" rIns="0" bIns="0" rtlCol="0"/>
          <a:lstStyle/>
          <a:p>
            <a:endParaRPr sz="1632"/>
          </a:p>
        </p:txBody>
      </p:sp>
      <p:sp>
        <p:nvSpPr>
          <p:cNvPr id="49" name="object 49"/>
          <p:cNvSpPr/>
          <p:nvPr/>
        </p:nvSpPr>
        <p:spPr>
          <a:xfrm>
            <a:off x="1211329" y="3159160"/>
            <a:ext cx="132438" cy="195778"/>
          </a:xfrm>
          <a:custGeom>
            <a:avLst/>
            <a:gdLst/>
            <a:ahLst/>
            <a:cxnLst/>
            <a:rect l="l" t="t" r="r" b="b"/>
            <a:pathLst>
              <a:path w="146050" h="215900">
                <a:moveTo>
                  <a:pt x="73660" y="77470"/>
                </a:moveTo>
                <a:lnTo>
                  <a:pt x="47684" y="85109"/>
                </a:lnTo>
                <a:lnTo>
                  <a:pt x="23971" y="105251"/>
                </a:lnTo>
                <a:lnTo>
                  <a:pt x="6687" y="133727"/>
                </a:lnTo>
                <a:lnTo>
                  <a:pt x="0" y="166370"/>
                </a:lnTo>
                <a:lnTo>
                  <a:pt x="3155" y="185896"/>
                </a:lnTo>
                <a:lnTo>
                  <a:pt x="11906" y="201612"/>
                </a:lnTo>
                <a:lnTo>
                  <a:pt x="25181" y="212089"/>
                </a:lnTo>
                <a:lnTo>
                  <a:pt x="41910" y="215900"/>
                </a:lnTo>
                <a:lnTo>
                  <a:pt x="47704" y="215344"/>
                </a:lnTo>
                <a:lnTo>
                  <a:pt x="56832" y="212407"/>
                </a:lnTo>
                <a:lnTo>
                  <a:pt x="61385" y="209550"/>
                </a:lnTo>
                <a:lnTo>
                  <a:pt x="41910" y="209550"/>
                </a:lnTo>
                <a:lnTo>
                  <a:pt x="32305" y="206593"/>
                </a:lnTo>
                <a:lnTo>
                  <a:pt x="26034" y="199231"/>
                </a:lnTo>
                <a:lnTo>
                  <a:pt x="22621" y="189726"/>
                </a:lnTo>
                <a:lnTo>
                  <a:pt x="21590" y="180340"/>
                </a:lnTo>
                <a:lnTo>
                  <a:pt x="23296" y="165357"/>
                </a:lnTo>
                <a:lnTo>
                  <a:pt x="33377" y="127297"/>
                </a:lnTo>
                <a:lnTo>
                  <a:pt x="55721" y="91757"/>
                </a:lnTo>
                <a:lnTo>
                  <a:pt x="74930" y="83820"/>
                </a:lnTo>
                <a:lnTo>
                  <a:pt x="92086" y="83820"/>
                </a:lnTo>
                <a:lnTo>
                  <a:pt x="91122" y="82867"/>
                </a:lnTo>
                <a:lnTo>
                  <a:pt x="83224" y="78859"/>
                </a:lnTo>
                <a:lnTo>
                  <a:pt x="73660" y="77470"/>
                </a:lnTo>
                <a:close/>
              </a:path>
              <a:path w="146050" h="215900">
                <a:moveTo>
                  <a:pt x="100330" y="191770"/>
                </a:moveTo>
                <a:lnTo>
                  <a:pt x="81280" y="191770"/>
                </a:lnTo>
                <a:lnTo>
                  <a:pt x="84574" y="201433"/>
                </a:lnTo>
                <a:lnTo>
                  <a:pt x="90487" y="209073"/>
                </a:lnTo>
                <a:lnTo>
                  <a:pt x="98782" y="214094"/>
                </a:lnTo>
                <a:lnTo>
                  <a:pt x="109220" y="215900"/>
                </a:lnTo>
                <a:lnTo>
                  <a:pt x="116343" y="214729"/>
                </a:lnTo>
                <a:lnTo>
                  <a:pt x="122396" y="211296"/>
                </a:lnTo>
                <a:lnTo>
                  <a:pt x="123918" y="209550"/>
                </a:lnTo>
                <a:lnTo>
                  <a:pt x="100330" y="209550"/>
                </a:lnTo>
                <a:lnTo>
                  <a:pt x="100330" y="191770"/>
                </a:lnTo>
                <a:close/>
              </a:path>
              <a:path w="146050" h="215900">
                <a:moveTo>
                  <a:pt x="92086" y="83820"/>
                </a:moveTo>
                <a:lnTo>
                  <a:pt x="74930" y="83820"/>
                </a:lnTo>
                <a:lnTo>
                  <a:pt x="87074" y="87808"/>
                </a:lnTo>
                <a:lnTo>
                  <a:pt x="93980" y="96678"/>
                </a:lnTo>
                <a:lnTo>
                  <a:pt x="97075" y="105787"/>
                </a:lnTo>
                <a:lnTo>
                  <a:pt x="97790" y="110490"/>
                </a:lnTo>
                <a:lnTo>
                  <a:pt x="97790" y="116840"/>
                </a:lnTo>
                <a:lnTo>
                  <a:pt x="82550" y="175260"/>
                </a:lnTo>
                <a:lnTo>
                  <a:pt x="81280" y="181610"/>
                </a:lnTo>
                <a:lnTo>
                  <a:pt x="49232" y="208319"/>
                </a:lnTo>
                <a:lnTo>
                  <a:pt x="41910" y="209550"/>
                </a:lnTo>
                <a:lnTo>
                  <a:pt x="61385" y="209550"/>
                </a:lnTo>
                <a:lnTo>
                  <a:pt x="68341" y="205184"/>
                </a:lnTo>
                <a:lnTo>
                  <a:pt x="81280" y="191770"/>
                </a:lnTo>
                <a:lnTo>
                  <a:pt x="100330" y="191770"/>
                </a:lnTo>
                <a:lnTo>
                  <a:pt x="100330" y="185420"/>
                </a:lnTo>
                <a:lnTo>
                  <a:pt x="122390" y="97790"/>
                </a:lnTo>
                <a:lnTo>
                  <a:pt x="102870" y="97790"/>
                </a:lnTo>
                <a:lnTo>
                  <a:pt x="97591" y="89257"/>
                </a:lnTo>
                <a:lnTo>
                  <a:pt x="92086" y="83820"/>
                </a:lnTo>
                <a:close/>
              </a:path>
              <a:path w="146050" h="215900">
                <a:moveTo>
                  <a:pt x="140970" y="166370"/>
                </a:moveTo>
                <a:lnTo>
                  <a:pt x="133350" y="166370"/>
                </a:lnTo>
                <a:lnTo>
                  <a:pt x="133350" y="170180"/>
                </a:lnTo>
                <a:lnTo>
                  <a:pt x="129222" y="184904"/>
                </a:lnTo>
                <a:lnTo>
                  <a:pt x="124142" y="197484"/>
                </a:lnTo>
                <a:lnTo>
                  <a:pt x="117633" y="206255"/>
                </a:lnTo>
                <a:lnTo>
                  <a:pt x="109220" y="209550"/>
                </a:lnTo>
                <a:lnTo>
                  <a:pt x="123918" y="209550"/>
                </a:lnTo>
                <a:lnTo>
                  <a:pt x="140096" y="172045"/>
                </a:lnTo>
                <a:lnTo>
                  <a:pt x="140970" y="168910"/>
                </a:lnTo>
                <a:lnTo>
                  <a:pt x="140970" y="166370"/>
                </a:lnTo>
                <a:close/>
              </a:path>
              <a:path w="146050" h="215900">
                <a:moveTo>
                  <a:pt x="146050" y="0"/>
                </a:moveTo>
                <a:lnTo>
                  <a:pt x="142240" y="0"/>
                </a:lnTo>
                <a:lnTo>
                  <a:pt x="134858" y="416"/>
                </a:lnTo>
                <a:lnTo>
                  <a:pt x="123190" y="1428"/>
                </a:lnTo>
                <a:lnTo>
                  <a:pt x="111521" y="2678"/>
                </a:lnTo>
                <a:lnTo>
                  <a:pt x="104140" y="3810"/>
                </a:lnTo>
                <a:lnTo>
                  <a:pt x="100330" y="3810"/>
                </a:lnTo>
                <a:lnTo>
                  <a:pt x="99060" y="5080"/>
                </a:lnTo>
                <a:lnTo>
                  <a:pt x="99060" y="13970"/>
                </a:lnTo>
                <a:lnTo>
                  <a:pt x="120650" y="13970"/>
                </a:lnTo>
                <a:lnTo>
                  <a:pt x="121920" y="15240"/>
                </a:lnTo>
                <a:lnTo>
                  <a:pt x="121920" y="19050"/>
                </a:lnTo>
                <a:lnTo>
                  <a:pt x="120650" y="24130"/>
                </a:lnTo>
                <a:lnTo>
                  <a:pt x="102870" y="97790"/>
                </a:lnTo>
                <a:lnTo>
                  <a:pt x="122390" y="97790"/>
                </a:lnTo>
                <a:lnTo>
                  <a:pt x="146050" y="3810"/>
                </a:lnTo>
                <a:lnTo>
                  <a:pt x="146050" y="0"/>
                </a:lnTo>
                <a:close/>
              </a:path>
            </a:pathLst>
          </a:custGeom>
          <a:solidFill>
            <a:srgbClr val="000000"/>
          </a:solidFill>
        </p:spPr>
        <p:txBody>
          <a:bodyPr wrap="square" lIns="0" tIns="0" rIns="0" bIns="0" rtlCol="0"/>
          <a:lstStyle/>
          <a:p>
            <a:endParaRPr sz="1632"/>
          </a:p>
        </p:txBody>
      </p:sp>
      <p:sp>
        <p:nvSpPr>
          <p:cNvPr id="50" name="object 50"/>
          <p:cNvSpPr/>
          <p:nvPr/>
        </p:nvSpPr>
        <p:spPr>
          <a:xfrm>
            <a:off x="1349525" y="3178737"/>
            <a:ext cx="86373" cy="176201"/>
          </a:xfrm>
          <a:custGeom>
            <a:avLst/>
            <a:gdLst/>
            <a:ahLst/>
            <a:cxnLst/>
            <a:rect l="l" t="t" r="r" b="b"/>
            <a:pathLst>
              <a:path w="95250" h="194309">
                <a:moveTo>
                  <a:pt x="57150" y="68579"/>
                </a:moveTo>
                <a:lnTo>
                  <a:pt x="35560" y="68579"/>
                </a:lnTo>
                <a:lnTo>
                  <a:pt x="22879" y="119578"/>
                </a:lnTo>
                <a:lnTo>
                  <a:pt x="16033" y="147954"/>
                </a:lnTo>
                <a:lnTo>
                  <a:pt x="13235" y="161091"/>
                </a:lnTo>
                <a:lnTo>
                  <a:pt x="12700" y="166369"/>
                </a:lnTo>
                <a:lnTo>
                  <a:pt x="14743" y="177700"/>
                </a:lnTo>
                <a:lnTo>
                  <a:pt x="20478" y="186531"/>
                </a:lnTo>
                <a:lnTo>
                  <a:pt x="29309" y="192266"/>
                </a:lnTo>
                <a:lnTo>
                  <a:pt x="40640" y="194309"/>
                </a:lnTo>
                <a:lnTo>
                  <a:pt x="59197" y="187959"/>
                </a:lnTo>
                <a:lnTo>
                  <a:pt x="35560" y="187959"/>
                </a:lnTo>
                <a:lnTo>
                  <a:pt x="33020" y="184150"/>
                </a:lnTo>
                <a:lnTo>
                  <a:pt x="33020" y="163829"/>
                </a:lnTo>
                <a:lnTo>
                  <a:pt x="34290" y="158750"/>
                </a:lnTo>
                <a:lnTo>
                  <a:pt x="57150" y="68579"/>
                </a:lnTo>
                <a:close/>
              </a:path>
              <a:path w="95250" h="194309">
                <a:moveTo>
                  <a:pt x="88900" y="144779"/>
                </a:moveTo>
                <a:lnTo>
                  <a:pt x="82550" y="144779"/>
                </a:lnTo>
                <a:lnTo>
                  <a:pt x="81280" y="148589"/>
                </a:lnTo>
                <a:lnTo>
                  <a:pt x="70663" y="168136"/>
                </a:lnTo>
                <a:lnTo>
                  <a:pt x="60166" y="180181"/>
                </a:lnTo>
                <a:lnTo>
                  <a:pt x="50383" y="186273"/>
                </a:lnTo>
                <a:lnTo>
                  <a:pt x="41910" y="187959"/>
                </a:lnTo>
                <a:lnTo>
                  <a:pt x="59197" y="187959"/>
                </a:lnTo>
                <a:lnTo>
                  <a:pt x="61575" y="187146"/>
                </a:lnTo>
                <a:lnTo>
                  <a:pt x="76676" y="171291"/>
                </a:lnTo>
                <a:lnTo>
                  <a:pt x="85824" y="155197"/>
                </a:lnTo>
                <a:lnTo>
                  <a:pt x="88900" y="147319"/>
                </a:lnTo>
                <a:lnTo>
                  <a:pt x="88900" y="144779"/>
                </a:lnTo>
                <a:close/>
              </a:path>
              <a:path w="95250" h="194309">
                <a:moveTo>
                  <a:pt x="95250" y="59689"/>
                </a:moveTo>
                <a:lnTo>
                  <a:pt x="0" y="59689"/>
                </a:lnTo>
                <a:lnTo>
                  <a:pt x="0" y="68579"/>
                </a:lnTo>
                <a:lnTo>
                  <a:pt x="95250" y="68579"/>
                </a:lnTo>
                <a:lnTo>
                  <a:pt x="95250" y="59689"/>
                </a:lnTo>
                <a:close/>
              </a:path>
              <a:path w="95250" h="194309">
                <a:moveTo>
                  <a:pt x="67310" y="0"/>
                </a:moveTo>
                <a:lnTo>
                  <a:pt x="53340" y="0"/>
                </a:lnTo>
                <a:lnTo>
                  <a:pt x="50800" y="11429"/>
                </a:lnTo>
                <a:lnTo>
                  <a:pt x="38100" y="59689"/>
                </a:lnTo>
                <a:lnTo>
                  <a:pt x="59690" y="59689"/>
                </a:lnTo>
                <a:lnTo>
                  <a:pt x="65762" y="33714"/>
                </a:lnTo>
                <a:lnTo>
                  <a:pt x="69215" y="18573"/>
                </a:lnTo>
                <a:lnTo>
                  <a:pt x="70762" y="11291"/>
                </a:lnTo>
                <a:lnTo>
                  <a:pt x="71120" y="8889"/>
                </a:lnTo>
                <a:lnTo>
                  <a:pt x="71120" y="3809"/>
                </a:lnTo>
                <a:lnTo>
                  <a:pt x="67310" y="0"/>
                </a:lnTo>
                <a:close/>
              </a:path>
            </a:pathLst>
          </a:custGeom>
          <a:solidFill>
            <a:srgbClr val="000000"/>
          </a:solidFill>
        </p:spPr>
        <p:txBody>
          <a:bodyPr wrap="square" lIns="0" tIns="0" rIns="0" bIns="0" rtlCol="0"/>
          <a:lstStyle/>
          <a:p>
            <a:endParaRPr sz="1632"/>
          </a:p>
        </p:txBody>
      </p:sp>
      <p:sp>
        <p:nvSpPr>
          <p:cNvPr id="51" name="object 51"/>
          <p:cNvSpPr/>
          <p:nvPr/>
        </p:nvSpPr>
        <p:spPr>
          <a:xfrm>
            <a:off x="1534939" y="3217894"/>
            <a:ext cx="184262" cy="117466"/>
          </a:xfrm>
          <a:custGeom>
            <a:avLst/>
            <a:gdLst/>
            <a:ahLst/>
            <a:cxnLst/>
            <a:rect l="l" t="t" r="r" b="b"/>
            <a:pathLst>
              <a:path w="203200" h="129540">
                <a:moveTo>
                  <a:pt x="94749" y="16510"/>
                </a:moveTo>
                <a:lnTo>
                  <a:pt x="50800" y="16510"/>
                </a:lnTo>
                <a:lnTo>
                  <a:pt x="63698" y="18256"/>
                </a:lnTo>
                <a:lnTo>
                  <a:pt x="75882" y="22860"/>
                </a:lnTo>
                <a:lnTo>
                  <a:pt x="87590" y="29368"/>
                </a:lnTo>
                <a:lnTo>
                  <a:pt x="99060" y="36829"/>
                </a:lnTo>
                <a:lnTo>
                  <a:pt x="111716" y="45243"/>
                </a:lnTo>
                <a:lnTo>
                  <a:pt x="124777" y="52546"/>
                </a:lnTo>
                <a:lnTo>
                  <a:pt x="138350" y="57725"/>
                </a:lnTo>
                <a:lnTo>
                  <a:pt x="152400" y="59689"/>
                </a:lnTo>
                <a:lnTo>
                  <a:pt x="172124" y="55860"/>
                </a:lnTo>
                <a:lnTo>
                  <a:pt x="188290" y="45223"/>
                </a:lnTo>
                <a:lnTo>
                  <a:pt x="190538" y="41910"/>
                </a:lnTo>
                <a:lnTo>
                  <a:pt x="152400" y="41910"/>
                </a:lnTo>
                <a:lnTo>
                  <a:pt x="139481" y="40342"/>
                </a:lnTo>
                <a:lnTo>
                  <a:pt x="127158" y="36036"/>
                </a:lnTo>
                <a:lnTo>
                  <a:pt x="115073" y="29587"/>
                </a:lnTo>
                <a:lnTo>
                  <a:pt x="102870" y="21589"/>
                </a:lnTo>
                <a:lnTo>
                  <a:pt x="94749" y="16510"/>
                </a:lnTo>
                <a:close/>
              </a:path>
              <a:path w="203200" h="129540">
                <a:moveTo>
                  <a:pt x="50800" y="0"/>
                </a:moveTo>
                <a:lnTo>
                  <a:pt x="30539" y="3810"/>
                </a:lnTo>
                <a:lnTo>
                  <a:pt x="14446" y="14287"/>
                </a:lnTo>
                <a:lnTo>
                  <a:pt x="3829" y="30003"/>
                </a:lnTo>
                <a:lnTo>
                  <a:pt x="0" y="49529"/>
                </a:lnTo>
                <a:lnTo>
                  <a:pt x="0" y="55879"/>
                </a:lnTo>
                <a:lnTo>
                  <a:pt x="2540" y="58420"/>
                </a:lnTo>
                <a:lnTo>
                  <a:pt x="7620" y="58420"/>
                </a:lnTo>
                <a:lnTo>
                  <a:pt x="8890" y="53339"/>
                </a:lnTo>
                <a:lnTo>
                  <a:pt x="8890" y="52070"/>
                </a:lnTo>
                <a:lnTo>
                  <a:pt x="13831" y="35262"/>
                </a:lnTo>
                <a:lnTo>
                  <a:pt x="24606" y="24288"/>
                </a:lnTo>
                <a:lnTo>
                  <a:pt x="38000" y="18315"/>
                </a:lnTo>
                <a:lnTo>
                  <a:pt x="50800" y="16510"/>
                </a:lnTo>
                <a:lnTo>
                  <a:pt x="94749" y="16510"/>
                </a:lnTo>
                <a:lnTo>
                  <a:pt x="90626" y="13930"/>
                </a:lnTo>
                <a:lnTo>
                  <a:pt x="78263" y="6985"/>
                </a:lnTo>
                <a:lnTo>
                  <a:pt x="65186" y="1944"/>
                </a:lnTo>
                <a:lnTo>
                  <a:pt x="50800" y="0"/>
                </a:lnTo>
                <a:close/>
              </a:path>
              <a:path w="203200" h="129540">
                <a:moveTo>
                  <a:pt x="200660" y="0"/>
                </a:moveTo>
                <a:lnTo>
                  <a:pt x="198120" y="0"/>
                </a:lnTo>
                <a:lnTo>
                  <a:pt x="194310" y="1270"/>
                </a:lnTo>
                <a:lnTo>
                  <a:pt x="194310" y="8889"/>
                </a:lnTo>
                <a:lnTo>
                  <a:pt x="189904" y="22621"/>
                </a:lnTo>
                <a:lnTo>
                  <a:pt x="180022" y="33020"/>
                </a:lnTo>
                <a:lnTo>
                  <a:pt x="166806" y="39608"/>
                </a:lnTo>
                <a:lnTo>
                  <a:pt x="152400" y="41910"/>
                </a:lnTo>
                <a:lnTo>
                  <a:pt x="190538" y="41910"/>
                </a:lnTo>
                <a:lnTo>
                  <a:pt x="199191" y="29150"/>
                </a:lnTo>
                <a:lnTo>
                  <a:pt x="203200" y="8889"/>
                </a:lnTo>
                <a:lnTo>
                  <a:pt x="203200" y="3810"/>
                </a:lnTo>
                <a:lnTo>
                  <a:pt x="200660" y="0"/>
                </a:lnTo>
                <a:close/>
              </a:path>
              <a:path w="203200" h="129540">
                <a:moveTo>
                  <a:pt x="50800" y="71120"/>
                </a:moveTo>
                <a:lnTo>
                  <a:pt x="30539" y="74930"/>
                </a:lnTo>
                <a:lnTo>
                  <a:pt x="14446" y="85407"/>
                </a:lnTo>
                <a:lnTo>
                  <a:pt x="3829" y="101123"/>
                </a:lnTo>
                <a:lnTo>
                  <a:pt x="0" y="120650"/>
                </a:lnTo>
                <a:lnTo>
                  <a:pt x="0" y="127000"/>
                </a:lnTo>
                <a:lnTo>
                  <a:pt x="2540" y="129539"/>
                </a:lnTo>
                <a:lnTo>
                  <a:pt x="7620" y="129539"/>
                </a:lnTo>
                <a:lnTo>
                  <a:pt x="8890" y="124460"/>
                </a:lnTo>
                <a:lnTo>
                  <a:pt x="8938" y="123031"/>
                </a:lnTo>
                <a:lnTo>
                  <a:pt x="13831" y="106918"/>
                </a:lnTo>
                <a:lnTo>
                  <a:pt x="24606" y="95885"/>
                </a:lnTo>
                <a:lnTo>
                  <a:pt x="38000" y="89614"/>
                </a:lnTo>
                <a:lnTo>
                  <a:pt x="50800" y="87629"/>
                </a:lnTo>
                <a:lnTo>
                  <a:pt x="95280" y="87629"/>
                </a:lnTo>
                <a:lnTo>
                  <a:pt x="90626" y="84514"/>
                </a:lnTo>
                <a:lnTo>
                  <a:pt x="78263" y="77628"/>
                </a:lnTo>
                <a:lnTo>
                  <a:pt x="65186" y="72886"/>
                </a:lnTo>
                <a:lnTo>
                  <a:pt x="50800" y="71120"/>
                </a:lnTo>
                <a:close/>
              </a:path>
              <a:path w="203200" h="129540">
                <a:moveTo>
                  <a:pt x="95280" y="87629"/>
                </a:moveTo>
                <a:lnTo>
                  <a:pt x="50800" y="87629"/>
                </a:lnTo>
                <a:lnTo>
                  <a:pt x="63698" y="89376"/>
                </a:lnTo>
                <a:lnTo>
                  <a:pt x="75882" y="93979"/>
                </a:lnTo>
                <a:lnTo>
                  <a:pt x="87590" y="100488"/>
                </a:lnTo>
                <a:lnTo>
                  <a:pt x="111680" y="116145"/>
                </a:lnTo>
                <a:lnTo>
                  <a:pt x="124777" y="123031"/>
                </a:lnTo>
                <a:lnTo>
                  <a:pt x="138350" y="127773"/>
                </a:lnTo>
                <a:lnTo>
                  <a:pt x="152400" y="129539"/>
                </a:lnTo>
                <a:lnTo>
                  <a:pt x="172660" y="125749"/>
                </a:lnTo>
                <a:lnTo>
                  <a:pt x="188753" y="115411"/>
                </a:lnTo>
                <a:lnTo>
                  <a:pt x="190401" y="113029"/>
                </a:lnTo>
                <a:lnTo>
                  <a:pt x="152400" y="113029"/>
                </a:lnTo>
                <a:lnTo>
                  <a:pt x="139481" y="111462"/>
                </a:lnTo>
                <a:lnTo>
                  <a:pt x="127158" y="107156"/>
                </a:lnTo>
                <a:lnTo>
                  <a:pt x="115073" y="100707"/>
                </a:lnTo>
                <a:lnTo>
                  <a:pt x="102870" y="92710"/>
                </a:lnTo>
                <a:lnTo>
                  <a:pt x="95280" y="87629"/>
                </a:lnTo>
                <a:close/>
              </a:path>
              <a:path w="203200" h="129540">
                <a:moveTo>
                  <a:pt x="203200" y="71120"/>
                </a:moveTo>
                <a:lnTo>
                  <a:pt x="198120" y="71120"/>
                </a:lnTo>
                <a:lnTo>
                  <a:pt x="194310" y="73660"/>
                </a:lnTo>
                <a:lnTo>
                  <a:pt x="194310" y="80010"/>
                </a:lnTo>
                <a:lnTo>
                  <a:pt x="189904" y="94277"/>
                </a:lnTo>
                <a:lnTo>
                  <a:pt x="180022" y="104616"/>
                </a:lnTo>
                <a:lnTo>
                  <a:pt x="166806" y="110906"/>
                </a:lnTo>
                <a:lnTo>
                  <a:pt x="152400" y="113029"/>
                </a:lnTo>
                <a:lnTo>
                  <a:pt x="190401" y="113029"/>
                </a:lnTo>
                <a:lnTo>
                  <a:pt x="199370" y="100072"/>
                </a:lnTo>
                <a:lnTo>
                  <a:pt x="203200" y="81279"/>
                </a:lnTo>
                <a:lnTo>
                  <a:pt x="203200" y="71120"/>
                </a:lnTo>
                <a:close/>
              </a:path>
            </a:pathLst>
          </a:custGeom>
          <a:solidFill>
            <a:srgbClr val="000000"/>
          </a:solidFill>
        </p:spPr>
        <p:txBody>
          <a:bodyPr wrap="square" lIns="0" tIns="0" rIns="0" bIns="0" rtlCol="0"/>
          <a:lstStyle/>
          <a:p>
            <a:endParaRPr sz="1632"/>
          </a:p>
        </p:txBody>
      </p:sp>
      <p:sp>
        <p:nvSpPr>
          <p:cNvPr id="52" name="object 52"/>
          <p:cNvSpPr/>
          <p:nvPr/>
        </p:nvSpPr>
        <p:spPr>
          <a:xfrm>
            <a:off x="1836668" y="3144188"/>
            <a:ext cx="64492" cy="275241"/>
          </a:xfrm>
          <a:custGeom>
            <a:avLst/>
            <a:gdLst/>
            <a:ahLst/>
            <a:cxnLst/>
            <a:rect l="l" t="t" r="r" b="b"/>
            <a:pathLst>
              <a:path w="71119" h="303530">
                <a:moveTo>
                  <a:pt x="71119" y="0"/>
                </a:moveTo>
                <a:lnTo>
                  <a:pt x="68580" y="0"/>
                </a:lnTo>
                <a:lnTo>
                  <a:pt x="61711" y="3809"/>
                </a:lnTo>
                <a:lnTo>
                  <a:pt x="33754" y="33754"/>
                </a:lnTo>
                <a:lnTo>
                  <a:pt x="9644" y="84534"/>
                </a:lnTo>
                <a:lnTo>
                  <a:pt x="833" y="131841"/>
                </a:lnTo>
                <a:lnTo>
                  <a:pt x="0" y="152400"/>
                </a:lnTo>
                <a:lnTo>
                  <a:pt x="833" y="172462"/>
                </a:lnTo>
                <a:lnTo>
                  <a:pt x="9644" y="221158"/>
                </a:lnTo>
                <a:lnTo>
                  <a:pt x="34289" y="271918"/>
                </a:lnTo>
                <a:lnTo>
                  <a:pt x="61912" y="299977"/>
                </a:lnTo>
                <a:lnTo>
                  <a:pt x="68580" y="303529"/>
                </a:lnTo>
                <a:lnTo>
                  <a:pt x="71119" y="303529"/>
                </a:lnTo>
                <a:lnTo>
                  <a:pt x="71119" y="299719"/>
                </a:lnTo>
                <a:lnTo>
                  <a:pt x="64769" y="294639"/>
                </a:lnTo>
                <a:lnTo>
                  <a:pt x="41890" y="262770"/>
                </a:lnTo>
                <a:lnTo>
                  <a:pt x="27463" y="226377"/>
                </a:lnTo>
                <a:lnTo>
                  <a:pt x="19942" y="188555"/>
                </a:lnTo>
                <a:lnTo>
                  <a:pt x="17780" y="152400"/>
                </a:lnTo>
                <a:lnTo>
                  <a:pt x="20161" y="112831"/>
                </a:lnTo>
                <a:lnTo>
                  <a:pt x="28257" y="74929"/>
                </a:lnTo>
                <a:lnTo>
                  <a:pt x="43497" y="39885"/>
                </a:lnTo>
                <a:lnTo>
                  <a:pt x="67309" y="8889"/>
                </a:lnTo>
                <a:lnTo>
                  <a:pt x="71119" y="3809"/>
                </a:lnTo>
                <a:lnTo>
                  <a:pt x="71119" y="0"/>
                </a:lnTo>
                <a:close/>
              </a:path>
            </a:pathLst>
          </a:custGeom>
          <a:solidFill>
            <a:srgbClr val="000000"/>
          </a:solidFill>
        </p:spPr>
        <p:txBody>
          <a:bodyPr wrap="square" lIns="0" tIns="0" rIns="0" bIns="0" rtlCol="0"/>
          <a:lstStyle/>
          <a:p>
            <a:endParaRPr sz="1632"/>
          </a:p>
        </p:txBody>
      </p:sp>
      <p:sp>
        <p:nvSpPr>
          <p:cNvPr id="53" name="object 53"/>
          <p:cNvSpPr/>
          <p:nvPr/>
        </p:nvSpPr>
        <p:spPr>
          <a:xfrm>
            <a:off x="1948378" y="3414248"/>
            <a:ext cx="38004" cy="0"/>
          </a:xfrm>
          <a:custGeom>
            <a:avLst/>
            <a:gdLst/>
            <a:ahLst/>
            <a:cxnLst/>
            <a:rect l="l" t="t" r="r" b="b"/>
            <a:pathLst>
              <a:path w="41910">
                <a:moveTo>
                  <a:pt x="0" y="0"/>
                </a:moveTo>
                <a:lnTo>
                  <a:pt x="41910" y="0"/>
                </a:lnTo>
              </a:path>
            </a:pathLst>
          </a:custGeom>
          <a:ln w="11430">
            <a:solidFill>
              <a:srgbClr val="000000"/>
            </a:solidFill>
          </a:ln>
        </p:spPr>
        <p:txBody>
          <a:bodyPr wrap="square" lIns="0" tIns="0" rIns="0" bIns="0" rtlCol="0"/>
          <a:lstStyle/>
          <a:p>
            <a:endParaRPr sz="1632"/>
          </a:p>
        </p:txBody>
      </p:sp>
      <p:sp>
        <p:nvSpPr>
          <p:cNvPr id="54" name="object 54"/>
          <p:cNvSpPr/>
          <p:nvPr/>
        </p:nvSpPr>
        <p:spPr>
          <a:xfrm>
            <a:off x="1954136" y="3154554"/>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55" name="object 55"/>
          <p:cNvSpPr/>
          <p:nvPr/>
        </p:nvSpPr>
        <p:spPr>
          <a:xfrm>
            <a:off x="1948378" y="3149371"/>
            <a:ext cx="38004" cy="0"/>
          </a:xfrm>
          <a:custGeom>
            <a:avLst/>
            <a:gdLst/>
            <a:ahLst/>
            <a:cxnLst/>
            <a:rect l="l" t="t" r="r" b="b"/>
            <a:pathLst>
              <a:path w="41910">
                <a:moveTo>
                  <a:pt x="0" y="0"/>
                </a:moveTo>
                <a:lnTo>
                  <a:pt x="41910" y="0"/>
                </a:lnTo>
              </a:path>
            </a:pathLst>
          </a:custGeom>
          <a:ln w="11430">
            <a:solidFill>
              <a:srgbClr val="000000"/>
            </a:solidFill>
          </a:ln>
        </p:spPr>
        <p:txBody>
          <a:bodyPr wrap="square" lIns="0" tIns="0" rIns="0" bIns="0" rtlCol="0"/>
          <a:lstStyle/>
          <a:p>
            <a:endParaRPr sz="1632"/>
          </a:p>
        </p:txBody>
      </p:sp>
      <p:sp>
        <p:nvSpPr>
          <p:cNvPr id="56" name="object 56"/>
          <p:cNvSpPr/>
          <p:nvPr/>
        </p:nvSpPr>
        <p:spPr>
          <a:xfrm>
            <a:off x="2000202" y="3228259"/>
            <a:ext cx="138196" cy="125528"/>
          </a:xfrm>
          <a:custGeom>
            <a:avLst/>
            <a:gdLst/>
            <a:ahLst/>
            <a:cxnLst/>
            <a:rect l="l" t="t" r="r" b="b"/>
            <a:pathLst>
              <a:path w="152400" h="138430">
                <a:moveTo>
                  <a:pt x="21590" y="100330"/>
                </a:moveTo>
                <a:lnTo>
                  <a:pt x="7619" y="100330"/>
                </a:lnTo>
                <a:lnTo>
                  <a:pt x="0" y="109220"/>
                </a:lnTo>
                <a:lnTo>
                  <a:pt x="0" y="118110"/>
                </a:lnTo>
                <a:lnTo>
                  <a:pt x="2579" y="127178"/>
                </a:lnTo>
                <a:lnTo>
                  <a:pt x="9207" y="133508"/>
                </a:lnTo>
                <a:lnTo>
                  <a:pt x="18216" y="137219"/>
                </a:lnTo>
                <a:lnTo>
                  <a:pt x="27940" y="138430"/>
                </a:lnTo>
                <a:lnTo>
                  <a:pt x="42029" y="135036"/>
                </a:lnTo>
                <a:lnTo>
                  <a:pt x="45955" y="132080"/>
                </a:lnTo>
                <a:lnTo>
                  <a:pt x="20319" y="132080"/>
                </a:lnTo>
                <a:lnTo>
                  <a:pt x="13969" y="128270"/>
                </a:lnTo>
                <a:lnTo>
                  <a:pt x="21590" y="125730"/>
                </a:lnTo>
                <a:lnTo>
                  <a:pt x="27940" y="120650"/>
                </a:lnTo>
                <a:lnTo>
                  <a:pt x="27940" y="102870"/>
                </a:lnTo>
                <a:lnTo>
                  <a:pt x="21590" y="100330"/>
                </a:lnTo>
                <a:close/>
              </a:path>
              <a:path w="152400" h="138430">
                <a:moveTo>
                  <a:pt x="77966" y="115570"/>
                </a:moveTo>
                <a:lnTo>
                  <a:pt x="60960" y="115570"/>
                </a:lnTo>
                <a:lnTo>
                  <a:pt x="65027" y="123428"/>
                </a:lnTo>
                <a:lnTo>
                  <a:pt x="71596" y="130810"/>
                </a:lnTo>
                <a:lnTo>
                  <a:pt x="80783" y="136286"/>
                </a:lnTo>
                <a:lnTo>
                  <a:pt x="92710" y="138430"/>
                </a:lnTo>
                <a:lnTo>
                  <a:pt x="114379" y="132159"/>
                </a:lnTo>
                <a:lnTo>
                  <a:pt x="93980" y="132080"/>
                </a:lnTo>
                <a:lnTo>
                  <a:pt x="86578" y="130333"/>
                </a:lnTo>
                <a:lnTo>
                  <a:pt x="81438" y="125730"/>
                </a:lnTo>
                <a:lnTo>
                  <a:pt x="78442" y="119221"/>
                </a:lnTo>
                <a:lnTo>
                  <a:pt x="77966" y="115570"/>
                </a:lnTo>
                <a:close/>
              </a:path>
              <a:path w="152400" h="138430">
                <a:moveTo>
                  <a:pt x="79259" y="7620"/>
                </a:moveTo>
                <a:lnTo>
                  <a:pt x="63500" y="7620"/>
                </a:lnTo>
                <a:lnTo>
                  <a:pt x="73660" y="10160"/>
                </a:lnTo>
                <a:lnTo>
                  <a:pt x="73584" y="27443"/>
                </a:lnTo>
                <a:lnTo>
                  <a:pt x="65087" y="72032"/>
                </a:lnTo>
                <a:lnTo>
                  <a:pt x="52962" y="113327"/>
                </a:lnTo>
                <a:lnTo>
                  <a:pt x="29210" y="132080"/>
                </a:lnTo>
                <a:lnTo>
                  <a:pt x="45955" y="132080"/>
                </a:lnTo>
                <a:lnTo>
                  <a:pt x="52070" y="127476"/>
                </a:lnTo>
                <a:lnTo>
                  <a:pt x="58300" y="119677"/>
                </a:lnTo>
                <a:lnTo>
                  <a:pt x="60960" y="115570"/>
                </a:lnTo>
                <a:lnTo>
                  <a:pt x="77966" y="115570"/>
                </a:lnTo>
                <a:lnTo>
                  <a:pt x="77473" y="111720"/>
                </a:lnTo>
                <a:lnTo>
                  <a:pt x="77906" y="106342"/>
                </a:lnTo>
                <a:lnTo>
                  <a:pt x="79057" y="100806"/>
                </a:lnTo>
                <a:lnTo>
                  <a:pt x="80684" y="94079"/>
                </a:lnTo>
                <a:lnTo>
                  <a:pt x="82550" y="85090"/>
                </a:lnTo>
                <a:lnTo>
                  <a:pt x="92710" y="43180"/>
                </a:lnTo>
                <a:lnTo>
                  <a:pt x="95507" y="33873"/>
                </a:lnTo>
                <a:lnTo>
                  <a:pt x="99880" y="24130"/>
                </a:lnTo>
                <a:lnTo>
                  <a:pt x="91440" y="24130"/>
                </a:lnTo>
                <a:lnTo>
                  <a:pt x="84316" y="11787"/>
                </a:lnTo>
                <a:lnTo>
                  <a:pt x="79259" y="7620"/>
                </a:lnTo>
                <a:close/>
              </a:path>
              <a:path w="152400" h="138430">
                <a:moveTo>
                  <a:pt x="142240" y="88900"/>
                </a:moveTo>
                <a:lnTo>
                  <a:pt x="135890" y="88900"/>
                </a:lnTo>
                <a:lnTo>
                  <a:pt x="135890" y="90170"/>
                </a:lnTo>
                <a:lnTo>
                  <a:pt x="134619" y="91440"/>
                </a:lnTo>
                <a:lnTo>
                  <a:pt x="125948" y="111720"/>
                </a:lnTo>
                <a:lnTo>
                  <a:pt x="114776" y="124142"/>
                </a:lnTo>
                <a:lnTo>
                  <a:pt x="103366" y="130373"/>
                </a:lnTo>
                <a:lnTo>
                  <a:pt x="93980" y="132080"/>
                </a:lnTo>
                <a:lnTo>
                  <a:pt x="114464" y="132080"/>
                </a:lnTo>
                <a:lnTo>
                  <a:pt x="129857" y="117792"/>
                </a:lnTo>
                <a:lnTo>
                  <a:pt x="139144" y="101996"/>
                </a:lnTo>
                <a:lnTo>
                  <a:pt x="142240" y="91440"/>
                </a:lnTo>
                <a:lnTo>
                  <a:pt x="142240" y="88900"/>
                </a:lnTo>
                <a:close/>
              </a:path>
              <a:path w="152400" h="138430">
                <a:moveTo>
                  <a:pt x="58419" y="0"/>
                </a:moveTo>
                <a:lnTo>
                  <a:pt x="37286" y="6270"/>
                </a:lnTo>
                <a:lnTo>
                  <a:pt x="21748" y="20637"/>
                </a:lnTo>
                <a:lnTo>
                  <a:pt x="12164" y="36433"/>
                </a:lnTo>
                <a:lnTo>
                  <a:pt x="8890" y="46990"/>
                </a:lnTo>
                <a:lnTo>
                  <a:pt x="8890" y="50800"/>
                </a:lnTo>
                <a:lnTo>
                  <a:pt x="15240" y="50800"/>
                </a:lnTo>
                <a:lnTo>
                  <a:pt x="16510" y="49530"/>
                </a:lnTo>
                <a:lnTo>
                  <a:pt x="17780" y="46990"/>
                </a:lnTo>
                <a:lnTo>
                  <a:pt x="26808" y="27443"/>
                </a:lnTo>
                <a:lnTo>
                  <a:pt x="37623" y="15398"/>
                </a:lnTo>
                <a:lnTo>
                  <a:pt x="48676" y="9306"/>
                </a:lnTo>
                <a:lnTo>
                  <a:pt x="58419" y="7620"/>
                </a:lnTo>
                <a:lnTo>
                  <a:pt x="79259" y="7620"/>
                </a:lnTo>
                <a:lnTo>
                  <a:pt x="75406" y="4445"/>
                </a:lnTo>
                <a:lnTo>
                  <a:pt x="66258" y="912"/>
                </a:lnTo>
                <a:lnTo>
                  <a:pt x="58419" y="0"/>
                </a:lnTo>
                <a:close/>
              </a:path>
              <a:path w="152400" h="138430">
                <a:moveTo>
                  <a:pt x="145483" y="7620"/>
                </a:moveTo>
                <a:lnTo>
                  <a:pt x="132080" y="7620"/>
                </a:lnTo>
                <a:lnTo>
                  <a:pt x="138430" y="10160"/>
                </a:lnTo>
                <a:lnTo>
                  <a:pt x="130810" y="12700"/>
                </a:lnTo>
                <a:lnTo>
                  <a:pt x="123190" y="20320"/>
                </a:lnTo>
                <a:lnTo>
                  <a:pt x="123190" y="31750"/>
                </a:lnTo>
                <a:lnTo>
                  <a:pt x="127000" y="38100"/>
                </a:lnTo>
                <a:lnTo>
                  <a:pt x="142240" y="38100"/>
                </a:lnTo>
                <a:lnTo>
                  <a:pt x="152400" y="31750"/>
                </a:lnTo>
                <a:lnTo>
                  <a:pt x="152400" y="20320"/>
                </a:lnTo>
                <a:lnTo>
                  <a:pt x="149264" y="10715"/>
                </a:lnTo>
                <a:lnTo>
                  <a:pt x="145483" y="7620"/>
                </a:lnTo>
                <a:close/>
              </a:path>
              <a:path w="152400" h="138430">
                <a:moveTo>
                  <a:pt x="123190" y="0"/>
                </a:moveTo>
                <a:lnTo>
                  <a:pt x="111799" y="2698"/>
                </a:lnTo>
                <a:lnTo>
                  <a:pt x="102552" y="9207"/>
                </a:lnTo>
                <a:lnTo>
                  <a:pt x="95686" y="17144"/>
                </a:lnTo>
                <a:lnTo>
                  <a:pt x="91440" y="24130"/>
                </a:lnTo>
                <a:lnTo>
                  <a:pt x="99880" y="24130"/>
                </a:lnTo>
                <a:lnTo>
                  <a:pt x="100806" y="22066"/>
                </a:lnTo>
                <a:lnTo>
                  <a:pt x="109676" y="11926"/>
                </a:lnTo>
                <a:lnTo>
                  <a:pt x="123190" y="7620"/>
                </a:lnTo>
                <a:lnTo>
                  <a:pt x="145483" y="7620"/>
                </a:lnTo>
                <a:lnTo>
                  <a:pt x="141605" y="4445"/>
                </a:lnTo>
                <a:lnTo>
                  <a:pt x="132040" y="1031"/>
                </a:lnTo>
                <a:lnTo>
                  <a:pt x="123190" y="0"/>
                </a:lnTo>
                <a:close/>
              </a:path>
            </a:pathLst>
          </a:custGeom>
          <a:solidFill>
            <a:srgbClr val="000000"/>
          </a:solidFill>
        </p:spPr>
        <p:txBody>
          <a:bodyPr wrap="square" lIns="0" tIns="0" rIns="0" bIns="0" rtlCol="0"/>
          <a:lstStyle/>
          <a:p>
            <a:endParaRPr sz="1632"/>
          </a:p>
        </p:txBody>
      </p:sp>
      <p:sp>
        <p:nvSpPr>
          <p:cNvPr id="57" name="object 57"/>
          <p:cNvSpPr/>
          <p:nvPr/>
        </p:nvSpPr>
        <p:spPr>
          <a:xfrm>
            <a:off x="2155673" y="3414248"/>
            <a:ext cx="38004" cy="0"/>
          </a:xfrm>
          <a:custGeom>
            <a:avLst/>
            <a:gdLst/>
            <a:ahLst/>
            <a:cxnLst/>
            <a:rect l="l" t="t" r="r" b="b"/>
            <a:pathLst>
              <a:path w="41910">
                <a:moveTo>
                  <a:pt x="0" y="0"/>
                </a:moveTo>
                <a:lnTo>
                  <a:pt x="41910" y="0"/>
                </a:lnTo>
              </a:path>
            </a:pathLst>
          </a:custGeom>
          <a:ln w="11430">
            <a:solidFill>
              <a:srgbClr val="000000"/>
            </a:solidFill>
          </a:ln>
        </p:spPr>
        <p:txBody>
          <a:bodyPr wrap="square" lIns="0" tIns="0" rIns="0" bIns="0" rtlCol="0"/>
          <a:lstStyle/>
          <a:p>
            <a:endParaRPr sz="1632"/>
          </a:p>
        </p:txBody>
      </p:sp>
      <p:sp>
        <p:nvSpPr>
          <p:cNvPr id="58" name="object 58"/>
          <p:cNvSpPr/>
          <p:nvPr/>
        </p:nvSpPr>
        <p:spPr>
          <a:xfrm>
            <a:off x="2187917" y="3154554"/>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59" name="object 59"/>
          <p:cNvSpPr/>
          <p:nvPr/>
        </p:nvSpPr>
        <p:spPr>
          <a:xfrm>
            <a:off x="2155673" y="3149371"/>
            <a:ext cx="38004" cy="0"/>
          </a:xfrm>
          <a:custGeom>
            <a:avLst/>
            <a:gdLst/>
            <a:ahLst/>
            <a:cxnLst/>
            <a:rect l="l" t="t" r="r" b="b"/>
            <a:pathLst>
              <a:path w="41910">
                <a:moveTo>
                  <a:pt x="0" y="0"/>
                </a:moveTo>
                <a:lnTo>
                  <a:pt x="41910" y="0"/>
                </a:lnTo>
              </a:path>
            </a:pathLst>
          </a:custGeom>
          <a:ln w="11430">
            <a:solidFill>
              <a:srgbClr val="000000"/>
            </a:solidFill>
          </a:ln>
        </p:spPr>
        <p:txBody>
          <a:bodyPr wrap="square" lIns="0" tIns="0" rIns="0" bIns="0" rtlCol="0"/>
          <a:lstStyle/>
          <a:p>
            <a:endParaRPr sz="1632"/>
          </a:p>
        </p:txBody>
      </p:sp>
      <p:sp>
        <p:nvSpPr>
          <p:cNvPr id="60" name="object 60"/>
          <p:cNvSpPr/>
          <p:nvPr/>
        </p:nvSpPr>
        <p:spPr>
          <a:xfrm>
            <a:off x="2232832" y="3272020"/>
            <a:ext cx="65643" cy="123225"/>
          </a:xfrm>
          <a:custGeom>
            <a:avLst/>
            <a:gdLst/>
            <a:ahLst/>
            <a:cxnLst/>
            <a:rect l="l" t="t" r="r" b="b"/>
            <a:pathLst>
              <a:path w="72389" h="135890">
                <a:moveTo>
                  <a:pt x="44450" y="48260"/>
                </a:moveTo>
                <a:lnTo>
                  <a:pt x="26669" y="48260"/>
                </a:lnTo>
                <a:lnTo>
                  <a:pt x="13969" y="99060"/>
                </a:lnTo>
                <a:lnTo>
                  <a:pt x="11429" y="111760"/>
                </a:lnTo>
                <a:lnTo>
                  <a:pt x="11429" y="115570"/>
                </a:lnTo>
                <a:lnTo>
                  <a:pt x="13215" y="123567"/>
                </a:lnTo>
                <a:lnTo>
                  <a:pt x="18097" y="130016"/>
                </a:lnTo>
                <a:lnTo>
                  <a:pt x="25360" y="134322"/>
                </a:lnTo>
                <a:lnTo>
                  <a:pt x="34289" y="135889"/>
                </a:lnTo>
                <a:lnTo>
                  <a:pt x="50422" y="131087"/>
                </a:lnTo>
                <a:lnTo>
                  <a:pt x="52144" y="129539"/>
                </a:lnTo>
                <a:lnTo>
                  <a:pt x="30479" y="129539"/>
                </a:lnTo>
                <a:lnTo>
                  <a:pt x="26669" y="127000"/>
                </a:lnTo>
                <a:lnTo>
                  <a:pt x="26669" y="116839"/>
                </a:lnTo>
                <a:lnTo>
                  <a:pt x="27939" y="111760"/>
                </a:lnTo>
                <a:lnTo>
                  <a:pt x="29209" y="110489"/>
                </a:lnTo>
                <a:lnTo>
                  <a:pt x="44450" y="48260"/>
                </a:lnTo>
                <a:close/>
              </a:path>
              <a:path w="72389" h="135890">
                <a:moveTo>
                  <a:pt x="72389" y="99060"/>
                </a:moveTo>
                <a:lnTo>
                  <a:pt x="66039" y="99060"/>
                </a:lnTo>
                <a:lnTo>
                  <a:pt x="64769" y="100330"/>
                </a:lnTo>
                <a:lnTo>
                  <a:pt x="63500" y="104139"/>
                </a:lnTo>
                <a:lnTo>
                  <a:pt x="58042" y="113466"/>
                </a:lnTo>
                <a:lnTo>
                  <a:pt x="51276" y="121602"/>
                </a:lnTo>
                <a:lnTo>
                  <a:pt x="43318" y="127357"/>
                </a:lnTo>
                <a:lnTo>
                  <a:pt x="34289" y="129539"/>
                </a:lnTo>
                <a:lnTo>
                  <a:pt x="52144" y="129539"/>
                </a:lnTo>
                <a:lnTo>
                  <a:pt x="62388" y="120332"/>
                </a:lnTo>
                <a:lnTo>
                  <a:pt x="69830" y="109100"/>
                </a:lnTo>
                <a:lnTo>
                  <a:pt x="72389" y="102870"/>
                </a:lnTo>
                <a:lnTo>
                  <a:pt x="72389" y="99060"/>
                </a:lnTo>
                <a:close/>
              </a:path>
              <a:path w="72389" h="135890">
                <a:moveTo>
                  <a:pt x="72389" y="40639"/>
                </a:moveTo>
                <a:lnTo>
                  <a:pt x="0" y="40639"/>
                </a:lnTo>
                <a:lnTo>
                  <a:pt x="0" y="48260"/>
                </a:lnTo>
                <a:lnTo>
                  <a:pt x="72389" y="48260"/>
                </a:lnTo>
                <a:lnTo>
                  <a:pt x="72389" y="40639"/>
                </a:lnTo>
                <a:close/>
              </a:path>
              <a:path w="72389" h="135890">
                <a:moveTo>
                  <a:pt x="52069" y="0"/>
                </a:moveTo>
                <a:lnTo>
                  <a:pt x="41909" y="0"/>
                </a:lnTo>
                <a:lnTo>
                  <a:pt x="39369" y="2539"/>
                </a:lnTo>
                <a:lnTo>
                  <a:pt x="36829" y="8889"/>
                </a:lnTo>
                <a:lnTo>
                  <a:pt x="36353" y="10814"/>
                </a:lnTo>
                <a:lnTo>
                  <a:pt x="33972" y="20855"/>
                </a:lnTo>
                <a:lnTo>
                  <a:pt x="29209" y="40639"/>
                </a:lnTo>
                <a:lnTo>
                  <a:pt x="45719" y="40639"/>
                </a:lnTo>
                <a:lnTo>
                  <a:pt x="53339" y="8889"/>
                </a:lnTo>
                <a:lnTo>
                  <a:pt x="54609" y="7620"/>
                </a:lnTo>
                <a:lnTo>
                  <a:pt x="54609" y="2539"/>
                </a:lnTo>
                <a:lnTo>
                  <a:pt x="52069" y="0"/>
                </a:lnTo>
                <a:close/>
              </a:path>
            </a:pathLst>
          </a:custGeom>
          <a:solidFill>
            <a:srgbClr val="000000"/>
          </a:solidFill>
        </p:spPr>
        <p:txBody>
          <a:bodyPr wrap="square" lIns="0" tIns="0" rIns="0" bIns="0" rtlCol="0"/>
          <a:lstStyle/>
          <a:p>
            <a:endParaRPr sz="1632"/>
          </a:p>
        </p:txBody>
      </p:sp>
      <p:sp>
        <p:nvSpPr>
          <p:cNvPr id="61" name="object 61"/>
          <p:cNvSpPr/>
          <p:nvPr/>
        </p:nvSpPr>
        <p:spPr>
          <a:xfrm>
            <a:off x="2392909" y="3349180"/>
            <a:ext cx="0" cy="65643"/>
          </a:xfrm>
          <a:custGeom>
            <a:avLst/>
            <a:gdLst/>
            <a:ahLst/>
            <a:cxnLst/>
            <a:rect l="l" t="t" r="r" b="b"/>
            <a:pathLst>
              <a:path h="72389">
                <a:moveTo>
                  <a:pt x="0" y="0"/>
                </a:moveTo>
                <a:lnTo>
                  <a:pt x="0" y="72390"/>
                </a:lnTo>
              </a:path>
            </a:pathLst>
          </a:custGeom>
          <a:ln w="10159">
            <a:solidFill>
              <a:srgbClr val="000000"/>
            </a:solidFill>
          </a:ln>
        </p:spPr>
        <p:txBody>
          <a:bodyPr wrap="square" lIns="0" tIns="0" rIns="0" bIns="0" rtlCol="0"/>
          <a:lstStyle/>
          <a:p>
            <a:endParaRPr sz="1632"/>
          </a:p>
        </p:txBody>
      </p:sp>
      <p:sp>
        <p:nvSpPr>
          <p:cNvPr id="62" name="object 62"/>
          <p:cNvSpPr/>
          <p:nvPr/>
        </p:nvSpPr>
        <p:spPr>
          <a:xfrm>
            <a:off x="2321508" y="3343997"/>
            <a:ext cx="142803" cy="0"/>
          </a:xfrm>
          <a:custGeom>
            <a:avLst/>
            <a:gdLst/>
            <a:ahLst/>
            <a:cxnLst/>
            <a:rect l="l" t="t" r="r" b="b"/>
            <a:pathLst>
              <a:path w="157480">
                <a:moveTo>
                  <a:pt x="0" y="0"/>
                </a:moveTo>
                <a:lnTo>
                  <a:pt x="157480" y="0"/>
                </a:lnTo>
              </a:path>
            </a:pathLst>
          </a:custGeom>
          <a:ln w="11429">
            <a:solidFill>
              <a:srgbClr val="000000"/>
            </a:solidFill>
          </a:ln>
        </p:spPr>
        <p:txBody>
          <a:bodyPr wrap="square" lIns="0" tIns="0" rIns="0" bIns="0" rtlCol="0"/>
          <a:lstStyle/>
          <a:p>
            <a:endParaRPr sz="1632"/>
          </a:p>
        </p:txBody>
      </p:sp>
      <p:sp>
        <p:nvSpPr>
          <p:cNvPr id="63" name="object 63"/>
          <p:cNvSpPr/>
          <p:nvPr/>
        </p:nvSpPr>
        <p:spPr>
          <a:xfrm>
            <a:off x="2392909" y="3272020"/>
            <a:ext cx="0" cy="66795"/>
          </a:xfrm>
          <a:custGeom>
            <a:avLst/>
            <a:gdLst/>
            <a:ahLst/>
            <a:cxnLst/>
            <a:rect l="l" t="t" r="r" b="b"/>
            <a:pathLst>
              <a:path h="73659">
                <a:moveTo>
                  <a:pt x="0" y="0"/>
                </a:moveTo>
                <a:lnTo>
                  <a:pt x="0" y="73660"/>
                </a:lnTo>
              </a:path>
            </a:pathLst>
          </a:custGeom>
          <a:ln w="10159">
            <a:solidFill>
              <a:srgbClr val="000000"/>
            </a:solidFill>
          </a:ln>
        </p:spPr>
        <p:txBody>
          <a:bodyPr wrap="square" lIns="0" tIns="0" rIns="0" bIns="0" rtlCol="0"/>
          <a:lstStyle/>
          <a:p>
            <a:endParaRPr sz="1632"/>
          </a:p>
        </p:txBody>
      </p:sp>
      <p:sp>
        <p:nvSpPr>
          <p:cNvPr id="64" name="object 64"/>
          <p:cNvSpPr/>
          <p:nvPr/>
        </p:nvSpPr>
        <p:spPr>
          <a:xfrm>
            <a:off x="2488496" y="3254745"/>
            <a:ext cx="157774" cy="138196"/>
          </a:xfrm>
          <a:custGeom>
            <a:avLst/>
            <a:gdLst/>
            <a:ahLst/>
            <a:cxnLst/>
            <a:rect l="l" t="t" r="r" b="b"/>
            <a:pathLst>
              <a:path w="173989" h="152400">
                <a:moveTo>
                  <a:pt x="91439" y="0"/>
                </a:moveTo>
                <a:lnTo>
                  <a:pt x="81280" y="0"/>
                </a:lnTo>
                <a:lnTo>
                  <a:pt x="80010" y="3810"/>
                </a:lnTo>
                <a:lnTo>
                  <a:pt x="1269" y="146050"/>
                </a:lnTo>
                <a:lnTo>
                  <a:pt x="0" y="148589"/>
                </a:lnTo>
                <a:lnTo>
                  <a:pt x="0" y="152400"/>
                </a:lnTo>
                <a:lnTo>
                  <a:pt x="173989" y="152400"/>
                </a:lnTo>
                <a:lnTo>
                  <a:pt x="173989" y="148589"/>
                </a:lnTo>
                <a:lnTo>
                  <a:pt x="172719" y="146050"/>
                </a:lnTo>
                <a:lnTo>
                  <a:pt x="166335" y="134620"/>
                </a:lnTo>
                <a:lnTo>
                  <a:pt x="16510" y="134620"/>
                </a:lnTo>
                <a:lnTo>
                  <a:pt x="78739" y="20320"/>
                </a:lnTo>
                <a:lnTo>
                  <a:pt x="102492" y="20320"/>
                </a:lnTo>
                <a:lnTo>
                  <a:pt x="93980" y="5080"/>
                </a:lnTo>
                <a:lnTo>
                  <a:pt x="91439" y="0"/>
                </a:lnTo>
                <a:close/>
              </a:path>
              <a:path w="173989" h="152400">
                <a:moveTo>
                  <a:pt x="102492" y="20320"/>
                </a:moveTo>
                <a:lnTo>
                  <a:pt x="78739" y="20320"/>
                </a:lnTo>
                <a:lnTo>
                  <a:pt x="142239" y="134620"/>
                </a:lnTo>
                <a:lnTo>
                  <a:pt x="166335" y="134620"/>
                </a:lnTo>
                <a:lnTo>
                  <a:pt x="102492" y="20320"/>
                </a:lnTo>
                <a:close/>
              </a:path>
            </a:pathLst>
          </a:custGeom>
          <a:solidFill>
            <a:srgbClr val="000000"/>
          </a:solidFill>
        </p:spPr>
        <p:txBody>
          <a:bodyPr wrap="square" lIns="0" tIns="0" rIns="0" bIns="0" rtlCol="0"/>
          <a:lstStyle/>
          <a:p>
            <a:endParaRPr sz="1632"/>
          </a:p>
        </p:txBody>
      </p:sp>
      <p:sp>
        <p:nvSpPr>
          <p:cNvPr id="65" name="object 65"/>
          <p:cNvSpPr/>
          <p:nvPr/>
        </p:nvSpPr>
        <p:spPr>
          <a:xfrm>
            <a:off x="2664696" y="3272020"/>
            <a:ext cx="65643" cy="123225"/>
          </a:xfrm>
          <a:custGeom>
            <a:avLst/>
            <a:gdLst/>
            <a:ahLst/>
            <a:cxnLst/>
            <a:rect l="l" t="t" r="r" b="b"/>
            <a:pathLst>
              <a:path w="72389" h="135890">
                <a:moveTo>
                  <a:pt x="43179" y="48260"/>
                </a:moveTo>
                <a:lnTo>
                  <a:pt x="26669" y="48260"/>
                </a:lnTo>
                <a:lnTo>
                  <a:pt x="13969" y="99060"/>
                </a:lnTo>
                <a:lnTo>
                  <a:pt x="11429" y="111760"/>
                </a:lnTo>
                <a:lnTo>
                  <a:pt x="11429" y="115570"/>
                </a:lnTo>
                <a:lnTo>
                  <a:pt x="13215" y="123567"/>
                </a:lnTo>
                <a:lnTo>
                  <a:pt x="18097" y="130016"/>
                </a:lnTo>
                <a:lnTo>
                  <a:pt x="25360" y="134322"/>
                </a:lnTo>
                <a:lnTo>
                  <a:pt x="34289" y="135889"/>
                </a:lnTo>
                <a:lnTo>
                  <a:pt x="50224" y="131087"/>
                </a:lnTo>
                <a:lnTo>
                  <a:pt x="51883" y="129539"/>
                </a:lnTo>
                <a:lnTo>
                  <a:pt x="30479" y="129539"/>
                </a:lnTo>
                <a:lnTo>
                  <a:pt x="26669" y="127000"/>
                </a:lnTo>
                <a:lnTo>
                  <a:pt x="26669" y="116839"/>
                </a:lnTo>
                <a:lnTo>
                  <a:pt x="27939" y="111760"/>
                </a:lnTo>
                <a:lnTo>
                  <a:pt x="27939" y="110489"/>
                </a:lnTo>
                <a:lnTo>
                  <a:pt x="43179" y="48260"/>
                </a:lnTo>
                <a:close/>
              </a:path>
              <a:path w="72389" h="135890">
                <a:moveTo>
                  <a:pt x="71119" y="99060"/>
                </a:moveTo>
                <a:lnTo>
                  <a:pt x="64769" y="99060"/>
                </a:lnTo>
                <a:lnTo>
                  <a:pt x="64769" y="100330"/>
                </a:lnTo>
                <a:lnTo>
                  <a:pt x="62229" y="104139"/>
                </a:lnTo>
                <a:lnTo>
                  <a:pt x="57507" y="113466"/>
                </a:lnTo>
                <a:lnTo>
                  <a:pt x="51117" y="121602"/>
                </a:lnTo>
                <a:lnTo>
                  <a:pt x="43299" y="127357"/>
                </a:lnTo>
                <a:lnTo>
                  <a:pt x="34289" y="129539"/>
                </a:lnTo>
                <a:lnTo>
                  <a:pt x="51883" y="129539"/>
                </a:lnTo>
                <a:lnTo>
                  <a:pt x="61753" y="120332"/>
                </a:lnTo>
                <a:lnTo>
                  <a:pt x="68758" y="109100"/>
                </a:lnTo>
                <a:lnTo>
                  <a:pt x="71119" y="102870"/>
                </a:lnTo>
                <a:lnTo>
                  <a:pt x="71119" y="99060"/>
                </a:lnTo>
                <a:close/>
              </a:path>
              <a:path w="72389" h="135890">
                <a:moveTo>
                  <a:pt x="72389" y="40639"/>
                </a:moveTo>
                <a:lnTo>
                  <a:pt x="0" y="40639"/>
                </a:lnTo>
                <a:lnTo>
                  <a:pt x="0" y="48260"/>
                </a:lnTo>
                <a:lnTo>
                  <a:pt x="72389" y="48260"/>
                </a:lnTo>
                <a:lnTo>
                  <a:pt x="72389" y="40639"/>
                </a:lnTo>
                <a:close/>
              </a:path>
              <a:path w="72389" h="135890">
                <a:moveTo>
                  <a:pt x="52069" y="0"/>
                </a:moveTo>
                <a:lnTo>
                  <a:pt x="40639" y="0"/>
                </a:lnTo>
                <a:lnTo>
                  <a:pt x="39369" y="2539"/>
                </a:lnTo>
                <a:lnTo>
                  <a:pt x="36829" y="8889"/>
                </a:lnTo>
                <a:lnTo>
                  <a:pt x="36333" y="10814"/>
                </a:lnTo>
                <a:lnTo>
                  <a:pt x="35718" y="12858"/>
                </a:lnTo>
                <a:lnTo>
                  <a:pt x="33436" y="20855"/>
                </a:lnTo>
                <a:lnTo>
                  <a:pt x="27939" y="40639"/>
                </a:lnTo>
                <a:lnTo>
                  <a:pt x="45719" y="40639"/>
                </a:lnTo>
                <a:lnTo>
                  <a:pt x="53339" y="8889"/>
                </a:lnTo>
                <a:lnTo>
                  <a:pt x="54609" y="7620"/>
                </a:lnTo>
                <a:lnTo>
                  <a:pt x="54609" y="2539"/>
                </a:lnTo>
                <a:lnTo>
                  <a:pt x="52069" y="0"/>
                </a:lnTo>
                <a:close/>
              </a:path>
            </a:pathLst>
          </a:custGeom>
          <a:solidFill>
            <a:srgbClr val="000000"/>
          </a:solidFill>
        </p:spPr>
        <p:txBody>
          <a:bodyPr wrap="square" lIns="0" tIns="0" rIns="0" bIns="0" rtlCol="0"/>
          <a:lstStyle/>
          <a:p>
            <a:endParaRPr sz="1632"/>
          </a:p>
        </p:txBody>
      </p:sp>
      <p:sp>
        <p:nvSpPr>
          <p:cNvPr id="66" name="object 66"/>
          <p:cNvSpPr/>
          <p:nvPr/>
        </p:nvSpPr>
        <p:spPr>
          <a:xfrm>
            <a:off x="2839745" y="3282384"/>
            <a:ext cx="168139" cy="0"/>
          </a:xfrm>
          <a:custGeom>
            <a:avLst/>
            <a:gdLst/>
            <a:ahLst/>
            <a:cxnLst/>
            <a:rect l="l" t="t" r="r" b="b"/>
            <a:pathLst>
              <a:path w="185420">
                <a:moveTo>
                  <a:pt x="0" y="0"/>
                </a:moveTo>
                <a:lnTo>
                  <a:pt x="185420" y="0"/>
                </a:lnTo>
              </a:path>
            </a:pathLst>
          </a:custGeom>
          <a:ln w="12700">
            <a:solidFill>
              <a:srgbClr val="000000"/>
            </a:solidFill>
          </a:ln>
        </p:spPr>
        <p:txBody>
          <a:bodyPr wrap="square" lIns="0" tIns="0" rIns="0" bIns="0" rtlCol="0"/>
          <a:lstStyle/>
          <a:p>
            <a:endParaRPr sz="1632"/>
          </a:p>
        </p:txBody>
      </p:sp>
      <p:sp>
        <p:nvSpPr>
          <p:cNvPr id="67" name="object 67"/>
          <p:cNvSpPr/>
          <p:nvPr/>
        </p:nvSpPr>
        <p:spPr>
          <a:xfrm>
            <a:off x="3123048" y="3414248"/>
            <a:ext cx="39156" cy="0"/>
          </a:xfrm>
          <a:custGeom>
            <a:avLst/>
            <a:gdLst/>
            <a:ahLst/>
            <a:cxnLst/>
            <a:rect l="l" t="t" r="r" b="b"/>
            <a:pathLst>
              <a:path w="43179">
                <a:moveTo>
                  <a:pt x="0" y="0"/>
                </a:moveTo>
                <a:lnTo>
                  <a:pt x="43179" y="0"/>
                </a:lnTo>
              </a:path>
            </a:pathLst>
          </a:custGeom>
          <a:ln w="11430">
            <a:solidFill>
              <a:srgbClr val="000000"/>
            </a:solidFill>
          </a:ln>
        </p:spPr>
        <p:txBody>
          <a:bodyPr wrap="square" lIns="0" tIns="0" rIns="0" bIns="0" rtlCol="0"/>
          <a:lstStyle/>
          <a:p>
            <a:endParaRPr sz="1632"/>
          </a:p>
        </p:txBody>
      </p:sp>
      <p:sp>
        <p:nvSpPr>
          <p:cNvPr id="68" name="object 68"/>
          <p:cNvSpPr/>
          <p:nvPr/>
        </p:nvSpPr>
        <p:spPr>
          <a:xfrm>
            <a:off x="3128806" y="3154554"/>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69" name="object 69"/>
          <p:cNvSpPr/>
          <p:nvPr/>
        </p:nvSpPr>
        <p:spPr>
          <a:xfrm>
            <a:off x="3123048" y="3149371"/>
            <a:ext cx="39156" cy="0"/>
          </a:xfrm>
          <a:custGeom>
            <a:avLst/>
            <a:gdLst/>
            <a:ahLst/>
            <a:cxnLst/>
            <a:rect l="l" t="t" r="r" b="b"/>
            <a:pathLst>
              <a:path w="43179">
                <a:moveTo>
                  <a:pt x="0" y="0"/>
                </a:moveTo>
                <a:lnTo>
                  <a:pt x="43179" y="0"/>
                </a:lnTo>
              </a:path>
            </a:pathLst>
          </a:custGeom>
          <a:ln w="11430">
            <a:solidFill>
              <a:srgbClr val="000000"/>
            </a:solidFill>
          </a:ln>
        </p:spPr>
        <p:txBody>
          <a:bodyPr wrap="square" lIns="0" tIns="0" rIns="0" bIns="0" rtlCol="0"/>
          <a:lstStyle/>
          <a:p>
            <a:endParaRPr sz="1632"/>
          </a:p>
        </p:txBody>
      </p:sp>
      <p:sp>
        <p:nvSpPr>
          <p:cNvPr id="70" name="object 70"/>
          <p:cNvSpPr/>
          <p:nvPr/>
        </p:nvSpPr>
        <p:spPr>
          <a:xfrm>
            <a:off x="3176023" y="3228259"/>
            <a:ext cx="137045" cy="125528"/>
          </a:xfrm>
          <a:custGeom>
            <a:avLst/>
            <a:gdLst/>
            <a:ahLst/>
            <a:cxnLst/>
            <a:rect l="l" t="t" r="r" b="b"/>
            <a:pathLst>
              <a:path w="151129" h="138430">
                <a:moveTo>
                  <a:pt x="21589" y="100330"/>
                </a:moveTo>
                <a:lnTo>
                  <a:pt x="7620" y="100330"/>
                </a:lnTo>
                <a:lnTo>
                  <a:pt x="0" y="109220"/>
                </a:lnTo>
                <a:lnTo>
                  <a:pt x="0" y="118110"/>
                </a:lnTo>
                <a:lnTo>
                  <a:pt x="2579" y="127178"/>
                </a:lnTo>
                <a:lnTo>
                  <a:pt x="9207" y="133508"/>
                </a:lnTo>
                <a:lnTo>
                  <a:pt x="18216" y="137219"/>
                </a:lnTo>
                <a:lnTo>
                  <a:pt x="27939" y="138430"/>
                </a:lnTo>
                <a:lnTo>
                  <a:pt x="41473" y="135036"/>
                </a:lnTo>
                <a:lnTo>
                  <a:pt x="45369" y="132080"/>
                </a:lnTo>
                <a:lnTo>
                  <a:pt x="19050" y="132080"/>
                </a:lnTo>
                <a:lnTo>
                  <a:pt x="12700" y="128270"/>
                </a:lnTo>
                <a:lnTo>
                  <a:pt x="21589" y="125730"/>
                </a:lnTo>
                <a:lnTo>
                  <a:pt x="27939" y="120650"/>
                </a:lnTo>
                <a:lnTo>
                  <a:pt x="27939" y="102870"/>
                </a:lnTo>
                <a:lnTo>
                  <a:pt x="21589" y="100330"/>
                </a:lnTo>
                <a:close/>
              </a:path>
              <a:path w="151129" h="138430">
                <a:moveTo>
                  <a:pt x="77875" y="115570"/>
                </a:moveTo>
                <a:lnTo>
                  <a:pt x="59689" y="115570"/>
                </a:lnTo>
                <a:lnTo>
                  <a:pt x="64512" y="123428"/>
                </a:lnTo>
                <a:lnTo>
                  <a:pt x="71596" y="130810"/>
                </a:lnTo>
                <a:lnTo>
                  <a:pt x="81299" y="136286"/>
                </a:lnTo>
                <a:lnTo>
                  <a:pt x="93980" y="138430"/>
                </a:lnTo>
                <a:lnTo>
                  <a:pt x="114379" y="132159"/>
                </a:lnTo>
                <a:lnTo>
                  <a:pt x="93980" y="132080"/>
                </a:lnTo>
                <a:lnTo>
                  <a:pt x="86042" y="130333"/>
                </a:lnTo>
                <a:lnTo>
                  <a:pt x="80962" y="125730"/>
                </a:lnTo>
                <a:lnTo>
                  <a:pt x="78263" y="119221"/>
                </a:lnTo>
                <a:lnTo>
                  <a:pt x="77875" y="115570"/>
                </a:lnTo>
                <a:close/>
              </a:path>
              <a:path w="151129" h="138430">
                <a:moveTo>
                  <a:pt x="79259" y="7620"/>
                </a:moveTo>
                <a:lnTo>
                  <a:pt x="63500" y="7620"/>
                </a:lnTo>
                <a:lnTo>
                  <a:pt x="73660" y="10160"/>
                </a:lnTo>
                <a:lnTo>
                  <a:pt x="73582" y="27443"/>
                </a:lnTo>
                <a:lnTo>
                  <a:pt x="64551" y="72032"/>
                </a:lnTo>
                <a:lnTo>
                  <a:pt x="52962" y="113327"/>
                </a:lnTo>
                <a:lnTo>
                  <a:pt x="29210" y="132080"/>
                </a:lnTo>
                <a:lnTo>
                  <a:pt x="45369" y="132080"/>
                </a:lnTo>
                <a:lnTo>
                  <a:pt x="51435" y="127476"/>
                </a:lnTo>
                <a:lnTo>
                  <a:pt x="57586" y="119677"/>
                </a:lnTo>
                <a:lnTo>
                  <a:pt x="59689" y="115570"/>
                </a:lnTo>
                <a:lnTo>
                  <a:pt x="77875" y="115570"/>
                </a:lnTo>
                <a:lnTo>
                  <a:pt x="77470" y="111760"/>
                </a:lnTo>
                <a:lnTo>
                  <a:pt x="77727" y="106342"/>
                </a:lnTo>
                <a:lnTo>
                  <a:pt x="78581" y="100806"/>
                </a:lnTo>
                <a:lnTo>
                  <a:pt x="80148" y="94079"/>
                </a:lnTo>
                <a:lnTo>
                  <a:pt x="82550" y="85090"/>
                </a:lnTo>
                <a:lnTo>
                  <a:pt x="94972" y="33873"/>
                </a:lnTo>
                <a:lnTo>
                  <a:pt x="99393" y="24130"/>
                </a:lnTo>
                <a:lnTo>
                  <a:pt x="91439" y="24130"/>
                </a:lnTo>
                <a:lnTo>
                  <a:pt x="84316" y="11787"/>
                </a:lnTo>
                <a:lnTo>
                  <a:pt x="79259" y="7620"/>
                </a:lnTo>
                <a:close/>
              </a:path>
              <a:path w="151129" h="138430">
                <a:moveTo>
                  <a:pt x="142239" y="88900"/>
                </a:moveTo>
                <a:lnTo>
                  <a:pt x="135889" y="88900"/>
                </a:lnTo>
                <a:lnTo>
                  <a:pt x="134620" y="90170"/>
                </a:lnTo>
                <a:lnTo>
                  <a:pt x="134620" y="91440"/>
                </a:lnTo>
                <a:lnTo>
                  <a:pt x="125412" y="111720"/>
                </a:lnTo>
                <a:lnTo>
                  <a:pt x="114300" y="124142"/>
                </a:lnTo>
                <a:lnTo>
                  <a:pt x="103187" y="130373"/>
                </a:lnTo>
                <a:lnTo>
                  <a:pt x="93980" y="132080"/>
                </a:lnTo>
                <a:lnTo>
                  <a:pt x="114463" y="132080"/>
                </a:lnTo>
                <a:lnTo>
                  <a:pt x="129539" y="117792"/>
                </a:lnTo>
                <a:lnTo>
                  <a:pt x="138985" y="101996"/>
                </a:lnTo>
                <a:lnTo>
                  <a:pt x="142239" y="91440"/>
                </a:lnTo>
                <a:lnTo>
                  <a:pt x="142239" y="88900"/>
                </a:lnTo>
                <a:close/>
              </a:path>
              <a:path w="151129" h="138430">
                <a:moveTo>
                  <a:pt x="58420" y="0"/>
                </a:moveTo>
                <a:lnTo>
                  <a:pt x="36750" y="6270"/>
                </a:lnTo>
                <a:lnTo>
                  <a:pt x="21272" y="20637"/>
                </a:lnTo>
                <a:lnTo>
                  <a:pt x="11985" y="36433"/>
                </a:lnTo>
                <a:lnTo>
                  <a:pt x="8889" y="46990"/>
                </a:lnTo>
                <a:lnTo>
                  <a:pt x="8889" y="50800"/>
                </a:lnTo>
                <a:lnTo>
                  <a:pt x="15239" y="50800"/>
                </a:lnTo>
                <a:lnTo>
                  <a:pt x="16510" y="49530"/>
                </a:lnTo>
                <a:lnTo>
                  <a:pt x="16510" y="46990"/>
                </a:lnTo>
                <a:lnTo>
                  <a:pt x="25717" y="27443"/>
                </a:lnTo>
                <a:lnTo>
                  <a:pt x="36830" y="15398"/>
                </a:lnTo>
                <a:lnTo>
                  <a:pt x="47942" y="9306"/>
                </a:lnTo>
                <a:lnTo>
                  <a:pt x="57150" y="7620"/>
                </a:lnTo>
                <a:lnTo>
                  <a:pt x="79259" y="7620"/>
                </a:lnTo>
                <a:lnTo>
                  <a:pt x="75406" y="4445"/>
                </a:lnTo>
                <a:lnTo>
                  <a:pt x="66258" y="912"/>
                </a:lnTo>
                <a:lnTo>
                  <a:pt x="58420" y="0"/>
                </a:lnTo>
                <a:close/>
              </a:path>
              <a:path w="151129" h="138430">
                <a:moveTo>
                  <a:pt x="144627" y="7620"/>
                </a:moveTo>
                <a:lnTo>
                  <a:pt x="132080" y="7620"/>
                </a:lnTo>
                <a:lnTo>
                  <a:pt x="137160" y="10160"/>
                </a:lnTo>
                <a:lnTo>
                  <a:pt x="129539" y="12700"/>
                </a:lnTo>
                <a:lnTo>
                  <a:pt x="124460" y="20320"/>
                </a:lnTo>
                <a:lnTo>
                  <a:pt x="124460" y="31750"/>
                </a:lnTo>
                <a:lnTo>
                  <a:pt x="127000" y="38100"/>
                </a:lnTo>
                <a:lnTo>
                  <a:pt x="142239" y="38100"/>
                </a:lnTo>
                <a:lnTo>
                  <a:pt x="151130" y="31750"/>
                </a:lnTo>
                <a:lnTo>
                  <a:pt x="151130" y="20320"/>
                </a:lnTo>
                <a:lnTo>
                  <a:pt x="148193" y="10715"/>
                </a:lnTo>
                <a:lnTo>
                  <a:pt x="144627" y="7620"/>
                </a:lnTo>
                <a:close/>
              </a:path>
              <a:path w="151129" h="138430">
                <a:moveTo>
                  <a:pt x="123189" y="0"/>
                </a:moveTo>
                <a:lnTo>
                  <a:pt x="111085" y="2698"/>
                </a:lnTo>
                <a:lnTo>
                  <a:pt x="101600" y="9207"/>
                </a:lnTo>
                <a:lnTo>
                  <a:pt x="94972" y="17144"/>
                </a:lnTo>
                <a:lnTo>
                  <a:pt x="91439" y="24130"/>
                </a:lnTo>
                <a:lnTo>
                  <a:pt x="99393" y="24130"/>
                </a:lnTo>
                <a:lnTo>
                  <a:pt x="100330" y="22066"/>
                </a:lnTo>
                <a:lnTo>
                  <a:pt x="109497" y="11926"/>
                </a:lnTo>
                <a:lnTo>
                  <a:pt x="123189" y="7620"/>
                </a:lnTo>
                <a:lnTo>
                  <a:pt x="144627" y="7620"/>
                </a:lnTo>
                <a:lnTo>
                  <a:pt x="140970" y="4445"/>
                </a:lnTo>
                <a:lnTo>
                  <a:pt x="131841" y="1031"/>
                </a:lnTo>
                <a:lnTo>
                  <a:pt x="123189" y="0"/>
                </a:lnTo>
                <a:close/>
              </a:path>
            </a:pathLst>
          </a:custGeom>
          <a:solidFill>
            <a:srgbClr val="000000"/>
          </a:solidFill>
        </p:spPr>
        <p:txBody>
          <a:bodyPr wrap="square" lIns="0" tIns="0" rIns="0" bIns="0" rtlCol="0"/>
          <a:lstStyle/>
          <a:p>
            <a:endParaRPr sz="1632"/>
          </a:p>
        </p:txBody>
      </p:sp>
      <p:sp>
        <p:nvSpPr>
          <p:cNvPr id="71" name="object 71"/>
          <p:cNvSpPr/>
          <p:nvPr/>
        </p:nvSpPr>
        <p:spPr>
          <a:xfrm>
            <a:off x="3329191" y="3414248"/>
            <a:ext cx="39156" cy="0"/>
          </a:xfrm>
          <a:custGeom>
            <a:avLst/>
            <a:gdLst/>
            <a:ahLst/>
            <a:cxnLst/>
            <a:rect l="l" t="t" r="r" b="b"/>
            <a:pathLst>
              <a:path w="43179">
                <a:moveTo>
                  <a:pt x="0" y="0"/>
                </a:moveTo>
                <a:lnTo>
                  <a:pt x="43179" y="0"/>
                </a:lnTo>
              </a:path>
            </a:pathLst>
          </a:custGeom>
          <a:ln w="11430">
            <a:solidFill>
              <a:srgbClr val="000000"/>
            </a:solidFill>
          </a:ln>
        </p:spPr>
        <p:txBody>
          <a:bodyPr wrap="square" lIns="0" tIns="0" rIns="0" bIns="0" rtlCol="0"/>
          <a:lstStyle/>
          <a:p>
            <a:endParaRPr sz="1632"/>
          </a:p>
        </p:txBody>
      </p:sp>
      <p:sp>
        <p:nvSpPr>
          <p:cNvPr id="72" name="object 72"/>
          <p:cNvSpPr/>
          <p:nvPr/>
        </p:nvSpPr>
        <p:spPr>
          <a:xfrm>
            <a:off x="3362587" y="3154554"/>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73" name="object 73"/>
          <p:cNvSpPr/>
          <p:nvPr/>
        </p:nvSpPr>
        <p:spPr>
          <a:xfrm>
            <a:off x="3329191" y="3149371"/>
            <a:ext cx="39156" cy="0"/>
          </a:xfrm>
          <a:custGeom>
            <a:avLst/>
            <a:gdLst/>
            <a:ahLst/>
            <a:cxnLst/>
            <a:rect l="l" t="t" r="r" b="b"/>
            <a:pathLst>
              <a:path w="43179">
                <a:moveTo>
                  <a:pt x="0" y="0"/>
                </a:moveTo>
                <a:lnTo>
                  <a:pt x="43179" y="0"/>
                </a:lnTo>
              </a:path>
            </a:pathLst>
          </a:custGeom>
          <a:ln w="11430">
            <a:solidFill>
              <a:srgbClr val="000000"/>
            </a:solidFill>
          </a:ln>
        </p:spPr>
        <p:txBody>
          <a:bodyPr wrap="square" lIns="0" tIns="0" rIns="0" bIns="0" rtlCol="0"/>
          <a:lstStyle/>
          <a:p>
            <a:endParaRPr sz="1632"/>
          </a:p>
        </p:txBody>
      </p:sp>
      <p:sp>
        <p:nvSpPr>
          <p:cNvPr id="74" name="object 74"/>
          <p:cNvSpPr/>
          <p:nvPr/>
        </p:nvSpPr>
        <p:spPr>
          <a:xfrm>
            <a:off x="3407501" y="3272020"/>
            <a:ext cx="66795" cy="123225"/>
          </a:xfrm>
          <a:custGeom>
            <a:avLst/>
            <a:gdLst/>
            <a:ahLst/>
            <a:cxnLst/>
            <a:rect l="l" t="t" r="r" b="b"/>
            <a:pathLst>
              <a:path w="73660" h="135890">
                <a:moveTo>
                  <a:pt x="44450" y="48260"/>
                </a:moveTo>
                <a:lnTo>
                  <a:pt x="26669" y="48260"/>
                </a:lnTo>
                <a:lnTo>
                  <a:pt x="13969" y="99060"/>
                </a:lnTo>
                <a:lnTo>
                  <a:pt x="13969" y="105410"/>
                </a:lnTo>
                <a:lnTo>
                  <a:pt x="11429" y="111760"/>
                </a:lnTo>
                <a:lnTo>
                  <a:pt x="11429" y="115570"/>
                </a:lnTo>
                <a:lnTo>
                  <a:pt x="13215" y="123567"/>
                </a:lnTo>
                <a:lnTo>
                  <a:pt x="18097" y="130016"/>
                </a:lnTo>
                <a:lnTo>
                  <a:pt x="25360" y="134322"/>
                </a:lnTo>
                <a:lnTo>
                  <a:pt x="34289" y="135889"/>
                </a:lnTo>
                <a:lnTo>
                  <a:pt x="50422" y="131087"/>
                </a:lnTo>
                <a:lnTo>
                  <a:pt x="52144" y="129539"/>
                </a:lnTo>
                <a:lnTo>
                  <a:pt x="30479" y="129539"/>
                </a:lnTo>
                <a:lnTo>
                  <a:pt x="26669" y="127000"/>
                </a:lnTo>
                <a:lnTo>
                  <a:pt x="26669" y="116839"/>
                </a:lnTo>
                <a:lnTo>
                  <a:pt x="27939" y="111760"/>
                </a:lnTo>
                <a:lnTo>
                  <a:pt x="29210" y="110489"/>
                </a:lnTo>
                <a:lnTo>
                  <a:pt x="44450" y="48260"/>
                </a:lnTo>
                <a:close/>
              </a:path>
              <a:path w="73660" h="135890">
                <a:moveTo>
                  <a:pt x="72389" y="99060"/>
                </a:moveTo>
                <a:lnTo>
                  <a:pt x="66039" y="99060"/>
                </a:lnTo>
                <a:lnTo>
                  <a:pt x="64769" y="100330"/>
                </a:lnTo>
                <a:lnTo>
                  <a:pt x="63500" y="104139"/>
                </a:lnTo>
                <a:lnTo>
                  <a:pt x="58062" y="113466"/>
                </a:lnTo>
                <a:lnTo>
                  <a:pt x="51434" y="121602"/>
                </a:lnTo>
                <a:lnTo>
                  <a:pt x="43854" y="127357"/>
                </a:lnTo>
                <a:lnTo>
                  <a:pt x="35560" y="129539"/>
                </a:lnTo>
                <a:lnTo>
                  <a:pt x="52144" y="129539"/>
                </a:lnTo>
                <a:lnTo>
                  <a:pt x="62388" y="120332"/>
                </a:lnTo>
                <a:lnTo>
                  <a:pt x="69830" y="109100"/>
                </a:lnTo>
                <a:lnTo>
                  <a:pt x="72389" y="102870"/>
                </a:lnTo>
                <a:lnTo>
                  <a:pt x="72389" y="99060"/>
                </a:lnTo>
                <a:close/>
              </a:path>
              <a:path w="73660" h="135890">
                <a:moveTo>
                  <a:pt x="73660" y="40639"/>
                </a:moveTo>
                <a:lnTo>
                  <a:pt x="0" y="40639"/>
                </a:lnTo>
                <a:lnTo>
                  <a:pt x="0" y="48260"/>
                </a:lnTo>
                <a:lnTo>
                  <a:pt x="73660" y="48260"/>
                </a:lnTo>
                <a:lnTo>
                  <a:pt x="73660" y="40639"/>
                </a:lnTo>
                <a:close/>
              </a:path>
              <a:path w="73660" h="135890">
                <a:moveTo>
                  <a:pt x="52069" y="0"/>
                </a:moveTo>
                <a:lnTo>
                  <a:pt x="41910" y="0"/>
                </a:lnTo>
                <a:lnTo>
                  <a:pt x="39369" y="2539"/>
                </a:lnTo>
                <a:lnTo>
                  <a:pt x="38100" y="8889"/>
                </a:lnTo>
                <a:lnTo>
                  <a:pt x="36889" y="10814"/>
                </a:lnTo>
                <a:lnTo>
                  <a:pt x="36036" y="12858"/>
                </a:lnTo>
                <a:lnTo>
                  <a:pt x="33992" y="20855"/>
                </a:lnTo>
                <a:lnTo>
                  <a:pt x="29210" y="40639"/>
                </a:lnTo>
                <a:lnTo>
                  <a:pt x="45719" y="40639"/>
                </a:lnTo>
                <a:lnTo>
                  <a:pt x="54610" y="8889"/>
                </a:lnTo>
                <a:lnTo>
                  <a:pt x="54610" y="2539"/>
                </a:lnTo>
                <a:lnTo>
                  <a:pt x="52069" y="0"/>
                </a:lnTo>
                <a:close/>
              </a:path>
            </a:pathLst>
          </a:custGeom>
          <a:solidFill>
            <a:srgbClr val="000000"/>
          </a:solidFill>
        </p:spPr>
        <p:txBody>
          <a:bodyPr wrap="square" lIns="0" tIns="0" rIns="0" bIns="0" rtlCol="0"/>
          <a:lstStyle/>
          <a:p>
            <a:endParaRPr sz="1632"/>
          </a:p>
        </p:txBody>
      </p:sp>
      <p:sp>
        <p:nvSpPr>
          <p:cNvPr id="75" name="object 75"/>
          <p:cNvSpPr/>
          <p:nvPr/>
        </p:nvSpPr>
        <p:spPr>
          <a:xfrm>
            <a:off x="3513453" y="3144188"/>
            <a:ext cx="64492" cy="275241"/>
          </a:xfrm>
          <a:custGeom>
            <a:avLst/>
            <a:gdLst/>
            <a:ahLst/>
            <a:cxnLst/>
            <a:rect l="l" t="t" r="r" b="b"/>
            <a:pathLst>
              <a:path w="71120" h="303530">
                <a:moveTo>
                  <a:pt x="2539" y="0"/>
                </a:moveTo>
                <a:lnTo>
                  <a:pt x="0" y="0"/>
                </a:lnTo>
                <a:lnTo>
                  <a:pt x="0" y="3809"/>
                </a:lnTo>
                <a:lnTo>
                  <a:pt x="5079" y="10159"/>
                </a:lnTo>
                <a:lnTo>
                  <a:pt x="25479" y="36314"/>
                </a:lnTo>
                <a:lnTo>
                  <a:pt x="40639" y="68897"/>
                </a:lnTo>
                <a:lnTo>
                  <a:pt x="50085" y="107672"/>
                </a:lnTo>
                <a:lnTo>
                  <a:pt x="53339" y="152400"/>
                </a:lnTo>
                <a:lnTo>
                  <a:pt x="50958" y="191432"/>
                </a:lnTo>
                <a:lnTo>
                  <a:pt x="42862" y="229393"/>
                </a:lnTo>
                <a:lnTo>
                  <a:pt x="27622" y="264735"/>
                </a:lnTo>
                <a:lnTo>
                  <a:pt x="3810" y="295909"/>
                </a:lnTo>
                <a:lnTo>
                  <a:pt x="0" y="299719"/>
                </a:lnTo>
                <a:lnTo>
                  <a:pt x="0" y="303529"/>
                </a:lnTo>
                <a:lnTo>
                  <a:pt x="2539" y="303529"/>
                </a:lnTo>
                <a:lnTo>
                  <a:pt x="8695" y="299719"/>
                </a:lnTo>
                <a:lnTo>
                  <a:pt x="36115" y="270311"/>
                </a:lnTo>
                <a:lnTo>
                  <a:pt x="60940" y="219729"/>
                </a:lnTo>
                <a:lnTo>
                  <a:pt x="70266" y="172779"/>
                </a:lnTo>
                <a:lnTo>
                  <a:pt x="71120" y="152400"/>
                </a:lnTo>
                <a:lnTo>
                  <a:pt x="70266" y="132159"/>
                </a:lnTo>
                <a:lnTo>
                  <a:pt x="60940" y="83105"/>
                </a:lnTo>
                <a:lnTo>
                  <a:pt x="35579" y="32146"/>
                </a:lnTo>
                <a:lnTo>
                  <a:pt x="8473" y="3571"/>
                </a:lnTo>
                <a:lnTo>
                  <a:pt x="2539" y="0"/>
                </a:lnTo>
                <a:close/>
              </a:path>
            </a:pathLst>
          </a:custGeom>
          <a:solidFill>
            <a:srgbClr val="000000"/>
          </a:solidFill>
        </p:spPr>
        <p:txBody>
          <a:bodyPr wrap="square" lIns="0" tIns="0" rIns="0" bIns="0" rtlCol="0"/>
          <a:lstStyle/>
          <a:p>
            <a:endParaRPr sz="1632"/>
          </a:p>
        </p:txBody>
      </p:sp>
      <p:sp>
        <p:nvSpPr>
          <p:cNvPr id="76" name="object 76"/>
          <p:cNvSpPr/>
          <p:nvPr/>
        </p:nvSpPr>
        <p:spPr>
          <a:xfrm>
            <a:off x="3618252" y="3144188"/>
            <a:ext cx="108254" cy="275241"/>
          </a:xfrm>
          <a:custGeom>
            <a:avLst/>
            <a:gdLst/>
            <a:ahLst/>
            <a:cxnLst/>
            <a:rect l="l" t="t" r="r" b="b"/>
            <a:pathLst>
              <a:path w="119379" h="303530">
                <a:moveTo>
                  <a:pt x="116839" y="0"/>
                </a:moveTo>
                <a:lnTo>
                  <a:pt x="109219" y="0"/>
                </a:lnTo>
                <a:lnTo>
                  <a:pt x="107950" y="2539"/>
                </a:lnTo>
                <a:lnTo>
                  <a:pt x="2539" y="293369"/>
                </a:lnTo>
                <a:lnTo>
                  <a:pt x="0" y="297179"/>
                </a:lnTo>
                <a:lnTo>
                  <a:pt x="0" y="300989"/>
                </a:lnTo>
                <a:lnTo>
                  <a:pt x="2539" y="303529"/>
                </a:lnTo>
                <a:lnTo>
                  <a:pt x="11429" y="303529"/>
                </a:lnTo>
                <a:lnTo>
                  <a:pt x="11429" y="302259"/>
                </a:lnTo>
                <a:lnTo>
                  <a:pt x="13969" y="297179"/>
                </a:lnTo>
                <a:lnTo>
                  <a:pt x="118109" y="11429"/>
                </a:lnTo>
                <a:lnTo>
                  <a:pt x="119379" y="7619"/>
                </a:lnTo>
                <a:lnTo>
                  <a:pt x="119379" y="2539"/>
                </a:lnTo>
                <a:lnTo>
                  <a:pt x="116839" y="0"/>
                </a:lnTo>
                <a:close/>
              </a:path>
            </a:pathLst>
          </a:custGeom>
          <a:solidFill>
            <a:srgbClr val="000000"/>
          </a:solidFill>
        </p:spPr>
        <p:txBody>
          <a:bodyPr wrap="square" lIns="0" tIns="0" rIns="0" bIns="0" rtlCol="0"/>
          <a:lstStyle/>
          <a:p>
            <a:endParaRPr sz="1632"/>
          </a:p>
        </p:txBody>
      </p:sp>
      <p:sp>
        <p:nvSpPr>
          <p:cNvPr id="77" name="object 77"/>
          <p:cNvSpPr/>
          <p:nvPr/>
        </p:nvSpPr>
        <p:spPr>
          <a:xfrm>
            <a:off x="3754144" y="3153402"/>
            <a:ext cx="202688" cy="198082"/>
          </a:xfrm>
          <a:custGeom>
            <a:avLst/>
            <a:gdLst/>
            <a:ahLst/>
            <a:cxnLst/>
            <a:rect l="l" t="t" r="r" b="b"/>
            <a:pathLst>
              <a:path w="223520" h="218440">
                <a:moveTo>
                  <a:pt x="116840" y="0"/>
                </a:moveTo>
                <a:lnTo>
                  <a:pt x="106680" y="0"/>
                </a:lnTo>
                <a:lnTo>
                  <a:pt x="105410" y="1270"/>
                </a:lnTo>
                <a:lnTo>
                  <a:pt x="104140" y="5080"/>
                </a:lnTo>
                <a:lnTo>
                  <a:pt x="1270" y="213360"/>
                </a:lnTo>
                <a:lnTo>
                  <a:pt x="0" y="215900"/>
                </a:lnTo>
                <a:lnTo>
                  <a:pt x="0" y="218440"/>
                </a:lnTo>
                <a:lnTo>
                  <a:pt x="223520" y="218440"/>
                </a:lnTo>
                <a:lnTo>
                  <a:pt x="223520" y="213360"/>
                </a:lnTo>
                <a:lnTo>
                  <a:pt x="214630" y="195580"/>
                </a:lnTo>
                <a:lnTo>
                  <a:pt x="20320" y="195580"/>
                </a:lnTo>
                <a:lnTo>
                  <a:pt x="102870" y="30480"/>
                </a:lnTo>
                <a:lnTo>
                  <a:pt x="132080" y="30480"/>
                </a:lnTo>
                <a:lnTo>
                  <a:pt x="119380" y="5080"/>
                </a:lnTo>
                <a:lnTo>
                  <a:pt x="118110" y="1270"/>
                </a:lnTo>
                <a:lnTo>
                  <a:pt x="116840" y="0"/>
                </a:lnTo>
                <a:close/>
              </a:path>
              <a:path w="223520" h="218440">
                <a:moveTo>
                  <a:pt x="132080" y="30480"/>
                </a:moveTo>
                <a:lnTo>
                  <a:pt x="102870" y="30480"/>
                </a:lnTo>
                <a:lnTo>
                  <a:pt x="184150" y="195580"/>
                </a:lnTo>
                <a:lnTo>
                  <a:pt x="214630" y="195580"/>
                </a:lnTo>
                <a:lnTo>
                  <a:pt x="132080" y="30480"/>
                </a:lnTo>
                <a:close/>
              </a:path>
            </a:pathLst>
          </a:custGeom>
          <a:solidFill>
            <a:srgbClr val="000000"/>
          </a:solidFill>
        </p:spPr>
        <p:txBody>
          <a:bodyPr wrap="square" lIns="0" tIns="0" rIns="0" bIns="0" rtlCol="0"/>
          <a:lstStyle/>
          <a:p>
            <a:endParaRPr sz="1632"/>
          </a:p>
        </p:txBody>
      </p:sp>
      <p:sp>
        <p:nvSpPr>
          <p:cNvPr id="78" name="object 78"/>
          <p:cNvSpPr/>
          <p:nvPr/>
        </p:nvSpPr>
        <p:spPr>
          <a:xfrm>
            <a:off x="3976411" y="3178737"/>
            <a:ext cx="85221" cy="176201"/>
          </a:xfrm>
          <a:custGeom>
            <a:avLst/>
            <a:gdLst/>
            <a:ahLst/>
            <a:cxnLst/>
            <a:rect l="l" t="t" r="r" b="b"/>
            <a:pathLst>
              <a:path w="93979" h="194309">
                <a:moveTo>
                  <a:pt x="55880" y="68579"/>
                </a:moveTo>
                <a:lnTo>
                  <a:pt x="34289" y="68579"/>
                </a:lnTo>
                <a:lnTo>
                  <a:pt x="21609" y="119578"/>
                </a:lnTo>
                <a:lnTo>
                  <a:pt x="14763" y="147954"/>
                </a:lnTo>
                <a:lnTo>
                  <a:pt x="11965" y="161091"/>
                </a:lnTo>
                <a:lnTo>
                  <a:pt x="11430" y="166369"/>
                </a:lnTo>
                <a:lnTo>
                  <a:pt x="13672" y="177700"/>
                </a:lnTo>
                <a:lnTo>
                  <a:pt x="19843" y="186531"/>
                </a:lnTo>
                <a:lnTo>
                  <a:pt x="29110" y="192266"/>
                </a:lnTo>
                <a:lnTo>
                  <a:pt x="40639" y="194309"/>
                </a:lnTo>
                <a:lnTo>
                  <a:pt x="58722" y="187959"/>
                </a:lnTo>
                <a:lnTo>
                  <a:pt x="34289" y="187959"/>
                </a:lnTo>
                <a:lnTo>
                  <a:pt x="31750" y="184150"/>
                </a:lnTo>
                <a:lnTo>
                  <a:pt x="31750" y="163829"/>
                </a:lnTo>
                <a:lnTo>
                  <a:pt x="33020" y="158750"/>
                </a:lnTo>
                <a:lnTo>
                  <a:pt x="55880" y="68579"/>
                </a:lnTo>
                <a:close/>
              </a:path>
              <a:path w="93979" h="194309">
                <a:moveTo>
                  <a:pt x="88900" y="144779"/>
                </a:moveTo>
                <a:lnTo>
                  <a:pt x="81280" y="144779"/>
                </a:lnTo>
                <a:lnTo>
                  <a:pt x="81280" y="148589"/>
                </a:lnTo>
                <a:lnTo>
                  <a:pt x="70465" y="168136"/>
                </a:lnTo>
                <a:lnTo>
                  <a:pt x="59531" y="180181"/>
                </a:lnTo>
                <a:lnTo>
                  <a:pt x="49311" y="186273"/>
                </a:lnTo>
                <a:lnTo>
                  <a:pt x="40639" y="187959"/>
                </a:lnTo>
                <a:lnTo>
                  <a:pt x="58722" y="187959"/>
                </a:lnTo>
                <a:lnTo>
                  <a:pt x="61039" y="187146"/>
                </a:lnTo>
                <a:lnTo>
                  <a:pt x="76200" y="171291"/>
                </a:lnTo>
                <a:lnTo>
                  <a:pt x="85645" y="155197"/>
                </a:lnTo>
                <a:lnTo>
                  <a:pt x="88900" y="147319"/>
                </a:lnTo>
                <a:lnTo>
                  <a:pt x="88900" y="144779"/>
                </a:lnTo>
                <a:close/>
              </a:path>
              <a:path w="93979" h="194309">
                <a:moveTo>
                  <a:pt x="93980" y="59689"/>
                </a:moveTo>
                <a:lnTo>
                  <a:pt x="0" y="59689"/>
                </a:lnTo>
                <a:lnTo>
                  <a:pt x="0" y="68579"/>
                </a:lnTo>
                <a:lnTo>
                  <a:pt x="93980" y="68579"/>
                </a:lnTo>
                <a:lnTo>
                  <a:pt x="93980" y="59689"/>
                </a:lnTo>
                <a:close/>
              </a:path>
              <a:path w="93979" h="194309">
                <a:moveTo>
                  <a:pt x="67310" y="0"/>
                </a:moveTo>
                <a:lnTo>
                  <a:pt x="52070" y="0"/>
                </a:lnTo>
                <a:lnTo>
                  <a:pt x="49530" y="11429"/>
                </a:lnTo>
                <a:lnTo>
                  <a:pt x="38100" y="59689"/>
                </a:lnTo>
                <a:lnTo>
                  <a:pt x="58420" y="59689"/>
                </a:lnTo>
                <a:lnTo>
                  <a:pt x="65027" y="33714"/>
                </a:lnTo>
                <a:lnTo>
                  <a:pt x="68421" y="18573"/>
                </a:lnTo>
                <a:lnTo>
                  <a:pt x="69671" y="11291"/>
                </a:lnTo>
                <a:lnTo>
                  <a:pt x="69850" y="8889"/>
                </a:lnTo>
                <a:lnTo>
                  <a:pt x="69850" y="3809"/>
                </a:lnTo>
                <a:lnTo>
                  <a:pt x="67310" y="0"/>
                </a:lnTo>
                <a:close/>
              </a:path>
            </a:pathLst>
          </a:custGeom>
          <a:solidFill>
            <a:srgbClr val="000000"/>
          </a:solidFill>
        </p:spPr>
        <p:txBody>
          <a:bodyPr wrap="square" lIns="0" tIns="0" rIns="0" bIns="0" rtlCol="0"/>
          <a:lstStyle/>
          <a:p>
            <a:endParaRPr sz="1632"/>
          </a:p>
        </p:txBody>
      </p:sp>
      <p:sp>
        <p:nvSpPr>
          <p:cNvPr id="79" name="object 79"/>
          <p:cNvSpPr/>
          <p:nvPr/>
        </p:nvSpPr>
        <p:spPr>
          <a:xfrm>
            <a:off x="622843" y="3949183"/>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80" name="object 80"/>
          <p:cNvSpPr/>
          <p:nvPr/>
        </p:nvSpPr>
        <p:spPr>
          <a:xfrm>
            <a:off x="628602" y="3690065"/>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81" name="object 81"/>
          <p:cNvSpPr/>
          <p:nvPr/>
        </p:nvSpPr>
        <p:spPr>
          <a:xfrm>
            <a:off x="622843" y="3684307"/>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82" name="object 82"/>
          <p:cNvSpPr/>
          <p:nvPr/>
        </p:nvSpPr>
        <p:spPr>
          <a:xfrm>
            <a:off x="674667" y="3763769"/>
            <a:ext cx="138196" cy="124377"/>
          </a:xfrm>
          <a:custGeom>
            <a:avLst/>
            <a:gdLst/>
            <a:ahLst/>
            <a:cxnLst/>
            <a:rect l="l" t="t" r="r" b="b"/>
            <a:pathLst>
              <a:path w="152400" h="137160">
                <a:moveTo>
                  <a:pt x="21590" y="99060"/>
                </a:moveTo>
                <a:lnTo>
                  <a:pt x="7620" y="99060"/>
                </a:lnTo>
                <a:lnTo>
                  <a:pt x="0" y="107950"/>
                </a:lnTo>
                <a:lnTo>
                  <a:pt x="29209" y="137160"/>
                </a:lnTo>
                <a:lnTo>
                  <a:pt x="42564" y="133766"/>
                </a:lnTo>
                <a:lnTo>
                  <a:pt x="46344" y="130810"/>
                </a:lnTo>
                <a:lnTo>
                  <a:pt x="20320" y="130810"/>
                </a:lnTo>
                <a:lnTo>
                  <a:pt x="13970" y="127000"/>
                </a:lnTo>
                <a:lnTo>
                  <a:pt x="21590" y="125730"/>
                </a:lnTo>
                <a:lnTo>
                  <a:pt x="29209" y="119380"/>
                </a:lnTo>
                <a:lnTo>
                  <a:pt x="29209" y="102870"/>
                </a:lnTo>
                <a:lnTo>
                  <a:pt x="21590" y="99060"/>
                </a:lnTo>
                <a:close/>
              </a:path>
              <a:path w="152400" h="137160">
                <a:moveTo>
                  <a:pt x="77966" y="114300"/>
                </a:moveTo>
                <a:lnTo>
                  <a:pt x="60959" y="114300"/>
                </a:lnTo>
                <a:lnTo>
                  <a:pt x="65047" y="122693"/>
                </a:lnTo>
                <a:lnTo>
                  <a:pt x="71755" y="130016"/>
                </a:lnTo>
                <a:lnTo>
                  <a:pt x="81319" y="135195"/>
                </a:lnTo>
                <a:lnTo>
                  <a:pt x="93980" y="137160"/>
                </a:lnTo>
                <a:lnTo>
                  <a:pt x="114915" y="131087"/>
                </a:lnTo>
                <a:lnTo>
                  <a:pt x="115216" y="130810"/>
                </a:lnTo>
                <a:lnTo>
                  <a:pt x="93980" y="130810"/>
                </a:lnTo>
                <a:lnTo>
                  <a:pt x="86578" y="129063"/>
                </a:lnTo>
                <a:lnTo>
                  <a:pt x="81438" y="124460"/>
                </a:lnTo>
                <a:lnTo>
                  <a:pt x="78442" y="117951"/>
                </a:lnTo>
                <a:lnTo>
                  <a:pt x="77966" y="114300"/>
                </a:lnTo>
                <a:close/>
              </a:path>
              <a:path w="152400" h="137160">
                <a:moveTo>
                  <a:pt x="78683" y="6350"/>
                </a:moveTo>
                <a:lnTo>
                  <a:pt x="58420" y="6350"/>
                </a:lnTo>
                <a:lnTo>
                  <a:pt x="63678" y="7024"/>
                </a:lnTo>
                <a:lnTo>
                  <a:pt x="69056" y="9842"/>
                </a:lnTo>
                <a:lnTo>
                  <a:pt x="73243" y="15994"/>
                </a:lnTo>
                <a:lnTo>
                  <a:pt x="74930" y="26670"/>
                </a:lnTo>
                <a:lnTo>
                  <a:pt x="73957" y="35659"/>
                </a:lnTo>
                <a:lnTo>
                  <a:pt x="58420" y="99060"/>
                </a:lnTo>
                <a:lnTo>
                  <a:pt x="29209" y="130810"/>
                </a:lnTo>
                <a:lnTo>
                  <a:pt x="46344" y="130810"/>
                </a:lnTo>
                <a:lnTo>
                  <a:pt x="52228" y="126206"/>
                </a:lnTo>
                <a:lnTo>
                  <a:pt x="58320" y="118407"/>
                </a:lnTo>
                <a:lnTo>
                  <a:pt x="60959" y="114300"/>
                </a:lnTo>
                <a:lnTo>
                  <a:pt x="77966" y="114300"/>
                </a:lnTo>
                <a:lnTo>
                  <a:pt x="77469" y="110490"/>
                </a:lnTo>
                <a:lnTo>
                  <a:pt x="77906" y="105608"/>
                </a:lnTo>
                <a:lnTo>
                  <a:pt x="79057" y="100012"/>
                </a:lnTo>
                <a:lnTo>
                  <a:pt x="80684" y="92987"/>
                </a:lnTo>
                <a:lnTo>
                  <a:pt x="82550" y="83820"/>
                </a:lnTo>
                <a:lnTo>
                  <a:pt x="93980" y="43180"/>
                </a:lnTo>
                <a:lnTo>
                  <a:pt x="96043" y="33674"/>
                </a:lnTo>
                <a:lnTo>
                  <a:pt x="100390" y="22860"/>
                </a:lnTo>
                <a:lnTo>
                  <a:pt x="91440" y="22860"/>
                </a:lnTo>
                <a:lnTo>
                  <a:pt x="84316" y="10715"/>
                </a:lnTo>
                <a:lnTo>
                  <a:pt x="78683" y="6350"/>
                </a:lnTo>
                <a:close/>
              </a:path>
              <a:path w="152400" h="137160">
                <a:moveTo>
                  <a:pt x="142240" y="87630"/>
                </a:moveTo>
                <a:lnTo>
                  <a:pt x="137159" y="87630"/>
                </a:lnTo>
                <a:lnTo>
                  <a:pt x="135890" y="88900"/>
                </a:lnTo>
                <a:lnTo>
                  <a:pt x="134619" y="91440"/>
                </a:lnTo>
                <a:lnTo>
                  <a:pt x="125948" y="111521"/>
                </a:lnTo>
                <a:lnTo>
                  <a:pt x="114776" y="123507"/>
                </a:lnTo>
                <a:lnTo>
                  <a:pt x="103366" y="129301"/>
                </a:lnTo>
                <a:lnTo>
                  <a:pt x="93980" y="130810"/>
                </a:lnTo>
                <a:lnTo>
                  <a:pt x="115216" y="130810"/>
                </a:lnTo>
                <a:lnTo>
                  <a:pt x="130016" y="117157"/>
                </a:lnTo>
                <a:lnTo>
                  <a:pt x="139164" y="101798"/>
                </a:lnTo>
                <a:lnTo>
                  <a:pt x="142240" y="91440"/>
                </a:lnTo>
                <a:lnTo>
                  <a:pt x="142240" y="87630"/>
                </a:lnTo>
                <a:close/>
              </a:path>
              <a:path w="152400" h="137160">
                <a:moveTo>
                  <a:pt x="58420" y="0"/>
                </a:moveTo>
                <a:lnTo>
                  <a:pt x="37484" y="6250"/>
                </a:lnTo>
                <a:lnTo>
                  <a:pt x="22383" y="20478"/>
                </a:lnTo>
                <a:lnTo>
                  <a:pt x="13235" y="35897"/>
                </a:lnTo>
                <a:lnTo>
                  <a:pt x="10159" y="45720"/>
                </a:lnTo>
                <a:lnTo>
                  <a:pt x="10159" y="49530"/>
                </a:lnTo>
                <a:lnTo>
                  <a:pt x="15240" y="49530"/>
                </a:lnTo>
                <a:lnTo>
                  <a:pt x="16509" y="48260"/>
                </a:lnTo>
                <a:lnTo>
                  <a:pt x="17779" y="45720"/>
                </a:lnTo>
                <a:lnTo>
                  <a:pt x="26987" y="26173"/>
                </a:lnTo>
                <a:lnTo>
                  <a:pt x="38100" y="14128"/>
                </a:lnTo>
                <a:lnTo>
                  <a:pt x="49212" y="8036"/>
                </a:lnTo>
                <a:lnTo>
                  <a:pt x="58420" y="6350"/>
                </a:lnTo>
                <a:lnTo>
                  <a:pt x="78683" y="6350"/>
                </a:lnTo>
                <a:lnTo>
                  <a:pt x="75406" y="3810"/>
                </a:lnTo>
                <a:lnTo>
                  <a:pt x="66258" y="714"/>
                </a:lnTo>
                <a:lnTo>
                  <a:pt x="58420" y="0"/>
                </a:lnTo>
                <a:close/>
              </a:path>
              <a:path w="152400" h="137160">
                <a:moveTo>
                  <a:pt x="145286" y="6350"/>
                </a:moveTo>
                <a:lnTo>
                  <a:pt x="132080" y="6350"/>
                </a:lnTo>
                <a:lnTo>
                  <a:pt x="138430" y="10160"/>
                </a:lnTo>
                <a:lnTo>
                  <a:pt x="130809" y="11430"/>
                </a:lnTo>
                <a:lnTo>
                  <a:pt x="124459" y="19050"/>
                </a:lnTo>
                <a:lnTo>
                  <a:pt x="124459" y="31750"/>
                </a:lnTo>
                <a:lnTo>
                  <a:pt x="127000" y="38100"/>
                </a:lnTo>
                <a:lnTo>
                  <a:pt x="142240" y="38100"/>
                </a:lnTo>
                <a:lnTo>
                  <a:pt x="152400" y="31750"/>
                </a:lnTo>
                <a:lnTo>
                  <a:pt x="152400" y="19050"/>
                </a:lnTo>
                <a:lnTo>
                  <a:pt x="149443" y="9644"/>
                </a:lnTo>
                <a:lnTo>
                  <a:pt x="145286" y="6350"/>
                </a:lnTo>
                <a:close/>
              </a:path>
              <a:path w="152400" h="137160">
                <a:moveTo>
                  <a:pt x="123190" y="0"/>
                </a:moveTo>
                <a:lnTo>
                  <a:pt x="111799" y="2678"/>
                </a:lnTo>
                <a:lnTo>
                  <a:pt x="102552" y="9048"/>
                </a:lnTo>
                <a:lnTo>
                  <a:pt x="95686" y="16609"/>
                </a:lnTo>
                <a:lnTo>
                  <a:pt x="91440" y="22860"/>
                </a:lnTo>
                <a:lnTo>
                  <a:pt x="100390" y="22860"/>
                </a:lnTo>
                <a:lnTo>
                  <a:pt x="100965" y="21431"/>
                </a:lnTo>
                <a:lnTo>
                  <a:pt x="109696" y="10854"/>
                </a:lnTo>
                <a:lnTo>
                  <a:pt x="123190" y="6350"/>
                </a:lnTo>
                <a:lnTo>
                  <a:pt x="145286" y="6350"/>
                </a:lnTo>
                <a:lnTo>
                  <a:pt x="142081" y="3810"/>
                </a:lnTo>
                <a:lnTo>
                  <a:pt x="132576" y="833"/>
                </a:lnTo>
                <a:lnTo>
                  <a:pt x="123190" y="0"/>
                </a:lnTo>
                <a:close/>
              </a:path>
            </a:pathLst>
          </a:custGeom>
          <a:solidFill>
            <a:srgbClr val="000000"/>
          </a:solidFill>
        </p:spPr>
        <p:txBody>
          <a:bodyPr wrap="square" lIns="0" tIns="0" rIns="0" bIns="0" rtlCol="0"/>
          <a:lstStyle/>
          <a:p>
            <a:endParaRPr sz="1632"/>
          </a:p>
        </p:txBody>
      </p:sp>
      <p:sp>
        <p:nvSpPr>
          <p:cNvPr id="83" name="object 83"/>
          <p:cNvSpPr/>
          <p:nvPr/>
        </p:nvSpPr>
        <p:spPr>
          <a:xfrm>
            <a:off x="830138" y="3949183"/>
            <a:ext cx="38004" cy="0"/>
          </a:xfrm>
          <a:custGeom>
            <a:avLst/>
            <a:gdLst/>
            <a:ahLst/>
            <a:cxnLst/>
            <a:rect l="l" t="t" r="r" b="b"/>
            <a:pathLst>
              <a:path w="41909">
                <a:moveTo>
                  <a:pt x="0" y="0"/>
                </a:moveTo>
                <a:lnTo>
                  <a:pt x="41909" y="0"/>
                </a:lnTo>
              </a:path>
            </a:pathLst>
          </a:custGeom>
          <a:ln w="12700">
            <a:solidFill>
              <a:srgbClr val="000000"/>
            </a:solidFill>
          </a:ln>
        </p:spPr>
        <p:txBody>
          <a:bodyPr wrap="square" lIns="0" tIns="0" rIns="0" bIns="0" rtlCol="0"/>
          <a:lstStyle/>
          <a:p>
            <a:endParaRPr sz="1632"/>
          </a:p>
        </p:txBody>
      </p:sp>
      <p:sp>
        <p:nvSpPr>
          <p:cNvPr id="84" name="object 84"/>
          <p:cNvSpPr/>
          <p:nvPr/>
        </p:nvSpPr>
        <p:spPr>
          <a:xfrm>
            <a:off x="862959" y="3690065"/>
            <a:ext cx="0" cy="253360"/>
          </a:xfrm>
          <a:custGeom>
            <a:avLst/>
            <a:gdLst/>
            <a:ahLst/>
            <a:cxnLst/>
            <a:rect l="l" t="t" r="r" b="b"/>
            <a:pathLst>
              <a:path h="279400">
                <a:moveTo>
                  <a:pt x="0" y="0"/>
                </a:moveTo>
                <a:lnTo>
                  <a:pt x="0" y="279400"/>
                </a:lnTo>
              </a:path>
            </a:pathLst>
          </a:custGeom>
          <a:ln w="11429">
            <a:solidFill>
              <a:srgbClr val="000000"/>
            </a:solidFill>
          </a:ln>
        </p:spPr>
        <p:txBody>
          <a:bodyPr wrap="square" lIns="0" tIns="0" rIns="0" bIns="0" rtlCol="0"/>
          <a:lstStyle/>
          <a:p>
            <a:endParaRPr sz="1632"/>
          </a:p>
        </p:txBody>
      </p:sp>
      <p:sp>
        <p:nvSpPr>
          <p:cNvPr id="85" name="object 85"/>
          <p:cNvSpPr/>
          <p:nvPr/>
        </p:nvSpPr>
        <p:spPr>
          <a:xfrm>
            <a:off x="830138" y="3684307"/>
            <a:ext cx="38004" cy="0"/>
          </a:xfrm>
          <a:custGeom>
            <a:avLst/>
            <a:gdLst/>
            <a:ahLst/>
            <a:cxnLst/>
            <a:rect l="l" t="t" r="r" b="b"/>
            <a:pathLst>
              <a:path w="41909">
                <a:moveTo>
                  <a:pt x="0" y="0"/>
                </a:moveTo>
                <a:lnTo>
                  <a:pt x="41909" y="0"/>
                </a:lnTo>
              </a:path>
            </a:pathLst>
          </a:custGeom>
          <a:ln w="12700">
            <a:solidFill>
              <a:srgbClr val="000000"/>
            </a:solidFill>
          </a:ln>
        </p:spPr>
        <p:txBody>
          <a:bodyPr wrap="square" lIns="0" tIns="0" rIns="0" bIns="0" rtlCol="0"/>
          <a:lstStyle/>
          <a:p>
            <a:endParaRPr sz="1632"/>
          </a:p>
        </p:txBody>
      </p:sp>
      <p:sp>
        <p:nvSpPr>
          <p:cNvPr id="86" name="object 86"/>
          <p:cNvSpPr/>
          <p:nvPr/>
        </p:nvSpPr>
        <p:spPr>
          <a:xfrm>
            <a:off x="908450" y="3806380"/>
            <a:ext cx="65643" cy="123225"/>
          </a:xfrm>
          <a:custGeom>
            <a:avLst/>
            <a:gdLst/>
            <a:ahLst/>
            <a:cxnLst/>
            <a:rect l="l" t="t" r="r" b="b"/>
            <a:pathLst>
              <a:path w="72390" h="135889">
                <a:moveTo>
                  <a:pt x="43180" y="49529"/>
                </a:moveTo>
                <a:lnTo>
                  <a:pt x="26670" y="49529"/>
                </a:lnTo>
                <a:lnTo>
                  <a:pt x="13970" y="99059"/>
                </a:lnTo>
                <a:lnTo>
                  <a:pt x="11430" y="111759"/>
                </a:lnTo>
                <a:lnTo>
                  <a:pt x="11430" y="115569"/>
                </a:lnTo>
                <a:lnTo>
                  <a:pt x="13196" y="124102"/>
                </a:lnTo>
                <a:lnTo>
                  <a:pt x="17938" y="130492"/>
                </a:lnTo>
                <a:lnTo>
                  <a:pt x="24824" y="134500"/>
                </a:lnTo>
                <a:lnTo>
                  <a:pt x="33020" y="135889"/>
                </a:lnTo>
                <a:lnTo>
                  <a:pt x="49152" y="131266"/>
                </a:lnTo>
                <a:lnTo>
                  <a:pt x="51128" y="129539"/>
                </a:lnTo>
                <a:lnTo>
                  <a:pt x="30480" y="129539"/>
                </a:lnTo>
                <a:lnTo>
                  <a:pt x="26670" y="127000"/>
                </a:lnTo>
                <a:lnTo>
                  <a:pt x="26670" y="116839"/>
                </a:lnTo>
                <a:lnTo>
                  <a:pt x="27940" y="111759"/>
                </a:lnTo>
                <a:lnTo>
                  <a:pt x="27940" y="110489"/>
                </a:lnTo>
                <a:lnTo>
                  <a:pt x="43180" y="49529"/>
                </a:lnTo>
                <a:close/>
              </a:path>
              <a:path w="72390" h="135889">
                <a:moveTo>
                  <a:pt x="71120" y="100329"/>
                </a:moveTo>
                <a:lnTo>
                  <a:pt x="64770" y="100329"/>
                </a:lnTo>
                <a:lnTo>
                  <a:pt x="64770" y="101600"/>
                </a:lnTo>
                <a:lnTo>
                  <a:pt x="62230" y="104139"/>
                </a:lnTo>
                <a:lnTo>
                  <a:pt x="57507" y="113466"/>
                </a:lnTo>
                <a:lnTo>
                  <a:pt x="51117" y="121602"/>
                </a:lnTo>
                <a:lnTo>
                  <a:pt x="43299" y="127357"/>
                </a:lnTo>
                <a:lnTo>
                  <a:pt x="34290" y="129539"/>
                </a:lnTo>
                <a:lnTo>
                  <a:pt x="51128" y="129539"/>
                </a:lnTo>
                <a:lnTo>
                  <a:pt x="61118" y="120808"/>
                </a:lnTo>
                <a:lnTo>
                  <a:pt x="68560" y="109636"/>
                </a:lnTo>
                <a:lnTo>
                  <a:pt x="71120" y="102869"/>
                </a:lnTo>
                <a:lnTo>
                  <a:pt x="71120" y="100329"/>
                </a:lnTo>
                <a:close/>
              </a:path>
              <a:path w="72390" h="135889">
                <a:moveTo>
                  <a:pt x="72390" y="41909"/>
                </a:moveTo>
                <a:lnTo>
                  <a:pt x="0" y="41909"/>
                </a:lnTo>
                <a:lnTo>
                  <a:pt x="0" y="49529"/>
                </a:lnTo>
                <a:lnTo>
                  <a:pt x="72390" y="49529"/>
                </a:lnTo>
                <a:lnTo>
                  <a:pt x="72390" y="41909"/>
                </a:lnTo>
                <a:close/>
              </a:path>
              <a:path w="72390" h="135889">
                <a:moveTo>
                  <a:pt x="52070" y="0"/>
                </a:moveTo>
                <a:lnTo>
                  <a:pt x="40640" y="0"/>
                </a:lnTo>
                <a:lnTo>
                  <a:pt x="38100" y="3809"/>
                </a:lnTo>
                <a:lnTo>
                  <a:pt x="36830" y="8889"/>
                </a:lnTo>
                <a:lnTo>
                  <a:pt x="36333" y="11370"/>
                </a:lnTo>
                <a:lnTo>
                  <a:pt x="33436" y="21570"/>
                </a:lnTo>
                <a:lnTo>
                  <a:pt x="27940" y="41909"/>
                </a:lnTo>
                <a:lnTo>
                  <a:pt x="45720" y="41909"/>
                </a:lnTo>
                <a:lnTo>
                  <a:pt x="53340" y="8889"/>
                </a:lnTo>
                <a:lnTo>
                  <a:pt x="54609" y="7619"/>
                </a:lnTo>
                <a:lnTo>
                  <a:pt x="54609" y="2539"/>
                </a:lnTo>
                <a:lnTo>
                  <a:pt x="52070" y="0"/>
                </a:lnTo>
                <a:close/>
              </a:path>
            </a:pathLst>
          </a:custGeom>
          <a:solidFill>
            <a:srgbClr val="000000"/>
          </a:solidFill>
        </p:spPr>
        <p:txBody>
          <a:bodyPr wrap="square" lIns="0" tIns="0" rIns="0" bIns="0" rtlCol="0"/>
          <a:lstStyle/>
          <a:p>
            <a:endParaRPr sz="1632"/>
          </a:p>
        </p:txBody>
      </p:sp>
      <p:sp>
        <p:nvSpPr>
          <p:cNvPr id="87" name="object 87"/>
          <p:cNvSpPr/>
          <p:nvPr/>
        </p:nvSpPr>
        <p:spPr>
          <a:xfrm>
            <a:off x="1067951" y="3883540"/>
            <a:ext cx="0" cy="66795"/>
          </a:xfrm>
          <a:custGeom>
            <a:avLst/>
            <a:gdLst/>
            <a:ahLst/>
            <a:cxnLst/>
            <a:rect l="l" t="t" r="r" b="b"/>
            <a:pathLst>
              <a:path h="73660">
                <a:moveTo>
                  <a:pt x="0" y="0"/>
                </a:moveTo>
                <a:lnTo>
                  <a:pt x="0" y="73660"/>
                </a:lnTo>
              </a:path>
            </a:pathLst>
          </a:custGeom>
          <a:ln w="11429">
            <a:solidFill>
              <a:srgbClr val="000000"/>
            </a:solidFill>
          </a:ln>
        </p:spPr>
        <p:txBody>
          <a:bodyPr wrap="square" lIns="0" tIns="0" rIns="0" bIns="0" rtlCol="0"/>
          <a:lstStyle/>
          <a:p>
            <a:endParaRPr sz="1632"/>
          </a:p>
        </p:txBody>
      </p:sp>
      <p:sp>
        <p:nvSpPr>
          <p:cNvPr id="88" name="object 88"/>
          <p:cNvSpPr/>
          <p:nvPr/>
        </p:nvSpPr>
        <p:spPr>
          <a:xfrm>
            <a:off x="997125" y="3878933"/>
            <a:ext cx="142803" cy="0"/>
          </a:xfrm>
          <a:custGeom>
            <a:avLst/>
            <a:gdLst/>
            <a:ahLst/>
            <a:cxnLst/>
            <a:rect l="l" t="t" r="r" b="b"/>
            <a:pathLst>
              <a:path w="157480">
                <a:moveTo>
                  <a:pt x="0" y="0"/>
                </a:moveTo>
                <a:lnTo>
                  <a:pt x="157480" y="0"/>
                </a:lnTo>
              </a:path>
            </a:pathLst>
          </a:custGeom>
          <a:ln w="10160">
            <a:solidFill>
              <a:srgbClr val="000000"/>
            </a:solidFill>
          </a:ln>
        </p:spPr>
        <p:txBody>
          <a:bodyPr wrap="square" lIns="0" tIns="0" rIns="0" bIns="0" rtlCol="0"/>
          <a:lstStyle/>
          <a:p>
            <a:endParaRPr sz="1632"/>
          </a:p>
        </p:txBody>
      </p:sp>
      <p:sp>
        <p:nvSpPr>
          <p:cNvPr id="89" name="object 89"/>
          <p:cNvSpPr/>
          <p:nvPr/>
        </p:nvSpPr>
        <p:spPr>
          <a:xfrm>
            <a:off x="1067951" y="3807531"/>
            <a:ext cx="0" cy="66795"/>
          </a:xfrm>
          <a:custGeom>
            <a:avLst/>
            <a:gdLst/>
            <a:ahLst/>
            <a:cxnLst/>
            <a:rect l="l" t="t" r="r" b="b"/>
            <a:pathLst>
              <a:path h="73660">
                <a:moveTo>
                  <a:pt x="0" y="0"/>
                </a:moveTo>
                <a:lnTo>
                  <a:pt x="0" y="73660"/>
                </a:lnTo>
              </a:path>
            </a:pathLst>
          </a:custGeom>
          <a:ln w="11429">
            <a:solidFill>
              <a:srgbClr val="000000"/>
            </a:solidFill>
          </a:ln>
        </p:spPr>
        <p:txBody>
          <a:bodyPr wrap="square" lIns="0" tIns="0" rIns="0" bIns="0" rtlCol="0"/>
          <a:lstStyle/>
          <a:p>
            <a:endParaRPr sz="1632"/>
          </a:p>
        </p:txBody>
      </p:sp>
      <p:sp>
        <p:nvSpPr>
          <p:cNvPr id="90" name="object 90"/>
          <p:cNvSpPr/>
          <p:nvPr/>
        </p:nvSpPr>
        <p:spPr>
          <a:xfrm>
            <a:off x="1162961" y="3789106"/>
            <a:ext cx="157774" cy="138196"/>
          </a:xfrm>
          <a:custGeom>
            <a:avLst/>
            <a:gdLst/>
            <a:ahLst/>
            <a:cxnLst/>
            <a:rect l="l" t="t" r="r" b="b"/>
            <a:pathLst>
              <a:path w="173990" h="152400">
                <a:moveTo>
                  <a:pt x="91439" y="0"/>
                </a:moveTo>
                <a:lnTo>
                  <a:pt x="82550" y="0"/>
                </a:lnTo>
                <a:lnTo>
                  <a:pt x="80009" y="3809"/>
                </a:lnTo>
                <a:lnTo>
                  <a:pt x="1269" y="147319"/>
                </a:lnTo>
                <a:lnTo>
                  <a:pt x="0" y="149859"/>
                </a:lnTo>
                <a:lnTo>
                  <a:pt x="0" y="152400"/>
                </a:lnTo>
                <a:lnTo>
                  <a:pt x="173989" y="152400"/>
                </a:lnTo>
                <a:lnTo>
                  <a:pt x="173989" y="149859"/>
                </a:lnTo>
                <a:lnTo>
                  <a:pt x="172719" y="147319"/>
                </a:lnTo>
                <a:lnTo>
                  <a:pt x="165689" y="134619"/>
                </a:lnTo>
                <a:lnTo>
                  <a:pt x="17779" y="134619"/>
                </a:lnTo>
                <a:lnTo>
                  <a:pt x="80009" y="20319"/>
                </a:lnTo>
                <a:lnTo>
                  <a:pt x="102416" y="20319"/>
                </a:lnTo>
                <a:lnTo>
                  <a:pt x="93979" y="5079"/>
                </a:lnTo>
                <a:lnTo>
                  <a:pt x="91439" y="0"/>
                </a:lnTo>
                <a:close/>
              </a:path>
              <a:path w="173990" h="152400">
                <a:moveTo>
                  <a:pt x="102416" y="20319"/>
                </a:moveTo>
                <a:lnTo>
                  <a:pt x="80009" y="20319"/>
                </a:lnTo>
                <a:lnTo>
                  <a:pt x="142239" y="134619"/>
                </a:lnTo>
                <a:lnTo>
                  <a:pt x="165689" y="134619"/>
                </a:lnTo>
                <a:lnTo>
                  <a:pt x="102416" y="20319"/>
                </a:lnTo>
                <a:close/>
              </a:path>
            </a:pathLst>
          </a:custGeom>
          <a:solidFill>
            <a:srgbClr val="000000"/>
          </a:solidFill>
        </p:spPr>
        <p:txBody>
          <a:bodyPr wrap="square" lIns="0" tIns="0" rIns="0" bIns="0" rtlCol="0"/>
          <a:lstStyle/>
          <a:p>
            <a:endParaRPr sz="1632"/>
          </a:p>
        </p:txBody>
      </p:sp>
      <p:sp>
        <p:nvSpPr>
          <p:cNvPr id="91" name="object 91"/>
          <p:cNvSpPr/>
          <p:nvPr/>
        </p:nvSpPr>
        <p:spPr>
          <a:xfrm>
            <a:off x="1340314" y="3806380"/>
            <a:ext cx="65643" cy="123225"/>
          </a:xfrm>
          <a:custGeom>
            <a:avLst/>
            <a:gdLst/>
            <a:ahLst/>
            <a:cxnLst/>
            <a:rect l="l" t="t" r="r" b="b"/>
            <a:pathLst>
              <a:path w="72390" h="135889">
                <a:moveTo>
                  <a:pt x="43180" y="49529"/>
                </a:moveTo>
                <a:lnTo>
                  <a:pt x="26670" y="49529"/>
                </a:lnTo>
                <a:lnTo>
                  <a:pt x="12700" y="99059"/>
                </a:lnTo>
                <a:lnTo>
                  <a:pt x="12700" y="105409"/>
                </a:lnTo>
                <a:lnTo>
                  <a:pt x="10159" y="111759"/>
                </a:lnTo>
                <a:lnTo>
                  <a:pt x="10159" y="115569"/>
                </a:lnTo>
                <a:lnTo>
                  <a:pt x="12124" y="124102"/>
                </a:lnTo>
                <a:lnTo>
                  <a:pt x="17303" y="130492"/>
                </a:lnTo>
                <a:lnTo>
                  <a:pt x="24626" y="134500"/>
                </a:lnTo>
                <a:lnTo>
                  <a:pt x="33020" y="135889"/>
                </a:lnTo>
                <a:lnTo>
                  <a:pt x="49152" y="131266"/>
                </a:lnTo>
                <a:lnTo>
                  <a:pt x="51128" y="129539"/>
                </a:lnTo>
                <a:lnTo>
                  <a:pt x="29209" y="129539"/>
                </a:lnTo>
                <a:lnTo>
                  <a:pt x="26670" y="127000"/>
                </a:lnTo>
                <a:lnTo>
                  <a:pt x="26670" y="111759"/>
                </a:lnTo>
                <a:lnTo>
                  <a:pt x="27940" y="110489"/>
                </a:lnTo>
                <a:lnTo>
                  <a:pt x="43180" y="49529"/>
                </a:lnTo>
                <a:close/>
              </a:path>
              <a:path w="72390" h="135889">
                <a:moveTo>
                  <a:pt x="71120" y="100329"/>
                </a:moveTo>
                <a:lnTo>
                  <a:pt x="64770" y="100329"/>
                </a:lnTo>
                <a:lnTo>
                  <a:pt x="64770" y="101600"/>
                </a:lnTo>
                <a:lnTo>
                  <a:pt x="62230" y="104139"/>
                </a:lnTo>
                <a:lnTo>
                  <a:pt x="56792" y="113466"/>
                </a:lnTo>
                <a:lnTo>
                  <a:pt x="50165" y="121602"/>
                </a:lnTo>
                <a:lnTo>
                  <a:pt x="42584" y="127357"/>
                </a:lnTo>
                <a:lnTo>
                  <a:pt x="34290" y="129539"/>
                </a:lnTo>
                <a:lnTo>
                  <a:pt x="51128" y="129539"/>
                </a:lnTo>
                <a:lnTo>
                  <a:pt x="61118" y="120808"/>
                </a:lnTo>
                <a:lnTo>
                  <a:pt x="68560" y="109636"/>
                </a:lnTo>
                <a:lnTo>
                  <a:pt x="71120" y="102869"/>
                </a:lnTo>
                <a:lnTo>
                  <a:pt x="71120" y="100329"/>
                </a:lnTo>
                <a:close/>
              </a:path>
              <a:path w="72390" h="135889">
                <a:moveTo>
                  <a:pt x="72390" y="41909"/>
                </a:moveTo>
                <a:lnTo>
                  <a:pt x="0" y="41909"/>
                </a:lnTo>
                <a:lnTo>
                  <a:pt x="0" y="49529"/>
                </a:lnTo>
                <a:lnTo>
                  <a:pt x="72390" y="49529"/>
                </a:lnTo>
                <a:lnTo>
                  <a:pt x="72390" y="41909"/>
                </a:lnTo>
                <a:close/>
              </a:path>
              <a:path w="72390" h="135889">
                <a:moveTo>
                  <a:pt x="50800" y="0"/>
                </a:moveTo>
                <a:lnTo>
                  <a:pt x="40640" y="0"/>
                </a:lnTo>
                <a:lnTo>
                  <a:pt x="38100" y="3809"/>
                </a:lnTo>
                <a:lnTo>
                  <a:pt x="36830" y="8889"/>
                </a:lnTo>
                <a:lnTo>
                  <a:pt x="35798" y="11370"/>
                </a:lnTo>
                <a:lnTo>
                  <a:pt x="35242" y="13493"/>
                </a:lnTo>
                <a:lnTo>
                  <a:pt x="33258" y="21570"/>
                </a:lnTo>
                <a:lnTo>
                  <a:pt x="27940" y="41909"/>
                </a:lnTo>
                <a:lnTo>
                  <a:pt x="45720" y="41909"/>
                </a:lnTo>
                <a:lnTo>
                  <a:pt x="53340" y="8889"/>
                </a:lnTo>
                <a:lnTo>
                  <a:pt x="53340" y="2539"/>
                </a:lnTo>
                <a:lnTo>
                  <a:pt x="50800" y="0"/>
                </a:lnTo>
                <a:close/>
              </a:path>
            </a:pathLst>
          </a:custGeom>
          <a:solidFill>
            <a:srgbClr val="000000"/>
          </a:solidFill>
        </p:spPr>
        <p:txBody>
          <a:bodyPr wrap="square" lIns="0" tIns="0" rIns="0" bIns="0" rtlCol="0"/>
          <a:lstStyle/>
          <a:p>
            <a:endParaRPr sz="1632"/>
          </a:p>
        </p:txBody>
      </p:sp>
      <p:sp>
        <p:nvSpPr>
          <p:cNvPr id="92" name="object 92"/>
          <p:cNvSpPr/>
          <p:nvPr/>
        </p:nvSpPr>
        <p:spPr>
          <a:xfrm>
            <a:off x="1521120" y="3752252"/>
            <a:ext cx="184262" cy="118619"/>
          </a:xfrm>
          <a:custGeom>
            <a:avLst/>
            <a:gdLst/>
            <a:ahLst/>
            <a:cxnLst/>
            <a:rect l="l" t="t" r="r" b="b"/>
            <a:pathLst>
              <a:path w="203200" h="130810">
                <a:moveTo>
                  <a:pt x="97961" y="17780"/>
                </a:moveTo>
                <a:lnTo>
                  <a:pt x="52069" y="17780"/>
                </a:lnTo>
                <a:lnTo>
                  <a:pt x="64432" y="19327"/>
                </a:lnTo>
                <a:lnTo>
                  <a:pt x="76676" y="23495"/>
                </a:lnTo>
                <a:lnTo>
                  <a:pt x="88681" y="29567"/>
                </a:lnTo>
                <a:lnTo>
                  <a:pt x="100330" y="36830"/>
                </a:lnTo>
                <a:lnTo>
                  <a:pt x="112752" y="45223"/>
                </a:lnTo>
                <a:lnTo>
                  <a:pt x="125412" y="52546"/>
                </a:lnTo>
                <a:lnTo>
                  <a:pt x="138549" y="57725"/>
                </a:lnTo>
                <a:lnTo>
                  <a:pt x="152400" y="59690"/>
                </a:lnTo>
                <a:lnTo>
                  <a:pt x="172660" y="55880"/>
                </a:lnTo>
                <a:lnTo>
                  <a:pt x="188753" y="45402"/>
                </a:lnTo>
                <a:lnTo>
                  <a:pt x="190255" y="43180"/>
                </a:lnTo>
                <a:lnTo>
                  <a:pt x="152400" y="43180"/>
                </a:lnTo>
                <a:lnTo>
                  <a:pt x="139501" y="41413"/>
                </a:lnTo>
                <a:lnTo>
                  <a:pt x="127317" y="36671"/>
                </a:lnTo>
                <a:lnTo>
                  <a:pt x="115609" y="29785"/>
                </a:lnTo>
                <a:lnTo>
                  <a:pt x="104139" y="21590"/>
                </a:lnTo>
                <a:lnTo>
                  <a:pt x="97961" y="17780"/>
                </a:lnTo>
                <a:close/>
              </a:path>
              <a:path w="203200" h="130810">
                <a:moveTo>
                  <a:pt x="52069" y="0"/>
                </a:moveTo>
                <a:lnTo>
                  <a:pt x="31611" y="3829"/>
                </a:lnTo>
                <a:lnTo>
                  <a:pt x="15081" y="14446"/>
                </a:lnTo>
                <a:lnTo>
                  <a:pt x="4028" y="30539"/>
                </a:lnTo>
                <a:lnTo>
                  <a:pt x="0" y="50800"/>
                </a:lnTo>
                <a:lnTo>
                  <a:pt x="0" y="55880"/>
                </a:lnTo>
                <a:lnTo>
                  <a:pt x="2539" y="58420"/>
                </a:lnTo>
                <a:lnTo>
                  <a:pt x="7619" y="58420"/>
                </a:lnTo>
                <a:lnTo>
                  <a:pt x="8889" y="53340"/>
                </a:lnTo>
                <a:lnTo>
                  <a:pt x="8889" y="52070"/>
                </a:lnTo>
                <a:lnTo>
                  <a:pt x="14386" y="35996"/>
                </a:lnTo>
                <a:lnTo>
                  <a:pt x="25241" y="25400"/>
                </a:lnTo>
                <a:lnTo>
                  <a:pt x="38715" y="19565"/>
                </a:lnTo>
                <a:lnTo>
                  <a:pt x="52069" y="17780"/>
                </a:lnTo>
                <a:lnTo>
                  <a:pt x="97961" y="17780"/>
                </a:lnTo>
                <a:lnTo>
                  <a:pt x="91717" y="13930"/>
                </a:lnTo>
                <a:lnTo>
                  <a:pt x="79057" y="6985"/>
                </a:lnTo>
                <a:lnTo>
                  <a:pt x="65920" y="1944"/>
                </a:lnTo>
                <a:lnTo>
                  <a:pt x="52069" y="0"/>
                </a:lnTo>
                <a:close/>
              </a:path>
              <a:path w="203200" h="130810">
                <a:moveTo>
                  <a:pt x="201930" y="0"/>
                </a:moveTo>
                <a:lnTo>
                  <a:pt x="198119" y="0"/>
                </a:lnTo>
                <a:lnTo>
                  <a:pt x="195580" y="2540"/>
                </a:lnTo>
                <a:lnTo>
                  <a:pt x="195580" y="8890"/>
                </a:lnTo>
                <a:lnTo>
                  <a:pt x="191154" y="22820"/>
                </a:lnTo>
                <a:lnTo>
                  <a:pt x="181133" y="33655"/>
                </a:lnTo>
                <a:lnTo>
                  <a:pt x="167540" y="40679"/>
                </a:lnTo>
                <a:lnTo>
                  <a:pt x="152400" y="43180"/>
                </a:lnTo>
                <a:lnTo>
                  <a:pt x="190255" y="43180"/>
                </a:lnTo>
                <a:lnTo>
                  <a:pt x="199303" y="29785"/>
                </a:lnTo>
                <a:lnTo>
                  <a:pt x="199393" y="29567"/>
                </a:lnTo>
                <a:lnTo>
                  <a:pt x="203200" y="10160"/>
                </a:lnTo>
                <a:lnTo>
                  <a:pt x="203200" y="3810"/>
                </a:lnTo>
                <a:lnTo>
                  <a:pt x="201930" y="0"/>
                </a:lnTo>
                <a:close/>
              </a:path>
              <a:path w="203200" h="130810">
                <a:moveTo>
                  <a:pt x="52069" y="71120"/>
                </a:moveTo>
                <a:lnTo>
                  <a:pt x="31611" y="75108"/>
                </a:lnTo>
                <a:lnTo>
                  <a:pt x="15081" y="85883"/>
                </a:lnTo>
                <a:lnTo>
                  <a:pt x="4028" y="101659"/>
                </a:lnTo>
                <a:lnTo>
                  <a:pt x="0" y="120650"/>
                </a:lnTo>
                <a:lnTo>
                  <a:pt x="0" y="128270"/>
                </a:lnTo>
                <a:lnTo>
                  <a:pt x="2539" y="130810"/>
                </a:lnTo>
                <a:lnTo>
                  <a:pt x="7619" y="130810"/>
                </a:lnTo>
                <a:lnTo>
                  <a:pt x="8889" y="124460"/>
                </a:lnTo>
                <a:lnTo>
                  <a:pt x="8889" y="123190"/>
                </a:lnTo>
                <a:lnTo>
                  <a:pt x="14386" y="107116"/>
                </a:lnTo>
                <a:lnTo>
                  <a:pt x="25241" y="96520"/>
                </a:lnTo>
                <a:lnTo>
                  <a:pt x="38715" y="90685"/>
                </a:lnTo>
                <a:lnTo>
                  <a:pt x="52069" y="88900"/>
                </a:lnTo>
                <a:lnTo>
                  <a:pt x="96622" y="88900"/>
                </a:lnTo>
                <a:lnTo>
                  <a:pt x="91717" y="85586"/>
                </a:lnTo>
                <a:lnTo>
                  <a:pt x="79057" y="78263"/>
                </a:lnTo>
                <a:lnTo>
                  <a:pt x="65920" y="73084"/>
                </a:lnTo>
                <a:lnTo>
                  <a:pt x="52069" y="71120"/>
                </a:lnTo>
                <a:close/>
              </a:path>
              <a:path w="203200" h="130810">
                <a:moveTo>
                  <a:pt x="96622" y="88900"/>
                </a:moveTo>
                <a:lnTo>
                  <a:pt x="52069" y="88900"/>
                </a:lnTo>
                <a:lnTo>
                  <a:pt x="64432" y="90467"/>
                </a:lnTo>
                <a:lnTo>
                  <a:pt x="76676" y="94773"/>
                </a:lnTo>
                <a:lnTo>
                  <a:pt x="88710" y="101242"/>
                </a:lnTo>
                <a:lnTo>
                  <a:pt x="100330" y="109220"/>
                </a:lnTo>
                <a:lnTo>
                  <a:pt x="112752" y="116879"/>
                </a:lnTo>
                <a:lnTo>
                  <a:pt x="125412" y="123825"/>
                </a:lnTo>
                <a:lnTo>
                  <a:pt x="138549" y="128865"/>
                </a:lnTo>
                <a:lnTo>
                  <a:pt x="152400" y="130810"/>
                </a:lnTo>
                <a:lnTo>
                  <a:pt x="172660" y="126821"/>
                </a:lnTo>
                <a:lnTo>
                  <a:pt x="188753" y="116046"/>
                </a:lnTo>
                <a:lnTo>
                  <a:pt x="190783" y="113030"/>
                </a:lnTo>
                <a:lnTo>
                  <a:pt x="152400" y="113030"/>
                </a:lnTo>
                <a:lnTo>
                  <a:pt x="139501" y="111482"/>
                </a:lnTo>
                <a:lnTo>
                  <a:pt x="127317" y="107315"/>
                </a:lnTo>
                <a:lnTo>
                  <a:pt x="115578" y="101222"/>
                </a:lnTo>
                <a:lnTo>
                  <a:pt x="104139" y="93980"/>
                </a:lnTo>
                <a:lnTo>
                  <a:pt x="96622" y="88900"/>
                </a:lnTo>
                <a:close/>
              </a:path>
              <a:path w="203200" h="130810">
                <a:moveTo>
                  <a:pt x="203200" y="72390"/>
                </a:moveTo>
                <a:lnTo>
                  <a:pt x="198119" y="72390"/>
                </a:lnTo>
                <a:lnTo>
                  <a:pt x="195580" y="73660"/>
                </a:lnTo>
                <a:lnTo>
                  <a:pt x="195580" y="80010"/>
                </a:lnTo>
                <a:lnTo>
                  <a:pt x="191154" y="94277"/>
                </a:lnTo>
                <a:lnTo>
                  <a:pt x="181133" y="104616"/>
                </a:lnTo>
                <a:lnTo>
                  <a:pt x="167540" y="110906"/>
                </a:lnTo>
                <a:lnTo>
                  <a:pt x="152400" y="113030"/>
                </a:lnTo>
                <a:lnTo>
                  <a:pt x="190783" y="113030"/>
                </a:lnTo>
                <a:lnTo>
                  <a:pt x="199370" y="100270"/>
                </a:lnTo>
                <a:lnTo>
                  <a:pt x="203200" y="81280"/>
                </a:lnTo>
                <a:lnTo>
                  <a:pt x="203200" y="72390"/>
                </a:lnTo>
                <a:close/>
              </a:path>
            </a:pathLst>
          </a:custGeom>
          <a:solidFill>
            <a:srgbClr val="000000"/>
          </a:solidFill>
        </p:spPr>
        <p:txBody>
          <a:bodyPr wrap="square" lIns="0" tIns="0" rIns="0" bIns="0" rtlCol="0"/>
          <a:lstStyle/>
          <a:p>
            <a:endParaRPr sz="1632"/>
          </a:p>
        </p:txBody>
      </p:sp>
      <p:sp>
        <p:nvSpPr>
          <p:cNvPr id="93" name="object 93"/>
          <p:cNvSpPr/>
          <p:nvPr/>
        </p:nvSpPr>
        <p:spPr>
          <a:xfrm>
            <a:off x="1828606" y="3949183"/>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94" name="object 94"/>
          <p:cNvSpPr/>
          <p:nvPr/>
        </p:nvSpPr>
        <p:spPr>
          <a:xfrm>
            <a:off x="1834365" y="3690065"/>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95" name="object 95"/>
          <p:cNvSpPr/>
          <p:nvPr/>
        </p:nvSpPr>
        <p:spPr>
          <a:xfrm>
            <a:off x="1828606" y="3684307"/>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96" name="object 96"/>
          <p:cNvSpPr/>
          <p:nvPr/>
        </p:nvSpPr>
        <p:spPr>
          <a:xfrm>
            <a:off x="1880431" y="3763769"/>
            <a:ext cx="138196" cy="124377"/>
          </a:xfrm>
          <a:custGeom>
            <a:avLst/>
            <a:gdLst/>
            <a:ahLst/>
            <a:cxnLst/>
            <a:rect l="l" t="t" r="r" b="b"/>
            <a:pathLst>
              <a:path w="152400" h="137160">
                <a:moveTo>
                  <a:pt x="21590" y="99060"/>
                </a:moveTo>
                <a:lnTo>
                  <a:pt x="8890" y="99060"/>
                </a:lnTo>
                <a:lnTo>
                  <a:pt x="0" y="107950"/>
                </a:lnTo>
                <a:lnTo>
                  <a:pt x="29210" y="137160"/>
                </a:lnTo>
                <a:lnTo>
                  <a:pt x="42564" y="133766"/>
                </a:lnTo>
                <a:lnTo>
                  <a:pt x="46344" y="130810"/>
                </a:lnTo>
                <a:lnTo>
                  <a:pt x="20320" y="130810"/>
                </a:lnTo>
                <a:lnTo>
                  <a:pt x="13970" y="127000"/>
                </a:lnTo>
                <a:lnTo>
                  <a:pt x="21590" y="125730"/>
                </a:lnTo>
                <a:lnTo>
                  <a:pt x="27940" y="119380"/>
                </a:lnTo>
                <a:lnTo>
                  <a:pt x="27940" y="102870"/>
                </a:lnTo>
                <a:lnTo>
                  <a:pt x="21590" y="99060"/>
                </a:lnTo>
                <a:close/>
              </a:path>
              <a:path w="152400" h="137160">
                <a:moveTo>
                  <a:pt x="79145" y="114300"/>
                </a:moveTo>
                <a:lnTo>
                  <a:pt x="60960" y="114300"/>
                </a:lnTo>
                <a:lnTo>
                  <a:pt x="65226" y="122693"/>
                </a:lnTo>
                <a:lnTo>
                  <a:pt x="72231" y="130016"/>
                </a:lnTo>
                <a:lnTo>
                  <a:pt x="81855" y="135195"/>
                </a:lnTo>
                <a:lnTo>
                  <a:pt x="93980" y="137160"/>
                </a:lnTo>
                <a:lnTo>
                  <a:pt x="115113" y="131087"/>
                </a:lnTo>
                <a:lnTo>
                  <a:pt x="115423" y="130810"/>
                </a:lnTo>
                <a:lnTo>
                  <a:pt x="95250" y="130810"/>
                </a:lnTo>
                <a:lnTo>
                  <a:pt x="87312" y="129063"/>
                </a:lnTo>
                <a:lnTo>
                  <a:pt x="82232" y="124460"/>
                </a:lnTo>
                <a:lnTo>
                  <a:pt x="79533" y="117951"/>
                </a:lnTo>
                <a:lnTo>
                  <a:pt x="79145" y="114300"/>
                </a:lnTo>
                <a:close/>
              </a:path>
              <a:path w="152400" h="137160">
                <a:moveTo>
                  <a:pt x="78683" y="6350"/>
                </a:moveTo>
                <a:lnTo>
                  <a:pt x="58420" y="6350"/>
                </a:lnTo>
                <a:lnTo>
                  <a:pt x="63678" y="7024"/>
                </a:lnTo>
                <a:lnTo>
                  <a:pt x="69056" y="9842"/>
                </a:lnTo>
                <a:lnTo>
                  <a:pt x="73243" y="15994"/>
                </a:lnTo>
                <a:lnTo>
                  <a:pt x="74930" y="26670"/>
                </a:lnTo>
                <a:lnTo>
                  <a:pt x="73957" y="35659"/>
                </a:lnTo>
                <a:lnTo>
                  <a:pt x="58420" y="99060"/>
                </a:lnTo>
                <a:lnTo>
                  <a:pt x="30480" y="130810"/>
                </a:lnTo>
                <a:lnTo>
                  <a:pt x="46344" y="130810"/>
                </a:lnTo>
                <a:lnTo>
                  <a:pt x="52228" y="126206"/>
                </a:lnTo>
                <a:lnTo>
                  <a:pt x="58320" y="118407"/>
                </a:lnTo>
                <a:lnTo>
                  <a:pt x="60960" y="114300"/>
                </a:lnTo>
                <a:lnTo>
                  <a:pt x="79145" y="114300"/>
                </a:lnTo>
                <a:lnTo>
                  <a:pt x="78849" y="111521"/>
                </a:lnTo>
                <a:lnTo>
                  <a:pt x="78863" y="107950"/>
                </a:lnTo>
                <a:lnTo>
                  <a:pt x="78978" y="105608"/>
                </a:lnTo>
                <a:lnTo>
                  <a:pt x="79692" y="100012"/>
                </a:lnTo>
                <a:lnTo>
                  <a:pt x="80883" y="92987"/>
                </a:lnTo>
                <a:lnTo>
                  <a:pt x="82550" y="83820"/>
                </a:lnTo>
                <a:lnTo>
                  <a:pt x="93980" y="43180"/>
                </a:lnTo>
                <a:lnTo>
                  <a:pt x="96242" y="33674"/>
                </a:lnTo>
                <a:lnTo>
                  <a:pt x="100974" y="22860"/>
                </a:lnTo>
                <a:lnTo>
                  <a:pt x="91440" y="22860"/>
                </a:lnTo>
                <a:lnTo>
                  <a:pt x="84316" y="10715"/>
                </a:lnTo>
                <a:lnTo>
                  <a:pt x="78683" y="6350"/>
                </a:lnTo>
                <a:close/>
              </a:path>
              <a:path w="152400" h="137160">
                <a:moveTo>
                  <a:pt x="143510" y="87630"/>
                </a:moveTo>
                <a:lnTo>
                  <a:pt x="137160" y="87630"/>
                </a:lnTo>
                <a:lnTo>
                  <a:pt x="135890" y="88900"/>
                </a:lnTo>
                <a:lnTo>
                  <a:pt x="134620" y="91440"/>
                </a:lnTo>
                <a:lnTo>
                  <a:pt x="125968" y="111521"/>
                </a:lnTo>
                <a:lnTo>
                  <a:pt x="114935" y="123507"/>
                </a:lnTo>
                <a:lnTo>
                  <a:pt x="103901" y="129301"/>
                </a:lnTo>
                <a:lnTo>
                  <a:pt x="95250" y="130810"/>
                </a:lnTo>
                <a:lnTo>
                  <a:pt x="115423" y="130810"/>
                </a:lnTo>
                <a:lnTo>
                  <a:pt x="130651" y="117157"/>
                </a:lnTo>
                <a:lnTo>
                  <a:pt x="140235" y="101798"/>
                </a:lnTo>
                <a:lnTo>
                  <a:pt x="143510" y="91440"/>
                </a:lnTo>
                <a:lnTo>
                  <a:pt x="143510" y="87630"/>
                </a:lnTo>
                <a:close/>
              </a:path>
              <a:path w="152400" h="137160">
                <a:moveTo>
                  <a:pt x="58420" y="0"/>
                </a:moveTo>
                <a:lnTo>
                  <a:pt x="37484" y="6250"/>
                </a:lnTo>
                <a:lnTo>
                  <a:pt x="22383" y="20478"/>
                </a:lnTo>
                <a:lnTo>
                  <a:pt x="13235" y="35897"/>
                </a:lnTo>
                <a:lnTo>
                  <a:pt x="10160" y="45720"/>
                </a:lnTo>
                <a:lnTo>
                  <a:pt x="10160" y="49530"/>
                </a:lnTo>
                <a:lnTo>
                  <a:pt x="15240" y="49530"/>
                </a:lnTo>
                <a:lnTo>
                  <a:pt x="16510" y="48260"/>
                </a:lnTo>
                <a:lnTo>
                  <a:pt x="17780" y="45720"/>
                </a:lnTo>
                <a:lnTo>
                  <a:pt x="26987" y="26173"/>
                </a:lnTo>
                <a:lnTo>
                  <a:pt x="38100" y="14128"/>
                </a:lnTo>
                <a:lnTo>
                  <a:pt x="49212" y="8036"/>
                </a:lnTo>
                <a:lnTo>
                  <a:pt x="58420" y="6350"/>
                </a:lnTo>
                <a:lnTo>
                  <a:pt x="78683" y="6350"/>
                </a:lnTo>
                <a:lnTo>
                  <a:pt x="75406" y="3810"/>
                </a:lnTo>
                <a:lnTo>
                  <a:pt x="66258" y="714"/>
                </a:lnTo>
                <a:lnTo>
                  <a:pt x="58420" y="0"/>
                </a:lnTo>
                <a:close/>
              </a:path>
              <a:path w="152400" h="137160">
                <a:moveTo>
                  <a:pt x="145384" y="6350"/>
                </a:moveTo>
                <a:lnTo>
                  <a:pt x="132080" y="6350"/>
                </a:lnTo>
                <a:lnTo>
                  <a:pt x="138430" y="10160"/>
                </a:lnTo>
                <a:lnTo>
                  <a:pt x="130810" y="11430"/>
                </a:lnTo>
                <a:lnTo>
                  <a:pt x="124460" y="19050"/>
                </a:lnTo>
                <a:lnTo>
                  <a:pt x="124460" y="31750"/>
                </a:lnTo>
                <a:lnTo>
                  <a:pt x="127000" y="38100"/>
                </a:lnTo>
                <a:lnTo>
                  <a:pt x="143510" y="38100"/>
                </a:lnTo>
                <a:lnTo>
                  <a:pt x="152400" y="31750"/>
                </a:lnTo>
                <a:lnTo>
                  <a:pt x="152400" y="19050"/>
                </a:lnTo>
                <a:lnTo>
                  <a:pt x="149463" y="9644"/>
                </a:lnTo>
                <a:lnTo>
                  <a:pt x="145384" y="6350"/>
                </a:lnTo>
                <a:close/>
              </a:path>
              <a:path w="152400" h="137160">
                <a:moveTo>
                  <a:pt x="124460" y="0"/>
                </a:moveTo>
                <a:lnTo>
                  <a:pt x="112335" y="2678"/>
                </a:lnTo>
                <a:lnTo>
                  <a:pt x="102711" y="9048"/>
                </a:lnTo>
                <a:lnTo>
                  <a:pt x="95706" y="16609"/>
                </a:lnTo>
                <a:lnTo>
                  <a:pt x="91440" y="22860"/>
                </a:lnTo>
                <a:lnTo>
                  <a:pt x="100974" y="22860"/>
                </a:lnTo>
                <a:lnTo>
                  <a:pt x="101600" y="21431"/>
                </a:lnTo>
                <a:lnTo>
                  <a:pt x="110767" y="10854"/>
                </a:lnTo>
                <a:lnTo>
                  <a:pt x="124460" y="6350"/>
                </a:lnTo>
                <a:lnTo>
                  <a:pt x="145384" y="6350"/>
                </a:lnTo>
                <a:lnTo>
                  <a:pt x="142240" y="3810"/>
                </a:lnTo>
                <a:lnTo>
                  <a:pt x="133111" y="833"/>
                </a:lnTo>
                <a:lnTo>
                  <a:pt x="124460" y="0"/>
                </a:lnTo>
                <a:close/>
              </a:path>
            </a:pathLst>
          </a:custGeom>
          <a:solidFill>
            <a:srgbClr val="000000"/>
          </a:solidFill>
        </p:spPr>
        <p:txBody>
          <a:bodyPr wrap="square" lIns="0" tIns="0" rIns="0" bIns="0" rtlCol="0"/>
          <a:lstStyle/>
          <a:p>
            <a:endParaRPr sz="1632"/>
          </a:p>
        </p:txBody>
      </p:sp>
      <p:sp>
        <p:nvSpPr>
          <p:cNvPr id="97" name="object 97"/>
          <p:cNvSpPr/>
          <p:nvPr/>
        </p:nvSpPr>
        <p:spPr>
          <a:xfrm>
            <a:off x="2035901" y="3949183"/>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98" name="object 98"/>
          <p:cNvSpPr/>
          <p:nvPr/>
        </p:nvSpPr>
        <p:spPr>
          <a:xfrm>
            <a:off x="2068724" y="3690065"/>
            <a:ext cx="0" cy="253360"/>
          </a:xfrm>
          <a:custGeom>
            <a:avLst/>
            <a:gdLst/>
            <a:ahLst/>
            <a:cxnLst/>
            <a:rect l="l" t="t" r="r" b="b"/>
            <a:pathLst>
              <a:path h="279400">
                <a:moveTo>
                  <a:pt x="0" y="0"/>
                </a:moveTo>
                <a:lnTo>
                  <a:pt x="0" y="279400"/>
                </a:lnTo>
              </a:path>
            </a:pathLst>
          </a:custGeom>
          <a:ln w="11430">
            <a:solidFill>
              <a:srgbClr val="000000"/>
            </a:solidFill>
          </a:ln>
        </p:spPr>
        <p:txBody>
          <a:bodyPr wrap="square" lIns="0" tIns="0" rIns="0" bIns="0" rtlCol="0"/>
          <a:lstStyle/>
          <a:p>
            <a:endParaRPr sz="1632"/>
          </a:p>
        </p:txBody>
      </p:sp>
      <p:sp>
        <p:nvSpPr>
          <p:cNvPr id="99" name="object 99"/>
          <p:cNvSpPr/>
          <p:nvPr/>
        </p:nvSpPr>
        <p:spPr>
          <a:xfrm>
            <a:off x="2035901" y="3684307"/>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00" name="object 100"/>
          <p:cNvSpPr/>
          <p:nvPr/>
        </p:nvSpPr>
        <p:spPr>
          <a:xfrm>
            <a:off x="2114214" y="3806380"/>
            <a:ext cx="65643" cy="123225"/>
          </a:xfrm>
          <a:custGeom>
            <a:avLst/>
            <a:gdLst/>
            <a:ahLst/>
            <a:cxnLst/>
            <a:rect l="l" t="t" r="r" b="b"/>
            <a:pathLst>
              <a:path w="72389" h="135889">
                <a:moveTo>
                  <a:pt x="44450" y="49529"/>
                </a:moveTo>
                <a:lnTo>
                  <a:pt x="26669" y="49529"/>
                </a:lnTo>
                <a:lnTo>
                  <a:pt x="13969" y="99059"/>
                </a:lnTo>
                <a:lnTo>
                  <a:pt x="11430" y="111759"/>
                </a:lnTo>
                <a:lnTo>
                  <a:pt x="11430" y="115569"/>
                </a:lnTo>
                <a:lnTo>
                  <a:pt x="13215" y="124102"/>
                </a:lnTo>
                <a:lnTo>
                  <a:pt x="18097" y="130492"/>
                </a:lnTo>
                <a:lnTo>
                  <a:pt x="25360" y="134500"/>
                </a:lnTo>
                <a:lnTo>
                  <a:pt x="34289" y="135889"/>
                </a:lnTo>
                <a:lnTo>
                  <a:pt x="50224" y="131266"/>
                </a:lnTo>
                <a:lnTo>
                  <a:pt x="52127" y="129539"/>
                </a:lnTo>
                <a:lnTo>
                  <a:pt x="30480" y="129539"/>
                </a:lnTo>
                <a:lnTo>
                  <a:pt x="26669" y="127000"/>
                </a:lnTo>
                <a:lnTo>
                  <a:pt x="26669" y="116839"/>
                </a:lnTo>
                <a:lnTo>
                  <a:pt x="27939" y="111759"/>
                </a:lnTo>
                <a:lnTo>
                  <a:pt x="27939" y="110489"/>
                </a:lnTo>
                <a:lnTo>
                  <a:pt x="44450" y="49529"/>
                </a:lnTo>
                <a:close/>
              </a:path>
              <a:path w="72389" h="135889">
                <a:moveTo>
                  <a:pt x="71119" y="100329"/>
                </a:moveTo>
                <a:lnTo>
                  <a:pt x="66039" y="100329"/>
                </a:lnTo>
                <a:lnTo>
                  <a:pt x="64769" y="101600"/>
                </a:lnTo>
                <a:lnTo>
                  <a:pt x="63500" y="104139"/>
                </a:lnTo>
                <a:lnTo>
                  <a:pt x="58042" y="113466"/>
                </a:lnTo>
                <a:lnTo>
                  <a:pt x="51276" y="121602"/>
                </a:lnTo>
                <a:lnTo>
                  <a:pt x="43318" y="127357"/>
                </a:lnTo>
                <a:lnTo>
                  <a:pt x="34289" y="129539"/>
                </a:lnTo>
                <a:lnTo>
                  <a:pt x="52127" y="129539"/>
                </a:lnTo>
                <a:lnTo>
                  <a:pt x="61753" y="120808"/>
                </a:lnTo>
                <a:lnTo>
                  <a:pt x="68758" y="109636"/>
                </a:lnTo>
                <a:lnTo>
                  <a:pt x="71119" y="102869"/>
                </a:lnTo>
                <a:lnTo>
                  <a:pt x="71119" y="100329"/>
                </a:lnTo>
                <a:close/>
              </a:path>
              <a:path w="72389" h="135889">
                <a:moveTo>
                  <a:pt x="72389" y="41909"/>
                </a:moveTo>
                <a:lnTo>
                  <a:pt x="0" y="41909"/>
                </a:lnTo>
                <a:lnTo>
                  <a:pt x="0" y="49529"/>
                </a:lnTo>
                <a:lnTo>
                  <a:pt x="72389" y="49529"/>
                </a:lnTo>
                <a:lnTo>
                  <a:pt x="72389" y="41909"/>
                </a:lnTo>
                <a:close/>
              </a:path>
              <a:path w="72389" h="135889">
                <a:moveTo>
                  <a:pt x="52069" y="0"/>
                </a:moveTo>
                <a:lnTo>
                  <a:pt x="41910" y="0"/>
                </a:lnTo>
                <a:lnTo>
                  <a:pt x="39369" y="3809"/>
                </a:lnTo>
                <a:lnTo>
                  <a:pt x="36830" y="8889"/>
                </a:lnTo>
                <a:lnTo>
                  <a:pt x="36333" y="11370"/>
                </a:lnTo>
                <a:lnTo>
                  <a:pt x="33436" y="21570"/>
                </a:lnTo>
                <a:lnTo>
                  <a:pt x="27939" y="41909"/>
                </a:lnTo>
                <a:lnTo>
                  <a:pt x="45719" y="41909"/>
                </a:lnTo>
                <a:lnTo>
                  <a:pt x="53339" y="8889"/>
                </a:lnTo>
                <a:lnTo>
                  <a:pt x="54610" y="8889"/>
                </a:lnTo>
                <a:lnTo>
                  <a:pt x="54610" y="2539"/>
                </a:lnTo>
                <a:lnTo>
                  <a:pt x="52069" y="0"/>
                </a:lnTo>
                <a:close/>
              </a:path>
            </a:pathLst>
          </a:custGeom>
          <a:solidFill>
            <a:srgbClr val="000000"/>
          </a:solidFill>
        </p:spPr>
        <p:txBody>
          <a:bodyPr wrap="square" lIns="0" tIns="0" rIns="0" bIns="0" rtlCol="0"/>
          <a:lstStyle/>
          <a:p>
            <a:endParaRPr sz="1632"/>
          </a:p>
        </p:txBody>
      </p:sp>
      <p:sp>
        <p:nvSpPr>
          <p:cNvPr id="101" name="object 101"/>
          <p:cNvSpPr/>
          <p:nvPr/>
        </p:nvSpPr>
        <p:spPr>
          <a:xfrm>
            <a:off x="2371029" y="3724614"/>
            <a:ext cx="0" cy="184262"/>
          </a:xfrm>
          <a:custGeom>
            <a:avLst/>
            <a:gdLst/>
            <a:ahLst/>
            <a:cxnLst/>
            <a:rect l="l" t="t" r="r" b="b"/>
            <a:pathLst>
              <a:path h="203200">
                <a:moveTo>
                  <a:pt x="0" y="0"/>
                </a:moveTo>
                <a:lnTo>
                  <a:pt x="0" y="203200"/>
                </a:lnTo>
              </a:path>
            </a:pathLst>
          </a:custGeom>
          <a:ln w="12700">
            <a:solidFill>
              <a:srgbClr val="000000"/>
            </a:solidFill>
          </a:ln>
        </p:spPr>
        <p:txBody>
          <a:bodyPr wrap="square" lIns="0" tIns="0" rIns="0" bIns="0" rtlCol="0"/>
          <a:lstStyle/>
          <a:p>
            <a:endParaRPr sz="1632"/>
          </a:p>
        </p:txBody>
      </p:sp>
      <p:sp>
        <p:nvSpPr>
          <p:cNvPr id="102" name="object 102"/>
          <p:cNvSpPr/>
          <p:nvPr/>
        </p:nvSpPr>
        <p:spPr>
          <a:xfrm>
            <a:off x="2278898" y="3816745"/>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03" name="object 103"/>
          <p:cNvSpPr/>
          <p:nvPr/>
        </p:nvSpPr>
        <p:spPr>
          <a:xfrm>
            <a:off x="2549532" y="3694671"/>
            <a:ext cx="131287" cy="194626"/>
          </a:xfrm>
          <a:custGeom>
            <a:avLst/>
            <a:gdLst/>
            <a:ahLst/>
            <a:cxnLst/>
            <a:rect l="l" t="t" r="r" b="b"/>
            <a:pathLst>
              <a:path w="144780" h="214630">
                <a:moveTo>
                  <a:pt x="73659" y="76200"/>
                </a:moveTo>
                <a:lnTo>
                  <a:pt x="47148" y="84018"/>
                </a:lnTo>
                <a:lnTo>
                  <a:pt x="23495" y="104457"/>
                </a:lnTo>
                <a:lnTo>
                  <a:pt x="6508" y="132992"/>
                </a:lnTo>
                <a:lnTo>
                  <a:pt x="0" y="165100"/>
                </a:lnTo>
                <a:lnTo>
                  <a:pt x="2956" y="185162"/>
                </a:lnTo>
                <a:lnTo>
                  <a:pt x="11271" y="200818"/>
                </a:lnTo>
                <a:lnTo>
                  <a:pt x="24110" y="210998"/>
                </a:lnTo>
                <a:lnTo>
                  <a:pt x="40639" y="214630"/>
                </a:lnTo>
                <a:lnTo>
                  <a:pt x="46970" y="214094"/>
                </a:lnTo>
                <a:lnTo>
                  <a:pt x="56038" y="211296"/>
                </a:lnTo>
                <a:lnTo>
                  <a:pt x="60978" y="208280"/>
                </a:lnTo>
                <a:lnTo>
                  <a:pt x="41909" y="208280"/>
                </a:lnTo>
                <a:lnTo>
                  <a:pt x="32305" y="205501"/>
                </a:lnTo>
                <a:lnTo>
                  <a:pt x="26034" y="198437"/>
                </a:lnTo>
                <a:lnTo>
                  <a:pt x="22621" y="188991"/>
                </a:lnTo>
                <a:lnTo>
                  <a:pt x="21589" y="179070"/>
                </a:lnTo>
                <a:lnTo>
                  <a:pt x="23117" y="164286"/>
                </a:lnTo>
                <a:lnTo>
                  <a:pt x="32841" y="127099"/>
                </a:lnTo>
                <a:lnTo>
                  <a:pt x="55244" y="91757"/>
                </a:lnTo>
                <a:lnTo>
                  <a:pt x="74929" y="83820"/>
                </a:lnTo>
                <a:lnTo>
                  <a:pt x="93082" y="83820"/>
                </a:lnTo>
                <a:lnTo>
                  <a:pt x="90963" y="81597"/>
                </a:lnTo>
                <a:lnTo>
                  <a:pt x="83204" y="77589"/>
                </a:lnTo>
                <a:lnTo>
                  <a:pt x="73659" y="76200"/>
                </a:lnTo>
                <a:close/>
              </a:path>
              <a:path w="144780" h="214630">
                <a:moveTo>
                  <a:pt x="99059" y="191770"/>
                </a:moveTo>
                <a:lnTo>
                  <a:pt x="80009" y="191770"/>
                </a:lnTo>
                <a:lnTo>
                  <a:pt x="83467" y="200660"/>
                </a:lnTo>
                <a:lnTo>
                  <a:pt x="83584" y="200818"/>
                </a:lnTo>
                <a:lnTo>
                  <a:pt x="89693" y="207962"/>
                </a:lnTo>
                <a:lnTo>
                  <a:pt x="98047" y="212844"/>
                </a:lnTo>
                <a:lnTo>
                  <a:pt x="107950" y="214630"/>
                </a:lnTo>
                <a:lnTo>
                  <a:pt x="115629" y="213479"/>
                </a:lnTo>
                <a:lnTo>
                  <a:pt x="121761" y="210185"/>
                </a:lnTo>
                <a:lnTo>
                  <a:pt x="123571" y="208280"/>
                </a:lnTo>
                <a:lnTo>
                  <a:pt x="100329" y="208280"/>
                </a:lnTo>
                <a:lnTo>
                  <a:pt x="99086" y="200818"/>
                </a:lnTo>
                <a:lnTo>
                  <a:pt x="99059" y="191770"/>
                </a:lnTo>
                <a:close/>
              </a:path>
              <a:path w="144780" h="214630">
                <a:moveTo>
                  <a:pt x="93082" y="83820"/>
                </a:moveTo>
                <a:lnTo>
                  <a:pt x="74929" y="83820"/>
                </a:lnTo>
                <a:lnTo>
                  <a:pt x="86538" y="87630"/>
                </a:lnTo>
                <a:lnTo>
                  <a:pt x="93503" y="96202"/>
                </a:lnTo>
                <a:lnTo>
                  <a:pt x="96897" y="105251"/>
                </a:lnTo>
                <a:lnTo>
                  <a:pt x="97789" y="110490"/>
                </a:lnTo>
                <a:lnTo>
                  <a:pt x="97789" y="114300"/>
                </a:lnTo>
                <a:lnTo>
                  <a:pt x="96519" y="115570"/>
                </a:lnTo>
                <a:lnTo>
                  <a:pt x="82550" y="175260"/>
                </a:lnTo>
                <a:lnTo>
                  <a:pt x="80009" y="180340"/>
                </a:lnTo>
                <a:lnTo>
                  <a:pt x="80009" y="181610"/>
                </a:lnTo>
                <a:lnTo>
                  <a:pt x="76200" y="186690"/>
                </a:lnTo>
                <a:lnTo>
                  <a:pt x="66198" y="197028"/>
                </a:lnTo>
                <a:lnTo>
                  <a:pt x="57149" y="203676"/>
                </a:lnTo>
                <a:lnTo>
                  <a:pt x="49053" y="207228"/>
                </a:lnTo>
                <a:lnTo>
                  <a:pt x="41909" y="208280"/>
                </a:lnTo>
                <a:lnTo>
                  <a:pt x="60978" y="208280"/>
                </a:lnTo>
                <a:lnTo>
                  <a:pt x="67250" y="204450"/>
                </a:lnTo>
                <a:lnTo>
                  <a:pt x="80009" y="191770"/>
                </a:lnTo>
                <a:lnTo>
                  <a:pt x="99059" y="191770"/>
                </a:lnTo>
                <a:lnTo>
                  <a:pt x="99059" y="186690"/>
                </a:lnTo>
                <a:lnTo>
                  <a:pt x="100329" y="184150"/>
                </a:lnTo>
                <a:lnTo>
                  <a:pt x="101717" y="178593"/>
                </a:lnTo>
                <a:lnTo>
                  <a:pt x="121938" y="96520"/>
                </a:lnTo>
                <a:lnTo>
                  <a:pt x="101600" y="96520"/>
                </a:lnTo>
                <a:lnTo>
                  <a:pt x="97055" y="87987"/>
                </a:lnTo>
                <a:lnTo>
                  <a:pt x="93082" y="83820"/>
                </a:lnTo>
                <a:close/>
              </a:path>
              <a:path w="144780" h="214630">
                <a:moveTo>
                  <a:pt x="139700" y="165100"/>
                </a:moveTo>
                <a:lnTo>
                  <a:pt x="133350" y="165100"/>
                </a:lnTo>
                <a:lnTo>
                  <a:pt x="132079" y="170180"/>
                </a:lnTo>
                <a:lnTo>
                  <a:pt x="127972" y="184169"/>
                </a:lnTo>
                <a:lnTo>
                  <a:pt x="123031" y="196373"/>
                </a:lnTo>
                <a:lnTo>
                  <a:pt x="116899" y="205005"/>
                </a:lnTo>
                <a:lnTo>
                  <a:pt x="109219" y="208280"/>
                </a:lnTo>
                <a:lnTo>
                  <a:pt x="123571" y="208280"/>
                </a:lnTo>
                <a:lnTo>
                  <a:pt x="139025" y="170795"/>
                </a:lnTo>
                <a:lnTo>
                  <a:pt x="139700" y="167640"/>
                </a:lnTo>
                <a:lnTo>
                  <a:pt x="139700" y="165100"/>
                </a:lnTo>
                <a:close/>
              </a:path>
              <a:path w="144780" h="214630">
                <a:moveTo>
                  <a:pt x="144779" y="0"/>
                </a:moveTo>
                <a:lnTo>
                  <a:pt x="142239" y="0"/>
                </a:lnTo>
                <a:lnTo>
                  <a:pt x="134659" y="416"/>
                </a:lnTo>
                <a:lnTo>
                  <a:pt x="122554" y="1428"/>
                </a:lnTo>
                <a:lnTo>
                  <a:pt x="110450" y="2678"/>
                </a:lnTo>
                <a:lnTo>
                  <a:pt x="102869" y="3810"/>
                </a:lnTo>
                <a:lnTo>
                  <a:pt x="100329" y="3810"/>
                </a:lnTo>
                <a:lnTo>
                  <a:pt x="99059" y="5080"/>
                </a:lnTo>
                <a:lnTo>
                  <a:pt x="99059" y="12700"/>
                </a:lnTo>
                <a:lnTo>
                  <a:pt x="120650" y="12700"/>
                </a:lnTo>
                <a:lnTo>
                  <a:pt x="120650" y="24130"/>
                </a:lnTo>
                <a:lnTo>
                  <a:pt x="101600" y="96520"/>
                </a:lnTo>
                <a:lnTo>
                  <a:pt x="121938" y="96520"/>
                </a:lnTo>
                <a:lnTo>
                  <a:pt x="144779" y="3810"/>
                </a:lnTo>
                <a:lnTo>
                  <a:pt x="144779" y="0"/>
                </a:lnTo>
                <a:close/>
              </a:path>
            </a:pathLst>
          </a:custGeom>
          <a:solidFill>
            <a:srgbClr val="000000"/>
          </a:solidFill>
        </p:spPr>
        <p:txBody>
          <a:bodyPr wrap="square" lIns="0" tIns="0" rIns="0" bIns="0" rtlCol="0"/>
          <a:lstStyle/>
          <a:p>
            <a:endParaRPr sz="1632"/>
          </a:p>
        </p:txBody>
      </p:sp>
      <p:sp>
        <p:nvSpPr>
          <p:cNvPr id="104" name="object 104"/>
          <p:cNvSpPr/>
          <p:nvPr/>
        </p:nvSpPr>
        <p:spPr>
          <a:xfrm>
            <a:off x="2713065" y="3949183"/>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105" name="object 105"/>
          <p:cNvSpPr/>
          <p:nvPr/>
        </p:nvSpPr>
        <p:spPr>
          <a:xfrm>
            <a:off x="2718823" y="3690065"/>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106" name="object 106"/>
          <p:cNvSpPr/>
          <p:nvPr/>
        </p:nvSpPr>
        <p:spPr>
          <a:xfrm>
            <a:off x="2713065" y="3684307"/>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107" name="object 107"/>
          <p:cNvSpPr/>
          <p:nvPr/>
        </p:nvSpPr>
        <p:spPr>
          <a:xfrm>
            <a:off x="2764889" y="3763769"/>
            <a:ext cx="138196" cy="124377"/>
          </a:xfrm>
          <a:custGeom>
            <a:avLst/>
            <a:gdLst/>
            <a:ahLst/>
            <a:cxnLst/>
            <a:rect l="l" t="t" r="r" b="b"/>
            <a:pathLst>
              <a:path w="152400" h="137160">
                <a:moveTo>
                  <a:pt x="21589" y="99060"/>
                </a:moveTo>
                <a:lnTo>
                  <a:pt x="7619" y="99060"/>
                </a:lnTo>
                <a:lnTo>
                  <a:pt x="0" y="107950"/>
                </a:lnTo>
                <a:lnTo>
                  <a:pt x="29210" y="137160"/>
                </a:lnTo>
                <a:lnTo>
                  <a:pt x="42564" y="133766"/>
                </a:lnTo>
                <a:lnTo>
                  <a:pt x="46344" y="130810"/>
                </a:lnTo>
                <a:lnTo>
                  <a:pt x="20319" y="130810"/>
                </a:lnTo>
                <a:lnTo>
                  <a:pt x="13969" y="127000"/>
                </a:lnTo>
                <a:lnTo>
                  <a:pt x="21589" y="125730"/>
                </a:lnTo>
                <a:lnTo>
                  <a:pt x="27939" y="119380"/>
                </a:lnTo>
                <a:lnTo>
                  <a:pt x="27939" y="102870"/>
                </a:lnTo>
                <a:lnTo>
                  <a:pt x="21589" y="99060"/>
                </a:lnTo>
                <a:close/>
              </a:path>
              <a:path w="152400" h="137160">
                <a:moveTo>
                  <a:pt x="77966" y="114300"/>
                </a:moveTo>
                <a:lnTo>
                  <a:pt x="60960" y="114300"/>
                </a:lnTo>
                <a:lnTo>
                  <a:pt x="65047" y="122693"/>
                </a:lnTo>
                <a:lnTo>
                  <a:pt x="71755" y="130016"/>
                </a:lnTo>
                <a:lnTo>
                  <a:pt x="81319" y="135195"/>
                </a:lnTo>
                <a:lnTo>
                  <a:pt x="93980" y="137160"/>
                </a:lnTo>
                <a:lnTo>
                  <a:pt x="114915" y="131087"/>
                </a:lnTo>
                <a:lnTo>
                  <a:pt x="115216" y="130810"/>
                </a:lnTo>
                <a:lnTo>
                  <a:pt x="93980" y="130810"/>
                </a:lnTo>
                <a:lnTo>
                  <a:pt x="86578" y="129063"/>
                </a:lnTo>
                <a:lnTo>
                  <a:pt x="81438" y="124460"/>
                </a:lnTo>
                <a:lnTo>
                  <a:pt x="78442" y="117951"/>
                </a:lnTo>
                <a:lnTo>
                  <a:pt x="77966" y="114300"/>
                </a:lnTo>
                <a:close/>
              </a:path>
              <a:path w="152400" h="137160">
                <a:moveTo>
                  <a:pt x="78683" y="6350"/>
                </a:moveTo>
                <a:lnTo>
                  <a:pt x="58419" y="6350"/>
                </a:lnTo>
                <a:lnTo>
                  <a:pt x="63678" y="7024"/>
                </a:lnTo>
                <a:lnTo>
                  <a:pt x="69056" y="9842"/>
                </a:lnTo>
                <a:lnTo>
                  <a:pt x="73243" y="15994"/>
                </a:lnTo>
                <a:lnTo>
                  <a:pt x="74930" y="26670"/>
                </a:lnTo>
                <a:lnTo>
                  <a:pt x="73957" y="35659"/>
                </a:lnTo>
                <a:lnTo>
                  <a:pt x="58419" y="99060"/>
                </a:lnTo>
                <a:lnTo>
                  <a:pt x="29210" y="130810"/>
                </a:lnTo>
                <a:lnTo>
                  <a:pt x="46344" y="130810"/>
                </a:lnTo>
                <a:lnTo>
                  <a:pt x="52228" y="126206"/>
                </a:lnTo>
                <a:lnTo>
                  <a:pt x="58320" y="118407"/>
                </a:lnTo>
                <a:lnTo>
                  <a:pt x="60960" y="114300"/>
                </a:lnTo>
                <a:lnTo>
                  <a:pt x="77966" y="114300"/>
                </a:lnTo>
                <a:lnTo>
                  <a:pt x="77469" y="110490"/>
                </a:lnTo>
                <a:lnTo>
                  <a:pt x="77906" y="105608"/>
                </a:lnTo>
                <a:lnTo>
                  <a:pt x="79057" y="100012"/>
                </a:lnTo>
                <a:lnTo>
                  <a:pt x="80684" y="92987"/>
                </a:lnTo>
                <a:lnTo>
                  <a:pt x="82550" y="83820"/>
                </a:lnTo>
                <a:lnTo>
                  <a:pt x="93980" y="43180"/>
                </a:lnTo>
                <a:lnTo>
                  <a:pt x="96043" y="33674"/>
                </a:lnTo>
                <a:lnTo>
                  <a:pt x="100390" y="22860"/>
                </a:lnTo>
                <a:lnTo>
                  <a:pt x="91439" y="22860"/>
                </a:lnTo>
                <a:lnTo>
                  <a:pt x="84316" y="10715"/>
                </a:lnTo>
                <a:lnTo>
                  <a:pt x="78683" y="6350"/>
                </a:lnTo>
                <a:close/>
              </a:path>
              <a:path w="152400" h="137160">
                <a:moveTo>
                  <a:pt x="142239" y="87630"/>
                </a:moveTo>
                <a:lnTo>
                  <a:pt x="137160" y="87630"/>
                </a:lnTo>
                <a:lnTo>
                  <a:pt x="135889" y="88900"/>
                </a:lnTo>
                <a:lnTo>
                  <a:pt x="134619" y="91440"/>
                </a:lnTo>
                <a:lnTo>
                  <a:pt x="125948" y="111521"/>
                </a:lnTo>
                <a:lnTo>
                  <a:pt x="114776" y="123507"/>
                </a:lnTo>
                <a:lnTo>
                  <a:pt x="103366" y="129301"/>
                </a:lnTo>
                <a:lnTo>
                  <a:pt x="93980" y="130810"/>
                </a:lnTo>
                <a:lnTo>
                  <a:pt x="115216" y="130810"/>
                </a:lnTo>
                <a:lnTo>
                  <a:pt x="130016" y="117157"/>
                </a:lnTo>
                <a:lnTo>
                  <a:pt x="139164" y="101798"/>
                </a:lnTo>
                <a:lnTo>
                  <a:pt x="142239" y="91440"/>
                </a:lnTo>
                <a:lnTo>
                  <a:pt x="142239" y="87630"/>
                </a:lnTo>
                <a:close/>
              </a:path>
              <a:path w="152400" h="137160">
                <a:moveTo>
                  <a:pt x="58419" y="0"/>
                </a:moveTo>
                <a:lnTo>
                  <a:pt x="37484" y="6250"/>
                </a:lnTo>
                <a:lnTo>
                  <a:pt x="22383" y="20478"/>
                </a:lnTo>
                <a:lnTo>
                  <a:pt x="13235" y="35897"/>
                </a:lnTo>
                <a:lnTo>
                  <a:pt x="10160" y="45720"/>
                </a:lnTo>
                <a:lnTo>
                  <a:pt x="10160" y="49530"/>
                </a:lnTo>
                <a:lnTo>
                  <a:pt x="15239" y="49530"/>
                </a:lnTo>
                <a:lnTo>
                  <a:pt x="16510" y="48260"/>
                </a:lnTo>
                <a:lnTo>
                  <a:pt x="17780" y="45720"/>
                </a:lnTo>
                <a:lnTo>
                  <a:pt x="26987" y="26173"/>
                </a:lnTo>
                <a:lnTo>
                  <a:pt x="38100" y="14128"/>
                </a:lnTo>
                <a:lnTo>
                  <a:pt x="49212" y="8036"/>
                </a:lnTo>
                <a:lnTo>
                  <a:pt x="58419" y="6350"/>
                </a:lnTo>
                <a:lnTo>
                  <a:pt x="78683" y="6350"/>
                </a:lnTo>
                <a:lnTo>
                  <a:pt x="75406" y="3810"/>
                </a:lnTo>
                <a:lnTo>
                  <a:pt x="66258" y="714"/>
                </a:lnTo>
                <a:lnTo>
                  <a:pt x="58419" y="0"/>
                </a:lnTo>
                <a:close/>
              </a:path>
              <a:path w="152400" h="137160">
                <a:moveTo>
                  <a:pt x="145286" y="6350"/>
                </a:moveTo>
                <a:lnTo>
                  <a:pt x="132080" y="6350"/>
                </a:lnTo>
                <a:lnTo>
                  <a:pt x="138430" y="10160"/>
                </a:lnTo>
                <a:lnTo>
                  <a:pt x="130810" y="11430"/>
                </a:lnTo>
                <a:lnTo>
                  <a:pt x="124460" y="19050"/>
                </a:lnTo>
                <a:lnTo>
                  <a:pt x="124460" y="31750"/>
                </a:lnTo>
                <a:lnTo>
                  <a:pt x="127000" y="38100"/>
                </a:lnTo>
                <a:lnTo>
                  <a:pt x="142239" y="38100"/>
                </a:lnTo>
                <a:lnTo>
                  <a:pt x="152400" y="31750"/>
                </a:lnTo>
                <a:lnTo>
                  <a:pt x="152400" y="19050"/>
                </a:lnTo>
                <a:lnTo>
                  <a:pt x="149443" y="9644"/>
                </a:lnTo>
                <a:lnTo>
                  <a:pt x="145286" y="6350"/>
                </a:lnTo>
                <a:close/>
              </a:path>
              <a:path w="152400" h="137160">
                <a:moveTo>
                  <a:pt x="123189" y="0"/>
                </a:moveTo>
                <a:lnTo>
                  <a:pt x="111799" y="2678"/>
                </a:lnTo>
                <a:lnTo>
                  <a:pt x="102552" y="9048"/>
                </a:lnTo>
                <a:lnTo>
                  <a:pt x="95686" y="16609"/>
                </a:lnTo>
                <a:lnTo>
                  <a:pt x="91439" y="22860"/>
                </a:lnTo>
                <a:lnTo>
                  <a:pt x="100390" y="22860"/>
                </a:lnTo>
                <a:lnTo>
                  <a:pt x="100964" y="21431"/>
                </a:lnTo>
                <a:lnTo>
                  <a:pt x="109696" y="10854"/>
                </a:lnTo>
                <a:lnTo>
                  <a:pt x="123189" y="6350"/>
                </a:lnTo>
                <a:lnTo>
                  <a:pt x="145286" y="6350"/>
                </a:lnTo>
                <a:lnTo>
                  <a:pt x="142081" y="3810"/>
                </a:lnTo>
                <a:lnTo>
                  <a:pt x="132576" y="833"/>
                </a:lnTo>
                <a:lnTo>
                  <a:pt x="123189" y="0"/>
                </a:lnTo>
                <a:close/>
              </a:path>
            </a:pathLst>
          </a:custGeom>
          <a:solidFill>
            <a:srgbClr val="000000"/>
          </a:solidFill>
        </p:spPr>
        <p:txBody>
          <a:bodyPr wrap="square" lIns="0" tIns="0" rIns="0" bIns="0" rtlCol="0"/>
          <a:lstStyle/>
          <a:p>
            <a:endParaRPr sz="1632"/>
          </a:p>
        </p:txBody>
      </p:sp>
      <p:sp>
        <p:nvSpPr>
          <p:cNvPr id="108" name="object 108"/>
          <p:cNvSpPr/>
          <p:nvPr/>
        </p:nvSpPr>
        <p:spPr>
          <a:xfrm>
            <a:off x="2920360" y="3949183"/>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09" name="object 109"/>
          <p:cNvSpPr/>
          <p:nvPr/>
        </p:nvSpPr>
        <p:spPr>
          <a:xfrm>
            <a:off x="2953181" y="3690065"/>
            <a:ext cx="0" cy="253360"/>
          </a:xfrm>
          <a:custGeom>
            <a:avLst/>
            <a:gdLst/>
            <a:ahLst/>
            <a:cxnLst/>
            <a:rect l="l" t="t" r="r" b="b"/>
            <a:pathLst>
              <a:path h="279400">
                <a:moveTo>
                  <a:pt x="0" y="0"/>
                </a:moveTo>
                <a:lnTo>
                  <a:pt x="0" y="279400"/>
                </a:lnTo>
              </a:path>
            </a:pathLst>
          </a:custGeom>
          <a:ln w="11430">
            <a:solidFill>
              <a:srgbClr val="000000"/>
            </a:solidFill>
          </a:ln>
        </p:spPr>
        <p:txBody>
          <a:bodyPr wrap="square" lIns="0" tIns="0" rIns="0" bIns="0" rtlCol="0"/>
          <a:lstStyle/>
          <a:p>
            <a:endParaRPr sz="1632"/>
          </a:p>
        </p:txBody>
      </p:sp>
      <p:sp>
        <p:nvSpPr>
          <p:cNvPr id="110" name="object 110"/>
          <p:cNvSpPr/>
          <p:nvPr/>
        </p:nvSpPr>
        <p:spPr>
          <a:xfrm>
            <a:off x="2920360" y="3684307"/>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11" name="object 111"/>
          <p:cNvSpPr/>
          <p:nvPr/>
        </p:nvSpPr>
        <p:spPr>
          <a:xfrm>
            <a:off x="3005580" y="3678549"/>
            <a:ext cx="108254" cy="276393"/>
          </a:xfrm>
          <a:custGeom>
            <a:avLst/>
            <a:gdLst/>
            <a:ahLst/>
            <a:cxnLst/>
            <a:rect l="l" t="t" r="r" b="b"/>
            <a:pathLst>
              <a:path w="119379" h="304800">
                <a:moveTo>
                  <a:pt x="116840" y="0"/>
                </a:moveTo>
                <a:lnTo>
                  <a:pt x="110490" y="0"/>
                </a:lnTo>
                <a:lnTo>
                  <a:pt x="107950" y="2539"/>
                </a:lnTo>
                <a:lnTo>
                  <a:pt x="2540" y="293370"/>
                </a:lnTo>
                <a:lnTo>
                  <a:pt x="0" y="297179"/>
                </a:lnTo>
                <a:lnTo>
                  <a:pt x="0" y="302260"/>
                </a:lnTo>
                <a:lnTo>
                  <a:pt x="2540" y="304800"/>
                </a:lnTo>
                <a:lnTo>
                  <a:pt x="10160" y="304800"/>
                </a:lnTo>
                <a:lnTo>
                  <a:pt x="11430" y="302260"/>
                </a:lnTo>
                <a:lnTo>
                  <a:pt x="12700" y="297179"/>
                </a:lnTo>
                <a:lnTo>
                  <a:pt x="118110" y="11429"/>
                </a:lnTo>
                <a:lnTo>
                  <a:pt x="119380" y="7620"/>
                </a:lnTo>
                <a:lnTo>
                  <a:pt x="119380" y="2539"/>
                </a:lnTo>
                <a:lnTo>
                  <a:pt x="116840" y="0"/>
                </a:lnTo>
                <a:close/>
              </a:path>
            </a:pathLst>
          </a:custGeom>
          <a:solidFill>
            <a:srgbClr val="000000"/>
          </a:solidFill>
        </p:spPr>
        <p:txBody>
          <a:bodyPr wrap="square" lIns="0" tIns="0" rIns="0" bIns="0" rtlCol="0"/>
          <a:lstStyle/>
          <a:p>
            <a:endParaRPr sz="1632"/>
          </a:p>
        </p:txBody>
      </p:sp>
      <p:sp>
        <p:nvSpPr>
          <p:cNvPr id="112" name="object 112"/>
          <p:cNvSpPr/>
          <p:nvPr/>
        </p:nvSpPr>
        <p:spPr>
          <a:xfrm>
            <a:off x="3139171" y="3694671"/>
            <a:ext cx="131287" cy="194626"/>
          </a:xfrm>
          <a:custGeom>
            <a:avLst/>
            <a:gdLst/>
            <a:ahLst/>
            <a:cxnLst/>
            <a:rect l="l" t="t" r="r" b="b"/>
            <a:pathLst>
              <a:path w="144779" h="214630">
                <a:moveTo>
                  <a:pt x="73660" y="76200"/>
                </a:moveTo>
                <a:lnTo>
                  <a:pt x="47148" y="84018"/>
                </a:lnTo>
                <a:lnTo>
                  <a:pt x="23494" y="104457"/>
                </a:lnTo>
                <a:lnTo>
                  <a:pt x="6508" y="132992"/>
                </a:lnTo>
                <a:lnTo>
                  <a:pt x="0" y="165100"/>
                </a:lnTo>
                <a:lnTo>
                  <a:pt x="2956" y="185162"/>
                </a:lnTo>
                <a:lnTo>
                  <a:pt x="11271" y="200818"/>
                </a:lnTo>
                <a:lnTo>
                  <a:pt x="24110" y="210998"/>
                </a:lnTo>
                <a:lnTo>
                  <a:pt x="40639" y="214630"/>
                </a:lnTo>
                <a:lnTo>
                  <a:pt x="46970" y="214094"/>
                </a:lnTo>
                <a:lnTo>
                  <a:pt x="56038" y="211296"/>
                </a:lnTo>
                <a:lnTo>
                  <a:pt x="60978" y="208280"/>
                </a:lnTo>
                <a:lnTo>
                  <a:pt x="40639" y="208280"/>
                </a:lnTo>
                <a:lnTo>
                  <a:pt x="31234" y="205501"/>
                </a:lnTo>
                <a:lnTo>
                  <a:pt x="25399" y="198437"/>
                </a:lnTo>
                <a:lnTo>
                  <a:pt x="22423" y="188991"/>
                </a:lnTo>
                <a:lnTo>
                  <a:pt x="21696" y="180340"/>
                </a:lnTo>
                <a:lnTo>
                  <a:pt x="21638" y="178593"/>
                </a:lnTo>
                <a:lnTo>
                  <a:pt x="23098" y="164286"/>
                </a:lnTo>
                <a:lnTo>
                  <a:pt x="32305" y="127099"/>
                </a:lnTo>
                <a:lnTo>
                  <a:pt x="54927" y="91757"/>
                </a:lnTo>
                <a:lnTo>
                  <a:pt x="73660" y="83820"/>
                </a:lnTo>
                <a:lnTo>
                  <a:pt x="92213" y="83820"/>
                </a:lnTo>
                <a:lnTo>
                  <a:pt x="90011" y="81597"/>
                </a:lnTo>
                <a:lnTo>
                  <a:pt x="82490" y="77589"/>
                </a:lnTo>
                <a:lnTo>
                  <a:pt x="73660" y="76200"/>
                </a:lnTo>
                <a:close/>
              </a:path>
              <a:path w="144779" h="214630">
                <a:moveTo>
                  <a:pt x="99060" y="191770"/>
                </a:moveTo>
                <a:lnTo>
                  <a:pt x="80010" y="191770"/>
                </a:lnTo>
                <a:lnTo>
                  <a:pt x="83289" y="200660"/>
                </a:lnTo>
                <a:lnTo>
                  <a:pt x="83401" y="200818"/>
                </a:lnTo>
                <a:lnTo>
                  <a:pt x="89217" y="207962"/>
                </a:lnTo>
                <a:lnTo>
                  <a:pt x="97512" y="212844"/>
                </a:lnTo>
                <a:lnTo>
                  <a:pt x="107950" y="214630"/>
                </a:lnTo>
                <a:lnTo>
                  <a:pt x="115609" y="213479"/>
                </a:lnTo>
                <a:lnTo>
                  <a:pt x="121602" y="210185"/>
                </a:lnTo>
                <a:lnTo>
                  <a:pt x="123274" y="208280"/>
                </a:lnTo>
                <a:lnTo>
                  <a:pt x="100329" y="208280"/>
                </a:lnTo>
                <a:lnTo>
                  <a:pt x="99086" y="200818"/>
                </a:lnTo>
                <a:lnTo>
                  <a:pt x="99060" y="191770"/>
                </a:lnTo>
                <a:close/>
              </a:path>
              <a:path w="144779" h="214630">
                <a:moveTo>
                  <a:pt x="92213" y="83820"/>
                </a:moveTo>
                <a:lnTo>
                  <a:pt x="73660" y="83820"/>
                </a:lnTo>
                <a:lnTo>
                  <a:pt x="86002" y="87630"/>
                </a:lnTo>
                <a:lnTo>
                  <a:pt x="93344" y="96202"/>
                </a:lnTo>
                <a:lnTo>
                  <a:pt x="96877" y="105251"/>
                </a:lnTo>
                <a:lnTo>
                  <a:pt x="97789" y="110490"/>
                </a:lnTo>
                <a:lnTo>
                  <a:pt x="97789" y="114300"/>
                </a:lnTo>
                <a:lnTo>
                  <a:pt x="96520" y="115570"/>
                </a:lnTo>
                <a:lnTo>
                  <a:pt x="81279" y="175260"/>
                </a:lnTo>
                <a:lnTo>
                  <a:pt x="80010" y="180340"/>
                </a:lnTo>
                <a:lnTo>
                  <a:pt x="80010" y="181610"/>
                </a:lnTo>
                <a:lnTo>
                  <a:pt x="76200" y="186690"/>
                </a:lnTo>
                <a:lnTo>
                  <a:pt x="66000" y="197028"/>
                </a:lnTo>
                <a:lnTo>
                  <a:pt x="56514" y="203676"/>
                </a:lnTo>
                <a:lnTo>
                  <a:pt x="47982" y="207228"/>
                </a:lnTo>
                <a:lnTo>
                  <a:pt x="40639" y="208280"/>
                </a:lnTo>
                <a:lnTo>
                  <a:pt x="60978" y="208280"/>
                </a:lnTo>
                <a:lnTo>
                  <a:pt x="67250" y="204450"/>
                </a:lnTo>
                <a:lnTo>
                  <a:pt x="80010" y="191770"/>
                </a:lnTo>
                <a:lnTo>
                  <a:pt x="99060" y="191770"/>
                </a:lnTo>
                <a:lnTo>
                  <a:pt x="99060" y="186690"/>
                </a:lnTo>
                <a:lnTo>
                  <a:pt x="100320" y="184169"/>
                </a:lnTo>
                <a:lnTo>
                  <a:pt x="100329" y="179070"/>
                </a:lnTo>
                <a:lnTo>
                  <a:pt x="121266" y="96520"/>
                </a:lnTo>
                <a:lnTo>
                  <a:pt x="101600" y="96520"/>
                </a:lnTo>
                <a:lnTo>
                  <a:pt x="96341" y="87987"/>
                </a:lnTo>
                <a:lnTo>
                  <a:pt x="92213" y="83820"/>
                </a:lnTo>
                <a:close/>
              </a:path>
              <a:path w="144779" h="214630">
                <a:moveTo>
                  <a:pt x="139700" y="165100"/>
                </a:moveTo>
                <a:lnTo>
                  <a:pt x="133350" y="165100"/>
                </a:lnTo>
                <a:lnTo>
                  <a:pt x="132079" y="170180"/>
                </a:lnTo>
                <a:lnTo>
                  <a:pt x="127952" y="184169"/>
                </a:lnTo>
                <a:lnTo>
                  <a:pt x="122872" y="196373"/>
                </a:lnTo>
                <a:lnTo>
                  <a:pt x="116363" y="205005"/>
                </a:lnTo>
                <a:lnTo>
                  <a:pt x="107950" y="208280"/>
                </a:lnTo>
                <a:lnTo>
                  <a:pt x="123274" y="208280"/>
                </a:lnTo>
                <a:lnTo>
                  <a:pt x="139005" y="170795"/>
                </a:lnTo>
                <a:lnTo>
                  <a:pt x="139700" y="167640"/>
                </a:lnTo>
                <a:lnTo>
                  <a:pt x="139700" y="165100"/>
                </a:lnTo>
                <a:close/>
              </a:path>
              <a:path w="144779" h="214630">
                <a:moveTo>
                  <a:pt x="144779" y="0"/>
                </a:moveTo>
                <a:lnTo>
                  <a:pt x="140970" y="0"/>
                </a:lnTo>
                <a:lnTo>
                  <a:pt x="133588" y="416"/>
                </a:lnTo>
                <a:lnTo>
                  <a:pt x="121920" y="1428"/>
                </a:lnTo>
                <a:lnTo>
                  <a:pt x="110251" y="2678"/>
                </a:lnTo>
                <a:lnTo>
                  <a:pt x="102870" y="3810"/>
                </a:lnTo>
                <a:lnTo>
                  <a:pt x="100329" y="3810"/>
                </a:lnTo>
                <a:lnTo>
                  <a:pt x="97789" y="5080"/>
                </a:lnTo>
                <a:lnTo>
                  <a:pt x="97789" y="12700"/>
                </a:lnTo>
                <a:lnTo>
                  <a:pt x="119379" y="12700"/>
                </a:lnTo>
                <a:lnTo>
                  <a:pt x="120650" y="13970"/>
                </a:lnTo>
                <a:lnTo>
                  <a:pt x="120650" y="17780"/>
                </a:lnTo>
                <a:lnTo>
                  <a:pt x="119379" y="24130"/>
                </a:lnTo>
                <a:lnTo>
                  <a:pt x="101600" y="96520"/>
                </a:lnTo>
                <a:lnTo>
                  <a:pt x="121266" y="96520"/>
                </a:lnTo>
                <a:lnTo>
                  <a:pt x="144779" y="3810"/>
                </a:lnTo>
                <a:lnTo>
                  <a:pt x="144779" y="0"/>
                </a:lnTo>
                <a:close/>
              </a:path>
            </a:pathLst>
          </a:custGeom>
          <a:solidFill>
            <a:srgbClr val="000000"/>
          </a:solidFill>
        </p:spPr>
        <p:txBody>
          <a:bodyPr wrap="square" lIns="0" tIns="0" rIns="0" bIns="0" rtlCol="0"/>
          <a:lstStyle/>
          <a:p>
            <a:endParaRPr sz="1632"/>
          </a:p>
        </p:txBody>
      </p:sp>
      <p:sp>
        <p:nvSpPr>
          <p:cNvPr id="113" name="object 113"/>
          <p:cNvSpPr/>
          <p:nvPr/>
        </p:nvSpPr>
        <p:spPr>
          <a:xfrm>
            <a:off x="3277367" y="3713097"/>
            <a:ext cx="85221" cy="176201"/>
          </a:xfrm>
          <a:custGeom>
            <a:avLst/>
            <a:gdLst/>
            <a:ahLst/>
            <a:cxnLst/>
            <a:rect l="l" t="t" r="r" b="b"/>
            <a:pathLst>
              <a:path w="93979" h="194310">
                <a:moveTo>
                  <a:pt x="55879" y="69850"/>
                </a:moveTo>
                <a:lnTo>
                  <a:pt x="34289" y="69850"/>
                </a:lnTo>
                <a:lnTo>
                  <a:pt x="21609" y="120650"/>
                </a:lnTo>
                <a:lnTo>
                  <a:pt x="14763" y="148589"/>
                </a:lnTo>
                <a:lnTo>
                  <a:pt x="11965" y="161289"/>
                </a:lnTo>
                <a:lnTo>
                  <a:pt x="11429" y="166370"/>
                </a:lnTo>
                <a:lnTo>
                  <a:pt x="13672" y="177700"/>
                </a:lnTo>
                <a:lnTo>
                  <a:pt x="19843" y="186531"/>
                </a:lnTo>
                <a:lnTo>
                  <a:pt x="29110" y="192266"/>
                </a:lnTo>
                <a:lnTo>
                  <a:pt x="40639" y="194310"/>
                </a:lnTo>
                <a:lnTo>
                  <a:pt x="59184" y="187960"/>
                </a:lnTo>
                <a:lnTo>
                  <a:pt x="34289" y="187960"/>
                </a:lnTo>
                <a:lnTo>
                  <a:pt x="31750" y="184150"/>
                </a:lnTo>
                <a:lnTo>
                  <a:pt x="31750" y="163829"/>
                </a:lnTo>
                <a:lnTo>
                  <a:pt x="33020" y="158750"/>
                </a:lnTo>
                <a:lnTo>
                  <a:pt x="55879" y="69850"/>
                </a:lnTo>
                <a:close/>
              </a:path>
              <a:path w="93979" h="194310">
                <a:moveTo>
                  <a:pt x="88900" y="144779"/>
                </a:moveTo>
                <a:lnTo>
                  <a:pt x="81279" y="144779"/>
                </a:lnTo>
                <a:lnTo>
                  <a:pt x="81279" y="148589"/>
                </a:lnTo>
                <a:lnTo>
                  <a:pt x="70465" y="168136"/>
                </a:lnTo>
                <a:lnTo>
                  <a:pt x="59531" y="180181"/>
                </a:lnTo>
                <a:lnTo>
                  <a:pt x="49311" y="186273"/>
                </a:lnTo>
                <a:lnTo>
                  <a:pt x="40639" y="187960"/>
                </a:lnTo>
                <a:lnTo>
                  <a:pt x="59184" y="187960"/>
                </a:lnTo>
                <a:lnTo>
                  <a:pt x="61039" y="187325"/>
                </a:lnTo>
                <a:lnTo>
                  <a:pt x="76200" y="171767"/>
                </a:lnTo>
                <a:lnTo>
                  <a:pt x="85645" y="155733"/>
                </a:lnTo>
                <a:lnTo>
                  <a:pt x="88900" y="147320"/>
                </a:lnTo>
                <a:lnTo>
                  <a:pt x="88900" y="144779"/>
                </a:lnTo>
                <a:close/>
              </a:path>
              <a:path w="93979" h="194310">
                <a:moveTo>
                  <a:pt x="93979" y="59689"/>
                </a:moveTo>
                <a:lnTo>
                  <a:pt x="0" y="59689"/>
                </a:lnTo>
                <a:lnTo>
                  <a:pt x="0" y="69850"/>
                </a:lnTo>
                <a:lnTo>
                  <a:pt x="93979" y="69850"/>
                </a:lnTo>
                <a:lnTo>
                  <a:pt x="93979" y="59689"/>
                </a:lnTo>
                <a:close/>
              </a:path>
              <a:path w="93979" h="194310">
                <a:moveTo>
                  <a:pt x="67310" y="0"/>
                </a:moveTo>
                <a:lnTo>
                  <a:pt x="52070" y="0"/>
                </a:lnTo>
                <a:lnTo>
                  <a:pt x="49529" y="11429"/>
                </a:lnTo>
                <a:lnTo>
                  <a:pt x="38100" y="59689"/>
                </a:lnTo>
                <a:lnTo>
                  <a:pt x="58420" y="59689"/>
                </a:lnTo>
                <a:lnTo>
                  <a:pt x="65226" y="33714"/>
                </a:lnTo>
                <a:lnTo>
                  <a:pt x="69056" y="18573"/>
                </a:lnTo>
                <a:lnTo>
                  <a:pt x="70742" y="11291"/>
                </a:lnTo>
                <a:lnTo>
                  <a:pt x="71120" y="8889"/>
                </a:lnTo>
                <a:lnTo>
                  <a:pt x="71120" y="3810"/>
                </a:lnTo>
                <a:lnTo>
                  <a:pt x="67310" y="0"/>
                </a:lnTo>
                <a:close/>
              </a:path>
            </a:pathLst>
          </a:custGeom>
          <a:solidFill>
            <a:srgbClr val="000000"/>
          </a:solidFill>
        </p:spPr>
        <p:txBody>
          <a:bodyPr wrap="square" lIns="0" tIns="0" rIns="0" bIns="0" rtlCol="0"/>
          <a:lstStyle/>
          <a:p>
            <a:endParaRPr sz="1632"/>
          </a:p>
        </p:txBody>
      </p:sp>
      <p:sp>
        <p:nvSpPr>
          <p:cNvPr id="114" name="object 114"/>
          <p:cNvSpPr/>
          <p:nvPr/>
        </p:nvSpPr>
        <p:spPr>
          <a:xfrm>
            <a:off x="3454718" y="3801773"/>
            <a:ext cx="29943" cy="29943"/>
          </a:xfrm>
          <a:custGeom>
            <a:avLst/>
            <a:gdLst/>
            <a:ahLst/>
            <a:cxnLst/>
            <a:rect l="l" t="t" r="r" b="b"/>
            <a:pathLst>
              <a:path w="33020" h="33019">
                <a:moveTo>
                  <a:pt x="25400" y="0"/>
                </a:moveTo>
                <a:lnTo>
                  <a:pt x="7620" y="0"/>
                </a:lnTo>
                <a:lnTo>
                  <a:pt x="0" y="7620"/>
                </a:lnTo>
                <a:lnTo>
                  <a:pt x="0" y="25400"/>
                </a:lnTo>
                <a:lnTo>
                  <a:pt x="7620" y="33020"/>
                </a:lnTo>
                <a:lnTo>
                  <a:pt x="25400" y="33020"/>
                </a:lnTo>
                <a:lnTo>
                  <a:pt x="33020" y="25400"/>
                </a:lnTo>
                <a:lnTo>
                  <a:pt x="33020" y="7620"/>
                </a:lnTo>
                <a:lnTo>
                  <a:pt x="25400" y="0"/>
                </a:lnTo>
                <a:close/>
              </a:path>
            </a:pathLst>
          </a:custGeom>
          <a:solidFill>
            <a:srgbClr val="000000"/>
          </a:solidFill>
        </p:spPr>
        <p:txBody>
          <a:bodyPr wrap="square" lIns="0" tIns="0" rIns="0" bIns="0" rtlCol="0"/>
          <a:lstStyle/>
          <a:p>
            <a:endParaRPr sz="1632"/>
          </a:p>
        </p:txBody>
      </p:sp>
      <p:sp>
        <p:nvSpPr>
          <p:cNvPr id="115" name="object 115"/>
          <p:cNvSpPr/>
          <p:nvPr/>
        </p:nvSpPr>
        <p:spPr>
          <a:xfrm>
            <a:off x="3581399" y="3687761"/>
            <a:ext cx="202688" cy="198082"/>
          </a:xfrm>
          <a:custGeom>
            <a:avLst/>
            <a:gdLst/>
            <a:ahLst/>
            <a:cxnLst/>
            <a:rect l="l" t="t" r="r" b="b"/>
            <a:pathLst>
              <a:path w="223520" h="218439">
                <a:moveTo>
                  <a:pt x="116840" y="0"/>
                </a:moveTo>
                <a:lnTo>
                  <a:pt x="106680" y="0"/>
                </a:lnTo>
                <a:lnTo>
                  <a:pt x="104140" y="5079"/>
                </a:lnTo>
                <a:lnTo>
                  <a:pt x="1270" y="213360"/>
                </a:lnTo>
                <a:lnTo>
                  <a:pt x="0" y="215900"/>
                </a:lnTo>
                <a:lnTo>
                  <a:pt x="0" y="218439"/>
                </a:lnTo>
                <a:lnTo>
                  <a:pt x="223520" y="218439"/>
                </a:lnTo>
                <a:lnTo>
                  <a:pt x="223520" y="213360"/>
                </a:lnTo>
                <a:lnTo>
                  <a:pt x="214630" y="195579"/>
                </a:lnTo>
                <a:lnTo>
                  <a:pt x="20320" y="195579"/>
                </a:lnTo>
                <a:lnTo>
                  <a:pt x="102870" y="30479"/>
                </a:lnTo>
                <a:lnTo>
                  <a:pt x="132080" y="30479"/>
                </a:lnTo>
                <a:lnTo>
                  <a:pt x="116840" y="0"/>
                </a:lnTo>
                <a:close/>
              </a:path>
              <a:path w="223520" h="218439">
                <a:moveTo>
                  <a:pt x="132080" y="30479"/>
                </a:moveTo>
                <a:lnTo>
                  <a:pt x="102870" y="30479"/>
                </a:lnTo>
                <a:lnTo>
                  <a:pt x="184150" y="195579"/>
                </a:lnTo>
                <a:lnTo>
                  <a:pt x="214630" y="195579"/>
                </a:lnTo>
                <a:lnTo>
                  <a:pt x="132080" y="30479"/>
                </a:lnTo>
                <a:close/>
              </a:path>
            </a:pathLst>
          </a:custGeom>
          <a:solidFill>
            <a:srgbClr val="000000"/>
          </a:solidFill>
        </p:spPr>
        <p:txBody>
          <a:bodyPr wrap="square" lIns="0" tIns="0" rIns="0" bIns="0" rtlCol="0"/>
          <a:lstStyle/>
          <a:p>
            <a:endParaRPr sz="1632"/>
          </a:p>
        </p:txBody>
      </p:sp>
      <p:sp>
        <p:nvSpPr>
          <p:cNvPr id="116" name="object 116"/>
          <p:cNvSpPr/>
          <p:nvPr/>
        </p:nvSpPr>
        <p:spPr>
          <a:xfrm>
            <a:off x="3803666" y="3713097"/>
            <a:ext cx="85221" cy="176201"/>
          </a:xfrm>
          <a:custGeom>
            <a:avLst/>
            <a:gdLst/>
            <a:ahLst/>
            <a:cxnLst/>
            <a:rect l="l" t="t" r="r" b="b"/>
            <a:pathLst>
              <a:path w="93979" h="194310">
                <a:moveTo>
                  <a:pt x="55880" y="69850"/>
                </a:moveTo>
                <a:lnTo>
                  <a:pt x="34289" y="69850"/>
                </a:lnTo>
                <a:lnTo>
                  <a:pt x="21609" y="120650"/>
                </a:lnTo>
                <a:lnTo>
                  <a:pt x="14763" y="148589"/>
                </a:lnTo>
                <a:lnTo>
                  <a:pt x="11965" y="161289"/>
                </a:lnTo>
                <a:lnTo>
                  <a:pt x="11430" y="166370"/>
                </a:lnTo>
                <a:lnTo>
                  <a:pt x="13672" y="177700"/>
                </a:lnTo>
                <a:lnTo>
                  <a:pt x="19843" y="186531"/>
                </a:lnTo>
                <a:lnTo>
                  <a:pt x="29110" y="192266"/>
                </a:lnTo>
                <a:lnTo>
                  <a:pt x="40639" y="194310"/>
                </a:lnTo>
                <a:lnTo>
                  <a:pt x="59184" y="187960"/>
                </a:lnTo>
                <a:lnTo>
                  <a:pt x="34289" y="187960"/>
                </a:lnTo>
                <a:lnTo>
                  <a:pt x="31750" y="184150"/>
                </a:lnTo>
                <a:lnTo>
                  <a:pt x="31750" y="163829"/>
                </a:lnTo>
                <a:lnTo>
                  <a:pt x="33020" y="158750"/>
                </a:lnTo>
                <a:lnTo>
                  <a:pt x="55880" y="69850"/>
                </a:lnTo>
                <a:close/>
              </a:path>
              <a:path w="93979" h="194310">
                <a:moveTo>
                  <a:pt x="88900" y="144779"/>
                </a:moveTo>
                <a:lnTo>
                  <a:pt x="81280" y="144779"/>
                </a:lnTo>
                <a:lnTo>
                  <a:pt x="81280" y="148589"/>
                </a:lnTo>
                <a:lnTo>
                  <a:pt x="70465" y="168136"/>
                </a:lnTo>
                <a:lnTo>
                  <a:pt x="59531" y="180181"/>
                </a:lnTo>
                <a:lnTo>
                  <a:pt x="49311" y="186273"/>
                </a:lnTo>
                <a:lnTo>
                  <a:pt x="40639" y="187960"/>
                </a:lnTo>
                <a:lnTo>
                  <a:pt x="59184" y="187960"/>
                </a:lnTo>
                <a:lnTo>
                  <a:pt x="61039" y="187325"/>
                </a:lnTo>
                <a:lnTo>
                  <a:pt x="76200" y="171767"/>
                </a:lnTo>
                <a:lnTo>
                  <a:pt x="85645" y="155733"/>
                </a:lnTo>
                <a:lnTo>
                  <a:pt x="88900" y="147320"/>
                </a:lnTo>
                <a:lnTo>
                  <a:pt x="88900" y="144779"/>
                </a:lnTo>
                <a:close/>
              </a:path>
              <a:path w="93979" h="194310">
                <a:moveTo>
                  <a:pt x="93980" y="59689"/>
                </a:moveTo>
                <a:lnTo>
                  <a:pt x="0" y="59689"/>
                </a:lnTo>
                <a:lnTo>
                  <a:pt x="0" y="69850"/>
                </a:lnTo>
                <a:lnTo>
                  <a:pt x="93980" y="69850"/>
                </a:lnTo>
                <a:lnTo>
                  <a:pt x="93980" y="59689"/>
                </a:lnTo>
                <a:close/>
              </a:path>
              <a:path w="93979" h="194310">
                <a:moveTo>
                  <a:pt x="67310" y="0"/>
                </a:moveTo>
                <a:lnTo>
                  <a:pt x="52070" y="0"/>
                </a:lnTo>
                <a:lnTo>
                  <a:pt x="49530" y="11429"/>
                </a:lnTo>
                <a:lnTo>
                  <a:pt x="38100" y="59689"/>
                </a:lnTo>
                <a:lnTo>
                  <a:pt x="58420" y="59689"/>
                </a:lnTo>
                <a:lnTo>
                  <a:pt x="65027" y="33714"/>
                </a:lnTo>
                <a:lnTo>
                  <a:pt x="68421" y="18573"/>
                </a:lnTo>
                <a:lnTo>
                  <a:pt x="69671" y="11291"/>
                </a:lnTo>
                <a:lnTo>
                  <a:pt x="69850" y="8889"/>
                </a:lnTo>
                <a:lnTo>
                  <a:pt x="69850" y="3810"/>
                </a:lnTo>
                <a:lnTo>
                  <a:pt x="67310" y="0"/>
                </a:lnTo>
                <a:close/>
              </a:path>
            </a:pathLst>
          </a:custGeom>
          <a:solidFill>
            <a:srgbClr val="000000"/>
          </a:solidFill>
        </p:spPr>
        <p:txBody>
          <a:bodyPr wrap="square" lIns="0" tIns="0" rIns="0" bIns="0" rtlCol="0"/>
          <a:lstStyle/>
          <a:p>
            <a:endParaRPr sz="1632"/>
          </a:p>
        </p:txBody>
      </p:sp>
    </p:spTree>
    <p:extLst>
      <p:ext uri="{BB962C8B-B14F-4D97-AF65-F5344CB8AC3E}">
        <p14:creationId xmlns:p14="http://schemas.microsoft.com/office/powerpoint/2010/main" val="1249094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6951" y="1548952"/>
            <a:ext cx="1657206" cy="290807"/>
          </a:xfrm>
          <a:prstGeom prst="rect">
            <a:avLst/>
          </a:prstGeom>
        </p:spPr>
        <p:txBody>
          <a:bodyPr vert="horz" wrap="square" lIns="0" tIns="11516" rIns="0" bIns="0" rtlCol="0">
            <a:spAutoFit/>
          </a:bodyPr>
          <a:lstStyle/>
          <a:p>
            <a:pPr marL="11516">
              <a:spcBef>
                <a:spcPts val="91"/>
              </a:spcBef>
            </a:pPr>
            <a:r>
              <a:rPr sz="1814" u="heavy" spc="-5" dirty="0">
                <a:solidFill>
                  <a:srgbClr val="333333"/>
                </a:solidFill>
                <a:latin typeface="BitstreamVeraSans-Roman"/>
                <a:cs typeface="BitstreamVeraSans-Roman"/>
              </a:rPr>
              <a:t>Euler</a:t>
            </a:r>
            <a:r>
              <a:rPr sz="1814" u="heavy" spc="-45" dirty="0">
                <a:solidFill>
                  <a:srgbClr val="333333"/>
                </a:solidFill>
                <a:latin typeface="BitstreamVeraSans-Roman"/>
                <a:cs typeface="BitstreamVeraSans-Roman"/>
              </a:rPr>
              <a:t> </a:t>
            </a:r>
            <a:r>
              <a:rPr sz="1814" u="heavy" spc="-5" dirty="0">
                <a:solidFill>
                  <a:srgbClr val="333333"/>
                </a:solidFill>
                <a:latin typeface="BitstreamVeraSans-Roman"/>
                <a:cs typeface="BitstreamVeraSans-Roman"/>
              </a:rPr>
              <a:t>method:</a:t>
            </a:r>
            <a:endParaRPr sz="1814">
              <a:latin typeface="BitstreamVeraSans-Roman"/>
              <a:cs typeface="BitstreamVeraSans-Roman"/>
            </a:endParaRPr>
          </a:p>
        </p:txBody>
      </p:sp>
      <p:sp>
        <p:nvSpPr>
          <p:cNvPr id="3" name="object 3"/>
          <p:cNvSpPr txBox="1">
            <a:spLocks noGrp="1"/>
          </p:cNvSpPr>
          <p:nvPr>
            <p:ph type="title"/>
          </p:nvPr>
        </p:nvSpPr>
        <p:spPr>
          <a:xfrm>
            <a:off x="304800" y="795754"/>
            <a:ext cx="8366069" cy="688737"/>
          </a:xfrm>
          <a:prstGeom prst="rect">
            <a:avLst/>
          </a:prstGeom>
        </p:spPr>
        <p:txBody>
          <a:bodyPr vert="horz" wrap="square" lIns="0" tIns="11516" rIns="0" bIns="0" rtlCol="0" anchor="ctr">
            <a:spAutoFit/>
          </a:bodyPr>
          <a:lstStyle/>
          <a:p>
            <a:pPr marL="11516">
              <a:spcBef>
                <a:spcPts val="91"/>
              </a:spcBef>
            </a:pPr>
            <a:r>
              <a:rPr spc="-9" dirty="0"/>
              <a:t>Numerical </a:t>
            </a:r>
            <a:r>
              <a:rPr spc="-9" dirty="0" smtClean="0"/>
              <a:t>integration</a:t>
            </a:r>
            <a:endParaRPr spc="-9" dirty="0">
              <a:latin typeface="BitstreamVeraSans-Roman"/>
              <a:cs typeface="BitstreamVeraSans-Roman"/>
            </a:endParaRPr>
          </a:p>
        </p:txBody>
      </p:sp>
      <p:sp>
        <p:nvSpPr>
          <p:cNvPr id="4" name="object 4"/>
          <p:cNvSpPr/>
          <p:nvPr/>
        </p:nvSpPr>
        <p:spPr>
          <a:xfrm>
            <a:off x="7145525" y="2929765"/>
            <a:ext cx="147410" cy="97889"/>
          </a:xfrm>
          <a:custGeom>
            <a:avLst/>
            <a:gdLst/>
            <a:ahLst/>
            <a:cxnLst/>
            <a:rect l="l" t="t" r="r" b="b"/>
            <a:pathLst>
              <a:path w="162559" h="107950">
                <a:moveTo>
                  <a:pt x="162559" y="0"/>
                </a:moveTo>
                <a:lnTo>
                  <a:pt x="0" y="53339"/>
                </a:lnTo>
                <a:lnTo>
                  <a:pt x="162559" y="107950"/>
                </a:lnTo>
                <a:lnTo>
                  <a:pt x="162559" y="0"/>
                </a:lnTo>
                <a:close/>
              </a:path>
            </a:pathLst>
          </a:custGeom>
          <a:solidFill>
            <a:srgbClr val="000000"/>
          </a:solidFill>
        </p:spPr>
        <p:txBody>
          <a:bodyPr wrap="square" lIns="0" tIns="0" rIns="0" bIns="0" rtlCol="0"/>
          <a:lstStyle/>
          <a:p>
            <a:endParaRPr sz="1632"/>
          </a:p>
        </p:txBody>
      </p:sp>
      <p:sp>
        <p:nvSpPr>
          <p:cNvPr id="5" name="object 5"/>
          <p:cNvSpPr/>
          <p:nvPr/>
        </p:nvSpPr>
        <p:spPr>
          <a:xfrm>
            <a:off x="7772015" y="2929765"/>
            <a:ext cx="147410" cy="97889"/>
          </a:xfrm>
          <a:custGeom>
            <a:avLst/>
            <a:gdLst/>
            <a:ahLst/>
            <a:cxnLst/>
            <a:rect l="l" t="t" r="r" b="b"/>
            <a:pathLst>
              <a:path w="162559" h="107950">
                <a:moveTo>
                  <a:pt x="0" y="0"/>
                </a:moveTo>
                <a:lnTo>
                  <a:pt x="0" y="107950"/>
                </a:lnTo>
                <a:lnTo>
                  <a:pt x="162560" y="53339"/>
                </a:lnTo>
                <a:lnTo>
                  <a:pt x="0" y="0"/>
                </a:lnTo>
                <a:close/>
              </a:path>
            </a:pathLst>
          </a:custGeom>
          <a:solidFill>
            <a:srgbClr val="000000"/>
          </a:solidFill>
        </p:spPr>
        <p:txBody>
          <a:bodyPr wrap="square" lIns="0" tIns="0" rIns="0" bIns="0" rtlCol="0"/>
          <a:lstStyle/>
          <a:p>
            <a:endParaRPr sz="1632"/>
          </a:p>
        </p:txBody>
      </p:sp>
      <p:sp>
        <p:nvSpPr>
          <p:cNvPr id="6" name="object 6"/>
          <p:cNvSpPr/>
          <p:nvPr/>
        </p:nvSpPr>
        <p:spPr>
          <a:xfrm>
            <a:off x="6521337" y="1932446"/>
            <a:ext cx="0" cy="1185035"/>
          </a:xfrm>
          <a:custGeom>
            <a:avLst/>
            <a:gdLst/>
            <a:ahLst/>
            <a:cxnLst/>
            <a:rect l="l" t="t" r="r" b="b"/>
            <a:pathLst>
              <a:path h="1306830">
                <a:moveTo>
                  <a:pt x="0" y="1306830"/>
                </a:moveTo>
                <a:lnTo>
                  <a:pt x="0" y="0"/>
                </a:lnTo>
              </a:path>
            </a:pathLst>
          </a:custGeom>
          <a:ln w="17970">
            <a:solidFill>
              <a:srgbClr val="000000"/>
            </a:solidFill>
          </a:ln>
        </p:spPr>
        <p:txBody>
          <a:bodyPr wrap="square" lIns="0" tIns="0" rIns="0" bIns="0" rtlCol="0"/>
          <a:lstStyle/>
          <a:p>
            <a:endParaRPr sz="1632"/>
          </a:p>
        </p:txBody>
      </p:sp>
      <p:sp>
        <p:nvSpPr>
          <p:cNvPr id="7" name="object 7"/>
          <p:cNvSpPr/>
          <p:nvPr/>
        </p:nvSpPr>
        <p:spPr>
          <a:xfrm>
            <a:off x="6459149" y="1753943"/>
            <a:ext cx="123225" cy="186565"/>
          </a:xfrm>
          <a:custGeom>
            <a:avLst/>
            <a:gdLst/>
            <a:ahLst/>
            <a:cxnLst/>
            <a:rect l="l" t="t" r="r" b="b"/>
            <a:pathLst>
              <a:path w="135890" h="205740">
                <a:moveTo>
                  <a:pt x="68579" y="0"/>
                </a:moveTo>
                <a:lnTo>
                  <a:pt x="0" y="205739"/>
                </a:lnTo>
                <a:lnTo>
                  <a:pt x="135890" y="205739"/>
                </a:lnTo>
                <a:lnTo>
                  <a:pt x="68579" y="0"/>
                </a:lnTo>
                <a:close/>
              </a:path>
            </a:pathLst>
          </a:custGeom>
          <a:solidFill>
            <a:srgbClr val="000000"/>
          </a:solidFill>
        </p:spPr>
        <p:txBody>
          <a:bodyPr wrap="square" lIns="0" tIns="0" rIns="0" bIns="0" rtlCol="0"/>
          <a:lstStyle/>
          <a:p>
            <a:endParaRPr sz="1632"/>
          </a:p>
        </p:txBody>
      </p:sp>
      <p:sp>
        <p:nvSpPr>
          <p:cNvPr id="8" name="object 8"/>
          <p:cNvSpPr/>
          <p:nvPr/>
        </p:nvSpPr>
        <p:spPr>
          <a:xfrm>
            <a:off x="6521337" y="3117482"/>
            <a:ext cx="1924386" cy="0"/>
          </a:xfrm>
          <a:custGeom>
            <a:avLst/>
            <a:gdLst/>
            <a:ahLst/>
            <a:cxnLst/>
            <a:rect l="l" t="t" r="r" b="b"/>
            <a:pathLst>
              <a:path w="2122170">
                <a:moveTo>
                  <a:pt x="0" y="0"/>
                </a:moveTo>
                <a:lnTo>
                  <a:pt x="2122170" y="0"/>
                </a:lnTo>
              </a:path>
            </a:pathLst>
          </a:custGeom>
          <a:ln w="17970">
            <a:solidFill>
              <a:srgbClr val="000000"/>
            </a:solidFill>
          </a:ln>
        </p:spPr>
        <p:txBody>
          <a:bodyPr wrap="square" lIns="0" tIns="0" rIns="0" bIns="0" rtlCol="0"/>
          <a:lstStyle/>
          <a:p>
            <a:endParaRPr sz="1632"/>
          </a:p>
        </p:txBody>
      </p:sp>
      <p:sp>
        <p:nvSpPr>
          <p:cNvPr id="9" name="object 9"/>
          <p:cNvSpPr/>
          <p:nvPr/>
        </p:nvSpPr>
        <p:spPr>
          <a:xfrm>
            <a:off x="8436510" y="3055293"/>
            <a:ext cx="186565" cy="124377"/>
          </a:xfrm>
          <a:custGeom>
            <a:avLst/>
            <a:gdLst/>
            <a:ahLst/>
            <a:cxnLst/>
            <a:rect l="l" t="t" r="r" b="b"/>
            <a:pathLst>
              <a:path w="205740" h="137160">
                <a:moveTo>
                  <a:pt x="0" y="0"/>
                </a:moveTo>
                <a:lnTo>
                  <a:pt x="0" y="137160"/>
                </a:lnTo>
                <a:lnTo>
                  <a:pt x="205739" y="68580"/>
                </a:lnTo>
                <a:lnTo>
                  <a:pt x="0" y="0"/>
                </a:lnTo>
                <a:close/>
              </a:path>
            </a:pathLst>
          </a:custGeom>
          <a:solidFill>
            <a:srgbClr val="000000"/>
          </a:solidFill>
        </p:spPr>
        <p:txBody>
          <a:bodyPr wrap="square" lIns="0" tIns="0" rIns="0" bIns="0" rtlCol="0"/>
          <a:lstStyle/>
          <a:p>
            <a:endParaRPr sz="1632"/>
          </a:p>
        </p:txBody>
      </p:sp>
      <p:sp>
        <p:nvSpPr>
          <p:cNvPr id="10" name="object 10"/>
          <p:cNvSpPr/>
          <p:nvPr/>
        </p:nvSpPr>
        <p:spPr>
          <a:xfrm>
            <a:off x="7145525" y="2412679"/>
            <a:ext cx="0" cy="704802"/>
          </a:xfrm>
          <a:custGeom>
            <a:avLst/>
            <a:gdLst/>
            <a:ahLst/>
            <a:cxnLst/>
            <a:rect l="l" t="t" r="r" b="b"/>
            <a:pathLst>
              <a:path h="777239">
                <a:moveTo>
                  <a:pt x="0" y="0"/>
                </a:moveTo>
                <a:lnTo>
                  <a:pt x="0" y="777240"/>
                </a:lnTo>
              </a:path>
            </a:pathLst>
          </a:custGeom>
          <a:ln w="3175">
            <a:solidFill>
              <a:srgbClr val="000000"/>
            </a:solidFill>
            <a:prstDash val="sysDot"/>
          </a:ln>
        </p:spPr>
        <p:txBody>
          <a:bodyPr wrap="square" lIns="0" tIns="0" rIns="0" bIns="0" rtlCol="0"/>
          <a:lstStyle/>
          <a:p>
            <a:endParaRPr sz="1632"/>
          </a:p>
        </p:txBody>
      </p:sp>
      <p:sp>
        <p:nvSpPr>
          <p:cNvPr id="11" name="object 11"/>
          <p:cNvSpPr/>
          <p:nvPr/>
        </p:nvSpPr>
        <p:spPr>
          <a:xfrm>
            <a:off x="7895817" y="1923234"/>
            <a:ext cx="0" cy="1195399"/>
          </a:xfrm>
          <a:custGeom>
            <a:avLst/>
            <a:gdLst/>
            <a:ahLst/>
            <a:cxnLst/>
            <a:rect l="l" t="t" r="r" b="b"/>
            <a:pathLst>
              <a:path h="1318260">
                <a:moveTo>
                  <a:pt x="0" y="0"/>
                </a:moveTo>
                <a:lnTo>
                  <a:pt x="0" y="1318260"/>
                </a:lnTo>
              </a:path>
            </a:pathLst>
          </a:custGeom>
          <a:ln w="3175">
            <a:solidFill>
              <a:srgbClr val="000000"/>
            </a:solidFill>
            <a:prstDash val="sysDot"/>
          </a:ln>
        </p:spPr>
        <p:txBody>
          <a:bodyPr wrap="square" lIns="0" tIns="0" rIns="0" bIns="0" rtlCol="0"/>
          <a:lstStyle/>
          <a:p>
            <a:endParaRPr sz="1632"/>
          </a:p>
        </p:txBody>
      </p:sp>
      <p:sp>
        <p:nvSpPr>
          <p:cNvPr id="12" name="object 12"/>
          <p:cNvSpPr/>
          <p:nvPr/>
        </p:nvSpPr>
        <p:spPr>
          <a:xfrm>
            <a:off x="7145525" y="1471792"/>
            <a:ext cx="1255285" cy="951252"/>
          </a:xfrm>
          <a:custGeom>
            <a:avLst/>
            <a:gdLst/>
            <a:ahLst/>
            <a:cxnLst/>
            <a:rect l="l" t="t" r="r" b="b"/>
            <a:pathLst>
              <a:path w="1384300" h="1049020">
                <a:moveTo>
                  <a:pt x="1384300" y="0"/>
                </a:moveTo>
                <a:lnTo>
                  <a:pt x="0" y="1049019"/>
                </a:lnTo>
              </a:path>
            </a:pathLst>
          </a:custGeom>
          <a:ln w="35941">
            <a:solidFill>
              <a:srgbClr val="800000"/>
            </a:solidFill>
          </a:ln>
        </p:spPr>
        <p:txBody>
          <a:bodyPr wrap="square" lIns="0" tIns="0" rIns="0" bIns="0" rtlCol="0"/>
          <a:lstStyle/>
          <a:p>
            <a:endParaRPr sz="1632"/>
          </a:p>
        </p:txBody>
      </p:sp>
      <p:sp>
        <p:nvSpPr>
          <p:cNvPr id="13" name="object 13"/>
          <p:cNvSpPr/>
          <p:nvPr/>
        </p:nvSpPr>
        <p:spPr>
          <a:xfrm>
            <a:off x="7077577" y="2355097"/>
            <a:ext cx="137045" cy="135893"/>
          </a:xfrm>
          <a:custGeom>
            <a:avLst/>
            <a:gdLst/>
            <a:ahLst/>
            <a:cxnLst/>
            <a:rect l="l" t="t" r="r" b="b"/>
            <a:pathLst>
              <a:path w="151129" h="149860">
                <a:moveTo>
                  <a:pt x="74929" y="0"/>
                </a:moveTo>
                <a:lnTo>
                  <a:pt x="38100" y="10160"/>
                </a:lnTo>
                <a:lnTo>
                  <a:pt x="10159" y="36830"/>
                </a:lnTo>
                <a:lnTo>
                  <a:pt x="0" y="74930"/>
                </a:lnTo>
                <a:lnTo>
                  <a:pt x="694" y="84990"/>
                </a:lnTo>
                <a:lnTo>
                  <a:pt x="15418" y="121126"/>
                </a:lnTo>
                <a:lnTo>
                  <a:pt x="46890" y="144502"/>
                </a:lnTo>
                <a:lnTo>
                  <a:pt x="74929" y="149860"/>
                </a:lnTo>
                <a:lnTo>
                  <a:pt x="84990" y="149344"/>
                </a:lnTo>
                <a:lnTo>
                  <a:pt x="121146" y="134461"/>
                </a:lnTo>
                <a:lnTo>
                  <a:pt x="145236" y="103683"/>
                </a:lnTo>
                <a:lnTo>
                  <a:pt x="151129" y="74930"/>
                </a:lnTo>
                <a:lnTo>
                  <a:pt x="150435" y="64869"/>
                </a:lnTo>
                <a:lnTo>
                  <a:pt x="134997" y="28733"/>
                </a:lnTo>
                <a:lnTo>
                  <a:pt x="103683" y="5357"/>
                </a:lnTo>
                <a:lnTo>
                  <a:pt x="74929" y="0"/>
                </a:lnTo>
                <a:close/>
              </a:path>
            </a:pathLst>
          </a:custGeom>
          <a:solidFill>
            <a:srgbClr val="008000"/>
          </a:solidFill>
        </p:spPr>
        <p:txBody>
          <a:bodyPr wrap="square" lIns="0" tIns="0" rIns="0" bIns="0" rtlCol="0"/>
          <a:lstStyle/>
          <a:p>
            <a:endParaRPr sz="1632"/>
          </a:p>
        </p:txBody>
      </p:sp>
      <p:sp>
        <p:nvSpPr>
          <p:cNvPr id="14" name="object 14"/>
          <p:cNvSpPr/>
          <p:nvPr/>
        </p:nvSpPr>
        <p:spPr>
          <a:xfrm>
            <a:off x="7077577" y="2355097"/>
            <a:ext cx="137045" cy="135893"/>
          </a:xfrm>
          <a:custGeom>
            <a:avLst/>
            <a:gdLst/>
            <a:ahLst/>
            <a:cxnLst/>
            <a:rect l="l" t="t" r="r" b="b"/>
            <a:pathLst>
              <a:path w="151129" h="149860">
                <a:moveTo>
                  <a:pt x="74929" y="0"/>
                </a:moveTo>
                <a:lnTo>
                  <a:pt x="38100" y="10160"/>
                </a:lnTo>
                <a:lnTo>
                  <a:pt x="10159" y="36830"/>
                </a:lnTo>
                <a:lnTo>
                  <a:pt x="0" y="74930"/>
                </a:lnTo>
                <a:lnTo>
                  <a:pt x="694" y="84990"/>
                </a:lnTo>
                <a:lnTo>
                  <a:pt x="15418" y="121126"/>
                </a:lnTo>
                <a:lnTo>
                  <a:pt x="46890" y="144502"/>
                </a:lnTo>
                <a:lnTo>
                  <a:pt x="74929" y="149860"/>
                </a:lnTo>
                <a:lnTo>
                  <a:pt x="84990" y="149344"/>
                </a:lnTo>
                <a:lnTo>
                  <a:pt x="121146" y="134461"/>
                </a:lnTo>
                <a:lnTo>
                  <a:pt x="145236" y="103683"/>
                </a:lnTo>
                <a:lnTo>
                  <a:pt x="151129" y="74930"/>
                </a:lnTo>
                <a:lnTo>
                  <a:pt x="150435" y="64869"/>
                </a:lnTo>
                <a:lnTo>
                  <a:pt x="134997" y="28733"/>
                </a:lnTo>
                <a:lnTo>
                  <a:pt x="103683" y="5357"/>
                </a:lnTo>
                <a:lnTo>
                  <a:pt x="74929" y="0"/>
                </a:lnTo>
                <a:close/>
              </a:path>
            </a:pathLst>
          </a:custGeom>
          <a:solidFill>
            <a:srgbClr val="008000"/>
          </a:solidFill>
        </p:spPr>
        <p:txBody>
          <a:bodyPr wrap="square" lIns="0" tIns="0" rIns="0" bIns="0" rtlCol="0"/>
          <a:lstStyle/>
          <a:p>
            <a:endParaRPr sz="1632"/>
          </a:p>
        </p:txBody>
      </p:sp>
      <p:sp>
        <p:nvSpPr>
          <p:cNvPr id="15" name="object 15"/>
          <p:cNvSpPr/>
          <p:nvPr/>
        </p:nvSpPr>
        <p:spPr>
          <a:xfrm>
            <a:off x="7819233" y="1995786"/>
            <a:ext cx="137045" cy="135893"/>
          </a:xfrm>
          <a:custGeom>
            <a:avLst/>
            <a:gdLst/>
            <a:ahLst/>
            <a:cxnLst/>
            <a:rect l="l" t="t" r="r" b="b"/>
            <a:pathLst>
              <a:path w="151129" h="149859">
                <a:moveTo>
                  <a:pt x="76200" y="0"/>
                </a:moveTo>
                <a:lnTo>
                  <a:pt x="38100" y="10160"/>
                </a:lnTo>
                <a:lnTo>
                  <a:pt x="10159" y="38100"/>
                </a:lnTo>
                <a:lnTo>
                  <a:pt x="0" y="74930"/>
                </a:lnTo>
                <a:lnTo>
                  <a:pt x="694" y="84990"/>
                </a:lnTo>
                <a:lnTo>
                  <a:pt x="16132" y="121126"/>
                </a:lnTo>
                <a:lnTo>
                  <a:pt x="47446" y="144502"/>
                </a:lnTo>
                <a:lnTo>
                  <a:pt x="76200" y="149860"/>
                </a:lnTo>
                <a:lnTo>
                  <a:pt x="85705" y="149344"/>
                </a:lnTo>
                <a:lnTo>
                  <a:pt x="121860" y="134461"/>
                </a:lnTo>
                <a:lnTo>
                  <a:pt x="145236" y="103683"/>
                </a:lnTo>
                <a:lnTo>
                  <a:pt x="151129" y="74930"/>
                </a:lnTo>
                <a:lnTo>
                  <a:pt x="150435" y="64889"/>
                </a:lnTo>
                <a:lnTo>
                  <a:pt x="135711" y="29269"/>
                </a:lnTo>
                <a:lnTo>
                  <a:pt x="104239" y="5357"/>
                </a:lnTo>
                <a:lnTo>
                  <a:pt x="76200" y="0"/>
                </a:lnTo>
                <a:close/>
              </a:path>
            </a:pathLst>
          </a:custGeom>
          <a:solidFill>
            <a:srgbClr val="008000"/>
          </a:solidFill>
        </p:spPr>
        <p:txBody>
          <a:bodyPr wrap="square" lIns="0" tIns="0" rIns="0" bIns="0" rtlCol="0"/>
          <a:lstStyle/>
          <a:p>
            <a:endParaRPr sz="1632"/>
          </a:p>
        </p:txBody>
      </p:sp>
      <p:sp>
        <p:nvSpPr>
          <p:cNvPr id="16" name="object 16"/>
          <p:cNvSpPr/>
          <p:nvPr/>
        </p:nvSpPr>
        <p:spPr>
          <a:xfrm>
            <a:off x="7827294" y="1786189"/>
            <a:ext cx="0" cy="137045"/>
          </a:xfrm>
          <a:custGeom>
            <a:avLst/>
            <a:gdLst/>
            <a:ahLst/>
            <a:cxnLst/>
            <a:rect l="l" t="t" r="r" b="b"/>
            <a:pathLst>
              <a:path h="151130">
                <a:moveTo>
                  <a:pt x="0" y="151129"/>
                </a:moveTo>
                <a:lnTo>
                  <a:pt x="0" y="0"/>
                </a:lnTo>
                <a:lnTo>
                  <a:pt x="0" y="151129"/>
                </a:lnTo>
                <a:close/>
              </a:path>
            </a:pathLst>
          </a:custGeom>
          <a:solidFill>
            <a:srgbClr val="800000"/>
          </a:solidFill>
        </p:spPr>
        <p:txBody>
          <a:bodyPr wrap="square" lIns="0" tIns="0" rIns="0" bIns="0" rtlCol="0"/>
          <a:lstStyle/>
          <a:p>
            <a:endParaRPr sz="1632"/>
          </a:p>
        </p:txBody>
      </p:sp>
      <p:sp>
        <p:nvSpPr>
          <p:cNvPr id="17" name="object 17"/>
          <p:cNvSpPr txBox="1"/>
          <p:nvPr/>
        </p:nvSpPr>
        <p:spPr>
          <a:xfrm>
            <a:off x="7145525" y="2790416"/>
            <a:ext cx="749715" cy="179047"/>
          </a:xfrm>
          <a:prstGeom prst="rect">
            <a:avLst/>
          </a:prstGeom>
        </p:spPr>
        <p:txBody>
          <a:bodyPr vert="horz" wrap="square" lIns="0" tIns="11516" rIns="0" bIns="0" rtlCol="0">
            <a:spAutoFit/>
          </a:bodyPr>
          <a:lstStyle/>
          <a:p>
            <a:pPr marL="140500">
              <a:spcBef>
                <a:spcPts val="91"/>
              </a:spcBef>
              <a:tabLst>
                <a:tab pos="304608" algn="l"/>
                <a:tab pos="632824" algn="l"/>
              </a:tabLst>
            </a:pPr>
            <a:r>
              <a:rPr sz="1088" u="sng" dirty="0">
                <a:latin typeface="Times"/>
                <a:cs typeface="Times"/>
              </a:rPr>
              <a:t> 	</a:t>
            </a:r>
            <a:r>
              <a:rPr sz="1088" u="sng" spc="-63" dirty="0">
                <a:latin typeface="Arial"/>
                <a:cs typeface="Arial"/>
              </a:rPr>
              <a:t>D</a:t>
            </a:r>
            <a:r>
              <a:rPr sz="1088" u="sng" spc="-63" dirty="0">
                <a:latin typeface="BitstreamVeraSans-Roman"/>
                <a:cs typeface="BitstreamVeraSans-Roman"/>
              </a:rPr>
              <a:t>t	</a:t>
            </a:r>
            <a:endParaRPr sz="1088">
              <a:latin typeface="BitstreamVeraSans-Roman"/>
              <a:cs typeface="BitstreamVeraSans-Roman"/>
            </a:endParaRPr>
          </a:p>
        </p:txBody>
      </p:sp>
      <p:sp>
        <p:nvSpPr>
          <p:cNvPr id="18" name="object 18"/>
          <p:cNvSpPr/>
          <p:nvPr/>
        </p:nvSpPr>
        <p:spPr>
          <a:xfrm>
            <a:off x="6519034" y="2006151"/>
            <a:ext cx="1881775" cy="1111330"/>
          </a:xfrm>
          <a:custGeom>
            <a:avLst/>
            <a:gdLst/>
            <a:ahLst/>
            <a:cxnLst/>
            <a:rect l="l" t="t" r="r" b="b"/>
            <a:pathLst>
              <a:path w="2075179" h="1225550">
                <a:moveTo>
                  <a:pt x="0" y="1225550"/>
                </a:moveTo>
                <a:lnTo>
                  <a:pt x="73375" y="1219606"/>
                </a:lnTo>
                <a:lnTo>
                  <a:pt x="128584" y="1206042"/>
                </a:lnTo>
                <a:lnTo>
                  <a:pt x="169712" y="1186688"/>
                </a:lnTo>
                <a:lnTo>
                  <a:pt x="200842" y="1163370"/>
                </a:lnTo>
                <a:lnTo>
                  <a:pt x="228481" y="1134417"/>
                </a:lnTo>
                <a:lnTo>
                  <a:pt x="246112" y="1098772"/>
                </a:lnTo>
                <a:lnTo>
                  <a:pt x="252667" y="1084913"/>
                </a:lnTo>
                <a:lnTo>
                  <a:pt x="260146" y="1069259"/>
                </a:lnTo>
                <a:lnTo>
                  <a:pt x="278001" y="1032934"/>
                </a:lnTo>
                <a:lnTo>
                  <a:pt x="299937" y="990534"/>
                </a:lnTo>
                <a:lnTo>
                  <a:pt x="326211" y="942796"/>
                </a:lnTo>
                <a:lnTo>
                  <a:pt x="357081" y="890456"/>
                </a:lnTo>
                <a:lnTo>
                  <a:pt x="392806" y="834250"/>
                </a:lnTo>
                <a:lnTo>
                  <a:pt x="433642" y="774916"/>
                </a:lnTo>
                <a:lnTo>
                  <a:pt x="479849" y="713190"/>
                </a:lnTo>
                <a:lnTo>
                  <a:pt x="505047" y="681660"/>
                </a:lnTo>
                <a:lnTo>
                  <a:pt x="531684" y="649808"/>
                </a:lnTo>
                <a:lnTo>
                  <a:pt x="559793" y="617727"/>
                </a:lnTo>
                <a:lnTo>
                  <a:pt x="589405" y="585508"/>
                </a:lnTo>
                <a:lnTo>
                  <a:pt x="620553" y="553243"/>
                </a:lnTo>
                <a:lnTo>
                  <a:pt x="653270" y="521025"/>
                </a:lnTo>
                <a:lnTo>
                  <a:pt x="687587" y="488945"/>
                </a:lnTo>
                <a:lnTo>
                  <a:pt x="723537" y="457096"/>
                </a:lnTo>
                <a:lnTo>
                  <a:pt x="761151" y="425570"/>
                </a:lnTo>
                <a:lnTo>
                  <a:pt x="800463" y="394459"/>
                </a:lnTo>
                <a:lnTo>
                  <a:pt x="841505" y="363854"/>
                </a:lnTo>
                <a:lnTo>
                  <a:pt x="884308" y="333849"/>
                </a:lnTo>
                <a:lnTo>
                  <a:pt x="928905" y="304534"/>
                </a:lnTo>
                <a:lnTo>
                  <a:pt x="975328" y="276002"/>
                </a:lnTo>
                <a:lnTo>
                  <a:pt x="1023610" y="248346"/>
                </a:lnTo>
                <a:lnTo>
                  <a:pt x="1073783" y="221657"/>
                </a:lnTo>
                <a:lnTo>
                  <a:pt x="1125878" y="196027"/>
                </a:lnTo>
                <a:lnTo>
                  <a:pt x="1179929" y="171549"/>
                </a:lnTo>
                <a:lnTo>
                  <a:pt x="1235967" y="148314"/>
                </a:lnTo>
                <a:lnTo>
                  <a:pt x="1294024" y="126414"/>
                </a:lnTo>
                <a:lnTo>
                  <a:pt x="1354134" y="105943"/>
                </a:lnTo>
                <a:lnTo>
                  <a:pt x="1416328" y="86990"/>
                </a:lnTo>
                <a:lnTo>
                  <a:pt x="1480638" y="69650"/>
                </a:lnTo>
                <a:lnTo>
                  <a:pt x="1547097" y="54014"/>
                </a:lnTo>
                <a:lnTo>
                  <a:pt x="1615737" y="40173"/>
                </a:lnTo>
                <a:lnTo>
                  <a:pt x="1686589" y="28220"/>
                </a:lnTo>
                <a:lnTo>
                  <a:pt x="1759688" y="18248"/>
                </a:lnTo>
                <a:lnTo>
                  <a:pt x="1835064" y="10347"/>
                </a:lnTo>
                <a:lnTo>
                  <a:pt x="1912749" y="4611"/>
                </a:lnTo>
                <a:lnTo>
                  <a:pt x="1992777" y="1131"/>
                </a:lnTo>
                <a:lnTo>
                  <a:pt x="2075179" y="0"/>
                </a:lnTo>
              </a:path>
            </a:pathLst>
          </a:custGeom>
          <a:ln w="35941">
            <a:solidFill>
              <a:srgbClr val="008000"/>
            </a:solidFill>
          </a:ln>
        </p:spPr>
        <p:txBody>
          <a:bodyPr wrap="square" lIns="0" tIns="0" rIns="0" bIns="0" rtlCol="0"/>
          <a:lstStyle/>
          <a:p>
            <a:endParaRPr sz="1632"/>
          </a:p>
        </p:txBody>
      </p:sp>
      <p:sp>
        <p:nvSpPr>
          <p:cNvPr id="19" name="object 19"/>
          <p:cNvSpPr/>
          <p:nvPr/>
        </p:nvSpPr>
        <p:spPr>
          <a:xfrm>
            <a:off x="7146676" y="2929765"/>
            <a:ext cx="146258" cy="97889"/>
          </a:xfrm>
          <a:custGeom>
            <a:avLst/>
            <a:gdLst/>
            <a:ahLst/>
            <a:cxnLst/>
            <a:rect l="l" t="t" r="r" b="b"/>
            <a:pathLst>
              <a:path w="161290" h="107950">
                <a:moveTo>
                  <a:pt x="161289" y="0"/>
                </a:moveTo>
                <a:lnTo>
                  <a:pt x="0" y="54610"/>
                </a:lnTo>
                <a:lnTo>
                  <a:pt x="161289" y="107950"/>
                </a:lnTo>
                <a:lnTo>
                  <a:pt x="161289" y="0"/>
                </a:lnTo>
                <a:close/>
              </a:path>
            </a:pathLst>
          </a:custGeom>
          <a:solidFill>
            <a:srgbClr val="000000"/>
          </a:solidFill>
        </p:spPr>
        <p:txBody>
          <a:bodyPr wrap="square" lIns="0" tIns="0" rIns="0" bIns="0" rtlCol="0"/>
          <a:lstStyle/>
          <a:p>
            <a:endParaRPr sz="1632"/>
          </a:p>
        </p:txBody>
      </p:sp>
      <p:sp>
        <p:nvSpPr>
          <p:cNvPr id="20" name="object 20"/>
          <p:cNvSpPr/>
          <p:nvPr/>
        </p:nvSpPr>
        <p:spPr>
          <a:xfrm>
            <a:off x="7772015" y="2929765"/>
            <a:ext cx="147410" cy="97889"/>
          </a:xfrm>
          <a:custGeom>
            <a:avLst/>
            <a:gdLst/>
            <a:ahLst/>
            <a:cxnLst/>
            <a:rect l="l" t="t" r="r" b="b"/>
            <a:pathLst>
              <a:path w="162559" h="107950">
                <a:moveTo>
                  <a:pt x="0" y="0"/>
                </a:moveTo>
                <a:lnTo>
                  <a:pt x="0" y="107950"/>
                </a:lnTo>
                <a:lnTo>
                  <a:pt x="162560" y="54610"/>
                </a:lnTo>
                <a:lnTo>
                  <a:pt x="0" y="0"/>
                </a:lnTo>
                <a:close/>
              </a:path>
            </a:pathLst>
          </a:custGeom>
          <a:solidFill>
            <a:srgbClr val="000000"/>
          </a:solidFill>
        </p:spPr>
        <p:txBody>
          <a:bodyPr wrap="square" lIns="0" tIns="0" rIns="0" bIns="0" rtlCol="0"/>
          <a:lstStyle/>
          <a:p>
            <a:endParaRPr sz="1632"/>
          </a:p>
        </p:txBody>
      </p:sp>
      <p:sp>
        <p:nvSpPr>
          <p:cNvPr id="21" name="object 21"/>
          <p:cNvSpPr/>
          <p:nvPr/>
        </p:nvSpPr>
        <p:spPr>
          <a:xfrm>
            <a:off x="6521337" y="1932446"/>
            <a:ext cx="0" cy="1186186"/>
          </a:xfrm>
          <a:custGeom>
            <a:avLst/>
            <a:gdLst/>
            <a:ahLst/>
            <a:cxnLst/>
            <a:rect l="l" t="t" r="r" b="b"/>
            <a:pathLst>
              <a:path h="1308100">
                <a:moveTo>
                  <a:pt x="0" y="1308100"/>
                </a:moveTo>
                <a:lnTo>
                  <a:pt x="0" y="0"/>
                </a:lnTo>
              </a:path>
            </a:pathLst>
          </a:custGeom>
          <a:ln w="17970">
            <a:solidFill>
              <a:srgbClr val="000000"/>
            </a:solidFill>
          </a:ln>
        </p:spPr>
        <p:txBody>
          <a:bodyPr wrap="square" lIns="0" tIns="0" rIns="0" bIns="0" rtlCol="0"/>
          <a:lstStyle/>
          <a:p>
            <a:endParaRPr sz="1632"/>
          </a:p>
        </p:txBody>
      </p:sp>
      <p:sp>
        <p:nvSpPr>
          <p:cNvPr id="22" name="object 22"/>
          <p:cNvSpPr/>
          <p:nvPr/>
        </p:nvSpPr>
        <p:spPr>
          <a:xfrm>
            <a:off x="6459149" y="1753943"/>
            <a:ext cx="124377" cy="186565"/>
          </a:xfrm>
          <a:custGeom>
            <a:avLst/>
            <a:gdLst/>
            <a:ahLst/>
            <a:cxnLst/>
            <a:rect l="l" t="t" r="r" b="b"/>
            <a:pathLst>
              <a:path w="137159" h="205740">
                <a:moveTo>
                  <a:pt x="68579" y="0"/>
                </a:moveTo>
                <a:lnTo>
                  <a:pt x="0" y="205739"/>
                </a:lnTo>
                <a:lnTo>
                  <a:pt x="137160" y="205739"/>
                </a:lnTo>
                <a:lnTo>
                  <a:pt x="68579" y="0"/>
                </a:lnTo>
                <a:close/>
              </a:path>
            </a:pathLst>
          </a:custGeom>
          <a:solidFill>
            <a:srgbClr val="000000"/>
          </a:solidFill>
        </p:spPr>
        <p:txBody>
          <a:bodyPr wrap="square" lIns="0" tIns="0" rIns="0" bIns="0" rtlCol="0"/>
          <a:lstStyle/>
          <a:p>
            <a:endParaRPr sz="1632"/>
          </a:p>
        </p:txBody>
      </p:sp>
      <p:sp>
        <p:nvSpPr>
          <p:cNvPr id="23" name="object 23"/>
          <p:cNvSpPr/>
          <p:nvPr/>
        </p:nvSpPr>
        <p:spPr>
          <a:xfrm>
            <a:off x="6521337" y="3118633"/>
            <a:ext cx="1924386" cy="0"/>
          </a:xfrm>
          <a:custGeom>
            <a:avLst/>
            <a:gdLst/>
            <a:ahLst/>
            <a:cxnLst/>
            <a:rect l="l" t="t" r="r" b="b"/>
            <a:pathLst>
              <a:path w="2122170">
                <a:moveTo>
                  <a:pt x="0" y="0"/>
                </a:moveTo>
                <a:lnTo>
                  <a:pt x="2122170" y="0"/>
                </a:lnTo>
              </a:path>
            </a:pathLst>
          </a:custGeom>
          <a:ln w="17970">
            <a:solidFill>
              <a:srgbClr val="000000"/>
            </a:solidFill>
          </a:ln>
        </p:spPr>
        <p:txBody>
          <a:bodyPr wrap="square" lIns="0" tIns="0" rIns="0" bIns="0" rtlCol="0"/>
          <a:lstStyle/>
          <a:p>
            <a:endParaRPr sz="1632"/>
          </a:p>
        </p:txBody>
      </p:sp>
      <p:sp>
        <p:nvSpPr>
          <p:cNvPr id="24" name="object 24"/>
          <p:cNvSpPr/>
          <p:nvPr/>
        </p:nvSpPr>
        <p:spPr>
          <a:xfrm>
            <a:off x="8437662" y="3056445"/>
            <a:ext cx="185414" cy="123225"/>
          </a:xfrm>
          <a:custGeom>
            <a:avLst/>
            <a:gdLst/>
            <a:ahLst/>
            <a:cxnLst/>
            <a:rect l="l" t="t" r="r" b="b"/>
            <a:pathLst>
              <a:path w="204470" h="135889">
                <a:moveTo>
                  <a:pt x="0" y="0"/>
                </a:moveTo>
                <a:lnTo>
                  <a:pt x="0" y="135889"/>
                </a:lnTo>
                <a:lnTo>
                  <a:pt x="204469" y="68579"/>
                </a:lnTo>
                <a:lnTo>
                  <a:pt x="0" y="0"/>
                </a:lnTo>
                <a:close/>
              </a:path>
            </a:pathLst>
          </a:custGeom>
          <a:solidFill>
            <a:srgbClr val="000000"/>
          </a:solidFill>
        </p:spPr>
        <p:txBody>
          <a:bodyPr wrap="square" lIns="0" tIns="0" rIns="0" bIns="0" rtlCol="0"/>
          <a:lstStyle/>
          <a:p>
            <a:endParaRPr sz="1632"/>
          </a:p>
        </p:txBody>
      </p:sp>
      <p:sp>
        <p:nvSpPr>
          <p:cNvPr id="25" name="object 25"/>
          <p:cNvSpPr txBox="1"/>
          <p:nvPr/>
        </p:nvSpPr>
        <p:spPr>
          <a:xfrm>
            <a:off x="8526339" y="3195793"/>
            <a:ext cx="113436" cy="290807"/>
          </a:xfrm>
          <a:prstGeom prst="rect">
            <a:avLst/>
          </a:prstGeom>
        </p:spPr>
        <p:txBody>
          <a:bodyPr vert="horz" wrap="square" lIns="0" tIns="11516" rIns="0" bIns="0" rtlCol="0">
            <a:spAutoFit/>
          </a:bodyPr>
          <a:lstStyle/>
          <a:p>
            <a:pPr marL="11516">
              <a:spcBef>
                <a:spcPts val="91"/>
              </a:spcBef>
            </a:pPr>
            <a:r>
              <a:rPr sz="1814" dirty="0">
                <a:latin typeface="BitstreamVeraSans-Roman"/>
                <a:cs typeface="BitstreamVeraSans-Roman"/>
              </a:rPr>
              <a:t>t</a:t>
            </a:r>
            <a:endParaRPr sz="1814">
              <a:latin typeface="BitstreamVeraSans-Roman"/>
              <a:cs typeface="BitstreamVeraSans-Roman"/>
            </a:endParaRPr>
          </a:p>
        </p:txBody>
      </p:sp>
      <p:sp>
        <p:nvSpPr>
          <p:cNvPr id="26" name="object 26"/>
          <p:cNvSpPr txBox="1"/>
          <p:nvPr/>
        </p:nvSpPr>
        <p:spPr>
          <a:xfrm>
            <a:off x="6098686" y="1661812"/>
            <a:ext cx="338581" cy="290807"/>
          </a:xfrm>
          <a:prstGeom prst="rect">
            <a:avLst/>
          </a:prstGeom>
        </p:spPr>
        <p:txBody>
          <a:bodyPr vert="horz" wrap="square" lIns="0" tIns="11516" rIns="0" bIns="0" rtlCol="0">
            <a:spAutoFit/>
          </a:bodyPr>
          <a:lstStyle/>
          <a:p>
            <a:pPr marL="11516">
              <a:spcBef>
                <a:spcPts val="91"/>
              </a:spcBef>
            </a:pPr>
            <a:r>
              <a:rPr sz="1814" spc="-5" dirty="0">
                <a:latin typeface="BitstreamVeraSans-Roman"/>
                <a:cs typeface="BitstreamVeraSans-Roman"/>
              </a:rPr>
              <a:t>[x</a:t>
            </a:r>
            <a:r>
              <a:rPr sz="1814" dirty="0">
                <a:latin typeface="BitstreamVeraSans-Roman"/>
                <a:cs typeface="BitstreamVeraSans-Roman"/>
              </a:rPr>
              <a:t>]</a:t>
            </a:r>
            <a:endParaRPr sz="1814">
              <a:latin typeface="BitstreamVeraSans-Roman"/>
              <a:cs typeface="BitstreamVeraSans-Roman"/>
            </a:endParaRPr>
          </a:p>
        </p:txBody>
      </p:sp>
      <p:sp>
        <p:nvSpPr>
          <p:cNvPr id="27" name="object 27"/>
          <p:cNvSpPr/>
          <p:nvPr/>
        </p:nvSpPr>
        <p:spPr>
          <a:xfrm>
            <a:off x="7896968" y="1923234"/>
            <a:ext cx="0" cy="1195399"/>
          </a:xfrm>
          <a:custGeom>
            <a:avLst/>
            <a:gdLst/>
            <a:ahLst/>
            <a:cxnLst/>
            <a:rect l="l" t="t" r="r" b="b"/>
            <a:pathLst>
              <a:path h="1318260">
                <a:moveTo>
                  <a:pt x="0" y="0"/>
                </a:moveTo>
                <a:lnTo>
                  <a:pt x="0" y="1318260"/>
                </a:lnTo>
              </a:path>
            </a:pathLst>
          </a:custGeom>
          <a:ln w="3175">
            <a:solidFill>
              <a:srgbClr val="000000"/>
            </a:solidFill>
            <a:prstDash val="sysDot"/>
          </a:ln>
        </p:spPr>
        <p:txBody>
          <a:bodyPr wrap="square" lIns="0" tIns="0" rIns="0" bIns="0" rtlCol="0"/>
          <a:lstStyle/>
          <a:p>
            <a:endParaRPr sz="1632"/>
          </a:p>
        </p:txBody>
      </p:sp>
      <p:sp>
        <p:nvSpPr>
          <p:cNvPr id="28" name="object 28"/>
          <p:cNvSpPr/>
          <p:nvPr/>
        </p:nvSpPr>
        <p:spPr>
          <a:xfrm>
            <a:off x="7146676" y="1471792"/>
            <a:ext cx="1254133" cy="951252"/>
          </a:xfrm>
          <a:custGeom>
            <a:avLst/>
            <a:gdLst/>
            <a:ahLst/>
            <a:cxnLst/>
            <a:rect l="l" t="t" r="r" b="b"/>
            <a:pathLst>
              <a:path w="1383029" h="1049020">
                <a:moveTo>
                  <a:pt x="1383029" y="0"/>
                </a:moveTo>
                <a:lnTo>
                  <a:pt x="0" y="1049019"/>
                </a:lnTo>
              </a:path>
            </a:pathLst>
          </a:custGeom>
          <a:ln w="35941">
            <a:solidFill>
              <a:srgbClr val="800000"/>
            </a:solidFill>
          </a:ln>
        </p:spPr>
        <p:txBody>
          <a:bodyPr wrap="square" lIns="0" tIns="0" rIns="0" bIns="0" rtlCol="0"/>
          <a:lstStyle/>
          <a:p>
            <a:endParaRPr sz="1632"/>
          </a:p>
        </p:txBody>
      </p:sp>
      <p:sp>
        <p:nvSpPr>
          <p:cNvPr id="29" name="object 29"/>
          <p:cNvSpPr/>
          <p:nvPr/>
        </p:nvSpPr>
        <p:spPr>
          <a:xfrm>
            <a:off x="7077577" y="2355097"/>
            <a:ext cx="137045" cy="135893"/>
          </a:xfrm>
          <a:custGeom>
            <a:avLst/>
            <a:gdLst/>
            <a:ahLst/>
            <a:cxnLst/>
            <a:rect l="l" t="t" r="r" b="b"/>
            <a:pathLst>
              <a:path w="151129" h="149860">
                <a:moveTo>
                  <a:pt x="76200" y="0"/>
                </a:moveTo>
                <a:lnTo>
                  <a:pt x="38100" y="10160"/>
                </a:lnTo>
                <a:lnTo>
                  <a:pt x="10159" y="38100"/>
                </a:lnTo>
                <a:lnTo>
                  <a:pt x="0" y="74930"/>
                </a:lnTo>
                <a:lnTo>
                  <a:pt x="694" y="84990"/>
                </a:lnTo>
                <a:lnTo>
                  <a:pt x="16132" y="121126"/>
                </a:lnTo>
                <a:lnTo>
                  <a:pt x="46910" y="144502"/>
                </a:lnTo>
                <a:lnTo>
                  <a:pt x="76200" y="149860"/>
                </a:lnTo>
                <a:lnTo>
                  <a:pt x="85705" y="149344"/>
                </a:lnTo>
                <a:lnTo>
                  <a:pt x="121860" y="134461"/>
                </a:lnTo>
                <a:lnTo>
                  <a:pt x="145236" y="103683"/>
                </a:lnTo>
                <a:lnTo>
                  <a:pt x="151129" y="74930"/>
                </a:lnTo>
                <a:lnTo>
                  <a:pt x="150435" y="64889"/>
                </a:lnTo>
                <a:lnTo>
                  <a:pt x="135711" y="29269"/>
                </a:lnTo>
                <a:lnTo>
                  <a:pt x="104239" y="5357"/>
                </a:lnTo>
                <a:lnTo>
                  <a:pt x="76200" y="0"/>
                </a:lnTo>
                <a:close/>
              </a:path>
            </a:pathLst>
          </a:custGeom>
          <a:solidFill>
            <a:srgbClr val="008000"/>
          </a:solidFill>
        </p:spPr>
        <p:txBody>
          <a:bodyPr wrap="square" lIns="0" tIns="0" rIns="0" bIns="0" rtlCol="0"/>
          <a:lstStyle/>
          <a:p>
            <a:endParaRPr sz="1632"/>
          </a:p>
        </p:txBody>
      </p:sp>
      <p:sp>
        <p:nvSpPr>
          <p:cNvPr id="30" name="object 30"/>
          <p:cNvSpPr/>
          <p:nvPr/>
        </p:nvSpPr>
        <p:spPr>
          <a:xfrm>
            <a:off x="7077577" y="2355097"/>
            <a:ext cx="137045" cy="135893"/>
          </a:xfrm>
          <a:custGeom>
            <a:avLst/>
            <a:gdLst/>
            <a:ahLst/>
            <a:cxnLst/>
            <a:rect l="l" t="t" r="r" b="b"/>
            <a:pathLst>
              <a:path w="151129" h="149860">
                <a:moveTo>
                  <a:pt x="76200" y="0"/>
                </a:moveTo>
                <a:lnTo>
                  <a:pt x="38100" y="10160"/>
                </a:lnTo>
                <a:lnTo>
                  <a:pt x="10159" y="38100"/>
                </a:lnTo>
                <a:lnTo>
                  <a:pt x="0" y="74930"/>
                </a:lnTo>
                <a:lnTo>
                  <a:pt x="694" y="84990"/>
                </a:lnTo>
                <a:lnTo>
                  <a:pt x="16132" y="121126"/>
                </a:lnTo>
                <a:lnTo>
                  <a:pt x="46910" y="144502"/>
                </a:lnTo>
                <a:lnTo>
                  <a:pt x="76200" y="149860"/>
                </a:lnTo>
                <a:lnTo>
                  <a:pt x="85705" y="149344"/>
                </a:lnTo>
                <a:lnTo>
                  <a:pt x="121860" y="134461"/>
                </a:lnTo>
                <a:lnTo>
                  <a:pt x="145236" y="103683"/>
                </a:lnTo>
                <a:lnTo>
                  <a:pt x="151129" y="74930"/>
                </a:lnTo>
                <a:lnTo>
                  <a:pt x="150435" y="64889"/>
                </a:lnTo>
                <a:lnTo>
                  <a:pt x="135711" y="29269"/>
                </a:lnTo>
                <a:lnTo>
                  <a:pt x="104239" y="5357"/>
                </a:lnTo>
                <a:lnTo>
                  <a:pt x="76200" y="0"/>
                </a:lnTo>
                <a:close/>
              </a:path>
            </a:pathLst>
          </a:custGeom>
          <a:solidFill>
            <a:srgbClr val="008000"/>
          </a:solidFill>
        </p:spPr>
        <p:txBody>
          <a:bodyPr wrap="square" lIns="0" tIns="0" rIns="0" bIns="0" rtlCol="0"/>
          <a:lstStyle/>
          <a:p>
            <a:endParaRPr sz="1632"/>
          </a:p>
        </p:txBody>
      </p:sp>
      <p:sp>
        <p:nvSpPr>
          <p:cNvPr id="31" name="object 31"/>
          <p:cNvSpPr/>
          <p:nvPr/>
        </p:nvSpPr>
        <p:spPr>
          <a:xfrm>
            <a:off x="7820384" y="1995786"/>
            <a:ext cx="135893" cy="137045"/>
          </a:xfrm>
          <a:custGeom>
            <a:avLst/>
            <a:gdLst/>
            <a:ahLst/>
            <a:cxnLst/>
            <a:rect l="l" t="t" r="r" b="b"/>
            <a:pathLst>
              <a:path w="149859" h="151130">
                <a:moveTo>
                  <a:pt x="74929" y="0"/>
                </a:moveTo>
                <a:lnTo>
                  <a:pt x="36829" y="10160"/>
                </a:lnTo>
                <a:lnTo>
                  <a:pt x="10159" y="38100"/>
                </a:lnTo>
                <a:lnTo>
                  <a:pt x="0" y="74930"/>
                </a:lnTo>
                <a:lnTo>
                  <a:pt x="515" y="84990"/>
                </a:lnTo>
                <a:lnTo>
                  <a:pt x="15398" y="121146"/>
                </a:lnTo>
                <a:lnTo>
                  <a:pt x="46176" y="145236"/>
                </a:lnTo>
                <a:lnTo>
                  <a:pt x="74929" y="151130"/>
                </a:lnTo>
                <a:lnTo>
                  <a:pt x="84990" y="150435"/>
                </a:lnTo>
                <a:lnTo>
                  <a:pt x="121126" y="134997"/>
                </a:lnTo>
                <a:lnTo>
                  <a:pt x="144502" y="103683"/>
                </a:lnTo>
                <a:lnTo>
                  <a:pt x="149859" y="74930"/>
                </a:lnTo>
                <a:lnTo>
                  <a:pt x="149344" y="65424"/>
                </a:lnTo>
                <a:lnTo>
                  <a:pt x="134461" y="29269"/>
                </a:lnTo>
                <a:lnTo>
                  <a:pt x="103683" y="5893"/>
                </a:lnTo>
                <a:lnTo>
                  <a:pt x="74929" y="0"/>
                </a:lnTo>
                <a:close/>
              </a:path>
            </a:pathLst>
          </a:custGeom>
          <a:solidFill>
            <a:srgbClr val="008000"/>
          </a:solidFill>
        </p:spPr>
        <p:txBody>
          <a:bodyPr wrap="square" lIns="0" tIns="0" rIns="0" bIns="0" rtlCol="0"/>
          <a:lstStyle/>
          <a:p>
            <a:endParaRPr sz="1632"/>
          </a:p>
        </p:txBody>
      </p:sp>
      <p:sp>
        <p:nvSpPr>
          <p:cNvPr id="32" name="object 32"/>
          <p:cNvSpPr/>
          <p:nvPr/>
        </p:nvSpPr>
        <p:spPr>
          <a:xfrm>
            <a:off x="7827294" y="1787340"/>
            <a:ext cx="137045" cy="135893"/>
          </a:xfrm>
          <a:custGeom>
            <a:avLst/>
            <a:gdLst/>
            <a:ahLst/>
            <a:cxnLst/>
            <a:rect l="l" t="t" r="r" b="b"/>
            <a:pathLst>
              <a:path w="151129" h="149859">
                <a:moveTo>
                  <a:pt x="151129" y="0"/>
                </a:moveTo>
                <a:lnTo>
                  <a:pt x="0" y="0"/>
                </a:lnTo>
                <a:lnTo>
                  <a:pt x="0" y="149859"/>
                </a:lnTo>
                <a:lnTo>
                  <a:pt x="151129" y="149859"/>
                </a:lnTo>
                <a:lnTo>
                  <a:pt x="151129" y="0"/>
                </a:lnTo>
                <a:close/>
              </a:path>
            </a:pathLst>
          </a:custGeom>
          <a:solidFill>
            <a:srgbClr val="800000"/>
          </a:solidFill>
        </p:spPr>
        <p:txBody>
          <a:bodyPr wrap="square" lIns="0" tIns="0" rIns="0" bIns="0" rtlCol="0"/>
          <a:lstStyle/>
          <a:p>
            <a:endParaRPr sz="1632"/>
          </a:p>
        </p:txBody>
      </p:sp>
      <p:sp>
        <p:nvSpPr>
          <p:cNvPr id="33" name="object 33"/>
          <p:cNvSpPr/>
          <p:nvPr/>
        </p:nvSpPr>
        <p:spPr>
          <a:xfrm>
            <a:off x="6519034" y="2007303"/>
            <a:ext cx="1881775" cy="1110178"/>
          </a:xfrm>
          <a:custGeom>
            <a:avLst/>
            <a:gdLst/>
            <a:ahLst/>
            <a:cxnLst/>
            <a:rect l="l" t="t" r="r" b="b"/>
            <a:pathLst>
              <a:path w="2075179" h="1224280">
                <a:moveTo>
                  <a:pt x="0" y="1224280"/>
                </a:moveTo>
                <a:lnTo>
                  <a:pt x="73985" y="1218336"/>
                </a:lnTo>
                <a:lnTo>
                  <a:pt x="129499" y="1204772"/>
                </a:lnTo>
                <a:lnTo>
                  <a:pt x="170627" y="1185418"/>
                </a:lnTo>
                <a:lnTo>
                  <a:pt x="201452" y="1162100"/>
                </a:lnTo>
                <a:lnTo>
                  <a:pt x="228481" y="1133148"/>
                </a:lnTo>
                <a:lnTo>
                  <a:pt x="246112" y="1097535"/>
                </a:lnTo>
                <a:lnTo>
                  <a:pt x="252667" y="1083690"/>
                </a:lnTo>
                <a:lnTo>
                  <a:pt x="260146" y="1068051"/>
                </a:lnTo>
                <a:lnTo>
                  <a:pt x="278001" y="1031765"/>
                </a:lnTo>
                <a:lnTo>
                  <a:pt x="299937" y="989411"/>
                </a:lnTo>
                <a:lnTo>
                  <a:pt x="326211" y="941724"/>
                </a:lnTo>
                <a:lnTo>
                  <a:pt x="357081" y="889442"/>
                </a:lnTo>
                <a:lnTo>
                  <a:pt x="392806" y="833299"/>
                </a:lnTo>
                <a:lnTo>
                  <a:pt x="433642" y="774031"/>
                </a:lnTo>
                <a:lnTo>
                  <a:pt x="479849" y="712374"/>
                </a:lnTo>
                <a:lnTo>
                  <a:pt x="505047" y="680880"/>
                </a:lnTo>
                <a:lnTo>
                  <a:pt x="531684" y="649064"/>
                </a:lnTo>
                <a:lnTo>
                  <a:pt x="559793" y="617019"/>
                </a:lnTo>
                <a:lnTo>
                  <a:pt x="589405" y="584836"/>
                </a:lnTo>
                <a:lnTo>
                  <a:pt x="620553" y="552608"/>
                </a:lnTo>
                <a:lnTo>
                  <a:pt x="653270" y="520427"/>
                </a:lnTo>
                <a:lnTo>
                  <a:pt x="687587" y="488384"/>
                </a:lnTo>
                <a:lnTo>
                  <a:pt x="723537" y="456571"/>
                </a:lnTo>
                <a:lnTo>
                  <a:pt x="761151" y="425081"/>
                </a:lnTo>
                <a:lnTo>
                  <a:pt x="800463" y="394005"/>
                </a:lnTo>
                <a:lnTo>
                  <a:pt x="841505" y="363435"/>
                </a:lnTo>
                <a:lnTo>
                  <a:pt x="884308" y="333464"/>
                </a:lnTo>
                <a:lnTo>
                  <a:pt x="928905" y="304183"/>
                </a:lnTo>
                <a:lnTo>
                  <a:pt x="975328" y="275684"/>
                </a:lnTo>
                <a:lnTo>
                  <a:pt x="1023610" y="248059"/>
                </a:lnTo>
                <a:lnTo>
                  <a:pt x="1073783" y="221401"/>
                </a:lnTo>
                <a:lnTo>
                  <a:pt x="1125878" y="195801"/>
                </a:lnTo>
                <a:lnTo>
                  <a:pt x="1179929" y="171350"/>
                </a:lnTo>
                <a:lnTo>
                  <a:pt x="1235967" y="148142"/>
                </a:lnTo>
                <a:lnTo>
                  <a:pt x="1294024" y="126268"/>
                </a:lnTo>
                <a:lnTo>
                  <a:pt x="1354134" y="105820"/>
                </a:lnTo>
                <a:lnTo>
                  <a:pt x="1416328" y="86889"/>
                </a:lnTo>
                <a:lnTo>
                  <a:pt x="1480638" y="69569"/>
                </a:lnTo>
                <a:lnTo>
                  <a:pt x="1547097" y="53951"/>
                </a:lnTo>
                <a:lnTo>
                  <a:pt x="1615737" y="40126"/>
                </a:lnTo>
                <a:lnTo>
                  <a:pt x="1686589" y="28187"/>
                </a:lnTo>
                <a:lnTo>
                  <a:pt x="1759688" y="18226"/>
                </a:lnTo>
                <a:lnTo>
                  <a:pt x="1835064" y="10335"/>
                </a:lnTo>
                <a:lnTo>
                  <a:pt x="1912749" y="4606"/>
                </a:lnTo>
                <a:lnTo>
                  <a:pt x="1992777" y="1130"/>
                </a:lnTo>
                <a:lnTo>
                  <a:pt x="2075179" y="0"/>
                </a:lnTo>
              </a:path>
            </a:pathLst>
          </a:custGeom>
          <a:ln w="35940">
            <a:solidFill>
              <a:srgbClr val="008000"/>
            </a:solidFill>
          </a:ln>
        </p:spPr>
        <p:txBody>
          <a:bodyPr wrap="square" lIns="0" tIns="0" rIns="0" bIns="0" rtlCol="0"/>
          <a:lstStyle/>
          <a:p>
            <a:endParaRPr sz="1632"/>
          </a:p>
        </p:txBody>
      </p:sp>
      <p:sp>
        <p:nvSpPr>
          <p:cNvPr id="34" name="object 34"/>
          <p:cNvSpPr/>
          <p:nvPr/>
        </p:nvSpPr>
        <p:spPr>
          <a:xfrm>
            <a:off x="6905984" y="2412679"/>
            <a:ext cx="1295592" cy="0"/>
          </a:xfrm>
          <a:custGeom>
            <a:avLst/>
            <a:gdLst/>
            <a:ahLst/>
            <a:cxnLst/>
            <a:rect l="l" t="t" r="r" b="b"/>
            <a:pathLst>
              <a:path w="1428750">
                <a:moveTo>
                  <a:pt x="1428750" y="0"/>
                </a:moveTo>
                <a:lnTo>
                  <a:pt x="0" y="0"/>
                </a:lnTo>
              </a:path>
            </a:pathLst>
          </a:custGeom>
          <a:ln w="3175">
            <a:solidFill>
              <a:srgbClr val="000000"/>
            </a:solidFill>
            <a:prstDash val="sysDot"/>
          </a:ln>
        </p:spPr>
        <p:txBody>
          <a:bodyPr wrap="square" lIns="0" tIns="0" rIns="0" bIns="0" rtlCol="0"/>
          <a:lstStyle/>
          <a:p>
            <a:endParaRPr sz="1632"/>
          </a:p>
        </p:txBody>
      </p:sp>
      <p:sp>
        <p:nvSpPr>
          <p:cNvPr id="35" name="object 35"/>
          <p:cNvSpPr/>
          <p:nvPr/>
        </p:nvSpPr>
        <p:spPr>
          <a:xfrm>
            <a:off x="7529019" y="2003849"/>
            <a:ext cx="0" cy="274090"/>
          </a:xfrm>
          <a:custGeom>
            <a:avLst/>
            <a:gdLst/>
            <a:ahLst/>
            <a:cxnLst/>
            <a:rect l="l" t="t" r="r" b="b"/>
            <a:pathLst>
              <a:path h="302259">
                <a:moveTo>
                  <a:pt x="0" y="302260"/>
                </a:moveTo>
                <a:lnTo>
                  <a:pt x="0" y="0"/>
                </a:lnTo>
              </a:path>
            </a:pathLst>
          </a:custGeom>
          <a:ln w="3175">
            <a:solidFill>
              <a:srgbClr val="000000"/>
            </a:solidFill>
          </a:ln>
        </p:spPr>
        <p:txBody>
          <a:bodyPr wrap="square" lIns="0" tIns="0" rIns="0" bIns="0" rtlCol="0"/>
          <a:lstStyle/>
          <a:p>
            <a:endParaRPr sz="1632"/>
          </a:p>
        </p:txBody>
      </p:sp>
      <p:sp>
        <p:nvSpPr>
          <p:cNvPr id="36" name="object 36"/>
          <p:cNvSpPr/>
          <p:nvPr/>
        </p:nvSpPr>
        <p:spPr>
          <a:xfrm>
            <a:off x="7480651" y="2271027"/>
            <a:ext cx="97889" cy="147410"/>
          </a:xfrm>
          <a:custGeom>
            <a:avLst/>
            <a:gdLst/>
            <a:ahLst/>
            <a:cxnLst/>
            <a:rect l="l" t="t" r="r" b="b"/>
            <a:pathLst>
              <a:path w="107950" h="162560">
                <a:moveTo>
                  <a:pt x="107950" y="0"/>
                </a:moveTo>
                <a:lnTo>
                  <a:pt x="0" y="0"/>
                </a:lnTo>
                <a:lnTo>
                  <a:pt x="53339" y="162559"/>
                </a:lnTo>
                <a:lnTo>
                  <a:pt x="107950" y="0"/>
                </a:lnTo>
                <a:close/>
              </a:path>
            </a:pathLst>
          </a:custGeom>
          <a:solidFill>
            <a:srgbClr val="000000"/>
          </a:solidFill>
        </p:spPr>
        <p:txBody>
          <a:bodyPr wrap="square" lIns="0" tIns="0" rIns="0" bIns="0" rtlCol="0"/>
          <a:lstStyle/>
          <a:p>
            <a:endParaRPr sz="1632"/>
          </a:p>
        </p:txBody>
      </p:sp>
      <p:sp>
        <p:nvSpPr>
          <p:cNvPr id="37" name="object 37"/>
          <p:cNvSpPr/>
          <p:nvPr/>
        </p:nvSpPr>
        <p:spPr>
          <a:xfrm>
            <a:off x="7480651" y="1864501"/>
            <a:ext cx="97889" cy="146258"/>
          </a:xfrm>
          <a:custGeom>
            <a:avLst/>
            <a:gdLst/>
            <a:ahLst/>
            <a:cxnLst/>
            <a:rect l="l" t="t" r="r" b="b"/>
            <a:pathLst>
              <a:path w="107950" h="161290">
                <a:moveTo>
                  <a:pt x="53339" y="0"/>
                </a:moveTo>
                <a:lnTo>
                  <a:pt x="0" y="161289"/>
                </a:lnTo>
                <a:lnTo>
                  <a:pt x="107950" y="161289"/>
                </a:lnTo>
                <a:lnTo>
                  <a:pt x="53339" y="0"/>
                </a:lnTo>
                <a:close/>
              </a:path>
            </a:pathLst>
          </a:custGeom>
          <a:solidFill>
            <a:srgbClr val="000000"/>
          </a:solidFill>
        </p:spPr>
        <p:txBody>
          <a:bodyPr wrap="square" lIns="0" tIns="0" rIns="0" bIns="0" rtlCol="0"/>
          <a:lstStyle/>
          <a:p>
            <a:endParaRPr sz="1632"/>
          </a:p>
        </p:txBody>
      </p:sp>
      <p:sp>
        <p:nvSpPr>
          <p:cNvPr id="38" name="object 38"/>
          <p:cNvSpPr/>
          <p:nvPr/>
        </p:nvSpPr>
        <p:spPr>
          <a:xfrm>
            <a:off x="6905984" y="1857590"/>
            <a:ext cx="1295592" cy="0"/>
          </a:xfrm>
          <a:custGeom>
            <a:avLst/>
            <a:gdLst/>
            <a:ahLst/>
            <a:cxnLst/>
            <a:rect l="l" t="t" r="r" b="b"/>
            <a:pathLst>
              <a:path w="1428750">
                <a:moveTo>
                  <a:pt x="1428750" y="0"/>
                </a:moveTo>
                <a:lnTo>
                  <a:pt x="0" y="0"/>
                </a:lnTo>
              </a:path>
            </a:pathLst>
          </a:custGeom>
          <a:ln w="3175">
            <a:solidFill>
              <a:srgbClr val="000000"/>
            </a:solidFill>
            <a:prstDash val="sysDot"/>
          </a:ln>
        </p:spPr>
        <p:txBody>
          <a:bodyPr wrap="square" lIns="0" tIns="0" rIns="0" bIns="0" rtlCol="0"/>
          <a:lstStyle/>
          <a:p>
            <a:endParaRPr sz="1632"/>
          </a:p>
        </p:txBody>
      </p:sp>
      <p:sp>
        <p:nvSpPr>
          <p:cNvPr id="39" name="object 39"/>
          <p:cNvSpPr txBox="1"/>
          <p:nvPr/>
        </p:nvSpPr>
        <p:spPr>
          <a:xfrm>
            <a:off x="6589285" y="2008455"/>
            <a:ext cx="771021" cy="216813"/>
          </a:xfrm>
          <a:prstGeom prst="rect">
            <a:avLst/>
          </a:prstGeom>
        </p:spPr>
        <p:txBody>
          <a:bodyPr vert="horz" wrap="square" lIns="0" tIns="11516" rIns="0" bIns="0" rtlCol="0">
            <a:spAutoFit/>
          </a:bodyPr>
          <a:lstStyle/>
          <a:p>
            <a:pPr marL="11516">
              <a:lnSpc>
                <a:spcPts val="1129"/>
              </a:lnSpc>
              <a:spcBef>
                <a:spcPts val="91"/>
              </a:spcBef>
              <a:tabLst>
                <a:tab pos="424378" algn="l"/>
              </a:tabLst>
            </a:pPr>
            <a:r>
              <a:rPr sz="1088" spc="-5" dirty="0">
                <a:latin typeface="BitstreamVeraSans-Roman"/>
                <a:cs typeface="BitstreamVeraSans-Roman"/>
              </a:rPr>
              <a:t>[x]	</a:t>
            </a:r>
            <a:r>
              <a:rPr sz="1088" dirty="0">
                <a:latin typeface="BitstreamVeraSans-Roman"/>
                <a:cs typeface="BitstreamVeraSans-Roman"/>
              </a:rPr>
              <a:t>–</a:t>
            </a:r>
            <a:r>
              <a:rPr sz="1088" spc="-86" dirty="0">
                <a:latin typeface="BitstreamVeraSans-Roman"/>
                <a:cs typeface="BitstreamVeraSans-Roman"/>
              </a:rPr>
              <a:t> </a:t>
            </a:r>
            <a:r>
              <a:rPr sz="1088" spc="-5" dirty="0">
                <a:latin typeface="BitstreamVeraSans-Roman"/>
                <a:cs typeface="BitstreamVeraSans-Roman"/>
              </a:rPr>
              <a:t>[x]</a:t>
            </a:r>
            <a:endParaRPr sz="1088">
              <a:latin typeface="BitstreamVeraSans-Roman"/>
              <a:cs typeface="BitstreamVeraSans-Roman"/>
            </a:endParaRPr>
          </a:p>
          <a:p>
            <a:pPr marL="199809">
              <a:lnSpc>
                <a:spcPts val="530"/>
              </a:lnSpc>
              <a:tabLst>
                <a:tab pos="727258" algn="l"/>
              </a:tabLst>
            </a:pPr>
            <a:r>
              <a:rPr sz="589" spc="14" dirty="0">
                <a:latin typeface="BitstreamVeraSans-Roman"/>
                <a:cs typeface="BitstreamVeraSans-Roman"/>
              </a:rPr>
              <a:t>t</a:t>
            </a:r>
            <a:r>
              <a:rPr sz="589" spc="32" dirty="0">
                <a:latin typeface="BitstreamVeraSans-Roman"/>
                <a:cs typeface="BitstreamVeraSans-Roman"/>
              </a:rPr>
              <a:t>+</a:t>
            </a:r>
            <a:r>
              <a:rPr sz="589" spc="-50" dirty="0">
                <a:latin typeface="Arial"/>
                <a:cs typeface="Arial"/>
              </a:rPr>
              <a:t>D</a:t>
            </a:r>
            <a:r>
              <a:rPr sz="589" spc="9" dirty="0">
                <a:latin typeface="BitstreamVeraSans-Roman"/>
                <a:cs typeface="BitstreamVeraSans-Roman"/>
              </a:rPr>
              <a:t>t</a:t>
            </a:r>
            <a:r>
              <a:rPr sz="589" dirty="0">
                <a:latin typeface="BitstreamVeraSans-Roman"/>
                <a:cs typeface="BitstreamVeraSans-Roman"/>
              </a:rPr>
              <a:t>	</a:t>
            </a:r>
            <a:r>
              <a:rPr sz="589" spc="9" dirty="0">
                <a:latin typeface="BitstreamVeraSans-Roman"/>
                <a:cs typeface="BitstreamVeraSans-Roman"/>
              </a:rPr>
              <a:t>t</a:t>
            </a:r>
            <a:endParaRPr sz="589">
              <a:latin typeface="BitstreamVeraSans-Roman"/>
              <a:cs typeface="BitstreamVeraSans-Roman"/>
            </a:endParaRPr>
          </a:p>
        </p:txBody>
      </p:sp>
      <p:sp>
        <p:nvSpPr>
          <p:cNvPr id="40" name="object 40"/>
          <p:cNvSpPr/>
          <p:nvPr/>
        </p:nvSpPr>
        <p:spPr>
          <a:xfrm>
            <a:off x="546643" y="2049914"/>
            <a:ext cx="131287" cy="195778"/>
          </a:xfrm>
          <a:custGeom>
            <a:avLst/>
            <a:gdLst/>
            <a:ahLst/>
            <a:cxnLst/>
            <a:rect l="l" t="t" r="r" b="b"/>
            <a:pathLst>
              <a:path w="144780" h="215900">
                <a:moveTo>
                  <a:pt x="73659" y="77470"/>
                </a:moveTo>
                <a:lnTo>
                  <a:pt x="47148" y="85109"/>
                </a:lnTo>
                <a:lnTo>
                  <a:pt x="23495" y="105251"/>
                </a:lnTo>
                <a:lnTo>
                  <a:pt x="6508" y="133727"/>
                </a:lnTo>
                <a:lnTo>
                  <a:pt x="0" y="166370"/>
                </a:lnTo>
                <a:lnTo>
                  <a:pt x="2956" y="185896"/>
                </a:lnTo>
                <a:lnTo>
                  <a:pt x="11271" y="201612"/>
                </a:lnTo>
                <a:lnTo>
                  <a:pt x="24110" y="212089"/>
                </a:lnTo>
                <a:lnTo>
                  <a:pt x="40640" y="215900"/>
                </a:lnTo>
                <a:lnTo>
                  <a:pt x="46970" y="215344"/>
                </a:lnTo>
                <a:lnTo>
                  <a:pt x="56038" y="212407"/>
                </a:lnTo>
                <a:lnTo>
                  <a:pt x="60474" y="209550"/>
                </a:lnTo>
                <a:lnTo>
                  <a:pt x="41909" y="209550"/>
                </a:lnTo>
                <a:lnTo>
                  <a:pt x="32305" y="206593"/>
                </a:lnTo>
                <a:lnTo>
                  <a:pt x="26035" y="199231"/>
                </a:lnTo>
                <a:lnTo>
                  <a:pt x="22621" y="189726"/>
                </a:lnTo>
                <a:lnTo>
                  <a:pt x="21590" y="180340"/>
                </a:lnTo>
                <a:lnTo>
                  <a:pt x="23117" y="165357"/>
                </a:lnTo>
                <a:lnTo>
                  <a:pt x="32841" y="127297"/>
                </a:lnTo>
                <a:lnTo>
                  <a:pt x="55086" y="91757"/>
                </a:lnTo>
                <a:lnTo>
                  <a:pt x="73659" y="83820"/>
                </a:lnTo>
                <a:lnTo>
                  <a:pt x="91871" y="83820"/>
                </a:lnTo>
                <a:lnTo>
                  <a:pt x="90963" y="82867"/>
                </a:lnTo>
                <a:lnTo>
                  <a:pt x="83204" y="78859"/>
                </a:lnTo>
                <a:lnTo>
                  <a:pt x="73659" y="77470"/>
                </a:lnTo>
                <a:close/>
              </a:path>
              <a:path w="144780" h="215900">
                <a:moveTo>
                  <a:pt x="99059" y="191770"/>
                </a:moveTo>
                <a:lnTo>
                  <a:pt x="80009" y="191770"/>
                </a:lnTo>
                <a:lnTo>
                  <a:pt x="83482" y="201433"/>
                </a:lnTo>
                <a:lnTo>
                  <a:pt x="89693" y="209073"/>
                </a:lnTo>
                <a:lnTo>
                  <a:pt x="98047" y="214094"/>
                </a:lnTo>
                <a:lnTo>
                  <a:pt x="107950" y="215900"/>
                </a:lnTo>
                <a:lnTo>
                  <a:pt x="115629" y="214729"/>
                </a:lnTo>
                <a:lnTo>
                  <a:pt x="121761" y="211296"/>
                </a:lnTo>
                <a:lnTo>
                  <a:pt x="123308" y="209550"/>
                </a:lnTo>
                <a:lnTo>
                  <a:pt x="100329" y="209550"/>
                </a:lnTo>
                <a:lnTo>
                  <a:pt x="99170" y="201433"/>
                </a:lnTo>
                <a:lnTo>
                  <a:pt x="99059" y="191770"/>
                </a:lnTo>
                <a:close/>
              </a:path>
              <a:path w="144780" h="215900">
                <a:moveTo>
                  <a:pt x="91871" y="83820"/>
                </a:moveTo>
                <a:lnTo>
                  <a:pt x="73659" y="83820"/>
                </a:lnTo>
                <a:lnTo>
                  <a:pt x="86002" y="87808"/>
                </a:lnTo>
                <a:lnTo>
                  <a:pt x="93345" y="96678"/>
                </a:lnTo>
                <a:lnTo>
                  <a:pt x="96877" y="105787"/>
                </a:lnTo>
                <a:lnTo>
                  <a:pt x="97790" y="110490"/>
                </a:lnTo>
                <a:lnTo>
                  <a:pt x="97790" y="114300"/>
                </a:lnTo>
                <a:lnTo>
                  <a:pt x="96520" y="116840"/>
                </a:lnTo>
                <a:lnTo>
                  <a:pt x="82550" y="175260"/>
                </a:lnTo>
                <a:lnTo>
                  <a:pt x="57150" y="204469"/>
                </a:lnTo>
                <a:lnTo>
                  <a:pt x="41909" y="209550"/>
                </a:lnTo>
                <a:lnTo>
                  <a:pt x="60474" y="209550"/>
                </a:lnTo>
                <a:lnTo>
                  <a:pt x="67250" y="205184"/>
                </a:lnTo>
                <a:lnTo>
                  <a:pt x="80009" y="191770"/>
                </a:lnTo>
                <a:lnTo>
                  <a:pt x="99059" y="191770"/>
                </a:lnTo>
                <a:lnTo>
                  <a:pt x="99059" y="187960"/>
                </a:lnTo>
                <a:lnTo>
                  <a:pt x="100329" y="185420"/>
                </a:lnTo>
                <a:lnTo>
                  <a:pt x="101600" y="180340"/>
                </a:lnTo>
                <a:lnTo>
                  <a:pt x="121792" y="97790"/>
                </a:lnTo>
                <a:lnTo>
                  <a:pt x="101600" y="97790"/>
                </a:lnTo>
                <a:lnTo>
                  <a:pt x="97055" y="89257"/>
                </a:lnTo>
                <a:lnTo>
                  <a:pt x="91871" y="83820"/>
                </a:lnTo>
                <a:close/>
              </a:path>
              <a:path w="144780" h="215900">
                <a:moveTo>
                  <a:pt x="139700" y="166370"/>
                </a:moveTo>
                <a:lnTo>
                  <a:pt x="133350" y="166370"/>
                </a:lnTo>
                <a:lnTo>
                  <a:pt x="132080" y="170180"/>
                </a:lnTo>
                <a:lnTo>
                  <a:pt x="127972" y="184904"/>
                </a:lnTo>
                <a:lnTo>
                  <a:pt x="123031" y="197484"/>
                </a:lnTo>
                <a:lnTo>
                  <a:pt x="116899" y="206255"/>
                </a:lnTo>
                <a:lnTo>
                  <a:pt x="109220" y="209550"/>
                </a:lnTo>
                <a:lnTo>
                  <a:pt x="123308" y="209550"/>
                </a:lnTo>
                <a:lnTo>
                  <a:pt x="139025" y="172045"/>
                </a:lnTo>
                <a:lnTo>
                  <a:pt x="139700" y="168910"/>
                </a:lnTo>
                <a:lnTo>
                  <a:pt x="139700" y="166370"/>
                </a:lnTo>
                <a:close/>
              </a:path>
              <a:path w="144780" h="215900">
                <a:moveTo>
                  <a:pt x="144780" y="0"/>
                </a:moveTo>
                <a:lnTo>
                  <a:pt x="142240" y="0"/>
                </a:lnTo>
                <a:lnTo>
                  <a:pt x="134659" y="416"/>
                </a:lnTo>
                <a:lnTo>
                  <a:pt x="122555" y="1428"/>
                </a:lnTo>
                <a:lnTo>
                  <a:pt x="110450" y="2678"/>
                </a:lnTo>
                <a:lnTo>
                  <a:pt x="102870" y="3810"/>
                </a:lnTo>
                <a:lnTo>
                  <a:pt x="100329" y="3810"/>
                </a:lnTo>
                <a:lnTo>
                  <a:pt x="99059" y="5080"/>
                </a:lnTo>
                <a:lnTo>
                  <a:pt x="99059" y="13970"/>
                </a:lnTo>
                <a:lnTo>
                  <a:pt x="120650" y="13970"/>
                </a:lnTo>
                <a:lnTo>
                  <a:pt x="120650" y="24130"/>
                </a:lnTo>
                <a:lnTo>
                  <a:pt x="101600" y="97790"/>
                </a:lnTo>
                <a:lnTo>
                  <a:pt x="121792" y="97790"/>
                </a:lnTo>
                <a:lnTo>
                  <a:pt x="144780" y="3810"/>
                </a:lnTo>
                <a:lnTo>
                  <a:pt x="144780" y="0"/>
                </a:lnTo>
                <a:close/>
              </a:path>
            </a:pathLst>
          </a:custGeom>
          <a:solidFill>
            <a:srgbClr val="000000"/>
          </a:solidFill>
        </p:spPr>
        <p:txBody>
          <a:bodyPr wrap="square" lIns="0" tIns="0" rIns="0" bIns="0" rtlCol="0"/>
          <a:lstStyle/>
          <a:p>
            <a:endParaRPr sz="1632"/>
          </a:p>
        </p:txBody>
      </p:sp>
      <p:sp>
        <p:nvSpPr>
          <p:cNvPr id="41" name="object 41"/>
          <p:cNvSpPr/>
          <p:nvPr/>
        </p:nvSpPr>
        <p:spPr>
          <a:xfrm>
            <a:off x="711327" y="2305002"/>
            <a:ext cx="38004" cy="0"/>
          </a:xfrm>
          <a:custGeom>
            <a:avLst/>
            <a:gdLst/>
            <a:ahLst/>
            <a:cxnLst/>
            <a:rect l="l" t="t" r="r" b="b"/>
            <a:pathLst>
              <a:path w="41909">
                <a:moveTo>
                  <a:pt x="0" y="0"/>
                </a:moveTo>
                <a:lnTo>
                  <a:pt x="41909" y="0"/>
                </a:lnTo>
              </a:path>
            </a:pathLst>
          </a:custGeom>
          <a:ln w="11430">
            <a:solidFill>
              <a:srgbClr val="000000"/>
            </a:solidFill>
          </a:ln>
        </p:spPr>
        <p:txBody>
          <a:bodyPr wrap="square" lIns="0" tIns="0" rIns="0" bIns="0" rtlCol="0"/>
          <a:lstStyle/>
          <a:p>
            <a:endParaRPr sz="1632"/>
          </a:p>
        </p:txBody>
      </p:sp>
      <p:sp>
        <p:nvSpPr>
          <p:cNvPr id="42" name="object 42"/>
          <p:cNvSpPr/>
          <p:nvPr/>
        </p:nvSpPr>
        <p:spPr>
          <a:xfrm>
            <a:off x="717086" y="2045308"/>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43" name="object 43"/>
          <p:cNvSpPr/>
          <p:nvPr/>
        </p:nvSpPr>
        <p:spPr>
          <a:xfrm>
            <a:off x="711327" y="2040125"/>
            <a:ext cx="38004" cy="0"/>
          </a:xfrm>
          <a:custGeom>
            <a:avLst/>
            <a:gdLst/>
            <a:ahLst/>
            <a:cxnLst/>
            <a:rect l="l" t="t" r="r" b="b"/>
            <a:pathLst>
              <a:path w="41909">
                <a:moveTo>
                  <a:pt x="0" y="0"/>
                </a:moveTo>
                <a:lnTo>
                  <a:pt x="41909" y="0"/>
                </a:lnTo>
              </a:path>
            </a:pathLst>
          </a:custGeom>
          <a:ln w="11430">
            <a:solidFill>
              <a:srgbClr val="000000"/>
            </a:solidFill>
          </a:ln>
        </p:spPr>
        <p:txBody>
          <a:bodyPr wrap="square" lIns="0" tIns="0" rIns="0" bIns="0" rtlCol="0"/>
          <a:lstStyle/>
          <a:p>
            <a:endParaRPr sz="1632"/>
          </a:p>
        </p:txBody>
      </p:sp>
      <p:sp>
        <p:nvSpPr>
          <p:cNvPr id="44" name="object 44"/>
          <p:cNvSpPr/>
          <p:nvPr/>
        </p:nvSpPr>
        <p:spPr>
          <a:xfrm>
            <a:off x="763151" y="2119013"/>
            <a:ext cx="137045" cy="125528"/>
          </a:xfrm>
          <a:custGeom>
            <a:avLst/>
            <a:gdLst/>
            <a:ahLst/>
            <a:cxnLst/>
            <a:rect l="l" t="t" r="r" b="b"/>
            <a:pathLst>
              <a:path w="151130" h="138430">
                <a:moveTo>
                  <a:pt x="21590" y="100330"/>
                </a:moveTo>
                <a:lnTo>
                  <a:pt x="7620" y="100330"/>
                </a:lnTo>
                <a:lnTo>
                  <a:pt x="0" y="109220"/>
                </a:lnTo>
                <a:lnTo>
                  <a:pt x="0" y="118110"/>
                </a:lnTo>
                <a:lnTo>
                  <a:pt x="2579" y="127178"/>
                </a:lnTo>
                <a:lnTo>
                  <a:pt x="9207" y="133508"/>
                </a:lnTo>
                <a:lnTo>
                  <a:pt x="18216" y="137219"/>
                </a:lnTo>
                <a:lnTo>
                  <a:pt x="27940" y="138430"/>
                </a:lnTo>
                <a:lnTo>
                  <a:pt x="42009" y="135036"/>
                </a:lnTo>
                <a:lnTo>
                  <a:pt x="45881" y="132080"/>
                </a:lnTo>
                <a:lnTo>
                  <a:pt x="19050" y="132080"/>
                </a:lnTo>
                <a:lnTo>
                  <a:pt x="13970" y="128270"/>
                </a:lnTo>
                <a:lnTo>
                  <a:pt x="21590" y="125730"/>
                </a:lnTo>
                <a:lnTo>
                  <a:pt x="27940" y="120650"/>
                </a:lnTo>
                <a:lnTo>
                  <a:pt x="27940" y="102870"/>
                </a:lnTo>
                <a:lnTo>
                  <a:pt x="21590" y="100330"/>
                </a:lnTo>
                <a:close/>
              </a:path>
              <a:path w="151130" h="138430">
                <a:moveTo>
                  <a:pt x="77875" y="115570"/>
                </a:moveTo>
                <a:lnTo>
                  <a:pt x="59690" y="115570"/>
                </a:lnTo>
                <a:lnTo>
                  <a:pt x="64512" y="123428"/>
                </a:lnTo>
                <a:lnTo>
                  <a:pt x="71596" y="130810"/>
                </a:lnTo>
                <a:lnTo>
                  <a:pt x="81299" y="136286"/>
                </a:lnTo>
                <a:lnTo>
                  <a:pt x="93980" y="138430"/>
                </a:lnTo>
                <a:lnTo>
                  <a:pt x="114379" y="132159"/>
                </a:lnTo>
                <a:lnTo>
                  <a:pt x="93980" y="132080"/>
                </a:lnTo>
                <a:lnTo>
                  <a:pt x="86042" y="130333"/>
                </a:lnTo>
                <a:lnTo>
                  <a:pt x="80962" y="125730"/>
                </a:lnTo>
                <a:lnTo>
                  <a:pt x="78263" y="119221"/>
                </a:lnTo>
                <a:lnTo>
                  <a:pt x="77875" y="115570"/>
                </a:lnTo>
                <a:close/>
              </a:path>
              <a:path w="151130" h="138430">
                <a:moveTo>
                  <a:pt x="79259" y="7620"/>
                </a:moveTo>
                <a:lnTo>
                  <a:pt x="63500" y="7620"/>
                </a:lnTo>
                <a:lnTo>
                  <a:pt x="73659" y="10160"/>
                </a:lnTo>
                <a:lnTo>
                  <a:pt x="73582" y="27443"/>
                </a:lnTo>
                <a:lnTo>
                  <a:pt x="64551" y="72032"/>
                </a:lnTo>
                <a:lnTo>
                  <a:pt x="52962" y="113327"/>
                </a:lnTo>
                <a:lnTo>
                  <a:pt x="29209" y="132080"/>
                </a:lnTo>
                <a:lnTo>
                  <a:pt x="45881" y="132080"/>
                </a:lnTo>
                <a:lnTo>
                  <a:pt x="51911" y="127476"/>
                </a:lnTo>
                <a:lnTo>
                  <a:pt x="57765" y="119677"/>
                </a:lnTo>
                <a:lnTo>
                  <a:pt x="59690" y="115570"/>
                </a:lnTo>
                <a:lnTo>
                  <a:pt x="77875" y="115570"/>
                </a:lnTo>
                <a:lnTo>
                  <a:pt x="77470" y="111760"/>
                </a:lnTo>
                <a:lnTo>
                  <a:pt x="77727" y="106342"/>
                </a:lnTo>
                <a:lnTo>
                  <a:pt x="78581" y="100806"/>
                </a:lnTo>
                <a:lnTo>
                  <a:pt x="80148" y="94079"/>
                </a:lnTo>
                <a:lnTo>
                  <a:pt x="82550" y="85090"/>
                </a:lnTo>
                <a:lnTo>
                  <a:pt x="92709" y="43180"/>
                </a:lnTo>
                <a:lnTo>
                  <a:pt x="95507" y="33873"/>
                </a:lnTo>
                <a:lnTo>
                  <a:pt x="99880" y="24130"/>
                </a:lnTo>
                <a:lnTo>
                  <a:pt x="91440" y="24130"/>
                </a:lnTo>
                <a:lnTo>
                  <a:pt x="84316" y="11787"/>
                </a:lnTo>
                <a:lnTo>
                  <a:pt x="79259" y="7620"/>
                </a:lnTo>
                <a:close/>
              </a:path>
              <a:path w="151130" h="138430">
                <a:moveTo>
                  <a:pt x="142240" y="88900"/>
                </a:moveTo>
                <a:lnTo>
                  <a:pt x="135890" y="88900"/>
                </a:lnTo>
                <a:lnTo>
                  <a:pt x="135890" y="90170"/>
                </a:lnTo>
                <a:lnTo>
                  <a:pt x="134620" y="91440"/>
                </a:lnTo>
                <a:lnTo>
                  <a:pt x="125412" y="111720"/>
                </a:lnTo>
                <a:lnTo>
                  <a:pt x="114300" y="124142"/>
                </a:lnTo>
                <a:lnTo>
                  <a:pt x="103187" y="130373"/>
                </a:lnTo>
                <a:lnTo>
                  <a:pt x="93980" y="132080"/>
                </a:lnTo>
                <a:lnTo>
                  <a:pt x="114463" y="132080"/>
                </a:lnTo>
                <a:lnTo>
                  <a:pt x="129540" y="117792"/>
                </a:lnTo>
                <a:lnTo>
                  <a:pt x="138985" y="101996"/>
                </a:lnTo>
                <a:lnTo>
                  <a:pt x="142240" y="91440"/>
                </a:lnTo>
                <a:lnTo>
                  <a:pt x="142240" y="88900"/>
                </a:lnTo>
                <a:close/>
              </a:path>
              <a:path w="151130" h="138430">
                <a:moveTo>
                  <a:pt x="58420" y="0"/>
                </a:moveTo>
                <a:lnTo>
                  <a:pt x="37286" y="6270"/>
                </a:lnTo>
                <a:lnTo>
                  <a:pt x="21748" y="20637"/>
                </a:lnTo>
                <a:lnTo>
                  <a:pt x="12164" y="36433"/>
                </a:lnTo>
                <a:lnTo>
                  <a:pt x="8890" y="46990"/>
                </a:lnTo>
                <a:lnTo>
                  <a:pt x="8890" y="50800"/>
                </a:lnTo>
                <a:lnTo>
                  <a:pt x="15240" y="50800"/>
                </a:lnTo>
                <a:lnTo>
                  <a:pt x="16509" y="49530"/>
                </a:lnTo>
                <a:lnTo>
                  <a:pt x="16509" y="46990"/>
                </a:lnTo>
                <a:lnTo>
                  <a:pt x="26253" y="27443"/>
                </a:lnTo>
                <a:lnTo>
                  <a:pt x="37306" y="15398"/>
                </a:lnTo>
                <a:lnTo>
                  <a:pt x="48121" y="9306"/>
                </a:lnTo>
                <a:lnTo>
                  <a:pt x="57150" y="7620"/>
                </a:lnTo>
                <a:lnTo>
                  <a:pt x="79259" y="7620"/>
                </a:lnTo>
                <a:lnTo>
                  <a:pt x="75406" y="4445"/>
                </a:lnTo>
                <a:lnTo>
                  <a:pt x="66258" y="912"/>
                </a:lnTo>
                <a:lnTo>
                  <a:pt x="58420" y="0"/>
                </a:lnTo>
                <a:close/>
              </a:path>
              <a:path w="151130" h="138430">
                <a:moveTo>
                  <a:pt x="144627" y="7620"/>
                </a:moveTo>
                <a:lnTo>
                  <a:pt x="132080" y="7620"/>
                </a:lnTo>
                <a:lnTo>
                  <a:pt x="138430" y="10160"/>
                </a:lnTo>
                <a:lnTo>
                  <a:pt x="129540" y="12700"/>
                </a:lnTo>
                <a:lnTo>
                  <a:pt x="124459" y="20320"/>
                </a:lnTo>
                <a:lnTo>
                  <a:pt x="124459" y="31750"/>
                </a:lnTo>
                <a:lnTo>
                  <a:pt x="127000" y="38100"/>
                </a:lnTo>
                <a:lnTo>
                  <a:pt x="142240" y="38100"/>
                </a:lnTo>
                <a:lnTo>
                  <a:pt x="151130" y="31750"/>
                </a:lnTo>
                <a:lnTo>
                  <a:pt x="151130" y="20320"/>
                </a:lnTo>
                <a:lnTo>
                  <a:pt x="148193" y="10715"/>
                </a:lnTo>
                <a:lnTo>
                  <a:pt x="144627" y="7620"/>
                </a:lnTo>
                <a:close/>
              </a:path>
              <a:path w="151130" h="138430">
                <a:moveTo>
                  <a:pt x="123190" y="0"/>
                </a:moveTo>
                <a:lnTo>
                  <a:pt x="111263" y="2698"/>
                </a:lnTo>
                <a:lnTo>
                  <a:pt x="102076" y="9207"/>
                </a:lnTo>
                <a:lnTo>
                  <a:pt x="95507" y="17144"/>
                </a:lnTo>
                <a:lnTo>
                  <a:pt x="91440" y="24130"/>
                </a:lnTo>
                <a:lnTo>
                  <a:pt x="99880" y="24130"/>
                </a:lnTo>
                <a:lnTo>
                  <a:pt x="100806" y="22066"/>
                </a:lnTo>
                <a:lnTo>
                  <a:pt x="109676" y="11926"/>
                </a:lnTo>
                <a:lnTo>
                  <a:pt x="123190" y="7620"/>
                </a:lnTo>
                <a:lnTo>
                  <a:pt x="144627" y="7620"/>
                </a:lnTo>
                <a:lnTo>
                  <a:pt x="140970" y="4445"/>
                </a:lnTo>
                <a:lnTo>
                  <a:pt x="131841" y="1031"/>
                </a:lnTo>
                <a:lnTo>
                  <a:pt x="123190" y="0"/>
                </a:lnTo>
                <a:close/>
              </a:path>
            </a:pathLst>
          </a:custGeom>
          <a:solidFill>
            <a:srgbClr val="000000"/>
          </a:solidFill>
        </p:spPr>
        <p:txBody>
          <a:bodyPr wrap="square" lIns="0" tIns="0" rIns="0" bIns="0" rtlCol="0"/>
          <a:lstStyle/>
          <a:p>
            <a:endParaRPr sz="1632"/>
          </a:p>
        </p:txBody>
      </p:sp>
      <p:sp>
        <p:nvSpPr>
          <p:cNvPr id="45" name="object 45"/>
          <p:cNvSpPr/>
          <p:nvPr/>
        </p:nvSpPr>
        <p:spPr>
          <a:xfrm>
            <a:off x="917470" y="2305002"/>
            <a:ext cx="38004" cy="0"/>
          </a:xfrm>
          <a:custGeom>
            <a:avLst/>
            <a:gdLst/>
            <a:ahLst/>
            <a:cxnLst/>
            <a:rect l="l" t="t" r="r" b="b"/>
            <a:pathLst>
              <a:path w="41909">
                <a:moveTo>
                  <a:pt x="0" y="0"/>
                </a:moveTo>
                <a:lnTo>
                  <a:pt x="41909" y="0"/>
                </a:lnTo>
              </a:path>
            </a:pathLst>
          </a:custGeom>
          <a:ln w="11430">
            <a:solidFill>
              <a:srgbClr val="000000"/>
            </a:solidFill>
          </a:ln>
        </p:spPr>
        <p:txBody>
          <a:bodyPr wrap="square" lIns="0" tIns="0" rIns="0" bIns="0" rtlCol="0"/>
          <a:lstStyle/>
          <a:p>
            <a:endParaRPr sz="1632"/>
          </a:p>
        </p:txBody>
      </p:sp>
      <p:sp>
        <p:nvSpPr>
          <p:cNvPr id="46" name="object 46"/>
          <p:cNvSpPr/>
          <p:nvPr/>
        </p:nvSpPr>
        <p:spPr>
          <a:xfrm>
            <a:off x="950292" y="2045308"/>
            <a:ext cx="0" cy="254512"/>
          </a:xfrm>
          <a:custGeom>
            <a:avLst/>
            <a:gdLst/>
            <a:ahLst/>
            <a:cxnLst/>
            <a:rect l="l" t="t" r="r" b="b"/>
            <a:pathLst>
              <a:path h="280669">
                <a:moveTo>
                  <a:pt x="0" y="0"/>
                </a:moveTo>
                <a:lnTo>
                  <a:pt x="0" y="280669"/>
                </a:lnTo>
              </a:path>
            </a:pathLst>
          </a:custGeom>
          <a:ln w="11430">
            <a:solidFill>
              <a:srgbClr val="000000"/>
            </a:solidFill>
          </a:ln>
        </p:spPr>
        <p:txBody>
          <a:bodyPr wrap="square" lIns="0" tIns="0" rIns="0" bIns="0" rtlCol="0"/>
          <a:lstStyle/>
          <a:p>
            <a:endParaRPr sz="1632"/>
          </a:p>
        </p:txBody>
      </p:sp>
      <p:sp>
        <p:nvSpPr>
          <p:cNvPr id="47" name="object 47"/>
          <p:cNvSpPr/>
          <p:nvPr/>
        </p:nvSpPr>
        <p:spPr>
          <a:xfrm>
            <a:off x="917470" y="2040125"/>
            <a:ext cx="38004" cy="0"/>
          </a:xfrm>
          <a:custGeom>
            <a:avLst/>
            <a:gdLst/>
            <a:ahLst/>
            <a:cxnLst/>
            <a:rect l="l" t="t" r="r" b="b"/>
            <a:pathLst>
              <a:path w="41909">
                <a:moveTo>
                  <a:pt x="0" y="0"/>
                </a:moveTo>
                <a:lnTo>
                  <a:pt x="41909" y="0"/>
                </a:lnTo>
              </a:path>
            </a:pathLst>
          </a:custGeom>
          <a:ln w="11430">
            <a:solidFill>
              <a:srgbClr val="000000"/>
            </a:solidFill>
          </a:ln>
        </p:spPr>
        <p:txBody>
          <a:bodyPr wrap="square" lIns="0" tIns="0" rIns="0" bIns="0" rtlCol="0"/>
          <a:lstStyle/>
          <a:p>
            <a:endParaRPr sz="1632"/>
          </a:p>
        </p:txBody>
      </p:sp>
      <p:sp>
        <p:nvSpPr>
          <p:cNvPr id="48" name="object 48"/>
          <p:cNvSpPr/>
          <p:nvPr/>
        </p:nvSpPr>
        <p:spPr>
          <a:xfrm>
            <a:off x="1002691" y="2034942"/>
            <a:ext cx="108254" cy="275241"/>
          </a:xfrm>
          <a:custGeom>
            <a:avLst/>
            <a:gdLst/>
            <a:ahLst/>
            <a:cxnLst/>
            <a:rect l="l" t="t" r="r" b="b"/>
            <a:pathLst>
              <a:path w="119380" h="303530">
                <a:moveTo>
                  <a:pt x="116840" y="0"/>
                </a:moveTo>
                <a:lnTo>
                  <a:pt x="107950" y="0"/>
                </a:lnTo>
                <a:lnTo>
                  <a:pt x="107950" y="2539"/>
                </a:lnTo>
                <a:lnTo>
                  <a:pt x="1270" y="293369"/>
                </a:lnTo>
                <a:lnTo>
                  <a:pt x="0" y="297179"/>
                </a:lnTo>
                <a:lnTo>
                  <a:pt x="0" y="300989"/>
                </a:lnTo>
                <a:lnTo>
                  <a:pt x="2540" y="303529"/>
                </a:lnTo>
                <a:lnTo>
                  <a:pt x="10160" y="303529"/>
                </a:lnTo>
                <a:lnTo>
                  <a:pt x="11430" y="302259"/>
                </a:lnTo>
                <a:lnTo>
                  <a:pt x="12700" y="297179"/>
                </a:lnTo>
                <a:lnTo>
                  <a:pt x="116840" y="11429"/>
                </a:lnTo>
                <a:lnTo>
                  <a:pt x="119380" y="7619"/>
                </a:lnTo>
                <a:lnTo>
                  <a:pt x="119380" y="2539"/>
                </a:lnTo>
                <a:lnTo>
                  <a:pt x="116840" y="0"/>
                </a:lnTo>
                <a:close/>
              </a:path>
            </a:pathLst>
          </a:custGeom>
          <a:solidFill>
            <a:srgbClr val="000000"/>
          </a:solidFill>
        </p:spPr>
        <p:txBody>
          <a:bodyPr wrap="square" lIns="0" tIns="0" rIns="0" bIns="0" rtlCol="0"/>
          <a:lstStyle/>
          <a:p>
            <a:endParaRPr sz="1632"/>
          </a:p>
        </p:txBody>
      </p:sp>
      <p:sp>
        <p:nvSpPr>
          <p:cNvPr id="49" name="object 49"/>
          <p:cNvSpPr/>
          <p:nvPr/>
        </p:nvSpPr>
        <p:spPr>
          <a:xfrm>
            <a:off x="1135129" y="2049914"/>
            <a:ext cx="132438" cy="195778"/>
          </a:xfrm>
          <a:custGeom>
            <a:avLst/>
            <a:gdLst/>
            <a:ahLst/>
            <a:cxnLst/>
            <a:rect l="l" t="t" r="r" b="b"/>
            <a:pathLst>
              <a:path w="146050" h="215900">
                <a:moveTo>
                  <a:pt x="73660" y="77470"/>
                </a:moveTo>
                <a:lnTo>
                  <a:pt x="47684" y="85109"/>
                </a:lnTo>
                <a:lnTo>
                  <a:pt x="23971" y="105251"/>
                </a:lnTo>
                <a:lnTo>
                  <a:pt x="6687" y="133727"/>
                </a:lnTo>
                <a:lnTo>
                  <a:pt x="0" y="166370"/>
                </a:lnTo>
                <a:lnTo>
                  <a:pt x="3155" y="185896"/>
                </a:lnTo>
                <a:lnTo>
                  <a:pt x="11906" y="201612"/>
                </a:lnTo>
                <a:lnTo>
                  <a:pt x="25181" y="212089"/>
                </a:lnTo>
                <a:lnTo>
                  <a:pt x="41910" y="215900"/>
                </a:lnTo>
                <a:lnTo>
                  <a:pt x="47704" y="215344"/>
                </a:lnTo>
                <a:lnTo>
                  <a:pt x="56832" y="212407"/>
                </a:lnTo>
                <a:lnTo>
                  <a:pt x="61385" y="209550"/>
                </a:lnTo>
                <a:lnTo>
                  <a:pt x="41910" y="209550"/>
                </a:lnTo>
                <a:lnTo>
                  <a:pt x="32305" y="206593"/>
                </a:lnTo>
                <a:lnTo>
                  <a:pt x="26034" y="199231"/>
                </a:lnTo>
                <a:lnTo>
                  <a:pt x="22621" y="189726"/>
                </a:lnTo>
                <a:lnTo>
                  <a:pt x="21590" y="180340"/>
                </a:lnTo>
                <a:lnTo>
                  <a:pt x="23296" y="165357"/>
                </a:lnTo>
                <a:lnTo>
                  <a:pt x="33377" y="127297"/>
                </a:lnTo>
                <a:lnTo>
                  <a:pt x="55721" y="91757"/>
                </a:lnTo>
                <a:lnTo>
                  <a:pt x="74930" y="83820"/>
                </a:lnTo>
                <a:lnTo>
                  <a:pt x="92086" y="83820"/>
                </a:lnTo>
                <a:lnTo>
                  <a:pt x="91122" y="82867"/>
                </a:lnTo>
                <a:lnTo>
                  <a:pt x="83224" y="78859"/>
                </a:lnTo>
                <a:lnTo>
                  <a:pt x="73660" y="77470"/>
                </a:lnTo>
                <a:close/>
              </a:path>
              <a:path w="146050" h="215900">
                <a:moveTo>
                  <a:pt x="100330" y="191770"/>
                </a:moveTo>
                <a:lnTo>
                  <a:pt x="81280" y="191770"/>
                </a:lnTo>
                <a:lnTo>
                  <a:pt x="84574" y="201433"/>
                </a:lnTo>
                <a:lnTo>
                  <a:pt x="90487" y="209073"/>
                </a:lnTo>
                <a:lnTo>
                  <a:pt x="98782" y="214094"/>
                </a:lnTo>
                <a:lnTo>
                  <a:pt x="109220" y="215900"/>
                </a:lnTo>
                <a:lnTo>
                  <a:pt x="116343" y="214729"/>
                </a:lnTo>
                <a:lnTo>
                  <a:pt x="122396" y="211296"/>
                </a:lnTo>
                <a:lnTo>
                  <a:pt x="123918" y="209550"/>
                </a:lnTo>
                <a:lnTo>
                  <a:pt x="100330" y="209550"/>
                </a:lnTo>
                <a:lnTo>
                  <a:pt x="100330" y="191770"/>
                </a:lnTo>
                <a:close/>
              </a:path>
              <a:path w="146050" h="215900">
                <a:moveTo>
                  <a:pt x="92086" y="83820"/>
                </a:moveTo>
                <a:lnTo>
                  <a:pt x="74930" y="83820"/>
                </a:lnTo>
                <a:lnTo>
                  <a:pt x="87074" y="87808"/>
                </a:lnTo>
                <a:lnTo>
                  <a:pt x="93980" y="96678"/>
                </a:lnTo>
                <a:lnTo>
                  <a:pt x="97075" y="105787"/>
                </a:lnTo>
                <a:lnTo>
                  <a:pt x="97790" y="110490"/>
                </a:lnTo>
                <a:lnTo>
                  <a:pt x="97790" y="116840"/>
                </a:lnTo>
                <a:lnTo>
                  <a:pt x="82550" y="175260"/>
                </a:lnTo>
                <a:lnTo>
                  <a:pt x="81280" y="181610"/>
                </a:lnTo>
                <a:lnTo>
                  <a:pt x="49232" y="208319"/>
                </a:lnTo>
                <a:lnTo>
                  <a:pt x="41910" y="209550"/>
                </a:lnTo>
                <a:lnTo>
                  <a:pt x="61385" y="209550"/>
                </a:lnTo>
                <a:lnTo>
                  <a:pt x="68341" y="205184"/>
                </a:lnTo>
                <a:lnTo>
                  <a:pt x="81280" y="191770"/>
                </a:lnTo>
                <a:lnTo>
                  <a:pt x="100330" y="191770"/>
                </a:lnTo>
                <a:lnTo>
                  <a:pt x="100330" y="185420"/>
                </a:lnTo>
                <a:lnTo>
                  <a:pt x="122390" y="97790"/>
                </a:lnTo>
                <a:lnTo>
                  <a:pt x="102870" y="97790"/>
                </a:lnTo>
                <a:lnTo>
                  <a:pt x="97591" y="89257"/>
                </a:lnTo>
                <a:lnTo>
                  <a:pt x="92086" y="83820"/>
                </a:lnTo>
                <a:close/>
              </a:path>
              <a:path w="146050" h="215900">
                <a:moveTo>
                  <a:pt x="140970" y="166370"/>
                </a:moveTo>
                <a:lnTo>
                  <a:pt x="133350" y="166370"/>
                </a:lnTo>
                <a:lnTo>
                  <a:pt x="133350" y="170180"/>
                </a:lnTo>
                <a:lnTo>
                  <a:pt x="129222" y="184904"/>
                </a:lnTo>
                <a:lnTo>
                  <a:pt x="124142" y="197484"/>
                </a:lnTo>
                <a:lnTo>
                  <a:pt x="117633" y="206255"/>
                </a:lnTo>
                <a:lnTo>
                  <a:pt x="109220" y="209550"/>
                </a:lnTo>
                <a:lnTo>
                  <a:pt x="123918" y="209550"/>
                </a:lnTo>
                <a:lnTo>
                  <a:pt x="140096" y="172045"/>
                </a:lnTo>
                <a:lnTo>
                  <a:pt x="140970" y="168910"/>
                </a:lnTo>
                <a:lnTo>
                  <a:pt x="140970" y="166370"/>
                </a:lnTo>
                <a:close/>
              </a:path>
              <a:path w="146050" h="215900">
                <a:moveTo>
                  <a:pt x="146050" y="0"/>
                </a:moveTo>
                <a:lnTo>
                  <a:pt x="142240" y="0"/>
                </a:lnTo>
                <a:lnTo>
                  <a:pt x="134858" y="416"/>
                </a:lnTo>
                <a:lnTo>
                  <a:pt x="123190" y="1428"/>
                </a:lnTo>
                <a:lnTo>
                  <a:pt x="111521" y="2678"/>
                </a:lnTo>
                <a:lnTo>
                  <a:pt x="104140" y="3810"/>
                </a:lnTo>
                <a:lnTo>
                  <a:pt x="100330" y="3810"/>
                </a:lnTo>
                <a:lnTo>
                  <a:pt x="99060" y="5080"/>
                </a:lnTo>
                <a:lnTo>
                  <a:pt x="99060" y="13970"/>
                </a:lnTo>
                <a:lnTo>
                  <a:pt x="120650" y="13970"/>
                </a:lnTo>
                <a:lnTo>
                  <a:pt x="121920" y="15240"/>
                </a:lnTo>
                <a:lnTo>
                  <a:pt x="121920" y="19050"/>
                </a:lnTo>
                <a:lnTo>
                  <a:pt x="120650" y="24130"/>
                </a:lnTo>
                <a:lnTo>
                  <a:pt x="102870" y="97790"/>
                </a:lnTo>
                <a:lnTo>
                  <a:pt x="122390" y="97790"/>
                </a:lnTo>
                <a:lnTo>
                  <a:pt x="146050" y="3810"/>
                </a:lnTo>
                <a:lnTo>
                  <a:pt x="146050" y="0"/>
                </a:lnTo>
                <a:close/>
              </a:path>
            </a:pathLst>
          </a:custGeom>
          <a:solidFill>
            <a:srgbClr val="000000"/>
          </a:solidFill>
        </p:spPr>
        <p:txBody>
          <a:bodyPr wrap="square" lIns="0" tIns="0" rIns="0" bIns="0" rtlCol="0"/>
          <a:lstStyle/>
          <a:p>
            <a:endParaRPr sz="1632"/>
          </a:p>
        </p:txBody>
      </p:sp>
      <p:sp>
        <p:nvSpPr>
          <p:cNvPr id="50" name="object 50"/>
          <p:cNvSpPr/>
          <p:nvPr/>
        </p:nvSpPr>
        <p:spPr>
          <a:xfrm>
            <a:off x="1273325" y="2069491"/>
            <a:ext cx="86373" cy="176201"/>
          </a:xfrm>
          <a:custGeom>
            <a:avLst/>
            <a:gdLst/>
            <a:ahLst/>
            <a:cxnLst/>
            <a:rect l="l" t="t" r="r" b="b"/>
            <a:pathLst>
              <a:path w="95250" h="194309">
                <a:moveTo>
                  <a:pt x="57150" y="68579"/>
                </a:moveTo>
                <a:lnTo>
                  <a:pt x="35560" y="68579"/>
                </a:lnTo>
                <a:lnTo>
                  <a:pt x="22879" y="119578"/>
                </a:lnTo>
                <a:lnTo>
                  <a:pt x="16033" y="147954"/>
                </a:lnTo>
                <a:lnTo>
                  <a:pt x="13235" y="161091"/>
                </a:lnTo>
                <a:lnTo>
                  <a:pt x="12700" y="166369"/>
                </a:lnTo>
                <a:lnTo>
                  <a:pt x="14743" y="177700"/>
                </a:lnTo>
                <a:lnTo>
                  <a:pt x="20478" y="186531"/>
                </a:lnTo>
                <a:lnTo>
                  <a:pt x="29309" y="192266"/>
                </a:lnTo>
                <a:lnTo>
                  <a:pt x="40640" y="194309"/>
                </a:lnTo>
                <a:lnTo>
                  <a:pt x="59197" y="187959"/>
                </a:lnTo>
                <a:lnTo>
                  <a:pt x="35560" y="187959"/>
                </a:lnTo>
                <a:lnTo>
                  <a:pt x="33020" y="184150"/>
                </a:lnTo>
                <a:lnTo>
                  <a:pt x="33020" y="163829"/>
                </a:lnTo>
                <a:lnTo>
                  <a:pt x="34290" y="158750"/>
                </a:lnTo>
                <a:lnTo>
                  <a:pt x="57150" y="68579"/>
                </a:lnTo>
                <a:close/>
              </a:path>
              <a:path w="95250" h="194309">
                <a:moveTo>
                  <a:pt x="88900" y="144779"/>
                </a:moveTo>
                <a:lnTo>
                  <a:pt x="82550" y="144779"/>
                </a:lnTo>
                <a:lnTo>
                  <a:pt x="81280" y="148589"/>
                </a:lnTo>
                <a:lnTo>
                  <a:pt x="70663" y="168136"/>
                </a:lnTo>
                <a:lnTo>
                  <a:pt x="60166" y="180181"/>
                </a:lnTo>
                <a:lnTo>
                  <a:pt x="50383" y="186273"/>
                </a:lnTo>
                <a:lnTo>
                  <a:pt x="41910" y="187959"/>
                </a:lnTo>
                <a:lnTo>
                  <a:pt x="59197" y="187959"/>
                </a:lnTo>
                <a:lnTo>
                  <a:pt x="61575" y="187146"/>
                </a:lnTo>
                <a:lnTo>
                  <a:pt x="76676" y="171291"/>
                </a:lnTo>
                <a:lnTo>
                  <a:pt x="85824" y="155197"/>
                </a:lnTo>
                <a:lnTo>
                  <a:pt x="88900" y="147319"/>
                </a:lnTo>
                <a:lnTo>
                  <a:pt x="88900" y="144779"/>
                </a:lnTo>
                <a:close/>
              </a:path>
              <a:path w="95250" h="194309">
                <a:moveTo>
                  <a:pt x="95250" y="59689"/>
                </a:moveTo>
                <a:lnTo>
                  <a:pt x="0" y="59689"/>
                </a:lnTo>
                <a:lnTo>
                  <a:pt x="0" y="68579"/>
                </a:lnTo>
                <a:lnTo>
                  <a:pt x="95250" y="68579"/>
                </a:lnTo>
                <a:lnTo>
                  <a:pt x="95250" y="59689"/>
                </a:lnTo>
                <a:close/>
              </a:path>
              <a:path w="95250" h="194309">
                <a:moveTo>
                  <a:pt x="67310" y="0"/>
                </a:moveTo>
                <a:lnTo>
                  <a:pt x="53340" y="0"/>
                </a:lnTo>
                <a:lnTo>
                  <a:pt x="50800" y="11429"/>
                </a:lnTo>
                <a:lnTo>
                  <a:pt x="38100" y="59689"/>
                </a:lnTo>
                <a:lnTo>
                  <a:pt x="59690" y="59689"/>
                </a:lnTo>
                <a:lnTo>
                  <a:pt x="65762" y="33714"/>
                </a:lnTo>
                <a:lnTo>
                  <a:pt x="69215" y="18573"/>
                </a:lnTo>
                <a:lnTo>
                  <a:pt x="70762" y="11291"/>
                </a:lnTo>
                <a:lnTo>
                  <a:pt x="71120" y="8889"/>
                </a:lnTo>
                <a:lnTo>
                  <a:pt x="71120" y="3809"/>
                </a:lnTo>
                <a:lnTo>
                  <a:pt x="67310" y="0"/>
                </a:lnTo>
                <a:close/>
              </a:path>
            </a:pathLst>
          </a:custGeom>
          <a:solidFill>
            <a:srgbClr val="000000"/>
          </a:solidFill>
        </p:spPr>
        <p:txBody>
          <a:bodyPr wrap="square" lIns="0" tIns="0" rIns="0" bIns="0" rtlCol="0"/>
          <a:lstStyle/>
          <a:p>
            <a:endParaRPr sz="1632"/>
          </a:p>
        </p:txBody>
      </p:sp>
      <p:sp>
        <p:nvSpPr>
          <p:cNvPr id="51" name="object 51"/>
          <p:cNvSpPr/>
          <p:nvPr/>
        </p:nvSpPr>
        <p:spPr>
          <a:xfrm>
            <a:off x="1458739" y="2108648"/>
            <a:ext cx="184262" cy="117466"/>
          </a:xfrm>
          <a:custGeom>
            <a:avLst/>
            <a:gdLst/>
            <a:ahLst/>
            <a:cxnLst/>
            <a:rect l="l" t="t" r="r" b="b"/>
            <a:pathLst>
              <a:path w="203200" h="129540">
                <a:moveTo>
                  <a:pt x="94749" y="16510"/>
                </a:moveTo>
                <a:lnTo>
                  <a:pt x="50800" y="16510"/>
                </a:lnTo>
                <a:lnTo>
                  <a:pt x="63698" y="18256"/>
                </a:lnTo>
                <a:lnTo>
                  <a:pt x="75882" y="22860"/>
                </a:lnTo>
                <a:lnTo>
                  <a:pt x="87590" y="29368"/>
                </a:lnTo>
                <a:lnTo>
                  <a:pt x="99060" y="36829"/>
                </a:lnTo>
                <a:lnTo>
                  <a:pt x="111716" y="45243"/>
                </a:lnTo>
                <a:lnTo>
                  <a:pt x="124777" y="52546"/>
                </a:lnTo>
                <a:lnTo>
                  <a:pt x="138350" y="57725"/>
                </a:lnTo>
                <a:lnTo>
                  <a:pt x="152400" y="59689"/>
                </a:lnTo>
                <a:lnTo>
                  <a:pt x="172124" y="55860"/>
                </a:lnTo>
                <a:lnTo>
                  <a:pt x="188290" y="45223"/>
                </a:lnTo>
                <a:lnTo>
                  <a:pt x="190538" y="41910"/>
                </a:lnTo>
                <a:lnTo>
                  <a:pt x="152400" y="41910"/>
                </a:lnTo>
                <a:lnTo>
                  <a:pt x="139481" y="40342"/>
                </a:lnTo>
                <a:lnTo>
                  <a:pt x="127158" y="36036"/>
                </a:lnTo>
                <a:lnTo>
                  <a:pt x="115073" y="29587"/>
                </a:lnTo>
                <a:lnTo>
                  <a:pt x="102870" y="21589"/>
                </a:lnTo>
                <a:lnTo>
                  <a:pt x="94749" y="16510"/>
                </a:lnTo>
                <a:close/>
              </a:path>
              <a:path w="203200" h="129540">
                <a:moveTo>
                  <a:pt x="50800" y="0"/>
                </a:moveTo>
                <a:lnTo>
                  <a:pt x="30539" y="3810"/>
                </a:lnTo>
                <a:lnTo>
                  <a:pt x="14446" y="14287"/>
                </a:lnTo>
                <a:lnTo>
                  <a:pt x="3829" y="30003"/>
                </a:lnTo>
                <a:lnTo>
                  <a:pt x="0" y="49529"/>
                </a:lnTo>
                <a:lnTo>
                  <a:pt x="0" y="55879"/>
                </a:lnTo>
                <a:lnTo>
                  <a:pt x="2540" y="58420"/>
                </a:lnTo>
                <a:lnTo>
                  <a:pt x="7620" y="58420"/>
                </a:lnTo>
                <a:lnTo>
                  <a:pt x="8890" y="53339"/>
                </a:lnTo>
                <a:lnTo>
                  <a:pt x="8890" y="52070"/>
                </a:lnTo>
                <a:lnTo>
                  <a:pt x="13831" y="35262"/>
                </a:lnTo>
                <a:lnTo>
                  <a:pt x="24606" y="24288"/>
                </a:lnTo>
                <a:lnTo>
                  <a:pt x="38000" y="18315"/>
                </a:lnTo>
                <a:lnTo>
                  <a:pt x="50800" y="16510"/>
                </a:lnTo>
                <a:lnTo>
                  <a:pt x="94749" y="16510"/>
                </a:lnTo>
                <a:lnTo>
                  <a:pt x="90626" y="13930"/>
                </a:lnTo>
                <a:lnTo>
                  <a:pt x="78263" y="6985"/>
                </a:lnTo>
                <a:lnTo>
                  <a:pt x="65186" y="1944"/>
                </a:lnTo>
                <a:lnTo>
                  <a:pt x="50800" y="0"/>
                </a:lnTo>
                <a:close/>
              </a:path>
              <a:path w="203200" h="129540">
                <a:moveTo>
                  <a:pt x="200660" y="0"/>
                </a:moveTo>
                <a:lnTo>
                  <a:pt x="198120" y="0"/>
                </a:lnTo>
                <a:lnTo>
                  <a:pt x="194310" y="1270"/>
                </a:lnTo>
                <a:lnTo>
                  <a:pt x="194310" y="8889"/>
                </a:lnTo>
                <a:lnTo>
                  <a:pt x="189904" y="22621"/>
                </a:lnTo>
                <a:lnTo>
                  <a:pt x="180022" y="33020"/>
                </a:lnTo>
                <a:lnTo>
                  <a:pt x="166806" y="39608"/>
                </a:lnTo>
                <a:lnTo>
                  <a:pt x="152400" y="41910"/>
                </a:lnTo>
                <a:lnTo>
                  <a:pt x="190538" y="41910"/>
                </a:lnTo>
                <a:lnTo>
                  <a:pt x="199191" y="29150"/>
                </a:lnTo>
                <a:lnTo>
                  <a:pt x="203200" y="8889"/>
                </a:lnTo>
                <a:lnTo>
                  <a:pt x="203200" y="3810"/>
                </a:lnTo>
                <a:lnTo>
                  <a:pt x="200660" y="0"/>
                </a:lnTo>
                <a:close/>
              </a:path>
              <a:path w="203200" h="129540">
                <a:moveTo>
                  <a:pt x="50800" y="71120"/>
                </a:moveTo>
                <a:lnTo>
                  <a:pt x="30539" y="74930"/>
                </a:lnTo>
                <a:lnTo>
                  <a:pt x="14446" y="85407"/>
                </a:lnTo>
                <a:lnTo>
                  <a:pt x="3829" y="101123"/>
                </a:lnTo>
                <a:lnTo>
                  <a:pt x="0" y="120650"/>
                </a:lnTo>
                <a:lnTo>
                  <a:pt x="0" y="127000"/>
                </a:lnTo>
                <a:lnTo>
                  <a:pt x="2540" y="129539"/>
                </a:lnTo>
                <a:lnTo>
                  <a:pt x="7620" y="129539"/>
                </a:lnTo>
                <a:lnTo>
                  <a:pt x="8890" y="124460"/>
                </a:lnTo>
                <a:lnTo>
                  <a:pt x="8938" y="123031"/>
                </a:lnTo>
                <a:lnTo>
                  <a:pt x="13831" y="106918"/>
                </a:lnTo>
                <a:lnTo>
                  <a:pt x="24606" y="95885"/>
                </a:lnTo>
                <a:lnTo>
                  <a:pt x="38000" y="89614"/>
                </a:lnTo>
                <a:lnTo>
                  <a:pt x="50800" y="87629"/>
                </a:lnTo>
                <a:lnTo>
                  <a:pt x="95280" y="87629"/>
                </a:lnTo>
                <a:lnTo>
                  <a:pt x="90626" y="84514"/>
                </a:lnTo>
                <a:lnTo>
                  <a:pt x="78263" y="77628"/>
                </a:lnTo>
                <a:lnTo>
                  <a:pt x="65186" y="72886"/>
                </a:lnTo>
                <a:lnTo>
                  <a:pt x="50800" y="71120"/>
                </a:lnTo>
                <a:close/>
              </a:path>
              <a:path w="203200" h="129540">
                <a:moveTo>
                  <a:pt x="95280" y="87629"/>
                </a:moveTo>
                <a:lnTo>
                  <a:pt x="50800" y="87629"/>
                </a:lnTo>
                <a:lnTo>
                  <a:pt x="63698" y="89376"/>
                </a:lnTo>
                <a:lnTo>
                  <a:pt x="75882" y="93979"/>
                </a:lnTo>
                <a:lnTo>
                  <a:pt x="87590" y="100488"/>
                </a:lnTo>
                <a:lnTo>
                  <a:pt x="111680" y="116145"/>
                </a:lnTo>
                <a:lnTo>
                  <a:pt x="124777" y="123031"/>
                </a:lnTo>
                <a:lnTo>
                  <a:pt x="138350" y="127773"/>
                </a:lnTo>
                <a:lnTo>
                  <a:pt x="152400" y="129539"/>
                </a:lnTo>
                <a:lnTo>
                  <a:pt x="172660" y="125749"/>
                </a:lnTo>
                <a:lnTo>
                  <a:pt x="188753" y="115411"/>
                </a:lnTo>
                <a:lnTo>
                  <a:pt x="190401" y="113029"/>
                </a:lnTo>
                <a:lnTo>
                  <a:pt x="152400" y="113029"/>
                </a:lnTo>
                <a:lnTo>
                  <a:pt x="139481" y="111462"/>
                </a:lnTo>
                <a:lnTo>
                  <a:pt x="127158" y="107156"/>
                </a:lnTo>
                <a:lnTo>
                  <a:pt x="115073" y="100707"/>
                </a:lnTo>
                <a:lnTo>
                  <a:pt x="102870" y="92710"/>
                </a:lnTo>
                <a:lnTo>
                  <a:pt x="95280" y="87629"/>
                </a:lnTo>
                <a:close/>
              </a:path>
              <a:path w="203200" h="129540">
                <a:moveTo>
                  <a:pt x="203200" y="71120"/>
                </a:moveTo>
                <a:lnTo>
                  <a:pt x="198120" y="71120"/>
                </a:lnTo>
                <a:lnTo>
                  <a:pt x="194310" y="73660"/>
                </a:lnTo>
                <a:lnTo>
                  <a:pt x="194310" y="80010"/>
                </a:lnTo>
                <a:lnTo>
                  <a:pt x="189904" y="94277"/>
                </a:lnTo>
                <a:lnTo>
                  <a:pt x="180022" y="104616"/>
                </a:lnTo>
                <a:lnTo>
                  <a:pt x="166806" y="110906"/>
                </a:lnTo>
                <a:lnTo>
                  <a:pt x="152400" y="113029"/>
                </a:lnTo>
                <a:lnTo>
                  <a:pt x="190401" y="113029"/>
                </a:lnTo>
                <a:lnTo>
                  <a:pt x="199370" y="100072"/>
                </a:lnTo>
                <a:lnTo>
                  <a:pt x="203200" y="81279"/>
                </a:lnTo>
                <a:lnTo>
                  <a:pt x="203200" y="71120"/>
                </a:lnTo>
                <a:close/>
              </a:path>
            </a:pathLst>
          </a:custGeom>
          <a:solidFill>
            <a:srgbClr val="000000"/>
          </a:solidFill>
        </p:spPr>
        <p:txBody>
          <a:bodyPr wrap="square" lIns="0" tIns="0" rIns="0" bIns="0" rtlCol="0"/>
          <a:lstStyle/>
          <a:p>
            <a:endParaRPr sz="1632"/>
          </a:p>
        </p:txBody>
      </p:sp>
      <p:sp>
        <p:nvSpPr>
          <p:cNvPr id="52" name="object 52"/>
          <p:cNvSpPr/>
          <p:nvPr/>
        </p:nvSpPr>
        <p:spPr>
          <a:xfrm>
            <a:off x="1760468" y="2034942"/>
            <a:ext cx="64492" cy="275241"/>
          </a:xfrm>
          <a:custGeom>
            <a:avLst/>
            <a:gdLst/>
            <a:ahLst/>
            <a:cxnLst/>
            <a:rect l="l" t="t" r="r" b="b"/>
            <a:pathLst>
              <a:path w="71119" h="303530">
                <a:moveTo>
                  <a:pt x="71119" y="0"/>
                </a:moveTo>
                <a:lnTo>
                  <a:pt x="68580" y="0"/>
                </a:lnTo>
                <a:lnTo>
                  <a:pt x="61711" y="3809"/>
                </a:lnTo>
                <a:lnTo>
                  <a:pt x="33754" y="33754"/>
                </a:lnTo>
                <a:lnTo>
                  <a:pt x="9644" y="84534"/>
                </a:lnTo>
                <a:lnTo>
                  <a:pt x="833" y="131841"/>
                </a:lnTo>
                <a:lnTo>
                  <a:pt x="0" y="152400"/>
                </a:lnTo>
                <a:lnTo>
                  <a:pt x="833" y="172462"/>
                </a:lnTo>
                <a:lnTo>
                  <a:pt x="9644" y="221158"/>
                </a:lnTo>
                <a:lnTo>
                  <a:pt x="34289" y="271918"/>
                </a:lnTo>
                <a:lnTo>
                  <a:pt x="61912" y="299977"/>
                </a:lnTo>
                <a:lnTo>
                  <a:pt x="68580" y="303529"/>
                </a:lnTo>
                <a:lnTo>
                  <a:pt x="71119" y="303529"/>
                </a:lnTo>
                <a:lnTo>
                  <a:pt x="71119" y="299719"/>
                </a:lnTo>
                <a:lnTo>
                  <a:pt x="64769" y="294639"/>
                </a:lnTo>
                <a:lnTo>
                  <a:pt x="41890" y="262770"/>
                </a:lnTo>
                <a:lnTo>
                  <a:pt x="27463" y="226377"/>
                </a:lnTo>
                <a:lnTo>
                  <a:pt x="19942" y="188555"/>
                </a:lnTo>
                <a:lnTo>
                  <a:pt x="17780" y="152400"/>
                </a:lnTo>
                <a:lnTo>
                  <a:pt x="20161" y="112831"/>
                </a:lnTo>
                <a:lnTo>
                  <a:pt x="28257" y="74929"/>
                </a:lnTo>
                <a:lnTo>
                  <a:pt x="43497" y="39885"/>
                </a:lnTo>
                <a:lnTo>
                  <a:pt x="67309" y="8889"/>
                </a:lnTo>
                <a:lnTo>
                  <a:pt x="71119" y="3809"/>
                </a:lnTo>
                <a:lnTo>
                  <a:pt x="71119" y="0"/>
                </a:lnTo>
                <a:close/>
              </a:path>
            </a:pathLst>
          </a:custGeom>
          <a:solidFill>
            <a:srgbClr val="000000"/>
          </a:solidFill>
        </p:spPr>
        <p:txBody>
          <a:bodyPr wrap="square" lIns="0" tIns="0" rIns="0" bIns="0" rtlCol="0"/>
          <a:lstStyle/>
          <a:p>
            <a:endParaRPr sz="1632"/>
          </a:p>
        </p:txBody>
      </p:sp>
      <p:sp>
        <p:nvSpPr>
          <p:cNvPr id="53" name="object 53"/>
          <p:cNvSpPr/>
          <p:nvPr/>
        </p:nvSpPr>
        <p:spPr>
          <a:xfrm>
            <a:off x="1872178" y="2305002"/>
            <a:ext cx="38004" cy="0"/>
          </a:xfrm>
          <a:custGeom>
            <a:avLst/>
            <a:gdLst/>
            <a:ahLst/>
            <a:cxnLst/>
            <a:rect l="l" t="t" r="r" b="b"/>
            <a:pathLst>
              <a:path w="41910">
                <a:moveTo>
                  <a:pt x="0" y="0"/>
                </a:moveTo>
                <a:lnTo>
                  <a:pt x="41910" y="0"/>
                </a:lnTo>
              </a:path>
            </a:pathLst>
          </a:custGeom>
          <a:ln w="11430">
            <a:solidFill>
              <a:srgbClr val="000000"/>
            </a:solidFill>
          </a:ln>
        </p:spPr>
        <p:txBody>
          <a:bodyPr wrap="square" lIns="0" tIns="0" rIns="0" bIns="0" rtlCol="0"/>
          <a:lstStyle/>
          <a:p>
            <a:endParaRPr sz="1632"/>
          </a:p>
        </p:txBody>
      </p:sp>
      <p:sp>
        <p:nvSpPr>
          <p:cNvPr id="54" name="object 54"/>
          <p:cNvSpPr/>
          <p:nvPr/>
        </p:nvSpPr>
        <p:spPr>
          <a:xfrm>
            <a:off x="1877936" y="2045308"/>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55" name="object 55"/>
          <p:cNvSpPr/>
          <p:nvPr/>
        </p:nvSpPr>
        <p:spPr>
          <a:xfrm>
            <a:off x="1872178" y="2040125"/>
            <a:ext cx="38004" cy="0"/>
          </a:xfrm>
          <a:custGeom>
            <a:avLst/>
            <a:gdLst/>
            <a:ahLst/>
            <a:cxnLst/>
            <a:rect l="l" t="t" r="r" b="b"/>
            <a:pathLst>
              <a:path w="41910">
                <a:moveTo>
                  <a:pt x="0" y="0"/>
                </a:moveTo>
                <a:lnTo>
                  <a:pt x="41910" y="0"/>
                </a:lnTo>
              </a:path>
            </a:pathLst>
          </a:custGeom>
          <a:ln w="11430">
            <a:solidFill>
              <a:srgbClr val="000000"/>
            </a:solidFill>
          </a:ln>
        </p:spPr>
        <p:txBody>
          <a:bodyPr wrap="square" lIns="0" tIns="0" rIns="0" bIns="0" rtlCol="0"/>
          <a:lstStyle/>
          <a:p>
            <a:endParaRPr sz="1632"/>
          </a:p>
        </p:txBody>
      </p:sp>
      <p:sp>
        <p:nvSpPr>
          <p:cNvPr id="56" name="object 56"/>
          <p:cNvSpPr/>
          <p:nvPr/>
        </p:nvSpPr>
        <p:spPr>
          <a:xfrm>
            <a:off x="1924002" y="2119013"/>
            <a:ext cx="138196" cy="125528"/>
          </a:xfrm>
          <a:custGeom>
            <a:avLst/>
            <a:gdLst/>
            <a:ahLst/>
            <a:cxnLst/>
            <a:rect l="l" t="t" r="r" b="b"/>
            <a:pathLst>
              <a:path w="152400" h="138430">
                <a:moveTo>
                  <a:pt x="21590" y="100330"/>
                </a:moveTo>
                <a:lnTo>
                  <a:pt x="7619" y="100330"/>
                </a:lnTo>
                <a:lnTo>
                  <a:pt x="0" y="109220"/>
                </a:lnTo>
                <a:lnTo>
                  <a:pt x="0" y="118110"/>
                </a:lnTo>
                <a:lnTo>
                  <a:pt x="2579" y="127178"/>
                </a:lnTo>
                <a:lnTo>
                  <a:pt x="9207" y="133508"/>
                </a:lnTo>
                <a:lnTo>
                  <a:pt x="18216" y="137219"/>
                </a:lnTo>
                <a:lnTo>
                  <a:pt x="27940" y="138430"/>
                </a:lnTo>
                <a:lnTo>
                  <a:pt x="42029" y="135036"/>
                </a:lnTo>
                <a:lnTo>
                  <a:pt x="45955" y="132080"/>
                </a:lnTo>
                <a:lnTo>
                  <a:pt x="20319" y="132080"/>
                </a:lnTo>
                <a:lnTo>
                  <a:pt x="13969" y="128270"/>
                </a:lnTo>
                <a:lnTo>
                  <a:pt x="21590" y="125730"/>
                </a:lnTo>
                <a:lnTo>
                  <a:pt x="27940" y="120650"/>
                </a:lnTo>
                <a:lnTo>
                  <a:pt x="27940" y="102870"/>
                </a:lnTo>
                <a:lnTo>
                  <a:pt x="21590" y="100330"/>
                </a:lnTo>
                <a:close/>
              </a:path>
              <a:path w="152400" h="138430">
                <a:moveTo>
                  <a:pt x="77966" y="115570"/>
                </a:moveTo>
                <a:lnTo>
                  <a:pt x="60960" y="115570"/>
                </a:lnTo>
                <a:lnTo>
                  <a:pt x="65027" y="123428"/>
                </a:lnTo>
                <a:lnTo>
                  <a:pt x="71596" y="130810"/>
                </a:lnTo>
                <a:lnTo>
                  <a:pt x="80783" y="136286"/>
                </a:lnTo>
                <a:lnTo>
                  <a:pt x="92710" y="138430"/>
                </a:lnTo>
                <a:lnTo>
                  <a:pt x="114379" y="132159"/>
                </a:lnTo>
                <a:lnTo>
                  <a:pt x="93980" y="132080"/>
                </a:lnTo>
                <a:lnTo>
                  <a:pt x="86578" y="130333"/>
                </a:lnTo>
                <a:lnTo>
                  <a:pt x="81438" y="125730"/>
                </a:lnTo>
                <a:lnTo>
                  <a:pt x="78442" y="119221"/>
                </a:lnTo>
                <a:lnTo>
                  <a:pt x="77966" y="115570"/>
                </a:lnTo>
                <a:close/>
              </a:path>
              <a:path w="152400" h="138430">
                <a:moveTo>
                  <a:pt x="79259" y="7620"/>
                </a:moveTo>
                <a:lnTo>
                  <a:pt x="63500" y="7620"/>
                </a:lnTo>
                <a:lnTo>
                  <a:pt x="73660" y="10160"/>
                </a:lnTo>
                <a:lnTo>
                  <a:pt x="73584" y="27443"/>
                </a:lnTo>
                <a:lnTo>
                  <a:pt x="65087" y="72032"/>
                </a:lnTo>
                <a:lnTo>
                  <a:pt x="52962" y="113327"/>
                </a:lnTo>
                <a:lnTo>
                  <a:pt x="29210" y="132080"/>
                </a:lnTo>
                <a:lnTo>
                  <a:pt x="45955" y="132080"/>
                </a:lnTo>
                <a:lnTo>
                  <a:pt x="52070" y="127476"/>
                </a:lnTo>
                <a:lnTo>
                  <a:pt x="58300" y="119677"/>
                </a:lnTo>
                <a:lnTo>
                  <a:pt x="60960" y="115570"/>
                </a:lnTo>
                <a:lnTo>
                  <a:pt x="77966" y="115570"/>
                </a:lnTo>
                <a:lnTo>
                  <a:pt x="77473" y="111720"/>
                </a:lnTo>
                <a:lnTo>
                  <a:pt x="77906" y="106342"/>
                </a:lnTo>
                <a:lnTo>
                  <a:pt x="79057" y="100806"/>
                </a:lnTo>
                <a:lnTo>
                  <a:pt x="80684" y="94079"/>
                </a:lnTo>
                <a:lnTo>
                  <a:pt x="82550" y="85090"/>
                </a:lnTo>
                <a:lnTo>
                  <a:pt x="92710" y="43180"/>
                </a:lnTo>
                <a:lnTo>
                  <a:pt x="95507" y="33873"/>
                </a:lnTo>
                <a:lnTo>
                  <a:pt x="99880" y="24130"/>
                </a:lnTo>
                <a:lnTo>
                  <a:pt x="91440" y="24130"/>
                </a:lnTo>
                <a:lnTo>
                  <a:pt x="84316" y="11787"/>
                </a:lnTo>
                <a:lnTo>
                  <a:pt x="79259" y="7620"/>
                </a:lnTo>
                <a:close/>
              </a:path>
              <a:path w="152400" h="138430">
                <a:moveTo>
                  <a:pt x="142240" y="88900"/>
                </a:moveTo>
                <a:lnTo>
                  <a:pt x="135890" y="88900"/>
                </a:lnTo>
                <a:lnTo>
                  <a:pt x="135890" y="90170"/>
                </a:lnTo>
                <a:lnTo>
                  <a:pt x="134619" y="91440"/>
                </a:lnTo>
                <a:lnTo>
                  <a:pt x="125948" y="111720"/>
                </a:lnTo>
                <a:lnTo>
                  <a:pt x="114776" y="124142"/>
                </a:lnTo>
                <a:lnTo>
                  <a:pt x="103366" y="130373"/>
                </a:lnTo>
                <a:lnTo>
                  <a:pt x="93980" y="132080"/>
                </a:lnTo>
                <a:lnTo>
                  <a:pt x="114464" y="132080"/>
                </a:lnTo>
                <a:lnTo>
                  <a:pt x="129857" y="117792"/>
                </a:lnTo>
                <a:lnTo>
                  <a:pt x="139144" y="101996"/>
                </a:lnTo>
                <a:lnTo>
                  <a:pt x="142240" y="91440"/>
                </a:lnTo>
                <a:lnTo>
                  <a:pt x="142240" y="88900"/>
                </a:lnTo>
                <a:close/>
              </a:path>
              <a:path w="152400" h="138430">
                <a:moveTo>
                  <a:pt x="58419" y="0"/>
                </a:moveTo>
                <a:lnTo>
                  <a:pt x="37286" y="6270"/>
                </a:lnTo>
                <a:lnTo>
                  <a:pt x="21748" y="20637"/>
                </a:lnTo>
                <a:lnTo>
                  <a:pt x="12164" y="36433"/>
                </a:lnTo>
                <a:lnTo>
                  <a:pt x="8890" y="46990"/>
                </a:lnTo>
                <a:lnTo>
                  <a:pt x="8890" y="50800"/>
                </a:lnTo>
                <a:lnTo>
                  <a:pt x="15240" y="50800"/>
                </a:lnTo>
                <a:lnTo>
                  <a:pt x="16510" y="49530"/>
                </a:lnTo>
                <a:lnTo>
                  <a:pt x="17780" y="46990"/>
                </a:lnTo>
                <a:lnTo>
                  <a:pt x="26808" y="27443"/>
                </a:lnTo>
                <a:lnTo>
                  <a:pt x="37623" y="15398"/>
                </a:lnTo>
                <a:lnTo>
                  <a:pt x="48676" y="9306"/>
                </a:lnTo>
                <a:lnTo>
                  <a:pt x="58419" y="7620"/>
                </a:lnTo>
                <a:lnTo>
                  <a:pt x="79259" y="7620"/>
                </a:lnTo>
                <a:lnTo>
                  <a:pt x="75406" y="4445"/>
                </a:lnTo>
                <a:lnTo>
                  <a:pt x="66258" y="912"/>
                </a:lnTo>
                <a:lnTo>
                  <a:pt x="58419" y="0"/>
                </a:lnTo>
                <a:close/>
              </a:path>
              <a:path w="152400" h="138430">
                <a:moveTo>
                  <a:pt x="145483" y="7620"/>
                </a:moveTo>
                <a:lnTo>
                  <a:pt x="132080" y="7620"/>
                </a:lnTo>
                <a:lnTo>
                  <a:pt x="138430" y="10160"/>
                </a:lnTo>
                <a:lnTo>
                  <a:pt x="130810" y="12700"/>
                </a:lnTo>
                <a:lnTo>
                  <a:pt x="123190" y="20320"/>
                </a:lnTo>
                <a:lnTo>
                  <a:pt x="123190" y="31750"/>
                </a:lnTo>
                <a:lnTo>
                  <a:pt x="127000" y="38100"/>
                </a:lnTo>
                <a:lnTo>
                  <a:pt x="142240" y="38100"/>
                </a:lnTo>
                <a:lnTo>
                  <a:pt x="152400" y="31750"/>
                </a:lnTo>
                <a:lnTo>
                  <a:pt x="152400" y="20320"/>
                </a:lnTo>
                <a:lnTo>
                  <a:pt x="149264" y="10715"/>
                </a:lnTo>
                <a:lnTo>
                  <a:pt x="145483" y="7620"/>
                </a:lnTo>
                <a:close/>
              </a:path>
              <a:path w="152400" h="138430">
                <a:moveTo>
                  <a:pt x="123190" y="0"/>
                </a:moveTo>
                <a:lnTo>
                  <a:pt x="111799" y="2698"/>
                </a:lnTo>
                <a:lnTo>
                  <a:pt x="102552" y="9207"/>
                </a:lnTo>
                <a:lnTo>
                  <a:pt x="95686" y="17144"/>
                </a:lnTo>
                <a:lnTo>
                  <a:pt x="91440" y="24130"/>
                </a:lnTo>
                <a:lnTo>
                  <a:pt x="99880" y="24130"/>
                </a:lnTo>
                <a:lnTo>
                  <a:pt x="100806" y="22066"/>
                </a:lnTo>
                <a:lnTo>
                  <a:pt x="109676" y="11926"/>
                </a:lnTo>
                <a:lnTo>
                  <a:pt x="123190" y="7620"/>
                </a:lnTo>
                <a:lnTo>
                  <a:pt x="145483" y="7620"/>
                </a:lnTo>
                <a:lnTo>
                  <a:pt x="141605" y="4445"/>
                </a:lnTo>
                <a:lnTo>
                  <a:pt x="132040" y="1031"/>
                </a:lnTo>
                <a:lnTo>
                  <a:pt x="123190" y="0"/>
                </a:lnTo>
                <a:close/>
              </a:path>
            </a:pathLst>
          </a:custGeom>
          <a:solidFill>
            <a:srgbClr val="000000"/>
          </a:solidFill>
        </p:spPr>
        <p:txBody>
          <a:bodyPr wrap="square" lIns="0" tIns="0" rIns="0" bIns="0" rtlCol="0"/>
          <a:lstStyle/>
          <a:p>
            <a:endParaRPr sz="1632"/>
          </a:p>
        </p:txBody>
      </p:sp>
      <p:sp>
        <p:nvSpPr>
          <p:cNvPr id="57" name="object 57"/>
          <p:cNvSpPr/>
          <p:nvPr/>
        </p:nvSpPr>
        <p:spPr>
          <a:xfrm>
            <a:off x="2079473" y="2305002"/>
            <a:ext cx="38004" cy="0"/>
          </a:xfrm>
          <a:custGeom>
            <a:avLst/>
            <a:gdLst/>
            <a:ahLst/>
            <a:cxnLst/>
            <a:rect l="l" t="t" r="r" b="b"/>
            <a:pathLst>
              <a:path w="41910">
                <a:moveTo>
                  <a:pt x="0" y="0"/>
                </a:moveTo>
                <a:lnTo>
                  <a:pt x="41910" y="0"/>
                </a:lnTo>
              </a:path>
            </a:pathLst>
          </a:custGeom>
          <a:ln w="11430">
            <a:solidFill>
              <a:srgbClr val="000000"/>
            </a:solidFill>
          </a:ln>
        </p:spPr>
        <p:txBody>
          <a:bodyPr wrap="square" lIns="0" tIns="0" rIns="0" bIns="0" rtlCol="0"/>
          <a:lstStyle/>
          <a:p>
            <a:endParaRPr sz="1632"/>
          </a:p>
        </p:txBody>
      </p:sp>
      <p:sp>
        <p:nvSpPr>
          <p:cNvPr id="58" name="object 58"/>
          <p:cNvSpPr/>
          <p:nvPr/>
        </p:nvSpPr>
        <p:spPr>
          <a:xfrm>
            <a:off x="2111717" y="2045308"/>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59" name="object 59"/>
          <p:cNvSpPr/>
          <p:nvPr/>
        </p:nvSpPr>
        <p:spPr>
          <a:xfrm>
            <a:off x="2079473" y="2040125"/>
            <a:ext cx="38004" cy="0"/>
          </a:xfrm>
          <a:custGeom>
            <a:avLst/>
            <a:gdLst/>
            <a:ahLst/>
            <a:cxnLst/>
            <a:rect l="l" t="t" r="r" b="b"/>
            <a:pathLst>
              <a:path w="41910">
                <a:moveTo>
                  <a:pt x="0" y="0"/>
                </a:moveTo>
                <a:lnTo>
                  <a:pt x="41910" y="0"/>
                </a:lnTo>
              </a:path>
            </a:pathLst>
          </a:custGeom>
          <a:ln w="11430">
            <a:solidFill>
              <a:srgbClr val="000000"/>
            </a:solidFill>
          </a:ln>
        </p:spPr>
        <p:txBody>
          <a:bodyPr wrap="square" lIns="0" tIns="0" rIns="0" bIns="0" rtlCol="0"/>
          <a:lstStyle/>
          <a:p>
            <a:endParaRPr sz="1632"/>
          </a:p>
        </p:txBody>
      </p:sp>
      <p:sp>
        <p:nvSpPr>
          <p:cNvPr id="60" name="object 60"/>
          <p:cNvSpPr/>
          <p:nvPr/>
        </p:nvSpPr>
        <p:spPr>
          <a:xfrm>
            <a:off x="2156632" y="2162774"/>
            <a:ext cx="65643" cy="123225"/>
          </a:xfrm>
          <a:custGeom>
            <a:avLst/>
            <a:gdLst/>
            <a:ahLst/>
            <a:cxnLst/>
            <a:rect l="l" t="t" r="r" b="b"/>
            <a:pathLst>
              <a:path w="72389" h="135890">
                <a:moveTo>
                  <a:pt x="44450" y="48260"/>
                </a:moveTo>
                <a:lnTo>
                  <a:pt x="26669" y="48260"/>
                </a:lnTo>
                <a:lnTo>
                  <a:pt x="13969" y="99060"/>
                </a:lnTo>
                <a:lnTo>
                  <a:pt x="11429" y="111760"/>
                </a:lnTo>
                <a:lnTo>
                  <a:pt x="11429" y="115570"/>
                </a:lnTo>
                <a:lnTo>
                  <a:pt x="13215" y="123567"/>
                </a:lnTo>
                <a:lnTo>
                  <a:pt x="18097" y="130016"/>
                </a:lnTo>
                <a:lnTo>
                  <a:pt x="25360" y="134322"/>
                </a:lnTo>
                <a:lnTo>
                  <a:pt x="34289" y="135889"/>
                </a:lnTo>
                <a:lnTo>
                  <a:pt x="50422" y="131087"/>
                </a:lnTo>
                <a:lnTo>
                  <a:pt x="52144" y="129539"/>
                </a:lnTo>
                <a:lnTo>
                  <a:pt x="30479" y="129539"/>
                </a:lnTo>
                <a:lnTo>
                  <a:pt x="26669" y="127000"/>
                </a:lnTo>
                <a:lnTo>
                  <a:pt x="26669" y="116839"/>
                </a:lnTo>
                <a:lnTo>
                  <a:pt x="27939" y="111760"/>
                </a:lnTo>
                <a:lnTo>
                  <a:pt x="29209" y="110489"/>
                </a:lnTo>
                <a:lnTo>
                  <a:pt x="44450" y="48260"/>
                </a:lnTo>
                <a:close/>
              </a:path>
              <a:path w="72389" h="135890">
                <a:moveTo>
                  <a:pt x="72389" y="99060"/>
                </a:moveTo>
                <a:lnTo>
                  <a:pt x="66039" y="99060"/>
                </a:lnTo>
                <a:lnTo>
                  <a:pt x="64769" y="100330"/>
                </a:lnTo>
                <a:lnTo>
                  <a:pt x="63500" y="104139"/>
                </a:lnTo>
                <a:lnTo>
                  <a:pt x="58042" y="113466"/>
                </a:lnTo>
                <a:lnTo>
                  <a:pt x="51276" y="121602"/>
                </a:lnTo>
                <a:lnTo>
                  <a:pt x="43318" y="127357"/>
                </a:lnTo>
                <a:lnTo>
                  <a:pt x="34289" y="129539"/>
                </a:lnTo>
                <a:lnTo>
                  <a:pt x="52144" y="129539"/>
                </a:lnTo>
                <a:lnTo>
                  <a:pt x="62388" y="120332"/>
                </a:lnTo>
                <a:lnTo>
                  <a:pt x="69830" y="109100"/>
                </a:lnTo>
                <a:lnTo>
                  <a:pt x="72389" y="102870"/>
                </a:lnTo>
                <a:lnTo>
                  <a:pt x="72389" y="99060"/>
                </a:lnTo>
                <a:close/>
              </a:path>
              <a:path w="72389" h="135890">
                <a:moveTo>
                  <a:pt x="72389" y="40639"/>
                </a:moveTo>
                <a:lnTo>
                  <a:pt x="0" y="40639"/>
                </a:lnTo>
                <a:lnTo>
                  <a:pt x="0" y="48260"/>
                </a:lnTo>
                <a:lnTo>
                  <a:pt x="72389" y="48260"/>
                </a:lnTo>
                <a:lnTo>
                  <a:pt x="72389" y="40639"/>
                </a:lnTo>
                <a:close/>
              </a:path>
              <a:path w="72389" h="135890">
                <a:moveTo>
                  <a:pt x="52069" y="0"/>
                </a:moveTo>
                <a:lnTo>
                  <a:pt x="41909" y="0"/>
                </a:lnTo>
                <a:lnTo>
                  <a:pt x="39369" y="2539"/>
                </a:lnTo>
                <a:lnTo>
                  <a:pt x="36829" y="8889"/>
                </a:lnTo>
                <a:lnTo>
                  <a:pt x="36353" y="10814"/>
                </a:lnTo>
                <a:lnTo>
                  <a:pt x="33972" y="20855"/>
                </a:lnTo>
                <a:lnTo>
                  <a:pt x="29209" y="40639"/>
                </a:lnTo>
                <a:lnTo>
                  <a:pt x="45719" y="40639"/>
                </a:lnTo>
                <a:lnTo>
                  <a:pt x="53339" y="8889"/>
                </a:lnTo>
                <a:lnTo>
                  <a:pt x="54609" y="7620"/>
                </a:lnTo>
                <a:lnTo>
                  <a:pt x="54609" y="2539"/>
                </a:lnTo>
                <a:lnTo>
                  <a:pt x="52069" y="0"/>
                </a:lnTo>
                <a:close/>
              </a:path>
            </a:pathLst>
          </a:custGeom>
          <a:solidFill>
            <a:srgbClr val="000000"/>
          </a:solidFill>
        </p:spPr>
        <p:txBody>
          <a:bodyPr wrap="square" lIns="0" tIns="0" rIns="0" bIns="0" rtlCol="0"/>
          <a:lstStyle/>
          <a:p>
            <a:endParaRPr sz="1632"/>
          </a:p>
        </p:txBody>
      </p:sp>
      <p:sp>
        <p:nvSpPr>
          <p:cNvPr id="61" name="object 61"/>
          <p:cNvSpPr/>
          <p:nvPr/>
        </p:nvSpPr>
        <p:spPr>
          <a:xfrm>
            <a:off x="2316709" y="2239934"/>
            <a:ext cx="0" cy="65643"/>
          </a:xfrm>
          <a:custGeom>
            <a:avLst/>
            <a:gdLst/>
            <a:ahLst/>
            <a:cxnLst/>
            <a:rect l="l" t="t" r="r" b="b"/>
            <a:pathLst>
              <a:path h="72389">
                <a:moveTo>
                  <a:pt x="0" y="0"/>
                </a:moveTo>
                <a:lnTo>
                  <a:pt x="0" y="72390"/>
                </a:lnTo>
              </a:path>
            </a:pathLst>
          </a:custGeom>
          <a:ln w="10159">
            <a:solidFill>
              <a:srgbClr val="000000"/>
            </a:solidFill>
          </a:ln>
        </p:spPr>
        <p:txBody>
          <a:bodyPr wrap="square" lIns="0" tIns="0" rIns="0" bIns="0" rtlCol="0"/>
          <a:lstStyle/>
          <a:p>
            <a:endParaRPr sz="1632"/>
          </a:p>
        </p:txBody>
      </p:sp>
      <p:sp>
        <p:nvSpPr>
          <p:cNvPr id="62" name="object 62"/>
          <p:cNvSpPr/>
          <p:nvPr/>
        </p:nvSpPr>
        <p:spPr>
          <a:xfrm>
            <a:off x="2245308" y="2234751"/>
            <a:ext cx="142803" cy="0"/>
          </a:xfrm>
          <a:custGeom>
            <a:avLst/>
            <a:gdLst/>
            <a:ahLst/>
            <a:cxnLst/>
            <a:rect l="l" t="t" r="r" b="b"/>
            <a:pathLst>
              <a:path w="157480">
                <a:moveTo>
                  <a:pt x="0" y="0"/>
                </a:moveTo>
                <a:lnTo>
                  <a:pt x="157480" y="0"/>
                </a:lnTo>
              </a:path>
            </a:pathLst>
          </a:custGeom>
          <a:ln w="11429">
            <a:solidFill>
              <a:srgbClr val="000000"/>
            </a:solidFill>
          </a:ln>
        </p:spPr>
        <p:txBody>
          <a:bodyPr wrap="square" lIns="0" tIns="0" rIns="0" bIns="0" rtlCol="0"/>
          <a:lstStyle/>
          <a:p>
            <a:endParaRPr sz="1632"/>
          </a:p>
        </p:txBody>
      </p:sp>
      <p:sp>
        <p:nvSpPr>
          <p:cNvPr id="63" name="object 63"/>
          <p:cNvSpPr/>
          <p:nvPr/>
        </p:nvSpPr>
        <p:spPr>
          <a:xfrm>
            <a:off x="2316709" y="2162774"/>
            <a:ext cx="0" cy="66795"/>
          </a:xfrm>
          <a:custGeom>
            <a:avLst/>
            <a:gdLst/>
            <a:ahLst/>
            <a:cxnLst/>
            <a:rect l="l" t="t" r="r" b="b"/>
            <a:pathLst>
              <a:path h="73659">
                <a:moveTo>
                  <a:pt x="0" y="0"/>
                </a:moveTo>
                <a:lnTo>
                  <a:pt x="0" y="73660"/>
                </a:lnTo>
              </a:path>
            </a:pathLst>
          </a:custGeom>
          <a:ln w="10159">
            <a:solidFill>
              <a:srgbClr val="000000"/>
            </a:solidFill>
          </a:ln>
        </p:spPr>
        <p:txBody>
          <a:bodyPr wrap="square" lIns="0" tIns="0" rIns="0" bIns="0" rtlCol="0"/>
          <a:lstStyle/>
          <a:p>
            <a:endParaRPr sz="1632"/>
          </a:p>
        </p:txBody>
      </p:sp>
      <p:sp>
        <p:nvSpPr>
          <p:cNvPr id="64" name="object 64"/>
          <p:cNvSpPr/>
          <p:nvPr/>
        </p:nvSpPr>
        <p:spPr>
          <a:xfrm>
            <a:off x="2412296" y="2145499"/>
            <a:ext cx="157774" cy="138196"/>
          </a:xfrm>
          <a:custGeom>
            <a:avLst/>
            <a:gdLst/>
            <a:ahLst/>
            <a:cxnLst/>
            <a:rect l="l" t="t" r="r" b="b"/>
            <a:pathLst>
              <a:path w="173989" h="152400">
                <a:moveTo>
                  <a:pt x="91439" y="0"/>
                </a:moveTo>
                <a:lnTo>
                  <a:pt x="81280" y="0"/>
                </a:lnTo>
                <a:lnTo>
                  <a:pt x="80010" y="3810"/>
                </a:lnTo>
                <a:lnTo>
                  <a:pt x="1269" y="146050"/>
                </a:lnTo>
                <a:lnTo>
                  <a:pt x="0" y="148589"/>
                </a:lnTo>
                <a:lnTo>
                  <a:pt x="0" y="152400"/>
                </a:lnTo>
                <a:lnTo>
                  <a:pt x="173989" y="152400"/>
                </a:lnTo>
                <a:lnTo>
                  <a:pt x="173989" y="148589"/>
                </a:lnTo>
                <a:lnTo>
                  <a:pt x="172719" y="146050"/>
                </a:lnTo>
                <a:lnTo>
                  <a:pt x="166335" y="134620"/>
                </a:lnTo>
                <a:lnTo>
                  <a:pt x="16510" y="134620"/>
                </a:lnTo>
                <a:lnTo>
                  <a:pt x="78739" y="20320"/>
                </a:lnTo>
                <a:lnTo>
                  <a:pt x="102492" y="20320"/>
                </a:lnTo>
                <a:lnTo>
                  <a:pt x="93980" y="5080"/>
                </a:lnTo>
                <a:lnTo>
                  <a:pt x="91439" y="0"/>
                </a:lnTo>
                <a:close/>
              </a:path>
              <a:path w="173989" h="152400">
                <a:moveTo>
                  <a:pt x="102492" y="20320"/>
                </a:moveTo>
                <a:lnTo>
                  <a:pt x="78739" y="20320"/>
                </a:lnTo>
                <a:lnTo>
                  <a:pt x="142239" y="134620"/>
                </a:lnTo>
                <a:lnTo>
                  <a:pt x="166335" y="134620"/>
                </a:lnTo>
                <a:lnTo>
                  <a:pt x="102492" y="20320"/>
                </a:lnTo>
                <a:close/>
              </a:path>
            </a:pathLst>
          </a:custGeom>
          <a:solidFill>
            <a:srgbClr val="000000"/>
          </a:solidFill>
        </p:spPr>
        <p:txBody>
          <a:bodyPr wrap="square" lIns="0" tIns="0" rIns="0" bIns="0" rtlCol="0"/>
          <a:lstStyle/>
          <a:p>
            <a:endParaRPr sz="1632"/>
          </a:p>
        </p:txBody>
      </p:sp>
      <p:sp>
        <p:nvSpPr>
          <p:cNvPr id="65" name="object 65"/>
          <p:cNvSpPr/>
          <p:nvPr/>
        </p:nvSpPr>
        <p:spPr>
          <a:xfrm>
            <a:off x="2588496" y="2162774"/>
            <a:ext cx="65643" cy="123225"/>
          </a:xfrm>
          <a:custGeom>
            <a:avLst/>
            <a:gdLst/>
            <a:ahLst/>
            <a:cxnLst/>
            <a:rect l="l" t="t" r="r" b="b"/>
            <a:pathLst>
              <a:path w="72389" h="135890">
                <a:moveTo>
                  <a:pt x="43179" y="48260"/>
                </a:moveTo>
                <a:lnTo>
                  <a:pt x="26669" y="48260"/>
                </a:lnTo>
                <a:lnTo>
                  <a:pt x="13969" y="99060"/>
                </a:lnTo>
                <a:lnTo>
                  <a:pt x="11429" y="111760"/>
                </a:lnTo>
                <a:lnTo>
                  <a:pt x="11429" y="115570"/>
                </a:lnTo>
                <a:lnTo>
                  <a:pt x="13215" y="123567"/>
                </a:lnTo>
                <a:lnTo>
                  <a:pt x="18097" y="130016"/>
                </a:lnTo>
                <a:lnTo>
                  <a:pt x="25360" y="134322"/>
                </a:lnTo>
                <a:lnTo>
                  <a:pt x="34289" y="135889"/>
                </a:lnTo>
                <a:lnTo>
                  <a:pt x="50224" y="131087"/>
                </a:lnTo>
                <a:lnTo>
                  <a:pt x="51883" y="129539"/>
                </a:lnTo>
                <a:lnTo>
                  <a:pt x="30479" y="129539"/>
                </a:lnTo>
                <a:lnTo>
                  <a:pt x="26669" y="127000"/>
                </a:lnTo>
                <a:lnTo>
                  <a:pt x="26669" y="116839"/>
                </a:lnTo>
                <a:lnTo>
                  <a:pt x="27939" y="111760"/>
                </a:lnTo>
                <a:lnTo>
                  <a:pt x="27939" y="110489"/>
                </a:lnTo>
                <a:lnTo>
                  <a:pt x="43179" y="48260"/>
                </a:lnTo>
                <a:close/>
              </a:path>
              <a:path w="72389" h="135890">
                <a:moveTo>
                  <a:pt x="71119" y="99060"/>
                </a:moveTo>
                <a:lnTo>
                  <a:pt x="64769" y="99060"/>
                </a:lnTo>
                <a:lnTo>
                  <a:pt x="64769" y="100330"/>
                </a:lnTo>
                <a:lnTo>
                  <a:pt x="62229" y="104139"/>
                </a:lnTo>
                <a:lnTo>
                  <a:pt x="57507" y="113466"/>
                </a:lnTo>
                <a:lnTo>
                  <a:pt x="51117" y="121602"/>
                </a:lnTo>
                <a:lnTo>
                  <a:pt x="43299" y="127357"/>
                </a:lnTo>
                <a:lnTo>
                  <a:pt x="34289" y="129539"/>
                </a:lnTo>
                <a:lnTo>
                  <a:pt x="51883" y="129539"/>
                </a:lnTo>
                <a:lnTo>
                  <a:pt x="61753" y="120332"/>
                </a:lnTo>
                <a:lnTo>
                  <a:pt x="68758" y="109100"/>
                </a:lnTo>
                <a:lnTo>
                  <a:pt x="71119" y="102870"/>
                </a:lnTo>
                <a:lnTo>
                  <a:pt x="71119" y="99060"/>
                </a:lnTo>
                <a:close/>
              </a:path>
              <a:path w="72389" h="135890">
                <a:moveTo>
                  <a:pt x="72389" y="40639"/>
                </a:moveTo>
                <a:lnTo>
                  <a:pt x="0" y="40639"/>
                </a:lnTo>
                <a:lnTo>
                  <a:pt x="0" y="48260"/>
                </a:lnTo>
                <a:lnTo>
                  <a:pt x="72389" y="48260"/>
                </a:lnTo>
                <a:lnTo>
                  <a:pt x="72389" y="40639"/>
                </a:lnTo>
                <a:close/>
              </a:path>
              <a:path w="72389" h="135890">
                <a:moveTo>
                  <a:pt x="52069" y="0"/>
                </a:moveTo>
                <a:lnTo>
                  <a:pt x="40639" y="0"/>
                </a:lnTo>
                <a:lnTo>
                  <a:pt x="39369" y="2539"/>
                </a:lnTo>
                <a:lnTo>
                  <a:pt x="36829" y="8889"/>
                </a:lnTo>
                <a:lnTo>
                  <a:pt x="36333" y="10814"/>
                </a:lnTo>
                <a:lnTo>
                  <a:pt x="35718" y="12858"/>
                </a:lnTo>
                <a:lnTo>
                  <a:pt x="33436" y="20855"/>
                </a:lnTo>
                <a:lnTo>
                  <a:pt x="27939" y="40639"/>
                </a:lnTo>
                <a:lnTo>
                  <a:pt x="45719" y="40639"/>
                </a:lnTo>
                <a:lnTo>
                  <a:pt x="53339" y="8889"/>
                </a:lnTo>
                <a:lnTo>
                  <a:pt x="54609" y="7620"/>
                </a:lnTo>
                <a:lnTo>
                  <a:pt x="54609" y="2539"/>
                </a:lnTo>
                <a:lnTo>
                  <a:pt x="52069" y="0"/>
                </a:lnTo>
                <a:close/>
              </a:path>
            </a:pathLst>
          </a:custGeom>
          <a:solidFill>
            <a:srgbClr val="000000"/>
          </a:solidFill>
        </p:spPr>
        <p:txBody>
          <a:bodyPr wrap="square" lIns="0" tIns="0" rIns="0" bIns="0" rtlCol="0"/>
          <a:lstStyle/>
          <a:p>
            <a:endParaRPr sz="1632"/>
          </a:p>
        </p:txBody>
      </p:sp>
      <p:sp>
        <p:nvSpPr>
          <p:cNvPr id="66" name="object 66"/>
          <p:cNvSpPr/>
          <p:nvPr/>
        </p:nvSpPr>
        <p:spPr>
          <a:xfrm>
            <a:off x="2763545" y="2173138"/>
            <a:ext cx="168139" cy="0"/>
          </a:xfrm>
          <a:custGeom>
            <a:avLst/>
            <a:gdLst/>
            <a:ahLst/>
            <a:cxnLst/>
            <a:rect l="l" t="t" r="r" b="b"/>
            <a:pathLst>
              <a:path w="185420">
                <a:moveTo>
                  <a:pt x="0" y="0"/>
                </a:moveTo>
                <a:lnTo>
                  <a:pt x="185420" y="0"/>
                </a:lnTo>
              </a:path>
            </a:pathLst>
          </a:custGeom>
          <a:ln w="12700">
            <a:solidFill>
              <a:srgbClr val="000000"/>
            </a:solidFill>
          </a:ln>
        </p:spPr>
        <p:txBody>
          <a:bodyPr wrap="square" lIns="0" tIns="0" rIns="0" bIns="0" rtlCol="0"/>
          <a:lstStyle/>
          <a:p>
            <a:endParaRPr sz="1632"/>
          </a:p>
        </p:txBody>
      </p:sp>
      <p:sp>
        <p:nvSpPr>
          <p:cNvPr id="67" name="object 67"/>
          <p:cNvSpPr/>
          <p:nvPr/>
        </p:nvSpPr>
        <p:spPr>
          <a:xfrm>
            <a:off x="3046848" y="2305002"/>
            <a:ext cx="39156" cy="0"/>
          </a:xfrm>
          <a:custGeom>
            <a:avLst/>
            <a:gdLst/>
            <a:ahLst/>
            <a:cxnLst/>
            <a:rect l="l" t="t" r="r" b="b"/>
            <a:pathLst>
              <a:path w="43179">
                <a:moveTo>
                  <a:pt x="0" y="0"/>
                </a:moveTo>
                <a:lnTo>
                  <a:pt x="43179" y="0"/>
                </a:lnTo>
              </a:path>
            </a:pathLst>
          </a:custGeom>
          <a:ln w="11430">
            <a:solidFill>
              <a:srgbClr val="000000"/>
            </a:solidFill>
          </a:ln>
        </p:spPr>
        <p:txBody>
          <a:bodyPr wrap="square" lIns="0" tIns="0" rIns="0" bIns="0" rtlCol="0"/>
          <a:lstStyle/>
          <a:p>
            <a:endParaRPr sz="1632"/>
          </a:p>
        </p:txBody>
      </p:sp>
      <p:sp>
        <p:nvSpPr>
          <p:cNvPr id="68" name="object 68"/>
          <p:cNvSpPr/>
          <p:nvPr/>
        </p:nvSpPr>
        <p:spPr>
          <a:xfrm>
            <a:off x="3052606" y="2045308"/>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69" name="object 69"/>
          <p:cNvSpPr/>
          <p:nvPr/>
        </p:nvSpPr>
        <p:spPr>
          <a:xfrm>
            <a:off x="3046848" y="2040125"/>
            <a:ext cx="39156" cy="0"/>
          </a:xfrm>
          <a:custGeom>
            <a:avLst/>
            <a:gdLst/>
            <a:ahLst/>
            <a:cxnLst/>
            <a:rect l="l" t="t" r="r" b="b"/>
            <a:pathLst>
              <a:path w="43179">
                <a:moveTo>
                  <a:pt x="0" y="0"/>
                </a:moveTo>
                <a:lnTo>
                  <a:pt x="43179" y="0"/>
                </a:lnTo>
              </a:path>
            </a:pathLst>
          </a:custGeom>
          <a:ln w="11430">
            <a:solidFill>
              <a:srgbClr val="000000"/>
            </a:solidFill>
          </a:ln>
        </p:spPr>
        <p:txBody>
          <a:bodyPr wrap="square" lIns="0" tIns="0" rIns="0" bIns="0" rtlCol="0"/>
          <a:lstStyle/>
          <a:p>
            <a:endParaRPr sz="1632"/>
          </a:p>
        </p:txBody>
      </p:sp>
      <p:sp>
        <p:nvSpPr>
          <p:cNvPr id="70" name="object 70"/>
          <p:cNvSpPr/>
          <p:nvPr/>
        </p:nvSpPr>
        <p:spPr>
          <a:xfrm>
            <a:off x="3099823" y="2119013"/>
            <a:ext cx="137045" cy="125528"/>
          </a:xfrm>
          <a:custGeom>
            <a:avLst/>
            <a:gdLst/>
            <a:ahLst/>
            <a:cxnLst/>
            <a:rect l="l" t="t" r="r" b="b"/>
            <a:pathLst>
              <a:path w="151129" h="138430">
                <a:moveTo>
                  <a:pt x="21589" y="100330"/>
                </a:moveTo>
                <a:lnTo>
                  <a:pt x="7620" y="100330"/>
                </a:lnTo>
                <a:lnTo>
                  <a:pt x="0" y="109220"/>
                </a:lnTo>
                <a:lnTo>
                  <a:pt x="0" y="118110"/>
                </a:lnTo>
                <a:lnTo>
                  <a:pt x="2579" y="127178"/>
                </a:lnTo>
                <a:lnTo>
                  <a:pt x="9207" y="133508"/>
                </a:lnTo>
                <a:lnTo>
                  <a:pt x="18216" y="137219"/>
                </a:lnTo>
                <a:lnTo>
                  <a:pt x="27939" y="138430"/>
                </a:lnTo>
                <a:lnTo>
                  <a:pt x="41473" y="135036"/>
                </a:lnTo>
                <a:lnTo>
                  <a:pt x="45369" y="132080"/>
                </a:lnTo>
                <a:lnTo>
                  <a:pt x="19050" y="132080"/>
                </a:lnTo>
                <a:lnTo>
                  <a:pt x="12700" y="128270"/>
                </a:lnTo>
                <a:lnTo>
                  <a:pt x="21589" y="125730"/>
                </a:lnTo>
                <a:lnTo>
                  <a:pt x="27939" y="120650"/>
                </a:lnTo>
                <a:lnTo>
                  <a:pt x="27939" y="102870"/>
                </a:lnTo>
                <a:lnTo>
                  <a:pt x="21589" y="100330"/>
                </a:lnTo>
                <a:close/>
              </a:path>
              <a:path w="151129" h="138430">
                <a:moveTo>
                  <a:pt x="77875" y="115570"/>
                </a:moveTo>
                <a:lnTo>
                  <a:pt x="59689" y="115570"/>
                </a:lnTo>
                <a:lnTo>
                  <a:pt x="64512" y="123428"/>
                </a:lnTo>
                <a:lnTo>
                  <a:pt x="71596" y="130810"/>
                </a:lnTo>
                <a:lnTo>
                  <a:pt x="81299" y="136286"/>
                </a:lnTo>
                <a:lnTo>
                  <a:pt x="93980" y="138430"/>
                </a:lnTo>
                <a:lnTo>
                  <a:pt x="114379" y="132159"/>
                </a:lnTo>
                <a:lnTo>
                  <a:pt x="93980" y="132080"/>
                </a:lnTo>
                <a:lnTo>
                  <a:pt x="86042" y="130333"/>
                </a:lnTo>
                <a:lnTo>
                  <a:pt x="80962" y="125730"/>
                </a:lnTo>
                <a:lnTo>
                  <a:pt x="78263" y="119221"/>
                </a:lnTo>
                <a:lnTo>
                  <a:pt x="77875" y="115570"/>
                </a:lnTo>
                <a:close/>
              </a:path>
              <a:path w="151129" h="138430">
                <a:moveTo>
                  <a:pt x="79259" y="7620"/>
                </a:moveTo>
                <a:lnTo>
                  <a:pt x="63500" y="7620"/>
                </a:lnTo>
                <a:lnTo>
                  <a:pt x="73660" y="10160"/>
                </a:lnTo>
                <a:lnTo>
                  <a:pt x="73582" y="27443"/>
                </a:lnTo>
                <a:lnTo>
                  <a:pt x="64551" y="72032"/>
                </a:lnTo>
                <a:lnTo>
                  <a:pt x="52962" y="113327"/>
                </a:lnTo>
                <a:lnTo>
                  <a:pt x="29210" y="132080"/>
                </a:lnTo>
                <a:lnTo>
                  <a:pt x="45369" y="132080"/>
                </a:lnTo>
                <a:lnTo>
                  <a:pt x="51435" y="127476"/>
                </a:lnTo>
                <a:lnTo>
                  <a:pt x="57586" y="119677"/>
                </a:lnTo>
                <a:lnTo>
                  <a:pt x="59689" y="115570"/>
                </a:lnTo>
                <a:lnTo>
                  <a:pt x="77875" y="115570"/>
                </a:lnTo>
                <a:lnTo>
                  <a:pt x="77470" y="111760"/>
                </a:lnTo>
                <a:lnTo>
                  <a:pt x="77727" y="106342"/>
                </a:lnTo>
                <a:lnTo>
                  <a:pt x="78581" y="100806"/>
                </a:lnTo>
                <a:lnTo>
                  <a:pt x="80148" y="94079"/>
                </a:lnTo>
                <a:lnTo>
                  <a:pt x="82550" y="85090"/>
                </a:lnTo>
                <a:lnTo>
                  <a:pt x="94972" y="33873"/>
                </a:lnTo>
                <a:lnTo>
                  <a:pt x="99393" y="24130"/>
                </a:lnTo>
                <a:lnTo>
                  <a:pt x="91439" y="24130"/>
                </a:lnTo>
                <a:lnTo>
                  <a:pt x="84316" y="11787"/>
                </a:lnTo>
                <a:lnTo>
                  <a:pt x="79259" y="7620"/>
                </a:lnTo>
                <a:close/>
              </a:path>
              <a:path w="151129" h="138430">
                <a:moveTo>
                  <a:pt x="142239" y="88900"/>
                </a:moveTo>
                <a:lnTo>
                  <a:pt x="135889" y="88900"/>
                </a:lnTo>
                <a:lnTo>
                  <a:pt x="134620" y="90170"/>
                </a:lnTo>
                <a:lnTo>
                  <a:pt x="134620" y="91440"/>
                </a:lnTo>
                <a:lnTo>
                  <a:pt x="125412" y="111720"/>
                </a:lnTo>
                <a:lnTo>
                  <a:pt x="114300" y="124142"/>
                </a:lnTo>
                <a:lnTo>
                  <a:pt x="103187" y="130373"/>
                </a:lnTo>
                <a:lnTo>
                  <a:pt x="93980" y="132080"/>
                </a:lnTo>
                <a:lnTo>
                  <a:pt x="114463" y="132080"/>
                </a:lnTo>
                <a:lnTo>
                  <a:pt x="129539" y="117792"/>
                </a:lnTo>
                <a:lnTo>
                  <a:pt x="138985" y="101996"/>
                </a:lnTo>
                <a:lnTo>
                  <a:pt x="142239" y="91440"/>
                </a:lnTo>
                <a:lnTo>
                  <a:pt x="142239" y="88900"/>
                </a:lnTo>
                <a:close/>
              </a:path>
              <a:path w="151129" h="138430">
                <a:moveTo>
                  <a:pt x="58420" y="0"/>
                </a:moveTo>
                <a:lnTo>
                  <a:pt x="36750" y="6270"/>
                </a:lnTo>
                <a:lnTo>
                  <a:pt x="21272" y="20637"/>
                </a:lnTo>
                <a:lnTo>
                  <a:pt x="11985" y="36433"/>
                </a:lnTo>
                <a:lnTo>
                  <a:pt x="8889" y="46990"/>
                </a:lnTo>
                <a:lnTo>
                  <a:pt x="8889" y="50800"/>
                </a:lnTo>
                <a:lnTo>
                  <a:pt x="15239" y="50800"/>
                </a:lnTo>
                <a:lnTo>
                  <a:pt x="16510" y="49530"/>
                </a:lnTo>
                <a:lnTo>
                  <a:pt x="16510" y="46990"/>
                </a:lnTo>
                <a:lnTo>
                  <a:pt x="25717" y="27443"/>
                </a:lnTo>
                <a:lnTo>
                  <a:pt x="36830" y="15398"/>
                </a:lnTo>
                <a:lnTo>
                  <a:pt x="47942" y="9306"/>
                </a:lnTo>
                <a:lnTo>
                  <a:pt x="57150" y="7620"/>
                </a:lnTo>
                <a:lnTo>
                  <a:pt x="79259" y="7620"/>
                </a:lnTo>
                <a:lnTo>
                  <a:pt x="75406" y="4445"/>
                </a:lnTo>
                <a:lnTo>
                  <a:pt x="66258" y="912"/>
                </a:lnTo>
                <a:lnTo>
                  <a:pt x="58420" y="0"/>
                </a:lnTo>
                <a:close/>
              </a:path>
              <a:path w="151129" h="138430">
                <a:moveTo>
                  <a:pt x="144627" y="7620"/>
                </a:moveTo>
                <a:lnTo>
                  <a:pt x="132080" y="7620"/>
                </a:lnTo>
                <a:lnTo>
                  <a:pt x="137160" y="10160"/>
                </a:lnTo>
                <a:lnTo>
                  <a:pt x="129539" y="12700"/>
                </a:lnTo>
                <a:lnTo>
                  <a:pt x="124460" y="20320"/>
                </a:lnTo>
                <a:lnTo>
                  <a:pt x="124460" y="31750"/>
                </a:lnTo>
                <a:lnTo>
                  <a:pt x="127000" y="38100"/>
                </a:lnTo>
                <a:lnTo>
                  <a:pt x="142239" y="38100"/>
                </a:lnTo>
                <a:lnTo>
                  <a:pt x="151130" y="31750"/>
                </a:lnTo>
                <a:lnTo>
                  <a:pt x="151130" y="20320"/>
                </a:lnTo>
                <a:lnTo>
                  <a:pt x="148193" y="10715"/>
                </a:lnTo>
                <a:lnTo>
                  <a:pt x="144627" y="7620"/>
                </a:lnTo>
                <a:close/>
              </a:path>
              <a:path w="151129" h="138430">
                <a:moveTo>
                  <a:pt x="123189" y="0"/>
                </a:moveTo>
                <a:lnTo>
                  <a:pt x="111085" y="2698"/>
                </a:lnTo>
                <a:lnTo>
                  <a:pt x="101600" y="9207"/>
                </a:lnTo>
                <a:lnTo>
                  <a:pt x="94972" y="17144"/>
                </a:lnTo>
                <a:lnTo>
                  <a:pt x="91439" y="24130"/>
                </a:lnTo>
                <a:lnTo>
                  <a:pt x="99393" y="24130"/>
                </a:lnTo>
                <a:lnTo>
                  <a:pt x="100330" y="22066"/>
                </a:lnTo>
                <a:lnTo>
                  <a:pt x="109497" y="11926"/>
                </a:lnTo>
                <a:lnTo>
                  <a:pt x="123189" y="7620"/>
                </a:lnTo>
                <a:lnTo>
                  <a:pt x="144627" y="7620"/>
                </a:lnTo>
                <a:lnTo>
                  <a:pt x="140970" y="4445"/>
                </a:lnTo>
                <a:lnTo>
                  <a:pt x="131841" y="1031"/>
                </a:lnTo>
                <a:lnTo>
                  <a:pt x="123189" y="0"/>
                </a:lnTo>
                <a:close/>
              </a:path>
            </a:pathLst>
          </a:custGeom>
          <a:solidFill>
            <a:srgbClr val="000000"/>
          </a:solidFill>
        </p:spPr>
        <p:txBody>
          <a:bodyPr wrap="square" lIns="0" tIns="0" rIns="0" bIns="0" rtlCol="0"/>
          <a:lstStyle/>
          <a:p>
            <a:endParaRPr sz="1632"/>
          </a:p>
        </p:txBody>
      </p:sp>
      <p:sp>
        <p:nvSpPr>
          <p:cNvPr id="71" name="object 71"/>
          <p:cNvSpPr/>
          <p:nvPr/>
        </p:nvSpPr>
        <p:spPr>
          <a:xfrm>
            <a:off x="3252991" y="2305002"/>
            <a:ext cx="39156" cy="0"/>
          </a:xfrm>
          <a:custGeom>
            <a:avLst/>
            <a:gdLst/>
            <a:ahLst/>
            <a:cxnLst/>
            <a:rect l="l" t="t" r="r" b="b"/>
            <a:pathLst>
              <a:path w="43179">
                <a:moveTo>
                  <a:pt x="0" y="0"/>
                </a:moveTo>
                <a:lnTo>
                  <a:pt x="43179" y="0"/>
                </a:lnTo>
              </a:path>
            </a:pathLst>
          </a:custGeom>
          <a:ln w="11430">
            <a:solidFill>
              <a:srgbClr val="000000"/>
            </a:solidFill>
          </a:ln>
        </p:spPr>
        <p:txBody>
          <a:bodyPr wrap="square" lIns="0" tIns="0" rIns="0" bIns="0" rtlCol="0"/>
          <a:lstStyle/>
          <a:p>
            <a:endParaRPr sz="1632"/>
          </a:p>
        </p:txBody>
      </p:sp>
      <p:sp>
        <p:nvSpPr>
          <p:cNvPr id="72" name="object 72"/>
          <p:cNvSpPr/>
          <p:nvPr/>
        </p:nvSpPr>
        <p:spPr>
          <a:xfrm>
            <a:off x="3286387" y="2045308"/>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73" name="object 73"/>
          <p:cNvSpPr/>
          <p:nvPr/>
        </p:nvSpPr>
        <p:spPr>
          <a:xfrm>
            <a:off x="3252991" y="2040125"/>
            <a:ext cx="39156" cy="0"/>
          </a:xfrm>
          <a:custGeom>
            <a:avLst/>
            <a:gdLst/>
            <a:ahLst/>
            <a:cxnLst/>
            <a:rect l="l" t="t" r="r" b="b"/>
            <a:pathLst>
              <a:path w="43179">
                <a:moveTo>
                  <a:pt x="0" y="0"/>
                </a:moveTo>
                <a:lnTo>
                  <a:pt x="43179" y="0"/>
                </a:lnTo>
              </a:path>
            </a:pathLst>
          </a:custGeom>
          <a:ln w="11430">
            <a:solidFill>
              <a:srgbClr val="000000"/>
            </a:solidFill>
          </a:ln>
        </p:spPr>
        <p:txBody>
          <a:bodyPr wrap="square" lIns="0" tIns="0" rIns="0" bIns="0" rtlCol="0"/>
          <a:lstStyle/>
          <a:p>
            <a:endParaRPr sz="1632"/>
          </a:p>
        </p:txBody>
      </p:sp>
      <p:sp>
        <p:nvSpPr>
          <p:cNvPr id="74" name="object 74"/>
          <p:cNvSpPr/>
          <p:nvPr/>
        </p:nvSpPr>
        <p:spPr>
          <a:xfrm>
            <a:off x="3331301" y="2162774"/>
            <a:ext cx="66795" cy="123225"/>
          </a:xfrm>
          <a:custGeom>
            <a:avLst/>
            <a:gdLst/>
            <a:ahLst/>
            <a:cxnLst/>
            <a:rect l="l" t="t" r="r" b="b"/>
            <a:pathLst>
              <a:path w="73660" h="135890">
                <a:moveTo>
                  <a:pt x="44450" y="48260"/>
                </a:moveTo>
                <a:lnTo>
                  <a:pt x="26669" y="48260"/>
                </a:lnTo>
                <a:lnTo>
                  <a:pt x="13969" y="99060"/>
                </a:lnTo>
                <a:lnTo>
                  <a:pt x="13969" y="105410"/>
                </a:lnTo>
                <a:lnTo>
                  <a:pt x="11429" y="111760"/>
                </a:lnTo>
                <a:lnTo>
                  <a:pt x="11429" y="115570"/>
                </a:lnTo>
                <a:lnTo>
                  <a:pt x="13215" y="123567"/>
                </a:lnTo>
                <a:lnTo>
                  <a:pt x="18097" y="130016"/>
                </a:lnTo>
                <a:lnTo>
                  <a:pt x="25360" y="134322"/>
                </a:lnTo>
                <a:lnTo>
                  <a:pt x="34289" y="135889"/>
                </a:lnTo>
                <a:lnTo>
                  <a:pt x="50422" y="131087"/>
                </a:lnTo>
                <a:lnTo>
                  <a:pt x="52144" y="129539"/>
                </a:lnTo>
                <a:lnTo>
                  <a:pt x="30479" y="129539"/>
                </a:lnTo>
                <a:lnTo>
                  <a:pt x="26669" y="127000"/>
                </a:lnTo>
                <a:lnTo>
                  <a:pt x="26669" y="116839"/>
                </a:lnTo>
                <a:lnTo>
                  <a:pt x="27939" y="111760"/>
                </a:lnTo>
                <a:lnTo>
                  <a:pt x="29210" y="110489"/>
                </a:lnTo>
                <a:lnTo>
                  <a:pt x="44450" y="48260"/>
                </a:lnTo>
                <a:close/>
              </a:path>
              <a:path w="73660" h="135890">
                <a:moveTo>
                  <a:pt x="72389" y="99060"/>
                </a:moveTo>
                <a:lnTo>
                  <a:pt x="66039" y="99060"/>
                </a:lnTo>
                <a:lnTo>
                  <a:pt x="64769" y="100330"/>
                </a:lnTo>
                <a:lnTo>
                  <a:pt x="63500" y="104139"/>
                </a:lnTo>
                <a:lnTo>
                  <a:pt x="58062" y="113466"/>
                </a:lnTo>
                <a:lnTo>
                  <a:pt x="51434" y="121602"/>
                </a:lnTo>
                <a:lnTo>
                  <a:pt x="43854" y="127357"/>
                </a:lnTo>
                <a:lnTo>
                  <a:pt x="35560" y="129539"/>
                </a:lnTo>
                <a:lnTo>
                  <a:pt x="52144" y="129539"/>
                </a:lnTo>
                <a:lnTo>
                  <a:pt x="62388" y="120332"/>
                </a:lnTo>
                <a:lnTo>
                  <a:pt x="69830" y="109100"/>
                </a:lnTo>
                <a:lnTo>
                  <a:pt x="72389" y="102870"/>
                </a:lnTo>
                <a:lnTo>
                  <a:pt x="72389" y="99060"/>
                </a:lnTo>
                <a:close/>
              </a:path>
              <a:path w="73660" h="135890">
                <a:moveTo>
                  <a:pt x="73660" y="40639"/>
                </a:moveTo>
                <a:lnTo>
                  <a:pt x="0" y="40639"/>
                </a:lnTo>
                <a:lnTo>
                  <a:pt x="0" y="48260"/>
                </a:lnTo>
                <a:lnTo>
                  <a:pt x="73660" y="48260"/>
                </a:lnTo>
                <a:lnTo>
                  <a:pt x="73660" y="40639"/>
                </a:lnTo>
                <a:close/>
              </a:path>
              <a:path w="73660" h="135890">
                <a:moveTo>
                  <a:pt x="52069" y="0"/>
                </a:moveTo>
                <a:lnTo>
                  <a:pt x="41910" y="0"/>
                </a:lnTo>
                <a:lnTo>
                  <a:pt x="39369" y="2539"/>
                </a:lnTo>
                <a:lnTo>
                  <a:pt x="38100" y="8889"/>
                </a:lnTo>
                <a:lnTo>
                  <a:pt x="36889" y="10814"/>
                </a:lnTo>
                <a:lnTo>
                  <a:pt x="36036" y="12858"/>
                </a:lnTo>
                <a:lnTo>
                  <a:pt x="33992" y="20855"/>
                </a:lnTo>
                <a:lnTo>
                  <a:pt x="29210" y="40639"/>
                </a:lnTo>
                <a:lnTo>
                  <a:pt x="45719" y="40639"/>
                </a:lnTo>
                <a:lnTo>
                  <a:pt x="54610" y="8889"/>
                </a:lnTo>
                <a:lnTo>
                  <a:pt x="54610" y="2539"/>
                </a:lnTo>
                <a:lnTo>
                  <a:pt x="52069" y="0"/>
                </a:lnTo>
                <a:close/>
              </a:path>
            </a:pathLst>
          </a:custGeom>
          <a:solidFill>
            <a:srgbClr val="000000"/>
          </a:solidFill>
        </p:spPr>
        <p:txBody>
          <a:bodyPr wrap="square" lIns="0" tIns="0" rIns="0" bIns="0" rtlCol="0"/>
          <a:lstStyle/>
          <a:p>
            <a:endParaRPr sz="1632"/>
          </a:p>
        </p:txBody>
      </p:sp>
      <p:sp>
        <p:nvSpPr>
          <p:cNvPr id="75" name="object 75"/>
          <p:cNvSpPr/>
          <p:nvPr/>
        </p:nvSpPr>
        <p:spPr>
          <a:xfrm>
            <a:off x="3437253" y="2034942"/>
            <a:ext cx="64492" cy="275241"/>
          </a:xfrm>
          <a:custGeom>
            <a:avLst/>
            <a:gdLst/>
            <a:ahLst/>
            <a:cxnLst/>
            <a:rect l="l" t="t" r="r" b="b"/>
            <a:pathLst>
              <a:path w="71120" h="303530">
                <a:moveTo>
                  <a:pt x="2539" y="0"/>
                </a:moveTo>
                <a:lnTo>
                  <a:pt x="0" y="0"/>
                </a:lnTo>
                <a:lnTo>
                  <a:pt x="0" y="3809"/>
                </a:lnTo>
                <a:lnTo>
                  <a:pt x="5079" y="10159"/>
                </a:lnTo>
                <a:lnTo>
                  <a:pt x="25479" y="36314"/>
                </a:lnTo>
                <a:lnTo>
                  <a:pt x="40639" y="68897"/>
                </a:lnTo>
                <a:lnTo>
                  <a:pt x="50085" y="107672"/>
                </a:lnTo>
                <a:lnTo>
                  <a:pt x="53339" y="152400"/>
                </a:lnTo>
                <a:lnTo>
                  <a:pt x="50958" y="191432"/>
                </a:lnTo>
                <a:lnTo>
                  <a:pt x="42862" y="229393"/>
                </a:lnTo>
                <a:lnTo>
                  <a:pt x="27622" y="264735"/>
                </a:lnTo>
                <a:lnTo>
                  <a:pt x="3810" y="295909"/>
                </a:lnTo>
                <a:lnTo>
                  <a:pt x="0" y="299719"/>
                </a:lnTo>
                <a:lnTo>
                  <a:pt x="0" y="303529"/>
                </a:lnTo>
                <a:lnTo>
                  <a:pt x="2539" y="303529"/>
                </a:lnTo>
                <a:lnTo>
                  <a:pt x="8695" y="299719"/>
                </a:lnTo>
                <a:lnTo>
                  <a:pt x="36115" y="270311"/>
                </a:lnTo>
                <a:lnTo>
                  <a:pt x="60940" y="219729"/>
                </a:lnTo>
                <a:lnTo>
                  <a:pt x="70266" y="172779"/>
                </a:lnTo>
                <a:lnTo>
                  <a:pt x="71120" y="152400"/>
                </a:lnTo>
                <a:lnTo>
                  <a:pt x="70266" y="132159"/>
                </a:lnTo>
                <a:lnTo>
                  <a:pt x="60940" y="83105"/>
                </a:lnTo>
                <a:lnTo>
                  <a:pt x="35579" y="32146"/>
                </a:lnTo>
                <a:lnTo>
                  <a:pt x="8473" y="3571"/>
                </a:lnTo>
                <a:lnTo>
                  <a:pt x="2539" y="0"/>
                </a:lnTo>
                <a:close/>
              </a:path>
            </a:pathLst>
          </a:custGeom>
          <a:solidFill>
            <a:srgbClr val="000000"/>
          </a:solidFill>
        </p:spPr>
        <p:txBody>
          <a:bodyPr wrap="square" lIns="0" tIns="0" rIns="0" bIns="0" rtlCol="0"/>
          <a:lstStyle/>
          <a:p>
            <a:endParaRPr sz="1632"/>
          </a:p>
        </p:txBody>
      </p:sp>
      <p:sp>
        <p:nvSpPr>
          <p:cNvPr id="76" name="object 76"/>
          <p:cNvSpPr/>
          <p:nvPr/>
        </p:nvSpPr>
        <p:spPr>
          <a:xfrm>
            <a:off x="3542052" y="2034942"/>
            <a:ext cx="108254" cy="275241"/>
          </a:xfrm>
          <a:custGeom>
            <a:avLst/>
            <a:gdLst/>
            <a:ahLst/>
            <a:cxnLst/>
            <a:rect l="l" t="t" r="r" b="b"/>
            <a:pathLst>
              <a:path w="119379" h="303530">
                <a:moveTo>
                  <a:pt x="116839" y="0"/>
                </a:moveTo>
                <a:lnTo>
                  <a:pt x="109219" y="0"/>
                </a:lnTo>
                <a:lnTo>
                  <a:pt x="107950" y="2539"/>
                </a:lnTo>
                <a:lnTo>
                  <a:pt x="2539" y="293369"/>
                </a:lnTo>
                <a:lnTo>
                  <a:pt x="0" y="297179"/>
                </a:lnTo>
                <a:lnTo>
                  <a:pt x="0" y="300989"/>
                </a:lnTo>
                <a:lnTo>
                  <a:pt x="2539" y="303529"/>
                </a:lnTo>
                <a:lnTo>
                  <a:pt x="11429" y="303529"/>
                </a:lnTo>
                <a:lnTo>
                  <a:pt x="11429" y="302259"/>
                </a:lnTo>
                <a:lnTo>
                  <a:pt x="13969" y="297179"/>
                </a:lnTo>
                <a:lnTo>
                  <a:pt x="118109" y="11429"/>
                </a:lnTo>
                <a:lnTo>
                  <a:pt x="119379" y="7619"/>
                </a:lnTo>
                <a:lnTo>
                  <a:pt x="119379" y="2539"/>
                </a:lnTo>
                <a:lnTo>
                  <a:pt x="116839" y="0"/>
                </a:lnTo>
                <a:close/>
              </a:path>
            </a:pathLst>
          </a:custGeom>
          <a:solidFill>
            <a:srgbClr val="000000"/>
          </a:solidFill>
        </p:spPr>
        <p:txBody>
          <a:bodyPr wrap="square" lIns="0" tIns="0" rIns="0" bIns="0" rtlCol="0"/>
          <a:lstStyle/>
          <a:p>
            <a:endParaRPr sz="1632"/>
          </a:p>
        </p:txBody>
      </p:sp>
      <p:sp>
        <p:nvSpPr>
          <p:cNvPr id="77" name="object 77"/>
          <p:cNvSpPr/>
          <p:nvPr/>
        </p:nvSpPr>
        <p:spPr>
          <a:xfrm>
            <a:off x="3677944" y="2044156"/>
            <a:ext cx="202688" cy="198082"/>
          </a:xfrm>
          <a:custGeom>
            <a:avLst/>
            <a:gdLst/>
            <a:ahLst/>
            <a:cxnLst/>
            <a:rect l="l" t="t" r="r" b="b"/>
            <a:pathLst>
              <a:path w="223520" h="218440">
                <a:moveTo>
                  <a:pt x="116840" y="0"/>
                </a:moveTo>
                <a:lnTo>
                  <a:pt x="106680" y="0"/>
                </a:lnTo>
                <a:lnTo>
                  <a:pt x="105410" y="1270"/>
                </a:lnTo>
                <a:lnTo>
                  <a:pt x="104140" y="5080"/>
                </a:lnTo>
                <a:lnTo>
                  <a:pt x="1270" y="213360"/>
                </a:lnTo>
                <a:lnTo>
                  <a:pt x="0" y="215900"/>
                </a:lnTo>
                <a:lnTo>
                  <a:pt x="0" y="218440"/>
                </a:lnTo>
                <a:lnTo>
                  <a:pt x="223520" y="218440"/>
                </a:lnTo>
                <a:lnTo>
                  <a:pt x="223520" y="213360"/>
                </a:lnTo>
                <a:lnTo>
                  <a:pt x="214630" y="195580"/>
                </a:lnTo>
                <a:lnTo>
                  <a:pt x="20320" y="195580"/>
                </a:lnTo>
                <a:lnTo>
                  <a:pt x="102870" y="30480"/>
                </a:lnTo>
                <a:lnTo>
                  <a:pt x="132080" y="30480"/>
                </a:lnTo>
                <a:lnTo>
                  <a:pt x="119380" y="5080"/>
                </a:lnTo>
                <a:lnTo>
                  <a:pt x="118110" y="1270"/>
                </a:lnTo>
                <a:lnTo>
                  <a:pt x="116840" y="0"/>
                </a:lnTo>
                <a:close/>
              </a:path>
              <a:path w="223520" h="218440">
                <a:moveTo>
                  <a:pt x="132080" y="30480"/>
                </a:moveTo>
                <a:lnTo>
                  <a:pt x="102870" y="30480"/>
                </a:lnTo>
                <a:lnTo>
                  <a:pt x="184150" y="195580"/>
                </a:lnTo>
                <a:lnTo>
                  <a:pt x="214630" y="195580"/>
                </a:lnTo>
                <a:lnTo>
                  <a:pt x="132080" y="30480"/>
                </a:lnTo>
                <a:close/>
              </a:path>
            </a:pathLst>
          </a:custGeom>
          <a:solidFill>
            <a:srgbClr val="000000"/>
          </a:solidFill>
        </p:spPr>
        <p:txBody>
          <a:bodyPr wrap="square" lIns="0" tIns="0" rIns="0" bIns="0" rtlCol="0"/>
          <a:lstStyle/>
          <a:p>
            <a:endParaRPr sz="1632"/>
          </a:p>
        </p:txBody>
      </p:sp>
      <p:sp>
        <p:nvSpPr>
          <p:cNvPr id="78" name="object 78"/>
          <p:cNvSpPr/>
          <p:nvPr/>
        </p:nvSpPr>
        <p:spPr>
          <a:xfrm>
            <a:off x="3900211" y="2069491"/>
            <a:ext cx="85221" cy="176201"/>
          </a:xfrm>
          <a:custGeom>
            <a:avLst/>
            <a:gdLst/>
            <a:ahLst/>
            <a:cxnLst/>
            <a:rect l="l" t="t" r="r" b="b"/>
            <a:pathLst>
              <a:path w="93979" h="194309">
                <a:moveTo>
                  <a:pt x="55880" y="68579"/>
                </a:moveTo>
                <a:lnTo>
                  <a:pt x="34289" y="68579"/>
                </a:lnTo>
                <a:lnTo>
                  <a:pt x="21609" y="119578"/>
                </a:lnTo>
                <a:lnTo>
                  <a:pt x="14763" y="147954"/>
                </a:lnTo>
                <a:lnTo>
                  <a:pt x="11965" y="161091"/>
                </a:lnTo>
                <a:lnTo>
                  <a:pt x="11430" y="166369"/>
                </a:lnTo>
                <a:lnTo>
                  <a:pt x="13672" y="177700"/>
                </a:lnTo>
                <a:lnTo>
                  <a:pt x="19843" y="186531"/>
                </a:lnTo>
                <a:lnTo>
                  <a:pt x="29110" y="192266"/>
                </a:lnTo>
                <a:lnTo>
                  <a:pt x="40639" y="194309"/>
                </a:lnTo>
                <a:lnTo>
                  <a:pt x="58722" y="187959"/>
                </a:lnTo>
                <a:lnTo>
                  <a:pt x="34289" y="187959"/>
                </a:lnTo>
                <a:lnTo>
                  <a:pt x="31750" y="184150"/>
                </a:lnTo>
                <a:lnTo>
                  <a:pt x="31750" y="163829"/>
                </a:lnTo>
                <a:lnTo>
                  <a:pt x="33020" y="158750"/>
                </a:lnTo>
                <a:lnTo>
                  <a:pt x="55880" y="68579"/>
                </a:lnTo>
                <a:close/>
              </a:path>
              <a:path w="93979" h="194309">
                <a:moveTo>
                  <a:pt x="88900" y="144779"/>
                </a:moveTo>
                <a:lnTo>
                  <a:pt x="81280" y="144779"/>
                </a:lnTo>
                <a:lnTo>
                  <a:pt x="81280" y="148589"/>
                </a:lnTo>
                <a:lnTo>
                  <a:pt x="70465" y="168136"/>
                </a:lnTo>
                <a:lnTo>
                  <a:pt x="59531" y="180181"/>
                </a:lnTo>
                <a:lnTo>
                  <a:pt x="49311" y="186273"/>
                </a:lnTo>
                <a:lnTo>
                  <a:pt x="40639" y="187959"/>
                </a:lnTo>
                <a:lnTo>
                  <a:pt x="58722" y="187959"/>
                </a:lnTo>
                <a:lnTo>
                  <a:pt x="61039" y="187146"/>
                </a:lnTo>
                <a:lnTo>
                  <a:pt x="76200" y="171291"/>
                </a:lnTo>
                <a:lnTo>
                  <a:pt x="85645" y="155197"/>
                </a:lnTo>
                <a:lnTo>
                  <a:pt x="88900" y="147319"/>
                </a:lnTo>
                <a:lnTo>
                  <a:pt x="88900" y="144779"/>
                </a:lnTo>
                <a:close/>
              </a:path>
              <a:path w="93979" h="194309">
                <a:moveTo>
                  <a:pt x="93980" y="59689"/>
                </a:moveTo>
                <a:lnTo>
                  <a:pt x="0" y="59689"/>
                </a:lnTo>
                <a:lnTo>
                  <a:pt x="0" y="68579"/>
                </a:lnTo>
                <a:lnTo>
                  <a:pt x="93980" y="68579"/>
                </a:lnTo>
                <a:lnTo>
                  <a:pt x="93980" y="59689"/>
                </a:lnTo>
                <a:close/>
              </a:path>
              <a:path w="93979" h="194309">
                <a:moveTo>
                  <a:pt x="67310" y="0"/>
                </a:moveTo>
                <a:lnTo>
                  <a:pt x="52070" y="0"/>
                </a:lnTo>
                <a:lnTo>
                  <a:pt x="49530" y="11429"/>
                </a:lnTo>
                <a:lnTo>
                  <a:pt x="38100" y="59689"/>
                </a:lnTo>
                <a:lnTo>
                  <a:pt x="58420" y="59689"/>
                </a:lnTo>
                <a:lnTo>
                  <a:pt x="65027" y="33714"/>
                </a:lnTo>
                <a:lnTo>
                  <a:pt x="68421" y="18573"/>
                </a:lnTo>
                <a:lnTo>
                  <a:pt x="69671" y="11291"/>
                </a:lnTo>
                <a:lnTo>
                  <a:pt x="69850" y="8889"/>
                </a:lnTo>
                <a:lnTo>
                  <a:pt x="69850" y="3809"/>
                </a:lnTo>
                <a:lnTo>
                  <a:pt x="67310" y="0"/>
                </a:lnTo>
                <a:close/>
              </a:path>
            </a:pathLst>
          </a:custGeom>
          <a:solidFill>
            <a:srgbClr val="000000"/>
          </a:solidFill>
        </p:spPr>
        <p:txBody>
          <a:bodyPr wrap="square" lIns="0" tIns="0" rIns="0" bIns="0" rtlCol="0"/>
          <a:lstStyle/>
          <a:p>
            <a:endParaRPr sz="1632"/>
          </a:p>
        </p:txBody>
      </p:sp>
      <p:sp>
        <p:nvSpPr>
          <p:cNvPr id="79" name="object 79"/>
          <p:cNvSpPr/>
          <p:nvPr/>
        </p:nvSpPr>
        <p:spPr>
          <a:xfrm>
            <a:off x="546643" y="2839937"/>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80" name="object 80"/>
          <p:cNvSpPr/>
          <p:nvPr/>
        </p:nvSpPr>
        <p:spPr>
          <a:xfrm>
            <a:off x="552402" y="2580819"/>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81" name="object 81"/>
          <p:cNvSpPr/>
          <p:nvPr/>
        </p:nvSpPr>
        <p:spPr>
          <a:xfrm>
            <a:off x="546643" y="2575061"/>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82" name="object 82"/>
          <p:cNvSpPr/>
          <p:nvPr/>
        </p:nvSpPr>
        <p:spPr>
          <a:xfrm>
            <a:off x="598467" y="2654523"/>
            <a:ext cx="138196" cy="124377"/>
          </a:xfrm>
          <a:custGeom>
            <a:avLst/>
            <a:gdLst/>
            <a:ahLst/>
            <a:cxnLst/>
            <a:rect l="l" t="t" r="r" b="b"/>
            <a:pathLst>
              <a:path w="152400" h="137160">
                <a:moveTo>
                  <a:pt x="21590" y="99060"/>
                </a:moveTo>
                <a:lnTo>
                  <a:pt x="7620" y="99060"/>
                </a:lnTo>
                <a:lnTo>
                  <a:pt x="0" y="107950"/>
                </a:lnTo>
                <a:lnTo>
                  <a:pt x="29209" y="137160"/>
                </a:lnTo>
                <a:lnTo>
                  <a:pt x="42564" y="133766"/>
                </a:lnTo>
                <a:lnTo>
                  <a:pt x="46344" y="130810"/>
                </a:lnTo>
                <a:lnTo>
                  <a:pt x="20320" y="130810"/>
                </a:lnTo>
                <a:lnTo>
                  <a:pt x="13970" y="127000"/>
                </a:lnTo>
                <a:lnTo>
                  <a:pt x="21590" y="125730"/>
                </a:lnTo>
                <a:lnTo>
                  <a:pt x="29209" y="119380"/>
                </a:lnTo>
                <a:lnTo>
                  <a:pt x="29209" y="102870"/>
                </a:lnTo>
                <a:lnTo>
                  <a:pt x="21590" y="99060"/>
                </a:lnTo>
                <a:close/>
              </a:path>
              <a:path w="152400" h="137160">
                <a:moveTo>
                  <a:pt x="77966" y="114300"/>
                </a:moveTo>
                <a:lnTo>
                  <a:pt x="60959" y="114300"/>
                </a:lnTo>
                <a:lnTo>
                  <a:pt x="65047" y="122693"/>
                </a:lnTo>
                <a:lnTo>
                  <a:pt x="71755" y="130016"/>
                </a:lnTo>
                <a:lnTo>
                  <a:pt x="81319" y="135195"/>
                </a:lnTo>
                <a:lnTo>
                  <a:pt x="93980" y="137160"/>
                </a:lnTo>
                <a:lnTo>
                  <a:pt x="114915" y="131087"/>
                </a:lnTo>
                <a:lnTo>
                  <a:pt x="115216" y="130810"/>
                </a:lnTo>
                <a:lnTo>
                  <a:pt x="93980" y="130810"/>
                </a:lnTo>
                <a:lnTo>
                  <a:pt x="86578" y="129063"/>
                </a:lnTo>
                <a:lnTo>
                  <a:pt x="81438" y="124460"/>
                </a:lnTo>
                <a:lnTo>
                  <a:pt x="78442" y="117951"/>
                </a:lnTo>
                <a:lnTo>
                  <a:pt x="77966" y="114300"/>
                </a:lnTo>
                <a:close/>
              </a:path>
              <a:path w="152400" h="137160">
                <a:moveTo>
                  <a:pt x="78683" y="6350"/>
                </a:moveTo>
                <a:lnTo>
                  <a:pt x="58420" y="6350"/>
                </a:lnTo>
                <a:lnTo>
                  <a:pt x="63678" y="7024"/>
                </a:lnTo>
                <a:lnTo>
                  <a:pt x="69056" y="9842"/>
                </a:lnTo>
                <a:lnTo>
                  <a:pt x="73243" y="15994"/>
                </a:lnTo>
                <a:lnTo>
                  <a:pt x="74930" y="26670"/>
                </a:lnTo>
                <a:lnTo>
                  <a:pt x="73957" y="35659"/>
                </a:lnTo>
                <a:lnTo>
                  <a:pt x="58420" y="99060"/>
                </a:lnTo>
                <a:lnTo>
                  <a:pt x="29209" y="130810"/>
                </a:lnTo>
                <a:lnTo>
                  <a:pt x="46344" y="130810"/>
                </a:lnTo>
                <a:lnTo>
                  <a:pt x="52228" y="126206"/>
                </a:lnTo>
                <a:lnTo>
                  <a:pt x="58320" y="118407"/>
                </a:lnTo>
                <a:lnTo>
                  <a:pt x="60959" y="114300"/>
                </a:lnTo>
                <a:lnTo>
                  <a:pt x="77966" y="114300"/>
                </a:lnTo>
                <a:lnTo>
                  <a:pt x="77469" y="110490"/>
                </a:lnTo>
                <a:lnTo>
                  <a:pt x="77906" y="105608"/>
                </a:lnTo>
                <a:lnTo>
                  <a:pt x="79057" y="100012"/>
                </a:lnTo>
                <a:lnTo>
                  <a:pt x="80684" y="92987"/>
                </a:lnTo>
                <a:lnTo>
                  <a:pt x="82550" y="83820"/>
                </a:lnTo>
                <a:lnTo>
                  <a:pt x="93980" y="43180"/>
                </a:lnTo>
                <a:lnTo>
                  <a:pt x="96043" y="33674"/>
                </a:lnTo>
                <a:lnTo>
                  <a:pt x="100390" y="22860"/>
                </a:lnTo>
                <a:lnTo>
                  <a:pt x="91440" y="22860"/>
                </a:lnTo>
                <a:lnTo>
                  <a:pt x="84316" y="10715"/>
                </a:lnTo>
                <a:lnTo>
                  <a:pt x="78683" y="6350"/>
                </a:lnTo>
                <a:close/>
              </a:path>
              <a:path w="152400" h="137160">
                <a:moveTo>
                  <a:pt x="142240" y="87630"/>
                </a:moveTo>
                <a:lnTo>
                  <a:pt x="137159" y="87630"/>
                </a:lnTo>
                <a:lnTo>
                  <a:pt x="135890" y="88900"/>
                </a:lnTo>
                <a:lnTo>
                  <a:pt x="134619" y="91440"/>
                </a:lnTo>
                <a:lnTo>
                  <a:pt x="125948" y="111521"/>
                </a:lnTo>
                <a:lnTo>
                  <a:pt x="114776" y="123507"/>
                </a:lnTo>
                <a:lnTo>
                  <a:pt x="103366" y="129301"/>
                </a:lnTo>
                <a:lnTo>
                  <a:pt x="93980" y="130810"/>
                </a:lnTo>
                <a:lnTo>
                  <a:pt x="115216" y="130810"/>
                </a:lnTo>
                <a:lnTo>
                  <a:pt x="130016" y="117157"/>
                </a:lnTo>
                <a:lnTo>
                  <a:pt x="139164" y="101798"/>
                </a:lnTo>
                <a:lnTo>
                  <a:pt x="142240" y="91440"/>
                </a:lnTo>
                <a:lnTo>
                  <a:pt x="142240" y="87630"/>
                </a:lnTo>
                <a:close/>
              </a:path>
              <a:path w="152400" h="137160">
                <a:moveTo>
                  <a:pt x="58420" y="0"/>
                </a:moveTo>
                <a:lnTo>
                  <a:pt x="37484" y="6250"/>
                </a:lnTo>
                <a:lnTo>
                  <a:pt x="22383" y="20478"/>
                </a:lnTo>
                <a:lnTo>
                  <a:pt x="13235" y="35897"/>
                </a:lnTo>
                <a:lnTo>
                  <a:pt x="10159" y="45720"/>
                </a:lnTo>
                <a:lnTo>
                  <a:pt x="10159" y="49530"/>
                </a:lnTo>
                <a:lnTo>
                  <a:pt x="15240" y="49530"/>
                </a:lnTo>
                <a:lnTo>
                  <a:pt x="16509" y="48260"/>
                </a:lnTo>
                <a:lnTo>
                  <a:pt x="17779" y="45720"/>
                </a:lnTo>
                <a:lnTo>
                  <a:pt x="26987" y="26173"/>
                </a:lnTo>
                <a:lnTo>
                  <a:pt x="38100" y="14128"/>
                </a:lnTo>
                <a:lnTo>
                  <a:pt x="49212" y="8036"/>
                </a:lnTo>
                <a:lnTo>
                  <a:pt x="58420" y="6350"/>
                </a:lnTo>
                <a:lnTo>
                  <a:pt x="78683" y="6350"/>
                </a:lnTo>
                <a:lnTo>
                  <a:pt x="75406" y="3810"/>
                </a:lnTo>
                <a:lnTo>
                  <a:pt x="66258" y="714"/>
                </a:lnTo>
                <a:lnTo>
                  <a:pt x="58420" y="0"/>
                </a:lnTo>
                <a:close/>
              </a:path>
              <a:path w="152400" h="137160">
                <a:moveTo>
                  <a:pt x="145286" y="6350"/>
                </a:moveTo>
                <a:lnTo>
                  <a:pt x="132080" y="6350"/>
                </a:lnTo>
                <a:lnTo>
                  <a:pt x="138430" y="10160"/>
                </a:lnTo>
                <a:lnTo>
                  <a:pt x="130809" y="11430"/>
                </a:lnTo>
                <a:lnTo>
                  <a:pt x="124459" y="19050"/>
                </a:lnTo>
                <a:lnTo>
                  <a:pt x="124459" y="31750"/>
                </a:lnTo>
                <a:lnTo>
                  <a:pt x="127000" y="38100"/>
                </a:lnTo>
                <a:lnTo>
                  <a:pt x="142240" y="38100"/>
                </a:lnTo>
                <a:lnTo>
                  <a:pt x="152400" y="31750"/>
                </a:lnTo>
                <a:lnTo>
                  <a:pt x="152400" y="19050"/>
                </a:lnTo>
                <a:lnTo>
                  <a:pt x="149443" y="9644"/>
                </a:lnTo>
                <a:lnTo>
                  <a:pt x="145286" y="6350"/>
                </a:lnTo>
                <a:close/>
              </a:path>
              <a:path w="152400" h="137160">
                <a:moveTo>
                  <a:pt x="123190" y="0"/>
                </a:moveTo>
                <a:lnTo>
                  <a:pt x="111799" y="2678"/>
                </a:lnTo>
                <a:lnTo>
                  <a:pt x="102552" y="9048"/>
                </a:lnTo>
                <a:lnTo>
                  <a:pt x="95686" y="16609"/>
                </a:lnTo>
                <a:lnTo>
                  <a:pt x="91440" y="22860"/>
                </a:lnTo>
                <a:lnTo>
                  <a:pt x="100390" y="22860"/>
                </a:lnTo>
                <a:lnTo>
                  <a:pt x="100965" y="21431"/>
                </a:lnTo>
                <a:lnTo>
                  <a:pt x="109696" y="10854"/>
                </a:lnTo>
                <a:lnTo>
                  <a:pt x="123190" y="6350"/>
                </a:lnTo>
                <a:lnTo>
                  <a:pt x="145286" y="6350"/>
                </a:lnTo>
                <a:lnTo>
                  <a:pt x="142081" y="3810"/>
                </a:lnTo>
                <a:lnTo>
                  <a:pt x="132576" y="833"/>
                </a:lnTo>
                <a:lnTo>
                  <a:pt x="123190" y="0"/>
                </a:lnTo>
                <a:close/>
              </a:path>
            </a:pathLst>
          </a:custGeom>
          <a:solidFill>
            <a:srgbClr val="000000"/>
          </a:solidFill>
        </p:spPr>
        <p:txBody>
          <a:bodyPr wrap="square" lIns="0" tIns="0" rIns="0" bIns="0" rtlCol="0"/>
          <a:lstStyle/>
          <a:p>
            <a:endParaRPr sz="1632"/>
          </a:p>
        </p:txBody>
      </p:sp>
      <p:sp>
        <p:nvSpPr>
          <p:cNvPr id="83" name="object 83"/>
          <p:cNvSpPr/>
          <p:nvPr/>
        </p:nvSpPr>
        <p:spPr>
          <a:xfrm>
            <a:off x="753938" y="2839937"/>
            <a:ext cx="38004" cy="0"/>
          </a:xfrm>
          <a:custGeom>
            <a:avLst/>
            <a:gdLst/>
            <a:ahLst/>
            <a:cxnLst/>
            <a:rect l="l" t="t" r="r" b="b"/>
            <a:pathLst>
              <a:path w="41909">
                <a:moveTo>
                  <a:pt x="0" y="0"/>
                </a:moveTo>
                <a:lnTo>
                  <a:pt x="41909" y="0"/>
                </a:lnTo>
              </a:path>
            </a:pathLst>
          </a:custGeom>
          <a:ln w="12700">
            <a:solidFill>
              <a:srgbClr val="000000"/>
            </a:solidFill>
          </a:ln>
        </p:spPr>
        <p:txBody>
          <a:bodyPr wrap="square" lIns="0" tIns="0" rIns="0" bIns="0" rtlCol="0"/>
          <a:lstStyle/>
          <a:p>
            <a:endParaRPr sz="1632"/>
          </a:p>
        </p:txBody>
      </p:sp>
      <p:sp>
        <p:nvSpPr>
          <p:cNvPr id="84" name="object 84"/>
          <p:cNvSpPr/>
          <p:nvPr/>
        </p:nvSpPr>
        <p:spPr>
          <a:xfrm>
            <a:off x="786759" y="2580819"/>
            <a:ext cx="0" cy="253360"/>
          </a:xfrm>
          <a:custGeom>
            <a:avLst/>
            <a:gdLst/>
            <a:ahLst/>
            <a:cxnLst/>
            <a:rect l="l" t="t" r="r" b="b"/>
            <a:pathLst>
              <a:path h="279400">
                <a:moveTo>
                  <a:pt x="0" y="0"/>
                </a:moveTo>
                <a:lnTo>
                  <a:pt x="0" y="279400"/>
                </a:lnTo>
              </a:path>
            </a:pathLst>
          </a:custGeom>
          <a:ln w="11429">
            <a:solidFill>
              <a:srgbClr val="000000"/>
            </a:solidFill>
          </a:ln>
        </p:spPr>
        <p:txBody>
          <a:bodyPr wrap="square" lIns="0" tIns="0" rIns="0" bIns="0" rtlCol="0"/>
          <a:lstStyle/>
          <a:p>
            <a:endParaRPr sz="1632"/>
          </a:p>
        </p:txBody>
      </p:sp>
      <p:sp>
        <p:nvSpPr>
          <p:cNvPr id="85" name="object 85"/>
          <p:cNvSpPr/>
          <p:nvPr/>
        </p:nvSpPr>
        <p:spPr>
          <a:xfrm>
            <a:off x="753938" y="2575061"/>
            <a:ext cx="38004" cy="0"/>
          </a:xfrm>
          <a:custGeom>
            <a:avLst/>
            <a:gdLst/>
            <a:ahLst/>
            <a:cxnLst/>
            <a:rect l="l" t="t" r="r" b="b"/>
            <a:pathLst>
              <a:path w="41909">
                <a:moveTo>
                  <a:pt x="0" y="0"/>
                </a:moveTo>
                <a:lnTo>
                  <a:pt x="41909" y="0"/>
                </a:lnTo>
              </a:path>
            </a:pathLst>
          </a:custGeom>
          <a:ln w="12700">
            <a:solidFill>
              <a:srgbClr val="000000"/>
            </a:solidFill>
          </a:ln>
        </p:spPr>
        <p:txBody>
          <a:bodyPr wrap="square" lIns="0" tIns="0" rIns="0" bIns="0" rtlCol="0"/>
          <a:lstStyle/>
          <a:p>
            <a:endParaRPr sz="1632"/>
          </a:p>
        </p:txBody>
      </p:sp>
      <p:sp>
        <p:nvSpPr>
          <p:cNvPr id="86" name="object 86"/>
          <p:cNvSpPr/>
          <p:nvPr/>
        </p:nvSpPr>
        <p:spPr>
          <a:xfrm>
            <a:off x="832250" y="2697134"/>
            <a:ext cx="65643" cy="123225"/>
          </a:xfrm>
          <a:custGeom>
            <a:avLst/>
            <a:gdLst/>
            <a:ahLst/>
            <a:cxnLst/>
            <a:rect l="l" t="t" r="r" b="b"/>
            <a:pathLst>
              <a:path w="72390" h="135889">
                <a:moveTo>
                  <a:pt x="43180" y="49529"/>
                </a:moveTo>
                <a:lnTo>
                  <a:pt x="26670" y="49529"/>
                </a:lnTo>
                <a:lnTo>
                  <a:pt x="13970" y="99059"/>
                </a:lnTo>
                <a:lnTo>
                  <a:pt x="11430" y="111759"/>
                </a:lnTo>
                <a:lnTo>
                  <a:pt x="11430" y="115569"/>
                </a:lnTo>
                <a:lnTo>
                  <a:pt x="13196" y="124102"/>
                </a:lnTo>
                <a:lnTo>
                  <a:pt x="17938" y="130492"/>
                </a:lnTo>
                <a:lnTo>
                  <a:pt x="24824" y="134500"/>
                </a:lnTo>
                <a:lnTo>
                  <a:pt x="33020" y="135889"/>
                </a:lnTo>
                <a:lnTo>
                  <a:pt x="49152" y="131266"/>
                </a:lnTo>
                <a:lnTo>
                  <a:pt x="51128" y="129539"/>
                </a:lnTo>
                <a:lnTo>
                  <a:pt x="30480" y="129539"/>
                </a:lnTo>
                <a:lnTo>
                  <a:pt x="26670" y="127000"/>
                </a:lnTo>
                <a:lnTo>
                  <a:pt x="26670" y="116839"/>
                </a:lnTo>
                <a:lnTo>
                  <a:pt x="27940" y="111759"/>
                </a:lnTo>
                <a:lnTo>
                  <a:pt x="27940" y="110489"/>
                </a:lnTo>
                <a:lnTo>
                  <a:pt x="43180" y="49529"/>
                </a:lnTo>
                <a:close/>
              </a:path>
              <a:path w="72390" h="135889">
                <a:moveTo>
                  <a:pt x="71120" y="100329"/>
                </a:moveTo>
                <a:lnTo>
                  <a:pt x="64770" y="100329"/>
                </a:lnTo>
                <a:lnTo>
                  <a:pt x="64770" y="101600"/>
                </a:lnTo>
                <a:lnTo>
                  <a:pt x="62230" y="104139"/>
                </a:lnTo>
                <a:lnTo>
                  <a:pt x="57507" y="113466"/>
                </a:lnTo>
                <a:lnTo>
                  <a:pt x="51117" y="121602"/>
                </a:lnTo>
                <a:lnTo>
                  <a:pt x="43299" y="127357"/>
                </a:lnTo>
                <a:lnTo>
                  <a:pt x="34290" y="129539"/>
                </a:lnTo>
                <a:lnTo>
                  <a:pt x="51128" y="129539"/>
                </a:lnTo>
                <a:lnTo>
                  <a:pt x="61118" y="120808"/>
                </a:lnTo>
                <a:lnTo>
                  <a:pt x="68560" y="109636"/>
                </a:lnTo>
                <a:lnTo>
                  <a:pt x="71120" y="102869"/>
                </a:lnTo>
                <a:lnTo>
                  <a:pt x="71120" y="100329"/>
                </a:lnTo>
                <a:close/>
              </a:path>
              <a:path w="72390" h="135889">
                <a:moveTo>
                  <a:pt x="72390" y="41909"/>
                </a:moveTo>
                <a:lnTo>
                  <a:pt x="0" y="41909"/>
                </a:lnTo>
                <a:lnTo>
                  <a:pt x="0" y="49529"/>
                </a:lnTo>
                <a:lnTo>
                  <a:pt x="72390" y="49529"/>
                </a:lnTo>
                <a:lnTo>
                  <a:pt x="72390" y="41909"/>
                </a:lnTo>
                <a:close/>
              </a:path>
              <a:path w="72390" h="135889">
                <a:moveTo>
                  <a:pt x="52070" y="0"/>
                </a:moveTo>
                <a:lnTo>
                  <a:pt x="40640" y="0"/>
                </a:lnTo>
                <a:lnTo>
                  <a:pt x="38100" y="3809"/>
                </a:lnTo>
                <a:lnTo>
                  <a:pt x="36830" y="8889"/>
                </a:lnTo>
                <a:lnTo>
                  <a:pt x="36333" y="11370"/>
                </a:lnTo>
                <a:lnTo>
                  <a:pt x="33436" y="21570"/>
                </a:lnTo>
                <a:lnTo>
                  <a:pt x="27940" y="41909"/>
                </a:lnTo>
                <a:lnTo>
                  <a:pt x="45720" y="41909"/>
                </a:lnTo>
                <a:lnTo>
                  <a:pt x="53340" y="8889"/>
                </a:lnTo>
                <a:lnTo>
                  <a:pt x="54609" y="7619"/>
                </a:lnTo>
                <a:lnTo>
                  <a:pt x="54609" y="2539"/>
                </a:lnTo>
                <a:lnTo>
                  <a:pt x="52070" y="0"/>
                </a:lnTo>
                <a:close/>
              </a:path>
            </a:pathLst>
          </a:custGeom>
          <a:solidFill>
            <a:srgbClr val="000000"/>
          </a:solidFill>
        </p:spPr>
        <p:txBody>
          <a:bodyPr wrap="square" lIns="0" tIns="0" rIns="0" bIns="0" rtlCol="0"/>
          <a:lstStyle/>
          <a:p>
            <a:endParaRPr sz="1632"/>
          </a:p>
        </p:txBody>
      </p:sp>
      <p:sp>
        <p:nvSpPr>
          <p:cNvPr id="87" name="object 87"/>
          <p:cNvSpPr/>
          <p:nvPr/>
        </p:nvSpPr>
        <p:spPr>
          <a:xfrm>
            <a:off x="991751" y="2774294"/>
            <a:ext cx="0" cy="66795"/>
          </a:xfrm>
          <a:custGeom>
            <a:avLst/>
            <a:gdLst/>
            <a:ahLst/>
            <a:cxnLst/>
            <a:rect l="l" t="t" r="r" b="b"/>
            <a:pathLst>
              <a:path h="73660">
                <a:moveTo>
                  <a:pt x="0" y="0"/>
                </a:moveTo>
                <a:lnTo>
                  <a:pt x="0" y="73660"/>
                </a:lnTo>
              </a:path>
            </a:pathLst>
          </a:custGeom>
          <a:ln w="11429">
            <a:solidFill>
              <a:srgbClr val="000000"/>
            </a:solidFill>
          </a:ln>
        </p:spPr>
        <p:txBody>
          <a:bodyPr wrap="square" lIns="0" tIns="0" rIns="0" bIns="0" rtlCol="0"/>
          <a:lstStyle/>
          <a:p>
            <a:endParaRPr sz="1632"/>
          </a:p>
        </p:txBody>
      </p:sp>
      <p:sp>
        <p:nvSpPr>
          <p:cNvPr id="88" name="object 88"/>
          <p:cNvSpPr/>
          <p:nvPr/>
        </p:nvSpPr>
        <p:spPr>
          <a:xfrm>
            <a:off x="920925" y="2769687"/>
            <a:ext cx="142803" cy="0"/>
          </a:xfrm>
          <a:custGeom>
            <a:avLst/>
            <a:gdLst/>
            <a:ahLst/>
            <a:cxnLst/>
            <a:rect l="l" t="t" r="r" b="b"/>
            <a:pathLst>
              <a:path w="157480">
                <a:moveTo>
                  <a:pt x="0" y="0"/>
                </a:moveTo>
                <a:lnTo>
                  <a:pt x="157480" y="0"/>
                </a:lnTo>
              </a:path>
            </a:pathLst>
          </a:custGeom>
          <a:ln w="10160">
            <a:solidFill>
              <a:srgbClr val="000000"/>
            </a:solidFill>
          </a:ln>
        </p:spPr>
        <p:txBody>
          <a:bodyPr wrap="square" lIns="0" tIns="0" rIns="0" bIns="0" rtlCol="0"/>
          <a:lstStyle/>
          <a:p>
            <a:endParaRPr sz="1632"/>
          </a:p>
        </p:txBody>
      </p:sp>
      <p:sp>
        <p:nvSpPr>
          <p:cNvPr id="89" name="object 89"/>
          <p:cNvSpPr/>
          <p:nvPr/>
        </p:nvSpPr>
        <p:spPr>
          <a:xfrm>
            <a:off x="991751" y="2698285"/>
            <a:ext cx="0" cy="66795"/>
          </a:xfrm>
          <a:custGeom>
            <a:avLst/>
            <a:gdLst/>
            <a:ahLst/>
            <a:cxnLst/>
            <a:rect l="l" t="t" r="r" b="b"/>
            <a:pathLst>
              <a:path h="73660">
                <a:moveTo>
                  <a:pt x="0" y="0"/>
                </a:moveTo>
                <a:lnTo>
                  <a:pt x="0" y="73660"/>
                </a:lnTo>
              </a:path>
            </a:pathLst>
          </a:custGeom>
          <a:ln w="11429">
            <a:solidFill>
              <a:srgbClr val="000000"/>
            </a:solidFill>
          </a:ln>
        </p:spPr>
        <p:txBody>
          <a:bodyPr wrap="square" lIns="0" tIns="0" rIns="0" bIns="0" rtlCol="0"/>
          <a:lstStyle/>
          <a:p>
            <a:endParaRPr sz="1632"/>
          </a:p>
        </p:txBody>
      </p:sp>
      <p:sp>
        <p:nvSpPr>
          <p:cNvPr id="90" name="object 90"/>
          <p:cNvSpPr/>
          <p:nvPr/>
        </p:nvSpPr>
        <p:spPr>
          <a:xfrm>
            <a:off x="1086761" y="2679860"/>
            <a:ext cx="157774" cy="138196"/>
          </a:xfrm>
          <a:custGeom>
            <a:avLst/>
            <a:gdLst/>
            <a:ahLst/>
            <a:cxnLst/>
            <a:rect l="l" t="t" r="r" b="b"/>
            <a:pathLst>
              <a:path w="173990" h="152400">
                <a:moveTo>
                  <a:pt x="91439" y="0"/>
                </a:moveTo>
                <a:lnTo>
                  <a:pt x="82550" y="0"/>
                </a:lnTo>
                <a:lnTo>
                  <a:pt x="80009" y="3809"/>
                </a:lnTo>
                <a:lnTo>
                  <a:pt x="1269" y="147319"/>
                </a:lnTo>
                <a:lnTo>
                  <a:pt x="0" y="149859"/>
                </a:lnTo>
                <a:lnTo>
                  <a:pt x="0" y="152400"/>
                </a:lnTo>
                <a:lnTo>
                  <a:pt x="173989" y="152400"/>
                </a:lnTo>
                <a:lnTo>
                  <a:pt x="173989" y="149859"/>
                </a:lnTo>
                <a:lnTo>
                  <a:pt x="172719" y="147319"/>
                </a:lnTo>
                <a:lnTo>
                  <a:pt x="165689" y="134619"/>
                </a:lnTo>
                <a:lnTo>
                  <a:pt x="17779" y="134619"/>
                </a:lnTo>
                <a:lnTo>
                  <a:pt x="80009" y="20319"/>
                </a:lnTo>
                <a:lnTo>
                  <a:pt x="102416" y="20319"/>
                </a:lnTo>
                <a:lnTo>
                  <a:pt x="93979" y="5079"/>
                </a:lnTo>
                <a:lnTo>
                  <a:pt x="91439" y="0"/>
                </a:lnTo>
                <a:close/>
              </a:path>
              <a:path w="173990" h="152400">
                <a:moveTo>
                  <a:pt x="102416" y="20319"/>
                </a:moveTo>
                <a:lnTo>
                  <a:pt x="80009" y="20319"/>
                </a:lnTo>
                <a:lnTo>
                  <a:pt x="142239" y="134619"/>
                </a:lnTo>
                <a:lnTo>
                  <a:pt x="165689" y="134619"/>
                </a:lnTo>
                <a:lnTo>
                  <a:pt x="102416" y="20319"/>
                </a:lnTo>
                <a:close/>
              </a:path>
            </a:pathLst>
          </a:custGeom>
          <a:solidFill>
            <a:srgbClr val="000000"/>
          </a:solidFill>
        </p:spPr>
        <p:txBody>
          <a:bodyPr wrap="square" lIns="0" tIns="0" rIns="0" bIns="0" rtlCol="0"/>
          <a:lstStyle/>
          <a:p>
            <a:endParaRPr sz="1632"/>
          </a:p>
        </p:txBody>
      </p:sp>
      <p:sp>
        <p:nvSpPr>
          <p:cNvPr id="91" name="object 91"/>
          <p:cNvSpPr/>
          <p:nvPr/>
        </p:nvSpPr>
        <p:spPr>
          <a:xfrm>
            <a:off x="1264114" y="2697134"/>
            <a:ext cx="65643" cy="123225"/>
          </a:xfrm>
          <a:custGeom>
            <a:avLst/>
            <a:gdLst/>
            <a:ahLst/>
            <a:cxnLst/>
            <a:rect l="l" t="t" r="r" b="b"/>
            <a:pathLst>
              <a:path w="72390" h="135889">
                <a:moveTo>
                  <a:pt x="43180" y="49529"/>
                </a:moveTo>
                <a:lnTo>
                  <a:pt x="26670" y="49529"/>
                </a:lnTo>
                <a:lnTo>
                  <a:pt x="12700" y="99059"/>
                </a:lnTo>
                <a:lnTo>
                  <a:pt x="12700" y="105409"/>
                </a:lnTo>
                <a:lnTo>
                  <a:pt x="10159" y="111759"/>
                </a:lnTo>
                <a:lnTo>
                  <a:pt x="10159" y="115569"/>
                </a:lnTo>
                <a:lnTo>
                  <a:pt x="12124" y="124102"/>
                </a:lnTo>
                <a:lnTo>
                  <a:pt x="17303" y="130492"/>
                </a:lnTo>
                <a:lnTo>
                  <a:pt x="24626" y="134500"/>
                </a:lnTo>
                <a:lnTo>
                  <a:pt x="33020" y="135889"/>
                </a:lnTo>
                <a:lnTo>
                  <a:pt x="49152" y="131266"/>
                </a:lnTo>
                <a:lnTo>
                  <a:pt x="51128" y="129539"/>
                </a:lnTo>
                <a:lnTo>
                  <a:pt x="29209" y="129539"/>
                </a:lnTo>
                <a:lnTo>
                  <a:pt x="26670" y="127000"/>
                </a:lnTo>
                <a:lnTo>
                  <a:pt x="26670" y="111759"/>
                </a:lnTo>
                <a:lnTo>
                  <a:pt x="27940" y="110489"/>
                </a:lnTo>
                <a:lnTo>
                  <a:pt x="43180" y="49529"/>
                </a:lnTo>
                <a:close/>
              </a:path>
              <a:path w="72390" h="135889">
                <a:moveTo>
                  <a:pt x="71120" y="100329"/>
                </a:moveTo>
                <a:lnTo>
                  <a:pt x="64770" y="100329"/>
                </a:lnTo>
                <a:lnTo>
                  <a:pt x="64770" y="101600"/>
                </a:lnTo>
                <a:lnTo>
                  <a:pt x="62230" y="104139"/>
                </a:lnTo>
                <a:lnTo>
                  <a:pt x="56792" y="113466"/>
                </a:lnTo>
                <a:lnTo>
                  <a:pt x="50165" y="121602"/>
                </a:lnTo>
                <a:lnTo>
                  <a:pt x="42584" y="127357"/>
                </a:lnTo>
                <a:lnTo>
                  <a:pt x="34290" y="129539"/>
                </a:lnTo>
                <a:lnTo>
                  <a:pt x="51128" y="129539"/>
                </a:lnTo>
                <a:lnTo>
                  <a:pt x="61118" y="120808"/>
                </a:lnTo>
                <a:lnTo>
                  <a:pt x="68560" y="109636"/>
                </a:lnTo>
                <a:lnTo>
                  <a:pt x="71120" y="102869"/>
                </a:lnTo>
                <a:lnTo>
                  <a:pt x="71120" y="100329"/>
                </a:lnTo>
                <a:close/>
              </a:path>
              <a:path w="72390" h="135889">
                <a:moveTo>
                  <a:pt x="72390" y="41909"/>
                </a:moveTo>
                <a:lnTo>
                  <a:pt x="0" y="41909"/>
                </a:lnTo>
                <a:lnTo>
                  <a:pt x="0" y="49529"/>
                </a:lnTo>
                <a:lnTo>
                  <a:pt x="72390" y="49529"/>
                </a:lnTo>
                <a:lnTo>
                  <a:pt x="72390" y="41909"/>
                </a:lnTo>
                <a:close/>
              </a:path>
              <a:path w="72390" h="135889">
                <a:moveTo>
                  <a:pt x="50800" y="0"/>
                </a:moveTo>
                <a:lnTo>
                  <a:pt x="40640" y="0"/>
                </a:lnTo>
                <a:lnTo>
                  <a:pt x="38100" y="3809"/>
                </a:lnTo>
                <a:lnTo>
                  <a:pt x="36830" y="8889"/>
                </a:lnTo>
                <a:lnTo>
                  <a:pt x="35798" y="11370"/>
                </a:lnTo>
                <a:lnTo>
                  <a:pt x="35242" y="13493"/>
                </a:lnTo>
                <a:lnTo>
                  <a:pt x="33258" y="21570"/>
                </a:lnTo>
                <a:lnTo>
                  <a:pt x="27940" y="41909"/>
                </a:lnTo>
                <a:lnTo>
                  <a:pt x="45720" y="41909"/>
                </a:lnTo>
                <a:lnTo>
                  <a:pt x="53340" y="8889"/>
                </a:lnTo>
                <a:lnTo>
                  <a:pt x="53340" y="2539"/>
                </a:lnTo>
                <a:lnTo>
                  <a:pt x="50800" y="0"/>
                </a:lnTo>
                <a:close/>
              </a:path>
            </a:pathLst>
          </a:custGeom>
          <a:solidFill>
            <a:srgbClr val="000000"/>
          </a:solidFill>
        </p:spPr>
        <p:txBody>
          <a:bodyPr wrap="square" lIns="0" tIns="0" rIns="0" bIns="0" rtlCol="0"/>
          <a:lstStyle/>
          <a:p>
            <a:endParaRPr sz="1632"/>
          </a:p>
        </p:txBody>
      </p:sp>
      <p:sp>
        <p:nvSpPr>
          <p:cNvPr id="92" name="object 92"/>
          <p:cNvSpPr/>
          <p:nvPr/>
        </p:nvSpPr>
        <p:spPr>
          <a:xfrm>
            <a:off x="1444920" y="2643006"/>
            <a:ext cx="184262" cy="118619"/>
          </a:xfrm>
          <a:custGeom>
            <a:avLst/>
            <a:gdLst/>
            <a:ahLst/>
            <a:cxnLst/>
            <a:rect l="l" t="t" r="r" b="b"/>
            <a:pathLst>
              <a:path w="203200" h="130810">
                <a:moveTo>
                  <a:pt x="97961" y="17780"/>
                </a:moveTo>
                <a:lnTo>
                  <a:pt x="52069" y="17780"/>
                </a:lnTo>
                <a:lnTo>
                  <a:pt x="64432" y="19327"/>
                </a:lnTo>
                <a:lnTo>
                  <a:pt x="76676" y="23495"/>
                </a:lnTo>
                <a:lnTo>
                  <a:pt x="88681" y="29567"/>
                </a:lnTo>
                <a:lnTo>
                  <a:pt x="100330" y="36830"/>
                </a:lnTo>
                <a:lnTo>
                  <a:pt x="112752" y="45223"/>
                </a:lnTo>
                <a:lnTo>
                  <a:pt x="125412" y="52546"/>
                </a:lnTo>
                <a:lnTo>
                  <a:pt x="138549" y="57725"/>
                </a:lnTo>
                <a:lnTo>
                  <a:pt x="152400" y="59690"/>
                </a:lnTo>
                <a:lnTo>
                  <a:pt x="172660" y="55880"/>
                </a:lnTo>
                <a:lnTo>
                  <a:pt x="188753" y="45402"/>
                </a:lnTo>
                <a:lnTo>
                  <a:pt x="190255" y="43180"/>
                </a:lnTo>
                <a:lnTo>
                  <a:pt x="152400" y="43180"/>
                </a:lnTo>
                <a:lnTo>
                  <a:pt x="139501" y="41413"/>
                </a:lnTo>
                <a:lnTo>
                  <a:pt x="127317" y="36671"/>
                </a:lnTo>
                <a:lnTo>
                  <a:pt x="115609" y="29785"/>
                </a:lnTo>
                <a:lnTo>
                  <a:pt x="104139" y="21590"/>
                </a:lnTo>
                <a:lnTo>
                  <a:pt x="97961" y="17780"/>
                </a:lnTo>
                <a:close/>
              </a:path>
              <a:path w="203200" h="130810">
                <a:moveTo>
                  <a:pt x="52069" y="0"/>
                </a:moveTo>
                <a:lnTo>
                  <a:pt x="31611" y="3829"/>
                </a:lnTo>
                <a:lnTo>
                  <a:pt x="15081" y="14446"/>
                </a:lnTo>
                <a:lnTo>
                  <a:pt x="4028" y="30539"/>
                </a:lnTo>
                <a:lnTo>
                  <a:pt x="0" y="50800"/>
                </a:lnTo>
                <a:lnTo>
                  <a:pt x="0" y="55880"/>
                </a:lnTo>
                <a:lnTo>
                  <a:pt x="2539" y="58420"/>
                </a:lnTo>
                <a:lnTo>
                  <a:pt x="7619" y="58420"/>
                </a:lnTo>
                <a:lnTo>
                  <a:pt x="8889" y="53340"/>
                </a:lnTo>
                <a:lnTo>
                  <a:pt x="8889" y="52070"/>
                </a:lnTo>
                <a:lnTo>
                  <a:pt x="14386" y="35996"/>
                </a:lnTo>
                <a:lnTo>
                  <a:pt x="25241" y="25400"/>
                </a:lnTo>
                <a:lnTo>
                  <a:pt x="38715" y="19565"/>
                </a:lnTo>
                <a:lnTo>
                  <a:pt x="52069" y="17780"/>
                </a:lnTo>
                <a:lnTo>
                  <a:pt x="97961" y="17780"/>
                </a:lnTo>
                <a:lnTo>
                  <a:pt x="91717" y="13930"/>
                </a:lnTo>
                <a:lnTo>
                  <a:pt x="79057" y="6985"/>
                </a:lnTo>
                <a:lnTo>
                  <a:pt x="65920" y="1944"/>
                </a:lnTo>
                <a:lnTo>
                  <a:pt x="52069" y="0"/>
                </a:lnTo>
                <a:close/>
              </a:path>
              <a:path w="203200" h="130810">
                <a:moveTo>
                  <a:pt x="201930" y="0"/>
                </a:moveTo>
                <a:lnTo>
                  <a:pt x="198119" y="0"/>
                </a:lnTo>
                <a:lnTo>
                  <a:pt x="195580" y="2540"/>
                </a:lnTo>
                <a:lnTo>
                  <a:pt x="195580" y="8890"/>
                </a:lnTo>
                <a:lnTo>
                  <a:pt x="191154" y="22820"/>
                </a:lnTo>
                <a:lnTo>
                  <a:pt x="181133" y="33655"/>
                </a:lnTo>
                <a:lnTo>
                  <a:pt x="167540" y="40679"/>
                </a:lnTo>
                <a:lnTo>
                  <a:pt x="152400" y="43180"/>
                </a:lnTo>
                <a:lnTo>
                  <a:pt x="190255" y="43180"/>
                </a:lnTo>
                <a:lnTo>
                  <a:pt x="199303" y="29785"/>
                </a:lnTo>
                <a:lnTo>
                  <a:pt x="199393" y="29567"/>
                </a:lnTo>
                <a:lnTo>
                  <a:pt x="203200" y="10160"/>
                </a:lnTo>
                <a:lnTo>
                  <a:pt x="203200" y="3810"/>
                </a:lnTo>
                <a:lnTo>
                  <a:pt x="201930" y="0"/>
                </a:lnTo>
                <a:close/>
              </a:path>
              <a:path w="203200" h="130810">
                <a:moveTo>
                  <a:pt x="52069" y="71120"/>
                </a:moveTo>
                <a:lnTo>
                  <a:pt x="31611" y="75108"/>
                </a:lnTo>
                <a:lnTo>
                  <a:pt x="15081" y="85883"/>
                </a:lnTo>
                <a:lnTo>
                  <a:pt x="4028" y="101659"/>
                </a:lnTo>
                <a:lnTo>
                  <a:pt x="0" y="120650"/>
                </a:lnTo>
                <a:lnTo>
                  <a:pt x="0" y="128270"/>
                </a:lnTo>
                <a:lnTo>
                  <a:pt x="2539" y="130810"/>
                </a:lnTo>
                <a:lnTo>
                  <a:pt x="7619" y="130810"/>
                </a:lnTo>
                <a:lnTo>
                  <a:pt x="8889" y="124460"/>
                </a:lnTo>
                <a:lnTo>
                  <a:pt x="8889" y="123190"/>
                </a:lnTo>
                <a:lnTo>
                  <a:pt x="14386" y="107116"/>
                </a:lnTo>
                <a:lnTo>
                  <a:pt x="25241" y="96520"/>
                </a:lnTo>
                <a:lnTo>
                  <a:pt x="38715" y="90685"/>
                </a:lnTo>
                <a:lnTo>
                  <a:pt x="52069" y="88900"/>
                </a:lnTo>
                <a:lnTo>
                  <a:pt x="96622" y="88900"/>
                </a:lnTo>
                <a:lnTo>
                  <a:pt x="91717" y="85586"/>
                </a:lnTo>
                <a:lnTo>
                  <a:pt x="79057" y="78263"/>
                </a:lnTo>
                <a:lnTo>
                  <a:pt x="65920" y="73084"/>
                </a:lnTo>
                <a:lnTo>
                  <a:pt x="52069" y="71120"/>
                </a:lnTo>
                <a:close/>
              </a:path>
              <a:path w="203200" h="130810">
                <a:moveTo>
                  <a:pt x="96622" y="88900"/>
                </a:moveTo>
                <a:lnTo>
                  <a:pt x="52069" y="88900"/>
                </a:lnTo>
                <a:lnTo>
                  <a:pt x="64432" y="90467"/>
                </a:lnTo>
                <a:lnTo>
                  <a:pt x="76676" y="94773"/>
                </a:lnTo>
                <a:lnTo>
                  <a:pt x="88710" y="101242"/>
                </a:lnTo>
                <a:lnTo>
                  <a:pt x="100330" y="109220"/>
                </a:lnTo>
                <a:lnTo>
                  <a:pt x="112752" y="116879"/>
                </a:lnTo>
                <a:lnTo>
                  <a:pt x="125412" y="123825"/>
                </a:lnTo>
                <a:lnTo>
                  <a:pt x="138549" y="128865"/>
                </a:lnTo>
                <a:lnTo>
                  <a:pt x="152400" y="130810"/>
                </a:lnTo>
                <a:lnTo>
                  <a:pt x="172660" y="126821"/>
                </a:lnTo>
                <a:lnTo>
                  <a:pt x="188753" y="116046"/>
                </a:lnTo>
                <a:lnTo>
                  <a:pt x="190783" y="113030"/>
                </a:lnTo>
                <a:lnTo>
                  <a:pt x="152400" y="113030"/>
                </a:lnTo>
                <a:lnTo>
                  <a:pt x="139501" y="111482"/>
                </a:lnTo>
                <a:lnTo>
                  <a:pt x="127317" y="107315"/>
                </a:lnTo>
                <a:lnTo>
                  <a:pt x="115578" y="101222"/>
                </a:lnTo>
                <a:lnTo>
                  <a:pt x="104139" y="93980"/>
                </a:lnTo>
                <a:lnTo>
                  <a:pt x="96622" y="88900"/>
                </a:lnTo>
                <a:close/>
              </a:path>
              <a:path w="203200" h="130810">
                <a:moveTo>
                  <a:pt x="203200" y="72390"/>
                </a:moveTo>
                <a:lnTo>
                  <a:pt x="198119" y="72390"/>
                </a:lnTo>
                <a:lnTo>
                  <a:pt x="195580" y="73660"/>
                </a:lnTo>
                <a:lnTo>
                  <a:pt x="195580" y="80010"/>
                </a:lnTo>
                <a:lnTo>
                  <a:pt x="191154" y="94277"/>
                </a:lnTo>
                <a:lnTo>
                  <a:pt x="181133" y="104616"/>
                </a:lnTo>
                <a:lnTo>
                  <a:pt x="167540" y="110906"/>
                </a:lnTo>
                <a:lnTo>
                  <a:pt x="152400" y="113030"/>
                </a:lnTo>
                <a:lnTo>
                  <a:pt x="190783" y="113030"/>
                </a:lnTo>
                <a:lnTo>
                  <a:pt x="199370" y="100270"/>
                </a:lnTo>
                <a:lnTo>
                  <a:pt x="203200" y="81280"/>
                </a:lnTo>
                <a:lnTo>
                  <a:pt x="203200" y="72390"/>
                </a:lnTo>
                <a:close/>
              </a:path>
            </a:pathLst>
          </a:custGeom>
          <a:solidFill>
            <a:srgbClr val="000000"/>
          </a:solidFill>
        </p:spPr>
        <p:txBody>
          <a:bodyPr wrap="square" lIns="0" tIns="0" rIns="0" bIns="0" rtlCol="0"/>
          <a:lstStyle/>
          <a:p>
            <a:endParaRPr sz="1632"/>
          </a:p>
        </p:txBody>
      </p:sp>
      <p:sp>
        <p:nvSpPr>
          <p:cNvPr id="93" name="object 93"/>
          <p:cNvSpPr/>
          <p:nvPr/>
        </p:nvSpPr>
        <p:spPr>
          <a:xfrm>
            <a:off x="1752406" y="2839937"/>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94" name="object 94"/>
          <p:cNvSpPr/>
          <p:nvPr/>
        </p:nvSpPr>
        <p:spPr>
          <a:xfrm>
            <a:off x="1758165" y="2580819"/>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95" name="object 95"/>
          <p:cNvSpPr/>
          <p:nvPr/>
        </p:nvSpPr>
        <p:spPr>
          <a:xfrm>
            <a:off x="1752406" y="2575061"/>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96" name="object 96"/>
          <p:cNvSpPr/>
          <p:nvPr/>
        </p:nvSpPr>
        <p:spPr>
          <a:xfrm>
            <a:off x="1804231" y="2654523"/>
            <a:ext cx="138196" cy="124377"/>
          </a:xfrm>
          <a:custGeom>
            <a:avLst/>
            <a:gdLst/>
            <a:ahLst/>
            <a:cxnLst/>
            <a:rect l="l" t="t" r="r" b="b"/>
            <a:pathLst>
              <a:path w="152400" h="137160">
                <a:moveTo>
                  <a:pt x="21590" y="99060"/>
                </a:moveTo>
                <a:lnTo>
                  <a:pt x="8890" y="99060"/>
                </a:lnTo>
                <a:lnTo>
                  <a:pt x="0" y="107950"/>
                </a:lnTo>
                <a:lnTo>
                  <a:pt x="29210" y="137160"/>
                </a:lnTo>
                <a:lnTo>
                  <a:pt x="42564" y="133766"/>
                </a:lnTo>
                <a:lnTo>
                  <a:pt x="46344" y="130810"/>
                </a:lnTo>
                <a:lnTo>
                  <a:pt x="20320" y="130810"/>
                </a:lnTo>
                <a:lnTo>
                  <a:pt x="13970" y="127000"/>
                </a:lnTo>
                <a:lnTo>
                  <a:pt x="21590" y="125730"/>
                </a:lnTo>
                <a:lnTo>
                  <a:pt x="27940" y="119380"/>
                </a:lnTo>
                <a:lnTo>
                  <a:pt x="27940" y="102870"/>
                </a:lnTo>
                <a:lnTo>
                  <a:pt x="21590" y="99060"/>
                </a:lnTo>
                <a:close/>
              </a:path>
              <a:path w="152400" h="137160">
                <a:moveTo>
                  <a:pt x="79145" y="114300"/>
                </a:moveTo>
                <a:lnTo>
                  <a:pt x="60960" y="114300"/>
                </a:lnTo>
                <a:lnTo>
                  <a:pt x="65226" y="122693"/>
                </a:lnTo>
                <a:lnTo>
                  <a:pt x="72231" y="130016"/>
                </a:lnTo>
                <a:lnTo>
                  <a:pt x="81855" y="135195"/>
                </a:lnTo>
                <a:lnTo>
                  <a:pt x="93980" y="137160"/>
                </a:lnTo>
                <a:lnTo>
                  <a:pt x="115113" y="131087"/>
                </a:lnTo>
                <a:lnTo>
                  <a:pt x="115423" y="130810"/>
                </a:lnTo>
                <a:lnTo>
                  <a:pt x="95250" y="130810"/>
                </a:lnTo>
                <a:lnTo>
                  <a:pt x="87312" y="129063"/>
                </a:lnTo>
                <a:lnTo>
                  <a:pt x="82232" y="124460"/>
                </a:lnTo>
                <a:lnTo>
                  <a:pt x="79533" y="117951"/>
                </a:lnTo>
                <a:lnTo>
                  <a:pt x="79145" y="114300"/>
                </a:lnTo>
                <a:close/>
              </a:path>
              <a:path w="152400" h="137160">
                <a:moveTo>
                  <a:pt x="78683" y="6350"/>
                </a:moveTo>
                <a:lnTo>
                  <a:pt x="58420" y="6350"/>
                </a:lnTo>
                <a:lnTo>
                  <a:pt x="63678" y="7024"/>
                </a:lnTo>
                <a:lnTo>
                  <a:pt x="69056" y="9842"/>
                </a:lnTo>
                <a:lnTo>
                  <a:pt x="73243" y="15994"/>
                </a:lnTo>
                <a:lnTo>
                  <a:pt x="74930" y="26670"/>
                </a:lnTo>
                <a:lnTo>
                  <a:pt x="73957" y="35659"/>
                </a:lnTo>
                <a:lnTo>
                  <a:pt x="58420" y="99060"/>
                </a:lnTo>
                <a:lnTo>
                  <a:pt x="30480" y="130810"/>
                </a:lnTo>
                <a:lnTo>
                  <a:pt x="46344" y="130810"/>
                </a:lnTo>
                <a:lnTo>
                  <a:pt x="52228" y="126206"/>
                </a:lnTo>
                <a:lnTo>
                  <a:pt x="58320" y="118407"/>
                </a:lnTo>
                <a:lnTo>
                  <a:pt x="60960" y="114300"/>
                </a:lnTo>
                <a:lnTo>
                  <a:pt x="79145" y="114300"/>
                </a:lnTo>
                <a:lnTo>
                  <a:pt x="78849" y="111521"/>
                </a:lnTo>
                <a:lnTo>
                  <a:pt x="78863" y="107950"/>
                </a:lnTo>
                <a:lnTo>
                  <a:pt x="78978" y="105608"/>
                </a:lnTo>
                <a:lnTo>
                  <a:pt x="79692" y="100012"/>
                </a:lnTo>
                <a:lnTo>
                  <a:pt x="80883" y="92987"/>
                </a:lnTo>
                <a:lnTo>
                  <a:pt x="82550" y="83820"/>
                </a:lnTo>
                <a:lnTo>
                  <a:pt x="93980" y="43180"/>
                </a:lnTo>
                <a:lnTo>
                  <a:pt x="96242" y="33674"/>
                </a:lnTo>
                <a:lnTo>
                  <a:pt x="100974" y="22860"/>
                </a:lnTo>
                <a:lnTo>
                  <a:pt x="91440" y="22860"/>
                </a:lnTo>
                <a:lnTo>
                  <a:pt x="84316" y="10715"/>
                </a:lnTo>
                <a:lnTo>
                  <a:pt x="78683" y="6350"/>
                </a:lnTo>
                <a:close/>
              </a:path>
              <a:path w="152400" h="137160">
                <a:moveTo>
                  <a:pt x="143510" y="87630"/>
                </a:moveTo>
                <a:lnTo>
                  <a:pt x="137160" y="87630"/>
                </a:lnTo>
                <a:lnTo>
                  <a:pt x="135890" y="88900"/>
                </a:lnTo>
                <a:lnTo>
                  <a:pt x="134620" y="91440"/>
                </a:lnTo>
                <a:lnTo>
                  <a:pt x="125968" y="111521"/>
                </a:lnTo>
                <a:lnTo>
                  <a:pt x="114935" y="123507"/>
                </a:lnTo>
                <a:lnTo>
                  <a:pt x="103901" y="129301"/>
                </a:lnTo>
                <a:lnTo>
                  <a:pt x="95250" y="130810"/>
                </a:lnTo>
                <a:lnTo>
                  <a:pt x="115423" y="130810"/>
                </a:lnTo>
                <a:lnTo>
                  <a:pt x="130651" y="117157"/>
                </a:lnTo>
                <a:lnTo>
                  <a:pt x="140235" y="101798"/>
                </a:lnTo>
                <a:lnTo>
                  <a:pt x="143510" y="91440"/>
                </a:lnTo>
                <a:lnTo>
                  <a:pt x="143510" y="87630"/>
                </a:lnTo>
                <a:close/>
              </a:path>
              <a:path w="152400" h="137160">
                <a:moveTo>
                  <a:pt x="58420" y="0"/>
                </a:moveTo>
                <a:lnTo>
                  <a:pt x="37484" y="6250"/>
                </a:lnTo>
                <a:lnTo>
                  <a:pt x="22383" y="20478"/>
                </a:lnTo>
                <a:lnTo>
                  <a:pt x="13235" y="35897"/>
                </a:lnTo>
                <a:lnTo>
                  <a:pt x="10160" y="45720"/>
                </a:lnTo>
                <a:lnTo>
                  <a:pt x="10160" y="49530"/>
                </a:lnTo>
                <a:lnTo>
                  <a:pt x="15240" y="49530"/>
                </a:lnTo>
                <a:lnTo>
                  <a:pt x="16510" y="48260"/>
                </a:lnTo>
                <a:lnTo>
                  <a:pt x="17780" y="45720"/>
                </a:lnTo>
                <a:lnTo>
                  <a:pt x="26987" y="26173"/>
                </a:lnTo>
                <a:lnTo>
                  <a:pt x="38100" y="14128"/>
                </a:lnTo>
                <a:lnTo>
                  <a:pt x="49212" y="8036"/>
                </a:lnTo>
                <a:lnTo>
                  <a:pt x="58420" y="6350"/>
                </a:lnTo>
                <a:lnTo>
                  <a:pt x="78683" y="6350"/>
                </a:lnTo>
                <a:lnTo>
                  <a:pt x="75406" y="3810"/>
                </a:lnTo>
                <a:lnTo>
                  <a:pt x="66258" y="714"/>
                </a:lnTo>
                <a:lnTo>
                  <a:pt x="58420" y="0"/>
                </a:lnTo>
                <a:close/>
              </a:path>
              <a:path w="152400" h="137160">
                <a:moveTo>
                  <a:pt x="145384" y="6350"/>
                </a:moveTo>
                <a:lnTo>
                  <a:pt x="132080" y="6350"/>
                </a:lnTo>
                <a:lnTo>
                  <a:pt x="138430" y="10160"/>
                </a:lnTo>
                <a:lnTo>
                  <a:pt x="130810" y="11430"/>
                </a:lnTo>
                <a:lnTo>
                  <a:pt x="124460" y="19050"/>
                </a:lnTo>
                <a:lnTo>
                  <a:pt x="124460" y="31750"/>
                </a:lnTo>
                <a:lnTo>
                  <a:pt x="127000" y="38100"/>
                </a:lnTo>
                <a:lnTo>
                  <a:pt x="143510" y="38100"/>
                </a:lnTo>
                <a:lnTo>
                  <a:pt x="152400" y="31750"/>
                </a:lnTo>
                <a:lnTo>
                  <a:pt x="152400" y="19050"/>
                </a:lnTo>
                <a:lnTo>
                  <a:pt x="149463" y="9644"/>
                </a:lnTo>
                <a:lnTo>
                  <a:pt x="145384" y="6350"/>
                </a:lnTo>
                <a:close/>
              </a:path>
              <a:path w="152400" h="137160">
                <a:moveTo>
                  <a:pt x="124460" y="0"/>
                </a:moveTo>
                <a:lnTo>
                  <a:pt x="112335" y="2678"/>
                </a:lnTo>
                <a:lnTo>
                  <a:pt x="102711" y="9048"/>
                </a:lnTo>
                <a:lnTo>
                  <a:pt x="95706" y="16609"/>
                </a:lnTo>
                <a:lnTo>
                  <a:pt x="91440" y="22860"/>
                </a:lnTo>
                <a:lnTo>
                  <a:pt x="100974" y="22860"/>
                </a:lnTo>
                <a:lnTo>
                  <a:pt x="101600" y="21431"/>
                </a:lnTo>
                <a:lnTo>
                  <a:pt x="110767" y="10854"/>
                </a:lnTo>
                <a:lnTo>
                  <a:pt x="124460" y="6350"/>
                </a:lnTo>
                <a:lnTo>
                  <a:pt x="145384" y="6350"/>
                </a:lnTo>
                <a:lnTo>
                  <a:pt x="142240" y="3810"/>
                </a:lnTo>
                <a:lnTo>
                  <a:pt x="133111" y="833"/>
                </a:lnTo>
                <a:lnTo>
                  <a:pt x="124460" y="0"/>
                </a:lnTo>
                <a:close/>
              </a:path>
            </a:pathLst>
          </a:custGeom>
          <a:solidFill>
            <a:srgbClr val="000000"/>
          </a:solidFill>
        </p:spPr>
        <p:txBody>
          <a:bodyPr wrap="square" lIns="0" tIns="0" rIns="0" bIns="0" rtlCol="0"/>
          <a:lstStyle/>
          <a:p>
            <a:endParaRPr sz="1632"/>
          </a:p>
        </p:txBody>
      </p:sp>
      <p:sp>
        <p:nvSpPr>
          <p:cNvPr id="97" name="object 97"/>
          <p:cNvSpPr/>
          <p:nvPr/>
        </p:nvSpPr>
        <p:spPr>
          <a:xfrm>
            <a:off x="1959701" y="2839937"/>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98" name="object 98"/>
          <p:cNvSpPr/>
          <p:nvPr/>
        </p:nvSpPr>
        <p:spPr>
          <a:xfrm>
            <a:off x="1992524" y="2580819"/>
            <a:ext cx="0" cy="253360"/>
          </a:xfrm>
          <a:custGeom>
            <a:avLst/>
            <a:gdLst/>
            <a:ahLst/>
            <a:cxnLst/>
            <a:rect l="l" t="t" r="r" b="b"/>
            <a:pathLst>
              <a:path h="279400">
                <a:moveTo>
                  <a:pt x="0" y="0"/>
                </a:moveTo>
                <a:lnTo>
                  <a:pt x="0" y="279400"/>
                </a:lnTo>
              </a:path>
            </a:pathLst>
          </a:custGeom>
          <a:ln w="11430">
            <a:solidFill>
              <a:srgbClr val="000000"/>
            </a:solidFill>
          </a:ln>
        </p:spPr>
        <p:txBody>
          <a:bodyPr wrap="square" lIns="0" tIns="0" rIns="0" bIns="0" rtlCol="0"/>
          <a:lstStyle/>
          <a:p>
            <a:endParaRPr sz="1632"/>
          </a:p>
        </p:txBody>
      </p:sp>
      <p:sp>
        <p:nvSpPr>
          <p:cNvPr id="99" name="object 99"/>
          <p:cNvSpPr/>
          <p:nvPr/>
        </p:nvSpPr>
        <p:spPr>
          <a:xfrm>
            <a:off x="1959701" y="2575061"/>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00" name="object 100"/>
          <p:cNvSpPr/>
          <p:nvPr/>
        </p:nvSpPr>
        <p:spPr>
          <a:xfrm>
            <a:off x="2038014" y="2697134"/>
            <a:ext cx="65643" cy="123225"/>
          </a:xfrm>
          <a:custGeom>
            <a:avLst/>
            <a:gdLst/>
            <a:ahLst/>
            <a:cxnLst/>
            <a:rect l="l" t="t" r="r" b="b"/>
            <a:pathLst>
              <a:path w="72389" h="135889">
                <a:moveTo>
                  <a:pt x="44450" y="49529"/>
                </a:moveTo>
                <a:lnTo>
                  <a:pt x="26669" y="49529"/>
                </a:lnTo>
                <a:lnTo>
                  <a:pt x="13969" y="99059"/>
                </a:lnTo>
                <a:lnTo>
                  <a:pt x="11430" y="111759"/>
                </a:lnTo>
                <a:lnTo>
                  <a:pt x="11430" y="115569"/>
                </a:lnTo>
                <a:lnTo>
                  <a:pt x="13215" y="124102"/>
                </a:lnTo>
                <a:lnTo>
                  <a:pt x="18097" y="130492"/>
                </a:lnTo>
                <a:lnTo>
                  <a:pt x="25360" y="134500"/>
                </a:lnTo>
                <a:lnTo>
                  <a:pt x="34289" y="135889"/>
                </a:lnTo>
                <a:lnTo>
                  <a:pt x="50224" y="131266"/>
                </a:lnTo>
                <a:lnTo>
                  <a:pt x="52127" y="129539"/>
                </a:lnTo>
                <a:lnTo>
                  <a:pt x="30480" y="129539"/>
                </a:lnTo>
                <a:lnTo>
                  <a:pt x="26669" y="127000"/>
                </a:lnTo>
                <a:lnTo>
                  <a:pt x="26669" y="116839"/>
                </a:lnTo>
                <a:lnTo>
                  <a:pt x="27939" y="111759"/>
                </a:lnTo>
                <a:lnTo>
                  <a:pt x="27939" y="110489"/>
                </a:lnTo>
                <a:lnTo>
                  <a:pt x="44450" y="49529"/>
                </a:lnTo>
                <a:close/>
              </a:path>
              <a:path w="72389" h="135889">
                <a:moveTo>
                  <a:pt x="71119" y="100329"/>
                </a:moveTo>
                <a:lnTo>
                  <a:pt x="66039" y="100329"/>
                </a:lnTo>
                <a:lnTo>
                  <a:pt x="64769" y="101600"/>
                </a:lnTo>
                <a:lnTo>
                  <a:pt x="63500" y="104139"/>
                </a:lnTo>
                <a:lnTo>
                  <a:pt x="58042" y="113466"/>
                </a:lnTo>
                <a:lnTo>
                  <a:pt x="51276" y="121602"/>
                </a:lnTo>
                <a:lnTo>
                  <a:pt x="43318" y="127357"/>
                </a:lnTo>
                <a:lnTo>
                  <a:pt x="34289" y="129539"/>
                </a:lnTo>
                <a:lnTo>
                  <a:pt x="52127" y="129539"/>
                </a:lnTo>
                <a:lnTo>
                  <a:pt x="61753" y="120808"/>
                </a:lnTo>
                <a:lnTo>
                  <a:pt x="68758" y="109636"/>
                </a:lnTo>
                <a:lnTo>
                  <a:pt x="71119" y="102869"/>
                </a:lnTo>
                <a:lnTo>
                  <a:pt x="71119" y="100329"/>
                </a:lnTo>
                <a:close/>
              </a:path>
              <a:path w="72389" h="135889">
                <a:moveTo>
                  <a:pt x="72389" y="41909"/>
                </a:moveTo>
                <a:lnTo>
                  <a:pt x="0" y="41909"/>
                </a:lnTo>
                <a:lnTo>
                  <a:pt x="0" y="49529"/>
                </a:lnTo>
                <a:lnTo>
                  <a:pt x="72389" y="49529"/>
                </a:lnTo>
                <a:lnTo>
                  <a:pt x="72389" y="41909"/>
                </a:lnTo>
                <a:close/>
              </a:path>
              <a:path w="72389" h="135889">
                <a:moveTo>
                  <a:pt x="52069" y="0"/>
                </a:moveTo>
                <a:lnTo>
                  <a:pt x="41910" y="0"/>
                </a:lnTo>
                <a:lnTo>
                  <a:pt x="39369" y="3809"/>
                </a:lnTo>
                <a:lnTo>
                  <a:pt x="36830" y="8889"/>
                </a:lnTo>
                <a:lnTo>
                  <a:pt x="36333" y="11370"/>
                </a:lnTo>
                <a:lnTo>
                  <a:pt x="33436" y="21570"/>
                </a:lnTo>
                <a:lnTo>
                  <a:pt x="27939" y="41909"/>
                </a:lnTo>
                <a:lnTo>
                  <a:pt x="45719" y="41909"/>
                </a:lnTo>
                <a:lnTo>
                  <a:pt x="53339" y="8889"/>
                </a:lnTo>
                <a:lnTo>
                  <a:pt x="54610" y="8889"/>
                </a:lnTo>
                <a:lnTo>
                  <a:pt x="54610" y="2539"/>
                </a:lnTo>
                <a:lnTo>
                  <a:pt x="52069" y="0"/>
                </a:lnTo>
                <a:close/>
              </a:path>
            </a:pathLst>
          </a:custGeom>
          <a:solidFill>
            <a:srgbClr val="000000"/>
          </a:solidFill>
        </p:spPr>
        <p:txBody>
          <a:bodyPr wrap="square" lIns="0" tIns="0" rIns="0" bIns="0" rtlCol="0"/>
          <a:lstStyle/>
          <a:p>
            <a:endParaRPr sz="1632"/>
          </a:p>
        </p:txBody>
      </p:sp>
      <p:sp>
        <p:nvSpPr>
          <p:cNvPr id="101" name="object 101"/>
          <p:cNvSpPr/>
          <p:nvPr/>
        </p:nvSpPr>
        <p:spPr>
          <a:xfrm>
            <a:off x="2294829" y="2615368"/>
            <a:ext cx="0" cy="184262"/>
          </a:xfrm>
          <a:custGeom>
            <a:avLst/>
            <a:gdLst/>
            <a:ahLst/>
            <a:cxnLst/>
            <a:rect l="l" t="t" r="r" b="b"/>
            <a:pathLst>
              <a:path h="203200">
                <a:moveTo>
                  <a:pt x="0" y="0"/>
                </a:moveTo>
                <a:lnTo>
                  <a:pt x="0" y="203200"/>
                </a:lnTo>
              </a:path>
            </a:pathLst>
          </a:custGeom>
          <a:ln w="12700">
            <a:solidFill>
              <a:srgbClr val="000000"/>
            </a:solidFill>
          </a:ln>
        </p:spPr>
        <p:txBody>
          <a:bodyPr wrap="square" lIns="0" tIns="0" rIns="0" bIns="0" rtlCol="0"/>
          <a:lstStyle/>
          <a:p>
            <a:endParaRPr sz="1632"/>
          </a:p>
        </p:txBody>
      </p:sp>
      <p:sp>
        <p:nvSpPr>
          <p:cNvPr id="102" name="object 102"/>
          <p:cNvSpPr/>
          <p:nvPr/>
        </p:nvSpPr>
        <p:spPr>
          <a:xfrm>
            <a:off x="2202698" y="2707499"/>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03" name="object 103"/>
          <p:cNvSpPr/>
          <p:nvPr/>
        </p:nvSpPr>
        <p:spPr>
          <a:xfrm>
            <a:off x="2473332" y="2585425"/>
            <a:ext cx="131287" cy="194626"/>
          </a:xfrm>
          <a:custGeom>
            <a:avLst/>
            <a:gdLst/>
            <a:ahLst/>
            <a:cxnLst/>
            <a:rect l="l" t="t" r="r" b="b"/>
            <a:pathLst>
              <a:path w="144780" h="214630">
                <a:moveTo>
                  <a:pt x="73659" y="76200"/>
                </a:moveTo>
                <a:lnTo>
                  <a:pt x="47148" y="84018"/>
                </a:lnTo>
                <a:lnTo>
                  <a:pt x="23495" y="104457"/>
                </a:lnTo>
                <a:lnTo>
                  <a:pt x="6508" y="132992"/>
                </a:lnTo>
                <a:lnTo>
                  <a:pt x="0" y="165100"/>
                </a:lnTo>
                <a:lnTo>
                  <a:pt x="2956" y="185162"/>
                </a:lnTo>
                <a:lnTo>
                  <a:pt x="11271" y="200818"/>
                </a:lnTo>
                <a:lnTo>
                  <a:pt x="24110" y="210998"/>
                </a:lnTo>
                <a:lnTo>
                  <a:pt x="40639" y="214630"/>
                </a:lnTo>
                <a:lnTo>
                  <a:pt x="46970" y="214094"/>
                </a:lnTo>
                <a:lnTo>
                  <a:pt x="56038" y="211296"/>
                </a:lnTo>
                <a:lnTo>
                  <a:pt x="60978" y="208280"/>
                </a:lnTo>
                <a:lnTo>
                  <a:pt x="41909" y="208280"/>
                </a:lnTo>
                <a:lnTo>
                  <a:pt x="32305" y="205501"/>
                </a:lnTo>
                <a:lnTo>
                  <a:pt x="26034" y="198437"/>
                </a:lnTo>
                <a:lnTo>
                  <a:pt x="22621" y="188991"/>
                </a:lnTo>
                <a:lnTo>
                  <a:pt x="21589" y="179070"/>
                </a:lnTo>
                <a:lnTo>
                  <a:pt x="23117" y="164286"/>
                </a:lnTo>
                <a:lnTo>
                  <a:pt x="32841" y="127099"/>
                </a:lnTo>
                <a:lnTo>
                  <a:pt x="55244" y="91757"/>
                </a:lnTo>
                <a:lnTo>
                  <a:pt x="74929" y="83820"/>
                </a:lnTo>
                <a:lnTo>
                  <a:pt x="93082" y="83820"/>
                </a:lnTo>
                <a:lnTo>
                  <a:pt x="90963" y="81597"/>
                </a:lnTo>
                <a:lnTo>
                  <a:pt x="83204" y="77589"/>
                </a:lnTo>
                <a:lnTo>
                  <a:pt x="73659" y="76200"/>
                </a:lnTo>
                <a:close/>
              </a:path>
              <a:path w="144780" h="214630">
                <a:moveTo>
                  <a:pt x="99059" y="191770"/>
                </a:moveTo>
                <a:lnTo>
                  <a:pt x="80009" y="191770"/>
                </a:lnTo>
                <a:lnTo>
                  <a:pt x="83467" y="200660"/>
                </a:lnTo>
                <a:lnTo>
                  <a:pt x="83584" y="200818"/>
                </a:lnTo>
                <a:lnTo>
                  <a:pt x="89693" y="207962"/>
                </a:lnTo>
                <a:lnTo>
                  <a:pt x="98047" y="212844"/>
                </a:lnTo>
                <a:lnTo>
                  <a:pt x="107950" y="214630"/>
                </a:lnTo>
                <a:lnTo>
                  <a:pt x="115629" y="213479"/>
                </a:lnTo>
                <a:lnTo>
                  <a:pt x="121761" y="210185"/>
                </a:lnTo>
                <a:lnTo>
                  <a:pt x="123571" y="208280"/>
                </a:lnTo>
                <a:lnTo>
                  <a:pt x="100329" y="208280"/>
                </a:lnTo>
                <a:lnTo>
                  <a:pt x="99086" y="200818"/>
                </a:lnTo>
                <a:lnTo>
                  <a:pt x="99059" y="191770"/>
                </a:lnTo>
                <a:close/>
              </a:path>
              <a:path w="144780" h="214630">
                <a:moveTo>
                  <a:pt x="93082" y="83820"/>
                </a:moveTo>
                <a:lnTo>
                  <a:pt x="74929" y="83820"/>
                </a:lnTo>
                <a:lnTo>
                  <a:pt x="86538" y="87630"/>
                </a:lnTo>
                <a:lnTo>
                  <a:pt x="93503" y="96202"/>
                </a:lnTo>
                <a:lnTo>
                  <a:pt x="96897" y="105251"/>
                </a:lnTo>
                <a:lnTo>
                  <a:pt x="97789" y="110490"/>
                </a:lnTo>
                <a:lnTo>
                  <a:pt x="97789" y="114300"/>
                </a:lnTo>
                <a:lnTo>
                  <a:pt x="96519" y="115570"/>
                </a:lnTo>
                <a:lnTo>
                  <a:pt x="82550" y="175260"/>
                </a:lnTo>
                <a:lnTo>
                  <a:pt x="80009" y="180340"/>
                </a:lnTo>
                <a:lnTo>
                  <a:pt x="80009" y="181610"/>
                </a:lnTo>
                <a:lnTo>
                  <a:pt x="76200" y="186690"/>
                </a:lnTo>
                <a:lnTo>
                  <a:pt x="66198" y="197028"/>
                </a:lnTo>
                <a:lnTo>
                  <a:pt x="57149" y="203676"/>
                </a:lnTo>
                <a:lnTo>
                  <a:pt x="49053" y="207228"/>
                </a:lnTo>
                <a:lnTo>
                  <a:pt x="41909" y="208280"/>
                </a:lnTo>
                <a:lnTo>
                  <a:pt x="60978" y="208280"/>
                </a:lnTo>
                <a:lnTo>
                  <a:pt x="67250" y="204450"/>
                </a:lnTo>
                <a:lnTo>
                  <a:pt x="80009" y="191770"/>
                </a:lnTo>
                <a:lnTo>
                  <a:pt x="99059" y="191770"/>
                </a:lnTo>
                <a:lnTo>
                  <a:pt x="99059" y="186690"/>
                </a:lnTo>
                <a:lnTo>
                  <a:pt x="100329" y="184150"/>
                </a:lnTo>
                <a:lnTo>
                  <a:pt x="101717" y="178593"/>
                </a:lnTo>
                <a:lnTo>
                  <a:pt x="121938" y="96520"/>
                </a:lnTo>
                <a:lnTo>
                  <a:pt x="101600" y="96520"/>
                </a:lnTo>
                <a:lnTo>
                  <a:pt x="97055" y="87987"/>
                </a:lnTo>
                <a:lnTo>
                  <a:pt x="93082" y="83820"/>
                </a:lnTo>
                <a:close/>
              </a:path>
              <a:path w="144780" h="214630">
                <a:moveTo>
                  <a:pt x="139700" y="165100"/>
                </a:moveTo>
                <a:lnTo>
                  <a:pt x="133350" y="165100"/>
                </a:lnTo>
                <a:lnTo>
                  <a:pt x="132079" y="170180"/>
                </a:lnTo>
                <a:lnTo>
                  <a:pt x="127972" y="184169"/>
                </a:lnTo>
                <a:lnTo>
                  <a:pt x="123031" y="196373"/>
                </a:lnTo>
                <a:lnTo>
                  <a:pt x="116899" y="205005"/>
                </a:lnTo>
                <a:lnTo>
                  <a:pt x="109219" y="208280"/>
                </a:lnTo>
                <a:lnTo>
                  <a:pt x="123571" y="208280"/>
                </a:lnTo>
                <a:lnTo>
                  <a:pt x="139025" y="170795"/>
                </a:lnTo>
                <a:lnTo>
                  <a:pt x="139700" y="167640"/>
                </a:lnTo>
                <a:lnTo>
                  <a:pt x="139700" y="165100"/>
                </a:lnTo>
                <a:close/>
              </a:path>
              <a:path w="144780" h="214630">
                <a:moveTo>
                  <a:pt x="144779" y="0"/>
                </a:moveTo>
                <a:lnTo>
                  <a:pt x="142239" y="0"/>
                </a:lnTo>
                <a:lnTo>
                  <a:pt x="134659" y="416"/>
                </a:lnTo>
                <a:lnTo>
                  <a:pt x="122554" y="1428"/>
                </a:lnTo>
                <a:lnTo>
                  <a:pt x="110450" y="2678"/>
                </a:lnTo>
                <a:lnTo>
                  <a:pt x="102869" y="3810"/>
                </a:lnTo>
                <a:lnTo>
                  <a:pt x="100329" y="3810"/>
                </a:lnTo>
                <a:lnTo>
                  <a:pt x="99059" y="5080"/>
                </a:lnTo>
                <a:lnTo>
                  <a:pt x="99059" y="12700"/>
                </a:lnTo>
                <a:lnTo>
                  <a:pt x="120650" y="12700"/>
                </a:lnTo>
                <a:lnTo>
                  <a:pt x="120650" y="24130"/>
                </a:lnTo>
                <a:lnTo>
                  <a:pt x="101600" y="96520"/>
                </a:lnTo>
                <a:lnTo>
                  <a:pt x="121938" y="96520"/>
                </a:lnTo>
                <a:lnTo>
                  <a:pt x="144779" y="3810"/>
                </a:lnTo>
                <a:lnTo>
                  <a:pt x="144779" y="0"/>
                </a:lnTo>
                <a:close/>
              </a:path>
            </a:pathLst>
          </a:custGeom>
          <a:solidFill>
            <a:srgbClr val="000000"/>
          </a:solidFill>
        </p:spPr>
        <p:txBody>
          <a:bodyPr wrap="square" lIns="0" tIns="0" rIns="0" bIns="0" rtlCol="0"/>
          <a:lstStyle/>
          <a:p>
            <a:endParaRPr sz="1632"/>
          </a:p>
        </p:txBody>
      </p:sp>
      <p:sp>
        <p:nvSpPr>
          <p:cNvPr id="104" name="object 104"/>
          <p:cNvSpPr/>
          <p:nvPr/>
        </p:nvSpPr>
        <p:spPr>
          <a:xfrm>
            <a:off x="2636865" y="2839937"/>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105" name="object 105"/>
          <p:cNvSpPr/>
          <p:nvPr/>
        </p:nvSpPr>
        <p:spPr>
          <a:xfrm>
            <a:off x="2642623" y="2580819"/>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106" name="object 106"/>
          <p:cNvSpPr/>
          <p:nvPr/>
        </p:nvSpPr>
        <p:spPr>
          <a:xfrm>
            <a:off x="2636865" y="2575061"/>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107" name="object 107"/>
          <p:cNvSpPr/>
          <p:nvPr/>
        </p:nvSpPr>
        <p:spPr>
          <a:xfrm>
            <a:off x="2688689" y="2654523"/>
            <a:ext cx="138196" cy="124377"/>
          </a:xfrm>
          <a:custGeom>
            <a:avLst/>
            <a:gdLst/>
            <a:ahLst/>
            <a:cxnLst/>
            <a:rect l="l" t="t" r="r" b="b"/>
            <a:pathLst>
              <a:path w="152400" h="137160">
                <a:moveTo>
                  <a:pt x="21589" y="99060"/>
                </a:moveTo>
                <a:lnTo>
                  <a:pt x="7619" y="99060"/>
                </a:lnTo>
                <a:lnTo>
                  <a:pt x="0" y="107950"/>
                </a:lnTo>
                <a:lnTo>
                  <a:pt x="29210" y="137160"/>
                </a:lnTo>
                <a:lnTo>
                  <a:pt x="42564" y="133766"/>
                </a:lnTo>
                <a:lnTo>
                  <a:pt x="46344" y="130810"/>
                </a:lnTo>
                <a:lnTo>
                  <a:pt x="20319" y="130810"/>
                </a:lnTo>
                <a:lnTo>
                  <a:pt x="13969" y="127000"/>
                </a:lnTo>
                <a:lnTo>
                  <a:pt x="21589" y="125730"/>
                </a:lnTo>
                <a:lnTo>
                  <a:pt x="27939" y="119380"/>
                </a:lnTo>
                <a:lnTo>
                  <a:pt x="27939" y="102870"/>
                </a:lnTo>
                <a:lnTo>
                  <a:pt x="21589" y="99060"/>
                </a:lnTo>
                <a:close/>
              </a:path>
              <a:path w="152400" h="137160">
                <a:moveTo>
                  <a:pt x="77966" y="114300"/>
                </a:moveTo>
                <a:lnTo>
                  <a:pt x="60960" y="114300"/>
                </a:lnTo>
                <a:lnTo>
                  <a:pt x="65047" y="122693"/>
                </a:lnTo>
                <a:lnTo>
                  <a:pt x="71755" y="130016"/>
                </a:lnTo>
                <a:lnTo>
                  <a:pt x="81319" y="135195"/>
                </a:lnTo>
                <a:lnTo>
                  <a:pt x="93980" y="137160"/>
                </a:lnTo>
                <a:lnTo>
                  <a:pt x="114915" y="131087"/>
                </a:lnTo>
                <a:lnTo>
                  <a:pt x="115216" y="130810"/>
                </a:lnTo>
                <a:lnTo>
                  <a:pt x="93980" y="130810"/>
                </a:lnTo>
                <a:lnTo>
                  <a:pt x="86578" y="129063"/>
                </a:lnTo>
                <a:lnTo>
                  <a:pt x="81438" y="124460"/>
                </a:lnTo>
                <a:lnTo>
                  <a:pt x="78442" y="117951"/>
                </a:lnTo>
                <a:lnTo>
                  <a:pt x="77966" y="114300"/>
                </a:lnTo>
                <a:close/>
              </a:path>
              <a:path w="152400" h="137160">
                <a:moveTo>
                  <a:pt x="78683" y="6350"/>
                </a:moveTo>
                <a:lnTo>
                  <a:pt x="58419" y="6350"/>
                </a:lnTo>
                <a:lnTo>
                  <a:pt x="63678" y="7024"/>
                </a:lnTo>
                <a:lnTo>
                  <a:pt x="69056" y="9842"/>
                </a:lnTo>
                <a:lnTo>
                  <a:pt x="73243" y="15994"/>
                </a:lnTo>
                <a:lnTo>
                  <a:pt x="74930" y="26670"/>
                </a:lnTo>
                <a:lnTo>
                  <a:pt x="73957" y="35659"/>
                </a:lnTo>
                <a:lnTo>
                  <a:pt x="58419" y="99060"/>
                </a:lnTo>
                <a:lnTo>
                  <a:pt x="29210" y="130810"/>
                </a:lnTo>
                <a:lnTo>
                  <a:pt x="46344" y="130810"/>
                </a:lnTo>
                <a:lnTo>
                  <a:pt x="52228" y="126206"/>
                </a:lnTo>
                <a:lnTo>
                  <a:pt x="58320" y="118407"/>
                </a:lnTo>
                <a:lnTo>
                  <a:pt x="60960" y="114300"/>
                </a:lnTo>
                <a:lnTo>
                  <a:pt x="77966" y="114300"/>
                </a:lnTo>
                <a:lnTo>
                  <a:pt x="77469" y="110490"/>
                </a:lnTo>
                <a:lnTo>
                  <a:pt x="77906" y="105608"/>
                </a:lnTo>
                <a:lnTo>
                  <a:pt x="79057" y="100012"/>
                </a:lnTo>
                <a:lnTo>
                  <a:pt x="80684" y="92987"/>
                </a:lnTo>
                <a:lnTo>
                  <a:pt x="82550" y="83820"/>
                </a:lnTo>
                <a:lnTo>
                  <a:pt x="93980" y="43180"/>
                </a:lnTo>
                <a:lnTo>
                  <a:pt x="96043" y="33674"/>
                </a:lnTo>
                <a:lnTo>
                  <a:pt x="100390" y="22860"/>
                </a:lnTo>
                <a:lnTo>
                  <a:pt x="91439" y="22860"/>
                </a:lnTo>
                <a:lnTo>
                  <a:pt x="84316" y="10715"/>
                </a:lnTo>
                <a:lnTo>
                  <a:pt x="78683" y="6350"/>
                </a:lnTo>
                <a:close/>
              </a:path>
              <a:path w="152400" h="137160">
                <a:moveTo>
                  <a:pt x="142239" y="87630"/>
                </a:moveTo>
                <a:lnTo>
                  <a:pt x="137160" y="87630"/>
                </a:lnTo>
                <a:lnTo>
                  <a:pt x="135889" y="88900"/>
                </a:lnTo>
                <a:lnTo>
                  <a:pt x="134619" y="91440"/>
                </a:lnTo>
                <a:lnTo>
                  <a:pt x="125948" y="111521"/>
                </a:lnTo>
                <a:lnTo>
                  <a:pt x="114776" y="123507"/>
                </a:lnTo>
                <a:lnTo>
                  <a:pt x="103366" y="129301"/>
                </a:lnTo>
                <a:lnTo>
                  <a:pt x="93980" y="130810"/>
                </a:lnTo>
                <a:lnTo>
                  <a:pt x="115216" y="130810"/>
                </a:lnTo>
                <a:lnTo>
                  <a:pt x="130016" y="117157"/>
                </a:lnTo>
                <a:lnTo>
                  <a:pt x="139164" y="101798"/>
                </a:lnTo>
                <a:lnTo>
                  <a:pt x="142239" y="91440"/>
                </a:lnTo>
                <a:lnTo>
                  <a:pt x="142239" y="87630"/>
                </a:lnTo>
                <a:close/>
              </a:path>
              <a:path w="152400" h="137160">
                <a:moveTo>
                  <a:pt x="58419" y="0"/>
                </a:moveTo>
                <a:lnTo>
                  <a:pt x="37484" y="6250"/>
                </a:lnTo>
                <a:lnTo>
                  <a:pt x="22383" y="20478"/>
                </a:lnTo>
                <a:lnTo>
                  <a:pt x="13235" y="35897"/>
                </a:lnTo>
                <a:lnTo>
                  <a:pt x="10160" y="45720"/>
                </a:lnTo>
                <a:lnTo>
                  <a:pt x="10160" y="49530"/>
                </a:lnTo>
                <a:lnTo>
                  <a:pt x="15239" y="49530"/>
                </a:lnTo>
                <a:lnTo>
                  <a:pt x="16510" y="48260"/>
                </a:lnTo>
                <a:lnTo>
                  <a:pt x="17780" y="45720"/>
                </a:lnTo>
                <a:lnTo>
                  <a:pt x="26987" y="26173"/>
                </a:lnTo>
                <a:lnTo>
                  <a:pt x="38100" y="14128"/>
                </a:lnTo>
                <a:lnTo>
                  <a:pt x="49212" y="8036"/>
                </a:lnTo>
                <a:lnTo>
                  <a:pt x="58419" y="6350"/>
                </a:lnTo>
                <a:lnTo>
                  <a:pt x="78683" y="6350"/>
                </a:lnTo>
                <a:lnTo>
                  <a:pt x="75406" y="3810"/>
                </a:lnTo>
                <a:lnTo>
                  <a:pt x="66258" y="714"/>
                </a:lnTo>
                <a:lnTo>
                  <a:pt x="58419" y="0"/>
                </a:lnTo>
                <a:close/>
              </a:path>
              <a:path w="152400" h="137160">
                <a:moveTo>
                  <a:pt x="145286" y="6350"/>
                </a:moveTo>
                <a:lnTo>
                  <a:pt x="132080" y="6350"/>
                </a:lnTo>
                <a:lnTo>
                  <a:pt x="138430" y="10160"/>
                </a:lnTo>
                <a:lnTo>
                  <a:pt x="130810" y="11430"/>
                </a:lnTo>
                <a:lnTo>
                  <a:pt x="124460" y="19050"/>
                </a:lnTo>
                <a:lnTo>
                  <a:pt x="124460" y="31750"/>
                </a:lnTo>
                <a:lnTo>
                  <a:pt x="127000" y="38100"/>
                </a:lnTo>
                <a:lnTo>
                  <a:pt x="142239" y="38100"/>
                </a:lnTo>
                <a:lnTo>
                  <a:pt x="152400" y="31750"/>
                </a:lnTo>
                <a:lnTo>
                  <a:pt x="152400" y="19050"/>
                </a:lnTo>
                <a:lnTo>
                  <a:pt x="149443" y="9644"/>
                </a:lnTo>
                <a:lnTo>
                  <a:pt x="145286" y="6350"/>
                </a:lnTo>
                <a:close/>
              </a:path>
              <a:path w="152400" h="137160">
                <a:moveTo>
                  <a:pt x="123189" y="0"/>
                </a:moveTo>
                <a:lnTo>
                  <a:pt x="111799" y="2678"/>
                </a:lnTo>
                <a:lnTo>
                  <a:pt x="102552" y="9048"/>
                </a:lnTo>
                <a:lnTo>
                  <a:pt x="95686" y="16609"/>
                </a:lnTo>
                <a:lnTo>
                  <a:pt x="91439" y="22860"/>
                </a:lnTo>
                <a:lnTo>
                  <a:pt x="100390" y="22860"/>
                </a:lnTo>
                <a:lnTo>
                  <a:pt x="100964" y="21431"/>
                </a:lnTo>
                <a:lnTo>
                  <a:pt x="109696" y="10854"/>
                </a:lnTo>
                <a:lnTo>
                  <a:pt x="123189" y="6350"/>
                </a:lnTo>
                <a:lnTo>
                  <a:pt x="145286" y="6350"/>
                </a:lnTo>
                <a:lnTo>
                  <a:pt x="142081" y="3810"/>
                </a:lnTo>
                <a:lnTo>
                  <a:pt x="132576" y="833"/>
                </a:lnTo>
                <a:lnTo>
                  <a:pt x="123189" y="0"/>
                </a:lnTo>
                <a:close/>
              </a:path>
            </a:pathLst>
          </a:custGeom>
          <a:solidFill>
            <a:srgbClr val="000000"/>
          </a:solidFill>
        </p:spPr>
        <p:txBody>
          <a:bodyPr wrap="square" lIns="0" tIns="0" rIns="0" bIns="0" rtlCol="0"/>
          <a:lstStyle/>
          <a:p>
            <a:endParaRPr sz="1632"/>
          </a:p>
        </p:txBody>
      </p:sp>
      <p:sp>
        <p:nvSpPr>
          <p:cNvPr id="108" name="object 108"/>
          <p:cNvSpPr/>
          <p:nvPr/>
        </p:nvSpPr>
        <p:spPr>
          <a:xfrm>
            <a:off x="2844160" y="2839937"/>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09" name="object 109"/>
          <p:cNvSpPr/>
          <p:nvPr/>
        </p:nvSpPr>
        <p:spPr>
          <a:xfrm>
            <a:off x="2876981" y="2580819"/>
            <a:ext cx="0" cy="253360"/>
          </a:xfrm>
          <a:custGeom>
            <a:avLst/>
            <a:gdLst/>
            <a:ahLst/>
            <a:cxnLst/>
            <a:rect l="l" t="t" r="r" b="b"/>
            <a:pathLst>
              <a:path h="279400">
                <a:moveTo>
                  <a:pt x="0" y="0"/>
                </a:moveTo>
                <a:lnTo>
                  <a:pt x="0" y="279400"/>
                </a:lnTo>
              </a:path>
            </a:pathLst>
          </a:custGeom>
          <a:ln w="11430">
            <a:solidFill>
              <a:srgbClr val="000000"/>
            </a:solidFill>
          </a:ln>
        </p:spPr>
        <p:txBody>
          <a:bodyPr wrap="square" lIns="0" tIns="0" rIns="0" bIns="0" rtlCol="0"/>
          <a:lstStyle/>
          <a:p>
            <a:endParaRPr sz="1632"/>
          </a:p>
        </p:txBody>
      </p:sp>
      <p:sp>
        <p:nvSpPr>
          <p:cNvPr id="110" name="object 110"/>
          <p:cNvSpPr/>
          <p:nvPr/>
        </p:nvSpPr>
        <p:spPr>
          <a:xfrm>
            <a:off x="2844160" y="2575061"/>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11" name="object 111"/>
          <p:cNvSpPr/>
          <p:nvPr/>
        </p:nvSpPr>
        <p:spPr>
          <a:xfrm>
            <a:off x="2929380" y="2569303"/>
            <a:ext cx="108254" cy="276393"/>
          </a:xfrm>
          <a:custGeom>
            <a:avLst/>
            <a:gdLst/>
            <a:ahLst/>
            <a:cxnLst/>
            <a:rect l="l" t="t" r="r" b="b"/>
            <a:pathLst>
              <a:path w="119379" h="304800">
                <a:moveTo>
                  <a:pt x="116840" y="0"/>
                </a:moveTo>
                <a:lnTo>
                  <a:pt x="110490" y="0"/>
                </a:lnTo>
                <a:lnTo>
                  <a:pt x="107950" y="2539"/>
                </a:lnTo>
                <a:lnTo>
                  <a:pt x="2540" y="293370"/>
                </a:lnTo>
                <a:lnTo>
                  <a:pt x="0" y="297179"/>
                </a:lnTo>
                <a:lnTo>
                  <a:pt x="0" y="302260"/>
                </a:lnTo>
                <a:lnTo>
                  <a:pt x="2540" y="304800"/>
                </a:lnTo>
                <a:lnTo>
                  <a:pt x="10160" y="304800"/>
                </a:lnTo>
                <a:lnTo>
                  <a:pt x="11430" y="302260"/>
                </a:lnTo>
                <a:lnTo>
                  <a:pt x="12700" y="297179"/>
                </a:lnTo>
                <a:lnTo>
                  <a:pt x="118110" y="11429"/>
                </a:lnTo>
                <a:lnTo>
                  <a:pt x="119380" y="7620"/>
                </a:lnTo>
                <a:lnTo>
                  <a:pt x="119380" y="2539"/>
                </a:lnTo>
                <a:lnTo>
                  <a:pt x="116840" y="0"/>
                </a:lnTo>
                <a:close/>
              </a:path>
            </a:pathLst>
          </a:custGeom>
          <a:solidFill>
            <a:srgbClr val="000000"/>
          </a:solidFill>
        </p:spPr>
        <p:txBody>
          <a:bodyPr wrap="square" lIns="0" tIns="0" rIns="0" bIns="0" rtlCol="0"/>
          <a:lstStyle/>
          <a:p>
            <a:endParaRPr sz="1632"/>
          </a:p>
        </p:txBody>
      </p:sp>
      <p:sp>
        <p:nvSpPr>
          <p:cNvPr id="112" name="object 112"/>
          <p:cNvSpPr/>
          <p:nvPr/>
        </p:nvSpPr>
        <p:spPr>
          <a:xfrm>
            <a:off x="3062971" y="2585425"/>
            <a:ext cx="131287" cy="194626"/>
          </a:xfrm>
          <a:custGeom>
            <a:avLst/>
            <a:gdLst/>
            <a:ahLst/>
            <a:cxnLst/>
            <a:rect l="l" t="t" r="r" b="b"/>
            <a:pathLst>
              <a:path w="144779" h="214630">
                <a:moveTo>
                  <a:pt x="73660" y="76200"/>
                </a:moveTo>
                <a:lnTo>
                  <a:pt x="47148" y="84018"/>
                </a:lnTo>
                <a:lnTo>
                  <a:pt x="23494" y="104457"/>
                </a:lnTo>
                <a:lnTo>
                  <a:pt x="6508" y="132992"/>
                </a:lnTo>
                <a:lnTo>
                  <a:pt x="0" y="165100"/>
                </a:lnTo>
                <a:lnTo>
                  <a:pt x="2956" y="185162"/>
                </a:lnTo>
                <a:lnTo>
                  <a:pt x="11271" y="200818"/>
                </a:lnTo>
                <a:lnTo>
                  <a:pt x="24110" y="210998"/>
                </a:lnTo>
                <a:lnTo>
                  <a:pt x="40639" y="214630"/>
                </a:lnTo>
                <a:lnTo>
                  <a:pt x="46970" y="214094"/>
                </a:lnTo>
                <a:lnTo>
                  <a:pt x="56038" y="211296"/>
                </a:lnTo>
                <a:lnTo>
                  <a:pt x="60978" y="208280"/>
                </a:lnTo>
                <a:lnTo>
                  <a:pt x="40639" y="208280"/>
                </a:lnTo>
                <a:lnTo>
                  <a:pt x="31234" y="205501"/>
                </a:lnTo>
                <a:lnTo>
                  <a:pt x="25399" y="198437"/>
                </a:lnTo>
                <a:lnTo>
                  <a:pt x="22423" y="188991"/>
                </a:lnTo>
                <a:lnTo>
                  <a:pt x="21696" y="180340"/>
                </a:lnTo>
                <a:lnTo>
                  <a:pt x="21638" y="178593"/>
                </a:lnTo>
                <a:lnTo>
                  <a:pt x="23098" y="164286"/>
                </a:lnTo>
                <a:lnTo>
                  <a:pt x="32305" y="127099"/>
                </a:lnTo>
                <a:lnTo>
                  <a:pt x="54927" y="91757"/>
                </a:lnTo>
                <a:lnTo>
                  <a:pt x="73660" y="83820"/>
                </a:lnTo>
                <a:lnTo>
                  <a:pt x="92213" y="83820"/>
                </a:lnTo>
                <a:lnTo>
                  <a:pt x="90011" y="81597"/>
                </a:lnTo>
                <a:lnTo>
                  <a:pt x="82490" y="77589"/>
                </a:lnTo>
                <a:lnTo>
                  <a:pt x="73660" y="76200"/>
                </a:lnTo>
                <a:close/>
              </a:path>
              <a:path w="144779" h="214630">
                <a:moveTo>
                  <a:pt x="99060" y="191770"/>
                </a:moveTo>
                <a:lnTo>
                  <a:pt x="80010" y="191770"/>
                </a:lnTo>
                <a:lnTo>
                  <a:pt x="83289" y="200660"/>
                </a:lnTo>
                <a:lnTo>
                  <a:pt x="83401" y="200818"/>
                </a:lnTo>
                <a:lnTo>
                  <a:pt x="89217" y="207962"/>
                </a:lnTo>
                <a:lnTo>
                  <a:pt x="97512" y="212844"/>
                </a:lnTo>
                <a:lnTo>
                  <a:pt x="107950" y="214630"/>
                </a:lnTo>
                <a:lnTo>
                  <a:pt x="115609" y="213479"/>
                </a:lnTo>
                <a:lnTo>
                  <a:pt x="121602" y="210185"/>
                </a:lnTo>
                <a:lnTo>
                  <a:pt x="123274" y="208280"/>
                </a:lnTo>
                <a:lnTo>
                  <a:pt x="100329" y="208280"/>
                </a:lnTo>
                <a:lnTo>
                  <a:pt x="99086" y="200818"/>
                </a:lnTo>
                <a:lnTo>
                  <a:pt x="99060" y="191770"/>
                </a:lnTo>
                <a:close/>
              </a:path>
              <a:path w="144779" h="214630">
                <a:moveTo>
                  <a:pt x="92213" y="83820"/>
                </a:moveTo>
                <a:lnTo>
                  <a:pt x="73660" y="83820"/>
                </a:lnTo>
                <a:lnTo>
                  <a:pt x="86002" y="87630"/>
                </a:lnTo>
                <a:lnTo>
                  <a:pt x="93344" y="96202"/>
                </a:lnTo>
                <a:lnTo>
                  <a:pt x="96877" y="105251"/>
                </a:lnTo>
                <a:lnTo>
                  <a:pt x="97789" y="110490"/>
                </a:lnTo>
                <a:lnTo>
                  <a:pt x="97789" y="114300"/>
                </a:lnTo>
                <a:lnTo>
                  <a:pt x="96520" y="115570"/>
                </a:lnTo>
                <a:lnTo>
                  <a:pt x="81279" y="175260"/>
                </a:lnTo>
                <a:lnTo>
                  <a:pt x="80010" y="180340"/>
                </a:lnTo>
                <a:lnTo>
                  <a:pt x="80010" y="181610"/>
                </a:lnTo>
                <a:lnTo>
                  <a:pt x="76200" y="186690"/>
                </a:lnTo>
                <a:lnTo>
                  <a:pt x="66000" y="197028"/>
                </a:lnTo>
                <a:lnTo>
                  <a:pt x="56514" y="203676"/>
                </a:lnTo>
                <a:lnTo>
                  <a:pt x="47982" y="207228"/>
                </a:lnTo>
                <a:lnTo>
                  <a:pt x="40639" y="208280"/>
                </a:lnTo>
                <a:lnTo>
                  <a:pt x="60978" y="208280"/>
                </a:lnTo>
                <a:lnTo>
                  <a:pt x="67250" y="204450"/>
                </a:lnTo>
                <a:lnTo>
                  <a:pt x="80010" y="191770"/>
                </a:lnTo>
                <a:lnTo>
                  <a:pt x="99060" y="191770"/>
                </a:lnTo>
                <a:lnTo>
                  <a:pt x="99060" y="186690"/>
                </a:lnTo>
                <a:lnTo>
                  <a:pt x="100320" y="184169"/>
                </a:lnTo>
                <a:lnTo>
                  <a:pt x="100329" y="179070"/>
                </a:lnTo>
                <a:lnTo>
                  <a:pt x="121266" y="96520"/>
                </a:lnTo>
                <a:lnTo>
                  <a:pt x="101600" y="96520"/>
                </a:lnTo>
                <a:lnTo>
                  <a:pt x="96341" y="87987"/>
                </a:lnTo>
                <a:lnTo>
                  <a:pt x="92213" y="83820"/>
                </a:lnTo>
                <a:close/>
              </a:path>
              <a:path w="144779" h="214630">
                <a:moveTo>
                  <a:pt x="139700" y="165100"/>
                </a:moveTo>
                <a:lnTo>
                  <a:pt x="133350" y="165100"/>
                </a:lnTo>
                <a:lnTo>
                  <a:pt x="132079" y="170180"/>
                </a:lnTo>
                <a:lnTo>
                  <a:pt x="127952" y="184169"/>
                </a:lnTo>
                <a:lnTo>
                  <a:pt x="122872" y="196373"/>
                </a:lnTo>
                <a:lnTo>
                  <a:pt x="116363" y="205005"/>
                </a:lnTo>
                <a:lnTo>
                  <a:pt x="107950" y="208280"/>
                </a:lnTo>
                <a:lnTo>
                  <a:pt x="123274" y="208280"/>
                </a:lnTo>
                <a:lnTo>
                  <a:pt x="139005" y="170795"/>
                </a:lnTo>
                <a:lnTo>
                  <a:pt x="139700" y="167640"/>
                </a:lnTo>
                <a:lnTo>
                  <a:pt x="139700" y="165100"/>
                </a:lnTo>
                <a:close/>
              </a:path>
              <a:path w="144779" h="214630">
                <a:moveTo>
                  <a:pt x="144779" y="0"/>
                </a:moveTo>
                <a:lnTo>
                  <a:pt x="140970" y="0"/>
                </a:lnTo>
                <a:lnTo>
                  <a:pt x="133588" y="416"/>
                </a:lnTo>
                <a:lnTo>
                  <a:pt x="121920" y="1428"/>
                </a:lnTo>
                <a:lnTo>
                  <a:pt x="110251" y="2678"/>
                </a:lnTo>
                <a:lnTo>
                  <a:pt x="102870" y="3810"/>
                </a:lnTo>
                <a:lnTo>
                  <a:pt x="100329" y="3810"/>
                </a:lnTo>
                <a:lnTo>
                  <a:pt x="97789" y="5080"/>
                </a:lnTo>
                <a:lnTo>
                  <a:pt x="97789" y="12700"/>
                </a:lnTo>
                <a:lnTo>
                  <a:pt x="119379" y="12700"/>
                </a:lnTo>
                <a:lnTo>
                  <a:pt x="120650" y="13970"/>
                </a:lnTo>
                <a:lnTo>
                  <a:pt x="120650" y="17780"/>
                </a:lnTo>
                <a:lnTo>
                  <a:pt x="119379" y="24130"/>
                </a:lnTo>
                <a:lnTo>
                  <a:pt x="101600" y="96520"/>
                </a:lnTo>
                <a:lnTo>
                  <a:pt x="121266" y="96520"/>
                </a:lnTo>
                <a:lnTo>
                  <a:pt x="144779" y="3810"/>
                </a:lnTo>
                <a:lnTo>
                  <a:pt x="144779" y="0"/>
                </a:lnTo>
                <a:close/>
              </a:path>
            </a:pathLst>
          </a:custGeom>
          <a:solidFill>
            <a:srgbClr val="000000"/>
          </a:solidFill>
        </p:spPr>
        <p:txBody>
          <a:bodyPr wrap="square" lIns="0" tIns="0" rIns="0" bIns="0" rtlCol="0"/>
          <a:lstStyle/>
          <a:p>
            <a:endParaRPr sz="1632"/>
          </a:p>
        </p:txBody>
      </p:sp>
      <p:sp>
        <p:nvSpPr>
          <p:cNvPr id="113" name="object 113"/>
          <p:cNvSpPr/>
          <p:nvPr/>
        </p:nvSpPr>
        <p:spPr>
          <a:xfrm>
            <a:off x="3201167" y="2603851"/>
            <a:ext cx="85221" cy="176201"/>
          </a:xfrm>
          <a:custGeom>
            <a:avLst/>
            <a:gdLst/>
            <a:ahLst/>
            <a:cxnLst/>
            <a:rect l="l" t="t" r="r" b="b"/>
            <a:pathLst>
              <a:path w="93979" h="194310">
                <a:moveTo>
                  <a:pt x="55879" y="69850"/>
                </a:moveTo>
                <a:lnTo>
                  <a:pt x="34289" y="69850"/>
                </a:lnTo>
                <a:lnTo>
                  <a:pt x="21609" y="120650"/>
                </a:lnTo>
                <a:lnTo>
                  <a:pt x="14763" y="148589"/>
                </a:lnTo>
                <a:lnTo>
                  <a:pt x="11965" y="161289"/>
                </a:lnTo>
                <a:lnTo>
                  <a:pt x="11429" y="166370"/>
                </a:lnTo>
                <a:lnTo>
                  <a:pt x="13672" y="177700"/>
                </a:lnTo>
                <a:lnTo>
                  <a:pt x="19843" y="186531"/>
                </a:lnTo>
                <a:lnTo>
                  <a:pt x="29110" y="192266"/>
                </a:lnTo>
                <a:lnTo>
                  <a:pt x="40639" y="194310"/>
                </a:lnTo>
                <a:lnTo>
                  <a:pt x="59184" y="187960"/>
                </a:lnTo>
                <a:lnTo>
                  <a:pt x="34289" y="187960"/>
                </a:lnTo>
                <a:lnTo>
                  <a:pt x="31750" y="184150"/>
                </a:lnTo>
                <a:lnTo>
                  <a:pt x="31750" y="163829"/>
                </a:lnTo>
                <a:lnTo>
                  <a:pt x="33020" y="158750"/>
                </a:lnTo>
                <a:lnTo>
                  <a:pt x="55879" y="69850"/>
                </a:lnTo>
                <a:close/>
              </a:path>
              <a:path w="93979" h="194310">
                <a:moveTo>
                  <a:pt x="88900" y="144779"/>
                </a:moveTo>
                <a:lnTo>
                  <a:pt x="81279" y="144779"/>
                </a:lnTo>
                <a:lnTo>
                  <a:pt x="81279" y="148589"/>
                </a:lnTo>
                <a:lnTo>
                  <a:pt x="70465" y="168136"/>
                </a:lnTo>
                <a:lnTo>
                  <a:pt x="59531" y="180181"/>
                </a:lnTo>
                <a:lnTo>
                  <a:pt x="49311" y="186273"/>
                </a:lnTo>
                <a:lnTo>
                  <a:pt x="40639" y="187960"/>
                </a:lnTo>
                <a:lnTo>
                  <a:pt x="59184" y="187960"/>
                </a:lnTo>
                <a:lnTo>
                  <a:pt x="61039" y="187325"/>
                </a:lnTo>
                <a:lnTo>
                  <a:pt x="76200" y="171767"/>
                </a:lnTo>
                <a:lnTo>
                  <a:pt x="85645" y="155733"/>
                </a:lnTo>
                <a:lnTo>
                  <a:pt x="88900" y="147320"/>
                </a:lnTo>
                <a:lnTo>
                  <a:pt x="88900" y="144779"/>
                </a:lnTo>
                <a:close/>
              </a:path>
              <a:path w="93979" h="194310">
                <a:moveTo>
                  <a:pt x="93979" y="59689"/>
                </a:moveTo>
                <a:lnTo>
                  <a:pt x="0" y="59689"/>
                </a:lnTo>
                <a:lnTo>
                  <a:pt x="0" y="69850"/>
                </a:lnTo>
                <a:lnTo>
                  <a:pt x="93979" y="69850"/>
                </a:lnTo>
                <a:lnTo>
                  <a:pt x="93979" y="59689"/>
                </a:lnTo>
                <a:close/>
              </a:path>
              <a:path w="93979" h="194310">
                <a:moveTo>
                  <a:pt x="67310" y="0"/>
                </a:moveTo>
                <a:lnTo>
                  <a:pt x="52070" y="0"/>
                </a:lnTo>
                <a:lnTo>
                  <a:pt x="49529" y="11429"/>
                </a:lnTo>
                <a:lnTo>
                  <a:pt x="38100" y="59689"/>
                </a:lnTo>
                <a:lnTo>
                  <a:pt x="58420" y="59689"/>
                </a:lnTo>
                <a:lnTo>
                  <a:pt x="65226" y="33714"/>
                </a:lnTo>
                <a:lnTo>
                  <a:pt x="69056" y="18573"/>
                </a:lnTo>
                <a:lnTo>
                  <a:pt x="70742" y="11291"/>
                </a:lnTo>
                <a:lnTo>
                  <a:pt x="71120" y="8889"/>
                </a:lnTo>
                <a:lnTo>
                  <a:pt x="71120" y="3810"/>
                </a:lnTo>
                <a:lnTo>
                  <a:pt x="67310" y="0"/>
                </a:lnTo>
                <a:close/>
              </a:path>
            </a:pathLst>
          </a:custGeom>
          <a:solidFill>
            <a:srgbClr val="000000"/>
          </a:solidFill>
        </p:spPr>
        <p:txBody>
          <a:bodyPr wrap="square" lIns="0" tIns="0" rIns="0" bIns="0" rtlCol="0"/>
          <a:lstStyle/>
          <a:p>
            <a:endParaRPr sz="1632"/>
          </a:p>
        </p:txBody>
      </p:sp>
      <p:sp>
        <p:nvSpPr>
          <p:cNvPr id="114" name="object 114"/>
          <p:cNvSpPr/>
          <p:nvPr/>
        </p:nvSpPr>
        <p:spPr>
          <a:xfrm>
            <a:off x="3378518" y="2692527"/>
            <a:ext cx="29943" cy="29943"/>
          </a:xfrm>
          <a:custGeom>
            <a:avLst/>
            <a:gdLst/>
            <a:ahLst/>
            <a:cxnLst/>
            <a:rect l="l" t="t" r="r" b="b"/>
            <a:pathLst>
              <a:path w="33020" h="33019">
                <a:moveTo>
                  <a:pt x="25400" y="0"/>
                </a:moveTo>
                <a:lnTo>
                  <a:pt x="7620" y="0"/>
                </a:lnTo>
                <a:lnTo>
                  <a:pt x="0" y="7620"/>
                </a:lnTo>
                <a:lnTo>
                  <a:pt x="0" y="25400"/>
                </a:lnTo>
                <a:lnTo>
                  <a:pt x="7620" y="33020"/>
                </a:lnTo>
                <a:lnTo>
                  <a:pt x="25400" y="33020"/>
                </a:lnTo>
                <a:lnTo>
                  <a:pt x="33020" y="25400"/>
                </a:lnTo>
                <a:lnTo>
                  <a:pt x="33020" y="7620"/>
                </a:lnTo>
                <a:lnTo>
                  <a:pt x="25400" y="0"/>
                </a:lnTo>
                <a:close/>
              </a:path>
            </a:pathLst>
          </a:custGeom>
          <a:solidFill>
            <a:srgbClr val="000000"/>
          </a:solidFill>
        </p:spPr>
        <p:txBody>
          <a:bodyPr wrap="square" lIns="0" tIns="0" rIns="0" bIns="0" rtlCol="0"/>
          <a:lstStyle/>
          <a:p>
            <a:endParaRPr sz="1632"/>
          </a:p>
        </p:txBody>
      </p:sp>
      <p:sp>
        <p:nvSpPr>
          <p:cNvPr id="115" name="object 115"/>
          <p:cNvSpPr/>
          <p:nvPr/>
        </p:nvSpPr>
        <p:spPr>
          <a:xfrm>
            <a:off x="3505199" y="2578515"/>
            <a:ext cx="202688" cy="198082"/>
          </a:xfrm>
          <a:custGeom>
            <a:avLst/>
            <a:gdLst/>
            <a:ahLst/>
            <a:cxnLst/>
            <a:rect l="l" t="t" r="r" b="b"/>
            <a:pathLst>
              <a:path w="223520" h="218439">
                <a:moveTo>
                  <a:pt x="116840" y="0"/>
                </a:moveTo>
                <a:lnTo>
                  <a:pt x="106680" y="0"/>
                </a:lnTo>
                <a:lnTo>
                  <a:pt x="104140" y="5079"/>
                </a:lnTo>
                <a:lnTo>
                  <a:pt x="1270" y="213360"/>
                </a:lnTo>
                <a:lnTo>
                  <a:pt x="0" y="215900"/>
                </a:lnTo>
                <a:lnTo>
                  <a:pt x="0" y="218439"/>
                </a:lnTo>
                <a:lnTo>
                  <a:pt x="223520" y="218439"/>
                </a:lnTo>
                <a:lnTo>
                  <a:pt x="223520" y="213360"/>
                </a:lnTo>
                <a:lnTo>
                  <a:pt x="214630" y="195579"/>
                </a:lnTo>
                <a:lnTo>
                  <a:pt x="20320" y="195579"/>
                </a:lnTo>
                <a:lnTo>
                  <a:pt x="102870" y="30479"/>
                </a:lnTo>
                <a:lnTo>
                  <a:pt x="132080" y="30479"/>
                </a:lnTo>
                <a:lnTo>
                  <a:pt x="116840" y="0"/>
                </a:lnTo>
                <a:close/>
              </a:path>
              <a:path w="223520" h="218439">
                <a:moveTo>
                  <a:pt x="132080" y="30479"/>
                </a:moveTo>
                <a:lnTo>
                  <a:pt x="102870" y="30479"/>
                </a:lnTo>
                <a:lnTo>
                  <a:pt x="184150" y="195579"/>
                </a:lnTo>
                <a:lnTo>
                  <a:pt x="214630" y="195579"/>
                </a:lnTo>
                <a:lnTo>
                  <a:pt x="132080" y="30479"/>
                </a:lnTo>
                <a:close/>
              </a:path>
            </a:pathLst>
          </a:custGeom>
          <a:solidFill>
            <a:srgbClr val="000000"/>
          </a:solidFill>
        </p:spPr>
        <p:txBody>
          <a:bodyPr wrap="square" lIns="0" tIns="0" rIns="0" bIns="0" rtlCol="0"/>
          <a:lstStyle/>
          <a:p>
            <a:endParaRPr sz="1632"/>
          </a:p>
        </p:txBody>
      </p:sp>
      <p:sp>
        <p:nvSpPr>
          <p:cNvPr id="116" name="object 116"/>
          <p:cNvSpPr/>
          <p:nvPr/>
        </p:nvSpPr>
        <p:spPr>
          <a:xfrm>
            <a:off x="3727466" y="2603851"/>
            <a:ext cx="85221" cy="176201"/>
          </a:xfrm>
          <a:custGeom>
            <a:avLst/>
            <a:gdLst/>
            <a:ahLst/>
            <a:cxnLst/>
            <a:rect l="l" t="t" r="r" b="b"/>
            <a:pathLst>
              <a:path w="93979" h="194310">
                <a:moveTo>
                  <a:pt x="55880" y="69850"/>
                </a:moveTo>
                <a:lnTo>
                  <a:pt x="34289" y="69850"/>
                </a:lnTo>
                <a:lnTo>
                  <a:pt x="21609" y="120650"/>
                </a:lnTo>
                <a:lnTo>
                  <a:pt x="14763" y="148589"/>
                </a:lnTo>
                <a:lnTo>
                  <a:pt x="11965" y="161289"/>
                </a:lnTo>
                <a:lnTo>
                  <a:pt x="11430" y="166370"/>
                </a:lnTo>
                <a:lnTo>
                  <a:pt x="13672" y="177700"/>
                </a:lnTo>
                <a:lnTo>
                  <a:pt x="19843" y="186531"/>
                </a:lnTo>
                <a:lnTo>
                  <a:pt x="29110" y="192266"/>
                </a:lnTo>
                <a:lnTo>
                  <a:pt x="40639" y="194310"/>
                </a:lnTo>
                <a:lnTo>
                  <a:pt x="59184" y="187960"/>
                </a:lnTo>
                <a:lnTo>
                  <a:pt x="34289" y="187960"/>
                </a:lnTo>
                <a:lnTo>
                  <a:pt x="31750" y="184150"/>
                </a:lnTo>
                <a:lnTo>
                  <a:pt x="31750" y="163829"/>
                </a:lnTo>
                <a:lnTo>
                  <a:pt x="33020" y="158750"/>
                </a:lnTo>
                <a:lnTo>
                  <a:pt x="55880" y="69850"/>
                </a:lnTo>
                <a:close/>
              </a:path>
              <a:path w="93979" h="194310">
                <a:moveTo>
                  <a:pt x="88900" y="144779"/>
                </a:moveTo>
                <a:lnTo>
                  <a:pt x="81280" y="144779"/>
                </a:lnTo>
                <a:lnTo>
                  <a:pt x="81280" y="148589"/>
                </a:lnTo>
                <a:lnTo>
                  <a:pt x="70465" y="168136"/>
                </a:lnTo>
                <a:lnTo>
                  <a:pt x="59531" y="180181"/>
                </a:lnTo>
                <a:lnTo>
                  <a:pt x="49311" y="186273"/>
                </a:lnTo>
                <a:lnTo>
                  <a:pt x="40639" y="187960"/>
                </a:lnTo>
                <a:lnTo>
                  <a:pt x="59184" y="187960"/>
                </a:lnTo>
                <a:lnTo>
                  <a:pt x="61039" y="187325"/>
                </a:lnTo>
                <a:lnTo>
                  <a:pt x="76200" y="171767"/>
                </a:lnTo>
                <a:lnTo>
                  <a:pt x="85645" y="155733"/>
                </a:lnTo>
                <a:lnTo>
                  <a:pt x="88900" y="147320"/>
                </a:lnTo>
                <a:lnTo>
                  <a:pt x="88900" y="144779"/>
                </a:lnTo>
                <a:close/>
              </a:path>
              <a:path w="93979" h="194310">
                <a:moveTo>
                  <a:pt x="93980" y="59689"/>
                </a:moveTo>
                <a:lnTo>
                  <a:pt x="0" y="59689"/>
                </a:lnTo>
                <a:lnTo>
                  <a:pt x="0" y="69850"/>
                </a:lnTo>
                <a:lnTo>
                  <a:pt x="93980" y="69850"/>
                </a:lnTo>
                <a:lnTo>
                  <a:pt x="93980" y="59689"/>
                </a:lnTo>
                <a:close/>
              </a:path>
              <a:path w="93979" h="194310">
                <a:moveTo>
                  <a:pt x="67310" y="0"/>
                </a:moveTo>
                <a:lnTo>
                  <a:pt x="52070" y="0"/>
                </a:lnTo>
                <a:lnTo>
                  <a:pt x="49530" y="11429"/>
                </a:lnTo>
                <a:lnTo>
                  <a:pt x="38100" y="59689"/>
                </a:lnTo>
                <a:lnTo>
                  <a:pt x="58420" y="59689"/>
                </a:lnTo>
                <a:lnTo>
                  <a:pt x="65027" y="33714"/>
                </a:lnTo>
                <a:lnTo>
                  <a:pt x="68421" y="18573"/>
                </a:lnTo>
                <a:lnTo>
                  <a:pt x="69671" y="11291"/>
                </a:lnTo>
                <a:lnTo>
                  <a:pt x="69850" y="8889"/>
                </a:lnTo>
                <a:lnTo>
                  <a:pt x="69850" y="3810"/>
                </a:lnTo>
                <a:lnTo>
                  <a:pt x="67310" y="0"/>
                </a:lnTo>
                <a:close/>
              </a:path>
            </a:pathLst>
          </a:custGeom>
          <a:solidFill>
            <a:srgbClr val="000000"/>
          </a:solidFill>
        </p:spPr>
        <p:txBody>
          <a:bodyPr wrap="square" lIns="0" tIns="0" rIns="0" bIns="0" rtlCol="0"/>
          <a:lstStyle/>
          <a:p>
            <a:endParaRPr sz="1632"/>
          </a:p>
        </p:txBody>
      </p:sp>
      <p:sp>
        <p:nvSpPr>
          <p:cNvPr id="117" name="object 117"/>
          <p:cNvSpPr/>
          <p:nvPr/>
        </p:nvSpPr>
        <p:spPr>
          <a:xfrm>
            <a:off x="570827" y="3537830"/>
            <a:ext cx="31094" cy="0"/>
          </a:xfrm>
          <a:custGeom>
            <a:avLst/>
            <a:gdLst/>
            <a:ahLst/>
            <a:cxnLst/>
            <a:rect l="l" t="t" r="r" b="b"/>
            <a:pathLst>
              <a:path w="34290">
                <a:moveTo>
                  <a:pt x="0" y="0"/>
                </a:moveTo>
                <a:lnTo>
                  <a:pt x="34289" y="0"/>
                </a:lnTo>
              </a:path>
            </a:pathLst>
          </a:custGeom>
          <a:ln w="10160">
            <a:solidFill>
              <a:srgbClr val="000000"/>
            </a:solidFill>
          </a:ln>
        </p:spPr>
        <p:txBody>
          <a:bodyPr wrap="square" lIns="0" tIns="0" rIns="0" bIns="0" rtlCol="0"/>
          <a:lstStyle/>
          <a:p>
            <a:endParaRPr sz="1632"/>
          </a:p>
        </p:txBody>
      </p:sp>
      <p:sp>
        <p:nvSpPr>
          <p:cNvPr id="118" name="object 118"/>
          <p:cNvSpPr/>
          <p:nvPr/>
        </p:nvSpPr>
        <p:spPr>
          <a:xfrm>
            <a:off x="574858" y="3321322"/>
            <a:ext cx="0" cy="211900"/>
          </a:xfrm>
          <a:custGeom>
            <a:avLst/>
            <a:gdLst/>
            <a:ahLst/>
            <a:cxnLst/>
            <a:rect l="l" t="t" r="r" b="b"/>
            <a:pathLst>
              <a:path h="233680">
                <a:moveTo>
                  <a:pt x="0" y="0"/>
                </a:moveTo>
                <a:lnTo>
                  <a:pt x="0" y="233680"/>
                </a:lnTo>
              </a:path>
            </a:pathLst>
          </a:custGeom>
          <a:ln w="8889">
            <a:solidFill>
              <a:srgbClr val="000000"/>
            </a:solidFill>
          </a:ln>
        </p:spPr>
        <p:txBody>
          <a:bodyPr wrap="square" lIns="0" tIns="0" rIns="0" bIns="0" rtlCol="0"/>
          <a:lstStyle/>
          <a:p>
            <a:endParaRPr sz="1632"/>
          </a:p>
        </p:txBody>
      </p:sp>
      <p:sp>
        <p:nvSpPr>
          <p:cNvPr id="119" name="object 119"/>
          <p:cNvSpPr/>
          <p:nvPr/>
        </p:nvSpPr>
        <p:spPr>
          <a:xfrm>
            <a:off x="570827" y="3316714"/>
            <a:ext cx="31094" cy="0"/>
          </a:xfrm>
          <a:custGeom>
            <a:avLst/>
            <a:gdLst/>
            <a:ahLst/>
            <a:cxnLst/>
            <a:rect l="l" t="t" r="r" b="b"/>
            <a:pathLst>
              <a:path w="34290">
                <a:moveTo>
                  <a:pt x="0" y="0"/>
                </a:moveTo>
                <a:lnTo>
                  <a:pt x="34289" y="0"/>
                </a:lnTo>
              </a:path>
            </a:pathLst>
          </a:custGeom>
          <a:ln w="10159">
            <a:solidFill>
              <a:srgbClr val="000000"/>
            </a:solidFill>
          </a:ln>
        </p:spPr>
        <p:txBody>
          <a:bodyPr wrap="square" lIns="0" tIns="0" rIns="0" bIns="0" rtlCol="0"/>
          <a:lstStyle/>
          <a:p>
            <a:endParaRPr sz="1632"/>
          </a:p>
        </p:txBody>
      </p:sp>
      <p:sp>
        <p:nvSpPr>
          <p:cNvPr id="120" name="object 120"/>
          <p:cNvSpPr/>
          <p:nvPr/>
        </p:nvSpPr>
        <p:spPr>
          <a:xfrm>
            <a:off x="615742" y="3328231"/>
            <a:ext cx="168139" cy="157774"/>
          </a:xfrm>
          <a:custGeom>
            <a:avLst/>
            <a:gdLst/>
            <a:ahLst/>
            <a:cxnLst/>
            <a:rect l="l" t="t" r="r" b="b"/>
            <a:pathLst>
              <a:path w="185419" h="173989">
                <a:moveTo>
                  <a:pt x="171450" y="107950"/>
                </a:moveTo>
                <a:lnTo>
                  <a:pt x="166369" y="107950"/>
                </a:lnTo>
                <a:lnTo>
                  <a:pt x="166369" y="109220"/>
                </a:lnTo>
                <a:lnTo>
                  <a:pt x="165100" y="110490"/>
                </a:lnTo>
                <a:lnTo>
                  <a:pt x="153491" y="135096"/>
                </a:lnTo>
                <a:lnTo>
                  <a:pt x="140811" y="152082"/>
                </a:lnTo>
                <a:lnTo>
                  <a:pt x="123130" y="161925"/>
                </a:lnTo>
                <a:lnTo>
                  <a:pt x="96519" y="165100"/>
                </a:lnTo>
                <a:lnTo>
                  <a:pt x="0" y="165100"/>
                </a:lnTo>
                <a:lnTo>
                  <a:pt x="0" y="173990"/>
                </a:lnTo>
                <a:lnTo>
                  <a:pt x="144780" y="173990"/>
                </a:lnTo>
                <a:lnTo>
                  <a:pt x="147319" y="168910"/>
                </a:lnTo>
                <a:lnTo>
                  <a:pt x="170180" y="114300"/>
                </a:lnTo>
                <a:lnTo>
                  <a:pt x="171450" y="113030"/>
                </a:lnTo>
                <a:lnTo>
                  <a:pt x="171450" y="107950"/>
                </a:lnTo>
                <a:close/>
              </a:path>
              <a:path w="185419" h="173989">
                <a:moveTo>
                  <a:pt x="87630" y="8890"/>
                </a:moveTo>
                <a:lnTo>
                  <a:pt x="64769" y="8890"/>
                </a:lnTo>
                <a:lnTo>
                  <a:pt x="64769" y="19050"/>
                </a:lnTo>
                <a:lnTo>
                  <a:pt x="30479" y="153670"/>
                </a:lnTo>
                <a:lnTo>
                  <a:pt x="28694" y="159742"/>
                </a:lnTo>
                <a:lnTo>
                  <a:pt x="25717" y="163194"/>
                </a:lnTo>
                <a:lnTo>
                  <a:pt x="19407" y="164742"/>
                </a:lnTo>
                <a:lnTo>
                  <a:pt x="7620" y="165100"/>
                </a:lnTo>
                <a:lnTo>
                  <a:pt x="49530" y="165100"/>
                </a:lnTo>
                <a:lnTo>
                  <a:pt x="49530" y="161290"/>
                </a:lnTo>
                <a:lnTo>
                  <a:pt x="50800" y="156210"/>
                </a:lnTo>
                <a:lnTo>
                  <a:pt x="68580" y="87630"/>
                </a:lnTo>
                <a:lnTo>
                  <a:pt x="125540" y="87630"/>
                </a:lnTo>
                <a:lnTo>
                  <a:pt x="127486" y="80010"/>
                </a:lnTo>
                <a:lnTo>
                  <a:pt x="71119" y="80010"/>
                </a:lnTo>
                <a:lnTo>
                  <a:pt x="86359" y="19050"/>
                </a:lnTo>
                <a:lnTo>
                  <a:pt x="87630" y="8890"/>
                </a:lnTo>
                <a:close/>
              </a:path>
              <a:path w="185419" h="173989">
                <a:moveTo>
                  <a:pt x="125540" y="87630"/>
                </a:moveTo>
                <a:lnTo>
                  <a:pt x="115569" y="87630"/>
                </a:lnTo>
                <a:lnTo>
                  <a:pt x="115569" y="104140"/>
                </a:lnTo>
                <a:lnTo>
                  <a:pt x="113030" y="111760"/>
                </a:lnTo>
                <a:lnTo>
                  <a:pt x="113030" y="115570"/>
                </a:lnTo>
                <a:lnTo>
                  <a:pt x="114300" y="116840"/>
                </a:lnTo>
                <a:lnTo>
                  <a:pt x="118109" y="116840"/>
                </a:lnTo>
                <a:lnTo>
                  <a:pt x="119380" y="115570"/>
                </a:lnTo>
                <a:lnTo>
                  <a:pt x="119380" y="111760"/>
                </a:lnTo>
                <a:lnTo>
                  <a:pt x="125540" y="87630"/>
                </a:lnTo>
                <a:close/>
              </a:path>
              <a:path w="185419" h="173989">
                <a:moveTo>
                  <a:pt x="133350" y="49530"/>
                </a:moveTo>
                <a:lnTo>
                  <a:pt x="129540" y="49530"/>
                </a:lnTo>
                <a:lnTo>
                  <a:pt x="128269" y="52070"/>
                </a:lnTo>
                <a:lnTo>
                  <a:pt x="128269" y="54610"/>
                </a:lnTo>
                <a:lnTo>
                  <a:pt x="124162" y="66615"/>
                </a:lnTo>
                <a:lnTo>
                  <a:pt x="118268" y="74453"/>
                </a:lnTo>
                <a:lnTo>
                  <a:pt x="108803" y="78720"/>
                </a:lnTo>
                <a:lnTo>
                  <a:pt x="93980" y="80010"/>
                </a:lnTo>
                <a:lnTo>
                  <a:pt x="127486" y="80010"/>
                </a:lnTo>
                <a:lnTo>
                  <a:pt x="134619" y="52070"/>
                </a:lnTo>
                <a:lnTo>
                  <a:pt x="134619" y="50800"/>
                </a:lnTo>
                <a:lnTo>
                  <a:pt x="133350" y="49530"/>
                </a:lnTo>
                <a:close/>
              </a:path>
              <a:path w="185419" h="173989">
                <a:moveTo>
                  <a:pt x="185419" y="0"/>
                </a:moveTo>
                <a:lnTo>
                  <a:pt x="41909" y="0"/>
                </a:lnTo>
                <a:lnTo>
                  <a:pt x="41909" y="8890"/>
                </a:lnTo>
                <a:lnTo>
                  <a:pt x="135890" y="8890"/>
                </a:lnTo>
                <a:lnTo>
                  <a:pt x="154701" y="10219"/>
                </a:lnTo>
                <a:lnTo>
                  <a:pt x="166370" y="14763"/>
                </a:lnTo>
                <a:lnTo>
                  <a:pt x="172323" y="23356"/>
                </a:lnTo>
                <a:lnTo>
                  <a:pt x="173990" y="36830"/>
                </a:lnTo>
                <a:lnTo>
                  <a:pt x="173990" y="43180"/>
                </a:lnTo>
                <a:lnTo>
                  <a:pt x="172719" y="50800"/>
                </a:lnTo>
                <a:lnTo>
                  <a:pt x="172719" y="55880"/>
                </a:lnTo>
                <a:lnTo>
                  <a:pt x="173990" y="57150"/>
                </a:lnTo>
                <a:lnTo>
                  <a:pt x="179069" y="57150"/>
                </a:lnTo>
                <a:lnTo>
                  <a:pt x="179069" y="52070"/>
                </a:lnTo>
                <a:lnTo>
                  <a:pt x="184150" y="7620"/>
                </a:lnTo>
                <a:lnTo>
                  <a:pt x="185419" y="0"/>
                </a:lnTo>
                <a:close/>
              </a:path>
            </a:pathLst>
          </a:custGeom>
          <a:solidFill>
            <a:srgbClr val="FF0000"/>
          </a:solidFill>
        </p:spPr>
        <p:txBody>
          <a:bodyPr wrap="square" lIns="0" tIns="0" rIns="0" bIns="0" rtlCol="0"/>
          <a:lstStyle/>
          <a:p>
            <a:endParaRPr sz="1632"/>
          </a:p>
        </p:txBody>
      </p:sp>
      <p:sp>
        <p:nvSpPr>
          <p:cNvPr id="121" name="object 121"/>
          <p:cNvSpPr/>
          <p:nvPr/>
        </p:nvSpPr>
        <p:spPr>
          <a:xfrm>
            <a:off x="795396" y="3537830"/>
            <a:ext cx="31094" cy="0"/>
          </a:xfrm>
          <a:custGeom>
            <a:avLst/>
            <a:gdLst/>
            <a:ahLst/>
            <a:cxnLst/>
            <a:rect l="l" t="t" r="r" b="b"/>
            <a:pathLst>
              <a:path w="34290">
                <a:moveTo>
                  <a:pt x="0" y="0"/>
                </a:moveTo>
                <a:lnTo>
                  <a:pt x="34290" y="0"/>
                </a:lnTo>
              </a:path>
            </a:pathLst>
          </a:custGeom>
          <a:ln w="10160">
            <a:solidFill>
              <a:srgbClr val="000000"/>
            </a:solidFill>
          </a:ln>
        </p:spPr>
        <p:txBody>
          <a:bodyPr wrap="square" lIns="0" tIns="0" rIns="0" bIns="0" rtlCol="0"/>
          <a:lstStyle/>
          <a:p>
            <a:endParaRPr sz="1632"/>
          </a:p>
        </p:txBody>
      </p:sp>
      <p:sp>
        <p:nvSpPr>
          <p:cNvPr id="122" name="object 122"/>
          <p:cNvSpPr/>
          <p:nvPr/>
        </p:nvSpPr>
        <p:spPr>
          <a:xfrm>
            <a:off x="821885" y="3321322"/>
            <a:ext cx="0" cy="211900"/>
          </a:xfrm>
          <a:custGeom>
            <a:avLst/>
            <a:gdLst/>
            <a:ahLst/>
            <a:cxnLst/>
            <a:rect l="l" t="t" r="r" b="b"/>
            <a:pathLst>
              <a:path h="233680">
                <a:moveTo>
                  <a:pt x="0" y="0"/>
                </a:moveTo>
                <a:lnTo>
                  <a:pt x="0" y="233680"/>
                </a:lnTo>
              </a:path>
            </a:pathLst>
          </a:custGeom>
          <a:ln w="10159">
            <a:solidFill>
              <a:srgbClr val="000000"/>
            </a:solidFill>
          </a:ln>
        </p:spPr>
        <p:txBody>
          <a:bodyPr wrap="square" lIns="0" tIns="0" rIns="0" bIns="0" rtlCol="0"/>
          <a:lstStyle/>
          <a:p>
            <a:endParaRPr sz="1632"/>
          </a:p>
        </p:txBody>
      </p:sp>
      <p:sp>
        <p:nvSpPr>
          <p:cNvPr id="123" name="object 123"/>
          <p:cNvSpPr/>
          <p:nvPr/>
        </p:nvSpPr>
        <p:spPr>
          <a:xfrm>
            <a:off x="795396" y="3316714"/>
            <a:ext cx="31094" cy="0"/>
          </a:xfrm>
          <a:custGeom>
            <a:avLst/>
            <a:gdLst/>
            <a:ahLst/>
            <a:cxnLst/>
            <a:rect l="l" t="t" r="r" b="b"/>
            <a:pathLst>
              <a:path w="34290">
                <a:moveTo>
                  <a:pt x="0" y="0"/>
                </a:moveTo>
                <a:lnTo>
                  <a:pt x="34290" y="0"/>
                </a:lnTo>
              </a:path>
            </a:pathLst>
          </a:custGeom>
          <a:ln w="10159">
            <a:solidFill>
              <a:srgbClr val="000000"/>
            </a:solidFill>
          </a:ln>
        </p:spPr>
        <p:txBody>
          <a:bodyPr wrap="square" lIns="0" tIns="0" rIns="0" bIns="0" rtlCol="0"/>
          <a:lstStyle/>
          <a:p>
            <a:endParaRPr sz="1632"/>
          </a:p>
        </p:txBody>
      </p:sp>
      <p:sp>
        <p:nvSpPr>
          <p:cNvPr id="124" name="object 124"/>
          <p:cNvSpPr/>
          <p:nvPr/>
        </p:nvSpPr>
        <p:spPr>
          <a:xfrm>
            <a:off x="859888" y="3419211"/>
            <a:ext cx="54127" cy="102496"/>
          </a:xfrm>
          <a:custGeom>
            <a:avLst/>
            <a:gdLst/>
            <a:ahLst/>
            <a:cxnLst/>
            <a:rect l="l" t="t" r="r" b="b"/>
            <a:pathLst>
              <a:path w="59690" h="113030">
                <a:moveTo>
                  <a:pt x="36829" y="40639"/>
                </a:moveTo>
                <a:lnTo>
                  <a:pt x="21590" y="40639"/>
                </a:lnTo>
                <a:lnTo>
                  <a:pt x="11429" y="82550"/>
                </a:lnTo>
                <a:lnTo>
                  <a:pt x="8890" y="92710"/>
                </a:lnTo>
                <a:lnTo>
                  <a:pt x="8890" y="106679"/>
                </a:lnTo>
                <a:lnTo>
                  <a:pt x="17779" y="113029"/>
                </a:lnTo>
                <a:lnTo>
                  <a:pt x="27940" y="113029"/>
                </a:lnTo>
                <a:lnTo>
                  <a:pt x="41473" y="109021"/>
                </a:lnTo>
                <a:lnTo>
                  <a:pt x="42658" y="107950"/>
                </a:lnTo>
                <a:lnTo>
                  <a:pt x="25400" y="107950"/>
                </a:lnTo>
                <a:lnTo>
                  <a:pt x="21590" y="105410"/>
                </a:lnTo>
                <a:lnTo>
                  <a:pt x="21590" y="97789"/>
                </a:lnTo>
                <a:lnTo>
                  <a:pt x="22859" y="92710"/>
                </a:lnTo>
                <a:lnTo>
                  <a:pt x="22859" y="91439"/>
                </a:lnTo>
                <a:lnTo>
                  <a:pt x="36829" y="40639"/>
                </a:lnTo>
                <a:close/>
              </a:path>
              <a:path w="59690" h="113030">
                <a:moveTo>
                  <a:pt x="59690" y="82550"/>
                </a:moveTo>
                <a:lnTo>
                  <a:pt x="54609" y="82550"/>
                </a:lnTo>
                <a:lnTo>
                  <a:pt x="53340" y="83819"/>
                </a:lnTo>
                <a:lnTo>
                  <a:pt x="52069" y="86360"/>
                </a:lnTo>
                <a:lnTo>
                  <a:pt x="47585" y="94555"/>
                </a:lnTo>
                <a:lnTo>
                  <a:pt x="41910" y="101441"/>
                </a:lnTo>
                <a:lnTo>
                  <a:pt x="35282" y="106183"/>
                </a:lnTo>
                <a:lnTo>
                  <a:pt x="27940" y="107950"/>
                </a:lnTo>
                <a:lnTo>
                  <a:pt x="42658" y="107950"/>
                </a:lnTo>
                <a:lnTo>
                  <a:pt x="51434" y="100012"/>
                </a:lnTo>
                <a:lnTo>
                  <a:pt x="57586" y="90527"/>
                </a:lnTo>
                <a:lnTo>
                  <a:pt x="59690" y="85089"/>
                </a:lnTo>
                <a:lnTo>
                  <a:pt x="59690" y="82550"/>
                </a:lnTo>
                <a:close/>
              </a:path>
              <a:path w="59690" h="113030">
                <a:moveTo>
                  <a:pt x="59690" y="34289"/>
                </a:moveTo>
                <a:lnTo>
                  <a:pt x="0" y="34289"/>
                </a:lnTo>
                <a:lnTo>
                  <a:pt x="0" y="40639"/>
                </a:lnTo>
                <a:lnTo>
                  <a:pt x="59690" y="40639"/>
                </a:lnTo>
                <a:lnTo>
                  <a:pt x="59690" y="34289"/>
                </a:lnTo>
                <a:close/>
              </a:path>
              <a:path w="59690" h="113030">
                <a:moveTo>
                  <a:pt x="43179" y="0"/>
                </a:moveTo>
                <a:lnTo>
                  <a:pt x="34290" y="0"/>
                </a:lnTo>
                <a:lnTo>
                  <a:pt x="31750" y="2539"/>
                </a:lnTo>
                <a:lnTo>
                  <a:pt x="30479" y="7619"/>
                </a:lnTo>
                <a:lnTo>
                  <a:pt x="30003" y="9108"/>
                </a:lnTo>
                <a:lnTo>
                  <a:pt x="29527" y="10953"/>
                </a:lnTo>
                <a:lnTo>
                  <a:pt x="27622" y="17799"/>
                </a:lnTo>
                <a:lnTo>
                  <a:pt x="22859" y="34289"/>
                </a:lnTo>
                <a:lnTo>
                  <a:pt x="38100" y="34289"/>
                </a:lnTo>
                <a:lnTo>
                  <a:pt x="44450" y="7619"/>
                </a:lnTo>
                <a:lnTo>
                  <a:pt x="44450" y="1269"/>
                </a:lnTo>
                <a:lnTo>
                  <a:pt x="43179" y="0"/>
                </a:lnTo>
                <a:close/>
              </a:path>
            </a:pathLst>
          </a:custGeom>
          <a:solidFill>
            <a:srgbClr val="000000"/>
          </a:solidFill>
        </p:spPr>
        <p:txBody>
          <a:bodyPr wrap="square" lIns="0" tIns="0" rIns="0" bIns="0" rtlCol="0"/>
          <a:lstStyle/>
          <a:p>
            <a:endParaRPr sz="1632"/>
          </a:p>
        </p:txBody>
      </p:sp>
      <p:sp>
        <p:nvSpPr>
          <p:cNvPr id="125" name="object 125"/>
          <p:cNvSpPr/>
          <p:nvPr/>
        </p:nvSpPr>
        <p:spPr>
          <a:xfrm>
            <a:off x="992903" y="3482551"/>
            <a:ext cx="0" cy="55279"/>
          </a:xfrm>
          <a:custGeom>
            <a:avLst/>
            <a:gdLst/>
            <a:ahLst/>
            <a:cxnLst/>
            <a:rect l="l" t="t" r="r" b="b"/>
            <a:pathLst>
              <a:path h="60960">
                <a:moveTo>
                  <a:pt x="0" y="0"/>
                </a:moveTo>
                <a:lnTo>
                  <a:pt x="0" y="60960"/>
                </a:lnTo>
              </a:path>
            </a:pathLst>
          </a:custGeom>
          <a:ln w="8889">
            <a:solidFill>
              <a:srgbClr val="000000"/>
            </a:solidFill>
          </a:ln>
        </p:spPr>
        <p:txBody>
          <a:bodyPr wrap="square" lIns="0" tIns="0" rIns="0" bIns="0" rtlCol="0"/>
          <a:lstStyle/>
          <a:p>
            <a:endParaRPr sz="1632"/>
          </a:p>
        </p:txBody>
      </p:sp>
      <p:sp>
        <p:nvSpPr>
          <p:cNvPr id="126" name="object 126"/>
          <p:cNvSpPr/>
          <p:nvPr/>
        </p:nvSpPr>
        <p:spPr>
          <a:xfrm>
            <a:off x="933592" y="3478519"/>
            <a:ext cx="118619" cy="0"/>
          </a:xfrm>
          <a:custGeom>
            <a:avLst/>
            <a:gdLst/>
            <a:ahLst/>
            <a:cxnLst/>
            <a:rect l="l" t="t" r="r" b="b"/>
            <a:pathLst>
              <a:path w="130809">
                <a:moveTo>
                  <a:pt x="0" y="0"/>
                </a:moveTo>
                <a:lnTo>
                  <a:pt x="130810" y="0"/>
                </a:lnTo>
              </a:path>
            </a:pathLst>
          </a:custGeom>
          <a:ln w="8889">
            <a:solidFill>
              <a:srgbClr val="000000"/>
            </a:solidFill>
          </a:ln>
        </p:spPr>
        <p:txBody>
          <a:bodyPr wrap="square" lIns="0" tIns="0" rIns="0" bIns="0" rtlCol="0"/>
          <a:lstStyle/>
          <a:p>
            <a:endParaRPr sz="1632"/>
          </a:p>
        </p:txBody>
      </p:sp>
      <p:sp>
        <p:nvSpPr>
          <p:cNvPr id="127" name="object 127"/>
          <p:cNvSpPr/>
          <p:nvPr/>
        </p:nvSpPr>
        <p:spPr>
          <a:xfrm>
            <a:off x="992903" y="3419211"/>
            <a:ext cx="0" cy="55279"/>
          </a:xfrm>
          <a:custGeom>
            <a:avLst/>
            <a:gdLst/>
            <a:ahLst/>
            <a:cxnLst/>
            <a:rect l="l" t="t" r="r" b="b"/>
            <a:pathLst>
              <a:path h="60960">
                <a:moveTo>
                  <a:pt x="0" y="0"/>
                </a:moveTo>
                <a:lnTo>
                  <a:pt x="0" y="60960"/>
                </a:lnTo>
              </a:path>
            </a:pathLst>
          </a:custGeom>
          <a:ln w="8889">
            <a:solidFill>
              <a:srgbClr val="000000"/>
            </a:solidFill>
          </a:ln>
        </p:spPr>
        <p:txBody>
          <a:bodyPr wrap="square" lIns="0" tIns="0" rIns="0" bIns="0" rtlCol="0"/>
          <a:lstStyle/>
          <a:p>
            <a:endParaRPr sz="1632"/>
          </a:p>
        </p:txBody>
      </p:sp>
      <p:sp>
        <p:nvSpPr>
          <p:cNvPr id="128" name="object 128"/>
          <p:cNvSpPr/>
          <p:nvPr/>
        </p:nvSpPr>
        <p:spPr>
          <a:xfrm>
            <a:off x="1071789" y="3404239"/>
            <a:ext cx="132438" cy="115164"/>
          </a:xfrm>
          <a:custGeom>
            <a:avLst/>
            <a:gdLst/>
            <a:ahLst/>
            <a:cxnLst/>
            <a:rect l="l" t="t" r="r" b="b"/>
            <a:pathLst>
              <a:path w="146050" h="127000">
                <a:moveTo>
                  <a:pt x="77470" y="0"/>
                </a:moveTo>
                <a:lnTo>
                  <a:pt x="71120" y="0"/>
                </a:lnTo>
                <a:lnTo>
                  <a:pt x="68580" y="1270"/>
                </a:lnTo>
                <a:lnTo>
                  <a:pt x="67310" y="3810"/>
                </a:lnTo>
                <a:lnTo>
                  <a:pt x="2540" y="123189"/>
                </a:lnTo>
                <a:lnTo>
                  <a:pt x="0" y="124460"/>
                </a:lnTo>
                <a:lnTo>
                  <a:pt x="0" y="127000"/>
                </a:lnTo>
                <a:lnTo>
                  <a:pt x="146050" y="127000"/>
                </a:lnTo>
                <a:lnTo>
                  <a:pt x="146050" y="124460"/>
                </a:lnTo>
                <a:lnTo>
                  <a:pt x="144780" y="123189"/>
                </a:lnTo>
                <a:lnTo>
                  <a:pt x="139099" y="113029"/>
                </a:lnTo>
                <a:lnTo>
                  <a:pt x="15240" y="113029"/>
                </a:lnTo>
                <a:lnTo>
                  <a:pt x="67310" y="17779"/>
                </a:lnTo>
                <a:lnTo>
                  <a:pt x="85841" y="17779"/>
                </a:lnTo>
                <a:lnTo>
                  <a:pt x="78740" y="5079"/>
                </a:lnTo>
                <a:lnTo>
                  <a:pt x="77470" y="1270"/>
                </a:lnTo>
                <a:lnTo>
                  <a:pt x="77470" y="0"/>
                </a:lnTo>
                <a:close/>
              </a:path>
              <a:path w="146050" h="127000">
                <a:moveTo>
                  <a:pt x="85841" y="17779"/>
                </a:moveTo>
                <a:lnTo>
                  <a:pt x="67310" y="17779"/>
                </a:lnTo>
                <a:lnTo>
                  <a:pt x="119380" y="113029"/>
                </a:lnTo>
                <a:lnTo>
                  <a:pt x="139099" y="113029"/>
                </a:lnTo>
                <a:lnTo>
                  <a:pt x="85841" y="17779"/>
                </a:lnTo>
                <a:close/>
              </a:path>
            </a:pathLst>
          </a:custGeom>
          <a:solidFill>
            <a:srgbClr val="000000"/>
          </a:solidFill>
        </p:spPr>
        <p:txBody>
          <a:bodyPr wrap="square" lIns="0" tIns="0" rIns="0" bIns="0" rtlCol="0"/>
          <a:lstStyle/>
          <a:p>
            <a:endParaRPr sz="1632"/>
          </a:p>
        </p:txBody>
      </p:sp>
      <p:sp>
        <p:nvSpPr>
          <p:cNvPr id="129" name="object 129"/>
          <p:cNvSpPr/>
          <p:nvPr/>
        </p:nvSpPr>
        <p:spPr>
          <a:xfrm>
            <a:off x="1219199" y="3419211"/>
            <a:ext cx="55279" cy="102496"/>
          </a:xfrm>
          <a:custGeom>
            <a:avLst/>
            <a:gdLst/>
            <a:ahLst/>
            <a:cxnLst/>
            <a:rect l="l" t="t" r="r" b="b"/>
            <a:pathLst>
              <a:path w="60959" h="113030">
                <a:moveTo>
                  <a:pt x="36829" y="40639"/>
                </a:moveTo>
                <a:lnTo>
                  <a:pt x="22859" y="40639"/>
                </a:lnTo>
                <a:lnTo>
                  <a:pt x="11429" y="82550"/>
                </a:lnTo>
                <a:lnTo>
                  <a:pt x="11429" y="87629"/>
                </a:lnTo>
                <a:lnTo>
                  <a:pt x="8889" y="92710"/>
                </a:lnTo>
                <a:lnTo>
                  <a:pt x="8889" y="106679"/>
                </a:lnTo>
                <a:lnTo>
                  <a:pt x="17779" y="113029"/>
                </a:lnTo>
                <a:lnTo>
                  <a:pt x="27939" y="113029"/>
                </a:lnTo>
                <a:lnTo>
                  <a:pt x="41473" y="109021"/>
                </a:lnTo>
                <a:lnTo>
                  <a:pt x="42658" y="107950"/>
                </a:lnTo>
                <a:lnTo>
                  <a:pt x="25400" y="107950"/>
                </a:lnTo>
                <a:lnTo>
                  <a:pt x="22859" y="105410"/>
                </a:lnTo>
                <a:lnTo>
                  <a:pt x="22859" y="92710"/>
                </a:lnTo>
                <a:lnTo>
                  <a:pt x="24129" y="91439"/>
                </a:lnTo>
                <a:lnTo>
                  <a:pt x="36829" y="40639"/>
                </a:lnTo>
                <a:close/>
              </a:path>
              <a:path w="60959" h="113030">
                <a:moveTo>
                  <a:pt x="59689" y="82550"/>
                </a:moveTo>
                <a:lnTo>
                  <a:pt x="54609" y="82550"/>
                </a:lnTo>
                <a:lnTo>
                  <a:pt x="54609" y="83819"/>
                </a:lnTo>
                <a:lnTo>
                  <a:pt x="52069" y="86360"/>
                </a:lnTo>
                <a:lnTo>
                  <a:pt x="47783" y="94555"/>
                </a:lnTo>
                <a:lnTo>
                  <a:pt x="42544" y="101441"/>
                </a:lnTo>
                <a:lnTo>
                  <a:pt x="36353" y="106183"/>
                </a:lnTo>
                <a:lnTo>
                  <a:pt x="29209" y="107950"/>
                </a:lnTo>
                <a:lnTo>
                  <a:pt x="42658" y="107950"/>
                </a:lnTo>
                <a:lnTo>
                  <a:pt x="51434" y="100012"/>
                </a:lnTo>
                <a:lnTo>
                  <a:pt x="57586" y="90527"/>
                </a:lnTo>
                <a:lnTo>
                  <a:pt x="59689" y="85089"/>
                </a:lnTo>
                <a:lnTo>
                  <a:pt x="59689" y="82550"/>
                </a:lnTo>
                <a:close/>
              </a:path>
              <a:path w="60959" h="113030">
                <a:moveTo>
                  <a:pt x="60959" y="34289"/>
                </a:moveTo>
                <a:lnTo>
                  <a:pt x="0" y="34289"/>
                </a:lnTo>
                <a:lnTo>
                  <a:pt x="0" y="40639"/>
                </a:lnTo>
                <a:lnTo>
                  <a:pt x="60959" y="40639"/>
                </a:lnTo>
                <a:lnTo>
                  <a:pt x="60959" y="34289"/>
                </a:lnTo>
                <a:close/>
              </a:path>
              <a:path w="60959" h="113030">
                <a:moveTo>
                  <a:pt x="43179" y="0"/>
                </a:moveTo>
                <a:lnTo>
                  <a:pt x="34289" y="0"/>
                </a:lnTo>
                <a:lnTo>
                  <a:pt x="30479" y="7619"/>
                </a:lnTo>
                <a:lnTo>
                  <a:pt x="30023" y="9108"/>
                </a:lnTo>
                <a:lnTo>
                  <a:pt x="29686" y="10953"/>
                </a:lnTo>
                <a:lnTo>
                  <a:pt x="28158" y="17799"/>
                </a:lnTo>
                <a:lnTo>
                  <a:pt x="24129" y="34289"/>
                </a:lnTo>
                <a:lnTo>
                  <a:pt x="38100" y="34289"/>
                </a:lnTo>
                <a:lnTo>
                  <a:pt x="44450" y="7619"/>
                </a:lnTo>
                <a:lnTo>
                  <a:pt x="44450" y="6350"/>
                </a:lnTo>
                <a:lnTo>
                  <a:pt x="45719" y="6350"/>
                </a:lnTo>
                <a:lnTo>
                  <a:pt x="45719" y="1269"/>
                </a:lnTo>
                <a:lnTo>
                  <a:pt x="43179" y="0"/>
                </a:lnTo>
                <a:close/>
              </a:path>
            </a:pathLst>
          </a:custGeom>
          <a:solidFill>
            <a:srgbClr val="000000"/>
          </a:solidFill>
        </p:spPr>
        <p:txBody>
          <a:bodyPr wrap="square" lIns="0" tIns="0" rIns="0" bIns="0" rtlCol="0"/>
          <a:lstStyle/>
          <a:p>
            <a:endParaRPr sz="1632"/>
          </a:p>
        </p:txBody>
      </p:sp>
      <p:sp>
        <p:nvSpPr>
          <p:cNvPr id="130" name="object 130"/>
          <p:cNvSpPr/>
          <p:nvPr/>
        </p:nvSpPr>
        <p:spPr>
          <a:xfrm>
            <a:off x="1614210" y="3405391"/>
            <a:ext cx="153168" cy="0"/>
          </a:xfrm>
          <a:custGeom>
            <a:avLst/>
            <a:gdLst/>
            <a:ahLst/>
            <a:cxnLst/>
            <a:rect l="l" t="t" r="r" b="b"/>
            <a:pathLst>
              <a:path w="168910">
                <a:moveTo>
                  <a:pt x="0" y="0"/>
                </a:moveTo>
                <a:lnTo>
                  <a:pt x="168910" y="0"/>
                </a:lnTo>
              </a:path>
            </a:pathLst>
          </a:custGeom>
          <a:ln w="10160">
            <a:solidFill>
              <a:srgbClr val="000000"/>
            </a:solidFill>
          </a:ln>
        </p:spPr>
        <p:txBody>
          <a:bodyPr wrap="square" lIns="0" tIns="0" rIns="0" bIns="0" rtlCol="0"/>
          <a:lstStyle/>
          <a:p>
            <a:endParaRPr sz="1632"/>
          </a:p>
        </p:txBody>
      </p:sp>
      <p:sp>
        <p:nvSpPr>
          <p:cNvPr id="131" name="object 131"/>
          <p:cNvSpPr/>
          <p:nvPr/>
        </p:nvSpPr>
        <p:spPr>
          <a:xfrm>
            <a:off x="1614210" y="3450305"/>
            <a:ext cx="153168" cy="0"/>
          </a:xfrm>
          <a:custGeom>
            <a:avLst/>
            <a:gdLst/>
            <a:ahLst/>
            <a:cxnLst/>
            <a:rect l="l" t="t" r="r" b="b"/>
            <a:pathLst>
              <a:path w="168910">
                <a:moveTo>
                  <a:pt x="0" y="0"/>
                </a:moveTo>
                <a:lnTo>
                  <a:pt x="168910" y="0"/>
                </a:lnTo>
              </a:path>
            </a:pathLst>
          </a:custGeom>
          <a:ln w="10159">
            <a:solidFill>
              <a:srgbClr val="000000"/>
            </a:solidFill>
          </a:ln>
        </p:spPr>
        <p:txBody>
          <a:bodyPr wrap="square" lIns="0" tIns="0" rIns="0" bIns="0" rtlCol="0"/>
          <a:lstStyle/>
          <a:p>
            <a:endParaRPr sz="1632"/>
          </a:p>
        </p:txBody>
      </p:sp>
      <p:sp>
        <p:nvSpPr>
          <p:cNvPr id="132" name="object 132"/>
          <p:cNvSpPr/>
          <p:nvPr/>
        </p:nvSpPr>
        <p:spPr>
          <a:xfrm>
            <a:off x="2114022" y="3537830"/>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133" name="object 133"/>
          <p:cNvSpPr/>
          <p:nvPr/>
        </p:nvSpPr>
        <p:spPr>
          <a:xfrm>
            <a:off x="2118628" y="3321322"/>
            <a:ext cx="0" cy="211900"/>
          </a:xfrm>
          <a:custGeom>
            <a:avLst/>
            <a:gdLst/>
            <a:ahLst/>
            <a:cxnLst/>
            <a:rect l="l" t="t" r="r" b="b"/>
            <a:pathLst>
              <a:path h="233680">
                <a:moveTo>
                  <a:pt x="0" y="0"/>
                </a:moveTo>
                <a:lnTo>
                  <a:pt x="0" y="233680"/>
                </a:lnTo>
              </a:path>
            </a:pathLst>
          </a:custGeom>
          <a:ln w="10160">
            <a:solidFill>
              <a:srgbClr val="000000"/>
            </a:solidFill>
          </a:ln>
        </p:spPr>
        <p:txBody>
          <a:bodyPr wrap="square" lIns="0" tIns="0" rIns="0" bIns="0" rtlCol="0"/>
          <a:lstStyle/>
          <a:p>
            <a:endParaRPr sz="1632"/>
          </a:p>
        </p:txBody>
      </p:sp>
      <p:sp>
        <p:nvSpPr>
          <p:cNvPr id="134" name="object 134"/>
          <p:cNvSpPr/>
          <p:nvPr/>
        </p:nvSpPr>
        <p:spPr>
          <a:xfrm>
            <a:off x="2114022" y="3316714"/>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135" name="object 135"/>
          <p:cNvSpPr/>
          <p:nvPr/>
        </p:nvSpPr>
        <p:spPr>
          <a:xfrm>
            <a:off x="2158936" y="3328231"/>
            <a:ext cx="168139" cy="157774"/>
          </a:xfrm>
          <a:custGeom>
            <a:avLst/>
            <a:gdLst/>
            <a:ahLst/>
            <a:cxnLst/>
            <a:rect l="l" t="t" r="r" b="b"/>
            <a:pathLst>
              <a:path w="185419" h="173989">
                <a:moveTo>
                  <a:pt x="171450" y="107950"/>
                </a:moveTo>
                <a:lnTo>
                  <a:pt x="166369" y="107950"/>
                </a:lnTo>
                <a:lnTo>
                  <a:pt x="165100" y="109220"/>
                </a:lnTo>
                <a:lnTo>
                  <a:pt x="165100" y="110490"/>
                </a:lnTo>
                <a:lnTo>
                  <a:pt x="153292" y="135096"/>
                </a:lnTo>
                <a:lnTo>
                  <a:pt x="140176" y="152082"/>
                </a:lnTo>
                <a:lnTo>
                  <a:pt x="122058" y="161925"/>
                </a:lnTo>
                <a:lnTo>
                  <a:pt x="95250" y="165100"/>
                </a:lnTo>
                <a:lnTo>
                  <a:pt x="0" y="165100"/>
                </a:lnTo>
                <a:lnTo>
                  <a:pt x="0" y="173990"/>
                </a:lnTo>
                <a:lnTo>
                  <a:pt x="144780" y="173990"/>
                </a:lnTo>
                <a:lnTo>
                  <a:pt x="147319" y="168910"/>
                </a:lnTo>
                <a:lnTo>
                  <a:pt x="170180" y="114300"/>
                </a:lnTo>
                <a:lnTo>
                  <a:pt x="170180" y="113030"/>
                </a:lnTo>
                <a:lnTo>
                  <a:pt x="171450" y="111760"/>
                </a:lnTo>
                <a:lnTo>
                  <a:pt x="171450" y="107950"/>
                </a:lnTo>
                <a:close/>
              </a:path>
              <a:path w="185419" h="173989">
                <a:moveTo>
                  <a:pt x="87630" y="8890"/>
                </a:moveTo>
                <a:lnTo>
                  <a:pt x="64769" y="8890"/>
                </a:lnTo>
                <a:lnTo>
                  <a:pt x="64769" y="13970"/>
                </a:lnTo>
                <a:lnTo>
                  <a:pt x="63500" y="19050"/>
                </a:lnTo>
                <a:lnTo>
                  <a:pt x="30480" y="153670"/>
                </a:lnTo>
                <a:lnTo>
                  <a:pt x="7619" y="165100"/>
                </a:lnTo>
                <a:lnTo>
                  <a:pt x="49530" y="165100"/>
                </a:lnTo>
                <a:lnTo>
                  <a:pt x="49530" y="161290"/>
                </a:lnTo>
                <a:lnTo>
                  <a:pt x="50800" y="156210"/>
                </a:lnTo>
                <a:lnTo>
                  <a:pt x="68580" y="87630"/>
                </a:lnTo>
                <a:lnTo>
                  <a:pt x="125027" y="87630"/>
                </a:lnTo>
                <a:lnTo>
                  <a:pt x="126810" y="80010"/>
                </a:lnTo>
                <a:lnTo>
                  <a:pt x="69850" y="80010"/>
                </a:lnTo>
                <a:lnTo>
                  <a:pt x="87630" y="8890"/>
                </a:lnTo>
                <a:close/>
              </a:path>
              <a:path w="185419" h="173989">
                <a:moveTo>
                  <a:pt x="125027" y="87630"/>
                </a:moveTo>
                <a:lnTo>
                  <a:pt x="115569" y="87630"/>
                </a:lnTo>
                <a:lnTo>
                  <a:pt x="115569" y="104140"/>
                </a:lnTo>
                <a:lnTo>
                  <a:pt x="113030" y="111760"/>
                </a:lnTo>
                <a:lnTo>
                  <a:pt x="113030" y="113030"/>
                </a:lnTo>
                <a:lnTo>
                  <a:pt x="111760" y="113030"/>
                </a:lnTo>
                <a:lnTo>
                  <a:pt x="111760" y="115570"/>
                </a:lnTo>
                <a:lnTo>
                  <a:pt x="113030" y="116840"/>
                </a:lnTo>
                <a:lnTo>
                  <a:pt x="118110" y="116840"/>
                </a:lnTo>
                <a:lnTo>
                  <a:pt x="118110" y="115570"/>
                </a:lnTo>
                <a:lnTo>
                  <a:pt x="119380" y="111760"/>
                </a:lnTo>
                <a:lnTo>
                  <a:pt x="125027" y="87630"/>
                </a:lnTo>
                <a:close/>
              </a:path>
              <a:path w="185419" h="173989">
                <a:moveTo>
                  <a:pt x="133350" y="49530"/>
                </a:moveTo>
                <a:lnTo>
                  <a:pt x="128269" y="49530"/>
                </a:lnTo>
                <a:lnTo>
                  <a:pt x="128269" y="52070"/>
                </a:lnTo>
                <a:lnTo>
                  <a:pt x="127000" y="54610"/>
                </a:lnTo>
                <a:lnTo>
                  <a:pt x="122912" y="66615"/>
                </a:lnTo>
                <a:lnTo>
                  <a:pt x="117157" y="74453"/>
                </a:lnTo>
                <a:lnTo>
                  <a:pt x="108069" y="78720"/>
                </a:lnTo>
                <a:lnTo>
                  <a:pt x="93980" y="80010"/>
                </a:lnTo>
                <a:lnTo>
                  <a:pt x="126810" y="80010"/>
                </a:lnTo>
                <a:lnTo>
                  <a:pt x="133350" y="52070"/>
                </a:lnTo>
                <a:lnTo>
                  <a:pt x="133350" y="49530"/>
                </a:lnTo>
                <a:close/>
              </a:path>
              <a:path w="185419" h="173989">
                <a:moveTo>
                  <a:pt x="185419" y="0"/>
                </a:moveTo>
                <a:lnTo>
                  <a:pt x="41910" y="0"/>
                </a:lnTo>
                <a:lnTo>
                  <a:pt x="41910" y="8890"/>
                </a:lnTo>
                <a:lnTo>
                  <a:pt x="134619" y="8890"/>
                </a:lnTo>
                <a:lnTo>
                  <a:pt x="153967" y="10219"/>
                </a:lnTo>
                <a:lnTo>
                  <a:pt x="165576" y="14763"/>
                </a:lnTo>
                <a:lnTo>
                  <a:pt x="171231" y="23356"/>
                </a:lnTo>
                <a:lnTo>
                  <a:pt x="172719" y="36830"/>
                </a:lnTo>
                <a:lnTo>
                  <a:pt x="172719" y="57150"/>
                </a:lnTo>
                <a:lnTo>
                  <a:pt x="177800" y="57150"/>
                </a:lnTo>
                <a:lnTo>
                  <a:pt x="177800" y="55880"/>
                </a:lnTo>
                <a:lnTo>
                  <a:pt x="179069" y="52070"/>
                </a:lnTo>
                <a:lnTo>
                  <a:pt x="184150" y="7620"/>
                </a:lnTo>
                <a:lnTo>
                  <a:pt x="185419" y="0"/>
                </a:lnTo>
                <a:close/>
              </a:path>
            </a:pathLst>
          </a:custGeom>
          <a:solidFill>
            <a:srgbClr val="FF0000"/>
          </a:solidFill>
        </p:spPr>
        <p:txBody>
          <a:bodyPr wrap="square" lIns="0" tIns="0" rIns="0" bIns="0" rtlCol="0"/>
          <a:lstStyle/>
          <a:p>
            <a:endParaRPr sz="1632"/>
          </a:p>
        </p:txBody>
      </p:sp>
      <p:sp>
        <p:nvSpPr>
          <p:cNvPr id="136" name="object 136"/>
          <p:cNvSpPr/>
          <p:nvPr/>
        </p:nvSpPr>
        <p:spPr>
          <a:xfrm>
            <a:off x="2337439" y="3537830"/>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137" name="object 137"/>
          <p:cNvSpPr/>
          <p:nvPr/>
        </p:nvSpPr>
        <p:spPr>
          <a:xfrm>
            <a:off x="2365078" y="3321322"/>
            <a:ext cx="0" cy="211900"/>
          </a:xfrm>
          <a:custGeom>
            <a:avLst/>
            <a:gdLst/>
            <a:ahLst/>
            <a:cxnLst/>
            <a:rect l="l" t="t" r="r" b="b"/>
            <a:pathLst>
              <a:path h="233680">
                <a:moveTo>
                  <a:pt x="0" y="0"/>
                </a:moveTo>
                <a:lnTo>
                  <a:pt x="0" y="233680"/>
                </a:lnTo>
              </a:path>
            </a:pathLst>
          </a:custGeom>
          <a:ln w="10160">
            <a:solidFill>
              <a:srgbClr val="000000"/>
            </a:solidFill>
          </a:ln>
        </p:spPr>
        <p:txBody>
          <a:bodyPr wrap="square" lIns="0" tIns="0" rIns="0" bIns="0" rtlCol="0"/>
          <a:lstStyle/>
          <a:p>
            <a:endParaRPr sz="1632"/>
          </a:p>
        </p:txBody>
      </p:sp>
      <p:sp>
        <p:nvSpPr>
          <p:cNvPr id="138" name="object 138"/>
          <p:cNvSpPr/>
          <p:nvPr/>
        </p:nvSpPr>
        <p:spPr>
          <a:xfrm>
            <a:off x="2337439" y="3316714"/>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139" name="object 139"/>
          <p:cNvSpPr/>
          <p:nvPr/>
        </p:nvSpPr>
        <p:spPr>
          <a:xfrm>
            <a:off x="2403082" y="3419211"/>
            <a:ext cx="55279" cy="102496"/>
          </a:xfrm>
          <a:custGeom>
            <a:avLst/>
            <a:gdLst/>
            <a:ahLst/>
            <a:cxnLst/>
            <a:rect l="l" t="t" r="r" b="b"/>
            <a:pathLst>
              <a:path w="60960" h="113030">
                <a:moveTo>
                  <a:pt x="36830" y="40639"/>
                </a:moveTo>
                <a:lnTo>
                  <a:pt x="21590" y="40639"/>
                </a:lnTo>
                <a:lnTo>
                  <a:pt x="11430" y="82550"/>
                </a:lnTo>
                <a:lnTo>
                  <a:pt x="8890" y="92710"/>
                </a:lnTo>
                <a:lnTo>
                  <a:pt x="8890" y="106679"/>
                </a:lnTo>
                <a:lnTo>
                  <a:pt x="17780" y="113029"/>
                </a:lnTo>
                <a:lnTo>
                  <a:pt x="27940" y="113029"/>
                </a:lnTo>
                <a:lnTo>
                  <a:pt x="41473" y="109021"/>
                </a:lnTo>
                <a:lnTo>
                  <a:pt x="42658" y="107950"/>
                </a:lnTo>
                <a:lnTo>
                  <a:pt x="25400" y="107950"/>
                </a:lnTo>
                <a:lnTo>
                  <a:pt x="21590" y="105410"/>
                </a:lnTo>
                <a:lnTo>
                  <a:pt x="21590" y="97789"/>
                </a:lnTo>
                <a:lnTo>
                  <a:pt x="22860" y="92710"/>
                </a:lnTo>
                <a:lnTo>
                  <a:pt x="24130" y="91439"/>
                </a:lnTo>
                <a:lnTo>
                  <a:pt x="36830" y="40639"/>
                </a:lnTo>
                <a:close/>
              </a:path>
              <a:path w="60960" h="113030">
                <a:moveTo>
                  <a:pt x="59690" y="82550"/>
                </a:moveTo>
                <a:lnTo>
                  <a:pt x="54610" y="82550"/>
                </a:lnTo>
                <a:lnTo>
                  <a:pt x="53340" y="83819"/>
                </a:lnTo>
                <a:lnTo>
                  <a:pt x="52070" y="86360"/>
                </a:lnTo>
                <a:lnTo>
                  <a:pt x="47605" y="94555"/>
                </a:lnTo>
                <a:lnTo>
                  <a:pt x="42068" y="101441"/>
                </a:lnTo>
                <a:lnTo>
                  <a:pt x="35817" y="106183"/>
                </a:lnTo>
                <a:lnTo>
                  <a:pt x="29210" y="107950"/>
                </a:lnTo>
                <a:lnTo>
                  <a:pt x="42658" y="107950"/>
                </a:lnTo>
                <a:lnTo>
                  <a:pt x="51435" y="100012"/>
                </a:lnTo>
                <a:lnTo>
                  <a:pt x="57586" y="90527"/>
                </a:lnTo>
                <a:lnTo>
                  <a:pt x="59690" y="85089"/>
                </a:lnTo>
                <a:lnTo>
                  <a:pt x="59690" y="82550"/>
                </a:lnTo>
                <a:close/>
              </a:path>
              <a:path w="60960" h="113030">
                <a:moveTo>
                  <a:pt x="60960" y="34289"/>
                </a:moveTo>
                <a:lnTo>
                  <a:pt x="0" y="34289"/>
                </a:lnTo>
                <a:lnTo>
                  <a:pt x="0" y="40639"/>
                </a:lnTo>
                <a:lnTo>
                  <a:pt x="60960" y="40639"/>
                </a:lnTo>
                <a:lnTo>
                  <a:pt x="60960" y="34289"/>
                </a:lnTo>
                <a:close/>
              </a:path>
              <a:path w="60960" h="113030">
                <a:moveTo>
                  <a:pt x="41910" y="0"/>
                </a:moveTo>
                <a:lnTo>
                  <a:pt x="34290" y="0"/>
                </a:lnTo>
                <a:lnTo>
                  <a:pt x="31750" y="2539"/>
                </a:lnTo>
                <a:lnTo>
                  <a:pt x="30480" y="7619"/>
                </a:lnTo>
                <a:lnTo>
                  <a:pt x="30023" y="9108"/>
                </a:lnTo>
                <a:lnTo>
                  <a:pt x="29686" y="10953"/>
                </a:lnTo>
                <a:lnTo>
                  <a:pt x="28158" y="17799"/>
                </a:lnTo>
                <a:lnTo>
                  <a:pt x="24130" y="34289"/>
                </a:lnTo>
                <a:lnTo>
                  <a:pt x="38100" y="34289"/>
                </a:lnTo>
                <a:lnTo>
                  <a:pt x="44450" y="7619"/>
                </a:lnTo>
                <a:lnTo>
                  <a:pt x="44450" y="6350"/>
                </a:lnTo>
                <a:lnTo>
                  <a:pt x="45720" y="6350"/>
                </a:lnTo>
                <a:lnTo>
                  <a:pt x="45720" y="1269"/>
                </a:lnTo>
                <a:lnTo>
                  <a:pt x="41910" y="0"/>
                </a:lnTo>
                <a:close/>
              </a:path>
            </a:pathLst>
          </a:custGeom>
          <a:solidFill>
            <a:srgbClr val="000000"/>
          </a:solidFill>
        </p:spPr>
        <p:txBody>
          <a:bodyPr wrap="square" lIns="0" tIns="0" rIns="0" bIns="0" rtlCol="0"/>
          <a:lstStyle/>
          <a:p>
            <a:endParaRPr sz="1632"/>
          </a:p>
        </p:txBody>
      </p:sp>
      <p:sp>
        <p:nvSpPr>
          <p:cNvPr id="140" name="object 140"/>
          <p:cNvSpPr/>
          <p:nvPr/>
        </p:nvSpPr>
        <p:spPr>
          <a:xfrm>
            <a:off x="2874102" y="3433030"/>
            <a:ext cx="0" cy="71402"/>
          </a:xfrm>
          <a:custGeom>
            <a:avLst/>
            <a:gdLst/>
            <a:ahLst/>
            <a:cxnLst/>
            <a:rect l="l" t="t" r="r" b="b"/>
            <a:pathLst>
              <a:path h="78739">
                <a:moveTo>
                  <a:pt x="0" y="0"/>
                </a:moveTo>
                <a:lnTo>
                  <a:pt x="0" y="78739"/>
                </a:lnTo>
              </a:path>
            </a:pathLst>
          </a:custGeom>
          <a:ln w="10160">
            <a:solidFill>
              <a:srgbClr val="000000"/>
            </a:solidFill>
          </a:ln>
        </p:spPr>
        <p:txBody>
          <a:bodyPr wrap="square" lIns="0" tIns="0" rIns="0" bIns="0" rtlCol="0"/>
          <a:lstStyle/>
          <a:p>
            <a:endParaRPr sz="1632"/>
          </a:p>
        </p:txBody>
      </p:sp>
      <p:sp>
        <p:nvSpPr>
          <p:cNvPr id="141" name="object 141"/>
          <p:cNvSpPr/>
          <p:nvPr/>
        </p:nvSpPr>
        <p:spPr>
          <a:xfrm>
            <a:off x="2796942" y="3427848"/>
            <a:ext cx="153168" cy="0"/>
          </a:xfrm>
          <a:custGeom>
            <a:avLst/>
            <a:gdLst/>
            <a:ahLst/>
            <a:cxnLst/>
            <a:rect l="l" t="t" r="r" b="b"/>
            <a:pathLst>
              <a:path w="168910">
                <a:moveTo>
                  <a:pt x="0" y="0"/>
                </a:moveTo>
                <a:lnTo>
                  <a:pt x="168909" y="0"/>
                </a:lnTo>
              </a:path>
            </a:pathLst>
          </a:custGeom>
          <a:ln w="11429">
            <a:solidFill>
              <a:srgbClr val="000000"/>
            </a:solidFill>
          </a:ln>
        </p:spPr>
        <p:txBody>
          <a:bodyPr wrap="square" lIns="0" tIns="0" rIns="0" bIns="0" rtlCol="0"/>
          <a:lstStyle/>
          <a:p>
            <a:endParaRPr sz="1632"/>
          </a:p>
        </p:txBody>
      </p:sp>
      <p:sp>
        <p:nvSpPr>
          <p:cNvPr id="142" name="object 142"/>
          <p:cNvSpPr/>
          <p:nvPr/>
        </p:nvSpPr>
        <p:spPr>
          <a:xfrm>
            <a:off x="2874102" y="3351263"/>
            <a:ext cx="0" cy="71402"/>
          </a:xfrm>
          <a:custGeom>
            <a:avLst/>
            <a:gdLst/>
            <a:ahLst/>
            <a:cxnLst/>
            <a:rect l="l" t="t" r="r" b="b"/>
            <a:pathLst>
              <a:path h="78739">
                <a:moveTo>
                  <a:pt x="0" y="0"/>
                </a:moveTo>
                <a:lnTo>
                  <a:pt x="0" y="78740"/>
                </a:lnTo>
              </a:path>
            </a:pathLst>
          </a:custGeom>
          <a:ln w="10160">
            <a:solidFill>
              <a:srgbClr val="000000"/>
            </a:solidFill>
          </a:ln>
        </p:spPr>
        <p:txBody>
          <a:bodyPr wrap="square" lIns="0" tIns="0" rIns="0" bIns="0" rtlCol="0"/>
          <a:lstStyle/>
          <a:p>
            <a:endParaRPr sz="1632"/>
          </a:p>
        </p:txBody>
      </p:sp>
      <p:sp>
        <p:nvSpPr>
          <p:cNvPr id="143" name="object 143"/>
          <p:cNvSpPr/>
          <p:nvPr/>
        </p:nvSpPr>
        <p:spPr>
          <a:xfrm>
            <a:off x="3214987" y="3312109"/>
            <a:ext cx="658736" cy="780810"/>
          </a:xfrm>
          <a:prstGeom prst="rect">
            <a:avLst/>
          </a:prstGeom>
          <a:blipFill>
            <a:blip r:embed="rId2" cstate="print"/>
            <a:stretch>
              <a:fillRect/>
            </a:stretch>
          </a:blipFill>
        </p:spPr>
        <p:txBody>
          <a:bodyPr wrap="square" lIns="0" tIns="0" rIns="0" bIns="0" rtlCol="0"/>
          <a:lstStyle/>
          <a:p>
            <a:endParaRPr sz="1632"/>
          </a:p>
        </p:txBody>
      </p:sp>
      <p:sp>
        <p:nvSpPr>
          <p:cNvPr id="144" name="object 144"/>
          <p:cNvSpPr/>
          <p:nvPr/>
        </p:nvSpPr>
        <p:spPr>
          <a:xfrm>
            <a:off x="3732072" y="3433030"/>
            <a:ext cx="0" cy="71402"/>
          </a:xfrm>
          <a:custGeom>
            <a:avLst/>
            <a:gdLst/>
            <a:ahLst/>
            <a:cxnLst/>
            <a:rect l="l" t="t" r="r" b="b"/>
            <a:pathLst>
              <a:path h="78739">
                <a:moveTo>
                  <a:pt x="0" y="0"/>
                </a:moveTo>
                <a:lnTo>
                  <a:pt x="0" y="78739"/>
                </a:lnTo>
              </a:path>
            </a:pathLst>
          </a:custGeom>
          <a:ln w="10160">
            <a:solidFill>
              <a:srgbClr val="000000"/>
            </a:solidFill>
          </a:ln>
        </p:spPr>
        <p:txBody>
          <a:bodyPr wrap="square" lIns="0" tIns="0" rIns="0" bIns="0" rtlCol="0"/>
          <a:lstStyle/>
          <a:p>
            <a:endParaRPr sz="1632"/>
          </a:p>
        </p:txBody>
      </p:sp>
      <p:sp>
        <p:nvSpPr>
          <p:cNvPr id="145" name="object 145"/>
          <p:cNvSpPr/>
          <p:nvPr/>
        </p:nvSpPr>
        <p:spPr>
          <a:xfrm>
            <a:off x="3654911" y="3427848"/>
            <a:ext cx="153168" cy="0"/>
          </a:xfrm>
          <a:custGeom>
            <a:avLst/>
            <a:gdLst/>
            <a:ahLst/>
            <a:cxnLst/>
            <a:rect l="l" t="t" r="r" b="b"/>
            <a:pathLst>
              <a:path w="168910">
                <a:moveTo>
                  <a:pt x="0" y="0"/>
                </a:moveTo>
                <a:lnTo>
                  <a:pt x="168910" y="0"/>
                </a:lnTo>
              </a:path>
            </a:pathLst>
          </a:custGeom>
          <a:ln w="11429">
            <a:solidFill>
              <a:srgbClr val="000000"/>
            </a:solidFill>
          </a:ln>
        </p:spPr>
        <p:txBody>
          <a:bodyPr wrap="square" lIns="0" tIns="0" rIns="0" bIns="0" rtlCol="0"/>
          <a:lstStyle/>
          <a:p>
            <a:endParaRPr sz="1632"/>
          </a:p>
        </p:txBody>
      </p:sp>
      <p:sp>
        <p:nvSpPr>
          <p:cNvPr id="146" name="object 146"/>
          <p:cNvSpPr/>
          <p:nvPr/>
        </p:nvSpPr>
        <p:spPr>
          <a:xfrm>
            <a:off x="3732072" y="3351263"/>
            <a:ext cx="0" cy="71402"/>
          </a:xfrm>
          <a:custGeom>
            <a:avLst/>
            <a:gdLst/>
            <a:ahLst/>
            <a:cxnLst/>
            <a:rect l="l" t="t" r="r" b="b"/>
            <a:pathLst>
              <a:path h="78739">
                <a:moveTo>
                  <a:pt x="0" y="0"/>
                </a:moveTo>
                <a:lnTo>
                  <a:pt x="0" y="78740"/>
                </a:lnTo>
              </a:path>
            </a:pathLst>
          </a:custGeom>
          <a:ln w="10160">
            <a:solidFill>
              <a:srgbClr val="000000"/>
            </a:solidFill>
          </a:ln>
        </p:spPr>
        <p:txBody>
          <a:bodyPr wrap="square" lIns="0" tIns="0" rIns="0" bIns="0" rtlCol="0"/>
          <a:lstStyle/>
          <a:p>
            <a:endParaRPr sz="1632"/>
          </a:p>
        </p:txBody>
      </p:sp>
      <p:sp>
        <p:nvSpPr>
          <p:cNvPr id="147" name="object 147"/>
          <p:cNvSpPr/>
          <p:nvPr/>
        </p:nvSpPr>
        <p:spPr>
          <a:xfrm>
            <a:off x="3884087" y="3325927"/>
            <a:ext cx="103647" cy="162381"/>
          </a:xfrm>
          <a:custGeom>
            <a:avLst/>
            <a:gdLst/>
            <a:ahLst/>
            <a:cxnLst/>
            <a:rect l="l" t="t" r="r" b="b"/>
            <a:pathLst>
              <a:path w="114300" h="179069">
                <a:moveTo>
                  <a:pt x="58419" y="0"/>
                </a:moveTo>
                <a:lnTo>
                  <a:pt x="54610" y="0"/>
                </a:lnTo>
                <a:lnTo>
                  <a:pt x="48597" y="218"/>
                </a:lnTo>
                <a:lnTo>
                  <a:pt x="39846" y="793"/>
                </a:lnTo>
                <a:lnTo>
                  <a:pt x="30857" y="1607"/>
                </a:lnTo>
                <a:lnTo>
                  <a:pt x="24129" y="2539"/>
                </a:lnTo>
                <a:lnTo>
                  <a:pt x="20319" y="2539"/>
                </a:lnTo>
                <a:lnTo>
                  <a:pt x="20319" y="10160"/>
                </a:lnTo>
                <a:lnTo>
                  <a:pt x="38100" y="10160"/>
                </a:lnTo>
                <a:lnTo>
                  <a:pt x="38100" y="19050"/>
                </a:lnTo>
                <a:lnTo>
                  <a:pt x="0" y="166370"/>
                </a:lnTo>
                <a:lnTo>
                  <a:pt x="0" y="177800"/>
                </a:lnTo>
                <a:lnTo>
                  <a:pt x="5079" y="179070"/>
                </a:lnTo>
                <a:lnTo>
                  <a:pt x="10160" y="179070"/>
                </a:lnTo>
                <a:lnTo>
                  <a:pt x="26720" y="128924"/>
                </a:lnTo>
                <a:lnTo>
                  <a:pt x="29210" y="118110"/>
                </a:lnTo>
                <a:lnTo>
                  <a:pt x="58719" y="118110"/>
                </a:lnTo>
                <a:lnTo>
                  <a:pt x="53697" y="115947"/>
                </a:lnTo>
                <a:lnTo>
                  <a:pt x="38100" y="113030"/>
                </a:lnTo>
                <a:lnTo>
                  <a:pt x="43660" y="109220"/>
                </a:lnTo>
                <a:lnTo>
                  <a:pt x="31750" y="109220"/>
                </a:lnTo>
                <a:lnTo>
                  <a:pt x="58419" y="2539"/>
                </a:lnTo>
                <a:lnTo>
                  <a:pt x="58419" y="0"/>
                </a:lnTo>
                <a:close/>
              </a:path>
              <a:path w="114300" h="179069">
                <a:moveTo>
                  <a:pt x="58719" y="118110"/>
                </a:moveTo>
                <a:lnTo>
                  <a:pt x="29210" y="118110"/>
                </a:lnTo>
                <a:lnTo>
                  <a:pt x="37722" y="119161"/>
                </a:lnTo>
                <a:lnTo>
                  <a:pt x="47783" y="122713"/>
                </a:lnTo>
                <a:lnTo>
                  <a:pt x="56177" y="129361"/>
                </a:lnTo>
                <a:lnTo>
                  <a:pt x="59689" y="139700"/>
                </a:lnTo>
                <a:lnTo>
                  <a:pt x="59689" y="142240"/>
                </a:lnTo>
                <a:lnTo>
                  <a:pt x="58419" y="144780"/>
                </a:lnTo>
                <a:lnTo>
                  <a:pt x="58471" y="153967"/>
                </a:lnTo>
                <a:lnTo>
                  <a:pt x="60205" y="164068"/>
                </a:lnTo>
                <a:lnTo>
                  <a:pt x="65087" y="172085"/>
                </a:lnTo>
                <a:lnTo>
                  <a:pt x="72350" y="177244"/>
                </a:lnTo>
                <a:lnTo>
                  <a:pt x="81279" y="179070"/>
                </a:lnTo>
                <a:lnTo>
                  <a:pt x="88900" y="179070"/>
                </a:lnTo>
                <a:lnTo>
                  <a:pt x="95250" y="173989"/>
                </a:lnTo>
                <a:lnTo>
                  <a:pt x="96157" y="172720"/>
                </a:lnTo>
                <a:lnTo>
                  <a:pt x="76200" y="172720"/>
                </a:lnTo>
                <a:lnTo>
                  <a:pt x="73660" y="170180"/>
                </a:lnTo>
                <a:lnTo>
                  <a:pt x="73660" y="156210"/>
                </a:lnTo>
                <a:lnTo>
                  <a:pt x="74929" y="151130"/>
                </a:lnTo>
                <a:lnTo>
                  <a:pt x="74929" y="147320"/>
                </a:lnTo>
                <a:lnTo>
                  <a:pt x="76200" y="142240"/>
                </a:lnTo>
                <a:lnTo>
                  <a:pt x="76200" y="139700"/>
                </a:lnTo>
                <a:lnTo>
                  <a:pt x="73461" y="128924"/>
                </a:lnTo>
                <a:lnTo>
                  <a:pt x="65722" y="121126"/>
                </a:lnTo>
                <a:lnTo>
                  <a:pt x="58719" y="118110"/>
                </a:lnTo>
                <a:close/>
              </a:path>
              <a:path w="114300" h="179069">
                <a:moveTo>
                  <a:pt x="110489" y="137160"/>
                </a:moveTo>
                <a:lnTo>
                  <a:pt x="104139" y="137160"/>
                </a:lnTo>
                <a:lnTo>
                  <a:pt x="104139" y="140970"/>
                </a:lnTo>
                <a:lnTo>
                  <a:pt x="100032" y="153967"/>
                </a:lnTo>
                <a:lnTo>
                  <a:pt x="95091" y="163988"/>
                </a:lnTo>
                <a:lnTo>
                  <a:pt x="88959" y="170437"/>
                </a:lnTo>
                <a:lnTo>
                  <a:pt x="81279" y="172720"/>
                </a:lnTo>
                <a:lnTo>
                  <a:pt x="96157" y="172720"/>
                </a:lnTo>
                <a:lnTo>
                  <a:pt x="110489" y="139700"/>
                </a:lnTo>
                <a:lnTo>
                  <a:pt x="110489" y="137160"/>
                </a:lnTo>
                <a:close/>
              </a:path>
              <a:path w="114300" h="179069">
                <a:moveTo>
                  <a:pt x="109219" y="63500"/>
                </a:moveTo>
                <a:lnTo>
                  <a:pt x="97789" y="63500"/>
                </a:lnTo>
                <a:lnTo>
                  <a:pt x="91320" y="64214"/>
                </a:lnTo>
                <a:lnTo>
                  <a:pt x="83184" y="67309"/>
                </a:lnTo>
                <a:lnTo>
                  <a:pt x="73144" y="74215"/>
                </a:lnTo>
                <a:lnTo>
                  <a:pt x="60960" y="86360"/>
                </a:lnTo>
                <a:lnTo>
                  <a:pt x="53538" y="93325"/>
                </a:lnTo>
                <a:lnTo>
                  <a:pt x="46354" y="100171"/>
                </a:lnTo>
                <a:lnTo>
                  <a:pt x="39171" y="105826"/>
                </a:lnTo>
                <a:lnTo>
                  <a:pt x="31750" y="109220"/>
                </a:lnTo>
                <a:lnTo>
                  <a:pt x="43660" y="109220"/>
                </a:lnTo>
                <a:lnTo>
                  <a:pt x="44529" y="108624"/>
                </a:lnTo>
                <a:lnTo>
                  <a:pt x="50482" y="103505"/>
                </a:lnTo>
                <a:lnTo>
                  <a:pt x="55959" y="98385"/>
                </a:lnTo>
                <a:lnTo>
                  <a:pt x="60960" y="93980"/>
                </a:lnTo>
                <a:lnTo>
                  <a:pt x="70266" y="84316"/>
                </a:lnTo>
                <a:lnTo>
                  <a:pt x="79216" y="76676"/>
                </a:lnTo>
                <a:lnTo>
                  <a:pt x="87927" y="71655"/>
                </a:lnTo>
                <a:lnTo>
                  <a:pt x="96519" y="69850"/>
                </a:lnTo>
                <a:lnTo>
                  <a:pt x="112848" y="69850"/>
                </a:lnTo>
                <a:lnTo>
                  <a:pt x="109219" y="63500"/>
                </a:lnTo>
                <a:close/>
              </a:path>
              <a:path w="114300" h="179069">
                <a:moveTo>
                  <a:pt x="112848" y="69850"/>
                </a:moveTo>
                <a:lnTo>
                  <a:pt x="102869" y="69850"/>
                </a:lnTo>
                <a:lnTo>
                  <a:pt x="104139" y="71120"/>
                </a:lnTo>
                <a:lnTo>
                  <a:pt x="105410" y="71120"/>
                </a:lnTo>
                <a:lnTo>
                  <a:pt x="105410" y="72389"/>
                </a:lnTo>
                <a:lnTo>
                  <a:pt x="92710" y="72389"/>
                </a:lnTo>
                <a:lnTo>
                  <a:pt x="91439" y="82550"/>
                </a:lnTo>
                <a:lnTo>
                  <a:pt x="91439" y="90170"/>
                </a:lnTo>
                <a:lnTo>
                  <a:pt x="93979" y="95250"/>
                </a:lnTo>
                <a:lnTo>
                  <a:pt x="107950" y="95250"/>
                </a:lnTo>
                <a:lnTo>
                  <a:pt x="114300" y="88900"/>
                </a:lnTo>
                <a:lnTo>
                  <a:pt x="114300" y="72389"/>
                </a:lnTo>
                <a:lnTo>
                  <a:pt x="112848" y="69850"/>
                </a:lnTo>
                <a:close/>
              </a:path>
            </a:pathLst>
          </a:custGeom>
          <a:solidFill>
            <a:srgbClr val="000000"/>
          </a:solidFill>
        </p:spPr>
        <p:txBody>
          <a:bodyPr wrap="square" lIns="0" tIns="0" rIns="0" bIns="0" rtlCol="0"/>
          <a:lstStyle/>
          <a:p>
            <a:endParaRPr sz="1632"/>
          </a:p>
        </p:txBody>
      </p:sp>
      <p:sp>
        <p:nvSpPr>
          <p:cNvPr id="148" name="object 148"/>
          <p:cNvSpPr/>
          <p:nvPr/>
        </p:nvSpPr>
        <p:spPr>
          <a:xfrm>
            <a:off x="3999251" y="3412300"/>
            <a:ext cx="74856" cy="110557"/>
          </a:xfrm>
          <a:custGeom>
            <a:avLst/>
            <a:gdLst/>
            <a:ahLst/>
            <a:cxnLst/>
            <a:rect l="l" t="t" r="r" b="b"/>
            <a:pathLst>
              <a:path w="82550" h="121919">
                <a:moveTo>
                  <a:pt x="15239" y="83820"/>
                </a:moveTo>
                <a:lnTo>
                  <a:pt x="5079" y="83820"/>
                </a:lnTo>
                <a:lnTo>
                  <a:pt x="0" y="87630"/>
                </a:lnTo>
                <a:lnTo>
                  <a:pt x="0" y="93980"/>
                </a:lnTo>
                <a:lnTo>
                  <a:pt x="3313" y="105310"/>
                </a:lnTo>
                <a:lnTo>
                  <a:pt x="12223" y="114141"/>
                </a:lnTo>
                <a:lnTo>
                  <a:pt x="25181" y="119876"/>
                </a:lnTo>
                <a:lnTo>
                  <a:pt x="40639" y="121920"/>
                </a:lnTo>
                <a:lnTo>
                  <a:pt x="57368" y="119062"/>
                </a:lnTo>
                <a:lnTo>
                  <a:pt x="63452" y="115570"/>
                </a:lnTo>
                <a:lnTo>
                  <a:pt x="39369" y="115570"/>
                </a:lnTo>
                <a:lnTo>
                  <a:pt x="33178" y="115212"/>
                </a:lnTo>
                <a:lnTo>
                  <a:pt x="25082" y="113665"/>
                </a:lnTo>
                <a:lnTo>
                  <a:pt x="16509" y="110212"/>
                </a:lnTo>
                <a:lnTo>
                  <a:pt x="8889" y="104139"/>
                </a:lnTo>
                <a:lnTo>
                  <a:pt x="17779" y="104139"/>
                </a:lnTo>
                <a:lnTo>
                  <a:pt x="20319" y="97789"/>
                </a:lnTo>
                <a:lnTo>
                  <a:pt x="20319" y="87630"/>
                </a:lnTo>
                <a:lnTo>
                  <a:pt x="15239" y="83820"/>
                </a:lnTo>
                <a:close/>
              </a:path>
              <a:path w="82550" h="121919">
                <a:moveTo>
                  <a:pt x="61329" y="5080"/>
                </a:moveTo>
                <a:lnTo>
                  <a:pt x="40639" y="5080"/>
                </a:lnTo>
                <a:lnTo>
                  <a:pt x="46831" y="5913"/>
                </a:lnTo>
                <a:lnTo>
                  <a:pt x="53022" y="8890"/>
                </a:lnTo>
                <a:lnTo>
                  <a:pt x="57785" y="14724"/>
                </a:lnTo>
                <a:lnTo>
                  <a:pt x="59689" y="24130"/>
                </a:lnTo>
                <a:lnTo>
                  <a:pt x="59689" y="33020"/>
                </a:lnTo>
                <a:lnTo>
                  <a:pt x="57150" y="40639"/>
                </a:lnTo>
                <a:lnTo>
                  <a:pt x="45719" y="52070"/>
                </a:lnTo>
                <a:lnTo>
                  <a:pt x="40639" y="53339"/>
                </a:lnTo>
                <a:lnTo>
                  <a:pt x="33019" y="53339"/>
                </a:lnTo>
                <a:lnTo>
                  <a:pt x="27939" y="54610"/>
                </a:lnTo>
                <a:lnTo>
                  <a:pt x="24129" y="54610"/>
                </a:lnTo>
                <a:lnTo>
                  <a:pt x="24129" y="59689"/>
                </a:lnTo>
                <a:lnTo>
                  <a:pt x="39369" y="59689"/>
                </a:lnTo>
                <a:lnTo>
                  <a:pt x="49033" y="61376"/>
                </a:lnTo>
                <a:lnTo>
                  <a:pt x="56673" y="66516"/>
                </a:lnTo>
                <a:lnTo>
                  <a:pt x="61694" y="75227"/>
                </a:lnTo>
                <a:lnTo>
                  <a:pt x="63500" y="87630"/>
                </a:lnTo>
                <a:lnTo>
                  <a:pt x="61337" y="101103"/>
                </a:lnTo>
                <a:lnTo>
                  <a:pt x="55721" y="109696"/>
                </a:lnTo>
                <a:lnTo>
                  <a:pt x="47962" y="114240"/>
                </a:lnTo>
                <a:lnTo>
                  <a:pt x="39369" y="115570"/>
                </a:lnTo>
                <a:lnTo>
                  <a:pt x="63452" y="115570"/>
                </a:lnTo>
                <a:lnTo>
                  <a:pt x="70643" y="111442"/>
                </a:lnTo>
                <a:lnTo>
                  <a:pt x="79394" y="100488"/>
                </a:lnTo>
                <a:lnTo>
                  <a:pt x="82550" y="87630"/>
                </a:lnTo>
                <a:lnTo>
                  <a:pt x="80446" y="77311"/>
                </a:lnTo>
                <a:lnTo>
                  <a:pt x="74295" y="67945"/>
                </a:lnTo>
                <a:lnTo>
                  <a:pt x="64333" y="60483"/>
                </a:lnTo>
                <a:lnTo>
                  <a:pt x="50800" y="55880"/>
                </a:lnTo>
                <a:lnTo>
                  <a:pt x="62805" y="49847"/>
                </a:lnTo>
                <a:lnTo>
                  <a:pt x="70643" y="41910"/>
                </a:lnTo>
                <a:lnTo>
                  <a:pt x="74910" y="33020"/>
                </a:lnTo>
                <a:lnTo>
                  <a:pt x="76200" y="24130"/>
                </a:lnTo>
                <a:lnTo>
                  <a:pt x="73501" y="15001"/>
                </a:lnTo>
                <a:lnTo>
                  <a:pt x="66040" y="7302"/>
                </a:lnTo>
                <a:lnTo>
                  <a:pt x="61329" y="5080"/>
                </a:lnTo>
                <a:close/>
              </a:path>
              <a:path w="82550" h="121919">
                <a:moveTo>
                  <a:pt x="40639" y="0"/>
                </a:moveTo>
                <a:lnTo>
                  <a:pt x="26709" y="1627"/>
                </a:lnTo>
                <a:lnTo>
                  <a:pt x="15875" y="6350"/>
                </a:lnTo>
                <a:lnTo>
                  <a:pt x="8850" y="13930"/>
                </a:lnTo>
                <a:lnTo>
                  <a:pt x="6350" y="24130"/>
                </a:lnTo>
                <a:lnTo>
                  <a:pt x="6350" y="30480"/>
                </a:lnTo>
                <a:lnTo>
                  <a:pt x="8889" y="33020"/>
                </a:lnTo>
                <a:lnTo>
                  <a:pt x="20319" y="33020"/>
                </a:lnTo>
                <a:lnTo>
                  <a:pt x="24129" y="29210"/>
                </a:lnTo>
                <a:lnTo>
                  <a:pt x="24129" y="19050"/>
                </a:lnTo>
                <a:lnTo>
                  <a:pt x="20319" y="15239"/>
                </a:lnTo>
                <a:lnTo>
                  <a:pt x="15239" y="15239"/>
                </a:lnTo>
                <a:lnTo>
                  <a:pt x="20280" y="10437"/>
                </a:lnTo>
                <a:lnTo>
                  <a:pt x="26987" y="7302"/>
                </a:lnTo>
                <a:lnTo>
                  <a:pt x="34170" y="5595"/>
                </a:lnTo>
                <a:lnTo>
                  <a:pt x="40639" y="5080"/>
                </a:lnTo>
                <a:lnTo>
                  <a:pt x="61329" y="5080"/>
                </a:lnTo>
                <a:lnTo>
                  <a:pt x="54768" y="1984"/>
                </a:lnTo>
                <a:lnTo>
                  <a:pt x="40639" y="0"/>
                </a:lnTo>
                <a:close/>
              </a:path>
            </a:pathLst>
          </a:custGeom>
          <a:solidFill>
            <a:srgbClr val="000000"/>
          </a:solidFill>
        </p:spPr>
        <p:txBody>
          <a:bodyPr wrap="square" lIns="0" tIns="0" rIns="0" bIns="0" rtlCol="0"/>
          <a:lstStyle/>
          <a:p>
            <a:endParaRPr sz="1632"/>
          </a:p>
        </p:txBody>
      </p:sp>
      <p:sp>
        <p:nvSpPr>
          <p:cNvPr id="149" name="object 149"/>
          <p:cNvSpPr/>
          <p:nvPr/>
        </p:nvSpPr>
        <p:spPr>
          <a:xfrm>
            <a:off x="4106354" y="3312109"/>
            <a:ext cx="54127" cy="230327"/>
          </a:xfrm>
          <a:custGeom>
            <a:avLst/>
            <a:gdLst/>
            <a:ahLst/>
            <a:cxnLst/>
            <a:rect l="l" t="t" r="r" b="b"/>
            <a:pathLst>
              <a:path w="59689" h="254000">
                <a:moveTo>
                  <a:pt x="2539" y="0"/>
                </a:moveTo>
                <a:lnTo>
                  <a:pt x="1269" y="0"/>
                </a:lnTo>
                <a:lnTo>
                  <a:pt x="0" y="1270"/>
                </a:lnTo>
                <a:lnTo>
                  <a:pt x="0" y="3810"/>
                </a:lnTo>
                <a:lnTo>
                  <a:pt x="5079" y="8889"/>
                </a:lnTo>
                <a:lnTo>
                  <a:pt x="21947" y="30737"/>
                </a:lnTo>
                <a:lnTo>
                  <a:pt x="34289" y="57943"/>
                </a:lnTo>
                <a:lnTo>
                  <a:pt x="41870" y="90150"/>
                </a:lnTo>
                <a:lnTo>
                  <a:pt x="44450" y="127000"/>
                </a:lnTo>
                <a:lnTo>
                  <a:pt x="42564" y="160139"/>
                </a:lnTo>
                <a:lnTo>
                  <a:pt x="36036" y="192087"/>
                </a:lnTo>
                <a:lnTo>
                  <a:pt x="23554" y="221654"/>
                </a:lnTo>
                <a:lnTo>
                  <a:pt x="3809" y="247650"/>
                </a:lnTo>
                <a:lnTo>
                  <a:pt x="0" y="250189"/>
                </a:lnTo>
                <a:lnTo>
                  <a:pt x="0" y="252729"/>
                </a:lnTo>
                <a:lnTo>
                  <a:pt x="1269" y="254000"/>
                </a:lnTo>
                <a:lnTo>
                  <a:pt x="2539" y="254000"/>
                </a:lnTo>
                <a:lnTo>
                  <a:pt x="30757" y="225603"/>
                </a:lnTo>
                <a:lnTo>
                  <a:pt x="51117" y="183614"/>
                </a:lnTo>
                <a:lnTo>
                  <a:pt x="58896" y="144283"/>
                </a:lnTo>
                <a:lnTo>
                  <a:pt x="59689" y="127000"/>
                </a:lnTo>
                <a:lnTo>
                  <a:pt x="59054" y="110589"/>
                </a:lnTo>
                <a:lnTo>
                  <a:pt x="51117" y="69671"/>
                </a:lnTo>
                <a:lnTo>
                  <a:pt x="30222" y="27324"/>
                </a:lnTo>
                <a:lnTo>
                  <a:pt x="7798" y="3075"/>
                </a:lnTo>
                <a:lnTo>
                  <a:pt x="2539" y="0"/>
                </a:lnTo>
                <a:close/>
              </a:path>
            </a:pathLst>
          </a:custGeom>
          <a:solidFill>
            <a:srgbClr val="000000"/>
          </a:solidFill>
        </p:spPr>
        <p:txBody>
          <a:bodyPr wrap="square" lIns="0" tIns="0" rIns="0" bIns="0" rtlCol="0"/>
          <a:lstStyle/>
          <a:p>
            <a:endParaRPr sz="1632"/>
          </a:p>
        </p:txBody>
      </p:sp>
      <p:sp>
        <p:nvSpPr>
          <p:cNvPr id="150" name="object 150"/>
          <p:cNvSpPr/>
          <p:nvPr/>
        </p:nvSpPr>
        <p:spPr>
          <a:xfrm>
            <a:off x="4210002" y="3537830"/>
            <a:ext cx="31094" cy="0"/>
          </a:xfrm>
          <a:custGeom>
            <a:avLst/>
            <a:gdLst/>
            <a:ahLst/>
            <a:cxnLst/>
            <a:rect l="l" t="t" r="r" b="b"/>
            <a:pathLst>
              <a:path w="34289">
                <a:moveTo>
                  <a:pt x="0" y="0"/>
                </a:moveTo>
                <a:lnTo>
                  <a:pt x="34289" y="0"/>
                </a:lnTo>
              </a:path>
            </a:pathLst>
          </a:custGeom>
          <a:ln w="10160">
            <a:solidFill>
              <a:srgbClr val="000000"/>
            </a:solidFill>
          </a:ln>
        </p:spPr>
        <p:txBody>
          <a:bodyPr wrap="square" lIns="0" tIns="0" rIns="0" bIns="0" rtlCol="0"/>
          <a:lstStyle/>
          <a:p>
            <a:endParaRPr sz="1632"/>
          </a:p>
        </p:txBody>
      </p:sp>
      <p:sp>
        <p:nvSpPr>
          <p:cNvPr id="151" name="object 151"/>
          <p:cNvSpPr/>
          <p:nvPr/>
        </p:nvSpPr>
        <p:spPr>
          <a:xfrm>
            <a:off x="4214608" y="3321322"/>
            <a:ext cx="0" cy="211900"/>
          </a:xfrm>
          <a:custGeom>
            <a:avLst/>
            <a:gdLst/>
            <a:ahLst/>
            <a:cxnLst/>
            <a:rect l="l" t="t" r="r" b="b"/>
            <a:pathLst>
              <a:path h="233680">
                <a:moveTo>
                  <a:pt x="0" y="0"/>
                </a:moveTo>
                <a:lnTo>
                  <a:pt x="0" y="233680"/>
                </a:lnTo>
              </a:path>
            </a:pathLst>
          </a:custGeom>
          <a:ln w="10159">
            <a:solidFill>
              <a:srgbClr val="000000"/>
            </a:solidFill>
          </a:ln>
        </p:spPr>
        <p:txBody>
          <a:bodyPr wrap="square" lIns="0" tIns="0" rIns="0" bIns="0" rtlCol="0"/>
          <a:lstStyle/>
          <a:p>
            <a:endParaRPr sz="1632"/>
          </a:p>
        </p:txBody>
      </p:sp>
      <p:sp>
        <p:nvSpPr>
          <p:cNvPr id="152" name="object 152"/>
          <p:cNvSpPr/>
          <p:nvPr/>
        </p:nvSpPr>
        <p:spPr>
          <a:xfrm>
            <a:off x="4210002" y="3316714"/>
            <a:ext cx="31094" cy="0"/>
          </a:xfrm>
          <a:custGeom>
            <a:avLst/>
            <a:gdLst/>
            <a:ahLst/>
            <a:cxnLst/>
            <a:rect l="l" t="t" r="r" b="b"/>
            <a:pathLst>
              <a:path w="34289">
                <a:moveTo>
                  <a:pt x="0" y="0"/>
                </a:moveTo>
                <a:lnTo>
                  <a:pt x="34289" y="0"/>
                </a:lnTo>
              </a:path>
            </a:pathLst>
          </a:custGeom>
          <a:ln w="10159">
            <a:solidFill>
              <a:srgbClr val="000000"/>
            </a:solidFill>
          </a:ln>
        </p:spPr>
        <p:txBody>
          <a:bodyPr wrap="square" lIns="0" tIns="0" rIns="0" bIns="0" rtlCol="0"/>
          <a:lstStyle/>
          <a:p>
            <a:endParaRPr sz="1632"/>
          </a:p>
        </p:txBody>
      </p:sp>
      <p:sp>
        <p:nvSpPr>
          <p:cNvPr id="153" name="object 153"/>
          <p:cNvSpPr/>
          <p:nvPr/>
        </p:nvSpPr>
        <p:spPr>
          <a:xfrm>
            <a:off x="4254916" y="3328231"/>
            <a:ext cx="166987" cy="157774"/>
          </a:xfrm>
          <a:custGeom>
            <a:avLst/>
            <a:gdLst/>
            <a:ahLst/>
            <a:cxnLst/>
            <a:rect l="l" t="t" r="r" b="b"/>
            <a:pathLst>
              <a:path w="184150" h="173989">
                <a:moveTo>
                  <a:pt x="171450" y="107950"/>
                </a:moveTo>
                <a:lnTo>
                  <a:pt x="166370" y="107950"/>
                </a:lnTo>
                <a:lnTo>
                  <a:pt x="165100" y="109220"/>
                </a:lnTo>
                <a:lnTo>
                  <a:pt x="165100" y="110490"/>
                </a:lnTo>
                <a:lnTo>
                  <a:pt x="152757" y="135096"/>
                </a:lnTo>
                <a:lnTo>
                  <a:pt x="139700" y="152082"/>
                </a:lnTo>
                <a:lnTo>
                  <a:pt x="121880" y="161925"/>
                </a:lnTo>
                <a:lnTo>
                  <a:pt x="95250" y="165100"/>
                </a:lnTo>
                <a:lnTo>
                  <a:pt x="0" y="165100"/>
                </a:lnTo>
                <a:lnTo>
                  <a:pt x="0" y="173990"/>
                </a:lnTo>
                <a:lnTo>
                  <a:pt x="144779" y="173990"/>
                </a:lnTo>
                <a:lnTo>
                  <a:pt x="146050" y="168910"/>
                </a:lnTo>
                <a:lnTo>
                  <a:pt x="168910" y="114300"/>
                </a:lnTo>
                <a:lnTo>
                  <a:pt x="171450" y="111760"/>
                </a:lnTo>
                <a:lnTo>
                  <a:pt x="171450" y="107950"/>
                </a:lnTo>
                <a:close/>
              </a:path>
              <a:path w="184150" h="173989">
                <a:moveTo>
                  <a:pt x="87629" y="8890"/>
                </a:moveTo>
                <a:lnTo>
                  <a:pt x="64770" y="8890"/>
                </a:lnTo>
                <a:lnTo>
                  <a:pt x="64770" y="13970"/>
                </a:lnTo>
                <a:lnTo>
                  <a:pt x="63500" y="19050"/>
                </a:lnTo>
                <a:lnTo>
                  <a:pt x="30479" y="153670"/>
                </a:lnTo>
                <a:lnTo>
                  <a:pt x="6350" y="165100"/>
                </a:lnTo>
                <a:lnTo>
                  <a:pt x="49529" y="165100"/>
                </a:lnTo>
                <a:lnTo>
                  <a:pt x="49529" y="161290"/>
                </a:lnTo>
                <a:lnTo>
                  <a:pt x="50800" y="156210"/>
                </a:lnTo>
                <a:lnTo>
                  <a:pt x="68579" y="87630"/>
                </a:lnTo>
                <a:lnTo>
                  <a:pt x="125027" y="87630"/>
                </a:lnTo>
                <a:lnTo>
                  <a:pt x="126810" y="80010"/>
                </a:lnTo>
                <a:lnTo>
                  <a:pt x="69850" y="80010"/>
                </a:lnTo>
                <a:lnTo>
                  <a:pt x="87629" y="8890"/>
                </a:lnTo>
                <a:close/>
              </a:path>
              <a:path w="184150" h="173989">
                <a:moveTo>
                  <a:pt x="125027" y="87630"/>
                </a:moveTo>
                <a:lnTo>
                  <a:pt x="114300" y="87630"/>
                </a:lnTo>
                <a:lnTo>
                  <a:pt x="114300" y="104140"/>
                </a:lnTo>
                <a:lnTo>
                  <a:pt x="113029" y="111760"/>
                </a:lnTo>
                <a:lnTo>
                  <a:pt x="113029" y="113030"/>
                </a:lnTo>
                <a:lnTo>
                  <a:pt x="111760" y="113030"/>
                </a:lnTo>
                <a:lnTo>
                  <a:pt x="111760" y="115570"/>
                </a:lnTo>
                <a:lnTo>
                  <a:pt x="113029" y="116840"/>
                </a:lnTo>
                <a:lnTo>
                  <a:pt x="118110" y="116840"/>
                </a:lnTo>
                <a:lnTo>
                  <a:pt x="118110" y="115570"/>
                </a:lnTo>
                <a:lnTo>
                  <a:pt x="119379" y="111760"/>
                </a:lnTo>
                <a:lnTo>
                  <a:pt x="125027" y="87630"/>
                </a:lnTo>
                <a:close/>
              </a:path>
              <a:path w="184150" h="173989">
                <a:moveTo>
                  <a:pt x="133350" y="49530"/>
                </a:moveTo>
                <a:lnTo>
                  <a:pt x="128270" y="49530"/>
                </a:lnTo>
                <a:lnTo>
                  <a:pt x="128270" y="52070"/>
                </a:lnTo>
                <a:lnTo>
                  <a:pt x="127000" y="54610"/>
                </a:lnTo>
                <a:lnTo>
                  <a:pt x="122912" y="66615"/>
                </a:lnTo>
                <a:lnTo>
                  <a:pt x="117157" y="74453"/>
                </a:lnTo>
                <a:lnTo>
                  <a:pt x="108069" y="78720"/>
                </a:lnTo>
                <a:lnTo>
                  <a:pt x="93979" y="80010"/>
                </a:lnTo>
                <a:lnTo>
                  <a:pt x="126810" y="80010"/>
                </a:lnTo>
                <a:lnTo>
                  <a:pt x="133350" y="52070"/>
                </a:lnTo>
                <a:lnTo>
                  <a:pt x="133350" y="49530"/>
                </a:lnTo>
                <a:close/>
              </a:path>
              <a:path w="184150" h="173989">
                <a:moveTo>
                  <a:pt x="184150" y="0"/>
                </a:moveTo>
                <a:lnTo>
                  <a:pt x="41910" y="0"/>
                </a:lnTo>
                <a:lnTo>
                  <a:pt x="41910" y="8890"/>
                </a:lnTo>
                <a:lnTo>
                  <a:pt x="134620" y="8890"/>
                </a:lnTo>
                <a:lnTo>
                  <a:pt x="153967" y="10219"/>
                </a:lnTo>
                <a:lnTo>
                  <a:pt x="165576" y="14763"/>
                </a:lnTo>
                <a:lnTo>
                  <a:pt x="171231" y="23356"/>
                </a:lnTo>
                <a:lnTo>
                  <a:pt x="172720" y="36830"/>
                </a:lnTo>
                <a:lnTo>
                  <a:pt x="172720" y="57150"/>
                </a:lnTo>
                <a:lnTo>
                  <a:pt x="177800" y="57150"/>
                </a:lnTo>
                <a:lnTo>
                  <a:pt x="177800" y="55880"/>
                </a:lnTo>
                <a:lnTo>
                  <a:pt x="179070" y="52070"/>
                </a:lnTo>
                <a:lnTo>
                  <a:pt x="184150" y="7620"/>
                </a:lnTo>
                <a:lnTo>
                  <a:pt x="184150" y="0"/>
                </a:lnTo>
                <a:close/>
              </a:path>
            </a:pathLst>
          </a:custGeom>
          <a:solidFill>
            <a:srgbClr val="FF9300"/>
          </a:solidFill>
        </p:spPr>
        <p:txBody>
          <a:bodyPr wrap="square" lIns="0" tIns="0" rIns="0" bIns="0" rtlCol="0"/>
          <a:lstStyle/>
          <a:p>
            <a:endParaRPr sz="1632"/>
          </a:p>
        </p:txBody>
      </p:sp>
      <p:sp>
        <p:nvSpPr>
          <p:cNvPr id="154" name="object 154"/>
          <p:cNvSpPr/>
          <p:nvPr/>
        </p:nvSpPr>
        <p:spPr>
          <a:xfrm>
            <a:off x="4440329" y="3322472"/>
            <a:ext cx="135893" cy="168139"/>
          </a:xfrm>
          <a:custGeom>
            <a:avLst/>
            <a:gdLst/>
            <a:ahLst/>
            <a:cxnLst/>
            <a:rect l="l" t="t" r="r" b="b"/>
            <a:pathLst>
              <a:path w="149860" h="185419">
                <a:moveTo>
                  <a:pt x="20319" y="121920"/>
                </a:moveTo>
                <a:lnTo>
                  <a:pt x="15239" y="121920"/>
                </a:lnTo>
                <a:lnTo>
                  <a:pt x="15239" y="123190"/>
                </a:lnTo>
                <a:lnTo>
                  <a:pt x="12322" y="132337"/>
                </a:lnTo>
                <a:lnTo>
                  <a:pt x="7143" y="152558"/>
                </a:lnTo>
                <a:lnTo>
                  <a:pt x="2202" y="173017"/>
                </a:lnTo>
                <a:lnTo>
                  <a:pt x="0" y="182880"/>
                </a:lnTo>
                <a:lnTo>
                  <a:pt x="0" y="184150"/>
                </a:lnTo>
                <a:lnTo>
                  <a:pt x="1269" y="185420"/>
                </a:lnTo>
                <a:lnTo>
                  <a:pt x="3809" y="185420"/>
                </a:lnTo>
                <a:lnTo>
                  <a:pt x="3809" y="184150"/>
                </a:lnTo>
                <a:lnTo>
                  <a:pt x="6349" y="181610"/>
                </a:lnTo>
                <a:lnTo>
                  <a:pt x="20319" y="166370"/>
                </a:lnTo>
                <a:lnTo>
                  <a:pt x="30074" y="166370"/>
                </a:lnTo>
                <a:lnTo>
                  <a:pt x="22602" y="159047"/>
                </a:lnTo>
                <a:lnTo>
                  <a:pt x="17779" y="139700"/>
                </a:lnTo>
                <a:lnTo>
                  <a:pt x="17779" y="134620"/>
                </a:lnTo>
                <a:lnTo>
                  <a:pt x="20319" y="128270"/>
                </a:lnTo>
                <a:lnTo>
                  <a:pt x="20319" y="121920"/>
                </a:lnTo>
                <a:close/>
              </a:path>
              <a:path w="149860" h="185419">
                <a:moveTo>
                  <a:pt x="30074" y="166370"/>
                </a:moveTo>
                <a:lnTo>
                  <a:pt x="20319" y="166370"/>
                </a:lnTo>
                <a:lnTo>
                  <a:pt x="29190" y="175775"/>
                </a:lnTo>
                <a:lnTo>
                  <a:pt x="39846" y="181610"/>
                </a:lnTo>
                <a:lnTo>
                  <a:pt x="51216" y="184586"/>
                </a:lnTo>
                <a:lnTo>
                  <a:pt x="62229" y="185420"/>
                </a:lnTo>
                <a:lnTo>
                  <a:pt x="86816" y="179566"/>
                </a:lnTo>
                <a:lnTo>
                  <a:pt x="89207" y="177800"/>
                </a:lnTo>
                <a:lnTo>
                  <a:pt x="63500" y="177800"/>
                </a:lnTo>
                <a:lnTo>
                  <a:pt x="49391" y="176311"/>
                </a:lnTo>
                <a:lnTo>
                  <a:pt x="34448" y="170656"/>
                </a:lnTo>
                <a:lnTo>
                  <a:pt x="30074" y="166370"/>
                </a:lnTo>
                <a:close/>
              </a:path>
              <a:path w="149860" h="185419">
                <a:moveTo>
                  <a:pt x="95250" y="0"/>
                </a:moveTo>
                <a:lnTo>
                  <a:pt x="71397" y="5218"/>
                </a:lnTo>
                <a:lnTo>
                  <a:pt x="51117" y="18891"/>
                </a:lnTo>
                <a:lnTo>
                  <a:pt x="37028" y="38040"/>
                </a:lnTo>
                <a:lnTo>
                  <a:pt x="31750" y="59690"/>
                </a:lnTo>
                <a:lnTo>
                  <a:pt x="33952" y="74017"/>
                </a:lnTo>
                <a:lnTo>
                  <a:pt x="39846" y="84772"/>
                </a:lnTo>
                <a:lnTo>
                  <a:pt x="48359" y="92194"/>
                </a:lnTo>
                <a:lnTo>
                  <a:pt x="58419" y="96520"/>
                </a:lnTo>
                <a:lnTo>
                  <a:pt x="85089" y="102870"/>
                </a:lnTo>
                <a:lnTo>
                  <a:pt x="93146" y="105449"/>
                </a:lnTo>
                <a:lnTo>
                  <a:pt x="100964" y="110172"/>
                </a:lnTo>
                <a:lnTo>
                  <a:pt x="106878" y="118229"/>
                </a:lnTo>
                <a:lnTo>
                  <a:pt x="109219" y="130810"/>
                </a:lnTo>
                <a:lnTo>
                  <a:pt x="105469" y="147796"/>
                </a:lnTo>
                <a:lnTo>
                  <a:pt x="95408" y="162877"/>
                </a:lnTo>
                <a:lnTo>
                  <a:pt x="80823" y="173672"/>
                </a:lnTo>
                <a:lnTo>
                  <a:pt x="63500" y="177800"/>
                </a:lnTo>
                <a:lnTo>
                  <a:pt x="89207" y="177800"/>
                </a:lnTo>
                <a:lnTo>
                  <a:pt x="107473" y="164306"/>
                </a:lnTo>
                <a:lnTo>
                  <a:pt x="121701" y="143093"/>
                </a:lnTo>
                <a:lnTo>
                  <a:pt x="127000" y="119380"/>
                </a:lnTo>
                <a:lnTo>
                  <a:pt x="125551" y="107672"/>
                </a:lnTo>
                <a:lnTo>
                  <a:pt x="122078" y="99060"/>
                </a:lnTo>
                <a:lnTo>
                  <a:pt x="117891" y="93305"/>
                </a:lnTo>
                <a:lnTo>
                  <a:pt x="114300" y="90170"/>
                </a:lnTo>
                <a:lnTo>
                  <a:pt x="110232" y="86399"/>
                </a:lnTo>
                <a:lnTo>
                  <a:pt x="104616" y="83820"/>
                </a:lnTo>
                <a:lnTo>
                  <a:pt x="95904" y="81240"/>
                </a:lnTo>
                <a:lnTo>
                  <a:pt x="82550" y="77470"/>
                </a:lnTo>
                <a:lnTo>
                  <a:pt x="76200" y="76200"/>
                </a:lnTo>
                <a:lnTo>
                  <a:pt x="67309" y="73660"/>
                </a:lnTo>
                <a:lnTo>
                  <a:pt x="64769" y="73660"/>
                </a:lnTo>
                <a:lnTo>
                  <a:pt x="59709" y="70246"/>
                </a:lnTo>
                <a:lnTo>
                  <a:pt x="54768" y="65404"/>
                </a:lnTo>
                <a:lnTo>
                  <a:pt x="51018" y="58658"/>
                </a:lnTo>
                <a:lnTo>
                  <a:pt x="49529" y="49530"/>
                </a:lnTo>
                <a:lnTo>
                  <a:pt x="53082" y="34409"/>
                </a:lnTo>
                <a:lnTo>
                  <a:pt x="62706" y="20955"/>
                </a:lnTo>
                <a:lnTo>
                  <a:pt x="76854" y="11310"/>
                </a:lnTo>
                <a:lnTo>
                  <a:pt x="93979" y="7620"/>
                </a:lnTo>
                <a:lnTo>
                  <a:pt x="120707" y="7620"/>
                </a:lnTo>
                <a:lnTo>
                  <a:pt x="116839" y="4762"/>
                </a:lnTo>
                <a:lnTo>
                  <a:pt x="106878" y="1190"/>
                </a:lnTo>
                <a:lnTo>
                  <a:pt x="95250" y="0"/>
                </a:lnTo>
                <a:close/>
              </a:path>
              <a:path w="149860" h="185419">
                <a:moveTo>
                  <a:pt x="120707" y="7620"/>
                </a:moveTo>
                <a:lnTo>
                  <a:pt x="93979" y="7620"/>
                </a:lnTo>
                <a:lnTo>
                  <a:pt x="108842" y="9842"/>
                </a:lnTo>
                <a:lnTo>
                  <a:pt x="120491" y="16827"/>
                </a:lnTo>
                <a:lnTo>
                  <a:pt x="128091" y="29051"/>
                </a:lnTo>
                <a:lnTo>
                  <a:pt x="130809" y="46990"/>
                </a:lnTo>
                <a:lnTo>
                  <a:pt x="130809" y="54610"/>
                </a:lnTo>
                <a:lnTo>
                  <a:pt x="129539" y="59690"/>
                </a:lnTo>
                <a:lnTo>
                  <a:pt x="129539" y="63500"/>
                </a:lnTo>
                <a:lnTo>
                  <a:pt x="135889" y="63500"/>
                </a:lnTo>
                <a:lnTo>
                  <a:pt x="135889" y="58420"/>
                </a:lnTo>
                <a:lnTo>
                  <a:pt x="145961" y="19050"/>
                </a:lnTo>
                <a:lnTo>
                  <a:pt x="130809" y="19050"/>
                </a:lnTo>
                <a:lnTo>
                  <a:pt x="124896" y="10715"/>
                </a:lnTo>
                <a:lnTo>
                  <a:pt x="120707" y="7620"/>
                </a:lnTo>
                <a:close/>
              </a:path>
              <a:path w="149860" h="185419">
                <a:moveTo>
                  <a:pt x="149859" y="0"/>
                </a:moveTo>
                <a:lnTo>
                  <a:pt x="146050" y="0"/>
                </a:lnTo>
                <a:lnTo>
                  <a:pt x="143509" y="3810"/>
                </a:lnTo>
                <a:lnTo>
                  <a:pt x="130809" y="19050"/>
                </a:lnTo>
                <a:lnTo>
                  <a:pt x="145961" y="19050"/>
                </a:lnTo>
                <a:lnTo>
                  <a:pt x="149859" y="3810"/>
                </a:lnTo>
                <a:lnTo>
                  <a:pt x="149859" y="0"/>
                </a:lnTo>
                <a:close/>
              </a:path>
            </a:pathLst>
          </a:custGeom>
          <a:solidFill>
            <a:srgbClr val="FF9300"/>
          </a:solidFill>
        </p:spPr>
        <p:txBody>
          <a:bodyPr wrap="square" lIns="0" tIns="0" rIns="0" bIns="0" rtlCol="0"/>
          <a:lstStyle/>
          <a:p>
            <a:endParaRPr sz="1632"/>
          </a:p>
        </p:txBody>
      </p:sp>
      <p:sp>
        <p:nvSpPr>
          <p:cNvPr id="155" name="object 155"/>
          <p:cNvSpPr/>
          <p:nvPr/>
        </p:nvSpPr>
        <p:spPr>
          <a:xfrm>
            <a:off x="4587738" y="3537830"/>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156" name="object 156"/>
          <p:cNvSpPr/>
          <p:nvPr/>
        </p:nvSpPr>
        <p:spPr>
          <a:xfrm>
            <a:off x="4615377" y="3321322"/>
            <a:ext cx="0" cy="211900"/>
          </a:xfrm>
          <a:custGeom>
            <a:avLst/>
            <a:gdLst/>
            <a:ahLst/>
            <a:cxnLst/>
            <a:rect l="l" t="t" r="r" b="b"/>
            <a:pathLst>
              <a:path h="233680">
                <a:moveTo>
                  <a:pt x="0" y="0"/>
                </a:moveTo>
                <a:lnTo>
                  <a:pt x="0" y="233680"/>
                </a:lnTo>
              </a:path>
            </a:pathLst>
          </a:custGeom>
          <a:ln w="10160">
            <a:solidFill>
              <a:srgbClr val="000000"/>
            </a:solidFill>
          </a:ln>
        </p:spPr>
        <p:txBody>
          <a:bodyPr wrap="square" lIns="0" tIns="0" rIns="0" bIns="0" rtlCol="0"/>
          <a:lstStyle/>
          <a:p>
            <a:endParaRPr sz="1632"/>
          </a:p>
        </p:txBody>
      </p:sp>
      <p:sp>
        <p:nvSpPr>
          <p:cNvPr id="157" name="object 157"/>
          <p:cNvSpPr/>
          <p:nvPr/>
        </p:nvSpPr>
        <p:spPr>
          <a:xfrm>
            <a:off x="4587738" y="3316714"/>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158" name="object 158"/>
          <p:cNvSpPr/>
          <p:nvPr/>
        </p:nvSpPr>
        <p:spPr>
          <a:xfrm>
            <a:off x="4653382" y="3419211"/>
            <a:ext cx="54127" cy="102496"/>
          </a:xfrm>
          <a:custGeom>
            <a:avLst/>
            <a:gdLst/>
            <a:ahLst/>
            <a:cxnLst/>
            <a:rect l="l" t="t" r="r" b="b"/>
            <a:pathLst>
              <a:path w="59689" h="113030">
                <a:moveTo>
                  <a:pt x="35559" y="40639"/>
                </a:moveTo>
                <a:lnTo>
                  <a:pt x="21589" y="40639"/>
                </a:lnTo>
                <a:lnTo>
                  <a:pt x="11429" y="82550"/>
                </a:lnTo>
                <a:lnTo>
                  <a:pt x="8889" y="92710"/>
                </a:lnTo>
                <a:lnTo>
                  <a:pt x="8889" y="106679"/>
                </a:lnTo>
                <a:lnTo>
                  <a:pt x="17779" y="113029"/>
                </a:lnTo>
                <a:lnTo>
                  <a:pt x="27939" y="113029"/>
                </a:lnTo>
                <a:lnTo>
                  <a:pt x="41473" y="109021"/>
                </a:lnTo>
                <a:lnTo>
                  <a:pt x="42658" y="107950"/>
                </a:lnTo>
                <a:lnTo>
                  <a:pt x="24129" y="107950"/>
                </a:lnTo>
                <a:lnTo>
                  <a:pt x="21589" y="105410"/>
                </a:lnTo>
                <a:lnTo>
                  <a:pt x="21589" y="97789"/>
                </a:lnTo>
                <a:lnTo>
                  <a:pt x="22859" y="92710"/>
                </a:lnTo>
                <a:lnTo>
                  <a:pt x="22859" y="91439"/>
                </a:lnTo>
                <a:lnTo>
                  <a:pt x="35559" y="40639"/>
                </a:lnTo>
                <a:close/>
              </a:path>
              <a:path w="59689" h="113030">
                <a:moveTo>
                  <a:pt x="59689" y="82550"/>
                </a:moveTo>
                <a:lnTo>
                  <a:pt x="54609" y="82550"/>
                </a:lnTo>
                <a:lnTo>
                  <a:pt x="53339" y="83819"/>
                </a:lnTo>
                <a:lnTo>
                  <a:pt x="52069" y="86360"/>
                </a:lnTo>
                <a:lnTo>
                  <a:pt x="47585" y="94555"/>
                </a:lnTo>
                <a:lnTo>
                  <a:pt x="41910" y="101441"/>
                </a:lnTo>
                <a:lnTo>
                  <a:pt x="35282" y="106183"/>
                </a:lnTo>
                <a:lnTo>
                  <a:pt x="27939" y="107950"/>
                </a:lnTo>
                <a:lnTo>
                  <a:pt x="42658" y="107950"/>
                </a:lnTo>
                <a:lnTo>
                  <a:pt x="51435" y="100012"/>
                </a:lnTo>
                <a:lnTo>
                  <a:pt x="57586" y="90527"/>
                </a:lnTo>
                <a:lnTo>
                  <a:pt x="59689" y="85089"/>
                </a:lnTo>
                <a:lnTo>
                  <a:pt x="59689" y="82550"/>
                </a:lnTo>
                <a:close/>
              </a:path>
              <a:path w="59689" h="113030">
                <a:moveTo>
                  <a:pt x="59689" y="34289"/>
                </a:moveTo>
                <a:lnTo>
                  <a:pt x="0" y="34289"/>
                </a:lnTo>
                <a:lnTo>
                  <a:pt x="0" y="40639"/>
                </a:lnTo>
                <a:lnTo>
                  <a:pt x="59689" y="40639"/>
                </a:lnTo>
                <a:lnTo>
                  <a:pt x="59689" y="34289"/>
                </a:lnTo>
                <a:close/>
              </a:path>
              <a:path w="59689" h="113030">
                <a:moveTo>
                  <a:pt x="43179" y="0"/>
                </a:moveTo>
                <a:lnTo>
                  <a:pt x="34289" y="0"/>
                </a:lnTo>
                <a:lnTo>
                  <a:pt x="31750" y="2539"/>
                </a:lnTo>
                <a:lnTo>
                  <a:pt x="30479" y="7619"/>
                </a:lnTo>
                <a:lnTo>
                  <a:pt x="29825" y="9108"/>
                </a:lnTo>
                <a:lnTo>
                  <a:pt x="29051" y="10953"/>
                </a:lnTo>
                <a:lnTo>
                  <a:pt x="27086" y="17799"/>
                </a:lnTo>
                <a:lnTo>
                  <a:pt x="22859" y="34289"/>
                </a:lnTo>
                <a:lnTo>
                  <a:pt x="38100" y="34289"/>
                </a:lnTo>
                <a:lnTo>
                  <a:pt x="44450" y="7619"/>
                </a:lnTo>
                <a:lnTo>
                  <a:pt x="44450" y="1269"/>
                </a:lnTo>
                <a:lnTo>
                  <a:pt x="43179" y="0"/>
                </a:lnTo>
                <a:close/>
              </a:path>
            </a:pathLst>
          </a:custGeom>
          <a:solidFill>
            <a:srgbClr val="000000"/>
          </a:solidFill>
        </p:spPr>
        <p:txBody>
          <a:bodyPr wrap="square" lIns="0" tIns="0" rIns="0" bIns="0" rtlCol="0"/>
          <a:lstStyle/>
          <a:p>
            <a:endParaRPr sz="1632"/>
          </a:p>
        </p:txBody>
      </p:sp>
      <p:sp>
        <p:nvSpPr>
          <p:cNvPr id="159" name="object 159"/>
          <p:cNvSpPr/>
          <p:nvPr/>
        </p:nvSpPr>
        <p:spPr>
          <a:xfrm>
            <a:off x="4796185" y="3427848"/>
            <a:ext cx="141651" cy="0"/>
          </a:xfrm>
          <a:custGeom>
            <a:avLst/>
            <a:gdLst/>
            <a:ahLst/>
            <a:cxnLst/>
            <a:rect l="l" t="t" r="r" b="b"/>
            <a:pathLst>
              <a:path w="156210">
                <a:moveTo>
                  <a:pt x="0" y="0"/>
                </a:moveTo>
                <a:lnTo>
                  <a:pt x="156210" y="0"/>
                </a:lnTo>
              </a:path>
            </a:pathLst>
          </a:custGeom>
          <a:ln w="11429">
            <a:solidFill>
              <a:srgbClr val="000000"/>
            </a:solidFill>
          </a:ln>
        </p:spPr>
        <p:txBody>
          <a:bodyPr wrap="square" lIns="0" tIns="0" rIns="0" bIns="0" rtlCol="0"/>
          <a:lstStyle/>
          <a:p>
            <a:endParaRPr sz="1632"/>
          </a:p>
        </p:txBody>
      </p:sp>
      <p:sp>
        <p:nvSpPr>
          <p:cNvPr id="160" name="object 160"/>
          <p:cNvSpPr/>
          <p:nvPr/>
        </p:nvSpPr>
        <p:spPr>
          <a:xfrm>
            <a:off x="5019602" y="3325927"/>
            <a:ext cx="103647" cy="162381"/>
          </a:xfrm>
          <a:custGeom>
            <a:avLst/>
            <a:gdLst/>
            <a:ahLst/>
            <a:cxnLst/>
            <a:rect l="l" t="t" r="r" b="b"/>
            <a:pathLst>
              <a:path w="114300" h="179069">
                <a:moveTo>
                  <a:pt x="58420" y="0"/>
                </a:moveTo>
                <a:lnTo>
                  <a:pt x="54610" y="0"/>
                </a:lnTo>
                <a:lnTo>
                  <a:pt x="48775" y="218"/>
                </a:lnTo>
                <a:lnTo>
                  <a:pt x="40322" y="793"/>
                </a:lnTo>
                <a:lnTo>
                  <a:pt x="31392" y="1607"/>
                </a:lnTo>
                <a:lnTo>
                  <a:pt x="24130" y="2539"/>
                </a:lnTo>
                <a:lnTo>
                  <a:pt x="19050" y="2539"/>
                </a:lnTo>
                <a:lnTo>
                  <a:pt x="19050" y="10160"/>
                </a:lnTo>
                <a:lnTo>
                  <a:pt x="38100" y="10160"/>
                </a:lnTo>
                <a:lnTo>
                  <a:pt x="38100" y="19050"/>
                </a:lnTo>
                <a:lnTo>
                  <a:pt x="0" y="166370"/>
                </a:lnTo>
                <a:lnTo>
                  <a:pt x="0" y="177800"/>
                </a:lnTo>
                <a:lnTo>
                  <a:pt x="5080" y="179070"/>
                </a:lnTo>
                <a:lnTo>
                  <a:pt x="10160" y="179070"/>
                </a:lnTo>
                <a:lnTo>
                  <a:pt x="26720" y="128924"/>
                </a:lnTo>
                <a:lnTo>
                  <a:pt x="29210" y="118110"/>
                </a:lnTo>
                <a:lnTo>
                  <a:pt x="58719" y="118110"/>
                </a:lnTo>
                <a:lnTo>
                  <a:pt x="53697" y="115947"/>
                </a:lnTo>
                <a:lnTo>
                  <a:pt x="38100" y="113030"/>
                </a:lnTo>
                <a:lnTo>
                  <a:pt x="43197" y="109220"/>
                </a:lnTo>
                <a:lnTo>
                  <a:pt x="31750" y="109220"/>
                </a:lnTo>
                <a:lnTo>
                  <a:pt x="58420" y="2539"/>
                </a:lnTo>
                <a:lnTo>
                  <a:pt x="58420" y="0"/>
                </a:lnTo>
                <a:close/>
              </a:path>
              <a:path w="114300" h="179069">
                <a:moveTo>
                  <a:pt x="58719" y="118110"/>
                </a:moveTo>
                <a:lnTo>
                  <a:pt x="29210" y="118110"/>
                </a:lnTo>
                <a:lnTo>
                  <a:pt x="37722" y="119161"/>
                </a:lnTo>
                <a:lnTo>
                  <a:pt x="47783" y="122713"/>
                </a:lnTo>
                <a:lnTo>
                  <a:pt x="56177" y="129361"/>
                </a:lnTo>
                <a:lnTo>
                  <a:pt x="59690" y="139700"/>
                </a:lnTo>
                <a:lnTo>
                  <a:pt x="59689" y="142240"/>
                </a:lnTo>
                <a:lnTo>
                  <a:pt x="57150" y="147320"/>
                </a:lnTo>
                <a:lnTo>
                  <a:pt x="57201" y="153967"/>
                </a:lnTo>
                <a:lnTo>
                  <a:pt x="58955" y="164068"/>
                </a:lnTo>
                <a:lnTo>
                  <a:pt x="63976" y="172085"/>
                </a:lnTo>
                <a:lnTo>
                  <a:pt x="71616" y="177244"/>
                </a:lnTo>
                <a:lnTo>
                  <a:pt x="81280" y="179070"/>
                </a:lnTo>
                <a:lnTo>
                  <a:pt x="88900" y="179070"/>
                </a:lnTo>
                <a:lnTo>
                  <a:pt x="95250" y="173989"/>
                </a:lnTo>
                <a:lnTo>
                  <a:pt x="96157" y="172720"/>
                </a:lnTo>
                <a:lnTo>
                  <a:pt x="76200" y="172720"/>
                </a:lnTo>
                <a:lnTo>
                  <a:pt x="73660" y="170180"/>
                </a:lnTo>
                <a:lnTo>
                  <a:pt x="73660" y="156210"/>
                </a:lnTo>
                <a:lnTo>
                  <a:pt x="74930" y="151130"/>
                </a:lnTo>
                <a:lnTo>
                  <a:pt x="74930" y="147320"/>
                </a:lnTo>
                <a:lnTo>
                  <a:pt x="76200" y="142240"/>
                </a:lnTo>
                <a:lnTo>
                  <a:pt x="76200" y="139700"/>
                </a:lnTo>
                <a:lnTo>
                  <a:pt x="73461" y="128924"/>
                </a:lnTo>
                <a:lnTo>
                  <a:pt x="65722" y="121126"/>
                </a:lnTo>
                <a:lnTo>
                  <a:pt x="58719" y="118110"/>
                </a:lnTo>
                <a:close/>
              </a:path>
              <a:path w="114300" h="179069">
                <a:moveTo>
                  <a:pt x="110490" y="137160"/>
                </a:moveTo>
                <a:lnTo>
                  <a:pt x="104140" y="137160"/>
                </a:lnTo>
                <a:lnTo>
                  <a:pt x="104140" y="140970"/>
                </a:lnTo>
                <a:lnTo>
                  <a:pt x="100032" y="153967"/>
                </a:lnTo>
                <a:lnTo>
                  <a:pt x="95091" y="163988"/>
                </a:lnTo>
                <a:lnTo>
                  <a:pt x="88959" y="170437"/>
                </a:lnTo>
                <a:lnTo>
                  <a:pt x="81280" y="172720"/>
                </a:lnTo>
                <a:lnTo>
                  <a:pt x="96157" y="172720"/>
                </a:lnTo>
                <a:lnTo>
                  <a:pt x="110490" y="139700"/>
                </a:lnTo>
                <a:lnTo>
                  <a:pt x="110490" y="137160"/>
                </a:lnTo>
                <a:close/>
              </a:path>
              <a:path w="114300" h="179069">
                <a:moveTo>
                  <a:pt x="109220" y="63500"/>
                </a:moveTo>
                <a:lnTo>
                  <a:pt x="97790" y="63500"/>
                </a:lnTo>
                <a:lnTo>
                  <a:pt x="91320" y="64214"/>
                </a:lnTo>
                <a:lnTo>
                  <a:pt x="83185" y="67309"/>
                </a:lnTo>
                <a:lnTo>
                  <a:pt x="73144" y="74215"/>
                </a:lnTo>
                <a:lnTo>
                  <a:pt x="60960" y="86360"/>
                </a:lnTo>
                <a:lnTo>
                  <a:pt x="54074" y="93325"/>
                </a:lnTo>
                <a:lnTo>
                  <a:pt x="46831" y="100171"/>
                </a:lnTo>
                <a:lnTo>
                  <a:pt x="39350" y="105826"/>
                </a:lnTo>
                <a:lnTo>
                  <a:pt x="31750" y="109220"/>
                </a:lnTo>
                <a:lnTo>
                  <a:pt x="43197" y="109220"/>
                </a:lnTo>
                <a:lnTo>
                  <a:pt x="43993" y="108624"/>
                </a:lnTo>
                <a:lnTo>
                  <a:pt x="50006" y="103505"/>
                </a:lnTo>
                <a:lnTo>
                  <a:pt x="55780" y="98385"/>
                </a:lnTo>
                <a:lnTo>
                  <a:pt x="60960" y="93980"/>
                </a:lnTo>
                <a:lnTo>
                  <a:pt x="69552" y="84316"/>
                </a:lnTo>
                <a:lnTo>
                  <a:pt x="78263" y="76676"/>
                </a:lnTo>
                <a:lnTo>
                  <a:pt x="87213" y="71655"/>
                </a:lnTo>
                <a:lnTo>
                  <a:pt x="96520" y="69850"/>
                </a:lnTo>
                <a:lnTo>
                  <a:pt x="112848" y="69850"/>
                </a:lnTo>
                <a:lnTo>
                  <a:pt x="109220" y="63500"/>
                </a:lnTo>
                <a:close/>
              </a:path>
              <a:path w="114300" h="179069">
                <a:moveTo>
                  <a:pt x="112848" y="69850"/>
                </a:moveTo>
                <a:lnTo>
                  <a:pt x="102870" y="69850"/>
                </a:lnTo>
                <a:lnTo>
                  <a:pt x="104140" y="71120"/>
                </a:lnTo>
                <a:lnTo>
                  <a:pt x="105410" y="71120"/>
                </a:lnTo>
                <a:lnTo>
                  <a:pt x="105410" y="72389"/>
                </a:lnTo>
                <a:lnTo>
                  <a:pt x="93980" y="72389"/>
                </a:lnTo>
                <a:lnTo>
                  <a:pt x="91440" y="82550"/>
                </a:lnTo>
                <a:lnTo>
                  <a:pt x="91440" y="90170"/>
                </a:lnTo>
                <a:lnTo>
                  <a:pt x="93980" y="95250"/>
                </a:lnTo>
                <a:lnTo>
                  <a:pt x="107950" y="95250"/>
                </a:lnTo>
                <a:lnTo>
                  <a:pt x="114300" y="88900"/>
                </a:lnTo>
                <a:lnTo>
                  <a:pt x="114300" y="72389"/>
                </a:lnTo>
                <a:lnTo>
                  <a:pt x="112848" y="69850"/>
                </a:lnTo>
                <a:close/>
              </a:path>
            </a:pathLst>
          </a:custGeom>
          <a:solidFill>
            <a:srgbClr val="000000"/>
          </a:solidFill>
        </p:spPr>
        <p:txBody>
          <a:bodyPr wrap="square" lIns="0" tIns="0" rIns="0" bIns="0" rtlCol="0"/>
          <a:lstStyle/>
          <a:p>
            <a:endParaRPr sz="1632"/>
          </a:p>
        </p:txBody>
      </p:sp>
      <p:sp>
        <p:nvSpPr>
          <p:cNvPr id="161" name="object 161"/>
          <p:cNvSpPr/>
          <p:nvPr/>
        </p:nvSpPr>
        <p:spPr>
          <a:xfrm>
            <a:off x="5142828" y="3412300"/>
            <a:ext cx="59885" cy="107102"/>
          </a:xfrm>
          <a:custGeom>
            <a:avLst/>
            <a:gdLst/>
            <a:ahLst/>
            <a:cxnLst/>
            <a:rect l="l" t="t" r="r" b="b"/>
            <a:pathLst>
              <a:path w="66039" h="118110">
                <a:moveTo>
                  <a:pt x="66039" y="111760"/>
                </a:moveTo>
                <a:lnTo>
                  <a:pt x="1269" y="111760"/>
                </a:lnTo>
                <a:lnTo>
                  <a:pt x="1269" y="118110"/>
                </a:lnTo>
                <a:lnTo>
                  <a:pt x="6945" y="117911"/>
                </a:lnTo>
                <a:lnTo>
                  <a:pt x="25915" y="117038"/>
                </a:lnTo>
                <a:lnTo>
                  <a:pt x="33019" y="116839"/>
                </a:lnTo>
                <a:lnTo>
                  <a:pt x="66039" y="116839"/>
                </a:lnTo>
                <a:lnTo>
                  <a:pt x="66039" y="111760"/>
                </a:lnTo>
                <a:close/>
              </a:path>
              <a:path w="66039" h="118110">
                <a:moveTo>
                  <a:pt x="66039" y="116839"/>
                </a:moveTo>
                <a:lnTo>
                  <a:pt x="33019" y="116839"/>
                </a:lnTo>
                <a:lnTo>
                  <a:pt x="40143" y="117038"/>
                </a:lnTo>
                <a:lnTo>
                  <a:pt x="59630" y="117911"/>
                </a:lnTo>
                <a:lnTo>
                  <a:pt x="66039" y="118110"/>
                </a:lnTo>
                <a:lnTo>
                  <a:pt x="66039" y="116839"/>
                </a:lnTo>
                <a:close/>
              </a:path>
              <a:path w="66039" h="118110">
                <a:moveTo>
                  <a:pt x="40639" y="12700"/>
                </a:moveTo>
                <a:lnTo>
                  <a:pt x="26669" y="12700"/>
                </a:lnTo>
                <a:lnTo>
                  <a:pt x="26669" y="111760"/>
                </a:lnTo>
                <a:lnTo>
                  <a:pt x="40639" y="111760"/>
                </a:lnTo>
                <a:lnTo>
                  <a:pt x="40639" y="12700"/>
                </a:lnTo>
                <a:close/>
              </a:path>
              <a:path w="66039" h="118110">
                <a:moveTo>
                  <a:pt x="40639" y="0"/>
                </a:moveTo>
                <a:lnTo>
                  <a:pt x="35559" y="0"/>
                </a:lnTo>
                <a:lnTo>
                  <a:pt x="26253" y="6607"/>
                </a:lnTo>
                <a:lnTo>
                  <a:pt x="16351" y="10001"/>
                </a:lnTo>
                <a:lnTo>
                  <a:pt x="7163" y="11251"/>
                </a:lnTo>
                <a:lnTo>
                  <a:pt x="0" y="11430"/>
                </a:lnTo>
                <a:lnTo>
                  <a:pt x="0" y="17780"/>
                </a:lnTo>
                <a:lnTo>
                  <a:pt x="4881" y="17700"/>
                </a:lnTo>
                <a:lnTo>
                  <a:pt x="11429" y="17145"/>
                </a:lnTo>
                <a:lnTo>
                  <a:pt x="18930" y="15636"/>
                </a:lnTo>
                <a:lnTo>
                  <a:pt x="26669" y="12700"/>
                </a:lnTo>
                <a:lnTo>
                  <a:pt x="40639" y="12700"/>
                </a:lnTo>
                <a:lnTo>
                  <a:pt x="40639" y="0"/>
                </a:lnTo>
                <a:close/>
              </a:path>
            </a:pathLst>
          </a:custGeom>
          <a:solidFill>
            <a:srgbClr val="000000"/>
          </a:solidFill>
        </p:spPr>
        <p:txBody>
          <a:bodyPr wrap="square" lIns="0" tIns="0" rIns="0" bIns="0" rtlCol="0"/>
          <a:lstStyle/>
          <a:p>
            <a:endParaRPr sz="1632"/>
          </a:p>
        </p:txBody>
      </p:sp>
      <p:sp>
        <p:nvSpPr>
          <p:cNvPr id="162" name="object 162"/>
          <p:cNvSpPr/>
          <p:nvPr/>
        </p:nvSpPr>
        <p:spPr>
          <a:xfrm>
            <a:off x="5255687" y="3537830"/>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163" name="object 163"/>
          <p:cNvSpPr/>
          <p:nvPr/>
        </p:nvSpPr>
        <p:spPr>
          <a:xfrm>
            <a:off x="5260294" y="3321322"/>
            <a:ext cx="0" cy="211900"/>
          </a:xfrm>
          <a:custGeom>
            <a:avLst/>
            <a:gdLst/>
            <a:ahLst/>
            <a:cxnLst/>
            <a:rect l="l" t="t" r="r" b="b"/>
            <a:pathLst>
              <a:path h="233680">
                <a:moveTo>
                  <a:pt x="0" y="0"/>
                </a:moveTo>
                <a:lnTo>
                  <a:pt x="0" y="233680"/>
                </a:lnTo>
              </a:path>
            </a:pathLst>
          </a:custGeom>
          <a:ln w="10160">
            <a:solidFill>
              <a:srgbClr val="000000"/>
            </a:solidFill>
          </a:ln>
        </p:spPr>
        <p:txBody>
          <a:bodyPr wrap="square" lIns="0" tIns="0" rIns="0" bIns="0" rtlCol="0"/>
          <a:lstStyle/>
          <a:p>
            <a:endParaRPr sz="1632"/>
          </a:p>
        </p:txBody>
      </p:sp>
      <p:sp>
        <p:nvSpPr>
          <p:cNvPr id="164" name="object 164"/>
          <p:cNvSpPr/>
          <p:nvPr/>
        </p:nvSpPr>
        <p:spPr>
          <a:xfrm>
            <a:off x="5255687" y="3316714"/>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165" name="object 165"/>
          <p:cNvSpPr/>
          <p:nvPr/>
        </p:nvSpPr>
        <p:spPr>
          <a:xfrm>
            <a:off x="5300601" y="3328231"/>
            <a:ext cx="168139" cy="157774"/>
          </a:xfrm>
          <a:custGeom>
            <a:avLst/>
            <a:gdLst/>
            <a:ahLst/>
            <a:cxnLst/>
            <a:rect l="l" t="t" r="r" b="b"/>
            <a:pathLst>
              <a:path w="185420" h="173989">
                <a:moveTo>
                  <a:pt x="171450" y="107950"/>
                </a:moveTo>
                <a:lnTo>
                  <a:pt x="166369" y="107950"/>
                </a:lnTo>
                <a:lnTo>
                  <a:pt x="165100" y="109220"/>
                </a:lnTo>
                <a:lnTo>
                  <a:pt x="165100" y="110490"/>
                </a:lnTo>
                <a:lnTo>
                  <a:pt x="153292" y="135096"/>
                </a:lnTo>
                <a:lnTo>
                  <a:pt x="140176" y="152082"/>
                </a:lnTo>
                <a:lnTo>
                  <a:pt x="122058" y="161925"/>
                </a:lnTo>
                <a:lnTo>
                  <a:pt x="95250" y="165100"/>
                </a:lnTo>
                <a:lnTo>
                  <a:pt x="0" y="165100"/>
                </a:lnTo>
                <a:lnTo>
                  <a:pt x="0" y="173990"/>
                </a:lnTo>
                <a:lnTo>
                  <a:pt x="144779" y="173990"/>
                </a:lnTo>
                <a:lnTo>
                  <a:pt x="147319" y="168910"/>
                </a:lnTo>
                <a:lnTo>
                  <a:pt x="170179" y="114300"/>
                </a:lnTo>
                <a:lnTo>
                  <a:pt x="170179" y="113030"/>
                </a:lnTo>
                <a:lnTo>
                  <a:pt x="171450" y="111760"/>
                </a:lnTo>
                <a:lnTo>
                  <a:pt x="171450" y="107950"/>
                </a:lnTo>
                <a:close/>
              </a:path>
              <a:path w="185420" h="173989">
                <a:moveTo>
                  <a:pt x="87629" y="8890"/>
                </a:moveTo>
                <a:lnTo>
                  <a:pt x="64769" y="8890"/>
                </a:lnTo>
                <a:lnTo>
                  <a:pt x="64769" y="13970"/>
                </a:lnTo>
                <a:lnTo>
                  <a:pt x="63500" y="19050"/>
                </a:lnTo>
                <a:lnTo>
                  <a:pt x="30479" y="153670"/>
                </a:lnTo>
                <a:lnTo>
                  <a:pt x="7619" y="165100"/>
                </a:lnTo>
                <a:lnTo>
                  <a:pt x="49529" y="165100"/>
                </a:lnTo>
                <a:lnTo>
                  <a:pt x="49529" y="161290"/>
                </a:lnTo>
                <a:lnTo>
                  <a:pt x="50800" y="156210"/>
                </a:lnTo>
                <a:lnTo>
                  <a:pt x="68579" y="87630"/>
                </a:lnTo>
                <a:lnTo>
                  <a:pt x="125027" y="87630"/>
                </a:lnTo>
                <a:lnTo>
                  <a:pt x="126810" y="80010"/>
                </a:lnTo>
                <a:lnTo>
                  <a:pt x="69850" y="80010"/>
                </a:lnTo>
                <a:lnTo>
                  <a:pt x="87629" y="8890"/>
                </a:lnTo>
                <a:close/>
              </a:path>
              <a:path w="185420" h="173989">
                <a:moveTo>
                  <a:pt x="125027" y="87630"/>
                </a:moveTo>
                <a:lnTo>
                  <a:pt x="115569" y="87630"/>
                </a:lnTo>
                <a:lnTo>
                  <a:pt x="115569" y="104140"/>
                </a:lnTo>
                <a:lnTo>
                  <a:pt x="113029" y="111760"/>
                </a:lnTo>
                <a:lnTo>
                  <a:pt x="113029" y="113030"/>
                </a:lnTo>
                <a:lnTo>
                  <a:pt x="111760" y="113030"/>
                </a:lnTo>
                <a:lnTo>
                  <a:pt x="111760" y="115570"/>
                </a:lnTo>
                <a:lnTo>
                  <a:pt x="113029" y="116840"/>
                </a:lnTo>
                <a:lnTo>
                  <a:pt x="118110" y="116840"/>
                </a:lnTo>
                <a:lnTo>
                  <a:pt x="118110" y="115570"/>
                </a:lnTo>
                <a:lnTo>
                  <a:pt x="119379" y="111760"/>
                </a:lnTo>
                <a:lnTo>
                  <a:pt x="125027" y="87630"/>
                </a:lnTo>
                <a:close/>
              </a:path>
              <a:path w="185420" h="173989">
                <a:moveTo>
                  <a:pt x="133350" y="49530"/>
                </a:moveTo>
                <a:lnTo>
                  <a:pt x="128269" y="49530"/>
                </a:lnTo>
                <a:lnTo>
                  <a:pt x="128269" y="52070"/>
                </a:lnTo>
                <a:lnTo>
                  <a:pt x="127000" y="54610"/>
                </a:lnTo>
                <a:lnTo>
                  <a:pt x="122912" y="66615"/>
                </a:lnTo>
                <a:lnTo>
                  <a:pt x="117157" y="74453"/>
                </a:lnTo>
                <a:lnTo>
                  <a:pt x="108069" y="78720"/>
                </a:lnTo>
                <a:lnTo>
                  <a:pt x="93979" y="80010"/>
                </a:lnTo>
                <a:lnTo>
                  <a:pt x="126810" y="80010"/>
                </a:lnTo>
                <a:lnTo>
                  <a:pt x="133350" y="52070"/>
                </a:lnTo>
                <a:lnTo>
                  <a:pt x="133350" y="49530"/>
                </a:lnTo>
                <a:close/>
              </a:path>
              <a:path w="185420" h="173989">
                <a:moveTo>
                  <a:pt x="185419" y="0"/>
                </a:moveTo>
                <a:lnTo>
                  <a:pt x="41910" y="0"/>
                </a:lnTo>
                <a:lnTo>
                  <a:pt x="41910" y="8890"/>
                </a:lnTo>
                <a:lnTo>
                  <a:pt x="134619" y="8890"/>
                </a:lnTo>
                <a:lnTo>
                  <a:pt x="154166" y="10219"/>
                </a:lnTo>
                <a:lnTo>
                  <a:pt x="166211" y="14763"/>
                </a:lnTo>
                <a:lnTo>
                  <a:pt x="172303" y="23356"/>
                </a:lnTo>
                <a:lnTo>
                  <a:pt x="173989" y="36830"/>
                </a:lnTo>
                <a:lnTo>
                  <a:pt x="173989" y="43180"/>
                </a:lnTo>
                <a:lnTo>
                  <a:pt x="172719" y="50800"/>
                </a:lnTo>
                <a:lnTo>
                  <a:pt x="172719" y="55880"/>
                </a:lnTo>
                <a:lnTo>
                  <a:pt x="173989" y="57150"/>
                </a:lnTo>
                <a:lnTo>
                  <a:pt x="179069" y="57150"/>
                </a:lnTo>
                <a:lnTo>
                  <a:pt x="179069" y="52070"/>
                </a:lnTo>
                <a:lnTo>
                  <a:pt x="184150" y="7620"/>
                </a:lnTo>
                <a:lnTo>
                  <a:pt x="185419" y="0"/>
                </a:lnTo>
                <a:close/>
              </a:path>
            </a:pathLst>
          </a:custGeom>
          <a:solidFill>
            <a:srgbClr val="FF0000"/>
          </a:solidFill>
        </p:spPr>
        <p:txBody>
          <a:bodyPr wrap="square" lIns="0" tIns="0" rIns="0" bIns="0" rtlCol="0"/>
          <a:lstStyle/>
          <a:p>
            <a:endParaRPr sz="1632"/>
          </a:p>
        </p:txBody>
      </p:sp>
      <p:sp>
        <p:nvSpPr>
          <p:cNvPr id="166" name="object 166"/>
          <p:cNvSpPr/>
          <p:nvPr/>
        </p:nvSpPr>
        <p:spPr>
          <a:xfrm>
            <a:off x="5479105" y="3537830"/>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167" name="object 167"/>
          <p:cNvSpPr/>
          <p:nvPr/>
        </p:nvSpPr>
        <p:spPr>
          <a:xfrm>
            <a:off x="5506745" y="3321322"/>
            <a:ext cx="0" cy="211900"/>
          </a:xfrm>
          <a:custGeom>
            <a:avLst/>
            <a:gdLst/>
            <a:ahLst/>
            <a:cxnLst/>
            <a:rect l="l" t="t" r="r" b="b"/>
            <a:pathLst>
              <a:path h="233680">
                <a:moveTo>
                  <a:pt x="0" y="0"/>
                </a:moveTo>
                <a:lnTo>
                  <a:pt x="0" y="233680"/>
                </a:lnTo>
              </a:path>
            </a:pathLst>
          </a:custGeom>
          <a:ln w="10160">
            <a:solidFill>
              <a:srgbClr val="000000"/>
            </a:solidFill>
          </a:ln>
        </p:spPr>
        <p:txBody>
          <a:bodyPr wrap="square" lIns="0" tIns="0" rIns="0" bIns="0" rtlCol="0"/>
          <a:lstStyle/>
          <a:p>
            <a:endParaRPr sz="1632"/>
          </a:p>
        </p:txBody>
      </p:sp>
      <p:sp>
        <p:nvSpPr>
          <p:cNvPr id="168" name="object 168"/>
          <p:cNvSpPr/>
          <p:nvPr/>
        </p:nvSpPr>
        <p:spPr>
          <a:xfrm>
            <a:off x="5479105" y="3316714"/>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169" name="object 169"/>
          <p:cNvSpPr/>
          <p:nvPr/>
        </p:nvSpPr>
        <p:spPr>
          <a:xfrm>
            <a:off x="5544749" y="3419211"/>
            <a:ext cx="55279" cy="102496"/>
          </a:xfrm>
          <a:custGeom>
            <a:avLst/>
            <a:gdLst/>
            <a:ahLst/>
            <a:cxnLst/>
            <a:rect l="l" t="t" r="r" b="b"/>
            <a:pathLst>
              <a:path w="60960" h="113030">
                <a:moveTo>
                  <a:pt x="36829" y="40639"/>
                </a:moveTo>
                <a:lnTo>
                  <a:pt x="22860" y="40639"/>
                </a:lnTo>
                <a:lnTo>
                  <a:pt x="11429" y="82550"/>
                </a:lnTo>
                <a:lnTo>
                  <a:pt x="8889" y="92710"/>
                </a:lnTo>
                <a:lnTo>
                  <a:pt x="8889" y="106679"/>
                </a:lnTo>
                <a:lnTo>
                  <a:pt x="17779" y="113029"/>
                </a:lnTo>
                <a:lnTo>
                  <a:pt x="27939" y="113029"/>
                </a:lnTo>
                <a:lnTo>
                  <a:pt x="41473" y="109021"/>
                </a:lnTo>
                <a:lnTo>
                  <a:pt x="42658" y="107950"/>
                </a:lnTo>
                <a:lnTo>
                  <a:pt x="25400" y="107950"/>
                </a:lnTo>
                <a:lnTo>
                  <a:pt x="22860" y="105410"/>
                </a:lnTo>
                <a:lnTo>
                  <a:pt x="22860" y="92710"/>
                </a:lnTo>
                <a:lnTo>
                  <a:pt x="24129" y="91439"/>
                </a:lnTo>
                <a:lnTo>
                  <a:pt x="36829" y="40639"/>
                </a:lnTo>
                <a:close/>
              </a:path>
              <a:path w="60960" h="113030">
                <a:moveTo>
                  <a:pt x="59689" y="82550"/>
                </a:moveTo>
                <a:lnTo>
                  <a:pt x="54610" y="82550"/>
                </a:lnTo>
                <a:lnTo>
                  <a:pt x="53339" y="83819"/>
                </a:lnTo>
                <a:lnTo>
                  <a:pt x="52070" y="86360"/>
                </a:lnTo>
                <a:lnTo>
                  <a:pt x="47783" y="94555"/>
                </a:lnTo>
                <a:lnTo>
                  <a:pt x="42544" y="101441"/>
                </a:lnTo>
                <a:lnTo>
                  <a:pt x="36353" y="106183"/>
                </a:lnTo>
                <a:lnTo>
                  <a:pt x="29210" y="107950"/>
                </a:lnTo>
                <a:lnTo>
                  <a:pt x="42658" y="107950"/>
                </a:lnTo>
                <a:lnTo>
                  <a:pt x="51435" y="100012"/>
                </a:lnTo>
                <a:lnTo>
                  <a:pt x="57586" y="90527"/>
                </a:lnTo>
                <a:lnTo>
                  <a:pt x="59689" y="85089"/>
                </a:lnTo>
                <a:lnTo>
                  <a:pt x="59689" y="82550"/>
                </a:lnTo>
                <a:close/>
              </a:path>
              <a:path w="60960" h="113030">
                <a:moveTo>
                  <a:pt x="60960" y="34289"/>
                </a:moveTo>
                <a:lnTo>
                  <a:pt x="0" y="34289"/>
                </a:lnTo>
                <a:lnTo>
                  <a:pt x="0" y="40639"/>
                </a:lnTo>
                <a:lnTo>
                  <a:pt x="60960" y="40639"/>
                </a:lnTo>
                <a:lnTo>
                  <a:pt x="60960" y="34289"/>
                </a:lnTo>
                <a:close/>
              </a:path>
              <a:path w="60960" h="113030">
                <a:moveTo>
                  <a:pt x="41910" y="0"/>
                </a:moveTo>
                <a:lnTo>
                  <a:pt x="34289" y="0"/>
                </a:lnTo>
                <a:lnTo>
                  <a:pt x="31750" y="2539"/>
                </a:lnTo>
                <a:lnTo>
                  <a:pt x="30479" y="7619"/>
                </a:lnTo>
                <a:lnTo>
                  <a:pt x="30023" y="9108"/>
                </a:lnTo>
                <a:lnTo>
                  <a:pt x="29686" y="10953"/>
                </a:lnTo>
                <a:lnTo>
                  <a:pt x="28158" y="17799"/>
                </a:lnTo>
                <a:lnTo>
                  <a:pt x="24129" y="34289"/>
                </a:lnTo>
                <a:lnTo>
                  <a:pt x="38100" y="34289"/>
                </a:lnTo>
                <a:lnTo>
                  <a:pt x="44450" y="7619"/>
                </a:lnTo>
                <a:lnTo>
                  <a:pt x="44450" y="6350"/>
                </a:lnTo>
                <a:lnTo>
                  <a:pt x="45720" y="6350"/>
                </a:lnTo>
                <a:lnTo>
                  <a:pt x="45720" y="1269"/>
                </a:lnTo>
                <a:lnTo>
                  <a:pt x="41910" y="0"/>
                </a:lnTo>
                <a:close/>
              </a:path>
            </a:pathLst>
          </a:custGeom>
          <a:solidFill>
            <a:srgbClr val="000000"/>
          </a:solidFill>
        </p:spPr>
        <p:txBody>
          <a:bodyPr wrap="square" lIns="0" tIns="0" rIns="0" bIns="0" rtlCol="0"/>
          <a:lstStyle/>
          <a:p>
            <a:endParaRPr sz="1632"/>
          </a:p>
        </p:txBody>
      </p:sp>
      <p:sp>
        <p:nvSpPr>
          <p:cNvPr id="170" name="object 170"/>
          <p:cNvSpPr/>
          <p:nvPr/>
        </p:nvSpPr>
        <p:spPr>
          <a:xfrm>
            <a:off x="5646092" y="3537830"/>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171" name="object 171"/>
          <p:cNvSpPr/>
          <p:nvPr/>
        </p:nvSpPr>
        <p:spPr>
          <a:xfrm>
            <a:off x="5650700" y="3321322"/>
            <a:ext cx="0" cy="211900"/>
          </a:xfrm>
          <a:custGeom>
            <a:avLst/>
            <a:gdLst/>
            <a:ahLst/>
            <a:cxnLst/>
            <a:rect l="l" t="t" r="r" b="b"/>
            <a:pathLst>
              <a:path h="233680">
                <a:moveTo>
                  <a:pt x="0" y="0"/>
                </a:moveTo>
                <a:lnTo>
                  <a:pt x="0" y="233680"/>
                </a:lnTo>
              </a:path>
            </a:pathLst>
          </a:custGeom>
          <a:ln w="10160">
            <a:solidFill>
              <a:srgbClr val="000000"/>
            </a:solidFill>
          </a:ln>
        </p:spPr>
        <p:txBody>
          <a:bodyPr wrap="square" lIns="0" tIns="0" rIns="0" bIns="0" rtlCol="0"/>
          <a:lstStyle/>
          <a:p>
            <a:endParaRPr sz="1632"/>
          </a:p>
        </p:txBody>
      </p:sp>
      <p:sp>
        <p:nvSpPr>
          <p:cNvPr id="172" name="object 172"/>
          <p:cNvSpPr/>
          <p:nvPr/>
        </p:nvSpPr>
        <p:spPr>
          <a:xfrm>
            <a:off x="5646092" y="3316714"/>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173" name="object 173"/>
          <p:cNvSpPr/>
          <p:nvPr/>
        </p:nvSpPr>
        <p:spPr>
          <a:xfrm>
            <a:off x="5694462" y="3322472"/>
            <a:ext cx="135893" cy="168139"/>
          </a:xfrm>
          <a:custGeom>
            <a:avLst/>
            <a:gdLst/>
            <a:ahLst/>
            <a:cxnLst/>
            <a:rect l="l" t="t" r="r" b="b"/>
            <a:pathLst>
              <a:path w="149859" h="185419">
                <a:moveTo>
                  <a:pt x="20320" y="121920"/>
                </a:moveTo>
                <a:lnTo>
                  <a:pt x="15239" y="121920"/>
                </a:lnTo>
                <a:lnTo>
                  <a:pt x="15239" y="123190"/>
                </a:lnTo>
                <a:lnTo>
                  <a:pt x="12322" y="132337"/>
                </a:lnTo>
                <a:lnTo>
                  <a:pt x="7143" y="152558"/>
                </a:lnTo>
                <a:lnTo>
                  <a:pt x="2202" y="173017"/>
                </a:lnTo>
                <a:lnTo>
                  <a:pt x="0" y="182880"/>
                </a:lnTo>
                <a:lnTo>
                  <a:pt x="0" y="184150"/>
                </a:lnTo>
                <a:lnTo>
                  <a:pt x="1270" y="185420"/>
                </a:lnTo>
                <a:lnTo>
                  <a:pt x="3810" y="185420"/>
                </a:lnTo>
                <a:lnTo>
                  <a:pt x="3810" y="184150"/>
                </a:lnTo>
                <a:lnTo>
                  <a:pt x="6349" y="181610"/>
                </a:lnTo>
                <a:lnTo>
                  <a:pt x="20320" y="166370"/>
                </a:lnTo>
                <a:lnTo>
                  <a:pt x="30870" y="166370"/>
                </a:lnTo>
                <a:lnTo>
                  <a:pt x="23673" y="159047"/>
                </a:lnTo>
                <a:lnTo>
                  <a:pt x="19050" y="139700"/>
                </a:lnTo>
                <a:lnTo>
                  <a:pt x="19050" y="134620"/>
                </a:lnTo>
                <a:lnTo>
                  <a:pt x="20320" y="128270"/>
                </a:lnTo>
                <a:lnTo>
                  <a:pt x="20320" y="121920"/>
                </a:lnTo>
                <a:close/>
              </a:path>
              <a:path w="149859" h="185419">
                <a:moveTo>
                  <a:pt x="30870" y="166370"/>
                </a:moveTo>
                <a:lnTo>
                  <a:pt x="20320" y="166370"/>
                </a:lnTo>
                <a:lnTo>
                  <a:pt x="29190" y="175775"/>
                </a:lnTo>
                <a:lnTo>
                  <a:pt x="39846" y="181610"/>
                </a:lnTo>
                <a:lnTo>
                  <a:pt x="51216" y="184586"/>
                </a:lnTo>
                <a:lnTo>
                  <a:pt x="62229" y="185420"/>
                </a:lnTo>
                <a:lnTo>
                  <a:pt x="86816" y="179566"/>
                </a:lnTo>
                <a:lnTo>
                  <a:pt x="89207" y="177800"/>
                </a:lnTo>
                <a:lnTo>
                  <a:pt x="63500" y="177800"/>
                </a:lnTo>
                <a:lnTo>
                  <a:pt x="49589" y="176311"/>
                </a:lnTo>
                <a:lnTo>
                  <a:pt x="35083" y="170656"/>
                </a:lnTo>
                <a:lnTo>
                  <a:pt x="30870" y="166370"/>
                </a:lnTo>
                <a:close/>
              </a:path>
              <a:path w="149859" h="185419">
                <a:moveTo>
                  <a:pt x="95250" y="0"/>
                </a:moveTo>
                <a:lnTo>
                  <a:pt x="71397" y="5218"/>
                </a:lnTo>
                <a:lnTo>
                  <a:pt x="51117" y="18891"/>
                </a:lnTo>
                <a:lnTo>
                  <a:pt x="37028" y="38040"/>
                </a:lnTo>
                <a:lnTo>
                  <a:pt x="31750" y="59690"/>
                </a:lnTo>
                <a:lnTo>
                  <a:pt x="33952" y="74017"/>
                </a:lnTo>
                <a:lnTo>
                  <a:pt x="39846" y="84772"/>
                </a:lnTo>
                <a:lnTo>
                  <a:pt x="48359" y="92194"/>
                </a:lnTo>
                <a:lnTo>
                  <a:pt x="58420" y="96520"/>
                </a:lnTo>
                <a:lnTo>
                  <a:pt x="85089" y="102870"/>
                </a:lnTo>
                <a:lnTo>
                  <a:pt x="93146" y="105449"/>
                </a:lnTo>
                <a:lnTo>
                  <a:pt x="100965" y="110172"/>
                </a:lnTo>
                <a:lnTo>
                  <a:pt x="106878" y="118229"/>
                </a:lnTo>
                <a:lnTo>
                  <a:pt x="109220" y="130810"/>
                </a:lnTo>
                <a:lnTo>
                  <a:pt x="105648" y="147796"/>
                </a:lnTo>
                <a:lnTo>
                  <a:pt x="95885" y="162877"/>
                </a:lnTo>
                <a:lnTo>
                  <a:pt x="81359" y="173672"/>
                </a:lnTo>
                <a:lnTo>
                  <a:pt x="63500" y="177800"/>
                </a:lnTo>
                <a:lnTo>
                  <a:pt x="89207" y="177800"/>
                </a:lnTo>
                <a:lnTo>
                  <a:pt x="107473" y="164306"/>
                </a:lnTo>
                <a:lnTo>
                  <a:pt x="121701" y="143093"/>
                </a:lnTo>
                <a:lnTo>
                  <a:pt x="127000" y="119380"/>
                </a:lnTo>
                <a:lnTo>
                  <a:pt x="125551" y="107672"/>
                </a:lnTo>
                <a:lnTo>
                  <a:pt x="122078" y="99060"/>
                </a:lnTo>
                <a:lnTo>
                  <a:pt x="117891" y="93305"/>
                </a:lnTo>
                <a:lnTo>
                  <a:pt x="114300" y="90170"/>
                </a:lnTo>
                <a:lnTo>
                  <a:pt x="110410" y="86399"/>
                </a:lnTo>
                <a:lnTo>
                  <a:pt x="105092" y="83820"/>
                </a:lnTo>
                <a:lnTo>
                  <a:pt x="96440" y="81240"/>
                </a:lnTo>
                <a:lnTo>
                  <a:pt x="82550" y="77470"/>
                </a:lnTo>
                <a:lnTo>
                  <a:pt x="76200" y="76200"/>
                </a:lnTo>
                <a:lnTo>
                  <a:pt x="67310" y="73660"/>
                </a:lnTo>
                <a:lnTo>
                  <a:pt x="64770" y="73660"/>
                </a:lnTo>
                <a:lnTo>
                  <a:pt x="59709" y="70246"/>
                </a:lnTo>
                <a:lnTo>
                  <a:pt x="54768" y="65404"/>
                </a:lnTo>
                <a:lnTo>
                  <a:pt x="51018" y="58658"/>
                </a:lnTo>
                <a:lnTo>
                  <a:pt x="49529" y="49530"/>
                </a:lnTo>
                <a:lnTo>
                  <a:pt x="53082" y="34409"/>
                </a:lnTo>
                <a:lnTo>
                  <a:pt x="62706" y="20955"/>
                </a:lnTo>
                <a:lnTo>
                  <a:pt x="76854" y="11310"/>
                </a:lnTo>
                <a:lnTo>
                  <a:pt x="93979" y="7620"/>
                </a:lnTo>
                <a:lnTo>
                  <a:pt x="120707" y="7620"/>
                </a:lnTo>
                <a:lnTo>
                  <a:pt x="116840" y="4762"/>
                </a:lnTo>
                <a:lnTo>
                  <a:pt x="106878" y="1190"/>
                </a:lnTo>
                <a:lnTo>
                  <a:pt x="95250" y="0"/>
                </a:lnTo>
                <a:close/>
              </a:path>
              <a:path w="149859" h="185419">
                <a:moveTo>
                  <a:pt x="120707" y="7620"/>
                </a:moveTo>
                <a:lnTo>
                  <a:pt x="93979" y="7620"/>
                </a:lnTo>
                <a:lnTo>
                  <a:pt x="108842" y="9842"/>
                </a:lnTo>
                <a:lnTo>
                  <a:pt x="120491" y="16827"/>
                </a:lnTo>
                <a:lnTo>
                  <a:pt x="128091" y="29051"/>
                </a:lnTo>
                <a:lnTo>
                  <a:pt x="130810" y="46990"/>
                </a:lnTo>
                <a:lnTo>
                  <a:pt x="130810" y="54610"/>
                </a:lnTo>
                <a:lnTo>
                  <a:pt x="129539" y="59690"/>
                </a:lnTo>
                <a:lnTo>
                  <a:pt x="129539" y="63500"/>
                </a:lnTo>
                <a:lnTo>
                  <a:pt x="135890" y="63500"/>
                </a:lnTo>
                <a:lnTo>
                  <a:pt x="135890" y="58420"/>
                </a:lnTo>
                <a:lnTo>
                  <a:pt x="145961" y="19050"/>
                </a:lnTo>
                <a:lnTo>
                  <a:pt x="130810" y="19050"/>
                </a:lnTo>
                <a:lnTo>
                  <a:pt x="124896" y="10715"/>
                </a:lnTo>
                <a:lnTo>
                  <a:pt x="120707" y="7620"/>
                </a:lnTo>
                <a:close/>
              </a:path>
              <a:path w="149859" h="185419">
                <a:moveTo>
                  <a:pt x="149859" y="0"/>
                </a:moveTo>
                <a:lnTo>
                  <a:pt x="146050" y="0"/>
                </a:lnTo>
                <a:lnTo>
                  <a:pt x="143509" y="3810"/>
                </a:lnTo>
                <a:lnTo>
                  <a:pt x="130810" y="19050"/>
                </a:lnTo>
                <a:lnTo>
                  <a:pt x="145961" y="19050"/>
                </a:lnTo>
                <a:lnTo>
                  <a:pt x="149859" y="3810"/>
                </a:lnTo>
                <a:lnTo>
                  <a:pt x="149859" y="0"/>
                </a:lnTo>
                <a:close/>
              </a:path>
            </a:pathLst>
          </a:custGeom>
          <a:solidFill>
            <a:srgbClr val="0000FF"/>
          </a:solidFill>
        </p:spPr>
        <p:txBody>
          <a:bodyPr wrap="square" lIns="0" tIns="0" rIns="0" bIns="0" rtlCol="0"/>
          <a:lstStyle/>
          <a:p>
            <a:endParaRPr sz="1632"/>
          </a:p>
        </p:txBody>
      </p:sp>
      <p:sp>
        <p:nvSpPr>
          <p:cNvPr id="174" name="object 174"/>
          <p:cNvSpPr/>
          <p:nvPr/>
        </p:nvSpPr>
        <p:spPr>
          <a:xfrm>
            <a:off x="5840720" y="3537830"/>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175" name="object 175"/>
          <p:cNvSpPr/>
          <p:nvPr/>
        </p:nvSpPr>
        <p:spPr>
          <a:xfrm>
            <a:off x="5868358" y="3321322"/>
            <a:ext cx="0" cy="211900"/>
          </a:xfrm>
          <a:custGeom>
            <a:avLst/>
            <a:gdLst/>
            <a:ahLst/>
            <a:cxnLst/>
            <a:rect l="l" t="t" r="r" b="b"/>
            <a:pathLst>
              <a:path h="233680">
                <a:moveTo>
                  <a:pt x="0" y="0"/>
                </a:moveTo>
                <a:lnTo>
                  <a:pt x="0" y="233680"/>
                </a:lnTo>
              </a:path>
            </a:pathLst>
          </a:custGeom>
          <a:ln w="10159">
            <a:solidFill>
              <a:srgbClr val="000000"/>
            </a:solidFill>
          </a:ln>
        </p:spPr>
        <p:txBody>
          <a:bodyPr wrap="square" lIns="0" tIns="0" rIns="0" bIns="0" rtlCol="0"/>
          <a:lstStyle/>
          <a:p>
            <a:endParaRPr sz="1632"/>
          </a:p>
        </p:txBody>
      </p:sp>
      <p:sp>
        <p:nvSpPr>
          <p:cNvPr id="176" name="object 176"/>
          <p:cNvSpPr/>
          <p:nvPr/>
        </p:nvSpPr>
        <p:spPr>
          <a:xfrm>
            <a:off x="5840720" y="3316714"/>
            <a:ext cx="32246" cy="0"/>
          </a:xfrm>
          <a:custGeom>
            <a:avLst/>
            <a:gdLst/>
            <a:ahLst/>
            <a:cxnLst/>
            <a:rect l="l" t="t" r="r" b="b"/>
            <a:pathLst>
              <a:path w="35559">
                <a:moveTo>
                  <a:pt x="0" y="0"/>
                </a:moveTo>
                <a:lnTo>
                  <a:pt x="35559" y="0"/>
                </a:lnTo>
              </a:path>
            </a:pathLst>
          </a:custGeom>
          <a:ln w="10159">
            <a:solidFill>
              <a:srgbClr val="000000"/>
            </a:solidFill>
          </a:ln>
        </p:spPr>
        <p:txBody>
          <a:bodyPr wrap="square" lIns="0" tIns="0" rIns="0" bIns="0" rtlCol="0"/>
          <a:lstStyle/>
          <a:p>
            <a:endParaRPr sz="1632"/>
          </a:p>
        </p:txBody>
      </p:sp>
      <p:sp>
        <p:nvSpPr>
          <p:cNvPr id="177" name="object 177"/>
          <p:cNvSpPr/>
          <p:nvPr/>
        </p:nvSpPr>
        <p:spPr>
          <a:xfrm>
            <a:off x="5906363" y="3419211"/>
            <a:ext cx="55279" cy="102496"/>
          </a:xfrm>
          <a:custGeom>
            <a:avLst/>
            <a:gdLst/>
            <a:ahLst/>
            <a:cxnLst/>
            <a:rect l="l" t="t" r="r" b="b"/>
            <a:pathLst>
              <a:path w="60959" h="113030">
                <a:moveTo>
                  <a:pt x="36829" y="40639"/>
                </a:moveTo>
                <a:lnTo>
                  <a:pt x="22860" y="40639"/>
                </a:lnTo>
                <a:lnTo>
                  <a:pt x="11429" y="82550"/>
                </a:lnTo>
                <a:lnTo>
                  <a:pt x="11429" y="87629"/>
                </a:lnTo>
                <a:lnTo>
                  <a:pt x="8890" y="92710"/>
                </a:lnTo>
                <a:lnTo>
                  <a:pt x="8890" y="106679"/>
                </a:lnTo>
                <a:lnTo>
                  <a:pt x="17779" y="113029"/>
                </a:lnTo>
                <a:lnTo>
                  <a:pt x="27940" y="113029"/>
                </a:lnTo>
                <a:lnTo>
                  <a:pt x="41473" y="109021"/>
                </a:lnTo>
                <a:lnTo>
                  <a:pt x="42658" y="107950"/>
                </a:lnTo>
                <a:lnTo>
                  <a:pt x="25400" y="107950"/>
                </a:lnTo>
                <a:lnTo>
                  <a:pt x="22860" y="105410"/>
                </a:lnTo>
                <a:lnTo>
                  <a:pt x="22860" y="92710"/>
                </a:lnTo>
                <a:lnTo>
                  <a:pt x="24129" y="91439"/>
                </a:lnTo>
                <a:lnTo>
                  <a:pt x="36829" y="40639"/>
                </a:lnTo>
                <a:close/>
              </a:path>
              <a:path w="60959" h="113030">
                <a:moveTo>
                  <a:pt x="59690" y="82550"/>
                </a:moveTo>
                <a:lnTo>
                  <a:pt x="54610" y="82550"/>
                </a:lnTo>
                <a:lnTo>
                  <a:pt x="54610" y="83819"/>
                </a:lnTo>
                <a:lnTo>
                  <a:pt x="52070" y="86360"/>
                </a:lnTo>
                <a:lnTo>
                  <a:pt x="47783" y="94555"/>
                </a:lnTo>
                <a:lnTo>
                  <a:pt x="42545" y="101441"/>
                </a:lnTo>
                <a:lnTo>
                  <a:pt x="36353" y="106183"/>
                </a:lnTo>
                <a:lnTo>
                  <a:pt x="29210" y="107950"/>
                </a:lnTo>
                <a:lnTo>
                  <a:pt x="42658" y="107950"/>
                </a:lnTo>
                <a:lnTo>
                  <a:pt x="51434" y="100012"/>
                </a:lnTo>
                <a:lnTo>
                  <a:pt x="57586" y="90527"/>
                </a:lnTo>
                <a:lnTo>
                  <a:pt x="59690" y="85089"/>
                </a:lnTo>
                <a:lnTo>
                  <a:pt x="59690" y="82550"/>
                </a:lnTo>
                <a:close/>
              </a:path>
              <a:path w="60959" h="113030">
                <a:moveTo>
                  <a:pt x="60960" y="34289"/>
                </a:moveTo>
                <a:lnTo>
                  <a:pt x="0" y="34289"/>
                </a:lnTo>
                <a:lnTo>
                  <a:pt x="0" y="40639"/>
                </a:lnTo>
                <a:lnTo>
                  <a:pt x="60960" y="40639"/>
                </a:lnTo>
                <a:lnTo>
                  <a:pt x="60960" y="34289"/>
                </a:lnTo>
                <a:close/>
              </a:path>
              <a:path w="60959" h="113030">
                <a:moveTo>
                  <a:pt x="41910" y="0"/>
                </a:moveTo>
                <a:lnTo>
                  <a:pt x="34290" y="0"/>
                </a:lnTo>
                <a:lnTo>
                  <a:pt x="30479" y="7619"/>
                </a:lnTo>
                <a:lnTo>
                  <a:pt x="30023" y="9108"/>
                </a:lnTo>
                <a:lnTo>
                  <a:pt x="29686" y="10953"/>
                </a:lnTo>
                <a:lnTo>
                  <a:pt x="28158" y="17799"/>
                </a:lnTo>
                <a:lnTo>
                  <a:pt x="24129" y="34289"/>
                </a:lnTo>
                <a:lnTo>
                  <a:pt x="38100" y="34289"/>
                </a:lnTo>
                <a:lnTo>
                  <a:pt x="44450" y="7619"/>
                </a:lnTo>
                <a:lnTo>
                  <a:pt x="44450" y="6350"/>
                </a:lnTo>
                <a:lnTo>
                  <a:pt x="45720" y="6350"/>
                </a:lnTo>
                <a:lnTo>
                  <a:pt x="45720" y="1269"/>
                </a:lnTo>
                <a:lnTo>
                  <a:pt x="41910" y="0"/>
                </a:lnTo>
                <a:close/>
              </a:path>
            </a:pathLst>
          </a:custGeom>
          <a:solidFill>
            <a:srgbClr val="000000"/>
          </a:solidFill>
        </p:spPr>
        <p:txBody>
          <a:bodyPr wrap="square" lIns="0" tIns="0" rIns="0" bIns="0" rtlCol="0"/>
          <a:lstStyle/>
          <a:p>
            <a:endParaRPr sz="1632"/>
          </a:p>
        </p:txBody>
      </p:sp>
      <p:sp>
        <p:nvSpPr>
          <p:cNvPr id="178" name="object 178"/>
          <p:cNvSpPr/>
          <p:nvPr/>
        </p:nvSpPr>
        <p:spPr>
          <a:xfrm>
            <a:off x="5993888" y="3312109"/>
            <a:ext cx="54127" cy="230327"/>
          </a:xfrm>
          <a:custGeom>
            <a:avLst/>
            <a:gdLst/>
            <a:ahLst/>
            <a:cxnLst/>
            <a:rect l="l" t="t" r="r" b="b"/>
            <a:pathLst>
              <a:path w="59690" h="254000">
                <a:moveTo>
                  <a:pt x="2540" y="0"/>
                </a:moveTo>
                <a:lnTo>
                  <a:pt x="1270" y="0"/>
                </a:lnTo>
                <a:lnTo>
                  <a:pt x="0" y="1270"/>
                </a:lnTo>
                <a:lnTo>
                  <a:pt x="0" y="3810"/>
                </a:lnTo>
                <a:lnTo>
                  <a:pt x="5079" y="8889"/>
                </a:lnTo>
                <a:lnTo>
                  <a:pt x="21947" y="30737"/>
                </a:lnTo>
                <a:lnTo>
                  <a:pt x="34289" y="57943"/>
                </a:lnTo>
                <a:lnTo>
                  <a:pt x="41870" y="90150"/>
                </a:lnTo>
                <a:lnTo>
                  <a:pt x="44450" y="127000"/>
                </a:lnTo>
                <a:lnTo>
                  <a:pt x="42564" y="160139"/>
                </a:lnTo>
                <a:lnTo>
                  <a:pt x="36036" y="192087"/>
                </a:lnTo>
                <a:lnTo>
                  <a:pt x="23554" y="221654"/>
                </a:lnTo>
                <a:lnTo>
                  <a:pt x="3809" y="247650"/>
                </a:lnTo>
                <a:lnTo>
                  <a:pt x="0" y="250189"/>
                </a:lnTo>
                <a:lnTo>
                  <a:pt x="0" y="252729"/>
                </a:lnTo>
                <a:lnTo>
                  <a:pt x="1270" y="254000"/>
                </a:lnTo>
                <a:lnTo>
                  <a:pt x="2540" y="254000"/>
                </a:lnTo>
                <a:lnTo>
                  <a:pt x="30757" y="225603"/>
                </a:lnTo>
                <a:lnTo>
                  <a:pt x="51117" y="183614"/>
                </a:lnTo>
                <a:lnTo>
                  <a:pt x="58896" y="144283"/>
                </a:lnTo>
                <a:lnTo>
                  <a:pt x="59690" y="127000"/>
                </a:lnTo>
                <a:lnTo>
                  <a:pt x="59055" y="110589"/>
                </a:lnTo>
                <a:lnTo>
                  <a:pt x="51117" y="69671"/>
                </a:lnTo>
                <a:lnTo>
                  <a:pt x="30222" y="27324"/>
                </a:lnTo>
                <a:lnTo>
                  <a:pt x="7798" y="3075"/>
                </a:lnTo>
                <a:lnTo>
                  <a:pt x="2540" y="0"/>
                </a:lnTo>
                <a:close/>
              </a:path>
            </a:pathLst>
          </a:custGeom>
          <a:solidFill>
            <a:srgbClr val="000000"/>
          </a:solidFill>
        </p:spPr>
        <p:txBody>
          <a:bodyPr wrap="square" lIns="0" tIns="0" rIns="0" bIns="0" rtlCol="0"/>
          <a:lstStyle/>
          <a:p>
            <a:endParaRPr sz="1632"/>
          </a:p>
        </p:txBody>
      </p:sp>
      <p:sp>
        <p:nvSpPr>
          <p:cNvPr id="179" name="object 179"/>
          <p:cNvSpPr/>
          <p:nvPr/>
        </p:nvSpPr>
        <p:spPr>
          <a:xfrm>
            <a:off x="6324408" y="3414603"/>
            <a:ext cx="24184" cy="25336"/>
          </a:xfrm>
          <a:custGeom>
            <a:avLst/>
            <a:gdLst/>
            <a:ahLst/>
            <a:cxnLst/>
            <a:rect l="l" t="t" r="r" b="b"/>
            <a:pathLst>
              <a:path w="26670" h="27939">
                <a:moveTo>
                  <a:pt x="21589" y="0"/>
                </a:moveTo>
                <a:lnTo>
                  <a:pt x="6350" y="0"/>
                </a:lnTo>
                <a:lnTo>
                  <a:pt x="0" y="6350"/>
                </a:lnTo>
                <a:lnTo>
                  <a:pt x="0" y="21590"/>
                </a:lnTo>
                <a:lnTo>
                  <a:pt x="6350" y="27940"/>
                </a:lnTo>
                <a:lnTo>
                  <a:pt x="21589" y="27940"/>
                </a:lnTo>
                <a:lnTo>
                  <a:pt x="26669" y="21590"/>
                </a:lnTo>
                <a:lnTo>
                  <a:pt x="26669" y="6350"/>
                </a:lnTo>
                <a:lnTo>
                  <a:pt x="21589" y="0"/>
                </a:lnTo>
                <a:close/>
              </a:path>
            </a:pathLst>
          </a:custGeom>
          <a:solidFill>
            <a:srgbClr val="000000"/>
          </a:solidFill>
        </p:spPr>
        <p:txBody>
          <a:bodyPr wrap="square" lIns="0" tIns="0" rIns="0" bIns="0" rtlCol="0"/>
          <a:lstStyle/>
          <a:p>
            <a:endParaRPr sz="1632"/>
          </a:p>
        </p:txBody>
      </p:sp>
      <p:sp>
        <p:nvSpPr>
          <p:cNvPr id="180" name="object 180"/>
          <p:cNvSpPr/>
          <p:nvPr/>
        </p:nvSpPr>
        <p:spPr>
          <a:xfrm>
            <a:off x="6378534" y="3320169"/>
            <a:ext cx="169291" cy="165836"/>
          </a:xfrm>
          <a:custGeom>
            <a:avLst/>
            <a:gdLst/>
            <a:ahLst/>
            <a:cxnLst/>
            <a:rect l="l" t="t" r="r" b="b"/>
            <a:pathLst>
              <a:path w="186690" h="182880">
                <a:moveTo>
                  <a:pt x="97790" y="0"/>
                </a:moveTo>
                <a:lnTo>
                  <a:pt x="88900" y="0"/>
                </a:lnTo>
                <a:lnTo>
                  <a:pt x="88900" y="1270"/>
                </a:lnTo>
                <a:lnTo>
                  <a:pt x="1270" y="177800"/>
                </a:lnTo>
                <a:lnTo>
                  <a:pt x="0" y="179070"/>
                </a:lnTo>
                <a:lnTo>
                  <a:pt x="0" y="182880"/>
                </a:lnTo>
                <a:lnTo>
                  <a:pt x="186690" y="182880"/>
                </a:lnTo>
                <a:lnTo>
                  <a:pt x="186690" y="177800"/>
                </a:lnTo>
                <a:lnTo>
                  <a:pt x="179125" y="162560"/>
                </a:lnTo>
                <a:lnTo>
                  <a:pt x="17779" y="162560"/>
                </a:lnTo>
                <a:lnTo>
                  <a:pt x="85090" y="25400"/>
                </a:lnTo>
                <a:lnTo>
                  <a:pt x="111046" y="25400"/>
                </a:lnTo>
                <a:lnTo>
                  <a:pt x="99060" y="1270"/>
                </a:lnTo>
                <a:lnTo>
                  <a:pt x="97790" y="0"/>
                </a:lnTo>
                <a:close/>
              </a:path>
              <a:path w="186690" h="182880">
                <a:moveTo>
                  <a:pt x="111046" y="25400"/>
                </a:moveTo>
                <a:lnTo>
                  <a:pt x="85090" y="25400"/>
                </a:lnTo>
                <a:lnTo>
                  <a:pt x="153670" y="162560"/>
                </a:lnTo>
                <a:lnTo>
                  <a:pt x="179125" y="162560"/>
                </a:lnTo>
                <a:lnTo>
                  <a:pt x="111046" y="25400"/>
                </a:lnTo>
                <a:close/>
              </a:path>
            </a:pathLst>
          </a:custGeom>
          <a:solidFill>
            <a:srgbClr val="000000"/>
          </a:solidFill>
        </p:spPr>
        <p:txBody>
          <a:bodyPr wrap="square" lIns="0" tIns="0" rIns="0" bIns="0" rtlCol="0"/>
          <a:lstStyle/>
          <a:p>
            <a:endParaRPr sz="1632"/>
          </a:p>
        </p:txBody>
      </p:sp>
      <p:sp>
        <p:nvSpPr>
          <p:cNvPr id="181" name="object 181"/>
          <p:cNvSpPr/>
          <p:nvPr/>
        </p:nvSpPr>
        <p:spPr>
          <a:xfrm>
            <a:off x="6563948" y="3340899"/>
            <a:ext cx="71402" cy="147410"/>
          </a:xfrm>
          <a:custGeom>
            <a:avLst/>
            <a:gdLst/>
            <a:ahLst/>
            <a:cxnLst/>
            <a:rect l="l" t="t" r="r" b="b"/>
            <a:pathLst>
              <a:path w="78740" h="162560">
                <a:moveTo>
                  <a:pt x="46990" y="58420"/>
                </a:moveTo>
                <a:lnTo>
                  <a:pt x="29209" y="58420"/>
                </a:lnTo>
                <a:lnTo>
                  <a:pt x="18732" y="100389"/>
                </a:lnTo>
                <a:lnTo>
                  <a:pt x="13017" y="123666"/>
                </a:lnTo>
                <a:lnTo>
                  <a:pt x="10636" y="134322"/>
                </a:lnTo>
                <a:lnTo>
                  <a:pt x="10159" y="138429"/>
                </a:lnTo>
                <a:lnTo>
                  <a:pt x="11965" y="148093"/>
                </a:lnTo>
                <a:lnTo>
                  <a:pt x="16986" y="155733"/>
                </a:lnTo>
                <a:lnTo>
                  <a:pt x="24626" y="160754"/>
                </a:lnTo>
                <a:lnTo>
                  <a:pt x="34290" y="162560"/>
                </a:lnTo>
                <a:lnTo>
                  <a:pt x="51157" y="156587"/>
                </a:lnTo>
                <a:lnTo>
                  <a:pt x="51508" y="156210"/>
                </a:lnTo>
                <a:lnTo>
                  <a:pt x="29209" y="156210"/>
                </a:lnTo>
                <a:lnTo>
                  <a:pt x="26670" y="153670"/>
                </a:lnTo>
                <a:lnTo>
                  <a:pt x="26670" y="137160"/>
                </a:lnTo>
                <a:lnTo>
                  <a:pt x="27940" y="133350"/>
                </a:lnTo>
                <a:lnTo>
                  <a:pt x="46990" y="58420"/>
                </a:lnTo>
                <a:close/>
              </a:path>
              <a:path w="78740" h="162560">
                <a:moveTo>
                  <a:pt x="73659" y="120650"/>
                </a:moveTo>
                <a:lnTo>
                  <a:pt x="68579" y="120650"/>
                </a:lnTo>
                <a:lnTo>
                  <a:pt x="67309" y="124460"/>
                </a:lnTo>
                <a:lnTo>
                  <a:pt x="58578" y="140672"/>
                </a:lnTo>
                <a:lnTo>
                  <a:pt x="49847" y="150336"/>
                </a:lnTo>
                <a:lnTo>
                  <a:pt x="41592" y="154999"/>
                </a:lnTo>
                <a:lnTo>
                  <a:pt x="34290" y="156210"/>
                </a:lnTo>
                <a:lnTo>
                  <a:pt x="51508" y="156210"/>
                </a:lnTo>
                <a:lnTo>
                  <a:pt x="63500" y="143351"/>
                </a:lnTo>
                <a:lnTo>
                  <a:pt x="71080" y="129877"/>
                </a:lnTo>
                <a:lnTo>
                  <a:pt x="73659" y="123189"/>
                </a:lnTo>
                <a:lnTo>
                  <a:pt x="73659" y="120650"/>
                </a:lnTo>
                <a:close/>
              </a:path>
              <a:path w="78740" h="162560">
                <a:moveTo>
                  <a:pt x="78740" y="49529"/>
                </a:moveTo>
                <a:lnTo>
                  <a:pt x="0" y="49529"/>
                </a:lnTo>
                <a:lnTo>
                  <a:pt x="0" y="58420"/>
                </a:lnTo>
                <a:lnTo>
                  <a:pt x="78740" y="58420"/>
                </a:lnTo>
                <a:lnTo>
                  <a:pt x="78740" y="49529"/>
                </a:lnTo>
                <a:close/>
              </a:path>
              <a:path w="78740" h="162560">
                <a:moveTo>
                  <a:pt x="55879" y="0"/>
                </a:moveTo>
                <a:lnTo>
                  <a:pt x="44450" y="0"/>
                </a:lnTo>
                <a:lnTo>
                  <a:pt x="41909" y="10160"/>
                </a:lnTo>
                <a:lnTo>
                  <a:pt x="31750" y="49529"/>
                </a:lnTo>
                <a:lnTo>
                  <a:pt x="48259" y="49529"/>
                </a:lnTo>
                <a:lnTo>
                  <a:pt x="54133" y="28158"/>
                </a:lnTo>
                <a:lnTo>
                  <a:pt x="57150" y="15716"/>
                </a:lnTo>
                <a:lnTo>
                  <a:pt x="58261" y="9703"/>
                </a:lnTo>
                <a:lnTo>
                  <a:pt x="58420" y="7620"/>
                </a:lnTo>
                <a:lnTo>
                  <a:pt x="58420" y="2539"/>
                </a:lnTo>
                <a:lnTo>
                  <a:pt x="55879" y="0"/>
                </a:lnTo>
                <a:close/>
              </a:path>
            </a:pathLst>
          </a:custGeom>
          <a:solidFill>
            <a:srgbClr val="000000"/>
          </a:solidFill>
        </p:spPr>
        <p:txBody>
          <a:bodyPr wrap="square" lIns="0" tIns="0" rIns="0" bIns="0" rtlCol="0"/>
          <a:lstStyle/>
          <a:p>
            <a:endParaRPr sz="1632"/>
          </a:p>
        </p:txBody>
      </p:sp>
      <p:sp>
        <p:nvSpPr>
          <p:cNvPr id="182" name="object 182"/>
          <p:cNvSpPr/>
          <p:nvPr/>
        </p:nvSpPr>
        <p:spPr>
          <a:xfrm>
            <a:off x="584646" y="3813071"/>
            <a:ext cx="32246" cy="0"/>
          </a:xfrm>
          <a:custGeom>
            <a:avLst/>
            <a:gdLst/>
            <a:ahLst/>
            <a:cxnLst/>
            <a:rect l="l" t="t" r="r" b="b"/>
            <a:pathLst>
              <a:path w="35559">
                <a:moveTo>
                  <a:pt x="0" y="0"/>
                </a:moveTo>
                <a:lnTo>
                  <a:pt x="35560" y="0"/>
                </a:lnTo>
              </a:path>
            </a:pathLst>
          </a:custGeom>
          <a:ln w="10160">
            <a:solidFill>
              <a:srgbClr val="000000"/>
            </a:solidFill>
          </a:ln>
        </p:spPr>
        <p:txBody>
          <a:bodyPr wrap="square" lIns="0" tIns="0" rIns="0" bIns="0" rtlCol="0"/>
          <a:lstStyle/>
          <a:p>
            <a:endParaRPr sz="1632"/>
          </a:p>
        </p:txBody>
      </p:sp>
      <p:sp>
        <p:nvSpPr>
          <p:cNvPr id="183" name="object 183"/>
          <p:cNvSpPr/>
          <p:nvPr/>
        </p:nvSpPr>
        <p:spPr>
          <a:xfrm>
            <a:off x="589254" y="3596563"/>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184" name="object 184"/>
          <p:cNvSpPr/>
          <p:nvPr/>
        </p:nvSpPr>
        <p:spPr>
          <a:xfrm>
            <a:off x="584646" y="3592532"/>
            <a:ext cx="32246" cy="0"/>
          </a:xfrm>
          <a:custGeom>
            <a:avLst/>
            <a:gdLst/>
            <a:ahLst/>
            <a:cxnLst/>
            <a:rect l="l" t="t" r="r" b="b"/>
            <a:pathLst>
              <a:path w="35559">
                <a:moveTo>
                  <a:pt x="0" y="0"/>
                </a:moveTo>
                <a:lnTo>
                  <a:pt x="35560" y="0"/>
                </a:lnTo>
              </a:path>
            </a:pathLst>
          </a:custGeom>
          <a:ln w="8889">
            <a:solidFill>
              <a:srgbClr val="000000"/>
            </a:solidFill>
          </a:ln>
        </p:spPr>
        <p:txBody>
          <a:bodyPr wrap="square" lIns="0" tIns="0" rIns="0" bIns="0" rtlCol="0"/>
          <a:lstStyle/>
          <a:p>
            <a:endParaRPr sz="1632"/>
          </a:p>
        </p:txBody>
      </p:sp>
      <p:sp>
        <p:nvSpPr>
          <p:cNvPr id="185" name="object 185"/>
          <p:cNvSpPr/>
          <p:nvPr/>
        </p:nvSpPr>
        <p:spPr>
          <a:xfrm>
            <a:off x="633016" y="3598866"/>
            <a:ext cx="135893" cy="166987"/>
          </a:xfrm>
          <a:custGeom>
            <a:avLst/>
            <a:gdLst/>
            <a:ahLst/>
            <a:cxnLst/>
            <a:rect l="l" t="t" r="r" b="b"/>
            <a:pathLst>
              <a:path w="149859" h="184150">
                <a:moveTo>
                  <a:pt x="20320" y="120650"/>
                </a:moveTo>
                <a:lnTo>
                  <a:pt x="15240" y="120650"/>
                </a:lnTo>
                <a:lnTo>
                  <a:pt x="15240" y="121920"/>
                </a:lnTo>
                <a:lnTo>
                  <a:pt x="12322" y="131603"/>
                </a:lnTo>
                <a:lnTo>
                  <a:pt x="7143" y="151764"/>
                </a:lnTo>
                <a:lnTo>
                  <a:pt x="2094" y="172402"/>
                </a:lnTo>
                <a:lnTo>
                  <a:pt x="0" y="181610"/>
                </a:lnTo>
                <a:lnTo>
                  <a:pt x="0" y="182880"/>
                </a:lnTo>
                <a:lnTo>
                  <a:pt x="1270" y="184150"/>
                </a:lnTo>
                <a:lnTo>
                  <a:pt x="3809" y="184150"/>
                </a:lnTo>
                <a:lnTo>
                  <a:pt x="7620" y="180340"/>
                </a:lnTo>
                <a:lnTo>
                  <a:pt x="20320" y="166370"/>
                </a:lnTo>
                <a:lnTo>
                  <a:pt x="31354" y="166370"/>
                </a:lnTo>
                <a:lnTo>
                  <a:pt x="23673" y="158849"/>
                </a:lnTo>
                <a:lnTo>
                  <a:pt x="19050" y="139700"/>
                </a:lnTo>
                <a:lnTo>
                  <a:pt x="19050" y="133350"/>
                </a:lnTo>
                <a:lnTo>
                  <a:pt x="20320" y="127000"/>
                </a:lnTo>
                <a:lnTo>
                  <a:pt x="20320" y="120650"/>
                </a:lnTo>
                <a:close/>
              </a:path>
              <a:path w="149859" h="184150">
                <a:moveTo>
                  <a:pt x="31354" y="166370"/>
                </a:moveTo>
                <a:lnTo>
                  <a:pt x="20320" y="166370"/>
                </a:lnTo>
                <a:lnTo>
                  <a:pt x="29190" y="175041"/>
                </a:lnTo>
                <a:lnTo>
                  <a:pt x="39846" y="180498"/>
                </a:lnTo>
                <a:lnTo>
                  <a:pt x="51216" y="183336"/>
                </a:lnTo>
                <a:lnTo>
                  <a:pt x="62230" y="184150"/>
                </a:lnTo>
                <a:lnTo>
                  <a:pt x="86816" y="178494"/>
                </a:lnTo>
                <a:lnTo>
                  <a:pt x="89554" y="176530"/>
                </a:lnTo>
                <a:lnTo>
                  <a:pt x="63500" y="176530"/>
                </a:lnTo>
                <a:lnTo>
                  <a:pt x="49589" y="175240"/>
                </a:lnTo>
                <a:lnTo>
                  <a:pt x="35083" y="170021"/>
                </a:lnTo>
                <a:lnTo>
                  <a:pt x="31354" y="166370"/>
                </a:lnTo>
                <a:close/>
              </a:path>
              <a:path w="149859" h="184150">
                <a:moveTo>
                  <a:pt x="95250" y="0"/>
                </a:moveTo>
                <a:lnTo>
                  <a:pt x="71397" y="5040"/>
                </a:lnTo>
                <a:lnTo>
                  <a:pt x="51117" y="18415"/>
                </a:lnTo>
                <a:lnTo>
                  <a:pt x="37028" y="37504"/>
                </a:lnTo>
                <a:lnTo>
                  <a:pt x="31750" y="59690"/>
                </a:lnTo>
                <a:lnTo>
                  <a:pt x="34131" y="73282"/>
                </a:lnTo>
                <a:lnTo>
                  <a:pt x="85090" y="102870"/>
                </a:lnTo>
                <a:lnTo>
                  <a:pt x="93146" y="104715"/>
                </a:lnTo>
                <a:lnTo>
                  <a:pt x="100964" y="109061"/>
                </a:lnTo>
                <a:lnTo>
                  <a:pt x="106878" y="116978"/>
                </a:lnTo>
                <a:lnTo>
                  <a:pt x="109219" y="129540"/>
                </a:lnTo>
                <a:lnTo>
                  <a:pt x="105648" y="146526"/>
                </a:lnTo>
                <a:lnTo>
                  <a:pt x="95884" y="161607"/>
                </a:lnTo>
                <a:lnTo>
                  <a:pt x="81359" y="172402"/>
                </a:lnTo>
                <a:lnTo>
                  <a:pt x="63500" y="176530"/>
                </a:lnTo>
                <a:lnTo>
                  <a:pt x="89554" y="176530"/>
                </a:lnTo>
                <a:lnTo>
                  <a:pt x="107473" y="163671"/>
                </a:lnTo>
                <a:lnTo>
                  <a:pt x="121701" y="142894"/>
                </a:lnTo>
                <a:lnTo>
                  <a:pt x="127000" y="119380"/>
                </a:lnTo>
                <a:lnTo>
                  <a:pt x="125571" y="107652"/>
                </a:lnTo>
                <a:lnTo>
                  <a:pt x="96460" y="79970"/>
                </a:lnTo>
                <a:lnTo>
                  <a:pt x="67309" y="72390"/>
                </a:lnTo>
                <a:lnTo>
                  <a:pt x="66040" y="72390"/>
                </a:lnTo>
                <a:lnTo>
                  <a:pt x="60444" y="69512"/>
                </a:lnTo>
                <a:lnTo>
                  <a:pt x="55562" y="64611"/>
                </a:lnTo>
                <a:lnTo>
                  <a:pt x="52109" y="57566"/>
                </a:lnTo>
                <a:lnTo>
                  <a:pt x="50800" y="48260"/>
                </a:lnTo>
                <a:lnTo>
                  <a:pt x="54153" y="33139"/>
                </a:lnTo>
                <a:lnTo>
                  <a:pt x="63341" y="19685"/>
                </a:lnTo>
                <a:lnTo>
                  <a:pt x="77053" y="10040"/>
                </a:lnTo>
                <a:lnTo>
                  <a:pt x="93980" y="6350"/>
                </a:lnTo>
                <a:lnTo>
                  <a:pt x="119363" y="6350"/>
                </a:lnTo>
                <a:lnTo>
                  <a:pt x="116839" y="4603"/>
                </a:lnTo>
                <a:lnTo>
                  <a:pt x="106878" y="1170"/>
                </a:lnTo>
                <a:lnTo>
                  <a:pt x="95250" y="0"/>
                </a:lnTo>
                <a:close/>
              </a:path>
              <a:path w="149859" h="184150">
                <a:moveTo>
                  <a:pt x="119363" y="6350"/>
                </a:moveTo>
                <a:lnTo>
                  <a:pt x="93980" y="6350"/>
                </a:lnTo>
                <a:lnTo>
                  <a:pt x="108842" y="8572"/>
                </a:lnTo>
                <a:lnTo>
                  <a:pt x="120491" y="15557"/>
                </a:lnTo>
                <a:lnTo>
                  <a:pt x="128091" y="27781"/>
                </a:lnTo>
                <a:lnTo>
                  <a:pt x="130809" y="45720"/>
                </a:lnTo>
                <a:lnTo>
                  <a:pt x="130809" y="62230"/>
                </a:lnTo>
                <a:lnTo>
                  <a:pt x="135890" y="62230"/>
                </a:lnTo>
                <a:lnTo>
                  <a:pt x="137159" y="58420"/>
                </a:lnTo>
                <a:lnTo>
                  <a:pt x="146396" y="17780"/>
                </a:lnTo>
                <a:lnTo>
                  <a:pt x="130809" y="17780"/>
                </a:lnTo>
                <a:lnTo>
                  <a:pt x="124896" y="10179"/>
                </a:lnTo>
                <a:lnTo>
                  <a:pt x="119363" y="6350"/>
                </a:lnTo>
                <a:close/>
              </a:path>
              <a:path w="149859" h="184150">
                <a:moveTo>
                  <a:pt x="149859" y="0"/>
                </a:moveTo>
                <a:lnTo>
                  <a:pt x="146050" y="0"/>
                </a:lnTo>
                <a:lnTo>
                  <a:pt x="143509" y="2540"/>
                </a:lnTo>
                <a:lnTo>
                  <a:pt x="130809" y="17780"/>
                </a:lnTo>
                <a:lnTo>
                  <a:pt x="146396" y="17780"/>
                </a:lnTo>
                <a:lnTo>
                  <a:pt x="149859" y="2540"/>
                </a:lnTo>
                <a:lnTo>
                  <a:pt x="149859" y="0"/>
                </a:lnTo>
                <a:close/>
              </a:path>
            </a:pathLst>
          </a:custGeom>
          <a:solidFill>
            <a:srgbClr val="0000FF"/>
          </a:solidFill>
        </p:spPr>
        <p:txBody>
          <a:bodyPr wrap="square" lIns="0" tIns="0" rIns="0" bIns="0" rtlCol="0"/>
          <a:lstStyle/>
          <a:p>
            <a:endParaRPr sz="1632"/>
          </a:p>
        </p:txBody>
      </p:sp>
      <p:sp>
        <p:nvSpPr>
          <p:cNvPr id="186" name="object 186"/>
          <p:cNvSpPr/>
          <p:nvPr/>
        </p:nvSpPr>
        <p:spPr>
          <a:xfrm>
            <a:off x="780426" y="3813071"/>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187" name="object 187"/>
          <p:cNvSpPr/>
          <p:nvPr/>
        </p:nvSpPr>
        <p:spPr>
          <a:xfrm>
            <a:off x="808064" y="3596563"/>
            <a:ext cx="0" cy="211900"/>
          </a:xfrm>
          <a:custGeom>
            <a:avLst/>
            <a:gdLst/>
            <a:ahLst/>
            <a:cxnLst/>
            <a:rect l="l" t="t" r="r" b="b"/>
            <a:pathLst>
              <a:path h="233679">
                <a:moveTo>
                  <a:pt x="0" y="0"/>
                </a:moveTo>
                <a:lnTo>
                  <a:pt x="0" y="233679"/>
                </a:lnTo>
              </a:path>
            </a:pathLst>
          </a:custGeom>
          <a:ln w="10159">
            <a:solidFill>
              <a:srgbClr val="000000"/>
            </a:solidFill>
          </a:ln>
        </p:spPr>
        <p:txBody>
          <a:bodyPr wrap="square" lIns="0" tIns="0" rIns="0" bIns="0" rtlCol="0"/>
          <a:lstStyle/>
          <a:p>
            <a:endParaRPr sz="1632"/>
          </a:p>
        </p:txBody>
      </p:sp>
      <p:sp>
        <p:nvSpPr>
          <p:cNvPr id="188" name="object 188"/>
          <p:cNvSpPr/>
          <p:nvPr/>
        </p:nvSpPr>
        <p:spPr>
          <a:xfrm>
            <a:off x="780426" y="3592532"/>
            <a:ext cx="32246" cy="0"/>
          </a:xfrm>
          <a:custGeom>
            <a:avLst/>
            <a:gdLst/>
            <a:ahLst/>
            <a:cxnLst/>
            <a:rect l="l" t="t" r="r" b="b"/>
            <a:pathLst>
              <a:path w="35559">
                <a:moveTo>
                  <a:pt x="0" y="0"/>
                </a:moveTo>
                <a:lnTo>
                  <a:pt x="35559" y="0"/>
                </a:lnTo>
              </a:path>
            </a:pathLst>
          </a:custGeom>
          <a:ln w="8889">
            <a:solidFill>
              <a:srgbClr val="000000"/>
            </a:solidFill>
          </a:ln>
        </p:spPr>
        <p:txBody>
          <a:bodyPr wrap="square" lIns="0" tIns="0" rIns="0" bIns="0" rtlCol="0"/>
          <a:lstStyle/>
          <a:p>
            <a:endParaRPr sz="1632"/>
          </a:p>
        </p:txBody>
      </p:sp>
      <p:sp>
        <p:nvSpPr>
          <p:cNvPr id="189" name="object 189"/>
          <p:cNvSpPr/>
          <p:nvPr/>
        </p:nvSpPr>
        <p:spPr>
          <a:xfrm>
            <a:off x="844917" y="3693300"/>
            <a:ext cx="55279" cy="102496"/>
          </a:xfrm>
          <a:custGeom>
            <a:avLst/>
            <a:gdLst/>
            <a:ahLst/>
            <a:cxnLst/>
            <a:rect l="l" t="t" r="r" b="b"/>
            <a:pathLst>
              <a:path w="60959" h="113029">
                <a:moveTo>
                  <a:pt x="36829" y="41909"/>
                </a:moveTo>
                <a:lnTo>
                  <a:pt x="22859" y="41909"/>
                </a:lnTo>
                <a:lnTo>
                  <a:pt x="11429" y="83819"/>
                </a:lnTo>
                <a:lnTo>
                  <a:pt x="11429" y="88900"/>
                </a:lnTo>
                <a:lnTo>
                  <a:pt x="10159" y="93979"/>
                </a:lnTo>
                <a:lnTo>
                  <a:pt x="10159" y="106679"/>
                </a:lnTo>
                <a:lnTo>
                  <a:pt x="17779" y="113029"/>
                </a:lnTo>
                <a:lnTo>
                  <a:pt x="27939" y="113029"/>
                </a:lnTo>
                <a:lnTo>
                  <a:pt x="41473" y="109219"/>
                </a:lnTo>
                <a:lnTo>
                  <a:pt x="42949" y="107950"/>
                </a:lnTo>
                <a:lnTo>
                  <a:pt x="25400" y="107950"/>
                </a:lnTo>
                <a:lnTo>
                  <a:pt x="22859" y="106679"/>
                </a:lnTo>
                <a:lnTo>
                  <a:pt x="22859" y="93979"/>
                </a:lnTo>
                <a:lnTo>
                  <a:pt x="24129" y="92709"/>
                </a:lnTo>
                <a:lnTo>
                  <a:pt x="36829" y="41909"/>
                </a:lnTo>
                <a:close/>
              </a:path>
              <a:path w="60959" h="113029">
                <a:moveTo>
                  <a:pt x="59689" y="83819"/>
                </a:moveTo>
                <a:lnTo>
                  <a:pt x="54609" y="83819"/>
                </a:lnTo>
                <a:lnTo>
                  <a:pt x="54609" y="85089"/>
                </a:lnTo>
                <a:lnTo>
                  <a:pt x="53339" y="87629"/>
                </a:lnTo>
                <a:lnTo>
                  <a:pt x="48855" y="95091"/>
                </a:lnTo>
                <a:lnTo>
                  <a:pt x="43180" y="101600"/>
                </a:lnTo>
                <a:lnTo>
                  <a:pt x="36552" y="106203"/>
                </a:lnTo>
                <a:lnTo>
                  <a:pt x="29209" y="107950"/>
                </a:lnTo>
                <a:lnTo>
                  <a:pt x="42949" y="107950"/>
                </a:lnTo>
                <a:lnTo>
                  <a:pt x="51434" y="100647"/>
                </a:lnTo>
                <a:lnTo>
                  <a:pt x="57586" y="91598"/>
                </a:lnTo>
                <a:lnTo>
                  <a:pt x="59689" y="86359"/>
                </a:lnTo>
                <a:lnTo>
                  <a:pt x="59689" y="83819"/>
                </a:lnTo>
                <a:close/>
              </a:path>
              <a:path w="60959" h="113029">
                <a:moveTo>
                  <a:pt x="60959" y="35559"/>
                </a:moveTo>
                <a:lnTo>
                  <a:pt x="0" y="35559"/>
                </a:lnTo>
                <a:lnTo>
                  <a:pt x="0" y="41909"/>
                </a:lnTo>
                <a:lnTo>
                  <a:pt x="60959" y="41909"/>
                </a:lnTo>
                <a:lnTo>
                  <a:pt x="60959" y="35559"/>
                </a:lnTo>
                <a:close/>
              </a:path>
              <a:path w="60959" h="113029">
                <a:moveTo>
                  <a:pt x="43179" y="0"/>
                </a:moveTo>
                <a:lnTo>
                  <a:pt x="34289" y="0"/>
                </a:lnTo>
                <a:lnTo>
                  <a:pt x="33019" y="3809"/>
                </a:lnTo>
                <a:lnTo>
                  <a:pt x="31750" y="8889"/>
                </a:lnTo>
                <a:lnTo>
                  <a:pt x="30559" y="10199"/>
                </a:lnTo>
                <a:lnTo>
                  <a:pt x="29844" y="11747"/>
                </a:lnTo>
                <a:lnTo>
                  <a:pt x="28178" y="18534"/>
                </a:lnTo>
                <a:lnTo>
                  <a:pt x="24129" y="35559"/>
                </a:lnTo>
                <a:lnTo>
                  <a:pt x="38100" y="35559"/>
                </a:lnTo>
                <a:lnTo>
                  <a:pt x="44450" y="8889"/>
                </a:lnTo>
                <a:lnTo>
                  <a:pt x="44450" y="7619"/>
                </a:lnTo>
                <a:lnTo>
                  <a:pt x="45719" y="6350"/>
                </a:lnTo>
                <a:lnTo>
                  <a:pt x="45719" y="2539"/>
                </a:lnTo>
                <a:lnTo>
                  <a:pt x="43179" y="0"/>
                </a:lnTo>
                <a:close/>
              </a:path>
            </a:pathLst>
          </a:custGeom>
          <a:solidFill>
            <a:srgbClr val="000000"/>
          </a:solidFill>
        </p:spPr>
        <p:txBody>
          <a:bodyPr wrap="square" lIns="0" tIns="0" rIns="0" bIns="0" rtlCol="0"/>
          <a:lstStyle/>
          <a:p>
            <a:endParaRPr sz="1632"/>
          </a:p>
        </p:txBody>
      </p:sp>
      <p:sp>
        <p:nvSpPr>
          <p:cNvPr id="190" name="object 190"/>
          <p:cNvSpPr/>
          <p:nvPr/>
        </p:nvSpPr>
        <p:spPr>
          <a:xfrm>
            <a:off x="977931" y="3757791"/>
            <a:ext cx="0" cy="56430"/>
          </a:xfrm>
          <a:custGeom>
            <a:avLst/>
            <a:gdLst/>
            <a:ahLst/>
            <a:cxnLst/>
            <a:rect l="l" t="t" r="r" b="b"/>
            <a:pathLst>
              <a:path h="62229">
                <a:moveTo>
                  <a:pt x="0" y="0"/>
                </a:moveTo>
                <a:lnTo>
                  <a:pt x="0" y="62230"/>
                </a:lnTo>
              </a:path>
            </a:pathLst>
          </a:custGeom>
          <a:ln w="8890">
            <a:solidFill>
              <a:srgbClr val="000000"/>
            </a:solidFill>
          </a:ln>
        </p:spPr>
        <p:txBody>
          <a:bodyPr wrap="square" lIns="0" tIns="0" rIns="0" bIns="0" rtlCol="0"/>
          <a:lstStyle/>
          <a:p>
            <a:endParaRPr sz="1632"/>
          </a:p>
        </p:txBody>
      </p:sp>
      <p:sp>
        <p:nvSpPr>
          <p:cNvPr id="191" name="object 191"/>
          <p:cNvSpPr/>
          <p:nvPr/>
        </p:nvSpPr>
        <p:spPr>
          <a:xfrm>
            <a:off x="918622" y="3754336"/>
            <a:ext cx="118619" cy="0"/>
          </a:xfrm>
          <a:custGeom>
            <a:avLst/>
            <a:gdLst/>
            <a:ahLst/>
            <a:cxnLst/>
            <a:rect l="l" t="t" r="r" b="b"/>
            <a:pathLst>
              <a:path w="130809">
                <a:moveTo>
                  <a:pt x="0" y="0"/>
                </a:moveTo>
                <a:lnTo>
                  <a:pt x="130809" y="0"/>
                </a:lnTo>
              </a:path>
            </a:pathLst>
          </a:custGeom>
          <a:ln w="7619">
            <a:solidFill>
              <a:srgbClr val="000000"/>
            </a:solidFill>
          </a:ln>
        </p:spPr>
        <p:txBody>
          <a:bodyPr wrap="square" lIns="0" tIns="0" rIns="0" bIns="0" rtlCol="0"/>
          <a:lstStyle/>
          <a:p>
            <a:endParaRPr sz="1632"/>
          </a:p>
        </p:txBody>
      </p:sp>
      <p:sp>
        <p:nvSpPr>
          <p:cNvPr id="192" name="object 192"/>
          <p:cNvSpPr/>
          <p:nvPr/>
        </p:nvSpPr>
        <p:spPr>
          <a:xfrm>
            <a:off x="977931" y="3695604"/>
            <a:ext cx="0" cy="55279"/>
          </a:xfrm>
          <a:custGeom>
            <a:avLst/>
            <a:gdLst/>
            <a:ahLst/>
            <a:cxnLst/>
            <a:rect l="l" t="t" r="r" b="b"/>
            <a:pathLst>
              <a:path h="60960">
                <a:moveTo>
                  <a:pt x="0" y="0"/>
                </a:moveTo>
                <a:lnTo>
                  <a:pt x="0" y="60960"/>
                </a:lnTo>
              </a:path>
            </a:pathLst>
          </a:custGeom>
          <a:ln w="8890">
            <a:solidFill>
              <a:srgbClr val="000000"/>
            </a:solidFill>
          </a:ln>
        </p:spPr>
        <p:txBody>
          <a:bodyPr wrap="square" lIns="0" tIns="0" rIns="0" bIns="0" rtlCol="0"/>
          <a:lstStyle/>
          <a:p>
            <a:endParaRPr sz="1632"/>
          </a:p>
        </p:txBody>
      </p:sp>
      <p:sp>
        <p:nvSpPr>
          <p:cNvPr id="193" name="object 193"/>
          <p:cNvSpPr/>
          <p:nvPr/>
        </p:nvSpPr>
        <p:spPr>
          <a:xfrm>
            <a:off x="1057970" y="3679480"/>
            <a:ext cx="132438" cy="115164"/>
          </a:xfrm>
          <a:custGeom>
            <a:avLst/>
            <a:gdLst/>
            <a:ahLst/>
            <a:cxnLst/>
            <a:rect l="l" t="t" r="r" b="b"/>
            <a:pathLst>
              <a:path w="146050" h="127000">
                <a:moveTo>
                  <a:pt x="76200" y="0"/>
                </a:moveTo>
                <a:lnTo>
                  <a:pt x="71119" y="0"/>
                </a:lnTo>
                <a:lnTo>
                  <a:pt x="68579" y="1270"/>
                </a:lnTo>
                <a:lnTo>
                  <a:pt x="67309" y="3810"/>
                </a:lnTo>
                <a:lnTo>
                  <a:pt x="1269" y="123190"/>
                </a:lnTo>
                <a:lnTo>
                  <a:pt x="0" y="125730"/>
                </a:lnTo>
                <a:lnTo>
                  <a:pt x="0" y="127000"/>
                </a:lnTo>
                <a:lnTo>
                  <a:pt x="146050" y="127000"/>
                </a:lnTo>
                <a:lnTo>
                  <a:pt x="146050" y="125730"/>
                </a:lnTo>
                <a:lnTo>
                  <a:pt x="143509" y="123190"/>
                </a:lnTo>
                <a:lnTo>
                  <a:pt x="137938" y="113030"/>
                </a:lnTo>
                <a:lnTo>
                  <a:pt x="13969" y="113030"/>
                </a:lnTo>
                <a:lnTo>
                  <a:pt x="66039" y="17780"/>
                </a:lnTo>
                <a:lnTo>
                  <a:pt x="85704" y="17780"/>
                </a:lnTo>
                <a:lnTo>
                  <a:pt x="78739" y="5080"/>
                </a:lnTo>
                <a:lnTo>
                  <a:pt x="76200" y="1270"/>
                </a:lnTo>
                <a:lnTo>
                  <a:pt x="76200" y="0"/>
                </a:lnTo>
                <a:close/>
              </a:path>
              <a:path w="146050" h="127000">
                <a:moveTo>
                  <a:pt x="85704" y="17780"/>
                </a:moveTo>
                <a:lnTo>
                  <a:pt x="66039" y="17780"/>
                </a:lnTo>
                <a:lnTo>
                  <a:pt x="119379" y="113030"/>
                </a:lnTo>
                <a:lnTo>
                  <a:pt x="137938" y="113030"/>
                </a:lnTo>
                <a:lnTo>
                  <a:pt x="85704" y="17780"/>
                </a:lnTo>
                <a:close/>
              </a:path>
            </a:pathLst>
          </a:custGeom>
          <a:solidFill>
            <a:srgbClr val="000000"/>
          </a:solidFill>
        </p:spPr>
        <p:txBody>
          <a:bodyPr wrap="square" lIns="0" tIns="0" rIns="0" bIns="0" rtlCol="0"/>
          <a:lstStyle/>
          <a:p>
            <a:endParaRPr sz="1632"/>
          </a:p>
        </p:txBody>
      </p:sp>
      <p:sp>
        <p:nvSpPr>
          <p:cNvPr id="194" name="object 194"/>
          <p:cNvSpPr/>
          <p:nvPr/>
        </p:nvSpPr>
        <p:spPr>
          <a:xfrm>
            <a:off x="1205379" y="3693300"/>
            <a:ext cx="54127" cy="102496"/>
          </a:xfrm>
          <a:custGeom>
            <a:avLst/>
            <a:gdLst/>
            <a:ahLst/>
            <a:cxnLst/>
            <a:rect l="l" t="t" r="r" b="b"/>
            <a:pathLst>
              <a:path w="59690" h="113029">
                <a:moveTo>
                  <a:pt x="35559" y="41909"/>
                </a:moveTo>
                <a:lnTo>
                  <a:pt x="21590" y="41909"/>
                </a:lnTo>
                <a:lnTo>
                  <a:pt x="11429" y="83819"/>
                </a:lnTo>
                <a:lnTo>
                  <a:pt x="8890" y="93979"/>
                </a:lnTo>
                <a:lnTo>
                  <a:pt x="8890" y="106679"/>
                </a:lnTo>
                <a:lnTo>
                  <a:pt x="17779" y="113029"/>
                </a:lnTo>
                <a:lnTo>
                  <a:pt x="27940" y="113029"/>
                </a:lnTo>
                <a:lnTo>
                  <a:pt x="41473" y="109219"/>
                </a:lnTo>
                <a:lnTo>
                  <a:pt x="42949" y="107950"/>
                </a:lnTo>
                <a:lnTo>
                  <a:pt x="24129" y="107950"/>
                </a:lnTo>
                <a:lnTo>
                  <a:pt x="21590" y="106679"/>
                </a:lnTo>
                <a:lnTo>
                  <a:pt x="21590" y="97789"/>
                </a:lnTo>
                <a:lnTo>
                  <a:pt x="22859" y="93979"/>
                </a:lnTo>
                <a:lnTo>
                  <a:pt x="22859" y="92709"/>
                </a:lnTo>
                <a:lnTo>
                  <a:pt x="35559" y="41909"/>
                </a:lnTo>
                <a:close/>
              </a:path>
              <a:path w="59690" h="113029">
                <a:moveTo>
                  <a:pt x="59690" y="83819"/>
                </a:moveTo>
                <a:lnTo>
                  <a:pt x="54609" y="83819"/>
                </a:lnTo>
                <a:lnTo>
                  <a:pt x="53340" y="85089"/>
                </a:lnTo>
                <a:lnTo>
                  <a:pt x="52069" y="87629"/>
                </a:lnTo>
                <a:lnTo>
                  <a:pt x="47585" y="95091"/>
                </a:lnTo>
                <a:lnTo>
                  <a:pt x="41910" y="101600"/>
                </a:lnTo>
                <a:lnTo>
                  <a:pt x="35282" y="106203"/>
                </a:lnTo>
                <a:lnTo>
                  <a:pt x="27940" y="107950"/>
                </a:lnTo>
                <a:lnTo>
                  <a:pt x="42949" y="107950"/>
                </a:lnTo>
                <a:lnTo>
                  <a:pt x="51434" y="100647"/>
                </a:lnTo>
                <a:lnTo>
                  <a:pt x="57586" y="91598"/>
                </a:lnTo>
                <a:lnTo>
                  <a:pt x="59690" y="86359"/>
                </a:lnTo>
                <a:lnTo>
                  <a:pt x="59690" y="83819"/>
                </a:lnTo>
                <a:close/>
              </a:path>
              <a:path w="59690" h="113029">
                <a:moveTo>
                  <a:pt x="59690" y="35559"/>
                </a:moveTo>
                <a:lnTo>
                  <a:pt x="0" y="35559"/>
                </a:lnTo>
                <a:lnTo>
                  <a:pt x="0" y="41909"/>
                </a:lnTo>
                <a:lnTo>
                  <a:pt x="59690" y="41909"/>
                </a:lnTo>
                <a:lnTo>
                  <a:pt x="59690" y="35559"/>
                </a:lnTo>
                <a:close/>
              </a:path>
              <a:path w="59690" h="113029">
                <a:moveTo>
                  <a:pt x="43179" y="0"/>
                </a:moveTo>
                <a:lnTo>
                  <a:pt x="34290" y="0"/>
                </a:lnTo>
                <a:lnTo>
                  <a:pt x="31750" y="3809"/>
                </a:lnTo>
                <a:lnTo>
                  <a:pt x="30479" y="8889"/>
                </a:lnTo>
                <a:lnTo>
                  <a:pt x="30003" y="10199"/>
                </a:lnTo>
                <a:lnTo>
                  <a:pt x="29527" y="11747"/>
                </a:lnTo>
                <a:lnTo>
                  <a:pt x="22859" y="35559"/>
                </a:lnTo>
                <a:lnTo>
                  <a:pt x="38100" y="35559"/>
                </a:lnTo>
                <a:lnTo>
                  <a:pt x="44450" y="8889"/>
                </a:lnTo>
                <a:lnTo>
                  <a:pt x="44450" y="2539"/>
                </a:lnTo>
                <a:lnTo>
                  <a:pt x="43179" y="0"/>
                </a:lnTo>
                <a:close/>
              </a:path>
            </a:pathLst>
          </a:custGeom>
          <a:solidFill>
            <a:srgbClr val="000000"/>
          </a:solidFill>
        </p:spPr>
        <p:txBody>
          <a:bodyPr wrap="square" lIns="0" tIns="0" rIns="0" bIns="0" rtlCol="0"/>
          <a:lstStyle/>
          <a:p>
            <a:endParaRPr sz="1632"/>
          </a:p>
        </p:txBody>
      </p:sp>
      <p:sp>
        <p:nvSpPr>
          <p:cNvPr id="195" name="object 195"/>
          <p:cNvSpPr/>
          <p:nvPr/>
        </p:nvSpPr>
        <p:spPr>
          <a:xfrm>
            <a:off x="1614210" y="3679480"/>
            <a:ext cx="153168" cy="0"/>
          </a:xfrm>
          <a:custGeom>
            <a:avLst/>
            <a:gdLst/>
            <a:ahLst/>
            <a:cxnLst/>
            <a:rect l="l" t="t" r="r" b="b"/>
            <a:pathLst>
              <a:path w="168910">
                <a:moveTo>
                  <a:pt x="0" y="0"/>
                </a:moveTo>
                <a:lnTo>
                  <a:pt x="168910" y="0"/>
                </a:lnTo>
              </a:path>
            </a:pathLst>
          </a:custGeom>
          <a:ln w="10160">
            <a:solidFill>
              <a:srgbClr val="000000"/>
            </a:solidFill>
          </a:ln>
        </p:spPr>
        <p:txBody>
          <a:bodyPr wrap="square" lIns="0" tIns="0" rIns="0" bIns="0" rtlCol="0"/>
          <a:lstStyle/>
          <a:p>
            <a:endParaRPr sz="1632"/>
          </a:p>
        </p:txBody>
      </p:sp>
      <p:sp>
        <p:nvSpPr>
          <p:cNvPr id="196" name="object 196"/>
          <p:cNvSpPr/>
          <p:nvPr/>
        </p:nvSpPr>
        <p:spPr>
          <a:xfrm>
            <a:off x="1614210" y="3725545"/>
            <a:ext cx="153168" cy="0"/>
          </a:xfrm>
          <a:custGeom>
            <a:avLst/>
            <a:gdLst/>
            <a:ahLst/>
            <a:cxnLst/>
            <a:rect l="l" t="t" r="r" b="b"/>
            <a:pathLst>
              <a:path w="168910">
                <a:moveTo>
                  <a:pt x="0" y="0"/>
                </a:moveTo>
                <a:lnTo>
                  <a:pt x="168910" y="0"/>
                </a:lnTo>
              </a:path>
            </a:pathLst>
          </a:custGeom>
          <a:ln w="10160">
            <a:solidFill>
              <a:srgbClr val="000000"/>
            </a:solidFill>
          </a:ln>
        </p:spPr>
        <p:txBody>
          <a:bodyPr wrap="square" lIns="0" tIns="0" rIns="0" bIns="0" rtlCol="0"/>
          <a:lstStyle/>
          <a:p>
            <a:endParaRPr sz="1632"/>
          </a:p>
        </p:txBody>
      </p:sp>
      <p:sp>
        <p:nvSpPr>
          <p:cNvPr id="197" name="object 197"/>
          <p:cNvSpPr/>
          <p:nvPr/>
        </p:nvSpPr>
        <p:spPr>
          <a:xfrm>
            <a:off x="2127841" y="3813071"/>
            <a:ext cx="32246" cy="0"/>
          </a:xfrm>
          <a:custGeom>
            <a:avLst/>
            <a:gdLst/>
            <a:ahLst/>
            <a:cxnLst/>
            <a:rect l="l" t="t" r="r" b="b"/>
            <a:pathLst>
              <a:path w="35560">
                <a:moveTo>
                  <a:pt x="0" y="0"/>
                </a:moveTo>
                <a:lnTo>
                  <a:pt x="35559" y="0"/>
                </a:lnTo>
              </a:path>
            </a:pathLst>
          </a:custGeom>
          <a:ln w="10160">
            <a:solidFill>
              <a:srgbClr val="000000"/>
            </a:solidFill>
          </a:ln>
        </p:spPr>
        <p:txBody>
          <a:bodyPr wrap="square" lIns="0" tIns="0" rIns="0" bIns="0" rtlCol="0"/>
          <a:lstStyle/>
          <a:p>
            <a:endParaRPr sz="1632"/>
          </a:p>
        </p:txBody>
      </p:sp>
      <p:sp>
        <p:nvSpPr>
          <p:cNvPr id="198" name="object 198"/>
          <p:cNvSpPr/>
          <p:nvPr/>
        </p:nvSpPr>
        <p:spPr>
          <a:xfrm>
            <a:off x="2132447" y="3596563"/>
            <a:ext cx="0" cy="211900"/>
          </a:xfrm>
          <a:custGeom>
            <a:avLst/>
            <a:gdLst/>
            <a:ahLst/>
            <a:cxnLst/>
            <a:rect l="l" t="t" r="r" b="b"/>
            <a:pathLst>
              <a:path h="233679">
                <a:moveTo>
                  <a:pt x="0" y="0"/>
                </a:moveTo>
                <a:lnTo>
                  <a:pt x="0" y="233679"/>
                </a:lnTo>
              </a:path>
            </a:pathLst>
          </a:custGeom>
          <a:ln w="10159">
            <a:solidFill>
              <a:srgbClr val="000000"/>
            </a:solidFill>
          </a:ln>
        </p:spPr>
        <p:txBody>
          <a:bodyPr wrap="square" lIns="0" tIns="0" rIns="0" bIns="0" rtlCol="0"/>
          <a:lstStyle/>
          <a:p>
            <a:endParaRPr sz="1632"/>
          </a:p>
        </p:txBody>
      </p:sp>
      <p:sp>
        <p:nvSpPr>
          <p:cNvPr id="199" name="object 199"/>
          <p:cNvSpPr/>
          <p:nvPr/>
        </p:nvSpPr>
        <p:spPr>
          <a:xfrm>
            <a:off x="2127841" y="3592532"/>
            <a:ext cx="32246" cy="0"/>
          </a:xfrm>
          <a:custGeom>
            <a:avLst/>
            <a:gdLst/>
            <a:ahLst/>
            <a:cxnLst/>
            <a:rect l="l" t="t" r="r" b="b"/>
            <a:pathLst>
              <a:path w="35560">
                <a:moveTo>
                  <a:pt x="0" y="0"/>
                </a:moveTo>
                <a:lnTo>
                  <a:pt x="35559" y="0"/>
                </a:lnTo>
              </a:path>
            </a:pathLst>
          </a:custGeom>
          <a:ln w="8889">
            <a:solidFill>
              <a:srgbClr val="000000"/>
            </a:solidFill>
          </a:ln>
        </p:spPr>
        <p:txBody>
          <a:bodyPr wrap="square" lIns="0" tIns="0" rIns="0" bIns="0" rtlCol="0"/>
          <a:lstStyle/>
          <a:p>
            <a:endParaRPr sz="1632"/>
          </a:p>
        </p:txBody>
      </p:sp>
      <p:sp>
        <p:nvSpPr>
          <p:cNvPr id="200" name="object 200"/>
          <p:cNvSpPr/>
          <p:nvPr/>
        </p:nvSpPr>
        <p:spPr>
          <a:xfrm>
            <a:off x="2176210" y="3598866"/>
            <a:ext cx="137045" cy="166987"/>
          </a:xfrm>
          <a:custGeom>
            <a:avLst/>
            <a:gdLst/>
            <a:ahLst/>
            <a:cxnLst/>
            <a:rect l="l" t="t" r="r" b="b"/>
            <a:pathLst>
              <a:path w="151130" h="184150">
                <a:moveTo>
                  <a:pt x="21589" y="120650"/>
                </a:moveTo>
                <a:lnTo>
                  <a:pt x="16510" y="120650"/>
                </a:lnTo>
                <a:lnTo>
                  <a:pt x="15239" y="121920"/>
                </a:lnTo>
                <a:lnTo>
                  <a:pt x="12322" y="131603"/>
                </a:lnTo>
                <a:lnTo>
                  <a:pt x="7143" y="151764"/>
                </a:lnTo>
                <a:lnTo>
                  <a:pt x="2094" y="172402"/>
                </a:lnTo>
                <a:lnTo>
                  <a:pt x="0" y="181610"/>
                </a:lnTo>
                <a:lnTo>
                  <a:pt x="0" y="182880"/>
                </a:lnTo>
                <a:lnTo>
                  <a:pt x="1269" y="184150"/>
                </a:lnTo>
                <a:lnTo>
                  <a:pt x="5080" y="184150"/>
                </a:lnTo>
                <a:lnTo>
                  <a:pt x="7619" y="180340"/>
                </a:lnTo>
                <a:lnTo>
                  <a:pt x="20319" y="166370"/>
                </a:lnTo>
                <a:lnTo>
                  <a:pt x="31354" y="166370"/>
                </a:lnTo>
                <a:lnTo>
                  <a:pt x="23673" y="158849"/>
                </a:lnTo>
                <a:lnTo>
                  <a:pt x="19050" y="139700"/>
                </a:lnTo>
                <a:lnTo>
                  <a:pt x="19050" y="133350"/>
                </a:lnTo>
                <a:lnTo>
                  <a:pt x="20319" y="127000"/>
                </a:lnTo>
                <a:lnTo>
                  <a:pt x="20319" y="125730"/>
                </a:lnTo>
                <a:lnTo>
                  <a:pt x="21589" y="124460"/>
                </a:lnTo>
                <a:lnTo>
                  <a:pt x="21589" y="120650"/>
                </a:lnTo>
                <a:close/>
              </a:path>
              <a:path w="151130" h="184150">
                <a:moveTo>
                  <a:pt x="31354" y="166370"/>
                </a:moveTo>
                <a:lnTo>
                  <a:pt x="20319" y="166370"/>
                </a:lnTo>
                <a:lnTo>
                  <a:pt x="29725" y="175041"/>
                </a:lnTo>
                <a:lnTo>
                  <a:pt x="40322" y="180498"/>
                </a:lnTo>
                <a:lnTo>
                  <a:pt x="51395" y="183336"/>
                </a:lnTo>
                <a:lnTo>
                  <a:pt x="62230" y="184150"/>
                </a:lnTo>
                <a:lnTo>
                  <a:pt x="87550" y="178494"/>
                </a:lnTo>
                <a:lnTo>
                  <a:pt x="90338" y="176530"/>
                </a:lnTo>
                <a:lnTo>
                  <a:pt x="63500" y="176530"/>
                </a:lnTo>
                <a:lnTo>
                  <a:pt x="49589" y="175240"/>
                </a:lnTo>
                <a:lnTo>
                  <a:pt x="35083" y="170021"/>
                </a:lnTo>
                <a:lnTo>
                  <a:pt x="31354" y="166370"/>
                </a:lnTo>
                <a:close/>
              </a:path>
              <a:path w="151130" h="184150">
                <a:moveTo>
                  <a:pt x="95250" y="0"/>
                </a:moveTo>
                <a:lnTo>
                  <a:pt x="71397" y="5040"/>
                </a:lnTo>
                <a:lnTo>
                  <a:pt x="51117" y="18415"/>
                </a:lnTo>
                <a:lnTo>
                  <a:pt x="37028" y="37504"/>
                </a:lnTo>
                <a:lnTo>
                  <a:pt x="31750" y="59690"/>
                </a:lnTo>
                <a:lnTo>
                  <a:pt x="34131" y="73282"/>
                </a:lnTo>
                <a:lnTo>
                  <a:pt x="86360" y="102870"/>
                </a:lnTo>
                <a:lnTo>
                  <a:pt x="93682" y="104715"/>
                </a:lnTo>
                <a:lnTo>
                  <a:pt x="101123" y="109061"/>
                </a:lnTo>
                <a:lnTo>
                  <a:pt x="106898" y="116978"/>
                </a:lnTo>
                <a:lnTo>
                  <a:pt x="109219" y="129540"/>
                </a:lnTo>
                <a:lnTo>
                  <a:pt x="105648" y="146526"/>
                </a:lnTo>
                <a:lnTo>
                  <a:pt x="95884" y="161607"/>
                </a:lnTo>
                <a:lnTo>
                  <a:pt x="81359" y="172402"/>
                </a:lnTo>
                <a:lnTo>
                  <a:pt x="63500" y="176530"/>
                </a:lnTo>
                <a:lnTo>
                  <a:pt x="90338" y="176530"/>
                </a:lnTo>
                <a:lnTo>
                  <a:pt x="108584" y="163671"/>
                </a:lnTo>
                <a:lnTo>
                  <a:pt x="122951" y="142894"/>
                </a:lnTo>
                <a:lnTo>
                  <a:pt x="128269" y="119380"/>
                </a:lnTo>
                <a:lnTo>
                  <a:pt x="126821" y="107652"/>
                </a:lnTo>
                <a:lnTo>
                  <a:pt x="96460" y="79970"/>
                </a:lnTo>
                <a:lnTo>
                  <a:pt x="67310" y="72390"/>
                </a:lnTo>
                <a:lnTo>
                  <a:pt x="66039" y="72390"/>
                </a:lnTo>
                <a:lnTo>
                  <a:pt x="60979" y="69512"/>
                </a:lnTo>
                <a:lnTo>
                  <a:pt x="56038" y="64611"/>
                </a:lnTo>
                <a:lnTo>
                  <a:pt x="52288" y="57566"/>
                </a:lnTo>
                <a:lnTo>
                  <a:pt x="50800" y="48260"/>
                </a:lnTo>
                <a:lnTo>
                  <a:pt x="54332" y="33139"/>
                </a:lnTo>
                <a:lnTo>
                  <a:pt x="63817" y="19685"/>
                </a:lnTo>
                <a:lnTo>
                  <a:pt x="77589" y="10040"/>
                </a:lnTo>
                <a:lnTo>
                  <a:pt x="93980" y="6350"/>
                </a:lnTo>
                <a:lnTo>
                  <a:pt x="119363" y="6350"/>
                </a:lnTo>
                <a:lnTo>
                  <a:pt x="116840" y="4603"/>
                </a:lnTo>
                <a:lnTo>
                  <a:pt x="106878" y="1170"/>
                </a:lnTo>
                <a:lnTo>
                  <a:pt x="95250" y="0"/>
                </a:lnTo>
                <a:close/>
              </a:path>
              <a:path w="151130" h="184150">
                <a:moveTo>
                  <a:pt x="119363" y="6350"/>
                </a:moveTo>
                <a:lnTo>
                  <a:pt x="93980" y="6350"/>
                </a:lnTo>
                <a:lnTo>
                  <a:pt x="108842" y="8572"/>
                </a:lnTo>
                <a:lnTo>
                  <a:pt x="120491" y="15557"/>
                </a:lnTo>
                <a:lnTo>
                  <a:pt x="128091" y="27781"/>
                </a:lnTo>
                <a:lnTo>
                  <a:pt x="130810" y="45720"/>
                </a:lnTo>
                <a:lnTo>
                  <a:pt x="130810" y="62230"/>
                </a:lnTo>
                <a:lnTo>
                  <a:pt x="135889" y="62230"/>
                </a:lnTo>
                <a:lnTo>
                  <a:pt x="137160" y="58420"/>
                </a:lnTo>
                <a:lnTo>
                  <a:pt x="147320" y="17780"/>
                </a:lnTo>
                <a:lnTo>
                  <a:pt x="130810" y="17780"/>
                </a:lnTo>
                <a:lnTo>
                  <a:pt x="124896" y="10179"/>
                </a:lnTo>
                <a:lnTo>
                  <a:pt x="119363" y="6350"/>
                </a:lnTo>
                <a:close/>
              </a:path>
              <a:path w="151130" h="184150">
                <a:moveTo>
                  <a:pt x="151130" y="0"/>
                </a:moveTo>
                <a:lnTo>
                  <a:pt x="146050" y="0"/>
                </a:lnTo>
                <a:lnTo>
                  <a:pt x="143510" y="2540"/>
                </a:lnTo>
                <a:lnTo>
                  <a:pt x="130810" y="17780"/>
                </a:lnTo>
                <a:lnTo>
                  <a:pt x="147320" y="17780"/>
                </a:lnTo>
                <a:lnTo>
                  <a:pt x="151130" y="2540"/>
                </a:lnTo>
                <a:lnTo>
                  <a:pt x="151130" y="0"/>
                </a:lnTo>
                <a:close/>
              </a:path>
            </a:pathLst>
          </a:custGeom>
          <a:solidFill>
            <a:srgbClr val="0000FF"/>
          </a:solidFill>
        </p:spPr>
        <p:txBody>
          <a:bodyPr wrap="square" lIns="0" tIns="0" rIns="0" bIns="0" rtlCol="0"/>
          <a:lstStyle/>
          <a:p>
            <a:endParaRPr sz="1632"/>
          </a:p>
        </p:txBody>
      </p:sp>
      <p:sp>
        <p:nvSpPr>
          <p:cNvPr id="201" name="object 201"/>
          <p:cNvSpPr/>
          <p:nvPr/>
        </p:nvSpPr>
        <p:spPr>
          <a:xfrm>
            <a:off x="2323620" y="3813071"/>
            <a:ext cx="31094" cy="0"/>
          </a:xfrm>
          <a:custGeom>
            <a:avLst/>
            <a:gdLst/>
            <a:ahLst/>
            <a:cxnLst/>
            <a:rect l="l" t="t" r="r" b="b"/>
            <a:pathLst>
              <a:path w="34289">
                <a:moveTo>
                  <a:pt x="0" y="0"/>
                </a:moveTo>
                <a:lnTo>
                  <a:pt x="34289" y="0"/>
                </a:lnTo>
              </a:path>
            </a:pathLst>
          </a:custGeom>
          <a:ln w="10160">
            <a:solidFill>
              <a:srgbClr val="000000"/>
            </a:solidFill>
          </a:ln>
        </p:spPr>
        <p:txBody>
          <a:bodyPr wrap="square" lIns="0" tIns="0" rIns="0" bIns="0" rtlCol="0"/>
          <a:lstStyle/>
          <a:p>
            <a:endParaRPr sz="1632"/>
          </a:p>
        </p:txBody>
      </p:sp>
      <p:sp>
        <p:nvSpPr>
          <p:cNvPr id="202" name="object 202"/>
          <p:cNvSpPr/>
          <p:nvPr/>
        </p:nvSpPr>
        <p:spPr>
          <a:xfrm>
            <a:off x="2350682" y="3596563"/>
            <a:ext cx="0" cy="211900"/>
          </a:xfrm>
          <a:custGeom>
            <a:avLst/>
            <a:gdLst/>
            <a:ahLst/>
            <a:cxnLst/>
            <a:rect l="l" t="t" r="r" b="b"/>
            <a:pathLst>
              <a:path h="233679">
                <a:moveTo>
                  <a:pt x="0" y="0"/>
                </a:moveTo>
                <a:lnTo>
                  <a:pt x="0" y="233679"/>
                </a:lnTo>
              </a:path>
            </a:pathLst>
          </a:custGeom>
          <a:ln w="8889">
            <a:solidFill>
              <a:srgbClr val="000000"/>
            </a:solidFill>
          </a:ln>
        </p:spPr>
        <p:txBody>
          <a:bodyPr wrap="square" lIns="0" tIns="0" rIns="0" bIns="0" rtlCol="0"/>
          <a:lstStyle/>
          <a:p>
            <a:endParaRPr sz="1632"/>
          </a:p>
        </p:txBody>
      </p:sp>
      <p:sp>
        <p:nvSpPr>
          <p:cNvPr id="203" name="object 203"/>
          <p:cNvSpPr/>
          <p:nvPr/>
        </p:nvSpPr>
        <p:spPr>
          <a:xfrm>
            <a:off x="2323620" y="3592532"/>
            <a:ext cx="31094" cy="0"/>
          </a:xfrm>
          <a:custGeom>
            <a:avLst/>
            <a:gdLst/>
            <a:ahLst/>
            <a:cxnLst/>
            <a:rect l="l" t="t" r="r" b="b"/>
            <a:pathLst>
              <a:path w="34289">
                <a:moveTo>
                  <a:pt x="0" y="0"/>
                </a:moveTo>
                <a:lnTo>
                  <a:pt x="34289" y="0"/>
                </a:lnTo>
              </a:path>
            </a:pathLst>
          </a:custGeom>
          <a:ln w="8889">
            <a:solidFill>
              <a:srgbClr val="000000"/>
            </a:solidFill>
          </a:ln>
        </p:spPr>
        <p:txBody>
          <a:bodyPr wrap="square" lIns="0" tIns="0" rIns="0" bIns="0" rtlCol="0"/>
          <a:lstStyle/>
          <a:p>
            <a:endParaRPr sz="1632"/>
          </a:p>
        </p:txBody>
      </p:sp>
      <p:sp>
        <p:nvSpPr>
          <p:cNvPr id="204" name="object 204"/>
          <p:cNvSpPr/>
          <p:nvPr/>
        </p:nvSpPr>
        <p:spPr>
          <a:xfrm>
            <a:off x="2388110" y="3693300"/>
            <a:ext cx="55279" cy="102496"/>
          </a:xfrm>
          <a:custGeom>
            <a:avLst/>
            <a:gdLst/>
            <a:ahLst/>
            <a:cxnLst/>
            <a:rect l="l" t="t" r="r" b="b"/>
            <a:pathLst>
              <a:path w="60960" h="113029">
                <a:moveTo>
                  <a:pt x="36830" y="41909"/>
                </a:moveTo>
                <a:lnTo>
                  <a:pt x="22859" y="41909"/>
                </a:lnTo>
                <a:lnTo>
                  <a:pt x="11430" y="83819"/>
                </a:lnTo>
                <a:lnTo>
                  <a:pt x="11430" y="88900"/>
                </a:lnTo>
                <a:lnTo>
                  <a:pt x="10159" y="93979"/>
                </a:lnTo>
                <a:lnTo>
                  <a:pt x="10159" y="106679"/>
                </a:lnTo>
                <a:lnTo>
                  <a:pt x="19050" y="113029"/>
                </a:lnTo>
                <a:lnTo>
                  <a:pt x="29209" y="113029"/>
                </a:lnTo>
                <a:lnTo>
                  <a:pt x="42009" y="109219"/>
                </a:lnTo>
                <a:lnTo>
                  <a:pt x="43429" y="107950"/>
                </a:lnTo>
                <a:lnTo>
                  <a:pt x="25400" y="107950"/>
                </a:lnTo>
                <a:lnTo>
                  <a:pt x="22859" y="106679"/>
                </a:lnTo>
                <a:lnTo>
                  <a:pt x="22859" y="97789"/>
                </a:lnTo>
                <a:lnTo>
                  <a:pt x="24130" y="93979"/>
                </a:lnTo>
                <a:lnTo>
                  <a:pt x="24130" y="92709"/>
                </a:lnTo>
                <a:lnTo>
                  <a:pt x="36830" y="41909"/>
                </a:lnTo>
                <a:close/>
              </a:path>
              <a:path w="60960" h="113029">
                <a:moveTo>
                  <a:pt x="59689" y="83819"/>
                </a:moveTo>
                <a:lnTo>
                  <a:pt x="54609" y="83819"/>
                </a:lnTo>
                <a:lnTo>
                  <a:pt x="54609" y="85089"/>
                </a:lnTo>
                <a:lnTo>
                  <a:pt x="53339" y="87629"/>
                </a:lnTo>
                <a:lnTo>
                  <a:pt x="48855" y="95091"/>
                </a:lnTo>
                <a:lnTo>
                  <a:pt x="43179" y="101600"/>
                </a:lnTo>
                <a:lnTo>
                  <a:pt x="36552" y="106203"/>
                </a:lnTo>
                <a:lnTo>
                  <a:pt x="29209" y="107950"/>
                </a:lnTo>
                <a:lnTo>
                  <a:pt x="43429" y="107950"/>
                </a:lnTo>
                <a:lnTo>
                  <a:pt x="51593" y="100647"/>
                </a:lnTo>
                <a:lnTo>
                  <a:pt x="57606" y="91598"/>
                </a:lnTo>
                <a:lnTo>
                  <a:pt x="59689" y="86359"/>
                </a:lnTo>
                <a:lnTo>
                  <a:pt x="59689" y="83819"/>
                </a:lnTo>
                <a:close/>
              </a:path>
              <a:path w="60960" h="113029">
                <a:moveTo>
                  <a:pt x="60959" y="35559"/>
                </a:moveTo>
                <a:lnTo>
                  <a:pt x="0" y="35559"/>
                </a:lnTo>
                <a:lnTo>
                  <a:pt x="0" y="41909"/>
                </a:lnTo>
                <a:lnTo>
                  <a:pt x="60959" y="41909"/>
                </a:lnTo>
                <a:lnTo>
                  <a:pt x="60959" y="35559"/>
                </a:lnTo>
                <a:close/>
              </a:path>
              <a:path w="60960" h="113029">
                <a:moveTo>
                  <a:pt x="43180" y="0"/>
                </a:moveTo>
                <a:lnTo>
                  <a:pt x="35559" y="0"/>
                </a:lnTo>
                <a:lnTo>
                  <a:pt x="33019" y="3809"/>
                </a:lnTo>
                <a:lnTo>
                  <a:pt x="31750" y="8889"/>
                </a:lnTo>
                <a:lnTo>
                  <a:pt x="30321" y="11747"/>
                </a:lnTo>
                <a:lnTo>
                  <a:pt x="28356" y="18534"/>
                </a:lnTo>
                <a:lnTo>
                  <a:pt x="24130" y="35559"/>
                </a:lnTo>
                <a:lnTo>
                  <a:pt x="38100" y="35559"/>
                </a:lnTo>
                <a:lnTo>
                  <a:pt x="45719" y="8889"/>
                </a:lnTo>
                <a:lnTo>
                  <a:pt x="45719" y="2539"/>
                </a:lnTo>
                <a:lnTo>
                  <a:pt x="43180" y="0"/>
                </a:lnTo>
                <a:close/>
              </a:path>
            </a:pathLst>
          </a:custGeom>
          <a:solidFill>
            <a:srgbClr val="000000"/>
          </a:solidFill>
        </p:spPr>
        <p:txBody>
          <a:bodyPr wrap="square" lIns="0" tIns="0" rIns="0" bIns="0" rtlCol="0"/>
          <a:lstStyle/>
          <a:p>
            <a:endParaRPr sz="1632"/>
          </a:p>
        </p:txBody>
      </p:sp>
      <p:sp>
        <p:nvSpPr>
          <p:cNvPr id="205" name="object 205"/>
          <p:cNvSpPr/>
          <p:nvPr/>
        </p:nvSpPr>
        <p:spPr>
          <a:xfrm>
            <a:off x="2874102" y="3707120"/>
            <a:ext cx="0" cy="72553"/>
          </a:xfrm>
          <a:custGeom>
            <a:avLst/>
            <a:gdLst/>
            <a:ahLst/>
            <a:cxnLst/>
            <a:rect l="l" t="t" r="r" b="b"/>
            <a:pathLst>
              <a:path h="80010">
                <a:moveTo>
                  <a:pt x="0" y="0"/>
                </a:moveTo>
                <a:lnTo>
                  <a:pt x="0" y="80010"/>
                </a:lnTo>
              </a:path>
            </a:pathLst>
          </a:custGeom>
          <a:ln w="10160">
            <a:solidFill>
              <a:srgbClr val="000000"/>
            </a:solidFill>
          </a:ln>
        </p:spPr>
        <p:txBody>
          <a:bodyPr wrap="square" lIns="0" tIns="0" rIns="0" bIns="0" rtlCol="0"/>
          <a:lstStyle/>
          <a:p>
            <a:endParaRPr sz="1632"/>
          </a:p>
        </p:txBody>
      </p:sp>
      <p:sp>
        <p:nvSpPr>
          <p:cNvPr id="206" name="object 206"/>
          <p:cNvSpPr/>
          <p:nvPr/>
        </p:nvSpPr>
        <p:spPr>
          <a:xfrm>
            <a:off x="2796942" y="3702513"/>
            <a:ext cx="153168" cy="0"/>
          </a:xfrm>
          <a:custGeom>
            <a:avLst/>
            <a:gdLst/>
            <a:ahLst/>
            <a:cxnLst/>
            <a:rect l="l" t="t" r="r" b="b"/>
            <a:pathLst>
              <a:path w="168910">
                <a:moveTo>
                  <a:pt x="0" y="0"/>
                </a:moveTo>
                <a:lnTo>
                  <a:pt x="168909" y="0"/>
                </a:lnTo>
              </a:path>
            </a:pathLst>
          </a:custGeom>
          <a:ln w="10160">
            <a:solidFill>
              <a:srgbClr val="000000"/>
            </a:solidFill>
          </a:ln>
        </p:spPr>
        <p:txBody>
          <a:bodyPr wrap="square" lIns="0" tIns="0" rIns="0" bIns="0" rtlCol="0"/>
          <a:lstStyle/>
          <a:p>
            <a:endParaRPr sz="1632"/>
          </a:p>
        </p:txBody>
      </p:sp>
      <p:sp>
        <p:nvSpPr>
          <p:cNvPr id="207" name="object 207"/>
          <p:cNvSpPr/>
          <p:nvPr/>
        </p:nvSpPr>
        <p:spPr>
          <a:xfrm>
            <a:off x="2874102" y="3625353"/>
            <a:ext cx="0" cy="72553"/>
          </a:xfrm>
          <a:custGeom>
            <a:avLst/>
            <a:gdLst/>
            <a:ahLst/>
            <a:cxnLst/>
            <a:rect l="l" t="t" r="r" b="b"/>
            <a:pathLst>
              <a:path h="80010">
                <a:moveTo>
                  <a:pt x="0" y="0"/>
                </a:moveTo>
                <a:lnTo>
                  <a:pt x="0" y="80010"/>
                </a:lnTo>
              </a:path>
            </a:pathLst>
          </a:custGeom>
          <a:ln w="10160">
            <a:solidFill>
              <a:srgbClr val="000000"/>
            </a:solidFill>
          </a:ln>
        </p:spPr>
        <p:txBody>
          <a:bodyPr wrap="square" lIns="0" tIns="0" rIns="0" bIns="0" rtlCol="0"/>
          <a:lstStyle/>
          <a:p>
            <a:endParaRPr sz="1632"/>
          </a:p>
        </p:txBody>
      </p:sp>
      <p:sp>
        <p:nvSpPr>
          <p:cNvPr id="208" name="object 208"/>
          <p:cNvSpPr/>
          <p:nvPr/>
        </p:nvSpPr>
        <p:spPr>
          <a:xfrm>
            <a:off x="3870268" y="3813071"/>
            <a:ext cx="32246" cy="0"/>
          </a:xfrm>
          <a:custGeom>
            <a:avLst/>
            <a:gdLst/>
            <a:ahLst/>
            <a:cxnLst/>
            <a:rect l="l" t="t" r="r" b="b"/>
            <a:pathLst>
              <a:path w="35560">
                <a:moveTo>
                  <a:pt x="0" y="0"/>
                </a:moveTo>
                <a:lnTo>
                  <a:pt x="35559" y="0"/>
                </a:lnTo>
              </a:path>
            </a:pathLst>
          </a:custGeom>
          <a:ln w="10160">
            <a:solidFill>
              <a:srgbClr val="000000"/>
            </a:solidFill>
          </a:ln>
        </p:spPr>
        <p:txBody>
          <a:bodyPr wrap="square" lIns="0" tIns="0" rIns="0" bIns="0" rtlCol="0"/>
          <a:lstStyle/>
          <a:p>
            <a:endParaRPr sz="1632"/>
          </a:p>
        </p:txBody>
      </p:sp>
      <p:sp>
        <p:nvSpPr>
          <p:cNvPr id="209" name="object 209"/>
          <p:cNvSpPr/>
          <p:nvPr/>
        </p:nvSpPr>
        <p:spPr>
          <a:xfrm>
            <a:off x="3874875" y="3596563"/>
            <a:ext cx="0" cy="211900"/>
          </a:xfrm>
          <a:custGeom>
            <a:avLst/>
            <a:gdLst/>
            <a:ahLst/>
            <a:cxnLst/>
            <a:rect l="l" t="t" r="r" b="b"/>
            <a:pathLst>
              <a:path h="233679">
                <a:moveTo>
                  <a:pt x="0" y="0"/>
                </a:moveTo>
                <a:lnTo>
                  <a:pt x="0" y="233679"/>
                </a:lnTo>
              </a:path>
            </a:pathLst>
          </a:custGeom>
          <a:ln w="10159">
            <a:solidFill>
              <a:srgbClr val="000000"/>
            </a:solidFill>
          </a:ln>
        </p:spPr>
        <p:txBody>
          <a:bodyPr wrap="square" lIns="0" tIns="0" rIns="0" bIns="0" rtlCol="0"/>
          <a:lstStyle/>
          <a:p>
            <a:endParaRPr sz="1632"/>
          </a:p>
        </p:txBody>
      </p:sp>
      <p:sp>
        <p:nvSpPr>
          <p:cNvPr id="210" name="object 210"/>
          <p:cNvSpPr/>
          <p:nvPr/>
        </p:nvSpPr>
        <p:spPr>
          <a:xfrm>
            <a:off x="3870268" y="3592532"/>
            <a:ext cx="32246" cy="0"/>
          </a:xfrm>
          <a:custGeom>
            <a:avLst/>
            <a:gdLst/>
            <a:ahLst/>
            <a:cxnLst/>
            <a:rect l="l" t="t" r="r" b="b"/>
            <a:pathLst>
              <a:path w="35560">
                <a:moveTo>
                  <a:pt x="0" y="0"/>
                </a:moveTo>
                <a:lnTo>
                  <a:pt x="35559" y="0"/>
                </a:lnTo>
              </a:path>
            </a:pathLst>
          </a:custGeom>
          <a:ln w="8889">
            <a:solidFill>
              <a:srgbClr val="000000"/>
            </a:solidFill>
          </a:ln>
        </p:spPr>
        <p:txBody>
          <a:bodyPr wrap="square" lIns="0" tIns="0" rIns="0" bIns="0" rtlCol="0"/>
          <a:lstStyle/>
          <a:p>
            <a:endParaRPr sz="1632"/>
          </a:p>
        </p:txBody>
      </p:sp>
      <p:sp>
        <p:nvSpPr>
          <p:cNvPr id="211" name="object 211"/>
          <p:cNvSpPr/>
          <p:nvPr/>
        </p:nvSpPr>
        <p:spPr>
          <a:xfrm>
            <a:off x="3915182" y="3603473"/>
            <a:ext cx="168139" cy="156623"/>
          </a:xfrm>
          <a:custGeom>
            <a:avLst/>
            <a:gdLst/>
            <a:ahLst/>
            <a:cxnLst/>
            <a:rect l="l" t="t" r="r" b="b"/>
            <a:pathLst>
              <a:path w="185420" h="172719">
                <a:moveTo>
                  <a:pt x="171450" y="107950"/>
                </a:moveTo>
                <a:lnTo>
                  <a:pt x="166370" y="107950"/>
                </a:lnTo>
                <a:lnTo>
                  <a:pt x="166370" y="109219"/>
                </a:lnTo>
                <a:lnTo>
                  <a:pt x="165100" y="110489"/>
                </a:lnTo>
                <a:lnTo>
                  <a:pt x="153491" y="134560"/>
                </a:lnTo>
                <a:lnTo>
                  <a:pt x="140811" y="151606"/>
                </a:lnTo>
                <a:lnTo>
                  <a:pt x="123130" y="161746"/>
                </a:lnTo>
                <a:lnTo>
                  <a:pt x="96520" y="165100"/>
                </a:lnTo>
                <a:lnTo>
                  <a:pt x="0" y="165100"/>
                </a:lnTo>
                <a:lnTo>
                  <a:pt x="0" y="172719"/>
                </a:lnTo>
                <a:lnTo>
                  <a:pt x="144779" y="172719"/>
                </a:lnTo>
                <a:lnTo>
                  <a:pt x="147320" y="168910"/>
                </a:lnTo>
                <a:lnTo>
                  <a:pt x="170179" y="114300"/>
                </a:lnTo>
                <a:lnTo>
                  <a:pt x="171450" y="113029"/>
                </a:lnTo>
                <a:lnTo>
                  <a:pt x="171450" y="107950"/>
                </a:lnTo>
                <a:close/>
              </a:path>
              <a:path w="185420" h="172719">
                <a:moveTo>
                  <a:pt x="88900" y="7619"/>
                </a:moveTo>
                <a:lnTo>
                  <a:pt x="64770" y="7619"/>
                </a:lnTo>
                <a:lnTo>
                  <a:pt x="64770" y="19050"/>
                </a:lnTo>
                <a:lnTo>
                  <a:pt x="30479" y="152400"/>
                </a:lnTo>
                <a:lnTo>
                  <a:pt x="28694" y="158670"/>
                </a:lnTo>
                <a:lnTo>
                  <a:pt x="25717" y="162559"/>
                </a:lnTo>
                <a:lnTo>
                  <a:pt x="19407" y="164544"/>
                </a:lnTo>
                <a:lnTo>
                  <a:pt x="7620" y="165100"/>
                </a:lnTo>
                <a:lnTo>
                  <a:pt x="53339" y="165100"/>
                </a:lnTo>
                <a:lnTo>
                  <a:pt x="50800" y="163829"/>
                </a:lnTo>
                <a:lnTo>
                  <a:pt x="50800" y="161289"/>
                </a:lnTo>
                <a:lnTo>
                  <a:pt x="52070" y="156210"/>
                </a:lnTo>
                <a:lnTo>
                  <a:pt x="68579" y="87629"/>
                </a:lnTo>
                <a:lnTo>
                  <a:pt x="126297" y="87629"/>
                </a:lnTo>
                <a:lnTo>
                  <a:pt x="128378" y="78739"/>
                </a:lnTo>
                <a:lnTo>
                  <a:pt x="71120" y="78739"/>
                </a:lnTo>
                <a:lnTo>
                  <a:pt x="86360" y="17779"/>
                </a:lnTo>
                <a:lnTo>
                  <a:pt x="88831" y="9128"/>
                </a:lnTo>
                <a:lnTo>
                  <a:pt x="88900" y="7619"/>
                </a:lnTo>
                <a:close/>
              </a:path>
              <a:path w="185420" h="172719">
                <a:moveTo>
                  <a:pt x="126297" y="87629"/>
                </a:moveTo>
                <a:lnTo>
                  <a:pt x="115570" y="87629"/>
                </a:lnTo>
                <a:lnTo>
                  <a:pt x="115570" y="104139"/>
                </a:lnTo>
                <a:lnTo>
                  <a:pt x="113029" y="110489"/>
                </a:lnTo>
                <a:lnTo>
                  <a:pt x="113029" y="115569"/>
                </a:lnTo>
                <a:lnTo>
                  <a:pt x="114300" y="116839"/>
                </a:lnTo>
                <a:lnTo>
                  <a:pt x="118110" y="116839"/>
                </a:lnTo>
                <a:lnTo>
                  <a:pt x="119379" y="115569"/>
                </a:lnTo>
                <a:lnTo>
                  <a:pt x="120650" y="111760"/>
                </a:lnTo>
                <a:lnTo>
                  <a:pt x="126297" y="87629"/>
                </a:lnTo>
                <a:close/>
              </a:path>
              <a:path w="185420" h="172719">
                <a:moveTo>
                  <a:pt x="133350" y="49529"/>
                </a:moveTo>
                <a:lnTo>
                  <a:pt x="129539" y="49529"/>
                </a:lnTo>
                <a:lnTo>
                  <a:pt x="128270" y="50800"/>
                </a:lnTo>
                <a:lnTo>
                  <a:pt x="128270" y="54610"/>
                </a:lnTo>
                <a:lnTo>
                  <a:pt x="124182" y="66417"/>
                </a:lnTo>
                <a:lnTo>
                  <a:pt x="118427" y="73818"/>
                </a:lnTo>
                <a:lnTo>
                  <a:pt x="109339" y="77648"/>
                </a:lnTo>
                <a:lnTo>
                  <a:pt x="95250" y="78739"/>
                </a:lnTo>
                <a:lnTo>
                  <a:pt x="128378" y="78739"/>
                </a:lnTo>
                <a:lnTo>
                  <a:pt x="134620" y="52069"/>
                </a:lnTo>
                <a:lnTo>
                  <a:pt x="134620" y="50800"/>
                </a:lnTo>
                <a:lnTo>
                  <a:pt x="133350" y="49529"/>
                </a:lnTo>
                <a:close/>
              </a:path>
              <a:path w="185420" h="172719">
                <a:moveTo>
                  <a:pt x="185420" y="0"/>
                </a:moveTo>
                <a:lnTo>
                  <a:pt x="41910" y="0"/>
                </a:lnTo>
                <a:lnTo>
                  <a:pt x="41910" y="7619"/>
                </a:lnTo>
                <a:lnTo>
                  <a:pt x="135889" y="7619"/>
                </a:lnTo>
                <a:lnTo>
                  <a:pt x="154701" y="9128"/>
                </a:lnTo>
                <a:lnTo>
                  <a:pt x="166369" y="13969"/>
                </a:lnTo>
                <a:lnTo>
                  <a:pt x="172323" y="22621"/>
                </a:lnTo>
                <a:lnTo>
                  <a:pt x="173989" y="35560"/>
                </a:lnTo>
                <a:lnTo>
                  <a:pt x="173989" y="57150"/>
                </a:lnTo>
                <a:lnTo>
                  <a:pt x="179070" y="57150"/>
                </a:lnTo>
                <a:lnTo>
                  <a:pt x="179070" y="55879"/>
                </a:lnTo>
                <a:lnTo>
                  <a:pt x="180339" y="50800"/>
                </a:lnTo>
                <a:lnTo>
                  <a:pt x="185420" y="7619"/>
                </a:lnTo>
                <a:lnTo>
                  <a:pt x="185420" y="0"/>
                </a:lnTo>
                <a:close/>
              </a:path>
            </a:pathLst>
          </a:custGeom>
          <a:solidFill>
            <a:srgbClr val="FF9300"/>
          </a:solidFill>
        </p:spPr>
        <p:txBody>
          <a:bodyPr wrap="square" lIns="0" tIns="0" rIns="0" bIns="0" rtlCol="0"/>
          <a:lstStyle/>
          <a:p>
            <a:endParaRPr sz="1632"/>
          </a:p>
        </p:txBody>
      </p:sp>
      <p:sp>
        <p:nvSpPr>
          <p:cNvPr id="212" name="object 212"/>
          <p:cNvSpPr/>
          <p:nvPr/>
        </p:nvSpPr>
        <p:spPr>
          <a:xfrm>
            <a:off x="4100596" y="3598866"/>
            <a:ext cx="135893" cy="166987"/>
          </a:xfrm>
          <a:custGeom>
            <a:avLst/>
            <a:gdLst/>
            <a:ahLst/>
            <a:cxnLst/>
            <a:rect l="l" t="t" r="r" b="b"/>
            <a:pathLst>
              <a:path w="149860" h="184150">
                <a:moveTo>
                  <a:pt x="20319" y="120650"/>
                </a:moveTo>
                <a:lnTo>
                  <a:pt x="15239" y="120650"/>
                </a:lnTo>
                <a:lnTo>
                  <a:pt x="15239" y="121920"/>
                </a:lnTo>
                <a:lnTo>
                  <a:pt x="12322" y="131603"/>
                </a:lnTo>
                <a:lnTo>
                  <a:pt x="7143" y="151764"/>
                </a:lnTo>
                <a:lnTo>
                  <a:pt x="2094" y="172402"/>
                </a:lnTo>
                <a:lnTo>
                  <a:pt x="0" y="181610"/>
                </a:lnTo>
                <a:lnTo>
                  <a:pt x="0" y="182880"/>
                </a:lnTo>
                <a:lnTo>
                  <a:pt x="1269" y="184150"/>
                </a:lnTo>
                <a:lnTo>
                  <a:pt x="3809" y="184150"/>
                </a:lnTo>
                <a:lnTo>
                  <a:pt x="7619" y="180340"/>
                </a:lnTo>
                <a:lnTo>
                  <a:pt x="20319" y="166370"/>
                </a:lnTo>
                <a:lnTo>
                  <a:pt x="31354" y="166370"/>
                </a:lnTo>
                <a:lnTo>
                  <a:pt x="23673" y="158849"/>
                </a:lnTo>
                <a:lnTo>
                  <a:pt x="19050" y="139700"/>
                </a:lnTo>
                <a:lnTo>
                  <a:pt x="19050" y="133350"/>
                </a:lnTo>
                <a:lnTo>
                  <a:pt x="20319" y="127000"/>
                </a:lnTo>
                <a:lnTo>
                  <a:pt x="20319" y="120650"/>
                </a:lnTo>
                <a:close/>
              </a:path>
              <a:path w="149860" h="184150">
                <a:moveTo>
                  <a:pt x="31354" y="166370"/>
                </a:moveTo>
                <a:lnTo>
                  <a:pt x="20319" y="166370"/>
                </a:lnTo>
                <a:lnTo>
                  <a:pt x="29190" y="175041"/>
                </a:lnTo>
                <a:lnTo>
                  <a:pt x="39846" y="180498"/>
                </a:lnTo>
                <a:lnTo>
                  <a:pt x="51216" y="183336"/>
                </a:lnTo>
                <a:lnTo>
                  <a:pt x="62229" y="184150"/>
                </a:lnTo>
                <a:lnTo>
                  <a:pt x="86816" y="178494"/>
                </a:lnTo>
                <a:lnTo>
                  <a:pt x="89554" y="176530"/>
                </a:lnTo>
                <a:lnTo>
                  <a:pt x="63500" y="176530"/>
                </a:lnTo>
                <a:lnTo>
                  <a:pt x="49589" y="175240"/>
                </a:lnTo>
                <a:lnTo>
                  <a:pt x="35083" y="170021"/>
                </a:lnTo>
                <a:lnTo>
                  <a:pt x="31354" y="166370"/>
                </a:lnTo>
                <a:close/>
              </a:path>
              <a:path w="149860" h="184150">
                <a:moveTo>
                  <a:pt x="95250" y="0"/>
                </a:moveTo>
                <a:lnTo>
                  <a:pt x="71397" y="5040"/>
                </a:lnTo>
                <a:lnTo>
                  <a:pt x="51117" y="18415"/>
                </a:lnTo>
                <a:lnTo>
                  <a:pt x="37028" y="37504"/>
                </a:lnTo>
                <a:lnTo>
                  <a:pt x="31750" y="59690"/>
                </a:lnTo>
                <a:lnTo>
                  <a:pt x="34131" y="73282"/>
                </a:lnTo>
                <a:lnTo>
                  <a:pt x="85089" y="102870"/>
                </a:lnTo>
                <a:lnTo>
                  <a:pt x="93146" y="104715"/>
                </a:lnTo>
                <a:lnTo>
                  <a:pt x="100964" y="109061"/>
                </a:lnTo>
                <a:lnTo>
                  <a:pt x="106878" y="116978"/>
                </a:lnTo>
                <a:lnTo>
                  <a:pt x="109219" y="129540"/>
                </a:lnTo>
                <a:lnTo>
                  <a:pt x="105648" y="146526"/>
                </a:lnTo>
                <a:lnTo>
                  <a:pt x="95884" y="161607"/>
                </a:lnTo>
                <a:lnTo>
                  <a:pt x="81359" y="172402"/>
                </a:lnTo>
                <a:lnTo>
                  <a:pt x="63500" y="176530"/>
                </a:lnTo>
                <a:lnTo>
                  <a:pt x="89554" y="176530"/>
                </a:lnTo>
                <a:lnTo>
                  <a:pt x="107473" y="163671"/>
                </a:lnTo>
                <a:lnTo>
                  <a:pt x="121701" y="142894"/>
                </a:lnTo>
                <a:lnTo>
                  <a:pt x="127000" y="119380"/>
                </a:lnTo>
                <a:lnTo>
                  <a:pt x="125571" y="107652"/>
                </a:lnTo>
                <a:lnTo>
                  <a:pt x="96460" y="79970"/>
                </a:lnTo>
                <a:lnTo>
                  <a:pt x="67309" y="72390"/>
                </a:lnTo>
                <a:lnTo>
                  <a:pt x="64769" y="72390"/>
                </a:lnTo>
                <a:lnTo>
                  <a:pt x="59908" y="69512"/>
                </a:lnTo>
                <a:lnTo>
                  <a:pt x="55403" y="64611"/>
                </a:lnTo>
                <a:lnTo>
                  <a:pt x="52089" y="57566"/>
                </a:lnTo>
                <a:lnTo>
                  <a:pt x="50800" y="48260"/>
                </a:lnTo>
                <a:lnTo>
                  <a:pt x="54153" y="33139"/>
                </a:lnTo>
                <a:lnTo>
                  <a:pt x="63341" y="19685"/>
                </a:lnTo>
                <a:lnTo>
                  <a:pt x="77053" y="10040"/>
                </a:lnTo>
                <a:lnTo>
                  <a:pt x="93979" y="6350"/>
                </a:lnTo>
                <a:lnTo>
                  <a:pt x="119363" y="6350"/>
                </a:lnTo>
                <a:lnTo>
                  <a:pt x="116839" y="4603"/>
                </a:lnTo>
                <a:lnTo>
                  <a:pt x="106878" y="1170"/>
                </a:lnTo>
                <a:lnTo>
                  <a:pt x="95250" y="0"/>
                </a:lnTo>
                <a:close/>
              </a:path>
              <a:path w="149860" h="184150">
                <a:moveTo>
                  <a:pt x="119363" y="6350"/>
                </a:moveTo>
                <a:lnTo>
                  <a:pt x="93979" y="6350"/>
                </a:lnTo>
                <a:lnTo>
                  <a:pt x="108842" y="8572"/>
                </a:lnTo>
                <a:lnTo>
                  <a:pt x="120491" y="15557"/>
                </a:lnTo>
                <a:lnTo>
                  <a:pt x="128091" y="27781"/>
                </a:lnTo>
                <a:lnTo>
                  <a:pt x="130809" y="45720"/>
                </a:lnTo>
                <a:lnTo>
                  <a:pt x="130809" y="62230"/>
                </a:lnTo>
                <a:lnTo>
                  <a:pt x="135889" y="62230"/>
                </a:lnTo>
                <a:lnTo>
                  <a:pt x="137159" y="58420"/>
                </a:lnTo>
                <a:lnTo>
                  <a:pt x="146396" y="17780"/>
                </a:lnTo>
                <a:lnTo>
                  <a:pt x="130809" y="17780"/>
                </a:lnTo>
                <a:lnTo>
                  <a:pt x="124896" y="10179"/>
                </a:lnTo>
                <a:lnTo>
                  <a:pt x="119363" y="6350"/>
                </a:lnTo>
                <a:close/>
              </a:path>
              <a:path w="149860" h="184150">
                <a:moveTo>
                  <a:pt x="149859" y="0"/>
                </a:moveTo>
                <a:lnTo>
                  <a:pt x="146050" y="0"/>
                </a:lnTo>
                <a:lnTo>
                  <a:pt x="143509" y="2540"/>
                </a:lnTo>
                <a:lnTo>
                  <a:pt x="130809" y="17780"/>
                </a:lnTo>
                <a:lnTo>
                  <a:pt x="146396" y="17780"/>
                </a:lnTo>
                <a:lnTo>
                  <a:pt x="149859" y="2540"/>
                </a:lnTo>
                <a:lnTo>
                  <a:pt x="149859" y="0"/>
                </a:lnTo>
                <a:close/>
              </a:path>
            </a:pathLst>
          </a:custGeom>
          <a:solidFill>
            <a:srgbClr val="FF9300"/>
          </a:solidFill>
        </p:spPr>
        <p:txBody>
          <a:bodyPr wrap="square" lIns="0" tIns="0" rIns="0" bIns="0" rtlCol="0"/>
          <a:lstStyle/>
          <a:p>
            <a:endParaRPr sz="1632"/>
          </a:p>
        </p:txBody>
      </p:sp>
      <p:sp>
        <p:nvSpPr>
          <p:cNvPr id="213" name="object 213"/>
          <p:cNvSpPr/>
          <p:nvPr/>
        </p:nvSpPr>
        <p:spPr>
          <a:xfrm>
            <a:off x="4249157" y="3813071"/>
            <a:ext cx="31094" cy="0"/>
          </a:xfrm>
          <a:custGeom>
            <a:avLst/>
            <a:gdLst/>
            <a:ahLst/>
            <a:cxnLst/>
            <a:rect l="l" t="t" r="r" b="b"/>
            <a:pathLst>
              <a:path w="34289">
                <a:moveTo>
                  <a:pt x="0" y="0"/>
                </a:moveTo>
                <a:lnTo>
                  <a:pt x="34289" y="0"/>
                </a:lnTo>
              </a:path>
            </a:pathLst>
          </a:custGeom>
          <a:ln w="10160">
            <a:solidFill>
              <a:srgbClr val="000000"/>
            </a:solidFill>
          </a:ln>
        </p:spPr>
        <p:txBody>
          <a:bodyPr wrap="square" lIns="0" tIns="0" rIns="0" bIns="0" rtlCol="0"/>
          <a:lstStyle/>
          <a:p>
            <a:endParaRPr sz="1632"/>
          </a:p>
        </p:txBody>
      </p:sp>
      <p:sp>
        <p:nvSpPr>
          <p:cNvPr id="214" name="object 214"/>
          <p:cNvSpPr/>
          <p:nvPr/>
        </p:nvSpPr>
        <p:spPr>
          <a:xfrm>
            <a:off x="4275644" y="3596563"/>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215" name="object 215"/>
          <p:cNvSpPr/>
          <p:nvPr/>
        </p:nvSpPr>
        <p:spPr>
          <a:xfrm>
            <a:off x="4249157" y="3592532"/>
            <a:ext cx="31094" cy="0"/>
          </a:xfrm>
          <a:custGeom>
            <a:avLst/>
            <a:gdLst/>
            <a:ahLst/>
            <a:cxnLst/>
            <a:rect l="l" t="t" r="r" b="b"/>
            <a:pathLst>
              <a:path w="34289">
                <a:moveTo>
                  <a:pt x="0" y="0"/>
                </a:moveTo>
                <a:lnTo>
                  <a:pt x="34289" y="0"/>
                </a:lnTo>
              </a:path>
            </a:pathLst>
          </a:custGeom>
          <a:ln w="8889">
            <a:solidFill>
              <a:srgbClr val="000000"/>
            </a:solidFill>
          </a:ln>
        </p:spPr>
        <p:txBody>
          <a:bodyPr wrap="square" lIns="0" tIns="0" rIns="0" bIns="0" rtlCol="0"/>
          <a:lstStyle/>
          <a:p>
            <a:endParaRPr sz="1632"/>
          </a:p>
        </p:txBody>
      </p:sp>
      <p:sp>
        <p:nvSpPr>
          <p:cNvPr id="216" name="object 216"/>
          <p:cNvSpPr/>
          <p:nvPr/>
        </p:nvSpPr>
        <p:spPr>
          <a:xfrm>
            <a:off x="4313649" y="3693300"/>
            <a:ext cx="55279" cy="102496"/>
          </a:xfrm>
          <a:custGeom>
            <a:avLst/>
            <a:gdLst/>
            <a:ahLst/>
            <a:cxnLst/>
            <a:rect l="l" t="t" r="r" b="b"/>
            <a:pathLst>
              <a:path w="60960" h="113029">
                <a:moveTo>
                  <a:pt x="36829" y="41909"/>
                </a:moveTo>
                <a:lnTo>
                  <a:pt x="22859" y="41909"/>
                </a:lnTo>
                <a:lnTo>
                  <a:pt x="11429" y="83819"/>
                </a:lnTo>
                <a:lnTo>
                  <a:pt x="11429" y="88900"/>
                </a:lnTo>
                <a:lnTo>
                  <a:pt x="10159" y="93979"/>
                </a:lnTo>
                <a:lnTo>
                  <a:pt x="10159" y="106679"/>
                </a:lnTo>
                <a:lnTo>
                  <a:pt x="17779" y="113029"/>
                </a:lnTo>
                <a:lnTo>
                  <a:pt x="27939" y="113029"/>
                </a:lnTo>
                <a:lnTo>
                  <a:pt x="41473" y="109219"/>
                </a:lnTo>
                <a:lnTo>
                  <a:pt x="42949" y="107950"/>
                </a:lnTo>
                <a:lnTo>
                  <a:pt x="25400" y="107950"/>
                </a:lnTo>
                <a:lnTo>
                  <a:pt x="22859" y="106679"/>
                </a:lnTo>
                <a:lnTo>
                  <a:pt x="22859" y="93979"/>
                </a:lnTo>
                <a:lnTo>
                  <a:pt x="24129" y="92709"/>
                </a:lnTo>
                <a:lnTo>
                  <a:pt x="36829" y="41909"/>
                </a:lnTo>
                <a:close/>
              </a:path>
              <a:path w="60960" h="113029">
                <a:moveTo>
                  <a:pt x="59689" y="83819"/>
                </a:moveTo>
                <a:lnTo>
                  <a:pt x="54609" y="83819"/>
                </a:lnTo>
                <a:lnTo>
                  <a:pt x="54609" y="85089"/>
                </a:lnTo>
                <a:lnTo>
                  <a:pt x="53339" y="87629"/>
                </a:lnTo>
                <a:lnTo>
                  <a:pt x="48855" y="95091"/>
                </a:lnTo>
                <a:lnTo>
                  <a:pt x="43179" y="101600"/>
                </a:lnTo>
                <a:lnTo>
                  <a:pt x="36552" y="106203"/>
                </a:lnTo>
                <a:lnTo>
                  <a:pt x="29209" y="107950"/>
                </a:lnTo>
                <a:lnTo>
                  <a:pt x="42949" y="107950"/>
                </a:lnTo>
                <a:lnTo>
                  <a:pt x="51435" y="100647"/>
                </a:lnTo>
                <a:lnTo>
                  <a:pt x="57586" y="91598"/>
                </a:lnTo>
                <a:lnTo>
                  <a:pt x="59689" y="86359"/>
                </a:lnTo>
                <a:lnTo>
                  <a:pt x="59689" y="83819"/>
                </a:lnTo>
                <a:close/>
              </a:path>
              <a:path w="60960" h="113029">
                <a:moveTo>
                  <a:pt x="60959" y="35559"/>
                </a:moveTo>
                <a:lnTo>
                  <a:pt x="0" y="35559"/>
                </a:lnTo>
                <a:lnTo>
                  <a:pt x="0" y="41909"/>
                </a:lnTo>
                <a:lnTo>
                  <a:pt x="60959" y="41909"/>
                </a:lnTo>
                <a:lnTo>
                  <a:pt x="60959" y="35559"/>
                </a:lnTo>
                <a:close/>
              </a:path>
              <a:path w="60960" h="113029">
                <a:moveTo>
                  <a:pt x="43179" y="0"/>
                </a:moveTo>
                <a:lnTo>
                  <a:pt x="34289" y="0"/>
                </a:lnTo>
                <a:lnTo>
                  <a:pt x="33019" y="3809"/>
                </a:lnTo>
                <a:lnTo>
                  <a:pt x="31750" y="8889"/>
                </a:lnTo>
                <a:lnTo>
                  <a:pt x="30321" y="11747"/>
                </a:lnTo>
                <a:lnTo>
                  <a:pt x="28356" y="18534"/>
                </a:lnTo>
                <a:lnTo>
                  <a:pt x="24129" y="35559"/>
                </a:lnTo>
                <a:lnTo>
                  <a:pt x="38100" y="35559"/>
                </a:lnTo>
                <a:lnTo>
                  <a:pt x="44450" y="8889"/>
                </a:lnTo>
                <a:lnTo>
                  <a:pt x="44450" y="7619"/>
                </a:lnTo>
                <a:lnTo>
                  <a:pt x="45719" y="6350"/>
                </a:lnTo>
                <a:lnTo>
                  <a:pt x="45719" y="2539"/>
                </a:lnTo>
                <a:lnTo>
                  <a:pt x="43179" y="0"/>
                </a:lnTo>
                <a:close/>
              </a:path>
            </a:pathLst>
          </a:custGeom>
          <a:solidFill>
            <a:srgbClr val="000000"/>
          </a:solidFill>
        </p:spPr>
        <p:txBody>
          <a:bodyPr wrap="square" lIns="0" tIns="0" rIns="0" bIns="0" rtlCol="0"/>
          <a:lstStyle/>
          <a:p>
            <a:endParaRPr sz="1632"/>
          </a:p>
        </p:txBody>
      </p:sp>
      <p:sp>
        <p:nvSpPr>
          <p:cNvPr id="217" name="object 217"/>
          <p:cNvSpPr/>
          <p:nvPr/>
        </p:nvSpPr>
        <p:spPr>
          <a:xfrm>
            <a:off x="4457603" y="3702513"/>
            <a:ext cx="140500" cy="0"/>
          </a:xfrm>
          <a:custGeom>
            <a:avLst/>
            <a:gdLst/>
            <a:ahLst/>
            <a:cxnLst/>
            <a:rect l="l" t="t" r="r" b="b"/>
            <a:pathLst>
              <a:path w="154939">
                <a:moveTo>
                  <a:pt x="0" y="0"/>
                </a:moveTo>
                <a:lnTo>
                  <a:pt x="154939" y="0"/>
                </a:lnTo>
              </a:path>
            </a:pathLst>
          </a:custGeom>
          <a:ln w="10160">
            <a:solidFill>
              <a:srgbClr val="000000"/>
            </a:solidFill>
          </a:ln>
        </p:spPr>
        <p:txBody>
          <a:bodyPr wrap="square" lIns="0" tIns="0" rIns="0" bIns="0" rtlCol="0"/>
          <a:lstStyle/>
          <a:p>
            <a:endParaRPr sz="1632"/>
          </a:p>
        </p:txBody>
      </p:sp>
      <p:sp>
        <p:nvSpPr>
          <p:cNvPr id="218" name="object 218"/>
          <p:cNvSpPr/>
          <p:nvPr/>
        </p:nvSpPr>
        <p:spPr>
          <a:xfrm>
            <a:off x="4679869" y="3600018"/>
            <a:ext cx="104799" cy="162381"/>
          </a:xfrm>
          <a:custGeom>
            <a:avLst/>
            <a:gdLst/>
            <a:ahLst/>
            <a:cxnLst/>
            <a:rect l="l" t="t" r="r" b="b"/>
            <a:pathLst>
              <a:path w="115570" h="179069">
                <a:moveTo>
                  <a:pt x="59690" y="0"/>
                </a:moveTo>
                <a:lnTo>
                  <a:pt x="55880" y="0"/>
                </a:lnTo>
                <a:lnTo>
                  <a:pt x="49331" y="416"/>
                </a:lnTo>
                <a:lnTo>
                  <a:pt x="40640" y="1428"/>
                </a:lnTo>
                <a:lnTo>
                  <a:pt x="31948" y="2678"/>
                </a:lnTo>
                <a:lnTo>
                  <a:pt x="25400" y="3810"/>
                </a:lnTo>
                <a:lnTo>
                  <a:pt x="20320" y="3810"/>
                </a:lnTo>
                <a:lnTo>
                  <a:pt x="20320" y="11429"/>
                </a:lnTo>
                <a:lnTo>
                  <a:pt x="38100" y="11429"/>
                </a:lnTo>
                <a:lnTo>
                  <a:pt x="39370" y="12700"/>
                </a:lnTo>
                <a:lnTo>
                  <a:pt x="39370" y="15239"/>
                </a:lnTo>
                <a:lnTo>
                  <a:pt x="1270" y="166370"/>
                </a:lnTo>
                <a:lnTo>
                  <a:pt x="0" y="170179"/>
                </a:lnTo>
                <a:lnTo>
                  <a:pt x="0" y="177800"/>
                </a:lnTo>
                <a:lnTo>
                  <a:pt x="5080" y="179070"/>
                </a:lnTo>
                <a:lnTo>
                  <a:pt x="11430" y="179070"/>
                </a:lnTo>
                <a:lnTo>
                  <a:pt x="27953" y="129103"/>
                </a:lnTo>
                <a:lnTo>
                  <a:pt x="30480" y="118110"/>
                </a:lnTo>
                <a:lnTo>
                  <a:pt x="58789" y="118110"/>
                </a:lnTo>
                <a:lnTo>
                  <a:pt x="54967" y="116482"/>
                </a:lnTo>
                <a:lnTo>
                  <a:pt x="39370" y="113029"/>
                </a:lnTo>
                <a:lnTo>
                  <a:pt x="42928" y="110489"/>
                </a:lnTo>
                <a:lnTo>
                  <a:pt x="33020" y="110489"/>
                </a:lnTo>
                <a:lnTo>
                  <a:pt x="59690" y="3810"/>
                </a:lnTo>
                <a:lnTo>
                  <a:pt x="59690" y="0"/>
                </a:lnTo>
                <a:close/>
              </a:path>
              <a:path w="115570" h="179069">
                <a:moveTo>
                  <a:pt x="58789" y="118110"/>
                </a:moveTo>
                <a:lnTo>
                  <a:pt x="30480" y="118110"/>
                </a:lnTo>
                <a:lnTo>
                  <a:pt x="38794" y="119697"/>
                </a:lnTo>
                <a:lnTo>
                  <a:pt x="48418" y="123189"/>
                </a:lnTo>
                <a:lnTo>
                  <a:pt x="56376" y="129539"/>
                </a:lnTo>
                <a:lnTo>
                  <a:pt x="59690" y="139700"/>
                </a:lnTo>
                <a:lnTo>
                  <a:pt x="59690" y="144779"/>
                </a:lnTo>
                <a:lnTo>
                  <a:pt x="58420" y="148589"/>
                </a:lnTo>
                <a:lnTo>
                  <a:pt x="58472" y="155237"/>
                </a:lnTo>
                <a:lnTo>
                  <a:pt x="81280" y="179070"/>
                </a:lnTo>
                <a:lnTo>
                  <a:pt x="90170" y="179070"/>
                </a:lnTo>
                <a:lnTo>
                  <a:pt x="96520" y="175260"/>
                </a:lnTo>
                <a:lnTo>
                  <a:pt x="97245" y="173989"/>
                </a:lnTo>
                <a:lnTo>
                  <a:pt x="77470" y="173989"/>
                </a:lnTo>
                <a:lnTo>
                  <a:pt x="74930" y="171450"/>
                </a:lnTo>
                <a:lnTo>
                  <a:pt x="74930" y="151129"/>
                </a:lnTo>
                <a:lnTo>
                  <a:pt x="76200" y="148589"/>
                </a:lnTo>
                <a:lnTo>
                  <a:pt x="77470" y="143510"/>
                </a:lnTo>
                <a:lnTo>
                  <a:pt x="77470" y="139700"/>
                </a:lnTo>
                <a:lnTo>
                  <a:pt x="74731" y="129103"/>
                </a:lnTo>
                <a:lnTo>
                  <a:pt x="66992" y="121602"/>
                </a:lnTo>
                <a:lnTo>
                  <a:pt x="58789" y="118110"/>
                </a:lnTo>
                <a:close/>
              </a:path>
              <a:path w="115570" h="179069">
                <a:moveTo>
                  <a:pt x="111760" y="138429"/>
                </a:moveTo>
                <a:lnTo>
                  <a:pt x="105410" y="138429"/>
                </a:lnTo>
                <a:lnTo>
                  <a:pt x="105410" y="142239"/>
                </a:lnTo>
                <a:lnTo>
                  <a:pt x="101123" y="155237"/>
                </a:lnTo>
                <a:lnTo>
                  <a:pt x="95885" y="165258"/>
                </a:lnTo>
                <a:lnTo>
                  <a:pt x="89693" y="171707"/>
                </a:lnTo>
                <a:lnTo>
                  <a:pt x="82550" y="173989"/>
                </a:lnTo>
                <a:lnTo>
                  <a:pt x="97245" y="173989"/>
                </a:lnTo>
                <a:lnTo>
                  <a:pt x="111760" y="139700"/>
                </a:lnTo>
                <a:lnTo>
                  <a:pt x="111760" y="138429"/>
                </a:lnTo>
                <a:close/>
              </a:path>
              <a:path w="115570" h="179069">
                <a:moveTo>
                  <a:pt x="110490" y="64770"/>
                </a:moveTo>
                <a:lnTo>
                  <a:pt x="97790" y="64770"/>
                </a:lnTo>
                <a:lnTo>
                  <a:pt x="92055" y="65285"/>
                </a:lnTo>
                <a:lnTo>
                  <a:pt x="84296" y="67944"/>
                </a:lnTo>
                <a:lnTo>
                  <a:pt x="74394" y="74414"/>
                </a:lnTo>
                <a:lnTo>
                  <a:pt x="62230" y="86360"/>
                </a:lnTo>
                <a:lnTo>
                  <a:pt x="54808" y="93880"/>
                </a:lnTo>
                <a:lnTo>
                  <a:pt x="47625" y="100806"/>
                </a:lnTo>
                <a:lnTo>
                  <a:pt x="40441" y="106541"/>
                </a:lnTo>
                <a:lnTo>
                  <a:pt x="33020" y="110489"/>
                </a:lnTo>
                <a:lnTo>
                  <a:pt x="42928" y="110489"/>
                </a:lnTo>
                <a:lnTo>
                  <a:pt x="45263" y="108823"/>
                </a:lnTo>
                <a:lnTo>
                  <a:pt x="51276" y="104139"/>
                </a:lnTo>
                <a:lnTo>
                  <a:pt x="62230" y="95250"/>
                </a:lnTo>
                <a:lnTo>
                  <a:pt x="70822" y="85387"/>
                </a:lnTo>
                <a:lnTo>
                  <a:pt x="79533" y="77311"/>
                </a:lnTo>
                <a:lnTo>
                  <a:pt x="88483" y="71854"/>
                </a:lnTo>
                <a:lnTo>
                  <a:pt x="97790" y="69850"/>
                </a:lnTo>
                <a:lnTo>
                  <a:pt x="113392" y="69850"/>
                </a:lnTo>
                <a:lnTo>
                  <a:pt x="110490" y="64770"/>
                </a:lnTo>
                <a:close/>
              </a:path>
              <a:path w="115570" h="179069">
                <a:moveTo>
                  <a:pt x="113392" y="69850"/>
                </a:moveTo>
                <a:lnTo>
                  <a:pt x="100330" y="69850"/>
                </a:lnTo>
                <a:lnTo>
                  <a:pt x="105410" y="72389"/>
                </a:lnTo>
                <a:lnTo>
                  <a:pt x="106680" y="72389"/>
                </a:lnTo>
                <a:lnTo>
                  <a:pt x="106680" y="73660"/>
                </a:lnTo>
                <a:lnTo>
                  <a:pt x="93980" y="73660"/>
                </a:lnTo>
                <a:lnTo>
                  <a:pt x="91440" y="83820"/>
                </a:lnTo>
                <a:lnTo>
                  <a:pt x="91440" y="91439"/>
                </a:lnTo>
                <a:lnTo>
                  <a:pt x="95250" y="96520"/>
                </a:lnTo>
                <a:lnTo>
                  <a:pt x="107950" y="96520"/>
                </a:lnTo>
                <a:lnTo>
                  <a:pt x="115570" y="90170"/>
                </a:lnTo>
                <a:lnTo>
                  <a:pt x="115570" y="73660"/>
                </a:lnTo>
                <a:lnTo>
                  <a:pt x="113392" y="69850"/>
                </a:lnTo>
                <a:close/>
              </a:path>
            </a:pathLst>
          </a:custGeom>
          <a:solidFill>
            <a:srgbClr val="000000"/>
          </a:solidFill>
        </p:spPr>
        <p:txBody>
          <a:bodyPr wrap="square" lIns="0" tIns="0" rIns="0" bIns="0" rtlCol="0"/>
          <a:lstStyle/>
          <a:p>
            <a:endParaRPr sz="1632"/>
          </a:p>
        </p:txBody>
      </p:sp>
      <p:sp>
        <p:nvSpPr>
          <p:cNvPr id="219" name="object 219"/>
          <p:cNvSpPr/>
          <p:nvPr/>
        </p:nvSpPr>
        <p:spPr>
          <a:xfrm>
            <a:off x="4804246" y="3687543"/>
            <a:ext cx="59885" cy="107102"/>
          </a:xfrm>
          <a:custGeom>
            <a:avLst/>
            <a:gdLst/>
            <a:ahLst/>
            <a:cxnLst/>
            <a:rect l="l" t="t" r="r" b="b"/>
            <a:pathLst>
              <a:path w="66039" h="118110">
                <a:moveTo>
                  <a:pt x="66039" y="111759"/>
                </a:moveTo>
                <a:lnTo>
                  <a:pt x="1270" y="111759"/>
                </a:lnTo>
                <a:lnTo>
                  <a:pt x="1270" y="118109"/>
                </a:lnTo>
                <a:lnTo>
                  <a:pt x="66039" y="118109"/>
                </a:lnTo>
                <a:lnTo>
                  <a:pt x="66039" y="111759"/>
                </a:lnTo>
                <a:close/>
              </a:path>
              <a:path w="66039" h="118110">
                <a:moveTo>
                  <a:pt x="40639" y="12700"/>
                </a:moveTo>
                <a:lnTo>
                  <a:pt x="25400" y="12700"/>
                </a:lnTo>
                <a:lnTo>
                  <a:pt x="25400" y="111759"/>
                </a:lnTo>
                <a:lnTo>
                  <a:pt x="40639" y="111759"/>
                </a:lnTo>
                <a:lnTo>
                  <a:pt x="40639" y="12700"/>
                </a:lnTo>
                <a:close/>
              </a:path>
              <a:path w="66039" h="118110">
                <a:moveTo>
                  <a:pt x="40639" y="0"/>
                </a:moveTo>
                <a:lnTo>
                  <a:pt x="35560" y="0"/>
                </a:lnTo>
                <a:lnTo>
                  <a:pt x="26253" y="6607"/>
                </a:lnTo>
                <a:lnTo>
                  <a:pt x="16351" y="10001"/>
                </a:lnTo>
                <a:lnTo>
                  <a:pt x="7163" y="11251"/>
                </a:lnTo>
                <a:lnTo>
                  <a:pt x="0" y="11429"/>
                </a:lnTo>
                <a:lnTo>
                  <a:pt x="0" y="17779"/>
                </a:lnTo>
                <a:lnTo>
                  <a:pt x="4325" y="17700"/>
                </a:lnTo>
                <a:lnTo>
                  <a:pt x="10794" y="17144"/>
                </a:lnTo>
                <a:lnTo>
                  <a:pt x="18216" y="15636"/>
                </a:lnTo>
                <a:lnTo>
                  <a:pt x="25400" y="12700"/>
                </a:lnTo>
                <a:lnTo>
                  <a:pt x="40639" y="12700"/>
                </a:lnTo>
                <a:lnTo>
                  <a:pt x="40639" y="0"/>
                </a:lnTo>
                <a:close/>
              </a:path>
            </a:pathLst>
          </a:custGeom>
          <a:solidFill>
            <a:srgbClr val="000000"/>
          </a:solidFill>
        </p:spPr>
        <p:txBody>
          <a:bodyPr wrap="square" lIns="0" tIns="0" rIns="0" bIns="0" rtlCol="0"/>
          <a:lstStyle/>
          <a:p>
            <a:endParaRPr sz="1632"/>
          </a:p>
        </p:txBody>
      </p:sp>
      <p:sp>
        <p:nvSpPr>
          <p:cNvPr id="220" name="object 220"/>
          <p:cNvSpPr/>
          <p:nvPr/>
        </p:nvSpPr>
        <p:spPr>
          <a:xfrm>
            <a:off x="4917107" y="3813071"/>
            <a:ext cx="31094" cy="0"/>
          </a:xfrm>
          <a:custGeom>
            <a:avLst/>
            <a:gdLst/>
            <a:ahLst/>
            <a:cxnLst/>
            <a:rect l="l" t="t" r="r" b="b"/>
            <a:pathLst>
              <a:path w="34289">
                <a:moveTo>
                  <a:pt x="0" y="0"/>
                </a:moveTo>
                <a:lnTo>
                  <a:pt x="34289" y="0"/>
                </a:lnTo>
              </a:path>
            </a:pathLst>
          </a:custGeom>
          <a:ln w="10160">
            <a:solidFill>
              <a:srgbClr val="000000"/>
            </a:solidFill>
          </a:ln>
        </p:spPr>
        <p:txBody>
          <a:bodyPr wrap="square" lIns="0" tIns="0" rIns="0" bIns="0" rtlCol="0"/>
          <a:lstStyle/>
          <a:p>
            <a:endParaRPr sz="1632"/>
          </a:p>
        </p:txBody>
      </p:sp>
      <p:sp>
        <p:nvSpPr>
          <p:cNvPr id="221" name="object 221"/>
          <p:cNvSpPr/>
          <p:nvPr/>
        </p:nvSpPr>
        <p:spPr>
          <a:xfrm>
            <a:off x="4921138" y="3596563"/>
            <a:ext cx="0" cy="211900"/>
          </a:xfrm>
          <a:custGeom>
            <a:avLst/>
            <a:gdLst/>
            <a:ahLst/>
            <a:cxnLst/>
            <a:rect l="l" t="t" r="r" b="b"/>
            <a:pathLst>
              <a:path h="233679">
                <a:moveTo>
                  <a:pt x="0" y="0"/>
                </a:moveTo>
                <a:lnTo>
                  <a:pt x="0" y="233679"/>
                </a:lnTo>
              </a:path>
            </a:pathLst>
          </a:custGeom>
          <a:ln w="8889">
            <a:solidFill>
              <a:srgbClr val="000000"/>
            </a:solidFill>
          </a:ln>
        </p:spPr>
        <p:txBody>
          <a:bodyPr wrap="square" lIns="0" tIns="0" rIns="0" bIns="0" rtlCol="0"/>
          <a:lstStyle/>
          <a:p>
            <a:endParaRPr sz="1632"/>
          </a:p>
        </p:txBody>
      </p:sp>
      <p:sp>
        <p:nvSpPr>
          <p:cNvPr id="222" name="object 222"/>
          <p:cNvSpPr/>
          <p:nvPr/>
        </p:nvSpPr>
        <p:spPr>
          <a:xfrm>
            <a:off x="4917107" y="3592532"/>
            <a:ext cx="31094" cy="0"/>
          </a:xfrm>
          <a:custGeom>
            <a:avLst/>
            <a:gdLst/>
            <a:ahLst/>
            <a:cxnLst/>
            <a:rect l="l" t="t" r="r" b="b"/>
            <a:pathLst>
              <a:path w="34289">
                <a:moveTo>
                  <a:pt x="0" y="0"/>
                </a:moveTo>
                <a:lnTo>
                  <a:pt x="34289" y="0"/>
                </a:lnTo>
              </a:path>
            </a:pathLst>
          </a:custGeom>
          <a:ln w="8889">
            <a:solidFill>
              <a:srgbClr val="000000"/>
            </a:solidFill>
          </a:ln>
        </p:spPr>
        <p:txBody>
          <a:bodyPr wrap="square" lIns="0" tIns="0" rIns="0" bIns="0" rtlCol="0"/>
          <a:lstStyle/>
          <a:p>
            <a:endParaRPr sz="1632"/>
          </a:p>
        </p:txBody>
      </p:sp>
      <p:sp>
        <p:nvSpPr>
          <p:cNvPr id="223" name="object 223"/>
          <p:cNvSpPr/>
          <p:nvPr/>
        </p:nvSpPr>
        <p:spPr>
          <a:xfrm>
            <a:off x="4962020" y="3603473"/>
            <a:ext cx="166987" cy="156623"/>
          </a:xfrm>
          <a:custGeom>
            <a:avLst/>
            <a:gdLst/>
            <a:ahLst/>
            <a:cxnLst/>
            <a:rect l="l" t="t" r="r" b="b"/>
            <a:pathLst>
              <a:path w="184150" h="172719">
                <a:moveTo>
                  <a:pt x="171450" y="107950"/>
                </a:moveTo>
                <a:lnTo>
                  <a:pt x="166370" y="107950"/>
                </a:lnTo>
                <a:lnTo>
                  <a:pt x="165100" y="109219"/>
                </a:lnTo>
                <a:lnTo>
                  <a:pt x="165100" y="110489"/>
                </a:lnTo>
                <a:lnTo>
                  <a:pt x="152757" y="134560"/>
                </a:lnTo>
                <a:lnTo>
                  <a:pt x="139700" y="151606"/>
                </a:lnTo>
                <a:lnTo>
                  <a:pt x="121880" y="161746"/>
                </a:lnTo>
                <a:lnTo>
                  <a:pt x="95250" y="165100"/>
                </a:lnTo>
                <a:lnTo>
                  <a:pt x="0" y="165100"/>
                </a:lnTo>
                <a:lnTo>
                  <a:pt x="0" y="172719"/>
                </a:lnTo>
                <a:lnTo>
                  <a:pt x="144780" y="172719"/>
                </a:lnTo>
                <a:lnTo>
                  <a:pt x="146050" y="168910"/>
                </a:lnTo>
                <a:lnTo>
                  <a:pt x="168910" y="114300"/>
                </a:lnTo>
                <a:lnTo>
                  <a:pt x="170180" y="113029"/>
                </a:lnTo>
                <a:lnTo>
                  <a:pt x="171450" y="110489"/>
                </a:lnTo>
                <a:lnTo>
                  <a:pt x="171450" y="107950"/>
                </a:lnTo>
                <a:close/>
              </a:path>
              <a:path w="184150" h="172719">
                <a:moveTo>
                  <a:pt x="87630" y="7619"/>
                </a:moveTo>
                <a:lnTo>
                  <a:pt x="64770" y="7619"/>
                </a:lnTo>
                <a:lnTo>
                  <a:pt x="64770" y="13969"/>
                </a:lnTo>
                <a:lnTo>
                  <a:pt x="63500" y="19050"/>
                </a:lnTo>
                <a:lnTo>
                  <a:pt x="29210" y="152400"/>
                </a:lnTo>
                <a:lnTo>
                  <a:pt x="6350" y="165100"/>
                </a:lnTo>
                <a:lnTo>
                  <a:pt x="53340" y="165100"/>
                </a:lnTo>
                <a:lnTo>
                  <a:pt x="49530" y="163829"/>
                </a:lnTo>
                <a:lnTo>
                  <a:pt x="49530" y="161289"/>
                </a:lnTo>
                <a:lnTo>
                  <a:pt x="50800" y="156210"/>
                </a:lnTo>
                <a:lnTo>
                  <a:pt x="68580" y="87629"/>
                </a:lnTo>
                <a:lnTo>
                  <a:pt x="125027" y="87629"/>
                </a:lnTo>
                <a:lnTo>
                  <a:pt x="127108" y="78739"/>
                </a:lnTo>
                <a:lnTo>
                  <a:pt x="69850" y="78739"/>
                </a:lnTo>
                <a:lnTo>
                  <a:pt x="85090" y="17779"/>
                </a:lnTo>
                <a:lnTo>
                  <a:pt x="87561" y="9128"/>
                </a:lnTo>
                <a:lnTo>
                  <a:pt x="87630" y="7619"/>
                </a:lnTo>
                <a:close/>
              </a:path>
              <a:path w="184150" h="172719">
                <a:moveTo>
                  <a:pt x="125027" y="87629"/>
                </a:moveTo>
                <a:lnTo>
                  <a:pt x="114300" y="87629"/>
                </a:lnTo>
                <a:lnTo>
                  <a:pt x="114300" y="104139"/>
                </a:lnTo>
                <a:lnTo>
                  <a:pt x="113030" y="110489"/>
                </a:lnTo>
                <a:lnTo>
                  <a:pt x="113030" y="113029"/>
                </a:lnTo>
                <a:lnTo>
                  <a:pt x="111760" y="113029"/>
                </a:lnTo>
                <a:lnTo>
                  <a:pt x="111760" y="115569"/>
                </a:lnTo>
                <a:lnTo>
                  <a:pt x="113030" y="116839"/>
                </a:lnTo>
                <a:lnTo>
                  <a:pt x="118110" y="116839"/>
                </a:lnTo>
                <a:lnTo>
                  <a:pt x="118110" y="115569"/>
                </a:lnTo>
                <a:lnTo>
                  <a:pt x="119380" y="111760"/>
                </a:lnTo>
                <a:lnTo>
                  <a:pt x="125027" y="87629"/>
                </a:lnTo>
                <a:close/>
              </a:path>
              <a:path w="184150" h="172719">
                <a:moveTo>
                  <a:pt x="133350" y="49529"/>
                </a:moveTo>
                <a:lnTo>
                  <a:pt x="128270" y="49529"/>
                </a:lnTo>
                <a:lnTo>
                  <a:pt x="128270" y="50800"/>
                </a:lnTo>
                <a:lnTo>
                  <a:pt x="127000" y="54610"/>
                </a:lnTo>
                <a:lnTo>
                  <a:pt x="122912" y="66417"/>
                </a:lnTo>
                <a:lnTo>
                  <a:pt x="117157" y="73818"/>
                </a:lnTo>
                <a:lnTo>
                  <a:pt x="108069" y="77648"/>
                </a:lnTo>
                <a:lnTo>
                  <a:pt x="93980" y="78739"/>
                </a:lnTo>
                <a:lnTo>
                  <a:pt x="127108" y="78739"/>
                </a:lnTo>
                <a:lnTo>
                  <a:pt x="133350" y="52069"/>
                </a:lnTo>
                <a:lnTo>
                  <a:pt x="133350" y="49529"/>
                </a:lnTo>
                <a:close/>
              </a:path>
              <a:path w="184150" h="172719">
                <a:moveTo>
                  <a:pt x="184150" y="0"/>
                </a:moveTo>
                <a:lnTo>
                  <a:pt x="41910" y="0"/>
                </a:lnTo>
                <a:lnTo>
                  <a:pt x="41910" y="7619"/>
                </a:lnTo>
                <a:lnTo>
                  <a:pt x="134620" y="7619"/>
                </a:lnTo>
                <a:lnTo>
                  <a:pt x="153967" y="9128"/>
                </a:lnTo>
                <a:lnTo>
                  <a:pt x="165576" y="13969"/>
                </a:lnTo>
                <a:lnTo>
                  <a:pt x="171231" y="22621"/>
                </a:lnTo>
                <a:lnTo>
                  <a:pt x="172720" y="35560"/>
                </a:lnTo>
                <a:lnTo>
                  <a:pt x="172720" y="57150"/>
                </a:lnTo>
                <a:lnTo>
                  <a:pt x="177800" y="57150"/>
                </a:lnTo>
                <a:lnTo>
                  <a:pt x="177800" y="55879"/>
                </a:lnTo>
                <a:lnTo>
                  <a:pt x="179070" y="50800"/>
                </a:lnTo>
                <a:lnTo>
                  <a:pt x="184150" y="7619"/>
                </a:lnTo>
                <a:lnTo>
                  <a:pt x="184150" y="0"/>
                </a:lnTo>
                <a:close/>
              </a:path>
            </a:pathLst>
          </a:custGeom>
          <a:solidFill>
            <a:srgbClr val="FF0000"/>
          </a:solidFill>
        </p:spPr>
        <p:txBody>
          <a:bodyPr wrap="square" lIns="0" tIns="0" rIns="0" bIns="0" rtlCol="0"/>
          <a:lstStyle/>
          <a:p>
            <a:endParaRPr sz="1632"/>
          </a:p>
        </p:txBody>
      </p:sp>
      <p:sp>
        <p:nvSpPr>
          <p:cNvPr id="224" name="object 224"/>
          <p:cNvSpPr/>
          <p:nvPr/>
        </p:nvSpPr>
        <p:spPr>
          <a:xfrm>
            <a:off x="5140523" y="3813071"/>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225" name="object 225"/>
          <p:cNvSpPr/>
          <p:nvPr/>
        </p:nvSpPr>
        <p:spPr>
          <a:xfrm>
            <a:off x="5168163" y="3596563"/>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226" name="object 226"/>
          <p:cNvSpPr/>
          <p:nvPr/>
        </p:nvSpPr>
        <p:spPr>
          <a:xfrm>
            <a:off x="5140523" y="3592532"/>
            <a:ext cx="32246" cy="0"/>
          </a:xfrm>
          <a:custGeom>
            <a:avLst/>
            <a:gdLst/>
            <a:ahLst/>
            <a:cxnLst/>
            <a:rect l="l" t="t" r="r" b="b"/>
            <a:pathLst>
              <a:path w="35560">
                <a:moveTo>
                  <a:pt x="0" y="0"/>
                </a:moveTo>
                <a:lnTo>
                  <a:pt x="35560" y="0"/>
                </a:lnTo>
              </a:path>
            </a:pathLst>
          </a:custGeom>
          <a:ln w="8889">
            <a:solidFill>
              <a:srgbClr val="000000"/>
            </a:solidFill>
          </a:ln>
        </p:spPr>
        <p:txBody>
          <a:bodyPr wrap="square" lIns="0" tIns="0" rIns="0" bIns="0" rtlCol="0"/>
          <a:lstStyle/>
          <a:p>
            <a:endParaRPr sz="1632"/>
          </a:p>
        </p:txBody>
      </p:sp>
      <p:sp>
        <p:nvSpPr>
          <p:cNvPr id="227" name="object 227"/>
          <p:cNvSpPr/>
          <p:nvPr/>
        </p:nvSpPr>
        <p:spPr>
          <a:xfrm>
            <a:off x="5206168" y="3693300"/>
            <a:ext cx="54127" cy="102496"/>
          </a:xfrm>
          <a:custGeom>
            <a:avLst/>
            <a:gdLst/>
            <a:ahLst/>
            <a:cxnLst/>
            <a:rect l="l" t="t" r="r" b="b"/>
            <a:pathLst>
              <a:path w="59689" h="113029">
                <a:moveTo>
                  <a:pt x="36829" y="41909"/>
                </a:moveTo>
                <a:lnTo>
                  <a:pt x="21589" y="41909"/>
                </a:lnTo>
                <a:lnTo>
                  <a:pt x="11429" y="83819"/>
                </a:lnTo>
                <a:lnTo>
                  <a:pt x="8889" y="93979"/>
                </a:lnTo>
                <a:lnTo>
                  <a:pt x="8889" y="106679"/>
                </a:lnTo>
                <a:lnTo>
                  <a:pt x="17779" y="113029"/>
                </a:lnTo>
                <a:lnTo>
                  <a:pt x="27939" y="113029"/>
                </a:lnTo>
                <a:lnTo>
                  <a:pt x="41473" y="109219"/>
                </a:lnTo>
                <a:lnTo>
                  <a:pt x="42949" y="107950"/>
                </a:lnTo>
                <a:lnTo>
                  <a:pt x="25400" y="107950"/>
                </a:lnTo>
                <a:lnTo>
                  <a:pt x="21589" y="106679"/>
                </a:lnTo>
                <a:lnTo>
                  <a:pt x="21589" y="97789"/>
                </a:lnTo>
                <a:lnTo>
                  <a:pt x="22859" y="93979"/>
                </a:lnTo>
                <a:lnTo>
                  <a:pt x="22859" y="92709"/>
                </a:lnTo>
                <a:lnTo>
                  <a:pt x="36829" y="41909"/>
                </a:lnTo>
                <a:close/>
              </a:path>
              <a:path w="59689" h="113029">
                <a:moveTo>
                  <a:pt x="59689" y="83819"/>
                </a:moveTo>
                <a:lnTo>
                  <a:pt x="54609" y="83819"/>
                </a:lnTo>
                <a:lnTo>
                  <a:pt x="53339" y="85089"/>
                </a:lnTo>
                <a:lnTo>
                  <a:pt x="52069" y="87629"/>
                </a:lnTo>
                <a:lnTo>
                  <a:pt x="47585" y="95091"/>
                </a:lnTo>
                <a:lnTo>
                  <a:pt x="41910" y="101600"/>
                </a:lnTo>
                <a:lnTo>
                  <a:pt x="35282" y="106203"/>
                </a:lnTo>
                <a:lnTo>
                  <a:pt x="27939" y="107950"/>
                </a:lnTo>
                <a:lnTo>
                  <a:pt x="42949" y="107950"/>
                </a:lnTo>
                <a:lnTo>
                  <a:pt x="51435" y="100647"/>
                </a:lnTo>
                <a:lnTo>
                  <a:pt x="57586" y="91598"/>
                </a:lnTo>
                <a:lnTo>
                  <a:pt x="59689" y="86359"/>
                </a:lnTo>
                <a:lnTo>
                  <a:pt x="59689" y="83819"/>
                </a:lnTo>
                <a:close/>
              </a:path>
              <a:path w="59689" h="113029">
                <a:moveTo>
                  <a:pt x="59689" y="35559"/>
                </a:moveTo>
                <a:lnTo>
                  <a:pt x="0" y="35559"/>
                </a:lnTo>
                <a:lnTo>
                  <a:pt x="0" y="41909"/>
                </a:lnTo>
                <a:lnTo>
                  <a:pt x="59689" y="41909"/>
                </a:lnTo>
                <a:lnTo>
                  <a:pt x="59689" y="35559"/>
                </a:lnTo>
                <a:close/>
              </a:path>
              <a:path w="59689" h="113029">
                <a:moveTo>
                  <a:pt x="43179" y="0"/>
                </a:moveTo>
                <a:lnTo>
                  <a:pt x="34289" y="0"/>
                </a:lnTo>
                <a:lnTo>
                  <a:pt x="31750" y="3809"/>
                </a:lnTo>
                <a:lnTo>
                  <a:pt x="30479" y="8889"/>
                </a:lnTo>
                <a:lnTo>
                  <a:pt x="30003" y="10199"/>
                </a:lnTo>
                <a:lnTo>
                  <a:pt x="29527" y="11747"/>
                </a:lnTo>
                <a:lnTo>
                  <a:pt x="22859" y="35559"/>
                </a:lnTo>
                <a:lnTo>
                  <a:pt x="38100" y="35559"/>
                </a:lnTo>
                <a:lnTo>
                  <a:pt x="44450" y="8889"/>
                </a:lnTo>
                <a:lnTo>
                  <a:pt x="44450" y="2539"/>
                </a:lnTo>
                <a:lnTo>
                  <a:pt x="43179" y="0"/>
                </a:lnTo>
                <a:close/>
              </a:path>
            </a:pathLst>
          </a:custGeom>
          <a:solidFill>
            <a:srgbClr val="000000"/>
          </a:solidFill>
        </p:spPr>
        <p:txBody>
          <a:bodyPr wrap="square" lIns="0" tIns="0" rIns="0" bIns="0" rtlCol="0"/>
          <a:lstStyle/>
          <a:p>
            <a:endParaRPr sz="1632"/>
          </a:p>
        </p:txBody>
      </p:sp>
      <p:sp>
        <p:nvSpPr>
          <p:cNvPr id="228" name="object 228"/>
          <p:cNvSpPr/>
          <p:nvPr/>
        </p:nvSpPr>
        <p:spPr>
          <a:xfrm>
            <a:off x="5307511" y="3813071"/>
            <a:ext cx="31094" cy="0"/>
          </a:xfrm>
          <a:custGeom>
            <a:avLst/>
            <a:gdLst/>
            <a:ahLst/>
            <a:cxnLst/>
            <a:rect l="l" t="t" r="r" b="b"/>
            <a:pathLst>
              <a:path w="34289">
                <a:moveTo>
                  <a:pt x="0" y="0"/>
                </a:moveTo>
                <a:lnTo>
                  <a:pt x="34290" y="0"/>
                </a:lnTo>
              </a:path>
            </a:pathLst>
          </a:custGeom>
          <a:ln w="10160">
            <a:solidFill>
              <a:srgbClr val="000000"/>
            </a:solidFill>
          </a:ln>
        </p:spPr>
        <p:txBody>
          <a:bodyPr wrap="square" lIns="0" tIns="0" rIns="0" bIns="0" rtlCol="0"/>
          <a:lstStyle/>
          <a:p>
            <a:endParaRPr sz="1632"/>
          </a:p>
        </p:txBody>
      </p:sp>
      <p:sp>
        <p:nvSpPr>
          <p:cNvPr id="229" name="object 229"/>
          <p:cNvSpPr/>
          <p:nvPr/>
        </p:nvSpPr>
        <p:spPr>
          <a:xfrm>
            <a:off x="5312117" y="3596563"/>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230" name="object 230"/>
          <p:cNvSpPr/>
          <p:nvPr/>
        </p:nvSpPr>
        <p:spPr>
          <a:xfrm>
            <a:off x="5307511" y="3592532"/>
            <a:ext cx="31094" cy="0"/>
          </a:xfrm>
          <a:custGeom>
            <a:avLst/>
            <a:gdLst/>
            <a:ahLst/>
            <a:cxnLst/>
            <a:rect l="l" t="t" r="r" b="b"/>
            <a:pathLst>
              <a:path w="34289">
                <a:moveTo>
                  <a:pt x="0" y="0"/>
                </a:moveTo>
                <a:lnTo>
                  <a:pt x="34290" y="0"/>
                </a:lnTo>
              </a:path>
            </a:pathLst>
          </a:custGeom>
          <a:ln w="8889">
            <a:solidFill>
              <a:srgbClr val="000000"/>
            </a:solidFill>
          </a:ln>
        </p:spPr>
        <p:txBody>
          <a:bodyPr wrap="square" lIns="0" tIns="0" rIns="0" bIns="0" rtlCol="0"/>
          <a:lstStyle/>
          <a:p>
            <a:endParaRPr sz="1632"/>
          </a:p>
        </p:txBody>
      </p:sp>
      <p:sp>
        <p:nvSpPr>
          <p:cNvPr id="231" name="object 231"/>
          <p:cNvSpPr/>
          <p:nvPr/>
        </p:nvSpPr>
        <p:spPr>
          <a:xfrm>
            <a:off x="5355881" y="3598866"/>
            <a:ext cx="135893" cy="166987"/>
          </a:xfrm>
          <a:custGeom>
            <a:avLst/>
            <a:gdLst/>
            <a:ahLst/>
            <a:cxnLst/>
            <a:rect l="l" t="t" r="r" b="b"/>
            <a:pathLst>
              <a:path w="149860" h="184150">
                <a:moveTo>
                  <a:pt x="20319" y="120650"/>
                </a:moveTo>
                <a:lnTo>
                  <a:pt x="15239" y="120650"/>
                </a:lnTo>
                <a:lnTo>
                  <a:pt x="13969" y="121920"/>
                </a:lnTo>
                <a:lnTo>
                  <a:pt x="11787" y="131603"/>
                </a:lnTo>
                <a:lnTo>
                  <a:pt x="2075" y="172402"/>
                </a:lnTo>
                <a:lnTo>
                  <a:pt x="0" y="181610"/>
                </a:lnTo>
                <a:lnTo>
                  <a:pt x="0" y="182880"/>
                </a:lnTo>
                <a:lnTo>
                  <a:pt x="1269" y="184150"/>
                </a:lnTo>
                <a:lnTo>
                  <a:pt x="3809" y="184150"/>
                </a:lnTo>
                <a:lnTo>
                  <a:pt x="6350" y="180340"/>
                </a:lnTo>
                <a:lnTo>
                  <a:pt x="19050" y="166370"/>
                </a:lnTo>
                <a:lnTo>
                  <a:pt x="30084" y="166370"/>
                </a:lnTo>
                <a:lnTo>
                  <a:pt x="22403" y="158849"/>
                </a:lnTo>
                <a:lnTo>
                  <a:pt x="17779" y="139700"/>
                </a:lnTo>
                <a:lnTo>
                  <a:pt x="17779" y="133350"/>
                </a:lnTo>
                <a:lnTo>
                  <a:pt x="19050" y="127000"/>
                </a:lnTo>
                <a:lnTo>
                  <a:pt x="19050" y="125730"/>
                </a:lnTo>
                <a:lnTo>
                  <a:pt x="20319" y="124460"/>
                </a:lnTo>
                <a:lnTo>
                  <a:pt x="20319" y="120650"/>
                </a:lnTo>
                <a:close/>
              </a:path>
              <a:path w="149860" h="184150">
                <a:moveTo>
                  <a:pt x="30084" y="166370"/>
                </a:moveTo>
                <a:lnTo>
                  <a:pt x="19050" y="166370"/>
                </a:lnTo>
                <a:lnTo>
                  <a:pt x="28654" y="175041"/>
                </a:lnTo>
                <a:lnTo>
                  <a:pt x="39687" y="180498"/>
                </a:lnTo>
                <a:lnTo>
                  <a:pt x="51196" y="183336"/>
                </a:lnTo>
                <a:lnTo>
                  <a:pt x="62229" y="184150"/>
                </a:lnTo>
                <a:lnTo>
                  <a:pt x="86816" y="178494"/>
                </a:lnTo>
                <a:lnTo>
                  <a:pt x="89554" y="176530"/>
                </a:lnTo>
                <a:lnTo>
                  <a:pt x="62229" y="176530"/>
                </a:lnTo>
                <a:lnTo>
                  <a:pt x="48319" y="175240"/>
                </a:lnTo>
                <a:lnTo>
                  <a:pt x="33813" y="170021"/>
                </a:lnTo>
                <a:lnTo>
                  <a:pt x="30084" y="166370"/>
                </a:lnTo>
                <a:close/>
              </a:path>
              <a:path w="149860" h="184150">
                <a:moveTo>
                  <a:pt x="93979" y="0"/>
                </a:moveTo>
                <a:lnTo>
                  <a:pt x="70862" y="5040"/>
                </a:lnTo>
                <a:lnTo>
                  <a:pt x="50958" y="18415"/>
                </a:lnTo>
                <a:lnTo>
                  <a:pt x="37008" y="37504"/>
                </a:lnTo>
                <a:lnTo>
                  <a:pt x="31750" y="59690"/>
                </a:lnTo>
                <a:lnTo>
                  <a:pt x="33932" y="73282"/>
                </a:lnTo>
                <a:lnTo>
                  <a:pt x="85089" y="102870"/>
                </a:lnTo>
                <a:lnTo>
                  <a:pt x="92610" y="104715"/>
                </a:lnTo>
                <a:lnTo>
                  <a:pt x="100488" y="109061"/>
                </a:lnTo>
                <a:lnTo>
                  <a:pt x="106699" y="116978"/>
                </a:lnTo>
                <a:lnTo>
                  <a:pt x="109219" y="129540"/>
                </a:lnTo>
                <a:lnTo>
                  <a:pt x="105449" y="146526"/>
                </a:lnTo>
                <a:lnTo>
                  <a:pt x="95249" y="161607"/>
                </a:lnTo>
                <a:lnTo>
                  <a:pt x="80287" y="172402"/>
                </a:lnTo>
                <a:lnTo>
                  <a:pt x="62229" y="176530"/>
                </a:lnTo>
                <a:lnTo>
                  <a:pt x="89554" y="176530"/>
                </a:lnTo>
                <a:lnTo>
                  <a:pt x="107473" y="163671"/>
                </a:lnTo>
                <a:lnTo>
                  <a:pt x="121701" y="142894"/>
                </a:lnTo>
                <a:lnTo>
                  <a:pt x="127000" y="119380"/>
                </a:lnTo>
                <a:lnTo>
                  <a:pt x="125551" y="107652"/>
                </a:lnTo>
                <a:lnTo>
                  <a:pt x="95904" y="79970"/>
                </a:lnTo>
                <a:lnTo>
                  <a:pt x="76200" y="74930"/>
                </a:lnTo>
                <a:lnTo>
                  <a:pt x="67309" y="72390"/>
                </a:lnTo>
                <a:lnTo>
                  <a:pt x="64769" y="72390"/>
                </a:lnTo>
                <a:lnTo>
                  <a:pt x="59709" y="69512"/>
                </a:lnTo>
                <a:lnTo>
                  <a:pt x="54768" y="64611"/>
                </a:lnTo>
                <a:lnTo>
                  <a:pt x="51018" y="57566"/>
                </a:lnTo>
                <a:lnTo>
                  <a:pt x="49529" y="48260"/>
                </a:lnTo>
                <a:lnTo>
                  <a:pt x="53082" y="33139"/>
                </a:lnTo>
                <a:lnTo>
                  <a:pt x="62706" y="19685"/>
                </a:lnTo>
                <a:lnTo>
                  <a:pt x="76854" y="10040"/>
                </a:lnTo>
                <a:lnTo>
                  <a:pt x="93979" y="6350"/>
                </a:lnTo>
                <a:lnTo>
                  <a:pt x="118864" y="6350"/>
                </a:lnTo>
                <a:lnTo>
                  <a:pt x="116204" y="4603"/>
                </a:lnTo>
                <a:lnTo>
                  <a:pt x="105806" y="1170"/>
                </a:lnTo>
                <a:lnTo>
                  <a:pt x="93979" y="0"/>
                </a:lnTo>
                <a:close/>
              </a:path>
              <a:path w="149860" h="184150">
                <a:moveTo>
                  <a:pt x="118864" y="6350"/>
                </a:moveTo>
                <a:lnTo>
                  <a:pt x="93979" y="6350"/>
                </a:lnTo>
                <a:lnTo>
                  <a:pt x="108842" y="8572"/>
                </a:lnTo>
                <a:lnTo>
                  <a:pt x="120491" y="15557"/>
                </a:lnTo>
                <a:lnTo>
                  <a:pt x="128091" y="27781"/>
                </a:lnTo>
                <a:lnTo>
                  <a:pt x="130809" y="45720"/>
                </a:lnTo>
                <a:lnTo>
                  <a:pt x="130809" y="54610"/>
                </a:lnTo>
                <a:lnTo>
                  <a:pt x="129539" y="58420"/>
                </a:lnTo>
                <a:lnTo>
                  <a:pt x="129539" y="62230"/>
                </a:lnTo>
                <a:lnTo>
                  <a:pt x="135889" y="62230"/>
                </a:lnTo>
                <a:lnTo>
                  <a:pt x="135889" y="58420"/>
                </a:lnTo>
                <a:lnTo>
                  <a:pt x="146049" y="17780"/>
                </a:lnTo>
                <a:lnTo>
                  <a:pt x="130809" y="17780"/>
                </a:lnTo>
                <a:lnTo>
                  <a:pt x="124698" y="10179"/>
                </a:lnTo>
                <a:lnTo>
                  <a:pt x="118864" y="6350"/>
                </a:lnTo>
                <a:close/>
              </a:path>
              <a:path w="149860" h="184150">
                <a:moveTo>
                  <a:pt x="149859" y="0"/>
                </a:moveTo>
                <a:lnTo>
                  <a:pt x="146050" y="0"/>
                </a:lnTo>
                <a:lnTo>
                  <a:pt x="142239" y="2540"/>
                </a:lnTo>
                <a:lnTo>
                  <a:pt x="130809" y="17780"/>
                </a:lnTo>
                <a:lnTo>
                  <a:pt x="146049" y="17780"/>
                </a:lnTo>
                <a:lnTo>
                  <a:pt x="149859" y="2540"/>
                </a:lnTo>
                <a:lnTo>
                  <a:pt x="149859" y="0"/>
                </a:lnTo>
                <a:close/>
              </a:path>
            </a:pathLst>
          </a:custGeom>
          <a:solidFill>
            <a:srgbClr val="0000FF"/>
          </a:solidFill>
        </p:spPr>
        <p:txBody>
          <a:bodyPr wrap="square" lIns="0" tIns="0" rIns="0" bIns="0" rtlCol="0"/>
          <a:lstStyle/>
          <a:p>
            <a:endParaRPr sz="1632"/>
          </a:p>
        </p:txBody>
      </p:sp>
      <p:sp>
        <p:nvSpPr>
          <p:cNvPr id="232" name="object 232"/>
          <p:cNvSpPr/>
          <p:nvPr/>
        </p:nvSpPr>
        <p:spPr>
          <a:xfrm>
            <a:off x="5502138" y="3813071"/>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233" name="object 233"/>
          <p:cNvSpPr/>
          <p:nvPr/>
        </p:nvSpPr>
        <p:spPr>
          <a:xfrm>
            <a:off x="5529778" y="3596563"/>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234" name="object 234"/>
          <p:cNvSpPr/>
          <p:nvPr/>
        </p:nvSpPr>
        <p:spPr>
          <a:xfrm>
            <a:off x="5502138" y="3592532"/>
            <a:ext cx="32246" cy="0"/>
          </a:xfrm>
          <a:custGeom>
            <a:avLst/>
            <a:gdLst/>
            <a:ahLst/>
            <a:cxnLst/>
            <a:rect l="l" t="t" r="r" b="b"/>
            <a:pathLst>
              <a:path w="35560">
                <a:moveTo>
                  <a:pt x="0" y="0"/>
                </a:moveTo>
                <a:lnTo>
                  <a:pt x="35560" y="0"/>
                </a:lnTo>
              </a:path>
            </a:pathLst>
          </a:custGeom>
          <a:ln w="8889">
            <a:solidFill>
              <a:srgbClr val="000000"/>
            </a:solidFill>
          </a:ln>
        </p:spPr>
        <p:txBody>
          <a:bodyPr wrap="square" lIns="0" tIns="0" rIns="0" bIns="0" rtlCol="0"/>
          <a:lstStyle/>
          <a:p>
            <a:endParaRPr sz="1632"/>
          </a:p>
        </p:txBody>
      </p:sp>
      <p:sp>
        <p:nvSpPr>
          <p:cNvPr id="235" name="object 235"/>
          <p:cNvSpPr/>
          <p:nvPr/>
        </p:nvSpPr>
        <p:spPr>
          <a:xfrm>
            <a:off x="5567782" y="3693300"/>
            <a:ext cx="54127" cy="102496"/>
          </a:xfrm>
          <a:custGeom>
            <a:avLst/>
            <a:gdLst/>
            <a:ahLst/>
            <a:cxnLst/>
            <a:rect l="l" t="t" r="r" b="b"/>
            <a:pathLst>
              <a:path w="59689" h="113029">
                <a:moveTo>
                  <a:pt x="36829" y="41909"/>
                </a:moveTo>
                <a:lnTo>
                  <a:pt x="21589" y="41909"/>
                </a:lnTo>
                <a:lnTo>
                  <a:pt x="11429" y="83819"/>
                </a:lnTo>
                <a:lnTo>
                  <a:pt x="8889" y="93979"/>
                </a:lnTo>
                <a:lnTo>
                  <a:pt x="8889" y="106679"/>
                </a:lnTo>
                <a:lnTo>
                  <a:pt x="17779" y="113029"/>
                </a:lnTo>
                <a:lnTo>
                  <a:pt x="27939" y="113029"/>
                </a:lnTo>
                <a:lnTo>
                  <a:pt x="41473" y="109219"/>
                </a:lnTo>
                <a:lnTo>
                  <a:pt x="42949" y="107950"/>
                </a:lnTo>
                <a:lnTo>
                  <a:pt x="25400" y="107950"/>
                </a:lnTo>
                <a:lnTo>
                  <a:pt x="21589" y="106679"/>
                </a:lnTo>
                <a:lnTo>
                  <a:pt x="21589" y="97789"/>
                </a:lnTo>
                <a:lnTo>
                  <a:pt x="22860" y="93979"/>
                </a:lnTo>
                <a:lnTo>
                  <a:pt x="22860" y="92709"/>
                </a:lnTo>
                <a:lnTo>
                  <a:pt x="36829" y="41909"/>
                </a:lnTo>
                <a:close/>
              </a:path>
              <a:path w="59689" h="113029">
                <a:moveTo>
                  <a:pt x="59689" y="83819"/>
                </a:moveTo>
                <a:lnTo>
                  <a:pt x="54610" y="83819"/>
                </a:lnTo>
                <a:lnTo>
                  <a:pt x="53339" y="85089"/>
                </a:lnTo>
                <a:lnTo>
                  <a:pt x="52070" y="87629"/>
                </a:lnTo>
                <a:lnTo>
                  <a:pt x="47585" y="95091"/>
                </a:lnTo>
                <a:lnTo>
                  <a:pt x="41909" y="101600"/>
                </a:lnTo>
                <a:lnTo>
                  <a:pt x="35282" y="106203"/>
                </a:lnTo>
                <a:lnTo>
                  <a:pt x="27939" y="107950"/>
                </a:lnTo>
                <a:lnTo>
                  <a:pt x="42949" y="107950"/>
                </a:lnTo>
                <a:lnTo>
                  <a:pt x="51435" y="100647"/>
                </a:lnTo>
                <a:lnTo>
                  <a:pt x="57586" y="91598"/>
                </a:lnTo>
                <a:lnTo>
                  <a:pt x="59689" y="86359"/>
                </a:lnTo>
                <a:lnTo>
                  <a:pt x="59689" y="83819"/>
                </a:lnTo>
                <a:close/>
              </a:path>
              <a:path w="59689" h="113029">
                <a:moveTo>
                  <a:pt x="59689" y="35559"/>
                </a:moveTo>
                <a:lnTo>
                  <a:pt x="0" y="35559"/>
                </a:lnTo>
                <a:lnTo>
                  <a:pt x="0" y="41909"/>
                </a:lnTo>
                <a:lnTo>
                  <a:pt x="59689" y="41909"/>
                </a:lnTo>
                <a:lnTo>
                  <a:pt x="59689" y="35559"/>
                </a:lnTo>
                <a:close/>
              </a:path>
              <a:path w="59689" h="113029">
                <a:moveTo>
                  <a:pt x="43179" y="0"/>
                </a:moveTo>
                <a:lnTo>
                  <a:pt x="34289" y="0"/>
                </a:lnTo>
                <a:lnTo>
                  <a:pt x="31750" y="3809"/>
                </a:lnTo>
                <a:lnTo>
                  <a:pt x="30479" y="8889"/>
                </a:lnTo>
                <a:lnTo>
                  <a:pt x="30003" y="10199"/>
                </a:lnTo>
                <a:lnTo>
                  <a:pt x="29527" y="11747"/>
                </a:lnTo>
                <a:lnTo>
                  <a:pt x="22860" y="35559"/>
                </a:lnTo>
                <a:lnTo>
                  <a:pt x="38100" y="35559"/>
                </a:lnTo>
                <a:lnTo>
                  <a:pt x="44450" y="8889"/>
                </a:lnTo>
                <a:lnTo>
                  <a:pt x="45720" y="7619"/>
                </a:lnTo>
                <a:lnTo>
                  <a:pt x="45720" y="2539"/>
                </a:lnTo>
                <a:lnTo>
                  <a:pt x="43179" y="0"/>
                </a:lnTo>
                <a:close/>
              </a:path>
            </a:pathLst>
          </a:custGeom>
          <a:solidFill>
            <a:srgbClr val="000000"/>
          </a:solidFill>
        </p:spPr>
        <p:txBody>
          <a:bodyPr wrap="square" lIns="0" tIns="0" rIns="0" bIns="0" rtlCol="0"/>
          <a:lstStyle/>
          <a:p>
            <a:endParaRPr sz="1632"/>
          </a:p>
        </p:txBody>
      </p:sp>
      <p:sp>
        <p:nvSpPr>
          <p:cNvPr id="236" name="object 236"/>
          <p:cNvSpPr/>
          <p:nvPr/>
        </p:nvSpPr>
        <p:spPr>
          <a:xfrm>
            <a:off x="5655306" y="3588502"/>
            <a:ext cx="54127" cy="229175"/>
          </a:xfrm>
          <a:custGeom>
            <a:avLst/>
            <a:gdLst/>
            <a:ahLst/>
            <a:cxnLst/>
            <a:rect l="l" t="t" r="r" b="b"/>
            <a:pathLst>
              <a:path w="59689" h="252729">
                <a:moveTo>
                  <a:pt x="2539" y="0"/>
                </a:moveTo>
                <a:lnTo>
                  <a:pt x="0" y="0"/>
                </a:lnTo>
                <a:lnTo>
                  <a:pt x="0" y="2539"/>
                </a:lnTo>
                <a:lnTo>
                  <a:pt x="5079" y="7620"/>
                </a:lnTo>
                <a:lnTo>
                  <a:pt x="21947" y="29467"/>
                </a:lnTo>
                <a:lnTo>
                  <a:pt x="34289" y="56673"/>
                </a:lnTo>
                <a:lnTo>
                  <a:pt x="41870" y="88880"/>
                </a:lnTo>
                <a:lnTo>
                  <a:pt x="44450" y="125729"/>
                </a:lnTo>
                <a:lnTo>
                  <a:pt x="42564" y="158869"/>
                </a:lnTo>
                <a:lnTo>
                  <a:pt x="36036" y="190817"/>
                </a:lnTo>
                <a:lnTo>
                  <a:pt x="23554" y="220384"/>
                </a:lnTo>
                <a:lnTo>
                  <a:pt x="3809" y="246379"/>
                </a:lnTo>
                <a:lnTo>
                  <a:pt x="0" y="248920"/>
                </a:lnTo>
                <a:lnTo>
                  <a:pt x="0" y="252729"/>
                </a:lnTo>
                <a:lnTo>
                  <a:pt x="2539" y="252729"/>
                </a:lnTo>
                <a:lnTo>
                  <a:pt x="7818" y="249475"/>
                </a:lnTo>
                <a:lnTo>
                  <a:pt x="43179" y="204470"/>
                </a:lnTo>
                <a:lnTo>
                  <a:pt x="56197" y="162242"/>
                </a:lnTo>
                <a:lnTo>
                  <a:pt x="59689" y="125729"/>
                </a:lnTo>
                <a:lnTo>
                  <a:pt x="59054" y="109497"/>
                </a:lnTo>
                <a:lnTo>
                  <a:pt x="51117" y="68937"/>
                </a:lnTo>
                <a:lnTo>
                  <a:pt x="29686" y="26789"/>
                </a:lnTo>
                <a:lnTo>
                  <a:pt x="7620" y="3055"/>
                </a:lnTo>
                <a:lnTo>
                  <a:pt x="2539" y="0"/>
                </a:lnTo>
                <a:close/>
              </a:path>
            </a:pathLst>
          </a:custGeom>
          <a:solidFill>
            <a:srgbClr val="000000"/>
          </a:solidFill>
        </p:spPr>
        <p:txBody>
          <a:bodyPr wrap="square" lIns="0" tIns="0" rIns="0" bIns="0" rtlCol="0"/>
          <a:lstStyle/>
          <a:p>
            <a:endParaRPr sz="1632"/>
          </a:p>
        </p:txBody>
      </p:sp>
      <p:sp>
        <p:nvSpPr>
          <p:cNvPr id="237" name="object 237"/>
          <p:cNvSpPr/>
          <p:nvPr/>
        </p:nvSpPr>
        <p:spPr>
          <a:xfrm>
            <a:off x="6324408" y="3690997"/>
            <a:ext cx="24184" cy="24184"/>
          </a:xfrm>
          <a:custGeom>
            <a:avLst/>
            <a:gdLst/>
            <a:ahLst/>
            <a:cxnLst/>
            <a:rect l="l" t="t" r="r" b="b"/>
            <a:pathLst>
              <a:path w="26670" h="26669">
                <a:moveTo>
                  <a:pt x="21589" y="0"/>
                </a:moveTo>
                <a:lnTo>
                  <a:pt x="6350" y="0"/>
                </a:lnTo>
                <a:lnTo>
                  <a:pt x="0" y="6350"/>
                </a:lnTo>
                <a:lnTo>
                  <a:pt x="0" y="21590"/>
                </a:lnTo>
                <a:lnTo>
                  <a:pt x="6350" y="26670"/>
                </a:lnTo>
                <a:lnTo>
                  <a:pt x="21589" y="26670"/>
                </a:lnTo>
                <a:lnTo>
                  <a:pt x="26669" y="21590"/>
                </a:lnTo>
                <a:lnTo>
                  <a:pt x="26669" y="6350"/>
                </a:lnTo>
                <a:lnTo>
                  <a:pt x="21589" y="0"/>
                </a:lnTo>
                <a:close/>
              </a:path>
            </a:pathLst>
          </a:custGeom>
          <a:solidFill>
            <a:srgbClr val="000000"/>
          </a:solidFill>
        </p:spPr>
        <p:txBody>
          <a:bodyPr wrap="square" lIns="0" tIns="0" rIns="0" bIns="0" rtlCol="0"/>
          <a:lstStyle/>
          <a:p>
            <a:endParaRPr sz="1632"/>
          </a:p>
        </p:txBody>
      </p:sp>
      <p:sp>
        <p:nvSpPr>
          <p:cNvPr id="238" name="object 238"/>
          <p:cNvSpPr/>
          <p:nvPr/>
        </p:nvSpPr>
        <p:spPr>
          <a:xfrm>
            <a:off x="6378534" y="3595411"/>
            <a:ext cx="169291" cy="165836"/>
          </a:xfrm>
          <a:custGeom>
            <a:avLst/>
            <a:gdLst/>
            <a:ahLst/>
            <a:cxnLst/>
            <a:rect l="l" t="t" r="r" b="b"/>
            <a:pathLst>
              <a:path w="186690" h="182880">
                <a:moveTo>
                  <a:pt x="97790" y="0"/>
                </a:moveTo>
                <a:lnTo>
                  <a:pt x="88900" y="0"/>
                </a:lnTo>
                <a:lnTo>
                  <a:pt x="88900" y="1269"/>
                </a:lnTo>
                <a:lnTo>
                  <a:pt x="87629" y="5079"/>
                </a:lnTo>
                <a:lnTo>
                  <a:pt x="1270" y="177800"/>
                </a:lnTo>
                <a:lnTo>
                  <a:pt x="0" y="179069"/>
                </a:lnTo>
                <a:lnTo>
                  <a:pt x="0" y="182879"/>
                </a:lnTo>
                <a:lnTo>
                  <a:pt x="186690" y="182879"/>
                </a:lnTo>
                <a:lnTo>
                  <a:pt x="186690" y="177800"/>
                </a:lnTo>
                <a:lnTo>
                  <a:pt x="179070" y="162559"/>
                </a:lnTo>
                <a:lnTo>
                  <a:pt x="17779" y="162559"/>
                </a:lnTo>
                <a:lnTo>
                  <a:pt x="85090" y="25400"/>
                </a:lnTo>
                <a:lnTo>
                  <a:pt x="110490" y="25400"/>
                </a:lnTo>
                <a:lnTo>
                  <a:pt x="100329" y="5079"/>
                </a:lnTo>
                <a:lnTo>
                  <a:pt x="99060" y="1269"/>
                </a:lnTo>
                <a:lnTo>
                  <a:pt x="97790" y="0"/>
                </a:lnTo>
                <a:close/>
              </a:path>
              <a:path w="186690" h="182880">
                <a:moveTo>
                  <a:pt x="110490" y="25400"/>
                </a:moveTo>
                <a:lnTo>
                  <a:pt x="85090" y="25400"/>
                </a:lnTo>
                <a:lnTo>
                  <a:pt x="153670" y="162559"/>
                </a:lnTo>
                <a:lnTo>
                  <a:pt x="179070" y="162559"/>
                </a:lnTo>
                <a:lnTo>
                  <a:pt x="110490" y="25400"/>
                </a:lnTo>
                <a:close/>
              </a:path>
            </a:pathLst>
          </a:custGeom>
          <a:solidFill>
            <a:srgbClr val="000000"/>
          </a:solidFill>
        </p:spPr>
        <p:txBody>
          <a:bodyPr wrap="square" lIns="0" tIns="0" rIns="0" bIns="0" rtlCol="0"/>
          <a:lstStyle/>
          <a:p>
            <a:endParaRPr sz="1632"/>
          </a:p>
        </p:txBody>
      </p:sp>
      <p:sp>
        <p:nvSpPr>
          <p:cNvPr id="239" name="object 239"/>
          <p:cNvSpPr/>
          <p:nvPr/>
        </p:nvSpPr>
        <p:spPr>
          <a:xfrm>
            <a:off x="6563948" y="3616140"/>
            <a:ext cx="71402" cy="146258"/>
          </a:xfrm>
          <a:custGeom>
            <a:avLst/>
            <a:gdLst/>
            <a:ahLst/>
            <a:cxnLst/>
            <a:rect l="l" t="t" r="r" b="b"/>
            <a:pathLst>
              <a:path w="78740" h="161289">
                <a:moveTo>
                  <a:pt x="46990" y="57150"/>
                </a:moveTo>
                <a:lnTo>
                  <a:pt x="29209" y="57150"/>
                </a:lnTo>
                <a:lnTo>
                  <a:pt x="18732" y="99675"/>
                </a:lnTo>
                <a:lnTo>
                  <a:pt x="12982" y="123190"/>
                </a:lnTo>
                <a:lnTo>
                  <a:pt x="10636" y="133766"/>
                </a:lnTo>
                <a:lnTo>
                  <a:pt x="10159" y="138430"/>
                </a:lnTo>
                <a:lnTo>
                  <a:pt x="11965" y="147895"/>
                </a:lnTo>
                <a:lnTo>
                  <a:pt x="16986" y="155098"/>
                </a:lnTo>
                <a:lnTo>
                  <a:pt x="24626" y="159682"/>
                </a:lnTo>
                <a:lnTo>
                  <a:pt x="34290" y="161290"/>
                </a:lnTo>
                <a:lnTo>
                  <a:pt x="49128" y="156210"/>
                </a:lnTo>
                <a:lnTo>
                  <a:pt x="29209" y="156210"/>
                </a:lnTo>
                <a:lnTo>
                  <a:pt x="26670" y="153670"/>
                </a:lnTo>
                <a:lnTo>
                  <a:pt x="26670" y="137160"/>
                </a:lnTo>
                <a:lnTo>
                  <a:pt x="27940" y="132080"/>
                </a:lnTo>
                <a:lnTo>
                  <a:pt x="46990" y="57150"/>
                </a:lnTo>
                <a:close/>
              </a:path>
              <a:path w="78740" h="161289">
                <a:moveTo>
                  <a:pt x="73659" y="120650"/>
                </a:moveTo>
                <a:lnTo>
                  <a:pt x="68579" y="120650"/>
                </a:lnTo>
                <a:lnTo>
                  <a:pt x="67309" y="123190"/>
                </a:lnTo>
                <a:lnTo>
                  <a:pt x="58578" y="139600"/>
                </a:lnTo>
                <a:lnTo>
                  <a:pt x="49847" y="149701"/>
                </a:lnTo>
                <a:lnTo>
                  <a:pt x="41592" y="154801"/>
                </a:lnTo>
                <a:lnTo>
                  <a:pt x="34290" y="156210"/>
                </a:lnTo>
                <a:lnTo>
                  <a:pt x="49128" y="156210"/>
                </a:lnTo>
                <a:lnTo>
                  <a:pt x="51157" y="155515"/>
                </a:lnTo>
                <a:lnTo>
                  <a:pt x="63500" y="142716"/>
                </a:lnTo>
                <a:lnTo>
                  <a:pt x="71080" y="129678"/>
                </a:lnTo>
                <a:lnTo>
                  <a:pt x="73659" y="123190"/>
                </a:lnTo>
                <a:lnTo>
                  <a:pt x="73659" y="120650"/>
                </a:lnTo>
                <a:close/>
              </a:path>
              <a:path w="78740" h="161289">
                <a:moveTo>
                  <a:pt x="78740" y="49530"/>
                </a:moveTo>
                <a:lnTo>
                  <a:pt x="0" y="49530"/>
                </a:lnTo>
                <a:lnTo>
                  <a:pt x="0" y="57150"/>
                </a:lnTo>
                <a:lnTo>
                  <a:pt x="78740" y="57150"/>
                </a:lnTo>
                <a:lnTo>
                  <a:pt x="78740" y="49530"/>
                </a:lnTo>
                <a:close/>
              </a:path>
              <a:path w="78740" h="161289">
                <a:moveTo>
                  <a:pt x="55879" y="0"/>
                </a:moveTo>
                <a:lnTo>
                  <a:pt x="44450" y="0"/>
                </a:lnTo>
                <a:lnTo>
                  <a:pt x="41909" y="8890"/>
                </a:lnTo>
                <a:lnTo>
                  <a:pt x="31750" y="49530"/>
                </a:lnTo>
                <a:lnTo>
                  <a:pt x="48259" y="49530"/>
                </a:lnTo>
                <a:lnTo>
                  <a:pt x="58261" y="9703"/>
                </a:lnTo>
                <a:lnTo>
                  <a:pt x="58420" y="2540"/>
                </a:lnTo>
                <a:lnTo>
                  <a:pt x="55879" y="0"/>
                </a:lnTo>
                <a:close/>
              </a:path>
            </a:pathLst>
          </a:custGeom>
          <a:solidFill>
            <a:srgbClr val="000000"/>
          </a:solidFill>
        </p:spPr>
        <p:txBody>
          <a:bodyPr wrap="square" lIns="0" tIns="0" rIns="0" bIns="0" rtlCol="0"/>
          <a:lstStyle/>
          <a:p>
            <a:endParaRPr sz="1632"/>
          </a:p>
        </p:txBody>
      </p:sp>
      <p:sp>
        <p:nvSpPr>
          <p:cNvPr id="240" name="object 240"/>
          <p:cNvSpPr/>
          <p:nvPr/>
        </p:nvSpPr>
        <p:spPr>
          <a:xfrm>
            <a:off x="493668" y="4088311"/>
            <a:ext cx="31094" cy="0"/>
          </a:xfrm>
          <a:custGeom>
            <a:avLst/>
            <a:gdLst/>
            <a:ahLst/>
            <a:cxnLst/>
            <a:rect l="l" t="t" r="r" b="b"/>
            <a:pathLst>
              <a:path w="34290">
                <a:moveTo>
                  <a:pt x="0" y="0"/>
                </a:moveTo>
                <a:lnTo>
                  <a:pt x="34290" y="0"/>
                </a:lnTo>
              </a:path>
            </a:pathLst>
          </a:custGeom>
          <a:ln w="10159">
            <a:solidFill>
              <a:srgbClr val="000000"/>
            </a:solidFill>
          </a:ln>
        </p:spPr>
        <p:txBody>
          <a:bodyPr wrap="square" lIns="0" tIns="0" rIns="0" bIns="0" rtlCol="0"/>
          <a:lstStyle/>
          <a:p>
            <a:endParaRPr sz="1632"/>
          </a:p>
        </p:txBody>
      </p:sp>
      <p:sp>
        <p:nvSpPr>
          <p:cNvPr id="241" name="object 241"/>
          <p:cNvSpPr/>
          <p:nvPr/>
        </p:nvSpPr>
        <p:spPr>
          <a:xfrm>
            <a:off x="498274" y="3872956"/>
            <a:ext cx="0" cy="210750"/>
          </a:xfrm>
          <a:custGeom>
            <a:avLst/>
            <a:gdLst/>
            <a:ahLst/>
            <a:cxnLst/>
            <a:rect l="l" t="t" r="r" b="b"/>
            <a:pathLst>
              <a:path h="232410">
                <a:moveTo>
                  <a:pt x="0" y="0"/>
                </a:moveTo>
                <a:lnTo>
                  <a:pt x="0" y="232410"/>
                </a:lnTo>
              </a:path>
            </a:pathLst>
          </a:custGeom>
          <a:ln w="10160">
            <a:solidFill>
              <a:srgbClr val="000000"/>
            </a:solidFill>
          </a:ln>
        </p:spPr>
        <p:txBody>
          <a:bodyPr wrap="square" lIns="0" tIns="0" rIns="0" bIns="0" rtlCol="0"/>
          <a:lstStyle/>
          <a:p>
            <a:endParaRPr sz="1632"/>
          </a:p>
        </p:txBody>
      </p:sp>
      <p:sp>
        <p:nvSpPr>
          <p:cNvPr id="242" name="object 242"/>
          <p:cNvSpPr/>
          <p:nvPr/>
        </p:nvSpPr>
        <p:spPr>
          <a:xfrm>
            <a:off x="493668" y="3868349"/>
            <a:ext cx="31094" cy="0"/>
          </a:xfrm>
          <a:custGeom>
            <a:avLst/>
            <a:gdLst/>
            <a:ahLst/>
            <a:cxnLst/>
            <a:rect l="l" t="t" r="r" b="b"/>
            <a:pathLst>
              <a:path w="34290">
                <a:moveTo>
                  <a:pt x="0" y="0"/>
                </a:moveTo>
                <a:lnTo>
                  <a:pt x="34290" y="0"/>
                </a:lnTo>
              </a:path>
            </a:pathLst>
          </a:custGeom>
          <a:ln w="10160">
            <a:solidFill>
              <a:srgbClr val="000000"/>
            </a:solidFill>
          </a:ln>
        </p:spPr>
        <p:txBody>
          <a:bodyPr wrap="square" lIns="0" tIns="0" rIns="0" bIns="0" rtlCol="0"/>
          <a:lstStyle/>
          <a:p>
            <a:endParaRPr sz="1632"/>
          </a:p>
        </p:txBody>
      </p:sp>
      <p:sp>
        <p:nvSpPr>
          <p:cNvPr id="243" name="object 243"/>
          <p:cNvSpPr/>
          <p:nvPr/>
        </p:nvSpPr>
        <p:spPr>
          <a:xfrm>
            <a:off x="538581" y="3878714"/>
            <a:ext cx="168139" cy="156623"/>
          </a:xfrm>
          <a:custGeom>
            <a:avLst/>
            <a:gdLst/>
            <a:ahLst/>
            <a:cxnLst/>
            <a:rect l="l" t="t" r="r" b="b"/>
            <a:pathLst>
              <a:path w="185419" h="172720">
                <a:moveTo>
                  <a:pt x="171450" y="107950"/>
                </a:moveTo>
                <a:lnTo>
                  <a:pt x="166370" y="107950"/>
                </a:lnTo>
                <a:lnTo>
                  <a:pt x="166370" y="109220"/>
                </a:lnTo>
                <a:lnTo>
                  <a:pt x="165100" y="110489"/>
                </a:lnTo>
                <a:lnTo>
                  <a:pt x="153491" y="135096"/>
                </a:lnTo>
                <a:lnTo>
                  <a:pt x="140811" y="152082"/>
                </a:lnTo>
                <a:lnTo>
                  <a:pt x="123130" y="161924"/>
                </a:lnTo>
                <a:lnTo>
                  <a:pt x="96520" y="165100"/>
                </a:lnTo>
                <a:lnTo>
                  <a:pt x="0" y="165100"/>
                </a:lnTo>
                <a:lnTo>
                  <a:pt x="0" y="172720"/>
                </a:lnTo>
                <a:lnTo>
                  <a:pt x="144780" y="172720"/>
                </a:lnTo>
                <a:lnTo>
                  <a:pt x="147320" y="168910"/>
                </a:lnTo>
                <a:lnTo>
                  <a:pt x="170180" y="114300"/>
                </a:lnTo>
                <a:lnTo>
                  <a:pt x="171450" y="113030"/>
                </a:lnTo>
                <a:lnTo>
                  <a:pt x="171450" y="107950"/>
                </a:lnTo>
                <a:close/>
              </a:path>
              <a:path w="185419" h="172720">
                <a:moveTo>
                  <a:pt x="87630" y="8889"/>
                </a:moveTo>
                <a:lnTo>
                  <a:pt x="64770" y="8889"/>
                </a:lnTo>
                <a:lnTo>
                  <a:pt x="64770" y="19050"/>
                </a:lnTo>
                <a:lnTo>
                  <a:pt x="30480" y="153670"/>
                </a:lnTo>
                <a:lnTo>
                  <a:pt x="28694" y="159742"/>
                </a:lnTo>
                <a:lnTo>
                  <a:pt x="25717" y="163194"/>
                </a:lnTo>
                <a:lnTo>
                  <a:pt x="19407" y="164742"/>
                </a:lnTo>
                <a:lnTo>
                  <a:pt x="7620" y="165100"/>
                </a:lnTo>
                <a:lnTo>
                  <a:pt x="49530" y="165100"/>
                </a:lnTo>
                <a:lnTo>
                  <a:pt x="49530" y="161289"/>
                </a:lnTo>
                <a:lnTo>
                  <a:pt x="52070" y="156210"/>
                </a:lnTo>
                <a:lnTo>
                  <a:pt x="68580" y="87630"/>
                </a:lnTo>
                <a:lnTo>
                  <a:pt x="125540" y="87630"/>
                </a:lnTo>
                <a:lnTo>
                  <a:pt x="127486" y="80010"/>
                </a:lnTo>
                <a:lnTo>
                  <a:pt x="71120" y="80010"/>
                </a:lnTo>
                <a:lnTo>
                  <a:pt x="86360" y="19050"/>
                </a:lnTo>
                <a:lnTo>
                  <a:pt x="87630" y="8889"/>
                </a:lnTo>
                <a:close/>
              </a:path>
              <a:path w="185419" h="172720">
                <a:moveTo>
                  <a:pt x="125540" y="87630"/>
                </a:moveTo>
                <a:lnTo>
                  <a:pt x="115570" y="87630"/>
                </a:lnTo>
                <a:lnTo>
                  <a:pt x="115570" y="104139"/>
                </a:lnTo>
                <a:lnTo>
                  <a:pt x="113030" y="111760"/>
                </a:lnTo>
                <a:lnTo>
                  <a:pt x="113030" y="115570"/>
                </a:lnTo>
                <a:lnTo>
                  <a:pt x="114300" y="116839"/>
                </a:lnTo>
                <a:lnTo>
                  <a:pt x="118110" y="116839"/>
                </a:lnTo>
                <a:lnTo>
                  <a:pt x="119380" y="115570"/>
                </a:lnTo>
                <a:lnTo>
                  <a:pt x="119380" y="111760"/>
                </a:lnTo>
                <a:lnTo>
                  <a:pt x="125540" y="87630"/>
                </a:lnTo>
                <a:close/>
              </a:path>
              <a:path w="185419" h="172720">
                <a:moveTo>
                  <a:pt x="133350" y="49530"/>
                </a:moveTo>
                <a:lnTo>
                  <a:pt x="129540" y="49530"/>
                </a:lnTo>
                <a:lnTo>
                  <a:pt x="128270" y="52070"/>
                </a:lnTo>
                <a:lnTo>
                  <a:pt x="128270" y="54610"/>
                </a:lnTo>
                <a:lnTo>
                  <a:pt x="124182" y="66615"/>
                </a:lnTo>
                <a:lnTo>
                  <a:pt x="118427" y="74453"/>
                </a:lnTo>
                <a:lnTo>
                  <a:pt x="109339" y="78720"/>
                </a:lnTo>
                <a:lnTo>
                  <a:pt x="95250" y="80010"/>
                </a:lnTo>
                <a:lnTo>
                  <a:pt x="127486" y="80010"/>
                </a:lnTo>
                <a:lnTo>
                  <a:pt x="134620" y="52070"/>
                </a:lnTo>
                <a:lnTo>
                  <a:pt x="134620" y="50800"/>
                </a:lnTo>
                <a:lnTo>
                  <a:pt x="133350" y="49530"/>
                </a:lnTo>
                <a:close/>
              </a:path>
              <a:path w="185419" h="172720">
                <a:moveTo>
                  <a:pt x="185420" y="0"/>
                </a:moveTo>
                <a:lnTo>
                  <a:pt x="41910" y="0"/>
                </a:lnTo>
                <a:lnTo>
                  <a:pt x="41910" y="8889"/>
                </a:lnTo>
                <a:lnTo>
                  <a:pt x="135890" y="8889"/>
                </a:lnTo>
                <a:lnTo>
                  <a:pt x="154701" y="10219"/>
                </a:lnTo>
                <a:lnTo>
                  <a:pt x="166370" y="14763"/>
                </a:lnTo>
                <a:lnTo>
                  <a:pt x="172323" y="23356"/>
                </a:lnTo>
                <a:lnTo>
                  <a:pt x="173990" y="36830"/>
                </a:lnTo>
                <a:lnTo>
                  <a:pt x="173990" y="43180"/>
                </a:lnTo>
                <a:lnTo>
                  <a:pt x="172720" y="49530"/>
                </a:lnTo>
                <a:lnTo>
                  <a:pt x="172720" y="55880"/>
                </a:lnTo>
                <a:lnTo>
                  <a:pt x="173990" y="57150"/>
                </a:lnTo>
                <a:lnTo>
                  <a:pt x="179070" y="57150"/>
                </a:lnTo>
                <a:lnTo>
                  <a:pt x="179070" y="52070"/>
                </a:lnTo>
                <a:lnTo>
                  <a:pt x="184150" y="7620"/>
                </a:lnTo>
                <a:lnTo>
                  <a:pt x="185420" y="0"/>
                </a:lnTo>
                <a:close/>
              </a:path>
            </a:pathLst>
          </a:custGeom>
          <a:solidFill>
            <a:srgbClr val="FF9300"/>
          </a:solidFill>
        </p:spPr>
        <p:txBody>
          <a:bodyPr wrap="square" lIns="0" tIns="0" rIns="0" bIns="0" rtlCol="0"/>
          <a:lstStyle/>
          <a:p>
            <a:endParaRPr sz="1632"/>
          </a:p>
        </p:txBody>
      </p:sp>
      <p:sp>
        <p:nvSpPr>
          <p:cNvPr id="244" name="object 244"/>
          <p:cNvSpPr/>
          <p:nvPr/>
        </p:nvSpPr>
        <p:spPr>
          <a:xfrm>
            <a:off x="723996" y="3872956"/>
            <a:ext cx="135893" cy="168139"/>
          </a:xfrm>
          <a:custGeom>
            <a:avLst/>
            <a:gdLst/>
            <a:ahLst/>
            <a:cxnLst/>
            <a:rect l="l" t="t" r="r" b="b"/>
            <a:pathLst>
              <a:path w="149859" h="185420">
                <a:moveTo>
                  <a:pt x="20319" y="121920"/>
                </a:moveTo>
                <a:lnTo>
                  <a:pt x="15239" y="121920"/>
                </a:lnTo>
                <a:lnTo>
                  <a:pt x="15239" y="123189"/>
                </a:lnTo>
                <a:lnTo>
                  <a:pt x="12322" y="132337"/>
                </a:lnTo>
                <a:lnTo>
                  <a:pt x="7143" y="152558"/>
                </a:lnTo>
                <a:lnTo>
                  <a:pt x="2096" y="173493"/>
                </a:lnTo>
                <a:lnTo>
                  <a:pt x="0" y="182880"/>
                </a:lnTo>
                <a:lnTo>
                  <a:pt x="0" y="184150"/>
                </a:lnTo>
                <a:lnTo>
                  <a:pt x="1269" y="185420"/>
                </a:lnTo>
                <a:lnTo>
                  <a:pt x="3809" y="185420"/>
                </a:lnTo>
                <a:lnTo>
                  <a:pt x="3809" y="184150"/>
                </a:lnTo>
                <a:lnTo>
                  <a:pt x="6349" y="181610"/>
                </a:lnTo>
                <a:lnTo>
                  <a:pt x="20319" y="166370"/>
                </a:lnTo>
                <a:lnTo>
                  <a:pt x="30074" y="166370"/>
                </a:lnTo>
                <a:lnTo>
                  <a:pt x="22602" y="159047"/>
                </a:lnTo>
                <a:lnTo>
                  <a:pt x="17779" y="139700"/>
                </a:lnTo>
                <a:lnTo>
                  <a:pt x="17779" y="134620"/>
                </a:lnTo>
                <a:lnTo>
                  <a:pt x="20319" y="128270"/>
                </a:lnTo>
                <a:lnTo>
                  <a:pt x="20319" y="121920"/>
                </a:lnTo>
                <a:close/>
              </a:path>
              <a:path w="149859" h="185420">
                <a:moveTo>
                  <a:pt x="30074" y="166370"/>
                </a:moveTo>
                <a:lnTo>
                  <a:pt x="20319" y="166370"/>
                </a:lnTo>
                <a:lnTo>
                  <a:pt x="29190" y="175775"/>
                </a:lnTo>
                <a:lnTo>
                  <a:pt x="39846" y="181610"/>
                </a:lnTo>
                <a:lnTo>
                  <a:pt x="51216" y="184586"/>
                </a:lnTo>
                <a:lnTo>
                  <a:pt x="62229" y="185420"/>
                </a:lnTo>
                <a:lnTo>
                  <a:pt x="86816" y="179566"/>
                </a:lnTo>
                <a:lnTo>
                  <a:pt x="89207" y="177800"/>
                </a:lnTo>
                <a:lnTo>
                  <a:pt x="63500" y="177800"/>
                </a:lnTo>
                <a:lnTo>
                  <a:pt x="49391" y="176311"/>
                </a:lnTo>
                <a:lnTo>
                  <a:pt x="34448" y="170656"/>
                </a:lnTo>
                <a:lnTo>
                  <a:pt x="30074" y="166370"/>
                </a:lnTo>
                <a:close/>
              </a:path>
              <a:path w="149859" h="185420">
                <a:moveTo>
                  <a:pt x="95250" y="0"/>
                </a:moveTo>
                <a:lnTo>
                  <a:pt x="71397" y="5218"/>
                </a:lnTo>
                <a:lnTo>
                  <a:pt x="51117" y="18891"/>
                </a:lnTo>
                <a:lnTo>
                  <a:pt x="37028" y="38040"/>
                </a:lnTo>
                <a:lnTo>
                  <a:pt x="31750" y="59689"/>
                </a:lnTo>
                <a:lnTo>
                  <a:pt x="33952" y="74017"/>
                </a:lnTo>
                <a:lnTo>
                  <a:pt x="39846" y="84772"/>
                </a:lnTo>
                <a:lnTo>
                  <a:pt x="48359" y="92194"/>
                </a:lnTo>
                <a:lnTo>
                  <a:pt x="58419" y="96520"/>
                </a:lnTo>
                <a:lnTo>
                  <a:pt x="85089" y="102870"/>
                </a:lnTo>
                <a:lnTo>
                  <a:pt x="93146" y="105271"/>
                </a:lnTo>
                <a:lnTo>
                  <a:pt x="100964" y="109696"/>
                </a:lnTo>
                <a:lnTo>
                  <a:pt x="106878" y="117693"/>
                </a:lnTo>
                <a:lnTo>
                  <a:pt x="109219" y="130810"/>
                </a:lnTo>
                <a:lnTo>
                  <a:pt x="105469" y="147260"/>
                </a:lnTo>
                <a:lnTo>
                  <a:pt x="95408" y="162401"/>
                </a:lnTo>
                <a:lnTo>
                  <a:pt x="80823" y="173493"/>
                </a:lnTo>
                <a:lnTo>
                  <a:pt x="63500" y="177800"/>
                </a:lnTo>
                <a:lnTo>
                  <a:pt x="89207" y="177800"/>
                </a:lnTo>
                <a:lnTo>
                  <a:pt x="107473" y="164306"/>
                </a:lnTo>
                <a:lnTo>
                  <a:pt x="121701" y="143093"/>
                </a:lnTo>
                <a:lnTo>
                  <a:pt x="127000" y="119380"/>
                </a:lnTo>
                <a:lnTo>
                  <a:pt x="125551" y="107672"/>
                </a:lnTo>
                <a:lnTo>
                  <a:pt x="122078" y="99060"/>
                </a:lnTo>
                <a:lnTo>
                  <a:pt x="117891" y="93305"/>
                </a:lnTo>
                <a:lnTo>
                  <a:pt x="114300" y="90170"/>
                </a:lnTo>
                <a:lnTo>
                  <a:pt x="110410" y="86221"/>
                </a:lnTo>
                <a:lnTo>
                  <a:pt x="105092" y="83343"/>
                </a:lnTo>
                <a:lnTo>
                  <a:pt x="96440" y="80704"/>
                </a:lnTo>
                <a:lnTo>
                  <a:pt x="82550" y="77470"/>
                </a:lnTo>
                <a:lnTo>
                  <a:pt x="76200" y="76200"/>
                </a:lnTo>
                <a:lnTo>
                  <a:pt x="67309" y="73660"/>
                </a:lnTo>
                <a:lnTo>
                  <a:pt x="64769" y="73660"/>
                </a:lnTo>
                <a:lnTo>
                  <a:pt x="59709" y="70246"/>
                </a:lnTo>
                <a:lnTo>
                  <a:pt x="54768" y="65404"/>
                </a:lnTo>
                <a:lnTo>
                  <a:pt x="51018" y="58658"/>
                </a:lnTo>
                <a:lnTo>
                  <a:pt x="49529" y="49530"/>
                </a:lnTo>
                <a:lnTo>
                  <a:pt x="53082" y="34409"/>
                </a:lnTo>
                <a:lnTo>
                  <a:pt x="62706" y="20955"/>
                </a:lnTo>
                <a:lnTo>
                  <a:pt x="76854" y="11310"/>
                </a:lnTo>
                <a:lnTo>
                  <a:pt x="93979" y="7620"/>
                </a:lnTo>
                <a:lnTo>
                  <a:pt x="121197" y="7620"/>
                </a:lnTo>
                <a:lnTo>
                  <a:pt x="116839" y="4603"/>
                </a:lnTo>
                <a:lnTo>
                  <a:pt x="106878" y="1170"/>
                </a:lnTo>
                <a:lnTo>
                  <a:pt x="95250" y="0"/>
                </a:lnTo>
                <a:close/>
              </a:path>
              <a:path w="149859" h="185420">
                <a:moveTo>
                  <a:pt x="121197" y="7620"/>
                </a:moveTo>
                <a:lnTo>
                  <a:pt x="93979" y="7620"/>
                </a:lnTo>
                <a:lnTo>
                  <a:pt x="108842" y="9663"/>
                </a:lnTo>
                <a:lnTo>
                  <a:pt x="120491" y="16351"/>
                </a:lnTo>
                <a:lnTo>
                  <a:pt x="128091" y="28515"/>
                </a:lnTo>
                <a:lnTo>
                  <a:pt x="130809" y="46989"/>
                </a:lnTo>
                <a:lnTo>
                  <a:pt x="130809" y="54610"/>
                </a:lnTo>
                <a:lnTo>
                  <a:pt x="129539" y="59689"/>
                </a:lnTo>
                <a:lnTo>
                  <a:pt x="129539" y="63500"/>
                </a:lnTo>
                <a:lnTo>
                  <a:pt x="135889" y="63500"/>
                </a:lnTo>
                <a:lnTo>
                  <a:pt x="135889" y="58420"/>
                </a:lnTo>
                <a:lnTo>
                  <a:pt x="146286" y="17780"/>
                </a:lnTo>
                <a:lnTo>
                  <a:pt x="130809" y="17780"/>
                </a:lnTo>
                <a:lnTo>
                  <a:pt x="124896" y="10179"/>
                </a:lnTo>
                <a:lnTo>
                  <a:pt x="121197" y="7620"/>
                </a:lnTo>
                <a:close/>
              </a:path>
              <a:path w="149859" h="185420">
                <a:moveTo>
                  <a:pt x="149859" y="0"/>
                </a:moveTo>
                <a:lnTo>
                  <a:pt x="146050" y="0"/>
                </a:lnTo>
                <a:lnTo>
                  <a:pt x="143509" y="3810"/>
                </a:lnTo>
                <a:lnTo>
                  <a:pt x="130809" y="17780"/>
                </a:lnTo>
                <a:lnTo>
                  <a:pt x="146286" y="17780"/>
                </a:lnTo>
                <a:lnTo>
                  <a:pt x="149859" y="3810"/>
                </a:lnTo>
                <a:lnTo>
                  <a:pt x="149859" y="0"/>
                </a:lnTo>
                <a:close/>
              </a:path>
            </a:pathLst>
          </a:custGeom>
          <a:solidFill>
            <a:srgbClr val="FF9300"/>
          </a:solidFill>
        </p:spPr>
        <p:txBody>
          <a:bodyPr wrap="square" lIns="0" tIns="0" rIns="0" bIns="0" rtlCol="0"/>
          <a:lstStyle/>
          <a:p>
            <a:endParaRPr sz="1632"/>
          </a:p>
        </p:txBody>
      </p:sp>
      <p:sp>
        <p:nvSpPr>
          <p:cNvPr id="245" name="object 245"/>
          <p:cNvSpPr/>
          <p:nvPr/>
        </p:nvSpPr>
        <p:spPr>
          <a:xfrm>
            <a:off x="871404" y="4088311"/>
            <a:ext cx="32246" cy="0"/>
          </a:xfrm>
          <a:custGeom>
            <a:avLst/>
            <a:gdLst/>
            <a:ahLst/>
            <a:cxnLst/>
            <a:rect l="l" t="t" r="r" b="b"/>
            <a:pathLst>
              <a:path w="35559">
                <a:moveTo>
                  <a:pt x="0" y="0"/>
                </a:moveTo>
                <a:lnTo>
                  <a:pt x="35559" y="0"/>
                </a:lnTo>
              </a:path>
            </a:pathLst>
          </a:custGeom>
          <a:ln w="10159">
            <a:solidFill>
              <a:srgbClr val="000000"/>
            </a:solidFill>
          </a:ln>
        </p:spPr>
        <p:txBody>
          <a:bodyPr wrap="square" lIns="0" tIns="0" rIns="0" bIns="0" rtlCol="0"/>
          <a:lstStyle/>
          <a:p>
            <a:endParaRPr sz="1632"/>
          </a:p>
        </p:txBody>
      </p:sp>
      <p:sp>
        <p:nvSpPr>
          <p:cNvPr id="246" name="object 246"/>
          <p:cNvSpPr/>
          <p:nvPr/>
        </p:nvSpPr>
        <p:spPr>
          <a:xfrm>
            <a:off x="899043" y="3872956"/>
            <a:ext cx="0" cy="210750"/>
          </a:xfrm>
          <a:custGeom>
            <a:avLst/>
            <a:gdLst/>
            <a:ahLst/>
            <a:cxnLst/>
            <a:rect l="l" t="t" r="r" b="b"/>
            <a:pathLst>
              <a:path h="232410">
                <a:moveTo>
                  <a:pt x="0" y="0"/>
                </a:moveTo>
                <a:lnTo>
                  <a:pt x="0" y="232410"/>
                </a:lnTo>
              </a:path>
            </a:pathLst>
          </a:custGeom>
          <a:ln w="10159">
            <a:solidFill>
              <a:srgbClr val="000000"/>
            </a:solidFill>
          </a:ln>
        </p:spPr>
        <p:txBody>
          <a:bodyPr wrap="square" lIns="0" tIns="0" rIns="0" bIns="0" rtlCol="0"/>
          <a:lstStyle/>
          <a:p>
            <a:endParaRPr sz="1632"/>
          </a:p>
        </p:txBody>
      </p:sp>
      <p:sp>
        <p:nvSpPr>
          <p:cNvPr id="247" name="object 247"/>
          <p:cNvSpPr/>
          <p:nvPr/>
        </p:nvSpPr>
        <p:spPr>
          <a:xfrm>
            <a:off x="871404" y="3868349"/>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248" name="object 248"/>
          <p:cNvSpPr/>
          <p:nvPr/>
        </p:nvSpPr>
        <p:spPr>
          <a:xfrm>
            <a:off x="937048" y="3969693"/>
            <a:ext cx="54127" cy="102496"/>
          </a:xfrm>
          <a:custGeom>
            <a:avLst/>
            <a:gdLst/>
            <a:ahLst/>
            <a:cxnLst/>
            <a:rect l="l" t="t" r="r" b="b"/>
            <a:pathLst>
              <a:path w="59690" h="113029">
                <a:moveTo>
                  <a:pt x="35559" y="40639"/>
                </a:moveTo>
                <a:lnTo>
                  <a:pt x="21589" y="40639"/>
                </a:lnTo>
                <a:lnTo>
                  <a:pt x="11429" y="82550"/>
                </a:lnTo>
                <a:lnTo>
                  <a:pt x="8889" y="92709"/>
                </a:lnTo>
                <a:lnTo>
                  <a:pt x="8889" y="106679"/>
                </a:lnTo>
                <a:lnTo>
                  <a:pt x="17779" y="113029"/>
                </a:lnTo>
                <a:lnTo>
                  <a:pt x="27939" y="113029"/>
                </a:lnTo>
                <a:lnTo>
                  <a:pt x="41473" y="109021"/>
                </a:lnTo>
                <a:lnTo>
                  <a:pt x="42658" y="107950"/>
                </a:lnTo>
                <a:lnTo>
                  <a:pt x="24129" y="107950"/>
                </a:lnTo>
                <a:lnTo>
                  <a:pt x="21589" y="105409"/>
                </a:lnTo>
                <a:lnTo>
                  <a:pt x="21589" y="97789"/>
                </a:lnTo>
                <a:lnTo>
                  <a:pt x="22859" y="92709"/>
                </a:lnTo>
                <a:lnTo>
                  <a:pt x="22859" y="91439"/>
                </a:lnTo>
                <a:lnTo>
                  <a:pt x="35559" y="40639"/>
                </a:lnTo>
                <a:close/>
              </a:path>
              <a:path w="59690" h="113029">
                <a:moveTo>
                  <a:pt x="59689" y="82550"/>
                </a:moveTo>
                <a:lnTo>
                  <a:pt x="54609" y="82550"/>
                </a:lnTo>
                <a:lnTo>
                  <a:pt x="53339" y="83819"/>
                </a:lnTo>
                <a:lnTo>
                  <a:pt x="52069" y="86359"/>
                </a:lnTo>
                <a:lnTo>
                  <a:pt x="47585" y="94555"/>
                </a:lnTo>
                <a:lnTo>
                  <a:pt x="41909" y="101441"/>
                </a:lnTo>
                <a:lnTo>
                  <a:pt x="35282" y="106183"/>
                </a:lnTo>
                <a:lnTo>
                  <a:pt x="27939" y="107950"/>
                </a:lnTo>
                <a:lnTo>
                  <a:pt x="42658" y="107950"/>
                </a:lnTo>
                <a:lnTo>
                  <a:pt x="51434" y="100012"/>
                </a:lnTo>
                <a:lnTo>
                  <a:pt x="57586" y="90527"/>
                </a:lnTo>
                <a:lnTo>
                  <a:pt x="59689" y="85089"/>
                </a:lnTo>
                <a:lnTo>
                  <a:pt x="59689" y="82550"/>
                </a:lnTo>
                <a:close/>
              </a:path>
              <a:path w="59690" h="113029">
                <a:moveTo>
                  <a:pt x="59689" y="34289"/>
                </a:moveTo>
                <a:lnTo>
                  <a:pt x="0" y="34289"/>
                </a:lnTo>
                <a:lnTo>
                  <a:pt x="0" y="40639"/>
                </a:lnTo>
                <a:lnTo>
                  <a:pt x="59689" y="40639"/>
                </a:lnTo>
                <a:lnTo>
                  <a:pt x="59689" y="34289"/>
                </a:lnTo>
                <a:close/>
              </a:path>
              <a:path w="59690" h="113029">
                <a:moveTo>
                  <a:pt x="41909" y="0"/>
                </a:moveTo>
                <a:lnTo>
                  <a:pt x="34289" y="0"/>
                </a:lnTo>
                <a:lnTo>
                  <a:pt x="31750" y="2539"/>
                </a:lnTo>
                <a:lnTo>
                  <a:pt x="30479" y="7619"/>
                </a:lnTo>
                <a:lnTo>
                  <a:pt x="30003" y="8929"/>
                </a:lnTo>
                <a:lnTo>
                  <a:pt x="29527" y="10477"/>
                </a:lnTo>
                <a:lnTo>
                  <a:pt x="22859" y="34289"/>
                </a:lnTo>
                <a:lnTo>
                  <a:pt x="38100" y="34289"/>
                </a:lnTo>
                <a:lnTo>
                  <a:pt x="44450" y="7619"/>
                </a:lnTo>
                <a:lnTo>
                  <a:pt x="44450" y="1269"/>
                </a:lnTo>
                <a:lnTo>
                  <a:pt x="41909" y="0"/>
                </a:lnTo>
                <a:close/>
              </a:path>
            </a:pathLst>
          </a:custGeom>
          <a:solidFill>
            <a:srgbClr val="000000"/>
          </a:solidFill>
        </p:spPr>
        <p:txBody>
          <a:bodyPr wrap="square" lIns="0" tIns="0" rIns="0" bIns="0" rtlCol="0"/>
          <a:lstStyle/>
          <a:p>
            <a:endParaRPr sz="1632"/>
          </a:p>
        </p:txBody>
      </p:sp>
      <p:sp>
        <p:nvSpPr>
          <p:cNvPr id="249" name="object 249"/>
          <p:cNvSpPr/>
          <p:nvPr/>
        </p:nvSpPr>
        <p:spPr>
          <a:xfrm>
            <a:off x="1070062" y="4034185"/>
            <a:ext cx="0" cy="55279"/>
          </a:xfrm>
          <a:custGeom>
            <a:avLst/>
            <a:gdLst/>
            <a:ahLst/>
            <a:cxnLst/>
            <a:rect l="l" t="t" r="r" b="b"/>
            <a:pathLst>
              <a:path h="60960">
                <a:moveTo>
                  <a:pt x="0" y="0"/>
                </a:moveTo>
                <a:lnTo>
                  <a:pt x="0" y="60960"/>
                </a:lnTo>
              </a:path>
            </a:pathLst>
          </a:custGeom>
          <a:ln w="8890">
            <a:solidFill>
              <a:srgbClr val="000000"/>
            </a:solidFill>
          </a:ln>
        </p:spPr>
        <p:txBody>
          <a:bodyPr wrap="square" lIns="0" tIns="0" rIns="0" bIns="0" rtlCol="0"/>
          <a:lstStyle/>
          <a:p>
            <a:endParaRPr sz="1632"/>
          </a:p>
        </p:txBody>
      </p:sp>
      <p:sp>
        <p:nvSpPr>
          <p:cNvPr id="250" name="object 250"/>
          <p:cNvSpPr/>
          <p:nvPr/>
        </p:nvSpPr>
        <p:spPr>
          <a:xfrm>
            <a:off x="1010753" y="4030154"/>
            <a:ext cx="118619" cy="0"/>
          </a:xfrm>
          <a:custGeom>
            <a:avLst/>
            <a:gdLst/>
            <a:ahLst/>
            <a:cxnLst/>
            <a:rect l="l" t="t" r="r" b="b"/>
            <a:pathLst>
              <a:path w="130809">
                <a:moveTo>
                  <a:pt x="0" y="0"/>
                </a:moveTo>
                <a:lnTo>
                  <a:pt x="130809" y="0"/>
                </a:lnTo>
              </a:path>
            </a:pathLst>
          </a:custGeom>
          <a:ln w="8889">
            <a:solidFill>
              <a:srgbClr val="000000"/>
            </a:solidFill>
          </a:ln>
        </p:spPr>
        <p:txBody>
          <a:bodyPr wrap="square" lIns="0" tIns="0" rIns="0" bIns="0" rtlCol="0"/>
          <a:lstStyle/>
          <a:p>
            <a:endParaRPr sz="1632"/>
          </a:p>
        </p:txBody>
      </p:sp>
      <p:sp>
        <p:nvSpPr>
          <p:cNvPr id="251" name="object 251"/>
          <p:cNvSpPr/>
          <p:nvPr/>
        </p:nvSpPr>
        <p:spPr>
          <a:xfrm>
            <a:off x="1070062" y="3970845"/>
            <a:ext cx="0" cy="55279"/>
          </a:xfrm>
          <a:custGeom>
            <a:avLst/>
            <a:gdLst/>
            <a:ahLst/>
            <a:cxnLst/>
            <a:rect l="l" t="t" r="r" b="b"/>
            <a:pathLst>
              <a:path h="60960">
                <a:moveTo>
                  <a:pt x="0" y="0"/>
                </a:moveTo>
                <a:lnTo>
                  <a:pt x="0" y="60960"/>
                </a:lnTo>
              </a:path>
            </a:pathLst>
          </a:custGeom>
          <a:ln w="8890">
            <a:solidFill>
              <a:srgbClr val="000000"/>
            </a:solidFill>
          </a:ln>
        </p:spPr>
        <p:txBody>
          <a:bodyPr wrap="square" lIns="0" tIns="0" rIns="0" bIns="0" rtlCol="0"/>
          <a:lstStyle/>
          <a:p>
            <a:endParaRPr sz="1632"/>
          </a:p>
        </p:txBody>
      </p:sp>
      <p:sp>
        <p:nvSpPr>
          <p:cNvPr id="252" name="object 252"/>
          <p:cNvSpPr/>
          <p:nvPr/>
        </p:nvSpPr>
        <p:spPr>
          <a:xfrm>
            <a:off x="1148950" y="3954721"/>
            <a:ext cx="132438" cy="115164"/>
          </a:xfrm>
          <a:custGeom>
            <a:avLst/>
            <a:gdLst/>
            <a:ahLst/>
            <a:cxnLst/>
            <a:rect l="l" t="t" r="r" b="b"/>
            <a:pathLst>
              <a:path w="146050" h="127000">
                <a:moveTo>
                  <a:pt x="76200" y="0"/>
                </a:moveTo>
                <a:lnTo>
                  <a:pt x="71120" y="0"/>
                </a:lnTo>
                <a:lnTo>
                  <a:pt x="68580" y="1269"/>
                </a:lnTo>
                <a:lnTo>
                  <a:pt x="67309" y="3810"/>
                </a:lnTo>
                <a:lnTo>
                  <a:pt x="2540" y="123189"/>
                </a:lnTo>
                <a:lnTo>
                  <a:pt x="0" y="124460"/>
                </a:lnTo>
                <a:lnTo>
                  <a:pt x="0" y="127000"/>
                </a:lnTo>
                <a:lnTo>
                  <a:pt x="146050" y="127000"/>
                </a:lnTo>
                <a:lnTo>
                  <a:pt x="146050" y="124460"/>
                </a:lnTo>
                <a:lnTo>
                  <a:pt x="144780" y="123189"/>
                </a:lnTo>
                <a:lnTo>
                  <a:pt x="139099" y="113029"/>
                </a:lnTo>
                <a:lnTo>
                  <a:pt x="15240" y="113029"/>
                </a:lnTo>
                <a:lnTo>
                  <a:pt x="67309" y="17779"/>
                </a:lnTo>
                <a:lnTo>
                  <a:pt x="85841" y="17779"/>
                </a:lnTo>
                <a:lnTo>
                  <a:pt x="78740" y="5079"/>
                </a:lnTo>
                <a:lnTo>
                  <a:pt x="76200" y="1269"/>
                </a:lnTo>
                <a:lnTo>
                  <a:pt x="76200" y="0"/>
                </a:lnTo>
                <a:close/>
              </a:path>
              <a:path w="146050" h="127000">
                <a:moveTo>
                  <a:pt x="85841" y="17779"/>
                </a:moveTo>
                <a:lnTo>
                  <a:pt x="67309" y="17779"/>
                </a:lnTo>
                <a:lnTo>
                  <a:pt x="119380" y="113029"/>
                </a:lnTo>
                <a:lnTo>
                  <a:pt x="139099" y="113029"/>
                </a:lnTo>
                <a:lnTo>
                  <a:pt x="85841" y="17779"/>
                </a:lnTo>
                <a:close/>
              </a:path>
            </a:pathLst>
          </a:custGeom>
          <a:solidFill>
            <a:srgbClr val="000000"/>
          </a:solidFill>
        </p:spPr>
        <p:txBody>
          <a:bodyPr wrap="square" lIns="0" tIns="0" rIns="0" bIns="0" rtlCol="0"/>
          <a:lstStyle/>
          <a:p>
            <a:endParaRPr sz="1632"/>
          </a:p>
        </p:txBody>
      </p:sp>
      <p:sp>
        <p:nvSpPr>
          <p:cNvPr id="253" name="object 253"/>
          <p:cNvSpPr/>
          <p:nvPr/>
        </p:nvSpPr>
        <p:spPr>
          <a:xfrm>
            <a:off x="1296358" y="3969693"/>
            <a:ext cx="55279" cy="102496"/>
          </a:xfrm>
          <a:custGeom>
            <a:avLst/>
            <a:gdLst/>
            <a:ahLst/>
            <a:cxnLst/>
            <a:rect l="l" t="t" r="r" b="b"/>
            <a:pathLst>
              <a:path w="60959" h="113029">
                <a:moveTo>
                  <a:pt x="36830" y="40639"/>
                </a:moveTo>
                <a:lnTo>
                  <a:pt x="22860" y="40639"/>
                </a:lnTo>
                <a:lnTo>
                  <a:pt x="11430" y="82550"/>
                </a:lnTo>
                <a:lnTo>
                  <a:pt x="8890" y="92709"/>
                </a:lnTo>
                <a:lnTo>
                  <a:pt x="8890" y="106679"/>
                </a:lnTo>
                <a:lnTo>
                  <a:pt x="17780" y="113029"/>
                </a:lnTo>
                <a:lnTo>
                  <a:pt x="27940" y="113029"/>
                </a:lnTo>
                <a:lnTo>
                  <a:pt x="41473" y="109021"/>
                </a:lnTo>
                <a:lnTo>
                  <a:pt x="42658" y="107950"/>
                </a:lnTo>
                <a:lnTo>
                  <a:pt x="25400" y="107950"/>
                </a:lnTo>
                <a:lnTo>
                  <a:pt x="22860" y="105409"/>
                </a:lnTo>
                <a:lnTo>
                  <a:pt x="22860" y="92709"/>
                </a:lnTo>
                <a:lnTo>
                  <a:pt x="24130" y="91439"/>
                </a:lnTo>
                <a:lnTo>
                  <a:pt x="36830" y="40639"/>
                </a:lnTo>
                <a:close/>
              </a:path>
              <a:path w="60959" h="113029">
                <a:moveTo>
                  <a:pt x="59690" y="82550"/>
                </a:moveTo>
                <a:lnTo>
                  <a:pt x="54610" y="82550"/>
                </a:lnTo>
                <a:lnTo>
                  <a:pt x="53340" y="83819"/>
                </a:lnTo>
                <a:lnTo>
                  <a:pt x="52070" y="86359"/>
                </a:lnTo>
                <a:lnTo>
                  <a:pt x="47783" y="94555"/>
                </a:lnTo>
                <a:lnTo>
                  <a:pt x="42545" y="101441"/>
                </a:lnTo>
                <a:lnTo>
                  <a:pt x="36353" y="106183"/>
                </a:lnTo>
                <a:lnTo>
                  <a:pt x="29210" y="107950"/>
                </a:lnTo>
                <a:lnTo>
                  <a:pt x="42658" y="107950"/>
                </a:lnTo>
                <a:lnTo>
                  <a:pt x="51434" y="100012"/>
                </a:lnTo>
                <a:lnTo>
                  <a:pt x="57586" y="90527"/>
                </a:lnTo>
                <a:lnTo>
                  <a:pt x="59690" y="85089"/>
                </a:lnTo>
                <a:lnTo>
                  <a:pt x="59690" y="82550"/>
                </a:lnTo>
                <a:close/>
              </a:path>
              <a:path w="60959" h="113029">
                <a:moveTo>
                  <a:pt x="60960" y="34289"/>
                </a:moveTo>
                <a:lnTo>
                  <a:pt x="0" y="34289"/>
                </a:lnTo>
                <a:lnTo>
                  <a:pt x="0" y="40639"/>
                </a:lnTo>
                <a:lnTo>
                  <a:pt x="60960" y="40639"/>
                </a:lnTo>
                <a:lnTo>
                  <a:pt x="60960" y="34289"/>
                </a:lnTo>
                <a:close/>
              </a:path>
              <a:path w="60959" h="113029">
                <a:moveTo>
                  <a:pt x="43180" y="0"/>
                </a:moveTo>
                <a:lnTo>
                  <a:pt x="34290" y="0"/>
                </a:lnTo>
                <a:lnTo>
                  <a:pt x="31750" y="2539"/>
                </a:lnTo>
                <a:lnTo>
                  <a:pt x="30480" y="7619"/>
                </a:lnTo>
                <a:lnTo>
                  <a:pt x="30023" y="8929"/>
                </a:lnTo>
                <a:lnTo>
                  <a:pt x="28158" y="17264"/>
                </a:lnTo>
                <a:lnTo>
                  <a:pt x="24130" y="34289"/>
                </a:lnTo>
                <a:lnTo>
                  <a:pt x="38100" y="34289"/>
                </a:lnTo>
                <a:lnTo>
                  <a:pt x="44450" y="7619"/>
                </a:lnTo>
                <a:lnTo>
                  <a:pt x="45720" y="6350"/>
                </a:lnTo>
                <a:lnTo>
                  <a:pt x="45720" y="1269"/>
                </a:lnTo>
                <a:lnTo>
                  <a:pt x="43180" y="0"/>
                </a:lnTo>
                <a:close/>
              </a:path>
            </a:pathLst>
          </a:custGeom>
          <a:solidFill>
            <a:srgbClr val="000000"/>
          </a:solidFill>
        </p:spPr>
        <p:txBody>
          <a:bodyPr wrap="square" lIns="0" tIns="0" rIns="0" bIns="0" rtlCol="0"/>
          <a:lstStyle/>
          <a:p>
            <a:endParaRPr sz="1632"/>
          </a:p>
        </p:txBody>
      </p:sp>
      <p:sp>
        <p:nvSpPr>
          <p:cNvPr id="254" name="object 254"/>
          <p:cNvSpPr/>
          <p:nvPr/>
        </p:nvSpPr>
        <p:spPr>
          <a:xfrm>
            <a:off x="1614210" y="3955873"/>
            <a:ext cx="153168" cy="0"/>
          </a:xfrm>
          <a:custGeom>
            <a:avLst/>
            <a:gdLst/>
            <a:ahLst/>
            <a:cxnLst/>
            <a:rect l="l" t="t" r="r" b="b"/>
            <a:pathLst>
              <a:path w="168910">
                <a:moveTo>
                  <a:pt x="0" y="0"/>
                </a:moveTo>
                <a:lnTo>
                  <a:pt x="168910" y="0"/>
                </a:lnTo>
              </a:path>
            </a:pathLst>
          </a:custGeom>
          <a:ln w="10160">
            <a:solidFill>
              <a:srgbClr val="000000"/>
            </a:solidFill>
          </a:ln>
        </p:spPr>
        <p:txBody>
          <a:bodyPr wrap="square" lIns="0" tIns="0" rIns="0" bIns="0" rtlCol="0"/>
          <a:lstStyle/>
          <a:p>
            <a:endParaRPr sz="1632"/>
          </a:p>
        </p:txBody>
      </p:sp>
      <p:sp>
        <p:nvSpPr>
          <p:cNvPr id="255" name="object 255"/>
          <p:cNvSpPr/>
          <p:nvPr/>
        </p:nvSpPr>
        <p:spPr>
          <a:xfrm>
            <a:off x="1614210" y="4000787"/>
            <a:ext cx="153168" cy="0"/>
          </a:xfrm>
          <a:custGeom>
            <a:avLst/>
            <a:gdLst/>
            <a:ahLst/>
            <a:cxnLst/>
            <a:rect l="l" t="t" r="r" b="b"/>
            <a:pathLst>
              <a:path w="168910">
                <a:moveTo>
                  <a:pt x="0" y="0"/>
                </a:moveTo>
                <a:lnTo>
                  <a:pt x="168910" y="0"/>
                </a:lnTo>
              </a:path>
            </a:pathLst>
          </a:custGeom>
          <a:ln w="10160">
            <a:solidFill>
              <a:srgbClr val="000000"/>
            </a:solidFill>
          </a:ln>
        </p:spPr>
        <p:txBody>
          <a:bodyPr wrap="square" lIns="0" tIns="0" rIns="0" bIns="0" rtlCol="0"/>
          <a:lstStyle/>
          <a:p>
            <a:endParaRPr sz="1632"/>
          </a:p>
        </p:txBody>
      </p:sp>
      <p:sp>
        <p:nvSpPr>
          <p:cNvPr id="256" name="object 256"/>
          <p:cNvSpPr/>
          <p:nvPr/>
        </p:nvSpPr>
        <p:spPr>
          <a:xfrm>
            <a:off x="2036861" y="4088311"/>
            <a:ext cx="32246" cy="0"/>
          </a:xfrm>
          <a:custGeom>
            <a:avLst/>
            <a:gdLst/>
            <a:ahLst/>
            <a:cxnLst/>
            <a:rect l="l" t="t" r="r" b="b"/>
            <a:pathLst>
              <a:path w="35560">
                <a:moveTo>
                  <a:pt x="0" y="0"/>
                </a:moveTo>
                <a:lnTo>
                  <a:pt x="35559" y="0"/>
                </a:lnTo>
              </a:path>
            </a:pathLst>
          </a:custGeom>
          <a:ln w="10159">
            <a:solidFill>
              <a:srgbClr val="000000"/>
            </a:solidFill>
          </a:ln>
        </p:spPr>
        <p:txBody>
          <a:bodyPr wrap="square" lIns="0" tIns="0" rIns="0" bIns="0" rtlCol="0"/>
          <a:lstStyle/>
          <a:p>
            <a:endParaRPr sz="1632"/>
          </a:p>
        </p:txBody>
      </p:sp>
      <p:sp>
        <p:nvSpPr>
          <p:cNvPr id="257" name="object 257"/>
          <p:cNvSpPr/>
          <p:nvPr/>
        </p:nvSpPr>
        <p:spPr>
          <a:xfrm>
            <a:off x="2041469" y="3872956"/>
            <a:ext cx="0" cy="210750"/>
          </a:xfrm>
          <a:custGeom>
            <a:avLst/>
            <a:gdLst/>
            <a:ahLst/>
            <a:cxnLst/>
            <a:rect l="l" t="t" r="r" b="b"/>
            <a:pathLst>
              <a:path h="232410">
                <a:moveTo>
                  <a:pt x="0" y="0"/>
                </a:moveTo>
                <a:lnTo>
                  <a:pt x="0" y="232410"/>
                </a:lnTo>
              </a:path>
            </a:pathLst>
          </a:custGeom>
          <a:ln w="10159">
            <a:solidFill>
              <a:srgbClr val="000000"/>
            </a:solidFill>
          </a:ln>
        </p:spPr>
        <p:txBody>
          <a:bodyPr wrap="square" lIns="0" tIns="0" rIns="0" bIns="0" rtlCol="0"/>
          <a:lstStyle/>
          <a:p>
            <a:endParaRPr sz="1632"/>
          </a:p>
        </p:txBody>
      </p:sp>
      <p:sp>
        <p:nvSpPr>
          <p:cNvPr id="258" name="object 258"/>
          <p:cNvSpPr/>
          <p:nvPr/>
        </p:nvSpPr>
        <p:spPr>
          <a:xfrm>
            <a:off x="2036861" y="3868349"/>
            <a:ext cx="32246" cy="0"/>
          </a:xfrm>
          <a:custGeom>
            <a:avLst/>
            <a:gdLst/>
            <a:ahLst/>
            <a:cxnLst/>
            <a:rect l="l" t="t" r="r" b="b"/>
            <a:pathLst>
              <a:path w="35560">
                <a:moveTo>
                  <a:pt x="0" y="0"/>
                </a:moveTo>
                <a:lnTo>
                  <a:pt x="35559" y="0"/>
                </a:lnTo>
              </a:path>
            </a:pathLst>
          </a:custGeom>
          <a:ln w="10160">
            <a:solidFill>
              <a:srgbClr val="000000"/>
            </a:solidFill>
          </a:ln>
        </p:spPr>
        <p:txBody>
          <a:bodyPr wrap="square" lIns="0" tIns="0" rIns="0" bIns="0" rtlCol="0"/>
          <a:lstStyle/>
          <a:p>
            <a:endParaRPr sz="1632"/>
          </a:p>
        </p:txBody>
      </p:sp>
      <p:sp>
        <p:nvSpPr>
          <p:cNvPr id="259" name="object 259"/>
          <p:cNvSpPr/>
          <p:nvPr/>
        </p:nvSpPr>
        <p:spPr>
          <a:xfrm>
            <a:off x="2081776" y="3878714"/>
            <a:ext cx="168139" cy="156623"/>
          </a:xfrm>
          <a:custGeom>
            <a:avLst/>
            <a:gdLst/>
            <a:ahLst/>
            <a:cxnLst/>
            <a:rect l="l" t="t" r="r" b="b"/>
            <a:pathLst>
              <a:path w="185419" h="172720">
                <a:moveTo>
                  <a:pt x="171450" y="107950"/>
                </a:moveTo>
                <a:lnTo>
                  <a:pt x="166369" y="107950"/>
                </a:lnTo>
                <a:lnTo>
                  <a:pt x="165100" y="109220"/>
                </a:lnTo>
                <a:lnTo>
                  <a:pt x="165100" y="110489"/>
                </a:lnTo>
                <a:lnTo>
                  <a:pt x="153292" y="135096"/>
                </a:lnTo>
                <a:lnTo>
                  <a:pt x="140176" y="152082"/>
                </a:lnTo>
                <a:lnTo>
                  <a:pt x="122058" y="161924"/>
                </a:lnTo>
                <a:lnTo>
                  <a:pt x="95250" y="165100"/>
                </a:lnTo>
                <a:lnTo>
                  <a:pt x="0" y="165100"/>
                </a:lnTo>
                <a:lnTo>
                  <a:pt x="0" y="172720"/>
                </a:lnTo>
                <a:lnTo>
                  <a:pt x="144779" y="172720"/>
                </a:lnTo>
                <a:lnTo>
                  <a:pt x="147319" y="168910"/>
                </a:lnTo>
                <a:lnTo>
                  <a:pt x="170179" y="114300"/>
                </a:lnTo>
                <a:lnTo>
                  <a:pt x="170179" y="113030"/>
                </a:lnTo>
                <a:lnTo>
                  <a:pt x="171450" y="111760"/>
                </a:lnTo>
                <a:lnTo>
                  <a:pt x="171450" y="107950"/>
                </a:lnTo>
                <a:close/>
              </a:path>
              <a:path w="185419" h="172720">
                <a:moveTo>
                  <a:pt x="87629" y="8889"/>
                </a:moveTo>
                <a:lnTo>
                  <a:pt x="64769" y="8889"/>
                </a:lnTo>
                <a:lnTo>
                  <a:pt x="64769" y="13970"/>
                </a:lnTo>
                <a:lnTo>
                  <a:pt x="63500" y="19050"/>
                </a:lnTo>
                <a:lnTo>
                  <a:pt x="30479" y="153670"/>
                </a:lnTo>
                <a:lnTo>
                  <a:pt x="7619" y="165100"/>
                </a:lnTo>
                <a:lnTo>
                  <a:pt x="49529" y="165100"/>
                </a:lnTo>
                <a:lnTo>
                  <a:pt x="49529" y="161289"/>
                </a:lnTo>
                <a:lnTo>
                  <a:pt x="50800" y="156210"/>
                </a:lnTo>
                <a:lnTo>
                  <a:pt x="68579" y="87630"/>
                </a:lnTo>
                <a:lnTo>
                  <a:pt x="125027" y="87630"/>
                </a:lnTo>
                <a:lnTo>
                  <a:pt x="126810" y="80010"/>
                </a:lnTo>
                <a:lnTo>
                  <a:pt x="71119" y="80010"/>
                </a:lnTo>
                <a:lnTo>
                  <a:pt x="85089" y="19050"/>
                </a:lnTo>
                <a:lnTo>
                  <a:pt x="87629" y="8889"/>
                </a:lnTo>
                <a:close/>
              </a:path>
              <a:path w="185419" h="172720">
                <a:moveTo>
                  <a:pt x="125027" y="87630"/>
                </a:moveTo>
                <a:lnTo>
                  <a:pt x="115569" y="87630"/>
                </a:lnTo>
                <a:lnTo>
                  <a:pt x="115569" y="104139"/>
                </a:lnTo>
                <a:lnTo>
                  <a:pt x="113029" y="111760"/>
                </a:lnTo>
                <a:lnTo>
                  <a:pt x="113029" y="113030"/>
                </a:lnTo>
                <a:lnTo>
                  <a:pt x="111759" y="113030"/>
                </a:lnTo>
                <a:lnTo>
                  <a:pt x="111759" y="115570"/>
                </a:lnTo>
                <a:lnTo>
                  <a:pt x="114300" y="116839"/>
                </a:lnTo>
                <a:lnTo>
                  <a:pt x="118109" y="116839"/>
                </a:lnTo>
                <a:lnTo>
                  <a:pt x="118109" y="115570"/>
                </a:lnTo>
                <a:lnTo>
                  <a:pt x="119379" y="111760"/>
                </a:lnTo>
                <a:lnTo>
                  <a:pt x="125027" y="87630"/>
                </a:lnTo>
                <a:close/>
              </a:path>
              <a:path w="185419" h="172720">
                <a:moveTo>
                  <a:pt x="133350" y="49530"/>
                </a:moveTo>
                <a:lnTo>
                  <a:pt x="128269" y="49530"/>
                </a:lnTo>
                <a:lnTo>
                  <a:pt x="128269" y="52070"/>
                </a:lnTo>
                <a:lnTo>
                  <a:pt x="127000" y="54610"/>
                </a:lnTo>
                <a:lnTo>
                  <a:pt x="122912" y="66615"/>
                </a:lnTo>
                <a:lnTo>
                  <a:pt x="117157" y="74453"/>
                </a:lnTo>
                <a:lnTo>
                  <a:pt x="108069" y="78720"/>
                </a:lnTo>
                <a:lnTo>
                  <a:pt x="93979" y="80010"/>
                </a:lnTo>
                <a:lnTo>
                  <a:pt x="126810" y="80010"/>
                </a:lnTo>
                <a:lnTo>
                  <a:pt x="133350" y="52070"/>
                </a:lnTo>
                <a:lnTo>
                  <a:pt x="133350" y="49530"/>
                </a:lnTo>
                <a:close/>
              </a:path>
              <a:path w="185419" h="172720">
                <a:moveTo>
                  <a:pt x="185419" y="0"/>
                </a:moveTo>
                <a:lnTo>
                  <a:pt x="41909" y="0"/>
                </a:lnTo>
                <a:lnTo>
                  <a:pt x="41909" y="8889"/>
                </a:lnTo>
                <a:lnTo>
                  <a:pt x="135889" y="8889"/>
                </a:lnTo>
                <a:lnTo>
                  <a:pt x="154701" y="10219"/>
                </a:lnTo>
                <a:lnTo>
                  <a:pt x="166369" y="14763"/>
                </a:lnTo>
                <a:lnTo>
                  <a:pt x="172323" y="23356"/>
                </a:lnTo>
                <a:lnTo>
                  <a:pt x="173989" y="36830"/>
                </a:lnTo>
                <a:lnTo>
                  <a:pt x="173989" y="43180"/>
                </a:lnTo>
                <a:lnTo>
                  <a:pt x="172719" y="49530"/>
                </a:lnTo>
                <a:lnTo>
                  <a:pt x="172719" y="55880"/>
                </a:lnTo>
                <a:lnTo>
                  <a:pt x="173989" y="57150"/>
                </a:lnTo>
                <a:lnTo>
                  <a:pt x="179069" y="57150"/>
                </a:lnTo>
                <a:lnTo>
                  <a:pt x="179069" y="52070"/>
                </a:lnTo>
                <a:lnTo>
                  <a:pt x="184150" y="7620"/>
                </a:lnTo>
                <a:lnTo>
                  <a:pt x="185419" y="0"/>
                </a:lnTo>
                <a:close/>
              </a:path>
            </a:pathLst>
          </a:custGeom>
          <a:solidFill>
            <a:srgbClr val="FF9300"/>
          </a:solidFill>
        </p:spPr>
        <p:txBody>
          <a:bodyPr wrap="square" lIns="0" tIns="0" rIns="0" bIns="0" rtlCol="0"/>
          <a:lstStyle/>
          <a:p>
            <a:endParaRPr sz="1632"/>
          </a:p>
        </p:txBody>
      </p:sp>
      <p:sp>
        <p:nvSpPr>
          <p:cNvPr id="260" name="object 260"/>
          <p:cNvSpPr/>
          <p:nvPr/>
        </p:nvSpPr>
        <p:spPr>
          <a:xfrm>
            <a:off x="2267189" y="3872956"/>
            <a:ext cx="135893" cy="168139"/>
          </a:xfrm>
          <a:custGeom>
            <a:avLst/>
            <a:gdLst/>
            <a:ahLst/>
            <a:cxnLst/>
            <a:rect l="l" t="t" r="r" b="b"/>
            <a:pathLst>
              <a:path w="149860" h="185420">
                <a:moveTo>
                  <a:pt x="20319" y="121920"/>
                </a:moveTo>
                <a:lnTo>
                  <a:pt x="15239" y="121920"/>
                </a:lnTo>
                <a:lnTo>
                  <a:pt x="15239" y="123189"/>
                </a:lnTo>
                <a:lnTo>
                  <a:pt x="12322" y="132337"/>
                </a:lnTo>
                <a:lnTo>
                  <a:pt x="7143" y="152558"/>
                </a:lnTo>
                <a:lnTo>
                  <a:pt x="2096" y="173493"/>
                </a:lnTo>
                <a:lnTo>
                  <a:pt x="0" y="182880"/>
                </a:lnTo>
                <a:lnTo>
                  <a:pt x="0" y="184150"/>
                </a:lnTo>
                <a:lnTo>
                  <a:pt x="1269" y="185420"/>
                </a:lnTo>
                <a:lnTo>
                  <a:pt x="3809" y="185420"/>
                </a:lnTo>
                <a:lnTo>
                  <a:pt x="3809" y="184150"/>
                </a:lnTo>
                <a:lnTo>
                  <a:pt x="7619" y="181610"/>
                </a:lnTo>
                <a:lnTo>
                  <a:pt x="20319" y="166370"/>
                </a:lnTo>
                <a:lnTo>
                  <a:pt x="30870" y="166370"/>
                </a:lnTo>
                <a:lnTo>
                  <a:pt x="23673" y="159047"/>
                </a:lnTo>
                <a:lnTo>
                  <a:pt x="19050" y="139700"/>
                </a:lnTo>
                <a:lnTo>
                  <a:pt x="19050" y="134620"/>
                </a:lnTo>
                <a:lnTo>
                  <a:pt x="20319" y="128270"/>
                </a:lnTo>
                <a:lnTo>
                  <a:pt x="20319" y="121920"/>
                </a:lnTo>
                <a:close/>
              </a:path>
              <a:path w="149860" h="185420">
                <a:moveTo>
                  <a:pt x="30870" y="166370"/>
                </a:moveTo>
                <a:lnTo>
                  <a:pt x="20319" y="166370"/>
                </a:lnTo>
                <a:lnTo>
                  <a:pt x="29190" y="175775"/>
                </a:lnTo>
                <a:lnTo>
                  <a:pt x="39846" y="181610"/>
                </a:lnTo>
                <a:lnTo>
                  <a:pt x="51216" y="184586"/>
                </a:lnTo>
                <a:lnTo>
                  <a:pt x="62230" y="185420"/>
                </a:lnTo>
                <a:lnTo>
                  <a:pt x="86816" y="179566"/>
                </a:lnTo>
                <a:lnTo>
                  <a:pt x="89207" y="177800"/>
                </a:lnTo>
                <a:lnTo>
                  <a:pt x="63500" y="177800"/>
                </a:lnTo>
                <a:lnTo>
                  <a:pt x="49589" y="176311"/>
                </a:lnTo>
                <a:lnTo>
                  <a:pt x="35083" y="170656"/>
                </a:lnTo>
                <a:lnTo>
                  <a:pt x="30870" y="166370"/>
                </a:lnTo>
                <a:close/>
              </a:path>
              <a:path w="149860" h="185420">
                <a:moveTo>
                  <a:pt x="95250" y="0"/>
                </a:moveTo>
                <a:lnTo>
                  <a:pt x="71397" y="5218"/>
                </a:lnTo>
                <a:lnTo>
                  <a:pt x="51117" y="18891"/>
                </a:lnTo>
                <a:lnTo>
                  <a:pt x="37028" y="38040"/>
                </a:lnTo>
                <a:lnTo>
                  <a:pt x="31750" y="59689"/>
                </a:lnTo>
                <a:lnTo>
                  <a:pt x="34131" y="74017"/>
                </a:lnTo>
                <a:lnTo>
                  <a:pt x="40322" y="84772"/>
                </a:lnTo>
                <a:lnTo>
                  <a:pt x="48895" y="92194"/>
                </a:lnTo>
                <a:lnTo>
                  <a:pt x="58419" y="96520"/>
                </a:lnTo>
                <a:lnTo>
                  <a:pt x="85089" y="102870"/>
                </a:lnTo>
                <a:lnTo>
                  <a:pt x="93146" y="105271"/>
                </a:lnTo>
                <a:lnTo>
                  <a:pt x="100964" y="109696"/>
                </a:lnTo>
                <a:lnTo>
                  <a:pt x="106878" y="117693"/>
                </a:lnTo>
                <a:lnTo>
                  <a:pt x="109219" y="130810"/>
                </a:lnTo>
                <a:lnTo>
                  <a:pt x="105648" y="147260"/>
                </a:lnTo>
                <a:lnTo>
                  <a:pt x="95884" y="162401"/>
                </a:lnTo>
                <a:lnTo>
                  <a:pt x="81359" y="173493"/>
                </a:lnTo>
                <a:lnTo>
                  <a:pt x="63500" y="177800"/>
                </a:lnTo>
                <a:lnTo>
                  <a:pt x="89207" y="177800"/>
                </a:lnTo>
                <a:lnTo>
                  <a:pt x="107473" y="164306"/>
                </a:lnTo>
                <a:lnTo>
                  <a:pt x="121701" y="143093"/>
                </a:lnTo>
                <a:lnTo>
                  <a:pt x="127000" y="119380"/>
                </a:lnTo>
                <a:lnTo>
                  <a:pt x="125749" y="107672"/>
                </a:lnTo>
                <a:lnTo>
                  <a:pt x="96460" y="80704"/>
                </a:lnTo>
                <a:lnTo>
                  <a:pt x="82550" y="77470"/>
                </a:lnTo>
                <a:lnTo>
                  <a:pt x="67309" y="73660"/>
                </a:lnTo>
                <a:lnTo>
                  <a:pt x="66039" y="73660"/>
                </a:lnTo>
                <a:lnTo>
                  <a:pt x="60444" y="70246"/>
                </a:lnTo>
                <a:lnTo>
                  <a:pt x="55562" y="65404"/>
                </a:lnTo>
                <a:lnTo>
                  <a:pt x="52109" y="58658"/>
                </a:lnTo>
                <a:lnTo>
                  <a:pt x="50800" y="49530"/>
                </a:lnTo>
                <a:lnTo>
                  <a:pt x="54332" y="34409"/>
                </a:lnTo>
                <a:lnTo>
                  <a:pt x="63817" y="20955"/>
                </a:lnTo>
                <a:lnTo>
                  <a:pt x="77589" y="11310"/>
                </a:lnTo>
                <a:lnTo>
                  <a:pt x="93980" y="7620"/>
                </a:lnTo>
                <a:lnTo>
                  <a:pt x="121197" y="7620"/>
                </a:lnTo>
                <a:lnTo>
                  <a:pt x="116839" y="4603"/>
                </a:lnTo>
                <a:lnTo>
                  <a:pt x="106878" y="1170"/>
                </a:lnTo>
                <a:lnTo>
                  <a:pt x="95250" y="0"/>
                </a:lnTo>
                <a:close/>
              </a:path>
              <a:path w="149860" h="185420">
                <a:moveTo>
                  <a:pt x="121197" y="7620"/>
                </a:moveTo>
                <a:lnTo>
                  <a:pt x="93980" y="7620"/>
                </a:lnTo>
                <a:lnTo>
                  <a:pt x="108842" y="9663"/>
                </a:lnTo>
                <a:lnTo>
                  <a:pt x="120491" y="16351"/>
                </a:lnTo>
                <a:lnTo>
                  <a:pt x="128091" y="28515"/>
                </a:lnTo>
                <a:lnTo>
                  <a:pt x="130809" y="46989"/>
                </a:lnTo>
                <a:lnTo>
                  <a:pt x="130809" y="63500"/>
                </a:lnTo>
                <a:lnTo>
                  <a:pt x="135889" y="63500"/>
                </a:lnTo>
                <a:lnTo>
                  <a:pt x="137159" y="58420"/>
                </a:lnTo>
                <a:lnTo>
                  <a:pt x="146611" y="17780"/>
                </a:lnTo>
                <a:lnTo>
                  <a:pt x="130809" y="17780"/>
                </a:lnTo>
                <a:lnTo>
                  <a:pt x="124896" y="10179"/>
                </a:lnTo>
                <a:lnTo>
                  <a:pt x="121197" y="7620"/>
                </a:lnTo>
                <a:close/>
              </a:path>
              <a:path w="149860" h="185420">
                <a:moveTo>
                  <a:pt x="149859" y="0"/>
                </a:moveTo>
                <a:lnTo>
                  <a:pt x="146050" y="0"/>
                </a:lnTo>
                <a:lnTo>
                  <a:pt x="143509" y="3810"/>
                </a:lnTo>
                <a:lnTo>
                  <a:pt x="130809" y="17780"/>
                </a:lnTo>
                <a:lnTo>
                  <a:pt x="146611" y="17780"/>
                </a:lnTo>
                <a:lnTo>
                  <a:pt x="149859" y="3810"/>
                </a:lnTo>
                <a:lnTo>
                  <a:pt x="149859" y="0"/>
                </a:lnTo>
                <a:close/>
              </a:path>
            </a:pathLst>
          </a:custGeom>
          <a:solidFill>
            <a:srgbClr val="FF9300"/>
          </a:solidFill>
        </p:spPr>
        <p:txBody>
          <a:bodyPr wrap="square" lIns="0" tIns="0" rIns="0" bIns="0" rtlCol="0"/>
          <a:lstStyle/>
          <a:p>
            <a:endParaRPr sz="1632"/>
          </a:p>
        </p:txBody>
      </p:sp>
      <p:sp>
        <p:nvSpPr>
          <p:cNvPr id="261" name="object 261"/>
          <p:cNvSpPr/>
          <p:nvPr/>
        </p:nvSpPr>
        <p:spPr>
          <a:xfrm>
            <a:off x="2414598" y="4088311"/>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262" name="object 262"/>
          <p:cNvSpPr/>
          <p:nvPr/>
        </p:nvSpPr>
        <p:spPr>
          <a:xfrm>
            <a:off x="2442238" y="3872956"/>
            <a:ext cx="0" cy="210750"/>
          </a:xfrm>
          <a:custGeom>
            <a:avLst/>
            <a:gdLst/>
            <a:ahLst/>
            <a:cxnLst/>
            <a:rect l="l" t="t" r="r" b="b"/>
            <a:pathLst>
              <a:path h="232410">
                <a:moveTo>
                  <a:pt x="0" y="0"/>
                </a:moveTo>
                <a:lnTo>
                  <a:pt x="0" y="232410"/>
                </a:lnTo>
              </a:path>
            </a:pathLst>
          </a:custGeom>
          <a:ln w="10160">
            <a:solidFill>
              <a:srgbClr val="000000"/>
            </a:solidFill>
          </a:ln>
        </p:spPr>
        <p:txBody>
          <a:bodyPr wrap="square" lIns="0" tIns="0" rIns="0" bIns="0" rtlCol="0"/>
          <a:lstStyle/>
          <a:p>
            <a:endParaRPr sz="1632"/>
          </a:p>
        </p:txBody>
      </p:sp>
      <p:sp>
        <p:nvSpPr>
          <p:cNvPr id="263" name="object 263"/>
          <p:cNvSpPr/>
          <p:nvPr/>
        </p:nvSpPr>
        <p:spPr>
          <a:xfrm>
            <a:off x="2414598" y="3868349"/>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264" name="object 264"/>
          <p:cNvSpPr/>
          <p:nvPr/>
        </p:nvSpPr>
        <p:spPr>
          <a:xfrm>
            <a:off x="2480241" y="3969693"/>
            <a:ext cx="54127" cy="102496"/>
          </a:xfrm>
          <a:custGeom>
            <a:avLst/>
            <a:gdLst/>
            <a:ahLst/>
            <a:cxnLst/>
            <a:rect l="l" t="t" r="r" b="b"/>
            <a:pathLst>
              <a:path w="59689" h="113029">
                <a:moveTo>
                  <a:pt x="36830" y="40639"/>
                </a:moveTo>
                <a:lnTo>
                  <a:pt x="21589" y="40639"/>
                </a:lnTo>
                <a:lnTo>
                  <a:pt x="11430" y="82550"/>
                </a:lnTo>
                <a:lnTo>
                  <a:pt x="8889" y="92709"/>
                </a:lnTo>
                <a:lnTo>
                  <a:pt x="8889" y="106679"/>
                </a:lnTo>
                <a:lnTo>
                  <a:pt x="17780" y="113029"/>
                </a:lnTo>
                <a:lnTo>
                  <a:pt x="27939" y="113029"/>
                </a:lnTo>
                <a:lnTo>
                  <a:pt x="41473" y="109021"/>
                </a:lnTo>
                <a:lnTo>
                  <a:pt x="42658" y="107950"/>
                </a:lnTo>
                <a:lnTo>
                  <a:pt x="25400" y="107950"/>
                </a:lnTo>
                <a:lnTo>
                  <a:pt x="21589" y="105409"/>
                </a:lnTo>
                <a:lnTo>
                  <a:pt x="21589" y="97789"/>
                </a:lnTo>
                <a:lnTo>
                  <a:pt x="22859" y="92709"/>
                </a:lnTo>
                <a:lnTo>
                  <a:pt x="22859" y="91439"/>
                </a:lnTo>
                <a:lnTo>
                  <a:pt x="36830" y="40639"/>
                </a:lnTo>
                <a:close/>
              </a:path>
              <a:path w="59689" h="113029">
                <a:moveTo>
                  <a:pt x="59689" y="82550"/>
                </a:moveTo>
                <a:lnTo>
                  <a:pt x="54609" y="82550"/>
                </a:lnTo>
                <a:lnTo>
                  <a:pt x="53339" y="83819"/>
                </a:lnTo>
                <a:lnTo>
                  <a:pt x="52069" y="86359"/>
                </a:lnTo>
                <a:lnTo>
                  <a:pt x="47585" y="94555"/>
                </a:lnTo>
                <a:lnTo>
                  <a:pt x="41909" y="101441"/>
                </a:lnTo>
                <a:lnTo>
                  <a:pt x="35282" y="106183"/>
                </a:lnTo>
                <a:lnTo>
                  <a:pt x="27939" y="107950"/>
                </a:lnTo>
                <a:lnTo>
                  <a:pt x="42658" y="107950"/>
                </a:lnTo>
                <a:lnTo>
                  <a:pt x="51435" y="100012"/>
                </a:lnTo>
                <a:lnTo>
                  <a:pt x="57586" y="90527"/>
                </a:lnTo>
                <a:lnTo>
                  <a:pt x="59689" y="85089"/>
                </a:lnTo>
                <a:lnTo>
                  <a:pt x="59689" y="82550"/>
                </a:lnTo>
                <a:close/>
              </a:path>
              <a:path w="59689" h="113029">
                <a:moveTo>
                  <a:pt x="59689" y="34289"/>
                </a:moveTo>
                <a:lnTo>
                  <a:pt x="0" y="34289"/>
                </a:lnTo>
                <a:lnTo>
                  <a:pt x="0" y="40639"/>
                </a:lnTo>
                <a:lnTo>
                  <a:pt x="59689" y="40639"/>
                </a:lnTo>
                <a:lnTo>
                  <a:pt x="59689" y="34289"/>
                </a:lnTo>
                <a:close/>
              </a:path>
              <a:path w="59689" h="113029">
                <a:moveTo>
                  <a:pt x="43180" y="0"/>
                </a:moveTo>
                <a:lnTo>
                  <a:pt x="34289" y="0"/>
                </a:lnTo>
                <a:lnTo>
                  <a:pt x="31750" y="2539"/>
                </a:lnTo>
                <a:lnTo>
                  <a:pt x="30480" y="7619"/>
                </a:lnTo>
                <a:lnTo>
                  <a:pt x="30003" y="8929"/>
                </a:lnTo>
                <a:lnTo>
                  <a:pt x="29527" y="10477"/>
                </a:lnTo>
                <a:lnTo>
                  <a:pt x="22859" y="34289"/>
                </a:lnTo>
                <a:lnTo>
                  <a:pt x="38100" y="34289"/>
                </a:lnTo>
                <a:lnTo>
                  <a:pt x="44450" y="7619"/>
                </a:lnTo>
                <a:lnTo>
                  <a:pt x="44450" y="1269"/>
                </a:lnTo>
                <a:lnTo>
                  <a:pt x="43180" y="0"/>
                </a:lnTo>
                <a:close/>
              </a:path>
            </a:pathLst>
          </a:custGeom>
          <a:solidFill>
            <a:srgbClr val="000000"/>
          </a:solidFill>
        </p:spPr>
        <p:txBody>
          <a:bodyPr wrap="square" lIns="0" tIns="0" rIns="0" bIns="0" rtlCol="0"/>
          <a:lstStyle/>
          <a:p>
            <a:endParaRPr sz="1632"/>
          </a:p>
        </p:txBody>
      </p:sp>
      <p:sp>
        <p:nvSpPr>
          <p:cNvPr id="265" name="object 265"/>
          <p:cNvSpPr/>
          <p:nvPr/>
        </p:nvSpPr>
        <p:spPr>
          <a:xfrm>
            <a:off x="2874102" y="3983512"/>
            <a:ext cx="0" cy="71402"/>
          </a:xfrm>
          <a:custGeom>
            <a:avLst/>
            <a:gdLst/>
            <a:ahLst/>
            <a:cxnLst/>
            <a:rect l="l" t="t" r="r" b="b"/>
            <a:pathLst>
              <a:path h="78739">
                <a:moveTo>
                  <a:pt x="0" y="0"/>
                </a:moveTo>
                <a:lnTo>
                  <a:pt x="0" y="78739"/>
                </a:lnTo>
              </a:path>
            </a:pathLst>
          </a:custGeom>
          <a:ln w="10160">
            <a:solidFill>
              <a:srgbClr val="000000"/>
            </a:solidFill>
          </a:ln>
        </p:spPr>
        <p:txBody>
          <a:bodyPr wrap="square" lIns="0" tIns="0" rIns="0" bIns="0" rtlCol="0"/>
          <a:lstStyle/>
          <a:p>
            <a:endParaRPr sz="1632"/>
          </a:p>
        </p:txBody>
      </p:sp>
      <p:sp>
        <p:nvSpPr>
          <p:cNvPr id="266" name="object 266"/>
          <p:cNvSpPr/>
          <p:nvPr/>
        </p:nvSpPr>
        <p:spPr>
          <a:xfrm>
            <a:off x="2796942" y="3978331"/>
            <a:ext cx="153168" cy="0"/>
          </a:xfrm>
          <a:custGeom>
            <a:avLst/>
            <a:gdLst/>
            <a:ahLst/>
            <a:cxnLst/>
            <a:rect l="l" t="t" r="r" b="b"/>
            <a:pathLst>
              <a:path w="168910">
                <a:moveTo>
                  <a:pt x="0" y="0"/>
                </a:moveTo>
                <a:lnTo>
                  <a:pt x="168909" y="0"/>
                </a:lnTo>
              </a:path>
            </a:pathLst>
          </a:custGeom>
          <a:ln w="11430">
            <a:solidFill>
              <a:srgbClr val="000000"/>
            </a:solidFill>
          </a:ln>
        </p:spPr>
        <p:txBody>
          <a:bodyPr wrap="square" lIns="0" tIns="0" rIns="0" bIns="0" rtlCol="0"/>
          <a:lstStyle/>
          <a:p>
            <a:endParaRPr sz="1632"/>
          </a:p>
        </p:txBody>
      </p:sp>
      <p:sp>
        <p:nvSpPr>
          <p:cNvPr id="267" name="object 267"/>
          <p:cNvSpPr/>
          <p:nvPr/>
        </p:nvSpPr>
        <p:spPr>
          <a:xfrm>
            <a:off x="2874102" y="3901747"/>
            <a:ext cx="0" cy="71402"/>
          </a:xfrm>
          <a:custGeom>
            <a:avLst/>
            <a:gdLst/>
            <a:ahLst/>
            <a:cxnLst/>
            <a:rect l="l" t="t" r="r" b="b"/>
            <a:pathLst>
              <a:path h="78739">
                <a:moveTo>
                  <a:pt x="0" y="0"/>
                </a:moveTo>
                <a:lnTo>
                  <a:pt x="0" y="78739"/>
                </a:lnTo>
              </a:path>
            </a:pathLst>
          </a:custGeom>
          <a:ln w="10160">
            <a:solidFill>
              <a:srgbClr val="000000"/>
            </a:solidFill>
          </a:ln>
        </p:spPr>
        <p:txBody>
          <a:bodyPr wrap="square" lIns="0" tIns="0" rIns="0" bIns="0" rtlCol="0"/>
          <a:lstStyle/>
          <a:p>
            <a:endParaRPr sz="1632"/>
          </a:p>
        </p:txBody>
      </p:sp>
      <p:sp>
        <p:nvSpPr>
          <p:cNvPr id="268" name="object 268"/>
          <p:cNvSpPr/>
          <p:nvPr/>
        </p:nvSpPr>
        <p:spPr>
          <a:xfrm>
            <a:off x="3919788" y="4088311"/>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269" name="object 269"/>
          <p:cNvSpPr/>
          <p:nvPr/>
        </p:nvSpPr>
        <p:spPr>
          <a:xfrm>
            <a:off x="3924395" y="3872956"/>
            <a:ext cx="0" cy="210750"/>
          </a:xfrm>
          <a:custGeom>
            <a:avLst/>
            <a:gdLst/>
            <a:ahLst/>
            <a:cxnLst/>
            <a:rect l="l" t="t" r="r" b="b"/>
            <a:pathLst>
              <a:path h="232410">
                <a:moveTo>
                  <a:pt x="0" y="0"/>
                </a:moveTo>
                <a:lnTo>
                  <a:pt x="0" y="232410"/>
                </a:lnTo>
              </a:path>
            </a:pathLst>
          </a:custGeom>
          <a:ln w="10160">
            <a:solidFill>
              <a:srgbClr val="000000"/>
            </a:solidFill>
          </a:ln>
        </p:spPr>
        <p:txBody>
          <a:bodyPr wrap="square" lIns="0" tIns="0" rIns="0" bIns="0" rtlCol="0"/>
          <a:lstStyle/>
          <a:p>
            <a:endParaRPr sz="1632"/>
          </a:p>
        </p:txBody>
      </p:sp>
      <p:sp>
        <p:nvSpPr>
          <p:cNvPr id="270" name="object 270"/>
          <p:cNvSpPr/>
          <p:nvPr/>
        </p:nvSpPr>
        <p:spPr>
          <a:xfrm>
            <a:off x="3919788" y="3868349"/>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271" name="object 271"/>
          <p:cNvSpPr/>
          <p:nvPr/>
        </p:nvSpPr>
        <p:spPr>
          <a:xfrm>
            <a:off x="3968158" y="3872956"/>
            <a:ext cx="137045" cy="168139"/>
          </a:xfrm>
          <a:custGeom>
            <a:avLst/>
            <a:gdLst/>
            <a:ahLst/>
            <a:cxnLst/>
            <a:rect l="l" t="t" r="r" b="b"/>
            <a:pathLst>
              <a:path w="151129" h="185420">
                <a:moveTo>
                  <a:pt x="21589" y="121920"/>
                </a:moveTo>
                <a:lnTo>
                  <a:pt x="16509" y="121920"/>
                </a:lnTo>
                <a:lnTo>
                  <a:pt x="15239" y="123189"/>
                </a:lnTo>
                <a:lnTo>
                  <a:pt x="7619" y="152558"/>
                </a:lnTo>
                <a:lnTo>
                  <a:pt x="2266" y="173493"/>
                </a:lnTo>
                <a:lnTo>
                  <a:pt x="0" y="182880"/>
                </a:lnTo>
                <a:lnTo>
                  <a:pt x="0" y="184150"/>
                </a:lnTo>
                <a:lnTo>
                  <a:pt x="2539" y="185420"/>
                </a:lnTo>
                <a:lnTo>
                  <a:pt x="5079" y="185420"/>
                </a:lnTo>
                <a:lnTo>
                  <a:pt x="5079" y="184150"/>
                </a:lnTo>
                <a:lnTo>
                  <a:pt x="7619" y="181610"/>
                </a:lnTo>
                <a:lnTo>
                  <a:pt x="20319" y="166370"/>
                </a:lnTo>
                <a:lnTo>
                  <a:pt x="30870" y="166370"/>
                </a:lnTo>
                <a:lnTo>
                  <a:pt x="23673" y="159047"/>
                </a:lnTo>
                <a:lnTo>
                  <a:pt x="19050" y="139700"/>
                </a:lnTo>
                <a:lnTo>
                  <a:pt x="19050" y="134620"/>
                </a:lnTo>
                <a:lnTo>
                  <a:pt x="20319" y="128270"/>
                </a:lnTo>
                <a:lnTo>
                  <a:pt x="20319" y="125730"/>
                </a:lnTo>
                <a:lnTo>
                  <a:pt x="21589" y="125730"/>
                </a:lnTo>
                <a:lnTo>
                  <a:pt x="21589" y="121920"/>
                </a:lnTo>
                <a:close/>
              </a:path>
              <a:path w="151129" h="185420">
                <a:moveTo>
                  <a:pt x="30870" y="166370"/>
                </a:moveTo>
                <a:lnTo>
                  <a:pt x="20319" y="166370"/>
                </a:lnTo>
                <a:lnTo>
                  <a:pt x="29745" y="175775"/>
                </a:lnTo>
                <a:lnTo>
                  <a:pt x="40481" y="181610"/>
                </a:lnTo>
                <a:lnTo>
                  <a:pt x="51931" y="184586"/>
                </a:lnTo>
                <a:lnTo>
                  <a:pt x="63500" y="185420"/>
                </a:lnTo>
                <a:lnTo>
                  <a:pt x="88086" y="179566"/>
                </a:lnTo>
                <a:lnTo>
                  <a:pt x="90477" y="177800"/>
                </a:lnTo>
                <a:lnTo>
                  <a:pt x="63500" y="177800"/>
                </a:lnTo>
                <a:lnTo>
                  <a:pt x="49589" y="176311"/>
                </a:lnTo>
                <a:lnTo>
                  <a:pt x="35083" y="170656"/>
                </a:lnTo>
                <a:lnTo>
                  <a:pt x="30870" y="166370"/>
                </a:lnTo>
                <a:close/>
              </a:path>
              <a:path w="151129" h="185420">
                <a:moveTo>
                  <a:pt x="95250" y="0"/>
                </a:moveTo>
                <a:lnTo>
                  <a:pt x="71933" y="5218"/>
                </a:lnTo>
                <a:lnTo>
                  <a:pt x="51593" y="18891"/>
                </a:lnTo>
                <a:lnTo>
                  <a:pt x="37207" y="38040"/>
                </a:lnTo>
                <a:lnTo>
                  <a:pt x="31750" y="59689"/>
                </a:lnTo>
                <a:lnTo>
                  <a:pt x="34131" y="74017"/>
                </a:lnTo>
                <a:lnTo>
                  <a:pt x="40322" y="84772"/>
                </a:lnTo>
                <a:lnTo>
                  <a:pt x="48895" y="92194"/>
                </a:lnTo>
                <a:lnTo>
                  <a:pt x="58419" y="96520"/>
                </a:lnTo>
                <a:lnTo>
                  <a:pt x="86359" y="102870"/>
                </a:lnTo>
                <a:lnTo>
                  <a:pt x="93880" y="105271"/>
                </a:lnTo>
                <a:lnTo>
                  <a:pt x="101758" y="109696"/>
                </a:lnTo>
                <a:lnTo>
                  <a:pt x="107969" y="117693"/>
                </a:lnTo>
                <a:lnTo>
                  <a:pt x="110489" y="130810"/>
                </a:lnTo>
                <a:lnTo>
                  <a:pt x="106719" y="147260"/>
                </a:lnTo>
                <a:lnTo>
                  <a:pt x="96519" y="162401"/>
                </a:lnTo>
                <a:lnTo>
                  <a:pt x="81557" y="173493"/>
                </a:lnTo>
                <a:lnTo>
                  <a:pt x="63500" y="177800"/>
                </a:lnTo>
                <a:lnTo>
                  <a:pt x="90477" y="177800"/>
                </a:lnTo>
                <a:lnTo>
                  <a:pt x="108743" y="164306"/>
                </a:lnTo>
                <a:lnTo>
                  <a:pt x="122971" y="143093"/>
                </a:lnTo>
                <a:lnTo>
                  <a:pt x="128269" y="119380"/>
                </a:lnTo>
                <a:lnTo>
                  <a:pt x="126821" y="107672"/>
                </a:lnTo>
                <a:lnTo>
                  <a:pt x="123348" y="99060"/>
                </a:lnTo>
                <a:lnTo>
                  <a:pt x="119161" y="93305"/>
                </a:lnTo>
                <a:lnTo>
                  <a:pt x="115569" y="90170"/>
                </a:lnTo>
                <a:lnTo>
                  <a:pt x="111502" y="86221"/>
                </a:lnTo>
                <a:lnTo>
                  <a:pt x="105886" y="83343"/>
                </a:lnTo>
                <a:lnTo>
                  <a:pt x="97174" y="80704"/>
                </a:lnTo>
                <a:lnTo>
                  <a:pt x="83819" y="77470"/>
                </a:lnTo>
                <a:lnTo>
                  <a:pt x="77469" y="76200"/>
                </a:lnTo>
                <a:lnTo>
                  <a:pt x="68579" y="73660"/>
                </a:lnTo>
                <a:lnTo>
                  <a:pt x="66039" y="73660"/>
                </a:lnTo>
                <a:lnTo>
                  <a:pt x="60979" y="70246"/>
                </a:lnTo>
                <a:lnTo>
                  <a:pt x="56038" y="65404"/>
                </a:lnTo>
                <a:lnTo>
                  <a:pt x="52288" y="58658"/>
                </a:lnTo>
                <a:lnTo>
                  <a:pt x="50800" y="49530"/>
                </a:lnTo>
                <a:lnTo>
                  <a:pt x="54352" y="34409"/>
                </a:lnTo>
                <a:lnTo>
                  <a:pt x="63976" y="20955"/>
                </a:lnTo>
                <a:lnTo>
                  <a:pt x="78124" y="11310"/>
                </a:lnTo>
                <a:lnTo>
                  <a:pt x="95250" y="7620"/>
                </a:lnTo>
                <a:lnTo>
                  <a:pt x="121560" y="7620"/>
                </a:lnTo>
                <a:lnTo>
                  <a:pt x="116998" y="4603"/>
                </a:lnTo>
                <a:lnTo>
                  <a:pt x="106898" y="1170"/>
                </a:lnTo>
                <a:lnTo>
                  <a:pt x="95250" y="0"/>
                </a:lnTo>
                <a:close/>
              </a:path>
              <a:path w="151129" h="185420">
                <a:moveTo>
                  <a:pt x="121560" y="7620"/>
                </a:moveTo>
                <a:lnTo>
                  <a:pt x="95250" y="7620"/>
                </a:lnTo>
                <a:lnTo>
                  <a:pt x="110112" y="9663"/>
                </a:lnTo>
                <a:lnTo>
                  <a:pt x="121761" y="16351"/>
                </a:lnTo>
                <a:lnTo>
                  <a:pt x="129361" y="28515"/>
                </a:lnTo>
                <a:lnTo>
                  <a:pt x="132079" y="46989"/>
                </a:lnTo>
                <a:lnTo>
                  <a:pt x="132079" y="54610"/>
                </a:lnTo>
                <a:lnTo>
                  <a:pt x="130809" y="59689"/>
                </a:lnTo>
                <a:lnTo>
                  <a:pt x="130809" y="63500"/>
                </a:lnTo>
                <a:lnTo>
                  <a:pt x="137159" y="63500"/>
                </a:lnTo>
                <a:lnTo>
                  <a:pt x="137159" y="58420"/>
                </a:lnTo>
                <a:lnTo>
                  <a:pt x="147556" y="17780"/>
                </a:lnTo>
                <a:lnTo>
                  <a:pt x="132079" y="17780"/>
                </a:lnTo>
                <a:lnTo>
                  <a:pt x="125432" y="10179"/>
                </a:lnTo>
                <a:lnTo>
                  <a:pt x="121560" y="7620"/>
                </a:lnTo>
                <a:close/>
              </a:path>
              <a:path w="151129" h="185420">
                <a:moveTo>
                  <a:pt x="151129" y="0"/>
                </a:moveTo>
                <a:lnTo>
                  <a:pt x="146050" y="0"/>
                </a:lnTo>
                <a:lnTo>
                  <a:pt x="143509" y="3810"/>
                </a:lnTo>
                <a:lnTo>
                  <a:pt x="132079" y="17780"/>
                </a:lnTo>
                <a:lnTo>
                  <a:pt x="147556" y="17780"/>
                </a:lnTo>
                <a:lnTo>
                  <a:pt x="151129" y="3810"/>
                </a:lnTo>
                <a:lnTo>
                  <a:pt x="151129" y="0"/>
                </a:lnTo>
                <a:close/>
              </a:path>
            </a:pathLst>
          </a:custGeom>
          <a:solidFill>
            <a:srgbClr val="0000FF"/>
          </a:solidFill>
        </p:spPr>
        <p:txBody>
          <a:bodyPr wrap="square" lIns="0" tIns="0" rIns="0" bIns="0" rtlCol="0"/>
          <a:lstStyle/>
          <a:p>
            <a:endParaRPr sz="1632"/>
          </a:p>
        </p:txBody>
      </p:sp>
      <p:sp>
        <p:nvSpPr>
          <p:cNvPr id="272" name="object 272"/>
          <p:cNvSpPr/>
          <p:nvPr/>
        </p:nvSpPr>
        <p:spPr>
          <a:xfrm>
            <a:off x="4115566" y="4088311"/>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273" name="object 273"/>
          <p:cNvSpPr/>
          <p:nvPr/>
        </p:nvSpPr>
        <p:spPr>
          <a:xfrm>
            <a:off x="4143206" y="3872956"/>
            <a:ext cx="0" cy="210750"/>
          </a:xfrm>
          <a:custGeom>
            <a:avLst/>
            <a:gdLst/>
            <a:ahLst/>
            <a:cxnLst/>
            <a:rect l="l" t="t" r="r" b="b"/>
            <a:pathLst>
              <a:path h="232410">
                <a:moveTo>
                  <a:pt x="0" y="0"/>
                </a:moveTo>
                <a:lnTo>
                  <a:pt x="0" y="232410"/>
                </a:lnTo>
              </a:path>
            </a:pathLst>
          </a:custGeom>
          <a:ln w="10160">
            <a:solidFill>
              <a:srgbClr val="000000"/>
            </a:solidFill>
          </a:ln>
        </p:spPr>
        <p:txBody>
          <a:bodyPr wrap="square" lIns="0" tIns="0" rIns="0" bIns="0" rtlCol="0"/>
          <a:lstStyle/>
          <a:p>
            <a:endParaRPr sz="1632"/>
          </a:p>
        </p:txBody>
      </p:sp>
      <p:sp>
        <p:nvSpPr>
          <p:cNvPr id="274" name="object 274"/>
          <p:cNvSpPr/>
          <p:nvPr/>
        </p:nvSpPr>
        <p:spPr>
          <a:xfrm>
            <a:off x="4115566" y="3868349"/>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275" name="object 275"/>
          <p:cNvSpPr/>
          <p:nvPr/>
        </p:nvSpPr>
        <p:spPr>
          <a:xfrm>
            <a:off x="4181211" y="3969693"/>
            <a:ext cx="54127" cy="102496"/>
          </a:xfrm>
          <a:custGeom>
            <a:avLst/>
            <a:gdLst/>
            <a:ahLst/>
            <a:cxnLst/>
            <a:rect l="l" t="t" r="r" b="b"/>
            <a:pathLst>
              <a:path w="59689" h="113029">
                <a:moveTo>
                  <a:pt x="36829" y="40639"/>
                </a:moveTo>
                <a:lnTo>
                  <a:pt x="21589" y="40639"/>
                </a:lnTo>
                <a:lnTo>
                  <a:pt x="11429" y="82550"/>
                </a:lnTo>
                <a:lnTo>
                  <a:pt x="8889" y="92709"/>
                </a:lnTo>
                <a:lnTo>
                  <a:pt x="8889" y="106679"/>
                </a:lnTo>
                <a:lnTo>
                  <a:pt x="17779" y="113029"/>
                </a:lnTo>
                <a:lnTo>
                  <a:pt x="27939" y="113029"/>
                </a:lnTo>
                <a:lnTo>
                  <a:pt x="41473" y="109021"/>
                </a:lnTo>
                <a:lnTo>
                  <a:pt x="42658" y="107950"/>
                </a:lnTo>
                <a:lnTo>
                  <a:pt x="24129" y="107950"/>
                </a:lnTo>
                <a:lnTo>
                  <a:pt x="21589" y="105409"/>
                </a:lnTo>
                <a:lnTo>
                  <a:pt x="21589" y="97789"/>
                </a:lnTo>
                <a:lnTo>
                  <a:pt x="22859" y="92709"/>
                </a:lnTo>
                <a:lnTo>
                  <a:pt x="22859" y="91439"/>
                </a:lnTo>
                <a:lnTo>
                  <a:pt x="36829" y="40639"/>
                </a:lnTo>
                <a:close/>
              </a:path>
              <a:path w="59689" h="113029">
                <a:moveTo>
                  <a:pt x="59689" y="82550"/>
                </a:moveTo>
                <a:lnTo>
                  <a:pt x="54609" y="82550"/>
                </a:lnTo>
                <a:lnTo>
                  <a:pt x="53339" y="83819"/>
                </a:lnTo>
                <a:lnTo>
                  <a:pt x="52069" y="86359"/>
                </a:lnTo>
                <a:lnTo>
                  <a:pt x="47585" y="94555"/>
                </a:lnTo>
                <a:lnTo>
                  <a:pt x="41910" y="101441"/>
                </a:lnTo>
                <a:lnTo>
                  <a:pt x="35282" y="106183"/>
                </a:lnTo>
                <a:lnTo>
                  <a:pt x="27939" y="107950"/>
                </a:lnTo>
                <a:lnTo>
                  <a:pt x="42658" y="107950"/>
                </a:lnTo>
                <a:lnTo>
                  <a:pt x="51435" y="100012"/>
                </a:lnTo>
                <a:lnTo>
                  <a:pt x="57586" y="90527"/>
                </a:lnTo>
                <a:lnTo>
                  <a:pt x="59689" y="85089"/>
                </a:lnTo>
                <a:lnTo>
                  <a:pt x="59689" y="82550"/>
                </a:lnTo>
                <a:close/>
              </a:path>
              <a:path w="59689" h="113029">
                <a:moveTo>
                  <a:pt x="59689" y="34289"/>
                </a:moveTo>
                <a:lnTo>
                  <a:pt x="0" y="34289"/>
                </a:lnTo>
                <a:lnTo>
                  <a:pt x="0" y="40639"/>
                </a:lnTo>
                <a:lnTo>
                  <a:pt x="59689" y="40639"/>
                </a:lnTo>
                <a:lnTo>
                  <a:pt x="59689" y="34289"/>
                </a:lnTo>
                <a:close/>
              </a:path>
              <a:path w="59689" h="113029">
                <a:moveTo>
                  <a:pt x="43179" y="0"/>
                </a:moveTo>
                <a:lnTo>
                  <a:pt x="34289" y="0"/>
                </a:lnTo>
                <a:lnTo>
                  <a:pt x="31750" y="2539"/>
                </a:lnTo>
                <a:lnTo>
                  <a:pt x="30479" y="7619"/>
                </a:lnTo>
                <a:lnTo>
                  <a:pt x="30003" y="8929"/>
                </a:lnTo>
                <a:lnTo>
                  <a:pt x="29527" y="10477"/>
                </a:lnTo>
                <a:lnTo>
                  <a:pt x="22859" y="34289"/>
                </a:lnTo>
                <a:lnTo>
                  <a:pt x="38100" y="34289"/>
                </a:lnTo>
                <a:lnTo>
                  <a:pt x="44450" y="7619"/>
                </a:lnTo>
                <a:lnTo>
                  <a:pt x="44450" y="1269"/>
                </a:lnTo>
                <a:lnTo>
                  <a:pt x="43179" y="0"/>
                </a:lnTo>
                <a:close/>
              </a:path>
            </a:pathLst>
          </a:custGeom>
          <a:solidFill>
            <a:srgbClr val="000000"/>
          </a:solidFill>
        </p:spPr>
        <p:txBody>
          <a:bodyPr wrap="square" lIns="0" tIns="0" rIns="0" bIns="0" rtlCol="0"/>
          <a:lstStyle/>
          <a:p>
            <a:endParaRPr sz="1632"/>
          </a:p>
        </p:txBody>
      </p:sp>
      <p:sp>
        <p:nvSpPr>
          <p:cNvPr id="276" name="object 276"/>
          <p:cNvSpPr/>
          <p:nvPr/>
        </p:nvSpPr>
        <p:spPr>
          <a:xfrm>
            <a:off x="4325165" y="3978331"/>
            <a:ext cx="140500" cy="0"/>
          </a:xfrm>
          <a:custGeom>
            <a:avLst/>
            <a:gdLst/>
            <a:ahLst/>
            <a:cxnLst/>
            <a:rect l="l" t="t" r="r" b="b"/>
            <a:pathLst>
              <a:path w="154939">
                <a:moveTo>
                  <a:pt x="0" y="0"/>
                </a:moveTo>
                <a:lnTo>
                  <a:pt x="154939" y="0"/>
                </a:lnTo>
              </a:path>
            </a:pathLst>
          </a:custGeom>
          <a:ln w="11430">
            <a:solidFill>
              <a:srgbClr val="000000"/>
            </a:solidFill>
          </a:ln>
        </p:spPr>
        <p:txBody>
          <a:bodyPr wrap="square" lIns="0" tIns="0" rIns="0" bIns="0" rtlCol="0"/>
          <a:lstStyle/>
          <a:p>
            <a:endParaRPr sz="1632"/>
          </a:p>
        </p:txBody>
      </p:sp>
      <p:sp>
        <p:nvSpPr>
          <p:cNvPr id="277" name="object 277"/>
          <p:cNvSpPr/>
          <p:nvPr/>
        </p:nvSpPr>
        <p:spPr>
          <a:xfrm>
            <a:off x="4557795" y="3863742"/>
            <a:ext cx="54127" cy="229175"/>
          </a:xfrm>
          <a:custGeom>
            <a:avLst/>
            <a:gdLst/>
            <a:ahLst/>
            <a:cxnLst/>
            <a:rect l="l" t="t" r="r" b="b"/>
            <a:pathLst>
              <a:path w="59689" h="252729">
                <a:moveTo>
                  <a:pt x="59689" y="0"/>
                </a:moveTo>
                <a:lnTo>
                  <a:pt x="57150" y="0"/>
                </a:lnTo>
                <a:lnTo>
                  <a:pt x="51137" y="3095"/>
                </a:lnTo>
                <a:lnTo>
                  <a:pt x="15239" y="49530"/>
                </a:lnTo>
                <a:lnTo>
                  <a:pt x="2857" y="90646"/>
                </a:lnTo>
                <a:lnTo>
                  <a:pt x="0" y="127000"/>
                </a:lnTo>
                <a:lnTo>
                  <a:pt x="615" y="143232"/>
                </a:lnTo>
                <a:lnTo>
                  <a:pt x="8036" y="183792"/>
                </a:lnTo>
                <a:lnTo>
                  <a:pt x="28753" y="226476"/>
                </a:lnTo>
                <a:lnTo>
                  <a:pt x="57150" y="252730"/>
                </a:lnTo>
                <a:lnTo>
                  <a:pt x="59689" y="252730"/>
                </a:lnTo>
                <a:lnTo>
                  <a:pt x="59689" y="248920"/>
                </a:lnTo>
                <a:lnTo>
                  <a:pt x="54610" y="245110"/>
                </a:lnTo>
                <a:lnTo>
                  <a:pt x="35063" y="218618"/>
                </a:lnTo>
                <a:lnTo>
                  <a:pt x="23018" y="188436"/>
                </a:lnTo>
                <a:lnTo>
                  <a:pt x="16926" y="157063"/>
                </a:lnTo>
                <a:lnTo>
                  <a:pt x="15239" y="127000"/>
                </a:lnTo>
                <a:lnTo>
                  <a:pt x="17125" y="93860"/>
                </a:lnTo>
                <a:lnTo>
                  <a:pt x="23653" y="61912"/>
                </a:lnTo>
                <a:lnTo>
                  <a:pt x="36135" y="32345"/>
                </a:lnTo>
                <a:lnTo>
                  <a:pt x="55879" y="6350"/>
                </a:lnTo>
                <a:lnTo>
                  <a:pt x="59689" y="3810"/>
                </a:lnTo>
                <a:lnTo>
                  <a:pt x="59689" y="0"/>
                </a:lnTo>
                <a:close/>
              </a:path>
            </a:pathLst>
          </a:custGeom>
          <a:solidFill>
            <a:srgbClr val="000000"/>
          </a:solidFill>
        </p:spPr>
        <p:txBody>
          <a:bodyPr wrap="square" lIns="0" tIns="0" rIns="0" bIns="0" rtlCol="0"/>
          <a:lstStyle/>
          <a:p>
            <a:endParaRPr sz="1632"/>
          </a:p>
        </p:txBody>
      </p:sp>
      <p:sp>
        <p:nvSpPr>
          <p:cNvPr id="278" name="object 278"/>
          <p:cNvSpPr/>
          <p:nvPr/>
        </p:nvSpPr>
        <p:spPr>
          <a:xfrm>
            <a:off x="4636107" y="3876411"/>
            <a:ext cx="103647" cy="162381"/>
          </a:xfrm>
          <a:custGeom>
            <a:avLst/>
            <a:gdLst/>
            <a:ahLst/>
            <a:cxnLst/>
            <a:rect l="l" t="t" r="r" b="b"/>
            <a:pathLst>
              <a:path w="114300" h="179070">
                <a:moveTo>
                  <a:pt x="58419" y="0"/>
                </a:moveTo>
                <a:lnTo>
                  <a:pt x="54609" y="0"/>
                </a:lnTo>
                <a:lnTo>
                  <a:pt x="48775" y="218"/>
                </a:lnTo>
                <a:lnTo>
                  <a:pt x="40322" y="793"/>
                </a:lnTo>
                <a:lnTo>
                  <a:pt x="31392" y="1607"/>
                </a:lnTo>
                <a:lnTo>
                  <a:pt x="24129" y="2539"/>
                </a:lnTo>
                <a:lnTo>
                  <a:pt x="20319" y="2539"/>
                </a:lnTo>
                <a:lnTo>
                  <a:pt x="20319" y="10160"/>
                </a:lnTo>
                <a:lnTo>
                  <a:pt x="38100" y="10160"/>
                </a:lnTo>
                <a:lnTo>
                  <a:pt x="38100" y="19050"/>
                </a:lnTo>
                <a:lnTo>
                  <a:pt x="0" y="166370"/>
                </a:lnTo>
                <a:lnTo>
                  <a:pt x="0" y="177800"/>
                </a:lnTo>
                <a:lnTo>
                  <a:pt x="5079" y="179070"/>
                </a:lnTo>
                <a:lnTo>
                  <a:pt x="10159" y="179070"/>
                </a:lnTo>
                <a:lnTo>
                  <a:pt x="13969" y="176529"/>
                </a:lnTo>
                <a:lnTo>
                  <a:pt x="15239" y="172720"/>
                </a:lnTo>
                <a:lnTo>
                  <a:pt x="17805" y="163988"/>
                </a:lnTo>
                <a:lnTo>
                  <a:pt x="23673" y="142061"/>
                </a:lnTo>
                <a:lnTo>
                  <a:pt x="27247" y="128825"/>
                </a:lnTo>
                <a:lnTo>
                  <a:pt x="30479" y="118110"/>
                </a:lnTo>
                <a:lnTo>
                  <a:pt x="59465" y="118110"/>
                </a:lnTo>
                <a:lnTo>
                  <a:pt x="53697" y="115768"/>
                </a:lnTo>
                <a:lnTo>
                  <a:pt x="38100" y="113029"/>
                </a:lnTo>
                <a:lnTo>
                  <a:pt x="43660" y="109220"/>
                </a:lnTo>
                <a:lnTo>
                  <a:pt x="31750" y="109220"/>
                </a:lnTo>
                <a:lnTo>
                  <a:pt x="58419" y="2539"/>
                </a:lnTo>
                <a:lnTo>
                  <a:pt x="58419" y="0"/>
                </a:lnTo>
                <a:close/>
              </a:path>
              <a:path w="114300" h="179070">
                <a:moveTo>
                  <a:pt x="59465" y="118110"/>
                </a:moveTo>
                <a:lnTo>
                  <a:pt x="30479" y="118110"/>
                </a:lnTo>
                <a:lnTo>
                  <a:pt x="38258" y="118983"/>
                </a:lnTo>
                <a:lnTo>
                  <a:pt x="47942" y="122237"/>
                </a:lnTo>
                <a:lnTo>
                  <a:pt x="56197" y="128825"/>
                </a:lnTo>
                <a:lnTo>
                  <a:pt x="59689" y="139700"/>
                </a:lnTo>
                <a:lnTo>
                  <a:pt x="59689" y="142239"/>
                </a:lnTo>
                <a:lnTo>
                  <a:pt x="58419" y="143510"/>
                </a:lnTo>
                <a:lnTo>
                  <a:pt x="58471" y="153967"/>
                </a:lnTo>
                <a:lnTo>
                  <a:pt x="60205" y="164068"/>
                </a:lnTo>
                <a:lnTo>
                  <a:pt x="65087" y="172085"/>
                </a:lnTo>
                <a:lnTo>
                  <a:pt x="72350" y="177244"/>
                </a:lnTo>
                <a:lnTo>
                  <a:pt x="81279" y="179070"/>
                </a:lnTo>
                <a:lnTo>
                  <a:pt x="88900" y="179070"/>
                </a:lnTo>
                <a:lnTo>
                  <a:pt x="95250" y="173989"/>
                </a:lnTo>
                <a:lnTo>
                  <a:pt x="96157" y="172720"/>
                </a:lnTo>
                <a:lnTo>
                  <a:pt x="76200" y="172720"/>
                </a:lnTo>
                <a:lnTo>
                  <a:pt x="73659" y="170179"/>
                </a:lnTo>
                <a:lnTo>
                  <a:pt x="73659" y="156210"/>
                </a:lnTo>
                <a:lnTo>
                  <a:pt x="74929" y="151129"/>
                </a:lnTo>
                <a:lnTo>
                  <a:pt x="75049" y="146843"/>
                </a:lnTo>
                <a:lnTo>
                  <a:pt x="76200" y="142239"/>
                </a:lnTo>
                <a:lnTo>
                  <a:pt x="76200" y="139700"/>
                </a:lnTo>
                <a:lnTo>
                  <a:pt x="73461" y="128389"/>
                </a:lnTo>
                <a:lnTo>
                  <a:pt x="65722" y="120650"/>
                </a:lnTo>
                <a:lnTo>
                  <a:pt x="59465" y="118110"/>
                </a:lnTo>
                <a:close/>
              </a:path>
              <a:path w="114300" h="179070">
                <a:moveTo>
                  <a:pt x="110489" y="137160"/>
                </a:moveTo>
                <a:lnTo>
                  <a:pt x="105409" y="137160"/>
                </a:lnTo>
                <a:lnTo>
                  <a:pt x="104139" y="140970"/>
                </a:lnTo>
                <a:lnTo>
                  <a:pt x="100032" y="153967"/>
                </a:lnTo>
                <a:lnTo>
                  <a:pt x="95091" y="163988"/>
                </a:lnTo>
                <a:lnTo>
                  <a:pt x="88959" y="170437"/>
                </a:lnTo>
                <a:lnTo>
                  <a:pt x="81279" y="172720"/>
                </a:lnTo>
                <a:lnTo>
                  <a:pt x="96157" y="172720"/>
                </a:lnTo>
                <a:lnTo>
                  <a:pt x="110489" y="139700"/>
                </a:lnTo>
                <a:lnTo>
                  <a:pt x="110489" y="137160"/>
                </a:lnTo>
                <a:close/>
              </a:path>
              <a:path w="114300" h="179070">
                <a:moveTo>
                  <a:pt x="109219" y="63500"/>
                </a:moveTo>
                <a:lnTo>
                  <a:pt x="97789" y="63500"/>
                </a:lnTo>
                <a:lnTo>
                  <a:pt x="91320" y="64214"/>
                </a:lnTo>
                <a:lnTo>
                  <a:pt x="83184" y="67309"/>
                </a:lnTo>
                <a:lnTo>
                  <a:pt x="73144" y="74215"/>
                </a:lnTo>
                <a:lnTo>
                  <a:pt x="60959" y="86360"/>
                </a:lnTo>
                <a:lnTo>
                  <a:pt x="54074" y="93146"/>
                </a:lnTo>
                <a:lnTo>
                  <a:pt x="46831" y="99695"/>
                </a:lnTo>
                <a:lnTo>
                  <a:pt x="39350" y="105290"/>
                </a:lnTo>
                <a:lnTo>
                  <a:pt x="31750" y="109220"/>
                </a:lnTo>
                <a:lnTo>
                  <a:pt x="43660" y="109220"/>
                </a:lnTo>
                <a:lnTo>
                  <a:pt x="44529" y="108624"/>
                </a:lnTo>
                <a:lnTo>
                  <a:pt x="50482" y="103504"/>
                </a:lnTo>
                <a:lnTo>
                  <a:pt x="55959" y="98385"/>
                </a:lnTo>
                <a:lnTo>
                  <a:pt x="60959" y="93979"/>
                </a:lnTo>
                <a:lnTo>
                  <a:pt x="70266" y="84316"/>
                </a:lnTo>
                <a:lnTo>
                  <a:pt x="79216" y="76676"/>
                </a:lnTo>
                <a:lnTo>
                  <a:pt x="87927" y="71655"/>
                </a:lnTo>
                <a:lnTo>
                  <a:pt x="96519" y="69850"/>
                </a:lnTo>
                <a:lnTo>
                  <a:pt x="112848" y="69850"/>
                </a:lnTo>
                <a:lnTo>
                  <a:pt x="109219" y="63500"/>
                </a:lnTo>
                <a:close/>
              </a:path>
              <a:path w="114300" h="179070">
                <a:moveTo>
                  <a:pt x="112848" y="69850"/>
                </a:moveTo>
                <a:lnTo>
                  <a:pt x="102869" y="69850"/>
                </a:lnTo>
                <a:lnTo>
                  <a:pt x="105409" y="71120"/>
                </a:lnTo>
                <a:lnTo>
                  <a:pt x="105409" y="72389"/>
                </a:lnTo>
                <a:lnTo>
                  <a:pt x="92709" y="72389"/>
                </a:lnTo>
                <a:lnTo>
                  <a:pt x="91439" y="82550"/>
                </a:lnTo>
                <a:lnTo>
                  <a:pt x="91439" y="90170"/>
                </a:lnTo>
                <a:lnTo>
                  <a:pt x="93979" y="95250"/>
                </a:lnTo>
                <a:lnTo>
                  <a:pt x="107950" y="95250"/>
                </a:lnTo>
                <a:lnTo>
                  <a:pt x="114300" y="88900"/>
                </a:lnTo>
                <a:lnTo>
                  <a:pt x="114300" y="72389"/>
                </a:lnTo>
                <a:lnTo>
                  <a:pt x="112848" y="69850"/>
                </a:lnTo>
                <a:close/>
              </a:path>
            </a:pathLst>
          </a:custGeom>
          <a:solidFill>
            <a:srgbClr val="000000"/>
          </a:solidFill>
        </p:spPr>
        <p:txBody>
          <a:bodyPr wrap="square" lIns="0" tIns="0" rIns="0" bIns="0" rtlCol="0"/>
          <a:lstStyle/>
          <a:p>
            <a:endParaRPr sz="1632"/>
          </a:p>
        </p:txBody>
      </p:sp>
      <p:sp>
        <p:nvSpPr>
          <p:cNvPr id="279" name="object 279"/>
          <p:cNvSpPr/>
          <p:nvPr/>
        </p:nvSpPr>
        <p:spPr>
          <a:xfrm>
            <a:off x="4752423" y="3962784"/>
            <a:ext cx="72553" cy="107102"/>
          </a:xfrm>
          <a:custGeom>
            <a:avLst/>
            <a:gdLst/>
            <a:ahLst/>
            <a:cxnLst/>
            <a:rect l="l" t="t" r="r" b="b"/>
            <a:pathLst>
              <a:path w="80010" h="118110">
                <a:moveTo>
                  <a:pt x="61777" y="6350"/>
                </a:moveTo>
                <a:lnTo>
                  <a:pt x="34289" y="6350"/>
                </a:lnTo>
                <a:lnTo>
                  <a:pt x="46692" y="8751"/>
                </a:lnTo>
                <a:lnTo>
                  <a:pt x="55403" y="15081"/>
                </a:lnTo>
                <a:lnTo>
                  <a:pt x="60543" y="24030"/>
                </a:lnTo>
                <a:lnTo>
                  <a:pt x="62230" y="34289"/>
                </a:lnTo>
                <a:lnTo>
                  <a:pt x="60344" y="45719"/>
                </a:lnTo>
                <a:lnTo>
                  <a:pt x="55721" y="55244"/>
                </a:lnTo>
                <a:lnTo>
                  <a:pt x="49907" y="62864"/>
                </a:lnTo>
                <a:lnTo>
                  <a:pt x="44450" y="68579"/>
                </a:lnTo>
                <a:lnTo>
                  <a:pt x="0" y="113029"/>
                </a:lnTo>
                <a:lnTo>
                  <a:pt x="0" y="118110"/>
                </a:lnTo>
                <a:lnTo>
                  <a:pt x="73660" y="118110"/>
                </a:lnTo>
                <a:lnTo>
                  <a:pt x="76590" y="102870"/>
                </a:lnTo>
                <a:lnTo>
                  <a:pt x="17780" y="102870"/>
                </a:lnTo>
                <a:lnTo>
                  <a:pt x="29944" y="92412"/>
                </a:lnTo>
                <a:lnTo>
                  <a:pt x="38893" y="84931"/>
                </a:lnTo>
                <a:lnTo>
                  <a:pt x="46176" y="79117"/>
                </a:lnTo>
                <a:lnTo>
                  <a:pt x="53339" y="73660"/>
                </a:lnTo>
                <a:lnTo>
                  <a:pt x="63400" y="65186"/>
                </a:lnTo>
                <a:lnTo>
                  <a:pt x="71913" y="56356"/>
                </a:lnTo>
                <a:lnTo>
                  <a:pt x="77807" y="46335"/>
                </a:lnTo>
                <a:lnTo>
                  <a:pt x="80010" y="34289"/>
                </a:lnTo>
                <a:lnTo>
                  <a:pt x="76497" y="19823"/>
                </a:lnTo>
                <a:lnTo>
                  <a:pt x="67151" y="9048"/>
                </a:lnTo>
                <a:lnTo>
                  <a:pt x="61777" y="6350"/>
                </a:lnTo>
                <a:close/>
              </a:path>
              <a:path w="80010" h="118110">
                <a:moveTo>
                  <a:pt x="80010" y="85089"/>
                </a:moveTo>
                <a:lnTo>
                  <a:pt x="73660" y="85089"/>
                </a:lnTo>
                <a:lnTo>
                  <a:pt x="73660" y="90170"/>
                </a:lnTo>
                <a:lnTo>
                  <a:pt x="71120" y="100329"/>
                </a:lnTo>
                <a:lnTo>
                  <a:pt x="68580" y="101600"/>
                </a:lnTo>
                <a:lnTo>
                  <a:pt x="67310" y="102870"/>
                </a:lnTo>
                <a:lnTo>
                  <a:pt x="76590" y="102870"/>
                </a:lnTo>
                <a:lnTo>
                  <a:pt x="80010" y="85089"/>
                </a:lnTo>
                <a:close/>
              </a:path>
              <a:path w="80010" h="118110">
                <a:moveTo>
                  <a:pt x="38100" y="0"/>
                </a:moveTo>
                <a:lnTo>
                  <a:pt x="22502" y="2639"/>
                </a:lnTo>
                <a:lnTo>
                  <a:pt x="10477" y="9683"/>
                </a:lnTo>
                <a:lnTo>
                  <a:pt x="2738" y="19823"/>
                </a:lnTo>
                <a:lnTo>
                  <a:pt x="0" y="31750"/>
                </a:lnTo>
                <a:lnTo>
                  <a:pt x="0" y="40639"/>
                </a:lnTo>
                <a:lnTo>
                  <a:pt x="7620" y="41910"/>
                </a:lnTo>
                <a:lnTo>
                  <a:pt x="13970" y="41910"/>
                </a:lnTo>
                <a:lnTo>
                  <a:pt x="19050" y="39370"/>
                </a:lnTo>
                <a:lnTo>
                  <a:pt x="19050" y="29210"/>
                </a:lnTo>
                <a:lnTo>
                  <a:pt x="17780" y="22860"/>
                </a:lnTo>
                <a:lnTo>
                  <a:pt x="8889" y="22860"/>
                </a:lnTo>
                <a:lnTo>
                  <a:pt x="13930" y="14922"/>
                </a:lnTo>
                <a:lnTo>
                  <a:pt x="20637" y="9842"/>
                </a:lnTo>
                <a:lnTo>
                  <a:pt x="27820" y="7143"/>
                </a:lnTo>
                <a:lnTo>
                  <a:pt x="34289" y="6350"/>
                </a:lnTo>
                <a:lnTo>
                  <a:pt x="61777" y="6350"/>
                </a:lnTo>
                <a:lnTo>
                  <a:pt x="53756" y="2321"/>
                </a:lnTo>
                <a:lnTo>
                  <a:pt x="38100" y="0"/>
                </a:lnTo>
                <a:close/>
              </a:path>
            </a:pathLst>
          </a:custGeom>
          <a:solidFill>
            <a:srgbClr val="000000"/>
          </a:solidFill>
        </p:spPr>
        <p:txBody>
          <a:bodyPr wrap="square" lIns="0" tIns="0" rIns="0" bIns="0" rtlCol="0"/>
          <a:lstStyle/>
          <a:p>
            <a:endParaRPr sz="1632"/>
          </a:p>
        </p:txBody>
      </p:sp>
      <p:sp>
        <p:nvSpPr>
          <p:cNvPr id="280" name="object 280"/>
          <p:cNvSpPr/>
          <p:nvPr/>
        </p:nvSpPr>
        <p:spPr>
          <a:xfrm>
            <a:off x="4986205" y="3983512"/>
            <a:ext cx="0" cy="71402"/>
          </a:xfrm>
          <a:custGeom>
            <a:avLst/>
            <a:gdLst/>
            <a:ahLst/>
            <a:cxnLst/>
            <a:rect l="l" t="t" r="r" b="b"/>
            <a:pathLst>
              <a:path h="78739">
                <a:moveTo>
                  <a:pt x="0" y="0"/>
                </a:moveTo>
                <a:lnTo>
                  <a:pt x="0" y="78739"/>
                </a:lnTo>
              </a:path>
            </a:pathLst>
          </a:custGeom>
          <a:ln w="10159">
            <a:solidFill>
              <a:srgbClr val="000000"/>
            </a:solidFill>
          </a:ln>
        </p:spPr>
        <p:txBody>
          <a:bodyPr wrap="square" lIns="0" tIns="0" rIns="0" bIns="0" rtlCol="0"/>
          <a:lstStyle/>
          <a:p>
            <a:endParaRPr sz="1632"/>
          </a:p>
        </p:txBody>
      </p:sp>
      <p:sp>
        <p:nvSpPr>
          <p:cNvPr id="281" name="object 281"/>
          <p:cNvSpPr/>
          <p:nvPr/>
        </p:nvSpPr>
        <p:spPr>
          <a:xfrm>
            <a:off x="4909045" y="3978331"/>
            <a:ext cx="154319" cy="0"/>
          </a:xfrm>
          <a:custGeom>
            <a:avLst/>
            <a:gdLst/>
            <a:ahLst/>
            <a:cxnLst/>
            <a:rect l="l" t="t" r="r" b="b"/>
            <a:pathLst>
              <a:path w="170179">
                <a:moveTo>
                  <a:pt x="0" y="0"/>
                </a:moveTo>
                <a:lnTo>
                  <a:pt x="170179" y="0"/>
                </a:lnTo>
              </a:path>
            </a:pathLst>
          </a:custGeom>
          <a:ln w="11430">
            <a:solidFill>
              <a:srgbClr val="000000"/>
            </a:solidFill>
          </a:ln>
        </p:spPr>
        <p:txBody>
          <a:bodyPr wrap="square" lIns="0" tIns="0" rIns="0" bIns="0" rtlCol="0"/>
          <a:lstStyle/>
          <a:p>
            <a:endParaRPr sz="1632"/>
          </a:p>
        </p:txBody>
      </p:sp>
      <p:sp>
        <p:nvSpPr>
          <p:cNvPr id="282" name="object 282"/>
          <p:cNvSpPr/>
          <p:nvPr/>
        </p:nvSpPr>
        <p:spPr>
          <a:xfrm>
            <a:off x="4986205" y="3901747"/>
            <a:ext cx="0" cy="71402"/>
          </a:xfrm>
          <a:custGeom>
            <a:avLst/>
            <a:gdLst/>
            <a:ahLst/>
            <a:cxnLst/>
            <a:rect l="l" t="t" r="r" b="b"/>
            <a:pathLst>
              <a:path h="78739">
                <a:moveTo>
                  <a:pt x="0" y="0"/>
                </a:moveTo>
                <a:lnTo>
                  <a:pt x="0" y="78739"/>
                </a:lnTo>
              </a:path>
            </a:pathLst>
          </a:custGeom>
          <a:ln w="10159">
            <a:solidFill>
              <a:srgbClr val="000000"/>
            </a:solidFill>
          </a:ln>
        </p:spPr>
        <p:txBody>
          <a:bodyPr wrap="square" lIns="0" tIns="0" rIns="0" bIns="0" rtlCol="0"/>
          <a:lstStyle/>
          <a:p>
            <a:endParaRPr sz="1632"/>
          </a:p>
        </p:txBody>
      </p:sp>
      <p:sp>
        <p:nvSpPr>
          <p:cNvPr id="283" name="object 283"/>
          <p:cNvSpPr/>
          <p:nvPr/>
        </p:nvSpPr>
        <p:spPr>
          <a:xfrm>
            <a:off x="5138221" y="3876411"/>
            <a:ext cx="103647" cy="162381"/>
          </a:xfrm>
          <a:custGeom>
            <a:avLst/>
            <a:gdLst/>
            <a:ahLst/>
            <a:cxnLst/>
            <a:rect l="l" t="t" r="r" b="b"/>
            <a:pathLst>
              <a:path w="114300" h="179070">
                <a:moveTo>
                  <a:pt x="58420" y="0"/>
                </a:moveTo>
                <a:lnTo>
                  <a:pt x="54610" y="0"/>
                </a:lnTo>
                <a:lnTo>
                  <a:pt x="48775" y="218"/>
                </a:lnTo>
                <a:lnTo>
                  <a:pt x="40322" y="793"/>
                </a:lnTo>
                <a:lnTo>
                  <a:pt x="31392" y="1607"/>
                </a:lnTo>
                <a:lnTo>
                  <a:pt x="24130" y="2539"/>
                </a:lnTo>
                <a:lnTo>
                  <a:pt x="20320" y="2539"/>
                </a:lnTo>
                <a:lnTo>
                  <a:pt x="20320" y="10160"/>
                </a:lnTo>
                <a:lnTo>
                  <a:pt x="38100" y="10160"/>
                </a:lnTo>
                <a:lnTo>
                  <a:pt x="38100" y="19050"/>
                </a:lnTo>
                <a:lnTo>
                  <a:pt x="0" y="166370"/>
                </a:lnTo>
                <a:lnTo>
                  <a:pt x="0" y="177800"/>
                </a:lnTo>
                <a:lnTo>
                  <a:pt x="5080" y="179070"/>
                </a:lnTo>
                <a:lnTo>
                  <a:pt x="10160" y="179070"/>
                </a:lnTo>
                <a:lnTo>
                  <a:pt x="13970" y="176529"/>
                </a:lnTo>
                <a:lnTo>
                  <a:pt x="15239" y="172720"/>
                </a:lnTo>
                <a:lnTo>
                  <a:pt x="17805" y="163988"/>
                </a:lnTo>
                <a:lnTo>
                  <a:pt x="23673" y="142061"/>
                </a:lnTo>
                <a:lnTo>
                  <a:pt x="27247" y="128825"/>
                </a:lnTo>
                <a:lnTo>
                  <a:pt x="30480" y="118110"/>
                </a:lnTo>
                <a:lnTo>
                  <a:pt x="59465" y="118110"/>
                </a:lnTo>
                <a:lnTo>
                  <a:pt x="53697" y="115768"/>
                </a:lnTo>
                <a:lnTo>
                  <a:pt x="38100" y="113029"/>
                </a:lnTo>
                <a:lnTo>
                  <a:pt x="43660" y="109220"/>
                </a:lnTo>
                <a:lnTo>
                  <a:pt x="31750" y="109220"/>
                </a:lnTo>
                <a:lnTo>
                  <a:pt x="58420" y="2539"/>
                </a:lnTo>
                <a:lnTo>
                  <a:pt x="58420" y="0"/>
                </a:lnTo>
                <a:close/>
              </a:path>
              <a:path w="114300" h="179070">
                <a:moveTo>
                  <a:pt x="59465" y="118110"/>
                </a:moveTo>
                <a:lnTo>
                  <a:pt x="30480" y="118110"/>
                </a:lnTo>
                <a:lnTo>
                  <a:pt x="38258" y="118983"/>
                </a:lnTo>
                <a:lnTo>
                  <a:pt x="47942" y="122237"/>
                </a:lnTo>
                <a:lnTo>
                  <a:pt x="56197" y="128825"/>
                </a:lnTo>
                <a:lnTo>
                  <a:pt x="59689" y="139700"/>
                </a:lnTo>
                <a:lnTo>
                  <a:pt x="59689" y="142239"/>
                </a:lnTo>
                <a:lnTo>
                  <a:pt x="58420" y="143510"/>
                </a:lnTo>
                <a:lnTo>
                  <a:pt x="58471" y="153967"/>
                </a:lnTo>
                <a:lnTo>
                  <a:pt x="60205" y="164068"/>
                </a:lnTo>
                <a:lnTo>
                  <a:pt x="65087" y="172085"/>
                </a:lnTo>
                <a:lnTo>
                  <a:pt x="72350" y="177244"/>
                </a:lnTo>
                <a:lnTo>
                  <a:pt x="81280" y="179070"/>
                </a:lnTo>
                <a:lnTo>
                  <a:pt x="88900" y="179070"/>
                </a:lnTo>
                <a:lnTo>
                  <a:pt x="95250" y="173989"/>
                </a:lnTo>
                <a:lnTo>
                  <a:pt x="96157" y="172720"/>
                </a:lnTo>
                <a:lnTo>
                  <a:pt x="76200" y="172720"/>
                </a:lnTo>
                <a:lnTo>
                  <a:pt x="73660" y="170179"/>
                </a:lnTo>
                <a:lnTo>
                  <a:pt x="73660" y="156210"/>
                </a:lnTo>
                <a:lnTo>
                  <a:pt x="74930" y="151129"/>
                </a:lnTo>
                <a:lnTo>
                  <a:pt x="75049" y="146843"/>
                </a:lnTo>
                <a:lnTo>
                  <a:pt x="76200" y="142239"/>
                </a:lnTo>
                <a:lnTo>
                  <a:pt x="76200" y="139700"/>
                </a:lnTo>
                <a:lnTo>
                  <a:pt x="73461" y="128389"/>
                </a:lnTo>
                <a:lnTo>
                  <a:pt x="65722" y="120650"/>
                </a:lnTo>
                <a:lnTo>
                  <a:pt x="59465" y="118110"/>
                </a:lnTo>
                <a:close/>
              </a:path>
              <a:path w="114300" h="179070">
                <a:moveTo>
                  <a:pt x="110489" y="137160"/>
                </a:moveTo>
                <a:lnTo>
                  <a:pt x="105410" y="137160"/>
                </a:lnTo>
                <a:lnTo>
                  <a:pt x="104139" y="140970"/>
                </a:lnTo>
                <a:lnTo>
                  <a:pt x="100032" y="153967"/>
                </a:lnTo>
                <a:lnTo>
                  <a:pt x="95091" y="163988"/>
                </a:lnTo>
                <a:lnTo>
                  <a:pt x="88959" y="170437"/>
                </a:lnTo>
                <a:lnTo>
                  <a:pt x="81280" y="172720"/>
                </a:lnTo>
                <a:lnTo>
                  <a:pt x="96157" y="172720"/>
                </a:lnTo>
                <a:lnTo>
                  <a:pt x="110489" y="139700"/>
                </a:lnTo>
                <a:lnTo>
                  <a:pt x="110489" y="137160"/>
                </a:lnTo>
                <a:close/>
              </a:path>
              <a:path w="114300" h="179070">
                <a:moveTo>
                  <a:pt x="109220" y="63500"/>
                </a:moveTo>
                <a:lnTo>
                  <a:pt x="97789" y="63500"/>
                </a:lnTo>
                <a:lnTo>
                  <a:pt x="91320" y="64214"/>
                </a:lnTo>
                <a:lnTo>
                  <a:pt x="83185" y="67309"/>
                </a:lnTo>
                <a:lnTo>
                  <a:pt x="73144" y="74215"/>
                </a:lnTo>
                <a:lnTo>
                  <a:pt x="60960" y="86360"/>
                </a:lnTo>
                <a:lnTo>
                  <a:pt x="54074" y="93146"/>
                </a:lnTo>
                <a:lnTo>
                  <a:pt x="46831" y="99695"/>
                </a:lnTo>
                <a:lnTo>
                  <a:pt x="39350" y="105290"/>
                </a:lnTo>
                <a:lnTo>
                  <a:pt x="31750" y="109220"/>
                </a:lnTo>
                <a:lnTo>
                  <a:pt x="43660" y="109220"/>
                </a:lnTo>
                <a:lnTo>
                  <a:pt x="44529" y="108624"/>
                </a:lnTo>
                <a:lnTo>
                  <a:pt x="50482" y="103504"/>
                </a:lnTo>
                <a:lnTo>
                  <a:pt x="55959" y="98385"/>
                </a:lnTo>
                <a:lnTo>
                  <a:pt x="60960" y="93979"/>
                </a:lnTo>
                <a:lnTo>
                  <a:pt x="70266" y="84316"/>
                </a:lnTo>
                <a:lnTo>
                  <a:pt x="79216" y="76676"/>
                </a:lnTo>
                <a:lnTo>
                  <a:pt x="87927" y="71655"/>
                </a:lnTo>
                <a:lnTo>
                  <a:pt x="96520" y="69850"/>
                </a:lnTo>
                <a:lnTo>
                  <a:pt x="112848" y="69850"/>
                </a:lnTo>
                <a:lnTo>
                  <a:pt x="109220" y="63500"/>
                </a:lnTo>
                <a:close/>
              </a:path>
              <a:path w="114300" h="179070">
                <a:moveTo>
                  <a:pt x="112848" y="69850"/>
                </a:moveTo>
                <a:lnTo>
                  <a:pt x="102870" y="69850"/>
                </a:lnTo>
                <a:lnTo>
                  <a:pt x="105410" y="71120"/>
                </a:lnTo>
                <a:lnTo>
                  <a:pt x="105410" y="72389"/>
                </a:lnTo>
                <a:lnTo>
                  <a:pt x="93980" y="72389"/>
                </a:lnTo>
                <a:lnTo>
                  <a:pt x="91439" y="82550"/>
                </a:lnTo>
                <a:lnTo>
                  <a:pt x="91439" y="90170"/>
                </a:lnTo>
                <a:lnTo>
                  <a:pt x="93980" y="95250"/>
                </a:lnTo>
                <a:lnTo>
                  <a:pt x="107950" y="95250"/>
                </a:lnTo>
                <a:lnTo>
                  <a:pt x="114300" y="88900"/>
                </a:lnTo>
                <a:lnTo>
                  <a:pt x="114300" y="72389"/>
                </a:lnTo>
                <a:lnTo>
                  <a:pt x="112848" y="69850"/>
                </a:lnTo>
                <a:close/>
              </a:path>
            </a:pathLst>
          </a:custGeom>
          <a:solidFill>
            <a:srgbClr val="000000"/>
          </a:solidFill>
        </p:spPr>
        <p:txBody>
          <a:bodyPr wrap="square" lIns="0" tIns="0" rIns="0" bIns="0" rtlCol="0"/>
          <a:lstStyle/>
          <a:p>
            <a:endParaRPr sz="1632"/>
          </a:p>
        </p:txBody>
      </p:sp>
      <p:sp>
        <p:nvSpPr>
          <p:cNvPr id="284" name="object 284"/>
          <p:cNvSpPr/>
          <p:nvPr/>
        </p:nvSpPr>
        <p:spPr>
          <a:xfrm>
            <a:off x="5253385" y="3962784"/>
            <a:ext cx="73705" cy="110557"/>
          </a:xfrm>
          <a:custGeom>
            <a:avLst/>
            <a:gdLst/>
            <a:ahLst/>
            <a:cxnLst/>
            <a:rect l="l" t="t" r="r" b="b"/>
            <a:pathLst>
              <a:path w="81279" h="121920">
                <a:moveTo>
                  <a:pt x="15239" y="83820"/>
                </a:moveTo>
                <a:lnTo>
                  <a:pt x="3810" y="83820"/>
                </a:lnTo>
                <a:lnTo>
                  <a:pt x="0" y="87629"/>
                </a:lnTo>
                <a:lnTo>
                  <a:pt x="0" y="93979"/>
                </a:lnTo>
                <a:lnTo>
                  <a:pt x="3115" y="105310"/>
                </a:lnTo>
                <a:lnTo>
                  <a:pt x="11588" y="114141"/>
                </a:lnTo>
                <a:lnTo>
                  <a:pt x="24110" y="119876"/>
                </a:lnTo>
                <a:lnTo>
                  <a:pt x="39370" y="121920"/>
                </a:lnTo>
                <a:lnTo>
                  <a:pt x="56634" y="119062"/>
                </a:lnTo>
                <a:lnTo>
                  <a:pt x="62691" y="115570"/>
                </a:lnTo>
                <a:lnTo>
                  <a:pt x="39370" y="115570"/>
                </a:lnTo>
                <a:lnTo>
                  <a:pt x="32464" y="115212"/>
                </a:lnTo>
                <a:lnTo>
                  <a:pt x="24130" y="113665"/>
                </a:lnTo>
                <a:lnTo>
                  <a:pt x="15795" y="110212"/>
                </a:lnTo>
                <a:lnTo>
                  <a:pt x="8889" y="104139"/>
                </a:lnTo>
                <a:lnTo>
                  <a:pt x="17780" y="104139"/>
                </a:lnTo>
                <a:lnTo>
                  <a:pt x="19050" y="96520"/>
                </a:lnTo>
                <a:lnTo>
                  <a:pt x="19050" y="87629"/>
                </a:lnTo>
                <a:lnTo>
                  <a:pt x="15239" y="83820"/>
                </a:lnTo>
                <a:close/>
              </a:path>
              <a:path w="81279" h="121920">
                <a:moveTo>
                  <a:pt x="61332" y="5079"/>
                </a:moveTo>
                <a:lnTo>
                  <a:pt x="39370" y="5079"/>
                </a:lnTo>
                <a:lnTo>
                  <a:pt x="46097" y="5913"/>
                </a:lnTo>
                <a:lnTo>
                  <a:pt x="52228" y="8889"/>
                </a:lnTo>
                <a:lnTo>
                  <a:pt x="56693" y="14724"/>
                </a:lnTo>
                <a:lnTo>
                  <a:pt x="58420" y="24129"/>
                </a:lnTo>
                <a:lnTo>
                  <a:pt x="58420" y="31750"/>
                </a:lnTo>
                <a:lnTo>
                  <a:pt x="55880" y="40639"/>
                </a:lnTo>
                <a:lnTo>
                  <a:pt x="50800" y="45720"/>
                </a:lnTo>
                <a:lnTo>
                  <a:pt x="45720" y="52070"/>
                </a:lnTo>
                <a:lnTo>
                  <a:pt x="40639" y="53339"/>
                </a:lnTo>
                <a:lnTo>
                  <a:pt x="24130" y="53339"/>
                </a:lnTo>
                <a:lnTo>
                  <a:pt x="24130" y="58420"/>
                </a:lnTo>
                <a:lnTo>
                  <a:pt x="38100" y="58420"/>
                </a:lnTo>
                <a:lnTo>
                  <a:pt x="47763" y="60305"/>
                </a:lnTo>
                <a:lnTo>
                  <a:pt x="55403" y="65881"/>
                </a:lnTo>
                <a:lnTo>
                  <a:pt x="60424" y="75029"/>
                </a:lnTo>
                <a:lnTo>
                  <a:pt x="62230" y="87629"/>
                </a:lnTo>
                <a:lnTo>
                  <a:pt x="60086" y="101103"/>
                </a:lnTo>
                <a:lnTo>
                  <a:pt x="54610" y="109696"/>
                </a:lnTo>
                <a:lnTo>
                  <a:pt x="47228" y="114240"/>
                </a:lnTo>
                <a:lnTo>
                  <a:pt x="39370" y="115570"/>
                </a:lnTo>
                <a:lnTo>
                  <a:pt x="62691" y="115570"/>
                </a:lnTo>
                <a:lnTo>
                  <a:pt x="69850" y="111442"/>
                </a:lnTo>
                <a:lnTo>
                  <a:pt x="78303" y="100488"/>
                </a:lnTo>
                <a:lnTo>
                  <a:pt x="81280" y="87629"/>
                </a:lnTo>
                <a:lnTo>
                  <a:pt x="79196" y="77311"/>
                </a:lnTo>
                <a:lnTo>
                  <a:pt x="73183" y="67944"/>
                </a:lnTo>
                <a:lnTo>
                  <a:pt x="63599" y="60483"/>
                </a:lnTo>
                <a:lnTo>
                  <a:pt x="50800" y="55879"/>
                </a:lnTo>
                <a:lnTo>
                  <a:pt x="62805" y="49311"/>
                </a:lnTo>
                <a:lnTo>
                  <a:pt x="70643" y="41433"/>
                </a:lnTo>
                <a:lnTo>
                  <a:pt x="74910" y="32841"/>
                </a:lnTo>
                <a:lnTo>
                  <a:pt x="76200" y="24129"/>
                </a:lnTo>
                <a:lnTo>
                  <a:pt x="73302" y="14466"/>
                </a:lnTo>
                <a:lnTo>
                  <a:pt x="65405" y="6826"/>
                </a:lnTo>
                <a:lnTo>
                  <a:pt x="61332" y="5079"/>
                </a:lnTo>
                <a:close/>
              </a:path>
              <a:path w="81279" h="121920">
                <a:moveTo>
                  <a:pt x="39370" y="0"/>
                </a:moveTo>
                <a:lnTo>
                  <a:pt x="25975" y="1627"/>
                </a:lnTo>
                <a:lnTo>
                  <a:pt x="15081" y="6350"/>
                </a:lnTo>
                <a:lnTo>
                  <a:pt x="7758" y="13930"/>
                </a:lnTo>
                <a:lnTo>
                  <a:pt x="5080" y="24129"/>
                </a:lnTo>
                <a:lnTo>
                  <a:pt x="5080" y="30479"/>
                </a:lnTo>
                <a:lnTo>
                  <a:pt x="8889" y="33020"/>
                </a:lnTo>
                <a:lnTo>
                  <a:pt x="19050" y="33020"/>
                </a:lnTo>
                <a:lnTo>
                  <a:pt x="22860" y="29210"/>
                </a:lnTo>
                <a:lnTo>
                  <a:pt x="22860" y="19050"/>
                </a:lnTo>
                <a:lnTo>
                  <a:pt x="19050" y="15239"/>
                </a:lnTo>
                <a:lnTo>
                  <a:pt x="13970" y="15239"/>
                </a:lnTo>
                <a:lnTo>
                  <a:pt x="19724" y="10437"/>
                </a:lnTo>
                <a:lnTo>
                  <a:pt x="26670" y="7302"/>
                </a:lnTo>
                <a:lnTo>
                  <a:pt x="33615" y="5595"/>
                </a:lnTo>
                <a:lnTo>
                  <a:pt x="39370" y="5079"/>
                </a:lnTo>
                <a:lnTo>
                  <a:pt x="61332" y="5079"/>
                </a:lnTo>
                <a:lnTo>
                  <a:pt x="53697" y="1805"/>
                </a:lnTo>
                <a:lnTo>
                  <a:pt x="39370" y="0"/>
                </a:lnTo>
                <a:close/>
              </a:path>
            </a:pathLst>
          </a:custGeom>
          <a:solidFill>
            <a:srgbClr val="000000"/>
          </a:solidFill>
        </p:spPr>
        <p:txBody>
          <a:bodyPr wrap="square" lIns="0" tIns="0" rIns="0" bIns="0" rtlCol="0"/>
          <a:lstStyle/>
          <a:p>
            <a:endParaRPr sz="1632"/>
          </a:p>
        </p:txBody>
      </p:sp>
      <p:sp>
        <p:nvSpPr>
          <p:cNvPr id="285" name="object 285"/>
          <p:cNvSpPr/>
          <p:nvPr/>
        </p:nvSpPr>
        <p:spPr>
          <a:xfrm>
            <a:off x="5360487" y="3863742"/>
            <a:ext cx="54127" cy="229175"/>
          </a:xfrm>
          <a:custGeom>
            <a:avLst/>
            <a:gdLst/>
            <a:ahLst/>
            <a:cxnLst/>
            <a:rect l="l" t="t" r="r" b="b"/>
            <a:pathLst>
              <a:path w="59689" h="252729">
                <a:moveTo>
                  <a:pt x="2539" y="0"/>
                </a:moveTo>
                <a:lnTo>
                  <a:pt x="0" y="0"/>
                </a:lnTo>
                <a:lnTo>
                  <a:pt x="0" y="3810"/>
                </a:lnTo>
                <a:lnTo>
                  <a:pt x="5079" y="8890"/>
                </a:lnTo>
                <a:lnTo>
                  <a:pt x="21947" y="30023"/>
                </a:lnTo>
                <a:lnTo>
                  <a:pt x="34289" y="56991"/>
                </a:lnTo>
                <a:lnTo>
                  <a:pt x="41870" y="89435"/>
                </a:lnTo>
                <a:lnTo>
                  <a:pt x="44450" y="127000"/>
                </a:lnTo>
                <a:lnTo>
                  <a:pt x="42564" y="159404"/>
                </a:lnTo>
                <a:lnTo>
                  <a:pt x="36036" y="190976"/>
                </a:lnTo>
                <a:lnTo>
                  <a:pt x="23554" y="220404"/>
                </a:lnTo>
                <a:lnTo>
                  <a:pt x="3810" y="246380"/>
                </a:lnTo>
                <a:lnTo>
                  <a:pt x="0" y="248920"/>
                </a:lnTo>
                <a:lnTo>
                  <a:pt x="0" y="252730"/>
                </a:lnTo>
                <a:lnTo>
                  <a:pt x="2539" y="252730"/>
                </a:lnTo>
                <a:lnTo>
                  <a:pt x="7818" y="249654"/>
                </a:lnTo>
                <a:lnTo>
                  <a:pt x="43179" y="204470"/>
                </a:lnTo>
                <a:lnTo>
                  <a:pt x="56197" y="163353"/>
                </a:lnTo>
                <a:lnTo>
                  <a:pt x="59689" y="127000"/>
                </a:lnTo>
                <a:lnTo>
                  <a:pt x="59074" y="110033"/>
                </a:lnTo>
                <a:lnTo>
                  <a:pt x="51653" y="68957"/>
                </a:lnTo>
                <a:lnTo>
                  <a:pt x="30757" y="26789"/>
                </a:lnTo>
                <a:lnTo>
                  <a:pt x="7818" y="3055"/>
                </a:lnTo>
                <a:lnTo>
                  <a:pt x="2539" y="0"/>
                </a:lnTo>
                <a:close/>
              </a:path>
            </a:pathLst>
          </a:custGeom>
          <a:solidFill>
            <a:srgbClr val="000000"/>
          </a:solidFill>
        </p:spPr>
        <p:txBody>
          <a:bodyPr wrap="square" lIns="0" tIns="0" rIns="0" bIns="0" rtlCol="0"/>
          <a:lstStyle/>
          <a:p>
            <a:endParaRPr sz="1632"/>
          </a:p>
        </p:txBody>
      </p:sp>
      <p:sp>
        <p:nvSpPr>
          <p:cNvPr id="286" name="object 286"/>
          <p:cNvSpPr/>
          <p:nvPr/>
        </p:nvSpPr>
        <p:spPr>
          <a:xfrm>
            <a:off x="5462982" y="4088311"/>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287" name="object 287"/>
          <p:cNvSpPr/>
          <p:nvPr/>
        </p:nvSpPr>
        <p:spPr>
          <a:xfrm>
            <a:off x="5467589" y="3872956"/>
            <a:ext cx="0" cy="210750"/>
          </a:xfrm>
          <a:custGeom>
            <a:avLst/>
            <a:gdLst/>
            <a:ahLst/>
            <a:cxnLst/>
            <a:rect l="l" t="t" r="r" b="b"/>
            <a:pathLst>
              <a:path h="232410">
                <a:moveTo>
                  <a:pt x="0" y="0"/>
                </a:moveTo>
                <a:lnTo>
                  <a:pt x="0" y="232410"/>
                </a:lnTo>
              </a:path>
            </a:pathLst>
          </a:custGeom>
          <a:ln w="10160">
            <a:solidFill>
              <a:srgbClr val="000000"/>
            </a:solidFill>
          </a:ln>
        </p:spPr>
        <p:txBody>
          <a:bodyPr wrap="square" lIns="0" tIns="0" rIns="0" bIns="0" rtlCol="0"/>
          <a:lstStyle/>
          <a:p>
            <a:endParaRPr sz="1632"/>
          </a:p>
        </p:txBody>
      </p:sp>
      <p:sp>
        <p:nvSpPr>
          <p:cNvPr id="288" name="object 288"/>
          <p:cNvSpPr/>
          <p:nvPr/>
        </p:nvSpPr>
        <p:spPr>
          <a:xfrm>
            <a:off x="5462982" y="3868349"/>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289" name="object 289"/>
          <p:cNvSpPr/>
          <p:nvPr/>
        </p:nvSpPr>
        <p:spPr>
          <a:xfrm>
            <a:off x="5507896" y="3878714"/>
            <a:ext cx="168139" cy="156623"/>
          </a:xfrm>
          <a:custGeom>
            <a:avLst/>
            <a:gdLst/>
            <a:ahLst/>
            <a:cxnLst/>
            <a:rect l="l" t="t" r="r" b="b"/>
            <a:pathLst>
              <a:path w="185420" h="172720">
                <a:moveTo>
                  <a:pt x="171450" y="107950"/>
                </a:moveTo>
                <a:lnTo>
                  <a:pt x="166369" y="107950"/>
                </a:lnTo>
                <a:lnTo>
                  <a:pt x="166369" y="109220"/>
                </a:lnTo>
                <a:lnTo>
                  <a:pt x="165100" y="110489"/>
                </a:lnTo>
                <a:lnTo>
                  <a:pt x="153491" y="135096"/>
                </a:lnTo>
                <a:lnTo>
                  <a:pt x="140811" y="152082"/>
                </a:lnTo>
                <a:lnTo>
                  <a:pt x="123130" y="161924"/>
                </a:lnTo>
                <a:lnTo>
                  <a:pt x="96519" y="165100"/>
                </a:lnTo>
                <a:lnTo>
                  <a:pt x="0" y="165100"/>
                </a:lnTo>
                <a:lnTo>
                  <a:pt x="0" y="172720"/>
                </a:lnTo>
                <a:lnTo>
                  <a:pt x="144779" y="172720"/>
                </a:lnTo>
                <a:lnTo>
                  <a:pt x="147319" y="168910"/>
                </a:lnTo>
                <a:lnTo>
                  <a:pt x="170179" y="114300"/>
                </a:lnTo>
                <a:lnTo>
                  <a:pt x="171450" y="113030"/>
                </a:lnTo>
                <a:lnTo>
                  <a:pt x="171450" y="107950"/>
                </a:lnTo>
                <a:close/>
              </a:path>
              <a:path w="185420" h="172720">
                <a:moveTo>
                  <a:pt x="87629" y="8889"/>
                </a:moveTo>
                <a:lnTo>
                  <a:pt x="64769" y="8889"/>
                </a:lnTo>
                <a:lnTo>
                  <a:pt x="64769" y="19050"/>
                </a:lnTo>
                <a:lnTo>
                  <a:pt x="30479" y="153670"/>
                </a:lnTo>
                <a:lnTo>
                  <a:pt x="28694" y="159742"/>
                </a:lnTo>
                <a:lnTo>
                  <a:pt x="25717" y="163194"/>
                </a:lnTo>
                <a:lnTo>
                  <a:pt x="19407" y="164742"/>
                </a:lnTo>
                <a:lnTo>
                  <a:pt x="7619" y="165100"/>
                </a:lnTo>
                <a:lnTo>
                  <a:pt x="49529" y="165100"/>
                </a:lnTo>
                <a:lnTo>
                  <a:pt x="49529" y="161289"/>
                </a:lnTo>
                <a:lnTo>
                  <a:pt x="50800" y="156210"/>
                </a:lnTo>
                <a:lnTo>
                  <a:pt x="68579" y="87630"/>
                </a:lnTo>
                <a:lnTo>
                  <a:pt x="125540" y="87630"/>
                </a:lnTo>
                <a:lnTo>
                  <a:pt x="127486" y="80010"/>
                </a:lnTo>
                <a:lnTo>
                  <a:pt x="71119" y="80010"/>
                </a:lnTo>
                <a:lnTo>
                  <a:pt x="86360" y="19050"/>
                </a:lnTo>
                <a:lnTo>
                  <a:pt x="87629" y="8889"/>
                </a:lnTo>
                <a:close/>
              </a:path>
              <a:path w="185420" h="172720">
                <a:moveTo>
                  <a:pt x="125540" y="87630"/>
                </a:moveTo>
                <a:lnTo>
                  <a:pt x="115569" y="87630"/>
                </a:lnTo>
                <a:lnTo>
                  <a:pt x="115569" y="104139"/>
                </a:lnTo>
                <a:lnTo>
                  <a:pt x="113029" y="111760"/>
                </a:lnTo>
                <a:lnTo>
                  <a:pt x="113029" y="115570"/>
                </a:lnTo>
                <a:lnTo>
                  <a:pt x="114300" y="116839"/>
                </a:lnTo>
                <a:lnTo>
                  <a:pt x="118110" y="116839"/>
                </a:lnTo>
                <a:lnTo>
                  <a:pt x="119379" y="115570"/>
                </a:lnTo>
                <a:lnTo>
                  <a:pt x="119379" y="111760"/>
                </a:lnTo>
                <a:lnTo>
                  <a:pt x="125540" y="87630"/>
                </a:lnTo>
                <a:close/>
              </a:path>
              <a:path w="185420" h="172720">
                <a:moveTo>
                  <a:pt x="133350" y="49530"/>
                </a:moveTo>
                <a:lnTo>
                  <a:pt x="129539" y="49530"/>
                </a:lnTo>
                <a:lnTo>
                  <a:pt x="128269" y="52070"/>
                </a:lnTo>
                <a:lnTo>
                  <a:pt x="128269" y="54610"/>
                </a:lnTo>
                <a:lnTo>
                  <a:pt x="124162" y="66615"/>
                </a:lnTo>
                <a:lnTo>
                  <a:pt x="118268" y="74453"/>
                </a:lnTo>
                <a:lnTo>
                  <a:pt x="108803" y="78720"/>
                </a:lnTo>
                <a:lnTo>
                  <a:pt x="93979" y="80010"/>
                </a:lnTo>
                <a:lnTo>
                  <a:pt x="127486" y="80010"/>
                </a:lnTo>
                <a:lnTo>
                  <a:pt x="134619" y="52070"/>
                </a:lnTo>
                <a:lnTo>
                  <a:pt x="134619" y="50800"/>
                </a:lnTo>
                <a:lnTo>
                  <a:pt x="133350" y="49530"/>
                </a:lnTo>
                <a:close/>
              </a:path>
              <a:path w="185420" h="172720">
                <a:moveTo>
                  <a:pt x="185419" y="0"/>
                </a:moveTo>
                <a:lnTo>
                  <a:pt x="41910" y="0"/>
                </a:lnTo>
                <a:lnTo>
                  <a:pt x="41910" y="8889"/>
                </a:lnTo>
                <a:lnTo>
                  <a:pt x="135889" y="8889"/>
                </a:lnTo>
                <a:lnTo>
                  <a:pt x="154701" y="10219"/>
                </a:lnTo>
                <a:lnTo>
                  <a:pt x="166369" y="14763"/>
                </a:lnTo>
                <a:lnTo>
                  <a:pt x="172323" y="23356"/>
                </a:lnTo>
                <a:lnTo>
                  <a:pt x="173989" y="36830"/>
                </a:lnTo>
                <a:lnTo>
                  <a:pt x="173989" y="43180"/>
                </a:lnTo>
                <a:lnTo>
                  <a:pt x="172719" y="49530"/>
                </a:lnTo>
                <a:lnTo>
                  <a:pt x="172719" y="55880"/>
                </a:lnTo>
                <a:lnTo>
                  <a:pt x="173989" y="57150"/>
                </a:lnTo>
                <a:lnTo>
                  <a:pt x="179069" y="57150"/>
                </a:lnTo>
                <a:lnTo>
                  <a:pt x="179069" y="52070"/>
                </a:lnTo>
                <a:lnTo>
                  <a:pt x="184150" y="7620"/>
                </a:lnTo>
                <a:lnTo>
                  <a:pt x="185419" y="0"/>
                </a:lnTo>
                <a:close/>
              </a:path>
            </a:pathLst>
          </a:custGeom>
          <a:solidFill>
            <a:srgbClr val="FF9300"/>
          </a:solidFill>
        </p:spPr>
        <p:txBody>
          <a:bodyPr wrap="square" lIns="0" tIns="0" rIns="0" bIns="0" rtlCol="0"/>
          <a:lstStyle/>
          <a:p>
            <a:endParaRPr sz="1632"/>
          </a:p>
        </p:txBody>
      </p:sp>
      <p:sp>
        <p:nvSpPr>
          <p:cNvPr id="290" name="object 290"/>
          <p:cNvSpPr/>
          <p:nvPr/>
        </p:nvSpPr>
        <p:spPr>
          <a:xfrm>
            <a:off x="5693309" y="3872956"/>
            <a:ext cx="137045" cy="168139"/>
          </a:xfrm>
          <a:custGeom>
            <a:avLst/>
            <a:gdLst/>
            <a:ahLst/>
            <a:cxnLst/>
            <a:rect l="l" t="t" r="r" b="b"/>
            <a:pathLst>
              <a:path w="151129" h="185420">
                <a:moveTo>
                  <a:pt x="21590" y="121920"/>
                </a:moveTo>
                <a:lnTo>
                  <a:pt x="16510" y="121920"/>
                </a:lnTo>
                <a:lnTo>
                  <a:pt x="15240" y="123189"/>
                </a:lnTo>
                <a:lnTo>
                  <a:pt x="7620" y="152558"/>
                </a:lnTo>
                <a:lnTo>
                  <a:pt x="2266" y="173493"/>
                </a:lnTo>
                <a:lnTo>
                  <a:pt x="0" y="182880"/>
                </a:lnTo>
                <a:lnTo>
                  <a:pt x="0" y="184150"/>
                </a:lnTo>
                <a:lnTo>
                  <a:pt x="1270" y="185420"/>
                </a:lnTo>
                <a:lnTo>
                  <a:pt x="5080" y="185420"/>
                </a:lnTo>
                <a:lnTo>
                  <a:pt x="5080" y="184150"/>
                </a:lnTo>
                <a:lnTo>
                  <a:pt x="7619" y="181610"/>
                </a:lnTo>
                <a:lnTo>
                  <a:pt x="20320" y="166370"/>
                </a:lnTo>
                <a:lnTo>
                  <a:pt x="30870" y="166370"/>
                </a:lnTo>
                <a:lnTo>
                  <a:pt x="23673" y="159047"/>
                </a:lnTo>
                <a:lnTo>
                  <a:pt x="19050" y="139700"/>
                </a:lnTo>
                <a:lnTo>
                  <a:pt x="19050" y="134620"/>
                </a:lnTo>
                <a:lnTo>
                  <a:pt x="20320" y="128270"/>
                </a:lnTo>
                <a:lnTo>
                  <a:pt x="20320" y="125730"/>
                </a:lnTo>
                <a:lnTo>
                  <a:pt x="21590" y="125730"/>
                </a:lnTo>
                <a:lnTo>
                  <a:pt x="21590" y="121920"/>
                </a:lnTo>
                <a:close/>
              </a:path>
              <a:path w="151129" h="185420">
                <a:moveTo>
                  <a:pt x="30870" y="166370"/>
                </a:moveTo>
                <a:lnTo>
                  <a:pt x="20320" y="166370"/>
                </a:lnTo>
                <a:lnTo>
                  <a:pt x="29745" y="175775"/>
                </a:lnTo>
                <a:lnTo>
                  <a:pt x="40481" y="181610"/>
                </a:lnTo>
                <a:lnTo>
                  <a:pt x="51931" y="184586"/>
                </a:lnTo>
                <a:lnTo>
                  <a:pt x="63500" y="185420"/>
                </a:lnTo>
                <a:lnTo>
                  <a:pt x="88086" y="179566"/>
                </a:lnTo>
                <a:lnTo>
                  <a:pt x="90477" y="177800"/>
                </a:lnTo>
                <a:lnTo>
                  <a:pt x="63500" y="177800"/>
                </a:lnTo>
                <a:lnTo>
                  <a:pt x="49589" y="176311"/>
                </a:lnTo>
                <a:lnTo>
                  <a:pt x="35083" y="170656"/>
                </a:lnTo>
                <a:lnTo>
                  <a:pt x="30870" y="166370"/>
                </a:lnTo>
                <a:close/>
              </a:path>
              <a:path w="151129" h="185420">
                <a:moveTo>
                  <a:pt x="95250" y="0"/>
                </a:moveTo>
                <a:lnTo>
                  <a:pt x="71933" y="5218"/>
                </a:lnTo>
                <a:lnTo>
                  <a:pt x="51593" y="18891"/>
                </a:lnTo>
                <a:lnTo>
                  <a:pt x="37207" y="38040"/>
                </a:lnTo>
                <a:lnTo>
                  <a:pt x="31750" y="59689"/>
                </a:lnTo>
                <a:lnTo>
                  <a:pt x="34131" y="74017"/>
                </a:lnTo>
                <a:lnTo>
                  <a:pt x="40322" y="84772"/>
                </a:lnTo>
                <a:lnTo>
                  <a:pt x="48895" y="92194"/>
                </a:lnTo>
                <a:lnTo>
                  <a:pt x="58420" y="96520"/>
                </a:lnTo>
                <a:lnTo>
                  <a:pt x="86360" y="102870"/>
                </a:lnTo>
                <a:lnTo>
                  <a:pt x="93682" y="105271"/>
                </a:lnTo>
                <a:lnTo>
                  <a:pt x="101123" y="109696"/>
                </a:lnTo>
                <a:lnTo>
                  <a:pt x="106898" y="117693"/>
                </a:lnTo>
                <a:lnTo>
                  <a:pt x="109220" y="130810"/>
                </a:lnTo>
                <a:lnTo>
                  <a:pt x="105648" y="147260"/>
                </a:lnTo>
                <a:lnTo>
                  <a:pt x="95885" y="162401"/>
                </a:lnTo>
                <a:lnTo>
                  <a:pt x="81359" y="173493"/>
                </a:lnTo>
                <a:lnTo>
                  <a:pt x="63500" y="177800"/>
                </a:lnTo>
                <a:lnTo>
                  <a:pt x="90477" y="177800"/>
                </a:lnTo>
                <a:lnTo>
                  <a:pt x="108743" y="164306"/>
                </a:lnTo>
                <a:lnTo>
                  <a:pt x="122971" y="143093"/>
                </a:lnTo>
                <a:lnTo>
                  <a:pt x="128270" y="119380"/>
                </a:lnTo>
                <a:lnTo>
                  <a:pt x="126821" y="107672"/>
                </a:lnTo>
                <a:lnTo>
                  <a:pt x="96460" y="80704"/>
                </a:lnTo>
                <a:lnTo>
                  <a:pt x="82550" y="77470"/>
                </a:lnTo>
                <a:lnTo>
                  <a:pt x="67310" y="73660"/>
                </a:lnTo>
                <a:lnTo>
                  <a:pt x="66040" y="73660"/>
                </a:lnTo>
                <a:lnTo>
                  <a:pt x="60979" y="70246"/>
                </a:lnTo>
                <a:lnTo>
                  <a:pt x="56038" y="65404"/>
                </a:lnTo>
                <a:lnTo>
                  <a:pt x="52288" y="58658"/>
                </a:lnTo>
                <a:lnTo>
                  <a:pt x="50800" y="49530"/>
                </a:lnTo>
                <a:lnTo>
                  <a:pt x="54332" y="34409"/>
                </a:lnTo>
                <a:lnTo>
                  <a:pt x="63817" y="20955"/>
                </a:lnTo>
                <a:lnTo>
                  <a:pt x="77589" y="11310"/>
                </a:lnTo>
                <a:lnTo>
                  <a:pt x="93980" y="7620"/>
                </a:lnTo>
                <a:lnTo>
                  <a:pt x="121197" y="7620"/>
                </a:lnTo>
                <a:lnTo>
                  <a:pt x="116840" y="4603"/>
                </a:lnTo>
                <a:lnTo>
                  <a:pt x="106878" y="1170"/>
                </a:lnTo>
                <a:lnTo>
                  <a:pt x="95250" y="0"/>
                </a:lnTo>
                <a:close/>
              </a:path>
              <a:path w="151129" h="185420">
                <a:moveTo>
                  <a:pt x="121197" y="7620"/>
                </a:moveTo>
                <a:lnTo>
                  <a:pt x="93980" y="7620"/>
                </a:lnTo>
                <a:lnTo>
                  <a:pt x="108842" y="9663"/>
                </a:lnTo>
                <a:lnTo>
                  <a:pt x="120491" y="16351"/>
                </a:lnTo>
                <a:lnTo>
                  <a:pt x="128091" y="28515"/>
                </a:lnTo>
                <a:lnTo>
                  <a:pt x="130810" y="46989"/>
                </a:lnTo>
                <a:lnTo>
                  <a:pt x="130810" y="63500"/>
                </a:lnTo>
                <a:lnTo>
                  <a:pt x="135890" y="63500"/>
                </a:lnTo>
                <a:lnTo>
                  <a:pt x="137160" y="58420"/>
                </a:lnTo>
                <a:lnTo>
                  <a:pt x="147556" y="17780"/>
                </a:lnTo>
                <a:lnTo>
                  <a:pt x="130810" y="17780"/>
                </a:lnTo>
                <a:lnTo>
                  <a:pt x="124896" y="10179"/>
                </a:lnTo>
                <a:lnTo>
                  <a:pt x="121197" y="7620"/>
                </a:lnTo>
                <a:close/>
              </a:path>
              <a:path w="151129" h="185420">
                <a:moveTo>
                  <a:pt x="151129" y="0"/>
                </a:moveTo>
                <a:lnTo>
                  <a:pt x="146050" y="0"/>
                </a:lnTo>
                <a:lnTo>
                  <a:pt x="143510" y="3810"/>
                </a:lnTo>
                <a:lnTo>
                  <a:pt x="130810" y="17780"/>
                </a:lnTo>
                <a:lnTo>
                  <a:pt x="147556" y="17780"/>
                </a:lnTo>
                <a:lnTo>
                  <a:pt x="151129" y="3810"/>
                </a:lnTo>
                <a:lnTo>
                  <a:pt x="151129" y="0"/>
                </a:lnTo>
                <a:close/>
              </a:path>
            </a:pathLst>
          </a:custGeom>
          <a:solidFill>
            <a:srgbClr val="FF9300"/>
          </a:solidFill>
        </p:spPr>
        <p:txBody>
          <a:bodyPr wrap="square" lIns="0" tIns="0" rIns="0" bIns="0" rtlCol="0"/>
          <a:lstStyle/>
          <a:p>
            <a:endParaRPr sz="1632"/>
          </a:p>
        </p:txBody>
      </p:sp>
      <p:sp>
        <p:nvSpPr>
          <p:cNvPr id="291" name="object 291"/>
          <p:cNvSpPr/>
          <p:nvPr/>
        </p:nvSpPr>
        <p:spPr>
          <a:xfrm>
            <a:off x="5840720" y="4088311"/>
            <a:ext cx="32246" cy="0"/>
          </a:xfrm>
          <a:custGeom>
            <a:avLst/>
            <a:gdLst/>
            <a:ahLst/>
            <a:cxnLst/>
            <a:rect l="l" t="t" r="r" b="b"/>
            <a:pathLst>
              <a:path w="35559">
                <a:moveTo>
                  <a:pt x="0" y="0"/>
                </a:moveTo>
                <a:lnTo>
                  <a:pt x="35559" y="0"/>
                </a:lnTo>
              </a:path>
            </a:pathLst>
          </a:custGeom>
          <a:ln w="10159">
            <a:solidFill>
              <a:srgbClr val="000000"/>
            </a:solidFill>
          </a:ln>
        </p:spPr>
        <p:txBody>
          <a:bodyPr wrap="square" lIns="0" tIns="0" rIns="0" bIns="0" rtlCol="0"/>
          <a:lstStyle/>
          <a:p>
            <a:endParaRPr sz="1632"/>
          </a:p>
        </p:txBody>
      </p:sp>
      <p:sp>
        <p:nvSpPr>
          <p:cNvPr id="292" name="object 292"/>
          <p:cNvSpPr/>
          <p:nvPr/>
        </p:nvSpPr>
        <p:spPr>
          <a:xfrm>
            <a:off x="5868358" y="3872956"/>
            <a:ext cx="0" cy="210750"/>
          </a:xfrm>
          <a:custGeom>
            <a:avLst/>
            <a:gdLst/>
            <a:ahLst/>
            <a:cxnLst/>
            <a:rect l="l" t="t" r="r" b="b"/>
            <a:pathLst>
              <a:path h="232410">
                <a:moveTo>
                  <a:pt x="0" y="0"/>
                </a:moveTo>
                <a:lnTo>
                  <a:pt x="0" y="232410"/>
                </a:lnTo>
              </a:path>
            </a:pathLst>
          </a:custGeom>
          <a:ln w="10159">
            <a:solidFill>
              <a:srgbClr val="000000"/>
            </a:solidFill>
          </a:ln>
        </p:spPr>
        <p:txBody>
          <a:bodyPr wrap="square" lIns="0" tIns="0" rIns="0" bIns="0" rtlCol="0"/>
          <a:lstStyle/>
          <a:p>
            <a:endParaRPr sz="1632"/>
          </a:p>
        </p:txBody>
      </p:sp>
      <p:sp>
        <p:nvSpPr>
          <p:cNvPr id="293" name="object 293"/>
          <p:cNvSpPr/>
          <p:nvPr/>
        </p:nvSpPr>
        <p:spPr>
          <a:xfrm>
            <a:off x="5840720" y="3868349"/>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294" name="object 294"/>
          <p:cNvSpPr/>
          <p:nvPr/>
        </p:nvSpPr>
        <p:spPr>
          <a:xfrm>
            <a:off x="5906363" y="3969693"/>
            <a:ext cx="55279" cy="102496"/>
          </a:xfrm>
          <a:custGeom>
            <a:avLst/>
            <a:gdLst/>
            <a:ahLst/>
            <a:cxnLst/>
            <a:rect l="l" t="t" r="r" b="b"/>
            <a:pathLst>
              <a:path w="60959" h="113029">
                <a:moveTo>
                  <a:pt x="36829" y="40639"/>
                </a:moveTo>
                <a:lnTo>
                  <a:pt x="22860" y="40639"/>
                </a:lnTo>
                <a:lnTo>
                  <a:pt x="11429" y="82550"/>
                </a:lnTo>
                <a:lnTo>
                  <a:pt x="11429" y="87629"/>
                </a:lnTo>
                <a:lnTo>
                  <a:pt x="8890" y="92709"/>
                </a:lnTo>
                <a:lnTo>
                  <a:pt x="8890" y="106679"/>
                </a:lnTo>
                <a:lnTo>
                  <a:pt x="17779" y="113029"/>
                </a:lnTo>
                <a:lnTo>
                  <a:pt x="27940" y="113029"/>
                </a:lnTo>
                <a:lnTo>
                  <a:pt x="41473" y="109021"/>
                </a:lnTo>
                <a:lnTo>
                  <a:pt x="42658" y="107950"/>
                </a:lnTo>
                <a:lnTo>
                  <a:pt x="25400" y="107950"/>
                </a:lnTo>
                <a:lnTo>
                  <a:pt x="22860" y="105409"/>
                </a:lnTo>
                <a:lnTo>
                  <a:pt x="22860" y="92709"/>
                </a:lnTo>
                <a:lnTo>
                  <a:pt x="24129" y="91439"/>
                </a:lnTo>
                <a:lnTo>
                  <a:pt x="36829" y="40639"/>
                </a:lnTo>
                <a:close/>
              </a:path>
              <a:path w="60959" h="113029">
                <a:moveTo>
                  <a:pt x="59690" y="82550"/>
                </a:moveTo>
                <a:lnTo>
                  <a:pt x="54610" y="82550"/>
                </a:lnTo>
                <a:lnTo>
                  <a:pt x="54610" y="83819"/>
                </a:lnTo>
                <a:lnTo>
                  <a:pt x="52070" y="86359"/>
                </a:lnTo>
                <a:lnTo>
                  <a:pt x="47783" y="94555"/>
                </a:lnTo>
                <a:lnTo>
                  <a:pt x="42545" y="101441"/>
                </a:lnTo>
                <a:lnTo>
                  <a:pt x="36353" y="106183"/>
                </a:lnTo>
                <a:lnTo>
                  <a:pt x="29210" y="107950"/>
                </a:lnTo>
                <a:lnTo>
                  <a:pt x="42658" y="107950"/>
                </a:lnTo>
                <a:lnTo>
                  <a:pt x="51434" y="100012"/>
                </a:lnTo>
                <a:lnTo>
                  <a:pt x="57586" y="90527"/>
                </a:lnTo>
                <a:lnTo>
                  <a:pt x="59690" y="85089"/>
                </a:lnTo>
                <a:lnTo>
                  <a:pt x="59690" y="82550"/>
                </a:lnTo>
                <a:close/>
              </a:path>
              <a:path w="60959" h="113029">
                <a:moveTo>
                  <a:pt x="60960" y="34289"/>
                </a:moveTo>
                <a:lnTo>
                  <a:pt x="0" y="34289"/>
                </a:lnTo>
                <a:lnTo>
                  <a:pt x="0" y="40639"/>
                </a:lnTo>
                <a:lnTo>
                  <a:pt x="60960" y="40639"/>
                </a:lnTo>
                <a:lnTo>
                  <a:pt x="60960" y="34289"/>
                </a:lnTo>
                <a:close/>
              </a:path>
              <a:path w="60959" h="113029">
                <a:moveTo>
                  <a:pt x="41910" y="0"/>
                </a:moveTo>
                <a:lnTo>
                  <a:pt x="34290" y="0"/>
                </a:lnTo>
                <a:lnTo>
                  <a:pt x="30479" y="7619"/>
                </a:lnTo>
                <a:lnTo>
                  <a:pt x="30023" y="8929"/>
                </a:lnTo>
                <a:lnTo>
                  <a:pt x="28158" y="17264"/>
                </a:lnTo>
                <a:lnTo>
                  <a:pt x="24129" y="34289"/>
                </a:lnTo>
                <a:lnTo>
                  <a:pt x="38100" y="34289"/>
                </a:lnTo>
                <a:lnTo>
                  <a:pt x="44450" y="7619"/>
                </a:lnTo>
                <a:lnTo>
                  <a:pt x="44450" y="6350"/>
                </a:lnTo>
                <a:lnTo>
                  <a:pt x="45720" y="6350"/>
                </a:lnTo>
                <a:lnTo>
                  <a:pt x="45720" y="1269"/>
                </a:lnTo>
                <a:lnTo>
                  <a:pt x="41910" y="0"/>
                </a:lnTo>
                <a:close/>
              </a:path>
            </a:pathLst>
          </a:custGeom>
          <a:solidFill>
            <a:srgbClr val="000000"/>
          </a:solidFill>
        </p:spPr>
        <p:txBody>
          <a:bodyPr wrap="square" lIns="0" tIns="0" rIns="0" bIns="0" rtlCol="0"/>
          <a:lstStyle/>
          <a:p>
            <a:endParaRPr sz="1632"/>
          </a:p>
        </p:txBody>
      </p:sp>
      <p:sp>
        <p:nvSpPr>
          <p:cNvPr id="295" name="object 295"/>
          <p:cNvSpPr/>
          <p:nvPr/>
        </p:nvSpPr>
        <p:spPr>
          <a:xfrm>
            <a:off x="5993888" y="3863742"/>
            <a:ext cx="54127" cy="229175"/>
          </a:xfrm>
          <a:custGeom>
            <a:avLst/>
            <a:gdLst/>
            <a:ahLst/>
            <a:cxnLst/>
            <a:rect l="l" t="t" r="r" b="b"/>
            <a:pathLst>
              <a:path w="59690" h="252729">
                <a:moveTo>
                  <a:pt x="2540" y="0"/>
                </a:moveTo>
                <a:lnTo>
                  <a:pt x="0" y="0"/>
                </a:lnTo>
                <a:lnTo>
                  <a:pt x="0" y="3810"/>
                </a:lnTo>
                <a:lnTo>
                  <a:pt x="5079" y="8890"/>
                </a:lnTo>
                <a:lnTo>
                  <a:pt x="21947" y="30023"/>
                </a:lnTo>
                <a:lnTo>
                  <a:pt x="34289" y="56991"/>
                </a:lnTo>
                <a:lnTo>
                  <a:pt x="41870" y="89435"/>
                </a:lnTo>
                <a:lnTo>
                  <a:pt x="44450" y="127000"/>
                </a:lnTo>
                <a:lnTo>
                  <a:pt x="42564" y="159404"/>
                </a:lnTo>
                <a:lnTo>
                  <a:pt x="36036" y="190976"/>
                </a:lnTo>
                <a:lnTo>
                  <a:pt x="23554" y="220404"/>
                </a:lnTo>
                <a:lnTo>
                  <a:pt x="3809" y="246380"/>
                </a:lnTo>
                <a:lnTo>
                  <a:pt x="0" y="248920"/>
                </a:lnTo>
                <a:lnTo>
                  <a:pt x="0" y="252730"/>
                </a:lnTo>
                <a:lnTo>
                  <a:pt x="2540" y="252730"/>
                </a:lnTo>
                <a:lnTo>
                  <a:pt x="7818" y="249654"/>
                </a:lnTo>
                <a:lnTo>
                  <a:pt x="43179" y="204470"/>
                </a:lnTo>
                <a:lnTo>
                  <a:pt x="56197" y="163353"/>
                </a:lnTo>
                <a:lnTo>
                  <a:pt x="59690" y="127000"/>
                </a:lnTo>
                <a:lnTo>
                  <a:pt x="59055" y="110033"/>
                </a:lnTo>
                <a:lnTo>
                  <a:pt x="51117" y="68957"/>
                </a:lnTo>
                <a:lnTo>
                  <a:pt x="30222" y="26789"/>
                </a:lnTo>
                <a:lnTo>
                  <a:pt x="7798" y="3055"/>
                </a:lnTo>
                <a:lnTo>
                  <a:pt x="2540" y="0"/>
                </a:lnTo>
                <a:close/>
              </a:path>
            </a:pathLst>
          </a:custGeom>
          <a:solidFill>
            <a:srgbClr val="000000"/>
          </a:solidFill>
        </p:spPr>
        <p:txBody>
          <a:bodyPr wrap="square" lIns="0" tIns="0" rIns="0" bIns="0" rtlCol="0"/>
          <a:lstStyle/>
          <a:p>
            <a:endParaRPr sz="1632"/>
          </a:p>
        </p:txBody>
      </p:sp>
      <p:sp>
        <p:nvSpPr>
          <p:cNvPr id="296" name="object 296"/>
          <p:cNvSpPr/>
          <p:nvPr/>
        </p:nvSpPr>
        <p:spPr>
          <a:xfrm>
            <a:off x="6324408" y="3966238"/>
            <a:ext cx="24184" cy="24184"/>
          </a:xfrm>
          <a:custGeom>
            <a:avLst/>
            <a:gdLst/>
            <a:ahLst/>
            <a:cxnLst/>
            <a:rect l="l" t="t" r="r" b="b"/>
            <a:pathLst>
              <a:path w="26670" h="26670">
                <a:moveTo>
                  <a:pt x="21589" y="0"/>
                </a:moveTo>
                <a:lnTo>
                  <a:pt x="6350" y="0"/>
                </a:lnTo>
                <a:lnTo>
                  <a:pt x="0" y="6350"/>
                </a:lnTo>
                <a:lnTo>
                  <a:pt x="0" y="21589"/>
                </a:lnTo>
                <a:lnTo>
                  <a:pt x="6350" y="26669"/>
                </a:lnTo>
                <a:lnTo>
                  <a:pt x="21589" y="26669"/>
                </a:lnTo>
                <a:lnTo>
                  <a:pt x="26669" y="21589"/>
                </a:lnTo>
                <a:lnTo>
                  <a:pt x="26669" y="6350"/>
                </a:lnTo>
                <a:lnTo>
                  <a:pt x="21589" y="0"/>
                </a:lnTo>
                <a:close/>
              </a:path>
            </a:pathLst>
          </a:custGeom>
          <a:solidFill>
            <a:srgbClr val="000000"/>
          </a:solidFill>
        </p:spPr>
        <p:txBody>
          <a:bodyPr wrap="square" lIns="0" tIns="0" rIns="0" bIns="0" rtlCol="0"/>
          <a:lstStyle/>
          <a:p>
            <a:endParaRPr sz="1632"/>
          </a:p>
        </p:txBody>
      </p:sp>
      <p:sp>
        <p:nvSpPr>
          <p:cNvPr id="297" name="object 297"/>
          <p:cNvSpPr/>
          <p:nvPr/>
        </p:nvSpPr>
        <p:spPr>
          <a:xfrm>
            <a:off x="6378534" y="3870653"/>
            <a:ext cx="169291" cy="164684"/>
          </a:xfrm>
          <a:custGeom>
            <a:avLst/>
            <a:gdLst/>
            <a:ahLst/>
            <a:cxnLst/>
            <a:rect l="l" t="t" r="r" b="b"/>
            <a:pathLst>
              <a:path w="186690" h="181610">
                <a:moveTo>
                  <a:pt x="97790" y="0"/>
                </a:moveTo>
                <a:lnTo>
                  <a:pt x="88900" y="0"/>
                </a:lnTo>
                <a:lnTo>
                  <a:pt x="88900" y="1270"/>
                </a:lnTo>
                <a:lnTo>
                  <a:pt x="0" y="179070"/>
                </a:lnTo>
                <a:lnTo>
                  <a:pt x="0" y="181610"/>
                </a:lnTo>
                <a:lnTo>
                  <a:pt x="186690" y="181610"/>
                </a:lnTo>
                <a:lnTo>
                  <a:pt x="186690" y="176529"/>
                </a:lnTo>
                <a:lnTo>
                  <a:pt x="179705" y="162560"/>
                </a:lnTo>
                <a:lnTo>
                  <a:pt x="17779" y="162560"/>
                </a:lnTo>
                <a:lnTo>
                  <a:pt x="85090" y="25400"/>
                </a:lnTo>
                <a:lnTo>
                  <a:pt x="111125" y="25400"/>
                </a:lnTo>
                <a:lnTo>
                  <a:pt x="99060" y="1270"/>
                </a:lnTo>
                <a:lnTo>
                  <a:pt x="97790" y="0"/>
                </a:lnTo>
                <a:close/>
              </a:path>
              <a:path w="186690" h="181610">
                <a:moveTo>
                  <a:pt x="111125" y="25400"/>
                </a:moveTo>
                <a:lnTo>
                  <a:pt x="85090" y="25400"/>
                </a:lnTo>
                <a:lnTo>
                  <a:pt x="153670" y="162560"/>
                </a:lnTo>
                <a:lnTo>
                  <a:pt x="179705" y="162560"/>
                </a:lnTo>
                <a:lnTo>
                  <a:pt x="111125" y="25400"/>
                </a:lnTo>
                <a:close/>
              </a:path>
            </a:pathLst>
          </a:custGeom>
          <a:solidFill>
            <a:srgbClr val="000000"/>
          </a:solidFill>
        </p:spPr>
        <p:txBody>
          <a:bodyPr wrap="square" lIns="0" tIns="0" rIns="0" bIns="0" rtlCol="0"/>
          <a:lstStyle/>
          <a:p>
            <a:endParaRPr sz="1632"/>
          </a:p>
        </p:txBody>
      </p:sp>
      <p:sp>
        <p:nvSpPr>
          <p:cNvPr id="298" name="object 298"/>
          <p:cNvSpPr/>
          <p:nvPr/>
        </p:nvSpPr>
        <p:spPr>
          <a:xfrm>
            <a:off x="6563948" y="3891381"/>
            <a:ext cx="71402" cy="147410"/>
          </a:xfrm>
          <a:custGeom>
            <a:avLst/>
            <a:gdLst/>
            <a:ahLst/>
            <a:cxnLst/>
            <a:rect l="l" t="t" r="r" b="b"/>
            <a:pathLst>
              <a:path w="78740" h="162560">
                <a:moveTo>
                  <a:pt x="46990" y="58419"/>
                </a:moveTo>
                <a:lnTo>
                  <a:pt x="29209" y="58419"/>
                </a:lnTo>
                <a:lnTo>
                  <a:pt x="18732" y="100389"/>
                </a:lnTo>
                <a:lnTo>
                  <a:pt x="13017" y="123666"/>
                </a:lnTo>
                <a:lnTo>
                  <a:pt x="10636" y="134322"/>
                </a:lnTo>
                <a:lnTo>
                  <a:pt x="10159" y="138429"/>
                </a:lnTo>
                <a:lnTo>
                  <a:pt x="11965" y="148093"/>
                </a:lnTo>
                <a:lnTo>
                  <a:pt x="16986" y="155733"/>
                </a:lnTo>
                <a:lnTo>
                  <a:pt x="24626" y="160754"/>
                </a:lnTo>
                <a:lnTo>
                  <a:pt x="34290" y="162560"/>
                </a:lnTo>
                <a:lnTo>
                  <a:pt x="51157" y="156587"/>
                </a:lnTo>
                <a:lnTo>
                  <a:pt x="51508" y="156210"/>
                </a:lnTo>
                <a:lnTo>
                  <a:pt x="29209" y="156210"/>
                </a:lnTo>
                <a:lnTo>
                  <a:pt x="26670" y="153669"/>
                </a:lnTo>
                <a:lnTo>
                  <a:pt x="26670" y="137160"/>
                </a:lnTo>
                <a:lnTo>
                  <a:pt x="27940" y="132079"/>
                </a:lnTo>
                <a:lnTo>
                  <a:pt x="46990" y="58419"/>
                </a:lnTo>
                <a:close/>
              </a:path>
              <a:path w="78740" h="162560">
                <a:moveTo>
                  <a:pt x="73659" y="120650"/>
                </a:moveTo>
                <a:lnTo>
                  <a:pt x="68579" y="120650"/>
                </a:lnTo>
                <a:lnTo>
                  <a:pt x="67309" y="124460"/>
                </a:lnTo>
                <a:lnTo>
                  <a:pt x="58578" y="140672"/>
                </a:lnTo>
                <a:lnTo>
                  <a:pt x="49847" y="150336"/>
                </a:lnTo>
                <a:lnTo>
                  <a:pt x="41592" y="154999"/>
                </a:lnTo>
                <a:lnTo>
                  <a:pt x="34290" y="156210"/>
                </a:lnTo>
                <a:lnTo>
                  <a:pt x="51508" y="156210"/>
                </a:lnTo>
                <a:lnTo>
                  <a:pt x="63500" y="143351"/>
                </a:lnTo>
                <a:lnTo>
                  <a:pt x="71080" y="129877"/>
                </a:lnTo>
                <a:lnTo>
                  <a:pt x="73659" y="123189"/>
                </a:lnTo>
                <a:lnTo>
                  <a:pt x="73659" y="120650"/>
                </a:lnTo>
                <a:close/>
              </a:path>
              <a:path w="78740" h="162560">
                <a:moveTo>
                  <a:pt x="78740" y="49529"/>
                </a:moveTo>
                <a:lnTo>
                  <a:pt x="0" y="49529"/>
                </a:lnTo>
                <a:lnTo>
                  <a:pt x="0" y="58419"/>
                </a:lnTo>
                <a:lnTo>
                  <a:pt x="78740" y="58419"/>
                </a:lnTo>
                <a:lnTo>
                  <a:pt x="78740" y="49529"/>
                </a:lnTo>
                <a:close/>
              </a:path>
              <a:path w="78740" h="162560">
                <a:moveTo>
                  <a:pt x="55879" y="0"/>
                </a:moveTo>
                <a:lnTo>
                  <a:pt x="44450" y="0"/>
                </a:lnTo>
                <a:lnTo>
                  <a:pt x="41909" y="10160"/>
                </a:lnTo>
                <a:lnTo>
                  <a:pt x="31750" y="49529"/>
                </a:lnTo>
                <a:lnTo>
                  <a:pt x="48259" y="49529"/>
                </a:lnTo>
                <a:lnTo>
                  <a:pt x="54133" y="28158"/>
                </a:lnTo>
                <a:lnTo>
                  <a:pt x="57150" y="15716"/>
                </a:lnTo>
                <a:lnTo>
                  <a:pt x="58261" y="9703"/>
                </a:lnTo>
                <a:lnTo>
                  <a:pt x="58420" y="7619"/>
                </a:lnTo>
                <a:lnTo>
                  <a:pt x="58420" y="2539"/>
                </a:lnTo>
                <a:lnTo>
                  <a:pt x="55879" y="0"/>
                </a:lnTo>
                <a:close/>
              </a:path>
            </a:pathLst>
          </a:custGeom>
          <a:solidFill>
            <a:srgbClr val="000000"/>
          </a:solidFill>
        </p:spPr>
        <p:txBody>
          <a:bodyPr wrap="square" lIns="0" tIns="0" rIns="0" bIns="0" rtlCol="0"/>
          <a:lstStyle/>
          <a:p>
            <a:endParaRPr sz="1632"/>
          </a:p>
        </p:txBody>
      </p:sp>
      <p:sp>
        <p:nvSpPr>
          <p:cNvPr id="299" name="object 299"/>
          <p:cNvSpPr/>
          <p:nvPr/>
        </p:nvSpPr>
        <p:spPr>
          <a:xfrm>
            <a:off x="571979" y="4363553"/>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300" name="object 300"/>
          <p:cNvSpPr/>
          <p:nvPr/>
        </p:nvSpPr>
        <p:spPr>
          <a:xfrm>
            <a:off x="576585" y="4147046"/>
            <a:ext cx="0" cy="211900"/>
          </a:xfrm>
          <a:custGeom>
            <a:avLst/>
            <a:gdLst/>
            <a:ahLst/>
            <a:cxnLst/>
            <a:rect l="l" t="t" r="r" b="b"/>
            <a:pathLst>
              <a:path h="233679">
                <a:moveTo>
                  <a:pt x="0" y="0"/>
                </a:moveTo>
                <a:lnTo>
                  <a:pt x="0" y="233679"/>
                </a:lnTo>
              </a:path>
            </a:pathLst>
          </a:custGeom>
          <a:ln w="10159">
            <a:solidFill>
              <a:srgbClr val="000000"/>
            </a:solidFill>
          </a:ln>
        </p:spPr>
        <p:txBody>
          <a:bodyPr wrap="square" lIns="0" tIns="0" rIns="0" bIns="0" rtlCol="0"/>
          <a:lstStyle/>
          <a:p>
            <a:endParaRPr sz="1632"/>
          </a:p>
        </p:txBody>
      </p:sp>
      <p:sp>
        <p:nvSpPr>
          <p:cNvPr id="301" name="object 301"/>
          <p:cNvSpPr/>
          <p:nvPr/>
        </p:nvSpPr>
        <p:spPr>
          <a:xfrm>
            <a:off x="571979" y="4142439"/>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302" name="object 302"/>
          <p:cNvSpPr/>
          <p:nvPr/>
        </p:nvSpPr>
        <p:spPr>
          <a:xfrm>
            <a:off x="618045" y="4153956"/>
            <a:ext cx="164684" cy="157774"/>
          </a:xfrm>
          <a:custGeom>
            <a:avLst/>
            <a:gdLst/>
            <a:ahLst/>
            <a:cxnLst/>
            <a:rect l="l" t="t" r="r" b="b"/>
            <a:pathLst>
              <a:path w="181609" h="173989">
                <a:moveTo>
                  <a:pt x="73659" y="165100"/>
                </a:moveTo>
                <a:lnTo>
                  <a:pt x="0" y="165100"/>
                </a:lnTo>
                <a:lnTo>
                  <a:pt x="0" y="173989"/>
                </a:lnTo>
                <a:lnTo>
                  <a:pt x="3809" y="173989"/>
                </a:lnTo>
                <a:lnTo>
                  <a:pt x="10556" y="173791"/>
                </a:lnTo>
                <a:lnTo>
                  <a:pt x="28813" y="172918"/>
                </a:lnTo>
                <a:lnTo>
                  <a:pt x="35559" y="172719"/>
                </a:lnTo>
                <a:lnTo>
                  <a:pt x="73659" y="172719"/>
                </a:lnTo>
                <a:lnTo>
                  <a:pt x="73659" y="165100"/>
                </a:lnTo>
                <a:close/>
              </a:path>
              <a:path w="181609" h="173989">
                <a:moveTo>
                  <a:pt x="73659" y="172719"/>
                </a:moveTo>
                <a:lnTo>
                  <a:pt x="57150" y="172719"/>
                </a:lnTo>
                <a:lnTo>
                  <a:pt x="63500" y="173989"/>
                </a:lnTo>
                <a:lnTo>
                  <a:pt x="73659" y="173989"/>
                </a:lnTo>
                <a:lnTo>
                  <a:pt x="73659" y="172719"/>
                </a:lnTo>
                <a:close/>
              </a:path>
              <a:path w="181609" h="173989">
                <a:moveTo>
                  <a:pt x="87629" y="7619"/>
                </a:moveTo>
                <a:lnTo>
                  <a:pt x="57150" y="7619"/>
                </a:lnTo>
                <a:lnTo>
                  <a:pt x="59690" y="8889"/>
                </a:lnTo>
                <a:lnTo>
                  <a:pt x="64769" y="8889"/>
                </a:lnTo>
                <a:lnTo>
                  <a:pt x="64769" y="13969"/>
                </a:lnTo>
                <a:lnTo>
                  <a:pt x="63500" y="17779"/>
                </a:lnTo>
                <a:lnTo>
                  <a:pt x="30479" y="153669"/>
                </a:lnTo>
                <a:lnTo>
                  <a:pt x="27979" y="159742"/>
                </a:lnTo>
                <a:lnTo>
                  <a:pt x="24764" y="163195"/>
                </a:lnTo>
                <a:lnTo>
                  <a:pt x="18692" y="164742"/>
                </a:lnTo>
                <a:lnTo>
                  <a:pt x="7619" y="165100"/>
                </a:lnTo>
                <a:lnTo>
                  <a:pt x="50800" y="165100"/>
                </a:lnTo>
                <a:lnTo>
                  <a:pt x="50800" y="157479"/>
                </a:lnTo>
                <a:lnTo>
                  <a:pt x="67309" y="93979"/>
                </a:lnTo>
                <a:lnTo>
                  <a:pt x="110490" y="93979"/>
                </a:lnTo>
                <a:lnTo>
                  <a:pt x="136604" y="89356"/>
                </a:lnTo>
                <a:lnTo>
                  <a:pt x="142125" y="86359"/>
                </a:lnTo>
                <a:lnTo>
                  <a:pt x="67309" y="86359"/>
                </a:lnTo>
                <a:lnTo>
                  <a:pt x="85090" y="17779"/>
                </a:lnTo>
                <a:lnTo>
                  <a:pt x="86359" y="8889"/>
                </a:lnTo>
                <a:lnTo>
                  <a:pt x="87629" y="7619"/>
                </a:lnTo>
                <a:close/>
              </a:path>
              <a:path w="181609" h="173989">
                <a:moveTo>
                  <a:pt x="130809" y="0"/>
                </a:moveTo>
                <a:lnTo>
                  <a:pt x="41909" y="0"/>
                </a:lnTo>
                <a:lnTo>
                  <a:pt x="41909" y="7619"/>
                </a:lnTo>
                <a:lnTo>
                  <a:pt x="123190" y="7619"/>
                </a:lnTo>
                <a:lnTo>
                  <a:pt x="137120" y="8909"/>
                </a:lnTo>
                <a:lnTo>
                  <a:pt x="147954" y="13176"/>
                </a:lnTo>
                <a:lnTo>
                  <a:pt x="154979" y="21014"/>
                </a:lnTo>
                <a:lnTo>
                  <a:pt x="157479" y="33019"/>
                </a:lnTo>
                <a:lnTo>
                  <a:pt x="156527" y="42406"/>
                </a:lnTo>
                <a:lnTo>
                  <a:pt x="132893" y="80466"/>
                </a:lnTo>
                <a:lnTo>
                  <a:pt x="104140" y="86359"/>
                </a:lnTo>
                <a:lnTo>
                  <a:pt x="142125" y="86359"/>
                </a:lnTo>
                <a:lnTo>
                  <a:pt x="159384" y="76993"/>
                </a:lnTo>
                <a:lnTo>
                  <a:pt x="175498" y="59154"/>
                </a:lnTo>
                <a:lnTo>
                  <a:pt x="181609" y="38100"/>
                </a:lnTo>
                <a:lnTo>
                  <a:pt x="178494" y="24110"/>
                </a:lnTo>
                <a:lnTo>
                  <a:pt x="169068" y="11906"/>
                </a:lnTo>
                <a:lnTo>
                  <a:pt x="153213" y="3274"/>
                </a:lnTo>
                <a:lnTo>
                  <a:pt x="130809" y="0"/>
                </a:lnTo>
                <a:close/>
              </a:path>
            </a:pathLst>
          </a:custGeom>
          <a:solidFill>
            <a:srgbClr val="009900"/>
          </a:solidFill>
        </p:spPr>
        <p:txBody>
          <a:bodyPr wrap="square" lIns="0" tIns="0" rIns="0" bIns="0" rtlCol="0"/>
          <a:lstStyle/>
          <a:p>
            <a:endParaRPr sz="1632"/>
          </a:p>
        </p:txBody>
      </p:sp>
      <p:sp>
        <p:nvSpPr>
          <p:cNvPr id="303" name="object 303"/>
          <p:cNvSpPr/>
          <p:nvPr/>
        </p:nvSpPr>
        <p:spPr>
          <a:xfrm>
            <a:off x="793094" y="4363553"/>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304" name="object 304"/>
          <p:cNvSpPr/>
          <p:nvPr/>
        </p:nvSpPr>
        <p:spPr>
          <a:xfrm>
            <a:off x="820733" y="4147046"/>
            <a:ext cx="0" cy="211900"/>
          </a:xfrm>
          <a:custGeom>
            <a:avLst/>
            <a:gdLst/>
            <a:ahLst/>
            <a:cxnLst/>
            <a:rect l="l" t="t" r="r" b="b"/>
            <a:pathLst>
              <a:path h="233679">
                <a:moveTo>
                  <a:pt x="0" y="0"/>
                </a:moveTo>
                <a:lnTo>
                  <a:pt x="0" y="233679"/>
                </a:lnTo>
              </a:path>
            </a:pathLst>
          </a:custGeom>
          <a:ln w="10159">
            <a:solidFill>
              <a:srgbClr val="000000"/>
            </a:solidFill>
          </a:ln>
        </p:spPr>
        <p:txBody>
          <a:bodyPr wrap="square" lIns="0" tIns="0" rIns="0" bIns="0" rtlCol="0"/>
          <a:lstStyle/>
          <a:p>
            <a:endParaRPr sz="1632"/>
          </a:p>
        </p:txBody>
      </p:sp>
      <p:sp>
        <p:nvSpPr>
          <p:cNvPr id="305" name="object 305"/>
          <p:cNvSpPr/>
          <p:nvPr/>
        </p:nvSpPr>
        <p:spPr>
          <a:xfrm>
            <a:off x="793094" y="4142439"/>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306" name="object 306"/>
          <p:cNvSpPr/>
          <p:nvPr/>
        </p:nvSpPr>
        <p:spPr>
          <a:xfrm>
            <a:off x="858736" y="4244935"/>
            <a:ext cx="54127" cy="102496"/>
          </a:xfrm>
          <a:custGeom>
            <a:avLst/>
            <a:gdLst/>
            <a:ahLst/>
            <a:cxnLst/>
            <a:rect l="l" t="t" r="r" b="b"/>
            <a:pathLst>
              <a:path w="59690" h="113029">
                <a:moveTo>
                  <a:pt x="35560" y="40639"/>
                </a:moveTo>
                <a:lnTo>
                  <a:pt x="21590" y="40639"/>
                </a:lnTo>
                <a:lnTo>
                  <a:pt x="11430" y="82550"/>
                </a:lnTo>
                <a:lnTo>
                  <a:pt x="10160" y="87629"/>
                </a:lnTo>
                <a:lnTo>
                  <a:pt x="8890" y="93979"/>
                </a:lnTo>
                <a:lnTo>
                  <a:pt x="8890" y="106679"/>
                </a:lnTo>
                <a:lnTo>
                  <a:pt x="17780" y="113029"/>
                </a:lnTo>
                <a:lnTo>
                  <a:pt x="27940" y="113029"/>
                </a:lnTo>
                <a:lnTo>
                  <a:pt x="41473" y="109200"/>
                </a:lnTo>
                <a:lnTo>
                  <a:pt x="42903" y="107950"/>
                </a:lnTo>
                <a:lnTo>
                  <a:pt x="24130" y="107950"/>
                </a:lnTo>
                <a:lnTo>
                  <a:pt x="21590" y="105410"/>
                </a:lnTo>
                <a:lnTo>
                  <a:pt x="21590" y="97789"/>
                </a:lnTo>
                <a:lnTo>
                  <a:pt x="22860" y="93979"/>
                </a:lnTo>
                <a:lnTo>
                  <a:pt x="22954" y="91062"/>
                </a:lnTo>
                <a:lnTo>
                  <a:pt x="35560" y="40639"/>
                </a:lnTo>
                <a:close/>
              </a:path>
              <a:path w="59690" h="113029">
                <a:moveTo>
                  <a:pt x="59690" y="83820"/>
                </a:moveTo>
                <a:lnTo>
                  <a:pt x="53340" y="83820"/>
                </a:lnTo>
                <a:lnTo>
                  <a:pt x="52070" y="86360"/>
                </a:lnTo>
                <a:lnTo>
                  <a:pt x="47585" y="94555"/>
                </a:lnTo>
                <a:lnTo>
                  <a:pt x="41909" y="101441"/>
                </a:lnTo>
                <a:lnTo>
                  <a:pt x="35282" y="106183"/>
                </a:lnTo>
                <a:lnTo>
                  <a:pt x="27940" y="107950"/>
                </a:lnTo>
                <a:lnTo>
                  <a:pt x="42903" y="107950"/>
                </a:lnTo>
                <a:lnTo>
                  <a:pt x="51434" y="100488"/>
                </a:lnTo>
                <a:lnTo>
                  <a:pt x="57586" y="91062"/>
                </a:lnTo>
                <a:lnTo>
                  <a:pt x="59690" y="85089"/>
                </a:lnTo>
                <a:lnTo>
                  <a:pt x="59690" y="83820"/>
                </a:lnTo>
                <a:close/>
              </a:path>
              <a:path w="59690" h="113029">
                <a:moveTo>
                  <a:pt x="59690" y="34289"/>
                </a:moveTo>
                <a:lnTo>
                  <a:pt x="0" y="34289"/>
                </a:lnTo>
                <a:lnTo>
                  <a:pt x="0" y="40639"/>
                </a:lnTo>
                <a:lnTo>
                  <a:pt x="59690" y="40639"/>
                </a:lnTo>
                <a:lnTo>
                  <a:pt x="59690" y="34289"/>
                </a:lnTo>
                <a:close/>
              </a:path>
              <a:path w="59690" h="113029">
                <a:moveTo>
                  <a:pt x="41910" y="0"/>
                </a:moveTo>
                <a:lnTo>
                  <a:pt x="34290" y="0"/>
                </a:lnTo>
                <a:lnTo>
                  <a:pt x="31750" y="2539"/>
                </a:lnTo>
                <a:lnTo>
                  <a:pt x="30480" y="7620"/>
                </a:lnTo>
                <a:lnTo>
                  <a:pt x="29825" y="9108"/>
                </a:lnTo>
                <a:lnTo>
                  <a:pt x="29051" y="10953"/>
                </a:lnTo>
                <a:lnTo>
                  <a:pt x="27086" y="17799"/>
                </a:lnTo>
                <a:lnTo>
                  <a:pt x="22860" y="34289"/>
                </a:lnTo>
                <a:lnTo>
                  <a:pt x="38100" y="34289"/>
                </a:lnTo>
                <a:lnTo>
                  <a:pt x="44450" y="7620"/>
                </a:lnTo>
                <a:lnTo>
                  <a:pt x="44450" y="2539"/>
                </a:lnTo>
                <a:lnTo>
                  <a:pt x="41910" y="0"/>
                </a:lnTo>
                <a:close/>
              </a:path>
            </a:pathLst>
          </a:custGeom>
          <a:solidFill>
            <a:srgbClr val="000000"/>
          </a:solidFill>
        </p:spPr>
        <p:txBody>
          <a:bodyPr wrap="square" lIns="0" tIns="0" rIns="0" bIns="0" rtlCol="0"/>
          <a:lstStyle/>
          <a:p>
            <a:endParaRPr sz="1632"/>
          </a:p>
        </p:txBody>
      </p:sp>
      <p:sp>
        <p:nvSpPr>
          <p:cNvPr id="307" name="object 307"/>
          <p:cNvSpPr/>
          <p:nvPr/>
        </p:nvSpPr>
        <p:spPr>
          <a:xfrm>
            <a:off x="990599" y="4308275"/>
            <a:ext cx="0" cy="56430"/>
          </a:xfrm>
          <a:custGeom>
            <a:avLst/>
            <a:gdLst/>
            <a:ahLst/>
            <a:cxnLst/>
            <a:rect l="l" t="t" r="r" b="b"/>
            <a:pathLst>
              <a:path h="62229">
                <a:moveTo>
                  <a:pt x="0" y="0"/>
                </a:moveTo>
                <a:lnTo>
                  <a:pt x="0" y="62229"/>
                </a:lnTo>
              </a:path>
            </a:pathLst>
          </a:custGeom>
          <a:ln w="8890">
            <a:solidFill>
              <a:srgbClr val="000000"/>
            </a:solidFill>
          </a:ln>
        </p:spPr>
        <p:txBody>
          <a:bodyPr wrap="square" lIns="0" tIns="0" rIns="0" bIns="0" rtlCol="0"/>
          <a:lstStyle/>
          <a:p>
            <a:endParaRPr sz="1632"/>
          </a:p>
        </p:txBody>
      </p:sp>
      <p:sp>
        <p:nvSpPr>
          <p:cNvPr id="308" name="object 308"/>
          <p:cNvSpPr/>
          <p:nvPr/>
        </p:nvSpPr>
        <p:spPr>
          <a:xfrm>
            <a:off x="931290" y="4304820"/>
            <a:ext cx="118619" cy="0"/>
          </a:xfrm>
          <a:custGeom>
            <a:avLst/>
            <a:gdLst/>
            <a:ahLst/>
            <a:cxnLst/>
            <a:rect l="l" t="t" r="r" b="b"/>
            <a:pathLst>
              <a:path w="130809">
                <a:moveTo>
                  <a:pt x="0" y="0"/>
                </a:moveTo>
                <a:lnTo>
                  <a:pt x="130809" y="0"/>
                </a:lnTo>
              </a:path>
            </a:pathLst>
          </a:custGeom>
          <a:ln w="7620">
            <a:solidFill>
              <a:srgbClr val="000000"/>
            </a:solidFill>
          </a:ln>
        </p:spPr>
        <p:txBody>
          <a:bodyPr wrap="square" lIns="0" tIns="0" rIns="0" bIns="0" rtlCol="0"/>
          <a:lstStyle/>
          <a:p>
            <a:endParaRPr sz="1632"/>
          </a:p>
        </p:txBody>
      </p:sp>
      <p:sp>
        <p:nvSpPr>
          <p:cNvPr id="309" name="object 309"/>
          <p:cNvSpPr/>
          <p:nvPr/>
        </p:nvSpPr>
        <p:spPr>
          <a:xfrm>
            <a:off x="990599" y="4244935"/>
            <a:ext cx="0" cy="56430"/>
          </a:xfrm>
          <a:custGeom>
            <a:avLst/>
            <a:gdLst/>
            <a:ahLst/>
            <a:cxnLst/>
            <a:rect l="l" t="t" r="r" b="b"/>
            <a:pathLst>
              <a:path h="62229">
                <a:moveTo>
                  <a:pt x="0" y="0"/>
                </a:moveTo>
                <a:lnTo>
                  <a:pt x="0" y="62229"/>
                </a:lnTo>
              </a:path>
            </a:pathLst>
          </a:custGeom>
          <a:ln w="8890">
            <a:solidFill>
              <a:srgbClr val="000000"/>
            </a:solidFill>
          </a:ln>
        </p:spPr>
        <p:txBody>
          <a:bodyPr wrap="square" lIns="0" tIns="0" rIns="0" bIns="0" rtlCol="0"/>
          <a:lstStyle/>
          <a:p>
            <a:endParaRPr sz="1632"/>
          </a:p>
        </p:txBody>
      </p:sp>
      <p:sp>
        <p:nvSpPr>
          <p:cNvPr id="310" name="object 310"/>
          <p:cNvSpPr/>
          <p:nvPr/>
        </p:nvSpPr>
        <p:spPr>
          <a:xfrm>
            <a:off x="1070638" y="4229963"/>
            <a:ext cx="131287" cy="115164"/>
          </a:xfrm>
          <a:custGeom>
            <a:avLst/>
            <a:gdLst/>
            <a:ahLst/>
            <a:cxnLst/>
            <a:rect l="l" t="t" r="r" b="b"/>
            <a:pathLst>
              <a:path w="144780" h="127000">
                <a:moveTo>
                  <a:pt x="76200" y="0"/>
                </a:moveTo>
                <a:lnTo>
                  <a:pt x="69850" y="0"/>
                </a:lnTo>
                <a:lnTo>
                  <a:pt x="68580" y="1270"/>
                </a:lnTo>
                <a:lnTo>
                  <a:pt x="67309" y="3810"/>
                </a:lnTo>
                <a:lnTo>
                  <a:pt x="1269" y="123189"/>
                </a:lnTo>
                <a:lnTo>
                  <a:pt x="0" y="124460"/>
                </a:lnTo>
                <a:lnTo>
                  <a:pt x="0" y="127000"/>
                </a:lnTo>
                <a:lnTo>
                  <a:pt x="144780" y="127000"/>
                </a:lnTo>
                <a:lnTo>
                  <a:pt x="144780" y="124460"/>
                </a:lnTo>
                <a:lnTo>
                  <a:pt x="143509" y="123189"/>
                </a:lnTo>
                <a:lnTo>
                  <a:pt x="137938" y="113030"/>
                </a:lnTo>
                <a:lnTo>
                  <a:pt x="13969" y="113030"/>
                </a:lnTo>
                <a:lnTo>
                  <a:pt x="66040" y="17780"/>
                </a:lnTo>
                <a:lnTo>
                  <a:pt x="85704" y="17780"/>
                </a:lnTo>
                <a:lnTo>
                  <a:pt x="78740" y="5080"/>
                </a:lnTo>
                <a:lnTo>
                  <a:pt x="76200" y="1270"/>
                </a:lnTo>
                <a:lnTo>
                  <a:pt x="76200" y="0"/>
                </a:lnTo>
                <a:close/>
              </a:path>
              <a:path w="144780" h="127000">
                <a:moveTo>
                  <a:pt x="85704" y="17780"/>
                </a:moveTo>
                <a:lnTo>
                  <a:pt x="66040" y="17780"/>
                </a:lnTo>
                <a:lnTo>
                  <a:pt x="118109" y="113030"/>
                </a:lnTo>
                <a:lnTo>
                  <a:pt x="137938" y="113030"/>
                </a:lnTo>
                <a:lnTo>
                  <a:pt x="85704" y="17780"/>
                </a:lnTo>
                <a:close/>
              </a:path>
            </a:pathLst>
          </a:custGeom>
          <a:solidFill>
            <a:srgbClr val="000000"/>
          </a:solidFill>
        </p:spPr>
        <p:txBody>
          <a:bodyPr wrap="square" lIns="0" tIns="0" rIns="0" bIns="0" rtlCol="0"/>
          <a:lstStyle/>
          <a:p>
            <a:endParaRPr sz="1632"/>
          </a:p>
        </p:txBody>
      </p:sp>
      <p:sp>
        <p:nvSpPr>
          <p:cNvPr id="311" name="object 311"/>
          <p:cNvSpPr/>
          <p:nvPr/>
        </p:nvSpPr>
        <p:spPr>
          <a:xfrm>
            <a:off x="1218048" y="4244935"/>
            <a:ext cx="55279" cy="102496"/>
          </a:xfrm>
          <a:custGeom>
            <a:avLst/>
            <a:gdLst/>
            <a:ahLst/>
            <a:cxnLst/>
            <a:rect l="l" t="t" r="r" b="b"/>
            <a:pathLst>
              <a:path w="60959" h="113029">
                <a:moveTo>
                  <a:pt x="36830" y="40639"/>
                </a:moveTo>
                <a:lnTo>
                  <a:pt x="21590" y="40639"/>
                </a:lnTo>
                <a:lnTo>
                  <a:pt x="11430" y="82550"/>
                </a:lnTo>
                <a:lnTo>
                  <a:pt x="10159" y="87629"/>
                </a:lnTo>
                <a:lnTo>
                  <a:pt x="8890" y="93979"/>
                </a:lnTo>
                <a:lnTo>
                  <a:pt x="8890" y="106679"/>
                </a:lnTo>
                <a:lnTo>
                  <a:pt x="17780" y="113029"/>
                </a:lnTo>
                <a:lnTo>
                  <a:pt x="27940" y="113029"/>
                </a:lnTo>
                <a:lnTo>
                  <a:pt x="41473" y="109200"/>
                </a:lnTo>
                <a:lnTo>
                  <a:pt x="42903" y="107950"/>
                </a:lnTo>
                <a:lnTo>
                  <a:pt x="25400" y="107950"/>
                </a:lnTo>
                <a:lnTo>
                  <a:pt x="21590" y="105410"/>
                </a:lnTo>
                <a:lnTo>
                  <a:pt x="21590" y="97789"/>
                </a:lnTo>
                <a:lnTo>
                  <a:pt x="22859" y="93979"/>
                </a:lnTo>
                <a:lnTo>
                  <a:pt x="24130" y="91439"/>
                </a:lnTo>
                <a:lnTo>
                  <a:pt x="36830" y="40639"/>
                </a:lnTo>
                <a:close/>
              </a:path>
              <a:path w="60959" h="113029">
                <a:moveTo>
                  <a:pt x="59690" y="83820"/>
                </a:moveTo>
                <a:lnTo>
                  <a:pt x="53340" y="83820"/>
                </a:lnTo>
                <a:lnTo>
                  <a:pt x="52070" y="86360"/>
                </a:lnTo>
                <a:lnTo>
                  <a:pt x="48319" y="94555"/>
                </a:lnTo>
                <a:lnTo>
                  <a:pt x="43021" y="101441"/>
                </a:lnTo>
                <a:lnTo>
                  <a:pt x="36532" y="106183"/>
                </a:lnTo>
                <a:lnTo>
                  <a:pt x="29209" y="107950"/>
                </a:lnTo>
                <a:lnTo>
                  <a:pt x="42903" y="107950"/>
                </a:lnTo>
                <a:lnTo>
                  <a:pt x="51434" y="100488"/>
                </a:lnTo>
                <a:lnTo>
                  <a:pt x="57586" y="91062"/>
                </a:lnTo>
                <a:lnTo>
                  <a:pt x="59690" y="85089"/>
                </a:lnTo>
                <a:lnTo>
                  <a:pt x="59690" y="83820"/>
                </a:lnTo>
                <a:close/>
              </a:path>
              <a:path w="60959" h="113029">
                <a:moveTo>
                  <a:pt x="60959" y="34289"/>
                </a:moveTo>
                <a:lnTo>
                  <a:pt x="0" y="34289"/>
                </a:lnTo>
                <a:lnTo>
                  <a:pt x="0" y="40639"/>
                </a:lnTo>
                <a:lnTo>
                  <a:pt x="60959" y="40639"/>
                </a:lnTo>
                <a:lnTo>
                  <a:pt x="60959" y="34289"/>
                </a:lnTo>
                <a:close/>
              </a:path>
              <a:path w="60959" h="113029">
                <a:moveTo>
                  <a:pt x="43180" y="0"/>
                </a:moveTo>
                <a:lnTo>
                  <a:pt x="34290" y="0"/>
                </a:lnTo>
                <a:lnTo>
                  <a:pt x="31750" y="2539"/>
                </a:lnTo>
                <a:lnTo>
                  <a:pt x="30480" y="7620"/>
                </a:lnTo>
                <a:lnTo>
                  <a:pt x="30023" y="9108"/>
                </a:lnTo>
                <a:lnTo>
                  <a:pt x="29686" y="10953"/>
                </a:lnTo>
                <a:lnTo>
                  <a:pt x="28158" y="17799"/>
                </a:lnTo>
                <a:lnTo>
                  <a:pt x="24130" y="34289"/>
                </a:lnTo>
                <a:lnTo>
                  <a:pt x="38100" y="34289"/>
                </a:lnTo>
                <a:lnTo>
                  <a:pt x="44450" y="7620"/>
                </a:lnTo>
                <a:lnTo>
                  <a:pt x="45720" y="7620"/>
                </a:lnTo>
                <a:lnTo>
                  <a:pt x="45720" y="2539"/>
                </a:lnTo>
                <a:lnTo>
                  <a:pt x="43180" y="0"/>
                </a:lnTo>
                <a:close/>
              </a:path>
            </a:pathLst>
          </a:custGeom>
          <a:solidFill>
            <a:srgbClr val="000000"/>
          </a:solidFill>
        </p:spPr>
        <p:txBody>
          <a:bodyPr wrap="square" lIns="0" tIns="0" rIns="0" bIns="0" rtlCol="0"/>
          <a:lstStyle/>
          <a:p>
            <a:endParaRPr sz="1632"/>
          </a:p>
        </p:txBody>
      </p:sp>
      <p:sp>
        <p:nvSpPr>
          <p:cNvPr id="312" name="object 312"/>
          <p:cNvSpPr/>
          <p:nvPr/>
        </p:nvSpPr>
        <p:spPr>
          <a:xfrm>
            <a:off x="1614210" y="4231114"/>
            <a:ext cx="153168" cy="0"/>
          </a:xfrm>
          <a:custGeom>
            <a:avLst/>
            <a:gdLst/>
            <a:ahLst/>
            <a:cxnLst/>
            <a:rect l="l" t="t" r="r" b="b"/>
            <a:pathLst>
              <a:path w="168910">
                <a:moveTo>
                  <a:pt x="0" y="0"/>
                </a:moveTo>
                <a:lnTo>
                  <a:pt x="168910" y="0"/>
                </a:lnTo>
              </a:path>
            </a:pathLst>
          </a:custGeom>
          <a:ln w="10160">
            <a:solidFill>
              <a:srgbClr val="000000"/>
            </a:solidFill>
          </a:ln>
        </p:spPr>
        <p:txBody>
          <a:bodyPr wrap="square" lIns="0" tIns="0" rIns="0" bIns="0" rtlCol="0"/>
          <a:lstStyle/>
          <a:p>
            <a:endParaRPr sz="1632"/>
          </a:p>
        </p:txBody>
      </p:sp>
      <p:sp>
        <p:nvSpPr>
          <p:cNvPr id="313" name="object 313"/>
          <p:cNvSpPr/>
          <p:nvPr/>
        </p:nvSpPr>
        <p:spPr>
          <a:xfrm>
            <a:off x="1614210" y="4276029"/>
            <a:ext cx="153168" cy="0"/>
          </a:xfrm>
          <a:custGeom>
            <a:avLst/>
            <a:gdLst/>
            <a:ahLst/>
            <a:cxnLst/>
            <a:rect l="l" t="t" r="r" b="b"/>
            <a:pathLst>
              <a:path w="168910">
                <a:moveTo>
                  <a:pt x="0" y="0"/>
                </a:moveTo>
                <a:lnTo>
                  <a:pt x="168910" y="0"/>
                </a:lnTo>
              </a:path>
            </a:pathLst>
          </a:custGeom>
          <a:ln w="10160">
            <a:solidFill>
              <a:srgbClr val="000000"/>
            </a:solidFill>
          </a:ln>
        </p:spPr>
        <p:txBody>
          <a:bodyPr wrap="square" lIns="0" tIns="0" rIns="0" bIns="0" rtlCol="0"/>
          <a:lstStyle/>
          <a:p>
            <a:endParaRPr sz="1632"/>
          </a:p>
        </p:txBody>
      </p:sp>
      <p:sp>
        <p:nvSpPr>
          <p:cNvPr id="314" name="object 314"/>
          <p:cNvSpPr/>
          <p:nvPr/>
        </p:nvSpPr>
        <p:spPr>
          <a:xfrm>
            <a:off x="2115172" y="4363553"/>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315" name="object 315"/>
          <p:cNvSpPr/>
          <p:nvPr/>
        </p:nvSpPr>
        <p:spPr>
          <a:xfrm>
            <a:off x="2119780" y="4147046"/>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316" name="object 316"/>
          <p:cNvSpPr/>
          <p:nvPr/>
        </p:nvSpPr>
        <p:spPr>
          <a:xfrm>
            <a:off x="2115172" y="4142439"/>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317" name="object 317"/>
          <p:cNvSpPr/>
          <p:nvPr/>
        </p:nvSpPr>
        <p:spPr>
          <a:xfrm>
            <a:off x="2161238" y="4153956"/>
            <a:ext cx="163532" cy="157774"/>
          </a:xfrm>
          <a:custGeom>
            <a:avLst/>
            <a:gdLst/>
            <a:ahLst/>
            <a:cxnLst/>
            <a:rect l="l" t="t" r="r" b="b"/>
            <a:pathLst>
              <a:path w="180339" h="173989">
                <a:moveTo>
                  <a:pt x="73660" y="165100"/>
                </a:moveTo>
                <a:lnTo>
                  <a:pt x="0" y="165100"/>
                </a:lnTo>
                <a:lnTo>
                  <a:pt x="0" y="173989"/>
                </a:lnTo>
                <a:lnTo>
                  <a:pt x="2540" y="173989"/>
                </a:lnTo>
                <a:lnTo>
                  <a:pt x="9842" y="173791"/>
                </a:lnTo>
                <a:lnTo>
                  <a:pt x="28257" y="172918"/>
                </a:lnTo>
                <a:lnTo>
                  <a:pt x="35560" y="172719"/>
                </a:lnTo>
                <a:lnTo>
                  <a:pt x="73660" y="172719"/>
                </a:lnTo>
                <a:lnTo>
                  <a:pt x="73660" y="165100"/>
                </a:lnTo>
                <a:close/>
              </a:path>
              <a:path w="180339" h="173989">
                <a:moveTo>
                  <a:pt x="73660" y="172719"/>
                </a:moveTo>
                <a:lnTo>
                  <a:pt x="57150" y="172719"/>
                </a:lnTo>
                <a:lnTo>
                  <a:pt x="62230" y="173989"/>
                </a:lnTo>
                <a:lnTo>
                  <a:pt x="73660" y="173989"/>
                </a:lnTo>
                <a:lnTo>
                  <a:pt x="73660" y="172719"/>
                </a:lnTo>
                <a:close/>
              </a:path>
              <a:path w="180339" h="173989">
                <a:moveTo>
                  <a:pt x="87630" y="7619"/>
                </a:moveTo>
                <a:lnTo>
                  <a:pt x="55880" y="7619"/>
                </a:lnTo>
                <a:lnTo>
                  <a:pt x="59690" y="8889"/>
                </a:lnTo>
                <a:lnTo>
                  <a:pt x="64770" y="8889"/>
                </a:lnTo>
                <a:lnTo>
                  <a:pt x="64770" y="13969"/>
                </a:lnTo>
                <a:lnTo>
                  <a:pt x="63500" y="17779"/>
                </a:lnTo>
                <a:lnTo>
                  <a:pt x="29210" y="153669"/>
                </a:lnTo>
                <a:lnTo>
                  <a:pt x="27424" y="159742"/>
                </a:lnTo>
                <a:lnTo>
                  <a:pt x="24447" y="163195"/>
                </a:lnTo>
                <a:lnTo>
                  <a:pt x="18137" y="164742"/>
                </a:lnTo>
                <a:lnTo>
                  <a:pt x="6350" y="165100"/>
                </a:lnTo>
                <a:lnTo>
                  <a:pt x="49530" y="165100"/>
                </a:lnTo>
                <a:lnTo>
                  <a:pt x="49530" y="160019"/>
                </a:lnTo>
                <a:lnTo>
                  <a:pt x="50800" y="158750"/>
                </a:lnTo>
                <a:lnTo>
                  <a:pt x="50800" y="157479"/>
                </a:lnTo>
                <a:lnTo>
                  <a:pt x="66040" y="93979"/>
                </a:lnTo>
                <a:lnTo>
                  <a:pt x="109220" y="93979"/>
                </a:lnTo>
                <a:lnTo>
                  <a:pt x="135870" y="89356"/>
                </a:lnTo>
                <a:lnTo>
                  <a:pt x="141377" y="86359"/>
                </a:lnTo>
                <a:lnTo>
                  <a:pt x="67310" y="86359"/>
                </a:lnTo>
                <a:lnTo>
                  <a:pt x="83820" y="17779"/>
                </a:lnTo>
                <a:lnTo>
                  <a:pt x="86360" y="8889"/>
                </a:lnTo>
                <a:lnTo>
                  <a:pt x="87630" y="7619"/>
                </a:lnTo>
                <a:close/>
              </a:path>
              <a:path w="180339" h="173989">
                <a:moveTo>
                  <a:pt x="130810" y="0"/>
                </a:moveTo>
                <a:lnTo>
                  <a:pt x="40640" y="0"/>
                </a:lnTo>
                <a:lnTo>
                  <a:pt x="40640" y="7619"/>
                </a:lnTo>
                <a:lnTo>
                  <a:pt x="121920" y="7619"/>
                </a:lnTo>
                <a:lnTo>
                  <a:pt x="136584" y="8909"/>
                </a:lnTo>
                <a:lnTo>
                  <a:pt x="147796" y="13176"/>
                </a:lnTo>
                <a:lnTo>
                  <a:pt x="154959" y="21014"/>
                </a:lnTo>
                <a:lnTo>
                  <a:pt x="157480" y="33019"/>
                </a:lnTo>
                <a:lnTo>
                  <a:pt x="156527" y="42406"/>
                </a:lnTo>
                <a:lnTo>
                  <a:pt x="132337" y="80466"/>
                </a:lnTo>
                <a:lnTo>
                  <a:pt x="102870" y="86359"/>
                </a:lnTo>
                <a:lnTo>
                  <a:pt x="141377" y="86359"/>
                </a:lnTo>
                <a:lnTo>
                  <a:pt x="158591" y="76993"/>
                </a:lnTo>
                <a:lnTo>
                  <a:pt x="174406" y="59154"/>
                </a:lnTo>
                <a:lnTo>
                  <a:pt x="180340" y="38100"/>
                </a:lnTo>
                <a:lnTo>
                  <a:pt x="177244" y="24110"/>
                </a:lnTo>
                <a:lnTo>
                  <a:pt x="167957" y="11906"/>
                </a:lnTo>
                <a:lnTo>
                  <a:pt x="152479" y="3274"/>
                </a:lnTo>
                <a:lnTo>
                  <a:pt x="130810" y="0"/>
                </a:lnTo>
                <a:close/>
              </a:path>
            </a:pathLst>
          </a:custGeom>
          <a:solidFill>
            <a:srgbClr val="009900"/>
          </a:solidFill>
        </p:spPr>
        <p:txBody>
          <a:bodyPr wrap="square" lIns="0" tIns="0" rIns="0" bIns="0" rtlCol="0"/>
          <a:lstStyle/>
          <a:p>
            <a:endParaRPr sz="1632"/>
          </a:p>
        </p:txBody>
      </p:sp>
      <p:sp>
        <p:nvSpPr>
          <p:cNvPr id="318" name="object 318"/>
          <p:cNvSpPr/>
          <p:nvPr/>
        </p:nvSpPr>
        <p:spPr>
          <a:xfrm>
            <a:off x="2336287" y="4363553"/>
            <a:ext cx="32246" cy="0"/>
          </a:xfrm>
          <a:custGeom>
            <a:avLst/>
            <a:gdLst/>
            <a:ahLst/>
            <a:cxnLst/>
            <a:rect l="l" t="t" r="r" b="b"/>
            <a:pathLst>
              <a:path w="35560">
                <a:moveTo>
                  <a:pt x="0" y="0"/>
                </a:moveTo>
                <a:lnTo>
                  <a:pt x="35559" y="0"/>
                </a:lnTo>
              </a:path>
            </a:pathLst>
          </a:custGeom>
          <a:ln w="10160">
            <a:solidFill>
              <a:srgbClr val="000000"/>
            </a:solidFill>
          </a:ln>
        </p:spPr>
        <p:txBody>
          <a:bodyPr wrap="square" lIns="0" tIns="0" rIns="0" bIns="0" rtlCol="0"/>
          <a:lstStyle/>
          <a:p>
            <a:endParaRPr sz="1632"/>
          </a:p>
        </p:txBody>
      </p:sp>
      <p:sp>
        <p:nvSpPr>
          <p:cNvPr id="319" name="object 319"/>
          <p:cNvSpPr/>
          <p:nvPr/>
        </p:nvSpPr>
        <p:spPr>
          <a:xfrm>
            <a:off x="2363927" y="4147046"/>
            <a:ext cx="0" cy="211900"/>
          </a:xfrm>
          <a:custGeom>
            <a:avLst/>
            <a:gdLst/>
            <a:ahLst/>
            <a:cxnLst/>
            <a:rect l="l" t="t" r="r" b="b"/>
            <a:pathLst>
              <a:path h="233679">
                <a:moveTo>
                  <a:pt x="0" y="0"/>
                </a:moveTo>
                <a:lnTo>
                  <a:pt x="0" y="233679"/>
                </a:lnTo>
              </a:path>
            </a:pathLst>
          </a:custGeom>
          <a:ln w="10159">
            <a:solidFill>
              <a:srgbClr val="000000"/>
            </a:solidFill>
          </a:ln>
        </p:spPr>
        <p:txBody>
          <a:bodyPr wrap="square" lIns="0" tIns="0" rIns="0" bIns="0" rtlCol="0"/>
          <a:lstStyle/>
          <a:p>
            <a:endParaRPr sz="1632"/>
          </a:p>
        </p:txBody>
      </p:sp>
      <p:sp>
        <p:nvSpPr>
          <p:cNvPr id="320" name="object 320"/>
          <p:cNvSpPr/>
          <p:nvPr/>
        </p:nvSpPr>
        <p:spPr>
          <a:xfrm>
            <a:off x="2336287" y="4142439"/>
            <a:ext cx="32246" cy="0"/>
          </a:xfrm>
          <a:custGeom>
            <a:avLst/>
            <a:gdLst/>
            <a:ahLst/>
            <a:cxnLst/>
            <a:rect l="l" t="t" r="r" b="b"/>
            <a:pathLst>
              <a:path w="35560">
                <a:moveTo>
                  <a:pt x="0" y="0"/>
                </a:moveTo>
                <a:lnTo>
                  <a:pt x="35559" y="0"/>
                </a:lnTo>
              </a:path>
            </a:pathLst>
          </a:custGeom>
          <a:ln w="10160">
            <a:solidFill>
              <a:srgbClr val="000000"/>
            </a:solidFill>
          </a:ln>
        </p:spPr>
        <p:txBody>
          <a:bodyPr wrap="square" lIns="0" tIns="0" rIns="0" bIns="0" rtlCol="0"/>
          <a:lstStyle/>
          <a:p>
            <a:endParaRPr sz="1632"/>
          </a:p>
        </p:txBody>
      </p:sp>
      <p:sp>
        <p:nvSpPr>
          <p:cNvPr id="321" name="object 321"/>
          <p:cNvSpPr/>
          <p:nvPr/>
        </p:nvSpPr>
        <p:spPr>
          <a:xfrm>
            <a:off x="2400779" y="4244935"/>
            <a:ext cx="55279" cy="102496"/>
          </a:xfrm>
          <a:custGeom>
            <a:avLst/>
            <a:gdLst/>
            <a:ahLst/>
            <a:cxnLst/>
            <a:rect l="l" t="t" r="r" b="b"/>
            <a:pathLst>
              <a:path w="60960" h="113029">
                <a:moveTo>
                  <a:pt x="36830" y="40639"/>
                </a:moveTo>
                <a:lnTo>
                  <a:pt x="22860" y="40639"/>
                </a:lnTo>
                <a:lnTo>
                  <a:pt x="11430" y="82550"/>
                </a:lnTo>
                <a:lnTo>
                  <a:pt x="11430" y="87629"/>
                </a:lnTo>
                <a:lnTo>
                  <a:pt x="10160" y="93979"/>
                </a:lnTo>
                <a:lnTo>
                  <a:pt x="10160" y="106679"/>
                </a:lnTo>
                <a:lnTo>
                  <a:pt x="17780" y="113029"/>
                </a:lnTo>
                <a:lnTo>
                  <a:pt x="27939" y="113029"/>
                </a:lnTo>
                <a:lnTo>
                  <a:pt x="41473" y="109200"/>
                </a:lnTo>
                <a:lnTo>
                  <a:pt x="42903" y="107950"/>
                </a:lnTo>
                <a:lnTo>
                  <a:pt x="25400" y="107950"/>
                </a:lnTo>
                <a:lnTo>
                  <a:pt x="22860" y="105410"/>
                </a:lnTo>
                <a:lnTo>
                  <a:pt x="22860" y="93979"/>
                </a:lnTo>
                <a:lnTo>
                  <a:pt x="24130" y="91439"/>
                </a:lnTo>
                <a:lnTo>
                  <a:pt x="36830" y="40639"/>
                </a:lnTo>
                <a:close/>
              </a:path>
              <a:path w="60960" h="113029">
                <a:moveTo>
                  <a:pt x="59689" y="83820"/>
                </a:moveTo>
                <a:lnTo>
                  <a:pt x="54610" y="83820"/>
                </a:lnTo>
                <a:lnTo>
                  <a:pt x="53339" y="86360"/>
                </a:lnTo>
                <a:lnTo>
                  <a:pt x="48855" y="94555"/>
                </a:lnTo>
                <a:lnTo>
                  <a:pt x="43180" y="101441"/>
                </a:lnTo>
                <a:lnTo>
                  <a:pt x="36552" y="106183"/>
                </a:lnTo>
                <a:lnTo>
                  <a:pt x="29210" y="107950"/>
                </a:lnTo>
                <a:lnTo>
                  <a:pt x="42903" y="107950"/>
                </a:lnTo>
                <a:lnTo>
                  <a:pt x="51435" y="100488"/>
                </a:lnTo>
                <a:lnTo>
                  <a:pt x="57586" y="91062"/>
                </a:lnTo>
                <a:lnTo>
                  <a:pt x="59689" y="85089"/>
                </a:lnTo>
                <a:lnTo>
                  <a:pt x="59689" y="83820"/>
                </a:lnTo>
                <a:close/>
              </a:path>
              <a:path w="60960" h="113029">
                <a:moveTo>
                  <a:pt x="60960" y="34289"/>
                </a:moveTo>
                <a:lnTo>
                  <a:pt x="0" y="34289"/>
                </a:lnTo>
                <a:lnTo>
                  <a:pt x="0" y="40639"/>
                </a:lnTo>
                <a:lnTo>
                  <a:pt x="60960" y="40639"/>
                </a:lnTo>
                <a:lnTo>
                  <a:pt x="60960" y="34289"/>
                </a:lnTo>
                <a:close/>
              </a:path>
              <a:path w="60960" h="113029">
                <a:moveTo>
                  <a:pt x="43180" y="0"/>
                </a:moveTo>
                <a:lnTo>
                  <a:pt x="34289" y="0"/>
                </a:lnTo>
                <a:lnTo>
                  <a:pt x="33019" y="2539"/>
                </a:lnTo>
                <a:lnTo>
                  <a:pt x="31750" y="7620"/>
                </a:lnTo>
                <a:lnTo>
                  <a:pt x="30559" y="9108"/>
                </a:lnTo>
                <a:lnTo>
                  <a:pt x="29844" y="10953"/>
                </a:lnTo>
                <a:lnTo>
                  <a:pt x="24130" y="34289"/>
                </a:lnTo>
                <a:lnTo>
                  <a:pt x="38100" y="34289"/>
                </a:lnTo>
                <a:lnTo>
                  <a:pt x="44450" y="7620"/>
                </a:lnTo>
                <a:lnTo>
                  <a:pt x="45719" y="7620"/>
                </a:lnTo>
                <a:lnTo>
                  <a:pt x="45719" y="2539"/>
                </a:lnTo>
                <a:lnTo>
                  <a:pt x="43180" y="0"/>
                </a:lnTo>
                <a:close/>
              </a:path>
            </a:pathLst>
          </a:custGeom>
          <a:solidFill>
            <a:srgbClr val="000000"/>
          </a:solidFill>
        </p:spPr>
        <p:txBody>
          <a:bodyPr wrap="square" lIns="0" tIns="0" rIns="0" bIns="0" rtlCol="0"/>
          <a:lstStyle/>
          <a:p>
            <a:endParaRPr sz="1632"/>
          </a:p>
        </p:txBody>
      </p:sp>
      <p:sp>
        <p:nvSpPr>
          <p:cNvPr id="322" name="object 322"/>
          <p:cNvSpPr/>
          <p:nvPr/>
        </p:nvSpPr>
        <p:spPr>
          <a:xfrm>
            <a:off x="2874102" y="4258754"/>
            <a:ext cx="0" cy="71402"/>
          </a:xfrm>
          <a:custGeom>
            <a:avLst/>
            <a:gdLst/>
            <a:ahLst/>
            <a:cxnLst/>
            <a:rect l="l" t="t" r="r" b="b"/>
            <a:pathLst>
              <a:path h="78739">
                <a:moveTo>
                  <a:pt x="0" y="0"/>
                </a:moveTo>
                <a:lnTo>
                  <a:pt x="0" y="78739"/>
                </a:lnTo>
              </a:path>
            </a:pathLst>
          </a:custGeom>
          <a:ln w="10160">
            <a:solidFill>
              <a:srgbClr val="000000"/>
            </a:solidFill>
          </a:ln>
        </p:spPr>
        <p:txBody>
          <a:bodyPr wrap="square" lIns="0" tIns="0" rIns="0" bIns="0" rtlCol="0"/>
          <a:lstStyle/>
          <a:p>
            <a:endParaRPr sz="1632"/>
          </a:p>
        </p:txBody>
      </p:sp>
      <p:sp>
        <p:nvSpPr>
          <p:cNvPr id="323" name="object 323"/>
          <p:cNvSpPr/>
          <p:nvPr/>
        </p:nvSpPr>
        <p:spPr>
          <a:xfrm>
            <a:off x="2796942" y="4253572"/>
            <a:ext cx="153168" cy="0"/>
          </a:xfrm>
          <a:custGeom>
            <a:avLst/>
            <a:gdLst/>
            <a:ahLst/>
            <a:cxnLst/>
            <a:rect l="l" t="t" r="r" b="b"/>
            <a:pathLst>
              <a:path w="168910">
                <a:moveTo>
                  <a:pt x="0" y="0"/>
                </a:moveTo>
                <a:lnTo>
                  <a:pt x="168909" y="0"/>
                </a:lnTo>
              </a:path>
            </a:pathLst>
          </a:custGeom>
          <a:ln w="11429">
            <a:solidFill>
              <a:srgbClr val="000000"/>
            </a:solidFill>
          </a:ln>
        </p:spPr>
        <p:txBody>
          <a:bodyPr wrap="square" lIns="0" tIns="0" rIns="0" bIns="0" rtlCol="0"/>
          <a:lstStyle/>
          <a:p>
            <a:endParaRPr sz="1632"/>
          </a:p>
        </p:txBody>
      </p:sp>
      <p:sp>
        <p:nvSpPr>
          <p:cNvPr id="324" name="object 324"/>
          <p:cNvSpPr/>
          <p:nvPr/>
        </p:nvSpPr>
        <p:spPr>
          <a:xfrm>
            <a:off x="2874102" y="4176988"/>
            <a:ext cx="0" cy="71402"/>
          </a:xfrm>
          <a:custGeom>
            <a:avLst/>
            <a:gdLst/>
            <a:ahLst/>
            <a:cxnLst/>
            <a:rect l="l" t="t" r="r" b="b"/>
            <a:pathLst>
              <a:path h="78739">
                <a:moveTo>
                  <a:pt x="0" y="0"/>
                </a:moveTo>
                <a:lnTo>
                  <a:pt x="0" y="78739"/>
                </a:lnTo>
              </a:path>
            </a:pathLst>
          </a:custGeom>
          <a:ln w="10160">
            <a:solidFill>
              <a:srgbClr val="000000"/>
            </a:solidFill>
          </a:ln>
        </p:spPr>
        <p:txBody>
          <a:bodyPr wrap="square" lIns="0" tIns="0" rIns="0" bIns="0" rtlCol="0"/>
          <a:lstStyle/>
          <a:p>
            <a:endParaRPr sz="1632"/>
          </a:p>
        </p:txBody>
      </p:sp>
      <p:sp>
        <p:nvSpPr>
          <p:cNvPr id="325" name="object 325"/>
          <p:cNvSpPr/>
          <p:nvPr/>
        </p:nvSpPr>
        <p:spPr>
          <a:xfrm>
            <a:off x="4261825" y="4151651"/>
            <a:ext cx="104799" cy="162381"/>
          </a:xfrm>
          <a:custGeom>
            <a:avLst/>
            <a:gdLst/>
            <a:ahLst/>
            <a:cxnLst/>
            <a:rect l="l" t="t" r="r" b="b"/>
            <a:pathLst>
              <a:path w="115570" h="179070">
                <a:moveTo>
                  <a:pt x="59689" y="0"/>
                </a:moveTo>
                <a:lnTo>
                  <a:pt x="55879" y="0"/>
                </a:lnTo>
                <a:lnTo>
                  <a:pt x="49867" y="218"/>
                </a:lnTo>
                <a:lnTo>
                  <a:pt x="41116" y="793"/>
                </a:lnTo>
                <a:lnTo>
                  <a:pt x="32127" y="1607"/>
                </a:lnTo>
                <a:lnTo>
                  <a:pt x="25400" y="2540"/>
                </a:lnTo>
                <a:lnTo>
                  <a:pt x="20319" y="2540"/>
                </a:lnTo>
                <a:lnTo>
                  <a:pt x="20319" y="10160"/>
                </a:lnTo>
                <a:lnTo>
                  <a:pt x="39369" y="10160"/>
                </a:lnTo>
                <a:lnTo>
                  <a:pt x="39369" y="20320"/>
                </a:lnTo>
                <a:lnTo>
                  <a:pt x="1269" y="166370"/>
                </a:lnTo>
                <a:lnTo>
                  <a:pt x="0" y="170180"/>
                </a:lnTo>
                <a:lnTo>
                  <a:pt x="0" y="177800"/>
                </a:lnTo>
                <a:lnTo>
                  <a:pt x="5079" y="179070"/>
                </a:lnTo>
                <a:lnTo>
                  <a:pt x="11429" y="179070"/>
                </a:lnTo>
                <a:lnTo>
                  <a:pt x="27990" y="128924"/>
                </a:lnTo>
                <a:lnTo>
                  <a:pt x="30479" y="118110"/>
                </a:lnTo>
                <a:lnTo>
                  <a:pt x="59989" y="118110"/>
                </a:lnTo>
                <a:lnTo>
                  <a:pt x="54967" y="115947"/>
                </a:lnTo>
                <a:lnTo>
                  <a:pt x="39369" y="113030"/>
                </a:lnTo>
                <a:lnTo>
                  <a:pt x="42911" y="110490"/>
                </a:lnTo>
                <a:lnTo>
                  <a:pt x="33019" y="110490"/>
                </a:lnTo>
                <a:lnTo>
                  <a:pt x="59689" y="2540"/>
                </a:lnTo>
                <a:lnTo>
                  <a:pt x="59689" y="0"/>
                </a:lnTo>
                <a:close/>
              </a:path>
              <a:path w="115570" h="179070">
                <a:moveTo>
                  <a:pt x="59989" y="118110"/>
                </a:moveTo>
                <a:lnTo>
                  <a:pt x="30479" y="118110"/>
                </a:lnTo>
                <a:lnTo>
                  <a:pt x="38992" y="119161"/>
                </a:lnTo>
                <a:lnTo>
                  <a:pt x="49053" y="122713"/>
                </a:lnTo>
                <a:lnTo>
                  <a:pt x="57447" y="129361"/>
                </a:lnTo>
                <a:lnTo>
                  <a:pt x="60959" y="139700"/>
                </a:lnTo>
                <a:lnTo>
                  <a:pt x="60959" y="142240"/>
                </a:lnTo>
                <a:lnTo>
                  <a:pt x="59689" y="144780"/>
                </a:lnTo>
                <a:lnTo>
                  <a:pt x="58419" y="148590"/>
                </a:lnTo>
                <a:lnTo>
                  <a:pt x="82550" y="179070"/>
                </a:lnTo>
                <a:lnTo>
                  <a:pt x="90169" y="179070"/>
                </a:lnTo>
                <a:lnTo>
                  <a:pt x="96519" y="175260"/>
                </a:lnTo>
                <a:lnTo>
                  <a:pt x="97789" y="172720"/>
                </a:lnTo>
                <a:lnTo>
                  <a:pt x="77469" y="172720"/>
                </a:lnTo>
                <a:lnTo>
                  <a:pt x="74929" y="170180"/>
                </a:lnTo>
                <a:lnTo>
                  <a:pt x="74929" y="151130"/>
                </a:lnTo>
                <a:lnTo>
                  <a:pt x="77469" y="143510"/>
                </a:lnTo>
                <a:lnTo>
                  <a:pt x="77469" y="139700"/>
                </a:lnTo>
                <a:lnTo>
                  <a:pt x="74731" y="128924"/>
                </a:lnTo>
                <a:lnTo>
                  <a:pt x="66992" y="121126"/>
                </a:lnTo>
                <a:lnTo>
                  <a:pt x="59989" y="118110"/>
                </a:lnTo>
                <a:close/>
              </a:path>
              <a:path w="115570" h="179070">
                <a:moveTo>
                  <a:pt x="111759" y="137160"/>
                </a:moveTo>
                <a:lnTo>
                  <a:pt x="105409" y="137160"/>
                </a:lnTo>
                <a:lnTo>
                  <a:pt x="105409" y="140970"/>
                </a:lnTo>
                <a:lnTo>
                  <a:pt x="101302" y="153967"/>
                </a:lnTo>
                <a:lnTo>
                  <a:pt x="96361" y="163988"/>
                </a:lnTo>
                <a:lnTo>
                  <a:pt x="90229" y="170437"/>
                </a:lnTo>
                <a:lnTo>
                  <a:pt x="82550" y="172720"/>
                </a:lnTo>
                <a:lnTo>
                  <a:pt x="97789" y="172720"/>
                </a:lnTo>
                <a:lnTo>
                  <a:pt x="101600" y="165100"/>
                </a:lnTo>
                <a:lnTo>
                  <a:pt x="106402" y="156845"/>
                </a:lnTo>
                <a:lnTo>
                  <a:pt x="109537" y="148590"/>
                </a:lnTo>
                <a:lnTo>
                  <a:pt x="111244" y="142240"/>
                </a:lnTo>
                <a:lnTo>
                  <a:pt x="111759" y="139700"/>
                </a:lnTo>
                <a:lnTo>
                  <a:pt x="111759" y="137160"/>
                </a:lnTo>
                <a:close/>
              </a:path>
              <a:path w="115570" h="179070">
                <a:moveTo>
                  <a:pt x="110489" y="63500"/>
                </a:moveTo>
                <a:lnTo>
                  <a:pt x="99059" y="63500"/>
                </a:lnTo>
                <a:lnTo>
                  <a:pt x="92590" y="64214"/>
                </a:lnTo>
                <a:lnTo>
                  <a:pt x="84454" y="67310"/>
                </a:lnTo>
                <a:lnTo>
                  <a:pt x="74414" y="74215"/>
                </a:lnTo>
                <a:lnTo>
                  <a:pt x="62229" y="86360"/>
                </a:lnTo>
                <a:lnTo>
                  <a:pt x="55344" y="93345"/>
                </a:lnTo>
                <a:lnTo>
                  <a:pt x="48101" y="100330"/>
                </a:lnTo>
                <a:lnTo>
                  <a:pt x="40620" y="106362"/>
                </a:lnTo>
                <a:lnTo>
                  <a:pt x="33019" y="110490"/>
                </a:lnTo>
                <a:lnTo>
                  <a:pt x="42911" y="110490"/>
                </a:lnTo>
                <a:lnTo>
                  <a:pt x="70822" y="84316"/>
                </a:lnTo>
                <a:lnTo>
                  <a:pt x="79533" y="76676"/>
                </a:lnTo>
                <a:lnTo>
                  <a:pt x="88483" y="71655"/>
                </a:lnTo>
                <a:lnTo>
                  <a:pt x="97789" y="69850"/>
                </a:lnTo>
                <a:lnTo>
                  <a:pt x="114118" y="69850"/>
                </a:lnTo>
                <a:lnTo>
                  <a:pt x="110489" y="63500"/>
                </a:lnTo>
                <a:close/>
              </a:path>
              <a:path w="115570" h="179070">
                <a:moveTo>
                  <a:pt x="114118" y="69850"/>
                </a:moveTo>
                <a:lnTo>
                  <a:pt x="104139" y="69850"/>
                </a:lnTo>
                <a:lnTo>
                  <a:pt x="105409" y="71120"/>
                </a:lnTo>
                <a:lnTo>
                  <a:pt x="106679" y="71120"/>
                </a:lnTo>
                <a:lnTo>
                  <a:pt x="106679" y="72390"/>
                </a:lnTo>
                <a:lnTo>
                  <a:pt x="95250" y="73660"/>
                </a:lnTo>
                <a:lnTo>
                  <a:pt x="91439" y="83820"/>
                </a:lnTo>
                <a:lnTo>
                  <a:pt x="91439" y="90170"/>
                </a:lnTo>
                <a:lnTo>
                  <a:pt x="95250" y="95250"/>
                </a:lnTo>
                <a:lnTo>
                  <a:pt x="109219" y="95250"/>
                </a:lnTo>
                <a:lnTo>
                  <a:pt x="115569" y="90170"/>
                </a:lnTo>
                <a:lnTo>
                  <a:pt x="115569" y="72390"/>
                </a:lnTo>
                <a:lnTo>
                  <a:pt x="114118" y="69850"/>
                </a:lnTo>
                <a:close/>
              </a:path>
            </a:pathLst>
          </a:custGeom>
          <a:solidFill>
            <a:srgbClr val="000000"/>
          </a:solidFill>
        </p:spPr>
        <p:txBody>
          <a:bodyPr wrap="square" lIns="0" tIns="0" rIns="0" bIns="0" rtlCol="0"/>
          <a:lstStyle/>
          <a:p>
            <a:endParaRPr sz="1632"/>
          </a:p>
        </p:txBody>
      </p:sp>
      <p:sp>
        <p:nvSpPr>
          <p:cNvPr id="326" name="object 326"/>
          <p:cNvSpPr/>
          <p:nvPr/>
        </p:nvSpPr>
        <p:spPr>
          <a:xfrm>
            <a:off x="4376989" y="4238024"/>
            <a:ext cx="74856" cy="110557"/>
          </a:xfrm>
          <a:custGeom>
            <a:avLst/>
            <a:gdLst/>
            <a:ahLst/>
            <a:cxnLst/>
            <a:rect l="l" t="t" r="r" b="b"/>
            <a:pathLst>
              <a:path w="82550" h="121920">
                <a:moveTo>
                  <a:pt x="16509" y="85090"/>
                </a:moveTo>
                <a:lnTo>
                  <a:pt x="5079" y="85090"/>
                </a:lnTo>
                <a:lnTo>
                  <a:pt x="0" y="87630"/>
                </a:lnTo>
                <a:lnTo>
                  <a:pt x="0" y="93980"/>
                </a:lnTo>
                <a:lnTo>
                  <a:pt x="3313" y="105310"/>
                </a:lnTo>
                <a:lnTo>
                  <a:pt x="12223" y="114141"/>
                </a:lnTo>
                <a:lnTo>
                  <a:pt x="25181" y="119876"/>
                </a:lnTo>
                <a:lnTo>
                  <a:pt x="40639" y="121920"/>
                </a:lnTo>
                <a:lnTo>
                  <a:pt x="57368" y="119062"/>
                </a:lnTo>
                <a:lnTo>
                  <a:pt x="63452" y="115570"/>
                </a:lnTo>
                <a:lnTo>
                  <a:pt x="39369" y="115570"/>
                </a:lnTo>
                <a:lnTo>
                  <a:pt x="33198" y="115212"/>
                </a:lnTo>
                <a:lnTo>
                  <a:pt x="25241" y="113665"/>
                </a:lnTo>
                <a:lnTo>
                  <a:pt x="17045" y="110212"/>
                </a:lnTo>
                <a:lnTo>
                  <a:pt x="10159" y="104140"/>
                </a:lnTo>
                <a:lnTo>
                  <a:pt x="17779" y="104140"/>
                </a:lnTo>
                <a:lnTo>
                  <a:pt x="20319" y="97790"/>
                </a:lnTo>
                <a:lnTo>
                  <a:pt x="20319" y="87630"/>
                </a:lnTo>
                <a:lnTo>
                  <a:pt x="16509" y="85090"/>
                </a:lnTo>
                <a:close/>
              </a:path>
              <a:path w="82550" h="121920">
                <a:moveTo>
                  <a:pt x="61329" y="5080"/>
                </a:moveTo>
                <a:lnTo>
                  <a:pt x="40639" y="5080"/>
                </a:lnTo>
                <a:lnTo>
                  <a:pt x="46831" y="6092"/>
                </a:lnTo>
                <a:lnTo>
                  <a:pt x="53022" y="9366"/>
                </a:lnTo>
                <a:lnTo>
                  <a:pt x="57785" y="15259"/>
                </a:lnTo>
                <a:lnTo>
                  <a:pt x="59689" y="24130"/>
                </a:lnTo>
                <a:lnTo>
                  <a:pt x="59689" y="33020"/>
                </a:lnTo>
                <a:lnTo>
                  <a:pt x="57150" y="40640"/>
                </a:lnTo>
                <a:lnTo>
                  <a:pt x="52069" y="45720"/>
                </a:lnTo>
                <a:lnTo>
                  <a:pt x="46989" y="53340"/>
                </a:lnTo>
                <a:lnTo>
                  <a:pt x="33019" y="53340"/>
                </a:lnTo>
                <a:lnTo>
                  <a:pt x="27939" y="54610"/>
                </a:lnTo>
                <a:lnTo>
                  <a:pt x="25400" y="54610"/>
                </a:lnTo>
                <a:lnTo>
                  <a:pt x="25400" y="59690"/>
                </a:lnTo>
                <a:lnTo>
                  <a:pt x="39369" y="59690"/>
                </a:lnTo>
                <a:lnTo>
                  <a:pt x="49033" y="61376"/>
                </a:lnTo>
                <a:lnTo>
                  <a:pt x="56673" y="66516"/>
                </a:lnTo>
                <a:lnTo>
                  <a:pt x="61694" y="75227"/>
                </a:lnTo>
                <a:lnTo>
                  <a:pt x="63500" y="87630"/>
                </a:lnTo>
                <a:lnTo>
                  <a:pt x="61337" y="101103"/>
                </a:lnTo>
                <a:lnTo>
                  <a:pt x="55721" y="109696"/>
                </a:lnTo>
                <a:lnTo>
                  <a:pt x="47962" y="114240"/>
                </a:lnTo>
                <a:lnTo>
                  <a:pt x="39369" y="115570"/>
                </a:lnTo>
                <a:lnTo>
                  <a:pt x="63452" y="115570"/>
                </a:lnTo>
                <a:lnTo>
                  <a:pt x="70643" y="111442"/>
                </a:lnTo>
                <a:lnTo>
                  <a:pt x="79394" y="100488"/>
                </a:lnTo>
                <a:lnTo>
                  <a:pt x="82550" y="87630"/>
                </a:lnTo>
                <a:lnTo>
                  <a:pt x="80466" y="77311"/>
                </a:lnTo>
                <a:lnTo>
                  <a:pt x="74453" y="67945"/>
                </a:lnTo>
                <a:lnTo>
                  <a:pt x="64869" y="60483"/>
                </a:lnTo>
                <a:lnTo>
                  <a:pt x="52069" y="55880"/>
                </a:lnTo>
                <a:lnTo>
                  <a:pt x="63341" y="49847"/>
                </a:lnTo>
                <a:lnTo>
                  <a:pt x="70802" y="41910"/>
                </a:lnTo>
                <a:lnTo>
                  <a:pt x="74930" y="33020"/>
                </a:lnTo>
                <a:lnTo>
                  <a:pt x="76200" y="24130"/>
                </a:lnTo>
                <a:lnTo>
                  <a:pt x="73501" y="15001"/>
                </a:lnTo>
                <a:lnTo>
                  <a:pt x="66039" y="7302"/>
                </a:lnTo>
                <a:lnTo>
                  <a:pt x="61329" y="5080"/>
                </a:lnTo>
                <a:close/>
              </a:path>
              <a:path w="82550" h="121920">
                <a:moveTo>
                  <a:pt x="40639" y="0"/>
                </a:moveTo>
                <a:lnTo>
                  <a:pt x="27245" y="1805"/>
                </a:lnTo>
                <a:lnTo>
                  <a:pt x="16351" y="6826"/>
                </a:lnTo>
                <a:lnTo>
                  <a:pt x="9028" y="14466"/>
                </a:lnTo>
                <a:lnTo>
                  <a:pt x="6350" y="24130"/>
                </a:lnTo>
                <a:lnTo>
                  <a:pt x="6350" y="30480"/>
                </a:lnTo>
                <a:lnTo>
                  <a:pt x="10159" y="33020"/>
                </a:lnTo>
                <a:lnTo>
                  <a:pt x="20319" y="33020"/>
                </a:lnTo>
                <a:lnTo>
                  <a:pt x="24129" y="29210"/>
                </a:lnTo>
                <a:lnTo>
                  <a:pt x="24129" y="19050"/>
                </a:lnTo>
                <a:lnTo>
                  <a:pt x="20319" y="15240"/>
                </a:lnTo>
                <a:lnTo>
                  <a:pt x="15239" y="15240"/>
                </a:lnTo>
                <a:lnTo>
                  <a:pt x="20816" y="10437"/>
                </a:lnTo>
                <a:lnTo>
                  <a:pt x="27463" y="7302"/>
                </a:lnTo>
                <a:lnTo>
                  <a:pt x="34349" y="5595"/>
                </a:lnTo>
                <a:lnTo>
                  <a:pt x="40639" y="5080"/>
                </a:lnTo>
                <a:lnTo>
                  <a:pt x="61329" y="5080"/>
                </a:lnTo>
                <a:lnTo>
                  <a:pt x="54768" y="1984"/>
                </a:lnTo>
                <a:lnTo>
                  <a:pt x="40639" y="0"/>
                </a:lnTo>
                <a:close/>
              </a:path>
            </a:pathLst>
          </a:custGeom>
          <a:solidFill>
            <a:srgbClr val="000000"/>
          </a:solidFill>
        </p:spPr>
        <p:txBody>
          <a:bodyPr wrap="square" lIns="0" tIns="0" rIns="0" bIns="0" rtlCol="0"/>
          <a:lstStyle/>
          <a:p>
            <a:endParaRPr sz="1632"/>
          </a:p>
        </p:txBody>
      </p:sp>
      <p:sp>
        <p:nvSpPr>
          <p:cNvPr id="327" name="object 327"/>
          <p:cNvSpPr/>
          <p:nvPr/>
        </p:nvSpPr>
        <p:spPr>
          <a:xfrm>
            <a:off x="4499062" y="4363553"/>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328" name="object 328"/>
          <p:cNvSpPr/>
          <p:nvPr/>
        </p:nvSpPr>
        <p:spPr>
          <a:xfrm>
            <a:off x="4503669" y="4147046"/>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329" name="object 329"/>
          <p:cNvSpPr/>
          <p:nvPr/>
        </p:nvSpPr>
        <p:spPr>
          <a:xfrm>
            <a:off x="4499062" y="4142439"/>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330" name="object 330"/>
          <p:cNvSpPr/>
          <p:nvPr/>
        </p:nvSpPr>
        <p:spPr>
          <a:xfrm>
            <a:off x="4543976" y="4155107"/>
            <a:ext cx="168139" cy="156623"/>
          </a:xfrm>
          <a:custGeom>
            <a:avLst/>
            <a:gdLst/>
            <a:ahLst/>
            <a:cxnLst/>
            <a:rect l="l" t="t" r="r" b="b"/>
            <a:pathLst>
              <a:path w="185420" h="172720">
                <a:moveTo>
                  <a:pt x="171450" y="106680"/>
                </a:moveTo>
                <a:lnTo>
                  <a:pt x="166369" y="106680"/>
                </a:lnTo>
                <a:lnTo>
                  <a:pt x="165100" y="107950"/>
                </a:lnTo>
                <a:lnTo>
                  <a:pt x="165100" y="109220"/>
                </a:lnTo>
                <a:lnTo>
                  <a:pt x="153292" y="133826"/>
                </a:lnTo>
                <a:lnTo>
                  <a:pt x="140176" y="150812"/>
                </a:lnTo>
                <a:lnTo>
                  <a:pt x="122058" y="160654"/>
                </a:lnTo>
                <a:lnTo>
                  <a:pt x="95250" y="163830"/>
                </a:lnTo>
                <a:lnTo>
                  <a:pt x="0" y="163830"/>
                </a:lnTo>
                <a:lnTo>
                  <a:pt x="0" y="172720"/>
                </a:lnTo>
                <a:lnTo>
                  <a:pt x="144779" y="172720"/>
                </a:lnTo>
                <a:lnTo>
                  <a:pt x="146050" y="167639"/>
                </a:lnTo>
                <a:lnTo>
                  <a:pt x="170179" y="113030"/>
                </a:lnTo>
                <a:lnTo>
                  <a:pt x="170179" y="111760"/>
                </a:lnTo>
                <a:lnTo>
                  <a:pt x="171450" y="110489"/>
                </a:lnTo>
                <a:lnTo>
                  <a:pt x="171450" y="106680"/>
                </a:lnTo>
                <a:close/>
              </a:path>
              <a:path w="185420" h="172720">
                <a:moveTo>
                  <a:pt x="87629" y="7620"/>
                </a:moveTo>
                <a:lnTo>
                  <a:pt x="64769" y="7620"/>
                </a:lnTo>
                <a:lnTo>
                  <a:pt x="64769" y="12700"/>
                </a:lnTo>
                <a:lnTo>
                  <a:pt x="63500" y="17780"/>
                </a:lnTo>
                <a:lnTo>
                  <a:pt x="30479" y="152400"/>
                </a:lnTo>
                <a:lnTo>
                  <a:pt x="7619" y="163830"/>
                </a:lnTo>
                <a:lnTo>
                  <a:pt x="49529" y="163830"/>
                </a:lnTo>
                <a:lnTo>
                  <a:pt x="49529" y="160020"/>
                </a:lnTo>
                <a:lnTo>
                  <a:pt x="50800" y="156210"/>
                </a:lnTo>
                <a:lnTo>
                  <a:pt x="68579" y="86360"/>
                </a:lnTo>
                <a:lnTo>
                  <a:pt x="125027" y="86360"/>
                </a:lnTo>
                <a:lnTo>
                  <a:pt x="126810" y="78739"/>
                </a:lnTo>
                <a:lnTo>
                  <a:pt x="69850" y="78739"/>
                </a:lnTo>
                <a:lnTo>
                  <a:pt x="87629" y="7620"/>
                </a:lnTo>
                <a:close/>
              </a:path>
              <a:path w="185420" h="172720">
                <a:moveTo>
                  <a:pt x="125027" y="86360"/>
                </a:moveTo>
                <a:lnTo>
                  <a:pt x="115569" y="86360"/>
                </a:lnTo>
                <a:lnTo>
                  <a:pt x="115569" y="102870"/>
                </a:lnTo>
                <a:lnTo>
                  <a:pt x="113029" y="110489"/>
                </a:lnTo>
                <a:lnTo>
                  <a:pt x="113029" y="111760"/>
                </a:lnTo>
                <a:lnTo>
                  <a:pt x="111759" y="113030"/>
                </a:lnTo>
                <a:lnTo>
                  <a:pt x="111759" y="114300"/>
                </a:lnTo>
                <a:lnTo>
                  <a:pt x="113029" y="115570"/>
                </a:lnTo>
                <a:lnTo>
                  <a:pt x="118109" y="115570"/>
                </a:lnTo>
                <a:lnTo>
                  <a:pt x="118109" y="114300"/>
                </a:lnTo>
                <a:lnTo>
                  <a:pt x="119379" y="110489"/>
                </a:lnTo>
                <a:lnTo>
                  <a:pt x="125027" y="86360"/>
                </a:lnTo>
                <a:close/>
              </a:path>
              <a:path w="185420" h="172720">
                <a:moveTo>
                  <a:pt x="133350" y="48260"/>
                </a:moveTo>
                <a:lnTo>
                  <a:pt x="128269" y="48260"/>
                </a:lnTo>
                <a:lnTo>
                  <a:pt x="128269" y="50800"/>
                </a:lnTo>
                <a:lnTo>
                  <a:pt x="127000" y="53339"/>
                </a:lnTo>
                <a:lnTo>
                  <a:pt x="122912" y="65345"/>
                </a:lnTo>
                <a:lnTo>
                  <a:pt x="117157" y="73183"/>
                </a:lnTo>
                <a:lnTo>
                  <a:pt x="108069" y="77450"/>
                </a:lnTo>
                <a:lnTo>
                  <a:pt x="93979" y="78739"/>
                </a:lnTo>
                <a:lnTo>
                  <a:pt x="126810" y="78739"/>
                </a:lnTo>
                <a:lnTo>
                  <a:pt x="133350" y="50800"/>
                </a:lnTo>
                <a:lnTo>
                  <a:pt x="133350" y="48260"/>
                </a:lnTo>
                <a:close/>
              </a:path>
              <a:path w="185420" h="172720">
                <a:moveTo>
                  <a:pt x="185419" y="0"/>
                </a:moveTo>
                <a:lnTo>
                  <a:pt x="41909" y="0"/>
                </a:lnTo>
                <a:lnTo>
                  <a:pt x="41909" y="7620"/>
                </a:lnTo>
                <a:lnTo>
                  <a:pt x="134619" y="7620"/>
                </a:lnTo>
                <a:lnTo>
                  <a:pt x="153967" y="9128"/>
                </a:lnTo>
                <a:lnTo>
                  <a:pt x="165576" y="13969"/>
                </a:lnTo>
                <a:lnTo>
                  <a:pt x="171231" y="22621"/>
                </a:lnTo>
                <a:lnTo>
                  <a:pt x="172719" y="35560"/>
                </a:lnTo>
                <a:lnTo>
                  <a:pt x="172719" y="55880"/>
                </a:lnTo>
                <a:lnTo>
                  <a:pt x="177800" y="55880"/>
                </a:lnTo>
                <a:lnTo>
                  <a:pt x="177800" y="54610"/>
                </a:lnTo>
                <a:lnTo>
                  <a:pt x="179069" y="50800"/>
                </a:lnTo>
                <a:lnTo>
                  <a:pt x="184150" y="6350"/>
                </a:lnTo>
                <a:lnTo>
                  <a:pt x="185419" y="0"/>
                </a:lnTo>
                <a:close/>
              </a:path>
            </a:pathLst>
          </a:custGeom>
          <a:solidFill>
            <a:srgbClr val="FF9300"/>
          </a:solidFill>
        </p:spPr>
        <p:txBody>
          <a:bodyPr wrap="square" lIns="0" tIns="0" rIns="0" bIns="0" rtlCol="0"/>
          <a:lstStyle/>
          <a:p>
            <a:endParaRPr sz="1632"/>
          </a:p>
        </p:txBody>
      </p:sp>
      <p:sp>
        <p:nvSpPr>
          <p:cNvPr id="331" name="object 331"/>
          <p:cNvSpPr/>
          <p:nvPr/>
        </p:nvSpPr>
        <p:spPr>
          <a:xfrm>
            <a:off x="4729390" y="4149349"/>
            <a:ext cx="135893" cy="166987"/>
          </a:xfrm>
          <a:custGeom>
            <a:avLst/>
            <a:gdLst/>
            <a:ahLst/>
            <a:cxnLst/>
            <a:rect l="l" t="t" r="r" b="b"/>
            <a:pathLst>
              <a:path w="149860" h="184150">
                <a:moveTo>
                  <a:pt x="20320" y="120650"/>
                </a:moveTo>
                <a:lnTo>
                  <a:pt x="15239" y="120650"/>
                </a:lnTo>
                <a:lnTo>
                  <a:pt x="15239" y="121920"/>
                </a:lnTo>
                <a:lnTo>
                  <a:pt x="12322" y="131067"/>
                </a:lnTo>
                <a:lnTo>
                  <a:pt x="7143" y="151288"/>
                </a:lnTo>
                <a:lnTo>
                  <a:pt x="2202" y="171747"/>
                </a:lnTo>
                <a:lnTo>
                  <a:pt x="0" y="181610"/>
                </a:lnTo>
                <a:lnTo>
                  <a:pt x="0" y="182880"/>
                </a:lnTo>
                <a:lnTo>
                  <a:pt x="1270" y="184150"/>
                </a:lnTo>
                <a:lnTo>
                  <a:pt x="3810" y="184150"/>
                </a:lnTo>
                <a:lnTo>
                  <a:pt x="7619" y="180340"/>
                </a:lnTo>
                <a:lnTo>
                  <a:pt x="20320" y="165100"/>
                </a:lnTo>
                <a:lnTo>
                  <a:pt x="30568" y="165100"/>
                </a:lnTo>
                <a:lnTo>
                  <a:pt x="23673" y="158313"/>
                </a:lnTo>
                <a:lnTo>
                  <a:pt x="19050" y="139700"/>
                </a:lnTo>
                <a:lnTo>
                  <a:pt x="19050" y="133350"/>
                </a:lnTo>
                <a:lnTo>
                  <a:pt x="20320" y="127000"/>
                </a:lnTo>
                <a:lnTo>
                  <a:pt x="20320" y="120650"/>
                </a:lnTo>
                <a:close/>
              </a:path>
              <a:path w="149860" h="184150">
                <a:moveTo>
                  <a:pt x="30568" y="165100"/>
                </a:moveTo>
                <a:lnTo>
                  <a:pt x="20320" y="165100"/>
                </a:lnTo>
                <a:lnTo>
                  <a:pt x="29190" y="174505"/>
                </a:lnTo>
                <a:lnTo>
                  <a:pt x="39846" y="180340"/>
                </a:lnTo>
                <a:lnTo>
                  <a:pt x="51216" y="183316"/>
                </a:lnTo>
                <a:lnTo>
                  <a:pt x="62230" y="184150"/>
                </a:lnTo>
                <a:lnTo>
                  <a:pt x="86816" y="178494"/>
                </a:lnTo>
                <a:lnTo>
                  <a:pt x="89554" y="176530"/>
                </a:lnTo>
                <a:lnTo>
                  <a:pt x="63500" y="176530"/>
                </a:lnTo>
                <a:lnTo>
                  <a:pt x="49589" y="175061"/>
                </a:lnTo>
                <a:lnTo>
                  <a:pt x="35083" y="169545"/>
                </a:lnTo>
                <a:lnTo>
                  <a:pt x="30568" y="165100"/>
                </a:lnTo>
                <a:close/>
              </a:path>
              <a:path w="149860" h="184150">
                <a:moveTo>
                  <a:pt x="95250" y="0"/>
                </a:moveTo>
                <a:lnTo>
                  <a:pt x="71397" y="5040"/>
                </a:lnTo>
                <a:lnTo>
                  <a:pt x="51117" y="18415"/>
                </a:lnTo>
                <a:lnTo>
                  <a:pt x="37028" y="37504"/>
                </a:lnTo>
                <a:lnTo>
                  <a:pt x="31750" y="59689"/>
                </a:lnTo>
                <a:lnTo>
                  <a:pt x="34131" y="73282"/>
                </a:lnTo>
                <a:lnTo>
                  <a:pt x="85089" y="102870"/>
                </a:lnTo>
                <a:lnTo>
                  <a:pt x="93146" y="104715"/>
                </a:lnTo>
                <a:lnTo>
                  <a:pt x="100965" y="109061"/>
                </a:lnTo>
                <a:lnTo>
                  <a:pt x="106878" y="116978"/>
                </a:lnTo>
                <a:lnTo>
                  <a:pt x="109220" y="129539"/>
                </a:lnTo>
                <a:lnTo>
                  <a:pt x="105648" y="146526"/>
                </a:lnTo>
                <a:lnTo>
                  <a:pt x="95885" y="161607"/>
                </a:lnTo>
                <a:lnTo>
                  <a:pt x="81359" y="172402"/>
                </a:lnTo>
                <a:lnTo>
                  <a:pt x="63500" y="176530"/>
                </a:lnTo>
                <a:lnTo>
                  <a:pt x="89554" y="176530"/>
                </a:lnTo>
                <a:lnTo>
                  <a:pt x="107473" y="163671"/>
                </a:lnTo>
                <a:lnTo>
                  <a:pt x="121701" y="142894"/>
                </a:lnTo>
                <a:lnTo>
                  <a:pt x="127000" y="119380"/>
                </a:lnTo>
                <a:lnTo>
                  <a:pt x="125571" y="107116"/>
                </a:lnTo>
                <a:lnTo>
                  <a:pt x="96460" y="79970"/>
                </a:lnTo>
                <a:lnTo>
                  <a:pt x="67310" y="72389"/>
                </a:lnTo>
                <a:lnTo>
                  <a:pt x="64770" y="72389"/>
                </a:lnTo>
                <a:lnTo>
                  <a:pt x="59908" y="69512"/>
                </a:lnTo>
                <a:lnTo>
                  <a:pt x="55403" y="64611"/>
                </a:lnTo>
                <a:lnTo>
                  <a:pt x="52089" y="57566"/>
                </a:lnTo>
                <a:lnTo>
                  <a:pt x="50800" y="48260"/>
                </a:lnTo>
                <a:lnTo>
                  <a:pt x="54153" y="33139"/>
                </a:lnTo>
                <a:lnTo>
                  <a:pt x="63341" y="19685"/>
                </a:lnTo>
                <a:lnTo>
                  <a:pt x="77053" y="10040"/>
                </a:lnTo>
                <a:lnTo>
                  <a:pt x="93980" y="6350"/>
                </a:lnTo>
                <a:lnTo>
                  <a:pt x="119363" y="6350"/>
                </a:lnTo>
                <a:lnTo>
                  <a:pt x="116840" y="4603"/>
                </a:lnTo>
                <a:lnTo>
                  <a:pt x="106878" y="1170"/>
                </a:lnTo>
                <a:lnTo>
                  <a:pt x="95250" y="0"/>
                </a:lnTo>
                <a:close/>
              </a:path>
              <a:path w="149860" h="184150">
                <a:moveTo>
                  <a:pt x="119363" y="6350"/>
                </a:moveTo>
                <a:lnTo>
                  <a:pt x="93980" y="6350"/>
                </a:lnTo>
                <a:lnTo>
                  <a:pt x="108842" y="8572"/>
                </a:lnTo>
                <a:lnTo>
                  <a:pt x="120491" y="15557"/>
                </a:lnTo>
                <a:lnTo>
                  <a:pt x="128091" y="27781"/>
                </a:lnTo>
                <a:lnTo>
                  <a:pt x="130810" y="45720"/>
                </a:lnTo>
                <a:lnTo>
                  <a:pt x="130810" y="54610"/>
                </a:lnTo>
                <a:lnTo>
                  <a:pt x="129539" y="58420"/>
                </a:lnTo>
                <a:lnTo>
                  <a:pt x="129539" y="62230"/>
                </a:lnTo>
                <a:lnTo>
                  <a:pt x="135889" y="62230"/>
                </a:lnTo>
                <a:lnTo>
                  <a:pt x="137160" y="57150"/>
                </a:lnTo>
                <a:lnTo>
                  <a:pt x="146315" y="17780"/>
                </a:lnTo>
                <a:lnTo>
                  <a:pt x="130810" y="17780"/>
                </a:lnTo>
                <a:lnTo>
                  <a:pt x="124896" y="10179"/>
                </a:lnTo>
                <a:lnTo>
                  <a:pt x="119363" y="6350"/>
                </a:lnTo>
                <a:close/>
              </a:path>
              <a:path w="149860" h="184150">
                <a:moveTo>
                  <a:pt x="149860" y="0"/>
                </a:moveTo>
                <a:lnTo>
                  <a:pt x="146050" y="0"/>
                </a:lnTo>
                <a:lnTo>
                  <a:pt x="143510" y="2539"/>
                </a:lnTo>
                <a:lnTo>
                  <a:pt x="130810" y="17780"/>
                </a:lnTo>
                <a:lnTo>
                  <a:pt x="146315" y="17780"/>
                </a:lnTo>
                <a:lnTo>
                  <a:pt x="149860" y="2539"/>
                </a:lnTo>
                <a:lnTo>
                  <a:pt x="149860" y="0"/>
                </a:lnTo>
                <a:close/>
              </a:path>
            </a:pathLst>
          </a:custGeom>
          <a:solidFill>
            <a:srgbClr val="FF9300"/>
          </a:solidFill>
        </p:spPr>
        <p:txBody>
          <a:bodyPr wrap="square" lIns="0" tIns="0" rIns="0" bIns="0" rtlCol="0"/>
          <a:lstStyle/>
          <a:p>
            <a:endParaRPr sz="1632"/>
          </a:p>
        </p:txBody>
      </p:sp>
      <p:sp>
        <p:nvSpPr>
          <p:cNvPr id="332" name="object 332"/>
          <p:cNvSpPr/>
          <p:nvPr/>
        </p:nvSpPr>
        <p:spPr>
          <a:xfrm>
            <a:off x="4876799" y="4363553"/>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333" name="object 333"/>
          <p:cNvSpPr/>
          <p:nvPr/>
        </p:nvSpPr>
        <p:spPr>
          <a:xfrm>
            <a:off x="4904438" y="4147046"/>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334" name="object 334"/>
          <p:cNvSpPr/>
          <p:nvPr/>
        </p:nvSpPr>
        <p:spPr>
          <a:xfrm>
            <a:off x="4876799" y="4142439"/>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335" name="object 335"/>
          <p:cNvSpPr/>
          <p:nvPr/>
        </p:nvSpPr>
        <p:spPr>
          <a:xfrm>
            <a:off x="4942443" y="4244935"/>
            <a:ext cx="54127" cy="102496"/>
          </a:xfrm>
          <a:custGeom>
            <a:avLst/>
            <a:gdLst/>
            <a:ahLst/>
            <a:cxnLst/>
            <a:rect l="l" t="t" r="r" b="b"/>
            <a:pathLst>
              <a:path w="59689" h="113029">
                <a:moveTo>
                  <a:pt x="36830" y="40639"/>
                </a:moveTo>
                <a:lnTo>
                  <a:pt x="21589" y="40639"/>
                </a:lnTo>
                <a:lnTo>
                  <a:pt x="11430" y="82550"/>
                </a:lnTo>
                <a:lnTo>
                  <a:pt x="10160" y="87629"/>
                </a:lnTo>
                <a:lnTo>
                  <a:pt x="8889" y="93979"/>
                </a:lnTo>
                <a:lnTo>
                  <a:pt x="8889" y="106679"/>
                </a:lnTo>
                <a:lnTo>
                  <a:pt x="17780" y="113029"/>
                </a:lnTo>
                <a:lnTo>
                  <a:pt x="27939" y="113029"/>
                </a:lnTo>
                <a:lnTo>
                  <a:pt x="41473" y="109200"/>
                </a:lnTo>
                <a:lnTo>
                  <a:pt x="42903" y="107950"/>
                </a:lnTo>
                <a:lnTo>
                  <a:pt x="25400" y="107950"/>
                </a:lnTo>
                <a:lnTo>
                  <a:pt x="21589" y="105410"/>
                </a:lnTo>
                <a:lnTo>
                  <a:pt x="21589" y="97789"/>
                </a:lnTo>
                <a:lnTo>
                  <a:pt x="22860" y="93979"/>
                </a:lnTo>
                <a:lnTo>
                  <a:pt x="22963" y="91062"/>
                </a:lnTo>
                <a:lnTo>
                  <a:pt x="36830" y="40639"/>
                </a:lnTo>
                <a:close/>
              </a:path>
              <a:path w="59689" h="113029">
                <a:moveTo>
                  <a:pt x="59689" y="83820"/>
                </a:moveTo>
                <a:lnTo>
                  <a:pt x="53339" y="83820"/>
                </a:lnTo>
                <a:lnTo>
                  <a:pt x="52070" y="86360"/>
                </a:lnTo>
                <a:lnTo>
                  <a:pt x="47585" y="94555"/>
                </a:lnTo>
                <a:lnTo>
                  <a:pt x="41909" y="101441"/>
                </a:lnTo>
                <a:lnTo>
                  <a:pt x="35282" y="106183"/>
                </a:lnTo>
                <a:lnTo>
                  <a:pt x="27939" y="107950"/>
                </a:lnTo>
                <a:lnTo>
                  <a:pt x="42903" y="107950"/>
                </a:lnTo>
                <a:lnTo>
                  <a:pt x="51435" y="100488"/>
                </a:lnTo>
                <a:lnTo>
                  <a:pt x="57586" y="91062"/>
                </a:lnTo>
                <a:lnTo>
                  <a:pt x="59689" y="85089"/>
                </a:lnTo>
                <a:lnTo>
                  <a:pt x="59689" y="83820"/>
                </a:lnTo>
                <a:close/>
              </a:path>
              <a:path w="59689" h="113029">
                <a:moveTo>
                  <a:pt x="59689" y="34289"/>
                </a:moveTo>
                <a:lnTo>
                  <a:pt x="0" y="34289"/>
                </a:lnTo>
                <a:lnTo>
                  <a:pt x="0" y="40639"/>
                </a:lnTo>
                <a:lnTo>
                  <a:pt x="59689" y="40639"/>
                </a:lnTo>
                <a:lnTo>
                  <a:pt x="59689" y="34289"/>
                </a:lnTo>
                <a:close/>
              </a:path>
              <a:path w="59689" h="113029">
                <a:moveTo>
                  <a:pt x="43180" y="0"/>
                </a:moveTo>
                <a:lnTo>
                  <a:pt x="34289" y="0"/>
                </a:lnTo>
                <a:lnTo>
                  <a:pt x="31750" y="2539"/>
                </a:lnTo>
                <a:lnTo>
                  <a:pt x="30480" y="7620"/>
                </a:lnTo>
                <a:lnTo>
                  <a:pt x="30003" y="9108"/>
                </a:lnTo>
                <a:lnTo>
                  <a:pt x="29527" y="10953"/>
                </a:lnTo>
                <a:lnTo>
                  <a:pt x="27622" y="17799"/>
                </a:lnTo>
                <a:lnTo>
                  <a:pt x="22860" y="34289"/>
                </a:lnTo>
                <a:lnTo>
                  <a:pt x="38100" y="34289"/>
                </a:lnTo>
                <a:lnTo>
                  <a:pt x="44450" y="7620"/>
                </a:lnTo>
                <a:lnTo>
                  <a:pt x="44450" y="2539"/>
                </a:lnTo>
                <a:lnTo>
                  <a:pt x="43180" y="0"/>
                </a:lnTo>
                <a:close/>
              </a:path>
            </a:pathLst>
          </a:custGeom>
          <a:solidFill>
            <a:srgbClr val="000000"/>
          </a:solidFill>
        </p:spPr>
        <p:txBody>
          <a:bodyPr wrap="square" lIns="0" tIns="0" rIns="0" bIns="0" rtlCol="0"/>
          <a:lstStyle/>
          <a:p>
            <a:endParaRPr sz="1632"/>
          </a:p>
        </p:txBody>
      </p:sp>
      <p:sp>
        <p:nvSpPr>
          <p:cNvPr id="336" name="object 336"/>
          <p:cNvSpPr/>
          <p:nvPr/>
        </p:nvSpPr>
        <p:spPr>
          <a:xfrm>
            <a:off x="6324408" y="4240328"/>
            <a:ext cx="24184" cy="25336"/>
          </a:xfrm>
          <a:custGeom>
            <a:avLst/>
            <a:gdLst/>
            <a:ahLst/>
            <a:cxnLst/>
            <a:rect l="l" t="t" r="r" b="b"/>
            <a:pathLst>
              <a:path w="26670" h="27939">
                <a:moveTo>
                  <a:pt x="21589" y="0"/>
                </a:moveTo>
                <a:lnTo>
                  <a:pt x="6350" y="0"/>
                </a:lnTo>
                <a:lnTo>
                  <a:pt x="0" y="7619"/>
                </a:lnTo>
                <a:lnTo>
                  <a:pt x="0" y="21589"/>
                </a:lnTo>
                <a:lnTo>
                  <a:pt x="6350" y="27939"/>
                </a:lnTo>
                <a:lnTo>
                  <a:pt x="21589" y="27939"/>
                </a:lnTo>
                <a:lnTo>
                  <a:pt x="26669" y="21589"/>
                </a:lnTo>
                <a:lnTo>
                  <a:pt x="26669" y="7619"/>
                </a:lnTo>
                <a:lnTo>
                  <a:pt x="21589" y="0"/>
                </a:lnTo>
                <a:close/>
              </a:path>
            </a:pathLst>
          </a:custGeom>
          <a:solidFill>
            <a:srgbClr val="000000"/>
          </a:solidFill>
        </p:spPr>
        <p:txBody>
          <a:bodyPr wrap="square" lIns="0" tIns="0" rIns="0" bIns="0" rtlCol="0"/>
          <a:lstStyle/>
          <a:p>
            <a:endParaRPr sz="1632"/>
          </a:p>
        </p:txBody>
      </p:sp>
      <p:sp>
        <p:nvSpPr>
          <p:cNvPr id="337" name="object 337"/>
          <p:cNvSpPr/>
          <p:nvPr/>
        </p:nvSpPr>
        <p:spPr>
          <a:xfrm>
            <a:off x="6378534" y="4145893"/>
            <a:ext cx="169291" cy="165836"/>
          </a:xfrm>
          <a:custGeom>
            <a:avLst/>
            <a:gdLst/>
            <a:ahLst/>
            <a:cxnLst/>
            <a:rect l="l" t="t" r="r" b="b"/>
            <a:pathLst>
              <a:path w="186690" h="182879">
                <a:moveTo>
                  <a:pt x="97790" y="0"/>
                </a:moveTo>
                <a:lnTo>
                  <a:pt x="88900" y="0"/>
                </a:lnTo>
                <a:lnTo>
                  <a:pt x="88900" y="1270"/>
                </a:lnTo>
                <a:lnTo>
                  <a:pt x="87629" y="5080"/>
                </a:lnTo>
                <a:lnTo>
                  <a:pt x="1270" y="177800"/>
                </a:lnTo>
                <a:lnTo>
                  <a:pt x="0" y="179070"/>
                </a:lnTo>
                <a:lnTo>
                  <a:pt x="0" y="182880"/>
                </a:lnTo>
                <a:lnTo>
                  <a:pt x="186690" y="182880"/>
                </a:lnTo>
                <a:lnTo>
                  <a:pt x="186690" y="177800"/>
                </a:lnTo>
                <a:lnTo>
                  <a:pt x="179070" y="162560"/>
                </a:lnTo>
                <a:lnTo>
                  <a:pt x="17779" y="162560"/>
                </a:lnTo>
                <a:lnTo>
                  <a:pt x="85090" y="25400"/>
                </a:lnTo>
                <a:lnTo>
                  <a:pt x="110489" y="25400"/>
                </a:lnTo>
                <a:lnTo>
                  <a:pt x="100329" y="5080"/>
                </a:lnTo>
                <a:lnTo>
                  <a:pt x="99060" y="1270"/>
                </a:lnTo>
                <a:lnTo>
                  <a:pt x="97790" y="0"/>
                </a:lnTo>
                <a:close/>
              </a:path>
              <a:path w="186690" h="182879">
                <a:moveTo>
                  <a:pt x="110489" y="25400"/>
                </a:moveTo>
                <a:lnTo>
                  <a:pt x="85090" y="25400"/>
                </a:lnTo>
                <a:lnTo>
                  <a:pt x="153670" y="162560"/>
                </a:lnTo>
                <a:lnTo>
                  <a:pt x="179070" y="162560"/>
                </a:lnTo>
                <a:lnTo>
                  <a:pt x="110489" y="25400"/>
                </a:lnTo>
                <a:close/>
              </a:path>
            </a:pathLst>
          </a:custGeom>
          <a:solidFill>
            <a:srgbClr val="000000"/>
          </a:solidFill>
        </p:spPr>
        <p:txBody>
          <a:bodyPr wrap="square" lIns="0" tIns="0" rIns="0" bIns="0" rtlCol="0"/>
          <a:lstStyle/>
          <a:p>
            <a:endParaRPr sz="1632"/>
          </a:p>
        </p:txBody>
      </p:sp>
      <p:sp>
        <p:nvSpPr>
          <p:cNvPr id="338" name="object 338"/>
          <p:cNvSpPr/>
          <p:nvPr/>
        </p:nvSpPr>
        <p:spPr>
          <a:xfrm>
            <a:off x="6563948" y="4166623"/>
            <a:ext cx="71402" cy="147410"/>
          </a:xfrm>
          <a:custGeom>
            <a:avLst/>
            <a:gdLst/>
            <a:ahLst/>
            <a:cxnLst/>
            <a:rect l="l" t="t" r="r" b="b"/>
            <a:pathLst>
              <a:path w="78740" h="162560">
                <a:moveTo>
                  <a:pt x="46990" y="58420"/>
                </a:moveTo>
                <a:lnTo>
                  <a:pt x="29209" y="58420"/>
                </a:lnTo>
                <a:lnTo>
                  <a:pt x="18732" y="100389"/>
                </a:lnTo>
                <a:lnTo>
                  <a:pt x="13017" y="123666"/>
                </a:lnTo>
                <a:lnTo>
                  <a:pt x="10636" y="134322"/>
                </a:lnTo>
                <a:lnTo>
                  <a:pt x="10159" y="138430"/>
                </a:lnTo>
                <a:lnTo>
                  <a:pt x="11965" y="148093"/>
                </a:lnTo>
                <a:lnTo>
                  <a:pt x="16986" y="155733"/>
                </a:lnTo>
                <a:lnTo>
                  <a:pt x="24626" y="160754"/>
                </a:lnTo>
                <a:lnTo>
                  <a:pt x="34290" y="162560"/>
                </a:lnTo>
                <a:lnTo>
                  <a:pt x="51157" y="156587"/>
                </a:lnTo>
                <a:lnTo>
                  <a:pt x="51508" y="156210"/>
                </a:lnTo>
                <a:lnTo>
                  <a:pt x="29209" y="156210"/>
                </a:lnTo>
                <a:lnTo>
                  <a:pt x="26670" y="153670"/>
                </a:lnTo>
                <a:lnTo>
                  <a:pt x="26670" y="137160"/>
                </a:lnTo>
                <a:lnTo>
                  <a:pt x="27940" y="133350"/>
                </a:lnTo>
                <a:lnTo>
                  <a:pt x="46990" y="58420"/>
                </a:lnTo>
                <a:close/>
              </a:path>
              <a:path w="78740" h="162560">
                <a:moveTo>
                  <a:pt x="73659" y="120650"/>
                </a:moveTo>
                <a:lnTo>
                  <a:pt x="68579" y="120650"/>
                </a:lnTo>
                <a:lnTo>
                  <a:pt x="68579" y="121920"/>
                </a:lnTo>
                <a:lnTo>
                  <a:pt x="67309" y="124460"/>
                </a:lnTo>
                <a:lnTo>
                  <a:pt x="58578" y="140672"/>
                </a:lnTo>
                <a:lnTo>
                  <a:pt x="49847" y="150336"/>
                </a:lnTo>
                <a:lnTo>
                  <a:pt x="41592" y="154999"/>
                </a:lnTo>
                <a:lnTo>
                  <a:pt x="34290" y="156210"/>
                </a:lnTo>
                <a:lnTo>
                  <a:pt x="51508" y="156210"/>
                </a:lnTo>
                <a:lnTo>
                  <a:pt x="63500" y="143351"/>
                </a:lnTo>
                <a:lnTo>
                  <a:pt x="71080" y="129877"/>
                </a:lnTo>
                <a:lnTo>
                  <a:pt x="73659" y="123189"/>
                </a:lnTo>
                <a:lnTo>
                  <a:pt x="73659" y="120650"/>
                </a:lnTo>
                <a:close/>
              </a:path>
              <a:path w="78740" h="162560">
                <a:moveTo>
                  <a:pt x="78740" y="50800"/>
                </a:moveTo>
                <a:lnTo>
                  <a:pt x="0" y="50800"/>
                </a:lnTo>
                <a:lnTo>
                  <a:pt x="0" y="58420"/>
                </a:lnTo>
                <a:lnTo>
                  <a:pt x="78740" y="58420"/>
                </a:lnTo>
                <a:lnTo>
                  <a:pt x="78740" y="50800"/>
                </a:lnTo>
                <a:close/>
              </a:path>
              <a:path w="78740" h="162560">
                <a:moveTo>
                  <a:pt x="55879" y="0"/>
                </a:moveTo>
                <a:lnTo>
                  <a:pt x="44450" y="0"/>
                </a:lnTo>
                <a:lnTo>
                  <a:pt x="31750" y="50800"/>
                </a:lnTo>
                <a:lnTo>
                  <a:pt x="48259" y="50800"/>
                </a:lnTo>
                <a:lnTo>
                  <a:pt x="54133" y="28694"/>
                </a:lnTo>
                <a:lnTo>
                  <a:pt x="57150" y="15875"/>
                </a:lnTo>
                <a:lnTo>
                  <a:pt x="58261" y="9723"/>
                </a:lnTo>
                <a:lnTo>
                  <a:pt x="58420" y="7620"/>
                </a:lnTo>
                <a:lnTo>
                  <a:pt x="58420" y="3810"/>
                </a:lnTo>
                <a:lnTo>
                  <a:pt x="55879" y="0"/>
                </a:lnTo>
                <a:close/>
              </a:path>
            </a:pathLst>
          </a:custGeom>
          <a:solidFill>
            <a:srgbClr val="000000"/>
          </a:solidFill>
        </p:spPr>
        <p:txBody>
          <a:bodyPr wrap="square" lIns="0" tIns="0" rIns="0" bIns="0" rtlCol="0"/>
          <a:lstStyle/>
          <a:p>
            <a:endParaRPr sz="1632"/>
          </a:p>
        </p:txBody>
      </p:sp>
    </p:spTree>
    <p:extLst>
      <p:ext uri="{BB962C8B-B14F-4D97-AF65-F5344CB8AC3E}">
        <p14:creationId xmlns:p14="http://schemas.microsoft.com/office/powerpoint/2010/main" val="1871082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979" y="6789696"/>
            <a:ext cx="5845711" cy="207067"/>
          </a:xfrm>
          <a:prstGeom prst="rect">
            <a:avLst/>
          </a:prstGeom>
        </p:spPr>
        <p:txBody>
          <a:bodyPr vert="horz" wrap="square" lIns="0" tIns="11516" rIns="0" bIns="0" rtlCol="0">
            <a:spAutoFit/>
          </a:bodyPr>
          <a:lstStyle/>
          <a:p>
            <a:pPr marL="11516">
              <a:spcBef>
                <a:spcPts val="91"/>
              </a:spcBef>
            </a:pPr>
            <a:r>
              <a:rPr sz="1270" b="1" i="1" spc="100" dirty="0">
                <a:solidFill>
                  <a:srgbClr val="FFFFFF"/>
                </a:solidFill>
                <a:latin typeface="ArialNarrow-BoldItalic"/>
                <a:cs typeface="ArialNarrow-BoldItalic"/>
              </a:rPr>
              <a:t>Introduction to </a:t>
            </a:r>
            <a:r>
              <a:rPr sz="1270" b="1" i="1" spc="113" dirty="0">
                <a:solidFill>
                  <a:srgbClr val="FFFFFF"/>
                </a:solidFill>
                <a:latin typeface="ArialNarrow-BoldItalic"/>
                <a:cs typeface="ArialNarrow-BoldItalic"/>
              </a:rPr>
              <a:t>modelling </a:t>
            </a:r>
            <a:r>
              <a:rPr sz="1270" b="1" i="1" spc="95" dirty="0">
                <a:solidFill>
                  <a:srgbClr val="FFFFFF"/>
                </a:solidFill>
                <a:latin typeface="ArialNarrow-BoldItalic"/>
                <a:cs typeface="ArialNarrow-BoldItalic"/>
              </a:rPr>
              <a:t>in </a:t>
            </a:r>
            <a:r>
              <a:rPr sz="1270" b="1" i="1" spc="91" dirty="0">
                <a:solidFill>
                  <a:srgbClr val="FFFFFF"/>
                </a:solidFill>
                <a:latin typeface="ArialNarrow-BoldItalic"/>
                <a:cs typeface="ArialNarrow-BoldItalic"/>
              </a:rPr>
              <a:t>biology</a:t>
            </a:r>
            <a:r>
              <a:rPr sz="1270" b="1" spc="91" dirty="0">
                <a:solidFill>
                  <a:srgbClr val="FFFFFF"/>
                </a:solidFill>
                <a:latin typeface="Arial Black"/>
                <a:cs typeface="Arial Black"/>
              </a:rPr>
              <a:t>, </a:t>
            </a:r>
            <a:r>
              <a:rPr sz="1270" b="1" spc="-113" dirty="0">
                <a:solidFill>
                  <a:srgbClr val="FFFFFF"/>
                </a:solidFill>
                <a:latin typeface="Arial Black"/>
                <a:cs typeface="Arial Black"/>
              </a:rPr>
              <a:t>Babraham </a:t>
            </a:r>
            <a:r>
              <a:rPr sz="1270" b="1" spc="-109" dirty="0">
                <a:solidFill>
                  <a:srgbClr val="FFFFFF"/>
                </a:solidFill>
                <a:latin typeface="Arial Black"/>
                <a:cs typeface="Arial Black"/>
              </a:rPr>
              <a:t>Institute, </a:t>
            </a:r>
            <a:r>
              <a:rPr sz="1270" b="1" spc="-145" dirty="0">
                <a:solidFill>
                  <a:srgbClr val="FFFFFF"/>
                </a:solidFill>
                <a:latin typeface="Arial Black"/>
                <a:cs typeface="Arial Black"/>
              </a:rPr>
              <a:t>24 </a:t>
            </a:r>
            <a:r>
              <a:rPr sz="1270" b="1" spc="-113" dirty="0">
                <a:solidFill>
                  <a:srgbClr val="FFFFFF"/>
                </a:solidFill>
                <a:latin typeface="Arial Black"/>
                <a:cs typeface="Arial Black"/>
              </a:rPr>
              <a:t>November</a:t>
            </a:r>
            <a:r>
              <a:rPr sz="1270" b="1" spc="-54" dirty="0">
                <a:solidFill>
                  <a:srgbClr val="FFFFFF"/>
                </a:solidFill>
                <a:latin typeface="Arial Black"/>
                <a:cs typeface="Arial Black"/>
              </a:rPr>
              <a:t> </a:t>
            </a:r>
            <a:r>
              <a:rPr sz="1270" b="1" spc="-145" dirty="0">
                <a:solidFill>
                  <a:srgbClr val="FFFFFF"/>
                </a:solidFill>
                <a:latin typeface="Arial Black"/>
                <a:cs typeface="Arial Black"/>
              </a:rPr>
              <a:t>2016</a:t>
            </a:r>
            <a:endParaRPr sz="1270">
              <a:latin typeface="Arial Black"/>
              <a:cs typeface="Arial Black"/>
            </a:endParaRPr>
          </a:p>
        </p:txBody>
      </p:sp>
      <p:sp>
        <p:nvSpPr>
          <p:cNvPr id="3" name="object 3"/>
          <p:cNvSpPr/>
          <p:nvPr/>
        </p:nvSpPr>
        <p:spPr>
          <a:xfrm>
            <a:off x="1614594" y="5101396"/>
            <a:ext cx="198082" cy="187717"/>
          </a:xfrm>
          <a:custGeom>
            <a:avLst/>
            <a:gdLst/>
            <a:ahLst/>
            <a:cxnLst/>
            <a:rect l="l" t="t" r="r" b="b"/>
            <a:pathLst>
              <a:path w="218439" h="207010">
                <a:moveTo>
                  <a:pt x="97790" y="198119"/>
                </a:moveTo>
                <a:lnTo>
                  <a:pt x="0" y="198119"/>
                </a:lnTo>
                <a:lnTo>
                  <a:pt x="0" y="207010"/>
                </a:lnTo>
                <a:lnTo>
                  <a:pt x="5080" y="207010"/>
                </a:lnTo>
                <a:lnTo>
                  <a:pt x="13930" y="206811"/>
                </a:lnTo>
                <a:lnTo>
                  <a:pt x="36869" y="205938"/>
                </a:lnTo>
                <a:lnTo>
                  <a:pt x="45720" y="205739"/>
                </a:lnTo>
                <a:lnTo>
                  <a:pt x="97790" y="205739"/>
                </a:lnTo>
                <a:lnTo>
                  <a:pt x="97790" y="198119"/>
                </a:lnTo>
                <a:close/>
              </a:path>
              <a:path w="218439" h="207010">
                <a:moveTo>
                  <a:pt x="97790" y="205739"/>
                </a:moveTo>
                <a:lnTo>
                  <a:pt x="45720" y="205739"/>
                </a:lnTo>
                <a:lnTo>
                  <a:pt x="55701" y="205938"/>
                </a:lnTo>
                <a:lnTo>
                  <a:pt x="80902" y="206811"/>
                </a:lnTo>
                <a:lnTo>
                  <a:pt x="90170" y="207010"/>
                </a:lnTo>
                <a:lnTo>
                  <a:pt x="97790" y="207010"/>
                </a:lnTo>
                <a:lnTo>
                  <a:pt x="97790" y="205739"/>
                </a:lnTo>
                <a:close/>
              </a:path>
              <a:path w="218439" h="207010">
                <a:moveTo>
                  <a:pt x="105410" y="8889"/>
                </a:moveTo>
                <a:lnTo>
                  <a:pt x="78740" y="8889"/>
                </a:lnTo>
                <a:lnTo>
                  <a:pt x="78620" y="16986"/>
                </a:lnTo>
                <a:lnTo>
                  <a:pt x="36830" y="182880"/>
                </a:lnTo>
                <a:lnTo>
                  <a:pt x="34250" y="190083"/>
                </a:lnTo>
                <a:lnTo>
                  <a:pt x="30480" y="194786"/>
                </a:lnTo>
                <a:lnTo>
                  <a:pt x="22899" y="197346"/>
                </a:lnTo>
                <a:lnTo>
                  <a:pt x="8890" y="198119"/>
                </a:lnTo>
                <a:lnTo>
                  <a:pt x="78740" y="198119"/>
                </a:lnTo>
                <a:lnTo>
                  <a:pt x="60960" y="195580"/>
                </a:lnTo>
                <a:lnTo>
                  <a:pt x="60960" y="187960"/>
                </a:lnTo>
                <a:lnTo>
                  <a:pt x="62230" y="184150"/>
                </a:lnTo>
                <a:lnTo>
                  <a:pt x="81280" y="107950"/>
                </a:lnTo>
                <a:lnTo>
                  <a:pt x="148272" y="107950"/>
                </a:lnTo>
                <a:lnTo>
                  <a:pt x="150812" y="97789"/>
                </a:lnTo>
                <a:lnTo>
                  <a:pt x="82550" y="97789"/>
                </a:lnTo>
                <a:lnTo>
                  <a:pt x="102870" y="21589"/>
                </a:lnTo>
                <a:lnTo>
                  <a:pt x="105410" y="10160"/>
                </a:lnTo>
                <a:lnTo>
                  <a:pt x="105410" y="8889"/>
                </a:lnTo>
                <a:close/>
              </a:path>
              <a:path w="218439" h="207010">
                <a:moveTo>
                  <a:pt x="148272" y="107950"/>
                </a:moveTo>
                <a:lnTo>
                  <a:pt x="110490" y="107950"/>
                </a:lnTo>
                <a:lnTo>
                  <a:pt x="124102" y="108882"/>
                </a:lnTo>
                <a:lnTo>
                  <a:pt x="131762" y="111601"/>
                </a:lnTo>
                <a:lnTo>
                  <a:pt x="135135" y="115986"/>
                </a:lnTo>
                <a:lnTo>
                  <a:pt x="135890" y="121919"/>
                </a:lnTo>
                <a:lnTo>
                  <a:pt x="135890" y="127000"/>
                </a:lnTo>
                <a:lnTo>
                  <a:pt x="134620" y="135889"/>
                </a:lnTo>
                <a:lnTo>
                  <a:pt x="133350" y="138430"/>
                </a:lnTo>
                <a:lnTo>
                  <a:pt x="133350" y="142239"/>
                </a:lnTo>
                <a:lnTo>
                  <a:pt x="134620" y="143510"/>
                </a:lnTo>
                <a:lnTo>
                  <a:pt x="139700" y="143510"/>
                </a:lnTo>
                <a:lnTo>
                  <a:pt x="140970" y="137160"/>
                </a:lnTo>
                <a:lnTo>
                  <a:pt x="148272" y="107950"/>
                </a:lnTo>
                <a:close/>
              </a:path>
              <a:path w="218439" h="207010">
                <a:moveTo>
                  <a:pt x="158750" y="62230"/>
                </a:moveTo>
                <a:lnTo>
                  <a:pt x="152400" y="62230"/>
                </a:lnTo>
                <a:lnTo>
                  <a:pt x="151130" y="64769"/>
                </a:lnTo>
                <a:lnTo>
                  <a:pt x="151130" y="68580"/>
                </a:lnTo>
                <a:lnTo>
                  <a:pt x="145851" y="83323"/>
                </a:lnTo>
                <a:lnTo>
                  <a:pt x="138430" y="92233"/>
                </a:lnTo>
                <a:lnTo>
                  <a:pt x="127198" y="96619"/>
                </a:lnTo>
                <a:lnTo>
                  <a:pt x="110490" y="97789"/>
                </a:lnTo>
                <a:lnTo>
                  <a:pt x="150812" y="97789"/>
                </a:lnTo>
                <a:lnTo>
                  <a:pt x="157480" y="71119"/>
                </a:lnTo>
                <a:lnTo>
                  <a:pt x="158750" y="68580"/>
                </a:lnTo>
                <a:lnTo>
                  <a:pt x="158750" y="62230"/>
                </a:lnTo>
                <a:close/>
              </a:path>
              <a:path w="218439" h="207010">
                <a:moveTo>
                  <a:pt x="218440" y="0"/>
                </a:moveTo>
                <a:lnTo>
                  <a:pt x="50800" y="0"/>
                </a:lnTo>
                <a:lnTo>
                  <a:pt x="50800" y="8889"/>
                </a:lnTo>
                <a:lnTo>
                  <a:pt x="160020" y="8889"/>
                </a:lnTo>
                <a:lnTo>
                  <a:pt x="182502" y="10854"/>
                </a:lnTo>
                <a:lnTo>
                  <a:pt x="196056" y="16986"/>
                </a:lnTo>
                <a:lnTo>
                  <a:pt x="202703" y="27642"/>
                </a:lnTo>
                <a:lnTo>
                  <a:pt x="204470" y="43180"/>
                </a:lnTo>
                <a:lnTo>
                  <a:pt x="204470" y="50800"/>
                </a:lnTo>
                <a:lnTo>
                  <a:pt x="203200" y="59689"/>
                </a:lnTo>
                <a:lnTo>
                  <a:pt x="203200" y="68580"/>
                </a:lnTo>
                <a:lnTo>
                  <a:pt x="209550" y="68580"/>
                </a:lnTo>
                <a:lnTo>
                  <a:pt x="210820" y="66039"/>
                </a:lnTo>
                <a:lnTo>
                  <a:pt x="210820" y="60960"/>
                </a:lnTo>
                <a:lnTo>
                  <a:pt x="217170" y="8889"/>
                </a:lnTo>
                <a:lnTo>
                  <a:pt x="218440" y="0"/>
                </a:lnTo>
                <a:close/>
              </a:path>
            </a:pathLst>
          </a:custGeom>
          <a:solidFill>
            <a:srgbClr val="000000"/>
          </a:solidFill>
        </p:spPr>
        <p:txBody>
          <a:bodyPr wrap="square" lIns="0" tIns="0" rIns="0" bIns="0" rtlCol="0"/>
          <a:lstStyle/>
          <a:p>
            <a:endParaRPr sz="1632"/>
          </a:p>
        </p:txBody>
      </p:sp>
      <p:sp>
        <p:nvSpPr>
          <p:cNvPr id="4" name="object 4"/>
          <p:cNvSpPr/>
          <p:nvPr/>
        </p:nvSpPr>
        <p:spPr>
          <a:xfrm>
            <a:off x="1802312" y="5201589"/>
            <a:ext cx="71402" cy="127832"/>
          </a:xfrm>
          <a:custGeom>
            <a:avLst/>
            <a:gdLst/>
            <a:ahLst/>
            <a:cxnLst/>
            <a:rect l="l" t="t" r="r" b="b"/>
            <a:pathLst>
              <a:path w="78739" h="140970">
                <a:moveTo>
                  <a:pt x="78739" y="133350"/>
                </a:moveTo>
                <a:lnTo>
                  <a:pt x="1269" y="133350"/>
                </a:lnTo>
                <a:lnTo>
                  <a:pt x="1269" y="140970"/>
                </a:lnTo>
                <a:lnTo>
                  <a:pt x="78739" y="140970"/>
                </a:lnTo>
                <a:lnTo>
                  <a:pt x="78739" y="133350"/>
                </a:lnTo>
                <a:close/>
              </a:path>
              <a:path w="78739" h="140970">
                <a:moveTo>
                  <a:pt x="48260" y="15240"/>
                </a:moveTo>
                <a:lnTo>
                  <a:pt x="30480" y="15240"/>
                </a:lnTo>
                <a:lnTo>
                  <a:pt x="30480" y="133350"/>
                </a:lnTo>
                <a:lnTo>
                  <a:pt x="48260" y="133350"/>
                </a:lnTo>
                <a:lnTo>
                  <a:pt x="48260" y="15240"/>
                </a:lnTo>
                <a:close/>
              </a:path>
              <a:path w="78739" h="140970">
                <a:moveTo>
                  <a:pt x="48260" y="0"/>
                </a:moveTo>
                <a:lnTo>
                  <a:pt x="41910" y="0"/>
                </a:lnTo>
                <a:lnTo>
                  <a:pt x="30718" y="8076"/>
                </a:lnTo>
                <a:lnTo>
                  <a:pt x="19049" y="12223"/>
                </a:lnTo>
                <a:lnTo>
                  <a:pt x="8334" y="13751"/>
                </a:lnTo>
                <a:lnTo>
                  <a:pt x="0" y="13970"/>
                </a:lnTo>
                <a:lnTo>
                  <a:pt x="0" y="21590"/>
                </a:lnTo>
                <a:lnTo>
                  <a:pt x="5298" y="21490"/>
                </a:lnTo>
                <a:lnTo>
                  <a:pt x="12858" y="20796"/>
                </a:lnTo>
                <a:lnTo>
                  <a:pt x="21609" y="18911"/>
                </a:lnTo>
                <a:lnTo>
                  <a:pt x="30480" y="15240"/>
                </a:lnTo>
                <a:lnTo>
                  <a:pt x="48260" y="15240"/>
                </a:lnTo>
                <a:lnTo>
                  <a:pt x="48260" y="0"/>
                </a:lnTo>
                <a:close/>
              </a:path>
            </a:pathLst>
          </a:custGeom>
          <a:solidFill>
            <a:srgbClr val="000000"/>
          </a:solidFill>
        </p:spPr>
        <p:txBody>
          <a:bodyPr wrap="square" lIns="0" tIns="0" rIns="0" bIns="0" rtlCol="0"/>
          <a:lstStyle/>
          <a:p>
            <a:endParaRPr sz="1632"/>
          </a:p>
        </p:txBody>
      </p:sp>
      <p:sp>
        <p:nvSpPr>
          <p:cNvPr id="5" name="object 5"/>
          <p:cNvSpPr/>
          <p:nvPr/>
        </p:nvSpPr>
        <p:spPr>
          <a:xfrm>
            <a:off x="1996938" y="5192952"/>
            <a:ext cx="184262" cy="0"/>
          </a:xfrm>
          <a:custGeom>
            <a:avLst/>
            <a:gdLst/>
            <a:ahLst/>
            <a:cxnLst/>
            <a:rect l="l" t="t" r="r" b="b"/>
            <a:pathLst>
              <a:path w="203200">
                <a:moveTo>
                  <a:pt x="0" y="0"/>
                </a:moveTo>
                <a:lnTo>
                  <a:pt x="203200" y="0"/>
                </a:lnTo>
              </a:path>
            </a:pathLst>
          </a:custGeom>
          <a:ln w="11430">
            <a:solidFill>
              <a:srgbClr val="000000"/>
            </a:solidFill>
          </a:ln>
        </p:spPr>
        <p:txBody>
          <a:bodyPr wrap="square" lIns="0" tIns="0" rIns="0" bIns="0" rtlCol="0"/>
          <a:lstStyle/>
          <a:p>
            <a:endParaRPr sz="1632"/>
          </a:p>
        </p:txBody>
      </p:sp>
      <p:sp>
        <p:nvSpPr>
          <p:cNvPr id="6" name="object 6"/>
          <p:cNvSpPr/>
          <p:nvPr/>
        </p:nvSpPr>
        <p:spPr>
          <a:xfrm>
            <a:off x="2281394" y="5096790"/>
            <a:ext cx="132438" cy="195778"/>
          </a:xfrm>
          <a:custGeom>
            <a:avLst/>
            <a:gdLst/>
            <a:ahLst/>
            <a:cxnLst/>
            <a:rect l="l" t="t" r="r" b="b"/>
            <a:pathLst>
              <a:path w="146050" h="215900">
                <a:moveTo>
                  <a:pt x="73660" y="77469"/>
                </a:moveTo>
                <a:lnTo>
                  <a:pt x="47148" y="85109"/>
                </a:lnTo>
                <a:lnTo>
                  <a:pt x="23494" y="105251"/>
                </a:lnTo>
                <a:lnTo>
                  <a:pt x="6508" y="133727"/>
                </a:lnTo>
                <a:lnTo>
                  <a:pt x="0" y="166369"/>
                </a:lnTo>
                <a:lnTo>
                  <a:pt x="2956" y="185896"/>
                </a:lnTo>
                <a:lnTo>
                  <a:pt x="11271" y="201612"/>
                </a:lnTo>
                <a:lnTo>
                  <a:pt x="24110" y="212089"/>
                </a:lnTo>
                <a:lnTo>
                  <a:pt x="40640" y="215899"/>
                </a:lnTo>
                <a:lnTo>
                  <a:pt x="46990" y="215165"/>
                </a:lnTo>
                <a:lnTo>
                  <a:pt x="56197" y="211931"/>
                </a:lnTo>
                <a:lnTo>
                  <a:pt x="62007" y="208279"/>
                </a:lnTo>
                <a:lnTo>
                  <a:pt x="41910" y="208279"/>
                </a:lnTo>
                <a:lnTo>
                  <a:pt x="32305" y="205521"/>
                </a:lnTo>
                <a:lnTo>
                  <a:pt x="26035" y="198596"/>
                </a:lnTo>
                <a:lnTo>
                  <a:pt x="22621" y="189527"/>
                </a:lnTo>
                <a:lnTo>
                  <a:pt x="21590" y="180339"/>
                </a:lnTo>
                <a:lnTo>
                  <a:pt x="23296" y="165357"/>
                </a:lnTo>
                <a:lnTo>
                  <a:pt x="33377" y="127297"/>
                </a:lnTo>
                <a:lnTo>
                  <a:pt x="55721" y="91757"/>
                </a:lnTo>
                <a:lnTo>
                  <a:pt x="74930" y="83819"/>
                </a:lnTo>
                <a:lnTo>
                  <a:pt x="92086" y="83819"/>
                </a:lnTo>
                <a:lnTo>
                  <a:pt x="91122" y="82867"/>
                </a:lnTo>
                <a:lnTo>
                  <a:pt x="83224" y="78859"/>
                </a:lnTo>
                <a:lnTo>
                  <a:pt x="73660" y="77469"/>
                </a:lnTo>
                <a:close/>
              </a:path>
              <a:path w="146050" h="215900">
                <a:moveTo>
                  <a:pt x="100330" y="191769"/>
                </a:moveTo>
                <a:lnTo>
                  <a:pt x="81280" y="191769"/>
                </a:lnTo>
                <a:lnTo>
                  <a:pt x="84554" y="201433"/>
                </a:lnTo>
                <a:lnTo>
                  <a:pt x="90328" y="209073"/>
                </a:lnTo>
                <a:lnTo>
                  <a:pt x="98246" y="214094"/>
                </a:lnTo>
                <a:lnTo>
                  <a:pt x="107950" y="215899"/>
                </a:lnTo>
                <a:lnTo>
                  <a:pt x="115808" y="214550"/>
                </a:lnTo>
                <a:lnTo>
                  <a:pt x="122237" y="210819"/>
                </a:lnTo>
                <a:lnTo>
                  <a:pt x="124491" y="208279"/>
                </a:lnTo>
                <a:lnTo>
                  <a:pt x="100330" y="208279"/>
                </a:lnTo>
                <a:lnTo>
                  <a:pt x="100330" y="191769"/>
                </a:lnTo>
                <a:close/>
              </a:path>
              <a:path w="146050" h="215900">
                <a:moveTo>
                  <a:pt x="92086" y="83819"/>
                </a:moveTo>
                <a:lnTo>
                  <a:pt x="74930" y="83819"/>
                </a:lnTo>
                <a:lnTo>
                  <a:pt x="87074" y="87808"/>
                </a:lnTo>
                <a:lnTo>
                  <a:pt x="93980" y="96678"/>
                </a:lnTo>
                <a:lnTo>
                  <a:pt x="97075" y="105787"/>
                </a:lnTo>
                <a:lnTo>
                  <a:pt x="97790" y="110489"/>
                </a:lnTo>
                <a:lnTo>
                  <a:pt x="97790" y="116839"/>
                </a:lnTo>
                <a:lnTo>
                  <a:pt x="82550" y="175259"/>
                </a:lnTo>
                <a:lnTo>
                  <a:pt x="81280" y="181609"/>
                </a:lnTo>
                <a:lnTo>
                  <a:pt x="76200" y="186689"/>
                </a:lnTo>
                <a:lnTo>
                  <a:pt x="66198" y="197028"/>
                </a:lnTo>
                <a:lnTo>
                  <a:pt x="57150" y="203676"/>
                </a:lnTo>
                <a:lnTo>
                  <a:pt x="49053" y="207228"/>
                </a:lnTo>
                <a:lnTo>
                  <a:pt x="41910" y="208279"/>
                </a:lnTo>
                <a:lnTo>
                  <a:pt x="62007" y="208279"/>
                </a:lnTo>
                <a:lnTo>
                  <a:pt x="67786" y="204648"/>
                </a:lnTo>
                <a:lnTo>
                  <a:pt x="81280" y="191769"/>
                </a:lnTo>
                <a:lnTo>
                  <a:pt x="100330" y="191769"/>
                </a:lnTo>
                <a:lnTo>
                  <a:pt x="100330" y="185419"/>
                </a:lnTo>
                <a:lnTo>
                  <a:pt x="122390" y="97789"/>
                </a:lnTo>
                <a:lnTo>
                  <a:pt x="102869" y="97789"/>
                </a:lnTo>
                <a:lnTo>
                  <a:pt x="97591" y="89257"/>
                </a:lnTo>
                <a:lnTo>
                  <a:pt x="92086" y="83819"/>
                </a:lnTo>
                <a:close/>
              </a:path>
              <a:path w="146050" h="215900">
                <a:moveTo>
                  <a:pt x="140969" y="165099"/>
                </a:moveTo>
                <a:lnTo>
                  <a:pt x="133350" y="165099"/>
                </a:lnTo>
                <a:lnTo>
                  <a:pt x="133350" y="166369"/>
                </a:lnTo>
                <a:lnTo>
                  <a:pt x="132080" y="170179"/>
                </a:lnTo>
                <a:lnTo>
                  <a:pt x="128150" y="184705"/>
                </a:lnTo>
                <a:lnTo>
                  <a:pt x="123507" y="196850"/>
                </a:lnTo>
                <a:lnTo>
                  <a:pt x="117435" y="205184"/>
                </a:lnTo>
                <a:lnTo>
                  <a:pt x="109219" y="208279"/>
                </a:lnTo>
                <a:lnTo>
                  <a:pt x="124491" y="208279"/>
                </a:lnTo>
                <a:lnTo>
                  <a:pt x="140096" y="171509"/>
                </a:lnTo>
                <a:lnTo>
                  <a:pt x="140969" y="167639"/>
                </a:lnTo>
                <a:lnTo>
                  <a:pt x="140969" y="165099"/>
                </a:lnTo>
                <a:close/>
              </a:path>
              <a:path w="146050" h="215900">
                <a:moveTo>
                  <a:pt x="146050" y="0"/>
                </a:moveTo>
                <a:lnTo>
                  <a:pt x="142240" y="0"/>
                </a:lnTo>
                <a:lnTo>
                  <a:pt x="134659" y="416"/>
                </a:lnTo>
                <a:lnTo>
                  <a:pt x="122555" y="1428"/>
                </a:lnTo>
                <a:lnTo>
                  <a:pt x="110450" y="2678"/>
                </a:lnTo>
                <a:lnTo>
                  <a:pt x="102869" y="3809"/>
                </a:lnTo>
                <a:lnTo>
                  <a:pt x="100330" y="3809"/>
                </a:lnTo>
                <a:lnTo>
                  <a:pt x="99060" y="5079"/>
                </a:lnTo>
                <a:lnTo>
                  <a:pt x="99060" y="13969"/>
                </a:lnTo>
                <a:lnTo>
                  <a:pt x="120650" y="13969"/>
                </a:lnTo>
                <a:lnTo>
                  <a:pt x="121919" y="15239"/>
                </a:lnTo>
                <a:lnTo>
                  <a:pt x="121919" y="17779"/>
                </a:lnTo>
                <a:lnTo>
                  <a:pt x="120650" y="24129"/>
                </a:lnTo>
                <a:lnTo>
                  <a:pt x="102869" y="97789"/>
                </a:lnTo>
                <a:lnTo>
                  <a:pt x="122390" y="97789"/>
                </a:lnTo>
                <a:lnTo>
                  <a:pt x="146050" y="3809"/>
                </a:lnTo>
                <a:lnTo>
                  <a:pt x="146050" y="0"/>
                </a:lnTo>
                <a:close/>
              </a:path>
            </a:pathLst>
          </a:custGeom>
          <a:solidFill>
            <a:srgbClr val="000000"/>
          </a:solidFill>
        </p:spPr>
        <p:txBody>
          <a:bodyPr wrap="square" lIns="0" tIns="0" rIns="0" bIns="0" rtlCol="0"/>
          <a:lstStyle/>
          <a:p>
            <a:endParaRPr sz="1632"/>
          </a:p>
        </p:txBody>
      </p:sp>
      <p:sp>
        <p:nvSpPr>
          <p:cNvPr id="7" name="object 7"/>
          <p:cNvSpPr/>
          <p:nvPr/>
        </p:nvSpPr>
        <p:spPr>
          <a:xfrm>
            <a:off x="2446077" y="5351878"/>
            <a:ext cx="39156" cy="0"/>
          </a:xfrm>
          <a:custGeom>
            <a:avLst/>
            <a:gdLst/>
            <a:ahLst/>
            <a:cxnLst/>
            <a:rect l="l" t="t" r="r" b="b"/>
            <a:pathLst>
              <a:path w="43180">
                <a:moveTo>
                  <a:pt x="0" y="0"/>
                </a:moveTo>
                <a:lnTo>
                  <a:pt x="43180" y="0"/>
                </a:lnTo>
              </a:path>
            </a:pathLst>
          </a:custGeom>
          <a:ln w="11430">
            <a:solidFill>
              <a:srgbClr val="000000"/>
            </a:solidFill>
          </a:ln>
        </p:spPr>
        <p:txBody>
          <a:bodyPr wrap="square" lIns="0" tIns="0" rIns="0" bIns="0" rtlCol="0"/>
          <a:lstStyle/>
          <a:p>
            <a:endParaRPr sz="1632"/>
          </a:p>
        </p:txBody>
      </p:sp>
      <p:sp>
        <p:nvSpPr>
          <p:cNvPr id="8" name="object 8"/>
          <p:cNvSpPr/>
          <p:nvPr/>
        </p:nvSpPr>
        <p:spPr>
          <a:xfrm>
            <a:off x="2451835" y="5092183"/>
            <a:ext cx="0" cy="254512"/>
          </a:xfrm>
          <a:custGeom>
            <a:avLst/>
            <a:gdLst/>
            <a:ahLst/>
            <a:cxnLst/>
            <a:rect l="l" t="t" r="r" b="b"/>
            <a:pathLst>
              <a:path h="280670">
                <a:moveTo>
                  <a:pt x="0" y="0"/>
                </a:moveTo>
                <a:lnTo>
                  <a:pt x="0" y="280669"/>
                </a:lnTo>
              </a:path>
            </a:pathLst>
          </a:custGeom>
          <a:ln w="12700">
            <a:solidFill>
              <a:srgbClr val="000000"/>
            </a:solidFill>
          </a:ln>
        </p:spPr>
        <p:txBody>
          <a:bodyPr wrap="square" lIns="0" tIns="0" rIns="0" bIns="0" rtlCol="0"/>
          <a:lstStyle/>
          <a:p>
            <a:endParaRPr sz="1632"/>
          </a:p>
        </p:txBody>
      </p:sp>
      <p:sp>
        <p:nvSpPr>
          <p:cNvPr id="9" name="object 9"/>
          <p:cNvSpPr/>
          <p:nvPr/>
        </p:nvSpPr>
        <p:spPr>
          <a:xfrm>
            <a:off x="2446077" y="5087001"/>
            <a:ext cx="39156" cy="0"/>
          </a:xfrm>
          <a:custGeom>
            <a:avLst/>
            <a:gdLst/>
            <a:ahLst/>
            <a:cxnLst/>
            <a:rect l="l" t="t" r="r" b="b"/>
            <a:pathLst>
              <a:path w="43180">
                <a:moveTo>
                  <a:pt x="0" y="0"/>
                </a:moveTo>
                <a:lnTo>
                  <a:pt x="43180" y="0"/>
                </a:lnTo>
              </a:path>
            </a:pathLst>
          </a:custGeom>
          <a:ln w="11430">
            <a:solidFill>
              <a:srgbClr val="000000"/>
            </a:solidFill>
          </a:ln>
        </p:spPr>
        <p:txBody>
          <a:bodyPr wrap="square" lIns="0" tIns="0" rIns="0" bIns="0" rtlCol="0"/>
          <a:lstStyle/>
          <a:p>
            <a:endParaRPr sz="1632"/>
          </a:p>
        </p:txBody>
      </p:sp>
      <p:sp>
        <p:nvSpPr>
          <p:cNvPr id="10" name="object 10"/>
          <p:cNvSpPr/>
          <p:nvPr/>
        </p:nvSpPr>
        <p:spPr>
          <a:xfrm>
            <a:off x="2497901" y="5165888"/>
            <a:ext cx="138196" cy="125528"/>
          </a:xfrm>
          <a:custGeom>
            <a:avLst/>
            <a:gdLst/>
            <a:ahLst/>
            <a:cxnLst/>
            <a:rect l="l" t="t" r="r" b="b"/>
            <a:pathLst>
              <a:path w="152400" h="138429">
                <a:moveTo>
                  <a:pt x="21589" y="100329"/>
                </a:moveTo>
                <a:lnTo>
                  <a:pt x="7619" y="100329"/>
                </a:lnTo>
                <a:lnTo>
                  <a:pt x="0" y="109219"/>
                </a:lnTo>
                <a:lnTo>
                  <a:pt x="0" y="118109"/>
                </a:lnTo>
                <a:lnTo>
                  <a:pt x="2579" y="127178"/>
                </a:lnTo>
                <a:lnTo>
                  <a:pt x="9207" y="133508"/>
                </a:lnTo>
                <a:lnTo>
                  <a:pt x="18216" y="137219"/>
                </a:lnTo>
                <a:lnTo>
                  <a:pt x="27939" y="138429"/>
                </a:lnTo>
                <a:lnTo>
                  <a:pt x="42029" y="135036"/>
                </a:lnTo>
                <a:lnTo>
                  <a:pt x="45955" y="132079"/>
                </a:lnTo>
                <a:lnTo>
                  <a:pt x="20319" y="132079"/>
                </a:lnTo>
                <a:lnTo>
                  <a:pt x="13969" y="128269"/>
                </a:lnTo>
                <a:lnTo>
                  <a:pt x="21589" y="125729"/>
                </a:lnTo>
                <a:lnTo>
                  <a:pt x="27939" y="120649"/>
                </a:lnTo>
                <a:lnTo>
                  <a:pt x="27939" y="102869"/>
                </a:lnTo>
                <a:lnTo>
                  <a:pt x="21589" y="100329"/>
                </a:lnTo>
                <a:close/>
              </a:path>
              <a:path w="152400" h="138429">
                <a:moveTo>
                  <a:pt x="77966" y="115569"/>
                </a:moveTo>
                <a:lnTo>
                  <a:pt x="60959" y="115569"/>
                </a:lnTo>
                <a:lnTo>
                  <a:pt x="65027" y="123428"/>
                </a:lnTo>
                <a:lnTo>
                  <a:pt x="71596" y="130809"/>
                </a:lnTo>
                <a:lnTo>
                  <a:pt x="80783" y="136286"/>
                </a:lnTo>
                <a:lnTo>
                  <a:pt x="92709" y="138429"/>
                </a:lnTo>
                <a:lnTo>
                  <a:pt x="114379" y="132159"/>
                </a:lnTo>
                <a:lnTo>
                  <a:pt x="93980" y="132079"/>
                </a:lnTo>
                <a:lnTo>
                  <a:pt x="86578" y="130333"/>
                </a:lnTo>
                <a:lnTo>
                  <a:pt x="81438" y="125729"/>
                </a:lnTo>
                <a:lnTo>
                  <a:pt x="78442" y="119221"/>
                </a:lnTo>
                <a:lnTo>
                  <a:pt x="77966" y="115569"/>
                </a:lnTo>
                <a:close/>
              </a:path>
              <a:path w="152400" h="138429">
                <a:moveTo>
                  <a:pt x="79259" y="7619"/>
                </a:moveTo>
                <a:lnTo>
                  <a:pt x="64769" y="7619"/>
                </a:lnTo>
                <a:lnTo>
                  <a:pt x="73659" y="8889"/>
                </a:lnTo>
                <a:lnTo>
                  <a:pt x="73584" y="27443"/>
                </a:lnTo>
                <a:lnTo>
                  <a:pt x="65087" y="72032"/>
                </a:lnTo>
                <a:lnTo>
                  <a:pt x="53141" y="113327"/>
                </a:lnTo>
                <a:lnTo>
                  <a:pt x="29209" y="132079"/>
                </a:lnTo>
                <a:lnTo>
                  <a:pt x="45955" y="132079"/>
                </a:lnTo>
                <a:lnTo>
                  <a:pt x="52069" y="127476"/>
                </a:lnTo>
                <a:lnTo>
                  <a:pt x="58300" y="119677"/>
                </a:lnTo>
                <a:lnTo>
                  <a:pt x="60959" y="115569"/>
                </a:lnTo>
                <a:lnTo>
                  <a:pt x="77966" y="115569"/>
                </a:lnTo>
                <a:lnTo>
                  <a:pt x="77473" y="111720"/>
                </a:lnTo>
                <a:lnTo>
                  <a:pt x="77906" y="106342"/>
                </a:lnTo>
                <a:lnTo>
                  <a:pt x="79057" y="100806"/>
                </a:lnTo>
                <a:lnTo>
                  <a:pt x="80684" y="94079"/>
                </a:lnTo>
                <a:lnTo>
                  <a:pt x="82550" y="85089"/>
                </a:lnTo>
                <a:lnTo>
                  <a:pt x="92709" y="43179"/>
                </a:lnTo>
                <a:lnTo>
                  <a:pt x="95507" y="33873"/>
                </a:lnTo>
                <a:lnTo>
                  <a:pt x="99880" y="24129"/>
                </a:lnTo>
                <a:lnTo>
                  <a:pt x="91439" y="24129"/>
                </a:lnTo>
                <a:lnTo>
                  <a:pt x="84316" y="11787"/>
                </a:lnTo>
                <a:lnTo>
                  <a:pt x="79259" y="7619"/>
                </a:lnTo>
                <a:close/>
              </a:path>
              <a:path w="152400" h="138429">
                <a:moveTo>
                  <a:pt x="142239" y="88899"/>
                </a:moveTo>
                <a:lnTo>
                  <a:pt x="137159" y="88899"/>
                </a:lnTo>
                <a:lnTo>
                  <a:pt x="134619" y="91439"/>
                </a:lnTo>
                <a:lnTo>
                  <a:pt x="125948" y="111720"/>
                </a:lnTo>
                <a:lnTo>
                  <a:pt x="114776" y="124142"/>
                </a:lnTo>
                <a:lnTo>
                  <a:pt x="103366" y="130373"/>
                </a:lnTo>
                <a:lnTo>
                  <a:pt x="93980" y="132079"/>
                </a:lnTo>
                <a:lnTo>
                  <a:pt x="114464" y="132079"/>
                </a:lnTo>
                <a:lnTo>
                  <a:pt x="129857" y="117792"/>
                </a:lnTo>
                <a:lnTo>
                  <a:pt x="139144" y="101996"/>
                </a:lnTo>
                <a:lnTo>
                  <a:pt x="142239" y="91439"/>
                </a:lnTo>
                <a:lnTo>
                  <a:pt x="142239" y="88899"/>
                </a:lnTo>
                <a:close/>
              </a:path>
              <a:path w="152400" h="138429">
                <a:moveTo>
                  <a:pt x="58419" y="0"/>
                </a:moveTo>
                <a:lnTo>
                  <a:pt x="37286" y="6270"/>
                </a:lnTo>
                <a:lnTo>
                  <a:pt x="21748" y="20637"/>
                </a:lnTo>
                <a:lnTo>
                  <a:pt x="12164" y="36433"/>
                </a:lnTo>
                <a:lnTo>
                  <a:pt x="8889" y="46989"/>
                </a:lnTo>
                <a:lnTo>
                  <a:pt x="8889" y="50799"/>
                </a:lnTo>
                <a:lnTo>
                  <a:pt x="15239" y="50799"/>
                </a:lnTo>
                <a:lnTo>
                  <a:pt x="16509" y="49529"/>
                </a:lnTo>
                <a:lnTo>
                  <a:pt x="17780" y="46989"/>
                </a:lnTo>
                <a:lnTo>
                  <a:pt x="26808" y="27443"/>
                </a:lnTo>
                <a:lnTo>
                  <a:pt x="37623" y="15398"/>
                </a:lnTo>
                <a:lnTo>
                  <a:pt x="48676" y="9306"/>
                </a:lnTo>
                <a:lnTo>
                  <a:pt x="58419" y="7619"/>
                </a:lnTo>
                <a:lnTo>
                  <a:pt x="79259" y="7619"/>
                </a:lnTo>
                <a:lnTo>
                  <a:pt x="75406" y="4444"/>
                </a:lnTo>
                <a:lnTo>
                  <a:pt x="66258" y="912"/>
                </a:lnTo>
                <a:lnTo>
                  <a:pt x="58419" y="0"/>
                </a:lnTo>
                <a:close/>
              </a:path>
              <a:path w="152400" h="138429">
                <a:moveTo>
                  <a:pt x="145808" y="7619"/>
                </a:moveTo>
                <a:lnTo>
                  <a:pt x="132080" y="7619"/>
                </a:lnTo>
                <a:lnTo>
                  <a:pt x="138430" y="10159"/>
                </a:lnTo>
                <a:lnTo>
                  <a:pt x="130809" y="12699"/>
                </a:lnTo>
                <a:lnTo>
                  <a:pt x="124459" y="20319"/>
                </a:lnTo>
                <a:lnTo>
                  <a:pt x="124459" y="31749"/>
                </a:lnTo>
                <a:lnTo>
                  <a:pt x="127000" y="38099"/>
                </a:lnTo>
                <a:lnTo>
                  <a:pt x="142239" y="38099"/>
                </a:lnTo>
                <a:lnTo>
                  <a:pt x="152400" y="31749"/>
                </a:lnTo>
                <a:lnTo>
                  <a:pt x="152400" y="20319"/>
                </a:lnTo>
                <a:lnTo>
                  <a:pt x="149443" y="10715"/>
                </a:lnTo>
                <a:lnTo>
                  <a:pt x="145808" y="7619"/>
                </a:lnTo>
                <a:close/>
              </a:path>
              <a:path w="152400" h="138429">
                <a:moveTo>
                  <a:pt x="123189" y="0"/>
                </a:moveTo>
                <a:lnTo>
                  <a:pt x="111799" y="2698"/>
                </a:lnTo>
                <a:lnTo>
                  <a:pt x="102552" y="9207"/>
                </a:lnTo>
                <a:lnTo>
                  <a:pt x="95686" y="17144"/>
                </a:lnTo>
                <a:lnTo>
                  <a:pt x="91439" y="24129"/>
                </a:lnTo>
                <a:lnTo>
                  <a:pt x="99880" y="24129"/>
                </a:lnTo>
                <a:lnTo>
                  <a:pt x="100806" y="22066"/>
                </a:lnTo>
                <a:lnTo>
                  <a:pt x="109676" y="11926"/>
                </a:lnTo>
                <a:lnTo>
                  <a:pt x="123189" y="7619"/>
                </a:lnTo>
                <a:lnTo>
                  <a:pt x="145808" y="7619"/>
                </a:lnTo>
                <a:lnTo>
                  <a:pt x="142081" y="4444"/>
                </a:lnTo>
                <a:lnTo>
                  <a:pt x="132576" y="1031"/>
                </a:lnTo>
                <a:lnTo>
                  <a:pt x="123189" y="0"/>
                </a:lnTo>
                <a:close/>
              </a:path>
            </a:pathLst>
          </a:custGeom>
          <a:solidFill>
            <a:srgbClr val="000000"/>
          </a:solidFill>
        </p:spPr>
        <p:txBody>
          <a:bodyPr wrap="square" lIns="0" tIns="0" rIns="0" bIns="0" rtlCol="0"/>
          <a:lstStyle/>
          <a:p>
            <a:endParaRPr sz="1632"/>
          </a:p>
        </p:txBody>
      </p:sp>
      <p:sp>
        <p:nvSpPr>
          <p:cNvPr id="11" name="object 11"/>
          <p:cNvSpPr/>
          <p:nvPr/>
        </p:nvSpPr>
        <p:spPr>
          <a:xfrm>
            <a:off x="2653371" y="5351878"/>
            <a:ext cx="38004" cy="0"/>
          </a:xfrm>
          <a:custGeom>
            <a:avLst/>
            <a:gdLst/>
            <a:ahLst/>
            <a:cxnLst/>
            <a:rect l="l" t="t" r="r" b="b"/>
            <a:pathLst>
              <a:path w="41910">
                <a:moveTo>
                  <a:pt x="0" y="0"/>
                </a:moveTo>
                <a:lnTo>
                  <a:pt x="41909" y="0"/>
                </a:lnTo>
              </a:path>
            </a:pathLst>
          </a:custGeom>
          <a:ln w="11430">
            <a:solidFill>
              <a:srgbClr val="000000"/>
            </a:solidFill>
          </a:ln>
        </p:spPr>
        <p:txBody>
          <a:bodyPr wrap="square" lIns="0" tIns="0" rIns="0" bIns="0" rtlCol="0"/>
          <a:lstStyle/>
          <a:p>
            <a:endParaRPr sz="1632"/>
          </a:p>
        </p:txBody>
      </p:sp>
      <p:sp>
        <p:nvSpPr>
          <p:cNvPr id="12" name="object 12"/>
          <p:cNvSpPr/>
          <p:nvPr/>
        </p:nvSpPr>
        <p:spPr>
          <a:xfrm>
            <a:off x="2686194" y="5092183"/>
            <a:ext cx="0" cy="254512"/>
          </a:xfrm>
          <a:custGeom>
            <a:avLst/>
            <a:gdLst/>
            <a:ahLst/>
            <a:cxnLst/>
            <a:rect l="l" t="t" r="r" b="b"/>
            <a:pathLst>
              <a:path h="280670">
                <a:moveTo>
                  <a:pt x="0" y="0"/>
                </a:moveTo>
                <a:lnTo>
                  <a:pt x="0" y="280669"/>
                </a:lnTo>
              </a:path>
            </a:pathLst>
          </a:custGeom>
          <a:ln w="11429">
            <a:solidFill>
              <a:srgbClr val="000000"/>
            </a:solidFill>
          </a:ln>
        </p:spPr>
        <p:txBody>
          <a:bodyPr wrap="square" lIns="0" tIns="0" rIns="0" bIns="0" rtlCol="0"/>
          <a:lstStyle/>
          <a:p>
            <a:endParaRPr sz="1632"/>
          </a:p>
        </p:txBody>
      </p:sp>
      <p:sp>
        <p:nvSpPr>
          <p:cNvPr id="13" name="object 13"/>
          <p:cNvSpPr/>
          <p:nvPr/>
        </p:nvSpPr>
        <p:spPr>
          <a:xfrm>
            <a:off x="2653371" y="5087001"/>
            <a:ext cx="38004" cy="0"/>
          </a:xfrm>
          <a:custGeom>
            <a:avLst/>
            <a:gdLst/>
            <a:ahLst/>
            <a:cxnLst/>
            <a:rect l="l" t="t" r="r" b="b"/>
            <a:pathLst>
              <a:path w="41910">
                <a:moveTo>
                  <a:pt x="0" y="0"/>
                </a:moveTo>
                <a:lnTo>
                  <a:pt x="41909" y="0"/>
                </a:lnTo>
              </a:path>
            </a:pathLst>
          </a:custGeom>
          <a:ln w="11430">
            <a:solidFill>
              <a:srgbClr val="000000"/>
            </a:solidFill>
          </a:ln>
        </p:spPr>
        <p:txBody>
          <a:bodyPr wrap="square" lIns="0" tIns="0" rIns="0" bIns="0" rtlCol="0"/>
          <a:lstStyle/>
          <a:p>
            <a:endParaRPr sz="1632"/>
          </a:p>
        </p:txBody>
      </p:sp>
      <p:sp>
        <p:nvSpPr>
          <p:cNvPr id="14" name="object 14"/>
          <p:cNvSpPr/>
          <p:nvPr/>
        </p:nvSpPr>
        <p:spPr>
          <a:xfrm>
            <a:off x="2738593" y="5081818"/>
            <a:ext cx="108254" cy="275241"/>
          </a:xfrm>
          <a:custGeom>
            <a:avLst/>
            <a:gdLst/>
            <a:ahLst/>
            <a:cxnLst/>
            <a:rect l="l" t="t" r="r" b="b"/>
            <a:pathLst>
              <a:path w="119380" h="303529">
                <a:moveTo>
                  <a:pt x="116839" y="0"/>
                </a:moveTo>
                <a:lnTo>
                  <a:pt x="109219" y="0"/>
                </a:lnTo>
                <a:lnTo>
                  <a:pt x="107950" y="2539"/>
                </a:lnTo>
                <a:lnTo>
                  <a:pt x="1269" y="292100"/>
                </a:lnTo>
                <a:lnTo>
                  <a:pt x="0" y="297179"/>
                </a:lnTo>
                <a:lnTo>
                  <a:pt x="0" y="300989"/>
                </a:lnTo>
                <a:lnTo>
                  <a:pt x="2539" y="303529"/>
                </a:lnTo>
                <a:lnTo>
                  <a:pt x="10159" y="303529"/>
                </a:lnTo>
                <a:lnTo>
                  <a:pt x="11429" y="302259"/>
                </a:lnTo>
                <a:lnTo>
                  <a:pt x="12700" y="297179"/>
                </a:lnTo>
                <a:lnTo>
                  <a:pt x="116839" y="10159"/>
                </a:lnTo>
                <a:lnTo>
                  <a:pt x="119379" y="7619"/>
                </a:lnTo>
                <a:lnTo>
                  <a:pt x="119379" y="2539"/>
                </a:lnTo>
                <a:lnTo>
                  <a:pt x="116839" y="0"/>
                </a:lnTo>
                <a:close/>
              </a:path>
            </a:pathLst>
          </a:custGeom>
          <a:solidFill>
            <a:srgbClr val="000000"/>
          </a:solidFill>
        </p:spPr>
        <p:txBody>
          <a:bodyPr wrap="square" lIns="0" tIns="0" rIns="0" bIns="0" rtlCol="0"/>
          <a:lstStyle/>
          <a:p>
            <a:endParaRPr sz="1632"/>
          </a:p>
        </p:txBody>
      </p:sp>
      <p:sp>
        <p:nvSpPr>
          <p:cNvPr id="15" name="object 15"/>
          <p:cNvSpPr/>
          <p:nvPr/>
        </p:nvSpPr>
        <p:spPr>
          <a:xfrm>
            <a:off x="2871032" y="5096790"/>
            <a:ext cx="131287" cy="195778"/>
          </a:xfrm>
          <a:custGeom>
            <a:avLst/>
            <a:gdLst/>
            <a:ahLst/>
            <a:cxnLst/>
            <a:rect l="l" t="t" r="r" b="b"/>
            <a:pathLst>
              <a:path w="144779" h="215900">
                <a:moveTo>
                  <a:pt x="73659" y="77469"/>
                </a:moveTo>
                <a:lnTo>
                  <a:pt x="47148" y="85109"/>
                </a:lnTo>
                <a:lnTo>
                  <a:pt x="23495" y="105251"/>
                </a:lnTo>
                <a:lnTo>
                  <a:pt x="6508" y="133727"/>
                </a:lnTo>
                <a:lnTo>
                  <a:pt x="0" y="166369"/>
                </a:lnTo>
                <a:lnTo>
                  <a:pt x="2956" y="185896"/>
                </a:lnTo>
                <a:lnTo>
                  <a:pt x="11271" y="201612"/>
                </a:lnTo>
                <a:lnTo>
                  <a:pt x="24110" y="212089"/>
                </a:lnTo>
                <a:lnTo>
                  <a:pt x="40639" y="215899"/>
                </a:lnTo>
                <a:lnTo>
                  <a:pt x="46970" y="215165"/>
                </a:lnTo>
                <a:lnTo>
                  <a:pt x="56038" y="211931"/>
                </a:lnTo>
                <a:lnTo>
                  <a:pt x="61659" y="208279"/>
                </a:lnTo>
                <a:lnTo>
                  <a:pt x="41909" y="208279"/>
                </a:lnTo>
                <a:lnTo>
                  <a:pt x="31769" y="205521"/>
                </a:lnTo>
                <a:lnTo>
                  <a:pt x="25558" y="198596"/>
                </a:lnTo>
                <a:lnTo>
                  <a:pt x="22443" y="189527"/>
                </a:lnTo>
                <a:lnTo>
                  <a:pt x="21707" y="181609"/>
                </a:lnTo>
                <a:lnTo>
                  <a:pt x="21670" y="179546"/>
                </a:lnTo>
                <a:lnTo>
                  <a:pt x="23117" y="165357"/>
                </a:lnTo>
                <a:lnTo>
                  <a:pt x="32841" y="127297"/>
                </a:lnTo>
                <a:lnTo>
                  <a:pt x="55086" y="91757"/>
                </a:lnTo>
                <a:lnTo>
                  <a:pt x="73659" y="83819"/>
                </a:lnTo>
                <a:lnTo>
                  <a:pt x="91386" y="83819"/>
                </a:lnTo>
                <a:lnTo>
                  <a:pt x="90487" y="82867"/>
                </a:lnTo>
                <a:lnTo>
                  <a:pt x="83026" y="78859"/>
                </a:lnTo>
                <a:lnTo>
                  <a:pt x="73659" y="77469"/>
                </a:lnTo>
                <a:close/>
              </a:path>
              <a:path w="144779" h="215900">
                <a:moveTo>
                  <a:pt x="99060" y="191769"/>
                </a:moveTo>
                <a:lnTo>
                  <a:pt x="80009" y="191769"/>
                </a:lnTo>
                <a:lnTo>
                  <a:pt x="83304" y="201433"/>
                </a:lnTo>
                <a:lnTo>
                  <a:pt x="89217" y="209073"/>
                </a:lnTo>
                <a:lnTo>
                  <a:pt x="97512" y="214094"/>
                </a:lnTo>
                <a:lnTo>
                  <a:pt x="107950" y="215899"/>
                </a:lnTo>
                <a:lnTo>
                  <a:pt x="115629" y="214550"/>
                </a:lnTo>
                <a:lnTo>
                  <a:pt x="121761" y="210819"/>
                </a:lnTo>
                <a:lnTo>
                  <a:pt x="123988" y="208279"/>
                </a:lnTo>
                <a:lnTo>
                  <a:pt x="100329" y="208279"/>
                </a:lnTo>
                <a:lnTo>
                  <a:pt x="99060" y="200659"/>
                </a:lnTo>
                <a:lnTo>
                  <a:pt x="99060" y="191769"/>
                </a:lnTo>
                <a:close/>
              </a:path>
              <a:path w="144779" h="215900">
                <a:moveTo>
                  <a:pt x="91386" y="83819"/>
                </a:moveTo>
                <a:lnTo>
                  <a:pt x="73659" y="83819"/>
                </a:lnTo>
                <a:lnTo>
                  <a:pt x="86002" y="87808"/>
                </a:lnTo>
                <a:lnTo>
                  <a:pt x="93344" y="96678"/>
                </a:lnTo>
                <a:lnTo>
                  <a:pt x="96877" y="105787"/>
                </a:lnTo>
                <a:lnTo>
                  <a:pt x="97789" y="110489"/>
                </a:lnTo>
                <a:lnTo>
                  <a:pt x="97789" y="114299"/>
                </a:lnTo>
                <a:lnTo>
                  <a:pt x="96519" y="116839"/>
                </a:lnTo>
                <a:lnTo>
                  <a:pt x="82550" y="175259"/>
                </a:lnTo>
                <a:lnTo>
                  <a:pt x="56673" y="203676"/>
                </a:lnTo>
                <a:lnTo>
                  <a:pt x="41909" y="208279"/>
                </a:lnTo>
                <a:lnTo>
                  <a:pt x="61659" y="208279"/>
                </a:lnTo>
                <a:lnTo>
                  <a:pt x="67250" y="204648"/>
                </a:lnTo>
                <a:lnTo>
                  <a:pt x="80009" y="191769"/>
                </a:lnTo>
                <a:lnTo>
                  <a:pt x="99060" y="191769"/>
                </a:lnTo>
                <a:lnTo>
                  <a:pt x="99060" y="186689"/>
                </a:lnTo>
                <a:lnTo>
                  <a:pt x="100329" y="185419"/>
                </a:lnTo>
                <a:lnTo>
                  <a:pt x="101600" y="180339"/>
                </a:lnTo>
                <a:lnTo>
                  <a:pt x="121792" y="97789"/>
                </a:lnTo>
                <a:lnTo>
                  <a:pt x="101600" y="97789"/>
                </a:lnTo>
                <a:lnTo>
                  <a:pt x="96520" y="89257"/>
                </a:lnTo>
                <a:lnTo>
                  <a:pt x="91386" y="83819"/>
                </a:lnTo>
                <a:close/>
              </a:path>
              <a:path w="144779" h="215900">
                <a:moveTo>
                  <a:pt x="139700" y="165099"/>
                </a:moveTo>
                <a:lnTo>
                  <a:pt x="133350" y="165099"/>
                </a:lnTo>
                <a:lnTo>
                  <a:pt x="133350" y="166369"/>
                </a:lnTo>
                <a:lnTo>
                  <a:pt x="132079" y="170179"/>
                </a:lnTo>
                <a:lnTo>
                  <a:pt x="127972" y="184705"/>
                </a:lnTo>
                <a:lnTo>
                  <a:pt x="123031" y="196850"/>
                </a:lnTo>
                <a:lnTo>
                  <a:pt x="116899" y="205184"/>
                </a:lnTo>
                <a:lnTo>
                  <a:pt x="109219" y="208279"/>
                </a:lnTo>
                <a:lnTo>
                  <a:pt x="123988" y="208279"/>
                </a:lnTo>
                <a:lnTo>
                  <a:pt x="139025" y="171509"/>
                </a:lnTo>
                <a:lnTo>
                  <a:pt x="139700" y="167639"/>
                </a:lnTo>
                <a:lnTo>
                  <a:pt x="139700" y="165099"/>
                </a:lnTo>
                <a:close/>
              </a:path>
              <a:path w="144779" h="215900">
                <a:moveTo>
                  <a:pt x="144779" y="0"/>
                </a:moveTo>
                <a:lnTo>
                  <a:pt x="142239" y="0"/>
                </a:lnTo>
                <a:lnTo>
                  <a:pt x="134659" y="416"/>
                </a:lnTo>
                <a:lnTo>
                  <a:pt x="122554" y="1428"/>
                </a:lnTo>
                <a:lnTo>
                  <a:pt x="110450" y="2678"/>
                </a:lnTo>
                <a:lnTo>
                  <a:pt x="102869" y="3809"/>
                </a:lnTo>
                <a:lnTo>
                  <a:pt x="100329" y="3809"/>
                </a:lnTo>
                <a:lnTo>
                  <a:pt x="99060" y="5079"/>
                </a:lnTo>
                <a:lnTo>
                  <a:pt x="99060" y="13969"/>
                </a:lnTo>
                <a:lnTo>
                  <a:pt x="120650" y="13969"/>
                </a:lnTo>
                <a:lnTo>
                  <a:pt x="120650" y="24129"/>
                </a:lnTo>
                <a:lnTo>
                  <a:pt x="101600" y="97789"/>
                </a:lnTo>
                <a:lnTo>
                  <a:pt x="121792" y="97789"/>
                </a:lnTo>
                <a:lnTo>
                  <a:pt x="144779" y="3809"/>
                </a:lnTo>
                <a:lnTo>
                  <a:pt x="144779" y="0"/>
                </a:lnTo>
                <a:close/>
              </a:path>
            </a:pathLst>
          </a:custGeom>
          <a:solidFill>
            <a:srgbClr val="000000"/>
          </a:solidFill>
        </p:spPr>
        <p:txBody>
          <a:bodyPr wrap="square" lIns="0" tIns="0" rIns="0" bIns="0" rtlCol="0"/>
          <a:lstStyle/>
          <a:p>
            <a:endParaRPr sz="1632"/>
          </a:p>
        </p:txBody>
      </p:sp>
      <p:sp>
        <p:nvSpPr>
          <p:cNvPr id="16" name="object 16"/>
          <p:cNvSpPr/>
          <p:nvPr/>
        </p:nvSpPr>
        <p:spPr>
          <a:xfrm>
            <a:off x="3010379" y="5116367"/>
            <a:ext cx="85221" cy="176201"/>
          </a:xfrm>
          <a:custGeom>
            <a:avLst/>
            <a:gdLst/>
            <a:ahLst/>
            <a:cxnLst/>
            <a:rect l="l" t="t" r="r" b="b"/>
            <a:pathLst>
              <a:path w="93979" h="194310">
                <a:moveTo>
                  <a:pt x="55880" y="68579"/>
                </a:moveTo>
                <a:lnTo>
                  <a:pt x="34290" y="68579"/>
                </a:lnTo>
                <a:lnTo>
                  <a:pt x="21609" y="119379"/>
                </a:lnTo>
                <a:lnTo>
                  <a:pt x="14763" y="147319"/>
                </a:lnTo>
                <a:lnTo>
                  <a:pt x="11965" y="160019"/>
                </a:lnTo>
                <a:lnTo>
                  <a:pt x="11430" y="165100"/>
                </a:lnTo>
                <a:lnTo>
                  <a:pt x="13672" y="176629"/>
                </a:lnTo>
                <a:lnTo>
                  <a:pt x="19843" y="185896"/>
                </a:lnTo>
                <a:lnTo>
                  <a:pt x="29110" y="192067"/>
                </a:lnTo>
                <a:lnTo>
                  <a:pt x="40640" y="194309"/>
                </a:lnTo>
                <a:lnTo>
                  <a:pt x="61039" y="187146"/>
                </a:lnTo>
                <a:lnTo>
                  <a:pt x="61475" y="186689"/>
                </a:lnTo>
                <a:lnTo>
                  <a:pt x="34290" y="186689"/>
                </a:lnTo>
                <a:lnTo>
                  <a:pt x="31750" y="184150"/>
                </a:lnTo>
                <a:lnTo>
                  <a:pt x="31750" y="163829"/>
                </a:lnTo>
                <a:lnTo>
                  <a:pt x="33020" y="158750"/>
                </a:lnTo>
                <a:lnTo>
                  <a:pt x="55880" y="68579"/>
                </a:lnTo>
                <a:close/>
              </a:path>
              <a:path w="93979" h="194310">
                <a:moveTo>
                  <a:pt x="88900" y="143509"/>
                </a:moveTo>
                <a:lnTo>
                  <a:pt x="82550" y="143509"/>
                </a:lnTo>
                <a:lnTo>
                  <a:pt x="81280" y="144779"/>
                </a:lnTo>
                <a:lnTo>
                  <a:pt x="81280" y="148589"/>
                </a:lnTo>
                <a:lnTo>
                  <a:pt x="70465" y="167937"/>
                </a:lnTo>
                <a:lnTo>
                  <a:pt x="59531" y="179546"/>
                </a:lnTo>
                <a:lnTo>
                  <a:pt x="49311" y="185201"/>
                </a:lnTo>
                <a:lnTo>
                  <a:pt x="40640" y="186689"/>
                </a:lnTo>
                <a:lnTo>
                  <a:pt x="61475" y="186689"/>
                </a:lnTo>
                <a:lnTo>
                  <a:pt x="76200" y="171291"/>
                </a:lnTo>
                <a:lnTo>
                  <a:pt x="85645" y="155197"/>
                </a:lnTo>
                <a:lnTo>
                  <a:pt x="88900" y="147319"/>
                </a:lnTo>
                <a:lnTo>
                  <a:pt x="88900" y="143509"/>
                </a:lnTo>
                <a:close/>
              </a:path>
              <a:path w="93979" h="194310">
                <a:moveTo>
                  <a:pt x="93980" y="59689"/>
                </a:moveTo>
                <a:lnTo>
                  <a:pt x="0" y="59689"/>
                </a:lnTo>
                <a:lnTo>
                  <a:pt x="0" y="68579"/>
                </a:lnTo>
                <a:lnTo>
                  <a:pt x="93980" y="68579"/>
                </a:lnTo>
                <a:lnTo>
                  <a:pt x="93980" y="59689"/>
                </a:lnTo>
                <a:close/>
              </a:path>
              <a:path w="93979" h="194310">
                <a:moveTo>
                  <a:pt x="67310" y="0"/>
                </a:moveTo>
                <a:lnTo>
                  <a:pt x="52070" y="0"/>
                </a:lnTo>
                <a:lnTo>
                  <a:pt x="49530" y="11429"/>
                </a:lnTo>
                <a:lnTo>
                  <a:pt x="38100" y="59689"/>
                </a:lnTo>
                <a:lnTo>
                  <a:pt x="58420" y="59689"/>
                </a:lnTo>
                <a:lnTo>
                  <a:pt x="65027" y="33714"/>
                </a:lnTo>
                <a:lnTo>
                  <a:pt x="68421" y="18573"/>
                </a:lnTo>
                <a:lnTo>
                  <a:pt x="69671" y="11291"/>
                </a:lnTo>
                <a:lnTo>
                  <a:pt x="69850" y="8889"/>
                </a:lnTo>
                <a:lnTo>
                  <a:pt x="69850" y="3809"/>
                </a:lnTo>
                <a:lnTo>
                  <a:pt x="67310" y="0"/>
                </a:lnTo>
                <a:close/>
              </a:path>
            </a:pathLst>
          </a:custGeom>
          <a:solidFill>
            <a:srgbClr val="000000"/>
          </a:solidFill>
        </p:spPr>
        <p:txBody>
          <a:bodyPr wrap="square" lIns="0" tIns="0" rIns="0" bIns="0" rtlCol="0"/>
          <a:lstStyle/>
          <a:p>
            <a:endParaRPr sz="1632"/>
          </a:p>
        </p:txBody>
      </p:sp>
      <p:sp>
        <p:nvSpPr>
          <p:cNvPr id="17" name="object 17"/>
          <p:cNvSpPr/>
          <p:nvPr/>
        </p:nvSpPr>
        <p:spPr>
          <a:xfrm>
            <a:off x="3193489" y="5192952"/>
            <a:ext cx="184262" cy="0"/>
          </a:xfrm>
          <a:custGeom>
            <a:avLst/>
            <a:gdLst/>
            <a:ahLst/>
            <a:cxnLst/>
            <a:rect l="l" t="t" r="r" b="b"/>
            <a:pathLst>
              <a:path w="203200">
                <a:moveTo>
                  <a:pt x="0" y="0"/>
                </a:moveTo>
                <a:lnTo>
                  <a:pt x="203200" y="0"/>
                </a:lnTo>
              </a:path>
            </a:pathLst>
          </a:custGeom>
          <a:ln w="11430">
            <a:solidFill>
              <a:srgbClr val="000000"/>
            </a:solidFill>
          </a:ln>
        </p:spPr>
        <p:txBody>
          <a:bodyPr wrap="square" lIns="0" tIns="0" rIns="0" bIns="0" rtlCol="0"/>
          <a:lstStyle/>
          <a:p>
            <a:endParaRPr sz="1632"/>
          </a:p>
        </p:txBody>
      </p:sp>
      <p:sp>
        <p:nvSpPr>
          <p:cNvPr id="18" name="object 18"/>
          <p:cNvSpPr/>
          <p:nvPr/>
        </p:nvSpPr>
        <p:spPr>
          <a:xfrm>
            <a:off x="3482550" y="5093334"/>
            <a:ext cx="138196" cy="252209"/>
          </a:xfrm>
          <a:custGeom>
            <a:avLst/>
            <a:gdLst/>
            <a:ahLst/>
            <a:cxnLst/>
            <a:rect l="l" t="t" r="r" b="b"/>
            <a:pathLst>
              <a:path w="152400" h="278129">
                <a:moveTo>
                  <a:pt x="22860" y="238759"/>
                </a:moveTo>
                <a:lnTo>
                  <a:pt x="8890" y="238759"/>
                </a:lnTo>
                <a:lnTo>
                  <a:pt x="0" y="245109"/>
                </a:lnTo>
                <a:lnTo>
                  <a:pt x="0" y="257809"/>
                </a:lnTo>
                <a:lnTo>
                  <a:pt x="2381" y="266342"/>
                </a:lnTo>
                <a:lnTo>
                  <a:pt x="8572" y="272732"/>
                </a:lnTo>
                <a:lnTo>
                  <a:pt x="17145" y="276740"/>
                </a:lnTo>
                <a:lnTo>
                  <a:pt x="26670" y="278129"/>
                </a:lnTo>
                <a:lnTo>
                  <a:pt x="38278" y="275173"/>
                </a:lnTo>
                <a:lnTo>
                  <a:pt x="44500" y="270509"/>
                </a:lnTo>
                <a:lnTo>
                  <a:pt x="17780" y="270509"/>
                </a:lnTo>
                <a:lnTo>
                  <a:pt x="11430" y="265429"/>
                </a:lnTo>
                <a:lnTo>
                  <a:pt x="25400" y="265429"/>
                </a:lnTo>
                <a:lnTo>
                  <a:pt x="29210" y="254000"/>
                </a:lnTo>
                <a:lnTo>
                  <a:pt x="29210" y="242569"/>
                </a:lnTo>
                <a:lnTo>
                  <a:pt x="22860" y="238759"/>
                </a:lnTo>
                <a:close/>
              </a:path>
              <a:path w="152400" h="278129">
                <a:moveTo>
                  <a:pt x="96520" y="93979"/>
                </a:moveTo>
                <a:lnTo>
                  <a:pt x="76200" y="93979"/>
                </a:lnTo>
                <a:lnTo>
                  <a:pt x="53340" y="214629"/>
                </a:lnTo>
                <a:lnTo>
                  <a:pt x="48637" y="235684"/>
                </a:lnTo>
                <a:lnTo>
                  <a:pt x="43338" y="253523"/>
                </a:lnTo>
                <a:lnTo>
                  <a:pt x="36373" y="265886"/>
                </a:lnTo>
                <a:lnTo>
                  <a:pt x="26670" y="270509"/>
                </a:lnTo>
                <a:lnTo>
                  <a:pt x="44500" y="270509"/>
                </a:lnTo>
                <a:lnTo>
                  <a:pt x="67310" y="231576"/>
                </a:lnTo>
                <a:lnTo>
                  <a:pt x="76676" y="197842"/>
                </a:lnTo>
                <a:lnTo>
                  <a:pt x="78740" y="190500"/>
                </a:lnTo>
                <a:lnTo>
                  <a:pt x="96520" y="93979"/>
                </a:lnTo>
                <a:close/>
              </a:path>
              <a:path w="152400" h="278129">
                <a:moveTo>
                  <a:pt x="132080" y="85089"/>
                </a:moveTo>
                <a:lnTo>
                  <a:pt x="46990" y="85089"/>
                </a:lnTo>
                <a:lnTo>
                  <a:pt x="46990" y="93979"/>
                </a:lnTo>
                <a:lnTo>
                  <a:pt x="132080" y="93979"/>
                </a:lnTo>
                <a:lnTo>
                  <a:pt x="132080" y="85089"/>
                </a:lnTo>
                <a:close/>
              </a:path>
              <a:path w="152400" h="278129">
                <a:moveTo>
                  <a:pt x="125730" y="0"/>
                </a:moveTo>
                <a:lnTo>
                  <a:pt x="87630" y="35559"/>
                </a:lnTo>
                <a:lnTo>
                  <a:pt x="86578" y="40977"/>
                </a:lnTo>
                <a:lnTo>
                  <a:pt x="84931" y="48418"/>
                </a:lnTo>
                <a:lnTo>
                  <a:pt x="82093" y="61813"/>
                </a:lnTo>
                <a:lnTo>
                  <a:pt x="77470" y="85089"/>
                </a:lnTo>
                <a:lnTo>
                  <a:pt x="97790" y="85089"/>
                </a:lnTo>
                <a:lnTo>
                  <a:pt x="104140" y="48259"/>
                </a:lnTo>
                <a:lnTo>
                  <a:pt x="107950" y="32543"/>
                </a:lnTo>
                <a:lnTo>
                  <a:pt x="110212" y="23435"/>
                </a:lnTo>
                <a:lnTo>
                  <a:pt x="111760" y="17779"/>
                </a:lnTo>
                <a:lnTo>
                  <a:pt x="114300" y="11429"/>
                </a:lnTo>
                <a:lnTo>
                  <a:pt x="119380" y="7619"/>
                </a:lnTo>
                <a:lnTo>
                  <a:pt x="145715" y="7619"/>
                </a:lnTo>
                <a:lnTo>
                  <a:pt x="143827" y="5556"/>
                </a:lnTo>
                <a:lnTo>
                  <a:pt x="135254" y="1408"/>
                </a:lnTo>
                <a:lnTo>
                  <a:pt x="125730" y="0"/>
                </a:lnTo>
                <a:close/>
              </a:path>
              <a:path w="152400" h="278129">
                <a:moveTo>
                  <a:pt x="145715" y="7619"/>
                </a:moveTo>
                <a:lnTo>
                  <a:pt x="134620" y="7619"/>
                </a:lnTo>
                <a:lnTo>
                  <a:pt x="140970" y="12700"/>
                </a:lnTo>
                <a:lnTo>
                  <a:pt x="127000" y="13969"/>
                </a:lnTo>
                <a:lnTo>
                  <a:pt x="124460" y="24129"/>
                </a:lnTo>
                <a:lnTo>
                  <a:pt x="124460" y="35559"/>
                </a:lnTo>
                <a:lnTo>
                  <a:pt x="129540" y="39369"/>
                </a:lnTo>
                <a:lnTo>
                  <a:pt x="143510" y="39369"/>
                </a:lnTo>
                <a:lnTo>
                  <a:pt x="152400" y="33019"/>
                </a:lnTo>
                <a:lnTo>
                  <a:pt x="152400" y="21589"/>
                </a:lnTo>
                <a:lnTo>
                  <a:pt x="150018" y="12322"/>
                </a:lnTo>
                <a:lnTo>
                  <a:pt x="145715" y="7619"/>
                </a:lnTo>
                <a:close/>
              </a:path>
            </a:pathLst>
          </a:custGeom>
          <a:solidFill>
            <a:srgbClr val="000000"/>
          </a:solidFill>
        </p:spPr>
        <p:txBody>
          <a:bodyPr wrap="square" lIns="0" tIns="0" rIns="0" bIns="0" rtlCol="0"/>
          <a:lstStyle/>
          <a:p>
            <a:endParaRPr sz="1632"/>
          </a:p>
        </p:txBody>
      </p:sp>
      <p:sp>
        <p:nvSpPr>
          <p:cNvPr id="19" name="object 19"/>
          <p:cNvSpPr/>
          <p:nvPr/>
        </p:nvSpPr>
        <p:spPr>
          <a:xfrm>
            <a:off x="3659903" y="5081818"/>
            <a:ext cx="65643" cy="275241"/>
          </a:xfrm>
          <a:custGeom>
            <a:avLst/>
            <a:gdLst/>
            <a:ahLst/>
            <a:cxnLst/>
            <a:rect l="l" t="t" r="r" b="b"/>
            <a:pathLst>
              <a:path w="72389" h="303529">
                <a:moveTo>
                  <a:pt x="72389" y="0"/>
                </a:moveTo>
                <a:lnTo>
                  <a:pt x="68579" y="0"/>
                </a:lnTo>
                <a:lnTo>
                  <a:pt x="61711" y="3809"/>
                </a:lnTo>
                <a:lnTo>
                  <a:pt x="33754" y="33754"/>
                </a:lnTo>
                <a:lnTo>
                  <a:pt x="9644" y="84514"/>
                </a:lnTo>
                <a:lnTo>
                  <a:pt x="833" y="131306"/>
                </a:lnTo>
                <a:lnTo>
                  <a:pt x="0" y="151129"/>
                </a:lnTo>
                <a:lnTo>
                  <a:pt x="853" y="171906"/>
                </a:lnTo>
                <a:lnTo>
                  <a:pt x="10179" y="220602"/>
                </a:lnTo>
                <a:lnTo>
                  <a:pt x="35361" y="271383"/>
                </a:lnTo>
                <a:lnTo>
                  <a:pt x="62110" y="299958"/>
                </a:lnTo>
                <a:lnTo>
                  <a:pt x="68579" y="303529"/>
                </a:lnTo>
                <a:lnTo>
                  <a:pt x="69850" y="303529"/>
                </a:lnTo>
                <a:lnTo>
                  <a:pt x="72389" y="302259"/>
                </a:lnTo>
                <a:lnTo>
                  <a:pt x="72389" y="299719"/>
                </a:lnTo>
                <a:lnTo>
                  <a:pt x="66039" y="294639"/>
                </a:lnTo>
                <a:lnTo>
                  <a:pt x="42425" y="262751"/>
                </a:lnTo>
                <a:lnTo>
                  <a:pt x="27622" y="226218"/>
                </a:lnTo>
                <a:lnTo>
                  <a:pt x="19962" y="188019"/>
                </a:lnTo>
                <a:lnTo>
                  <a:pt x="17779" y="151129"/>
                </a:lnTo>
                <a:lnTo>
                  <a:pt x="20161" y="112295"/>
                </a:lnTo>
                <a:lnTo>
                  <a:pt x="28257" y="74771"/>
                </a:lnTo>
                <a:lnTo>
                  <a:pt x="43497" y="39866"/>
                </a:lnTo>
                <a:lnTo>
                  <a:pt x="67310" y="8889"/>
                </a:lnTo>
                <a:lnTo>
                  <a:pt x="72389" y="3809"/>
                </a:lnTo>
                <a:lnTo>
                  <a:pt x="72389" y="0"/>
                </a:lnTo>
                <a:close/>
              </a:path>
            </a:pathLst>
          </a:custGeom>
          <a:solidFill>
            <a:srgbClr val="000000"/>
          </a:solidFill>
        </p:spPr>
        <p:txBody>
          <a:bodyPr wrap="square" lIns="0" tIns="0" rIns="0" bIns="0" rtlCol="0"/>
          <a:lstStyle/>
          <a:p>
            <a:endParaRPr sz="1632"/>
          </a:p>
        </p:txBody>
      </p:sp>
      <p:sp>
        <p:nvSpPr>
          <p:cNvPr id="20" name="object 20"/>
          <p:cNvSpPr/>
          <p:nvPr/>
        </p:nvSpPr>
        <p:spPr>
          <a:xfrm>
            <a:off x="3771612" y="5351878"/>
            <a:ext cx="39156" cy="0"/>
          </a:xfrm>
          <a:custGeom>
            <a:avLst/>
            <a:gdLst/>
            <a:ahLst/>
            <a:cxnLst/>
            <a:rect l="l" t="t" r="r" b="b"/>
            <a:pathLst>
              <a:path w="43179">
                <a:moveTo>
                  <a:pt x="0" y="0"/>
                </a:moveTo>
                <a:lnTo>
                  <a:pt x="43179" y="0"/>
                </a:lnTo>
              </a:path>
            </a:pathLst>
          </a:custGeom>
          <a:ln w="11430">
            <a:solidFill>
              <a:srgbClr val="000000"/>
            </a:solidFill>
          </a:ln>
        </p:spPr>
        <p:txBody>
          <a:bodyPr wrap="square" lIns="0" tIns="0" rIns="0" bIns="0" rtlCol="0"/>
          <a:lstStyle/>
          <a:p>
            <a:endParaRPr sz="1632"/>
          </a:p>
        </p:txBody>
      </p:sp>
      <p:sp>
        <p:nvSpPr>
          <p:cNvPr id="21" name="object 21"/>
          <p:cNvSpPr/>
          <p:nvPr/>
        </p:nvSpPr>
        <p:spPr>
          <a:xfrm>
            <a:off x="3777370" y="5092183"/>
            <a:ext cx="0" cy="254512"/>
          </a:xfrm>
          <a:custGeom>
            <a:avLst/>
            <a:gdLst/>
            <a:ahLst/>
            <a:cxnLst/>
            <a:rect l="l" t="t" r="r" b="b"/>
            <a:pathLst>
              <a:path h="280670">
                <a:moveTo>
                  <a:pt x="0" y="0"/>
                </a:moveTo>
                <a:lnTo>
                  <a:pt x="0" y="280669"/>
                </a:lnTo>
              </a:path>
            </a:pathLst>
          </a:custGeom>
          <a:ln w="12700">
            <a:solidFill>
              <a:srgbClr val="000000"/>
            </a:solidFill>
          </a:ln>
        </p:spPr>
        <p:txBody>
          <a:bodyPr wrap="square" lIns="0" tIns="0" rIns="0" bIns="0" rtlCol="0"/>
          <a:lstStyle/>
          <a:p>
            <a:endParaRPr sz="1632"/>
          </a:p>
        </p:txBody>
      </p:sp>
      <p:sp>
        <p:nvSpPr>
          <p:cNvPr id="22" name="object 22"/>
          <p:cNvSpPr/>
          <p:nvPr/>
        </p:nvSpPr>
        <p:spPr>
          <a:xfrm>
            <a:off x="3771612" y="5087001"/>
            <a:ext cx="39156" cy="0"/>
          </a:xfrm>
          <a:custGeom>
            <a:avLst/>
            <a:gdLst/>
            <a:ahLst/>
            <a:cxnLst/>
            <a:rect l="l" t="t" r="r" b="b"/>
            <a:pathLst>
              <a:path w="43179">
                <a:moveTo>
                  <a:pt x="0" y="0"/>
                </a:moveTo>
                <a:lnTo>
                  <a:pt x="43179" y="0"/>
                </a:lnTo>
              </a:path>
            </a:pathLst>
          </a:custGeom>
          <a:ln w="11430">
            <a:solidFill>
              <a:srgbClr val="000000"/>
            </a:solidFill>
          </a:ln>
        </p:spPr>
        <p:txBody>
          <a:bodyPr wrap="square" lIns="0" tIns="0" rIns="0" bIns="0" rtlCol="0"/>
          <a:lstStyle/>
          <a:p>
            <a:endParaRPr sz="1632"/>
          </a:p>
        </p:txBody>
      </p:sp>
      <p:sp>
        <p:nvSpPr>
          <p:cNvPr id="23" name="object 23"/>
          <p:cNvSpPr/>
          <p:nvPr/>
        </p:nvSpPr>
        <p:spPr>
          <a:xfrm>
            <a:off x="3823436" y="5165888"/>
            <a:ext cx="138196" cy="125528"/>
          </a:xfrm>
          <a:custGeom>
            <a:avLst/>
            <a:gdLst/>
            <a:ahLst/>
            <a:cxnLst/>
            <a:rect l="l" t="t" r="r" b="b"/>
            <a:pathLst>
              <a:path w="152400" h="138429">
                <a:moveTo>
                  <a:pt x="21589" y="100329"/>
                </a:moveTo>
                <a:lnTo>
                  <a:pt x="7620" y="100329"/>
                </a:lnTo>
                <a:lnTo>
                  <a:pt x="0" y="109219"/>
                </a:lnTo>
                <a:lnTo>
                  <a:pt x="0" y="118109"/>
                </a:lnTo>
                <a:lnTo>
                  <a:pt x="2599" y="127178"/>
                </a:lnTo>
                <a:lnTo>
                  <a:pt x="9366" y="133508"/>
                </a:lnTo>
                <a:lnTo>
                  <a:pt x="18752" y="137219"/>
                </a:lnTo>
                <a:lnTo>
                  <a:pt x="29210" y="138429"/>
                </a:lnTo>
                <a:lnTo>
                  <a:pt x="42564" y="135036"/>
                </a:lnTo>
                <a:lnTo>
                  <a:pt x="46344" y="132079"/>
                </a:lnTo>
                <a:lnTo>
                  <a:pt x="20320" y="132079"/>
                </a:lnTo>
                <a:lnTo>
                  <a:pt x="13970" y="128269"/>
                </a:lnTo>
                <a:lnTo>
                  <a:pt x="21589" y="125729"/>
                </a:lnTo>
                <a:lnTo>
                  <a:pt x="27939" y="120649"/>
                </a:lnTo>
                <a:lnTo>
                  <a:pt x="27939" y="102869"/>
                </a:lnTo>
                <a:lnTo>
                  <a:pt x="21589" y="100329"/>
                </a:lnTo>
                <a:close/>
              </a:path>
              <a:path w="152400" h="138429">
                <a:moveTo>
                  <a:pt x="77966" y="115569"/>
                </a:moveTo>
                <a:lnTo>
                  <a:pt x="60960" y="115569"/>
                </a:lnTo>
                <a:lnTo>
                  <a:pt x="65047" y="123428"/>
                </a:lnTo>
                <a:lnTo>
                  <a:pt x="71754" y="130809"/>
                </a:lnTo>
                <a:lnTo>
                  <a:pt x="81319" y="136286"/>
                </a:lnTo>
                <a:lnTo>
                  <a:pt x="93979" y="138429"/>
                </a:lnTo>
                <a:lnTo>
                  <a:pt x="114915" y="132159"/>
                </a:lnTo>
                <a:lnTo>
                  <a:pt x="93979" y="132079"/>
                </a:lnTo>
                <a:lnTo>
                  <a:pt x="86578" y="130333"/>
                </a:lnTo>
                <a:lnTo>
                  <a:pt x="81438" y="125729"/>
                </a:lnTo>
                <a:lnTo>
                  <a:pt x="78442" y="119221"/>
                </a:lnTo>
                <a:lnTo>
                  <a:pt x="77966" y="115569"/>
                </a:lnTo>
                <a:close/>
              </a:path>
              <a:path w="152400" h="138429">
                <a:moveTo>
                  <a:pt x="79259" y="7619"/>
                </a:moveTo>
                <a:lnTo>
                  <a:pt x="64770" y="7619"/>
                </a:lnTo>
                <a:lnTo>
                  <a:pt x="74929" y="8889"/>
                </a:lnTo>
                <a:lnTo>
                  <a:pt x="74852" y="27443"/>
                </a:lnTo>
                <a:lnTo>
                  <a:pt x="65821" y="72032"/>
                </a:lnTo>
                <a:lnTo>
                  <a:pt x="53677" y="113327"/>
                </a:lnTo>
                <a:lnTo>
                  <a:pt x="29210" y="132079"/>
                </a:lnTo>
                <a:lnTo>
                  <a:pt x="46344" y="132079"/>
                </a:lnTo>
                <a:lnTo>
                  <a:pt x="52228" y="127476"/>
                </a:lnTo>
                <a:lnTo>
                  <a:pt x="58320" y="119677"/>
                </a:lnTo>
                <a:lnTo>
                  <a:pt x="60960" y="115569"/>
                </a:lnTo>
                <a:lnTo>
                  <a:pt x="77966" y="115569"/>
                </a:lnTo>
                <a:lnTo>
                  <a:pt x="77473" y="111720"/>
                </a:lnTo>
                <a:lnTo>
                  <a:pt x="77906" y="106342"/>
                </a:lnTo>
                <a:lnTo>
                  <a:pt x="79057" y="100806"/>
                </a:lnTo>
                <a:lnTo>
                  <a:pt x="80684" y="94079"/>
                </a:lnTo>
                <a:lnTo>
                  <a:pt x="82550" y="85089"/>
                </a:lnTo>
                <a:lnTo>
                  <a:pt x="93979" y="43179"/>
                </a:lnTo>
                <a:lnTo>
                  <a:pt x="96043" y="33873"/>
                </a:lnTo>
                <a:lnTo>
                  <a:pt x="100104" y="24129"/>
                </a:lnTo>
                <a:lnTo>
                  <a:pt x="91439" y="24129"/>
                </a:lnTo>
                <a:lnTo>
                  <a:pt x="84316" y="11787"/>
                </a:lnTo>
                <a:lnTo>
                  <a:pt x="79259" y="7619"/>
                </a:lnTo>
                <a:close/>
              </a:path>
              <a:path w="152400" h="138429">
                <a:moveTo>
                  <a:pt x="142239" y="88899"/>
                </a:moveTo>
                <a:lnTo>
                  <a:pt x="137160" y="88899"/>
                </a:lnTo>
                <a:lnTo>
                  <a:pt x="134620" y="91439"/>
                </a:lnTo>
                <a:lnTo>
                  <a:pt x="125948" y="111720"/>
                </a:lnTo>
                <a:lnTo>
                  <a:pt x="114776" y="124142"/>
                </a:lnTo>
                <a:lnTo>
                  <a:pt x="103366" y="130373"/>
                </a:lnTo>
                <a:lnTo>
                  <a:pt x="93979" y="132079"/>
                </a:lnTo>
                <a:lnTo>
                  <a:pt x="114998" y="132079"/>
                </a:lnTo>
                <a:lnTo>
                  <a:pt x="130016" y="117792"/>
                </a:lnTo>
                <a:lnTo>
                  <a:pt x="139164" y="101996"/>
                </a:lnTo>
                <a:lnTo>
                  <a:pt x="142239" y="91439"/>
                </a:lnTo>
                <a:lnTo>
                  <a:pt x="142239" y="88899"/>
                </a:lnTo>
                <a:close/>
              </a:path>
              <a:path w="152400" h="138429">
                <a:moveTo>
                  <a:pt x="58420" y="0"/>
                </a:moveTo>
                <a:lnTo>
                  <a:pt x="37484" y="6270"/>
                </a:lnTo>
                <a:lnTo>
                  <a:pt x="22383" y="20637"/>
                </a:lnTo>
                <a:lnTo>
                  <a:pt x="13235" y="36433"/>
                </a:lnTo>
                <a:lnTo>
                  <a:pt x="10160" y="46989"/>
                </a:lnTo>
                <a:lnTo>
                  <a:pt x="10160" y="50799"/>
                </a:lnTo>
                <a:lnTo>
                  <a:pt x="15239" y="50799"/>
                </a:lnTo>
                <a:lnTo>
                  <a:pt x="16510" y="49529"/>
                </a:lnTo>
                <a:lnTo>
                  <a:pt x="17779" y="46989"/>
                </a:lnTo>
                <a:lnTo>
                  <a:pt x="26987" y="27443"/>
                </a:lnTo>
                <a:lnTo>
                  <a:pt x="38100" y="15398"/>
                </a:lnTo>
                <a:lnTo>
                  <a:pt x="49212" y="9306"/>
                </a:lnTo>
                <a:lnTo>
                  <a:pt x="58420" y="7619"/>
                </a:lnTo>
                <a:lnTo>
                  <a:pt x="79259" y="7619"/>
                </a:lnTo>
                <a:lnTo>
                  <a:pt x="75406" y="4444"/>
                </a:lnTo>
                <a:lnTo>
                  <a:pt x="66258" y="912"/>
                </a:lnTo>
                <a:lnTo>
                  <a:pt x="58420" y="0"/>
                </a:lnTo>
                <a:close/>
              </a:path>
              <a:path w="152400" h="138429">
                <a:moveTo>
                  <a:pt x="145808" y="7619"/>
                </a:moveTo>
                <a:lnTo>
                  <a:pt x="132079" y="7619"/>
                </a:lnTo>
                <a:lnTo>
                  <a:pt x="138429" y="10159"/>
                </a:lnTo>
                <a:lnTo>
                  <a:pt x="130810" y="12699"/>
                </a:lnTo>
                <a:lnTo>
                  <a:pt x="123189" y="20319"/>
                </a:lnTo>
                <a:lnTo>
                  <a:pt x="123189" y="31749"/>
                </a:lnTo>
                <a:lnTo>
                  <a:pt x="127000" y="38099"/>
                </a:lnTo>
                <a:lnTo>
                  <a:pt x="142239" y="38099"/>
                </a:lnTo>
                <a:lnTo>
                  <a:pt x="152400" y="31749"/>
                </a:lnTo>
                <a:lnTo>
                  <a:pt x="152400" y="20319"/>
                </a:lnTo>
                <a:lnTo>
                  <a:pt x="149443" y="10715"/>
                </a:lnTo>
                <a:lnTo>
                  <a:pt x="145808" y="7619"/>
                </a:lnTo>
                <a:close/>
              </a:path>
              <a:path w="152400" h="138429">
                <a:moveTo>
                  <a:pt x="123189" y="0"/>
                </a:moveTo>
                <a:lnTo>
                  <a:pt x="111799" y="2698"/>
                </a:lnTo>
                <a:lnTo>
                  <a:pt x="102552" y="9207"/>
                </a:lnTo>
                <a:lnTo>
                  <a:pt x="95686" y="17144"/>
                </a:lnTo>
                <a:lnTo>
                  <a:pt x="91439" y="24129"/>
                </a:lnTo>
                <a:lnTo>
                  <a:pt x="100104" y="24129"/>
                </a:lnTo>
                <a:lnTo>
                  <a:pt x="100964" y="22066"/>
                </a:lnTo>
                <a:lnTo>
                  <a:pt x="109696" y="11926"/>
                </a:lnTo>
                <a:lnTo>
                  <a:pt x="123189" y="7619"/>
                </a:lnTo>
                <a:lnTo>
                  <a:pt x="145808" y="7619"/>
                </a:lnTo>
                <a:lnTo>
                  <a:pt x="142081" y="4444"/>
                </a:lnTo>
                <a:lnTo>
                  <a:pt x="132576" y="1031"/>
                </a:lnTo>
                <a:lnTo>
                  <a:pt x="123189" y="0"/>
                </a:lnTo>
                <a:close/>
              </a:path>
            </a:pathLst>
          </a:custGeom>
          <a:solidFill>
            <a:srgbClr val="000000"/>
          </a:solidFill>
        </p:spPr>
        <p:txBody>
          <a:bodyPr wrap="square" lIns="0" tIns="0" rIns="0" bIns="0" rtlCol="0"/>
          <a:lstStyle/>
          <a:p>
            <a:endParaRPr sz="1632"/>
          </a:p>
        </p:txBody>
      </p:sp>
      <p:sp>
        <p:nvSpPr>
          <p:cNvPr id="24" name="object 24"/>
          <p:cNvSpPr/>
          <p:nvPr/>
        </p:nvSpPr>
        <p:spPr>
          <a:xfrm>
            <a:off x="3977754" y="5351878"/>
            <a:ext cx="39156" cy="0"/>
          </a:xfrm>
          <a:custGeom>
            <a:avLst/>
            <a:gdLst/>
            <a:ahLst/>
            <a:cxnLst/>
            <a:rect l="l" t="t" r="r" b="b"/>
            <a:pathLst>
              <a:path w="43179">
                <a:moveTo>
                  <a:pt x="0" y="0"/>
                </a:moveTo>
                <a:lnTo>
                  <a:pt x="43180" y="0"/>
                </a:lnTo>
              </a:path>
            </a:pathLst>
          </a:custGeom>
          <a:ln w="11430">
            <a:solidFill>
              <a:srgbClr val="000000"/>
            </a:solidFill>
          </a:ln>
        </p:spPr>
        <p:txBody>
          <a:bodyPr wrap="square" lIns="0" tIns="0" rIns="0" bIns="0" rtlCol="0"/>
          <a:lstStyle/>
          <a:p>
            <a:endParaRPr sz="1632"/>
          </a:p>
        </p:txBody>
      </p:sp>
      <p:sp>
        <p:nvSpPr>
          <p:cNvPr id="25" name="object 25"/>
          <p:cNvSpPr/>
          <p:nvPr/>
        </p:nvSpPr>
        <p:spPr>
          <a:xfrm>
            <a:off x="4011152" y="5092183"/>
            <a:ext cx="0" cy="254512"/>
          </a:xfrm>
          <a:custGeom>
            <a:avLst/>
            <a:gdLst/>
            <a:ahLst/>
            <a:cxnLst/>
            <a:rect l="l" t="t" r="r" b="b"/>
            <a:pathLst>
              <a:path h="280670">
                <a:moveTo>
                  <a:pt x="0" y="0"/>
                </a:moveTo>
                <a:lnTo>
                  <a:pt x="0" y="280669"/>
                </a:lnTo>
              </a:path>
            </a:pathLst>
          </a:custGeom>
          <a:ln w="12700">
            <a:solidFill>
              <a:srgbClr val="000000"/>
            </a:solidFill>
          </a:ln>
        </p:spPr>
        <p:txBody>
          <a:bodyPr wrap="square" lIns="0" tIns="0" rIns="0" bIns="0" rtlCol="0"/>
          <a:lstStyle/>
          <a:p>
            <a:endParaRPr sz="1632"/>
          </a:p>
        </p:txBody>
      </p:sp>
      <p:sp>
        <p:nvSpPr>
          <p:cNvPr id="26" name="object 26"/>
          <p:cNvSpPr/>
          <p:nvPr/>
        </p:nvSpPr>
        <p:spPr>
          <a:xfrm>
            <a:off x="3977754" y="5087001"/>
            <a:ext cx="39156" cy="0"/>
          </a:xfrm>
          <a:custGeom>
            <a:avLst/>
            <a:gdLst/>
            <a:ahLst/>
            <a:cxnLst/>
            <a:rect l="l" t="t" r="r" b="b"/>
            <a:pathLst>
              <a:path w="43179">
                <a:moveTo>
                  <a:pt x="0" y="0"/>
                </a:moveTo>
                <a:lnTo>
                  <a:pt x="43180" y="0"/>
                </a:lnTo>
              </a:path>
            </a:pathLst>
          </a:custGeom>
          <a:ln w="11430">
            <a:solidFill>
              <a:srgbClr val="000000"/>
            </a:solidFill>
          </a:ln>
        </p:spPr>
        <p:txBody>
          <a:bodyPr wrap="square" lIns="0" tIns="0" rIns="0" bIns="0" rtlCol="0"/>
          <a:lstStyle/>
          <a:p>
            <a:endParaRPr sz="1632"/>
          </a:p>
        </p:txBody>
      </p:sp>
      <p:sp>
        <p:nvSpPr>
          <p:cNvPr id="27" name="object 27"/>
          <p:cNvSpPr/>
          <p:nvPr/>
        </p:nvSpPr>
        <p:spPr>
          <a:xfrm>
            <a:off x="4056066" y="5209649"/>
            <a:ext cx="66795" cy="122074"/>
          </a:xfrm>
          <a:custGeom>
            <a:avLst/>
            <a:gdLst/>
            <a:ahLst/>
            <a:cxnLst/>
            <a:rect l="l" t="t" r="r" b="b"/>
            <a:pathLst>
              <a:path w="73660" h="134620">
                <a:moveTo>
                  <a:pt x="44450" y="48260"/>
                </a:moveTo>
                <a:lnTo>
                  <a:pt x="26670" y="48260"/>
                </a:lnTo>
                <a:lnTo>
                  <a:pt x="13970" y="99060"/>
                </a:lnTo>
                <a:lnTo>
                  <a:pt x="13970" y="105410"/>
                </a:lnTo>
                <a:lnTo>
                  <a:pt x="11430" y="111760"/>
                </a:lnTo>
                <a:lnTo>
                  <a:pt x="11430" y="115570"/>
                </a:lnTo>
                <a:lnTo>
                  <a:pt x="13215" y="123368"/>
                </a:lnTo>
                <a:lnTo>
                  <a:pt x="18097" y="129381"/>
                </a:lnTo>
                <a:lnTo>
                  <a:pt x="25360" y="133250"/>
                </a:lnTo>
                <a:lnTo>
                  <a:pt x="34289" y="134620"/>
                </a:lnTo>
                <a:lnTo>
                  <a:pt x="50422" y="130016"/>
                </a:lnTo>
                <a:lnTo>
                  <a:pt x="50975" y="129540"/>
                </a:lnTo>
                <a:lnTo>
                  <a:pt x="30480" y="129540"/>
                </a:lnTo>
                <a:lnTo>
                  <a:pt x="26670" y="127000"/>
                </a:lnTo>
                <a:lnTo>
                  <a:pt x="26670" y="116840"/>
                </a:lnTo>
                <a:lnTo>
                  <a:pt x="27939" y="111760"/>
                </a:lnTo>
                <a:lnTo>
                  <a:pt x="29210" y="110490"/>
                </a:lnTo>
                <a:lnTo>
                  <a:pt x="44450" y="48260"/>
                </a:lnTo>
                <a:close/>
              </a:path>
              <a:path w="73660" h="134620">
                <a:moveTo>
                  <a:pt x="72389" y="99060"/>
                </a:moveTo>
                <a:lnTo>
                  <a:pt x="66039" y="99060"/>
                </a:lnTo>
                <a:lnTo>
                  <a:pt x="64770" y="100330"/>
                </a:lnTo>
                <a:lnTo>
                  <a:pt x="63500" y="104140"/>
                </a:lnTo>
                <a:lnTo>
                  <a:pt x="58062" y="113466"/>
                </a:lnTo>
                <a:lnTo>
                  <a:pt x="51434" y="121602"/>
                </a:lnTo>
                <a:lnTo>
                  <a:pt x="43854" y="127357"/>
                </a:lnTo>
                <a:lnTo>
                  <a:pt x="35560" y="129540"/>
                </a:lnTo>
                <a:lnTo>
                  <a:pt x="50975" y="129540"/>
                </a:lnTo>
                <a:lnTo>
                  <a:pt x="62388" y="119697"/>
                </a:lnTo>
                <a:lnTo>
                  <a:pt x="69830" y="108902"/>
                </a:lnTo>
                <a:lnTo>
                  <a:pt x="72389" y="102870"/>
                </a:lnTo>
                <a:lnTo>
                  <a:pt x="72389" y="99060"/>
                </a:lnTo>
                <a:close/>
              </a:path>
              <a:path w="73660" h="134620">
                <a:moveTo>
                  <a:pt x="73660" y="40640"/>
                </a:moveTo>
                <a:lnTo>
                  <a:pt x="0" y="40640"/>
                </a:lnTo>
                <a:lnTo>
                  <a:pt x="0" y="48260"/>
                </a:lnTo>
                <a:lnTo>
                  <a:pt x="73660" y="48260"/>
                </a:lnTo>
                <a:lnTo>
                  <a:pt x="73660" y="40640"/>
                </a:lnTo>
                <a:close/>
              </a:path>
              <a:path w="73660" h="134620">
                <a:moveTo>
                  <a:pt x="52070" y="0"/>
                </a:moveTo>
                <a:lnTo>
                  <a:pt x="41910" y="0"/>
                </a:lnTo>
                <a:lnTo>
                  <a:pt x="39370" y="2540"/>
                </a:lnTo>
                <a:lnTo>
                  <a:pt x="38100" y="8890"/>
                </a:lnTo>
                <a:lnTo>
                  <a:pt x="36889" y="10814"/>
                </a:lnTo>
                <a:lnTo>
                  <a:pt x="36036" y="12858"/>
                </a:lnTo>
                <a:lnTo>
                  <a:pt x="33992" y="20855"/>
                </a:lnTo>
                <a:lnTo>
                  <a:pt x="29210" y="40640"/>
                </a:lnTo>
                <a:lnTo>
                  <a:pt x="45720" y="40640"/>
                </a:lnTo>
                <a:lnTo>
                  <a:pt x="54610" y="8890"/>
                </a:lnTo>
                <a:lnTo>
                  <a:pt x="54610" y="2540"/>
                </a:lnTo>
                <a:lnTo>
                  <a:pt x="52070" y="0"/>
                </a:lnTo>
                <a:close/>
              </a:path>
            </a:pathLst>
          </a:custGeom>
          <a:solidFill>
            <a:srgbClr val="000000"/>
          </a:solidFill>
        </p:spPr>
        <p:txBody>
          <a:bodyPr wrap="square" lIns="0" tIns="0" rIns="0" bIns="0" rtlCol="0"/>
          <a:lstStyle/>
          <a:p>
            <a:endParaRPr sz="1632"/>
          </a:p>
        </p:txBody>
      </p:sp>
      <p:sp>
        <p:nvSpPr>
          <p:cNvPr id="28" name="object 28"/>
          <p:cNvSpPr/>
          <p:nvPr/>
        </p:nvSpPr>
        <p:spPr>
          <a:xfrm>
            <a:off x="4168927" y="5258019"/>
            <a:ext cx="33397" cy="82918"/>
          </a:xfrm>
          <a:custGeom>
            <a:avLst/>
            <a:gdLst/>
            <a:ahLst/>
            <a:cxnLst/>
            <a:rect l="l" t="t" r="r" b="b"/>
            <a:pathLst>
              <a:path w="36829" h="91439">
                <a:moveTo>
                  <a:pt x="36316" y="27939"/>
                </a:moveTo>
                <a:lnTo>
                  <a:pt x="30479" y="27939"/>
                </a:lnTo>
                <a:lnTo>
                  <a:pt x="30479" y="33019"/>
                </a:lnTo>
                <a:lnTo>
                  <a:pt x="28535" y="49172"/>
                </a:lnTo>
                <a:lnTo>
                  <a:pt x="23495" y="63182"/>
                </a:lnTo>
                <a:lnTo>
                  <a:pt x="16549" y="74810"/>
                </a:lnTo>
                <a:lnTo>
                  <a:pt x="8889" y="83819"/>
                </a:lnTo>
                <a:lnTo>
                  <a:pt x="5079" y="86359"/>
                </a:lnTo>
                <a:lnTo>
                  <a:pt x="5079" y="91439"/>
                </a:lnTo>
                <a:lnTo>
                  <a:pt x="8889" y="91439"/>
                </a:lnTo>
                <a:lnTo>
                  <a:pt x="14327" y="87312"/>
                </a:lnTo>
                <a:lnTo>
                  <a:pt x="23812" y="75564"/>
                </a:lnTo>
                <a:lnTo>
                  <a:pt x="32821" y="57149"/>
                </a:lnTo>
                <a:lnTo>
                  <a:pt x="36829" y="33019"/>
                </a:lnTo>
                <a:lnTo>
                  <a:pt x="36316" y="27939"/>
                </a:lnTo>
                <a:close/>
              </a:path>
              <a:path w="36829" h="91439">
                <a:moveTo>
                  <a:pt x="16510" y="0"/>
                </a:moveTo>
                <a:lnTo>
                  <a:pt x="6350" y="0"/>
                </a:lnTo>
                <a:lnTo>
                  <a:pt x="0" y="8889"/>
                </a:lnTo>
                <a:lnTo>
                  <a:pt x="0" y="24129"/>
                </a:lnTo>
                <a:lnTo>
                  <a:pt x="6350" y="33019"/>
                </a:lnTo>
                <a:lnTo>
                  <a:pt x="20320" y="33019"/>
                </a:lnTo>
                <a:lnTo>
                  <a:pt x="24129" y="31749"/>
                </a:lnTo>
                <a:lnTo>
                  <a:pt x="27939" y="29209"/>
                </a:lnTo>
                <a:lnTo>
                  <a:pt x="29210" y="27939"/>
                </a:lnTo>
                <a:lnTo>
                  <a:pt x="36316" y="27939"/>
                </a:lnTo>
                <a:lnTo>
                  <a:pt x="35440" y="19288"/>
                </a:lnTo>
                <a:lnTo>
                  <a:pt x="31432" y="8889"/>
                </a:lnTo>
                <a:lnTo>
                  <a:pt x="25042" y="2301"/>
                </a:lnTo>
                <a:lnTo>
                  <a:pt x="16510" y="0"/>
                </a:lnTo>
                <a:close/>
              </a:path>
            </a:pathLst>
          </a:custGeom>
          <a:solidFill>
            <a:srgbClr val="000000"/>
          </a:solidFill>
        </p:spPr>
        <p:txBody>
          <a:bodyPr wrap="square" lIns="0" tIns="0" rIns="0" bIns="0" rtlCol="0"/>
          <a:lstStyle/>
          <a:p>
            <a:endParaRPr sz="1632"/>
          </a:p>
        </p:txBody>
      </p:sp>
      <p:sp>
        <p:nvSpPr>
          <p:cNvPr id="29" name="object 29"/>
          <p:cNvSpPr/>
          <p:nvPr/>
        </p:nvSpPr>
        <p:spPr>
          <a:xfrm>
            <a:off x="4273726" y="5116367"/>
            <a:ext cx="85221" cy="176201"/>
          </a:xfrm>
          <a:custGeom>
            <a:avLst/>
            <a:gdLst/>
            <a:ahLst/>
            <a:cxnLst/>
            <a:rect l="l" t="t" r="r" b="b"/>
            <a:pathLst>
              <a:path w="93979" h="194310">
                <a:moveTo>
                  <a:pt x="55879" y="68579"/>
                </a:moveTo>
                <a:lnTo>
                  <a:pt x="35559" y="68579"/>
                </a:lnTo>
                <a:lnTo>
                  <a:pt x="22681" y="119379"/>
                </a:lnTo>
                <a:lnTo>
                  <a:pt x="15398" y="147319"/>
                </a:lnTo>
                <a:lnTo>
                  <a:pt x="12164" y="160019"/>
                </a:lnTo>
                <a:lnTo>
                  <a:pt x="11429" y="165100"/>
                </a:lnTo>
                <a:lnTo>
                  <a:pt x="13672" y="176629"/>
                </a:lnTo>
                <a:lnTo>
                  <a:pt x="19843" y="185896"/>
                </a:lnTo>
                <a:lnTo>
                  <a:pt x="29110" y="192067"/>
                </a:lnTo>
                <a:lnTo>
                  <a:pt x="40639" y="194309"/>
                </a:lnTo>
                <a:lnTo>
                  <a:pt x="61039" y="187146"/>
                </a:lnTo>
                <a:lnTo>
                  <a:pt x="61475" y="186689"/>
                </a:lnTo>
                <a:lnTo>
                  <a:pt x="34289" y="186689"/>
                </a:lnTo>
                <a:lnTo>
                  <a:pt x="31750" y="184150"/>
                </a:lnTo>
                <a:lnTo>
                  <a:pt x="31750" y="163829"/>
                </a:lnTo>
                <a:lnTo>
                  <a:pt x="33019" y="158750"/>
                </a:lnTo>
                <a:lnTo>
                  <a:pt x="55879" y="68579"/>
                </a:lnTo>
                <a:close/>
              </a:path>
              <a:path w="93979" h="194310">
                <a:moveTo>
                  <a:pt x="88900" y="143509"/>
                </a:moveTo>
                <a:lnTo>
                  <a:pt x="82550" y="143509"/>
                </a:lnTo>
                <a:lnTo>
                  <a:pt x="81279" y="144779"/>
                </a:lnTo>
                <a:lnTo>
                  <a:pt x="81279" y="148589"/>
                </a:lnTo>
                <a:lnTo>
                  <a:pt x="70643" y="167937"/>
                </a:lnTo>
                <a:lnTo>
                  <a:pt x="60007" y="179546"/>
                </a:lnTo>
                <a:lnTo>
                  <a:pt x="49847" y="185201"/>
                </a:lnTo>
                <a:lnTo>
                  <a:pt x="40639" y="186689"/>
                </a:lnTo>
                <a:lnTo>
                  <a:pt x="61475" y="186689"/>
                </a:lnTo>
                <a:lnTo>
                  <a:pt x="76200" y="171291"/>
                </a:lnTo>
                <a:lnTo>
                  <a:pt x="85645" y="155197"/>
                </a:lnTo>
                <a:lnTo>
                  <a:pt x="88900" y="147319"/>
                </a:lnTo>
                <a:lnTo>
                  <a:pt x="88900" y="143509"/>
                </a:lnTo>
                <a:close/>
              </a:path>
              <a:path w="93979" h="194310">
                <a:moveTo>
                  <a:pt x="93979" y="59689"/>
                </a:moveTo>
                <a:lnTo>
                  <a:pt x="0" y="59689"/>
                </a:lnTo>
                <a:lnTo>
                  <a:pt x="0" y="68579"/>
                </a:lnTo>
                <a:lnTo>
                  <a:pt x="93979" y="68579"/>
                </a:lnTo>
                <a:lnTo>
                  <a:pt x="93979" y="59689"/>
                </a:lnTo>
                <a:close/>
              </a:path>
              <a:path w="93979" h="194310">
                <a:moveTo>
                  <a:pt x="67309" y="0"/>
                </a:moveTo>
                <a:lnTo>
                  <a:pt x="52069" y="0"/>
                </a:lnTo>
                <a:lnTo>
                  <a:pt x="49529" y="11429"/>
                </a:lnTo>
                <a:lnTo>
                  <a:pt x="38100" y="59689"/>
                </a:lnTo>
                <a:lnTo>
                  <a:pt x="58419" y="59689"/>
                </a:lnTo>
                <a:lnTo>
                  <a:pt x="65226" y="33714"/>
                </a:lnTo>
                <a:lnTo>
                  <a:pt x="69056" y="18573"/>
                </a:lnTo>
                <a:lnTo>
                  <a:pt x="70742" y="11291"/>
                </a:lnTo>
                <a:lnTo>
                  <a:pt x="71119" y="8889"/>
                </a:lnTo>
                <a:lnTo>
                  <a:pt x="71119" y="3809"/>
                </a:lnTo>
                <a:lnTo>
                  <a:pt x="67309" y="0"/>
                </a:lnTo>
                <a:close/>
              </a:path>
            </a:pathLst>
          </a:custGeom>
          <a:solidFill>
            <a:srgbClr val="000000"/>
          </a:solidFill>
        </p:spPr>
        <p:txBody>
          <a:bodyPr wrap="square" lIns="0" tIns="0" rIns="0" bIns="0" rtlCol="0"/>
          <a:lstStyle/>
          <a:p>
            <a:endParaRPr sz="1632"/>
          </a:p>
        </p:txBody>
      </p:sp>
      <p:sp>
        <p:nvSpPr>
          <p:cNvPr id="30" name="object 30"/>
          <p:cNvSpPr/>
          <p:nvPr/>
        </p:nvSpPr>
        <p:spPr>
          <a:xfrm>
            <a:off x="4383131" y="5081818"/>
            <a:ext cx="64492" cy="275241"/>
          </a:xfrm>
          <a:custGeom>
            <a:avLst/>
            <a:gdLst/>
            <a:ahLst/>
            <a:cxnLst/>
            <a:rect l="l" t="t" r="r" b="b"/>
            <a:pathLst>
              <a:path w="71120" h="303529">
                <a:moveTo>
                  <a:pt x="2539" y="0"/>
                </a:moveTo>
                <a:lnTo>
                  <a:pt x="0" y="0"/>
                </a:lnTo>
                <a:lnTo>
                  <a:pt x="0" y="3809"/>
                </a:lnTo>
                <a:lnTo>
                  <a:pt x="5079" y="10159"/>
                </a:lnTo>
                <a:lnTo>
                  <a:pt x="25479" y="36294"/>
                </a:lnTo>
                <a:lnTo>
                  <a:pt x="40639" y="68738"/>
                </a:lnTo>
                <a:lnTo>
                  <a:pt x="50085" y="107136"/>
                </a:lnTo>
                <a:lnTo>
                  <a:pt x="53339" y="151129"/>
                </a:lnTo>
                <a:lnTo>
                  <a:pt x="50958" y="190896"/>
                </a:lnTo>
                <a:lnTo>
                  <a:pt x="42862" y="229234"/>
                </a:lnTo>
                <a:lnTo>
                  <a:pt x="27622" y="264715"/>
                </a:lnTo>
                <a:lnTo>
                  <a:pt x="3809" y="295909"/>
                </a:lnTo>
                <a:lnTo>
                  <a:pt x="0" y="299719"/>
                </a:lnTo>
                <a:lnTo>
                  <a:pt x="0" y="303529"/>
                </a:lnTo>
                <a:lnTo>
                  <a:pt x="2539" y="303529"/>
                </a:lnTo>
                <a:lnTo>
                  <a:pt x="8695" y="299719"/>
                </a:lnTo>
                <a:lnTo>
                  <a:pt x="36115" y="270311"/>
                </a:lnTo>
                <a:lnTo>
                  <a:pt x="60940" y="219709"/>
                </a:lnTo>
                <a:lnTo>
                  <a:pt x="70266" y="172243"/>
                </a:lnTo>
                <a:lnTo>
                  <a:pt x="71119" y="151129"/>
                </a:lnTo>
                <a:lnTo>
                  <a:pt x="70266" y="131603"/>
                </a:lnTo>
                <a:lnTo>
                  <a:pt x="60940" y="82549"/>
                </a:lnTo>
                <a:lnTo>
                  <a:pt x="35579" y="31611"/>
                </a:lnTo>
                <a:lnTo>
                  <a:pt x="8473" y="3552"/>
                </a:lnTo>
                <a:lnTo>
                  <a:pt x="2539" y="0"/>
                </a:lnTo>
                <a:close/>
              </a:path>
            </a:pathLst>
          </a:custGeom>
          <a:solidFill>
            <a:srgbClr val="000000"/>
          </a:solidFill>
        </p:spPr>
        <p:txBody>
          <a:bodyPr wrap="square" lIns="0" tIns="0" rIns="0" bIns="0" rtlCol="0"/>
          <a:lstStyle/>
          <a:p>
            <a:endParaRPr sz="1632"/>
          </a:p>
        </p:txBody>
      </p:sp>
      <p:sp>
        <p:nvSpPr>
          <p:cNvPr id="31" name="object 31"/>
          <p:cNvSpPr/>
          <p:nvPr/>
        </p:nvSpPr>
        <p:spPr>
          <a:xfrm>
            <a:off x="1024957" y="5430765"/>
            <a:ext cx="198082" cy="187717"/>
          </a:xfrm>
          <a:custGeom>
            <a:avLst/>
            <a:gdLst/>
            <a:ahLst/>
            <a:cxnLst/>
            <a:rect l="l" t="t" r="r" b="b"/>
            <a:pathLst>
              <a:path w="218440" h="207010">
                <a:moveTo>
                  <a:pt x="96519" y="198119"/>
                </a:moveTo>
                <a:lnTo>
                  <a:pt x="0" y="198119"/>
                </a:lnTo>
                <a:lnTo>
                  <a:pt x="0" y="207009"/>
                </a:lnTo>
                <a:lnTo>
                  <a:pt x="96519" y="207009"/>
                </a:lnTo>
                <a:lnTo>
                  <a:pt x="96519" y="198119"/>
                </a:lnTo>
                <a:close/>
              </a:path>
              <a:path w="218440" h="207010">
                <a:moveTo>
                  <a:pt x="105409" y="8889"/>
                </a:moveTo>
                <a:lnTo>
                  <a:pt x="77469" y="8889"/>
                </a:lnTo>
                <a:lnTo>
                  <a:pt x="77469" y="22859"/>
                </a:lnTo>
                <a:lnTo>
                  <a:pt x="36830" y="182879"/>
                </a:lnTo>
                <a:lnTo>
                  <a:pt x="34250" y="190619"/>
                </a:lnTo>
                <a:lnTo>
                  <a:pt x="30480" y="195262"/>
                </a:lnTo>
                <a:lnTo>
                  <a:pt x="22899" y="197524"/>
                </a:lnTo>
                <a:lnTo>
                  <a:pt x="8890" y="198119"/>
                </a:lnTo>
                <a:lnTo>
                  <a:pt x="77469" y="198119"/>
                </a:lnTo>
                <a:lnTo>
                  <a:pt x="71119" y="196849"/>
                </a:lnTo>
                <a:lnTo>
                  <a:pt x="60959" y="196849"/>
                </a:lnTo>
                <a:lnTo>
                  <a:pt x="60959" y="187959"/>
                </a:lnTo>
                <a:lnTo>
                  <a:pt x="62230" y="184149"/>
                </a:lnTo>
                <a:lnTo>
                  <a:pt x="81280" y="107949"/>
                </a:lnTo>
                <a:lnTo>
                  <a:pt x="148272" y="107949"/>
                </a:lnTo>
                <a:lnTo>
                  <a:pt x="150494" y="99059"/>
                </a:lnTo>
                <a:lnTo>
                  <a:pt x="82550" y="99059"/>
                </a:lnTo>
                <a:lnTo>
                  <a:pt x="102869" y="21589"/>
                </a:lnTo>
                <a:lnTo>
                  <a:pt x="105409" y="10159"/>
                </a:lnTo>
                <a:lnTo>
                  <a:pt x="105409" y="8889"/>
                </a:lnTo>
                <a:close/>
              </a:path>
              <a:path w="218440" h="207010">
                <a:moveTo>
                  <a:pt x="148272" y="107949"/>
                </a:moveTo>
                <a:lnTo>
                  <a:pt x="110490" y="107949"/>
                </a:lnTo>
                <a:lnTo>
                  <a:pt x="124102" y="108882"/>
                </a:lnTo>
                <a:lnTo>
                  <a:pt x="131762" y="111601"/>
                </a:lnTo>
                <a:lnTo>
                  <a:pt x="135135" y="115986"/>
                </a:lnTo>
                <a:lnTo>
                  <a:pt x="135890" y="121919"/>
                </a:lnTo>
                <a:lnTo>
                  <a:pt x="135890" y="128269"/>
                </a:lnTo>
                <a:lnTo>
                  <a:pt x="134619" y="135889"/>
                </a:lnTo>
                <a:lnTo>
                  <a:pt x="133350" y="138429"/>
                </a:lnTo>
                <a:lnTo>
                  <a:pt x="132080" y="139699"/>
                </a:lnTo>
                <a:lnTo>
                  <a:pt x="132080" y="142239"/>
                </a:lnTo>
                <a:lnTo>
                  <a:pt x="134619" y="144779"/>
                </a:lnTo>
                <a:lnTo>
                  <a:pt x="138430" y="144779"/>
                </a:lnTo>
                <a:lnTo>
                  <a:pt x="138430" y="143509"/>
                </a:lnTo>
                <a:lnTo>
                  <a:pt x="140969" y="137159"/>
                </a:lnTo>
                <a:lnTo>
                  <a:pt x="148272" y="107949"/>
                </a:lnTo>
                <a:close/>
              </a:path>
              <a:path w="218440" h="207010">
                <a:moveTo>
                  <a:pt x="158750" y="63499"/>
                </a:moveTo>
                <a:lnTo>
                  <a:pt x="152400" y="63499"/>
                </a:lnTo>
                <a:lnTo>
                  <a:pt x="151130" y="64769"/>
                </a:lnTo>
                <a:lnTo>
                  <a:pt x="151130" y="68579"/>
                </a:lnTo>
                <a:lnTo>
                  <a:pt x="145851" y="83522"/>
                </a:lnTo>
                <a:lnTo>
                  <a:pt x="138429" y="92868"/>
                </a:lnTo>
                <a:lnTo>
                  <a:pt x="127198" y="97690"/>
                </a:lnTo>
                <a:lnTo>
                  <a:pt x="110490" y="99059"/>
                </a:lnTo>
                <a:lnTo>
                  <a:pt x="150494" y="99059"/>
                </a:lnTo>
                <a:lnTo>
                  <a:pt x="157480" y="71119"/>
                </a:lnTo>
                <a:lnTo>
                  <a:pt x="158750" y="68579"/>
                </a:lnTo>
                <a:lnTo>
                  <a:pt x="158750" y="63499"/>
                </a:lnTo>
                <a:close/>
              </a:path>
              <a:path w="218440" h="207010">
                <a:moveTo>
                  <a:pt x="218440" y="0"/>
                </a:moveTo>
                <a:lnTo>
                  <a:pt x="49530" y="0"/>
                </a:lnTo>
                <a:lnTo>
                  <a:pt x="49530" y="8889"/>
                </a:lnTo>
                <a:lnTo>
                  <a:pt x="160019" y="8889"/>
                </a:lnTo>
                <a:lnTo>
                  <a:pt x="182502" y="11033"/>
                </a:lnTo>
                <a:lnTo>
                  <a:pt x="196056" y="17462"/>
                </a:lnTo>
                <a:lnTo>
                  <a:pt x="202703" y="28178"/>
                </a:lnTo>
                <a:lnTo>
                  <a:pt x="204469" y="43179"/>
                </a:lnTo>
                <a:lnTo>
                  <a:pt x="204469" y="50799"/>
                </a:lnTo>
                <a:lnTo>
                  <a:pt x="203200" y="59689"/>
                </a:lnTo>
                <a:lnTo>
                  <a:pt x="201930" y="63499"/>
                </a:lnTo>
                <a:lnTo>
                  <a:pt x="201930" y="66039"/>
                </a:lnTo>
                <a:lnTo>
                  <a:pt x="203200" y="68579"/>
                </a:lnTo>
                <a:lnTo>
                  <a:pt x="209550" y="68579"/>
                </a:lnTo>
                <a:lnTo>
                  <a:pt x="209550" y="60959"/>
                </a:lnTo>
                <a:lnTo>
                  <a:pt x="217169" y="8889"/>
                </a:lnTo>
                <a:lnTo>
                  <a:pt x="218440" y="0"/>
                </a:lnTo>
                <a:close/>
              </a:path>
            </a:pathLst>
          </a:custGeom>
          <a:solidFill>
            <a:srgbClr val="000000"/>
          </a:solidFill>
        </p:spPr>
        <p:txBody>
          <a:bodyPr wrap="square" lIns="0" tIns="0" rIns="0" bIns="0" rtlCol="0"/>
          <a:lstStyle/>
          <a:p>
            <a:endParaRPr sz="1632"/>
          </a:p>
        </p:txBody>
      </p:sp>
      <p:sp>
        <p:nvSpPr>
          <p:cNvPr id="32" name="object 32"/>
          <p:cNvSpPr/>
          <p:nvPr/>
        </p:nvSpPr>
        <p:spPr>
          <a:xfrm>
            <a:off x="1203461" y="5532108"/>
            <a:ext cx="86373" cy="128983"/>
          </a:xfrm>
          <a:custGeom>
            <a:avLst/>
            <a:gdLst/>
            <a:ahLst/>
            <a:cxnLst/>
            <a:rect l="l" t="t" r="r" b="b"/>
            <a:pathLst>
              <a:path w="95250" h="142239">
                <a:moveTo>
                  <a:pt x="74238" y="7620"/>
                </a:moveTo>
                <a:lnTo>
                  <a:pt x="41909" y="7620"/>
                </a:lnTo>
                <a:lnTo>
                  <a:pt x="56177" y="10457"/>
                </a:lnTo>
                <a:lnTo>
                  <a:pt x="66516" y="17938"/>
                </a:lnTo>
                <a:lnTo>
                  <a:pt x="72806" y="28515"/>
                </a:lnTo>
                <a:lnTo>
                  <a:pt x="74930" y="40640"/>
                </a:lnTo>
                <a:lnTo>
                  <a:pt x="72628" y="54689"/>
                </a:lnTo>
                <a:lnTo>
                  <a:pt x="66992" y="66357"/>
                </a:lnTo>
                <a:lnTo>
                  <a:pt x="59928" y="75644"/>
                </a:lnTo>
                <a:lnTo>
                  <a:pt x="53340" y="82550"/>
                </a:lnTo>
                <a:lnTo>
                  <a:pt x="0" y="135890"/>
                </a:lnTo>
                <a:lnTo>
                  <a:pt x="0" y="142240"/>
                </a:lnTo>
                <a:lnTo>
                  <a:pt x="88900" y="142240"/>
                </a:lnTo>
                <a:lnTo>
                  <a:pt x="91972" y="123190"/>
                </a:lnTo>
                <a:lnTo>
                  <a:pt x="21590" y="123190"/>
                </a:lnTo>
                <a:lnTo>
                  <a:pt x="46513" y="102076"/>
                </a:lnTo>
                <a:lnTo>
                  <a:pt x="55344" y="94793"/>
                </a:lnTo>
                <a:lnTo>
                  <a:pt x="64769" y="87630"/>
                </a:lnTo>
                <a:lnTo>
                  <a:pt x="75961" y="77966"/>
                </a:lnTo>
                <a:lnTo>
                  <a:pt x="85725" y="67468"/>
                </a:lnTo>
                <a:lnTo>
                  <a:pt x="92630" y="55304"/>
                </a:lnTo>
                <a:lnTo>
                  <a:pt x="95250" y="40640"/>
                </a:lnTo>
                <a:lnTo>
                  <a:pt x="91261" y="23574"/>
                </a:lnTo>
                <a:lnTo>
                  <a:pt x="80486" y="10795"/>
                </a:lnTo>
                <a:lnTo>
                  <a:pt x="74238" y="7620"/>
                </a:lnTo>
                <a:close/>
              </a:path>
              <a:path w="95250" h="142239">
                <a:moveTo>
                  <a:pt x="95250" y="102870"/>
                </a:moveTo>
                <a:lnTo>
                  <a:pt x="87630" y="102870"/>
                </a:lnTo>
                <a:lnTo>
                  <a:pt x="87630" y="107950"/>
                </a:lnTo>
                <a:lnTo>
                  <a:pt x="85090" y="120650"/>
                </a:lnTo>
                <a:lnTo>
                  <a:pt x="82550" y="123190"/>
                </a:lnTo>
                <a:lnTo>
                  <a:pt x="91972" y="123190"/>
                </a:lnTo>
                <a:lnTo>
                  <a:pt x="95250" y="102870"/>
                </a:lnTo>
                <a:close/>
              </a:path>
              <a:path w="95250" h="142239">
                <a:moveTo>
                  <a:pt x="45719" y="0"/>
                </a:moveTo>
                <a:lnTo>
                  <a:pt x="26789" y="3274"/>
                </a:lnTo>
                <a:lnTo>
                  <a:pt x="12382" y="11906"/>
                </a:lnTo>
                <a:lnTo>
                  <a:pt x="3214" y="24110"/>
                </a:lnTo>
                <a:lnTo>
                  <a:pt x="0" y="38100"/>
                </a:lnTo>
                <a:lnTo>
                  <a:pt x="0" y="49530"/>
                </a:lnTo>
                <a:lnTo>
                  <a:pt x="16509" y="49530"/>
                </a:lnTo>
                <a:lnTo>
                  <a:pt x="22859" y="46990"/>
                </a:lnTo>
                <a:lnTo>
                  <a:pt x="22859" y="35560"/>
                </a:lnTo>
                <a:lnTo>
                  <a:pt x="21590" y="27940"/>
                </a:lnTo>
                <a:lnTo>
                  <a:pt x="10159" y="27940"/>
                </a:lnTo>
                <a:lnTo>
                  <a:pt x="16371" y="18335"/>
                </a:lnTo>
                <a:lnTo>
                  <a:pt x="24606" y="12065"/>
                </a:lnTo>
                <a:lnTo>
                  <a:pt x="33555" y="8651"/>
                </a:lnTo>
                <a:lnTo>
                  <a:pt x="41909" y="7620"/>
                </a:lnTo>
                <a:lnTo>
                  <a:pt x="74238" y="7620"/>
                </a:lnTo>
                <a:lnTo>
                  <a:pt x="64710" y="2778"/>
                </a:lnTo>
                <a:lnTo>
                  <a:pt x="45719" y="0"/>
                </a:lnTo>
                <a:close/>
              </a:path>
            </a:pathLst>
          </a:custGeom>
          <a:solidFill>
            <a:srgbClr val="000000"/>
          </a:solidFill>
        </p:spPr>
        <p:txBody>
          <a:bodyPr wrap="square" lIns="0" tIns="0" rIns="0" bIns="0" rtlCol="0"/>
          <a:lstStyle/>
          <a:p>
            <a:endParaRPr sz="1632"/>
          </a:p>
        </p:txBody>
      </p:sp>
      <p:sp>
        <p:nvSpPr>
          <p:cNvPr id="33" name="object 33"/>
          <p:cNvSpPr/>
          <p:nvPr/>
        </p:nvSpPr>
        <p:spPr>
          <a:xfrm>
            <a:off x="1406148" y="5522319"/>
            <a:ext cx="184262" cy="0"/>
          </a:xfrm>
          <a:custGeom>
            <a:avLst/>
            <a:gdLst/>
            <a:ahLst/>
            <a:cxnLst/>
            <a:rect l="l" t="t" r="r" b="b"/>
            <a:pathLst>
              <a:path w="203200">
                <a:moveTo>
                  <a:pt x="0" y="0"/>
                </a:moveTo>
                <a:lnTo>
                  <a:pt x="203200" y="0"/>
                </a:lnTo>
              </a:path>
            </a:pathLst>
          </a:custGeom>
          <a:ln w="11430">
            <a:solidFill>
              <a:srgbClr val="000000"/>
            </a:solidFill>
          </a:ln>
        </p:spPr>
        <p:txBody>
          <a:bodyPr wrap="square" lIns="0" tIns="0" rIns="0" bIns="0" rtlCol="0"/>
          <a:lstStyle/>
          <a:p>
            <a:endParaRPr sz="1632"/>
          </a:p>
        </p:txBody>
      </p:sp>
      <p:sp>
        <p:nvSpPr>
          <p:cNvPr id="34" name="object 34"/>
          <p:cNvSpPr/>
          <p:nvPr/>
        </p:nvSpPr>
        <p:spPr>
          <a:xfrm>
            <a:off x="1406148" y="5576447"/>
            <a:ext cx="184262" cy="0"/>
          </a:xfrm>
          <a:custGeom>
            <a:avLst/>
            <a:gdLst/>
            <a:ahLst/>
            <a:cxnLst/>
            <a:rect l="l" t="t" r="r" b="b"/>
            <a:pathLst>
              <a:path w="203200">
                <a:moveTo>
                  <a:pt x="0" y="0"/>
                </a:moveTo>
                <a:lnTo>
                  <a:pt x="203200" y="0"/>
                </a:lnTo>
              </a:path>
            </a:pathLst>
          </a:custGeom>
          <a:ln w="11429">
            <a:solidFill>
              <a:srgbClr val="000000"/>
            </a:solidFill>
          </a:ln>
        </p:spPr>
        <p:txBody>
          <a:bodyPr wrap="square" lIns="0" tIns="0" rIns="0" bIns="0" rtlCol="0"/>
          <a:lstStyle/>
          <a:p>
            <a:endParaRPr sz="1632"/>
          </a:p>
        </p:txBody>
      </p:sp>
      <p:sp>
        <p:nvSpPr>
          <p:cNvPr id="35" name="object 35"/>
          <p:cNvSpPr/>
          <p:nvPr/>
        </p:nvSpPr>
        <p:spPr>
          <a:xfrm>
            <a:off x="1696362" y="5425006"/>
            <a:ext cx="137045" cy="251057"/>
          </a:xfrm>
          <a:custGeom>
            <a:avLst/>
            <a:gdLst/>
            <a:ahLst/>
            <a:cxnLst/>
            <a:rect l="l" t="t" r="r" b="b"/>
            <a:pathLst>
              <a:path w="151130" h="276860">
                <a:moveTo>
                  <a:pt x="21589" y="237489"/>
                </a:moveTo>
                <a:lnTo>
                  <a:pt x="7619" y="237489"/>
                </a:lnTo>
                <a:lnTo>
                  <a:pt x="0" y="243839"/>
                </a:lnTo>
                <a:lnTo>
                  <a:pt x="25400" y="276859"/>
                </a:lnTo>
                <a:lnTo>
                  <a:pt x="37008" y="273903"/>
                </a:lnTo>
                <a:lnTo>
                  <a:pt x="41536" y="270509"/>
                </a:lnTo>
                <a:lnTo>
                  <a:pt x="16509" y="270509"/>
                </a:lnTo>
                <a:lnTo>
                  <a:pt x="10159" y="265429"/>
                </a:lnTo>
                <a:lnTo>
                  <a:pt x="24129" y="264159"/>
                </a:lnTo>
                <a:lnTo>
                  <a:pt x="27887" y="252888"/>
                </a:lnTo>
                <a:lnTo>
                  <a:pt x="27939" y="241299"/>
                </a:lnTo>
                <a:lnTo>
                  <a:pt x="21589" y="237489"/>
                </a:lnTo>
                <a:close/>
              </a:path>
              <a:path w="151130" h="276860">
                <a:moveTo>
                  <a:pt x="95250" y="92709"/>
                </a:moveTo>
                <a:lnTo>
                  <a:pt x="74929" y="92709"/>
                </a:lnTo>
                <a:lnTo>
                  <a:pt x="52069" y="213359"/>
                </a:lnTo>
                <a:lnTo>
                  <a:pt x="47367" y="234612"/>
                </a:lnTo>
                <a:lnTo>
                  <a:pt x="42068" y="252888"/>
                </a:lnTo>
                <a:lnTo>
                  <a:pt x="35103" y="265687"/>
                </a:lnTo>
                <a:lnTo>
                  <a:pt x="25400" y="270509"/>
                </a:lnTo>
                <a:lnTo>
                  <a:pt x="41536" y="270509"/>
                </a:lnTo>
                <a:lnTo>
                  <a:pt x="66575" y="230306"/>
                </a:lnTo>
                <a:lnTo>
                  <a:pt x="75584" y="196572"/>
                </a:lnTo>
                <a:lnTo>
                  <a:pt x="77469" y="189229"/>
                </a:lnTo>
                <a:lnTo>
                  <a:pt x="95250" y="92709"/>
                </a:lnTo>
                <a:close/>
              </a:path>
              <a:path w="151130" h="276860">
                <a:moveTo>
                  <a:pt x="130809" y="83819"/>
                </a:moveTo>
                <a:lnTo>
                  <a:pt x="45719" y="83819"/>
                </a:lnTo>
                <a:lnTo>
                  <a:pt x="45719" y="92709"/>
                </a:lnTo>
                <a:lnTo>
                  <a:pt x="130809" y="92709"/>
                </a:lnTo>
                <a:lnTo>
                  <a:pt x="130809" y="83819"/>
                </a:lnTo>
                <a:close/>
              </a:path>
              <a:path w="151130" h="276860">
                <a:moveTo>
                  <a:pt x="125729" y="0"/>
                </a:moveTo>
                <a:lnTo>
                  <a:pt x="86359" y="34289"/>
                </a:lnTo>
                <a:lnTo>
                  <a:pt x="85308" y="39707"/>
                </a:lnTo>
                <a:lnTo>
                  <a:pt x="83661" y="47148"/>
                </a:lnTo>
                <a:lnTo>
                  <a:pt x="80823" y="60543"/>
                </a:lnTo>
                <a:lnTo>
                  <a:pt x="76200" y="83819"/>
                </a:lnTo>
                <a:lnTo>
                  <a:pt x="96519" y="83819"/>
                </a:lnTo>
                <a:lnTo>
                  <a:pt x="104139" y="48259"/>
                </a:lnTo>
                <a:lnTo>
                  <a:pt x="107314" y="31432"/>
                </a:lnTo>
                <a:lnTo>
                  <a:pt x="109140" y="22185"/>
                </a:lnTo>
                <a:lnTo>
                  <a:pt x="110489" y="16509"/>
                </a:lnTo>
                <a:lnTo>
                  <a:pt x="113029" y="10159"/>
                </a:lnTo>
                <a:lnTo>
                  <a:pt x="118109" y="6349"/>
                </a:lnTo>
                <a:lnTo>
                  <a:pt x="144082" y="6349"/>
                </a:lnTo>
                <a:lnTo>
                  <a:pt x="142716" y="4921"/>
                </a:lnTo>
                <a:lnTo>
                  <a:pt x="134520" y="1210"/>
                </a:lnTo>
                <a:lnTo>
                  <a:pt x="125729" y="0"/>
                </a:lnTo>
                <a:close/>
              </a:path>
              <a:path w="151130" h="276860">
                <a:moveTo>
                  <a:pt x="144082" y="6349"/>
                </a:moveTo>
                <a:lnTo>
                  <a:pt x="134619" y="6349"/>
                </a:lnTo>
                <a:lnTo>
                  <a:pt x="139700" y="11429"/>
                </a:lnTo>
                <a:lnTo>
                  <a:pt x="127000" y="12699"/>
                </a:lnTo>
                <a:lnTo>
                  <a:pt x="124459" y="24129"/>
                </a:lnTo>
                <a:lnTo>
                  <a:pt x="124459" y="34289"/>
                </a:lnTo>
                <a:lnTo>
                  <a:pt x="129539" y="38099"/>
                </a:lnTo>
                <a:lnTo>
                  <a:pt x="142239" y="38099"/>
                </a:lnTo>
                <a:lnTo>
                  <a:pt x="151129" y="31749"/>
                </a:lnTo>
                <a:lnTo>
                  <a:pt x="151129" y="20319"/>
                </a:lnTo>
                <a:lnTo>
                  <a:pt x="148768" y="11251"/>
                </a:lnTo>
                <a:lnTo>
                  <a:pt x="144082" y="6349"/>
                </a:lnTo>
                <a:close/>
              </a:path>
            </a:pathLst>
          </a:custGeom>
          <a:solidFill>
            <a:srgbClr val="000000"/>
          </a:solidFill>
        </p:spPr>
        <p:txBody>
          <a:bodyPr wrap="square" lIns="0" tIns="0" rIns="0" bIns="0" rtlCol="0"/>
          <a:lstStyle/>
          <a:p>
            <a:endParaRPr sz="1632"/>
          </a:p>
        </p:txBody>
      </p:sp>
      <p:sp>
        <p:nvSpPr>
          <p:cNvPr id="36" name="object 36"/>
          <p:cNvSpPr/>
          <p:nvPr/>
        </p:nvSpPr>
        <p:spPr>
          <a:xfrm>
            <a:off x="1872562" y="5412339"/>
            <a:ext cx="64492" cy="275241"/>
          </a:xfrm>
          <a:custGeom>
            <a:avLst/>
            <a:gdLst/>
            <a:ahLst/>
            <a:cxnLst/>
            <a:rect l="l" t="t" r="r" b="b"/>
            <a:pathLst>
              <a:path w="71119" h="303529">
                <a:moveTo>
                  <a:pt x="71119" y="0"/>
                </a:moveTo>
                <a:lnTo>
                  <a:pt x="68580" y="0"/>
                </a:lnTo>
                <a:lnTo>
                  <a:pt x="61711" y="3810"/>
                </a:lnTo>
                <a:lnTo>
                  <a:pt x="33754" y="33754"/>
                </a:lnTo>
                <a:lnTo>
                  <a:pt x="9644" y="84514"/>
                </a:lnTo>
                <a:lnTo>
                  <a:pt x="833" y="131306"/>
                </a:lnTo>
                <a:lnTo>
                  <a:pt x="0" y="151130"/>
                </a:lnTo>
                <a:lnTo>
                  <a:pt x="833" y="171906"/>
                </a:lnTo>
                <a:lnTo>
                  <a:pt x="9644" y="220602"/>
                </a:lnTo>
                <a:lnTo>
                  <a:pt x="34289" y="271383"/>
                </a:lnTo>
                <a:lnTo>
                  <a:pt x="61912" y="299958"/>
                </a:lnTo>
                <a:lnTo>
                  <a:pt x="68580" y="303530"/>
                </a:lnTo>
                <a:lnTo>
                  <a:pt x="71119" y="303530"/>
                </a:lnTo>
                <a:lnTo>
                  <a:pt x="71119" y="299719"/>
                </a:lnTo>
                <a:lnTo>
                  <a:pt x="64769" y="294639"/>
                </a:lnTo>
                <a:lnTo>
                  <a:pt x="41354" y="262751"/>
                </a:lnTo>
                <a:lnTo>
                  <a:pt x="26987" y="226218"/>
                </a:lnTo>
                <a:lnTo>
                  <a:pt x="19764" y="188019"/>
                </a:lnTo>
                <a:lnTo>
                  <a:pt x="17780" y="151130"/>
                </a:lnTo>
                <a:lnTo>
                  <a:pt x="20161" y="112295"/>
                </a:lnTo>
                <a:lnTo>
                  <a:pt x="28257" y="74771"/>
                </a:lnTo>
                <a:lnTo>
                  <a:pt x="43497" y="39866"/>
                </a:lnTo>
                <a:lnTo>
                  <a:pt x="67310" y="8889"/>
                </a:lnTo>
                <a:lnTo>
                  <a:pt x="71119" y="3810"/>
                </a:lnTo>
                <a:lnTo>
                  <a:pt x="71119" y="0"/>
                </a:lnTo>
                <a:close/>
              </a:path>
            </a:pathLst>
          </a:custGeom>
          <a:solidFill>
            <a:srgbClr val="000000"/>
          </a:solidFill>
        </p:spPr>
        <p:txBody>
          <a:bodyPr wrap="square" lIns="0" tIns="0" rIns="0" bIns="0" rtlCol="0"/>
          <a:lstStyle/>
          <a:p>
            <a:endParaRPr sz="1632"/>
          </a:p>
        </p:txBody>
      </p:sp>
      <p:sp>
        <p:nvSpPr>
          <p:cNvPr id="37" name="object 37"/>
          <p:cNvSpPr/>
          <p:nvPr/>
        </p:nvSpPr>
        <p:spPr>
          <a:xfrm>
            <a:off x="1984271" y="5682397"/>
            <a:ext cx="38004" cy="0"/>
          </a:xfrm>
          <a:custGeom>
            <a:avLst/>
            <a:gdLst/>
            <a:ahLst/>
            <a:cxnLst/>
            <a:rect l="l" t="t" r="r" b="b"/>
            <a:pathLst>
              <a:path w="41910">
                <a:moveTo>
                  <a:pt x="0" y="0"/>
                </a:moveTo>
                <a:lnTo>
                  <a:pt x="41909" y="0"/>
                </a:lnTo>
              </a:path>
            </a:pathLst>
          </a:custGeom>
          <a:ln w="11430">
            <a:solidFill>
              <a:srgbClr val="000000"/>
            </a:solidFill>
          </a:ln>
        </p:spPr>
        <p:txBody>
          <a:bodyPr wrap="square" lIns="0" tIns="0" rIns="0" bIns="0" rtlCol="0"/>
          <a:lstStyle/>
          <a:p>
            <a:endParaRPr sz="1632"/>
          </a:p>
        </p:txBody>
      </p:sp>
      <p:sp>
        <p:nvSpPr>
          <p:cNvPr id="38" name="object 38"/>
          <p:cNvSpPr/>
          <p:nvPr/>
        </p:nvSpPr>
        <p:spPr>
          <a:xfrm>
            <a:off x="1990029" y="5422702"/>
            <a:ext cx="0" cy="254512"/>
          </a:xfrm>
          <a:custGeom>
            <a:avLst/>
            <a:gdLst/>
            <a:ahLst/>
            <a:cxnLst/>
            <a:rect l="l" t="t" r="r" b="b"/>
            <a:pathLst>
              <a:path h="280670">
                <a:moveTo>
                  <a:pt x="0" y="0"/>
                </a:moveTo>
                <a:lnTo>
                  <a:pt x="0" y="280670"/>
                </a:lnTo>
              </a:path>
            </a:pathLst>
          </a:custGeom>
          <a:ln w="12700">
            <a:solidFill>
              <a:srgbClr val="000000"/>
            </a:solidFill>
          </a:ln>
        </p:spPr>
        <p:txBody>
          <a:bodyPr wrap="square" lIns="0" tIns="0" rIns="0" bIns="0" rtlCol="0"/>
          <a:lstStyle/>
          <a:p>
            <a:endParaRPr sz="1632"/>
          </a:p>
        </p:txBody>
      </p:sp>
      <p:sp>
        <p:nvSpPr>
          <p:cNvPr id="39" name="object 39"/>
          <p:cNvSpPr/>
          <p:nvPr/>
        </p:nvSpPr>
        <p:spPr>
          <a:xfrm>
            <a:off x="1984271" y="5417521"/>
            <a:ext cx="38004" cy="0"/>
          </a:xfrm>
          <a:custGeom>
            <a:avLst/>
            <a:gdLst/>
            <a:ahLst/>
            <a:cxnLst/>
            <a:rect l="l" t="t" r="r" b="b"/>
            <a:pathLst>
              <a:path w="41910">
                <a:moveTo>
                  <a:pt x="0" y="0"/>
                </a:moveTo>
                <a:lnTo>
                  <a:pt x="41909" y="0"/>
                </a:lnTo>
              </a:path>
            </a:pathLst>
          </a:custGeom>
          <a:ln w="11430">
            <a:solidFill>
              <a:srgbClr val="000000"/>
            </a:solidFill>
          </a:ln>
        </p:spPr>
        <p:txBody>
          <a:bodyPr wrap="square" lIns="0" tIns="0" rIns="0" bIns="0" rtlCol="0"/>
          <a:lstStyle/>
          <a:p>
            <a:endParaRPr sz="1632"/>
          </a:p>
        </p:txBody>
      </p:sp>
      <p:sp>
        <p:nvSpPr>
          <p:cNvPr id="40" name="object 40"/>
          <p:cNvSpPr/>
          <p:nvPr/>
        </p:nvSpPr>
        <p:spPr>
          <a:xfrm>
            <a:off x="2036095" y="5496407"/>
            <a:ext cx="137045" cy="125528"/>
          </a:xfrm>
          <a:custGeom>
            <a:avLst/>
            <a:gdLst/>
            <a:ahLst/>
            <a:cxnLst/>
            <a:rect l="l" t="t" r="r" b="b"/>
            <a:pathLst>
              <a:path w="151130" h="138429">
                <a:moveTo>
                  <a:pt x="21589" y="100329"/>
                </a:moveTo>
                <a:lnTo>
                  <a:pt x="7619" y="100329"/>
                </a:lnTo>
                <a:lnTo>
                  <a:pt x="0" y="109219"/>
                </a:lnTo>
                <a:lnTo>
                  <a:pt x="27939" y="138429"/>
                </a:lnTo>
                <a:lnTo>
                  <a:pt x="42009" y="135036"/>
                </a:lnTo>
                <a:lnTo>
                  <a:pt x="45881" y="132079"/>
                </a:lnTo>
                <a:lnTo>
                  <a:pt x="19050" y="132079"/>
                </a:lnTo>
                <a:lnTo>
                  <a:pt x="12700" y="128269"/>
                </a:lnTo>
                <a:lnTo>
                  <a:pt x="21589" y="125730"/>
                </a:lnTo>
                <a:lnTo>
                  <a:pt x="27939" y="120650"/>
                </a:lnTo>
                <a:lnTo>
                  <a:pt x="27939" y="102869"/>
                </a:lnTo>
                <a:lnTo>
                  <a:pt x="21589" y="100329"/>
                </a:lnTo>
                <a:close/>
              </a:path>
              <a:path w="151130" h="138429">
                <a:moveTo>
                  <a:pt x="77875" y="115569"/>
                </a:moveTo>
                <a:lnTo>
                  <a:pt x="59689" y="115569"/>
                </a:lnTo>
                <a:lnTo>
                  <a:pt x="64492" y="123428"/>
                </a:lnTo>
                <a:lnTo>
                  <a:pt x="71437" y="130809"/>
                </a:lnTo>
                <a:lnTo>
                  <a:pt x="80764" y="136286"/>
                </a:lnTo>
                <a:lnTo>
                  <a:pt x="92709" y="138429"/>
                </a:lnTo>
                <a:lnTo>
                  <a:pt x="113843" y="132337"/>
                </a:lnTo>
                <a:lnTo>
                  <a:pt x="114128" y="132079"/>
                </a:lnTo>
                <a:lnTo>
                  <a:pt x="93979" y="132079"/>
                </a:lnTo>
                <a:lnTo>
                  <a:pt x="86042" y="130333"/>
                </a:lnTo>
                <a:lnTo>
                  <a:pt x="80962" y="125730"/>
                </a:lnTo>
                <a:lnTo>
                  <a:pt x="78263" y="119221"/>
                </a:lnTo>
                <a:lnTo>
                  <a:pt x="77875" y="115569"/>
                </a:lnTo>
                <a:close/>
              </a:path>
              <a:path w="151130" h="138429">
                <a:moveTo>
                  <a:pt x="79259" y="7619"/>
                </a:moveTo>
                <a:lnTo>
                  <a:pt x="63500" y="7619"/>
                </a:lnTo>
                <a:lnTo>
                  <a:pt x="73659" y="10159"/>
                </a:lnTo>
                <a:lnTo>
                  <a:pt x="73582" y="27443"/>
                </a:lnTo>
                <a:lnTo>
                  <a:pt x="64551" y="72032"/>
                </a:lnTo>
                <a:lnTo>
                  <a:pt x="52427" y="113327"/>
                </a:lnTo>
                <a:lnTo>
                  <a:pt x="29209" y="132079"/>
                </a:lnTo>
                <a:lnTo>
                  <a:pt x="45881" y="132079"/>
                </a:lnTo>
                <a:lnTo>
                  <a:pt x="51911" y="127476"/>
                </a:lnTo>
                <a:lnTo>
                  <a:pt x="57765" y="119677"/>
                </a:lnTo>
                <a:lnTo>
                  <a:pt x="59689" y="115569"/>
                </a:lnTo>
                <a:lnTo>
                  <a:pt x="77875" y="115569"/>
                </a:lnTo>
                <a:lnTo>
                  <a:pt x="77469" y="111759"/>
                </a:lnTo>
                <a:lnTo>
                  <a:pt x="77727" y="106342"/>
                </a:lnTo>
                <a:lnTo>
                  <a:pt x="78581" y="100806"/>
                </a:lnTo>
                <a:lnTo>
                  <a:pt x="80148" y="94079"/>
                </a:lnTo>
                <a:lnTo>
                  <a:pt x="82550" y="85089"/>
                </a:lnTo>
                <a:lnTo>
                  <a:pt x="92709" y="43179"/>
                </a:lnTo>
                <a:lnTo>
                  <a:pt x="95507" y="33873"/>
                </a:lnTo>
                <a:lnTo>
                  <a:pt x="99880" y="24129"/>
                </a:lnTo>
                <a:lnTo>
                  <a:pt x="91439" y="24129"/>
                </a:lnTo>
                <a:lnTo>
                  <a:pt x="84316" y="11787"/>
                </a:lnTo>
                <a:lnTo>
                  <a:pt x="79259" y="7619"/>
                </a:lnTo>
                <a:close/>
              </a:path>
              <a:path w="151130" h="138429">
                <a:moveTo>
                  <a:pt x="142239" y="88900"/>
                </a:moveTo>
                <a:lnTo>
                  <a:pt x="135889" y="88900"/>
                </a:lnTo>
                <a:lnTo>
                  <a:pt x="135889" y="90169"/>
                </a:lnTo>
                <a:lnTo>
                  <a:pt x="134619" y="91439"/>
                </a:lnTo>
                <a:lnTo>
                  <a:pt x="125412" y="111720"/>
                </a:lnTo>
                <a:lnTo>
                  <a:pt x="114300" y="124142"/>
                </a:lnTo>
                <a:lnTo>
                  <a:pt x="103187" y="130373"/>
                </a:lnTo>
                <a:lnTo>
                  <a:pt x="93979" y="132079"/>
                </a:lnTo>
                <a:lnTo>
                  <a:pt x="114128" y="132079"/>
                </a:lnTo>
                <a:lnTo>
                  <a:pt x="129381" y="118268"/>
                </a:lnTo>
                <a:lnTo>
                  <a:pt x="138965" y="102532"/>
                </a:lnTo>
                <a:lnTo>
                  <a:pt x="142239" y="91439"/>
                </a:lnTo>
                <a:lnTo>
                  <a:pt x="142239" y="88900"/>
                </a:lnTo>
                <a:close/>
              </a:path>
              <a:path w="151130" h="138429">
                <a:moveTo>
                  <a:pt x="58419" y="0"/>
                </a:moveTo>
                <a:lnTo>
                  <a:pt x="37286" y="6270"/>
                </a:lnTo>
                <a:lnTo>
                  <a:pt x="21748" y="20637"/>
                </a:lnTo>
                <a:lnTo>
                  <a:pt x="12164" y="36433"/>
                </a:lnTo>
                <a:lnTo>
                  <a:pt x="8889" y="46989"/>
                </a:lnTo>
                <a:lnTo>
                  <a:pt x="8889" y="50800"/>
                </a:lnTo>
                <a:lnTo>
                  <a:pt x="15239" y="50800"/>
                </a:lnTo>
                <a:lnTo>
                  <a:pt x="16509" y="49529"/>
                </a:lnTo>
                <a:lnTo>
                  <a:pt x="16509" y="46989"/>
                </a:lnTo>
                <a:lnTo>
                  <a:pt x="26253" y="27443"/>
                </a:lnTo>
                <a:lnTo>
                  <a:pt x="37306" y="15398"/>
                </a:lnTo>
                <a:lnTo>
                  <a:pt x="48121" y="9306"/>
                </a:lnTo>
                <a:lnTo>
                  <a:pt x="57150" y="7619"/>
                </a:lnTo>
                <a:lnTo>
                  <a:pt x="79259" y="7619"/>
                </a:lnTo>
                <a:lnTo>
                  <a:pt x="75406" y="4444"/>
                </a:lnTo>
                <a:lnTo>
                  <a:pt x="66258" y="912"/>
                </a:lnTo>
                <a:lnTo>
                  <a:pt x="58419" y="0"/>
                </a:lnTo>
                <a:close/>
              </a:path>
              <a:path w="151130" h="138429">
                <a:moveTo>
                  <a:pt x="144627" y="7619"/>
                </a:moveTo>
                <a:lnTo>
                  <a:pt x="132079" y="7619"/>
                </a:lnTo>
                <a:lnTo>
                  <a:pt x="138429" y="10159"/>
                </a:lnTo>
                <a:lnTo>
                  <a:pt x="129539" y="12700"/>
                </a:lnTo>
                <a:lnTo>
                  <a:pt x="124459" y="20319"/>
                </a:lnTo>
                <a:lnTo>
                  <a:pt x="124459" y="33019"/>
                </a:lnTo>
                <a:lnTo>
                  <a:pt x="127000" y="38100"/>
                </a:lnTo>
                <a:lnTo>
                  <a:pt x="142239" y="38100"/>
                </a:lnTo>
                <a:lnTo>
                  <a:pt x="151129" y="33019"/>
                </a:lnTo>
                <a:lnTo>
                  <a:pt x="151129" y="20319"/>
                </a:lnTo>
                <a:lnTo>
                  <a:pt x="148193" y="10715"/>
                </a:lnTo>
                <a:lnTo>
                  <a:pt x="144627" y="7619"/>
                </a:lnTo>
                <a:close/>
              </a:path>
              <a:path w="151130" h="138429">
                <a:moveTo>
                  <a:pt x="123189" y="0"/>
                </a:moveTo>
                <a:lnTo>
                  <a:pt x="111263" y="2698"/>
                </a:lnTo>
                <a:lnTo>
                  <a:pt x="102076" y="9207"/>
                </a:lnTo>
                <a:lnTo>
                  <a:pt x="95507" y="17144"/>
                </a:lnTo>
                <a:lnTo>
                  <a:pt x="91439" y="24129"/>
                </a:lnTo>
                <a:lnTo>
                  <a:pt x="99880" y="24129"/>
                </a:lnTo>
                <a:lnTo>
                  <a:pt x="100806" y="22066"/>
                </a:lnTo>
                <a:lnTo>
                  <a:pt x="109676" y="11926"/>
                </a:lnTo>
                <a:lnTo>
                  <a:pt x="123189" y="7619"/>
                </a:lnTo>
                <a:lnTo>
                  <a:pt x="144627" y="7619"/>
                </a:lnTo>
                <a:lnTo>
                  <a:pt x="140969" y="4444"/>
                </a:lnTo>
                <a:lnTo>
                  <a:pt x="131841" y="1031"/>
                </a:lnTo>
                <a:lnTo>
                  <a:pt x="123189" y="0"/>
                </a:lnTo>
                <a:close/>
              </a:path>
            </a:pathLst>
          </a:custGeom>
          <a:solidFill>
            <a:srgbClr val="000000"/>
          </a:solidFill>
        </p:spPr>
        <p:txBody>
          <a:bodyPr wrap="square" lIns="0" tIns="0" rIns="0" bIns="0" rtlCol="0"/>
          <a:lstStyle/>
          <a:p>
            <a:endParaRPr sz="1632"/>
          </a:p>
        </p:txBody>
      </p:sp>
      <p:sp>
        <p:nvSpPr>
          <p:cNvPr id="41" name="object 41"/>
          <p:cNvSpPr/>
          <p:nvPr/>
        </p:nvSpPr>
        <p:spPr>
          <a:xfrm>
            <a:off x="2191566" y="5682397"/>
            <a:ext cx="38004" cy="0"/>
          </a:xfrm>
          <a:custGeom>
            <a:avLst/>
            <a:gdLst/>
            <a:ahLst/>
            <a:cxnLst/>
            <a:rect l="l" t="t" r="r" b="b"/>
            <a:pathLst>
              <a:path w="41910">
                <a:moveTo>
                  <a:pt x="0" y="0"/>
                </a:moveTo>
                <a:lnTo>
                  <a:pt x="41909" y="0"/>
                </a:lnTo>
              </a:path>
            </a:pathLst>
          </a:custGeom>
          <a:ln w="11430">
            <a:solidFill>
              <a:srgbClr val="000000"/>
            </a:solidFill>
          </a:ln>
        </p:spPr>
        <p:txBody>
          <a:bodyPr wrap="square" lIns="0" tIns="0" rIns="0" bIns="0" rtlCol="0"/>
          <a:lstStyle/>
          <a:p>
            <a:endParaRPr sz="1632"/>
          </a:p>
        </p:txBody>
      </p:sp>
      <p:sp>
        <p:nvSpPr>
          <p:cNvPr id="42" name="object 42"/>
          <p:cNvSpPr/>
          <p:nvPr/>
        </p:nvSpPr>
        <p:spPr>
          <a:xfrm>
            <a:off x="2223812" y="5422702"/>
            <a:ext cx="0" cy="254512"/>
          </a:xfrm>
          <a:custGeom>
            <a:avLst/>
            <a:gdLst/>
            <a:ahLst/>
            <a:cxnLst/>
            <a:rect l="l" t="t" r="r" b="b"/>
            <a:pathLst>
              <a:path h="280670">
                <a:moveTo>
                  <a:pt x="0" y="0"/>
                </a:moveTo>
                <a:lnTo>
                  <a:pt x="0" y="280670"/>
                </a:lnTo>
              </a:path>
            </a:pathLst>
          </a:custGeom>
          <a:ln w="12700">
            <a:solidFill>
              <a:srgbClr val="000000"/>
            </a:solidFill>
          </a:ln>
        </p:spPr>
        <p:txBody>
          <a:bodyPr wrap="square" lIns="0" tIns="0" rIns="0" bIns="0" rtlCol="0"/>
          <a:lstStyle/>
          <a:p>
            <a:endParaRPr sz="1632"/>
          </a:p>
        </p:txBody>
      </p:sp>
      <p:sp>
        <p:nvSpPr>
          <p:cNvPr id="43" name="object 43"/>
          <p:cNvSpPr/>
          <p:nvPr/>
        </p:nvSpPr>
        <p:spPr>
          <a:xfrm>
            <a:off x="2191566" y="5417521"/>
            <a:ext cx="38004" cy="0"/>
          </a:xfrm>
          <a:custGeom>
            <a:avLst/>
            <a:gdLst/>
            <a:ahLst/>
            <a:cxnLst/>
            <a:rect l="l" t="t" r="r" b="b"/>
            <a:pathLst>
              <a:path w="41910">
                <a:moveTo>
                  <a:pt x="0" y="0"/>
                </a:moveTo>
                <a:lnTo>
                  <a:pt x="41909" y="0"/>
                </a:lnTo>
              </a:path>
            </a:pathLst>
          </a:custGeom>
          <a:ln w="11430">
            <a:solidFill>
              <a:srgbClr val="000000"/>
            </a:solidFill>
          </a:ln>
        </p:spPr>
        <p:txBody>
          <a:bodyPr wrap="square" lIns="0" tIns="0" rIns="0" bIns="0" rtlCol="0"/>
          <a:lstStyle/>
          <a:p>
            <a:endParaRPr sz="1632"/>
          </a:p>
        </p:txBody>
      </p:sp>
      <p:sp>
        <p:nvSpPr>
          <p:cNvPr id="44" name="object 44"/>
          <p:cNvSpPr/>
          <p:nvPr/>
        </p:nvSpPr>
        <p:spPr>
          <a:xfrm>
            <a:off x="2269877" y="5539019"/>
            <a:ext cx="65643" cy="123225"/>
          </a:xfrm>
          <a:custGeom>
            <a:avLst/>
            <a:gdLst/>
            <a:ahLst/>
            <a:cxnLst/>
            <a:rect l="l" t="t" r="r" b="b"/>
            <a:pathLst>
              <a:path w="72389" h="135889">
                <a:moveTo>
                  <a:pt x="43180" y="49530"/>
                </a:moveTo>
                <a:lnTo>
                  <a:pt x="26669" y="49530"/>
                </a:lnTo>
                <a:lnTo>
                  <a:pt x="12700" y="99060"/>
                </a:lnTo>
                <a:lnTo>
                  <a:pt x="12700" y="105410"/>
                </a:lnTo>
                <a:lnTo>
                  <a:pt x="10160" y="113030"/>
                </a:lnTo>
                <a:lnTo>
                  <a:pt x="10160" y="115569"/>
                </a:lnTo>
                <a:lnTo>
                  <a:pt x="12124" y="124102"/>
                </a:lnTo>
                <a:lnTo>
                  <a:pt x="17303" y="130492"/>
                </a:lnTo>
                <a:lnTo>
                  <a:pt x="24626" y="134500"/>
                </a:lnTo>
                <a:lnTo>
                  <a:pt x="33019" y="135889"/>
                </a:lnTo>
                <a:lnTo>
                  <a:pt x="49152" y="131266"/>
                </a:lnTo>
                <a:lnTo>
                  <a:pt x="51128" y="129539"/>
                </a:lnTo>
                <a:lnTo>
                  <a:pt x="29210" y="129539"/>
                </a:lnTo>
                <a:lnTo>
                  <a:pt x="26669" y="127000"/>
                </a:lnTo>
                <a:lnTo>
                  <a:pt x="26669" y="113030"/>
                </a:lnTo>
                <a:lnTo>
                  <a:pt x="27940" y="110489"/>
                </a:lnTo>
                <a:lnTo>
                  <a:pt x="43180" y="49530"/>
                </a:lnTo>
                <a:close/>
              </a:path>
              <a:path w="72389" h="135889">
                <a:moveTo>
                  <a:pt x="71119" y="100330"/>
                </a:moveTo>
                <a:lnTo>
                  <a:pt x="64769" y="100330"/>
                </a:lnTo>
                <a:lnTo>
                  <a:pt x="64769" y="101600"/>
                </a:lnTo>
                <a:lnTo>
                  <a:pt x="62230" y="104139"/>
                </a:lnTo>
                <a:lnTo>
                  <a:pt x="56792" y="114002"/>
                </a:lnTo>
                <a:lnTo>
                  <a:pt x="50165" y="122078"/>
                </a:lnTo>
                <a:lnTo>
                  <a:pt x="42584" y="127535"/>
                </a:lnTo>
                <a:lnTo>
                  <a:pt x="34290" y="129539"/>
                </a:lnTo>
                <a:lnTo>
                  <a:pt x="51128" y="129539"/>
                </a:lnTo>
                <a:lnTo>
                  <a:pt x="61118" y="120808"/>
                </a:lnTo>
                <a:lnTo>
                  <a:pt x="68560" y="109636"/>
                </a:lnTo>
                <a:lnTo>
                  <a:pt x="71119" y="102869"/>
                </a:lnTo>
                <a:lnTo>
                  <a:pt x="71119" y="100330"/>
                </a:lnTo>
                <a:close/>
              </a:path>
              <a:path w="72389" h="135889">
                <a:moveTo>
                  <a:pt x="72390" y="41910"/>
                </a:moveTo>
                <a:lnTo>
                  <a:pt x="0" y="41910"/>
                </a:lnTo>
                <a:lnTo>
                  <a:pt x="0" y="49530"/>
                </a:lnTo>
                <a:lnTo>
                  <a:pt x="72390" y="49530"/>
                </a:lnTo>
                <a:lnTo>
                  <a:pt x="72390" y="41910"/>
                </a:lnTo>
                <a:close/>
              </a:path>
              <a:path w="72389" h="135889">
                <a:moveTo>
                  <a:pt x="50800" y="0"/>
                </a:moveTo>
                <a:lnTo>
                  <a:pt x="40640" y="0"/>
                </a:lnTo>
                <a:lnTo>
                  <a:pt x="38100" y="3810"/>
                </a:lnTo>
                <a:lnTo>
                  <a:pt x="36830" y="8889"/>
                </a:lnTo>
                <a:lnTo>
                  <a:pt x="35798" y="11549"/>
                </a:lnTo>
                <a:lnTo>
                  <a:pt x="35242" y="13969"/>
                </a:lnTo>
                <a:lnTo>
                  <a:pt x="33258" y="22105"/>
                </a:lnTo>
                <a:lnTo>
                  <a:pt x="27940" y="41910"/>
                </a:lnTo>
                <a:lnTo>
                  <a:pt x="45719" y="41910"/>
                </a:lnTo>
                <a:lnTo>
                  <a:pt x="53340" y="8889"/>
                </a:lnTo>
                <a:lnTo>
                  <a:pt x="53340" y="2539"/>
                </a:lnTo>
                <a:lnTo>
                  <a:pt x="50800" y="0"/>
                </a:lnTo>
                <a:close/>
              </a:path>
            </a:pathLst>
          </a:custGeom>
          <a:solidFill>
            <a:srgbClr val="000000"/>
          </a:solidFill>
        </p:spPr>
        <p:txBody>
          <a:bodyPr wrap="square" lIns="0" tIns="0" rIns="0" bIns="0" rtlCol="0"/>
          <a:lstStyle/>
          <a:p>
            <a:endParaRPr sz="1632"/>
          </a:p>
        </p:txBody>
      </p:sp>
      <p:sp>
        <p:nvSpPr>
          <p:cNvPr id="45" name="object 45"/>
          <p:cNvSpPr/>
          <p:nvPr/>
        </p:nvSpPr>
        <p:spPr>
          <a:xfrm>
            <a:off x="2526691" y="5555141"/>
            <a:ext cx="0" cy="86373"/>
          </a:xfrm>
          <a:custGeom>
            <a:avLst/>
            <a:gdLst/>
            <a:ahLst/>
            <a:cxnLst/>
            <a:rect l="l" t="t" r="r" b="b"/>
            <a:pathLst>
              <a:path h="95250">
                <a:moveTo>
                  <a:pt x="0" y="0"/>
                </a:moveTo>
                <a:lnTo>
                  <a:pt x="0" y="95250"/>
                </a:lnTo>
              </a:path>
            </a:pathLst>
          </a:custGeom>
          <a:ln w="12700">
            <a:solidFill>
              <a:srgbClr val="000000"/>
            </a:solidFill>
          </a:ln>
        </p:spPr>
        <p:txBody>
          <a:bodyPr wrap="square" lIns="0" tIns="0" rIns="0" bIns="0" rtlCol="0"/>
          <a:lstStyle/>
          <a:p>
            <a:endParaRPr sz="1632"/>
          </a:p>
        </p:txBody>
      </p:sp>
      <p:sp>
        <p:nvSpPr>
          <p:cNvPr id="46" name="object 46"/>
          <p:cNvSpPr/>
          <p:nvPr/>
        </p:nvSpPr>
        <p:spPr>
          <a:xfrm>
            <a:off x="2434560" y="5549382"/>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47" name="object 47"/>
          <p:cNvSpPr/>
          <p:nvPr/>
        </p:nvSpPr>
        <p:spPr>
          <a:xfrm>
            <a:off x="2526691" y="5457251"/>
            <a:ext cx="0" cy="86373"/>
          </a:xfrm>
          <a:custGeom>
            <a:avLst/>
            <a:gdLst/>
            <a:ahLst/>
            <a:cxnLst/>
            <a:rect l="l" t="t" r="r" b="b"/>
            <a:pathLst>
              <a:path h="95250">
                <a:moveTo>
                  <a:pt x="0" y="0"/>
                </a:moveTo>
                <a:lnTo>
                  <a:pt x="0" y="95250"/>
                </a:lnTo>
              </a:path>
            </a:pathLst>
          </a:custGeom>
          <a:ln w="12700">
            <a:solidFill>
              <a:srgbClr val="000000"/>
            </a:solidFill>
          </a:ln>
        </p:spPr>
        <p:txBody>
          <a:bodyPr wrap="square" lIns="0" tIns="0" rIns="0" bIns="0" rtlCol="0"/>
          <a:lstStyle/>
          <a:p>
            <a:endParaRPr sz="1632"/>
          </a:p>
        </p:txBody>
      </p:sp>
      <p:sp>
        <p:nvSpPr>
          <p:cNvPr id="48" name="object 48"/>
          <p:cNvSpPr/>
          <p:nvPr/>
        </p:nvSpPr>
        <p:spPr>
          <a:xfrm>
            <a:off x="2706348" y="5421550"/>
            <a:ext cx="203840" cy="198082"/>
          </a:xfrm>
          <a:custGeom>
            <a:avLst/>
            <a:gdLst/>
            <a:ahLst/>
            <a:cxnLst/>
            <a:rect l="l" t="t" r="r" b="b"/>
            <a:pathLst>
              <a:path w="224789" h="218439">
                <a:moveTo>
                  <a:pt x="118110" y="0"/>
                </a:moveTo>
                <a:lnTo>
                  <a:pt x="107950" y="0"/>
                </a:lnTo>
                <a:lnTo>
                  <a:pt x="106680" y="1269"/>
                </a:lnTo>
                <a:lnTo>
                  <a:pt x="104139" y="5079"/>
                </a:lnTo>
                <a:lnTo>
                  <a:pt x="2539" y="212089"/>
                </a:lnTo>
                <a:lnTo>
                  <a:pt x="0" y="215900"/>
                </a:lnTo>
                <a:lnTo>
                  <a:pt x="0" y="218439"/>
                </a:lnTo>
                <a:lnTo>
                  <a:pt x="224789" y="218439"/>
                </a:lnTo>
                <a:lnTo>
                  <a:pt x="224789" y="212089"/>
                </a:lnTo>
                <a:lnTo>
                  <a:pt x="216484" y="195579"/>
                </a:lnTo>
                <a:lnTo>
                  <a:pt x="21589" y="195579"/>
                </a:lnTo>
                <a:lnTo>
                  <a:pt x="102869" y="30479"/>
                </a:lnTo>
                <a:lnTo>
                  <a:pt x="133427" y="30479"/>
                </a:lnTo>
                <a:lnTo>
                  <a:pt x="120650" y="5079"/>
                </a:lnTo>
                <a:lnTo>
                  <a:pt x="118110" y="1269"/>
                </a:lnTo>
                <a:lnTo>
                  <a:pt x="118110" y="0"/>
                </a:lnTo>
                <a:close/>
              </a:path>
              <a:path w="224789" h="218439">
                <a:moveTo>
                  <a:pt x="133427" y="30479"/>
                </a:moveTo>
                <a:lnTo>
                  <a:pt x="102869" y="30479"/>
                </a:lnTo>
                <a:lnTo>
                  <a:pt x="185419" y="195579"/>
                </a:lnTo>
                <a:lnTo>
                  <a:pt x="216484" y="195579"/>
                </a:lnTo>
                <a:lnTo>
                  <a:pt x="133427" y="30479"/>
                </a:lnTo>
                <a:close/>
              </a:path>
            </a:pathLst>
          </a:custGeom>
          <a:solidFill>
            <a:srgbClr val="000000"/>
          </a:solidFill>
        </p:spPr>
        <p:txBody>
          <a:bodyPr wrap="square" lIns="0" tIns="0" rIns="0" bIns="0" rtlCol="0"/>
          <a:lstStyle/>
          <a:p>
            <a:endParaRPr sz="1632"/>
          </a:p>
        </p:txBody>
      </p:sp>
      <p:sp>
        <p:nvSpPr>
          <p:cNvPr id="49" name="object 49"/>
          <p:cNvSpPr/>
          <p:nvPr/>
        </p:nvSpPr>
        <p:spPr>
          <a:xfrm>
            <a:off x="2928614" y="5445735"/>
            <a:ext cx="86373" cy="176201"/>
          </a:xfrm>
          <a:custGeom>
            <a:avLst/>
            <a:gdLst/>
            <a:ahLst/>
            <a:cxnLst/>
            <a:rect l="l" t="t" r="r" b="b"/>
            <a:pathLst>
              <a:path w="95250" h="194310">
                <a:moveTo>
                  <a:pt x="55879" y="68580"/>
                </a:moveTo>
                <a:lnTo>
                  <a:pt x="35560" y="68580"/>
                </a:lnTo>
                <a:lnTo>
                  <a:pt x="22879" y="119935"/>
                </a:lnTo>
                <a:lnTo>
                  <a:pt x="16033" y="147955"/>
                </a:lnTo>
                <a:lnTo>
                  <a:pt x="13235" y="160734"/>
                </a:lnTo>
                <a:lnTo>
                  <a:pt x="12700" y="166370"/>
                </a:lnTo>
                <a:lnTo>
                  <a:pt x="14743" y="177165"/>
                </a:lnTo>
                <a:lnTo>
                  <a:pt x="20478" y="186055"/>
                </a:lnTo>
                <a:lnTo>
                  <a:pt x="29309" y="192087"/>
                </a:lnTo>
                <a:lnTo>
                  <a:pt x="40639" y="194310"/>
                </a:lnTo>
                <a:lnTo>
                  <a:pt x="59671" y="187960"/>
                </a:lnTo>
                <a:lnTo>
                  <a:pt x="34289" y="187960"/>
                </a:lnTo>
                <a:lnTo>
                  <a:pt x="31750" y="184150"/>
                </a:lnTo>
                <a:lnTo>
                  <a:pt x="31750" y="163830"/>
                </a:lnTo>
                <a:lnTo>
                  <a:pt x="34289" y="158750"/>
                </a:lnTo>
                <a:lnTo>
                  <a:pt x="55879" y="68580"/>
                </a:lnTo>
                <a:close/>
              </a:path>
              <a:path w="95250" h="194310">
                <a:moveTo>
                  <a:pt x="88900" y="144780"/>
                </a:moveTo>
                <a:lnTo>
                  <a:pt x="82550" y="144780"/>
                </a:lnTo>
                <a:lnTo>
                  <a:pt x="81279" y="148590"/>
                </a:lnTo>
                <a:lnTo>
                  <a:pt x="70663" y="168136"/>
                </a:lnTo>
                <a:lnTo>
                  <a:pt x="60166" y="180181"/>
                </a:lnTo>
                <a:lnTo>
                  <a:pt x="50383" y="186273"/>
                </a:lnTo>
                <a:lnTo>
                  <a:pt x="41910" y="187960"/>
                </a:lnTo>
                <a:lnTo>
                  <a:pt x="59671" y="187960"/>
                </a:lnTo>
                <a:lnTo>
                  <a:pt x="61575" y="187325"/>
                </a:lnTo>
                <a:lnTo>
                  <a:pt x="76676" y="171767"/>
                </a:lnTo>
                <a:lnTo>
                  <a:pt x="85824" y="155733"/>
                </a:lnTo>
                <a:lnTo>
                  <a:pt x="88900" y="147320"/>
                </a:lnTo>
                <a:lnTo>
                  <a:pt x="88900" y="144780"/>
                </a:lnTo>
                <a:close/>
              </a:path>
              <a:path w="95250" h="194310">
                <a:moveTo>
                  <a:pt x="95250" y="59690"/>
                </a:moveTo>
                <a:lnTo>
                  <a:pt x="0" y="59690"/>
                </a:lnTo>
                <a:lnTo>
                  <a:pt x="0" y="68580"/>
                </a:lnTo>
                <a:lnTo>
                  <a:pt x="95250" y="68580"/>
                </a:lnTo>
                <a:lnTo>
                  <a:pt x="95250" y="59690"/>
                </a:lnTo>
                <a:close/>
              </a:path>
              <a:path w="95250" h="194310">
                <a:moveTo>
                  <a:pt x="67310" y="0"/>
                </a:moveTo>
                <a:lnTo>
                  <a:pt x="53339" y="0"/>
                </a:lnTo>
                <a:lnTo>
                  <a:pt x="50800" y="11430"/>
                </a:lnTo>
                <a:lnTo>
                  <a:pt x="38100" y="59690"/>
                </a:lnTo>
                <a:lnTo>
                  <a:pt x="58419" y="59690"/>
                </a:lnTo>
                <a:lnTo>
                  <a:pt x="65226" y="33714"/>
                </a:lnTo>
                <a:lnTo>
                  <a:pt x="69056" y="18573"/>
                </a:lnTo>
                <a:lnTo>
                  <a:pt x="70742" y="11291"/>
                </a:lnTo>
                <a:lnTo>
                  <a:pt x="71119" y="8890"/>
                </a:lnTo>
                <a:lnTo>
                  <a:pt x="71119" y="3810"/>
                </a:lnTo>
                <a:lnTo>
                  <a:pt x="67310" y="0"/>
                </a:lnTo>
                <a:close/>
              </a:path>
            </a:pathLst>
          </a:custGeom>
          <a:solidFill>
            <a:srgbClr val="000000"/>
          </a:solidFill>
        </p:spPr>
        <p:txBody>
          <a:bodyPr wrap="square" lIns="0" tIns="0" rIns="0" bIns="0" rtlCol="0"/>
          <a:lstStyle/>
          <a:p>
            <a:endParaRPr sz="1632"/>
          </a:p>
        </p:txBody>
      </p:sp>
      <p:sp>
        <p:nvSpPr>
          <p:cNvPr id="50" name="object 50"/>
          <p:cNvSpPr/>
          <p:nvPr/>
        </p:nvSpPr>
        <p:spPr>
          <a:xfrm>
            <a:off x="3036868" y="5412339"/>
            <a:ext cx="107102" cy="275241"/>
          </a:xfrm>
          <a:custGeom>
            <a:avLst/>
            <a:gdLst/>
            <a:ahLst/>
            <a:cxnLst/>
            <a:rect l="l" t="t" r="r" b="b"/>
            <a:pathLst>
              <a:path w="118110" h="303529">
                <a:moveTo>
                  <a:pt x="115570" y="0"/>
                </a:moveTo>
                <a:lnTo>
                  <a:pt x="107950" y="0"/>
                </a:lnTo>
                <a:lnTo>
                  <a:pt x="107950" y="2539"/>
                </a:lnTo>
                <a:lnTo>
                  <a:pt x="1270" y="293369"/>
                </a:lnTo>
                <a:lnTo>
                  <a:pt x="0" y="297180"/>
                </a:lnTo>
                <a:lnTo>
                  <a:pt x="0" y="300989"/>
                </a:lnTo>
                <a:lnTo>
                  <a:pt x="1270" y="303530"/>
                </a:lnTo>
                <a:lnTo>
                  <a:pt x="10160" y="303530"/>
                </a:lnTo>
                <a:lnTo>
                  <a:pt x="10160" y="302260"/>
                </a:lnTo>
                <a:lnTo>
                  <a:pt x="12700" y="297180"/>
                </a:lnTo>
                <a:lnTo>
                  <a:pt x="116839" y="11430"/>
                </a:lnTo>
                <a:lnTo>
                  <a:pt x="118110" y="7619"/>
                </a:lnTo>
                <a:lnTo>
                  <a:pt x="118110" y="2539"/>
                </a:lnTo>
                <a:lnTo>
                  <a:pt x="115570" y="0"/>
                </a:lnTo>
                <a:close/>
              </a:path>
            </a:pathLst>
          </a:custGeom>
          <a:solidFill>
            <a:srgbClr val="000000"/>
          </a:solidFill>
        </p:spPr>
        <p:txBody>
          <a:bodyPr wrap="square" lIns="0" tIns="0" rIns="0" bIns="0" rtlCol="0"/>
          <a:lstStyle/>
          <a:p>
            <a:endParaRPr sz="1632"/>
          </a:p>
        </p:txBody>
      </p:sp>
      <p:sp>
        <p:nvSpPr>
          <p:cNvPr id="51" name="object 51"/>
          <p:cNvSpPr/>
          <p:nvPr/>
        </p:nvSpPr>
        <p:spPr>
          <a:xfrm>
            <a:off x="3172761" y="5434219"/>
            <a:ext cx="110557" cy="184262"/>
          </a:xfrm>
          <a:custGeom>
            <a:avLst/>
            <a:gdLst/>
            <a:ahLst/>
            <a:cxnLst/>
            <a:rect l="l" t="t" r="r" b="b"/>
            <a:pathLst>
              <a:path w="121920" h="203200">
                <a:moveTo>
                  <a:pt x="92642" y="10160"/>
                </a:moveTo>
                <a:lnTo>
                  <a:pt x="53339" y="10160"/>
                </a:lnTo>
                <a:lnTo>
                  <a:pt x="71477" y="14505"/>
                </a:lnTo>
                <a:lnTo>
                  <a:pt x="84137" y="25876"/>
                </a:lnTo>
                <a:lnTo>
                  <a:pt x="91559" y="41771"/>
                </a:lnTo>
                <a:lnTo>
                  <a:pt x="93979" y="59690"/>
                </a:lnTo>
                <a:lnTo>
                  <a:pt x="91340" y="77708"/>
                </a:lnTo>
                <a:lnTo>
                  <a:pt x="74156" y="111839"/>
                </a:lnTo>
                <a:lnTo>
                  <a:pt x="3810" y="193040"/>
                </a:lnTo>
                <a:lnTo>
                  <a:pt x="0" y="195580"/>
                </a:lnTo>
                <a:lnTo>
                  <a:pt x="0" y="203200"/>
                </a:lnTo>
                <a:lnTo>
                  <a:pt x="113029" y="203200"/>
                </a:lnTo>
                <a:lnTo>
                  <a:pt x="116932" y="180340"/>
                </a:lnTo>
                <a:lnTo>
                  <a:pt x="22860" y="180340"/>
                </a:lnTo>
                <a:lnTo>
                  <a:pt x="55879" y="148590"/>
                </a:lnTo>
                <a:lnTo>
                  <a:pt x="86558" y="121304"/>
                </a:lnTo>
                <a:lnTo>
                  <a:pt x="106997" y="99853"/>
                </a:lnTo>
                <a:lnTo>
                  <a:pt x="118387" y="80545"/>
                </a:lnTo>
                <a:lnTo>
                  <a:pt x="121920" y="59690"/>
                </a:lnTo>
                <a:lnTo>
                  <a:pt x="116978" y="35361"/>
                </a:lnTo>
                <a:lnTo>
                  <a:pt x="103346" y="16510"/>
                </a:lnTo>
                <a:lnTo>
                  <a:pt x="92642" y="10160"/>
                </a:lnTo>
                <a:close/>
              </a:path>
              <a:path w="121920" h="203200">
                <a:moveTo>
                  <a:pt x="121920" y="151130"/>
                </a:moveTo>
                <a:lnTo>
                  <a:pt x="114300" y="151130"/>
                </a:lnTo>
                <a:lnTo>
                  <a:pt x="113129" y="158333"/>
                </a:lnTo>
                <a:lnTo>
                  <a:pt x="111601" y="165893"/>
                </a:lnTo>
                <a:lnTo>
                  <a:pt x="78739" y="180340"/>
                </a:lnTo>
                <a:lnTo>
                  <a:pt x="116932" y="180340"/>
                </a:lnTo>
                <a:lnTo>
                  <a:pt x="121920" y="151130"/>
                </a:lnTo>
                <a:close/>
              </a:path>
              <a:path w="121920" h="203200">
                <a:moveTo>
                  <a:pt x="57150" y="0"/>
                </a:moveTo>
                <a:lnTo>
                  <a:pt x="33754" y="4802"/>
                </a:lnTo>
                <a:lnTo>
                  <a:pt x="15716" y="17462"/>
                </a:lnTo>
                <a:lnTo>
                  <a:pt x="4107" y="35361"/>
                </a:lnTo>
                <a:lnTo>
                  <a:pt x="0" y="55880"/>
                </a:lnTo>
                <a:lnTo>
                  <a:pt x="0" y="73660"/>
                </a:lnTo>
                <a:lnTo>
                  <a:pt x="21589" y="73660"/>
                </a:lnTo>
                <a:lnTo>
                  <a:pt x="31750" y="68580"/>
                </a:lnTo>
                <a:lnTo>
                  <a:pt x="31750" y="48260"/>
                </a:lnTo>
                <a:lnTo>
                  <a:pt x="26670" y="40640"/>
                </a:lnTo>
                <a:lnTo>
                  <a:pt x="12700" y="40640"/>
                </a:lnTo>
                <a:lnTo>
                  <a:pt x="19228" y="27840"/>
                </a:lnTo>
                <a:lnTo>
                  <a:pt x="28733" y="18256"/>
                </a:lnTo>
                <a:lnTo>
                  <a:pt x="40382" y="12243"/>
                </a:lnTo>
                <a:lnTo>
                  <a:pt x="53339" y="10160"/>
                </a:lnTo>
                <a:lnTo>
                  <a:pt x="92642" y="10160"/>
                </a:lnTo>
                <a:lnTo>
                  <a:pt x="82807" y="4325"/>
                </a:lnTo>
                <a:lnTo>
                  <a:pt x="57150" y="0"/>
                </a:lnTo>
                <a:close/>
              </a:path>
            </a:pathLst>
          </a:custGeom>
          <a:solidFill>
            <a:srgbClr val="000000"/>
          </a:solidFill>
        </p:spPr>
        <p:txBody>
          <a:bodyPr wrap="square" lIns="0" tIns="0" rIns="0" bIns="0" rtlCol="0"/>
          <a:lstStyle/>
          <a:p>
            <a:endParaRPr sz="1632"/>
          </a:p>
        </p:txBody>
      </p:sp>
      <p:sp>
        <p:nvSpPr>
          <p:cNvPr id="52" name="object 52"/>
          <p:cNvSpPr/>
          <p:nvPr/>
        </p:nvSpPr>
        <p:spPr>
          <a:xfrm>
            <a:off x="3380055" y="5535563"/>
            <a:ext cx="29943" cy="29943"/>
          </a:xfrm>
          <a:custGeom>
            <a:avLst/>
            <a:gdLst/>
            <a:ahLst/>
            <a:cxnLst/>
            <a:rect l="l" t="t" r="r" b="b"/>
            <a:pathLst>
              <a:path w="33020" h="33020">
                <a:moveTo>
                  <a:pt x="26670" y="0"/>
                </a:moveTo>
                <a:lnTo>
                  <a:pt x="8889" y="0"/>
                </a:lnTo>
                <a:lnTo>
                  <a:pt x="0" y="7620"/>
                </a:lnTo>
                <a:lnTo>
                  <a:pt x="0" y="25400"/>
                </a:lnTo>
                <a:lnTo>
                  <a:pt x="8889" y="33020"/>
                </a:lnTo>
                <a:lnTo>
                  <a:pt x="26670" y="33020"/>
                </a:lnTo>
                <a:lnTo>
                  <a:pt x="33020" y="25400"/>
                </a:lnTo>
                <a:lnTo>
                  <a:pt x="33020" y="7620"/>
                </a:lnTo>
                <a:lnTo>
                  <a:pt x="26670" y="0"/>
                </a:lnTo>
                <a:close/>
              </a:path>
            </a:pathLst>
          </a:custGeom>
          <a:solidFill>
            <a:srgbClr val="000000"/>
          </a:solidFill>
        </p:spPr>
        <p:txBody>
          <a:bodyPr wrap="square" lIns="0" tIns="0" rIns="0" bIns="0" rtlCol="0"/>
          <a:lstStyle/>
          <a:p>
            <a:endParaRPr sz="1632"/>
          </a:p>
        </p:txBody>
      </p:sp>
      <p:sp>
        <p:nvSpPr>
          <p:cNvPr id="53" name="object 53"/>
          <p:cNvSpPr/>
          <p:nvPr/>
        </p:nvSpPr>
        <p:spPr>
          <a:xfrm>
            <a:off x="3504431" y="5430765"/>
            <a:ext cx="198082" cy="187717"/>
          </a:xfrm>
          <a:custGeom>
            <a:avLst/>
            <a:gdLst/>
            <a:ahLst/>
            <a:cxnLst/>
            <a:rect l="l" t="t" r="r" b="b"/>
            <a:pathLst>
              <a:path w="218439" h="207010">
                <a:moveTo>
                  <a:pt x="97789" y="198119"/>
                </a:moveTo>
                <a:lnTo>
                  <a:pt x="0" y="198119"/>
                </a:lnTo>
                <a:lnTo>
                  <a:pt x="0" y="207009"/>
                </a:lnTo>
                <a:lnTo>
                  <a:pt x="97789" y="207009"/>
                </a:lnTo>
                <a:lnTo>
                  <a:pt x="97789" y="198119"/>
                </a:lnTo>
                <a:close/>
              </a:path>
              <a:path w="218439" h="207010">
                <a:moveTo>
                  <a:pt x="105410" y="8889"/>
                </a:moveTo>
                <a:lnTo>
                  <a:pt x="78739" y="8889"/>
                </a:lnTo>
                <a:lnTo>
                  <a:pt x="78739" y="16509"/>
                </a:lnTo>
                <a:lnTo>
                  <a:pt x="77469" y="22859"/>
                </a:lnTo>
                <a:lnTo>
                  <a:pt x="36829" y="182879"/>
                </a:lnTo>
                <a:lnTo>
                  <a:pt x="8889" y="198119"/>
                </a:lnTo>
                <a:lnTo>
                  <a:pt x="78739" y="198119"/>
                </a:lnTo>
                <a:lnTo>
                  <a:pt x="69850" y="196849"/>
                </a:lnTo>
                <a:lnTo>
                  <a:pt x="60960" y="196849"/>
                </a:lnTo>
                <a:lnTo>
                  <a:pt x="60960" y="187959"/>
                </a:lnTo>
                <a:lnTo>
                  <a:pt x="62229" y="184149"/>
                </a:lnTo>
                <a:lnTo>
                  <a:pt x="81279" y="107949"/>
                </a:lnTo>
                <a:lnTo>
                  <a:pt x="148272" y="107949"/>
                </a:lnTo>
                <a:lnTo>
                  <a:pt x="150494" y="99059"/>
                </a:lnTo>
                <a:lnTo>
                  <a:pt x="82550" y="99059"/>
                </a:lnTo>
                <a:lnTo>
                  <a:pt x="102869" y="21589"/>
                </a:lnTo>
                <a:lnTo>
                  <a:pt x="105410" y="10159"/>
                </a:lnTo>
                <a:lnTo>
                  <a:pt x="105410" y="8889"/>
                </a:lnTo>
                <a:close/>
              </a:path>
              <a:path w="218439" h="207010">
                <a:moveTo>
                  <a:pt x="148272" y="107949"/>
                </a:moveTo>
                <a:lnTo>
                  <a:pt x="110489" y="107949"/>
                </a:lnTo>
                <a:lnTo>
                  <a:pt x="124102" y="108882"/>
                </a:lnTo>
                <a:lnTo>
                  <a:pt x="131762" y="111601"/>
                </a:lnTo>
                <a:lnTo>
                  <a:pt x="135135" y="115986"/>
                </a:lnTo>
                <a:lnTo>
                  <a:pt x="135889" y="121919"/>
                </a:lnTo>
                <a:lnTo>
                  <a:pt x="135889" y="128269"/>
                </a:lnTo>
                <a:lnTo>
                  <a:pt x="134619" y="135889"/>
                </a:lnTo>
                <a:lnTo>
                  <a:pt x="133350" y="138429"/>
                </a:lnTo>
                <a:lnTo>
                  <a:pt x="133350" y="142239"/>
                </a:lnTo>
                <a:lnTo>
                  <a:pt x="134619" y="144779"/>
                </a:lnTo>
                <a:lnTo>
                  <a:pt x="139700" y="144779"/>
                </a:lnTo>
                <a:lnTo>
                  <a:pt x="139700" y="143509"/>
                </a:lnTo>
                <a:lnTo>
                  <a:pt x="140969" y="137159"/>
                </a:lnTo>
                <a:lnTo>
                  <a:pt x="148272" y="107949"/>
                </a:lnTo>
                <a:close/>
              </a:path>
              <a:path w="218439" h="207010">
                <a:moveTo>
                  <a:pt x="158750" y="63499"/>
                </a:moveTo>
                <a:lnTo>
                  <a:pt x="152400" y="63499"/>
                </a:lnTo>
                <a:lnTo>
                  <a:pt x="151129" y="64769"/>
                </a:lnTo>
                <a:lnTo>
                  <a:pt x="151129" y="68579"/>
                </a:lnTo>
                <a:lnTo>
                  <a:pt x="145851" y="83522"/>
                </a:lnTo>
                <a:lnTo>
                  <a:pt x="138430" y="92868"/>
                </a:lnTo>
                <a:lnTo>
                  <a:pt x="127198" y="97690"/>
                </a:lnTo>
                <a:lnTo>
                  <a:pt x="110489" y="99059"/>
                </a:lnTo>
                <a:lnTo>
                  <a:pt x="150494" y="99059"/>
                </a:lnTo>
                <a:lnTo>
                  <a:pt x="157479" y="71119"/>
                </a:lnTo>
                <a:lnTo>
                  <a:pt x="160019" y="68579"/>
                </a:lnTo>
                <a:lnTo>
                  <a:pt x="160019" y="66039"/>
                </a:lnTo>
                <a:lnTo>
                  <a:pt x="158750" y="63499"/>
                </a:lnTo>
                <a:close/>
              </a:path>
              <a:path w="218439" h="207010">
                <a:moveTo>
                  <a:pt x="218439" y="0"/>
                </a:moveTo>
                <a:lnTo>
                  <a:pt x="50800" y="0"/>
                </a:lnTo>
                <a:lnTo>
                  <a:pt x="50800" y="8889"/>
                </a:lnTo>
                <a:lnTo>
                  <a:pt x="160019" y="8889"/>
                </a:lnTo>
                <a:lnTo>
                  <a:pt x="182502" y="11033"/>
                </a:lnTo>
                <a:lnTo>
                  <a:pt x="196056" y="17462"/>
                </a:lnTo>
                <a:lnTo>
                  <a:pt x="202703" y="28178"/>
                </a:lnTo>
                <a:lnTo>
                  <a:pt x="204469" y="43179"/>
                </a:lnTo>
                <a:lnTo>
                  <a:pt x="204469" y="50799"/>
                </a:lnTo>
                <a:lnTo>
                  <a:pt x="203200" y="59689"/>
                </a:lnTo>
                <a:lnTo>
                  <a:pt x="203200" y="68579"/>
                </a:lnTo>
                <a:lnTo>
                  <a:pt x="209550" y="68579"/>
                </a:lnTo>
                <a:lnTo>
                  <a:pt x="210819" y="66039"/>
                </a:lnTo>
                <a:lnTo>
                  <a:pt x="210819" y="60959"/>
                </a:lnTo>
                <a:lnTo>
                  <a:pt x="217169" y="8889"/>
                </a:lnTo>
                <a:lnTo>
                  <a:pt x="218439" y="0"/>
                </a:lnTo>
                <a:close/>
              </a:path>
            </a:pathLst>
          </a:custGeom>
          <a:solidFill>
            <a:srgbClr val="000000"/>
          </a:solidFill>
        </p:spPr>
        <p:txBody>
          <a:bodyPr wrap="square" lIns="0" tIns="0" rIns="0" bIns="0" rtlCol="0"/>
          <a:lstStyle/>
          <a:p>
            <a:endParaRPr sz="1632"/>
          </a:p>
        </p:txBody>
      </p:sp>
      <p:sp>
        <p:nvSpPr>
          <p:cNvPr id="54" name="object 54"/>
          <p:cNvSpPr/>
          <p:nvPr/>
        </p:nvSpPr>
        <p:spPr>
          <a:xfrm>
            <a:off x="3692149" y="5532108"/>
            <a:ext cx="71402" cy="128983"/>
          </a:xfrm>
          <a:custGeom>
            <a:avLst/>
            <a:gdLst/>
            <a:ahLst/>
            <a:cxnLst/>
            <a:rect l="l" t="t" r="r" b="b"/>
            <a:pathLst>
              <a:path w="78739" h="142239">
                <a:moveTo>
                  <a:pt x="78739" y="133350"/>
                </a:moveTo>
                <a:lnTo>
                  <a:pt x="1269" y="133350"/>
                </a:lnTo>
                <a:lnTo>
                  <a:pt x="1269" y="142240"/>
                </a:lnTo>
                <a:lnTo>
                  <a:pt x="30737" y="141168"/>
                </a:lnTo>
                <a:lnTo>
                  <a:pt x="39369" y="140970"/>
                </a:lnTo>
                <a:lnTo>
                  <a:pt x="78739" y="140970"/>
                </a:lnTo>
                <a:lnTo>
                  <a:pt x="78739" y="133350"/>
                </a:lnTo>
                <a:close/>
              </a:path>
              <a:path w="78739" h="142239">
                <a:moveTo>
                  <a:pt x="78739" y="140970"/>
                </a:moveTo>
                <a:lnTo>
                  <a:pt x="39369" y="140970"/>
                </a:lnTo>
                <a:lnTo>
                  <a:pt x="48021" y="141168"/>
                </a:lnTo>
                <a:lnTo>
                  <a:pt x="78739" y="142240"/>
                </a:lnTo>
                <a:lnTo>
                  <a:pt x="78739" y="140970"/>
                </a:lnTo>
                <a:close/>
              </a:path>
              <a:path w="78739" h="142239">
                <a:moveTo>
                  <a:pt x="48259" y="15240"/>
                </a:moveTo>
                <a:lnTo>
                  <a:pt x="30479" y="15240"/>
                </a:lnTo>
                <a:lnTo>
                  <a:pt x="30479" y="133350"/>
                </a:lnTo>
                <a:lnTo>
                  <a:pt x="48259" y="133350"/>
                </a:lnTo>
                <a:lnTo>
                  <a:pt x="48259" y="15240"/>
                </a:lnTo>
                <a:close/>
              </a:path>
              <a:path w="78739" h="142239">
                <a:moveTo>
                  <a:pt x="48259" y="0"/>
                </a:moveTo>
                <a:lnTo>
                  <a:pt x="41909" y="0"/>
                </a:lnTo>
                <a:lnTo>
                  <a:pt x="30718" y="8076"/>
                </a:lnTo>
                <a:lnTo>
                  <a:pt x="19050" y="12223"/>
                </a:lnTo>
                <a:lnTo>
                  <a:pt x="8334" y="13751"/>
                </a:lnTo>
                <a:lnTo>
                  <a:pt x="0" y="13970"/>
                </a:lnTo>
                <a:lnTo>
                  <a:pt x="0" y="21590"/>
                </a:lnTo>
                <a:lnTo>
                  <a:pt x="5298" y="21490"/>
                </a:lnTo>
                <a:lnTo>
                  <a:pt x="12858" y="20796"/>
                </a:lnTo>
                <a:lnTo>
                  <a:pt x="21609" y="18911"/>
                </a:lnTo>
                <a:lnTo>
                  <a:pt x="30479" y="15240"/>
                </a:lnTo>
                <a:lnTo>
                  <a:pt x="48259" y="15240"/>
                </a:lnTo>
                <a:lnTo>
                  <a:pt x="48259" y="0"/>
                </a:lnTo>
                <a:close/>
              </a:path>
            </a:pathLst>
          </a:custGeom>
          <a:solidFill>
            <a:srgbClr val="000000"/>
          </a:solidFill>
        </p:spPr>
        <p:txBody>
          <a:bodyPr wrap="square" lIns="0" tIns="0" rIns="0" bIns="0" rtlCol="0"/>
          <a:lstStyle/>
          <a:p>
            <a:endParaRPr sz="1632"/>
          </a:p>
        </p:txBody>
      </p:sp>
      <p:sp>
        <p:nvSpPr>
          <p:cNvPr id="55" name="object 55"/>
          <p:cNvSpPr/>
          <p:nvPr/>
        </p:nvSpPr>
        <p:spPr>
          <a:xfrm>
            <a:off x="3817678" y="5588538"/>
            <a:ext cx="33397" cy="82918"/>
          </a:xfrm>
          <a:custGeom>
            <a:avLst/>
            <a:gdLst/>
            <a:ahLst/>
            <a:cxnLst/>
            <a:rect l="l" t="t" r="r" b="b"/>
            <a:pathLst>
              <a:path w="36829" h="91439">
                <a:moveTo>
                  <a:pt x="36316" y="27939"/>
                </a:moveTo>
                <a:lnTo>
                  <a:pt x="30479" y="27939"/>
                </a:lnTo>
                <a:lnTo>
                  <a:pt x="30479" y="33019"/>
                </a:lnTo>
                <a:lnTo>
                  <a:pt x="28535" y="49192"/>
                </a:lnTo>
                <a:lnTo>
                  <a:pt x="23495" y="63341"/>
                </a:lnTo>
                <a:lnTo>
                  <a:pt x="16549" y="75346"/>
                </a:lnTo>
                <a:lnTo>
                  <a:pt x="8889" y="85089"/>
                </a:lnTo>
                <a:lnTo>
                  <a:pt x="5079" y="87629"/>
                </a:lnTo>
                <a:lnTo>
                  <a:pt x="5079" y="91439"/>
                </a:lnTo>
                <a:lnTo>
                  <a:pt x="8889" y="91439"/>
                </a:lnTo>
                <a:lnTo>
                  <a:pt x="14327" y="87312"/>
                </a:lnTo>
                <a:lnTo>
                  <a:pt x="23812" y="75564"/>
                </a:lnTo>
                <a:lnTo>
                  <a:pt x="32821" y="57150"/>
                </a:lnTo>
                <a:lnTo>
                  <a:pt x="36829" y="33019"/>
                </a:lnTo>
                <a:lnTo>
                  <a:pt x="36316" y="27939"/>
                </a:lnTo>
                <a:close/>
              </a:path>
              <a:path w="36829" h="91439">
                <a:moveTo>
                  <a:pt x="16510" y="0"/>
                </a:moveTo>
                <a:lnTo>
                  <a:pt x="6350" y="0"/>
                </a:lnTo>
                <a:lnTo>
                  <a:pt x="0" y="8890"/>
                </a:lnTo>
                <a:lnTo>
                  <a:pt x="0" y="24129"/>
                </a:lnTo>
                <a:lnTo>
                  <a:pt x="6350" y="33019"/>
                </a:lnTo>
                <a:lnTo>
                  <a:pt x="20320" y="33019"/>
                </a:lnTo>
                <a:lnTo>
                  <a:pt x="24129" y="31750"/>
                </a:lnTo>
                <a:lnTo>
                  <a:pt x="27939" y="29209"/>
                </a:lnTo>
                <a:lnTo>
                  <a:pt x="29210" y="27939"/>
                </a:lnTo>
                <a:lnTo>
                  <a:pt x="36316" y="27939"/>
                </a:lnTo>
                <a:lnTo>
                  <a:pt x="35440" y="19288"/>
                </a:lnTo>
                <a:lnTo>
                  <a:pt x="31432" y="8890"/>
                </a:lnTo>
                <a:lnTo>
                  <a:pt x="25042" y="2301"/>
                </a:lnTo>
                <a:lnTo>
                  <a:pt x="16510" y="0"/>
                </a:lnTo>
                <a:close/>
              </a:path>
            </a:pathLst>
          </a:custGeom>
          <a:solidFill>
            <a:srgbClr val="000000"/>
          </a:solidFill>
        </p:spPr>
        <p:txBody>
          <a:bodyPr wrap="square" lIns="0" tIns="0" rIns="0" bIns="0" rtlCol="0"/>
          <a:lstStyle/>
          <a:p>
            <a:endParaRPr sz="1632"/>
          </a:p>
        </p:txBody>
      </p:sp>
      <p:sp>
        <p:nvSpPr>
          <p:cNvPr id="56" name="object 56"/>
          <p:cNvSpPr/>
          <p:nvPr/>
        </p:nvSpPr>
        <p:spPr>
          <a:xfrm>
            <a:off x="3922477" y="5445735"/>
            <a:ext cx="85221" cy="176201"/>
          </a:xfrm>
          <a:custGeom>
            <a:avLst/>
            <a:gdLst/>
            <a:ahLst/>
            <a:cxnLst/>
            <a:rect l="l" t="t" r="r" b="b"/>
            <a:pathLst>
              <a:path w="93979" h="194310">
                <a:moveTo>
                  <a:pt x="55879" y="68580"/>
                </a:moveTo>
                <a:lnTo>
                  <a:pt x="35559" y="68580"/>
                </a:lnTo>
                <a:lnTo>
                  <a:pt x="22879" y="119935"/>
                </a:lnTo>
                <a:lnTo>
                  <a:pt x="16033" y="147955"/>
                </a:lnTo>
                <a:lnTo>
                  <a:pt x="13235" y="160734"/>
                </a:lnTo>
                <a:lnTo>
                  <a:pt x="12700" y="166370"/>
                </a:lnTo>
                <a:lnTo>
                  <a:pt x="14743" y="177165"/>
                </a:lnTo>
                <a:lnTo>
                  <a:pt x="20478" y="186055"/>
                </a:lnTo>
                <a:lnTo>
                  <a:pt x="29309" y="192087"/>
                </a:lnTo>
                <a:lnTo>
                  <a:pt x="40639" y="194310"/>
                </a:lnTo>
                <a:lnTo>
                  <a:pt x="59671" y="187960"/>
                </a:lnTo>
                <a:lnTo>
                  <a:pt x="34289" y="187960"/>
                </a:lnTo>
                <a:lnTo>
                  <a:pt x="31750" y="184150"/>
                </a:lnTo>
                <a:lnTo>
                  <a:pt x="31750" y="163830"/>
                </a:lnTo>
                <a:lnTo>
                  <a:pt x="34289" y="158750"/>
                </a:lnTo>
                <a:lnTo>
                  <a:pt x="55879" y="68580"/>
                </a:lnTo>
                <a:close/>
              </a:path>
              <a:path w="93979" h="194310">
                <a:moveTo>
                  <a:pt x="88900" y="144780"/>
                </a:moveTo>
                <a:lnTo>
                  <a:pt x="82550" y="144780"/>
                </a:lnTo>
                <a:lnTo>
                  <a:pt x="81279" y="148590"/>
                </a:lnTo>
                <a:lnTo>
                  <a:pt x="70663" y="168136"/>
                </a:lnTo>
                <a:lnTo>
                  <a:pt x="60166" y="180181"/>
                </a:lnTo>
                <a:lnTo>
                  <a:pt x="50383" y="186273"/>
                </a:lnTo>
                <a:lnTo>
                  <a:pt x="41909" y="187960"/>
                </a:lnTo>
                <a:lnTo>
                  <a:pt x="59671" y="187960"/>
                </a:lnTo>
                <a:lnTo>
                  <a:pt x="61575" y="187325"/>
                </a:lnTo>
                <a:lnTo>
                  <a:pt x="76676" y="171767"/>
                </a:lnTo>
                <a:lnTo>
                  <a:pt x="85824" y="155733"/>
                </a:lnTo>
                <a:lnTo>
                  <a:pt x="88900" y="147320"/>
                </a:lnTo>
                <a:lnTo>
                  <a:pt x="88900" y="144780"/>
                </a:lnTo>
                <a:close/>
              </a:path>
              <a:path w="93979" h="194310">
                <a:moveTo>
                  <a:pt x="93979" y="59690"/>
                </a:moveTo>
                <a:lnTo>
                  <a:pt x="0" y="59690"/>
                </a:lnTo>
                <a:lnTo>
                  <a:pt x="0" y="68580"/>
                </a:lnTo>
                <a:lnTo>
                  <a:pt x="93979" y="68580"/>
                </a:lnTo>
                <a:lnTo>
                  <a:pt x="93979" y="59690"/>
                </a:lnTo>
                <a:close/>
              </a:path>
              <a:path w="93979" h="194310">
                <a:moveTo>
                  <a:pt x="67309" y="0"/>
                </a:moveTo>
                <a:lnTo>
                  <a:pt x="52069" y="0"/>
                </a:lnTo>
                <a:lnTo>
                  <a:pt x="50800" y="11430"/>
                </a:lnTo>
                <a:lnTo>
                  <a:pt x="38100" y="59690"/>
                </a:lnTo>
                <a:lnTo>
                  <a:pt x="58419" y="59690"/>
                </a:lnTo>
                <a:lnTo>
                  <a:pt x="65226" y="33714"/>
                </a:lnTo>
                <a:lnTo>
                  <a:pt x="69056" y="18573"/>
                </a:lnTo>
                <a:lnTo>
                  <a:pt x="70742" y="11291"/>
                </a:lnTo>
                <a:lnTo>
                  <a:pt x="71119" y="8890"/>
                </a:lnTo>
                <a:lnTo>
                  <a:pt x="71119" y="3810"/>
                </a:lnTo>
                <a:lnTo>
                  <a:pt x="67309" y="0"/>
                </a:lnTo>
                <a:close/>
              </a:path>
            </a:pathLst>
          </a:custGeom>
          <a:solidFill>
            <a:srgbClr val="000000"/>
          </a:solidFill>
        </p:spPr>
        <p:txBody>
          <a:bodyPr wrap="square" lIns="0" tIns="0" rIns="0" bIns="0" rtlCol="0"/>
          <a:lstStyle/>
          <a:p>
            <a:endParaRPr sz="1632"/>
          </a:p>
        </p:txBody>
      </p:sp>
      <p:sp>
        <p:nvSpPr>
          <p:cNvPr id="57" name="object 57"/>
          <p:cNvSpPr/>
          <p:nvPr/>
        </p:nvSpPr>
        <p:spPr>
          <a:xfrm>
            <a:off x="4185049" y="5555141"/>
            <a:ext cx="0" cy="86373"/>
          </a:xfrm>
          <a:custGeom>
            <a:avLst/>
            <a:gdLst/>
            <a:ahLst/>
            <a:cxnLst/>
            <a:rect l="l" t="t" r="r" b="b"/>
            <a:pathLst>
              <a:path h="95250">
                <a:moveTo>
                  <a:pt x="0" y="0"/>
                </a:moveTo>
                <a:lnTo>
                  <a:pt x="0" y="95250"/>
                </a:lnTo>
              </a:path>
            </a:pathLst>
          </a:custGeom>
          <a:ln w="12700">
            <a:solidFill>
              <a:srgbClr val="000000"/>
            </a:solidFill>
          </a:ln>
        </p:spPr>
        <p:txBody>
          <a:bodyPr wrap="square" lIns="0" tIns="0" rIns="0" bIns="0" rtlCol="0"/>
          <a:lstStyle/>
          <a:p>
            <a:endParaRPr sz="1632"/>
          </a:p>
        </p:txBody>
      </p:sp>
      <p:sp>
        <p:nvSpPr>
          <p:cNvPr id="58" name="object 58"/>
          <p:cNvSpPr/>
          <p:nvPr/>
        </p:nvSpPr>
        <p:spPr>
          <a:xfrm>
            <a:off x="4092918" y="5549382"/>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59" name="object 59"/>
          <p:cNvSpPr/>
          <p:nvPr/>
        </p:nvSpPr>
        <p:spPr>
          <a:xfrm>
            <a:off x="4185049" y="5457251"/>
            <a:ext cx="0" cy="86373"/>
          </a:xfrm>
          <a:custGeom>
            <a:avLst/>
            <a:gdLst/>
            <a:ahLst/>
            <a:cxnLst/>
            <a:rect l="l" t="t" r="r" b="b"/>
            <a:pathLst>
              <a:path h="95250">
                <a:moveTo>
                  <a:pt x="0" y="0"/>
                </a:moveTo>
                <a:lnTo>
                  <a:pt x="0" y="95250"/>
                </a:lnTo>
              </a:path>
            </a:pathLst>
          </a:custGeom>
          <a:ln w="12700">
            <a:solidFill>
              <a:srgbClr val="000000"/>
            </a:solidFill>
          </a:ln>
        </p:spPr>
        <p:txBody>
          <a:bodyPr wrap="square" lIns="0" tIns="0" rIns="0" bIns="0" rtlCol="0"/>
          <a:lstStyle/>
          <a:p>
            <a:endParaRPr sz="1632"/>
          </a:p>
        </p:txBody>
      </p:sp>
      <p:sp>
        <p:nvSpPr>
          <p:cNvPr id="60" name="object 60"/>
          <p:cNvSpPr/>
          <p:nvPr/>
        </p:nvSpPr>
        <p:spPr>
          <a:xfrm>
            <a:off x="4364705" y="5421550"/>
            <a:ext cx="203840" cy="198082"/>
          </a:xfrm>
          <a:custGeom>
            <a:avLst/>
            <a:gdLst/>
            <a:ahLst/>
            <a:cxnLst/>
            <a:rect l="l" t="t" r="r" b="b"/>
            <a:pathLst>
              <a:path w="224789" h="218439">
                <a:moveTo>
                  <a:pt x="116839" y="0"/>
                </a:moveTo>
                <a:lnTo>
                  <a:pt x="106679" y="0"/>
                </a:lnTo>
                <a:lnTo>
                  <a:pt x="105410" y="1269"/>
                </a:lnTo>
                <a:lnTo>
                  <a:pt x="104139" y="5079"/>
                </a:lnTo>
                <a:lnTo>
                  <a:pt x="1270" y="212089"/>
                </a:lnTo>
                <a:lnTo>
                  <a:pt x="0" y="215900"/>
                </a:lnTo>
                <a:lnTo>
                  <a:pt x="0" y="218439"/>
                </a:lnTo>
                <a:lnTo>
                  <a:pt x="224789" y="218439"/>
                </a:lnTo>
                <a:lnTo>
                  <a:pt x="224789" y="215900"/>
                </a:lnTo>
                <a:lnTo>
                  <a:pt x="223520" y="212089"/>
                </a:lnTo>
                <a:lnTo>
                  <a:pt x="215214" y="195579"/>
                </a:lnTo>
                <a:lnTo>
                  <a:pt x="20320" y="195579"/>
                </a:lnTo>
                <a:lnTo>
                  <a:pt x="102870" y="30479"/>
                </a:lnTo>
                <a:lnTo>
                  <a:pt x="132157" y="30479"/>
                </a:lnTo>
                <a:lnTo>
                  <a:pt x="119379" y="5079"/>
                </a:lnTo>
                <a:lnTo>
                  <a:pt x="118110" y="1269"/>
                </a:lnTo>
                <a:lnTo>
                  <a:pt x="116839" y="0"/>
                </a:lnTo>
                <a:close/>
              </a:path>
              <a:path w="224789" h="218439">
                <a:moveTo>
                  <a:pt x="132157" y="30479"/>
                </a:moveTo>
                <a:lnTo>
                  <a:pt x="102870" y="30479"/>
                </a:lnTo>
                <a:lnTo>
                  <a:pt x="184150" y="195579"/>
                </a:lnTo>
                <a:lnTo>
                  <a:pt x="215214" y="195579"/>
                </a:lnTo>
                <a:lnTo>
                  <a:pt x="132157" y="30479"/>
                </a:lnTo>
                <a:close/>
              </a:path>
            </a:pathLst>
          </a:custGeom>
          <a:solidFill>
            <a:srgbClr val="000000"/>
          </a:solidFill>
        </p:spPr>
        <p:txBody>
          <a:bodyPr wrap="square" lIns="0" tIns="0" rIns="0" bIns="0" rtlCol="0"/>
          <a:lstStyle/>
          <a:p>
            <a:endParaRPr sz="1632"/>
          </a:p>
        </p:txBody>
      </p:sp>
      <p:sp>
        <p:nvSpPr>
          <p:cNvPr id="61" name="object 61"/>
          <p:cNvSpPr/>
          <p:nvPr/>
        </p:nvSpPr>
        <p:spPr>
          <a:xfrm>
            <a:off x="4585820" y="5445735"/>
            <a:ext cx="86373" cy="176201"/>
          </a:xfrm>
          <a:custGeom>
            <a:avLst/>
            <a:gdLst/>
            <a:ahLst/>
            <a:cxnLst/>
            <a:rect l="l" t="t" r="r" b="b"/>
            <a:pathLst>
              <a:path w="95250" h="194310">
                <a:moveTo>
                  <a:pt x="57150" y="68580"/>
                </a:moveTo>
                <a:lnTo>
                  <a:pt x="35560" y="68580"/>
                </a:lnTo>
                <a:lnTo>
                  <a:pt x="22879" y="119935"/>
                </a:lnTo>
                <a:lnTo>
                  <a:pt x="16033" y="147955"/>
                </a:lnTo>
                <a:lnTo>
                  <a:pt x="13235" y="160734"/>
                </a:lnTo>
                <a:lnTo>
                  <a:pt x="12700" y="166370"/>
                </a:lnTo>
                <a:lnTo>
                  <a:pt x="14743" y="177165"/>
                </a:lnTo>
                <a:lnTo>
                  <a:pt x="20478" y="186055"/>
                </a:lnTo>
                <a:lnTo>
                  <a:pt x="29309" y="192087"/>
                </a:lnTo>
                <a:lnTo>
                  <a:pt x="40639" y="194310"/>
                </a:lnTo>
                <a:lnTo>
                  <a:pt x="59671" y="187960"/>
                </a:lnTo>
                <a:lnTo>
                  <a:pt x="35560" y="187960"/>
                </a:lnTo>
                <a:lnTo>
                  <a:pt x="33020" y="184150"/>
                </a:lnTo>
                <a:lnTo>
                  <a:pt x="33020" y="163830"/>
                </a:lnTo>
                <a:lnTo>
                  <a:pt x="34289" y="158750"/>
                </a:lnTo>
                <a:lnTo>
                  <a:pt x="57150" y="68580"/>
                </a:lnTo>
                <a:close/>
              </a:path>
              <a:path w="95250" h="194310">
                <a:moveTo>
                  <a:pt x="88900" y="144780"/>
                </a:moveTo>
                <a:lnTo>
                  <a:pt x="82550" y="144780"/>
                </a:lnTo>
                <a:lnTo>
                  <a:pt x="81280" y="148590"/>
                </a:lnTo>
                <a:lnTo>
                  <a:pt x="70663" y="168136"/>
                </a:lnTo>
                <a:lnTo>
                  <a:pt x="60166" y="180181"/>
                </a:lnTo>
                <a:lnTo>
                  <a:pt x="50383" y="186273"/>
                </a:lnTo>
                <a:lnTo>
                  <a:pt x="41910" y="187960"/>
                </a:lnTo>
                <a:lnTo>
                  <a:pt x="59671" y="187960"/>
                </a:lnTo>
                <a:lnTo>
                  <a:pt x="61575" y="187325"/>
                </a:lnTo>
                <a:lnTo>
                  <a:pt x="76676" y="171767"/>
                </a:lnTo>
                <a:lnTo>
                  <a:pt x="85824" y="155733"/>
                </a:lnTo>
                <a:lnTo>
                  <a:pt x="88900" y="147320"/>
                </a:lnTo>
                <a:lnTo>
                  <a:pt x="88900" y="144780"/>
                </a:lnTo>
                <a:close/>
              </a:path>
              <a:path w="95250" h="194310">
                <a:moveTo>
                  <a:pt x="95250" y="59690"/>
                </a:moveTo>
                <a:lnTo>
                  <a:pt x="0" y="59690"/>
                </a:lnTo>
                <a:lnTo>
                  <a:pt x="0" y="68580"/>
                </a:lnTo>
                <a:lnTo>
                  <a:pt x="95250" y="68580"/>
                </a:lnTo>
                <a:lnTo>
                  <a:pt x="95250" y="59690"/>
                </a:lnTo>
                <a:close/>
              </a:path>
              <a:path w="95250" h="194310">
                <a:moveTo>
                  <a:pt x="67310" y="0"/>
                </a:moveTo>
                <a:lnTo>
                  <a:pt x="53339" y="0"/>
                </a:lnTo>
                <a:lnTo>
                  <a:pt x="50800" y="11430"/>
                </a:lnTo>
                <a:lnTo>
                  <a:pt x="38100" y="59690"/>
                </a:lnTo>
                <a:lnTo>
                  <a:pt x="59689" y="59690"/>
                </a:lnTo>
                <a:lnTo>
                  <a:pt x="65762" y="33714"/>
                </a:lnTo>
                <a:lnTo>
                  <a:pt x="69215" y="18573"/>
                </a:lnTo>
                <a:lnTo>
                  <a:pt x="70762" y="11291"/>
                </a:lnTo>
                <a:lnTo>
                  <a:pt x="71120" y="8890"/>
                </a:lnTo>
                <a:lnTo>
                  <a:pt x="71120" y="3810"/>
                </a:lnTo>
                <a:lnTo>
                  <a:pt x="67310" y="0"/>
                </a:lnTo>
                <a:close/>
              </a:path>
            </a:pathLst>
          </a:custGeom>
          <a:solidFill>
            <a:srgbClr val="000000"/>
          </a:solidFill>
        </p:spPr>
        <p:txBody>
          <a:bodyPr wrap="square" lIns="0" tIns="0" rIns="0" bIns="0" rtlCol="0"/>
          <a:lstStyle/>
          <a:p>
            <a:endParaRPr sz="1632"/>
          </a:p>
        </p:txBody>
      </p:sp>
      <p:sp>
        <p:nvSpPr>
          <p:cNvPr id="62" name="object 62"/>
          <p:cNvSpPr/>
          <p:nvPr/>
        </p:nvSpPr>
        <p:spPr>
          <a:xfrm>
            <a:off x="4694074" y="5412339"/>
            <a:ext cx="108254" cy="275241"/>
          </a:xfrm>
          <a:custGeom>
            <a:avLst/>
            <a:gdLst/>
            <a:ahLst/>
            <a:cxnLst/>
            <a:rect l="l" t="t" r="r" b="b"/>
            <a:pathLst>
              <a:path w="119379" h="303529">
                <a:moveTo>
                  <a:pt x="116839" y="0"/>
                </a:moveTo>
                <a:lnTo>
                  <a:pt x="109219" y="0"/>
                </a:lnTo>
                <a:lnTo>
                  <a:pt x="107950" y="2539"/>
                </a:lnTo>
                <a:lnTo>
                  <a:pt x="2539" y="293369"/>
                </a:lnTo>
                <a:lnTo>
                  <a:pt x="0" y="297180"/>
                </a:lnTo>
                <a:lnTo>
                  <a:pt x="0" y="300989"/>
                </a:lnTo>
                <a:lnTo>
                  <a:pt x="2539" y="303530"/>
                </a:lnTo>
                <a:lnTo>
                  <a:pt x="10159" y="303530"/>
                </a:lnTo>
                <a:lnTo>
                  <a:pt x="11429" y="302260"/>
                </a:lnTo>
                <a:lnTo>
                  <a:pt x="12700" y="297180"/>
                </a:lnTo>
                <a:lnTo>
                  <a:pt x="118109" y="11430"/>
                </a:lnTo>
                <a:lnTo>
                  <a:pt x="119379" y="7619"/>
                </a:lnTo>
                <a:lnTo>
                  <a:pt x="119379" y="2539"/>
                </a:lnTo>
                <a:lnTo>
                  <a:pt x="116839" y="0"/>
                </a:lnTo>
                <a:close/>
              </a:path>
            </a:pathLst>
          </a:custGeom>
          <a:solidFill>
            <a:srgbClr val="000000"/>
          </a:solidFill>
        </p:spPr>
        <p:txBody>
          <a:bodyPr wrap="square" lIns="0" tIns="0" rIns="0" bIns="0" rtlCol="0"/>
          <a:lstStyle/>
          <a:p>
            <a:endParaRPr sz="1632"/>
          </a:p>
        </p:txBody>
      </p:sp>
      <p:sp>
        <p:nvSpPr>
          <p:cNvPr id="63" name="object 63"/>
          <p:cNvSpPr/>
          <p:nvPr/>
        </p:nvSpPr>
        <p:spPr>
          <a:xfrm>
            <a:off x="4829966" y="5434219"/>
            <a:ext cx="110557" cy="184262"/>
          </a:xfrm>
          <a:custGeom>
            <a:avLst/>
            <a:gdLst/>
            <a:ahLst/>
            <a:cxnLst/>
            <a:rect l="l" t="t" r="r" b="b"/>
            <a:pathLst>
              <a:path w="121920" h="203200">
                <a:moveTo>
                  <a:pt x="92642" y="10160"/>
                </a:moveTo>
                <a:lnTo>
                  <a:pt x="53340" y="10160"/>
                </a:lnTo>
                <a:lnTo>
                  <a:pt x="71477" y="14505"/>
                </a:lnTo>
                <a:lnTo>
                  <a:pt x="84137" y="25876"/>
                </a:lnTo>
                <a:lnTo>
                  <a:pt x="91559" y="41771"/>
                </a:lnTo>
                <a:lnTo>
                  <a:pt x="93980" y="59690"/>
                </a:lnTo>
                <a:lnTo>
                  <a:pt x="91340" y="77708"/>
                </a:lnTo>
                <a:lnTo>
                  <a:pt x="74156" y="111839"/>
                </a:lnTo>
                <a:lnTo>
                  <a:pt x="3810" y="193040"/>
                </a:lnTo>
                <a:lnTo>
                  <a:pt x="0" y="195580"/>
                </a:lnTo>
                <a:lnTo>
                  <a:pt x="0" y="203200"/>
                </a:lnTo>
                <a:lnTo>
                  <a:pt x="113030" y="203200"/>
                </a:lnTo>
                <a:lnTo>
                  <a:pt x="116932" y="180340"/>
                </a:lnTo>
                <a:lnTo>
                  <a:pt x="22860" y="180340"/>
                </a:lnTo>
                <a:lnTo>
                  <a:pt x="55880" y="148590"/>
                </a:lnTo>
                <a:lnTo>
                  <a:pt x="86022" y="121304"/>
                </a:lnTo>
                <a:lnTo>
                  <a:pt x="106521" y="99853"/>
                </a:lnTo>
                <a:lnTo>
                  <a:pt x="118209" y="80545"/>
                </a:lnTo>
                <a:lnTo>
                  <a:pt x="121920" y="59690"/>
                </a:lnTo>
                <a:lnTo>
                  <a:pt x="116978" y="35361"/>
                </a:lnTo>
                <a:lnTo>
                  <a:pt x="103346" y="16510"/>
                </a:lnTo>
                <a:lnTo>
                  <a:pt x="92642" y="10160"/>
                </a:lnTo>
                <a:close/>
              </a:path>
              <a:path w="121920" h="203200">
                <a:moveTo>
                  <a:pt x="121920" y="151130"/>
                </a:moveTo>
                <a:lnTo>
                  <a:pt x="114300" y="151130"/>
                </a:lnTo>
                <a:lnTo>
                  <a:pt x="113129" y="158333"/>
                </a:lnTo>
                <a:lnTo>
                  <a:pt x="111601" y="165893"/>
                </a:lnTo>
                <a:lnTo>
                  <a:pt x="78740" y="180340"/>
                </a:lnTo>
                <a:lnTo>
                  <a:pt x="116932" y="180340"/>
                </a:lnTo>
                <a:lnTo>
                  <a:pt x="121920" y="151130"/>
                </a:lnTo>
                <a:close/>
              </a:path>
              <a:path w="121920" h="203200">
                <a:moveTo>
                  <a:pt x="57150" y="0"/>
                </a:moveTo>
                <a:lnTo>
                  <a:pt x="33218" y="4802"/>
                </a:lnTo>
                <a:lnTo>
                  <a:pt x="15240" y="17462"/>
                </a:lnTo>
                <a:lnTo>
                  <a:pt x="3929" y="35361"/>
                </a:lnTo>
                <a:lnTo>
                  <a:pt x="0" y="55880"/>
                </a:lnTo>
                <a:lnTo>
                  <a:pt x="0" y="73660"/>
                </a:lnTo>
                <a:lnTo>
                  <a:pt x="21590" y="73660"/>
                </a:lnTo>
                <a:lnTo>
                  <a:pt x="31750" y="68580"/>
                </a:lnTo>
                <a:lnTo>
                  <a:pt x="31750" y="48260"/>
                </a:lnTo>
                <a:lnTo>
                  <a:pt x="26670" y="40640"/>
                </a:lnTo>
                <a:lnTo>
                  <a:pt x="11430" y="40640"/>
                </a:lnTo>
                <a:lnTo>
                  <a:pt x="18692" y="27840"/>
                </a:lnTo>
                <a:lnTo>
                  <a:pt x="28575" y="18256"/>
                </a:lnTo>
                <a:lnTo>
                  <a:pt x="40362" y="12243"/>
                </a:lnTo>
                <a:lnTo>
                  <a:pt x="53340" y="10160"/>
                </a:lnTo>
                <a:lnTo>
                  <a:pt x="92642" y="10160"/>
                </a:lnTo>
                <a:lnTo>
                  <a:pt x="82807" y="4325"/>
                </a:lnTo>
                <a:lnTo>
                  <a:pt x="57150" y="0"/>
                </a:lnTo>
                <a:close/>
              </a:path>
            </a:pathLst>
          </a:custGeom>
          <a:solidFill>
            <a:srgbClr val="000000"/>
          </a:solidFill>
        </p:spPr>
        <p:txBody>
          <a:bodyPr wrap="square" lIns="0" tIns="0" rIns="0" bIns="0" rtlCol="0"/>
          <a:lstStyle/>
          <a:p>
            <a:endParaRPr sz="1632"/>
          </a:p>
        </p:txBody>
      </p:sp>
      <p:sp>
        <p:nvSpPr>
          <p:cNvPr id="64" name="object 64"/>
          <p:cNvSpPr/>
          <p:nvPr/>
        </p:nvSpPr>
        <p:spPr>
          <a:xfrm>
            <a:off x="4969315" y="5412339"/>
            <a:ext cx="64492" cy="275241"/>
          </a:xfrm>
          <a:custGeom>
            <a:avLst/>
            <a:gdLst/>
            <a:ahLst/>
            <a:cxnLst/>
            <a:rect l="l" t="t" r="r" b="b"/>
            <a:pathLst>
              <a:path w="71120" h="303529">
                <a:moveTo>
                  <a:pt x="3810" y="0"/>
                </a:moveTo>
                <a:lnTo>
                  <a:pt x="0" y="0"/>
                </a:lnTo>
                <a:lnTo>
                  <a:pt x="0" y="3810"/>
                </a:lnTo>
                <a:lnTo>
                  <a:pt x="6350" y="10160"/>
                </a:lnTo>
                <a:lnTo>
                  <a:pt x="26550" y="36294"/>
                </a:lnTo>
                <a:lnTo>
                  <a:pt x="41275" y="68738"/>
                </a:lnTo>
                <a:lnTo>
                  <a:pt x="50284" y="107136"/>
                </a:lnTo>
                <a:lnTo>
                  <a:pt x="53339" y="151130"/>
                </a:lnTo>
                <a:lnTo>
                  <a:pt x="50958" y="190896"/>
                </a:lnTo>
                <a:lnTo>
                  <a:pt x="42862" y="229235"/>
                </a:lnTo>
                <a:lnTo>
                  <a:pt x="27622" y="264715"/>
                </a:lnTo>
                <a:lnTo>
                  <a:pt x="3810" y="295910"/>
                </a:lnTo>
                <a:lnTo>
                  <a:pt x="0" y="299719"/>
                </a:lnTo>
                <a:lnTo>
                  <a:pt x="0" y="303530"/>
                </a:lnTo>
                <a:lnTo>
                  <a:pt x="3810" y="303530"/>
                </a:lnTo>
                <a:lnTo>
                  <a:pt x="9965" y="299719"/>
                </a:lnTo>
                <a:lnTo>
                  <a:pt x="37385" y="270311"/>
                </a:lnTo>
                <a:lnTo>
                  <a:pt x="61475" y="220245"/>
                </a:lnTo>
                <a:lnTo>
                  <a:pt x="70286" y="172422"/>
                </a:lnTo>
                <a:lnTo>
                  <a:pt x="71120" y="151130"/>
                </a:lnTo>
                <a:lnTo>
                  <a:pt x="70445" y="131623"/>
                </a:lnTo>
                <a:lnTo>
                  <a:pt x="61475" y="83085"/>
                </a:lnTo>
                <a:lnTo>
                  <a:pt x="36314" y="32146"/>
                </a:lnTo>
                <a:lnTo>
                  <a:pt x="9723" y="3571"/>
                </a:lnTo>
                <a:lnTo>
                  <a:pt x="3810" y="0"/>
                </a:lnTo>
                <a:close/>
              </a:path>
            </a:pathLst>
          </a:custGeom>
          <a:solidFill>
            <a:srgbClr val="000000"/>
          </a:solidFill>
        </p:spPr>
        <p:txBody>
          <a:bodyPr wrap="square" lIns="0" tIns="0" rIns="0" bIns="0" rtlCol="0"/>
          <a:lstStyle/>
          <a:p>
            <a:endParaRPr sz="1632"/>
          </a:p>
        </p:txBody>
      </p:sp>
      <p:sp>
        <p:nvSpPr>
          <p:cNvPr id="65" name="object 65"/>
          <p:cNvSpPr/>
          <p:nvPr/>
        </p:nvSpPr>
        <p:spPr>
          <a:xfrm>
            <a:off x="1024957" y="5761284"/>
            <a:ext cx="198082" cy="187717"/>
          </a:xfrm>
          <a:custGeom>
            <a:avLst/>
            <a:gdLst/>
            <a:ahLst/>
            <a:cxnLst/>
            <a:rect l="l" t="t" r="r" b="b"/>
            <a:pathLst>
              <a:path w="218440" h="207010">
                <a:moveTo>
                  <a:pt x="95250" y="198119"/>
                </a:moveTo>
                <a:lnTo>
                  <a:pt x="0" y="198119"/>
                </a:lnTo>
                <a:lnTo>
                  <a:pt x="0" y="207009"/>
                </a:lnTo>
                <a:lnTo>
                  <a:pt x="96519" y="207009"/>
                </a:lnTo>
                <a:lnTo>
                  <a:pt x="96519" y="199389"/>
                </a:lnTo>
                <a:lnTo>
                  <a:pt x="95250" y="199389"/>
                </a:lnTo>
                <a:lnTo>
                  <a:pt x="95250" y="198119"/>
                </a:lnTo>
                <a:close/>
              </a:path>
              <a:path w="218440" h="207010">
                <a:moveTo>
                  <a:pt x="105409" y="10159"/>
                </a:moveTo>
                <a:lnTo>
                  <a:pt x="77469" y="10159"/>
                </a:lnTo>
                <a:lnTo>
                  <a:pt x="77469" y="22859"/>
                </a:lnTo>
                <a:lnTo>
                  <a:pt x="36830" y="182879"/>
                </a:lnTo>
                <a:lnTo>
                  <a:pt x="34250" y="190619"/>
                </a:lnTo>
                <a:lnTo>
                  <a:pt x="30480" y="195262"/>
                </a:lnTo>
                <a:lnTo>
                  <a:pt x="22899" y="197524"/>
                </a:lnTo>
                <a:lnTo>
                  <a:pt x="8890" y="198119"/>
                </a:lnTo>
                <a:lnTo>
                  <a:pt x="77469" y="198119"/>
                </a:lnTo>
                <a:lnTo>
                  <a:pt x="71119" y="196849"/>
                </a:lnTo>
                <a:lnTo>
                  <a:pt x="60959" y="196849"/>
                </a:lnTo>
                <a:lnTo>
                  <a:pt x="60959" y="187959"/>
                </a:lnTo>
                <a:lnTo>
                  <a:pt x="62230" y="184149"/>
                </a:lnTo>
                <a:lnTo>
                  <a:pt x="81280" y="107949"/>
                </a:lnTo>
                <a:lnTo>
                  <a:pt x="148415" y="107949"/>
                </a:lnTo>
                <a:lnTo>
                  <a:pt x="150681" y="99059"/>
                </a:lnTo>
                <a:lnTo>
                  <a:pt x="82550" y="99059"/>
                </a:lnTo>
                <a:lnTo>
                  <a:pt x="102869" y="21589"/>
                </a:lnTo>
                <a:lnTo>
                  <a:pt x="105409" y="10159"/>
                </a:lnTo>
                <a:close/>
              </a:path>
              <a:path w="218440" h="207010">
                <a:moveTo>
                  <a:pt x="148415" y="107949"/>
                </a:moveTo>
                <a:lnTo>
                  <a:pt x="110490" y="107949"/>
                </a:lnTo>
                <a:lnTo>
                  <a:pt x="124102" y="108882"/>
                </a:lnTo>
                <a:lnTo>
                  <a:pt x="131762" y="111601"/>
                </a:lnTo>
                <a:lnTo>
                  <a:pt x="135135" y="115986"/>
                </a:lnTo>
                <a:lnTo>
                  <a:pt x="135890" y="121919"/>
                </a:lnTo>
                <a:lnTo>
                  <a:pt x="135890" y="128269"/>
                </a:lnTo>
                <a:lnTo>
                  <a:pt x="134619" y="137159"/>
                </a:lnTo>
                <a:lnTo>
                  <a:pt x="132080" y="139699"/>
                </a:lnTo>
                <a:lnTo>
                  <a:pt x="132080" y="142239"/>
                </a:lnTo>
                <a:lnTo>
                  <a:pt x="134619" y="144779"/>
                </a:lnTo>
                <a:lnTo>
                  <a:pt x="138430" y="144779"/>
                </a:lnTo>
                <a:lnTo>
                  <a:pt x="138430" y="143509"/>
                </a:lnTo>
                <a:lnTo>
                  <a:pt x="140969" y="137159"/>
                </a:lnTo>
                <a:lnTo>
                  <a:pt x="148415" y="107949"/>
                </a:lnTo>
                <a:close/>
              </a:path>
              <a:path w="218440" h="207010">
                <a:moveTo>
                  <a:pt x="158750" y="63499"/>
                </a:moveTo>
                <a:lnTo>
                  <a:pt x="152400" y="63499"/>
                </a:lnTo>
                <a:lnTo>
                  <a:pt x="151130" y="64769"/>
                </a:lnTo>
                <a:lnTo>
                  <a:pt x="151130" y="69849"/>
                </a:lnTo>
                <a:lnTo>
                  <a:pt x="145851" y="84593"/>
                </a:lnTo>
                <a:lnTo>
                  <a:pt x="138429" y="93503"/>
                </a:lnTo>
                <a:lnTo>
                  <a:pt x="127198" y="97889"/>
                </a:lnTo>
                <a:lnTo>
                  <a:pt x="110490" y="99059"/>
                </a:lnTo>
                <a:lnTo>
                  <a:pt x="150681" y="99059"/>
                </a:lnTo>
                <a:lnTo>
                  <a:pt x="157480" y="72389"/>
                </a:lnTo>
                <a:lnTo>
                  <a:pt x="158750" y="68579"/>
                </a:lnTo>
                <a:lnTo>
                  <a:pt x="158750" y="63499"/>
                </a:lnTo>
                <a:close/>
              </a:path>
              <a:path w="218440" h="207010">
                <a:moveTo>
                  <a:pt x="218440" y="0"/>
                </a:moveTo>
                <a:lnTo>
                  <a:pt x="49530" y="0"/>
                </a:lnTo>
                <a:lnTo>
                  <a:pt x="49530" y="10159"/>
                </a:lnTo>
                <a:lnTo>
                  <a:pt x="160019" y="10159"/>
                </a:lnTo>
                <a:lnTo>
                  <a:pt x="182502" y="12104"/>
                </a:lnTo>
                <a:lnTo>
                  <a:pt x="196056" y="18097"/>
                </a:lnTo>
                <a:lnTo>
                  <a:pt x="202703" y="28376"/>
                </a:lnTo>
                <a:lnTo>
                  <a:pt x="204469" y="43179"/>
                </a:lnTo>
                <a:lnTo>
                  <a:pt x="204469" y="50799"/>
                </a:lnTo>
                <a:lnTo>
                  <a:pt x="203200" y="59689"/>
                </a:lnTo>
                <a:lnTo>
                  <a:pt x="201930" y="63499"/>
                </a:lnTo>
                <a:lnTo>
                  <a:pt x="201930" y="67309"/>
                </a:lnTo>
                <a:lnTo>
                  <a:pt x="203200" y="68579"/>
                </a:lnTo>
                <a:lnTo>
                  <a:pt x="209550" y="68579"/>
                </a:lnTo>
                <a:lnTo>
                  <a:pt x="209550" y="60959"/>
                </a:lnTo>
                <a:lnTo>
                  <a:pt x="217169" y="8889"/>
                </a:lnTo>
                <a:lnTo>
                  <a:pt x="218440" y="0"/>
                </a:lnTo>
                <a:close/>
              </a:path>
            </a:pathLst>
          </a:custGeom>
          <a:solidFill>
            <a:srgbClr val="000000"/>
          </a:solidFill>
        </p:spPr>
        <p:txBody>
          <a:bodyPr wrap="square" lIns="0" tIns="0" rIns="0" bIns="0" rtlCol="0"/>
          <a:lstStyle/>
          <a:p>
            <a:endParaRPr sz="1632"/>
          </a:p>
        </p:txBody>
      </p:sp>
      <p:sp>
        <p:nvSpPr>
          <p:cNvPr id="66" name="object 66"/>
          <p:cNvSpPr/>
          <p:nvPr/>
        </p:nvSpPr>
        <p:spPr>
          <a:xfrm>
            <a:off x="1201158" y="5861477"/>
            <a:ext cx="89828" cy="133590"/>
          </a:xfrm>
          <a:custGeom>
            <a:avLst/>
            <a:gdLst/>
            <a:ahLst/>
            <a:cxnLst/>
            <a:rect l="l" t="t" r="r" b="b"/>
            <a:pathLst>
              <a:path w="99059" h="147320">
                <a:moveTo>
                  <a:pt x="19050" y="101600"/>
                </a:moveTo>
                <a:lnTo>
                  <a:pt x="6350" y="101600"/>
                </a:lnTo>
                <a:lnTo>
                  <a:pt x="0" y="105409"/>
                </a:lnTo>
                <a:lnTo>
                  <a:pt x="0" y="113030"/>
                </a:lnTo>
                <a:lnTo>
                  <a:pt x="3968" y="126960"/>
                </a:lnTo>
                <a:lnTo>
                  <a:pt x="14605" y="137794"/>
                </a:lnTo>
                <a:lnTo>
                  <a:pt x="30003" y="144819"/>
                </a:lnTo>
                <a:lnTo>
                  <a:pt x="48259" y="147319"/>
                </a:lnTo>
                <a:lnTo>
                  <a:pt x="68520" y="143827"/>
                </a:lnTo>
                <a:lnTo>
                  <a:pt x="75734" y="139700"/>
                </a:lnTo>
                <a:lnTo>
                  <a:pt x="48259" y="139700"/>
                </a:lnTo>
                <a:lnTo>
                  <a:pt x="40183" y="139303"/>
                </a:lnTo>
                <a:lnTo>
                  <a:pt x="30321" y="137477"/>
                </a:lnTo>
                <a:lnTo>
                  <a:pt x="20220" y="133270"/>
                </a:lnTo>
                <a:lnTo>
                  <a:pt x="11430" y="125730"/>
                </a:lnTo>
                <a:lnTo>
                  <a:pt x="21590" y="125730"/>
                </a:lnTo>
                <a:lnTo>
                  <a:pt x="24130" y="116840"/>
                </a:lnTo>
                <a:lnTo>
                  <a:pt x="24130" y="106680"/>
                </a:lnTo>
                <a:lnTo>
                  <a:pt x="19050" y="101600"/>
                </a:lnTo>
                <a:close/>
              </a:path>
              <a:path w="99059" h="147320">
                <a:moveTo>
                  <a:pt x="73298" y="6350"/>
                </a:moveTo>
                <a:lnTo>
                  <a:pt x="48259" y="6350"/>
                </a:lnTo>
                <a:lnTo>
                  <a:pt x="56118" y="7441"/>
                </a:lnTo>
                <a:lnTo>
                  <a:pt x="63500" y="11271"/>
                </a:lnTo>
                <a:lnTo>
                  <a:pt x="68976" y="18672"/>
                </a:lnTo>
                <a:lnTo>
                  <a:pt x="71120" y="30480"/>
                </a:lnTo>
                <a:lnTo>
                  <a:pt x="70623" y="37127"/>
                </a:lnTo>
                <a:lnTo>
                  <a:pt x="49530" y="64769"/>
                </a:lnTo>
                <a:lnTo>
                  <a:pt x="30480" y="64769"/>
                </a:lnTo>
                <a:lnTo>
                  <a:pt x="30480" y="71119"/>
                </a:lnTo>
                <a:lnTo>
                  <a:pt x="46990" y="71119"/>
                </a:lnTo>
                <a:lnTo>
                  <a:pt x="59055" y="73282"/>
                </a:lnTo>
                <a:lnTo>
                  <a:pt x="68262" y="79851"/>
                </a:lnTo>
                <a:lnTo>
                  <a:pt x="74136" y="90943"/>
                </a:lnTo>
                <a:lnTo>
                  <a:pt x="76200" y="106680"/>
                </a:lnTo>
                <a:lnTo>
                  <a:pt x="73620" y="122555"/>
                </a:lnTo>
                <a:lnTo>
                  <a:pt x="66992" y="132715"/>
                </a:lnTo>
                <a:lnTo>
                  <a:pt x="57983" y="138112"/>
                </a:lnTo>
                <a:lnTo>
                  <a:pt x="48259" y="139700"/>
                </a:lnTo>
                <a:lnTo>
                  <a:pt x="75734" y="139700"/>
                </a:lnTo>
                <a:lnTo>
                  <a:pt x="84613" y="134619"/>
                </a:lnTo>
                <a:lnTo>
                  <a:pt x="95230" y="121602"/>
                </a:lnTo>
                <a:lnTo>
                  <a:pt x="99059" y="106680"/>
                </a:lnTo>
                <a:lnTo>
                  <a:pt x="96500" y="93741"/>
                </a:lnTo>
                <a:lnTo>
                  <a:pt x="89058" y="82232"/>
                </a:lnTo>
                <a:lnTo>
                  <a:pt x="77092" y="73104"/>
                </a:lnTo>
                <a:lnTo>
                  <a:pt x="60959" y="67309"/>
                </a:lnTo>
                <a:lnTo>
                  <a:pt x="75366" y="60126"/>
                </a:lnTo>
                <a:lnTo>
                  <a:pt x="84772" y="50800"/>
                </a:lnTo>
                <a:lnTo>
                  <a:pt x="89892" y="40520"/>
                </a:lnTo>
                <a:lnTo>
                  <a:pt x="91440" y="30480"/>
                </a:lnTo>
                <a:lnTo>
                  <a:pt x="88086" y="18752"/>
                </a:lnTo>
                <a:lnTo>
                  <a:pt x="78898" y="9048"/>
                </a:lnTo>
                <a:lnTo>
                  <a:pt x="73298" y="6350"/>
                </a:lnTo>
                <a:close/>
              </a:path>
              <a:path w="99059" h="147320">
                <a:moveTo>
                  <a:pt x="48259" y="0"/>
                </a:moveTo>
                <a:lnTo>
                  <a:pt x="32265" y="2063"/>
                </a:lnTo>
                <a:lnTo>
                  <a:pt x="19367" y="7937"/>
                </a:lnTo>
                <a:lnTo>
                  <a:pt x="10755" y="17144"/>
                </a:lnTo>
                <a:lnTo>
                  <a:pt x="7620" y="29209"/>
                </a:lnTo>
                <a:lnTo>
                  <a:pt x="7620" y="36830"/>
                </a:lnTo>
                <a:lnTo>
                  <a:pt x="11430" y="40640"/>
                </a:lnTo>
                <a:lnTo>
                  <a:pt x="24130" y="40640"/>
                </a:lnTo>
                <a:lnTo>
                  <a:pt x="29209" y="35559"/>
                </a:lnTo>
                <a:lnTo>
                  <a:pt x="29209" y="22859"/>
                </a:lnTo>
                <a:lnTo>
                  <a:pt x="24130" y="19050"/>
                </a:lnTo>
                <a:lnTo>
                  <a:pt x="17780" y="19050"/>
                </a:lnTo>
                <a:lnTo>
                  <a:pt x="24507" y="12779"/>
                </a:lnTo>
                <a:lnTo>
                  <a:pt x="32543" y="8889"/>
                </a:lnTo>
                <a:lnTo>
                  <a:pt x="40818" y="6905"/>
                </a:lnTo>
                <a:lnTo>
                  <a:pt x="48259" y="6350"/>
                </a:lnTo>
                <a:lnTo>
                  <a:pt x="73298" y="6350"/>
                </a:lnTo>
                <a:lnTo>
                  <a:pt x="65186" y="2440"/>
                </a:lnTo>
                <a:lnTo>
                  <a:pt x="48259" y="0"/>
                </a:lnTo>
                <a:close/>
              </a:path>
            </a:pathLst>
          </a:custGeom>
          <a:solidFill>
            <a:srgbClr val="000000"/>
          </a:solidFill>
        </p:spPr>
        <p:txBody>
          <a:bodyPr wrap="square" lIns="0" tIns="0" rIns="0" bIns="0" rtlCol="0"/>
          <a:lstStyle/>
          <a:p>
            <a:endParaRPr sz="1632"/>
          </a:p>
        </p:txBody>
      </p:sp>
      <p:sp>
        <p:nvSpPr>
          <p:cNvPr id="67" name="object 67"/>
          <p:cNvSpPr/>
          <p:nvPr/>
        </p:nvSpPr>
        <p:spPr>
          <a:xfrm>
            <a:off x="1406148" y="5853415"/>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68" name="object 68"/>
          <p:cNvSpPr/>
          <p:nvPr/>
        </p:nvSpPr>
        <p:spPr>
          <a:xfrm>
            <a:off x="1406148" y="5906967"/>
            <a:ext cx="184262" cy="0"/>
          </a:xfrm>
          <a:custGeom>
            <a:avLst/>
            <a:gdLst/>
            <a:ahLst/>
            <a:cxnLst/>
            <a:rect l="l" t="t" r="r" b="b"/>
            <a:pathLst>
              <a:path w="203200">
                <a:moveTo>
                  <a:pt x="0" y="0"/>
                </a:moveTo>
                <a:lnTo>
                  <a:pt x="203200" y="0"/>
                </a:lnTo>
              </a:path>
            </a:pathLst>
          </a:custGeom>
          <a:ln w="11430">
            <a:solidFill>
              <a:srgbClr val="000000"/>
            </a:solidFill>
          </a:ln>
        </p:spPr>
        <p:txBody>
          <a:bodyPr wrap="square" lIns="0" tIns="0" rIns="0" bIns="0" rtlCol="0"/>
          <a:lstStyle/>
          <a:p>
            <a:endParaRPr sz="1632"/>
          </a:p>
        </p:txBody>
      </p:sp>
      <p:sp>
        <p:nvSpPr>
          <p:cNvPr id="69" name="object 69"/>
          <p:cNvSpPr/>
          <p:nvPr/>
        </p:nvSpPr>
        <p:spPr>
          <a:xfrm>
            <a:off x="1696362" y="5754375"/>
            <a:ext cx="137045" cy="251057"/>
          </a:xfrm>
          <a:custGeom>
            <a:avLst/>
            <a:gdLst/>
            <a:ahLst/>
            <a:cxnLst/>
            <a:rect l="l" t="t" r="r" b="b"/>
            <a:pathLst>
              <a:path w="151130" h="276860">
                <a:moveTo>
                  <a:pt x="21589" y="237490"/>
                </a:moveTo>
                <a:lnTo>
                  <a:pt x="7619" y="237490"/>
                </a:lnTo>
                <a:lnTo>
                  <a:pt x="0" y="245110"/>
                </a:lnTo>
                <a:lnTo>
                  <a:pt x="0" y="256540"/>
                </a:lnTo>
                <a:lnTo>
                  <a:pt x="2139" y="265430"/>
                </a:lnTo>
                <a:lnTo>
                  <a:pt x="2254" y="265687"/>
                </a:lnTo>
                <a:lnTo>
                  <a:pt x="7937" y="271938"/>
                </a:lnTo>
                <a:lnTo>
                  <a:pt x="16073" y="275649"/>
                </a:lnTo>
                <a:lnTo>
                  <a:pt x="25400" y="276860"/>
                </a:lnTo>
                <a:lnTo>
                  <a:pt x="37008" y="273923"/>
                </a:lnTo>
                <a:lnTo>
                  <a:pt x="41650" y="270510"/>
                </a:lnTo>
                <a:lnTo>
                  <a:pt x="16509" y="270510"/>
                </a:lnTo>
                <a:lnTo>
                  <a:pt x="10159" y="265430"/>
                </a:lnTo>
                <a:lnTo>
                  <a:pt x="24129" y="264160"/>
                </a:lnTo>
                <a:lnTo>
                  <a:pt x="27887" y="252888"/>
                </a:lnTo>
                <a:lnTo>
                  <a:pt x="27939" y="242570"/>
                </a:lnTo>
                <a:lnTo>
                  <a:pt x="21589" y="237490"/>
                </a:lnTo>
                <a:close/>
              </a:path>
              <a:path w="151130" h="276860">
                <a:moveTo>
                  <a:pt x="95250" y="93980"/>
                </a:moveTo>
                <a:lnTo>
                  <a:pt x="74929" y="93980"/>
                </a:lnTo>
                <a:lnTo>
                  <a:pt x="52069" y="213360"/>
                </a:lnTo>
                <a:lnTo>
                  <a:pt x="47367" y="234612"/>
                </a:lnTo>
                <a:lnTo>
                  <a:pt x="42068" y="252888"/>
                </a:lnTo>
                <a:lnTo>
                  <a:pt x="35103" y="265687"/>
                </a:lnTo>
                <a:lnTo>
                  <a:pt x="25400" y="270510"/>
                </a:lnTo>
                <a:lnTo>
                  <a:pt x="41650" y="270510"/>
                </a:lnTo>
                <a:lnTo>
                  <a:pt x="66575" y="231378"/>
                </a:lnTo>
                <a:lnTo>
                  <a:pt x="75584" y="196770"/>
                </a:lnTo>
                <a:lnTo>
                  <a:pt x="77469" y="189230"/>
                </a:lnTo>
                <a:lnTo>
                  <a:pt x="95250" y="93980"/>
                </a:lnTo>
                <a:close/>
              </a:path>
              <a:path w="151130" h="276860">
                <a:moveTo>
                  <a:pt x="130809" y="83820"/>
                </a:moveTo>
                <a:lnTo>
                  <a:pt x="45719" y="83820"/>
                </a:lnTo>
                <a:lnTo>
                  <a:pt x="45719" y="93980"/>
                </a:lnTo>
                <a:lnTo>
                  <a:pt x="130809" y="93980"/>
                </a:lnTo>
                <a:lnTo>
                  <a:pt x="130809" y="83820"/>
                </a:lnTo>
                <a:close/>
              </a:path>
              <a:path w="151130" h="276860">
                <a:moveTo>
                  <a:pt x="125729" y="0"/>
                </a:moveTo>
                <a:lnTo>
                  <a:pt x="86359" y="35560"/>
                </a:lnTo>
                <a:lnTo>
                  <a:pt x="85308" y="40957"/>
                </a:lnTo>
                <a:lnTo>
                  <a:pt x="83661" y="48260"/>
                </a:lnTo>
                <a:lnTo>
                  <a:pt x="80823" y="61277"/>
                </a:lnTo>
                <a:lnTo>
                  <a:pt x="76200" y="83820"/>
                </a:lnTo>
                <a:lnTo>
                  <a:pt x="96519" y="83820"/>
                </a:lnTo>
                <a:lnTo>
                  <a:pt x="104139" y="48260"/>
                </a:lnTo>
                <a:lnTo>
                  <a:pt x="105489" y="41890"/>
                </a:lnTo>
                <a:lnTo>
                  <a:pt x="107314" y="32543"/>
                </a:lnTo>
                <a:lnTo>
                  <a:pt x="109140" y="23435"/>
                </a:lnTo>
                <a:lnTo>
                  <a:pt x="110489" y="17780"/>
                </a:lnTo>
                <a:lnTo>
                  <a:pt x="113029" y="11430"/>
                </a:lnTo>
                <a:lnTo>
                  <a:pt x="118109" y="7620"/>
                </a:lnTo>
                <a:lnTo>
                  <a:pt x="144562" y="7620"/>
                </a:lnTo>
                <a:lnTo>
                  <a:pt x="142716" y="5556"/>
                </a:lnTo>
                <a:lnTo>
                  <a:pt x="134520" y="1408"/>
                </a:lnTo>
                <a:lnTo>
                  <a:pt x="125729" y="0"/>
                </a:lnTo>
                <a:close/>
              </a:path>
              <a:path w="151130" h="276860">
                <a:moveTo>
                  <a:pt x="144562" y="7620"/>
                </a:moveTo>
                <a:lnTo>
                  <a:pt x="134619" y="7620"/>
                </a:lnTo>
                <a:lnTo>
                  <a:pt x="139700" y="12700"/>
                </a:lnTo>
                <a:lnTo>
                  <a:pt x="127000" y="13970"/>
                </a:lnTo>
                <a:lnTo>
                  <a:pt x="124459" y="24130"/>
                </a:lnTo>
                <a:lnTo>
                  <a:pt x="124459" y="35560"/>
                </a:lnTo>
                <a:lnTo>
                  <a:pt x="129539" y="39370"/>
                </a:lnTo>
                <a:lnTo>
                  <a:pt x="142239" y="39370"/>
                </a:lnTo>
                <a:lnTo>
                  <a:pt x="151129" y="33020"/>
                </a:lnTo>
                <a:lnTo>
                  <a:pt x="151129" y="21590"/>
                </a:lnTo>
                <a:lnTo>
                  <a:pt x="148768" y="12322"/>
                </a:lnTo>
                <a:lnTo>
                  <a:pt x="144562" y="7620"/>
                </a:lnTo>
                <a:close/>
              </a:path>
            </a:pathLst>
          </a:custGeom>
          <a:solidFill>
            <a:srgbClr val="000000"/>
          </a:solidFill>
        </p:spPr>
        <p:txBody>
          <a:bodyPr wrap="square" lIns="0" tIns="0" rIns="0" bIns="0" rtlCol="0"/>
          <a:lstStyle/>
          <a:p>
            <a:endParaRPr sz="1632"/>
          </a:p>
        </p:txBody>
      </p:sp>
      <p:sp>
        <p:nvSpPr>
          <p:cNvPr id="70" name="object 70"/>
          <p:cNvSpPr/>
          <p:nvPr/>
        </p:nvSpPr>
        <p:spPr>
          <a:xfrm>
            <a:off x="1872562" y="5742858"/>
            <a:ext cx="64492" cy="276393"/>
          </a:xfrm>
          <a:custGeom>
            <a:avLst/>
            <a:gdLst/>
            <a:ahLst/>
            <a:cxnLst/>
            <a:rect l="l" t="t" r="r" b="b"/>
            <a:pathLst>
              <a:path w="71119" h="304800">
                <a:moveTo>
                  <a:pt x="69850" y="0"/>
                </a:moveTo>
                <a:lnTo>
                  <a:pt x="68580" y="0"/>
                </a:lnTo>
                <a:lnTo>
                  <a:pt x="61711" y="3810"/>
                </a:lnTo>
                <a:lnTo>
                  <a:pt x="33754" y="33754"/>
                </a:lnTo>
                <a:lnTo>
                  <a:pt x="9644" y="84534"/>
                </a:lnTo>
                <a:lnTo>
                  <a:pt x="833" y="131841"/>
                </a:lnTo>
                <a:lnTo>
                  <a:pt x="0" y="152400"/>
                </a:lnTo>
                <a:lnTo>
                  <a:pt x="833" y="172442"/>
                </a:lnTo>
                <a:lnTo>
                  <a:pt x="9644" y="220622"/>
                </a:lnTo>
                <a:lnTo>
                  <a:pt x="34289" y="272117"/>
                </a:lnTo>
                <a:lnTo>
                  <a:pt x="61912" y="301208"/>
                </a:lnTo>
                <a:lnTo>
                  <a:pt x="68580" y="304800"/>
                </a:lnTo>
                <a:lnTo>
                  <a:pt x="69850" y="304800"/>
                </a:lnTo>
                <a:lnTo>
                  <a:pt x="71119" y="303530"/>
                </a:lnTo>
                <a:lnTo>
                  <a:pt x="71119" y="299720"/>
                </a:lnTo>
                <a:lnTo>
                  <a:pt x="64769" y="294640"/>
                </a:lnTo>
                <a:lnTo>
                  <a:pt x="41354" y="262770"/>
                </a:lnTo>
                <a:lnTo>
                  <a:pt x="26987" y="226377"/>
                </a:lnTo>
                <a:lnTo>
                  <a:pt x="19764" y="188555"/>
                </a:lnTo>
                <a:lnTo>
                  <a:pt x="17780" y="152400"/>
                </a:lnTo>
                <a:lnTo>
                  <a:pt x="20161" y="112831"/>
                </a:lnTo>
                <a:lnTo>
                  <a:pt x="28257" y="74930"/>
                </a:lnTo>
                <a:lnTo>
                  <a:pt x="43497" y="39885"/>
                </a:lnTo>
                <a:lnTo>
                  <a:pt x="67310" y="8890"/>
                </a:lnTo>
                <a:lnTo>
                  <a:pt x="71119" y="3810"/>
                </a:lnTo>
                <a:lnTo>
                  <a:pt x="71119" y="1270"/>
                </a:lnTo>
                <a:lnTo>
                  <a:pt x="69850" y="0"/>
                </a:lnTo>
                <a:close/>
              </a:path>
            </a:pathLst>
          </a:custGeom>
          <a:solidFill>
            <a:srgbClr val="000000"/>
          </a:solidFill>
        </p:spPr>
        <p:txBody>
          <a:bodyPr wrap="square" lIns="0" tIns="0" rIns="0" bIns="0" rtlCol="0"/>
          <a:lstStyle/>
          <a:p>
            <a:endParaRPr sz="1632"/>
          </a:p>
        </p:txBody>
      </p:sp>
      <p:sp>
        <p:nvSpPr>
          <p:cNvPr id="71" name="object 71"/>
          <p:cNvSpPr/>
          <p:nvPr/>
        </p:nvSpPr>
        <p:spPr>
          <a:xfrm>
            <a:off x="1984271" y="6013493"/>
            <a:ext cx="38004" cy="0"/>
          </a:xfrm>
          <a:custGeom>
            <a:avLst/>
            <a:gdLst/>
            <a:ahLst/>
            <a:cxnLst/>
            <a:rect l="l" t="t" r="r" b="b"/>
            <a:pathLst>
              <a:path w="41910">
                <a:moveTo>
                  <a:pt x="0" y="0"/>
                </a:moveTo>
                <a:lnTo>
                  <a:pt x="41909" y="0"/>
                </a:lnTo>
              </a:path>
            </a:pathLst>
          </a:custGeom>
          <a:ln w="12700">
            <a:solidFill>
              <a:srgbClr val="000000"/>
            </a:solidFill>
          </a:ln>
        </p:spPr>
        <p:txBody>
          <a:bodyPr wrap="square" lIns="0" tIns="0" rIns="0" bIns="0" rtlCol="0"/>
          <a:lstStyle/>
          <a:p>
            <a:endParaRPr sz="1632"/>
          </a:p>
        </p:txBody>
      </p:sp>
      <p:sp>
        <p:nvSpPr>
          <p:cNvPr id="72" name="object 72"/>
          <p:cNvSpPr/>
          <p:nvPr/>
        </p:nvSpPr>
        <p:spPr>
          <a:xfrm>
            <a:off x="1990029" y="5754375"/>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73" name="object 73"/>
          <p:cNvSpPr/>
          <p:nvPr/>
        </p:nvSpPr>
        <p:spPr>
          <a:xfrm>
            <a:off x="1984271" y="5748617"/>
            <a:ext cx="38004" cy="0"/>
          </a:xfrm>
          <a:custGeom>
            <a:avLst/>
            <a:gdLst/>
            <a:ahLst/>
            <a:cxnLst/>
            <a:rect l="l" t="t" r="r" b="b"/>
            <a:pathLst>
              <a:path w="41910">
                <a:moveTo>
                  <a:pt x="0" y="0"/>
                </a:moveTo>
                <a:lnTo>
                  <a:pt x="41909" y="0"/>
                </a:lnTo>
              </a:path>
            </a:pathLst>
          </a:custGeom>
          <a:ln w="12700">
            <a:solidFill>
              <a:srgbClr val="000000"/>
            </a:solidFill>
          </a:ln>
        </p:spPr>
        <p:txBody>
          <a:bodyPr wrap="square" lIns="0" tIns="0" rIns="0" bIns="0" rtlCol="0"/>
          <a:lstStyle/>
          <a:p>
            <a:endParaRPr sz="1632"/>
          </a:p>
        </p:txBody>
      </p:sp>
      <p:sp>
        <p:nvSpPr>
          <p:cNvPr id="74" name="object 74"/>
          <p:cNvSpPr/>
          <p:nvPr/>
        </p:nvSpPr>
        <p:spPr>
          <a:xfrm>
            <a:off x="2036095" y="5826928"/>
            <a:ext cx="137045" cy="125528"/>
          </a:xfrm>
          <a:custGeom>
            <a:avLst/>
            <a:gdLst/>
            <a:ahLst/>
            <a:cxnLst/>
            <a:rect l="l" t="t" r="r" b="b"/>
            <a:pathLst>
              <a:path w="151130" h="138429">
                <a:moveTo>
                  <a:pt x="21589" y="100330"/>
                </a:moveTo>
                <a:lnTo>
                  <a:pt x="7619" y="100330"/>
                </a:lnTo>
                <a:lnTo>
                  <a:pt x="0" y="109219"/>
                </a:lnTo>
                <a:lnTo>
                  <a:pt x="27939" y="138430"/>
                </a:lnTo>
                <a:lnTo>
                  <a:pt x="42009" y="135036"/>
                </a:lnTo>
                <a:lnTo>
                  <a:pt x="45881" y="132080"/>
                </a:lnTo>
                <a:lnTo>
                  <a:pt x="19050" y="132080"/>
                </a:lnTo>
                <a:lnTo>
                  <a:pt x="12700" y="128269"/>
                </a:lnTo>
                <a:lnTo>
                  <a:pt x="21589" y="127000"/>
                </a:lnTo>
                <a:lnTo>
                  <a:pt x="27939" y="120650"/>
                </a:lnTo>
                <a:lnTo>
                  <a:pt x="27939" y="102869"/>
                </a:lnTo>
                <a:lnTo>
                  <a:pt x="21589" y="100330"/>
                </a:lnTo>
                <a:close/>
              </a:path>
              <a:path w="151130" h="138429">
                <a:moveTo>
                  <a:pt x="77875" y="115569"/>
                </a:moveTo>
                <a:lnTo>
                  <a:pt x="59689" y="115569"/>
                </a:lnTo>
                <a:lnTo>
                  <a:pt x="64492" y="123963"/>
                </a:lnTo>
                <a:lnTo>
                  <a:pt x="71437" y="131286"/>
                </a:lnTo>
                <a:lnTo>
                  <a:pt x="80764" y="136465"/>
                </a:lnTo>
                <a:lnTo>
                  <a:pt x="92709" y="138430"/>
                </a:lnTo>
                <a:lnTo>
                  <a:pt x="113843" y="132337"/>
                </a:lnTo>
                <a:lnTo>
                  <a:pt x="114128" y="132080"/>
                </a:lnTo>
                <a:lnTo>
                  <a:pt x="93979" y="132080"/>
                </a:lnTo>
                <a:lnTo>
                  <a:pt x="86042" y="130333"/>
                </a:lnTo>
                <a:lnTo>
                  <a:pt x="80962" y="125730"/>
                </a:lnTo>
                <a:lnTo>
                  <a:pt x="78263" y="119221"/>
                </a:lnTo>
                <a:lnTo>
                  <a:pt x="77875" y="115569"/>
                </a:lnTo>
                <a:close/>
              </a:path>
              <a:path w="151130" h="138429">
                <a:moveTo>
                  <a:pt x="79259" y="7619"/>
                </a:moveTo>
                <a:lnTo>
                  <a:pt x="63500" y="7619"/>
                </a:lnTo>
                <a:lnTo>
                  <a:pt x="73659" y="10159"/>
                </a:lnTo>
                <a:lnTo>
                  <a:pt x="73582" y="27443"/>
                </a:lnTo>
                <a:lnTo>
                  <a:pt x="64551" y="72032"/>
                </a:lnTo>
                <a:lnTo>
                  <a:pt x="52427" y="113327"/>
                </a:lnTo>
                <a:lnTo>
                  <a:pt x="29209" y="132080"/>
                </a:lnTo>
                <a:lnTo>
                  <a:pt x="45881" y="132080"/>
                </a:lnTo>
                <a:lnTo>
                  <a:pt x="51911" y="127476"/>
                </a:lnTo>
                <a:lnTo>
                  <a:pt x="57765" y="119677"/>
                </a:lnTo>
                <a:lnTo>
                  <a:pt x="59689" y="115569"/>
                </a:lnTo>
                <a:lnTo>
                  <a:pt x="77875" y="115569"/>
                </a:lnTo>
                <a:lnTo>
                  <a:pt x="77469" y="111759"/>
                </a:lnTo>
                <a:lnTo>
                  <a:pt x="77727" y="106878"/>
                </a:lnTo>
                <a:lnTo>
                  <a:pt x="78581" y="101282"/>
                </a:lnTo>
                <a:lnTo>
                  <a:pt x="80148" y="94257"/>
                </a:lnTo>
                <a:lnTo>
                  <a:pt x="82550" y="85090"/>
                </a:lnTo>
                <a:lnTo>
                  <a:pt x="92709" y="43180"/>
                </a:lnTo>
                <a:lnTo>
                  <a:pt x="95507" y="34409"/>
                </a:lnTo>
                <a:lnTo>
                  <a:pt x="100097" y="24130"/>
                </a:lnTo>
                <a:lnTo>
                  <a:pt x="91439" y="24130"/>
                </a:lnTo>
                <a:lnTo>
                  <a:pt x="84316" y="11787"/>
                </a:lnTo>
                <a:lnTo>
                  <a:pt x="79259" y="7619"/>
                </a:lnTo>
                <a:close/>
              </a:path>
              <a:path w="151130" h="138429">
                <a:moveTo>
                  <a:pt x="142239" y="88900"/>
                </a:moveTo>
                <a:lnTo>
                  <a:pt x="135889" y="88900"/>
                </a:lnTo>
                <a:lnTo>
                  <a:pt x="135889" y="90169"/>
                </a:lnTo>
                <a:lnTo>
                  <a:pt x="134619" y="91440"/>
                </a:lnTo>
                <a:lnTo>
                  <a:pt x="125412" y="112256"/>
                </a:lnTo>
                <a:lnTo>
                  <a:pt x="114300" y="124618"/>
                </a:lnTo>
                <a:lnTo>
                  <a:pt x="103187" y="130552"/>
                </a:lnTo>
                <a:lnTo>
                  <a:pt x="93979" y="132080"/>
                </a:lnTo>
                <a:lnTo>
                  <a:pt x="114128" y="132080"/>
                </a:lnTo>
                <a:lnTo>
                  <a:pt x="129381" y="118268"/>
                </a:lnTo>
                <a:lnTo>
                  <a:pt x="138965" y="102532"/>
                </a:lnTo>
                <a:lnTo>
                  <a:pt x="142239" y="91440"/>
                </a:lnTo>
                <a:lnTo>
                  <a:pt x="142239" y="88900"/>
                </a:lnTo>
                <a:close/>
              </a:path>
              <a:path w="151130" h="138429">
                <a:moveTo>
                  <a:pt x="58419" y="0"/>
                </a:moveTo>
                <a:lnTo>
                  <a:pt x="37286" y="6449"/>
                </a:lnTo>
                <a:lnTo>
                  <a:pt x="21748" y="21113"/>
                </a:lnTo>
                <a:lnTo>
                  <a:pt x="12164" y="36968"/>
                </a:lnTo>
                <a:lnTo>
                  <a:pt x="8889" y="46990"/>
                </a:lnTo>
                <a:lnTo>
                  <a:pt x="8889" y="50800"/>
                </a:lnTo>
                <a:lnTo>
                  <a:pt x="15239" y="50800"/>
                </a:lnTo>
                <a:lnTo>
                  <a:pt x="16509" y="49530"/>
                </a:lnTo>
                <a:lnTo>
                  <a:pt x="16509" y="46990"/>
                </a:lnTo>
                <a:lnTo>
                  <a:pt x="26253" y="27443"/>
                </a:lnTo>
                <a:lnTo>
                  <a:pt x="37306" y="15398"/>
                </a:lnTo>
                <a:lnTo>
                  <a:pt x="48121" y="9306"/>
                </a:lnTo>
                <a:lnTo>
                  <a:pt x="57150" y="7619"/>
                </a:lnTo>
                <a:lnTo>
                  <a:pt x="79259" y="7619"/>
                </a:lnTo>
                <a:lnTo>
                  <a:pt x="75406" y="4444"/>
                </a:lnTo>
                <a:lnTo>
                  <a:pt x="66258" y="912"/>
                </a:lnTo>
                <a:lnTo>
                  <a:pt x="58419" y="0"/>
                </a:lnTo>
                <a:close/>
              </a:path>
              <a:path w="151130" h="138429">
                <a:moveTo>
                  <a:pt x="144627" y="7619"/>
                </a:moveTo>
                <a:lnTo>
                  <a:pt x="132079" y="7619"/>
                </a:lnTo>
                <a:lnTo>
                  <a:pt x="138429" y="11430"/>
                </a:lnTo>
                <a:lnTo>
                  <a:pt x="129539" y="12700"/>
                </a:lnTo>
                <a:lnTo>
                  <a:pt x="124459" y="20319"/>
                </a:lnTo>
                <a:lnTo>
                  <a:pt x="124459" y="33019"/>
                </a:lnTo>
                <a:lnTo>
                  <a:pt x="127000" y="38100"/>
                </a:lnTo>
                <a:lnTo>
                  <a:pt x="142239" y="38100"/>
                </a:lnTo>
                <a:lnTo>
                  <a:pt x="151129" y="33019"/>
                </a:lnTo>
                <a:lnTo>
                  <a:pt x="151129" y="20319"/>
                </a:lnTo>
                <a:lnTo>
                  <a:pt x="148193" y="10715"/>
                </a:lnTo>
                <a:lnTo>
                  <a:pt x="144627" y="7619"/>
                </a:lnTo>
                <a:close/>
              </a:path>
              <a:path w="151130" h="138429">
                <a:moveTo>
                  <a:pt x="123189" y="0"/>
                </a:moveTo>
                <a:lnTo>
                  <a:pt x="111263" y="2698"/>
                </a:lnTo>
                <a:lnTo>
                  <a:pt x="102076" y="9207"/>
                </a:lnTo>
                <a:lnTo>
                  <a:pt x="95507" y="17145"/>
                </a:lnTo>
                <a:lnTo>
                  <a:pt x="91439" y="24130"/>
                </a:lnTo>
                <a:lnTo>
                  <a:pt x="100097" y="24130"/>
                </a:lnTo>
                <a:lnTo>
                  <a:pt x="100806" y="22542"/>
                </a:lnTo>
                <a:lnTo>
                  <a:pt x="109676" y="12104"/>
                </a:lnTo>
                <a:lnTo>
                  <a:pt x="123189" y="7619"/>
                </a:lnTo>
                <a:lnTo>
                  <a:pt x="144627" y="7619"/>
                </a:lnTo>
                <a:lnTo>
                  <a:pt x="140969" y="4444"/>
                </a:lnTo>
                <a:lnTo>
                  <a:pt x="131841" y="1031"/>
                </a:lnTo>
                <a:lnTo>
                  <a:pt x="123189" y="0"/>
                </a:lnTo>
                <a:close/>
              </a:path>
            </a:pathLst>
          </a:custGeom>
          <a:solidFill>
            <a:srgbClr val="000000"/>
          </a:solidFill>
        </p:spPr>
        <p:txBody>
          <a:bodyPr wrap="square" lIns="0" tIns="0" rIns="0" bIns="0" rtlCol="0"/>
          <a:lstStyle/>
          <a:p>
            <a:endParaRPr sz="1632"/>
          </a:p>
        </p:txBody>
      </p:sp>
      <p:sp>
        <p:nvSpPr>
          <p:cNvPr id="75" name="object 75"/>
          <p:cNvSpPr/>
          <p:nvPr/>
        </p:nvSpPr>
        <p:spPr>
          <a:xfrm>
            <a:off x="2191566" y="6013493"/>
            <a:ext cx="38004" cy="0"/>
          </a:xfrm>
          <a:custGeom>
            <a:avLst/>
            <a:gdLst/>
            <a:ahLst/>
            <a:cxnLst/>
            <a:rect l="l" t="t" r="r" b="b"/>
            <a:pathLst>
              <a:path w="41910">
                <a:moveTo>
                  <a:pt x="0" y="0"/>
                </a:moveTo>
                <a:lnTo>
                  <a:pt x="41909" y="0"/>
                </a:lnTo>
              </a:path>
            </a:pathLst>
          </a:custGeom>
          <a:ln w="12700">
            <a:solidFill>
              <a:srgbClr val="000000"/>
            </a:solidFill>
          </a:ln>
        </p:spPr>
        <p:txBody>
          <a:bodyPr wrap="square" lIns="0" tIns="0" rIns="0" bIns="0" rtlCol="0"/>
          <a:lstStyle/>
          <a:p>
            <a:endParaRPr sz="1632"/>
          </a:p>
        </p:txBody>
      </p:sp>
      <p:sp>
        <p:nvSpPr>
          <p:cNvPr id="76" name="object 76"/>
          <p:cNvSpPr/>
          <p:nvPr/>
        </p:nvSpPr>
        <p:spPr>
          <a:xfrm>
            <a:off x="2223812" y="5754375"/>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77" name="object 77"/>
          <p:cNvSpPr/>
          <p:nvPr/>
        </p:nvSpPr>
        <p:spPr>
          <a:xfrm>
            <a:off x="2191566" y="5748617"/>
            <a:ext cx="38004" cy="0"/>
          </a:xfrm>
          <a:custGeom>
            <a:avLst/>
            <a:gdLst/>
            <a:ahLst/>
            <a:cxnLst/>
            <a:rect l="l" t="t" r="r" b="b"/>
            <a:pathLst>
              <a:path w="41910">
                <a:moveTo>
                  <a:pt x="0" y="0"/>
                </a:moveTo>
                <a:lnTo>
                  <a:pt x="41909" y="0"/>
                </a:lnTo>
              </a:path>
            </a:pathLst>
          </a:custGeom>
          <a:ln w="12700">
            <a:solidFill>
              <a:srgbClr val="000000"/>
            </a:solidFill>
          </a:ln>
        </p:spPr>
        <p:txBody>
          <a:bodyPr wrap="square" lIns="0" tIns="0" rIns="0" bIns="0" rtlCol="0"/>
          <a:lstStyle/>
          <a:p>
            <a:endParaRPr sz="1632"/>
          </a:p>
        </p:txBody>
      </p:sp>
      <p:sp>
        <p:nvSpPr>
          <p:cNvPr id="78" name="object 78"/>
          <p:cNvSpPr/>
          <p:nvPr/>
        </p:nvSpPr>
        <p:spPr>
          <a:xfrm>
            <a:off x="2269877" y="5869539"/>
            <a:ext cx="65643" cy="123225"/>
          </a:xfrm>
          <a:custGeom>
            <a:avLst/>
            <a:gdLst/>
            <a:ahLst/>
            <a:cxnLst/>
            <a:rect l="l" t="t" r="r" b="b"/>
            <a:pathLst>
              <a:path w="72389" h="135889">
                <a:moveTo>
                  <a:pt x="43180" y="49530"/>
                </a:moveTo>
                <a:lnTo>
                  <a:pt x="26669" y="49530"/>
                </a:lnTo>
                <a:lnTo>
                  <a:pt x="12700" y="100330"/>
                </a:lnTo>
                <a:lnTo>
                  <a:pt x="12700" y="105410"/>
                </a:lnTo>
                <a:lnTo>
                  <a:pt x="10160" y="113030"/>
                </a:lnTo>
                <a:lnTo>
                  <a:pt x="10160" y="116840"/>
                </a:lnTo>
                <a:lnTo>
                  <a:pt x="12124" y="124638"/>
                </a:lnTo>
                <a:lnTo>
                  <a:pt x="17303" y="130651"/>
                </a:lnTo>
                <a:lnTo>
                  <a:pt x="24626" y="134520"/>
                </a:lnTo>
                <a:lnTo>
                  <a:pt x="33019" y="135890"/>
                </a:lnTo>
                <a:lnTo>
                  <a:pt x="49152" y="131266"/>
                </a:lnTo>
                <a:lnTo>
                  <a:pt x="51128" y="129540"/>
                </a:lnTo>
                <a:lnTo>
                  <a:pt x="29210" y="129540"/>
                </a:lnTo>
                <a:lnTo>
                  <a:pt x="26669" y="127000"/>
                </a:lnTo>
                <a:lnTo>
                  <a:pt x="26669" y="113030"/>
                </a:lnTo>
                <a:lnTo>
                  <a:pt x="27940" y="110490"/>
                </a:lnTo>
                <a:lnTo>
                  <a:pt x="43180" y="49530"/>
                </a:lnTo>
                <a:close/>
              </a:path>
              <a:path w="72389" h="135889">
                <a:moveTo>
                  <a:pt x="71119" y="100330"/>
                </a:moveTo>
                <a:lnTo>
                  <a:pt x="64769" y="100330"/>
                </a:lnTo>
                <a:lnTo>
                  <a:pt x="64769" y="101600"/>
                </a:lnTo>
                <a:lnTo>
                  <a:pt x="62230" y="104140"/>
                </a:lnTo>
                <a:lnTo>
                  <a:pt x="56792" y="114002"/>
                </a:lnTo>
                <a:lnTo>
                  <a:pt x="50165" y="122078"/>
                </a:lnTo>
                <a:lnTo>
                  <a:pt x="42584" y="127535"/>
                </a:lnTo>
                <a:lnTo>
                  <a:pt x="34290" y="129540"/>
                </a:lnTo>
                <a:lnTo>
                  <a:pt x="51128" y="129540"/>
                </a:lnTo>
                <a:lnTo>
                  <a:pt x="61118" y="120808"/>
                </a:lnTo>
                <a:lnTo>
                  <a:pt x="68560" y="109636"/>
                </a:lnTo>
                <a:lnTo>
                  <a:pt x="71119" y="102870"/>
                </a:lnTo>
                <a:lnTo>
                  <a:pt x="71119" y="100330"/>
                </a:lnTo>
                <a:close/>
              </a:path>
              <a:path w="72389" h="135889">
                <a:moveTo>
                  <a:pt x="72390" y="41910"/>
                </a:moveTo>
                <a:lnTo>
                  <a:pt x="0" y="41910"/>
                </a:lnTo>
                <a:lnTo>
                  <a:pt x="0" y="49530"/>
                </a:lnTo>
                <a:lnTo>
                  <a:pt x="72390" y="49530"/>
                </a:lnTo>
                <a:lnTo>
                  <a:pt x="72390" y="41910"/>
                </a:lnTo>
                <a:close/>
              </a:path>
              <a:path w="72389" h="135889">
                <a:moveTo>
                  <a:pt x="50800" y="0"/>
                </a:moveTo>
                <a:lnTo>
                  <a:pt x="40640" y="0"/>
                </a:lnTo>
                <a:lnTo>
                  <a:pt x="38100" y="3810"/>
                </a:lnTo>
                <a:lnTo>
                  <a:pt x="36830" y="10160"/>
                </a:lnTo>
                <a:lnTo>
                  <a:pt x="35798" y="12084"/>
                </a:lnTo>
                <a:lnTo>
                  <a:pt x="35242" y="14128"/>
                </a:lnTo>
                <a:lnTo>
                  <a:pt x="33258" y="22125"/>
                </a:lnTo>
                <a:lnTo>
                  <a:pt x="27940" y="41910"/>
                </a:lnTo>
                <a:lnTo>
                  <a:pt x="45719" y="41910"/>
                </a:lnTo>
                <a:lnTo>
                  <a:pt x="53340" y="10160"/>
                </a:lnTo>
                <a:lnTo>
                  <a:pt x="53340" y="2540"/>
                </a:lnTo>
                <a:lnTo>
                  <a:pt x="50800" y="0"/>
                </a:lnTo>
                <a:close/>
              </a:path>
            </a:pathLst>
          </a:custGeom>
          <a:solidFill>
            <a:srgbClr val="000000"/>
          </a:solidFill>
        </p:spPr>
        <p:txBody>
          <a:bodyPr wrap="square" lIns="0" tIns="0" rIns="0" bIns="0" rtlCol="0"/>
          <a:lstStyle/>
          <a:p>
            <a:endParaRPr sz="1632"/>
          </a:p>
        </p:txBody>
      </p:sp>
      <p:sp>
        <p:nvSpPr>
          <p:cNvPr id="79" name="object 79"/>
          <p:cNvSpPr/>
          <p:nvPr/>
        </p:nvSpPr>
        <p:spPr>
          <a:xfrm>
            <a:off x="2526691" y="5885661"/>
            <a:ext cx="0" cy="86373"/>
          </a:xfrm>
          <a:custGeom>
            <a:avLst/>
            <a:gdLst/>
            <a:ahLst/>
            <a:cxnLst/>
            <a:rect l="l" t="t" r="r" b="b"/>
            <a:pathLst>
              <a:path h="95250">
                <a:moveTo>
                  <a:pt x="0" y="0"/>
                </a:moveTo>
                <a:lnTo>
                  <a:pt x="0" y="95249"/>
                </a:lnTo>
              </a:path>
            </a:pathLst>
          </a:custGeom>
          <a:ln w="12700">
            <a:solidFill>
              <a:srgbClr val="000000"/>
            </a:solidFill>
          </a:ln>
        </p:spPr>
        <p:txBody>
          <a:bodyPr wrap="square" lIns="0" tIns="0" rIns="0" bIns="0" rtlCol="0"/>
          <a:lstStyle/>
          <a:p>
            <a:endParaRPr sz="1632"/>
          </a:p>
        </p:txBody>
      </p:sp>
      <p:sp>
        <p:nvSpPr>
          <p:cNvPr id="80" name="object 80"/>
          <p:cNvSpPr/>
          <p:nvPr/>
        </p:nvSpPr>
        <p:spPr>
          <a:xfrm>
            <a:off x="2434560" y="5879903"/>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81" name="object 81"/>
          <p:cNvSpPr/>
          <p:nvPr/>
        </p:nvSpPr>
        <p:spPr>
          <a:xfrm>
            <a:off x="2526691" y="5787772"/>
            <a:ext cx="0" cy="86373"/>
          </a:xfrm>
          <a:custGeom>
            <a:avLst/>
            <a:gdLst/>
            <a:ahLst/>
            <a:cxnLst/>
            <a:rect l="l" t="t" r="r" b="b"/>
            <a:pathLst>
              <a:path h="95250">
                <a:moveTo>
                  <a:pt x="0" y="0"/>
                </a:moveTo>
                <a:lnTo>
                  <a:pt x="0" y="95249"/>
                </a:lnTo>
              </a:path>
            </a:pathLst>
          </a:custGeom>
          <a:ln w="12700">
            <a:solidFill>
              <a:srgbClr val="000000"/>
            </a:solidFill>
          </a:ln>
        </p:spPr>
        <p:txBody>
          <a:bodyPr wrap="square" lIns="0" tIns="0" rIns="0" bIns="0" rtlCol="0"/>
          <a:lstStyle/>
          <a:p>
            <a:endParaRPr sz="1632"/>
          </a:p>
        </p:txBody>
      </p:sp>
      <p:sp>
        <p:nvSpPr>
          <p:cNvPr id="82" name="object 82"/>
          <p:cNvSpPr/>
          <p:nvPr/>
        </p:nvSpPr>
        <p:spPr>
          <a:xfrm>
            <a:off x="2706348" y="5750919"/>
            <a:ext cx="203840" cy="198082"/>
          </a:xfrm>
          <a:custGeom>
            <a:avLst/>
            <a:gdLst/>
            <a:ahLst/>
            <a:cxnLst/>
            <a:rect l="l" t="t" r="r" b="b"/>
            <a:pathLst>
              <a:path w="224789" h="218439">
                <a:moveTo>
                  <a:pt x="118110" y="0"/>
                </a:moveTo>
                <a:lnTo>
                  <a:pt x="107950" y="0"/>
                </a:lnTo>
                <a:lnTo>
                  <a:pt x="106680" y="2540"/>
                </a:lnTo>
                <a:lnTo>
                  <a:pt x="104139" y="5080"/>
                </a:lnTo>
                <a:lnTo>
                  <a:pt x="2539" y="213360"/>
                </a:lnTo>
                <a:lnTo>
                  <a:pt x="0" y="215900"/>
                </a:lnTo>
                <a:lnTo>
                  <a:pt x="0" y="218440"/>
                </a:lnTo>
                <a:lnTo>
                  <a:pt x="224789" y="218440"/>
                </a:lnTo>
                <a:lnTo>
                  <a:pt x="224789" y="213360"/>
                </a:lnTo>
                <a:lnTo>
                  <a:pt x="215900" y="195580"/>
                </a:lnTo>
                <a:lnTo>
                  <a:pt x="21589" y="195580"/>
                </a:lnTo>
                <a:lnTo>
                  <a:pt x="102869" y="30480"/>
                </a:lnTo>
                <a:lnTo>
                  <a:pt x="133350" y="30480"/>
                </a:lnTo>
                <a:lnTo>
                  <a:pt x="120650" y="5080"/>
                </a:lnTo>
                <a:lnTo>
                  <a:pt x="118110" y="2540"/>
                </a:lnTo>
                <a:lnTo>
                  <a:pt x="118110" y="0"/>
                </a:lnTo>
                <a:close/>
              </a:path>
              <a:path w="224789" h="218439">
                <a:moveTo>
                  <a:pt x="133350" y="30480"/>
                </a:moveTo>
                <a:lnTo>
                  <a:pt x="102869" y="30480"/>
                </a:lnTo>
                <a:lnTo>
                  <a:pt x="185419" y="195580"/>
                </a:lnTo>
                <a:lnTo>
                  <a:pt x="215900" y="195580"/>
                </a:lnTo>
                <a:lnTo>
                  <a:pt x="133350" y="30480"/>
                </a:lnTo>
                <a:close/>
              </a:path>
            </a:pathLst>
          </a:custGeom>
          <a:solidFill>
            <a:srgbClr val="000000"/>
          </a:solidFill>
        </p:spPr>
        <p:txBody>
          <a:bodyPr wrap="square" lIns="0" tIns="0" rIns="0" bIns="0" rtlCol="0"/>
          <a:lstStyle/>
          <a:p>
            <a:endParaRPr sz="1632"/>
          </a:p>
        </p:txBody>
      </p:sp>
      <p:sp>
        <p:nvSpPr>
          <p:cNvPr id="83" name="object 83"/>
          <p:cNvSpPr/>
          <p:nvPr/>
        </p:nvSpPr>
        <p:spPr>
          <a:xfrm>
            <a:off x="2928614" y="5776256"/>
            <a:ext cx="86373" cy="176201"/>
          </a:xfrm>
          <a:custGeom>
            <a:avLst/>
            <a:gdLst/>
            <a:ahLst/>
            <a:cxnLst/>
            <a:rect l="l" t="t" r="r" b="b"/>
            <a:pathLst>
              <a:path w="95250" h="194310">
                <a:moveTo>
                  <a:pt x="55879" y="69849"/>
                </a:moveTo>
                <a:lnTo>
                  <a:pt x="35560" y="69849"/>
                </a:lnTo>
                <a:lnTo>
                  <a:pt x="22879" y="120649"/>
                </a:lnTo>
                <a:lnTo>
                  <a:pt x="16033" y="148589"/>
                </a:lnTo>
                <a:lnTo>
                  <a:pt x="13235" y="161289"/>
                </a:lnTo>
                <a:lnTo>
                  <a:pt x="12700" y="166369"/>
                </a:lnTo>
                <a:lnTo>
                  <a:pt x="14743" y="177700"/>
                </a:lnTo>
                <a:lnTo>
                  <a:pt x="20478" y="186531"/>
                </a:lnTo>
                <a:lnTo>
                  <a:pt x="29309" y="192266"/>
                </a:lnTo>
                <a:lnTo>
                  <a:pt x="40639" y="194309"/>
                </a:lnTo>
                <a:lnTo>
                  <a:pt x="59671" y="187959"/>
                </a:lnTo>
                <a:lnTo>
                  <a:pt x="34289" y="187959"/>
                </a:lnTo>
                <a:lnTo>
                  <a:pt x="31750" y="184149"/>
                </a:lnTo>
                <a:lnTo>
                  <a:pt x="31750" y="163829"/>
                </a:lnTo>
                <a:lnTo>
                  <a:pt x="34289" y="158749"/>
                </a:lnTo>
                <a:lnTo>
                  <a:pt x="55879" y="69849"/>
                </a:lnTo>
                <a:close/>
              </a:path>
              <a:path w="95250" h="194310">
                <a:moveTo>
                  <a:pt x="88900" y="144779"/>
                </a:moveTo>
                <a:lnTo>
                  <a:pt x="82550" y="144779"/>
                </a:lnTo>
                <a:lnTo>
                  <a:pt x="81279" y="148589"/>
                </a:lnTo>
                <a:lnTo>
                  <a:pt x="70663" y="168671"/>
                </a:lnTo>
                <a:lnTo>
                  <a:pt x="60166" y="180657"/>
                </a:lnTo>
                <a:lnTo>
                  <a:pt x="50383" y="186451"/>
                </a:lnTo>
                <a:lnTo>
                  <a:pt x="41910" y="187959"/>
                </a:lnTo>
                <a:lnTo>
                  <a:pt x="59671" y="187959"/>
                </a:lnTo>
                <a:lnTo>
                  <a:pt x="61575" y="187324"/>
                </a:lnTo>
                <a:lnTo>
                  <a:pt x="76676" y="171767"/>
                </a:lnTo>
                <a:lnTo>
                  <a:pt x="85824" y="155733"/>
                </a:lnTo>
                <a:lnTo>
                  <a:pt x="88900" y="147319"/>
                </a:lnTo>
                <a:lnTo>
                  <a:pt x="88900" y="144779"/>
                </a:lnTo>
                <a:close/>
              </a:path>
              <a:path w="95250" h="194310">
                <a:moveTo>
                  <a:pt x="95250" y="59689"/>
                </a:moveTo>
                <a:lnTo>
                  <a:pt x="0" y="59689"/>
                </a:lnTo>
                <a:lnTo>
                  <a:pt x="0" y="69849"/>
                </a:lnTo>
                <a:lnTo>
                  <a:pt x="95250" y="69849"/>
                </a:lnTo>
                <a:lnTo>
                  <a:pt x="95250" y="59689"/>
                </a:lnTo>
                <a:close/>
              </a:path>
              <a:path w="95250" h="194310">
                <a:moveTo>
                  <a:pt x="67310" y="0"/>
                </a:moveTo>
                <a:lnTo>
                  <a:pt x="53339" y="0"/>
                </a:lnTo>
                <a:lnTo>
                  <a:pt x="50800" y="11429"/>
                </a:lnTo>
                <a:lnTo>
                  <a:pt x="38100" y="59689"/>
                </a:lnTo>
                <a:lnTo>
                  <a:pt x="58419" y="59689"/>
                </a:lnTo>
                <a:lnTo>
                  <a:pt x="65226" y="33714"/>
                </a:lnTo>
                <a:lnTo>
                  <a:pt x="69056" y="18573"/>
                </a:lnTo>
                <a:lnTo>
                  <a:pt x="70742" y="11291"/>
                </a:lnTo>
                <a:lnTo>
                  <a:pt x="71119" y="8889"/>
                </a:lnTo>
                <a:lnTo>
                  <a:pt x="71119" y="3809"/>
                </a:lnTo>
                <a:lnTo>
                  <a:pt x="67310" y="0"/>
                </a:lnTo>
                <a:close/>
              </a:path>
            </a:pathLst>
          </a:custGeom>
          <a:solidFill>
            <a:srgbClr val="000000"/>
          </a:solidFill>
        </p:spPr>
        <p:txBody>
          <a:bodyPr wrap="square" lIns="0" tIns="0" rIns="0" bIns="0" rtlCol="0"/>
          <a:lstStyle/>
          <a:p>
            <a:endParaRPr sz="1632"/>
          </a:p>
        </p:txBody>
      </p:sp>
      <p:sp>
        <p:nvSpPr>
          <p:cNvPr id="84" name="object 84"/>
          <p:cNvSpPr/>
          <p:nvPr/>
        </p:nvSpPr>
        <p:spPr>
          <a:xfrm>
            <a:off x="3036868" y="5742858"/>
            <a:ext cx="107102" cy="276393"/>
          </a:xfrm>
          <a:custGeom>
            <a:avLst/>
            <a:gdLst/>
            <a:ahLst/>
            <a:cxnLst/>
            <a:rect l="l" t="t" r="r" b="b"/>
            <a:pathLst>
              <a:path w="118110" h="304800">
                <a:moveTo>
                  <a:pt x="115570" y="0"/>
                </a:moveTo>
                <a:lnTo>
                  <a:pt x="110489" y="0"/>
                </a:lnTo>
                <a:lnTo>
                  <a:pt x="107950" y="1270"/>
                </a:lnTo>
                <a:lnTo>
                  <a:pt x="107950" y="2540"/>
                </a:lnTo>
                <a:lnTo>
                  <a:pt x="1270" y="293370"/>
                </a:lnTo>
                <a:lnTo>
                  <a:pt x="0" y="297180"/>
                </a:lnTo>
                <a:lnTo>
                  <a:pt x="0" y="302260"/>
                </a:lnTo>
                <a:lnTo>
                  <a:pt x="1270" y="304800"/>
                </a:lnTo>
                <a:lnTo>
                  <a:pt x="10160" y="304800"/>
                </a:lnTo>
                <a:lnTo>
                  <a:pt x="10160" y="302260"/>
                </a:lnTo>
                <a:lnTo>
                  <a:pt x="12700" y="297180"/>
                </a:lnTo>
                <a:lnTo>
                  <a:pt x="116839" y="11430"/>
                </a:lnTo>
                <a:lnTo>
                  <a:pt x="118110" y="7620"/>
                </a:lnTo>
                <a:lnTo>
                  <a:pt x="118110" y="2540"/>
                </a:lnTo>
                <a:lnTo>
                  <a:pt x="115570" y="0"/>
                </a:lnTo>
                <a:close/>
              </a:path>
            </a:pathLst>
          </a:custGeom>
          <a:solidFill>
            <a:srgbClr val="000000"/>
          </a:solidFill>
        </p:spPr>
        <p:txBody>
          <a:bodyPr wrap="square" lIns="0" tIns="0" rIns="0" bIns="0" rtlCol="0"/>
          <a:lstStyle/>
          <a:p>
            <a:endParaRPr sz="1632"/>
          </a:p>
        </p:txBody>
      </p:sp>
      <p:sp>
        <p:nvSpPr>
          <p:cNvPr id="85" name="object 85"/>
          <p:cNvSpPr/>
          <p:nvPr/>
        </p:nvSpPr>
        <p:spPr>
          <a:xfrm>
            <a:off x="3172761" y="5765891"/>
            <a:ext cx="110557" cy="183110"/>
          </a:xfrm>
          <a:custGeom>
            <a:avLst/>
            <a:gdLst/>
            <a:ahLst/>
            <a:cxnLst/>
            <a:rect l="l" t="t" r="r" b="b"/>
            <a:pathLst>
              <a:path w="121920" h="201929">
                <a:moveTo>
                  <a:pt x="90624" y="8890"/>
                </a:moveTo>
                <a:lnTo>
                  <a:pt x="53339" y="8890"/>
                </a:lnTo>
                <a:lnTo>
                  <a:pt x="71477" y="13235"/>
                </a:lnTo>
                <a:lnTo>
                  <a:pt x="84137" y="24606"/>
                </a:lnTo>
                <a:lnTo>
                  <a:pt x="91559" y="40501"/>
                </a:lnTo>
                <a:lnTo>
                  <a:pt x="93979" y="58420"/>
                </a:lnTo>
                <a:lnTo>
                  <a:pt x="91340" y="77152"/>
                </a:lnTo>
                <a:lnTo>
                  <a:pt x="74156" y="111283"/>
                </a:lnTo>
                <a:lnTo>
                  <a:pt x="3810" y="191770"/>
                </a:lnTo>
                <a:lnTo>
                  <a:pt x="0" y="194310"/>
                </a:lnTo>
                <a:lnTo>
                  <a:pt x="0" y="201930"/>
                </a:lnTo>
                <a:lnTo>
                  <a:pt x="113029" y="201930"/>
                </a:lnTo>
                <a:lnTo>
                  <a:pt x="116932" y="179070"/>
                </a:lnTo>
                <a:lnTo>
                  <a:pt x="22860" y="179070"/>
                </a:lnTo>
                <a:lnTo>
                  <a:pt x="86558" y="120570"/>
                </a:lnTo>
                <a:lnTo>
                  <a:pt x="106997" y="98742"/>
                </a:lnTo>
                <a:lnTo>
                  <a:pt x="118387" y="79295"/>
                </a:lnTo>
                <a:lnTo>
                  <a:pt x="121920" y="58420"/>
                </a:lnTo>
                <a:lnTo>
                  <a:pt x="116978" y="34825"/>
                </a:lnTo>
                <a:lnTo>
                  <a:pt x="103346" y="16351"/>
                </a:lnTo>
                <a:lnTo>
                  <a:pt x="90624" y="8890"/>
                </a:lnTo>
                <a:close/>
              </a:path>
              <a:path w="121920" h="201929">
                <a:moveTo>
                  <a:pt x="121920" y="149860"/>
                </a:moveTo>
                <a:lnTo>
                  <a:pt x="114300" y="149860"/>
                </a:lnTo>
                <a:lnTo>
                  <a:pt x="113129" y="157241"/>
                </a:lnTo>
                <a:lnTo>
                  <a:pt x="111601" y="165100"/>
                </a:lnTo>
                <a:lnTo>
                  <a:pt x="78739" y="179070"/>
                </a:lnTo>
                <a:lnTo>
                  <a:pt x="116932" y="179070"/>
                </a:lnTo>
                <a:lnTo>
                  <a:pt x="121920" y="149860"/>
                </a:lnTo>
                <a:close/>
              </a:path>
              <a:path w="121920" h="201929">
                <a:moveTo>
                  <a:pt x="57150" y="0"/>
                </a:moveTo>
                <a:lnTo>
                  <a:pt x="33754" y="4603"/>
                </a:lnTo>
                <a:lnTo>
                  <a:pt x="15716" y="16827"/>
                </a:lnTo>
                <a:lnTo>
                  <a:pt x="4107" y="34290"/>
                </a:lnTo>
                <a:lnTo>
                  <a:pt x="0" y="54610"/>
                </a:lnTo>
                <a:lnTo>
                  <a:pt x="0" y="72390"/>
                </a:lnTo>
                <a:lnTo>
                  <a:pt x="21589" y="72390"/>
                </a:lnTo>
                <a:lnTo>
                  <a:pt x="31750" y="67310"/>
                </a:lnTo>
                <a:lnTo>
                  <a:pt x="31750" y="48260"/>
                </a:lnTo>
                <a:lnTo>
                  <a:pt x="26670" y="40640"/>
                </a:lnTo>
                <a:lnTo>
                  <a:pt x="12700" y="40640"/>
                </a:lnTo>
                <a:lnTo>
                  <a:pt x="19228" y="27106"/>
                </a:lnTo>
                <a:lnTo>
                  <a:pt x="28733" y="17145"/>
                </a:lnTo>
                <a:lnTo>
                  <a:pt x="40382" y="10993"/>
                </a:lnTo>
                <a:lnTo>
                  <a:pt x="53339" y="8890"/>
                </a:lnTo>
                <a:lnTo>
                  <a:pt x="90624" y="8890"/>
                </a:lnTo>
                <a:lnTo>
                  <a:pt x="82807" y="4306"/>
                </a:lnTo>
                <a:lnTo>
                  <a:pt x="57150" y="0"/>
                </a:lnTo>
                <a:close/>
              </a:path>
            </a:pathLst>
          </a:custGeom>
          <a:solidFill>
            <a:srgbClr val="000000"/>
          </a:solidFill>
        </p:spPr>
        <p:txBody>
          <a:bodyPr wrap="square" lIns="0" tIns="0" rIns="0" bIns="0" rtlCol="0"/>
          <a:lstStyle/>
          <a:p>
            <a:endParaRPr sz="1632"/>
          </a:p>
        </p:txBody>
      </p:sp>
      <p:sp>
        <p:nvSpPr>
          <p:cNvPr id="86" name="object 86"/>
          <p:cNvSpPr/>
          <p:nvPr/>
        </p:nvSpPr>
        <p:spPr>
          <a:xfrm>
            <a:off x="3380055" y="5866082"/>
            <a:ext cx="29943" cy="29943"/>
          </a:xfrm>
          <a:custGeom>
            <a:avLst/>
            <a:gdLst/>
            <a:ahLst/>
            <a:cxnLst/>
            <a:rect l="l" t="t" r="r" b="b"/>
            <a:pathLst>
              <a:path w="33020" h="33020">
                <a:moveTo>
                  <a:pt x="26670" y="0"/>
                </a:moveTo>
                <a:lnTo>
                  <a:pt x="8889" y="0"/>
                </a:lnTo>
                <a:lnTo>
                  <a:pt x="0" y="7620"/>
                </a:lnTo>
                <a:lnTo>
                  <a:pt x="0" y="25400"/>
                </a:lnTo>
                <a:lnTo>
                  <a:pt x="8889" y="33020"/>
                </a:lnTo>
                <a:lnTo>
                  <a:pt x="26670" y="33020"/>
                </a:lnTo>
                <a:lnTo>
                  <a:pt x="33020" y="25400"/>
                </a:lnTo>
                <a:lnTo>
                  <a:pt x="33020" y="7620"/>
                </a:lnTo>
                <a:lnTo>
                  <a:pt x="26670" y="0"/>
                </a:lnTo>
                <a:close/>
              </a:path>
            </a:pathLst>
          </a:custGeom>
          <a:solidFill>
            <a:srgbClr val="000000"/>
          </a:solidFill>
        </p:spPr>
        <p:txBody>
          <a:bodyPr wrap="square" lIns="0" tIns="0" rIns="0" bIns="0" rtlCol="0"/>
          <a:lstStyle/>
          <a:p>
            <a:endParaRPr sz="1632"/>
          </a:p>
        </p:txBody>
      </p:sp>
      <p:sp>
        <p:nvSpPr>
          <p:cNvPr id="87" name="object 87"/>
          <p:cNvSpPr/>
          <p:nvPr/>
        </p:nvSpPr>
        <p:spPr>
          <a:xfrm>
            <a:off x="3504431" y="5761284"/>
            <a:ext cx="198082" cy="187717"/>
          </a:xfrm>
          <a:custGeom>
            <a:avLst/>
            <a:gdLst/>
            <a:ahLst/>
            <a:cxnLst/>
            <a:rect l="l" t="t" r="r" b="b"/>
            <a:pathLst>
              <a:path w="218439" h="207010">
                <a:moveTo>
                  <a:pt x="95250" y="198119"/>
                </a:moveTo>
                <a:lnTo>
                  <a:pt x="0" y="198119"/>
                </a:lnTo>
                <a:lnTo>
                  <a:pt x="0" y="207009"/>
                </a:lnTo>
                <a:lnTo>
                  <a:pt x="97789" y="207009"/>
                </a:lnTo>
                <a:lnTo>
                  <a:pt x="97789" y="199389"/>
                </a:lnTo>
                <a:lnTo>
                  <a:pt x="95250" y="199389"/>
                </a:lnTo>
                <a:lnTo>
                  <a:pt x="95250" y="198119"/>
                </a:lnTo>
                <a:close/>
              </a:path>
              <a:path w="218439" h="207010">
                <a:moveTo>
                  <a:pt x="105410" y="10159"/>
                </a:moveTo>
                <a:lnTo>
                  <a:pt x="78739" y="10159"/>
                </a:lnTo>
                <a:lnTo>
                  <a:pt x="78739" y="16509"/>
                </a:lnTo>
                <a:lnTo>
                  <a:pt x="77469" y="22859"/>
                </a:lnTo>
                <a:lnTo>
                  <a:pt x="36829" y="182879"/>
                </a:lnTo>
                <a:lnTo>
                  <a:pt x="8889" y="198119"/>
                </a:lnTo>
                <a:lnTo>
                  <a:pt x="78739" y="198119"/>
                </a:lnTo>
                <a:lnTo>
                  <a:pt x="69850" y="196849"/>
                </a:lnTo>
                <a:lnTo>
                  <a:pt x="60960" y="196849"/>
                </a:lnTo>
                <a:lnTo>
                  <a:pt x="60960" y="187959"/>
                </a:lnTo>
                <a:lnTo>
                  <a:pt x="62229" y="184149"/>
                </a:lnTo>
                <a:lnTo>
                  <a:pt x="81279" y="107949"/>
                </a:lnTo>
                <a:lnTo>
                  <a:pt x="148415" y="107949"/>
                </a:lnTo>
                <a:lnTo>
                  <a:pt x="150681" y="99059"/>
                </a:lnTo>
                <a:lnTo>
                  <a:pt x="82550" y="99059"/>
                </a:lnTo>
                <a:lnTo>
                  <a:pt x="102869" y="21589"/>
                </a:lnTo>
                <a:lnTo>
                  <a:pt x="105410" y="10159"/>
                </a:lnTo>
                <a:close/>
              </a:path>
              <a:path w="218439" h="207010">
                <a:moveTo>
                  <a:pt x="148415" y="107949"/>
                </a:moveTo>
                <a:lnTo>
                  <a:pt x="110489" y="107949"/>
                </a:lnTo>
                <a:lnTo>
                  <a:pt x="124102" y="108882"/>
                </a:lnTo>
                <a:lnTo>
                  <a:pt x="131762" y="111601"/>
                </a:lnTo>
                <a:lnTo>
                  <a:pt x="135135" y="115986"/>
                </a:lnTo>
                <a:lnTo>
                  <a:pt x="135889" y="121919"/>
                </a:lnTo>
                <a:lnTo>
                  <a:pt x="135889" y="128269"/>
                </a:lnTo>
                <a:lnTo>
                  <a:pt x="134619" y="137159"/>
                </a:lnTo>
                <a:lnTo>
                  <a:pt x="133350" y="138429"/>
                </a:lnTo>
                <a:lnTo>
                  <a:pt x="133350" y="142239"/>
                </a:lnTo>
                <a:lnTo>
                  <a:pt x="134619" y="144779"/>
                </a:lnTo>
                <a:lnTo>
                  <a:pt x="139700" y="144779"/>
                </a:lnTo>
                <a:lnTo>
                  <a:pt x="139700" y="143509"/>
                </a:lnTo>
                <a:lnTo>
                  <a:pt x="140969" y="137159"/>
                </a:lnTo>
                <a:lnTo>
                  <a:pt x="148415" y="107949"/>
                </a:lnTo>
                <a:close/>
              </a:path>
              <a:path w="218439" h="207010">
                <a:moveTo>
                  <a:pt x="158750" y="63499"/>
                </a:moveTo>
                <a:lnTo>
                  <a:pt x="152400" y="63499"/>
                </a:lnTo>
                <a:lnTo>
                  <a:pt x="151129" y="64769"/>
                </a:lnTo>
                <a:lnTo>
                  <a:pt x="151129" y="69849"/>
                </a:lnTo>
                <a:lnTo>
                  <a:pt x="145851" y="84593"/>
                </a:lnTo>
                <a:lnTo>
                  <a:pt x="138430" y="93503"/>
                </a:lnTo>
                <a:lnTo>
                  <a:pt x="127198" y="97889"/>
                </a:lnTo>
                <a:lnTo>
                  <a:pt x="110489" y="99059"/>
                </a:lnTo>
                <a:lnTo>
                  <a:pt x="150681" y="99059"/>
                </a:lnTo>
                <a:lnTo>
                  <a:pt x="157479" y="72389"/>
                </a:lnTo>
                <a:lnTo>
                  <a:pt x="160019" y="68579"/>
                </a:lnTo>
                <a:lnTo>
                  <a:pt x="160019" y="66039"/>
                </a:lnTo>
                <a:lnTo>
                  <a:pt x="158750" y="63499"/>
                </a:lnTo>
                <a:close/>
              </a:path>
              <a:path w="218439" h="207010">
                <a:moveTo>
                  <a:pt x="218439" y="0"/>
                </a:moveTo>
                <a:lnTo>
                  <a:pt x="50800" y="0"/>
                </a:lnTo>
                <a:lnTo>
                  <a:pt x="50800" y="10159"/>
                </a:lnTo>
                <a:lnTo>
                  <a:pt x="160019" y="10159"/>
                </a:lnTo>
                <a:lnTo>
                  <a:pt x="182502" y="12104"/>
                </a:lnTo>
                <a:lnTo>
                  <a:pt x="196056" y="18097"/>
                </a:lnTo>
                <a:lnTo>
                  <a:pt x="202703" y="28376"/>
                </a:lnTo>
                <a:lnTo>
                  <a:pt x="204469" y="43179"/>
                </a:lnTo>
                <a:lnTo>
                  <a:pt x="204469" y="50799"/>
                </a:lnTo>
                <a:lnTo>
                  <a:pt x="203200" y="59689"/>
                </a:lnTo>
                <a:lnTo>
                  <a:pt x="203200" y="68579"/>
                </a:lnTo>
                <a:lnTo>
                  <a:pt x="209550" y="68579"/>
                </a:lnTo>
                <a:lnTo>
                  <a:pt x="210819" y="67309"/>
                </a:lnTo>
                <a:lnTo>
                  <a:pt x="210819" y="60959"/>
                </a:lnTo>
                <a:lnTo>
                  <a:pt x="217169" y="8889"/>
                </a:lnTo>
                <a:lnTo>
                  <a:pt x="218439" y="0"/>
                </a:lnTo>
                <a:close/>
              </a:path>
            </a:pathLst>
          </a:custGeom>
          <a:solidFill>
            <a:srgbClr val="000000"/>
          </a:solidFill>
        </p:spPr>
        <p:txBody>
          <a:bodyPr wrap="square" lIns="0" tIns="0" rIns="0" bIns="0" rtlCol="0"/>
          <a:lstStyle/>
          <a:p>
            <a:endParaRPr sz="1632"/>
          </a:p>
        </p:txBody>
      </p:sp>
      <p:sp>
        <p:nvSpPr>
          <p:cNvPr id="88" name="object 88"/>
          <p:cNvSpPr/>
          <p:nvPr/>
        </p:nvSpPr>
        <p:spPr>
          <a:xfrm>
            <a:off x="3682935" y="5861477"/>
            <a:ext cx="86373" cy="128983"/>
          </a:xfrm>
          <a:custGeom>
            <a:avLst/>
            <a:gdLst/>
            <a:ahLst/>
            <a:cxnLst/>
            <a:rect l="l" t="t" r="r" b="b"/>
            <a:pathLst>
              <a:path w="95250" h="142239">
                <a:moveTo>
                  <a:pt x="74979" y="8890"/>
                </a:moveTo>
                <a:lnTo>
                  <a:pt x="40639" y="8890"/>
                </a:lnTo>
                <a:lnTo>
                  <a:pt x="54907" y="11549"/>
                </a:lnTo>
                <a:lnTo>
                  <a:pt x="65246" y="18732"/>
                </a:lnTo>
                <a:lnTo>
                  <a:pt x="71536" y="29249"/>
                </a:lnTo>
                <a:lnTo>
                  <a:pt x="73660" y="41909"/>
                </a:lnTo>
                <a:lnTo>
                  <a:pt x="71377" y="55423"/>
                </a:lnTo>
                <a:lnTo>
                  <a:pt x="65881" y="67151"/>
                </a:lnTo>
                <a:lnTo>
                  <a:pt x="59193" y="76735"/>
                </a:lnTo>
                <a:lnTo>
                  <a:pt x="53339" y="83819"/>
                </a:lnTo>
                <a:lnTo>
                  <a:pt x="1269" y="134619"/>
                </a:lnTo>
                <a:lnTo>
                  <a:pt x="0" y="135890"/>
                </a:lnTo>
                <a:lnTo>
                  <a:pt x="0" y="142240"/>
                </a:lnTo>
                <a:lnTo>
                  <a:pt x="87629" y="142240"/>
                </a:lnTo>
                <a:lnTo>
                  <a:pt x="91186" y="124459"/>
                </a:lnTo>
                <a:lnTo>
                  <a:pt x="21589" y="124459"/>
                </a:lnTo>
                <a:lnTo>
                  <a:pt x="35460" y="111581"/>
                </a:lnTo>
                <a:lnTo>
                  <a:pt x="45878" y="102393"/>
                </a:lnTo>
                <a:lnTo>
                  <a:pt x="54629" y="95349"/>
                </a:lnTo>
                <a:lnTo>
                  <a:pt x="63500" y="88900"/>
                </a:lnTo>
                <a:lnTo>
                  <a:pt x="75426" y="79236"/>
                </a:lnTo>
                <a:lnTo>
                  <a:pt x="85566" y="68738"/>
                </a:lnTo>
                <a:lnTo>
                  <a:pt x="92610" y="56574"/>
                </a:lnTo>
                <a:lnTo>
                  <a:pt x="95250" y="41909"/>
                </a:lnTo>
                <a:lnTo>
                  <a:pt x="91062" y="24645"/>
                </a:lnTo>
                <a:lnTo>
                  <a:pt x="79851" y="11429"/>
                </a:lnTo>
                <a:lnTo>
                  <a:pt x="74979" y="8890"/>
                </a:lnTo>
                <a:close/>
              </a:path>
              <a:path w="95250" h="142239">
                <a:moveTo>
                  <a:pt x="95250" y="104140"/>
                </a:moveTo>
                <a:lnTo>
                  <a:pt x="86360" y="104140"/>
                </a:lnTo>
                <a:lnTo>
                  <a:pt x="86360" y="109219"/>
                </a:lnTo>
                <a:lnTo>
                  <a:pt x="83819" y="120650"/>
                </a:lnTo>
                <a:lnTo>
                  <a:pt x="80010" y="124459"/>
                </a:lnTo>
                <a:lnTo>
                  <a:pt x="91186" y="124459"/>
                </a:lnTo>
                <a:lnTo>
                  <a:pt x="95250" y="104140"/>
                </a:lnTo>
                <a:close/>
              </a:path>
              <a:path w="95250" h="142239">
                <a:moveTo>
                  <a:pt x="44450" y="0"/>
                </a:moveTo>
                <a:lnTo>
                  <a:pt x="26253" y="3294"/>
                </a:lnTo>
                <a:lnTo>
                  <a:pt x="12223" y="12065"/>
                </a:lnTo>
                <a:lnTo>
                  <a:pt x="3194" y="24645"/>
                </a:lnTo>
                <a:lnTo>
                  <a:pt x="0" y="39369"/>
                </a:lnTo>
                <a:lnTo>
                  <a:pt x="0" y="49530"/>
                </a:lnTo>
                <a:lnTo>
                  <a:pt x="8889" y="50800"/>
                </a:lnTo>
                <a:lnTo>
                  <a:pt x="16510" y="50800"/>
                </a:lnTo>
                <a:lnTo>
                  <a:pt x="21589" y="46990"/>
                </a:lnTo>
                <a:lnTo>
                  <a:pt x="21589" y="27940"/>
                </a:lnTo>
                <a:lnTo>
                  <a:pt x="10160" y="27940"/>
                </a:lnTo>
                <a:lnTo>
                  <a:pt x="16172" y="18534"/>
                </a:lnTo>
                <a:lnTo>
                  <a:pt x="23971" y="12700"/>
                </a:lnTo>
                <a:lnTo>
                  <a:pt x="32484" y="9723"/>
                </a:lnTo>
                <a:lnTo>
                  <a:pt x="40639" y="8890"/>
                </a:lnTo>
                <a:lnTo>
                  <a:pt x="74979" y="8890"/>
                </a:lnTo>
                <a:lnTo>
                  <a:pt x="63638" y="2976"/>
                </a:lnTo>
                <a:lnTo>
                  <a:pt x="44450" y="0"/>
                </a:lnTo>
                <a:close/>
              </a:path>
            </a:pathLst>
          </a:custGeom>
          <a:solidFill>
            <a:srgbClr val="000000"/>
          </a:solidFill>
        </p:spPr>
        <p:txBody>
          <a:bodyPr wrap="square" lIns="0" tIns="0" rIns="0" bIns="0" rtlCol="0"/>
          <a:lstStyle/>
          <a:p>
            <a:endParaRPr sz="1632"/>
          </a:p>
        </p:txBody>
      </p:sp>
      <p:sp>
        <p:nvSpPr>
          <p:cNvPr id="89" name="object 89"/>
          <p:cNvSpPr/>
          <p:nvPr/>
        </p:nvSpPr>
        <p:spPr>
          <a:xfrm>
            <a:off x="3817678" y="5920210"/>
            <a:ext cx="33397" cy="82918"/>
          </a:xfrm>
          <a:custGeom>
            <a:avLst/>
            <a:gdLst/>
            <a:ahLst/>
            <a:cxnLst/>
            <a:rect l="l" t="t" r="r" b="b"/>
            <a:pathLst>
              <a:path w="36829" h="91439">
                <a:moveTo>
                  <a:pt x="36308" y="26669"/>
                </a:moveTo>
                <a:lnTo>
                  <a:pt x="30479" y="26669"/>
                </a:lnTo>
                <a:lnTo>
                  <a:pt x="30479" y="31749"/>
                </a:lnTo>
                <a:lnTo>
                  <a:pt x="28535" y="47922"/>
                </a:lnTo>
                <a:lnTo>
                  <a:pt x="23495" y="62071"/>
                </a:lnTo>
                <a:lnTo>
                  <a:pt x="16549" y="74076"/>
                </a:lnTo>
                <a:lnTo>
                  <a:pt x="8889" y="83819"/>
                </a:lnTo>
                <a:lnTo>
                  <a:pt x="5079" y="86359"/>
                </a:lnTo>
                <a:lnTo>
                  <a:pt x="5079" y="90169"/>
                </a:lnTo>
                <a:lnTo>
                  <a:pt x="7620" y="91439"/>
                </a:lnTo>
                <a:lnTo>
                  <a:pt x="8889" y="91439"/>
                </a:lnTo>
                <a:lnTo>
                  <a:pt x="14327" y="87292"/>
                </a:lnTo>
                <a:lnTo>
                  <a:pt x="23812" y="75406"/>
                </a:lnTo>
                <a:lnTo>
                  <a:pt x="32821" y="56614"/>
                </a:lnTo>
                <a:lnTo>
                  <a:pt x="36829" y="31749"/>
                </a:lnTo>
                <a:lnTo>
                  <a:pt x="36308" y="26669"/>
                </a:lnTo>
                <a:close/>
              </a:path>
              <a:path w="36829" h="91439">
                <a:moveTo>
                  <a:pt x="16510" y="0"/>
                </a:moveTo>
                <a:lnTo>
                  <a:pt x="6350" y="0"/>
                </a:lnTo>
                <a:lnTo>
                  <a:pt x="0" y="7619"/>
                </a:lnTo>
                <a:lnTo>
                  <a:pt x="0" y="24129"/>
                </a:lnTo>
                <a:lnTo>
                  <a:pt x="6350" y="31749"/>
                </a:lnTo>
                <a:lnTo>
                  <a:pt x="20320" y="31749"/>
                </a:lnTo>
                <a:lnTo>
                  <a:pt x="24129" y="30479"/>
                </a:lnTo>
                <a:lnTo>
                  <a:pt x="27939" y="27939"/>
                </a:lnTo>
                <a:lnTo>
                  <a:pt x="29210" y="26669"/>
                </a:lnTo>
                <a:lnTo>
                  <a:pt x="36308" y="26669"/>
                </a:lnTo>
                <a:lnTo>
                  <a:pt x="35440" y="18216"/>
                </a:lnTo>
                <a:lnTo>
                  <a:pt x="31432" y="8254"/>
                </a:lnTo>
                <a:lnTo>
                  <a:pt x="25042" y="2103"/>
                </a:lnTo>
                <a:lnTo>
                  <a:pt x="16510" y="0"/>
                </a:lnTo>
                <a:close/>
              </a:path>
            </a:pathLst>
          </a:custGeom>
          <a:solidFill>
            <a:srgbClr val="000000"/>
          </a:solidFill>
        </p:spPr>
        <p:txBody>
          <a:bodyPr wrap="square" lIns="0" tIns="0" rIns="0" bIns="0" rtlCol="0"/>
          <a:lstStyle/>
          <a:p>
            <a:endParaRPr sz="1632"/>
          </a:p>
        </p:txBody>
      </p:sp>
      <p:sp>
        <p:nvSpPr>
          <p:cNvPr id="90" name="object 90"/>
          <p:cNvSpPr/>
          <p:nvPr/>
        </p:nvSpPr>
        <p:spPr>
          <a:xfrm>
            <a:off x="3922477" y="5776256"/>
            <a:ext cx="85221" cy="176201"/>
          </a:xfrm>
          <a:custGeom>
            <a:avLst/>
            <a:gdLst/>
            <a:ahLst/>
            <a:cxnLst/>
            <a:rect l="l" t="t" r="r" b="b"/>
            <a:pathLst>
              <a:path w="93979" h="194310">
                <a:moveTo>
                  <a:pt x="55879" y="69849"/>
                </a:moveTo>
                <a:lnTo>
                  <a:pt x="35559" y="69849"/>
                </a:lnTo>
                <a:lnTo>
                  <a:pt x="22879" y="120649"/>
                </a:lnTo>
                <a:lnTo>
                  <a:pt x="16033" y="148589"/>
                </a:lnTo>
                <a:lnTo>
                  <a:pt x="13235" y="161289"/>
                </a:lnTo>
                <a:lnTo>
                  <a:pt x="12700" y="166369"/>
                </a:lnTo>
                <a:lnTo>
                  <a:pt x="14743" y="177700"/>
                </a:lnTo>
                <a:lnTo>
                  <a:pt x="20478" y="186531"/>
                </a:lnTo>
                <a:lnTo>
                  <a:pt x="29309" y="192266"/>
                </a:lnTo>
                <a:lnTo>
                  <a:pt x="40639" y="194309"/>
                </a:lnTo>
                <a:lnTo>
                  <a:pt x="59671" y="187959"/>
                </a:lnTo>
                <a:lnTo>
                  <a:pt x="34289" y="187959"/>
                </a:lnTo>
                <a:lnTo>
                  <a:pt x="31750" y="184149"/>
                </a:lnTo>
                <a:lnTo>
                  <a:pt x="31750" y="163829"/>
                </a:lnTo>
                <a:lnTo>
                  <a:pt x="34289" y="158749"/>
                </a:lnTo>
                <a:lnTo>
                  <a:pt x="55879" y="69849"/>
                </a:lnTo>
                <a:close/>
              </a:path>
              <a:path w="93979" h="194310">
                <a:moveTo>
                  <a:pt x="88900" y="144779"/>
                </a:moveTo>
                <a:lnTo>
                  <a:pt x="82550" y="144779"/>
                </a:lnTo>
                <a:lnTo>
                  <a:pt x="81279" y="148589"/>
                </a:lnTo>
                <a:lnTo>
                  <a:pt x="70663" y="168671"/>
                </a:lnTo>
                <a:lnTo>
                  <a:pt x="60166" y="180657"/>
                </a:lnTo>
                <a:lnTo>
                  <a:pt x="50383" y="186451"/>
                </a:lnTo>
                <a:lnTo>
                  <a:pt x="41909" y="187959"/>
                </a:lnTo>
                <a:lnTo>
                  <a:pt x="59671" y="187959"/>
                </a:lnTo>
                <a:lnTo>
                  <a:pt x="61575" y="187324"/>
                </a:lnTo>
                <a:lnTo>
                  <a:pt x="76676" y="171767"/>
                </a:lnTo>
                <a:lnTo>
                  <a:pt x="85824" y="155733"/>
                </a:lnTo>
                <a:lnTo>
                  <a:pt x="88900" y="147319"/>
                </a:lnTo>
                <a:lnTo>
                  <a:pt x="88900" y="144779"/>
                </a:lnTo>
                <a:close/>
              </a:path>
              <a:path w="93979" h="194310">
                <a:moveTo>
                  <a:pt x="93979" y="59689"/>
                </a:moveTo>
                <a:lnTo>
                  <a:pt x="0" y="59689"/>
                </a:lnTo>
                <a:lnTo>
                  <a:pt x="0" y="69849"/>
                </a:lnTo>
                <a:lnTo>
                  <a:pt x="93979" y="69849"/>
                </a:lnTo>
                <a:lnTo>
                  <a:pt x="93979" y="59689"/>
                </a:lnTo>
                <a:close/>
              </a:path>
              <a:path w="93979" h="194310">
                <a:moveTo>
                  <a:pt x="67309" y="0"/>
                </a:moveTo>
                <a:lnTo>
                  <a:pt x="52069" y="0"/>
                </a:lnTo>
                <a:lnTo>
                  <a:pt x="50800" y="11429"/>
                </a:lnTo>
                <a:lnTo>
                  <a:pt x="38100" y="59689"/>
                </a:lnTo>
                <a:lnTo>
                  <a:pt x="58419" y="59689"/>
                </a:lnTo>
                <a:lnTo>
                  <a:pt x="65226" y="33714"/>
                </a:lnTo>
                <a:lnTo>
                  <a:pt x="69056" y="18573"/>
                </a:lnTo>
                <a:lnTo>
                  <a:pt x="70742" y="11291"/>
                </a:lnTo>
                <a:lnTo>
                  <a:pt x="71119" y="8889"/>
                </a:lnTo>
                <a:lnTo>
                  <a:pt x="71119" y="3809"/>
                </a:lnTo>
                <a:lnTo>
                  <a:pt x="67309" y="0"/>
                </a:lnTo>
                <a:close/>
              </a:path>
            </a:pathLst>
          </a:custGeom>
          <a:solidFill>
            <a:srgbClr val="000000"/>
          </a:solidFill>
        </p:spPr>
        <p:txBody>
          <a:bodyPr wrap="square" lIns="0" tIns="0" rIns="0" bIns="0" rtlCol="0"/>
          <a:lstStyle/>
          <a:p>
            <a:endParaRPr sz="1632"/>
          </a:p>
        </p:txBody>
      </p:sp>
      <p:sp>
        <p:nvSpPr>
          <p:cNvPr id="91" name="object 91"/>
          <p:cNvSpPr/>
          <p:nvPr/>
        </p:nvSpPr>
        <p:spPr>
          <a:xfrm>
            <a:off x="4185049" y="5885661"/>
            <a:ext cx="0" cy="86373"/>
          </a:xfrm>
          <a:custGeom>
            <a:avLst/>
            <a:gdLst/>
            <a:ahLst/>
            <a:cxnLst/>
            <a:rect l="l" t="t" r="r" b="b"/>
            <a:pathLst>
              <a:path h="95250">
                <a:moveTo>
                  <a:pt x="0" y="0"/>
                </a:moveTo>
                <a:lnTo>
                  <a:pt x="0" y="95249"/>
                </a:lnTo>
              </a:path>
            </a:pathLst>
          </a:custGeom>
          <a:ln w="12700">
            <a:solidFill>
              <a:srgbClr val="000000"/>
            </a:solidFill>
          </a:ln>
        </p:spPr>
        <p:txBody>
          <a:bodyPr wrap="square" lIns="0" tIns="0" rIns="0" bIns="0" rtlCol="0"/>
          <a:lstStyle/>
          <a:p>
            <a:endParaRPr sz="1632"/>
          </a:p>
        </p:txBody>
      </p:sp>
      <p:sp>
        <p:nvSpPr>
          <p:cNvPr id="92" name="object 92"/>
          <p:cNvSpPr/>
          <p:nvPr/>
        </p:nvSpPr>
        <p:spPr>
          <a:xfrm>
            <a:off x="4092918" y="5879903"/>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93" name="object 93"/>
          <p:cNvSpPr/>
          <p:nvPr/>
        </p:nvSpPr>
        <p:spPr>
          <a:xfrm>
            <a:off x="4185049" y="5787772"/>
            <a:ext cx="0" cy="86373"/>
          </a:xfrm>
          <a:custGeom>
            <a:avLst/>
            <a:gdLst/>
            <a:ahLst/>
            <a:cxnLst/>
            <a:rect l="l" t="t" r="r" b="b"/>
            <a:pathLst>
              <a:path h="95250">
                <a:moveTo>
                  <a:pt x="0" y="0"/>
                </a:moveTo>
                <a:lnTo>
                  <a:pt x="0" y="95249"/>
                </a:lnTo>
              </a:path>
            </a:pathLst>
          </a:custGeom>
          <a:ln w="12700">
            <a:solidFill>
              <a:srgbClr val="000000"/>
            </a:solidFill>
          </a:ln>
        </p:spPr>
        <p:txBody>
          <a:bodyPr wrap="square" lIns="0" tIns="0" rIns="0" bIns="0" rtlCol="0"/>
          <a:lstStyle/>
          <a:p>
            <a:endParaRPr sz="1632"/>
          </a:p>
        </p:txBody>
      </p:sp>
      <p:sp>
        <p:nvSpPr>
          <p:cNvPr id="94" name="object 94"/>
          <p:cNvSpPr/>
          <p:nvPr/>
        </p:nvSpPr>
        <p:spPr>
          <a:xfrm>
            <a:off x="4364705" y="5750919"/>
            <a:ext cx="203840" cy="198082"/>
          </a:xfrm>
          <a:custGeom>
            <a:avLst/>
            <a:gdLst/>
            <a:ahLst/>
            <a:cxnLst/>
            <a:rect l="l" t="t" r="r" b="b"/>
            <a:pathLst>
              <a:path w="224789" h="218439">
                <a:moveTo>
                  <a:pt x="116839" y="0"/>
                </a:moveTo>
                <a:lnTo>
                  <a:pt x="106679" y="0"/>
                </a:lnTo>
                <a:lnTo>
                  <a:pt x="104139" y="5080"/>
                </a:lnTo>
                <a:lnTo>
                  <a:pt x="1270" y="213360"/>
                </a:lnTo>
                <a:lnTo>
                  <a:pt x="0" y="215900"/>
                </a:lnTo>
                <a:lnTo>
                  <a:pt x="0" y="218440"/>
                </a:lnTo>
                <a:lnTo>
                  <a:pt x="224789" y="218440"/>
                </a:lnTo>
                <a:lnTo>
                  <a:pt x="224789" y="215900"/>
                </a:lnTo>
                <a:lnTo>
                  <a:pt x="214629" y="195580"/>
                </a:lnTo>
                <a:lnTo>
                  <a:pt x="20320" y="195580"/>
                </a:lnTo>
                <a:lnTo>
                  <a:pt x="102870" y="30480"/>
                </a:lnTo>
                <a:lnTo>
                  <a:pt x="132079" y="30480"/>
                </a:lnTo>
                <a:lnTo>
                  <a:pt x="116839" y="0"/>
                </a:lnTo>
                <a:close/>
              </a:path>
              <a:path w="224789" h="218439">
                <a:moveTo>
                  <a:pt x="132079" y="30480"/>
                </a:moveTo>
                <a:lnTo>
                  <a:pt x="102870" y="30480"/>
                </a:lnTo>
                <a:lnTo>
                  <a:pt x="184150" y="195580"/>
                </a:lnTo>
                <a:lnTo>
                  <a:pt x="214629" y="195580"/>
                </a:lnTo>
                <a:lnTo>
                  <a:pt x="132079" y="30480"/>
                </a:lnTo>
                <a:close/>
              </a:path>
            </a:pathLst>
          </a:custGeom>
          <a:solidFill>
            <a:srgbClr val="000000"/>
          </a:solidFill>
        </p:spPr>
        <p:txBody>
          <a:bodyPr wrap="square" lIns="0" tIns="0" rIns="0" bIns="0" rtlCol="0"/>
          <a:lstStyle/>
          <a:p>
            <a:endParaRPr sz="1632"/>
          </a:p>
        </p:txBody>
      </p:sp>
      <p:sp>
        <p:nvSpPr>
          <p:cNvPr id="95" name="object 95"/>
          <p:cNvSpPr/>
          <p:nvPr/>
        </p:nvSpPr>
        <p:spPr>
          <a:xfrm>
            <a:off x="4585820" y="5776256"/>
            <a:ext cx="86373" cy="176201"/>
          </a:xfrm>
          <a:custGeom>
            <a:avLst/>
            <a:gdLst/>
            <a:ahLst/>
            <a:cxnLst/>
            <a:rect l="l" t="t" r="r" b="b"/>
            <a:pathLst>
              <a:path w="95250" h="194310">
                <a:moveTo>
                  <a:pt x="57150" y="69849"/>
                </a:moveTo>
                <a:lnTo>
                  <a:pt x="35560" y="69849"/>
                </a:lnTo>
                <a:lnTo>
                  <a:pt x="22879" y="120649"/>
                </a:lnTo>
                <a:lnTo>
                  <a:pt x="16033" y="148589"/>
                </a:lnTo>
                <a:lnTo>
                  <a:pt x="13235" y="161289"/>
                </a:lnTo>
                <a:lnTo>
                  <a:pt x="12700" y="166369"/>
                </a:lnTo>
                <a:lnTo>
                  <a:pt x="14743" y="177700"/>
                </a:lnTo>
                <a:lnTo>
                  <a:pt x="20478" y="186531"/>
                </a:lnTo>
                <a:lnTo>
                  <a:pt x="29309" y="192266"/>
                </a:lnTo>
                <a:lnTo>
                  <a:pt x="40639" y="194309"/>
                </a:lnTo>
                <a:lnTo>
                  <a:pt x="59671" y="187959"/>
                </a:lnTo>
                <a:lnTo>
                  <a:pt x="35560" y="187959"/>
                </a:lnTo>
                <a:lnTo>
                  <a:pt x="33020" y="184149"/>
                </a:lnTo>
                <a:lnTo>
                  <a:pt x="33020" y="163829"/>
                </a:lnTo>
                <a:lnTo>
                  <a:pt x="34289" y="158749"/>
                </a:lnTo>
                <a:lnTo>
                  <a:pt x="57150" y="69849"/>
                </a:lnTo>
                <a:close/>
              </a:path>
              <a:path w="95250" h="194310">
                <a:moveTo>
                  <a:pt x="88900" y="144779"/>
                </a:moveTo>
                <a:lnTo>
                  <a:pt x="82550" y="144779"/>
                </a:lnTo>
                <a:lnTo>
                  <a:pt x="81280" y="148589"/>
                </a:lnTo>
                <a:lnTo>
                  <a:pt x="70663" y="168671"/>
                </a:lnTo>
                <a:lnTo>
                  <a:pt x="60166" y="180657"/>
                </a:lnTo>
                <a:lnTo>
                  <a:pt x="50383" y="186451"/>
                </a:lnTo>
                <a:lnTo>
                  <a:pt x="41910" y="187959"/>
                </a:lnTo>
                <a:lnTo>
                  <a:pt x="59671" y="187959"/>
                </a:lnTo>
                <a:lnTo>
                  <a:pt x="61575" y="187324"/>
                </a:lnTo>
                <a:lnTo>
                  <a:pt x="76676" y="171767"/>
                </a:lnTo>
                <a:lnTo>
                  <a:pt x="85824" y="155733"/>
                </a:lnTo>
                <a:lnTo>
                  <a:pt x="88900" y="147319"/>
                </a:lnTo>
                <a:lnTo>
                  <a:pt x="88900" y="144779"/>
                </a:lnTo>
                <a:close/>
              </a:path>
              <a:path w="95250" h="194310">
                <a:moveTo>
                  <a:pt x="95250" y="59689"/>
                </a:moveTo>
                <a:lnTo>
                  <a:pt x="0" y="59689"/>
                </a:lnTo>
                <a:lnTo>
                  <a:pt x="0" y="69849"/>
                </a:lnTo>
                <a:lnTo>
                  <a:pt x="95250" y="69849"/>
                </a:lnTo>
                <a:lnTo>
                  <a:pt x="95250" y="59689"/>
                </a:lnTo>
                <a:close/>
              </a:path>
              <a:path w="95250" h="194310">
                <a:moveTo>
                  <a:pt x="67310" y="0"/>
                </a:moveTo>
                <a:lnTo>
                  <a:pt x="53339" y="0"/>
                </a:lnTo>
                <a:lnTo>
                  <a:pt x="50800" y="11429"/>
                </a:lnTo>
                <a:lnTo>
                  <a:pt x="38100" y="59689"/>
                </a:lnTo>
                <a:lnTo>
                  <a:pt x="59689" y="59689"/>
                </a:lnTo>
                <a:lnTo>
                  <a:pt x="65762" y="33714"/>
                </a:lnTo>
                <a:lnTo>
                  <a:pt x="69215" y="18573"/>
                </a:lnTo>
                <a:lnTo>
                  <a:pt x="70762" y="11291"/>
                </a:lnTo>
                <a:lnTo>
                  <a:pt x="71120" y="8889"/>
                </a:lnTo>
                <a:lnTo>
                  <a:pt x="71120" y="3809"/>
                </a:lnTo>
                <a:lnTo>
                  <a:pt x="67310" y="0"/>
                </a:lnTo>
                <a:close/>
              </a:path>
            </a:pathLst>
          </a:custGeom>
          <a:solidFill>
            <a:srgbClr val="000000"/>
          </a:solidFill>
        </p:spPr>
        <p:txBody>
          <a:bodyPr wrap="square" lIns="0" tIns="0" rIns="0" bIns="0" rtlCol="0"/>
          <a:lstStyle/>
          <a:p>
            <a:endParaRPr sz="1632"/>
          </a:p>
        </p:txBody>
      </p:sp>
      <p:sp>
        <p:nvSpPr>
          <p:cNvPr id="96" name="object 96"/>
          <p:cNvSpPr/>
          <p:nvPr/>
        </p:nvSpPr>
        <p:spPr>
          <a:xfrm>
            <a:off x="4694074" y="5742858"/>
            <a:ext cx="108254" cy="276393"/>
          </a:xfrm>
          <a:custGeom>
            <a:avLst/>
            <a:gdLst/>
            <a:ahLst/>
            <a:cxnLst/>
            <a:rect l="l" t="t" r="r" b="b"/>
            <a:pathLst>
              <a:path w="119379" h="304800">
                <a:moveTo>
                  <a:pt x="116839" y="0"/>
                </a:moveTo>
                <a:lnTo>
                  <a:pt x="110489" y="0"/>
                </a:lnTo>
                <a:lnTo>
                  <a:pt x="107950" y="2540"/>
                </a:lnTo>
                <a:lnTo>
                  <a:pt x="2539" y="293370"/>
                </a:lnTo>
                <a:lnTo>
                  <a:pt x="0" y="297180"/>
                </a:lnTo>
                <a:lnTo>
                  <a:pt x="0" y="302260"/>
                </a:lnTo>
                <a:lnTo>
                  <a:pt x="2539" y="304800"/>
                </a:lnTo>
                <a:lnTo>
                  <a:pt x="10159" y="304800"/>
                </a:lnTo>
                <a:lnTo>
                  <a:pt x="11429" y="302260"/>
                </a:lnTo>
                <a:lnTo>
                  <a:pt x="12700" y="297180"/>
                </a:lnTo>
                <a:lnTo>
                  <a:pt x="118109" y="11430"/>
                </a:lnTo>
                <a:lnTo>
                  <a:pt x="119379" y="7620"/>
                </a:lnTo>
                <a:lnTo>
                  <a:pt x="119379" y="2540"/>
                </a:lnTo>
                <a:lnTo>
                  <a:pt x="116839" y="0"/>
                </a:lnTo>
                <a:close/>
              </a:path>
            </a:pathLst>
          </a:custGeom>
          <a:solidFill>
            <a:srgbClr val="000000"/>
          </a:solidFill>
        </p:spPr>
        <p:txBody>
          <a:bodyPr wrap="square" lIns="0" tIns="0" rIns="0" bIns="0" rtlCol="0"/>
          <a:lstStyle/>
          <a:p>
            <a:endParaRPr sz="1632"/>
          </a:p>
        </p:txBody>
      </p:sp>
      <p:sp>
        <p:nvSpPr>
          <p:cNvPr id="97" name="object 97"/>
          <p:cNvSpPr/>
          <p:nvPr/>
        </p:nvSpPr>
        <p:spPr>
          <a:xfrm>
            <a:off x="4829966" y="5765891"/>
            <a:ext cx="110557" cy="183110"/>
          </a:xfrm>
          <a:custGeom>
            <a:avLst/>
            <a:gdLst/>
            <a:ahLst/>
            <a:cxnLst/>
            <a:rect l="l" t="t" r="r" b="b"/>
            <a:pathLst>
              <a:path w="121920" h="201929">
                <a:moveTo>
                  <a:pt x="90624" y="8890"/>
                </a:moveTo>
                <a:lnTo>
                  <a:pt x="53340" y="8890"/>
                </a:lnTo>
                <a:lnTo>
                  <a:pt x="71477" y="13235"/>
                </a:lnTo>
                <a:lnTo>
                  <a:pt x="84137" y="24606"/>
                </a:lnTo>
                <a:lnTo>
                  <a:pt x="91559" y="40501"/>
                </a:lnTo>
                <a:lnTo>
                  <a:pt x="93980" y="58420"/>
                </a:lnTo>
                <a:lnTo>
                  <a:pt x="91340" y="77152"/>
                </a:lnTo>
                <a:lnTo>
                  <a:pt x="74156" y="111283"/>
                </a:lnTo>
                <a:lnTo>
                  <a:pt x="3810" y="191770"/>
                </a:lnTo>
                <a:lnTo>
                  <a:pt x="0" y="194310"/>
                </a:lnTo>
                <a:lnTo>
                  <a:pt x="0" y="201930"/>
                </a:lnTo>
                <a:lnTo>
                  <a:pt x="113030" y="201930"/>
                </a:lnTo>
                <a:lnTo>
                  <a:pt x="116932" y="179070"/>
                </a:lnTo>
                <a:lnTo>
                  <a:pt x="22860" y="179070"/>
                </a:lnTo>
                <a:lnTo>
                  <a:pt x="86022" y="120570"/>
                </a:lnTo>
                <a:lnTo>
                  <a:pt x="106521" y="98742"/>
                </a:lnTo>
                <a:lnTo>
                  <a:pt x="118209" y="79295"/>
                </a:lnTo>
                <a:lnTo>
                  <a:pt x="121920" y="58420"/>
                </a:lnTo>
                <a:lnTo>
                  <a:pt x="116978" y="34825"/>
                </a:lnTo>
                <a:lnTo>
                  <a:pt x="103346" y="16351"/>
                </a:lnTo>
                <a:lnTo>
                  <a:pt x="90624" y="8890"/>
                </a:lnTo>
                <a:close/>
              </a:path>
              <a:path w="121920" h="201929">
                <a:moveTo>
                  <a:pt x="121920" y="149860"/>
                </a:moveTo>
                <a:lnTo>
                  <a:pt x="114300" y="149860"/>
                </a:lnTo>
                <a:lnTo>
                  <a:pt x="113129" y="157241"/>
                </a:lnTo>
                <a:lnTo>
                  <a:pt x="111601" y="165100"/>
                </a:lnTo>
                <a:lnTo>
                  <a:pt x="78740" y="179070"/>
                </a:lnTo>
                <a:lnTo>
                  <a:pt x="116932" y="179070"/>
                </a:lnTo>
                <a:lnTo>
                  <a:pt x="121920" y="149860"/>
                </a:lnTo>
                <a:close/>
              </a:path>
              <a:path w="121920" h="201929">
                <a:moveTo>
                  <a:pt x="57150" y="0"/>
                </a:moveTo>
                <a:lnTo>
                  <a:pt x="33218" y="4603"/>
                </a:lnTo>
                <a:lnTo>
                  <a:pt x="15240" y="16827"/>
                </a:lnTo>
                <a:lnTo>
                  <a:pt x="3929" y="34290"/>
                </a:lnTo>
                <a:lnTo>
                  <a:pt x="0" y="54610"/>
                </a:lnTo>
                <a:lnTo>
                  <a:pt x="0" y="72390"/>
                </a:lnTo>
                <a:lnTo>
                  <a:pt x="21590" y="72390"/>
                </a:lnTo>
                <a:lnTo>
                  <a:pt x="31750" y="67310"/>
                </a:lnTo>
                <a:lnTo>
                  <a:pt x="31750" y="48260"/>
                </a:lnTo>
                <a:lnTo>
                  <a:pt x="26670" y="40640"/>
                </a:lnTo>
                <a:lnTo>
                  <a:pt x="11430" y="40640"/>
                </a:lnTo>
                <a:lnTo>
                  <a:pt x="18692" y="27106"/>
                </a:lnTo>
                <a:lnTo>
                  <a:pt x="28575" y="17145"/>
                </a:lnTo>
                <a:lnTo>
                  <a:pt x="40362" y="10993"/>
                </a:lnTo>
                <a:lnTo>
                  <a:pt x="53340" y="8890"/>
                </a:lnTo>
                <a:lnTo>
                  <a:pt x="90624" y="8890"/>
                </a:lnTo>
                <a:lnTo>
                  <a:pt x="82807" y="4306"/>
                </a:lnTo>
                <a:lnTo>
                  <a:pt x="57150" y="0"/>
                </a:lnTo>
                <a:close/>
              </a:path>
            </a:pathLst>
          </a:custGeom>
          <a:solidFill>
            <a:srgbClr val="000000"/>
          </a:solidFill>
        </p:spPr>
        <p:txBody>
          <a:bodyPr wrap="square" lIns="0" tIns="0" rIns="0" bIns="0" rtlCol="0"/>
          <a:lstStyle/>
          <a:p>
            <a:endParaRPr sz="1632"/>
          </a:p>
        </p:txBody>
      </p:sp>
      <p:sp>
        <p:nvSpPr>
          <p:cNvPr id="98" name="object 98"/>
          <p:cNvSpPr/>
          <p:nvPr/>
        </p:nvSpPr>
        <p:spPr>
          <a:xfrm>
            <a:off x="4969315" y="5742858"/>
            <a:ext cx="64492" cy="276393"/>
          </a:xfrm>
          <a:custGeom>
            <a:avLst/>
            <a:gdLst/>
            <a:ahLst/>
            <a:cxnLst/>
            <a:rect l="l" t="t" r="r" b="b"/>
            <a:pathLst>
              <a:path w="71120" h="304800">
                <a:moveTo>
                  <a:pt x="3810" y="0"/>
                </a:moveTo>
                <a:lnTo>
                  <a:pt x="0" y="0"/>
                </a:lnTo>
                <a:lnTo>
                  <a:pt x="0" y="3810"/>
                </a:lnTo>
                <a:lnTo>
                  <a:pt x="6350" y="10160"/>
                </a:lnTo>
                <a:lnTo>
                  <a:pt x="26550" y="36314"/>
                </a:lnTo>
                <a:lnTo>
                  <a:pt x="41275" y="68897"/>
                </a:lnTo>
                <a:lnTo>
                  <a:pt x="50284" y="107672"/>
                </a:lnTo>
                <a:lnTo>
                  <a:pt x="53339" y="152400"/>
                </a:lnTo>
                <a:lnTo>
                  <a:pt x="50958" y="191611"/>
                </a:lnTo>
                <a:lnTo>
                  <a:pt x="42862" y="229870"/>
                </a:lnTo>
                <a:lnTo>
                  <a:pt x="27622" y="265271"/>
                </a:lnTo>
                <a:lnTo>
                  <a:pt x="3810" y="295910"/>
                </a:lnTo>
                <a:lnTo>
                  <a:pt x="0" y="299720"/>
                </a:lnTo>
                <a:lnTo>
                  <a:pt x="0" y="304800"/>
                </a:lnTo>
                <a:lnTo>
                  <a:pt x="3810" y="304800"/>
                </a:lnTo>
                <a:lnTo>
                  <a:pt x="9921" y="300831"/>
                </a:lnTo>
                <a:lnTo>
                  <a:pt x="37385" y="270510"/>
                </a:lnTo>
                <a:lnTo>
                  <a:pt x="61475" y="220265"/>
                </a:lnTo>
                <a:lnTo>
                  <a:pt x="70286" y="172958"/>
                </a:lnTo>
                <a:lnTo>
                  <a:pt x="71120" y="152400"/>
                </a:lnTo>
                <a:lnTo>
                  <a:pt x="70445" y="132159"/>
                </a:lnTo>
                <a:lnTo>
                  <a:pt x="61475" y="83105"/>
                </a:lnTo>
                <a:lnTo>
                  <a:pt x="36314" y="32682"/>
                </a:lnTo>
                <a:lnTo>
                  <a:pt x="9723" y="3750"/>
                </a:lnTo>
                <a:lnTo>
                  <a:pt x="3810" y="0"/>
                </a:lnTo>
                <a:close/>
              </a:path>
            </a:pathLst>
          </a:custGeom>
          <a:solidFill>
            <a:srgbClr val="000000"/>
          </a:solidFill>
        </p:spPr>
        <p:txBody>
          <a:bodyPr wrap="square" lIns="0" tIns="0" rIns="0" bIns="0" rtlCol="0"/>
          <a:lstStyle/>
          <a:p>
            <a:endParaRPr sz="1632"/>
          </a:p>
        </p:txBody>
      </p:sp>
      <p:sp>
        <p:nvSpPr>
          <p:cNvPr id="99" name="object 99"/>
          <p:cNvSpPr/>
          <p:nvPr/>
        </p:nvSpPr>
        <p:spPr>
          <a:xfrm>
            <a:off x="1301350" y="6091805"/>
            <a:ext cx="196930" cy="188868"/>
          </a:xfrm>
          <a:custGeom>
            <a:avLst/>
            <a:gdLst/>
            <a:ahLst/>
            <a:cxnLst/>
            <a:rect l="l" t="t" r="r" b="b"/>
            <a:pathLst>
              <a:path w="217169" h="208279">
                <a:moveTo>
                  <a:pt x="93980" y="198119"/>
                </a:moveTo>
                <a:lnTo>
                  <a:pt x="0" y="198119"/>
                </a:lnTo>
                <a:lnTo>
                  <a:pt x="0" y="208280"/>
                </a:lnTo>
                <a:lnTo>
                  <a:pt x="3809" y="208280"/>
                </a:lnTo>
                <a:lnTo>
                  <a:pt x="12660" y="208081"/>
                </a:lnTo>
                <a:lnTo>
                  <a:pt x="35599" y="207208"/>
                </a:lnTo>
                <a:lnTo>
                  <a:pt x="44450" y="207009"/>
                </a:lnTo>
                <a:lnTo>
                  <a:pt x="96519" y="207009"/>
                </a:lnTo>
                <a:lnTo>
                  <a:pt x="96519" y="199390"/>
                </a:lnTo>
                <a:lnTo>
                  <a:pt x="93980" y="199390"/>
                </a:lnTo>
                <a:lnTo>
                  <a:pt x="93980" y="198119"/>
                </a:lnTo>
                <a:close/>
              </a:path>
              <a:path w="217169" h="208279">
                <a:moveTo>
                  <a:pt x="96519" y="207009"/>
                </a:moveTo>
                <a:lnTo>
                  <a:pt x="44450" y="207009"/>
                </a:lnTo>
                <a:lnTo>
                  <a:pt x="54431" y="207208"/>
                </a:lnTo>
                <a:lnTo>
                  <a:pt x="79632" y="208081"/>
                </a:lnTo>
                <a:lnTo>
                  <a:pt x="88900" y="208280"/>
                </a:lnTo>
                <a:lnTo>
                  <a:pt x="96519" y="208280"/>
                </a:lnTo>
                <a:lnTo>
                  <a:pt x="96519" y="207009"/>
                </a:lnTo>
                <a:close/>
              </a:path>
              <a:path w="217169" h="208279">
                <a:moveTo>
                  <a:pt x="105409" y="10159"/>
                </a:moveTo>
                <a:lnTo>
                  <a:pt x="77469" y="10159"/>
                </a:lnTo>
                <a:lnTo>
                  <a:pt x="77469" y="16509"/>
                </a:lnTo>
                <a:lnTo>
                  <a:pt x="76200" y="22859"/>
                </a:lnTo>
                <a:lnTo>
                  <a:pt x="35559" y="184150"/>
                </a:lnTo>
                <a:lnTo>
                  <a:pt x="7619" y="198119"/>
                </a:lnTo>
                <a:lnTo>
                  <a:pt x="77469" y="198119"/>
                </a:lnTo>
                <a:lnTo>
                  <a:pt x="69850" y="196850"/>
                </a:lnTo>
                <a:lnTo>
                  <a:pt x="60959" y="196850"/>
                </a:lnTo>
                <a:lnTo>
                  <a:pt x="59690" y="195580"/>
                </a:lnTo>
                <a:lnTo>
                  <a:pt x="59690" y="189230"/>
                </a:lnTo>
                <a:lnTo>
                  <a:pt x="62230" y="184150"/>
                </a:lnTo>
                <a:lnTo>
                  <a:pt x="81280" y="107950"/>
                </a:lnTo>
                <a:lnTo>
                  <a:pt x="147319" y="107950"/>
                </a:lnTo>
                <a:lnTo>
                  <a:pt x="149542" y="99059"/>
                </a:lnTo>
                <a:lnTo>
                  <a:pt x="82550" y="99059"/>
                </a:lnTo>
                <a:lnTo>
                  <a:pt x="102869" y="21590"/>
                </a:lnTo>
                <a:lnTo>
                  <a:pt x="105409" y="11430"/>
                </a:lnTo>
                <a:lnTo>
                  <a:pt x="105409" y="10159"/>
                </a:lnTo>
                <a:close/>
              </a:path>
              <a:path w="217169" h="208279">
                <a:moveTo>
                  <a:pt x="147319" y="107950"/>
                </a:moveTo>
                <a:lnTo>
                  <a:pt x="110490" y="107950"/>
                </a:lnTo>
                <a:lnTo>
                  <a:pt x="123368" y="108882"/>
                </a:lnTo>
                <a:lnTo>
                  <a:pt x="130651" y="111601"/>
                </a:lnTo>
                <a:lnTo>
                  <a:pt x="133885" y="115986"/>
                </a:lnTo>
                <a:lnTo>
                  <a:pt x="134619" y="121919"/>
                </a:lnTo>
                <a:lnTo>
                  <a:pt x="134619" y="128269"/>
                </a:lnTo>
                <a:lnTo>
                  <a:pt x="133350" y="137159"/>
                </a:lnTo>
                <a:lnTo>
                  <a:pt x="132080" y="138430"/>
                </a:lnTo>
                <a:lnTo>
                  <a:pt x="132080" y="143509"/>
                </a:lnTo>
                <a:lnTo>
                  <a:pt x="134619" y="144780"/>
                </a:lnTo>
                <a:lnTo>
                  <a:pt x="138430" y="144780"/>
                </a:lnTo>
                <a:lnTo>
                  <a:pt x="138430" y="143509"/>
                </a:lnTo>
                <a:lnTo>
                  <a:pt x="147319" y="107950"/>
                </a:lnTo>
                <a:close/>
              </a:path>
              <a:path w="217169" h="208279">
                <a:moveTo>
                  <a:pt x="157480" y="63500"/>
                </a:moveTo>
                <a:lnTo>
                  <a:pt x="151130" y="63500"/>
                </a:lnTo>
                <a:lnTo>
                  <a:pt x="151130" y="64769"/>
                </a:lnTo>
                <a:lnTo>
                  <a:pt x="149859" y="69850"/>
                </a:lnTo>
                <a:lnTo>
                  <a:pt x="144601" y="84593"/>
                </a:lnTo>
                <a:lnTo>
                  <a:pt x="137318" y="93503"/>
                </a:lnTo>
                <a:lnTo>
                  <a:pt x="126464" y="97889"/>
                </a:lnTo>
                <a:lnTo>
                  <a:pt x="110490" y="99059"/>
                </a:lnTo>
                <a:lnTo>
                  <a:pt x="149542" y="99059"/>
                </a:lnTo>
                <a:lnTo>
                  <a:pt x="156209" y="72390"/>
                </a:lnTo>
                <a:lnTo>
                  <a:pt x="157480" y="68580"/>
                </a:lnTo>
                <a:lnTo>
                  <a:pt x="157480" y="63500"/>
                </a:lnTo>
                <a:close/>
              </a:path>
              <a:path w="217169" h="208279">
                <a:moveTo>
                  <a:pt x="217169" y="0"/>
                </a:moveTo>
                <a:lnTo>
                  <a:pt x="49530" y="0"/>
                </a:lnTo>
                <a:lnTo>
                  <a:pt x="49530" y="10159"/>
                </a:lnTo>
                <a:lnTo>
                  <a:pt x="158750" y="10159"/>
                </a:lnTo>
                <a:lnTo>
                  <a:pt x="181768" y="12104"/>
                </a:lnTo>
                <a:lnTo>
                  <a:pt x="195262" y="18097"/>
                </a:lnTo>
                <a:lnTo>
                  <a:pt x="201612" y="28376"/>
                </a:lnTo>
                <a:lnTo>
                  <a:pt x="203200" y="43180"/>
                </a:lnTo>
                <a:lnTo>
                  <a:pt x="203200" y="52069"/>
                </a:lnTo>
                <a:lnTo>
                  <a:pt x="201930" y="59690"/>
                </a:lnTo>
                <a:lnTo>
                  <a:pt x="201930" y="68580"/>
                </a:lnTo>
                <a:lnTo>
                  <a:pt x="208280" y="68580"/>
                </a:lnTo>
                <a:lnTo>
                  <a:pt x="209550" y="67309"/>
                </a:lnTo>
                <a:lnTo>
                  <a:pt x="209550" y="62230"/>
                </a:lnTo>
                <a:lnTo>
                  <a:pt x="215900" y="8890"/>
                </a:lnTo>
                <a:lnTo>
                  <a:pt x="217169" y="0"/>
                </a:lnTo>
                <a:close/>
              </a:path>
            </a:pathLst>
          </a:custGeom>
          <a:solidFill>
            <a:srgbClr val="000000"/>
          </a:solidFill>
        </p:spPr>
        <p:txBody>
          <a:bodyPr wrap="square" lIns="0" tIns="0" rIns="0" bIns="0" rtlCol="0"/>
          <a:lstStyle/>
          <a:p>
            <a:endParaRPr sz="1632"/>
          </a:p>
        </p:txBody>
      </p:sp>
      <p:sp>
        <p:nvSpPr>
          <p:cNvPr id="100" name="object 100"/>
          <p:cNvSpPr/>
          <p:nvPr/>
        </p:nvSpPr>
        <p:spPr>
          <a:xfrm>
            <a:off x="1474096" y="6190845"/>
            <a:ext cx="95586" cy="131287"/>
          </a:xfrm>
          <a:custGeom>
            <a:avLst/>
            <a:gdLst/>
            <a:ahLst/>
            <a:cxnLst/>
            <a:rect l="l" t="t" r="r" b="b"/>
            <a:pathLst>
              <a:path w="105410" h="144779">
                <a:moveTo>
                  <a:pt x="104139" y="137159"/>
                </a:moveTo>
                <a:lnTo>
                  <a:pt x="39369" y="137159"/>
                </a:lnTo>
                <a:lnTo>
                  <a:pt x="39369" y="144779"/>
                </a:lnTo>
                <a:lnTo>
                  <a:pt x="48081" y="144045"/>
                </a:lnTo>
                <a:lnTo>
                  <a:pt x="56673" y="143668"/>
                </a:lnTo>
                <a:lnTo>
                  <a:pt x="64551" y="143529"/>
                </a:lnTo>
                <a:lnTo>
                  <a:pt x="104139" y="143509"/>
                </a:lnTo>
                <a:lnTo>
                  <a:pt x="104139" y="137159"/>
                </a:lnTo>
                <a:close/>
              </a:path>
              <a:path w="105410" h="144779">
                <a:moveTo>
                  <a:pt x="104139" y="143509"/>
                </a:moveTo>
                <a:lnTo>
                  <a:pt x="71119" y="143509"/>
                </a:lnTo>
                <a:lnTo>
                  <a:pt x="78422" y="143529"/>
                </a:lnTo>
                <a:lnTo>
                  <a:pt x="86677" y="143668"/>
                </a:lnTo>
                <a:lnTo>
                  <a:pt x="95408" y="144045"/>
                </a:lnTo>
                <a:lnTo>
                  <a:pt x="104139" y="144779"/>
                </a:lnTo>
                <a:lnTo>
                  <a:pt x="104139" y="143509"/>
                </a:lnTo>
                <a:close/>
              </a:path>
              <a:path w="105410" h="144779">
                <a:moveTo>
                  <a:pt x="81280" y="109219"/>
                </a:moveTo>
                <a:lnTo>
                  <a:pt x="62230" y="109219"/>
                </a:lnTo>
                <a:lnTo>
                  <a:pt x="62230" y="137159"/>
                </a:lnTo>
                <a:lnTo>
                  <a:pt x="81280" y="137159"/>
                </a:lnTo>
                <a:lnTo>
                  <a:pt x="81280" y="109219"/>
                </a:lnTo>
                <a:close/>
              </a:path>
              <a:path w="105410" h="144779">
                <a:moveTo>
                  <a:pt x="81280" y="0"/>
                </a:moveTo>
                <a:lnTo>
                  <a:pt x="73660" y="0"/>
                </a:lnTo>
                <a:lnTo>
                  <a:pt x="71119" y="2539"/>
                </a:lnTo>
                <a:lnTo>
                  <a:pt x="0" y="101599"/>
                </a:lnTo>
                <a:lnTo>
                  <a:pt x="0" y="109219"/>
                </a:lnTo>
                <a:lnTo>
                  <a:pt x="105410" y="109219"/>
                </a:lnTo>
                <a:lnTo>
                  <a:pt x="105410" y="101599"/>
                </a:lnTo>
                <a:lnTo>
                  <a:pt x="7619" y="101599"/>
                </a:lnTo>
                <a:lnTo>
                  <a:pt x="64769" y="24129"/>
                </a:lnTo>
                <a:lnTo>
                  <a:pt x="81280" y="24129"/>
                </a:lnTo>
                <a:lnTo>
                  <a:pt x="81280" y="0"/>
                </a:lnTo>
                <a:close/>
              </a:path>
              <a:path w="105410" h="144779">
                <a:moveTo>
                  <a:pt x="81280" y="24129"/>
                </a:moveTo>
                <a:lnTo>
                  <a:pt x="64769" y="24129"/>
                </a:lnTo>
                <a:lnTo>
                  <a:pt x="64769" y="101599"/>
                </a:lnTo>
                <a:lnTo>
                  <a:pt x="81280" y="101599"/>
                </a:lnTo>
                <a:lnTo>
                  <a:pt x="81280" y="24129"/>
                </a:lnTo>
                <a:close/>
              </a:path>
            </a:pathLst>
          </a:custGeom>
          <a:solidFill>
            <a:srgbClr val="000000"/>
          </a:solidFill>
        </p:spPr>
        <p:txBody>
          <a:bodyPr wrap="square" lIns="0" tIns="0" rIns="0" bIns="0" rtlCol="0"/>
          <a:lstStyle/>
          <a:p>
            <a:endParaRPr sz="1632"/>
          </a:p>
        </p:txBody>
      </p:sp>
      <p:sp>
        <p:nvSpPr>
          <p:cNvPr id="101" name="object 101"/>
          <p:cNvSpPr/>
          <p:nvPr/>
        </p:nvSpPr>
        <p:spPr>
          <a:xfrm>
            <a:off x="1682542" y="6183935"/>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02" name="object 102"/>
          <p:cNvSpPr/>
          <p:nvPr/>
        </p:nvSpPr>
        <p:spPr>
          <a:xfrm>
            <a:off x="1682542" y="6238062"/>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03" name="object 103"/>
          <p:cNvSpPr/>
          <p:nvPr/>
        </p:nvSpPr>
        <p:spPr>
          <a:xfrm>
            <a:off x="1971602" y="6084894"/>
            <a:ext cx="137045" cy="252209"/>
          </a:xfrm>
          <a:custGeom>
            <a:avLst/>
            <a:gdLst/>
            <a:ahLst/>
            <a:cxnLst/>
            <a:rect l="l" t="t" r="r" b="b"/>
            <a:pathLst>
              <a:path w="151130" h="278129">
                <a:moveTo>
                  <a:pt x="21590" y="237490"/>
                </a:moveTo>
                <a:lnTo>
                  <a:pt x="8890" y="237490"/>
                </a:lnTo>
                <a:lnTo>
                  <a:pt x="0" y="245110"/>
                </a:lnTo>
                <a:lnTo>
                  <a:pt x="0" y="256540"/>
                </a:lnTo>
                <a:lnTo>
                  <a:pt x="2361" y="265807"/>
                </a:lnTo>
                <a:lnTo>
                  <a:pt x="8413" y="272573"/>
                </a:lnTo>
                <a:lnTo>
                  <a:pt x="16609" y="276721"/>
                </a:lnTo>
                <a:lnTo>
                  <a:pt x="25400" y="278130"/>
                </a:lnTo>
                <a:lnTo>
                  <a:pt x="37008" y="274994"/>
                </a:lnTo>
                <a:lnTo>
                  <a:pt x="42759" y="270510"/>
                </a:lnTo>
                <a:lnTo>
                  <a:pt x="16510" y="270510"/>
                </a:lnTo>
                <a:lnTo>
                  <a:pt x="11430" y="265430"/>
                </a:lnTo>
                <a:lnTo>
                  <a:pt x="25400" y="264160"/>
                </a:lnTo>
                <a:lnTo>
                  <a:pt x="27940" y="254000"/>
                </a:lnTo>
                <a:lnTo>
                  <a:pt x="27940" y="242570"/>
                </a:lnTo>
                <a:lnTo>
                  <a:pt x="21590" y="237490"/>
                </a:lnTo>
                <a:close/>
              </a:path>
              <a:path w="151130" h="278129">
                <a:moveTo>
                  <a:pt x="95250" y="93980"/>
                </a:moveTo>
                <a:lnTo>
                  <a:pt x="74930" y="93980"/>
                </a:lnTo>
                <a:lnTo>
                  <a:pt x="52070" y="213360"/>
                </a:lnTo>
                <a:lnTo>
                  <a:pt x="47902" y="234612"/>
                </a:lnTo>
                <a:lnTo>
                  <a:pt x="42545" y="252888"/>
                </a:lnTo>
                <a:lnTo>
                  <a:pt x="35282" y="265687"/>
                </a:lnTo>
                <a:lnTo>
                  <a:pt x="25400" y="270510"/>
                </a:lnTo>
                <a:lnTo>
                  <a:pt x="42759" y="270510"/>
                </a:lnTo>
                <a:lnTo>
                  <a:pt x="66754" y="231378"/>
                </a:lnTo>
                <a:lnTo>
                  <a:pt x="77470" y="189230"/>
                </a:lnTo>
                <a:lnTo>
                  <a:pt x="95250" y="93980"/>
                </a:lnTo>
                <a:close/>
              </a:path>
              <a:path w="151130" h="278129">
                <a:moveTo>
                  <a:pt x="130810" y="83820"/>
                </a:moveTo>
                <a:lnTo>
                  <a:pt x="46990" y="83820"/>
                </a:lnTo>
                <a:lnTo>
                  <a:pt x="46990" y="93980"/>
                </a:lnTo>
                <a:lnTo>
                  <a:pt x="130810" y="93980"/>
                </a:lnTo>
                <a:lnTo>
                  <a:pt x="130810" y="83820"/>
                </a:lnTo>
                <a:close/>
              </a:path>
              <a:path w="151130" h="278129">
                <a:moveTo>
                  <a:pt x="125730" y="0"/>
                </a:moveTo>
                <a:lnTo>
                  <a:pt x="86360" y="35560"/>
                </a:lnTo>
                <a:lnTo>
                  <a:pt x="85328" y="40957"/>
                </a:lnTo>
                <a:lnTo>
                  <a:pt x="83820" y="48260"/>
                </a:lnTo>
                <a:lnTo>
                  <a:pt x="81359" y="61277"/>
                </a:lnTo>
                <a:lnTo>
                  <a:pt x="77470" y="83820"/>
                </a:lnTo>
                <a:lnTo>
                  <a:pt x="97790" y="83820"/>
                </a:lnTo>
                <a:lnTo>
                  <a:pt x="104140" y="48260"/>
                </a:lnTo>
                <a:lnTo>
                  <a:pt x="105509" y="41890"/>
                </a:lnTo>
                <a:lnTo>
                  <a:pt x="119380" y="7620"/>
                </a:lnTo>
                <a:lnTo>
                  <a:pt x="144947" y="7620"/>
                </a:lnTo>
                <a:lnTo>
                  <a:pt x="143192" y="5556"/>
                </a:lnTo>
                <a:lnTo>
                  <a:pt x="135056" y="1408"/>
                </a:lnTo>
                <a:lnTo>
                  <a:pt x="125730" y="0"/>
                </a:lnTo>
                <a:close/>
              </a:path>
              <a:path w="151130" h="278129">
                <a:moveTo>
                  <a:pt x="144947" y="7620"/>
                </a:moveTo>
                <a:lnTo>
                  <a:pt x="134620" y="7620"/>
                </a:lnTo>
                <a:lnTo>
                  <a:pt x="140970" y="12700"/>
                </a:lnTo>
                <a:lnTo>
                  <a:pt x="127000" y="13970"/>
                </a:lnTo>
                <a:lnTo>
                  <a:pt x="124460" y="24130"/>
                </a:lnTo>
                <a:lnTo>
                  <a:pt x="124460" y="35560"/>
                </a:lnTo>
                <a:lnTo>
                  <a:pt x="129540" y="39370"/>
                </a:lnTo>
                <a:lnTo>
                  <a:pt x="143510" y="39370"/>
                </a:lnTo>
                <a:lnTo>
                  <a:pt x="151130" y="33020"/>
                </a:lnTo>
                <a:lnTo>
                  <a:pt x="151130" y="21590"/>
                </a:lnTo>
                <a:lnTo>
                  <a:pt x="148947" y="12322"/>
                </a:lnTo>
                <a:lnTo>
                  <a:pt x="144947" y="7620"/>
                </a:lnTo>
                <a:close/>
              </a:path>
            </a:pathLst>
          </a:custGeom>
          <a:solidFill>
            <a:srgbClr val="000000"/>
          </a:solidFill>
        </p:spPr>
        <p:txBody>
          <a:bodyPr wrap="square" lIns="0" tIns="0" rIns="0" bIns="0" rtlCol="0"/>
          <a:lstStyle/>
          <a:p>
            <a:endParaRPr sz="1632"/>
          </a:p>
        </p:txBody>
      </p:sp>
      <p:sp>
        <p:nvSpPr>
          <p:cNvPr id="104" name="object 104"/>
          <p:cNvSpPr/>
          <p:nvPr/>
        </p:nvSpPr>
        <p:spPr>
          <a:xfrm>
            <a:off x="2147804" y="6072226"/>
            <a:ext cx="65643" cy="276393"/>
          </a:xfrm>
          <a:custGeom>
            <a:avLst/>
            <a:gdLst/>
            <a:ahLst/>
            <a:cxnLst/>
            <a:rect l="l" t="t" r="r" b="b"/>
            <a:pathLst>
              <a:path w="72389" h="304800">
                <a:moveTo>
                  <a:pt x="69850" y="0"/>
                </a:moveTo>
                <a:lnTo>
                  <a:pt x="68580" y="0"/>
                </a:lnTo>
                <a:lnTo>
                  <a:pt x="61733" y="3968"/>
                </a:lnTo>
                <a:lnTo>
                  <a:pt x="33754" y="34289"/>
                </a:lnTo>
                <a:lnTo>
                  <a:pt x="9644" y="85070"/>
                </a:lnTo>
                <a:lnTo>
                  <a:pt x="833" y="132020"/>
                </a:lnTo>
                <a:lnTo>
                  <a:pt x="0" y="152399"/>
                </a:lnTo>
                <a:lnTo>
                  <a:pt x="853" y="172640"/>
                </a:lnTo>
                <a:lnTo>
                  <a:pt x="10179" y="221694"/>
                </a:lnTo>
                <a:lnTo>
                  <a:pt x="35361" y="272653"/>
                </a:lnTo>
                <a:lnTo>
                  <a:pt x="62110" y="301228"/>
                </a:lnTo>
                <a:lnTo>
                  <a:pt x="68580" y="304799"/>
                </a:lnTo>
                <a:lnTo>
                  <a:pt x="69850" y="304799"/>
                </a:lnTo>
                <a:lnTo>
                  <a:pt x="72389" y="303529"/>
                </a:lnTo>
                <a:lnTo>
                  <a:pt x="72389" y="299719"/>
                </a:lnTo>
                <a:lnTo>
                  <a:pt x="66039" y="294639"/>
                </a:lnTo>
                <a:lnTo>
                  <a:pt x="42425" y="262949"/>
                </a:lnTo>
                <a:lnTo>
                  <a:pt x="27622" y="226853"/>
                </a:lnTo>
                <a:lnTo>
                  <a:pt x="19962" y="189091"/>
                </a:lnTo>
                <a:lnTo>
                  <a:pt x="17780" y="152399"/>
                </a:lnTo>
                <a:lnTo>
                  <a:pt x="20161" y="113367"/>
                </a:lnTo>
                <a:lnTo>
                  <a:pt x="28257" y="75406"/>
                </a:lnTo>
                <a:lnTo>
                  <a:pt x="43497" y="40064"/>
                </a:lnTo>
                <a:lnTo>
                  <a:pt x="67310" y="8889"/>
                </a:lnTo>
                <a:lnTo>
                  <a:pt x="72389" y="5079"/>
                </a:lnTo>
                <a:lnTo>
                  <a:pt x="72389" y="1269"/>
                </a:lnTo>
                <a:lnTo>
                  <a:pt x="69850" y="0"/>
                </a:lnTo>
                <a:close/>
              </a:path>
            </a:pathLst>
          </a:custGeom>
          <a:solidFill>
            <a:srgbClr val="000000"/>
          </a:solidFill>
        </p:spPr>
        <p:txBody>
          <a:bodyPr wrap="square" lIns="0" tIns="0" rIns="0" bIns="0" rtlCol="0"/>
          <a:lstStyle/>
          <a:p>
            <a:endParaRPr sz="1632"/>
          </a:p>
        </p:txBody>
      </p:sp>
      <p:sp>
        <p:nvSpPr>
          <p:cNvPr id="105" name="object 105"/>
          <p:cNvSpPr/>
          <p:nvPr/>
        </p:nvSpPr>
        <p:spPr>
          <a:xfrm>
            <a:off x="2259511" y="6342861"/>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106" name="object 106"/>
          <p:cNvSpPr/>
          <p:nvPr/>
        </p:nvSpPr>
        <p:spPr>
          <a:xfrm>
            <a:off x="2265270" y="6083742"/>
            <a:ext cx="0" cy="253360"/>
          </a:xfrm>
          <a:custGeom>
            <a:avLst/>
            <a:gdLst/>
            <a:ahLst/>
            <a:cxnLst/>
            <a:rect l="l" t="t" r="r" b="b"/>
            <a:pathLst>
              <a:path h="279400">
                <a:moveTo>
                  <a:pt x="0" y="0"/>
                </a:moveTo>
                <a:lnTo>
                  <a:pt x="0" y="279399"/>
                </a:lnTo>
              </a:path>
            </a:pathLst>
          </a:custGeom>
          <a:ln w="12700">
            <a:solidFill>
              <a:srgbClr val="000000"/>
            </a:solidFill>
          </a:ln>
        </p:spPr>
        <p:txBody>
          <a:bodyPr wrap="square" lIns="0" tIns="0" rIns="0" bIns="0" rtlCol="0"/>
          <a:lstStyle/>
          <a:p>
            <a:endParaRPr sz="1632"/>
          </a:p>
        </p:txBody>
      </p:sp>
      <p:sp>
        <p:nvSpPr>
          <p:cNvPr id="107" name="object 107"/>
          <p:cNvSpPr/>
          <p:nvPr/>
        </p:nvSpPr>
        <p:spPr>
          <a:xfrm>
            <a:off x="2259511" y="6077984"/>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108" name="object 108"/>
          <p:cNvSpPr/>
          <p:nvPr/>
        </p:nvSpPr>
        <p:spPr>
          <a:xfrm>
            <a:off x="2311335" y="6158598"/>
            <a:ext cx="138196" cy="124377"/>
          </a:xfrm>
          <a:custGeom>
            <a:avLst/>
            <a:gdLst/>
            <a:ahLst/>
            <a:cxnLst/>
            <a:rect l="l" t="t" r="r" b="b"/>
            <a:pathLst>
              <a:path w="152400" h="137159">
                <a:moveTo>
                  <a:pt x="21590" y="99059"/>
                </a:moveTo>
                <a:lnTo>
                  <a:pt x="7620" y="99059"/>
                </a:lnTo>
                <a:lnTo>
                  <a:pt x="0" y="107949"/>
                </a:lnTo>
                <a:lnTo>
                  <a:pt x="29210" y="137159"/>
                </a:lnTo>
                <a:lnTo>
                  <a:pt x="42564" y="133766"/>
                </a:lnTo>
                <a:lnTo>
                  <a:pt x="46344" y="130809"/>
                </a:lnTo>
                <a:lnTo>
                  <a:pt x="20320" y="130809"/>
                </a:lnTo>
                <a:lnTo>
                  <a:pt x="13970" y="126999"/>
                </a:lnTo>
                <a:lnTo>
                  <a:pt x="21590" y="125729"/>
                </a:lnTo>
                <a:lnTo>
                  <a:pt x="29210" y="119379"/>
                </a:lnTo>
                <a:lnTo>
                  <a:pt x="29210" y="102869"/>
                </a:lnTo>
                <a:lnTo>
                  <a:pt x="21590" y="99059"/>
                </a:lnTo>
                <a:close/>
              </a:path>
              <a:path w="152400" h="137159">
                <a:moveTo>
                  <a:pt x="77966" y="114299"/>
                </a:moveTo>
                <a:lnTo>
                  <a:pt x="60960" y="114299"/>
                </a:lnTo>
                <a:lnTo>
                  <a:pt x="65047" y="122693"/>
                </a:lnTo>
                <a:lnTo>
                  <a:pt x="71755" y="130016"/>
                </a:lnTo>
                <a:lnTo>
                  <a:pt x="81319" y="135195"/>
                </a:lnTo>
                <a:lnTo>
                  <a:pt x="93980" y="137159"/>
                </a:lnTo>
                <a:lnTo>
                  <a:pt x="114915" y="131087"/>
                </a:lnTo>
                <a:lnTo>
                  <a:pt x="115216" y="130809"/>
                </a:lnTo>
                <a:lnTo>
                  <a:pt x="93980" y="130809"/>
                </a:lnTo>
                <a:lnTo>
                  <a:pt x="86578" y="129063"/>
                </a:lnTo>
                <a:lnTo>
                  <a:pt x="81438" y="124459"/>
                </a:lnTo>
                <a:lnTo>
                  <a:pt x="78442" y="117951"/>
                </a:lnTo>
                <a:lnTo>
                  <a:pt x="77966" y="114299"/>
                </a:lnTo>
                <a:close/>
              </a:path>
              <a:path w="152400" h="137159">
                <a:moveTo>
                  <a:pt x="78683" y="6349"/>
                </a:moveTo>
                <a:lnTo>
                  <a:pt x="58420" y="6349"/>
                </a:lnTo>
                <a:lnTo>
                  <a:pt x="63678" y="7024"/>
                </a:lnTo>
                <a:lnTo>
                  <a:pt x="69056" y="9842"/>
                </a:lnTo>
                <a:lnTo>
                  <a:pt x="73243" y="15994"/>
                </a:lnTo>
                <a:lnTo>
                  <a:pt x="74930" y="26669"/>
                </a:lnTo>
                <a:lnTo>
                  <a:pt x="73957" y="35659"/>
                </a:lnTo>
                <a:lnTo>
                  <a:pt x="58420" y="99059"/>
                </a:lnTo>
                <a:lnTo>
                  <a:pt x="29210" y="130809"/>
                </a:lnTo>
                <a:lnTo>
                  <a:pt x="46344" y="130809"/>
                </a:lnTo>
                <a:lnTo>
                  <a:pt x="52228" y="126206"/>
                </a:lnTo>
                <a:lnTo>
                  <a:pt x="58320" y="118407"/>
                </a:lnTo>
                <a:lnTo>
                  <a:pt x="60960" y="114299"/>
                </a:lnTo>
                <a:lnTo>
                  <a:pt x="77966" y="114299"/>
                </a:lnTo>
                <a:lnTo>
                  <a:pt x="77470" y="110489"/>
                </a:lnTo>
                <a:lnTo>
                  <a:pt x="77906" y="105608"/>
                </a:lnTo>
                <a:lnTo>
                  <a:pt x="79057" y="100012"/>
                </a:lnTo>
                <a:lnTo>
                  <a:pt x="80684" y="92987"/>
                </a:lnTo>
                <a:lnTo>
                  <a:pt x="82550" y="83819"/>
                </a:lnTo>
                <a:lnTo>
                  <a:pt x="93980" y="43179"/>
                </a:lnTo>
                <a:lnTo>
                  <a:pt x="96043" y="33674"/>
                </a:lnTo>
                <a:lnTo>
                  <a:pt x="100390" y="22859"/>
                </a:lnTo>
                <a:lnTo>
                  <a:pt x="91440" y="22859"/>
                </a:lnTo>
                <a:lnTo>
                  <a:pt x="84316" y="10715"/>
                </a:lnTo>
                <a:lnTo>
                  <a:pt x="78683" y="6349"/>
                </a:lnTo>
                <a:close/>
              </a:path>
              <a:path w="152400" h="137159">
                <a:moveTo>
                  <a:pt x="142240" y="87629"/>
                </a:moveTo>
                <a:lnTo>
                  <a:pt x="137160" y="87629"/>
                </a:lnTo>
                <a:lnTo>
                  <a:pt x="135890" y="88899"/>
                </a:lnTo>
                <a:lnTo>
                  <a:pt x="134620" y="91439"/>
                </a:lnTo>
                <a:lnTo>
                  <a:pt x="125948" y="111521"/>
                </a:lnTo>
                <a:lnTo>
                  <a:pt x="114776" y="123507"/>
                </a:lnTo>
                <a:lnTo>
                  <a:pt x="103366" y="129301"/>
                </a:lnTo>
                <a:lnTo>
                  <a:pt x="93980" y="130809"/>
                </a:lnTo>
                <a:lnTo>
                  <a:pt x="115216" y="130809"/>
                </a:lnTo>
                <a:lnTo>
                  <a:pt x="130016" y="117157"/>
                </a:lnTo>
                <a:lnTo>
                  <a:pt x="139164" y="101798"/>
                </a:lnTo>
                <a:lnTo>
                  <a:pt x="142240" y="91439"/>
                </a:lnTo>
                <a:lnTo>
                  <a:pt x="142240" y="87629"/>
                </a:lnTo>
                <a:close/>
              </a:path>
              <a:path w="152400" h="137159">
                <a:moveTo>
                  <a:pt x="58420" y="0"/>
                </a:moveTo>
                <a:lnTo>
                  <a:pt x="37484" y="6250"/>
                </a:lnTo>
                <a:lnTo>
                  <a:pt x="22383" y="20478"/>
                </a:lnTo>
                <a:lnTo>
                  <a:pt x="13235" y="35897"/>
                </a:lnTo>
                <a:lnTo>
                  <a:pt x="10160" y="45719"/>
                </a:lnTo>
                <a:lnTo>
                  <a:pt x="10160" y="49529"/>
                </a:lnTo>
                <a:lnTo>
                  <a:pt x="15240" y="49529"/>
                </a:lnTo>
                <a:lnTo>
                  <a:pt x="16510" y="48259"/>
                </a:lnTo>
                <a:lnTo>
                  <a:pt x="17780" y="45719"/>
                </a:lnTo>
                <a:lnTo>
                  <a:pt x="26987" y="26173"/>
                </a:lnTo>
                <a:lnTo>
                  <a:pt x="38100" y="14128"/>
                </a:lnTo>
                <a:lnTo>
                  <a:pt x="49212" y="8036"/>
                </a:lnTo>
                <a:lnTo>
                  <a:pt x="58420" y="6349"/>
                </a:lnTo>
                <a:lnTo>
                  <a:pt x="78683" y="6349"/>
                </a:lnTo>
                <a:lnTo>
                  <a:pt x="75406" y="3809"/>
                </a:lnTo>
                <a:lnTo>
                  <a:pt x="66258" y="714"/>
                </a:lnTo>
                <a:lnTo>
                  <a:pt x="58420" y="0"/>
                </a:lnTo>
                <a:close/>
              </a:path>
              <a:path w="152400" h="137159">
                <a:moveTo>
                  <a:pt x="145286" y="6349"/>
                </a:moveTo>
                <a:lnTo>
                  <a:pt x="132080" y="6349"/>
                </a:lnTo>
                <a:lnTo>
                  <a:pt x="138430" y="10159"/>
                </a:lnTo>
                <a:lnTo>
                  <a:pt x="130810" y="11429"/>
                </a:lnTo>
                <a:lnTo>
                  <a:pt x="124460" y="19049"/>
                </a:lnTo>
                <a:lnTo>
                  <a:pt x="124460" y="31749"/>
                </a:lnTo>
                <a:lnTo>
                  <a:pt x="127000" y="38099"/>
                </a:lnTo>
                <a:lnTo>
                  <a:pt x="142240" y="38099"/>
                </a:lnTo>
                <a:lnTo>
                  <a:pt x="152400" y="31749"/>
                </a:lnTo>
                <a:lnTo>
                  <a:pt x="152400" y="19049"/>
                </a:lnTo>
                <a:lnTo>
                  <a:pt x="149443" y="9644"/>
                </a:lnTo>
                <a:lnTo>
                  <a:pt x="145286" y="6349"/>
                </a:lnTo>
                <a:close/>
              </a:path>
              <a:path w="152400" h="137159">
                <a:moveTo>
                  <a:pt x="123190" y="0"/>
                </a:moveTo>
                <a:lnTo>
                  <a:pt x="111799" y="2678"/>
                </a:lnTo>
                <a:lnTo>
                  <a:pt x="102552" y="9048"/>
                </a:lnTo>
                <a:lnTo>
                  <a:pt x="95686" y="16609"/>
                </a:lnTo>
                <a:lnTo>
                  <a:pt x="91440" y="22859"/>
                </a:lnTo>
                <a:lnTo>
                  <a:pt x="100390" y="22859"/>
                </a:lnTo>
                <a:lnTo>
                  <a:pt x="100964" y="21431"/>
                </a:lnTo>
                <a:lnTo>
                  <a:pt x="109696" y="10854"/>
                </a:lnTo>
                <a:lnTo>
                  <a:pt x="123190" y="6349"/>
                </a:lnTo>
                <a:lnTo>
                  <a:pt x="145286" y="6349"/>
                </a:lnTo>
                <a:lnTo>
                  <a:pt x="142081" y="3809"/>
                </a:lnTo>
                <a:lnTo>
                  <a:pt x="132576" y="833"/>
                </a:lnTo>
                <a:lnTo>
                  <a:pt x="123190" y="0"/>
                </a:lnTo>
                <a:close/>
              </a:path>
            </a:pathLst>
          </a:custGeom>
          <a:solidFill>
            <a:srgbClr val="000000"/>
          </a:solidFill>
        </p:spPr>
        <p:txBody>
          <a:bodyPr wrap="square" lIns="0" tIns="0" rIns="0" bIns="0" rtlCol="0"/>
          <a:lstStyle/>
          <a:p>
            <a:endParaRPr sz="1632"/>
          </a:p>
        </p:txBody>
      </p:sp>
      <p:sp>
        <p:nvSpPr>
          <p:cNvPr id="109" name="object 109"/>
          <p:cNvSpPr/>
          <p:nvPr/>
        </p:nvSpPr>
        <p:spPr>
          <a:xfrm>
            <a:off x="2465655" y="6342861"/>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110" name="object 110"/>
          <p:cNvSpPr/>
          <p:nvPr/>
        </p:nvSpPr>
        <p:spPr>
          <a:xfrm>
            <a:off x="2499053" y="6083742"/>
            <a:ext cx="0" cy="253360"/>
          </a:xfrm>
          <a:custGeom>
            <a:avLst/>
            <a:gdLst/>
            <a:ahLst/>
            <a:cxnLst/>
            <a:rect l="l" t="t" r="r" b="b"/>
            <a:pathLst>
              <a:path h="279400">
                <a:moveTo>
                  <a:pt x="0" y="0"/>
                </a:moveTo>
                <a:lnTo>
                  <a:pt x="0" y="279399"/>
                </a:lnTo>
              </a:path>
            </a:pathLst>
          </a:custGeom>
          <a:ln w="12700">
            <a:solidFill>
              <a:srgbClr val="000000"/>
            </a:solidFill>
          </a:ln>
        </p:spPr>
        <p:txBody>
          <a:bodyPr wrap="square" lIns="0" tIns="0" rIns="0" bIns="0" rtlCol="0"/>
          <a:lstStyle/>
          <a:p>
            <a:endParaRPr sz="1632"/>
          </a:p>
        </p:txBody>
      </p:sp>
      <p:sp>
        <p:nvSpPr>
          <p:cNvPr id="111" name="object 111"/>
          <p:cNvSpPr/>
          <p:nvPr/>
        </p:nvSpPr>
        <p:spPr>
          <a:xfrm>
            <a:off x="2465655" y="6077984"/>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112" name="object 112"/>
          <p:cNvSpPr/>
          <p:nvPr/>
        </p:nvSpPr>
        <p:spPr>
          <a:xfrm>
            <a:off x="2543966" y="6200058"/>
            <a:ext cx="66795" cy="123225"/>
          </a:xfrm>
          <a:custGeom>
            <a:avLst/>
            <a:gdLst/>
            <a:ahLst/>
            <a:cxnLst/>
            <a:rect l="l" t="t" r="r" b="b"/>
            <a:pathLst>
              <a:path w="73660" h="135890">
                <a:moveTo>
                  <a:pt x="44450" y="49530"/>
                </a:moveTo>
                <a:lnTo>
                  <a:pt x="26669" y="49530"/>
                </a:lnTo>
                <a:lnTo>
                  <a:pt x="13969" y="99060"/>
                </a:lnTo>
                <a:lnTo>
                  <a:pt x="13969" y="105410"/>
                </a:lnTo>
                <a:lnTo>
                  <a:pt x="11430" y="113030"/>
                </a:lnTo>
                <a:lnTo>
                  <a:pt x="11430" y="115570"/>
                </a:lnTo>
                <a:lnTo>
                  <a:pt x="13215" y="124102"/>
                </a:lnTo>
                <a:lnTo>
                  <a:pt x="18097" y="130492"/>
                </a:lnTo>
                <a:lnTo>
                  <a:pt x="25360" y="134500"/>
                </a:lnTo>
                <a:lnTo>
                  <a:pt x="34289" y="135890"/>
                </a:lnTo>
                <a:lnTo>
                  <a:pt x="50422" y="131266"/>
                </a:lnTo>
                <a:lnTo>
                  <a:pt x="52398" y="129540"/>
                </a:lnTo>
                <a:lnTo>
                  <a:pt x="30480" y="129540"/>
                </a:lnTo>
                <a:lnTo>
                  <a:pt x="26669" y="127000"/>
                </a:lnTo>
                <a:lnTo>
                  <a:pt x="26669" y="118110"/>
                </a:lnTo>
                <a:lnTo>
                  <a:pt x="27939" y="113030"/>
                </a:lnTo>
                <a:lnTo>
                  <a:pt x="29209" y="110490"/>
                </a:lnTo>
                <a:lnTo>
                  <a:pt x="44450" y="49530"/>
                </a:lnTo>
                <a:close/>
              </a:path>
              <a:path w="73660" h="135890">
                <a:moveTo>
                  <a:pt x="72389" y="100330"/>
                </a:moveTo>
                <a:lnTo>
                  <a:pt x="66039" y="100330"/>
                </a:lnTo>
                <a:lnTo>
                  <a:pt x="64769" y="101600"/>
                </a:lnTo>
                <a:lnTo>
                  <a:pt x="63500" y="104140"/>
                </a:lnTo>
                <a:lnTo>
                  <a:pt x="58062" y="114002"/>
                </a:lnTo>
                <a:lnTo>
                  <a:pt x="51435" y="122078"/>
                </a:lnTo>
                <a:lnTo>
                  <a:pt x="43854" y="127535"/>
                </a:lnTo>
                <a:lnTo>
                  <a:pt x="35559" y="129540"/>
                </a:lnTo>
                <a:lnTo>
                  <a:pt x="52398" y="129540"/>
                </a:lnTo>
                <a:lnTo>
                  <a:pt x="62388" y="120808"/>
                </a:lnTo>
                <a:lnTo>
                  <a:pt x="69830" y="109636"/>
                </a:lnTo>
                <a:lnTo>
                  <a:pt x="72389" y="102870"/>
                </a:lnTo>
                <a:lnTo>
                  <a:pt x="72389" y="100330"/>
                </a:lnTo>
                <a:close/>
              </a:path>
              <a:path w="73660" h="135890">
                <a:moveTo>
                  <a:pt x="73659" y="41910"/>
                </a:moveTo>
                <a:lnTo>
                  <a:pt x="0" y="41910"/>
                </a:lnTo>
                <a:lnTo>
                  <a:pt x="0" y="49530"/>
                </a:lnTo>
                <a:lnTo>
                  <a:pt x="73659" y="49530"/>
                </a:lnTo>
                <a:lnTo>
                  <a:pt x="73659" y="41910"/>
                </a:lnTo>
                <a:close/>
              </a:path>
              <a:path w="73660" h="135890">
                <a:moveTo>
                  <a:pt x="52069" y="0"/>
                </a:moveTo>
                <a:lnTo>
                  <a:pt x="41909" y="0"/>
                </a:lnTo>
                <a:lnTo>
                  <a:pt x="39369" y="3810"/>
                </a:lnTo>
                <a:lnTo>
                  <a:pt x="38100" y="10160"/>
                </a:lnTo>
                <a:lnTo>
                  <a:pt x="36889" y="12084"/>
                </a:lnTo>
                <a:lnTo>
                  <a:pt x="36036" y="14128"/>
                </a:lnTo>
                <a:lnTo>
                  <a:pt x="33992" y="22125"/>
                </a:lnTo>
                <a:lnTo>
                  <a:pt x="29209" y="41910"/>
                </a:lnTo>
                <a:lnTo>
                  <a:pt x="45719" y="41910"/>
                </a:lnTo>
                <a:lnTo>
                  <a:pt x="54609" y="10160"/>
                </a:lnTo>
                <a:lnTo>
                  <a:pt x="54609" y="2540"/>
                </a:lnTo>
                <a:lnTo>
                  <a:pt x="52069" y="0"/>
                </a:lnTo>
                <a:close/>
              </a:path>
            </a:pathLst>
          </a:custGeom>
          <a:solidFill>
            <a:srgbClr val="000000"/>
          </a:solidFill>
        </p:spPr>
        <p:txBody>
          <a:bodyPr wrap="square" lIns="0" tIns="0" rIns="0" bIns="0" rtlCol="0"/>
          <a:lstStyle/>
          <a:p>
            <a:endParaRPr sz="1632"/>
          </a:p>
        </p:txBody>
      </p:sp>
      <p:sp>
        <p:nvSpPr>
          <p:cNvPr id="113" name="object 113"/>
          <p:cNvSpPr/>
          <p:nvPr/>
        </p:nvSpPr>
        <p:spPr>
          <a:xfrm>
            <a:off x="2801934" y="6217332"/>
            <a:ext cx="0" cy="85221"/>
          </a:xfrm>
          <a:custGeom>
            <a:avLst/>
            <a:gdLst/>
            <a:ahLst/>
            <a:cxnLst/>
            <a:rect l="l" t="t" r="r" b="b"/>
            <a:pathLst>
              <a:path h="93979">
                <a:moveTo>
                  <a:pt x="0" y="0"/>
                </a:moveTo>
                <a:lnTo>
                  <a:pt x="0" y="93980"/>
                </a:lnTo>
              </a:path>
            </a:pathLst>
          </a:custGeom>
          <a:ln w="12700">
            <a:solidFill>
              <a:srgbClr val="000000"/>
            </a:solidFill>
          </a:ln>
        </p:spPr>
        <p:txBody>
          <a:bodyPr wrap="square" lIns="0" tIns="0" rIns="0" bIns="0" rtlCol="0"/>
          <a:lstStyle/>
          <a:p>
            <a:endParaRPr sz="1632"/>
          </a:p>
        </p:txBody>
      </p:sp>
      <p:sp>
        <p:nvSpPr>
          <p:cNvPr id="114" name="object 114"/>
          <p:cNvSpPr/>
          <p:nvPr/>
        </p:nvSpPr>
        <p:spPr>
          <a:xfrm>
            <a:off x="2709803" y="6210999"/>
            <a:ext cx="184262" cy="0"/>
          </a:xfrm>
          <a:custGeom>
            <a:avLst/>
            <a:gdLst/>
            <a:ahLst/>
            <a:cxnLst/>
            <a:rect l="l" t="t" r="r" b="b"/>
            <a:pathLst>
              <a:path w="203200">
                <a:moveTo>
                  <a:pt x="0" y="0"/>
                </a:moveTo>
                <a:lnTo>
                  <a:pt x="203200" y="0"/>
                </a:lnTo>
              </a:path>
            </a:pathLst>
          </a:custGeom>
          <a:ln w="13970">
            <a:solidFill>
              <a:srgbClr val="000000"/>
            </a:solidFill>
          </a:ln>
        </p:spPr>
        <p:txBody>
          <a:bodyPr wrap="square" lIns="0" tIns="0" rIns="0" bIns="0" rtlCol="0"/>
          <a:lstStyle/>
          <a:p>
            <a:endParaRPr sz="1632"/>
          </a:p>
        </p:txBody>
      </p:sp>
      <p:sp>
        <p:nvSpPr>
          <p:cNvPr id="115" name="object 115"/>
          <p:cNvSpPr/>
          <p:nvPr/>
        </p:nvSpPr>
        <p:spPr>
          <a:xfrm>
            <a:off x="2801934" y="6119443"/>
            <a:ext cx="0" cy="85221"/>
          </a:xfrm>
          <a:custGeom>
            <a:avLst/>
            <a:gdLst/>
            <a:ahLst/>
            <a:cxnLst/>
            <a:rect l="l" t="t" r="r" b="b"/>
            <a:pathLst>
              <a:path h="93979">
                <a:moveTo>
                  <a:pt x="0" y="0"/>
                </a:moveTo>
                <a:lnTo>
                  <a:pt x="0" y="93980"/>
                </a:lnTo>
              </a:path>
            </a:pathLst>
          </a:custGeom>
          <a:ln w="12700">
            <a:solidFill>
              <a:srgbClr val="000000"/>
            </a:solidFill>
          </a:ln>
        </p:spPr>
        <p:txBody>
          <a:bodyPr wrap="square" lIns="0" tIns="0" rIns="0" bIns="0" rtlCol="0"/>
          <a:lstStyle/>
          <a:p>
            <a:endParaRPr sz="1632"/>
          </a:p>
        </p:txBody>
      </p:sp>
      <p:sp>
        <p:nvSpPr>
          <p:cNvPr id="116" name="object 116"/>
          <p:cNvSpPr/>
          <p:nvPr/>
        </p:nvSpPr>
        <p:spPr>
          <a:xfrm>
            <a:off x="2982740" y="6082591"/>
            <a:ext cx="203840" cy="198082"/>
          </a:xfrm>
          <a:custGeom>
            <a:avLst/>
            <a:gdLst/>
            <a:ahLst/>
            <a:cxnLst/>
            <a:rect l="l" t="t" r="r" b="b"/>
            <a:pathLst>
              <a:path w="224789" h="218440">
                <a:moveTo>
                  <a:pt x="116839" y="0"/>
                </a:moveTo>
                <a:lnTo>
                  <a:pt x="106679" y="0"/>
                </a:lnTo>
                <a:lnTo>
                  <a:pt x="105410" y="1270"/>
                </a:lnTo>
                <a:lnTo>
                  <a:pt x="104139" y="3810"/>
                </a:lnTo>
                <a:lnTo>
                  <a:pt x="1270" y="212090"/>
                </a:lnTo>
                <a:lnTo>
                  <a:pt x="0" y="214630"/>
                </a:lnTo>
                <a:lnTo>
                  <a:pt x="0" y="218440"/>
                </a:lnTo>
                <a:lnTo>
                  <a:pt x="224789" y="218440"/>
                </a:lnTo>
                <a:lnTo>
                  <a:pt x="224789" y="214630"/>
                </a:lnTo>
                <a:lnTo>
                  <a:pt x="214629" y="194310"/>
                </a:lnTo>
                <a:lnTo>
                  <a:pt x="20320" y="194310"/>
                </a:lnTo>
                <a:lnTo>
                  <a:pt x="102870" y="29210"/>
                </a:lnTo>
                <a:lnTo>
                  <a:pt x="132079" y="29210"/>
                </a:lnTo>
                <a:lnTo>
                  <a:pt x="118110" y="1270"/>
                </a:lnTo>
                <a:lnTo>
                  <a:pt x="116839" y="0"/>
                </a:lnTo>
                <a:close/>
              </a:path>
              <a:path w="224789" h="218440">
                <a:moveTo>
                  <a:pt x="132079" y="29210"/>
                </a:moveTo>
                <a:lnTo>
                  <a:pt x="102870" y="29210"/>
                </a:lnTo>
                <a:lnTo>
                  <a:pt x="184150" y="194310"/>
                </a:lnTo>
                <a:lnTo>
                  <a:pt x="214629" y="194310"/>
                </a:lnTo>
                <a:lnTo>
                  <a:pt x="132079" y="29210"/>
                </a:lnTo>
                <a:close/>
              </a:path>
            </a:pathLst>
          </a:custGeom>
          <a:solidFill>
            <a:srgbClr val="000000"/>
          </a:solidFill>
        </p:spPr>
        <p:txBody>
          <a:bodyPr wrap="square" lIns="0" tIns="0" rIns="0" bIns="0" rtlCol="0"/>
          <a:lstStyle/>
          <a:p>
            <a:endParaRPr sz="1632"/>
          </a:p>
        </p:txBody>
      </p:sp>
      <p:sp>
        <p:nvSpPr>
          <p:cNvPr id="117" name="object 117"/>
          <p:cNvSpPr/>
          <p:nvPr/>
        </p:nvSpPr>
        <p:spPr>
          <a:xfrm>
            <a:off x="3203855" y="6106775"/>
            <a:ext cx="85221" cy="176201"/>
          </a:xfrm>
          <a:custGeom>
            <a:avLst/>
            <a:gdLst/>
            <a:ahLst/>
            <a:cxnLst/>
            <a:rect l="l" t="t" r="r" b="b"/>
            <a:pathLst>
              <a:path w="93979" h="194309">
                <a:moveTo>
                  <a:pt x="55880" y="69849"/>
                </a:moveTo>
                <a:lnTo>
                  <a:pt x="35560" y="69849"/>
                </a:lnTo>
                <a:lnTo>
                  <a:pt x="22879" y="120649"/>
                </a:lnTo>
                <a:lnTo>
                  <a:pt x="16033" y="148589"/>
                </a:lnTo>
                <a:lnTo>
                  <a:pt x="13235" y="161289"/>
                </a:lnTo>
                <a:lnTo>
                  <a:pt x="12700" y="166369"/>
                </a:lnTo>
                <a:lnTo>
                  <a:pt x="14743" y="177700"/>
                </a:lnTo>
                <a:lnTo>
                  <a:pt x="20478" y="186531"/>
                </a:lnTo>
                <a:lnTo>
                  <a:pt x="29309" y="192266"/>
                </a:lnTo>
                <a:lnTo>
                  <a:pt x="40639" y="194309"/>
                </a:lnTo>
                <a:lnTo>
                  <a:pt x="59726" y="187959"/>
                </a:lnTo>
                <a:lnTo>
                  <a:pt x="34289" y="187959"/>
                </a:lnTo>
                <a:lnTo>
                  <a:pt x="31750" y="184149"/>
                </a:lnTo>
                <a:lnTo>
                  <a:pt x="31750" y="165099"/>
                </a:lnTo>
                <a:lnTo>
                  <a:pt x="34289" y="160019"/>
                </a:lnTo>
                <a:lnTo>
                  <a:pt x="55880" y="69849"/>
                </a:lnTo>
                <a:close/>
              </a:path>
              <a:path w="93979" h="194309">
                <a:moveTo>
                  <a:pt x="88900" y="144779"/>
                </a:moveTo>
                <a:lnTo>
                  <a:pt x="82550" y="144779"/>
                </a:lnTo>
                <a:lnTo>
                  <a:pt x="82550" y="146049"/>
                </a:lnTo>
                <a:lnTo>
                  <a:pt x="81280" y="148589"/>
                </a:lnTo>
                <a:lnTo>
                  <a:pt x="70663" y="168671"/>
                </a:lnTo>
                <a:lnTo>
                  <a:pt x="60166" y="180657"/>
                </a:lnTo>
                <a:lnTo>
                  <a:pt x="50383" y="186451"/>
                </a:lnTo>
                <a:lnTo>
                  <a:pt x="41910" y="187959"/>
                </a:lnTo>
                <a:lnTo>
                  <a:pt x="59726" y="187959"/>
                </a:lnTo>
                <a:lnTo>
                  <a:pt x="61575" y="187344"/>
                </a:lnTo>
                <a:lnTo>
                  <a:pt x="76676" y="171926"/>
                </a:lnTo>
                <a:lnTo>
                  <a:pt x="85824" y="156269"/>
                </a:lnTo>
                <a:lnTo>
                  <a:pt x="88900" y="148589"/>
                </a:lnTo>
                <a:lnTo>
                  <a:pt x="88900" y="144779"/>
                </a:lnTo>
                <a:close/>
              </a:path>
              <a:path w="93979" h="194309">
                <a:moveTo>
                  <a:pt x="93980" y="59689"/>
                </a:moveTo>
                <a:lnTo>
                  <a:pt x="0" y="59689"/>
                </a:lnTo>
                <a:lnTo>
                  <a:pt x="0" y="69849"/>
                </a:lnTo>
                <a:lnTo>
                  <a:pt x="93980" y="69849"/>
                </a:lnTo>
                <a:lnTo>
                  <a:pt x="93980" y="59689"/>
                </a:lnTo>
                <a:close/>
              </a:path>
              <a:path w="93979" h="194309">
                <a:moveTo>
                  <a:pt x="67310" y="0"/>
                </a:moveTo>
                <a:lnTo>
                  <a:pt x="53339" y="0"/>
                </a:lnTo>
                <a:lnTo>
                  <a:pt x="50800" y="11429"/>
                </a:lnTo>
                <a:lnTo>
                  <a:pt x="38100" y="59689"/>
                </a:lnTo>
                <a:lnTo>
                  <a:pt x="58420" y="59689"/>
                </a:lnTo>
                <a:lnTo>
                  <a:pt x="65226" y="33893"/>
                </a:lnTo>
                <a:lnTo>
                  <a:pt x="69056" y="19049"/>
                </a:lnTo>
                <a:lnTo>
                  <a:pt x="70742" y="11826"/>
                </a:lnTo>
                <a:lnTo>
                  <a:pt x="71120" y="8889"/>
                </a:lnTo>
                <a:lnTo>
                  <a:pt x="71120" y="3809"/>
                </a:lnTo>
                <a:lnTo>
                  <a:pt x="67310" y="0"/>
                </a:lnTo>
                <a:close/>
              </a:path>
            </a:pathLst>
          </a:custGeom>
          <a:solidFill>
            <a:srgbClr val="000000"/>
          </a:solidFill>
        </p:spPr>
        <p:txBody>
          <a:bodyPr wrap="square" lIns="0" tIns="0" rIns="0" bIns="0" rtlCol="0"/>
          <a:lstStyle/>
          <a:p>
            <a:endParaRPr sz="1632"/>
          </a:p>
        </p:txBody>
      </p:sp>
      <p:sp>
        <p:nvSpPr>
          <p:cNvPr id="118" name="object 118"/>
          <p:cNvSpPr/>
          <p:nvPr/>
        </p:nvSpPr>
        <p:spPr>
          <a:xfrm>
            <a:off x="3382359" y="6195452"/>
            <a:ext cx="28791" cy="29943"/>
          </a:xfrm>
          <a:custGeom>
            <a:avLst/>
            <a:gdLst/>
            <a:ahLst/>
            <a:cxnLst/>
            <a:rect l="l" t="t" r="r" b="b"/>
            <a:pathLst>
              <a:path w="31750" h="33020">
                <a:moveTo>
                  <a:pt x="25400" y="0"/>
                </a:moveTo>
                <a:lnTo>
                  <a:pt x="7620" y="0"/>
                </a:lnTo>
                <a:lnTo>
                  <a:pt x="0" y="7619"/>
                </a:lnTo>
                <a:lnTo>
                  <a:pt x="0" y="26669"/>
                </a:lnTo>
                <a:lnTo>
                  <a:pt x="7620" y="33019"/>
                </a:lnTo>
                <a:lnTo>
                  <a:pt x="25400" y="33019"/>
                </a:lnTo>
                <a:lnTo>
                  <a:pt x="31750" y="26669"/>
                </a:lnTo>
                <a:lnTo>
                  <a:pt x="31750" y="7619"/>
                </a:lnTo>
                <a:lnTo>
                  <a:pt x="25400" y="0"/>
                </a:lnTo>
                <a:close/>
              </a:path>
            </a:pathLst>
          </a:custGeom>
          <a:solidFill>
            <a:srgbClr val="000000"/>
          </a:solidFill>
        </p:spPr>
        <p:txBody>
          <a:bodyPr wrap="square" lIns="0" tIns="0" rIns="0" bIns="0" rtlCol="0"/>
          <a:lstStyle/>
          <a:p>
            <a:endParaRPr sz="1632"/>
          </a:p>
        </p:txBody>
      </p:sp>
      <p:sp>
        <p:nvSpPr>
          <p:cNvPr id="119" name="object 119"/>
          <p:cNvSpPr/>
          <p:nvPr/>
        </p:nvSpPr>
        <p:spPr>
          <a:xfrm>
            <a:off x="3505583" y="6091805"/>
            <a:ext cx="198082" cy="188868"/>
          </a:xfrm>
          <a:custGeom>
            <a:avLst/>
            <a:gdLst/>
            <a:ahLst/>
            <a:cxnLst/>
            <a:rect l="l" t="t" r="r" b="b"/>
            <a:pathLst>
              <a:path w="218439" h="208279">
                <a:moveTo>
                  <a:pt x="95250" y="198119"/>
                </a:moveTo>
                <a:lnTo>
                  <a:pt x="0" y="198119"/>
                </a:lnTo>
                <a:lnTo>
                  <a:pt x="0" y="208280"/>
                </a:lnTo>
                <a:lnTo>
                  <a:pt x="5080" y="208280"/>
                </a:lnTo>
                <a:lnTo>
                  <a:pt x="13930" y="208081"/>
                </a:lnTo>
                <a:lnTo>
                  <a:pt x="36869" y="207208"/>
                </a:lnTo>
                <a:lnTo>
                  <a:pt x="45720" y="207009"/>
                </a:lnTo>
                <a:lnTo>
                  <a:pt x="96520" y="207009"/>
                </a:lnTo>
                <a:lnTo>
                  <a:pt x="96520" y="199390"/>
                </a:lnTo>
                <a:lnTo>
                  <a:pt x="95250" y="199390"/>
                </a:lnTo>
                <a:lnTo>
                  <a:pt x="95250" y="198119"/>
                </a:lnTo>
                <a:close/>
              </a:path>
              <a:path w="218439" h="208279">
                <a:moveTo>
                  <a:pt x="96520" y="207009"/>
                </a:moveTo>
                <a:lnTo>
                  <a:pt x="45720" y="207009"/>
                </a:lnTo>
                <a:lnTo>
                  <a:pt x="55522" y="207208"/>
                </a:lnTo>
                <a:lnTo>
                  <a:pt x="80367" y="208081"/>
                </a:lnTo>
                <a:lnTo>
                  <a:pt x="90170" y="208280"/>
                </a:lnTo>
                <a:lnTo>
                  <a:pt x="96520" y="208280"/>
                </a:lnTo>
                <a:lnTo>
                  <a:pt x="96520" y="207009"/>
                </a:lnTo>
                <a:close/>
              </a:path>
              <a:path w="218439" h="208279">
                <a:moveTo>
                  <a:pt x="105410" y="10159"/>
                </a:moveTo>
                <a:lnTo>
                  <a:pt x="77470" y="10159"/>
                </a:lnTo>
                <a:lnTo>
                  <a:pt x="77470" y="22859"/>
                </a:lnTo>
                <a:lnTo>
                  <a:pt x="36830" y="184150"/>
                </a:lnTo>
                <a:lnTo>
                  <a:pt x="34250" y="191154"/>
                </a:lnTo>
                <a:lnTo>
                  <a:pt x="30480" y="195421"/>
                </a:lnTo>
                <a:lnTo>
                  <a:pt x="22899" y="197544"/>
                </a:lnTo>
                <a:lnTo>
                  <a:pt x="8890" y="198119"/>
                </a:lnTo>
                <a:lnTo>
                  <a:pt x="77470" y="198119"/>
                </a:lnTo>
                <a:lnTo>
                  <a:pt x="71120" y="196850"/>
                </a:lnTo>
                <a:lnTo>
                  <a:pt x="60960" y="196850"/>
                </a:lnTo>
                <a:lnTo>
                  <a:pt x="60960" y="189230"/>
                </a:lnTo>
                <a:lnTo>
                  <a:pt x="81280" y="107950"/>
                </a:lnTo>
                <a:lnTo>
                  <a:pt x="148590" y="107950"/>
                </a:lnTo>
                <a:lnTo>
                  <a:pt x="150812" y="99059"/>
                </a:lnTo>
                <a:lnTo>
                  <a:pt x="82550" y="99059"/>
                </a:lnTo>
                <a:lnTo>
                  <a:pt x="102870" y="21590"/>
                </a:lnTo>
                <a:lnTo>
                  <a:pt x="105410" y="11430"/>
                </a:lnTo>
                <a:lnTo>
                  <a:pt x="105410" y="10159"/>
                </a:lnTo>
                <a:close/>
              </a:path>
              <a:path w="218439" h="208279">
                <a:moveTo>
                  <a:pt x="148590" y="107950"/>
                </a:moveTo>
                <a:lnTo>
                  <a:pt x="110490" y="107950"/>
                </a:lnTo>
                <a:lnTo>
                  <a:pt x="124102" y="108882"/>
                </a:lnTo>
                <a:lnTo>
                  <a:pt x="131762" y="111601"/>
                </a:lnTo>
                <a:lnTo>
                  <a:pt x="135135" y="115986"/>
                </a:lnTo>
                <a:lnTo>
                  <a:pt x="135890" y="121919"/>
                </a:lnTo>
                <a:lnTo>
                  <a:pt x="135890" y="128269"/>
                </a:lnTo>
                <a:lnTo>
                  <a:pt x="134620" y="137159"/>
                </a:lnTo>
                <a:lnTo>
                  <a:pt x="133350" y="138430"/>
                </a:lnTo>
                <a:lnTo>
                  <a:pt x="133350" y="143509"/>
                </a:lnTo>
                <a:lnTo>
                  <a:pt x="134620" y="144780"/>
                </a:lnTo>
                <a:lnTo>
                  <a:pt x="139700" y="144780"/>
                </a:lnTo>
                <a:lnTo>
                  <a:pt x="139700" y="143509"/>
                </a:lnTo>
                <a:lnTo>
                  <a:pt x="148590" y="107950"/>
                </a:lnTo>
                <a:close/>
              </a:path>
              <a:path w="218439" h="208279">
                <a:moveTo>
                  <a:pt x="158750" y="63500"/>
                </a:moveTo>
                <a:lnTo>
                  <a:pt x="152400" y="63500"/>
                </a:lnTo>
                <a:lnTo>
                  <a:pt x="151130" y="64769"/>
                </a:lnTo>
                <a:lnTo>
                  <a:pt x="151130" y="69850"/>
                </a:lnTo>
                <a:lnTo>
                  <a:pt x="145851" y="84593"/>
                </a:lnTo>
                <a:lnTo>
                  <a:pt x="138430" y="93503"/>
                </a:lnTo>
                <a:lnTo>
                  <a:pt x="127198" y="97889"/>
                </a:lnTo>
                <a:lnTo>
                  <a:pt x="110490" y="99059"/>
                </a:lnTo>
                <a:lnTo>
                  <a:pt x="150812" y="99059"/>
                </a:lnTo>
                <a:lnTo>
                  <a:pt x="157480" y="72390"/>
                </a:lnTo>
                <a:lnTo>
                  <a:pt x="158750" y="68580"/>
                </a:lnTo>
                <a:lnTo>
                  <a:pt x="158750" y="63500"/>
                </a:lnTo>
                <a:close/>
              </a:path>
              <a:path w="218439" h="208279">
                <a:moveTo>
                  <a:pt x="218440" y="0"/>
                </a:moveTo>
                <a:lnTo>
                  <a:pt x="50800" y="0"/>
                </a:lnTo>
                <a:lnTo>
                  <a:pt x="50800" y="10159"/>
                </a:lnTo>
                <a:lnTo>
                  <a:pt x="160020" y="10159"/>
                </a:lnTo>
                <a:lnTo>
                  <a:pt x="182502" y="12104"/>
                </a:lnTo>
                <a:lnTo>
                  <a:pt x="196056" y="18097"/>
                </a:lnTo>
                <a:lnTo>
                  <a:pt x="202703" y="28376"/>
                </a:lnTo>
                <a:lnTo>
                  <a:pt x="204470" y="43180"/>
                </a:lnTo>
                <a:lnTo>
                  <a:pt x="204470" y="52069"/>
                </a:lnTo>
                <a:lnTo>
                  <a:pt x="203200" y="59690"/>
                </a:lnTo>
                <a:lnTo>
                  <a:pt x="201930" y="63500"/>
                </a:lnTo>
                <a:lnTo>
                  <a:pt x="201930" y="67309"/>
                </a:lnTo>
                <a:lnTo>
                  <a:pt x="203200" y="68580"/>
                </a:lnTo>
                <a:lnTo>
                  <a:pt x="209550" y="68580"/>
                </a:lnTo>
                <a:lnTo>
                  <a:pt x="209550" y="62230"/>
                </a:lnTo>
                <a:lnTo>
                  <a:pt x="218440" y="0"/>
                </a:lnTo>
                <a:close/>
              </a:path>
            </a:pathLst>
          </a:custGeom>
          <a:solidFill>
            <a:srgbClr val="000000"/>
          </a:solidFill>
        </p:spPr>
        <p:txBody>
          <a:bodyPr wrap="square" lIns="0" tIns="0" rIns="0" bIns="0" rtlCol="0"/>
          <a:lstStyle/>
          <a:p>
            <a:endParaRPr sz="1632"/>
          </a:p>
        </p:txBody>
      </p:sp>
      <p:sp>
        <p:nvSpPr>
          <p:cNvPr id="120" name="object 120"/>
          <p:cNvSpPr/>
          <p:nvPr/>
        </p:nvSpPr>
        <p:spPr>
          <a:xfrm>
            <a:off x="3681784" y="6191997"/>
            <a:ext cx="89828" cy="132438"/>
          </a:xfrm>
          <a:custGeom>
            <a:avLst/>
            <a:gdLst/>
            <a:ahLst/>
            <a:cxnLst/>
            <a:rect l="l" t="t" r="r" b="b"/>
            <a:pathLst>
              <a:path w="99060" h="146050">
                <a:moveTo>
                  <a:pt x="19050" y="101600"/>
                </a:moveTo>
                <a:lnTo>
                  <a:pt x="6350" y="101600"/>
                </a:lnTo>
                <a:lnTo>
                  <a:pt x="0" y="105410"/>
                </a:lnTo>
                <a:lnTo>
                  <a:pt x="0" y="113030"/>
                </a:lnTo>
                <a:lnTo>
                  <a:pt x="3968" y="126761"/>
                </a:lnTo>
                <a:lnTo>
                  <a:pt x="14604" y="137160"/>
                </a:lnTo>
                <a:lnTo>
                  <a:pt x="30003" y="143748"/>
                </a:lnTo>
                <a:lnTo>
                  <a:pt x="48260" y="146050"/>
                </a:lnTo>
                <a:lnTo>
                  <a:pt x="68520" y="142736"/>
                </a:lnTo>
                <a:lnTo>
                  <a:pt x="74004" y="139700"/>
                </a:lnTo>
                <a:lnTo>
                  <a:pt x="48260" y="139700"/>
                </a:lnTo>
                <a:lnTo>
                  <a:pt x="40183" y="139283"/>
                </a:lnTo>
                <a:lnTo>
                  <a:pt x="30321" y="137318"/>
                </a:lnTo>
                <a:lnTo>
                  <a:pt x="20220" y="132734"/>
                </a:lnTo>
                <a:lnTo>
                  <a:pt x="11430" y="124460"/>
                </a:lnTo>
                <a:lnTo>
                  <a:pt x="21589" y="124460"/>
                </a:lnTo>
                <a:lnTo>
                  <a:pt x="24130" y="116840"/>
                </a:lnTo>
                <a:lnTo>
                  <a:pt x="24130" y="105410"/>
                </a:lnTo>
                <a:lnTo>
                  <a:pt x="19050" y="101600"/>
                </a:lnTo>
                <a:close/>
              </a:path>
              <a:path w="99060" h="146050">
                <a:moveTo>
                  <a:pt x="73298" y="6350"/>
                </a:moveTo>
                <a:lnTo>
                  <a:pt x="48260" y="6350"/>
                </a:lnTo>
                <a:lnTo>
                  <a:pt x="56118" y="7441"/>
                </a:lnTo>
                <a:lnTo>
                  <a:pt x="63500" y="11271"/>
                </a:lnTo>
                <a:lnTo>
                  <a:pt x="68976" y="18672"/>
                </a:lnTo>
                <a:lnTo>
                  <a:pt x="71120" y="30480"/>
                </a:lnTo>
                <a:lnTo>
                  <a:pt x="70623" y="37127"/>
                </a:lnTo>
                <a:lnTo>
                  <a:pt x="49530" y="64770"/>
                </a:lnTo>
                <a:lnTo>
                  <a:pt x="29210" y="64770"/>
                </a:lnTo>
                <a:lnTo>
                  <a:pt x="29210" y="71120"/>
                </a:lnTo>
                <a:lnTo>
                  <a:pt x="46989" y="71120"/>
                </a:lnTo>
                <a:lnTo>
                  <a:pt x="59054" y="73263"/>
                </a:lnTo>
                <a:lnTo>
                  <a:pt x="68262" y="79692"/>
                </a:lnTo>
                <a:lnTo>
                  <a:pt x="74136" y="90408"/>
                </a:lnTo>
                <a:lnTo>
                  <a:pt x="76200" y="105410"/>
                </a:lnTo>
                <a:lnTo>
                  <a:pt x="73620" y="122019"/>
                </a:lnTo>
                <a:lnTo>
                  <a:pt x="66992" y="132556"/>
                </a:lnTo>
                <a:lnTo>
                  <a:pt x="57983" y="138092"/>
                </a:lnTo>
                <a:lnTo>
                  <a:pt x="48260" y="139700"/>
                </a:lnTo>
                <a:lnTo>
                  <a:pt x="74004" y="139700"/>
                </a:lnTo>
                <a:lnTo>
                  <a:pt x="84613" y="133826"/>
                </a:lnTo>
                <a:lnTo>
                  <a:pt x="95230" y="120868"/>
                </a:lnTo>
                <a:lnTo>
                  <a:pt x="99060" y="105410"/>
                </a:lnTo>
                <a:lnTo>
                  <a:pt x="96500" y="93206"/>
                </a:lnTo>
                <a:lnTo>
                  <a:pt x="89058" y="82073"/>
                </a:lnTo>
                <a:lnTo>
                  <a:pt x="77092" y="73084"/>
                </a:lnTo>
                <a:lnTo>
                  <a:pt x="60960" y="67310"/>
                </a:lnTo>
                <a:lnTo>
                  <a:pt x="75366" y="60126"/>
                </a:lnTo>
                <a:lnTo>
                  <a:pt x="84772" y="50800"/>
                </a:lnTo>
                <a:lnTo>
                  <a:pt x="89892" y="40520"/>
                </a:lnTo>
                <a:lnTo>
                  <a:pt x="91439" y="30480"/>
                </a:lnTo>
                <a:lnTo>
                  <a:pt x="88086" y="18752"/>
                </a:lnTo>
                <a:lnTo>
                  <a:pt x="78898" y="9048"/>
                </a:lnTo>
                <a:lnTo>
                  <a:pt x="73298" y="6350"/>
                </a:lnTo>
                <a:close/>
              </a:path>
              <a:path w="99060" h="146050">
                <a:moveTo>
                  <a:pt x="48260" y="0"/>
                </a:moveTo>
                <a:lnTo>
                  <a:pt x="32265" y="2063"/>
                </a:lnTo>
                <a:lnTo>
                  <a:pt x="19367" y="7937"/>
                </a:lnTo>
                <a:lnTo>
                  <a:pt x="10755" y="17144"/>
                </a:lnTo>
                <a:lnTo>
                  <a:pt x="7620" y="29210"/>
                </a:lnTo>
                <a:lnTo>
                  <a:pt x="7620" y="36830"/>
                </a:lnTo>
                <a:lnTo>
                  <a:pt x="11430" y="40640"/>
                </a:lnTo>
                <a:lnTo>
                  <a:pt x="24130" y="40640"/>
                </a:lnTo>
                <a:lnTo>
                  <a:pt x="29210" y="35560"/>
                </a:lnTo>
                <a:lnTo>
                  <a:pt x="29210" y="22860"/>
                </a:lnTo>
                <a:lnTo>
                  <a:pt x="24130" y="19050"/>
                </a:lnTo>
                <a:lnTo>
                  <a:pt x="17780" y="19050"/>
                </a:lnTo>
                <a:lnTo>
                  <a:pt x="24507" y="12779"/>
                </a:lnTo>
                <a:lnTo>
                  <a:pt x="32543" y="8890"/>
                </a:lnTo>
                <a:lnTo>
                  <a:pt x="40818" y="6905"/>
                </a:lnTo>
                <a:lnTo>
                  <a:pt x="48260" y="6350"/>
                </a:lnTo>
                <a:lnTo>
                  <a:pt x="73298" y="6350"/>
                </a:lnTo>
                <a:lnTo>
                  <a:pt x="65186" y="2440"/>
                </a:lnTo>
                <a:lnTo>
                  <a:pt x="48260" y="0"/>
                </a:lnTo>
                <a:close/>
              </a:path>
            </a:pathLst>
          </a:custGeom>
          <a:solidFill>
            <a:srgbClr val="000000"/>
          </a:solidFill>
        </p:spPr>
        <p:txBody>
          <a:bodyPr wrap="square" lIns="0" tIns="0" rIns="0" bIns="0" rtlCol="0"/>
          <a:lstStyle/>
          <a:p>
            <a:endParaRPr sz="1632"/>
          </a:p>
        </p:txBody>
      </p:sp>
      <p:sp>
        <p:nvSpPr>
          <p:cNvPr id="121" name="object 121"/>
          <p:cNvSpPr/>
          <p:nvPr/>
        </p:nvSpPr>
        <p:spPr>
          <a:xfrm>
            <a:off x="3818829" y="6250729"/>
            <a:ext cx="33397" cy="82918"/>
          </a:xfrm>
          <a:custGeom>
            <a:avLst/>
            <a:gdLst/>
            <a:ahLst/>
            <a:cxnLst/>
            <a:rect l="l" t="t" r="r" b="b"/>
            <a:pathLst>
              <a:path w="36829" h="91440">
                <a:moveTo>
                  <a:pt x="36438" y="27940"/>
                </a:moveTo>
                <a:lnTo>
                  <a:pt x="29209" y="27940"/>
                </a:lnTo>
                <a:lnTo>
                  <a:pt x="29209" y="31750"/>
                </a:lnTo>
                <a:lnTo>
                  <a:pt x="27463" y="48101"/>
                </a:lnTo>
                <a:lnTo>
                  <a:pt x="22859" y="62547"/>
                </a:lnTo>
                <a:lnTo>
                  <a:pt x="16351" y="74612"/>
                </a:lnTo>
                <a:lnTo>
                  <a:pt x="8889" y="83820"/>
                </a:lnTo>
                <a:lnTo>
                  <a:pt x="5079" y="86360"/>
                </a:lnTo>
                <a:lnTo>
                  <a:pt x="5079" y="90170"/>
                </a:lnTo>
                <a:lnTo>
                  <a:pt x="32801" y="56614"/>
                </a:lnTo>
                <a:lnTo>
                  <a:pt x="36829" y="31750"/>
                </a:lnTo>
                <a:lnTo>
                  <a:pt x="36438" y="27940"/>
                </a:lnTo>
                <a:close/>
              </a:path>
              <a:path w="36829" h="91440">
                <a:moveTo>
                  <a:pt x="16509" y="0"/>
                </a:moveTo>
                <a:lnTo>
                  <a:pt x="6350" y="0"/>
                </a:lnTo>
                <a:lnTo>
                  <a:pt x="0" y="7620"/>
                </a:lnTo>
                <a:lnTo>
                  <a:pt x="0" y="24130"/>
                </a:lnTo>
                <a:lnTo>
                  <a:pt x="6350" y="33020"/>
                </a:lnTo>
                <a:lnTo>
                  <a:pt x="20319" y="33020"/>
                </a:lnTo>
                <a:lnTo>
                  <a:pt x="27939" y="27940"/>
                </a:lnTo>
                <a:lnTo>
                  <a:pt x="36438" y="27940"/>
                </a:lnTo>
                <a:lnTo>
                  <a:pt x="35440" y="18216"/>
                </a:lnTo>
                <a:lnTo>
                  <a:pt x="31432" y="8255"/>
                </a:lnTo>
                <a:lnTo>
                  <a:pt x="25042" y="2103"/>
                </a:lnTo>
                <a:lnTo>
                  <a:pt x="16509" y="0"/>
                </a:lnTo>
                <a:close/>
              </a:path>
            </a:pathLst>
          </a:custGeom>
          <a:solidFill>
            <a:srgbClr val="000000"/>
          </a:solidFill>
        </p:spPr>
        <p:txBody>
          <a:bodyPr wrap="square" lIns="0" tIns="0" rIns="0" bIns="0" rtlCol="0"/>
          <a:lstStyle/>
          <a:p>
            <a:endParaRPr sz="1632"/>
          </a:p>
        </p:txBody>
      </p:sp>
      <p:sp>
        <p:nvSpPr>
          <p:cNvPr id="122" name="object 122"/>
          <p:cNvSpPr/>
          <p:nvPr/>
        </p:nvSpPr>
        <p:spPr>
          <a:xfrm>
            <a:off x="3923628" y="6106775"/>
            <a:ext cx="86373" cy="176201"/>
          </a:xfrm>
          <a:custGeom>
            <a:avLst/>
            <a:gdLst/>
            <a:ahLst/>
            <a:cxnLst/>
            <a:rect l="l" t="t" r="r" b="b"/>
            <a:pathLst>
              <a:path w="95250" h="194309">
                <a:moveTo>
                  <a:pt x="55880" y="69849"/>
                </a:moveTo>
                <a:lnTo>
                  <a:pt x="35560" y="69849"/>
                </a:lnTo>
                <a:lnTo>
                  <a:pt x="22879" y="120649"/>
                </a:lnTo>
                <a:lnTo>
                  <a:pt x="16033" y="148589"/>
                </a:lnTo>
                <a:lnTo>
                  <a:pt x="13235" y="161289"/>
                </a:lnTo>
                <a:lnTo>
                  <a:pt x="12700" y="166369"/>
                </a:lnTo>
                <a:lnTo>
                  <a:pt x="14743" y="177700"/>
                </a:lnTo>
                <a:lnTo>
                  <a:pt x="20478" y="186531"/>
                </a:lnTo>
                <a:lnTo>
                  <a:pt x="29309" y="192266"/>
                </a:lnTo>
                <a:lnTo>
                  <a:pt x="40639" y="194309"/>
                </a:lnTo>
                <a:lnTo>
                  <a:pt x="59726" y="187959"/>
                </a:lnTo>
                <a:lnTo>
                  <a:pt x="34289" y="187959"/>
                </a:lnTo>
                <a:lnTo>
                  <a:pt x="31750" y="184149"/>
                </a:lnTo>
                <a:lnTo>
                  <a:pt x="31750" y="165099"/>
                </a:lnTo>
                <a:lnTo>
                  <a:pt x="34289" y="160019"/>
                </a:lnTo>
                <a:lnTo>
                  <a:pt x="55880" y="69849"/>
                </a:lnTo>
                <a:close/>
              </a:path>
              <a:path w="95250" h="194309">
                <a:moveTo>
                  <a:pt x="88900" y="144779"/>
                </a:moveTo>
                <a:lnTo>
                  <a:pt x="82550" y="144779"/>
                </a:lnTo>
                <a:lnTo>
                  <a:pt x="82550" y="146049"/>
                </a:lnTo>
                <a:lnTo>
                  <a:pt x="81280" y="148589"/>
                </a:lnTo>
                <a:lnTo>
                  <a:pt x="70663" y="168671"/>
                </a:lnTo>
                <a:lnTo>
                  <a:pt x="60166" y="180657"/>
                </a:lnTo>
                <a:lnTo>
                  <a:pt x="50383" y="186451"/>
                </a:lnTo>
                <a:lnTo>
                  <a:pt x="41910" y="187959"/>
                </a:lnTo>
                <a:lnTo>
                  <a:pt x="59726" y="187959"/>
                </a:lnTo>
                <a:lnTo>
                  <a:pt x="61575" y="187344"/>
                </a:lnTo>
                <a:lnTo>
                  <a:pt x="76676" y="171926"/>
                </a:lnTo>
                <a:lnTo>
                  <a:pt x="85824" y="156269"/>
                </a:lnTo>
                <a:lnTo>
                  <a:pt x="88900" y="148589"/>
                </a:lnTo>
                <a:lnTo>
                  <a:pt x="88900" y="144779"/>
                </a:lnTo>
                <a:close/>
              </a:path>
              <a:path w="95250" h="194309">
                <a:moveTo>
                  <a:pt x="95250" y="59689"/>
                </a:moveTo>
                <a:lnTo>
                  <a:pt x="0" y="59689"/>
                </a:lnTo>
                <a:lnTo>
                  <a:pt x="0" y="69849"/>
                </a:lnTo>
                <a:lnTo>
                  <a:pt x="95250" y="69849"/>
                </a:lnTo>
                <a:lnTo>
                  <a:pt x="95250" y="59689"/>
                </a:lnTo>
                <a:close/>
              </a:path>
              <a:path w="95250" h="194309">
                <a:moveTo>
                  <a:pt x="67310" y="0"/>
                </a:moveTo>
                <a:lnTo>
                  <a:pt x="53339" y="0"/>
                </a:lnTo>
                <a:lnTo>
                  <a:pt x="50800" y="11429"/>
                </a:lnTo>
                <a:lnTo>
                  <a:pt x="38100" y="59689"/>
                </a:lnTo>
                <a:lnTo>
                  <a:pt x="58420" y="59689"/>
                </a:lnTo>
                <a:lnTo>
                  <a:pt x="65226" y="33893"/>
                </a:lnTo>
                <a:lnTo>
                  <a:pt x="69056" y="19049"/>
                </a:lnTo>
                <a:lnTo>
                  <a:pt x="70742" y="11826"/>
                </a:lnTo>
                <a:lnTo>
                  <a:pt x="71120" y="8889"/>
                </a:lnTo>
                <a:lnTo>
                  <a:pt x="71120" y="3809"/>
                </a:lnTo>
                <a:lnTo>
                  <a:pt x="67310" y="0"/>
                </a:lnTo>
                <a:close/>
              </a:path>
            </a:pathLst>
          </a:custGeom>
          <a:solidFill>
            <a:srgbClr val="000000"/>
          </a:solidFill>
        </p:spPr>
        <p:txBody>
          <a:bodyPr wrap="square" lIns="0" tIns="0" rIns="0" bIns="0" rtlCol="0"/>
          <a:lstStyle/>
          <a:p>
            <a:endParaRPr sz="1632"/>
          </a:p>
        </p:txBody>
      </p:sp>
      <p:sp>
        <p:nvSpPr>
          <p:cNvPr id="123" name="object 123"/>
          <p:cNvSpPr/>
          <p:nvPr/>
        </p:nvSpPr>
        <p:spPr>
          <a:xfrm>
            <a:off x="4092918" y="6119443"/>
            <a:ext cx="184262" cy="183110"/>
          </a:xfrm>
          <a:custGeom>
            <a:avLst/>
            <a:gdLst/>
            <a:ahLst/>
            <a:cxnLst/>
            <a:rect l="l" t="t" r="r" b="b"/>
            <a:pathLst>
              <a:path w="203200" h="201929">
                <a:moveTo>
                  <a:pt x="107950" y="107950"/>
                </a:moveTo>
                <a:lnTo>
                  <a:pt x="95250" y="107950"/>
                </a:lnTo>
                <a:lnTo>
                  <a:pt x="95250" y="201930"/>
                </a:lnTo>
                <a:lnTo>
                  <a:pt x="107950" y="201930"/>
                </a:lnTo>
                <a:lnTo>
                  <a:pt x="107950" y="107950"/>
                </a:lnTo>
                <a:close/>
              </a:path>
              <a:path w="203200" h="201929">
                <a:moveTo>
                  <a:pt x="203200" y="93980"/>
                </a:moveTo>
                <a:lnTo>
                  <a:pt x="0" y="93980"/>
                </a:lnTo>
                <a:lnTo>
                  <a:pt x="0" y="107950"/>
                </a:lnTo>
                <a:lnTo>
                  <a:pt x="203200" y="107950"/>
                </a:lnTo>
                <a:lnTo>
                  <a:pt x="203200" y="93980"/>
                </a:lnTo>
                <a:close/>
              </a:path>
              <a:path w="203200" h="201929">
                <a:moveTo>
                  <a:pt x="107950" y="0"/>
                </a:moveTo>
                <a:lnTo>
                  <a:pt x="96520" y="0"/>
                </a:lnTo>
                <a:lnTo>
                  <a:pt x="95250" y="5080"/>
                </a:lnTo>
                <a:lnTo>
                  <a:pt x="95250" y="93980"/>
                </a:lnTo>
                <a:lnTo>
                  <a:pt x="107950" y="93980"/>
                </a:lnTo>
                <a:lnTo>
                  <a:pt x="107950" y="0"/>
                </a:lnTo>
                <a:close/>
              </a:path>
            </a:pathLst>
          </a:custGeom>
          <a:solidFill>
            <a:srgbClr val="000000"/>
          </a:solidFill>
        </p:spPr>
        <p:txBody>
          <a:bodyPr wrap="square" lIns="0" tIns="0" rIns="0" bIns="0" rtlCol="0"/>
          <a:lstStyle/>
          <a:p>
            <a:endParaRPr sz="1632"/>
          </a:p>
        </p:txBody>
      </p:sp>
      <p:sp>
        <p:nvSpPr>
          <p:cNvPr id="124" name="object 124"/>
          <p:cNvSpPr/>
          <p:nvPr/>
        </p:nvSpPr>
        <p:spPr>
          <a:xfrm>
            <a:off x="4364705" y="6082591"/>
            <a:ext cx="203840" cy="198082"/>
          </a:xfrm>
          <a:custGeom>
            <a:avLst/>
            <a:gdLst/>
            <a:ahLst/>
            <a:cxnLst/>
            <a:rect l="l" t="t" r="r" b="b"/>
            <a:pathLst>
              <a:path w="224789" h="218440">
                <a:moveTo>
                  <a:pt x="118110" y="0"/>
                </a:moveTo>
                <a:lnTo>
                  <a:pt x="107950" y="0"/>
                </a:lnTo>
                <a:lnTo>
                  <a:pt x="106679" y="1270"/>
                </a:lnTo>
                <a:lnTo>
                  <a:pt x="105410" y="3810"/>
                </a:lnTo>
                <a:lnTo>
                  <a:pt x="2539" y="212090"/>
                </a:lnTo>
                <a:lnTo>
                  <a:pt x="0" y="214630"/>
                </a:lnTo>
                <a:lnTo>
                  <a:pt x="0" y="218440"/>
                </a:lnTo>
                <a:lnTo>
                  <a:pt x="224789" y="218440"/>
                </a:lnTo>
                <a:lnTo>
                  <a:pt x="224789" y="212090"/>
                </a:lnTo>
                <a:lnTo>
                  <a:pt x="215900" y="194310"/>
                </a:lnTo>
                <a:lnTo>
                  <a:pt x="21589" y="194310"/>
                </a:lnTo>
                <a:lnTo>
                  <a:pt x="104139" y="29210"/>
                </a:lnTo>
                <a:lnTo>
                  <a:pt x="133350" y="29210"/>
                </a:lnTo>
                <a:lnTo>
                  <a:pt x="119379" y="1270"/>
                </a:lnTo>
                <a:lnTo>
                  <a:pt x="118110" y="0"/>
                </a:lnTo>
                <a:close/>
              </a:path>
              <a:path w="224789" h="218440">
                <a:moveTo>
                  <a:pt x="133350" y="29210"/>
                </a:moveTo>
                <a:lnTo>
                  <a:pt x="104139" y="29210"/>
                </a:lnTo>
                <a:lnTo>
                  <a:pt x="185420" y="194310"/>
                </a:lnTo>
                <a:lnTo>
                  <a:pt x="215900" y="194310"/>
                </a:lnTo>
                <a:lnTo>
                  <a:pt x="133350" y="29210"/>
                </a:lnTo>
                <a:close/>
              </a:path>
            </a:pathLst>
          </a:custGeom>
          <a:solidFill>
            <a:srgbClr val="000000"/>
          </a:solidFill>
        </p:spPr>
        <p:txBody>
          <a:bodyPr wrap="square" lIns="0" tIns="0" rIns="0" bIns="0" rtlCol="0"/>
          <a:lstStyle/>
          <a:p>
            <a:endParaRPr sz="1632"/>
          </a:p>
        </p:txBody>
      </p:sp>
      <p:sp>
        <p:nvSpPr>
          <p:cNvPr id="125" name="object 125"/>
          <p:cNvSpPr/>
          <p:nvPr/>
        </p:nvSpPr>
        <p:spPr>
          <a:xfrm>
            <a:off x="4586970" y="6106775"/>
            <a:ext cx="85221" cy="176201"/>
          </a:xfrm>
          <a:custGeom>
            <a:avLst/>
            <a:gdLst/>
            <a:ahLst/>
            <a:cxnLst/>
            <a:rect l="l" t="t" r="r" b="b"/>
            <a:pathLst>
              <a:path w="93979" h="194309">
                <a:moveTo>
                  <a:pt x="55879" y="69849"/>
                </a:moveTo>
                <a:lnTo>
                  <a:pt x="35560" y="69849"/>
                </a:lnTo>
                <a:lnTo>
                  <a:pt x="22879" y="120649"/>
                </a:lnTo>
                <a:lnTo>
                  <a:pt x="16033" y="148589"/>
                </a:lnTo>
                <a:lnTo>
                  <a:pt x="13235" y="161289"/>
                </a:lnTo>
                <a:lnTo>
                  <a:pt x="12700" y="166369"/>
                </a:lnTo>
                <a:lnTo>
                  <a:pt x="14743" y="177700"/>
                </a:lnTo>
                <a:lnTo>
                  <a:pt x="20478" y="186531"/>
                </a:lnTo>
                <a:lnTo>
                  <a:pt x="29309" y="192266"/>
                </a:lnTo>
                <a:lnTo>
                  <a:pt x="40639" y="194309"/>
                </a:lnTo>
                <a:lnTo>
                  <a:pt x="59237" y="187959"/>
                </a:lnTo>
                <a:lnTo>
                  <a:pt x="34289" y="187959"/>
                </a:lnTo>
                <a:lnTo>
                  <a:pt x="31750" y="184149"/>
                </a:lnTo>
                <a:lnTo>
                  <a:pt x="31750" y="165099"/>
                </a:lnTo>
                <a:lnTo>
                  <a:pt x="34289" y="160019"/>
                </a:lnTo>
                <a:lnTo>
                  <a:pt x="55879" y="69849"/>
                </a:lnTo>
                <a:close/>
              </a:path>
              <a:path w="93979" h="194309">
                <a:moveTo>
                  <a:pt x="88900" y="144779"/>
                </a:moveTo>
                <a:lnTo>
                  <a:pt x="82550" y="144779"/>
                </a:lnTo>
                <a:lnTo>
                  <a:pt x="82550" y="146049"/>
                </a:lnTo>
                <a:lnTo>
                  <a:pt x="81279" y="148589"/>
                </a:lnTo>
                <a:lnTo>
                  <a:pt x="70663" y="168671"/>
                </a:lnTo>
                <a:lnTo>
                  <a:pt x="60166" y="180657"/>
                </a:lnTo>
                <a:lnTo>
                  <a:pt x="50383" y="186451"/>
                </a:lnTo>
                <a:lnTo>
                  <a:pt x="41910" y="187959"/>
                </a:lnTo>
                <a:lnTo>
                  <a:pt x="59237" y="187959"/>
                </a:lnTo>
                <a:lnTo>
                  <a:pt x="61039" y="187344"/>
                </a:lnTo>
                <a:lnTo>
                  <a:pt x="76200" y="171926"/>
                </a:lnTo>
                <a:lnTo>
                  <a:pt x="85645" y="156269"/>
                </a:lnTo>
                <a:lnTo>
                  <a:pt x="88900" y="148589"/>
                </a:lnTo>
                <a:lnTo>
                  <a:pt x="88900" y="144779"/>
                </a:lnTo>
                <a:close/>
              </a:path>
              <a:path w="93979" h="194309">
                <a:moveTo>
                  <a:pt x="93979" y="59689"/>
                </a:moveTo>
                <a:lnTo>
                  <a:pt x="0" y="59689"/>
                </a:lnTo>
                <a:lnTo>
                  <a:pt x="0" y="69849"/>
                </a:lnTo>
                <a:lnTo>
                  <a:pt x="93979" y="69849"/>
                </a:lnTo>
                <a:lnTo>
                  <a:pt x="93979" y="59689"/>
                </a:lnTo>
                <a:close/>
              </a:path>
              <a:path w="93979" h="194309">
                <a:moveTo>
                  <a:pt x="67310" y="0"/>
                </a:moveTo>
                <a:lnTo>
                  <a:pt x="52069" y="0"/>
                </a:lnTo>
                <a:lnTo>
                  <a:pt x="49436" y="11826"/>
                </a:lnTo>
                <a:lnTo>
                  <a:pt x="38100" y="59689"/>
                </a:lnTo>
                <a:lnTo>
                  <a:pt x="58419" y="59689"/>
                </a:lnTo>
                <a:lnTo>
                  <a:pt x="65226" y="33893"/>
                </a:lnTo>
                <a:lnTo>
                  <a:pt x="69056" y="19049"/>
                </a:lnTo>
                <a:lnTo>
                  <a:pt x="70742" y="11826"/>
                </a:lnTo>
                <a:lnTo>
                  <a:pt x="71119" y="8889"/>
                </a:lnTo>
                <a:lnTo>
                  <a:pt x="71119" y="3809"/>
                </a:lnTo>
                <a:lnTo>
                  <a:pt x="67310" y="0"/>
                </a:lnTo>
                <a:close/>
              </a:path>
            </a:pathLst>
          </a:custGeom>
          <a:solidFill>
            <a:srgbClr val="000000"/>
          </a:solidFill>
        </p:spPr>
        <p:txBody>
          <a:bodyPr wrap="square" lIns="0" tIns="0" rIns="0" bIns="0" rtlCol="0"/>
          <a:lstStyle/>
          <a:p>
            <a:endParaRPr sz="1632"/>
          </a:p>
        </p:txBody>
      </p:sp>
      <p:sp>
        <p:nvSpPr>
          <p:cNvPr id="126" name="object 126"/>
          <p:cNvSpPr/>
          <p:nvPr/>
        </p:nvSpPr>
        <p:spPr>
          <a:xfrm>
            <a:off x="4696376" y="6072226"/>
            <a:ext cx="64492" cy="276393"/>
          </a:xfrm>
          <a:custGeom>
            <a:avLst/>
            <a:gdLst/>
            <a:ahLst/>
            <a:cxnLst/>
            <a:rect l="l" t="t" r="r" b="b"/>
            <a:pathLst>
              <a:path w="71120" h="304800">
                <a:moveTo>
                  <a:pt x="2539" y="0"/>
                </a:moveTo>
                <a:lnTo>
                  <a:pt x="0" y="0"/>
                </a:lnTo>
                <a:lnTo>
                  <a:pt x="0" y="5079"/>
                </a:lnTo>
                <a:lnTo>
                  <a:pt x="25479" y="36849"/>
                </a:lnTo>
                <a:lnTo>
                  <a:pt x="40639" y="69056"/>
                </a:lnTo>
                <a:lnTo>
                  <a:pt x="50085" y="107692"/>
                </a:lnTo>
                <a:lnTo>
                  <a:pt x="53339" y="152399"/>
                </a:lnTo>
                <a:lnTo>
                  <a:pt x="50958" y="192166"/>
                </a:lnTo>
                <a:lnTo>
                  <a:pt x="42862" y="230504"/>
                </a:lnTo>
                <a:lnTo>
                  <a:pt x="27622" y="265985"/>
                </a:lnTo>
                <a:lnTo>
                  <a:pt x="3810" y="297179"/>
                </a:lnTo>
                <a:lnTo>
                  <a:pt x="0" y="299719"/>
                </a:lnTo>
                <a:lnTo>
                  <a:pt x="0" y="304799"/>
                </a:lnTo>
                <a:lnTo>
                  <a:pt x="2539" y="304799"/>
                </a:lnTo>
                <a:lnTo>
                  <a:pt x="8651" y="300851"/>
                </a:lnTo>
                <a:lnTo>
                  <a:pt x="36115" y="271045"/>
                </a:lnTo>
                <a:lnTo>
                  <a:pt x="60940" y="220801"/>
                </a:lnTo>
                <a:lnTo>
                  <a:pt x="70266" y="172977"/>
                </a:lnTo>
                <a:lnTo>
                  <a:pt x="71119" y="152399"/>
                </a:lnTo>
                <a:lnTo>
                  <a:pt x="70266" y="132695"/>
                </a:lnTo>
                <a:lnTo>
                  <a:pt x="60940" y="83284"/>
                </a:lnTo>
                <a:lnTo>
                  <a:pt x="35579" y="32682"/>
                </a:lnTo>
                <a:lnTo>
                  <a:pt x="8473" y="3750"/>
                </a:lnTo>
                <a:lnTo>
                  <a:pt x="2539" y="0"/>
                </a:lnTo>
                <a:close/>
              </a:path>
            </a:pathLst>
          </a:custGeom>
          <a:solidFill>
            <a:srgbClr val="000000"/>
          </a:solidFill>
        </p:spPr>
        <p:txBody>
          <a:bodyPr wrap="square" lIns="0" tIns="0" rIns="0" bIns="0" rtlCol="0"/>
          <a:lstStyle/>
          <a:p>
            <a:endParaRPr sz="1632"/>
          </a:p>
        </p:txBody>
      </p:sp>
      <p:sp>
        <p:nvSpPr>
          <p:cNvPr id="127" name="object 127"/>
          <p:cNvSpPr txBox="1"/>
          <p:nvPr/>
        </p:nvSpPr>
        <p:spPr>
          <a:xfrm>
            <a:off x="667950" y="1057998"/>
            <a:ext cx="1657206" cy="290807"/>
          </a:xfrm>
          <a:prstGeom prst="rect">
            <a:avLst/>
          </a:prstGeom>
        </p:spPr>
        <p:txBody>
          <a:bodyPr vert="horz" wrap="square" lIns="0" tIns="11516" rIns="0" bIns="0" rtlCol="0">
            <a:spAutoFit/>
          </a:bodyPr>
          <a:lstStyle/>
          <a:p>
            <a:pPr marL="11516">
              <a:spcBef>
                <a:spcPts val="91"/>
              </a:spcBef>
            </a:pPr>
            <a:r>
              <a:rPr sz="1814" u="heavy" spc="-5" dirty="0">
                <a:solidFill>
                  <a:srgbClr val="1C1C1C"/>
                </a:solidFill>
                <a:latin typeface="BitstreamVeraSans-Roman"/>
                <a:cs typeface="BitstreamVeraSans-Roman"/>
              </a:rPr>
              <a:t>Euler</a:t>
            </a:r>
            <a:r>
              <a:rPr sz="1814" u="heavy" spc="-45" dirty="0">
                <a:solidFill>
                  <a:srgbClr val="1C1C1C"/>
                </a:solidFill>
                <a:latin typeface="BitstreamVeraSans-Roman"/>
                <a:cs typeface="BitstreamVeraSans-Roman"/>
              </a:rPr>
              <a:t> </a:t>
            </a:r>
            <a:r>
              <a:rPr sz="1814" u="heavy" spc="-5" dirty="0">
                <a:solidFill>
                  <a:srgbClr val="1C1C1C"/>
                </a:solidFill>
                <a:latin typeface="BitstreamVeraSans-Roman"/>
                <a:cs typeface="BitstreamVeraSans-Roman"/>
              </a:rPr>
              <a:t>method:</a:t>
            </a:r>
            <a:endParaRPr sz="1814">
              <a:latin typeface="BitstreamVeraSans-Roman"/>
              <a:cs typeface="BitstreamVeraSans-Roman"/>
            </a:endParaRPr>
          </a:p>
        </p:txBody>
      </p:sp>
      <p:sp>
        <p:nvSpPr>
          <p:cNvPr id="128" name="object 128"/>
          <p:cNvSpPr txBox="1">
            <a:spLocks noGrp="1"/>
          </p:cNvSpPr>
          <p:nvPr>
            <p:ph type="title"/>
          </p:nvPr>
        </p:nvSpPr>
        <p:spPr>
          <a:xfrm>
            <a:off x="385799" y="304800"/>
            <a:ext cx="8366069" cy="688737"/>
          </a:xfrm>
          <a:prstGeom prst="rect">
            <a:avLst/>
          </a:prstGeom>
        </p:spPr>
        <p:txBody>
          <a:bodyPr vert="horz" wrap="square" lIns="0" tIns="11516" rIns="0" bIns="0" rtlCol="0" anchor="ctr">
            <a:spAutoFit/>
          </a:bodyPr>
          <a:lstStyle/>
          <a:p>
            <a:pPr marL="11516">
              <a:spcBef>
                <a:spcPts val="91"/>
              </a:spcBef>
            </a:pPr>
            <a:r>
              <a:rPr spc="-9" dirty="0"/>
              <a:t>Numerical </a:t>
            </a:r>
            <a:r>
              <a:rPr spc="-9" dirty="0" smtClean="0"/>
              <a:t>integratio</a:t>
            </a:r>
            <a:r>
              <a:rPr lang="en-US" spc="-9" dirty="0" smtClean="0"/>
              <a:t>n</a:t>
            </a:r>
            <a:endParaRPr spc="-9" dirty="0">
              <a:latin typeface="BitstreamVeraSans-Roman"/>
              <a:cs typeface="BitstreamVeraSans-Roman"/>
            </a:endParaRPr>
          </a:p>
        </p:txBody>
      </p:sp>
      <p:sp>
        <p:nvSpPr>
          <p:cNvPr id="129" name="object 129"/>
          <p:cNvSpPr/>
          <p:nvPr/>
        </p:nvSpPr>
        <p:spPr>
          <a:xfrm>
            <a:off x="7226524" y="2438811"/>
            <a:ext cx="147410" cy="97889"/>
          </a:xfrm>
          <a:custGeom>
            <a:avLst/>
            <a:gdLst/>
            <a:ahLst/>
            <a:cxnLst/>
            <a:rect l="l" t="t" r="r" b="b"/>
            <a:pathLst>
              <a:path w="162559" h="107950">
                <a:moveTo>
                  <a:pt x="162559" y="0"/>
                </a:moveTo>
                <a:lnTo>
                  <a:pt x="0" y="53339"/>
                </a:lnTo>
                <a:lnTo>
                  <a:pt x="162559" y="107950"/>
                </a:lnTo>
                <a:lnTo>
                  <a:pt x="162559" y="0"/>
                </a:lnTo>
                <a:close/>
              </a:path>
            </a:pathLst>
          </a:custGeom>
          <a:solidFill>
            <a:srgbClr val="000000"/>
          </a:solidFill>
        </p:spPr>
        <p:txBody>
          <a:bodyPr wrap="square" lIns="0" tIns="0" rIns="0" bIns="0" rtlCol="0"/>
          <a:lstStyle/>
          <a:p>
            <a:endParaRPr sz="1632"/>
          </a:p>
        </p:txBody>
      </p:sp>
      <p:sp>
        <p:nvSpPr>
          <p:cNvPr id="130" name="object 130"/>
          <p:cNvSpPr/>
          <p:nvPr/>
        </p:nvSpPr>
        <p:spPr>
          <a:xfrm>
            <a:off x="7853014" y="2438811"/>
            <a:ext cx="147410" cy="97889"/>
          </a:xfrm>
          <a:custGeom>
            <a:avLst/>
            <a:gdLst/>
            <a:ahLst/>
            <a:cxnLst/>
            <a:rect l="l" t="t" r="r" b="b"/>
            <a:pathLst>
              <a:path w="162559" h="107950">
                <a:moveTo>
                  <a:pt x="0" y="0"/>
                </a:moveTo>
                <a:lnTo>
                  <a:pt x="0" y="107950"/>
                </a:lnTo>
                <a:lnTo>
                  <a:pt x="162560" y="53339"/>
                </a:lnTo>
                <a:lnTo>
                  <a:pt x="0" y="0"/>
                </a:lnTo>
                <a:close/>
              </a:path>
            </a:pathLst>
          </a:custGeom>
          <a:solidFill>
            <a:srgbClr val="000000"/>
          </a:solidFill>
        </p:spPr>
        <p:txBody>
          <a:bodyPr wrap="square" lIns="0" tIns="0" rIns="0" bIns="0" rtlCol="0"/>
          <a:lstStyle/>
          <a:p>
            <a:endParaRPr sz="1632"/>
          </a:p>
        </p:txBody>
      </p:sp>
      <p:sp>
        <p:nvSpPr>
          <p:cNvPr id="131" name="object 131"/>
          <p:cNvSpPr/>
          <p:nvPr/>
        </p:nvSpPr>
        <p:spPr>
          <a:xfrm>
            <a:off x="6602336" y="1441492"/>
            <a:ext cx="0" cy="1185035"/>
          </a:xfrm>
          <a:custGeom>
            <a:avLst/>
            <a:gdLst/>
            <a:ahLst/>
            <a:cxnLst/>
            <a:rect l="l" t="t" r="r" b="b"/>
            <a:pathLst>
              <a:path h="1306830">
                <a:moveTo>
                  <a:pt x="0" y="1306830"/>
                </a:moveTo>
                <a:lnTo>
                  <a:pt x="0" y="0"/>
                </a:lnTo>
              </a:path>
            </a:pathLst>
          </a:custGeom>
          <a:ln w="17970">
            <a:solidFill>
              <a:srgbClr val="000000"/>
            </a:solidFill>
          </a:ln>
        </p:spPr>
        <p:txBody>
          <a:bodyPr wrap="square" lIns="0" tIns="0" rIns="0" bIns="0" rtlCol="0"/>
          <a:lstStyle/>
          <a:p>
            <a:endParaRPr sz="1632"/>
          </a:p>
        </p:txBody>
      </p:sp>
      <p:sp>
        <p:nvSpPr>
          <p:cNvPr id="132" name="object 132"/>
          <p:cNvSpPr/>
          <p:nvPr/>
        </p:nvSpPr>
        <p:spPr>
          <a:xfrm>
            <a:off x="6540148" y="1262989"/>
            <a:ext cx="123225" cy="186565"/>
          </a:xfrm>
          <a:custGeom>
            <a:avLst/>
            <a:gdLst/>
            <a:ahLst/>
            <a:cxnLst/>
            <a:rect l="l" t="t" r="r" b="b"/>
            <a:pathLst>
              <a:path w="135890" h="205740">
                <a:moveTo>
                  <a:pt x="68579" y="0"/>
                </a:moveTo>
                <a:lnTo>
                  <a:pt x="0" y="205739"/>
                </a:lnTo>
                <a:lnTo>
                  <a:pt x="135890" y="205739"/>
                </a:lnTo>
                <a:lnTo>
                  <a:pt x="68579" y="0"/>
                </a:lnTo>
                <a:close/>
              </a:path>
            </a:pathLst>
          </a:custGeom>
          <a:solidFill>
            <a:srgbClr val="000000"/>
          </a:solidFill>
        </p:spPr>
        <p:txBody>
          <a:bodyPr wrap="square" lIns="0" tIns="0" rIns="0" bIns="0" rtlCol="0"/>
          <a:lstStyle/>
          <a:p>
            <a:endParaRPr sz="1632"/>
          </a:p>
        </p:txBody>
      </p:sp>
      <p:sp>
        <p:nvSpPr>
          <p:cNvPr id="133" name="object 133"/>
          <p:cNvSpPr/>
          <p:nvPr/>
        </p:nvSpPr>
        <p:spPr>
          <a:xfrm>
            <a:off x="6602336" y="2626528"/>
            <a:ext cx="1924386" cy="0"/>
          </a:xfrm>
          <a:custGeom>
            <a:avLst/>
            <a:gdLst/>
            <a:ahLst/>
            <a:cxnLst/>
            <a:rect l="l" t="t" r="r" b="b"/>
            <a:pathLst>
              <a:path w="2122170">
                <a:moveTo>
                  <a:pt x="0" y="0"/>
                </a:moveTo>
                <a:lnTo>
                  <a:pt x="2122170" y="0"/>
                </a:lnTo>
              </a:path>
            </a:pathLst>
          </a:custGeom>
          <a:ln w="17970">
            <a:solidFill>
              <a:srgbClr val="000000"/>
            </a:solidFill>
          </a:ln>
        </p:spPr>
        <p:txBody>
          <a:bodyPr wrap="square" lIns="0" tIns="0" rIns="0" bIns="0" rtlCol="0"/>
          <a:lstStyle/>
          <a:p>
            <a:endParaRPr sz="1632"/>
          </a:p>
        </p:txBody>
      </p:sp>
      <p:sp>
        <p:nvSpPr>
          <p:cNvPr id="134" name="object 134"/>
          <p:cNvSpPr/>
          <p:nvPr/>
        </p:nvSpPr>
        <p:spPr>
          <a:xfrm>
            <a:off x="8517509" y="2564339"/>
            <a:ext cx="186565" cy="124377"/>
          </a:xfrm>
          <a:custGeom>
            <a:avLst/>
            <a:gdLst/>
            <a:ahLst/>
            <a:cxnLst/>
            <a:rect l="l" t="t" r="r" b="b"/>
            <a:pathLst>
              <a:path w="205740" h="137160">
                <a:moveTo>
                  <a:pt x="0" y="0"/>
                </a:moveTo>
                <a:lnTo>
                  <a:pt x="0" y="137160"/>
                </a:lnTo>
                <a:lnTo>
                  <a:pt x="205739" y="68580"/>
                </a:lnTo>
                <a:lnTo>
                  <a:pt x="0" y="0"/>
                </a:lnTo>
                <a:close/>
              </a:path>
            </a:pathLst>
          </a:custGeom>
          <a:solidFill>
            <a:srgbClr val="000000"/>
          </a:solidFill>
        </p:spPr>
        <p:txBody>
          <a:bodyPr wrap="square" lIns="0" tIns="0" rIns="0" bIns="0" rtlCol="0"/>
          <a:lstStyle/>
          <a:p>
            <a:endParaRPr sz="1632"/>
          </a:p>
        </p:txBody>
      </p:sp>
      <p:sp>
        <p:nvSpPr>
          <p:cNvPr id="135" name="object 135"/>
          <p:cNvSpPr/>
          <p:nvPr/>
        </p:nvSpPr>
        <p:spPr>
          <a:xfrm>
            <a:off x="7226524" y="1921725"/>
            <a:ext cx="0" cy="704802"/>
          </a:xfrm>
          <a:custGeom>
            <a:avLst/>
            <a:gdLst/>
            <a:ahLst/>
            <a:cxnLst/>
            <a:rect l="l" t="t" r="r" b="b"/>
            <a:pathLst>
              <a:path h="777239">
                <a:moveTo>
                  <a:pt x="0" y="0"/>
                </a:moveTo>
                <a:lnTo>
                  <a:pt x="0" y="777240"/>
                </a:lnTo>
              </a:path>
            </a:pathLst>
          </a:custGeom>
          <a:ln w="3175">
            <a:solidFill>
              <a:srgbClr val="000000"/>
            </a:solidFill>
            <a:prstDash val="sysDot"/>
          </a:ln>
        </p:spPr>
        <p:txBody>
          <a:bodyPr wrap="square" lIns="0" tIns="0" rIns="0" bIns="0" rtlCol="0"/>
          <a:lstStyle/>
          <a:p>
            <a:endParaRPr sz="1632"/>
          </a:p>
        </p:txBody>
      </p:sp>
      <p:sp>
        <p:nvSpPr>
          <p:cNvPr id="136" name="object 136"/>
          <p:cNvSpPr/>
          <p:nvPr/>
        </p:nvSpPr>
        <p:spPr>
          <a:xfrm>
            <a:off x="7976816" y="1432280"/>
            <a:ext cx="0" cy="1195399"/>
          </a:xfrm>
          <a:custGeom>
            <a:avLst/>
            <a:gdLst/>
            <a:ahLst/>
            <a:cxnLst/>
            <a:rect l="l" t="t" r="r" b="b"/>
            <a:pathLst>
              <a:path h="1318260">
                <a:moveTo>
                  <a:pt x="0" y="0"/>
                </a:moveTo>
                <a:lnTo>
                  <a:pt x="0" y="1318260"/>
                </a:lnTo>
              </a:path>
            </a:pathLst>
          </a:custGeom>
          <a:ln w="3175">
            <a:solidFill>
              <a:srgbClr val="000000"/>
            </a:solidFill>
            <a:prstDash val="sysDot"/>
          </a:ln>
        </p:spPr>
        <p:txBody>
          <a:bodyPr wrap="square" lIns="0" tIns="0" rIns="0" bIns="0" rtlCol="0"/>
          <a:lstStyle/>
          <a:p>
            <a:endParaRPr sz="1632"/>
          </a:p>
        </p:txBody>
      </p:sp>
      <p:sp>
        <p:nvSpPr>
          <p:cNvPr id="137" name="object 137"/>
          <p:cNvSpPr/>
          <p:nvPr/>
        </p:nvSpPr>
        <p:spPr>
          <a:xfrm>
            <a:off x="7226524" y="980838"/>
            <a:ext cx="1255285" cy="951252"/>
          </a:xfrm>
          <a:custGeom>
            <a:avLst/>
            <a:gdLst/>
            <a:ahLst/>
            <a:cxnLst/>
            <a:rect l="l" t="t" r="r" b="b"/>
            <a:pathLst>
              <a:path w="1384300" h="1049020">
                <a:moveTo>
                  <a:pt x="1384300" y="0"/>
                </a:moveTo>
                <a:lnTo>
                  <a:pt x="0" y="1049019"/>
                </a:lnTo>
              </a:path>
            </a:pathLst>
          </a:custGeom>
          <a:ln w="35941">
            <a:solidFill>
              <a:srgbClr val="800000"/>
            </a:solidFill>
          </a:ln>
        </p:spPr>
        <p:txBody>
          <a:bodyPr wrap="square" lIns="0" tIns="0" rIns="0" bIns="0" rtlCol="0"/>
          <a:lstStyle/>
          <a:p>
            <a:endParaRPr sz="1632"/>
          </a:p>
        </p:txBody>
      </p:sp>
      <p:sp>
        <p:nvSpPr>
          <p:cNvPr id="138" name="object 138"/>
          <p:cNvSpPr/>
          <p:nvPr/>
        </p:nvSpPr>
        <p:spPr>
          <a:xfrm>
            <a:off x="7158576" y="1864143"/>
            <a:ext cx="137045" cy="135893"/>
          </a:xfrm>
          <a:custGeom>
            <a:avLst/>
            <a:gdLst/>
            <a:ahLst/>
            <a:cxnLst/>
            <a:rect l="l" t="t" r="r" b="b"/>
            <a:pathLst>
              <a:path w="151129" h="149860">
                <a:moveTo>
                  <a:pt x="74929" y="0"/>
                </a:moveTo>
                <a:lnTo>
                  <a:pt x="38100" y="10160"/>
                </a:lnTo>
                <a:lnTo>
                  <a:pt x="10159" y="36830"/>
                </a:lnTo>
                <a:lnTo>
                  <a:pt x="0" y="74930"/>
                </a:lnTo>
                <a:lnTo>
                  <a:pt x="694" y="84990"/>
                </a:lnTo>
                <a:lnTo>
                  <a:pt x="15418" y="121126"/>
                </a:lnTo>
                <a:lnTo>
                  <a:pt x="46890" y="144502"/>
                </a:lnTo>
                <a:lnTo>
                  <a:pt x="74929" y="149860"/>
                </a:lnTo>
                <a:lnTo>
                  <a:pt x="84990" y="149344"/>
                </a:lnTo>
                <a:lnTo>
                  <a:pt x="121146" y="134461"/>
                </a:lnTo>
                <a:lnTo>
                  <a:pt x="145236" y="103683"/>
                </a:lnTo>
                <a:lnTo>
                  <a:pt x="151129" y="74930"/>
                </a:lnTo>
                <a:lnTo>
                  <a:pt x="150435" y="64869"/>
                </a:lnTo>
                <a:lnTo>
                  <a:pt x="134997" y="28733"/>
                </a:lnTo>
                <a:lnTo>
                  <a:pt x="103683" y="5357"/>
                </a:lnTo>
                <a:lnTo>
                  <a:pt x="74929" y="0"/>
                </a:lnTo>
                <a:close/>
              </a:path>
            </a:pathLst>
          </a:custGeom>
          <a:solidFill>
            <a:srgbClr val="008000"/>
          </a:solidFill>
        </p:spPr>
        <p:txBody>
          <a:bodyPr wrap="square" lIns="0" tIns="0" rIns="0" bIns="0" rtlCol="0"/>
          <a:lstStyle/>
          <a:p>
            <a:endParaRPr sz="1632"/>
          </a:p>
        </p:txBody>
      </p:sp>
      <p:sp>
        <p:nvSpPr>
          <p:cNvPr id="139" name="object 139"/>
          <p:cNvSpPr/>
          <p:nvPr/>
        </p:nvSpPr>
        <p:spPr>
          <a:xfrm>
            <a:off x="7158576" y="1864143"/>
            <a:ext cx="137045" cy="135893"/>
          </a:xfrm>
          <a:custGeom>
            <a:avLst/>
            <a:gdLst/>
            <a:ahLst/>
            <a:cxnLst/>
            <a:rect l="l" t="t" r="r" b="b"/>
            <a:pathLst>
              <a:path w="151129" h="149860">
                <a:moveTo>
                  <a:pt x="74929" y="0"/>
                </a:moveTo>
                <a:lnTo>
                  <a:pt x="38100" y="10160"/>
                </a:lnTo>
                <a:lnTo>
                  <a:pt x="10159" y="36830"/>
                </a:lnTo>
                <a:lnTo>
                  <a:pt x="0" y="74930"/>
                </a:lnTo>
                <a:lnTo>
                  <a:pt x="694" y="84990"/>
                </a:lnTo>
                <a:lnTo>
                  <a:pt x="15418" y="121126"/>
                </a:lnTo>
                <a:lnTo>
                  <a:pt x="46890" y="144502"/>
                </a:lnTo>
                <a:lnTo>
                  <a:pt x="74929" y="149860"/>
                </a:lnTo>
                <a:lnTo>
                  <a:pt x="84990" y="149344"/>
                </a:lnTo>
                <a:lnTo>
                  <a:pt x="121146" y="134461"/>
                </a:lnTo>
                <a:lnTo>
                  <a:pt x="145236" y="103683"/>
                </a:lnTo>
                <a:lnTo>
                  <a:pt x="151129" y="74930"/>
                </a:lnTo>
                <a:lnTo>
                  <a:pt x="150435" y="64869"/>
                </a:lnTo>
                <a:lnTo>
                  <a:pt x="134997" y="28733"/>
                </a:lnTo>
                <a:lnTo>
                  <a:pt x="103683" y="5357"/>
                </a:lnTo>
                <a:lnTo>
                  <a:pt x="74929" y="0"/>
                </a:lnTo>
                <a:close/>
              </a:path>
            </a:pathLst>
          </a:custGeom>
          <a:solidFill>
            <a:srgbClr val="008000"/>
          </a:solidFill>
        </p:spPr>
        <p:txBody>
          <a:bodyPr wrap="square" lIns="0" tIns="0" rIns="0" bIns="0" rtlCol="0"/>
          <a:lstStyle/>
          <a:p>
            <a:endParaRPr sz="1632"/>
          </a:p>
        </p:txBody>
      </p:sp>
      <p:sp>
        <p:nvSpPr>
          <p:cNvPr id="140" name="object 140"/>
          <p:cNvSpPr/>
          <p:nvPr/>
        </p:nvSpPr>
        <p:spPr>
          <a:xfrm>
            <a:off x="7900232" y="1504832"/>
            <a:ext cx="137045" cy="135893"/>
          </a:xfrm>
          <a:custGeom>
            <a:avLst/>
            <a:gdLst/>
            <a:ahLst/>
            <a:cxnLst/>
            <a:rect l="l" t="t" r="r" b="b"/>
            <a:pathLst>
              <a:path w="151129" h="149859">
                <a:moveTo>
                  <a:pt x="76200" y="0"/>
                </a:moveTo>
                <a:lnTo>
                  <a:pt x="38100" y="10160"/>
                </a:lnTo>
                <a:lnTo>
                  <a:pt x="10159" y="38100"/>
                </a:lnTo>
                <a:lnTo>
                  <a:pt x="0" y="74930"/>
                </a:lnTo>
                <a:lnTo>
                  <a:pt x="694" y="84990"/>
                </a:lnTo>
                <a:lnTo>
                  <a:pt x="16132" y="121126"/>
                </a:lnTo>
                <a:lnTo>
                  <a:pt x="47446" y="144502"/>
                </a:lnTo>
                <a:lnTo>
                  <a:pt x="76200" y="149860"/>
                </a:lnTo>
                <a:lnTo>
                  <a:pt x="85705" y="149344"/>
                </a:lnTo>
                <a:lnTo>
                  <a:pt x="121860" y="134461"/>
                </a:lnTo>
                <a:lnTo>
                  <a:pt x="145236" y="103683"/>
                </a:lnTo>
                <a:lnTo>
                  <a:pt x="151129" y="74930"/>
                </a:lnTo>
                <a:lnTo>
                  <a:pt x="150435" y="64889"/>
                </a:lnTo>
                <a:lnTo>
                  <a:pt x="135711" y="29269"/>
                </a:lnTo>
                <a:lnTo>
                  <a:pt x="104239" y="5357"/>
                </a:lnTo>
                <a:lnTo>
                  <a:pt x="76200" y="0"/>
                </a:lnTo>
                <a:close/>
              </a:path>
            </a:pathLst>
          </a:custGeom>
          <a:solidFill>
            <a:srgbClr val="008000"/>
          </a:solidFill>
        </p:spPr>
        <p:txBody>
          <a:bodyPr wrap="square" lIns="0" tIns="0" rIns="0" bIns="0" rtlCol="0"/>
          <a:lstStyle/>
          <a:p>
            <a:endParaRPr sz="1632"/>
          </a:p>
        </p:txBody>
      </p:sp>
      <p:sp>
        <p:nvSpPr>
          <p:cNvPr id="141" name="object 141"/>
          <p:cNvSpPr/>
          <p:nvPr/>
        </p:nvSpPr>
        <p:spPr>
          <a:xfrm>
            <a:off x="7908293" y="1295235"/>
            <a:ext cx="0" cy="137045"/>
          </a:xfrm>
          <a:custGeom>
            <a:avLst/>
            <a:gdLst/>
            <a:ahLst/>
            <a:cxnLst/>
            <a:rect l="l" t="t" r="r" b="b"/>
            <a:pathLst>
              <a:path h="151130">
                <a:moveTo>
                  <a:pt x="0" y="151129"/>
                </a:moveTo>
                <a:lnTo>
                  <a:pt x="0" y="0"/>
                </a:lnTo>
                <a:lnTo>
                  <a:pt x="0" y="151129"/>
                </a:lnTo>
                <a:close/>
              </a:path>
            </a:pathLst>
          </a:custGeom>
          <a:solidFill>
            <a:srgbClr val="800000"/>
          </a:solidFill>
        </p:spPr>
        <p:txBody>
          <a:bodyPr wrap="square" lIns="0" tIns="0" rIns="0" bIns="0" rtlCol="0"/>
          <a:lstStyle/>
          <a:p>
            <a:endParaRPr sz="1632"/>
          </a:p>
        </p:txBody>
      </p:sp>
      <p:sp>
        <p:nvSpPr>
          <p:cNvPr id="142" name="object 142"/>
          <p:cNvSpPr txBox="1"/>
          <p:nvPr/>
        </p:nvSpPr>
        <p:spPr>
          <a:xfrm>
            <a:off x="7226524" y="2299462"/>
            <a:ext cx="749715" cy="179047"/>
          </a:xfrm>
          <a:prstGeom prst="rect">
            <a:avLst/>
          </a:prstGeom>
        </p:spPr>
        <p:txBody>
          <a:bodyPr vert="horz" wrap="square" lIns="0" tIns="11516" rIns="0" bIns="0" rtlCol="0">
            <a:spAutoFit/>
          </a:bodyPr>
          <a:lstStyle/>
          <a:p>
            <a:pPr marL="140500">
              <a:spcBef>
                <a:spcPts val="91"/>
              </a:spcBef>
              <a:tabLst>
                <a:tab pos="304608" algn="l"/>
                <a:tab pos="632824" algn="l"/>
              </a:tabLst>
            </a:pPr>
            <a:r>
              <a:rPr sz="1088" u="sng" dirty="0">
                <a:latin typeface="Times"/>
                <a:cs typeface="Times"/>
              </a:rPr>
              <a:t> 	</a:t>
            </a:r>
            <a:r>
              <a:rPr sz="1088" u="sng" spc="-63" dirty="0">
                <a:latin typeface="Arial"/>
                <a:cs typeface="Arial"/>
              </a:rPr>
              <a:t>D</a:t>
            </a:r>
            <a:r>
              <a:rPr sz="1088" u="sng" spc="-63" dirty="0">
                <a:latin typeface="BitstreamVeraSans-Roman"/>
                <a:cs typeface="BitstreamVeraSans-Roman"/>
              </a:rPr>
              <a:t>t	</a:t>
            </a:r>
            <a:endParaRPr sz="1088">
              <a:latin typeface="BitstreamVeraSans-Roman"/>
              <a:cs typeface="BitstreamVeraSans-Roman"/>
            </a:endParaRPr>
          </a:p>
        </p:txBody>
      </p:sp>
      <p:sp>
        <p:nvSpPr>
          <p:cNvPr id="143" name="object 143"/>
          <p:cNvSpPr/>
          <p:nvPr/>
        </p:nvSpPr>
        <p:spPr>
          <a:xfrm>
            <a:off x="6600033" y="1515197"/>
            <a:ext cx="1881775" cy="1111330"/>
          </a:xfrm>
          <a:custGeom>
            <a:avLst/>
            <a:gdLst/>
            <a:ahLst/>
            <a:cxnLst/>
            <a:rect l="l" t="t" r="r" b="b"/>
            <a:pathLst>
              <a:path w="2075179" h="1225550">
                <a:moveTo>
                  <a:pt x="0" y="1225550"/>
                </a:moveTo>
                <a:lnTo>
                  <a:pt x="73375" y="1219606"/>
                </a:lnTo>
                <a:lnTo>
                  <a:pt x="128584" y="1206042"/>
                </a:lnTo>
                <a:lnTo>
                  <a:pt x="169712" y="1186688"/>
                </a:lnTo>
                <a:lnTo>
                  <a:pt x="200842" y="1163370"/>
                </a:lnTo>
                <a:lnTo>
                  <a:pt x="228481" y="1134417"/>
                </a:lnTo>
                <a:lnTo>
                  <a:pt x="246112" y="1098772"/>
                </a:lnTo>
                <a:lnTo>
                  <a:pt x="252667" y="1084913"/>
                </a:lnTo>
                <a:lnTo>
                  <a:pt x="260146" y="1069259"/>
                </a:lnTo>
                <a:lnTo>
                  <a:pt x="278001" y="1032934"/>
                </a:lnTo>
                <a:lnTo>
                  <a:pt x="299937" y="990534"/>
                </a:lnTo>
                <a:lnTo>
                  <a:pt x="326211" y="942796"/>
                </a:lnTo>
                <a:lnTo>
                  <a:pt x="357081" y="890456"/>
                </a:lnTo>
                <a:lnTo>
                  <a:pt x="392806" y="834250"/>
                </a:lnTo>
                <a:lnTo>
                  <a:pt x="433642" y="774916"/>
                </a:lnTo>
                <a:lnTo>
                  <a:pt x="479849" y="713190"/>
                </a:lnTo>
                <a:lnTo>
                  <a:pt x="505047" y="681660"/>
                </a:lnTo>
                <a:lnTo>
                  <a:pt x="531684" y="649808"/>
                </a:lnTo>
                <a:lnTo>
                  <a:pt x="559793" y="617727"/>
                </a:lnTo>
                <a:lnTo>
                  <a:pt x="589405" y="585508"/>
                </a:lnTo>
                <a:lnTo>
                  <a:pt x="620553" y="553243"/>
                </a:lnTo>
                <a:lnTo>
                  <a:pt x="653270" y="521025"/>
                </a:lnTo>
                <a:lnTo>
                  <a:pt x="687587" y="488945"/>
                </a:lnTo>
                <a:lnTo>
                  <a:pt x="723537" y="457096"/>
                </a:lnTo>
                <a:lnTo>
                  <a:pt x="761151" y="425570"/>
                </a:lnTo>
                <a:lnTo>
                  <a:pt x="800463" y="394459"/>
                </a:lnTo>
                <a:lnTo>
                  <a:pt x="841505" y="363854"/>
                </a:lnTo>
                <a:lnTo>
                  <a:pt x="884308" y="333849"/>
                </a:lnTo>
                <a:lnTo>
                  <a:pt x="928905" y="304534"/>
                </a:lnTo>
                <a:lnTo>
                  <a:pt x="975328" y="276002"/>
                </a:lnTo>
                <a:lnTo>
                  <a:pt x="1023610" y="248346"/>
                </a:lnTo>
                <a:lnTo>
                  <a:pt x="1073783" y="221657"/>
                </a:lnTo>
                <a:lnTo>
                  <a:pt x="1125878" y="196027"/>
                </a:lnTo>
                <a:lnTo>
                  <a:pt x="1179929" y="171549"/>
                </a:lnTo>
                <a:lnTo>
                  <a:pt x="1235967" y="148314"/>
                </a:lnTo>
                <a:lnTo>
                  <a:pt x="1294024" y="126414"/>
                </a:lnTo>
                <a:lnTo>
                  <a:pt x="1354134" y="105943"/>
                </a:lnTo>
                <a:lnTo>
                  <a:pt x="1416328" y="86990"/>
                </a:lnTo>
                <a:lnTo>
                  <a:pt x="1480638" y="69650"/>
                </a:lnTo>
                <a:lnTo>
                  <a:pt x="1547097" y="54014"/>
                </a:lnTo>
                <a:lnTo>
                  <a:pt x="1615737" y="40173"/>
                </a:lnTo>
                <a:lnTo>
                  <a:pt x="1686589" y="28220"/>
                </a:lnTo>
                <a:lnTo>
                  <a:pt x="1759688" y="18248"/>
                </a:lnTo>
                <a:lnTo>
                  <a:pt x="1835064" y="10347"/>
                </a:lnTo>
                <a:lnTo>
                  <a:pt x="1912749" y="4611"/>
                </a:lnTo>
                <a:lnTo>
                  <a:pt x="1992777" y="1131"/>
                </a:lnTo>
                <a:lnTo>
                  <a:pt x="2075179" y="0"/>
                </a:lnTo>
              </a:path>
            </a:pathLst>
          </a:custGeom>
          <a:ln w="35941">
            <a:solidFill>
              <a:srgbClr val="008000"/>
            </a:solidFill>
          </a:ln>
        </p:spPr>
        <p:txBody>
          <a:bodyPr wrap="square" lIns="0" tIns="0" rIns="0" bIns="0" rtlCol="0"/>
          <a:lstStyle/>
          <a:p>
            <a:endParaRPr sz="1632"/>
          </a:p>
        </p:txBody>
      </p:sp>
      <p:sp>
        <p:nvSpPr>
          <p:cNvPr id="144" name="object 144"/>
          <p:cNvSpPr/>
          <p:nvPr/>
        </p:nvSpPr>
        <p:spPr>
          <a:xfrm>
            <a:off x="7227675" y="2438811"/>
            <a:ext cx="146258" cy="97889"/>
          </a:xfrm>
          <a:custGeom>
            <a:avLst/>
            <a:gdLst/>
            <a:ahLst/>
            <a:cxnLst/>
            <a:rect l="l" t="t" r="r" b="b"/>
            <a:pathLst>
              <a:path w="161290" h="107950">
                <a:moveTo>
                  <a:pt x="161289" y="0"/>
                </a:moveTo>
                <a:lnTo>
                  <a:pt x="0" y="54610"/>
                </a:lnTo>
                <a:lnTo>
                  <a:pt x="161289" y="107950"/>
                </a:lnTo>
                <a:lnTo>
                  <a:pt x="161289" y="0"/>
                </a:lnTo>
                <a:close/>
              </a:path>
            </a:pathLst>
          </a:custGeom>
          <a:solidFill>
            <a:srgbClr val="000000"/>
          </a:solidFill>
        </p:spPr>
        <p:txBody>
          <a:bodyPr wrap="square" lIns="0" tIns="0" rIns="0" bIns="0" rtlCol="0"/>
          <a:lstStyle/>
          <a:p>
            <a:endParaRPr sz="1632"/>
          </a:p>
        </p:txBody>
      </p:sp>
      <p:sp>
        <p:nvSpPr>
          <p:cNvPr id="145" name="object 145"/>
          <p:cNvSpPr/>
          <p:nvPr/>
        </p:nvSpPr>
        <p:spPr>
          <a:xfrm>
            <a:off x="7853014" y="2438811"/>
            <a:ext cx="147410" cy="97889"/>
          </a:xfrm>
          <a:custGeom>
            <a:avLst/>
            <a:gdLst/>
            <a:ahLst/>
            <a:cxnLst/>
            <a:rect l="l" t="t" r="r" b="b"/>
            <a:pathLst>
              <a:path w="162559" h="107950">
                <a:moveTo>
                  <a:pt x="0" y="0"/>
                </a:moveTo>
                <a:lnTo>
                  <a:pt x="0" y="107950"/>
                </a:lnTo>
                <a:lnTo>
                  <a:pt x="162560" y="54610"/>
                </a:lnTo>
                <a:lnTo>
                  <a:pt x="0" y="0"/>
                </a:lnTo>
                <a:close/>
              </a:path>
            </a:pathLst>
          </a:custGeom>
          <a:solidFill>
            <a:srgbClr val="000000"/>
          </a:solidFill>
        </p:spPr>
        <p:txBody>
          <a:bodyPr wrap="square" lIns="0" tIns="0" rIns="0" bIns="0" rtlCol="0"/>
          <a:lstStyle/>
          <a:p>
            <a:endParaRPr sz="1632"/>
          </a:p>
        </p:txBody>
      </p:sp>
      <p:sp>
        <p:nvSpPr>
          <p:cNvPr id="146" name="object 146"/>
          <p:cNvSpPr/>
          <p:nvPr/>
        </p:nvSpPr>
        <p:spPr>
          <a:xfrm>
            <a:off x="6602336" y="1441492"/>
            <a:ext cx="0" cy="1186186"/>
          </a:xfrm>
          <a:custGeom>
            <a:avLst/>
            <a:gdLst/>
            <a:ahLst/>
            <a:cxnLst/>
            <a:rect l="l" t="t" r="r" b="b"/>
            <a:pathLst>
              <a:path h="1308100">
                <a:moveTo>
                  <a:pt x="0" y="1308100"/>
                </a:moveTo>
                <a:lnTo>
                  <a:pt x="0" y="0"/>
                </a:lnTo>
              </a:path>
            </a:pathLst>
          </a:custGeom>
          <a:ln w="17970">
            <a:solidFill>
              <a:srgbClr val="000000"/>
            </a:solidFill>
          </a:ln>
        </p:spPr>
        <p:txBody>
          <a:bodyPr wrap="square" lIns="0" tIns="0" rIns="0" bIns="0" rtlCol="0"/>
          <a:lstStyle/>
          <a:p>
            <a:endParaRPr sz="1632"/>
          </a:p>
        </p:txBody>
      </p:sp>
      <p:sp>
        <p:nvSpPr>
          <p:cNvPr id="147" name="object 147"/>
          <p:cNvSpPr/>
          <p:nvPr/>
        </p:nvSpPr>
        <p:spPr>
          <a:xfrm>
            <a:off x="6540148" y="1262989"/>
            <a:ext cx="124377" cy="186565"/>
          </a:xfrm>
          <a:custGeom>
            <a:avLst/>
            <a:gdLst/>
            <a:ahLst/>
            <a:cxnLst/>
            <a:rect l="l" t="t" r="r" b="b"/>
            <a:pathLst>
              <a:path w="137159" h="205740">
                <a:moveTo>
                  <a:pt x="68579" y="0"/>
                </a:moveTo>
                <a:lnTo>
                  <a:pt x="0" y="205739"/>
                </a:lnTo>
                <a:lnTo>
                  <a:pt x="137160" y="205739"/>
                </a:lnTo>
                <a:lnTo>
                  <a:pt x="68579" y="0"/>
                </a:lnTo>
                <a:close/>
              </a:path>
            </a:pathLst>
          </a:custGeom>
          <a:solidFill>
            <a:srgbClr val="000000"/>
          </a:solidFill>
        </p:spPr>
        <p:txBody>
          <a:bodyPr wrap="square" lIns="0" tIns="0" rIns="0" bIns="0" rtlCol="0"/>
          <a:lstStyle/>
          <a:p>
            <a:endParaRPr sz="1632"/>
          </a:p>
        </p:txBody>
      </p:sp>
      <p:sp>
        <p:nvSpPr>
          <p:cNvPr id="148" name="object 148"/>
          <p:cNvSpPr/>
          <p:nvPr/>
        </p:nvSpPr>
        <p:spPr>
          <a:xfrm>
            <a:off x="6602336" y="2627679"/>
            <a:ext cx="1924386" cy="0"/>
          </a:xfrm>
          <a:custGeom>
            <a:avLst/>
            <a:gdLst/>
            <a:ahLst/>
            <a:cxnLst/>
            <a:rect l="l" t="t" r="r" b="b"/>
            <a:pathLst>
              <a:path w="2122170">
                <a:moveTo>
                  <a:pt x="0" y="0"/>
                </a:moveTo>
                <a:lnTo>
                  <a:pt x="2122170" y="0"/>
                </a:lnTo>
              </a:path>
            </a:pathLst>
          </a:custGeom>
          <a:ln w="17970">
            <a:solidFill>
              <a:srgbClr val="000000"/>
            </a:solidFill>
          </a:ln>
        </p:spPr>
        <p:txBody>
          <a:bodyPr wrap="square" lIns="0" tIns="0" rIns="0" bIns="0" rtlCol="0"/>
          <a:lstStyle/>
          <a:p>
            <a:endParaRPr sz="1632"/>
          </a:p>
        </p:txBody>
      </p:sp>
      <p:sp>
        <p:nvSpPr>
          <p:cNvPr id="149" name="object 149"/>
          <p:cNvSpPr/>
          <p:nvPr/>
        </p:nvSpPr>
        <p:spPr>
          <a:xfrm>
            <a:off x="8518661" y="2565491"/>
            <a:ext cx="185414" cy="123225"/>
          </a:xfrm>
          <a:custGeom>
            <a:avLst/>
            <a:gdLst/>
            <a:ahLst/>
            <a:cxnLst/>
            <a:rect l="l" t="t" r="r" b="b"/>
            <a:pathLst>
              <a:path w="204470" h="135889">
                <a:moveTo>
                  <a:pt x="0" y="0"/>
                </a:moveTo>
                <a:lnTo>
                  <a:pt x="0" y="135889"/>
                </a:lnTo>
                <a:lnTo>
                  <a:pt x="204469" y="68579"/>
                </a:lnTo>
                <a:lnTo>
                  <a:pt x="0" y="0"/>
                </a:lnTo>
                <a:close/>
              </a:path>
            </a:pathLst>
          </a:custGeom>
          <a:solidFill>
            <a:srgbClr val="000000"/>
          </a:solidFill>
        </p:spPr>
        <p:txBody>
          <a:bodyPr wrap="square" lIns="0" tIns="0" rIns="0" bIns="0" rtlCol="0"/>
          <a:lstStyle/>
          <a:p>
            <a:endParaRPr sz="1632"/>
          </a:p>
        </p:txBody>
      </p:sp>
      <p:sp>
        <p:nvSpPr>
          <p:cNvPr id="150" name="object 150"/>
          <p:cNvSpPr txBox="1"/>
          <p:nvPr/>
        </p:nvSpPr>
        <p:spPr>
          <a:xfrm>
            <a:off x="8607338" y="2704839"/>
            <a:ext cx="113436" cy="290807"/>
          </a:xfrm>
          <a:prstGeom prst="rect">
            <a:avLst/>
          </a:prstGeom>
        </p:spPr>
        <p:txBody>
          <a:bodyPr vert="horz" wrap="square" lIns="0" tIns="11516" rIns="0" bIns="0" rtlCol="0">
            <a:spAutoFit/>
          </a:bodyPr>
          <a:lstStyle/>
          <a:p>
            <a:pPr marL="11516">
              <a:spcBef>
                <a:spcPts val="91"/>
              </a:spcBef>
            </a:pPr>
            <a:r>
              <a:rPr sz="1814" dirty="0">
                <a:latin typeface="BitstreamVeraSans-Roman"/>
                <a:cs typeface="BitstreamVeraSans-Roman"/>
              </a:rPr>
              <a:t>t</a:t>
            </a:r>
            <a:endParaRPr sz="1814">
              <a:latin typeface="BitstreamVeraSans-Roman"/>
              <a:cs typeface="BitstreamVeraSans-Roman"/>
            </a:endParaRPr>
          </a:p>
        </p:txBody>
      </p:sp>
      <p:sp>
        <p:nvSpPr>
          <p:cNvPr id="151" name="object 151"/>
          <p:cNvSpPr txBox="1"/>
          <p:nvPr/>
        </p:nvSpPr>
        <p:spPr>
          <a:xfrm>
            <a:off x="6179685" y="1170858"/>
            <a:ext cx="338581" cy="290807"/>
          </a:xfrm>
          <a:prstGeom prst="rect">
            <a:avLst/>
          </a:prstGeom>
        </p:spPr>
        <p:txBody>
          <a:bodyPr vert="horz" wrap="square" lIns="0" tIns="11516" rIns="0" bIns="0" rtlCol="0">
            <a:spAutoFit/>
          </a:bodyPr>
          <a:lstStyle/>
          <a:p>
            <a:pPr marL="11516">
              <a:spcBef>
                <a:spcPts val="91"/>
              </a:spcBef>
            </a:pPr>
            <a:r>
              <a:rPr sz="1814" spc="-5" dirty="0">
                <a:latin typeface="BitstreamVeraSans-Roman"/>
                <a:cs typeface="BitstreamVeraSans-Roman"/>
              </a:rPr>
              <a:t>[x</a:t>
            </a:r>
            <a:r>
              <a:rPr sz="1814" dirty="0">
                <a:latin typeface="BitstreamVeraSans-Roman"/>
                <a:cs typeface="BitstreamVeraSans-Roman"/>
              </a:rPr>
              <a:t>]</a:t>
            </a:r>
            <a:endParaRPr sz="1814">
              <a:latin typeface="BitstreamVeraSans-Roman"/>
              <a:cs typeface="BitstreamVeraSans-Roman"/>
            </a:endParaRPr>
          </a:p>
        </p:txBody>
      </p:sp>
      <p:sp>
        <p:nvSpPr>
          <p:cNvPr id="152" name="object 152"/>
          <p:cNvSpPr/>
          <p:nvPr/>
        </p:nvSpPr>
        <p:spPr>
          <a:xfrm>
            <a:off x="7977967" y="1432280"/>
            <a:ext cx="0" cy="1195399"/>
          </a:xfrm>
          <a:custGeom>
            <a:avLst/>
            <a:gdLst/>
            <a:ahLst/>
            <a:cxnLst/>
            <a:rect l="l" t="t" r="r" b="b"/>
            <a:pathLst>
              <a:path h="1318260">
                <a:moveTo>
                  <a:pt x="0" y="0"/>
                </a:moveTo>
                <a:lnTo>
                  <a:pt x="0" y="1318260"/>
                </a:lnTo>
              </a:path>
            </a:pathLst>
          </a:custGeom>
          <a:ln w="3175">
            <a:solidFill>
              <a:srgbClr val="000000"/>
            </a:solidFill>
            <a:prstDash val="sysDot"/>
          </a:ln>
        </p:spPr>
        <p:txBody>
          <a:bodyPr wrap="square" lIns="0" tIns="0" rIns="0" bIns="0" rtlCol="0"/>
          <a:lstStyle/>
          <a:p>
            <a:endParaRPr sz="1632"/>
          </a:p>
        </p:txBody>
      </p:sp>
      <p:sp>
        <p:nvSpPr>
          <p:cNvPr id="153" name="object 153"/>
          <p:cNvSpPr/>
          <p:nvPr/>
        </p:nvSpPr>
        <p:spPr>
          <a:xfrm>
            <a:off x="7227675" y="980838"/>
            <a:ext cx="1254133" cy="951252"/>
          </a:xfrm>
          <a:custGeom>
            <a:avLst/>
            <a:gdLst/>
            <a:ahLst/>
            <a:cxnLst/>
            <a:rect l="l" t="t" r="r" b="b"/>
            <a:pathLst>
              <a:path w="1383029" h="1049020">
                <a:moveTo>
                  <a:pt x="1383029" y="0"/>
                </a:moveTo>
                <a:lnTo>
                  <a:pt x="0" y="1049019"/>
                </a:lnTo>
              </a:path>
            </a:pathLst>
          </a:custGeom>
          <a:ln w="35941">
            <a:solidFill>
              <a:srgbClr val="800000"/>
            </a:solidFill>
          </a:ln>
        </p:spPr>
        <p:txBody>
          <a:bodyPr wrap="square" lIns="0" tIns="0" rIns="0" bIns="0" rtlCol="0"/>
          <a:lstStyle/>
          <a:p>
            <a:endParaRPr sz="1632"/>
          </a:p>
        </p:txBody>
      </p:sp>
      <p:sp>
        <p:nvSpPr>
          <p:cNvPr id="154" name="object 154"/>
          <p:cNvSpPr/>
          <p:nvPr/>
        </p:nvSpPr>
        <p:spPr>
          <a:xfrm>
            <a:off x="7158576" y="1864143"/>
            <a:ext cx="137045" cy="135893"/>
          </a:xfrm>
          <a:custGeom>
            <a:avLst/>
            <a:gdLst/>
            <a:ahLst/>
            <a:cxnLst/>
            <a:rect l="l" t="t" r="r" b="b"/>
            <a:pathLst>
              <a:path w="151129" h="149860">
                <a:moveTo>
                  <a:pt x="76200" y="0"/>
                </a:moveTo>
                <a:lnTo>
                  <a:pt x="38100" y="10160"/>
                </a:lnTo>
                <a:lnTo>
                  <a:pt x="10159" y="38100"/>
                </a:lnTo>
                <a:lnTo>
                  <a:pt x="0" y="74930"/>
                </a:lnTo>
                <a:lnTo>
                  <a:pt x="694" y="84990"/>
                </a:lnTo>
                <a:lnTo>
                  <a:pt x="16132" y="121126"/>
                </a:lnTo>
                <a:lnTo>
                  <a:pt x="46910" y="144502"/>
                </a:lnTo>
                <a:lnTo>
                  <a:pt x="76200" y="149860"/>
                </a:lnTo>
                <a:lnTo>
                  <a:pt x="85705" y="149344"/>
                </a:lnTo>
                <a:lnTo>
                  <a:pt x="121860" y="134461"/>
                </a:lnTo>
                <a:lnTo>
                  <a:pt x="145236" y="103683"/>
                </a:lnTo>
                <a:lnTo>
                  <a:pt x="151129" y="74930"/>
                </a:lnTo>
                <a:lnTo>
                  <a:pt x="150435" y="64889"/>
                </a:lnTo>
                <a:lnTo>
                  <a:pt x="135711" y="29269"/>
                </a:lnTo>
                <a:lnTo>
                  <a:pt x="104239" y="5357"/>
                </a:lnTo>
                <a:lnTo>
                  <a:pt x="76200" y="0"/>
                </a:lnTo>
                <a:close/>
              </a:path>
            </a:pathLst>
          </a:custGeom>
          <a:solidFill>
            <a:srgbClr val="008000"/>
          </a:solidFill>
        </p:spPr>
        <p:txBody>
          <a:bodyPr wrap="square" lIns="0" tIns="0" rIns="0" bIns="0" rtlCol="0"/>
          <a:lstStyle/>
          <a:p>
            <a:endParaRPr sz="1632"/>
          </a:p>
        </p:txBody>
      </p:sp>
      <p:sp>
        <p:nvSpPr>
          <p:cNvPr id="155" name="object 155"/>
          <p:cNvSpPr/>
          <p:nvPr/>
        </p:nvSpPr>
        <p:spPr>
          <a:xfrm>
            <a:off x="7158576" y="1864143"/>
            <a:ext cx="137045" cy="135893"/>
          </a:xfrm>
          <a:custGeom>
            <a:avLst/>
            <a:gdLst/>
            <a:ahLst/>
            <a:cxnLst/>
            <a:rect l="l" t="t" r="r" b="b"/>
            <a:pathLst>
              <a:path w="151129" h="149860">
                <a:moveTo>
                  <a:pt x="76200" y="0"/>
                </a:moveTo>
                <a:lnTo>
                  <a:pt x="38100" y="10160"/>
                </a:lnTo>
                <a:lnTo>
                  <a:pt x="10159" y="38100"/>
                </a:lnTo>
                <a:lnTo>
                  <a:pt x="0" y="74930"/>
                </a:lnTo>
                <a:lnTo>
                  <a:pt x="694" y="84990"/>
                </a:lnTo>
                <a:lnTo>
                  <a:pt x="16132" y="121126"/>
                </a:lnTo>
                <a:lnTo>
                  <a:pt x="46910" y="144502"/>
                </a:lnTo>
                <a:lnTo>
                  <a:pt x="76200" y="149860"/>
                </a:lnTo>
                <a:lnTo>
                  <a:pt x="85705" y="149344"/>
                </a:lnTo>
                <a:lnTo>
                  <a:pt x="121860" y="134461"/>
                </a:lnTo>
                <a:lnTo>
                  <a:pt x="145236" y="103683"/>
                </a:lnTo>
                <a:lnTo>
                  <a:pt x="151129" y="74930"/>
                </a:lnTo>
                <a:lnTo>
                  <a:pt x="150435" y="64889"/>
                </a:lnTo>
                <a:lnTo>
                  <a:pt x="135711" y="29269"/>
                </a:lnTo>
                <a:lnTo>
                  <a:pt x="104239" y="5357"/>
                </a:lnTo>
                <a:lnTo>
                  <a:pt x="76200" y="0"/>
                </a:lnTo>
                <a:close/>
              </a:path>
            </a:pathLst>
          </a:custGeom>
          <a:solidFill>
            <a:srgbClr val="008000"/>
          </a:solidFill>
        </p:spPr>
        <p:txBody>
          <a:bodyPr wrap="square" lIns="0" tIns="0" rIns="0" bIns="0" rtlCol="0"/>
          <a:lstStyle/>
          <a:p>
            <a:endParaRPr sz="1632"/>
          </a:p>
        </p:txBody>
      </p:sp>
      <p:sp>
        <p:nvSpPr>
          <p:cNvPr id="156" name="object 156"/>
          <p:cNvSpPr/>
          <p:nvPr/>
        </p:nvSpPr>
        <p:spPr>
          <a:xfrm>
            <a:off x="7901383" y="1504832"/>
            <a:ext cx="135893" cy="137045"/>
          </a:xfrm>
          <a:custGeom>
            <a:avLst/>
            <a:gdLst/>
            <a:ahLst/>
            <a:cxnLst/>
            <a:rect l="l" t="t" r="r" b="b"/>
            <a:pathLst>
              <a:path w="149859" h="151130">
                <a:moveTo>
                  <a:pt x="74929" y="0"/>
                </a:moveTo>
                <a:lnTo>
                  <a:pt x="36829" y="10160"/>
                </a:lnTo>
                <a:lnTo>
                  <a:pt x="10159" y="38100"/>
                </a:lnTo>
                <a:lnTo>
                  <a:pt x="0" y="74930"/>
                </a:lnTo>
                <a:lnTo>
                  <a:pt x="515" y="84990"/>
                </a:lnTo>
                <a:lnTo>
                  <a:pt x="15398" y="121146"/>
                </a:lnTo>
                <a:lnTo>
                  <a:pt x="46176" y="145236"/>
                </a:lnTo>
                <a:lnTo>
                  <a:pt x="74929" y="151130"/>
                </a:lnTo>
                <a:lnTo>
                  <a:pt x="84990" y="150435"/>
                </a:lnTo>
                <a:lnTo>
                  <a:pt x="121126" y="134997"/>
                </a:lnTo>
                <a:lnTo>
                  <a:pt x="144502" y="103683"/>
                </a:lnTo>
                <a:lnTo>
                  <a:pt x="149859" y="74930"/>
                </a:lnTo>
                <a:lnTo>
                  <a:pt x="149344" y="65424"/>
                </a:lnTo>
                <a:lnTo>
                  <a:pt x="134461" y="29269"/>
                </a:lnTo>
                <a:lnTo>
                  <a:pt x="103683" y="5893"/>
                </a:lnTo>
                <a:lnTo>
                  <a:pt x="74929" y="0"/>
                </a:lnTo>
                <a:close/>
              </a:path>
            </a:pathLst>
          </a:custGeom>
          <a:solidFill>
            <a:srgbClr val="008000"/>
          </a:solidFill>
        </p:spPr>
        <p:txBody>
          <a:bodyPr wrap="square" lIns="0" tIns="0" rIns="0" bIns="0" rtlCol="0"/>
          <a:lstStyle/>
          <a:p>
            <a:endParaRPr sz="1632"/>
          </a:p>
        </p:txBody>
      </p:sp>
      <p:sp>
        <p:nvSpPr>
          <p:cNvPr id="157" name="object 157"/>
          <p:cNvSpPr/>
          <p:nvPr/>
        </p:nvSpPr>
        <p:spPr>
          <a:xfrm>
            <a:off x="7908293" y="1296386"/>
            <a:ext cx="137045" cy="135893"/>
          </a:xfrm>
          <a:custGeom>
            <a:avLst/>
            <a:gdLst/>
            <a:ahLst/>
            <a:cxnLst/>
            <a:rect l="l" t="t" r="r" b="b"/>
            <a:pathLst>
              <a:path w="151129" h="149859">
                <a:moveTo>
                  <a:pt x="151129" y="0"/>
                </a:moveTo>
                <a:lnTo>
                  <a:pt x="0" y="0"/>
                </a:lnTo>
                <a:lnTo>
                  <a:pt x="0" y="149859"/>
                </a:lnTo>
                <a:lnTo>
                  <a:pt x="151129" y="149859"/>
                </a:lnTo>
                <a:lnTo>
                  <a:pt x="151129" y="0"/>
                </a:lnTo>
                <a:close/>
              </a:path>
            </a:pathLst>
          </a:custGeom>
          <a:solidFill>
            <a:srgbClr val="800000"/>
          </a:solidFill>
        </p:spPr>
        <p:txBody>
          <a:bodyPr wrap="square" lIns="0" tIns="0" rIns="0" bIns="0" rtlCol="0"/>
          <a:lstStyle/>
          <a:p>
            <a:endParaRPr sz="1632"/>
          </a:p>
        </p:txBody>
      </p:sp>
      <p:sp>
        <p:nvSpPr>
          <p:cNvPr id="158" name="object 158"/>
          <p:cNvSpPr/>
          <p:nvPr/>
        </p:nvSpPr>
        <p:spPr>
          <a:xfrm>
            <a:off x="6600033" y="1516349"/>
            <a:ext cx="1881775" cy="1110178"/>
          </a:xfrm>
          <a:custGeom>
            <a:avLst/>
            <a:gdLst/>
            <a:ahLst/>
            <a:cxnLst/>
            <a:rect l="l" t="t" r="r" b="b"/>
            <a:pathLst>
              <a:path w="2075179" h="1224280">
                <a:moveTo>
                  <a:pt x="0" y="1224280"/>
                </a:moveTo>
                <a:lnTo>
                  <a:pt x="73985" y="1218336"/>
                </a:lnTo>
                <a:lnTo>
                  <a:pt x="129499" y="1204772"/>
                </a:lnTo>
                <a:lnTo>
                  <a:pt x="170627" y="1185418"/>
                </a:lnTo>
                <a:lnTo>
                  <a:pt x="201452" y="1162100"/>
                </a:lnTo>
                <a:lnTo>
                  <a:pt x="228481" y="1133148"/>
                </a:lnTo>
                <a:lnTo>
                  <a:pt x="246112" y="1097535"/>
                </a:lnTo>
                <a:lnTo>
                  <a:pt x="252667" y="1083690"/>
                </a:lnTo>
                <a:lnTo>
                  <a:pt x="260146" y="1068051"/>
                </a:lnTo>
                <a:lnTo>
                  <a:pt x="278001" y="1031765"/>
                </a:lnTo>
                <a:lnTo>
                  <a:pt x="299937" y="989411"/>
                </a:lnTo>
                <a:lnTo>
                  <a:pt x="326211" y="941724"/>
                </a:lnTo>
                <a:lnTo>
                  <a:pt x="357081" y="889442"/>
                </a:lnTo>
                <a:lnTo>
                  <a:pt x="392806" y="833299"/>
                </a:lnTo>
                <a:lnTo>
                  <a:pt x="433642" y="774031"/>
                </a:lnTo>
                <a:lnTo>
                  <a:pt x="479849" y="712374"/>
                </a:lnTo>
                <a:lnTo>
                  <a:pt x="505047" y="680880"/>
                </a:lnTo>
                <a:lnTo>
                  <a:pt x="531684" y="649064"/>
                </a:lnTo>
                <a:lnTo>
                  <a:pt x="559793" y="617019"/>
                </a:lnTo>
                <a:lnTo>
                  <a:pt x="589405" y="584836"/>
                </a:lnTo>
                <a:lnTo>
                  <a:pt x="620553" y="552608"/>
                </a:lnTo>
                <a:lnTo>
                  <a:pt x="653270" y="520427"/>
                </a:lnTo>
                <a:lnTo>
                  <a:pt x="687587" y="488384"/>
                </a:lnTo>
                <a:lnTo>
                  <a:pt x="723537" y="456571"/>
                </a:lnTo>
                <a:lnTo>
                  <a:pt x="761151" y="425081"/>
                </a:lnTo>
                <a:lnTo>
                  <a:pt x="800463" y="394005"/>
                </a:lnTo>
                <a:lnTo>
                  <a:pt x="841505" y="363435"/>
                </a:lnTo>
                <a:lnTo>
                  <a:pt x="884308" y="333464"/>
                </a:lnTo>
                <a:lnTo>
                  <a:pt x="928905" y="304183"/>
                </a:lnTo>
                <a:lnTo>
                  <a:pt x="975328" y="275684"/>
                </a:lnTo>
                <a:lnTo>
                  <a:pt x="1023610" y="248059"/>
                </a:lnTo>
                <a:lnTo>
                  <a:pt x="1073783" y="221401"/>
                </a:lnTo>
                <a:lnTo>
                  <a:pt x="1125878" y="195801"/>
                </a:lnTo>
                <a:lnTo>
                  <a:pt x="1179929" y="171350"/>
                </a:lnTo>
                <a:lnTo>
                  <a:pt x="1235967" y="148142"/>
                </a:lnTo>
                <a:lnTo>
                  <a:pt x="1294024" y="126268"/>
                </a:lnTo>
                <a:lnTo>
                  <a:pt x="1354134" y="105820"/>
                </a:lnTo>
                <a:lnTo>
                  <a:pt x="1416328" y="86889"/>
                </a:lnTo>
                <a:lnTo>
                  <a:pt x="1480638" y="69569"/>
                </a:lnTo>
                <a:lnTo>
                  <a:pt x="1547097" y="53951"/>
                </a:lnTo>
                <a:lnTo>
                  <a:pt x="1615737" y="40126"/>
                </a:lnTo>
                <a:lnTo>
                  <a:pt x="1686589" y="28187"/>
                </a:lnTo>
                <a:lnTo>
                  <a:pt x="1759688" y="18226"/>
                </a:lnTo>
                <a:lnTo>
                  <a:pt x="1835064" y="10335"/>
                </a:lnTo>
                <a:lnTo>
                  <a:pt x="1912749" y="4606"/>
                </a:lnTo>
                <a:lnTo>
                  <a:pt x="1992777" y="1130"/>
                </a:lnTo>
                <a:lnTo>
                  <a:pt x="2075179" y="0"/>
                </a:lnTo>
              </a:path>
            </a:pathLst>
          </a:custGeom>
          <a:ln w="35940">
            <a:solidFill>
              <a:srgbClr val="008000"/>
            </a:solidFill>
          </a:ln>
        </p:spPr>
        <p:txBody>
          <a:bodyPr wrap="square" lIns="0" tIns="0" rIns="0" bIns="0" rtlCol="0"/>
          <a:lstStyle/>
          <a:p>
            <a:endParaRPr sz="1632"/>
          </a:p>
        </p:txBody>
      </p:sp>
      <p:sp>
        <p:nvSpPr>
          <p:cNvPr id="159" name="object 159"/>
          <p:cNvSpPr/>
          <p:nvPr/>
        </p:nvSpPr>
        <p:spPr>
          <a:xfrm>
            <a:off x="6986983" y="1921725"/>
            <a:ext cx="1295592" cy="0"/>
          </a:xfrm>
          <a:custGeom>
            <a:avLst/>
            <a:gdLst/>
            <a:ahLst/>
            <a:cxnLst/>
            <a:rect l="l" t="t" r="r" b="b"/>
            <a:pathLst>
              <a:path w="1428750">
                <a:moveTo>
                  <a:pt x="1428750" y="0"/>
                </a:moveTo>
                <a:lnTo>
                  <a:pt x="0" y="0"/>
                </a:lnTo>
              </a:path>
            </a:pathLst>
          </a:custGeom>
          <a:ln w="3175">
            <a:solidFill>
              <a:srgbClr val="000000"/>
            </a:solidFill>
            <a:prstDash val="sysDot"/>
          </a:ln>
        </p:spPr>
        <p:txBody>
          <a:bodyPr wrap="square" lIns="0" tIns="0" rIns="0" bIns="0" rtlCol="0"/>
          <a:lstStyle/>
          <a:p>
            <a:endParaRPr sz="1632"/>
          </a:p>
        </p:txBody>
      </p:sp>
      <p:sp>
        <p:nvSpPr>
          <p:cNvPr id="160" name="object 160"/>
          <p:cNvSpPr/>
          <p:nvPr/>
        </p:nvSpPr>
        <p:spPr>
          <a:xfrm>
            <a:off x="7610018" y="1512895"/>
            <a:ext cx="0" cy="274090"/>
          </a:xfrm>
          <a:custGeom>
            <a:avLst/>
            <a:gdLst/>
            <a:ahLst/>
            <a:cxnLst/>
            <a:rect l="l" t="t" r="r" b="b"/>
            <a:pathLst>
              <a:path h="302259">
                <a:moveTo>
                  <a:pt x="0" y="302260"/>
                </a:moveTo>
                <a:lnTo>
                  <a:pt x="0" y="0"/>
                </a:lnTo>
              </a:path>
            </a:pathLst>
          </a:custGeom>
          <a:ln w="3175">
            <a:solidFill>
              <a:srgbClr val="000000"/>
            </a:solidFill>
          </a:ln>
        </p:spPr>
        <p:txBody>
          <a:bodyPr wrap="square" lIns="0" tIns="0" rIns="0" bIns="0" rtlCol="0"/>
          <a:lstStyle/>
          <a:p>
            <a:endParaRPr sz="1632"/>
          </a:p>
        </p:txBody>
      </p:sp>
      <p:sp>
        <p:nvSpPr>
          <p:cNvPr id="161" name="object 161"/>
          <p:cNvSpPr/>
          <p:nvPr/>
        </p:nvSpPr>
        <p:spPr>
          <a:xfrm>
            <a:off x="7561650" y="1780073"/>
            <a:ext cx="97889" cy="147410"/>
          </a:xfrm>
          <a:custGeom>
            <a:avLst/>
            <a:gdLst/>
            <a:ahLst/>
            <a:cxnLst/>
            <a:rect l="l" t="t" r="r" b="b"/>
            <a:pathLst>
              <a:path w="107950" h="162560">
                <a:moveTo>
                  <a:pt x="107950" y="0"/>
                </a:moveTo>
                <a:lnTo>
                  <a:pt x="0" y="0"/>
                </a:lnTo>
                <a:lnTo>
                  <a:pt x="53339" y="162559"/>
                </a:lnTo>
                <a:lnTo>
                  <a:pt x="107950" y="0"/>
                </a:lnTo>
                <a:close/>
              </a:path>
            </a:pathLst>
          </a:custGeom>
          <a:solidFill>
            <a:srgbClr val="000000"/>
          </a:solidFill>
        </p:spPr>
        <p:txBody>
          <a:bodyPr wrap="square" lIns="0" tIns="0" rIns="0" bIns="0" rtlCol="0"/>
          <a:lstStyle/>
          <a:p>
            <a:endParaRPr sz="1632"/>
          </a:p>
        </p:txBody>
      </p:sp>
      <p:sp>
        <p:nvSpPr>
          <p:cNvPr id="162" name="object 162"/>
          <p:cNvSpPr/>
          <p:nvPr/>
        </p:nvSpPr>
        <p:spPr>
          <a:xfrm>
            <a:off x="7561650" y="1373547"/>
            <a:ext cx="97889" cy="146258"/>
          </a:xfrm>
          <a:custGeom>
            <a:avLst/>
            <a:gdLst/>
            <a:ahLst/>
            <a:cxnLst/>
            <a:rect l="l" t="t" r="r" b="b"/>
            <a:pathLst>
              <a:path w="107950" h="161290">
                <a:moveTo>
                  <a:pt x="53339" y="0"/>
                </a:moveTo>
                <a:lnTo>
                  <a:pt x="0" y="161289"/>
                </a:lnTo>
                <a:lnTo>
                  <a:pt x="107950" y="161289"/>
                </a:lnTo>
                <a:lnTo>
                  <a:pt x="53339" y="0"/>
                </a:lnTo>
                <a:close/>
              </a:path>
            </a:pathLst>
          </a:custGeom>
          <a:solidFill>
            <a:srgbClr val="000000"/>
          </a:solidFill>
        </p:spPr>
        <p:txBody>
          <a:bodyPr wrap="square" lIns="0" tIns="0" rIns="0" bIns="0" rtlCol="0"/>
          <a:lstStyle/>
          <a:p>
            <a:endParaRPr sz="1632"/>
          </a:p>
        </p:txBody>
      </p:sp>
      <p:sp>
        <p:nvSpPr>
          <p:cNvPr id="163" name="object 163"/>
          <p:cNvSpPr/>
          <p:nvPr/>
        </p:nvSpPr>
        <p:spPr>
          <a:xfrm>
            <a:off x="6986983" y="1366636"/>
            <a:ext cx="1295592" cy="0"/>
          </a:xfrm>
          <a:custGeom>
            <a:avLst/>
            <a:gdLst/>
            <a:ahLst/>
            <a:cxnLst/>
            <a:rect l="l" t="t" r="r" b="b"/>
            <a:pathLst>
              <a:path w="1428750">
                <a:moveTo>
                  <a:pt x="1428750" y="0"/>
                </a:moveTo>
                <a:lnTo>
                  <a:pt x="0" y="0"/>
                </a:lnTo>
              </a:path>
            </a:pathLst>
          </a:custGeom>
          <a:ln w="3175">
            <a:solidFill>
              <a:srgbClr val="000000"/>
            </a:solidFill>
            <a:prstDash val="sysDot"/>
          </a:ln>
        </p:spPr>
        <p:txBody>
          <a:bodyPr wrap="square" lIns="0" tIns="0" rIns="0" bIns="0" rtlCol="0"/>
          <a:lstStyle/>
          <a:p>
            <a:endParaRPr sz="1632"/>
          </a:p>
        </p:txBody>
      </p:sp>
      <p:sp>
        <p:nvSpPr>
          <p:cNvPr id="164" name="object 164"/>
          <p:cNvSpPr txBox="1"/>
          <p:nvPr/>
        </p:nvSpPr>
        <p:spPr>
          <a:xfrm>
            <a:off x="6670284" y="1517501"/>
            <a:ext cx="771021" cy="216813"/>
          </a:xfrm>
          <a:prstGeom prst="rect">
            <a:avLst/>
          </a:prstGeom>
        </p:spPr>
        <p:txBody>
          <a:bodyPr vert="horz" wrap="square" lIns="0" tIns="11516" rIns="0" bIns="0" rtlCol="0">
            <a:spAutoFit/>
          </a:bodyPr>
          <a:lstStyle/>
          <a:p>
            <a:pPr marL="11516">
              <a:lnSpc>
                <a:spcPts val="1129"/>
              </a:lnSpc>
              <a:spcBef>
                <a:spcPts val="91"/>
              </a:spcBef>
              <a:tabLst>
                <a:tab pos="424378" algn="l"/>
              </a:tabLst>
            </a:pPr>
            <a:r>
              <a:rPr sz="1088" spc="-5" dirty="0">
                <a:latin typeface="BitstreamVeraSans-Roman"/>
                <a:cs typeface="BitstreamVeraSans-Roman"/>
              </a:rPr>
              <a:t>[x]	</a:t>
            </a:r>
            <a:r>
              <a:rPr sz="1088" dirty="0">
                <a:latin typeface="BitstreamVeraSans-Roman"/>
                <a:cs typeface="BitstreamVeraSans-Roman"/>
              </a:rPr>
              <a:t>–</a:t>
            </a:r>
            <a:r>
              <a:rPr sz="1088" spc="-86" dirty="0">
                <a:latin typeface="BitstreamVeraSans-Roman"/>
                <a:cs typeface="BitstreamVeraSans-Roman"/>
              </a:rPr>
              <a:t> </a:t>
            </a:r>
            <a:r>
              <a:rPr sz="1088" spc="-5" dirty="0">
                <a:latin typeface="BitstreamVeraSans-Roman"/>
                <a:cs typeface="BitstreamVeraSans-Roman"/>
              </a:rPr>
              <a:t>[x]</a:t>
            </a:r>
            <a:endParaRPr sz="1088">
              <a:latin typeface="BitstreamVeraSans-Roman"/>
              <a:cs typeface="BitstreamVeraSans-Roman"/>
            </a:endParaRPr>
          </a:p>
          <a:p>
            <a:pPr marL="199809">
              <a:lnSpc>
                <a:spcPts val="530"/>
              </a:lnSpc>
              <a:tabLst>
                <a:tab pos="727258" algn="l"/>
              </a:tabLst>
            </a:pPr>
            <a:r>
              <a:rPr sz="589" spc="14" dirty="0">
                <a:latin typeface="BitstreamVeraSans-Roman"/>
                <a:cs typeface="BitstreamVeraSans-Roman"/>
              </a:rPr>
              <a:t>t</a:t>
            </a:r>
            <a:r>
              <a:rPr sz="589" spc="32" dirty="0">
                <a:latin typeface="BitstreamVeraSans-Roman"/>
                <a:cs typeface="BitstreamVeraSans-Roman"/>
              </a:rPr>
              <a:t>+</a:t>
            </a:r>
            <a:r>
              <a:rPr sz="589" spc="-50" dirty="0">
                <a:latin typeface="Arial"/>
                <a:cs typeface="Arial"/>
              </a:rPr>
              <a:t>D</a:t>
            </a:r>
            <a:r>
              <a:rPr sz="589" spc="9" dirty="0">
                <a:latin typeface="BitstreamVeraSans-Roman"/>
                <a:cs typeface="BitstreamVeraSans-Roman"/>
              </a:rPr>
              <a:t>t</a:t>
            </a:r>
            <a:r>
              <a:rPr sz="589" dirty="0">
                <a:latin typeface="BitstreamVeraSans-Roman"/>
                <a:cs typeface="BitstreamVeraSans-Roman"/>
              </a:rPr>
              <a:t>	</a:t>
            </a:r>
            <a:r>
              <a:rPr sz="589" spc="9" dirty="0">
                <a:latin typeface="BitstreamVeraSans-Roman"/>
                <a:cs typeface="BitstreamVeraSans-Roman"/>
              </a:rPr>
              <a:t>t</a:t>
            </a:r>
            <a:endParaRPr sz="589">
              <a:latin typeface="BitstreamVeraSans-Roman"/>
              <a:cs typeface="BitstreamVeraSans-Roman"/>
            </a:endParaRPr>
          </a:p>
        </p:txBody>
      </p:sp>
      <p:sp>
        <p:nvSpPr>
          <p:cNvPr id="165" name="object 165"/>
          <p:cNvSpPr/>
          <p:nvPr/>
        </p:nvSpPr>
        <p:spPr>
          <a:xfrm>
            <a:off x="627642" y="1558960"/>
            <a:ext cx="131287" cy="195778"/>
          </a:xfrm>
          <a:custGeom>
            <a:avLst/>
            <a:gdLst/>
            <a:ahLst/>
            <a:cxnLst/>
            <a:rect l="l" t="t" r="r" b="b"/>
            <a:pathLst>
              <a:path w="144780" h="215900">
                <a:moveTo>
                  <a:pt x="73659" y="77470"/>
                </a:moveTo>
                <a:lnTo>
                  <a:pt x="47148" y="85109"/>
                </a:lnTo>
                <a:lnTo>
                  <a:pt x="23495" y="105251"/>
                </a:lnTo>
                <a:lnTo>
                  <a:pt x="6508" y="133727"/>
                </a:lnTo>
                <a:lnTo>
                  <a:pt x="0" y="166370"/>
                </a:lnTo>
                <a:lnTo>
                  <a:pt x="2956" y="185896"/>
                </a:lnTo>
                <a:lnTo>
                  <a:pt x="11271" y="201612"/>
                </a:lnTo>
                <a:lnTo>
                  <a:pt x="24110" y="212089"/>
                </a:lnTo>
                <a:lnTo>
                  <a:pt x="40640" y="215900"/>
                </a:lnTo>
                <a:lnTo>
                  <a:pt x="46970" y="215344"/>
                </a:lnTo>
                <a:lnTo>
                  <a:pt x="56038" y="212407"/>
                </a:lnTo>
                <a:lnTo>
                  <a:pt x="60474" y="209550"/>
                </a:lnTo>
                <a:lnTo>
                  <a:pt x="41909" y="209550"/>
                </a:lnTo>
                <a:lnTo>
                  <a:pt x="32305" y="206593"/>
                </a:lnTo>
                <a:lnTo>
                  <a:pt x="26035" y="199231"/>
                </a:lnTo>
                <a:lnTo>
                  <a:pt x="22621" y="189726"/>
                </a:lnTo>
                <a:lnTo>
                  <a:pt x="21590" y="180340"/>
                </a:lnTo>
                <a:lnTo>
                  <a:pt x="23117" y="165357"/>
                </a:lnTo>
                <a:lnTo>
                  <a:pt x="32841" y="127297"/>
                </a:lnTo>
                <a:lnTo>
                  <a:pt x="55086" y="91757"/>
                </a:lnTo>
                <a:lnTo>
                  <a:pt x="73659" y="83820"/>
                </a:lnTo>
                <a:lnTo>
                  <a:pt x="91871" y="83820"/>
                </a:lnTo>
                <a:lnTo>
                  <a:pt x="90963" y="82867"/>
                </a:lnTo>
                <a:lnTo>
                  <a:pt x="83204" y="78859"/>
                </a:lnTo>
                <a:lnTo>
                  <a:pt x="73659" y="77470"/>
                </a:lnTo>
                <a:close/>
              </a:path>
              <a:path w="144780" h="215900">
                <a:moveTo>
                  <a:pt x="99059" y="191770"/>
                </a:moveTo>
                <a:lnTo>
                  <a:pt x="80009" y="191770"/>
                </a:lnTo>
                <a:lnTo>
                  <a:pt x="83482" y="201433"/>
                </a:lnTo>
                <a:lnTo>
                  <a:pt x="89693" y="209073"/>
                </a:lnTo>
                <a:lnTo>
                  <a:pt x="98047" y="214094"/>
                </a:lnTo>
                <a:lnTo>
                  <a:pt x="107950" y="215900"/>
                </a:lnTo>
                <a:lnTo>
                  <a:pt x="115629" y="214729"/>
                </a:lnTo>
                <a:lnTo>
                  <a:pt x="121761" y="211296"/>
                </a:lnTo>
                <a:lnTo>
                  <a:pt x="123308" y="209550"/>
                </a:lnTo>
                <a:lnTo>
                  <a:pt x="100329" y="209550"/>
                </a:lnTo>
                <a:lnTo>
                  <a:pt x="99170" y="201433"/>
                </a:lnTo>
                <a:lnTo>
                  <a:pt x="99059" y="191770"/>
                </a:lnTo>
                <a:close/>
              </a:path>
              <a:path w="144780" h="215900">
                <a:moveTo>
                  <a:pt x="91871" y="83820"/>
                </a:moveTo>
                <a:lnTo>
                  <a:pt x="73659" y="83820"/>
                </a:lnTo>
                <a:lnTo>
                  <a:pt x="86002" y="87808"/>
                </a:lnTo>
                <a:lnTo>
                  <a:pt x="93345" y="96678"/>
                </a:lnTo>
                <a:lnTo>
                  <a:pt x="96877" y="105787"/>
                </a:lnTo>
                <a:lnTo>
                  <a:pt x="97790" y="110490"/>
                </a:lnTo>
                <a:lnTo>
                  <a:pt x="97790" y="114300"/>
                </a:lnTo>
                <a:lnTo>
                  <a:pt x="96520" y="116840"/>
                </a:lnTo>
                <a:lnTo>
                  <a:pt x="82550" y="175260"/>
                </a:lnTo>
                <a:lnTo>
                  <a:pt x="57150" y="204469"/>
                </a:lnTo>
                <a:lnTo>
                  <a:pt x="41909" y="209550"/>
                </a:lnTo>
                <a:lnTo>
                  <a:pt x="60474" y="209550"/>
                </a:lnTo>
                <a:lnTo>
                  <a:pt x="67250" y="205184"/>
                </a:lnTo>
                <a:lnTo>
                  <a:pt x="80009" y="191770"/>
                </a:lnTo>
                <a:lnTo>
                  <a:pt x="99059" y="191770"/>
                </a:lnTo>
                <a:lnTo>
                  <a:pt x="99059" y="187960"/>
                </a:lnTo>
                <a:lnTo>
                  <a:pt x="100329" y="185420"/>
                </a:lnTo>
                <a:lnTo>
                  <a:pt x="101600" y="180340"/>
                </a:lnTo>
                <a:lnTo>
                  <a:pt x="121792" y="97790"/>
                </a:lnTo>
                <a:lnTo>
                  <a:pt x="101600" y="97790"/>
                </a:lnTo>
                <a:lnTo>
                  <a:pt x="97055" y="89257"/>
                </a:lnTo>
                <a:lnTo>
                  <a:pt x="91871" y="83820"/>
                </a:lnTo>
                <a:close/>
              </a:path>
              <a:path w="144780" h="215900">
                <a:moveTo>
                  <a:pt x="139700" y="166370"/>
                </a:moveTo>
                <a:lnTo>
                  <a:pt x="133350" y="166370"/>
                </a:lnTo>
                <a:lnTo>
                  <a:pt x="132080" y="170180"/>
                </a:lnTo>
                <a:lnTo>
                  <a:pt x="127972" y="184904"/>
                </a:lnTo>
                <a:lnTo>
                  <a:pt x="123031" y="197484"/>
                </a:lnTo>
                <a:lnTo>
                  <a:pt x="116899" y="206255"/>
                </a:lnTo>
                <a:lnTo>
                  <a:pt x="109220" y="209550"/>
                </a:lnTo>
                <a:lnTo>
                  <a:pt x="123308" y="209550"/>
                </a:lnTo>
                <a:lnTo>
                  <a:pt x="139025" y="172045"/>
                </a:lnTo>
                <a:lnTo>
                  <a:pt x="139700" y="168910"/>
                </a:lnTo>
                <a:lnTo>
                  <a:pt x="139700" y="166370"/>
                </a:lnTo>
                <a:close/>
              </a:path>
              <a:path w="144780" h="215900">
                <a:moveTo>
                  <a:pt x="144780" y="0"/>
                </a:moveTo>
                <a:lnTo>
                  <a:pt x="142240" y="0"/>
                </a:lnTo>
                <a:lnTo>
                  <a:pt x="134659" y="416"/>
                </a:lnTo>
                <a:lnTo>
                  <a:pt x="122555" y="1428"/>
                </a:lnTo>
                <a:lnTo>
                  <a:pt x="110450" y="2678"/>
                </a:lnTo>
                <a:lnTo>
                  <a:pt x="102870" y="3810"/>
                </a:lnTo>
                <a:lnTo>
                  <a:pt x="100329" y="3810"/>
                </a:lnTo>
                <a:lnTo>
                  <a:pt x="99059" y="5080"/>
                </a:lnTo>
                <a:lnTo>
                  <a:pt x="99059" y="13970"/>
                </a:lnTo>
                <a:lnTo>
                  <a:pt x="120650" y="13970"/>
                </a:lnTo>
                <a:lnTo>
                  <a:pt x="120650" y="24130"/>
                </a:lnTo>
                <a:lnTo>
                  <a:pt x="101600" y="97790"/>
                </a:lnTo>
                <a:lnTo>
                  <a:pt x="121792" y="97790"/>
                </a:lnTo>
                <a:lnTo>
                  <a:pt x="144780" y="3810"/>
                </a:lnTo>
                <a:lnTo>
                  <a:pt x="144780" y="0"/>
                </a:lnTo>
                <a:close/>
              </a:path>
            </a:pathLst>
          </a:custGeom>
          <a:solidFill>
            <a:srgbClr val="000000"/>
          </a:solidFill>
        </p:spPr>
        <p:txBody>
          <a:bodyPr wrap="square" lIns="0" tIns="0" rIns="0" bIns="0" rtlCol="0"/>
          <a:lstStyle/>
          <a:p>
            <a:endParaRPr sz="1632"/>
          </a:p>
        </p:txBody>
      </p:sp>
      <p:sp>
        <p:nvSpPr>
          <p:cNvPr id="166" name="object 166"/>
          <p:cNvSpPr/>
          <p:nvPr/>
        </p:nvSpPr>
        <p:spPr>
          <a:xfrm>
            <a:off x="792326" y="1814048"/>
            <a:ext cx="38004" cy="0"/>
          </a:xfrm>
          <a:custGeom>
            <a:avLst/>
            <a:gdLst/>
            <a:ahLst/>
            <a:cxnLst/>
            <a:rect l="l" t="t" r="r" b="b"/>
            <a:pathLst>
              <a:path w="41909">
                <a:moveTo>
                  <a:pt x="0" y="0"/>
                </a:moveTo>
                <a:lnTo>
                  <a:pt x="41909" y="0"/>
                </a:lnTo>
              </a:path>
            </a:pathLst>
          </a:custGeom>
          <a:ln w="11430">
            <a:solidFill>
              <a:srgbClr val="000000"/>
            </a:solidFill>
          </a:ln>
        </p:spPr>
        <p:txBody>
          <a:bodyPr wrap="square" lIns="0" tIns="0" rIns="0" bIns="0" rtlCol="0"/>
          <a:lstStyle/>
          <a:p>
            <a:endParaRPr sz="1632"/>
          </a:p>
        </p:txBody>
      </p:sp>
      <p:sp>
        <p:nvSpPr>
          <p:cNvPr id="167" name="object 167"/>
          <p:cNvSpPr/>
          <p:nvPr/>
        </p:nvSpPr>
        <p:spPr>
          <a:xfrm>
            <a:off x="798085" y="1554354"/>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168" name="object 168"/>
          <p:cNvSpPr/>
          <p:nvPr/>
        </p:nvSpPr>
        <p:spPr>
          <a:xfrm>
            <a:off x="792326" y="1549171"/>
            <a:ext cx="38004" cy="0"/>
          </a:xfrm>
          <a:custGeom>
            <a:avLst/>
            <a:gdLst/>
            <a:ahLst/>
            <a:cxnLst/>
            <a:rect l="l" t="t" r="r" b="b"/>
            <a:pathLst>
              <a:path w="41909">
                <a:moveTo>
                  <a:pt x="0" y="0"/>
                </a:moveTo>
                <a:lnTo>
                  <a:pt x="41909" y="0"/>
                </a:lnTo>
              </a:path>
            </a:pathLst>
          </a:custGeom>
          <a:ln w="11430">
            <a:solidFill>
              <a:srgbClr val="000000"/>
            </a:solidFill>
          </a:ln>
        </p:spPr>
        <p:txBody>
          <a:bodyPr wrap="square" lIns="0" tIns="0" rIns="0" bIns="0" rtlCol="0"/>
          <a:lstStyle/>
          <a:p>
            <a:endParaRPr sz="1632"/>
          </a:p>
        </p:txBody>
      </p:sp>
      <p:sp>
        <p:nvSpPr>
          <p:cNvPr id="169" name="object 169"/>
          <p:cNvSpPr/>
          <p:nvPr/>
        </p:nvSpPr>
        <p:spPr>
          <a:xfrm>
            <a:off x="844150" y="1628059"/>
            <a:ext cx="137045" cy="125528"/>
          </a:xfrm>
          <a:custGeom>
            <a:avLst/>
            <a:gdLst/>
            <a:ahLst/>
            <a:cxnLst/>
            <a:rect l="l" t="t" r="r" b="b"/>
            <a:pathLst>
              <a:path w="151130" h="138430">
                <a:moveTo>
                  <a:pt x="21590" y="100330"/>
                </a:moveTo>
                <a:lnTo>
                  <a:pt x="7620" y="100330"/>
                </a:lnTo>
                <a:lnTo>
                  <a:pt x="0" y="109220"/>
                </a:lnTo>
                <a:lnTo>
                  <a:pt x="0" y="118110"/>
                </a:lnTo>
                <a:lnTo>
                  <a:pt x="2579" y="127178"/>
                </a:lnTo>
                <a:lnTo>
                  <a:pt x="9207" y="133508"/>
                </a:lnTo>
                <a:lnTo>
                  <a:pt x="18216" y="137219"/>
                </a:lnTo>
                <a:lnTo>
                  <a:pt x="27940" y="138430"/>
                </a:lnTo>
                <a:lnTo>
                  <a:pt x="42009" y="135036"/>
                </a:lnTo>
                <a:lnTo>
                  <a:pt x="45881" y="132080"/>
                </a:lnTo>
                <a:lnTo>
                  <a:pt x="19050" y="132080"/>
                </a:lnTo>
                <a:lnTo>
                  <a:pt x="13970" y="128270"/>
                </a:lnTo>
                <a:lnTo>
                  <a:pt x="21590" y="125730"/>
                </a:lnTo>
                <a:lnTo>
                  <a:pt x="27940" y="120650"/>
                </a:lnTo>
                <a:lnTo>
                  <a:pt x="27940" y="102870"/>
                </a:lnTo>
                <a:lnTo>
                  <a:pt x="21590" y="100330"/>
                </a:lnTo>
                <a:close/>
              </a:path>
              <a:path w="151130" h="138430">
                <a:moveTo>
                  <a:pt x="77875" y="115570"/>
                </a:moveTo>
                <a:lnTo>
                  <a:pt x="59690" y="115570"/>
                </a:lnTo>
                <a:lnTo>
                  <a:pt x="64512" y="123428"/>
                </a:lnTo>
                <a:lnTo>
                  <a:pt x="71596" y="130810"/>
                </a:lnTo>
                <a:lnTo>
                  <a:pt x="81299" y="136286"/>
                </a:lnTo>
                <a:lnTo>
                  <a:pt x="93980" y="138430"/>
                </a:lnTo>
                <a:lnTo>
                  <a:pt x="114379" y="132159"/>
                </a:lnTo>
                <a:lnTo>
                  <a:pt x="93980" y="132080"/>
                </a:lnTo>
                <a:lnTo>
                  <a:pt x="86042" y="130333"/>
                </a:lnTo>
                <a:lnTo>
                  <a:pt x="80962" y="125730"/>
                </a:lnTo>
                <a:lnTo>
                  <a:pt x="78263" y="119221"/>
                </a:lnTo>
                <a:lnTo>
                  <a:pt x="77875" y="115570"/>
                </a:lnTo>
                <a:close/>
              </a:path>
              <a:path w="151130" h="138430">
                <a:moveTo>
                  <a:pt x="79259" y="7620"/>
                </a:moveTo>
                <a:lnTo>
                  <a:pt x="63500" y="7620"/>
                </a:lnTo>
                <a:lnTo>
                  <a:pt x="73659" y="10160"/>
                </a:lnTo>
                <a:lnTo>
                  <a:pt x="73582" y="27443"/>
                </a:lnTo>
                <a:lnTo>
                  <a:pt x="64551" y="72032"/>
                </a:lnTo>
                <a:lnTo>
                  <a:pt x="52962" y="113327"/>
                </a:lnTo>
                <a:lnTo>
                  <a:pt x="29209" y="132080"/>
                </a:lnTo>
                <a:lnTo>
                  <a:pt x="45881" y="132080"/>
                </a:lnTo>
                <a:lnTo>
                  <a:pt x="51911" y="127476"/>
                </a:lnTo>
                <a:lnTo>
                  <a:pt x="57765" y="119677"/>
                </a:lnTo>
                <a:lnTo>
                  <a:pt x="59690" y="115570"/>
                </a:lnTo>
                <a:lnTo>
                  <a:pt x="77875" y="115570"/>
                </a:lnTo>
                <a:lnTo>
                  <a:pt x="77470" y="111760"/>
                </a:lnTo>
                <a:lnTo>
                  <a:pt x="77727" y="106342"/>
                </a:lnTo>
                <a:lnTo>
                  <a:pt x="78581" y="100806"/>
                </a:lnTo>
                <a:lnTo>
                  <a:pt x="80148" y="94079"/>
                </a:lnTo>
                <a:lnTo>
                  <a:pt x="82550" y="85090"/>
                </a:lnTo>
                <a:lnTo>
                  <a:pt x="92709" y="43180"/>
                </a:lnTo>
                <a:lnTo>
                  <a:pt x="95507" y="33873"/>
                </a:lnTo>
                <a:lnTo>
                  <a:pt x="99880" y="24130"/>
                </a:lnTo>
                <a:lnTo>
                  <a:pt x="91440" y="24130"/>
                </a:lnTo>
                <a:lnTo>
                  <a:pt x="84316" y="11787"/>
                </a:lnTo>
                <a:lnTo>
                  <a:pt x="79259" y="7620"/>
                </a:lnTo>
                <a:close/>
              </a:path>
              <a:path w="151130" h="138430">
                <a:moveTo>
                  <a:pt x="142240" y="88900"/>
                </a:moveTo>
                <a:lnTo>
                  <a:pt x="135890" y="88900"/>
                </a:lnTo>
                <a:lnTo>
                  <a:pt x="135890" y="90170"/>
                </a:lnTo>
                <a:lnTo>
                  <a:pt x="134620" y="91440"/>
                </a:lnTo>
                <a:lnTo>
                  <a:pt x="125412" y="111720"/>
                </a:lnTo>
                <a:lnTo>
                  <a:pt x="114300" y="124142"/>
                </a:lnTo>
                <a:lnTo>
                  <a:pt x="103187" y="130373"/>
                </a:lnTo>
                <a:lnTo>
                  <a:pt x="93980" y="132080"/>
                </a:lnTo>
                <a:lnTo>
                  <a:pt x="114463" y="132080"/>
                </a:lnTo>
                <a:lnTo>
                  <a:pt x="129540" y="117792"/>
                </a:lnTo>
                <a:lnTo>
                  <a:pt x="138985" y="101996"/>
                </a:lnTo>
                <a:lnTo>
                  <a:pt x="142240" y="91440"/>
                </a:lnTo>
                <a:lnTo>
                  <a:pt x="142240" y="88900"/>
                </a:lnTo>
                <a:close/>
              </a:path>
              <a:path w="151130" h="138430">
                <a:moveTo>
                  <a:pt x="58420" y="0"/>
                </a:moveTo>
                <a:lnTo>
                  <a:pt x="37286" y="6270"/>
                </a:lnTo>
                <a:lnTo>
                  <a:pt x="21748" y="20637"/>
                </a:lnTo>
                <a:lnTo>
                  <a:pt x="12164" y="36433"/>
                </a:lnTo>
                <a:lnTo>
                  <a:pt x="8890" y="46990"/>
                </a:lnTo>
                <a:lnTo>
                  <a:pt x="8890" y="50800"/>
                </a:lnTo>
                <a:lnTo>
                  <a:pt x="15240" y="50800"/>
                </a:lnTo>
                <a:lnTo>
                  <a:pt x="16509" y="49530"/>
                </a:lnTo>
                <a:lnTo>
                  <a:pt x="16509" y="46990"/>
                </a:lnTo>
                <a:lnTo>
                  <a:pt x="26253" y="27443"/>
                </a:lnTo>
                <a:lnTo>
                  <a:pt x="37306" y="15398"/>
                </a:lnTo>
                <a:lnTo>
                  <a:pt x="48121" y="9306"/>
                </a:lnTo>
                <a:lnTo>
                  <a:pt x="57150" y="7620"/>
                </a:lnTo>
                <a:lnTo>
                  <a:pt x="79259" y="7620"/>
                </a:lnTo>
                <a:lnTo>
                  <a:pt x="75406" y="4445"/>
                </a:lnTo>
                <a:lnTo>
                  <a:pt x="66258" y="912"/>
                </a:lnTo>
                <a:lnTo>
                  <a:pt x="58420" y="0"/>
                </a:lnTo>
                <a:close/>
              </a:path>
              <a:path w="151130" h="138430">
                <a:moveTo>
                  <a:pt x="144627" y="7620"/>
                </a:moveTo>
                <a:lnTo>
                  <a:pt x="132080" y="7620"/>
                </a:lnTo>
                <a:lnTo>
                  <a:pt x="138430" y="10160"/>
                </a:lnTo>
                <a:lnTo>
                  <a:pt x="129540" y="12700"/>
                </a:lnTo>
                <a:lnTo>
                  <a:pt x="124459" y="20320"/>
                </a:lnTo>
                <a:lnTo>
                  <a:pt x="124459" y="31750"/>
                </a:lnTo>
                <a:lnTo>
                  <a:pt x="127000" y="38100"/>
                </a:lnTo>
                <a:lnTo>
                  <a:pt x="142240" y="38100"/>
                </a:lnTo>
                <a:lnTo>
                  <a:pt x="151130" y="31750"/>
                </a:lnTo>
                <a:lnTo>
                  <a:pt x="151130" y="20320"/>
                </a:lnTo>
                <a:lnTo>
                  <a:pt x="148193" y="10715"/>
                </a:lnTo>
                <a:lnTo>
                  <a:pt x="144627" y="7620"/>
                </a:lnTo>
                <a:close/>
              </a:path>
              <a:path w="151130" h="138430">
                <a:moveTo>
                  <a:pt x="123190" y="0"/>
                </a:moveTo>
                <a:lnTo>
                  <a:pt x="111263" y="2698"/>
                </a:lnTo>
                <a:lnTo>
                  <a:pt x="102076" y="9207"/>
                </a:lnTo>
                <a:lnTo>
                  <a:pt x="95507" y="17144"/>
                </a:lnTo>
                <a:lnTo>
                  <a:pt x="91440" y="24130"/>
                </a:lnTo>
                <a:lnTo>
                  <a:pt x="99880" y="24130"/>
                </a:lnTo>
                <a:lnTo>
                  <a:pt x="100806" y="22066"/>
                </a:lnTo>
                <a:lnTo>
                  <a:pt x="109676" y="11926"/>
                </a:lnTo>
                <a:lnTo>
                  <a:pt x="123190" y="7620"/>
                </a:lnTo>
                <a:lnTo>
                  <a:pt x="144627" y="7620"/>
                </a:lnTo>
                <a:lnTo>
                  <a:pt x="140970" y="4445"/>
                </a:lnTo>
                <a:lnTo>
                  <a:pt x="131841" y="1031"/>
                </a:lnTo>
                <a:lnTo>
                  <a:pt x="123190" y="0"/>
                </a:lnTo>
                <a:close/>
              </a:path>
            </a:pathLst>
          </a:custGeom>
          <a:solidFill>
            <a:srgbClr val="000000"/>
          </a:solidFill>
        </p:spPr>
        <p:txBody>
          <a:bodyPr wrap="square" lIns="0" tIns="0" rIns="0" bIns="0" rtlCol="0"/>
          <a:lstStyle/>
          <a:p>
            <a:endParaRPr sz="1632"/>
          </a:p>
        </p:txBody>
      </p:sp>
      <p:sp>
        <p:nvSpPr>
          <p:cNvPr id="170" name="object 170"/>
          <p:cNvSpPr/>
          <p:nvPr/>
        </p:nvSpPr>
        <p:spPr>
          <a:xfrm>
            <a:off x="998469" y="1814048"/>
            <a:ext cx="38004" cy="0"/>
          </a:xfrm>
          <a:custGeom>
            <a:avLst/>
            <a:gdLst/>
            <a:ahLst/>
            <a:cxnLst/>
            <a:rect l="l" t="t" r="r" b="b"/>
            <a:pathLst>
              <a:path w="41909">
                <a:moveTo>
                  <a:pt x="0" y="0"/>
                </a:moveTo>
                <a:lnTo>
                  <a:pt x="41909" y="0"/>
                </a:lnTo>
              </a:path>
            </a:pathLst>
          </a:custGeom>
          <a:ln w="11430">
            <a:solidFill>
              <a:srgbClr val="000000"/>
            </a:solidFill>
          </a:ln>
        </p:spPr>
        <p:txBody>
          <a:bodyPr wrap="square" lIns="0" tIns="0" rIns="0" bIns="0" rtlCol="0"/>
          <a:lstStyle/>
          <a:p>
            <a:endParaRPr sz="1632"/>
          </a:p>
        </p:txBody>
      </p:sp>
      <p:sp>
        <p:nvSpPr>
          <p:cNvPr id="171" name="object 171"/>
          <p:cNvSpPr/>
          <p:nvPr/>
        </p:nvSpPr>
        <p:spPr>
          <a:xfrm>
            <a:off x="1031291" y="1554354"/>
            <a:ext cx="0" cy="254512"/>
          </a:xfrm>
          <a:custGeom>
            <a:avLst/>
            <a:gdLst/>
            <a:ahLst/>
            <a:cxnLst/>
            <a:rect l="l" t="t" r="r" b="b"/>
            <a:pathLst>
              <a:path h="280669">
                <a:moveTo>
                  <a:pt x="0" y="0"/>
                </a:moveTo>
                <a:lnTo>
                  <a:pt x="0" y="280669"/>
                </a:lnTo>
              </a:path>
            </a:pathLst>
          </a:custGeom>
          <a:ln w="11430">
            <a:solidFill>
              <a:srgbClr val="000000"/>
            </a:solidFill>
          </a:ln>
        </p:spPr>
        <p:txBody>
          <a:bodyPr wrap="square" lIns="0" tIns="0" rIns="0" bIns="0" rtlCol="0"/>
          <a:lstStyle/>
          <a:p>
            <a:endParaRPr sz="1632"/>
          </a:p>
        </p:txBody>
      </p:sp>
      <p:sp>
        <p:nvSpPr>
          <p:cNvPr id="172" name="object 172"/>
          <p:cNvSpPr/>
          <p:nvPr/>
        </p:nvSpPr>
        <p:spPr>
          <a:xfrm>
            <a:off x="998469" y="1549171"/>
            <a:ext cx="38004" cy="0"/>
          </a:xfrm>
          <a:custGeom>
            <a:avLst/>
            <a:gdLst/>
            <a:ahLst/>
            <a:cxnLst/>
            <a:rect l="l" t="t" r="r" b="b"/>
            <a:pathLst>
              <a:path w="41909">
                <a:moveTo>
                  <a:pt x="0" y="0"/>
                </a:moveTo>
                <a:lnTo>
                  <a:pt x="41909" y="0"/>
                </a:lnTo>
              </a:path>
            </a:pathLst>
          </a:custGeom>
          <a:ln w="11430">
            <a:solidFill>
              <a:srgbClr val="000000"/>
            </a:solidFill>
          </a:ln>
        </p:spPr>
        <p:txBody>
          <a:bodyPr wrap="square" lIns="0" tIns="0" rIns="0" bIns="0" rtlCol="0"/>
          <a:lstStyle/>
          <a:p>
            <a:endParaRPr sz="1632"/>
          </a:p>
        </p:txBody>
      </p:sp>
      <p:sp>
        <p:nvSpPr>
          <p:cNvPr id="173" name="object 173"/>
          <p:cNvSpPr/>
          <p:nvPr/>
        </p:nvSpPr>
        <p:spPr>
          <a:xfrm>
            <a:off x="1083690" y="1543988"/>
            <a:ext cx="108254" cy="275241"/>
          </a:xfrm>
          <a:custGeom>
            <a:avLst/>
            <a:gdLst/>
            <a:ahLst/>
            <a:cxnLst/>
            <a:rect l="l" t="t" r="r" b="b"/>
            <a:pathLst>
              <a:path w="119380" h="303530">
                <a:moveTo>
                  <a:pt x="116840" y="0"/>
                </a:moveTo>
                <a:lnTo>
                  <a:pt x="107950" y="0"/>
                </a:lnTo>
                <a:lnTo>
                  <a:pt x="107950" y="2539"/>
                </a:lnTo>
                <a:lnTo>
                  <a:pt x="1270" y="293369"/>
                </a:lnTo>
                <a:lnTo>
                  <a:pt x="0" y="297179"/>
                </a:lnTo>
                <a:lnTo>
                  <a:pt x="0" y="300989"/>
                </a:lnTo>
                <a:lnTo>
                  <a:pt x="2540" y="303529"/>
                </a:lnTo>
                <a:lnTo>
                  <a:pt x="10160" y="303529"/>
                </a:lnTo>
                <a:lnTo>
                  <a:pt x="11430" y="302259"/>
                </a:lnTo>
                <a:lnTo>
                  <a:pt x="12700" y="297179"/>
                </a:lnTo>
                <a:lnTo>
                  <a:pt x="116840" y="11429"/>
                </a:lnTo>
                <a:lnTo>
                  <a:pt x="119380" y="7619"/>
                </a:lnTo>
                <a:lnTo>
                  <a:pt x="119380" y="2539"/>
                </a:lnTo>
                <a:lnTo>
                  <a:pt x="116840" y="0"/>
                </a:lnTo>
                <a:close/>
              </a:path>
            </a:pathLst>
          </a:custGeom>
          <a:solidFill>
            <a:srgbClr val="000000"/>
          </a:solidFill>
        </p:spPr>
        <p:txBody>
          <a:bodyPr wrap="square" lIns="0" tIns="0" rIns="0" bIns="0" rtlCol="0"/>
          <a:lstStyle/>
          <a:p>
            <a:endParaRPr sz="1632"/>
          </a:p>
        </p:txBody>
      </p:sp>
      <p:sp>
        <p:nvSpPr>
          <p:cNvPr id="174" name="object 174"/>
          <p:cNvSpPr/>
          <p:nvPr/>
        </p:nvSpPr>
        <p:spPr>
          <a:xfrm>
            <a:off x="1216128" y="1558960"/>
            <a:ext cx="132438" cy="195778"/>
          </a:xfrm>
          <a:custGeom>
            <a:avLst/>
            <a:gdLst/>
            <a:ahLst/>
            <a:cxnLst/>
            <a:rect l="l" t="t" r="r" b="b"/>
            <a:pathLst>
              <a:path w="146050" h="215900">
                <a:moveTo>
                  <a:pt x="73660" y="77470"/>
                </a:moveTo>
                <a:lnTo>
                  <a:pt x="47684" y="85109"/>
                </a:lnTo>
                <a:lnTo>
                  <a:pt x="23971" y="105251"/>
                </a:lnTo>
                <a:lnTo>
                  <a:pt x="6687" y="133727"/>
                </a:lnTo>
                <a:lnTo>
                  <a:pt x="0" y="166370"/>
                </a:lnTo>
                <a:lnTo>
                  <a:pt x="3155" y="185896"/>
                </a:lnTo>
                <a:lnTo>
                  <a:pt x="11906" y="201612"/>
                </a:lnTo>
                <a:lnTo>
                  <a:pt x="25181" y="212089"/>
                </a:lnTo>
                <a:lnTo>
                  <a:pt x="41910" y="215900"/>
                </a:lnTo>
                <a:lnTo>
                  <a:pt x="47704" y="215344"/>
                </a:lnTo>
                <a:lnTo>
                  <a:pt x="56832" y="212407"/>
                </a:lnTo>
                <a:lnTo>
                  <a:pt x="61385" y="209550"/>
                </a:lnTo>
                <a:lnTo>
                  <a:pt x="41910" y="209550"/>
                </a:lnTo>
                <a:lnTo>
                  <a:pt x="32305" y="206593"/>
                </a:lnTo>
                <a:lnTo>
                  <a:pt x="26034" y="199231"/>
                </a:lnTo>
                <a:lnTo>
                  <a:pt x="22621" y="189726"/>
                </a:lnTo>
                <a:lnTo>
                  <a:pt x="21590" y="180340"/>
                </a:lnTo>
                <a:lnTo>
                  <a:pt x="23296" y="165357"/>
                </a:lnTo>
                <a:lnTo>
                  <a:pt x="33377" y="127297"/>
                </a:lnTo>
                <a:lnTo>
                  <a:pt x="55721" y="91757"/>
                </a:lnTo>
                <a:lnTo>
                  <a:pt x="74930" y="83820"/>
                </a:lnTo>
                <a:lnTo>
                  <a:pt x="92086" y="83820"/>
                </a:lnTo>
                <a:lnTo>
                  <a:pt x="91122" y="82867"/>
                </a:lnTo>
                <a:lnTo>
                  <a:pt x="83224" y="78859"/>
                </a:lnTo>
                <a:lnTo>
                  <a:pt x="73660" y="77470"/>
                </a:lnTo>
                <a:close/>
              </a:path>
              <a:path w="146050" h="215900">
                <a:moveTo>
                  <a:pt x="100330" y="191770"/>
                </a:moveTo>
                <a:lnTo>
                  <a:pt x="81280" y="191770"/>
                </a:lnTo>
                <a:lnTo>
                  <a:pt x="84574" y="201433"/>
                </a:lnTo>
                <a:lnTo>
                  <a:pt x="90487" y="209073"/>
                </a:lnTo>
                <a:lnTo>
                  <a:pt x="98782" y="214094"/>
                </a:lnTo>
                <a:lnTo>
                  <a:pt x="109220" y="215900"/>
                </a:lnTo>
                <a:lnTo>
                  <a:pt x="116343" y="214729"/>
                </a:lnTo>
                <a:lnTo>
                  <a:pt x="122396" y="211296"/>
                </a:lnTo>
                <a:lnTo>
                  <a:pt x="123918" y="209550"/>
                </a:lnTo>
                <a:lnTo>
                  <a:pt x="100330" y="209550"/>
                </a:lnTo>
                <a:lnTo>
                  <a:pt x="100330" y="191770"/>
                </a:lnTo>
                <a:close/>
              </a:path>
              <a:path w="146050" h="215900">
                <a:moveTo>
                  <a:pt x="92086" y="83820"/>
                </a:moveTo>
                <a:lnTo>
                  <a:pt x="74930" y="83820"/>
                </a:lnTo>
                <a:lnTo>
                  <a:pt x="87074" y="87808"/>
                </a:lnTo>
                <a:lnTo>
                  <a:pt x="93980" y="96678"/>
                </a:lnTo>
                <a:lnTo>
                  <a:pt x="97075" y="105787"/>
                </a:lnTo>
                <a:lnTo>
                  <a:pt x="97790" y="110490"/>
                </a:lnTo>
                <a:lnTo>
                  <a:pt x="97790" y="116840"/>
                </a:lnTo>
                <a:lnTo>
                  <a:pt x="82550" y="175260"/>
                </a:lnTo>
                <a:lnTo>
                  <a:pt x="81280" y="181610"/>
                </a:lnTo>
                <a:lnTo>
                  <a:pt x="49232" y="208319"/>
                </a:lnTo>
                <a:lnTo>
                  <a:pt x="41910" y="209550"/>
                </a:lnTo>
                <a:lnTo>
                  <a:pt x="61385" y="209550"/>
                </a:lnTo>
                <a:lnTo>
                  <a:pt x="68341" y="205184"/>
                </a:lnTo>
                <a:lnTo>
                  <a:pt x="81280" y="191770"/>
                </a:lnTo>
                <a:lnTo>
                  <a:pt x="100330" y="191770"/>
                </a:lnTo>
                <a:lnTo>
                  <a:pt x="100330" y="185420"/>
                </a:lnTo>
                <a:lnTo>
                  <a:pt x="122390" y="97790"/>
                </a:lnTo>
                <a:lnTo>
                  <a:pt x="102870" y="97790"/>
                </a:lnTo>
                <a:lnTo>
                  <a:pt x="97591" y="89257"/>
                </a:lnTo>
                <a:lnTo>
                  <a:pt x="92086" y="83820"/>
                </a:lnTo>
                <a:close/>
              </a:path>
              <a:path w="146050" h="215900">
                <a:moveTo>
                  <a:pt x="140970" y="166370"/>
                </a:moveTo>
                <a:lnTo>
                  <a:pt x="133350" y="166370"/>
                </a:lnTo>
                <a:lnTo>
                  <a:pt x="133350" y="170180"/>
                </a:lnTo>
                <a:lnTo>
                  <a:pt x="129222" y="184904"/>
                </a:lnTo>
                <a:lnTo>
                  <a:pt x="124142" y="197484"/>
                </a:lnTo>
                <a:lnTo>
                  <a:pt x="117633" y="206255"/>
                </a:lnTo>
                <a:lnTo>
                  <a:pt x="109220" y="209550"/>
                </a:lnTo>
                <a:lnTo>
                  <a:pt x="123918" y="209550"/>
                </a:lnTo>
                <a:lnTo>
                  <a:pt x="140096" y="172045"/>
                </a:lnTo>
                <a:lnTo>
                  <a:pt x="140970" y="168910"/>
                </a:lnTo>
                <a:lnTo>
                  <a:pt x="140970" y="166370"/>
                </a:lnTo>
                <a:close/>
              </a:path>
              <a:path w="146050" h="215900">
                <a:moveTo>
                  <a:pt x="146050" y="0"/>
                </a:moveTo>
                <a:lnTo>
                  <a:pt x="142240" y="0"/>
                </a:lnTo>
                <a:lnTo>
                  <a:pt x="134858" y="416"/>
                </a:lnTo>
                <a:lnTo>
                  <a:pt x="123190" y="1428"/>
                </a:lnTo>
                <a:lnTo>
                  <a:pt x="111521" y="2678"/>
                </a:lnTo>
                <a:lnTo>
                  <a:pt x="104140" y="3810"/>
                </a:lnTo>
                <a:lnTo>
                  <a:pt x="100330" y="3810"/>
                </a:lnTo>
                <a:lnTo>
                  <a:pt x="99060" y="5080"/>
                </a:lnTo>
                <a:lnTo>
                  <a:pt x="99060" y="13970"/>
                </a:lnTo>
                <a:lnTo>
                  <a:pt x="120650" y="13970"/>
                </a:lnTo>
                <a:lnTo>
                  <a:pt x="121920" y="15240"/>
                </a:lnTo>
                <a:lnTo>
                  <a:pt x="121920" y="19050"/>
                </a:lnTo>
                <a:lnTo>
                  <a:pt x="120650" y="24130"/>
                </a:lnTo>
                <a:lnTo>
                  <a:pt x="102870" y="97790"/>
                </a:lnTo>
                <a:lnTo>
                  <a:pt x="122390" y="97790"/>
                </a:lnTo>
                <a:lnTo>
                  <a:pt x="146050" y="3810"/>
                </a:lnTo>
                <a:lnTo>
                  <a:pt x="146050" y="0"/>
                </a:lnTo>
                <a:close/>
              </a:path>
            </a:pathLst>
          </a:custGeom>
          <a:solidFill>
            <a:srgbClr val="000000"/>
          </a:solidFill>
        </p:spPr>
        <p:txBody>
          <a:bodyPr wrap="square" lIns="0" tIns="0" rIns="0" bIns="0" rtlCol="0"/>
          <a:lstStyle/>
          <a:p>
            <a:endParaRPr sz="1632"/>
          </a:p>
        </p:txBody>
      </p:sp>
      <p:sp>
        <p:nvSpPr>
          <p:cNvPr id="175" name="object 175"/>
          <p:cNvSpPr/>
          <p:nvPr/>
        </p:nvSpPr>
        <p:spPr>
          <a:xfrm>
            <a:off x="1354324" y="1578537"/>
            <a:ext cx="86373" cy="176201"/>
          </a:xfrm>
          <a:custGeom>
            <a:avLst/>
            <a:gdLst/>
            <a:ahLst/>
            <a:cxnLst/>
            <a:rect l="l" t="t" r="r" b="b"/>
            <a:pathLst>
              <a:path w="95250" h="194309">
                <a:moveTo>
                  <a:pt x="57150" y="68579"/>
                </a:moveTo>
                <a:lnTo>
                  <a:pt x="35560" y="68579"/>
                </a:lnTo>
                <a:lnTo>
                  <a:pt x="22879" y="119578"/>
                </a:lnTo>
                <a:lnTo>
                  <a:pt x="16033" y="147954"/>
                </a:lnTo>
                <a:lnTo>
                  <a:pt x="13235" y="161091"/>
                </a:lnTo>
                <a:lnTo>
                  <a:pt x="12700" y="166369"/>
                </a:lnTo>
                <a:lnTo>
                  <a:pt x="14743" y="177700"/>
                </a:lnTo>
                <a:lnTo>
                  <a:pt x="20478" y="186531"/>
                </a:lnTo>
                <a:lnTo>
                  <a:pt x="29309" y="192266"/>
                </a:lnTo>
                <a:lnTo>
                  <a:pt x="40640" y="194309"/>
                </a:lnTo>
                <a:lnTo>
                  <a:pt x="59197" y="187959"/>
                </a:lnTo>
                <a:lnTo>
                  <a:pt x="35560" y="187959"/>
                </a:lnTo>
                <a:lnTo>
                  <a:pt x="33020" y="184150"/>
                </a:lnTo>
                <a:lnTo>
                  <a:pt x="33020" y="163829"/>
                </a:lnTo>
                <a:lnTo>
                  <a:pt x="34290" y="158750"/>
                </a:lnTo>
                <a:lnTo>
                  <a:pt x="57150" y="68579"/>
                </a:lnTo>
                <a:close/>
              </a:path>
              <a:path w="95250" h="194309">
                <a:moveTo>
                  <a:pt x="88900" y="144779"/>
                </a:moveTo>
                <a:lnTo>
                  <a:pt x="82550" y="144779"/>
                </a:lnTo>
                <a:lnTo>
                  <a:pt x="81280" y="148589"/>
                </a:lnTo>
                <a:lnTo>
                  <a:pt x="70663" y="168136"/>
                </a:lnTo>
                <a:lnTo>
                  <a:pt x="60166" y="180181"/>
                </a:lnTo>
                <a:lnTo>
                  <a:pt x="50383" y="186273"/>
                </a:lnTo>
                <a:lnTo>
                  <a:pt x="41910" y="187959"/>
                </a:lnTo>
                <a:lnTo>
                  <a:pt x="59197" y="187959"/>
                </a:lnTo>
                <a:lnTo>
                  <a:pt x="61575" y="187146"/>
                </a:lnTo>
                <a:lnTo>
                  <a:pt x="76676" y="171291"/>
                </a:lnTo>
                <a:lnTo>
                  <a:pt x="85824" y="155197"/>
                </a:lnTo>
                <a:lnTo>
                  <a:pt x="88900" y="147319"/>
                </a:lnTo>
                <a:lnTo>
                  <a:pt x="88900" y="144779"/>
                </a:lnTo>
                <a:close/>
              </a:path>
              <a:path w="95250" h="194309">
                <a:moveTo>
                  <a:pt x="95250" y="59689"/>
                </a:moveTo>
                <a:lnTo>
                  <a:pt x="0" y="59689"/>
                </a:lnTo>
                <a:lnTo>
                  <a:pt x="0" y="68579"/>
                </a:lnTo>
                <a:lnTo>
                  <a:pt x="95250" y="68579"/>
                </a:lnTo>
                <a:lnTo>
                  <a:pt x="95250" y="59689"/>
                </a:lnTo>
                <a:close/>
              </a:path>
              <a:path w="95250" h="194309">
                <a:moveTo>
                  <a:pt x="67310" y="0"/>
                </a:moveTo>
                <a:lnTo>
                  <a:pt x="53340" y="0"/>
                </a:lnTo>
                <a:lnTo>
                  <a:pt x="50800" y="11429"/>
                </a:lnTo>
                <a:lnTo>
                  <a:pt x="38100" y="59689"/>
                </a:lnTo>
                <a:lnTo>
                  <a:pt x="59690" y="59689"/>
                </a:lnTo>
                <a:lnTo>
                  <a:pt x="65762" y="33714"/>
                </a:lnTo>
                <a:lnTo>
                  <a:pt x="69215" y="18573"/>
                </a:lnTo>
                <a:lnTo>
                  <a:pt x="70762" y="11291"/>
                </a:lnTo>
                <a:lnTo>
                  <a:pt x="71120" y="8889"/>
                </a:lnTo>
                <a:lnTo>
                  <a:pt x="71120" y="3809"/>
                </a:lnTo>
                <a:lnTo>
                  <a:pt x="67310" y="0"/>
                </a:lnTo>
                <a:close/>
              </a:path>
            </a:pathLst>
          </a:custGeom>
          <a:solidFill>
            <a:srgbClr val="000000"/>
          </a:solidFill>
        </p:spPr>
        <p:txBody>
          <a:bodyPr wrap="square" lIns="0" tIns="0" rIns="0" bIns="0" rtlCol="0"/>
          <a:lstStyle/>
          <a:p>
            <a:endParaRPr sz="1632"/>
          </a:p>
        </p:txBody>
      </p:sp>
      <p:sp>
        <p:nvSpPr>
          <p:cNvPr id="176" name="object 176"/>
          <p:cNvSpPr/>
          <p:nvPr/>
        </p:nvSpPr>
        <p:spPr>
          <a:xfrm>
            <a:off x="1539738" y="1617694"/>
            <a:ext cx="184262" cy="117466"/>
          </a:xfrm>
          <a:custGeom>
            <a:avLst/>
            <a:gdLst/>
            <a:ahLst/>
            <a:cxnLst/>
            <a:rect l="l" t="t" r="r" b="b"/>
            <a:pathLst>
              <a:path w="203200" h="129540">
                <a:moveTo>
                  <a:pt x="94749" y="16510"/>
                </a:moveTo>
                <a:lnTo>
                  <a:pt x="50800" y="16510"/>
                </a:lnTo>
                <a:lnTo>
                  <a:pt x="63698" y="18256"/>
                </a:lnTo>
                <a:lnTo>
                  <a:pt x="75882" y="22860"/>
                </a:lnTo>
                <a:lnTo>
                  <a:pt x="87590" y="29368"/>
                </a:lnTo>
                <a:lnTo>
                  <a:pt x="99060" y="36829"/>
                </a:lnTo>
                <a:lnTo>
                  <a:pt x="111716" y="45243"/>
                </a:lnTo>
                <a:lnTo>
                  <a:pt x="124777" y="52546"/>
                </a:lnTo>
                <a:lnTo>
                  <a:pt x="138350" y="57725"/>
                </a:lnTo>
                <a:lnTo>
                  <a:pt x="152400" y="59689"/>
                </a:lnTo>
                <a:lnTo>
                  <a:pt x="172124" y="55860"/>
                </a:lnTo>
                <a:lnTo>
                  <a:pt x="188290" y="45223"/>
                </a:lnTo>
                <a:lnTo>
                  <a:pt x="190538" y="41910"/>
                </a:lnTo>
                <a:lnTo>
                  <a:pt x="152400" y="41910"/>
                </a:lnTo>
                <a:lnTo>
                  <a:pt x="139481" y="40342"/>
                </a:lnTo>
                <a:lnTo>
                  <a:pt x="127158" y="36036"/>
                </a:lnTo>
                <a:lnTo>
                  <a:pt x="115073" y="29587"/>
                </a:lnTo>
                <a:lnTo>
                  <a:pt x="102870" y="21589"/>
                </a:lnTo>
                <a:lnTo>
                  <a:pt x="94749" y="16510"/>
                </a:lnTo>
                <a:close/>
              </a:path>
              <a:path w="203200" h="129540">
                <a:moveTo>
                  <a:pt x="50800" y="0"/>
                </a:moveTo>
                <a:lnTo>
                  <a:pt x="30539" y="3810"/>
                </a:lnTo>
                <a:lnTo>
                  <a:pt x="14446" y="14287"/>
                </a:lnTo>
                <a:lnTo>
                  <a:pt x="3829" y="30003"/>
                </a:lnTo>
                <a:lnTo>
                  <a:pt x="0" y="49529"/>
                </a:lnTo>
                <a:lnTo>
                  <a:pt x="0" y="55879"/>
                </a:lnTo>
                <a:lnTo>
                  <a:pt x="2540" y="58420"/>
                </a:lnTo>
                <a:lnTo>
                  <a:pt x="7620" y="58420"/>
                </a:lnTo>
                <a:lnTo>
                  <a:pt x="8890" y="53339"/>
                </a:lnTo>
                <a:lnTo>
                  <a:pt x="8890" y="52070"/>
                </a:lnTo>
                <a:lnTo>
                  <a:pt x="13831" y="35262"/>
                </a:lnTo>
                <a:lnTo>
                  <a:pt x="24606" y="24288"/>
                </a:lnTo>
                <a:lnTo>
                  <a:pt x="38000" y="18315"/>
                </a:lnTo>
                <a:lnTo>
                  <a:pt x="50800" y="16510"/>
                </a:lnTo>
                <a:lnTo>
                  <a:pt x="94749" y="16510"/>
                </a:lnTo>
                <a:lnTo>
                  <a:pt x="90626" y="13930"/>
                </a:lnTo>
                <a:lnTo>
                  <a:pt x="78263" y="6985"/>
                </a:lnTo>
                <a:lnTo>
                  <a:pt x="65186" y="1944"/>
                </a:lnTo>
                <a:lnTo>
                  <a:pt x="50800" y="0"/>
                </a:lnTo>
                <a:close/>
              </a:path>
              <a:path w="203200" h="129540">
                <a:moveTo>
                  <a:pt x="200660" y="0"/>
                </a:moveTo>
                <a:lnTo>
                  <a:pt x="198120" y="0"/>
                </a:lnTo>
                <a:lnTo>
                  <a:pt x="194310" y="1270"/>
                </a:lnTo>
                <a:lnTo>
                  <a:pt x="194310" y="8889"/>
                </a:lnTo>
                <a:lnTo>
                  <a:pt x="189904" y="22621"/>
                </a:lnTo>
                <a:lnTo>
                  <a:pt x="180022" y="33020"/>
                </a:lnTo>
                <a:lnTo>
                  <a:pt x="166806" y="39608"/>
                </a:lnTo>
                <a:lnTo>
                  <a:pt x="152400" y="41910"/>
                </a:lnTo>
                <a:lnTo>
                  <a:pt x="190538" y="41910"/>
                </a:lnTo>
                <a:lnTo>
                  <a:pt x="199191" y="29150"/>
                </a:lnTo>
                <a:lnTo>
                  <a:pt x="203200" y="8889"/>
                </a:lnTo>
                <a:lnTo>
                  <a:pt x="203200" y="3810"/>
                </a:lnTo>
                <a:lnTo>
                  <a:pt x="200660" y="0"/>
                </a:lnTo>
                <a:close/>
              </a:path>
              <a:path w="203200" h="129540">
                <a:moveTo>
                  <a:pt x="50800" y="71120"/>
                </a:moveTo>
                <a:lnTo>
                  <a:pt x="30539" y="74930"/>
                </a:lnTo>
                <a:lnTo>
                  <a:pt x="14446" y="85407"/>
                </a:lnTo>
                <a:lnTo>
                  <a:pt x="3829" y="101123"/>
                </a:lnTo>
                <a:lnTo>
                  <a:pt x="0" y="120650"/>
                </a:lnTo>
                <a:lnTo>
                  <a:pt x="0" y="127000"/>
                </a:lnTo>
                <a:lnTo>
                  <a:pt x="2540" y="129539"/>
                </a:lnTo>
                <a:lnTo>
                  <a:pt x="7620" y="129539"/>
                </a:lnTo>
                <a:lnTo>
                  <a:pt x="8890" y="124460"/>
                </a:lnTo>
                <a:lnTo>
                  <a:pt x="8938" y="123031"/>
                </a:lnTo>
                <a:lnTo>
                  <a:pt x="13831" y="106918"/>
                </a:lnTo>
                <a:lnTo>
                  <a:pt x="24606" y="95885"/>
                </a:lnTo>
                <a:lnTo>
                  <a:pt x="38000" y="89614"/>
                </a:lnTo>
                <a:lnTo>
                  <a:pt x="50800" y="87629"/>
                </a:lnTo>
                <a:lnTo>
                  <a:pt x="95280" y="87629"/>
                </a:lnTo>
                <a:lnTo>
                  <a:pt x="90626" y="84514"/>
                </a:lnTo>
                <a:lnTo>
                  <a:pt x="78263" y="77628"/>
                </a:lnTo>
                <a:lnTo>
                  <a:pt x="65186" y="72886"/>
                </a:lnTo>
                <a:lnTo>
                  <a:pt x="50800" y="71120"/>
                </a:lnTo>
                <a:close/>
              </a:path>
              <a:path w="203200" h="129540">
                <a:moveTo>
                  <a:pt x="95280" y="87629"/>
                </a:moveTo>
                <a:lnTo>
                  <a:pt x="50800" y="87629"/>
                </a:lnTo>
                <a:lnTo>
                  <a:pt x="63698" y="89376"/>
                </a:lnTo>
                <a:lnTo>
                  <a:pt x="75882" y="93979"/>
                </a:lnTo>
                <a:lnTo>
                  <a:pt x="87590" y="100488"/>
                </a:lnTo>
                <a:lnTo>
                  <a:pt x="111680" y="116145"/>
                </a:lnTo>
                <a:lnTo>
                  <a:pt x="124777" y="123031"/>
                </a:lnTo>
                <a:lnTo>
                  <a:pt x="138350" y="127773"/>
                </a:lnTo>
                <a:lnTo>
                  <a:pt x="152400" y="129539"/>
                </a:lnTo>
                <a:lnTo>
                  <a:pt x="172660" y="125749"/>
                </a:lnTo>
                <a:lnTo>
                  <a:pt x="188753" y="115411"/>
                </a:lnTo>
                <a:lnTo>
                  <a:pt x="190401" y="113029"/>
                </a:lnTo>
                <a:lnTo>
                  <a:pt x="152400" y="113029"/>
                </a:lnTo>
                <a:lnTo>
                  <a:pt x="139481" y="111462"/>
                </a:lnTo>
                <a:lnTo>
                  <a:pt x="127158" y="107156"/>
                </a:lnTo>
                <a:lnTo>
                  <a:pt x="115073" y="100707"/>
                </a:lnTo>
                <a:lnTo>
                  <a:pt x="102870" y="92710"/>
                </a:lnTo>
                <a:lnTo>
                  <a:pt x="95280" y="87629"/>
                </a:lnTo>
                <a:close/>
              </a:path>
              <a:path w="203200" h="129540">
                <a:moveTo>
                  <a:pt x="203200" y="71120"/>
                </a:moveTo>
                <a:lnTo>
                  <a:pt x="198120" y="71120"/>
                </a:lnTo>
                <a:lnTo>
                  <a:pt x="194310" y="73660"/>
                </a:lnTo>
                <a:lnTo>
                  <a:pt x="194310" y="80010"/>
                </a:lnTo>
                <a:lnTo>
                  <a:pt x="189904" y="94277"/>
                </a:lnTo>
                <a:lnTo>
                  <a:pt x="180022" y="104616"/>
                </a:lnTo>
                <a:lnTo>
                  <a:pt x="166806" y="110906"/>
                </a:lnTo>
                <a:lnTo>
                  <a:pt x="152400" y="113029"/>
                </a:lnTo>
                <a:lnTo>
                  <a:pt x="190401" y="113029"/>
                </a:lnTo>
                <a:lnTo>
                  <a:pt x="199370" y="100072"/>
                </a:lnTo>
                <a:lnTo>
                  <a:pt x="203200" y="81279"/>
                </a:lnTo>
                <a:lnTo>
                  <a:pt x="203200" y="71120"/>
                </a:lnTo>
                <a:close/>
              </a:path>
            </a:pathLst>
          </a:custGeom>
          <a:solidFill>
            <a:srgbClr val="000000"/>
          </a:solidFill>
        </p:spPr>
        <p:txBody>
          <a:bodyPr wrap="square" lIns="0" tIns="0" rIns="0" bIns="0" rtlCol="0"/>
          <a:lstStyle/>
          <a:p>
            <a:endParaRPr sz="1632"/>
          </a:p>
        </p:txBody>
      </p:sp>
      <p:sp>
        <p:nvSpPr>
          <p:cNvPr id="177" name="object 177"/>
          <p:cNvSpPr/>
          <p:nvPr/>
        </p:nvSpPr>
        <p:spPr>
          <a:xfrm>
            <a:off x="1841467" y="1543988"/>
            <a:ext cx="64492" cy="275241"/>
          </a:xfrm>
          <a:custGeom>
            <a:avLst/>
            <a:gdLst/>
            <a:ahLst/>
            <a:cxnLst/>
            <a:rect l="l" t="t" r="r" b="b"/>
            <a:pathLst>
              <a:path w="71119" h="303530">
                <a:moveTo>
                  <a:pt x="71119" y="0"/>
                </a:moveTo>
                <a:lnTo>
                  <a:pt x="68580" y="0"/>
                </a:lnTo>
                <a:lnTo>
                  <a:pt x="61711" y="3809"/>
                </a:lnTo>
                <a:lnTo>
                  <a:pt x="33754" y="33754"/>
                </a:lnTo>
                <a:lnTo>
                  <a:pt x="9644" y="84534"/>
                </a:lnTo>
                <a:lnTo>
                  <a:pt x="833" y="131841"/>
                </a:lnTo>
                <a:lnTo>
                  <a:pt x="0" y="152400"/>
                </a:lnTo>
                <a:lnTo>
                  <a:pt x="833" y="172462"/>
                </a:lnTo>
                <a:lnTo>
                  <a:pt x="9644" y="221158"/>
                </a:lnTo>
                <a:lnTo>
                  <a:pt x="34289" y="271918"/>
                </a:lnTo>
                <a:lnTo>
                  <a:pt x="61912" y="299977"/>
                </a:lnTo>
                <a:lnTo>
                  <a:pt x="68580" y="303529"/>
                </a:lnTo>
                <a:lnTo>
                  <a:pt x="71119" y="303529"/>
                </a:lnTo>
                <a:lnTo>
                  <a:pt x="71119" y="299719"/>
                </a:lnTo>
                <a:lnTo>
                  <a:pt x="64769" y="294639"/>
                </a:lnTo>
                <a:lnTo>
                  <a:pt x="41890" y="262770"/>
                </a:lnTo>
                <a:lnTo>
                  <a:pt x="27463" y="226377"/>
                </a:lnTo>
                <a:lnTo>
                  <a:pt x="19942" y="188555"/>
                </a:lnTo>
                <a:lnTo>
                  <a:pt x="17780" y="152400"/>
                </a:lnTo>
                <a:lnTo>
                  <a:pt x="20161" y="112831"/>
                </a:lnTo>
                <a:lnTo>
                  <a:pt x="28257" y="74929"/>
                </a:lnTo>
                <a:lnTo>
                  <a:pt x="43497" y="39885"/>
                </a:lnTo>
                <a:lnTo>
                  <a:pt x="67309" y="8889"/>
                </a:lnTo>
                <a:lnTo>
                  <a:pt x="71119" y="3809"/>
                </a:lnTo>
                <a:lnTo>
                  <a:pt x="71119" y="0"/>
                </a:lnTo>
                <a:close/>
              </a:path>
            </a:pathLst>
          </a:custGeom>
          <a:solidFill>
            <a:srgbClr val="000000"/>
          </a:solidFill>
        </p:spPr>
        <p:txBody>
          <a:bodyPr wrap="square" lIns="0" tIns="0" rIns="0" bIns="0" rtlCol="0"/>
          <a:lstStyle/>
          <a:p>
            <a:endParaRPr sz="1632"/>
          </a:p>
        </p:txBody>
      </p:sp>
      <p:sp>
        <p:nvSpPr>
          <p:cNvPr id="178" name="object 178"/>
          <p:cNvSpPr/>
          <p:nvPr/>
        </p:nvSpPr>
        <p:spPr>
          <a:xfrm>
            <a:off x="1953177" y="1814048"/>
            <a:ext cx="38004" cy="0"/>
          </a:xfrm>
          <a:custGeom>
            <a:avLst/>
            <a:gdLst/>
            <a:ahLst/>
            <a:cxnLst/>
            <a:rect l="l" t="t" r="r" b="b"/>
            <a:pathLst>
              <a:path w="41910">
                <a:moveTo>
                  <a:pt x="0" y="0"/>
                </a:moveTo>
                <a:lnTo>
                  <a:pt x="41910" y="0"/>
                </a:lnTo>
              </a:path>
            </a:pathLst>
          </a:custGeom>
          <a:ln w="11430">
            <a:solidFill>
              <a:srgbClr val="000000"/>
            </a:solidFill>
          </a:ln>
        </p:spPr>
        <p:txBody>
          <a:bodyPr wrap="square" lIns="0" tIns="0" rIns="0" bIns="0" rtlCol="0"/>
          <a:lstStyle/>
          <a:p>
            <a:endParaRPr sz="1632"/>
          </a:p>
        </p:txBody>
      </p:sp>
      <p:sp>
        <p:nvSpPr>
          <p:cNvPr id="179" name="object 179"/>
          <p:cNvSpPr/>
          <p:nvPr/>
        </p:nvSpPr>
        <p:spPr>
          <a:xfrm>
            <a:off x="1958935" y="1554354"/>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180" name="object 180"/>
          <p:cNvSpPr/>
          <p:nvPr/>
        </p:nvSpPr>
        <p:spPr>
          <a:xfrm>
            <a:off x="1953177" y="1549171"/>
            <a:ext cx="38004" cy="0"/>
          </a:xfrm>
          <a:custGeom>
            <a:avLst/>
            <a:gdLst/>
            <a:ahLst/>
            <a:cxnLst/>
            <a:rect l="l" t="t" r="r" b="b"/>
            <a:pathLst>
              <a:path w="41910">
                <a:moveTo>
                  <a:pt x="0" y="0"/>
                </a:moveTo>
                <a:lnTo>
                  <a:pt x="41910" y="0"/>
                </a:lnTo>
              </a:path>
            </a:pathLst>
          </a:custGeom>
          <a:ln w="11430">
            <a:solidFill>
              <a:srgbClr val="000000"/>
            </a:solidFill>
          </a:ln>
        </p:spPr>
        <p:txBody>
          <a:bodyPr wrap="square" lIns="0" tIns="0" rIns="0" bIns="0" rtlCol="0"/>
          <a:lstStyle/>
          <a:p>
            <a:endParaRPr sz="1632"/>
          </a:p>
        </p:txBody>
      </p:sp>
      <p:sp>
        <p:nvSpPr>
          <p:cNvPr id="181" name="object 181"/>
          <p:cNvSpPr/>
          <p:nvPr/>
        </p:nvSpPr>
        <p:spPr>
          <a:xfrm>
            <a:off x="2005001" y="1628059"/>
            <a:ext cx="138196" cy="125528"/>
          </a:xfrm>
          <a:custGeom>
            <a:avLst/>
            <a:gdLst/>
            <a:ahLst/>
            <a:cxnLst/>
            <a:rect l="l" t="t" r="r" b="b"/>
            <a:pathLst>
              <a:path w="152400" h="138430">
                <a:moveTo>
                  <a:pt x="21590" y="100330"/>
                </a:moveTo>
                <a:lnTo>
                  <a:pt x="7619" y="100330"/>
                </a:lnTo>
                <a:lnTo>
                  <a:pt x="0" y="109220"/>
                </a:lnTo>
                <a:lnTo>
                  <a:pt x="0" y="118110"/>
                </a:lnTo>
                <a:lnTo>
                  <a:pt x="2579" y="127178"/>
                </a:lnTo>
                <a:lnTo>
                  <a:pt x="9207" y="133508"/>
                </a:lnTo>
                <a:lnTo>
                  <a:pt x="18216" y="137219"/>
                </a:lnTo>
                <a:lnTo>
                  <a:pt x="27940" y="138430"/>
                </a:lnTo>
                <a:lnTo>
                  <a:pt x="42029" y="135036"/>
                </a:lnTo>
                <a:lnTo>
                  <a:pt x="45955" y="132080"/>
                </a:lnTo>
                <a:lnTo>
                  <a:pt x="20319" y="132080"/>
                </a:lnTo>
                <a:lnTo>
                  <a:pt x="13969" y="128270"/>
                </a:lnTo>
                <a:lnTo>
                  <a:pt x="21590" y="125730"/>
                </a:lnTo>
                <a:lnTo>
                  <a:pt x="27940" y="120650"/>
                </a:lnTo>
                <a:lnTo>
                  <a:pt x="27940" y="102870"/>
                </a:lnTo>
                <a:lnTo>
                  <a:pt x="21590" y="100330"/>
                </a:lnTo>
                <a:close/>
              </a:path>
              <a:path w="152400" h="138430">
                <a:moveTo>
                  <a:pt x="77966" y="115570"/>
                </a:moveTo>
                <a:lnTo>
                  <a:pt x="60960" y="115570"/>
                </a:lnTo>
                <a:lnTo>
                  <a:pt x="65027" y="123428"/>
                </a:lnTo>
                <a:lnTo>
                  <a:pt x="71596" y="130810"/>
                </a:lnTo>
                <a:lnTo>
                  <a:pt x="80783" y="136286"/>
                </a:lnTo>
                <a:lnTo>
                  <a:pt x="92710" y="138430"/>
                </a:lnTo>
                <a:lnTo>
                  <a:pt x="114379" y="132159"/>
                </a:lnTo>
                <a:lnTo>
                  <a:pt x="93980" y="132080"/>
                </a:lnTo>
                <a:lnTo>
                  <a:pt x="86578" y="130333"/>
                </a:lnTo>
                <a:lnTo>
                  <a:pt x="81438" y="125730"/>
                </a:lnTo>
                <a:lnTo>
                  <a:pt x="78442" y="119221"/>
                </a:lnTo>
                <a:lnTo>
                  <a:pt x="77966" y="115570"/>
                </a:lnTo>
                <a:close/>
              </a:path>
              <a:path w="152400" h="138430">
                <a:moveTo>
                  <a:pt x="79259" y="7620"/>
                </a:moveTo>
                <a:lnTo>
                  <a:pt x="63500" y="7620"/>
                </a:lnTo>
                <a:lnTo>
                  <a:pt x="73660" y="10160"/>
                </a:lnTo>
                <a:lnTo>
                  <a:pt x="73584" y="27443"/>
                </a:lnTo>
                <a:lnTo>
                  <a:pt x="65087" y="72032"/>
                </a:lnTo>
                <a:lnTo>
                  <a:pt x="52962" y="113327"/>
                </a:lnTo>
                <a:lnTo>
                  <a:pt x="29210" y="132080"/>
                </a:lnTo>
                <a:lnTo>
                  <a:pt x="45955" y="132080"/>
                </a:lnTo>
                <a:lnTo>
                  <a:pt x="52070" y="127476"/>
                </a:lnTo>
                <a:lnTo>
                  <a:pt x="58300" y="119677"/>
                </a:lnTo>
                <a:lnTo>
                  <a:pt x="60960" y="115570"/>
                </a:lnTo>
                <a:lnTo>
                  <a:pt x="77966" y="115570"/>
                </a:lnTo>
                <a:lnTo>
                  <a:pt x="77473" y="111720"/>
                </a:lnTo>
                <a:lnTo>
                  <a:pt x="77906" y="106342"/>
                </a:lnTo>
                <a:lnTo>
                  <a:pt x="79057" y="100806"/>
                </a:lnTo>
                <a:lnTo>
                  <a:pt x="80684" y="94079"/>
                </a:lnTo>
                <a:lnTo>
                  <a:pt x="82550" y="85090"/>
                </a:lnTo>
                <a:lnTo>
                  <a:pt x="92710" y="43180"/>
                </a:lnTo>
                <a:lnTo>
                  <a:pt x="95507" y="33873"/>
                </a:lnTo>
                <a:lnTo>
                  <a:pt x="99880" y="24130"/>
                </a:lnTo>
                <a:lnTo>
                  <a:pt x="91440" y="24130"/>
                </a:lnTo>
                <a:lnTo>
                  <a:pt x="84316" y="11787"/>
                </a:lnTo>
                <a:lnTo>
                  <a:pt x="79259" y="7620"/>
                </a:lnTo>
                <a:close/>
              </a:path>
              <a:path w="152400" h="138430">
                <a:moveTo>
                  <a:pt x="142240" y="88900"/>
                </a:moveTo>
                <a:lnTo>
                  <a:pt x="135890" y="88900"/>
                </a:lnTo>
                <a:lnTo>
                  <a:pt x="135890" y="90170"/>
                </a:lnTo>
                <a:lnTo>
                  <a:pt x="134619" y="91440"/>
                </a:lnTo>
                <a:lnTo>
                  <a:pt x="125948" y="111720"/>
                </a:lnTo>
                <a:lnTo>
                  <a:pt x="114776" y="124142"/>
                </a:lnTo>
                <a:lnTo>
                  <a:pt x="103366" y="130373"/>
                </a:lnTo>
                <a:lnTo>
                  <a:pt x="93980" y="132080"/>
                </a:lnTo>
                <a:lnTo>
                  <a:pt x="114464" y="132080"/>
                </a:lnTo>
                <a:lnTo>
                  <a:pt x="129857" y="117792"/>
                </a:lnTo>
                <a:lnTo>
                  <a:pt x="139144" y="101996"/>
                </a:lnTo>
                <a:lnTo>
                  <a:pt x="142240" y="91440"/>
                </a:lnTo>
                <a:lnTo>
                  <a:pt x="142240" y="88900"/>
                </a:lnTo>
                <a:close/>
              </a:path>
              <a:path w="152400" h="138430">
                <a:moveTo>
                  <a:pt x="58419" y="0"/>
                </a:moveTo>
                <a:lnTo>
                  <a:pt x="37286" y="6270"/>
                </a:lnTo>
                <a:lnTo>
                  <a:pt x="21748" y="20637"/>
                </a:lnTo>
                <a:lnTo>
                  <a:pt x="12164" y="36433"/>
                </a:lnTo>
                <a:lnTo>
                  <a:pt x="8890" y="46990"/>
                </a:lnTo>
                <a:lnTo>
                  <a:pt x="8890" y="50800"/>
                </a:lnTo>
                <a:lnTo>
                  <a:pt x="15240" y="50800"/>
                </a:lnTo>
                <a:lnTo>
                  <a:pt x="16510" y="49530"/>
                </a:lnTo>
                <a:lnTo>
                  <a:pt x="17780" y="46990"/>
                </a:lnTo>
                <a:lnTo>
                  <a:pt x="26808" y="27443"/>
                </a:lnTo>
                <a:lnTo>
                  <a:pt x="37623" y="15398"/>
                </a:lnTo>
                <a:lnTo>
                  <a:pt x="48676" y="9306"/>
                </a:lnTo>
                <a:lnTo>
                  <a:pt x="58419" y="7620"/>
                </a:lnTo>
                <a:lnTo>
                  <a:pt x="79259" y="7620"/>
                </a:lnTo>
                <a:lnTo>
                  <a:pt x="75406" y="4445"/>
                </a:lnTo>
                <a:lnTo>
                  <a:pt x="66258" y="912"/>
                </a:lnTo>
                <a:lnTo>
                  <a:pt x="58419" y="0"/>
                </a:lnTo>
                <a:close/>
              </a:path>
              <a:path w="152400" h="138430">
                <a:moveTo>
                  <a:pt x="145483" y="7620"/>
                </a:moveTo>
                <a:lnTo>
                  <a:pt x="132080" y="7620"/>
                </a:lnTo>
                <a:lnTo>
                  <a:pt x="138430" y="10160"/>
                </a:lnTo>
                <a:lnTo>
                  <a:pt x="130810" y="12700"/>
                </a:lnTo>
                <a:lnTo>
                  <a:pt x="123190" y="20320"/>
                </a:lnTo>
                <a:lnTo>
                  <a:pt x="123190" y="31750"/>
                </a:lnTo>
                <a:lnTo>
                  <a:pt x="127000" y="38100"/>
                </a:lnTo>
                <a:lnTo>
                  <a:pt x="142240" y="38100"/>
                </a:lnTo>
                <a:lnTo>
                  <a:pt x="152400" y="31750"/>
                </a:lnTo>
                <a:lnTo>
                  <a:pt x="152400" y="20320"/>
                </a:lnTo>
                <a:lnTo>
                  <a:pt x="149264" y="10715"/>
                </a:lnTo>
                <a:lnTo>
                  <a:pt x="145483" y="7620"/>
                </a:lnTo>
                <a:close/>
              </a:path>
              <a:path w="152400" h="138430">
                <a:moveTo>
                  <a:pt x="123190" y="0"/>
                </a:moveTo>
                <a:lnTo>
                  <a:pt x="111799" y="2698"/>
                </a:lnTo>
                <a:lnTo>
                  <a:pt x="102552" y="9207"/>
                </a:lnTo>
                <a:lnTo>
                  <a:pt x="95686" y="17144"/>
                </a:lnTo>
                <a:lnTo>
                  <a:pt x="91440" y="24130"/>
                </a:lnTo>
                <a:lnTo>
                  <a:pt x="99880" y="24130"/>
                </a:lnTo>
                <a:lnTo>
                  <a:pt x="100806" y="22066"/>
                </a:lnTo>
                <a:lnTo>
                  <a:pt x="109676" y="11926"/>
                </a:lnTo>
                <a:lnTo>
                  <a:pt x="123190" y="7620"/>
                </a:lnTo>
                <a:lnTo>
                  <a:pt x="145483" y="7620"/>
                </a:lnTo>
                <a:lnTo>
                  <a:pt x="141605" y="4445"/>
                </a:lnTo>
                <a:lnTo>
                  <a:pt x="132040" y="1031"/>
                </a:lnTo>
                <a:lnTo>
                  <a:pt x="123190" y="0"/>
                </a:lnTo>
                <a:close/>
              </a:path>
            </a:pathLst>
          </a:custGeom>
          <a:solidFill>
            <a:srgbClr val="000000"/>
          </a:solidFill>
        </p:spPr>
        <p:txBody>
          <a:bodyPr wrap="square" lIns="0" tIns="0" rIns="0" bIns="0" rtlCol="0"/>
          <a:lstStyle/>
          <a:p>
            <a:endParaRPr sz="1632"/>
          </a:p>
        </p:txBody>
      </p:sp>
      <p:sp>
        <p:nvSpPr>
          <p:cNvPr id="182" name="object 182"/>
          <p:cNvSpPr/>
          <p:nvPr/>
        </p:nvSpPr>
        <p:spPr>
          <a:xfrm>
            <a:off x="2160472" y="1814048"/>
            <a:ext cx="38004" cy="0"/>
          </a:xfrm>
          <a:custGeom>
            <a:avLst/>
            <a:gdLst/>
            <a:ahLst/>
            <a:cxnLst/>
            <a:rect l="l" t="t" r="r" b="b"/>
            <a:pathLst>
              <a:path w="41910">
                <a:moveTo>
                  <a:pt x="0" y="0"/>
                </a:moveTo>
                <a:lnTo>
                  <a:pt x="41910" y="0"/>
                </a:lnTo>
              </a:path>
            </a:pathLst>
          </a:custGeom>
          <a:ln w="11430">
            <a:solidFill>
              <a:srgbClr val="000000"/>
            </a:solidFill>
          </a:ln>
        </p:spPr>
        <p:txBody>
          <a:bodyPr wrap="square" lIns="0" tIns="0" rIns="0" bIns="0" rtlCol="0"/>
          <a:lstStyle/>
          <a:p>
            <a:endParaRPr sz="1632"/>
          </a:p>
        </p:txBody>
      </p:sp>
      <p:sp>
        <p:nvSpPr>
          <p:cNvPr id="183" name="object 183"/>
          <p:cNvSpPr/>
          <p:nvPr/>
        </p:nvSpPr>
        <p:spPr>
          <a:xfrm>
            <a:off x="2192716" y="1554354"/>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184" name="object 184"/>
          <p:cNvSpPr/>
          <p:nvPr/>
        </p:nvSpPr>
        <p:spPr>
          <a:xfrm>
            <a:off x="2160472" y="1549171"/>
            <a:ext cx="38004" cy="0"/>
          </a:xfrm>
          <a:custGeom>
            <a:avLst/>
            <a:gdLst/>
            <a:ahLst/>
            <a:cxnLst/>
            <a:rect l="l" t="t" r="r" b="b"/>
            <a:pathLst>
              <a:path w="41910">
                <a:moveTo>
                  <a:pt x="0" y="0"/>
                </a:moveTo>
                <a:lnTo>
                  <a:pt x="41910" y="0"/>
                </a:lnTo>
              </a:path>
            </a:pathLst>
          </a:custGeom>
          <a:ln w="11430">
            <a:solidFill>
              <a:srgbClr val="000000"/>
            </a:solidFill>
          </a:ln>
        </p:spPr>
        <p:txBody>
          <a:bodyPr wrap="square" lIns="0" tIns="0" rIns="0" bIns="0" rtlCol="0"/>
          <a:lstStyle/>
          <a:p>
            <a:endParaRPr sz="1632"/>
          </a:p>
        </p:txBody>
      </p:sp>
      <p:sp>
        <p:nvSpPr>
          <p:cNvPr id="185" name="object 185"/>
          <p:cNvSpPr/>
          <p:nvPr/>
        </p:nvSpPr>
        <p:spPr>
          <a:xfrm>
            <a:off x="2237631" y="1671820"/>
            <a:ext cx="65643" cy="123225"/>
          </a:xfrm>
          <a:custGeom>
            <a:avLst/>
            <a:gdLst/>
            <a:ahLst/>
            <a:cxnLst/>
            <a:rect l="l" t="t" r="r" b="b"/>
            <a:pathLst>
              <a:path w="72389" h="135890">
                <a:moveTo>
                  <a:pt x="44450" y="48260"/>
                </a:moveTo>
                <a:lnTo>
                  <a:pt x="26669" y="48260"/>
                </a:lnTo>
                <a:lnTo>
                  <a:pt x="13969" y="99060"/>
                </a:lnTo>
                <a:lnTo>
                  <a:pt x="11429" y="111760"/>
                </a:lnTo>
                <a:lnTo>
                  <a:pt x="11429" y="115570"/>
                </a:lnTo>
                <a:lnTo>
                  <a:pt x="13215" y="123567"/>
                </a:lnTo>
                <a:lnTo>
                  <a:pt x="18097" y="130016"/>
                </a:lnTo>
                <a:lnTo>
                  <a:pt x="25360" y="134322"/>
                </a:lnTo>
                <a:lnTo>
                  <a:pt x="34289" y="135889"/>
                </a:lnTo>
                <a:lnTo>
                  <a:pt x="50422" y="131087"/>
                </a:lnTo>
                <a:lnTo>
                  <a:pt x="52144" y="129539"/>
                </a:lnTo>
                <a:lnTo>
                  <a:pt x="30479" y="129539"/>
                </a:lnTo>
                <a:lnTo>
                  <a:pt x="26669" y="127000"/>
                </a:lnTo>
                <a:lnTo>
                  <a:pt x="26669" y="116839"/>
                </a:lnTo>
                <a:lnTo>
                  <a:pt x="27939" y="111760"/>
                </a:lnTo>
                <a:lnTo>
                  <a:pt x="29209" y="110489"/>
                </a:lnTo>
                <a:lnTo>
                  <a:pt x="44450" y="48260"/>
                </a:lnTo>
                <a:close/>
              </a:path>
              <a:path w="72389" h="135890">
                <a:moveTo>
                  <a:pt x="72389" y="99060"/>
                </a:moveTo>
                <a:lnTo>
                  <a:pt x="66039" y="99060"/>
                </a:lnTo>
                <a:lnTo>
                  <a:pt x="64769" y="100330"/>
                </a:lnTo>
                <a:lnTo>
                  <a:pt x="63500" y="104139"/>
                </a:lnTo>
                <a:lnTo>
                  <a:pt x="58042" y="113466"/>
                </a:lnTo>
                <a:lnTo>
                  <a:pt x="51276" y="121602"/>
                </a:lnTo>
                <a:lnTo>
                  <a:pt x="43318" y="127357"/>
                </a:lnTo>
                <a:lnTo>
                  <a:pt x="34289" y="129539"/>
                </a:lnTo>
                <a:lnTo>
                  <a:pt x="52144" y="129539"/>
                </a:lnTo>
                <a:lnTo>
                  <a:pt x="62388" y="120332"/>
                </a:lnTo>
                <a:lnTo>
                  <a:pt x="69830" y="109100"/>
                </a:lnTo>
                <a:lnTo>
                  <a:pt x="72389" y="102870"/>
                </a:lnTo>
                <a:lnTo>
                  <a:pt x="72389" y="99060"/>
                </a:lnTo>
                <a:close/>
              </a:path>
              <a:path w="72389" h="135890">
                <a:moveTo>
                  <a:pt x="72389" y="40639"/>
                </a:moveTo>
                <a:lnTo>
                  <a:pt x="0" y="40639"/>
                </a:lnTo>
                <a:lnTo>
                  <a:pt x="0" y="48260"/>
                </a:lnTo>
                <a:lnTo>
                  <a:pt x="72389" y="48260"/>
                </a:lnTo>
                <a:lnTo>
                  <a:pt x="72389" y="40639"/>
                </a:lnTo>
                <a:close/>
              </a:path>
              <a:path w="72389" h="135890">
                <a:moveTo>
                  <a:pt x="52069" y="0"/>
                </a:moveTo>
                <a:lnTo>
                  <a:pt x="41909" y="0"/>
                </a:lnTo>
                <a:lnTo>
                  <a:pt x="39369" y="2539"/>
                </a:lnTo>
                <a:lnTo>
                  <a:pt x="36829" y="8889"/>
                </a:lnTo>
                <a:lnTo>
                  <a:pt x="36353" y="10814"/>
                </a:lnTo>
                <a:lnTo>
                  <a:pt x="33972" y="20855"/>
                </a:lnTo>
                <a:lnTo>
                  <a:pt x="29209" y="40639"/>
                </a:lnTo>
                <a:lnTo>
                  <a:pt x="45719" y="40639"/>
                </a:lnTo>
                <a:lnTo>
                  <a:pt x="53339" y="8889"/>
                </a:lnTo>
                <a:lnTo>
                  <a:pt x="54609" y="7620"/>
                </a:lnTo>
                <a:lnTo>
                  <a:pt x="54609" y="2539"/>
                </a:lnTo>
                <a:lnTo>
                  <a:pt x="52069" y="0"/>
                </a:lnTo>
                <a:close/>
              </a:path>
            </a:pathLst>
          </a:custGeom>
          <a:solidFill>
            <a:srgbClr val="000000"/>
          </a:solidFill>
        </p:spPr>
        <p:txBody>
          <a:bodyPr wrap="square" lIns="0" tIns="0" rIns="0" bIns="0" rtlCol="0"/>
          <a:lstStyle/>
          <a:p>
            <a:endParaRPr sz="1632"/>
          </a:p>
        </p:txBody>
      </p:sp>
      <p:sp>
        <p:nvSpPr>
          <p:cNvPr id="186" name="object 186"/>
          <p:cNvSpPr/>
          <p:nvPr/>
        </p:nvSpPr>
        <p:spPr>
          <a:xfrm>
            <a:off x="2397708" y="1748980"/>
            <a:ext cx="0" cy="65643"/>
          </a:xfrm>
          <a:custGeom>
            <a:avLst/>
            <a:gdLst/>
            <a:ahLst/>
            <a:cxnLst/>
            <a:rect l="l" t="t" r="r" b="b"/>
            <a:pathLst>
              <a:path h="72389">
                <a:moveTo>
                  <a:pt x="0" y="0"/>
                </a:moveTo>
                <a:lnTo>
                  <a:pt x="0" y="72390"/>
                </a:lnTo>
              </a:path>
            </a:pathLst>
          </a:custGeom>
          <a:ln w="10159">
            <a:solidFill>
              <a:srgbClr val="000000"/>
            </a:solidFill>
          </a:ln>
        </p:spPr>
        <p:txBody>
          <a:bodyPr wrap="square" lIns="0" tIns="0" rIns="0" bIns="0" rtlCol="0"/>
          <a:lstStyle/>
          <a:p>
            <a:endParaRPr sz="1632"/>
          </a:p>
        </p:txBody>
      </p:sp>
      <p:sp>
        <p:nvSpPr>
          <p:cNvPr id="187" name="object 187"/>
          <p:cNvSpPr/>
          <p:nvPr/>
        </p:nvSpPr>
        <p:spPr>
          <a:xfrm>
            <a:off x="2326307" y="1743797"/>
            <a:ext cx="142803" cy="0"/>
          </a:xfrm>
          <a:custGeom>
            <a:avLst/>
            <a:gdLst/>
            <a:ahLst/>
            <a:cxnLst/>
            <a:rect l="l" t="t" r="r" b="b"/>
            <a:pathLst>
              <a:path w="157480">
                <a:moveTo>
                  <a:pt x="0" y="0"/>
                </a:moveTo>
                <a:lnTo>
                  <a:pt x="157480" y="0"/>
                </a:lnTo>
              </a:path>
            </a:pathLst>
          </a:custGeom>
          <a:ln w="11429">
            <a:solidFill>
              <a:srgbClr val="000000"/>
            </a:solidFill>
          </a:ln>
        </p:spPr>
        <p:txBody>
          <a:bodyPr wrap="square" lIns="0" tIns="0" rIns="0" bIns="0" rtlCol="0"/>
          <a:lstStyle/>
          <a:p>
            <a:endParaRPr sz="1632"/>
          </a:p>
        </p:txBody>
      </p:sp>
      <p:sp>
        <p:nvSpPr>
          <p:cNvPr id="188" name="object 188"/>
          <p:cNvSpPr/>
          <p:nvPr/>
        </p:nvSpPr>
        <p:spPr>
          <a:xfrm>
            <a:off x="2397708" y="1671820"/>
            <a:ext cx="0" cy="66795"/>
          </a:xfrm>
          <a:custGeom>
            <a:avLst/>
            <a:gdLst/>
            <a:ahLst/>
            <a:cxnLst/>
            <a:rect l="l" t="t" r="r" b="b"/>
            <a:pathLst>
              <a:path h="73659">
                <a:moveTo>
                  <a:pt x="0" y="0"/>
                </a:moveTo>
                <a:lnTo>
                  <a:pt x="0" y="73660"/>
                </a:lnTo>
              </a:path>
            </a:pathLst>
          </a:custGeom>
          <a:ln w="10159">
            <a:solidFill>
              <a:srgbClr val="000000"/>
            </a:solidFill>
          </a:ln>
        </p:spPr>
        <p:txBody>
          <a:bodyPr wrap="square" lIns="0" tIns="0" rIns="0" bIns="0" rtlCol="0"/>
          <a:lstStyle/>
          <a:p>
            <a:endParaRPr sz="1632"/>
          </a:p>
        </p:txBody>
      </p:sp>
      <p:sp>
        <p:nvSpPr>
          <p:cNvPr id="189" name="object 189"/>
          <p:cNvSpPr/>
          <p:nvPr/>
        </p:nvSpPr>
        <p:spPr>
          <a:xfrm>
            <a:off x="2493295" y="1654545"/>
            <a:ext cx="157774" cy="138196"/>
          </a:xfrm>
          <a:custGeom>
            <a:avLst/>
            <a:gdLst/>
            <a:ahLst/>
            <a:cxnLst/>
            <a:rect l="l" t="t" r="r" b="b"/>
            <a:pathLst>
              <a:path w="173989" h="152400">
                <a:moveTo>
                  <a:pt x="91439" y="0"/>
                </a:moveTo>
                <a:lnTo>
                  <a:pt x="81280" y="0"/>
                </a:lnTo>
                <a:lnTo>
                  <a:pt x="80010" y="3810"/>
                </a:lnTo>
                <a:lnTo>
                  <a:pt x="1269" y="146050"/>
                </a:lnTo>
                <a:lnTo>
                  <a:pt x="0" y="148589"/>
                </a:lnTo>
                <a:lnTo>
                  <a:pt x="0" y="152400"/>
                </a:lnTo>
                <a:lnTo>
                  <a:pt x="173989" y="152400"/>
                </a:lnTo>
                <a:lnTo>
                  <a:pt x="173989" y="148589"/>
                </a:lnTo>
                <a:lnTo>
                  <a:pt x="172719" y="146050"/>
                </a:lnTo>
                <a:lnTo>
                  <a:pt x="166335" y="134620"/>
                </a:lnTo>
                <a:lnTo>
                  <a:pt x="16510" y="134620"/>
                </a:lnTo>
                <a:lnTo>
                  <a:pt x="78739" y="20320"/>
                </a:lnTo>
                <a:lnTo>
                  <a:pt x="102492" y="20320"/>
                </a:lnTo>
                <a:lnTo>
                  <a:pt x="93980" y="5080"/>
                </a:lnTo>
                <a:lnTo>
                  <a:pt x="91439" y="0"/>
                </a:lnTo>
                <a:close/>
              </a:path>
              <a:path w="173989" h="152400">
                <a:moveTo>
                  <a:pt x="102492" y="20320"/>
                </a:moveTo>
                <a:lnTo>
                  <a:pt x="78739" y="20320"/>
                </a:lnTo>
                <a:lnTo>
                  <a:pt x="142239" y="134620"/>
                </a:lnTo>
                <a:lnTo>
                  <a:pt x="166335" y="134620"/>
                </a:lnTo>
                <a:lnTo>
                  <a:pt x="102492" y="20320"/>
                </a:lnTo>
                <a:close/>
              </a:path>
            </a:pathLst>
          </a:custGeom>
          <a:solidFill>
            <a:srgbClr val="000000"/>
          </a:solidFill>
        </p:spPr>
        <p:txBody>
          <a:bodyPr wrap="square" lIns="0" tIns="0" rIns="0" bIns="0" rtlCol="0"/>
          <a:lstStyle/>
          <a:p>
            <a:endParaRPr sz="1632"/>
          </a:p>
        </p:txBody>
      </p:sp>
      <p:sp>
        <p:nvSpPr>
          <p:cNvPr id="190" name="object 190"/>
          <p:cNvSpPr/>
          <p:nvPr/>
        </p:nvSpPr>
        <p:spPr>
          <a:xfrm>
            <a:off x="2669495" y="1671820"/>
            <a:ext cx="65643" cy="123225"/>
          </a:xfrm>
          <a:custGeom>
            <a:avLst/>
            <a:gdLst/>
            <a:ahLst/>
            <a:cxnLst/>
            <a:rect l="l" t="t" r="r" b="b"/>
            <a:pathLst>
              <a:path w="72389" h="135890">
                <a:moveTo>
                  <a:pt x="43179" y="48260"/>
                </a:moveTo>
                <a:lnTo>
                  <a:pt x="26669" y="48260"/>
                </a:lnTo>
                <a:lnTo>
                  <a:pt x="13969" y="99060"/>
                </a:lnTo>
                <a:lnTo>
                  <a:pt x="11429" y="111760"/>
                </a:lnTo>
                <a:lnTo>
                  <a:pt x="11429" y="115570"/>
                </a:lnTo>
                <a:lnTo>
                  <a:pt x="13215" y="123567"/>
                </a:lnTo>
                <a:lnTo>
                  <a:pt x="18097" y="130016"/>
                </a:lnTo>
                <a:lnTo>
                  <a:pt x="25360" y="134322"/>
                </a:lnTo>
                <a:lnTo>
                  <a:pt x="34289" y="135889"/>
                </a:lnTo>
                <a:lnTo>
                  <a:pt x="50224" y="131087"/>
                </a:lnTo>
                <a:lnTo>
                  <a:pt x="51883" y="129539"/>
                </a:lnTo>
                <a:lnTo>
                  <a:pt x="30479" y="129539"/>
                </a:lnTo>
                <a:lnTo>
                  <a:pt x="26669" y="127000"/>
                </a:lnTo>
                <a:lnTo>
                  <a:pt x="26669" y="116839"/>
                </a:lnTo>
                <a:lnTo>
                  <a:pt x="27939" y="111760"/>
                </a:lnTo>
                <a:lnTo>
                  <a:pt x="27939" y="110489"/>
                </a:lnTo>
                <a:lnTo>
                  <a:pt x="43179" y="48260"/>
                </a:lnTo>
                <a:close/>
              </a:path>
              <a:path w="72389" h="135890">
                <a:moveTo>
                  <a:pt x="71119" y="99060"/>
                </a:moveTo>
                <a:lnTo>
                  <a:pt x="64769" y="99060"/>
                </a:lnTo>
                <a:lnTo>
                  <a:pt x="64769" y="100330"/>
                </a:lnTo>
                <a:lnTo>
                  <a:pt x="62229" y="104139"/>
                </a:lnTo>
                <a:lnTo>
                  <a:pt x="57507" y="113466"/>
                </a:lnTo>
                <a:lnTo>
                  <a:pt x="51117" y="121602"/>
                </a:lnTo>
                <a:lnTo>
                  <a:pt x="43299" y="127357"/>
                </a:lnTo>
                <a:lnTo>
                  <a:pt x="34289" y="129539"/>
                </a:lnTo>
                <a:lnTo>
                  <a:pt x="51883" y="129539"/>
                </a:lnTo>
                <a:lnTo>
                  <a:pt x="61753" y="120332"/>
                </a:lnTo>
                <a:lnTo>
                  <a:pt x="68758" y="109100"/>
                </a:lnTo>
                <a:lnTo>
                  <a:pt x="71119" y="102870"/>
                </a:lnTo>
                <a:lnTo>
                  <a:pt x="71119" y="99060"/>
                </a:lnTo>
                <a:close/>
              </a:path>
              <a:path w="72389" h="135890">
                <a:moveTo>
                  <a:pt x="72389" y="40639"/>
                </a:moveTo>
                <a:lnTo>
                  <a:pt x="0" y="40639"/>
                </a:lnTo>
                <a:lnTo>
                  <a:pt x="0" y="48260"/>
                </a:lnTo>
                <a:lnTo>
                  <a:pt x="72389" y="48260"/>
                </a:lnTo>
                <a:lnTo>
                  <a:pt x="72389" y="40639"/>
                </a:lnTo>
                <a:close/>
              </a:path>
              <a:path w="72389" h="135890">
                <a:moveTo>
                  <a:pt x="52069" y="0"/>
                </a:moveTo>
                <a:lnTo>
                  <a:pt x="40639" y="0"/>
                </a:lnTo>
                <a:lnTo>
                  <a:pt x="39369" y="2539"/>
                </a:lnTo>
                <a:lnTo>
                  <a:pt x="36829" y="8889"/>
                </a:lnTo>
                <a:lnTo>
                  <a:pt x="36333" y="10814"/>
                </a:lnTo>
                <a:lnTo>
                  <a:pt x="35718" y="12858"/>
                </a:lnTo>
                <a:lnTo>
                  <a:pt x="33436" y="20855"/>
                </a:lnTo>
                <a:lnTo>
                  <a:pt x="27939" y="40639"/>
                </a:lnTo>
                <a:lnTo>
                  <a:pt x="45719" y="40639"/>
                </a:lnTo>
                <a:lnTo>
                  <a:pt x="53339" y="8889"/>
                </a:lnTo>
                <a:lnTo>
                  <a:pt x="54609" y="7620"/>
                </a:lnTo>
                <a:lnTo>
                  <a:pt x="54609" y="2539"/>
                </a:lnTo>
                <a:lnTo>
                  <a:pt x="52069" y="0"/>
                </a:lnTo>
                <a:close/>
              </a:path>
            </a:pathLst>
          </a:custGeom>
          <a:solidFill>
            <a:srgbClr val="000000"/>
          </a:solidFill>
        </p:spPr>
        <p:txBody>
          <a:bodyPr wrap="square" lIns="0" tIns="0" rIns="0" bIns="0" rtlCol="0"/>
          <a:lstStyle/>
          <a:p>
            <a:endParaRPr sz="1632"/>
          </a:p>
        </p:txBody>
      </p:sp>
      <p:sp>
        <p:nvSpPr>
          <p:cNvPr id="191" name="object 191"/>
          <p:cNvSpPr/>
          <p:nvPr/>
        </p:nvSpPr>
        <p:spPr>
          <a:xfrm>
            <a:off x="2844544" y="1682184"/>
            <a:ext cx="168139" cy="0"/>
          </a:xfrm>
          <a:custGeom>
            <a:avLst/>
            <a:gdLst/>
            <a:ahLst/>
            <a:cxnLst/>
            <a:rect l="l" t="t" r="r" b="b"/>
            <a:pathLst>
              <a:path w="185420">
                <a:moveTo>
                  <a:pt x="0" y="0"/>
                </a:moveTo>
                <a:lnTo>
                  <a:pt x="185420" y="0"/>
                </a:lnTo>
              </a:path>
            </a:pathLst>
          </a:custGeom>
          <a:ln w="12700">
            <a:solidFill>
              <a:srgbClr val="000000"/>
            </a:solidFill>
          </a:ln>
        </p:spPr>
        <p:txBody>
          <a:bodyPr wrap="square" lIns="0" tIns="0" rIns="0" bIns="0" rtlCol="0"/>
          <a:lstStyle/>
          <a:p>
            <a:endParaRPr sz="1632"/>
          </a:p>
        </p:txBody>
      </p:sp>
      <p:sp>
        <p:nvSpPr>
          <p:cNvPr id="192" name="object 192"/>
          <p:cNvSpPr/>
          <p:nvPr/>
        </p:nvSpPr>
        <p:spPr>
          <a:xfrm>
            <a:off x="3127847" y="1814048"/>
            <a:ext cx="39156" cy="0"/>
          </a:xfrm>
          <a:custGeom>
            <a:avLst/>
            <a:gdLst/>
            <a:ahLst/>
            <a:cxnLst/>
            <a:rect l="l" t="t" r="r" b="b"/>
            <a:pathLst>
              <a:path w="43179">
                <a:moveTo>
                  <a:pt x="0" y="0"/>
                </a:moveTo>
                <a:lnTo>
                  <a:pt x="43179" y="0"/>
                </a:lnTo>
              </a:path>
            </a:pathLst>
          </a:custGeom>
          <a:ln w="11430">
            <a:solidFill>
              <a:srgbClr val="000000"/>
            </a:solidFill>
          </a:ln>
        </p:spPr>
        <p:txBody>
          <a:bodyPr wrap="square" lIns="0" tIns="0" rIns="0" bIns="0" rtlCol="0"/>
          <a:lstStyle/>
          <a:p>
            <a:endParaRPr sz="1632"/>
          </a:p>
        </p:txBody>
      </p:sp>
      <p:sp>
        <p:nvSpPr>
          <p:cNvPr id="193" name="object 193"/>
          <p:cNvSpPr/>
          <p:nvPr/>
        </p:nvSpPr>
        <p:spPr>
          <a:xfrm>
            <a:off x="3133605" y="1554354"/>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194" name="object 194"/>
          <p:cNvSpPr/>
          <p:nvPr/>
        </p:nvSpPr>
        <p:spPr>
          <a:xfrm>
            <a:off x="3127847" y="1549171"/>
            <a:ext cx="39156" cy="0"/>
          </a:xfrm>
          <a:custGeom>
            <a:avLst/>
            <a:gdLst/>
            <a:ahLst/>
            <a:cxnLst/>
            <a:rect l="l" t="t" r="r" b="b"/>
            <a:pathLst>
              <a:path w="43179">
                <a:moveTo>
                  <a:pt x="0" y="0"/>
                </a:moveTo>
                <a:lnTo>
                  <a:pt x="43179" y="0"/>
                </a:lnTo>
              </a:path>
            </a:pathLst>
          </a:custGeom>
          <a:ln w="11430">
            <a:solidFill>
              <a:srgbClr val="000000"/>
            </a:solidFill>
          </a:ln>
        </p:spPr>
        <p:txBody>
          <a:bodyPr wrap="square" lIns="0" tIns="0" rIns="0" bIns="0" rtlCol="0"/>
          <a:lstStyle/>
          <a:p>
            <a:endParaRPr sz="1632"/>
          </a:p>
        </p:txBody>
      </p:sp>
      <p:sp>
        <p:nvSpPr>
          <p:cNvPr id="195" name="object 195"/>
          <p:cNvSpPr/>
          <p:nvPr/>
        </p:nvSpPr>
        <p:spPr>
          <a:xfrm>
            <a:off x="3180822" y="1628059"/>
            <a:ext cx="137045" cy="125528"/>
          </a:xfrm>
          <a:custGeom>
            <a:avLst/>
            <a:gdLst/>
            <a:ahLst/>
            <a:cxnLst/>
            <a:rect l="l" t="t" r="r" b="b"/>
            <a:pathLst>
              <a:path w="151129" h="138430">
                <a:moveTo>
                  <a:pt x="21589" y="100330"/>
                </a:moveTo>
                <a:lnTo>
                  <a:pt x="7620" y="100330"/>
                </a:lnTo>
                <a:lnTo>
                  <a:pt x="0" y="109220"/>
                </a:lnTo>
                <a:lnTo>
                  <a:pt x="0" y="118110"/>
                </a:lnTo>
                <a:lnTo>
                  <a:pt x="2579" y="127178"/>
                </a:lnTo>
                <a:lnTo>
                  <a:pt x="9207" y="133508"/>
                </a:lnTo>
                <a:lnTo>
                  <a:pt x="18216" y="137219"/>
                </a:lnTo>
                <a:lnTo>
                  <a:pt x="27939" y="138430"/>
                </a:lnTo>
                <a:lnTo>
                  <a:pt x="41473" y="135036"/>
                </a:lnTo>
                <a:lnTo>
                  <a:pt x="45369" y="132080"/>
                </a:lnTo>
                <a:lnTo>
                  <a:pt x="19050" y="132080"/>
                </a:lnTo>
                <a:lnTo>
                  <a:pt x="12700" y="128270"/>
                </a:lnTo>
                <a:lnTo>
                  <a:pt x="21589" y="125730"/>
                </a:lnTo>
                <a:lnTo>
                  <a:pt x="27939" y="120650"/>
                </a:lnTo>
                <a:lnTo>
                  <a:pt x="27939" y="102870"/>
                </a:lnTo>
                <a:lnTo>
                  <a:pt x="21589" y="100330"/>
                </a:lnTo>
                <a:close/>
              </a:path>
              <a:path w="151129" h="138430">
                <a:moveTo>
                  <a:pt x="77875" y="115570"/>
                </a:moveTo>
                <a:lnTo>
                  <a:pt x="59689" y="115570"/>
                </a:lnTo>
                <a:lnTo>
                  <a:pt x="64512" y="123428"/>
                </a:lnTo>
                <a:lnTo>
                  <a:pt x="71596" y="130810"/>
                </a:lnTo>
                <a:lnTo>
                  <a:pt x="81299" y="136286"/>
                </a:lnTo>
                <a:lnTo>
                  <a:pt x="93980" y="138430"/>
                </a:lnTo>
                <a:lnTo>
                  <a:pt x="114379" y="132159"/>
                </a:lnTo>
                <a:lnTo>
                  <a:pt x="93980" y="132080"/>
                </a:lnTo>
                <a:lnTo>
                  <a:pt x="86042" y="130333"/>
                </a:lnTo>
                <a:lnTo>
                  <a:pt x="80962" y="125730"/>
                </a:lnTo>
                <a:lnTo>
                  <a:pt x="78263" y="119221"/>
                </a:lnTo>
                <a:lnTo>
                  <a:pt x="77875" y="115570"/>
                </a:lnTo>
                <a:close/>
              </a:path>
              <a:path w="151129" h="138430">
                <a:moveTo>
                  <a:pt x="79259" y="7620"/>
                </a:moveTo>
                <a:lnTo>
                  <a:pt x="63500" y="7620"/>
                </a:lnTo>
                <a:lnTo>
                  <a:pt x="73660" y="10160"/>
                </a:lnTo>
                <a:lnTo>
                  <a:pt x="73582" y="27443"/>
                </a:lnTo>
                <a:lnTo>
                  <a:pt x="64551" y="72032"/>
                </a:lnTo>
                <a:lnTo>
                  <a:pt x="52962" y="113327"/>
                </a:lnTo>
                <a:lnTo>
                  <a:pt x="29210" y="132080"/>
                </a:lnTo>
                <a:lnTo>
                  <a:pt x="45369" y="132080"/>
                </a:lnTo>
                <a:lnTo>
                  <a:pt x="51435" y="127476"/>
                </a:lnTo>
                <a:lnTo>
                  <a:pt x="57586" y="119677"/>
                </a:lnTo>
                <a:lnTo>
                  <a:pt x="59689" y="115570"/>
                </a:lnTo>
                <a:lnTo>
                  <a:pt x="77875" y="115570"/>
                </a:lnTo>
                <a:lnTo>
                  <a:pt x="77470" y="111760"/>
                </a:lnTo>
                <a:lnTo>
                  <a:pt x="77727" y="106342"/>
                </a:lnTo>
                <a:lnTo>
                  <a:pt x="78581" y="100806"/>
                </a:lnTo>
                <a:lnTo>
                  <a:pt x="80148" y="94079"/>
                </a:lnTo>
                <a:lnTo>
                  <a:pt x="82550" y="85090"/>
                </a:lnTo>
                <a:lnTo>
                  <a:pt x="94972" y="33873"/>
                </a:lnTo>
                <a:lnTo>
                  <a:pt x="99393" y="24130"/>
                </a:lnTo>
                <a:lnTo>
                  <a:pt x="91439" y="24130"/>
                </a:lnTo>
                <a:lnTo>
                  <a:pt x="84316" y="11787"/>
                </a:lnTo>
                <a:lnTo>
                  <a:pt x="79259" y="7620"/>
                </a:lnTo>
                <a:close/>
              </a:path>
              <a:path w="151129" h="138430">
                <a:moveTo>
                  <a:pt x="142239" y="88900"/>
                </a:moveTo>
                <a:lnTo>
                  <a:pt x="135889" y="88900"/>
                </a:lnTo>
                <a:lnTo>
                  <a:pt x="134620" y="90170"/>
                </a:lnTo>
                <a:lnTo>
                  <a:pt x="134620" y="91440"/>
                </a:lnTo>
                <a:lnTo>
                  <a:pt x="125412" y="111720"/>
                </a:lnTo>
                <a:lnTo>
                  <a:pt x="114300" y="124142"/>
                </a:lnTo>
                <a:lnTo>
                  <a:pt x="103187" y="130373"/>
                </a:lnTo>
                <a:lnTo>
                  <a:pt x="93980" y="132080"/>
                </a:lnTo>
                <a:lnTo>
                  <a:pt x="114463" y="132080"/>
                </a:lnTo>
                <a:lnTo>
                  <a:pt x="129539" y="117792"/>
                </a:lnTo>
                <a:lnTo>
                  <a:pt x="138985" y="101996"/>
                </a:lnTo>
                <a:lnTo>
                  <a:pt x="142239" y="91440"/>
                </a:lnTo>
                <a:lnTo>
                  <a:pt x="142239" y="88900"/>
                </a:lnTo>
                <a:close/>
              </a:path>
              <a:path w="151129" h="138430">
                <a:moveTo>
                  <a:pt x="58420" y="0"/>
                </a:moveTo>
                <a:lnTo>
                  <a:pt x="36750" y="6270"/>
                </a:lnTo>
                <a:lnTo>
                  <a:pt x="21272" y="20637"/>
                </a:lnTo>
                <a:lnTo>
                  <a:pt x="11985" y="36433"/>
                </a:lnTo>
                <a:lnTo>
                  <a:pt x="8889" y="46990"/>
                </a:lnTo>
                <a:lnTo>
                  <a:pt x="8889" y="50800"/>
                </a:lnTo>
                <a:lnTo>
                  <a:pt x="15239" y="50800"/>
                </a:lnTo>
                <a:lnTo>
                  <a:pt x="16510" y="49530"/>
                </a:lnTo>
                <a:lnTo>
                  <a:pt x="16510" y="46990"/>
                </a:lnTo>
                <a:lnTo>
                  <a:pt x="25717" y="27443"/>
                </a:lnTo>
                <a:lnTo>
                  <a:pt x="36830" y="15398"/>
                </a:lnTo>
                <a:lnTo>
                  <a:pt x="47942" y="9306"/>
                </a:lnTo>
                <a:lnTo>
                  <a:pt x="57150" y="7620"/>
                </a:lnTo>
                <a:lnTo>
                  <a:pt x="79259" y="7620"/>
                </a:lnTo>
                <a:lnTo>
                  <a:pt x="75406" y="4445"/>
                </a:lnTo>
                <a:lnTo>
                  <a:pt x="66258" y="912"/>
                </a:lnTo>
                <a:lnTo>
                  <a:pt x="58420" y="0"/>
                </a:lnTo>
                <a:close/>
              </a:path>
              <a:path w="151129" h="138430">
                <a:moveTo>
                  <a:pt x="144627" y="7620"/>
                </a:moveTo>
                <a:lnTo>
                  <a:pt x="132080" y="7620"/>
                </a:lnTo>
                <a:lnTo>
                  <a:pt x="137160" y="10160"/>
                </a:lnTo>
                <a:lnTo>
                  <a:pt x="129539" y="12700"/>
                </a:lnTo>
                <a:lnTo>
                  <a:pt x="124460" y="20320"/>
                </a:lnTo>
                <a:lnTo>
                  <a:pt x="124460" y="31750"/>
                </a:lnTo>
                <a:lnTo>
                  <a:pt x="127000" y="38100"/>
                </a:lnTo>
                <a:lnTo>
                  <a:pt x="142239" y="38100"/>
                </a:lnTo>
                <a:lnTo>
                  <a:pt x="151130" y="31750"/>
                </a:lnTo>
                <a:lnTo>
                  <a:pt x="151130" y="20320"/>
                </a:lnTo>
                <a:lnTo>
                  <a:pt x="148193" y="10715"/>
                </a:lnTo>
                <a:lnTo>
                  <a:pt x="144627" y="7620"/>
                </a:lnTo>
                <a:close/>
              </a:path>
              <a:path w="151129" h="138430">
                <a:moveTo>
                  <a:pt x="123189" y="0"/>
                </a:moveTo>
                <a:lnTo>
                  <a:pt x="111085" y="2698"/>
                </a:lnTo>
                <a:lnTo>
                  <a:pt x="101600" y="9207"/>
                </a:lnTo>
                <a:lnTo>
                  <a:pt x="94972" y="17144"/>
                </a:lnTo>
                <a:lnTo>
                  <a:pt x="91439" y="24130"/>
                </a:lnTo>
                <a:lnTo>
                  <a:pt x="99393" y="24130"/>
                </a:lnTo>
                <a:lnTo>
                  <a:pt x="100330" y="22066"/>
                </a:lnTo>
                <a:lnTo>
                  <a:pt x="109497" y="11926"/>
                </a:lnTo>
                <a:lnTo>
                  <a:pt x="123189" y="7620"/>
                </a:lnTo>
                <a:lnTo>
                  <a:pt x="144627" y="7620"/>
                </a:lnTo>
                <a:lnTo>
                  <a:pt x="140970" y="4445"/>
                </a:lnTo>
                <a:lnTo>
                  <a:pt x="131841" y="1031"/>
                </a:lnTo>
                <a:lnTo>
                  <a:pt x="123189" y="0"/>
                </a:lnTo>
                <a:close/>
              </a:path>
            </a:pathLst>
          </a:custGeom>
          <a:solidFill>
            <a:srgbClr val="000000"/>
          </a:solidFill>
        </p:spPr>
        <p:txBody>
          <a:bodyPr wrap="square" lIns="0" tIns="0" rIns="0" bIns="0" rtlCol="0"/>
          <a:lstStyle/>
          <a:p>
            <a:endParaRPr sz="1632"/>
          </a:p>
        </p:txBody>
      </p:sp>
      <p:sp>
        <p:nvSpPr>
          <p:cNvPr id="196" name="object 196"/>
          <p:cNvSpPr/>
          <p:nvPr/>
        </p:nvSpPr>
        <p:spPr>
          <a:xfrm>
            <a:off x="3333990" y="1814048"/>
            <a:ext cx="39156" cy="0"/>
          </a:xfrm>
          <a:custGeom>
            <a:avLst/>
            <a:gdLst/>
            <a:ahLst/>
            <a:cxnLst/>
            <a:rect l="l" t="t" r="r" b="b"/>
            <a:pathLst>
              <a:path w="43179">
                <a:moveTo>
                  <a:pt x="0" y="0"/>
                </a:moveTo>
                <a:lnTo>
                  <a:pt x="43179" y="0"/>
                </a:lnTo>
              </a:path>
            </a:pathLst>
          </a:custGeom>
          <a:ln w="11430">
            <a:solidFill>
              <a:srgbClr val="000000"/>
            </a:solidFill>
          </a:ln>
        </p:spPr>
        <p:txBody>
          <a:bodyPr wrap="square" lIns="0" tIns="0" rIns="0" bIns="0" rtlCol="0"/>
          <a:lstStyle/>
          <a:p>
            <a:endParaRPr sz="1632"/>
          </a:p>
        </p:txBody>
      </p:sp>
      <p:sp>
        <p:nvSpPr>
          <p:cNvPr id="197" name="object 197"/>
          <p:cNvSpPr/>
          <p:nvPr/>
        </p:nvSpPr>
        <p:spPr>
          <a:xfrm>
            <a:off x="3367386" y="1554354"/>
            <a:ext cx="0" cy="254512"/>
          </a:xfrm>
          <a:custGeom>
            <a:avLst/>
            <a:gdLst/>
            <a:ahLst/>
            <a:cxnLst/>
            <a:rect l="l" t="t" r="r" b="b"/>
            <a:pathLst>
              <a:path h="280669">
                <a:moveTo>
                  <a:pt x="0" y="0"/>
                </a:moveTo>
                <a:lnTo>
                  <a:pt x="0" y="280669"/>
                </a:lnTo>
              </a:path>
            </a:pathLst>
          </a:custGeom>
          <a:ln w="12700">
            <a:solidFill>
              <a:srgbClr val="000000"/>
            </a:solidFill>
          </a:ln>
        </p:spPr>
        <p:txBody>
          <a:bodyPr wrap="square" lIns="0" tIns="0" rIns="0" bIns="0" rtlCol="0"/>
          <a:lstStyle/>
          <a:p>
            <a:endParaRPr sz="1632"/>
          </a:p>
        </p:txBody>
      </p:sp>
      <p:sp>
        <p:nvSpPr>
          <p:cNvPr id="198" name="object 198"/>
          <p:cNvSpPr/>
          <p:nvPr/>
        </p:nvSpPr>
        <p:spPr>
          <a:xfrm>
            <a:off x="3333990" y="1549171"/>
            <a:ext cx="39156" cy="0"/>
          </a:xfrm>
          <a:custGeom>
            <a:avLst/>
            <a:gdLst/>
            <a:ahLst/>
            <a:cxnLst/>
            <a:rect l="l" t="t" r="r" b="b"/>
            <a:pathLst>
              <a:path w="43179">
                <a:moveTo>
                  <a:pt x="0" y="0"/>
                </a:moveTo>
                <a:lnTo>
                  <a:pt x="43179" y="0"/>
                </a:lnTo>
              </a:path>
            </a:pathLst>
          </a:custGeom>
          <a:ln w="11430">
            <a:solidFill>
              <a:srgbClr val="000000"/>
            </a:solidFill>
          </a:ln>
        </p:spPr>
        <p:txBody>
          <a:bodyPr wrap="square" lIns="0" tIns="0" rIns="0" bIns="0" rtlCol="0"/>
          <a:lstStyle/>
          <a:p>
            <a:endParaRPr sz="1632"/>
          </a:p>
        </p:txBody>
      </p:sp>
      <p:sp>
        <p:nvSpPr>
          <p:cNvPr id="199" name="object 199"/>
          <p:cNvSpPr/>
          <p:nvPr/>
        </p:nvSpPr>
        <p:spPr>
          <a:xfrm>
            <a:off x="3412300" y="1671820"/>
            <a:ext cx="66795" cy="123225"/>
          </a:xfrm>
          <a:custGeom>
            <a:avLst/>
            <a:gdLst/>
            <a:ahLst/>
            <a:cxnLst/>
            <a:rect l="l" t="t" r="r" b="b"/>
            <a:pathLst>
              <a:path w="73660" h="135890">
                <a:moveTo>
                  <a:pt x="44450" y="48260"/>
                </a:moveTo>
                <a:lnTo>
                  <a:pt x="26669" y="48260"/>
                </a:lnTo>
                <a:lnTo>
                  <a:pt x="13969" y="99060"/>
                </a:lnTo>
                <a:lnTo>
                  <a:pt x="13969" y="105410"/>
                </a:lnTo>
                <a:lnTo>
                  <a:pt x="11429" y="111760"/>
                </a:lnTo>
                <a:lnTo>
                  <a:pt x="11429" y="115570"/>
                </a:lnTo>
                <a:lnTo>
                  <a:pt x="13215" y="123567"/>
                </a:lnTo>
                <a:lnTo>
                  <a:pt x="18097" y="130016"/>
                </a:lnTo>
                <a:lnTo>
                  <a:pt x="25360" y="134322"/>
                </a:lnTo>
                <a:lnTo>
                  <a:pt x="34289" y="135889"/>
                </a:lnTo>
                <a:lnTo>
                  <a:pt x="50422" y="131087"/>
                </a:lnTo>
                <a:lnTo>
                  <a:pt x="52144" y="129539"/>
                </a:lnTo>
                <a:lnTo>
                  <a:pt x="30479" y="129539"/>
                </a:lnTo>
                <a:lnTo>
                  <a:pt x="26669" y="127000"/>
                </a:lnTo>
                <a:lnTo>
                  <a:pt x="26669" y="116839"/>
                </a:lnTo>
                <a:lnTo>
                  <a:pt x="27939" y="111760"/>
                </a:lnTo>
                <a:lnTo>
                  <a:pt x="29210" y="110489"/>
                </a:lnTo>
                <a:lnTo>
                  <a:pt x="44450" y="48260"/>
                </a:lnTo>
                <a:close/>
              </a:path>
              <a:path w="73660" h="135890">
                <a:moveTo>
                  <a:pt x="72389" y="99060"/>
                </a:moveTo>
                <a:lnTo>
                  <a:pt x="66039" y="99060"/>
                </a:lnTo>
                <a:lnTo>
                  <a:pt x="64769" y="100330"/>
                </a:lnTo>
                <a:lnTo>
                  <a:pt x="63500" y="104139"/>
                </a:lnTo>
                <a:lnTo>
                  <a:pt x="58062" y="113466"/>
                </a:lnTo>
                <a:lnTo>
                  <a:pt x="51434" y="121602"/>
                </a:lnTo>
                <a:lnTo>
                  <a:pt x="43854" y="127357"/>
                </a:lnTo>
                <a:lnTo>
                  <a:pt x="35560" y="129539"/>
                </a:lnTo>
                <a:lnTo>
                  <a:pt x="52144" y="129539"/>
                </a:lnTo>
                <a:lnTo>
                  <a:pt x="62388" y="120332"/>
                </a:lnTo>
                <a:lnTo>
                  <a:pt x="69830" y="109100"/>
                </a:lnTo>
                <a:lnTo>
                  <a:pt x="72389" y="102870"/>
                </a:lnTo>
                <a:lnTo>
                  <a:pt x="72389" y="99060"/>
                </a:lnTo>
                <a:close/>
              </a:path>
              <a:path w="73660" h="135890">
                <a:moveTo>
                  <a:pt x="73660" y="40639"/>
                </a:moveTo>
                <a:lnTo>
                  <a:pt x="0" y="40639"/>
                </a:lnTo>
                <a:lnTo>
                  <a:pt x="0" y="48260"/>
                </a:lnTo>
                <a:lnTo>
                  <a:pt x="73660" y="48260"/>
                </a:lnTo>
                <a:lnTo>
                  <a:pt x="73660" y="40639"/>
                </a:lnTo>
                <a:close/>
              </a:path>
              <a:path w="73660" h="135890">
                <a:moveTo>
                  <a:pt x="52069" y="0"/>
                </a:moveTo>
                <a:lnTo>
                  <a:pt x="41910" y="0"/>
                </a:lnTo>
                <a:lnTo>
                  <a:pt x="39369" y="2539"/>
                </a:lnTo>
                <a:lnTo>
                  <a:pt x="38100" y="8889"/>
                </a:lnTo>
                <a:lnTo>
                  <a:pt x="36889" y="10814"/>
                </a:lnTo>
                <a:lnTo>
                  <a:pt x="36036" y="12858"/>
                </a:lnTo>
                <a:lnTo>
                  <a:pt x="33992" y="20855"/>
                </a:lnTo>
                <a:lnTo>
                  <a:pt x="29210" y="40639"/>
                </a:lnTo>
                <a:lnTo>
                  <a:pt x="45719" y="40639"/>
                </a:lnTo>
                <a:lnTo>
                  <a:pt x="54610" y="8889"/>
                </a:lnTo>
                <a:lnTo>
                  <a:pt x="54610" y="2539"/>
                </a:lnTo>
                <a:lnTo>
                  <a:pt x="52069" y="0"/>
                </a:lnTo>
                <a:close/>
              </a:path>
            </a:pathLst>
          </a:custGeom>
          <a:solidFill>
            <a:srgbClr val="000000"/>
          </a:solidFill>
        </p:spPr>
        <p:txBody>
          <a:bodyPr wrap="square" lIns="0" tIns="0" rIns="0" bIns="0" rtlCol="0"/>
          <a:lstStyle/>
          <a:p>
            <a:endParaRPr sz="1632"/>
          </a:p>
        </p:txBody>
      </p:sp>
      <p:sp>
        <p:nvSpPr>
          <p:cNvPr id="200" name="object 200"/>
          <p:cNvSpPr/>
          <p:nvPr/>
        </p:nvSpPr>
        <p:spPr>
          <a:xfrm>
            <a:off x="3518252" y="1543988"/>
            <a:ext cx="64492" cy="275241"/>
          </a:xfrm>
          <a:custGeom>
            <a:avLst/>
            <a:gdLst/>
            <a:ahLst/>
            <a:cxnLst/>
            <a:rect l="l" t="t" r="r" b="b"/>
            <a:pathLst>
              <a:path w="71120" h="303530">
                <a:moveTo>
                  <a:pt x="2539" y="0"/>
                </a:moveTo>
                <a:lnTo>
                  <a:pt x="0" y="0"/>
                </a:lnTo>
                <a:lnTo>
                  <a:pt x="0" y="3809"/>
                </a:lnTo>
                <a:lnTo>
                  <a:pt x="5079" y="10159"/>
                </a:lnTo>
                <a:lnTo>
                  <a:pt x="25479" y="36314"/>
                </a:lnTo>
                <a:lnTo>
                  <a:pt x="40639" y="68897"/>
                </a:lnTo>
                <a:lnTo>
                  <a:pt x="50085" y="107672"/>
                </a:lnTo>
                <a:lnTo>
                  <a:pt x="53339" y="152400"/>
                </a:lnTo>
                <a:lnTo>
                  <a:pt x="50958" y="191432"/>
                </a:lnTo>
                <a:lnTo>
                  <a:pt x="42862" y="229393"/>
                </a:lnTo>
                <a:lnTo>
                  <a:pt x="27622" y="264735"/>
                </a:lnTo>
                <a:lnTo>
                  <a:pt x="3810" y="295909"/>
                </a:lnTo>
                <a:lnTo>
                  <a:pt x="0" y="299719"/>
                </a:lnTo>
                <a:lnTo>
                  <a:pt x="0" y="303529"/>
                </a:lnTo>
                <a:lnTo>
                  <a:pt x="2539" y="303529"/>
                </a:lnTo>
                <a:lnTo>
                  <a:pt x="8695" y="299719"/>
                </a:lnTo>
                <a:lnTo>
                  <a:pt x="36115" y="270311"/>
                </a:lnTo>
                <a:lnTo>
                  <a:pt x="60940" y="219729"/>
                </a:lnTo>
                <a:lnTo>
                  <a:pt x="70266" y="172779"/>
                </a:lnTo>
                <a:lnTo>
                  <a:pt x="71120" y="152400"/>
                </a:lnTo>
                <a:lnTo>
                  <a:pt x="70266" y="132159"/>
                </a:lnTo>
                <a:lnTo>
                  <a:pt x="60940" y="83105"/>
                </a:lnTo>
                <a:lnTo>
                  <a:pt x="35579" y="32146"/>
                </a:lnTo>
                <a:lnTo>
                  <a:pt x="8473" y="3571"/>
                </a:lnTo>
                <a:lnTo>
                  <a:pt x="2539" y="0"/>
                </a:lnTo>
                <a:close/>
              </a:path>
            </a:pathLst>
          </a:custGeom>
          <a:solidFill>
            <a:srgbClr val="000000"/>
          </a:solidFill>
        </p:spPr>
        <p:txBody>
          <a:bodyPr wrap="square" lIns="0" tIns="0" rIns="0" bIns="0" rtlCol="0"/>
          <a:lstStyle/>
          <a:p>
            <a:endParaRPr sz="1632"/>
          </a:p>
        </p:txBody>
      </p:sp>
      <p:sp>
        <p:nvSpPr>
          <p:cNvPr id="201" name="object 201"/>
          <p:cNvSpPr/>
          <p:nvPr/>
        </p:nvSpPr>
        <p:spPr>
          <a:xfrm>
            <a:off x="3623051" y="1543988"/>
            <a:ext cx="108254" cy="275241"/>
          </a:xfrm>
          <a:custGeom>
            <a:avLst/>
            <a:gdLst/>
            <a:ahLst/>
            <a:cxnLst/>
            <a:rect l="l" t="t" r="r" b="b"/>
            <a:pathLst>
              <a:path w="119379" h="303530">
                <a:moveTo>
                  <a:pt x="116839" y="0"/>
                </a:moveTo>
                <a:lnTo>
                  <a:pt x="109219" y="0"/>
                </a:lnTo>
                <a:lnTo>
                  <a:pt x="107950" y="2539"/>
                </a:lnTo>
                <a:lnTo>
                  <a:pt x="2539" y="293369"/>
                </a:lnTo>
                <a:lnTo>
                  <a:pt x="0" y="297179"/>
                </a:lnTo>
                <a:lnTo>
                  <a:pt x="0" y="300989"/>
                </a:lnTo>
                <a:lnTo>
                  <a:pt x="2539" y="303529"/>
                </a:lnTo>
                <a:lnTo>
                  <a:pt x="11429" y="303529"/>
                </a:lnTo>
                <a:lnTo>
                  <a:pt x="11429" y="302259"/>
                </a:lnTo>
                <a:lnTo>
                  <a:pt x="13969" y="297179"/>
                </a:lnTo>
                <a:lnTo>
                  <a:pt x="118109" y="11429"/>
                </a:lnTo>
                <a:lnTo>
                  <a:pt x="119379" y="7619"/>
                </a:lnTo>
                <a:lnTo>
                  <a:pt x="119379" y="2539"/>
                </a:lnTo>
                <a:lnTo>
                  <a:pt x="116839" y="0"/>
                </a:lnTo>
                <a:close/>
              </a:path>
            </a:pathLst>
          </a:custGeom>
          <a:solidFill>
            <a:srgbClr val="000000"/>
          </a:solidFill>
        </p:spPr>
        <p:txBody>
          <a:bodyPr wrap="square" lIns="0" tIns="0" rIns="0" bIns="0" rtlCol="0"/>
          <a:lstStyle/>
          <a:p>
            <a:endParaRPr sz="1632"/>
          </a:p>
        </p:txBody>
      </p:sp>
      <p:sp>
        <p:nvSpPr>
          <p:cNvPr id="202" name="object 202"/>
          <p:cNvSpPr/>
          <p:nvPr/>
        </p:nvSpPr>
        <p:spPr>
          <a:xfrm>
            <a:off x="3758943" y="1553202"/>
            <a:ext cx="202688" cy="198082"/>
          </a:xfrm>
          <a:custGeom>
            <a:avLst/>
            <a:gdLst/>
            <a:ahLst/>
            <a:cxnLst/>
            <a:rect l="l" t="t" r="r" b="b"/>
            <a:pathLst>
              <a:path w="223520" h="218440">
                <a:moveTo>
                  <a:pt x="116840" y="0"/>
                </a:moveTo>
                <a:lnTo>
                  <a:pt x="106680" y="0"/>
                </a:lnTo>
                <a:lnTo>
                  <a:pt x="105410" y="1270"/>
                </a:lnTo>
                <a:lnTo>
                  <a:pt x="104140" y="5080"/>
                </a:lnTo>
                <a:lnTo>
                  <a:pt x="1270" y="213360"/>
                </a:lnTo>
                <a:lnTo>
                  <a:pt x="0" y="215900"/>
                </a:lnTo>
                <a:lnTo>
                  <a:pt x="0" y="218440"/>
                </a:lnTo>
                <a:lnTo>
                  <a:pt x="223520" y="218440"/>
                </a:lnTo>
                <a:lnTo>
                  <a:pt x="223520" y="213360"/>
                </a:lnTo>
                <a:lnTo>
                  <a:pt x="214630" y="195580"/>
                </a:lnTo>
                <a:lnTo>
                  <a:pt x="20320" y="195580"/>
                </a:lnTo>
                <a:lnTo>
                  <a:pt x="102870" y="30480"/>
                </a:lnTo>
                <a:lnTo>
                  <a:pt x="132080" y="30480"/>
                </a:lnTo>
                <a:lnTo>
                  <a:pt x="119380" y="5080"/>
                </a:lnTo>
                <a:lnTo>
                  <a:pt x="118110" y="1270"/>
                </a:lnTo>
                <a:lnTo>
                  <a:pt x="116840" y="0"/>
                </a:lnTo>
                <a:close/>
              </a:path>
              <a:path w="223520" h="218440">
                <a:moveTo>
                  <a:pt x="132080" y="30480"/>
                </a:moveTo>
                <a:lnTo>
                  <a:pt x="102870" y="30480"/>
                </a:lnTo>
                <a:lnTo>
                  <a:pt x="184150" y="195580"/>
                </a:lnTo>
                <a:lnTo>
                  <a:pt x="214630" y="195580"/>
                </a:lnTo>
                <a:lnTo>
                  <a:pt x="132080" y="30480"/>
                </a:lnTo>
                <a:close/>
              </a:path>
            </a:pathLst>
          </a:custGeom>
          <a:solidFill>
            <a:srgbClr val="000000"/>
          </a:solidFill>
        </p:spPr>
        <p:txBody>
          <a:bodyPr wrap="square" lIns="0" tIns="0" rIns="0" bIns="0" rtlCol="0"/>
          <a:lstStyle/>
          <a:p>
            <a:endParaRPr sz="1632"/>
          </a:p>
        </p:txBody>
      </p:sp>
      <p:sp>
        <p:nvSpPr>
          <p:cNvPr id="203" name="object 203"/>
          <p:cNvSpPr/>
          <p:nvPr/>
        </p:nvSpPr>
        <p:spPr>
          <a:xfrm>
            <a:off x="3981210" y="1578537"/>
            <a:ext cx="85221" cy="176201"/>
          </a:xfrm>
          <a:custGeom>
            <a:avLst/>
            <a:gdLst/>
            <a:ahLst/>
            <a:cxnLst/>
            <a:rect l="l" t="t" r="r" b="b"/>
            <a:pathLst>
              <a:path w="93979" h="194309">
                <a:moveTo>
                  <a:pt x="55880" y="68579"/>
                </a:moveTo>
                <a:lnTo>
                  <a:pt x="34289" y="68579"/>
                </a:lnTo>
                <a:lnTo>
                  <a:pt x="21609" y="119578"/>
                </a:lnTo>
                <a:lnTo>
                  <a:pt x="14763" y="147954"/>
                </a:lnTo>
                <a:lnTo>
                  <a:pt x="11965" y="161091"/>
                </a:lnTo>
                <a:lnTo>
                  <a:pt x="11430" y="166369"/>
                </a:lnTo>
                <a:lnTo>
                  <a:pt x="13672" y="177700"/>
                </a:lnTo>
                <a:lnTo>
                  <a:pt x="19843" y="186531"/>
                </a:lnTo>
                <a:lnTo>
                  <a:pt x="29110" y="192266"/>
                </a:lnTo>
                <a:lnTo>
                  <a:pt x="40639" y="194309"/>
                </a:lnTo>
                <a:lnTo>
                  <a:pt x="58722" y="187959"/>
                </a:lnTo>
                <a:lnTo>
                  <a:pt x="34289" y="187959"/>
                </a:lnTo>
                <a:lnTo>
                  <a:pt x="31750" y="184150"/>
                </a:lnTo>
                <a:lnTo>
                  <a:pt x="31750" y="163829"/>
                </a:lnTo>
                <a:lnTo>
                  <a:pt x="33020" y="158750"/>
                </a:lnTo>
                <a:lnTo>
                  <a:pt x="55880" y="68579"/>
                </a:lnTo>
                <a:close/>
              </a:path>
              <a:path w="93979" h="194309">
                <a:moveTo>
                  <a:pt x="88900" y="144779"/>
                </a:moveTo>
                <a:lnTo>
                  <a:pt x="81280" y="144779"/>
                </a:lnTo>
                <a:lnTo>
                  <a:pt x="81280" y="148589"/>
                </a:lnTo>
                <a:lnTo>
                  <a:pt x="70465" y="168136"/>
                </a:lnTo>
                <a:lnTo>
                  <a:pt x="59531" y="180181"/>
                </a:lnTo>
                <a:lnTo>
                  <a:pt x="49311" y="186273"/>
                </a:lnTo>
                <a:lnTo>
                  <a:pt x="40639" y="187959"/>
                </a:lnTo>
                <a:lnTo>
                  <a:pt x="58722" y="187959"/>
                </a:lnTo>
                <a:lnTo>
                  <a:pt x="61039" y="187146"/>
                </a:lnTo>
                <a:lnTo>
                  <a:pt x="76200" y="171291"/>
                </a:lnTo>
                <a:lnTo>
                  <a:pt x="85645" y="155197"/>
                </a:lnTo>
                <a:lnTo>
                  <a:pt x="88900" y="147319"/>
                </a:lnTo>
                <a:lnTo>
                  <a:pt x="88900" y="144779"/>
                </a:lnTo>
                <a:close/>
              </a:path>
              <a:path w="93979" h="194309">
                <a:moveTo>
                  <a:pt x="93980" y="59689"/>
                </a:moveTo>
                <a:lnTo>
                  <a:pt x="0" y="59689"/>
                </a:lnTo>
                <a:lnTo>
                  <a:pt x="0" y="68579"/>
                </a:lnTo>
                <a:lnTo>
                  <a:pt x="93980" y="68579"/>
                </a:lnTo>
                <a:lnTo>
                  <a:pt x="93980" y="59689"/>
                </a:lnTo>
                <a:close/>
              </a:path>
              <a:path w="93979" h="194309">
                <a:moveTo>
                  <a:pt x="67310" y="0"/>
                </a:moveTo>
                <a:lnTo>
                  <a:pt x="52070" y="0"/>
                </a:lnTo>
                <a:lnTo>
                  <a:pt x="49530" y="11429"/>
                </a:lnTo>
                <a:lnTo>
                  <a:pt x="38100" y="59689"/>
                </a:lnTo>
                <a:lnTo>
                  <a:pt x="58420" y="59689"/>
                </a:lnTo>
                <a:lnTo>
                  <a:pt x="65027" y="33714"/>
                </a:lnTo>
                <a:lnTo>
                  <a:pt x="68421" y="18573"/>
                </a:lnTo>
                <a:lnTo>
                  <a:pt x="69671" y="11291"/>
                </a:lnTo>
                <a:lnTo>
                  <a:pt x="69850" y="8889"/>
                </a:lnTo>
                <a:lnTo>
                  <a:pt x="69850" y="3809"/>
                </a:lnTo>
                <a:lnTo>
                  <a:pt x="67310" y="0"/>
                </a:lnTo>
                <a:close/>
              </a:path>
            </a:pathLst>
          </a:custGeom>
          <a:solidFill>
            <a:srgbClr val="000000"/>
          </a:solidFill>
        </p:spPr>
        <p:txBody>
          <a:bodyPr wrap="square" lIns="0" tIns="0" rIns="0" bIns="0" rtlCol="0"/>
          <a:lstStyle/>
          <a:p>
            <a:endParaRPr sz="1632"/>
          </a:p>
        </p:txBody>
      </p:sp>
      <p:sp>
        <p:nvSpPr>
          <p:cNvPr id="204" name="object 204"/>
          <p:cNvSpPr/>
          <p:nvPr/>
        </p:nvSpPr>
        <p:spPr>
          <a:xfrm>
            <a:off x="627642" y="2348983"/>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205" name="object 205"/>
          <p:cNvSpPr/>
          <p:nvPr/>
        </p:nvSpPr>
        <p:spPr>
          <a:xfrm>
            <a:off x="633401" y="2089865"/>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206" name="object 206"/>
          <p:cNvSpPr/>
          <p:nvPr/>
        </p:nvSpPr>
        <p:spPr>
          <a:xfrm>
            <a:off x="627642" y="2084107"/>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207" name="object 207"/>
          <p:cNvSpPr/>
          <p:nvPr/>
        </p:nvSpPr>
        <p:spPr>
          <a:xfrm>
            <a:off x="679466" y="2163569"/>
            <a:ext cx="138196" cy="124377"/>
          </a:xfrm>
          <a:custGeom>
            <a:avLst/>
            <a:gdLst/>
            <a:ahLst/>
            <a:cxnLst/>
            <a:rect l="l" t="t" r="r" b="b"/>
            <a:pathLst>
              <a:path w="152400" h="137160">
                <a:moveTo>
                  <a:pt x="21590" y="99060"/>
                </a:moveTo>
                <a:lnTo>
                  <a:pt x="7620" y="99060"/>
                </a:lnTo>
                <a:lnTo>
                  <a:pt x="0" y="107950"/>
                </a:lnTo>
                <a:lnTo>
                  <a:pt x="29209" y="137160"/>
                </a:lnTo>
                <a:lnTo>
                  <a:pt x="42564" y="133766"/>
                </a:lnTo>
                <a:lnTo>
                  <a:pt x="46344" y="130810"/>
                </a:lnTo>
                <a:lnTo>
                  <a:pt x="20320" y="130810"/>
                </a:lnTo>
                <a:lnTo>
                  <a:pt x="13970" y="127000"/>
                </a:lnTo>
                <a:lnTo>
                  <a:pt x="21590" y="125730"/>
                </a:lnTo>
                <a:lnTo>
                  <a:pt x="29209" y="119380"/>
                </a:lnTo>
                <a:lnTo>
                  <a:pt x="29209" y="102870"/>
                </a:lnTo>
                <a:lnTo>
                  <a:pt x="21590" y="99060"/>
                </a:lnTo>
                <a:close/>
              </a:path>
              <a:path w="152400" h="137160">
                <a:moveTo>
                  <a:pt x="77966" y="114300"/>
                </a:moveTo>
                <a:lnTo>
                  <a:pt x="60959" y="114300"/>
                </a:lnTo>
                <a:lnTo>
                  <a:pt x="65047" y="122693"/>
                </a:lnTo>
                <a:lnTo>
                  <a:pt x="71755" y="130016"/>
                </a:lnTo>
                <a:lnTo>
                  <a:pt x="81319" y="135195"/>
                </a:lnTo>
                <a:lnTo>
                  <a:pt x="93980" y="137160"/>
                </a:lnTo>
                <a:lnTo>
                  <a:pt x="114915" y="131087"/>
                </a:lnTo>
                <a:lnTo>
                  <a:pt x="115216" y="130810"/>
                </a:lnTo>
                <a:lnTo>
                  <a:pt x="93980" y="130810"/>
                </a:lnTo>
                <a:lnTo>
                  <a:pt x="86578" y="129063"/>
                </a:lnTo>
                <a:lnTo>
                  <a:pt x="81438" y="124460"/>
                </a:lnTo>
                <a:lnTo>
                  <a:pt x="78442" y="117951"/>
                </a:lnTo>
                <a:lnTo>
                  <a:pt x="77966" y="114300"/>
                </a:lnTo>
                <a:close/>
              </a:path>
              <a:path w="152400" h="137160">
                <a:moveTo>
                  <a:pt x="78683" y="6350"/>
                </a:moveTo>
                <a:lnTo>
                  <a:pt x="58420" y="6350"/>
                </a:lnTo>
                <a:lnTo>
                  <a:pt x="63678" y="7024"/>
                </a:lnTo>
                <a:lnTo>
                  <a:pt x="69056" y="9842"/>
                </a:lnTo>
                <a:lnTo>
                  <a:pt x="73243" y="15994"/>
                </a:lnTo>
                <a:lnTo>
                  <a:pt x="74930" y="26670"/>
                </a:lnTo>
                <a:lnTo>
                  <a:pt x="73957" y="35659"/>
                </a:lnTo>
                <a:lnTo>
                  <a:pt x="58420" y="99060"/>
                </a:lnTo>
                <a:lnTo>
                  <a:pt x="29209" y="130810"/>
                </a:lnTo>
                <a:lnTo>
                  <a:pt x="46344" y="130810"/>
                </a:lnTo>
                <a:lnTo>
                  <a:pt x="52228" y="126206"/>
                </a:lnTo>
                <a:lnTo>
                  <a:pt x="58320" y="118407"/>
                </a:lnTo>
                <a:lnTo>
                  <a:pt x="60959" y="114300"/>
                </a:lnTo>
                <a:lnTo>
                  <a:pt x="77966" y="114300"/>
                </a:lnTo>
                <a:lnTo>
                  <a:pt x="77469" y="110490"/>
                </a:lnTo>
                <a:lnTo>
                  <a:pt x="77906" y="105608"/>
                </a:lnTo>
                <a:lnTo>
                  <a:pt x="79057" y="100012"/>
                </a:lnTo>
                <a:lnTo>
                  <a:pt x="80684" y="92987"/>
                </a:lnTo>
                <a:lnTo>
                  <a:pt x="82550" y="83820"/>
                </a:lnTo>
                <a:lnTo>
                  <a:pt x="93980" y="43180"/>
                </a:lnTo>
                <a:lnTo>
                  <a:pt x="96043" y="33674"/>
                </a:lnTo>
                <a:lnTo>
                  <a:pt x="100390" y="22860"/>
                </a:lnTo>
                <a:lnTo>
                  <a:pt x="91440" y="22860"/>
                </a:lnTo>
                <a:lnTo>
                  <a:pt x="84316" y="10715"/>
                </a:lnTo>
                <a:lnTo>
                  <a:pt x="78683" y="6350"/>
                </a:lnTo>
                <a:close/>
              </a:path>
              <a:path w="152400" h="137160">
                <a:moveTo>
                  <a:pt x="142240" y="87630"/>
                </a:moveTo>
                <a:lnTo>
                  <a:pt x="137159" y="87630"/>
                </a:lnTo>
                <a:lnTo>
                  <a:pt x="135890" y="88900"/>
                </a:lnTo>
                <a:lnTo>
                  <a:pt x="134619" y="91440"/>
                </a:lnTo>
                <a:lnTo>
                  <a:pt x="125948" y="111521"/>
                </a:lnTo>
                <a:lnTo>
                  <a:pt x="114776" y="123507"/>
                </a:lnTo>
                <a:lnTo>
                  <a:pt x="103366" y="129301"/>
                </a:lnTo>
                <a:lnTo>
                  <a:pt x="93980" y="130810"/>
                </a:lnTo>
                <a:lnTo>
                  <a:pt x="115216" y="130810"/>
                </a:lnTo>
                <a:lnTo>
                  <a:pt x="130016" y="117157"/>
                </a:lnTo>
                <a:lnTo>
                  <a:pt x="139164" y="101798"/>
                </a:lnTo>
                <a:lnTo>
                  <a:pt x="142240" y="91440"/>
                </a:lnTo>
                <a:lnTo>
                  <a:pt x="142240" y="87630"/>
                </a:lnTo>
                <a:close/>
              </a:path>
              <a:path w="152400" h="137160">
                <a:moveTo>
                  <a:pt x="58420" y="0"/>
                </a:moveTo>
                <a:lnTo>
                  <a:pt x="37484" y="6250"/>
                </a:lnTo>
                <a:lnTo>
                  <a:pt x="22383" y="20478"/>
                </a:lnTo>
                <a:lnTo>
                  <a:pt x="13235" y="35897"/>
                </a:lnTo>
                <a:lnTo>
                  <a:pt x="10159" y="45720"/>
                </a:lnTo>
                <a:lnTo>
                  <a:pt x="10159" y="49530"/>
                </a:lnTo>
                <a:lnTo>
                  <a:pt x="15240" y="49530"/>
                </a:lnTo>
                <a:lnTo>
                  <a:pt x="16509" y="48260"/>
                </a:lnTo>
                <a:lnTo>
                  <a:pt x="17779" y="45720"/>
                </a:lnTo>
                <a:lnTo>
                  <a:pt x="26987" y="26173"/>
                </a:lnTo>
                <a:lnTo>
                  <a:pt x="38100" y="14128"/>
                </a:lnTo>
                <a:lnTo>
                  <a:pt x="49212" y="8036"/>
                </a:lnTo>
                <a:lnTo>
                  <a:pt x="58420" y="6350"/>
                </a:lnTo>
                <a:lnTo>
                  <a:pt x="78683" y="6350"/>
                </a:lnTo>
                <a:lnTo>
                  <a:pt x="75406" y="3810"/>
                </a:lnTo>
                <a:lnTo>
                  <a:pt x="66258" y="714"/>
                </a:lnTo>
                <a:lnTo>
                  <a:pt x="58420" y="0"/>
                </a:lnTo>
                <a:close/>
              </a:path>
              <a:path w="152400" h="137160">
                <a:moveTo>
                  <a:pt x="145286" y="6350"/>
                </a:moveTo>
                <a:lnTo>
                  <a:pt x="132080" y="6350"/>
                </a:lnTo>
                <a:lnTo>
                  <a:pt x="138430" y="10160"/>
                </a:lnTo>
                <a:lnTo>
                  <a:pt x="130809" y="11430"/>
                </a:lnTo>
                <a:lnTo>
                  <a:pt x="124459" y="19050"/>
                </a:lnTo>
                <a:lnTo>
                  <a:pt x="124459" y="31750"/>
                </a:lnTo>
                <a:lnTo>
                  <a:pt x="127000" y="38100"/>
                </a:lnTo>
                <a:lnTo>
                  <a:pt x="142240" y="38100"/>
                </a:lnTo>
                <a:lnTo>
                  <a:pt x="152400" y="31750"/>
                </a:lnTo>
                <a:lnTo>
                  <a:pt x="152400" y="19050"/>
                </a:lnTo>
                <a:lnTo>
                  <a:pt x="149443" y="9644"/>
                </a:lnTo>
                <a:lnTo>
                  <a:pt x="145286" y="6350"/>
                </a:lnTo>
                <a:close/>
              </a:path>
              <a:path w="152400" h="137160">
                <a:moveTo>
                  <a:pt x="123190" y="0"/>
                </a:moveTo>
                <a:lnTo>
                  <a:pt x="111799" y="2678"/>
                </a:lnTo>
                <a:lnTo>
                  <a:pt x="102552" y="9048"/>
                </a:lnTo>
                <a:lnTo>
                  <a:pt x="95686" y="16609"/>
                </a:lnTo>
                <a:lnTo>
                  <a:pt x="91440" y="22860"/>
                </a:lnTo>
                <a:lnTo>
                  <a:pt x="100390" y="22860"/>
                </a:lnTo>
                <a:lnTo>
                  <a:pt x="100965" y="21431"/>
                </a:lnTo>
                <a:lnTo>
                  <a:pt x="109696" y="10854"/>
                </a:lnTo>
                <a:lnTo>
                  <a:pt x="123190" y="6350"/>
                </a:lnTo>
                <a:lnTo>
                  <a:pt x="145286" y="6350"/>
                </a:lnTo>
                <a:lnTo>
                  <a:pt x="142081" y="3810"/>
                </a:lnTo>
                <a:lnTo>
                  <a:pt x="132576" y="833"/>
                </a:lnTo>
                <a:lnTo>
                  <a:pt x="123190" y="0"/>
                </a:lnTo>
                <a:close/>
              </a:path>
            </a:pathLst>
          </a:custGeom>
          <a:solidFill>
            <a:srgbClr val="000000"/>
          </a:solidFill>
        </p:spPr>
        <p:txBody>
          <a:bodyPr wrap="square" lIns="0" tIns="0" rIns="0" bIns="0" rtlCol="0"/>
          <a:lstStyle/>
          <a:p>
            <a:endParaRPr sz="1632"/>
          </a:p>
        </p:txBody>
      </p:sp>
      <p:sp>
        <p:nvSpPr>
          <p:cNvPr id="208" name="object 208"/>
          <p:cNvSpPr/>
          <p:nvPr/>
        </p:nvSpPr>
        <p:spPr>
          <a:xfrm>
            <a:off x="834937" y="2348983"/>
            <a:ext cx="38004" cy="0"/>
          </a:xfrm>
          <a:custGeom>
            <a:avLst/>
            <a:gdLst/>
            <a:ahLst/>
            <a:cxnLst/>
            <a:rect l="l" t="t" r="r" b="b"/>
            <a:pathLst>
              <a:path w="41909">
                <a:moveTo>
                  <a:pt x="0" y="0"/>
                </a:moveTo>
                <a:lnTo>
                  <a:pt x="41909" y="0"/>
                </a:lnTo>
              </a:path>
            </a:pathLst>
          </a:custGeom>
          <a:ln w="12700">
            <a:solidFill>
              <a:srgbClr val="000000"/>
            </a:solidFill>
          </a:ln>
        </p:spPr>
        <p:txBody>
          <a:bodyPr wrap="square" lIns="0" tIns="0" rIns="0" bIns="0" rtlCol="0"/>
          <a:lstStyle/>
          <a:p>
            <a:endParaRPr sz="1632"/>
          </a:p>
        </p:txBody>
      </p:sp>
      <p:sp>
        <p:nvSpPr>
          <p:cNvPr id="209" name="object 209"/>
          <p:cNvSpPr/>
          <p:nvPr/>
        </p:nvSpPr>
        <p:spPr>
          <a:xfrm>
            <a:off x="867758" y="2089865"/>
            <a:ext cx="0" cy="253360"/>
          </a:xfrm>
          <a:custGeom>
            <a:avLst/>
            <a:gdLst/>
            <a:ahLst/>
            <a:cxnLst/>
            <a:rect l="l" t="t" r="r" b="b"/>
            <a:pathLst>
              <a:path h="279400">
                <a:moveTo>
                  <a:pt x="0" y="0"/>
                </a:moveTo>
                <a:lnTo>
                  <a:pt x="0" y="279400"/>
                </a:lnTo>
              </a:path>
            </a:pathLst>
          </a:custGeom>
          <a:ln w="11429">
            <a:solidFill>
              <a:srgbClr val="000000"/>
            </a:solidFill>
          </a:ln>
        </p:spPr>
        <p:txBody>
          <a:bodyPr wrap="square" lIns="0" tIns="0" rIns="0" bIns="0" rtlCol="0"/>
          <a:lstStyle/>
          <a:p>
            <a:endParaRPr sz="1632"/>
          </a:p>
        </p:txBody>
      </p:sp>
      <p:sp>
        <p:nvSpPr>
          <p:cNvPr id="210" name="object 210"/>
          <p:cNvSpPr/>
          <p:nvPr/>
        </p:nvSpPr>
        <p:spPr>
          <a:xfrm>
            <a:off x="834937" y="2084107"/>
            <a:ext cx="38004" cy="0"/>
          </a:xfrm>
          <a:custGeom>
            <a:avLst/>
            <a:gdLst/>
            <a:ahLst/>
            <a:cxnLst/>
            <a:rect l="l" t="t" r="r" b="b"/>
            <a:pathLst>
              <a:path w="41909">
                <a:moveTo>
                  <a:pt x="0" y="0"/>
                </a:moveTo>
                <a:lnTo>
                  <a:pt x="41909" y="0"/>
                </a:lnTo>
              </a:path>
            </a:pathLst>
          </a:custGeom>
          <a:ln w="12700">
            <a:solidFill>
              <a:srgbClr val="000000"/>
            </a:solidFill>
          </a:ln>
        </p:spPr>
        <p:txBody>
          <a:bodyPr wrap="square" lIns="0" tIns="0" rIns="0" bIns="0" rtlCol="0"/>
          <a:lstStyle/>
          <a:p>
            <a:endParaRPr sz="1632"/>
          </a:p>
        </p:txBody>
      </p:sp>
      <p:sp>
        <p:nvSpPr>
          <p:cNvPr id="211" name="object 211"/>
          <p:cNvSpPr/>
          <p:nvPr/>
        </p:nvSpPr>
        <p:spPr>
          <a:xfrm>
            <a:off x="913249" y="2206180"/>
            <a:ext cx="65643" cy="123225"/>
          </a:xfrm>
          <a:custGeom>
            <a:avLst/>
            <a:gdLst/>
            <a:ahLst/>
            <a:cxnLst/>
            <a:rect l="l" t="t" r="r" b="b"/>
            <a:pathLst>
              <a:path w="72390" h="135889">
                <a:moveTo>
                  <a:pt x="43180" y="49529"/>
                </a:moveTo>
                <a:lnTo>
                  <a:pt x="26670" y="49529"/>
                </a:lnTo>
                <a:lnTo>
                  <a:pt x="13970" y="99059"/>
                </a:lnTo>
                <a:lnTo>
                  <a:pt x="11430" y="111759"/>
                </a:lnTo>
                <a:lnTo>
                  <a:pt x="11430" y="115569"/>
                </a:lnTo>
                <a:lnTo>
                  <a:pt x="13196" y="124102"/>
                </a:lnTo>
                <a:lnTo>
                  <a:pt x="17938" y="130492"/>
                </a:lnTo>
                <a:lnTo>
                  <a:pt x="24824" y="134500"/>
                </a:lnTo>
                <a:lnTo>
                  <a:pt x="33020" y="135889"/>
                </a:lnTo>
                <a:lnTo>
                  <a:pt x="49152" y="131266"/>
                </a:lnTo>
                <a:lnTo>
                  <a:pt x="51128" y="129539"/>
                </a:lnTo>
                <a:lnTo>
                  <a:pt x="30480" y="129539"/>
                </a:lnTo>
                <a:lnTo>
                  <a:pt x="26670" y="127000"/>
                </a:lnTo>
                <a:lnTo>
                  <a:pt x="26670" y="116839"/>
                </a:lnTo>
                <a:lnTo>
                  <a:pt x="27940" y="111759"/>
                </a:lnTo>
                <a:lnTo>
                  <a:pt x="27940" y="110489"/>
                </a:lnTo>
                <a:lnTo>
                  <a:pt x="43180" y="49529"/>
                </a:lnTo>
                <a:close/>
              </a:path>
              <a:path w="72390" h="135889">
                <a:moveTo>
                  <a:pt x="71120" y="100329"/>
                </a:moveTo>
                <a:lnTo>
                  <a:pt x="64770" y="100329"/>
                </a:lnTo>
                <a:lnTo>
                  <a:pt x="64770" y="101600"/>
                </a:lnTo>
                <a:lnTo>
                  <a:pt x="62230" y="104139"/>
                </a:lnTo>
                <a:lnTo>
                  <a:pt x="57507" y="113466"/>
                </a:lnTo>
                <a:lnTo>
                  <a:pt x="51117" y="121602"/>
                </a:lnTo>
                <a:lnTo>
                  <a:pt x="43299" y="127357"/>
                </a:lnTo>
                <a:lnTo>
                  <a:pt x="34290" y="129539"/>
                </a:lnTo>
                <a:lnTo>
                  <a:pt x="51128" y="129539"/>
                </a:lnTo>
                <a:lnTo>
                  <a:pt x="61118" y="120808"/>
                </a:lnTo>
                <a:lnTo>
                  <a:pt x="68560" y="109636"/>
                </a:lnTo>
                <a:lnTo>
                  <a:pt x="71120" y="102869"/>
                </a:lnTo>
                <a:lnTo>
                  <a:pt x="71120" y="100329"/>
                </a:lnTo>
                <a:close/>
              </a:path>
              <a:path w="72390" h="135889">
                <a:moveTo>
                  <a:pt x="72390" y="41909"/>
                </a:moveTo>
                <a:lnTo>
                  <a:pt x="0" y="41909"/>
                </a:lnTo>
                <a:lnTo>
                  <a:pt x="0" y="49529"/>
                </a:lnTo>
                <a:lnTo>
                  <a:pt x="72390" y="49529"/>
                </a:lnTo>
                <a:lnTo>
                  <a:pt x="72390" y="41909"/>
                </a:lnTo>
                <a:close/>
              </a:path>
              <a:path w="72390" h="135889">
                <a:moveTo>
                  <a:pt x="52070" y="0"/>
                </a:moveTo>
                <a:lnTo>
                  <a:pt x="40640" y="0"/>
                </a:lnTo>
                <a:lnTo>
                  <a:pt x="38100" y="3809"/>
                </a:lnTo>
                <a:lnTo>
                  <a:pt x="36830" y="8889"/>
                </a:lnTo>
                <a:lnTo>
                  <a:pt x="36333" y="11370"/>
                </a:lnTo>
                <a:lnTo>
                  <a:pt x="33436" y="21570"/>
                </a:lnTo>
                <a:lnTo>
                  <a:pt x="27940" y="41909"/>
                </a:lnTo>
                <a:lnTo>
                  <a:pt x="45720" y="41909"/>
                </a:lnTo>
                <a:lnTo>
                  <a:pt x="53340" y="8889"/>
                </a:lnTo>
                <a:lnTo>
                  <a:pt x="54609" y="7619"/>
                </a:lnTo>
                <a:lnTo>
                  <a:pt x="54609" y="2539"/>
                </a:lnTo>
                <a:lnTo>
                  <a:pt x="52070" y="0"/>
                </a:lnTo>
                <a:close/>
              </a:path>
            </a:pathLst>
          </a:custGeom>
          <a:solidFill>
            <a:srgbClr val="000000"/>
          </a:solidFill>
        </p:spPr>
        <p:txBody>
          <a:bodyPr wrap="square" lIns="0" tIns="0" rIns="0" bIns="0" rtlCol="0"/>
          <a:lstStyle/>
          <a:p>
            <a:endParaRPr sz="1632"/>
          </a:p>
        </p:txBody>
      </p:sp>
      <p:sp>
        <p:nvSpPr>
          <p:cNvPr id="212" name="object 212"/>
          <p:cNvSpPr/>
          <p:nvPr/>
        </p:nvSpPr>
        <p:spPr>
          <a:xfrm>
            <a:off x="1072750" y="2283340"/>
            <a:ext cx="0" cy="66795"/>
          </a:xfrm>
          <a:custGeom>
            <a:avLst/>
            <a:gdLst/>
            <a:ahLst/>
            <a:cxnLst/>
            <a:rect l="l" t="t" r="r" b="b"/>
            <a:pathLst>
              <a:path h="73660">
                <a:moveTo>
                  <a:pt x="0" y="0"/>
                </a:moveTo>
                <a:lnTo>
                  <a:pt x="0" y="73660"/>
                </a:lnTo>
              </a:path>
            </a:pathLst>
          </a:custGeom>
          <a:ln w="11429">
            <a:solidFill>
              <a:srgbClr val="000000"/>
            </a:solidFill>
          </a:ln>
        </p:spPr>
        <p:txBody>
          <a:bodyPr wrap="square" lIns="0" tIns="0" rIns="0" bIns="0" rtlCol="0"/>
          <a:lstStyle/>
          <a:p>
            <a:endParaRPr sz="1632"/>
          </a:p>
        </p:txBody>
      </p:sp>
      <p:sp>
        <p:nvSpPr>
          <p:cNvPr id="213" name="object 213"/>
          <p:cNvSpPr/>
          <p:nvPr/>
        </p:nvSpPr>
        <p:spPr>
          <a:xfrm>
            <a:off x="1001924" y="2278733"/>
            <a:ext cx="142803" cy="0"/>
          </a:xfrm>
          <a:custGeom>
            <a:avLst/>
            <a:gdLst/>
            <a:ahLst/>
            <a:cxnLst/>
            <a:rect l="l" t="t" r="r" b="b"/>
            <a:pathLst>
              <a:path w="157480">
                <a:moveTo>
                  <a:pt x="0" y="0"/>
                </a:moveTo>
                <a:lnTo>
                  <a:pt x="157480" y="0"/>
                </a:lnTo>
              </a:path>
            </a:pathLst>
          </a:custGeom>
          <a:ln w="10160">
            <a:solidFill>
              <a:srgbClr val="000000"/>
            </a:solidFill>
          </a:ln>
        </p:spPr>
        <p:txBody>
          <a:bodyPr wrap="square" lIns="0" tIns="0" rIns="0" bIns="0" rtlCol="0"/>
          <a:lstStyle/>
          <a:p>
            <a:endParaRPr sz="1632"/>
          </a:p>
        </p:txBody>
      </p:sp>
      <p:sp>
        <p:nvSpPr>
          <p:cNvPr id="214" name="object 214"/>
          <p:cNvSpPr/>
          <p:nvPr/>
        </p:nvSpPr>
        <p:spPr>
          <a:xfrm>
            <a:off x="1072750" y="2207331"/>
            <a:ext cx="0" cy="66795"/>
          </a:xfrm>
          <a:custGeom>
            <a:avLst/>
            <a:gdLst/>
            <a:ahLst/>
            <a:cxnLst/>
            <a:rect l="l" t="t" r="r" b="b"/>
            <a:pathLst>
              <a:path h="73660">
                <a:moveTo>
                  <a:pt x="0" y="0"/>
                </a:moveTo>
                <a:lnTo>
                  <a:pt x="0" y="73660"/>
                </a:lnTo>
              </a:path>
            </a:pathLst>
          </a:custGeom>
          <a:ln w="11429">
            <a:solidFill>
              <a:srgbClr val="000000"/>
            </a:solidFill>
          </a:ln>
        </p:spPr>
        <p:txBody>
          <a:bodyPr wrap="square" lIns="0" tIns="0" rIns="0" bIns="0" rtlCol="0"/>
          <a:lstStyle/>
          <a:p>
            <a:endParaRPr sz="1632"/>
          </a:p>
        </p:txBody>
      </p:sp>
      <p:sp>
        <p:nvSpPr>
          <p:cNvPr id="215" name="object 215"/>
          <p:cNvSpPr/>
          <p:nvPr/>
        </p:nvSpPr>
        <p:spPr>
          <a:xfrm>
            <a:off x="1167760" y="2188906"/>
            <a:ext cx="157774" cy="138196"/>
          </a:xfrm>
          <a:custGeom>
            <a:avLst/>
            <a:gdLst/>
            <a:ahLst/>
            <a:cxnLst/>
            <a:rect l="l" t="t" r="r" b="b"/>
            <a:pathLst>
              <a:path w="173990" h="152400">
                <a:moveTo>
                  <a:pt x="91439" y="0"/>
                </a:moveTo>
                <a:lnTo>
                  <a:pt x="82550" y="0"/>
                </a:lnTo>
                <a:lnTo>
                  <a:pt x="80009" y="3809"/>
                </a:lnTo>
                <a:lnTo>
                  <a:pt x="1269" y="147319"/>
                </a:lnTo>
                <a:lnTo>
                  <a:pt x="0" y="149859"/>
                </a:lnTo>
                <a:lnTo>
                  <a:pt x="0" y="152400"/>
                </a:lnTo>
                <a:lnTo>
                  <a:pt x="173989" y="152400"/>
                </a:lnTo>
                <a:lnTo>
                  <a:pt x="173989" y="149859"/>
                </a:lnTo>
                <a:lnTo>
                  <a:pt x="172719" y="147319"/>
                </a:lnTo>
                <a:lnTo>
                  <a:pt x="165689" y="134619"/>
                </a:lnTo>
                <a:lnTo>
                  <a:pt x="17779" y="134619"/>
                </a:lnTo>
                <a:lnTo>
                  <a:pt x="80009" y="20319"/>
                </a:lnTo>
                <a:lnTo>
                  <a:pt x="102416" y="20319"/>
                </a:lnTo>
                <a:lnTo>
                  <a:pt x="93979" y="5079"/>
                </a:lnTo>
                <a:lnTo>
                  <a:pt x="91439" y="0"/>
                </a:lnTo>
                <a:close/>
              </a:path>
              <a:path w="173990" h="152400">
                <a:moveTo>
                  <a:pt x="102416" y="20319"/>
                </a:moveTo>
                <a:lnTo>
                  <a:pt x="80009" y="20319"/>
                </a:lnTo>
                <a:lnTo>
                  <a:pt x="142239" y="134619"/>
                </a:lnTo>
                <a:lnTo>
                  <a:pt x="165689" y="134619"/>
                </a:lnTo>
                <a:lnTo>
                  <a:pt x="102416" y="20319"/>
                </a:lnTo>
                <a:close/>
              </a:path>
            </a:pathLst>
          </a:custGeom>
          <a:solidFill>
            <a:srgbClr val="000000"/>
          </a:solidFill>
        </p:spPr>
        <p:txBody>
          <a:bodyPr wrap="square" lIns="0" tIns="0" rIns="0" bIns="0" rtlCol="0"/>
          <a:lstStyle/>
          <a:p>
            <a:endParaRPr sz="1632"/>
          </a:p>
        </p:txBody>
      </p:sp>
      <p:sp>
        <p:nvSpPr>
          <p:cNvPr id="216" name="object 216"/>
          <p:cNvSpPr/>
          <p:nvPr/>
        </p:nvSpPr>
        <p:spPr>
          <a:xfrm>
            <a:off x="1345113" y="2206180"/>
            <a:ext cx="65643" cy="123225"/>
          </a:xfrm>
          <a:custGeom>
            <a:avLst/>
            <a:gdLst/>
            <a:ahLst/>
            <a:cxnLst/>
            <a:rect l="l" t="t" r="r" b="b"/>
            <a:pathLst>
              <a:path w="72390" h="135889">
                <a:moveTo>
                  <a:pt x="43180" y="49529"/>
                </a:moveTo>
                <a:lnTo>
                  <a:pt x="26670" y="49529"/>
                </a:lnTo>
                <a:lnTo>
                  <a:pt x="12700" y="99059"/>
                </a:lnTo>
                <a:lnTo>
                  <a:pt x="12700" y="105409"/>
                </a:lnTo>
                <a:lnTo>
                  <a:pt x="10159" y="111759"/>
                </a:lnTo>
                <a:lnTo>
                  <a:pt x="10159" y="115569"/>
                </a:lnTo>
                <a:lnTo>
                  <a:pt x="12124" y="124102"/>
                </a:lnTo>
                <a:lnTo>
                  <a:pt x="17303" y="130492"/>
                </a:lnTo>
                <a:lnTo>
                  <a:pt x="24626" y="134500"/>
                </a:lnTo>
                <a:lnTo>
                  <a:pt x="33020" y="135889"/>
                </a:lnTo>
                <a:lnTo>
                  <a:pt x="49152" y="131266"/>
                </a:lnTo>
                <a:lnTo>
                  <a:pt x="51128" y="129539"/>
                </a:lnTo>
                <a:lnTo>
                  <a:pt x="29209" y="129539"/>
                </a:lnTo>
                <a:lnTo>
                  <a:pt x="26670" y="127000"/>
                </a:lnTo>
                <a:lnTo>
                  <a:pt x="26670" y="111759"/>
                </a:lnTo>
                <a:lnTo>
                  <a:pt x="27940" y="110489"/>
                </a:lnTo>
                <a:lnTo>
                  <a:pt x="43180" y="49529"/>
                </a:lnTo>
                <a:close/>
              </a:path>
              <a:path w="72390" h="135889">
                <a:moveTo>
                  <a:pt x="71120" y="100329"/>
                </a:moveTo>
                <a:lnTo>
                  <a:pt x="64770" y="100329"/>
                </a:lnTo>
                <a:lnTo>
                  <a:pt x="64770" y="101600"/>
                </a:lnTo>
                <a:lnTo>
                  <a:pt x="62230" y="104139"/>
                </a:lnTo>
                <a:lnTo>
                  <a:pt x="56792" y="113466"/>
                </a:lnTo>
                <a:lnTo>
                  <a:pt x="50165" y="121602"/>
                </a:lnTo>
                <a:lnTo>
                  <a:pt x="42584" y="127357"/>
                </a:lnTo>
                <a:lnTo>
                  <a:pt x="34290" y="129539"/>
                </a:lnTo>
                <a:lnTo>
                  <a:pt x="51128" y="129539"/>
                </a:lnTo>
                <a:lnTo>
                  <a:pt x="61118" y="120808"/>
                </a:lnTo>
                <a:lnTo>
                  <a:pt x="68560" y="109636"/>
                </a:lnTo>
                <a:lnTo>
                  <a:pt x="71120" y="102869"/>
                </a:lnTo>
                <a:lnTo>
                  <a:pt x="71120" y="100329"/>
                </a:lnTo>
                <a:close/>
              </a:path>
              <a:path w="72390" h="135889">
                <a:moveTo>
                  <a:pt x="72390" y="41909"/>
                </a:moveTo>
                <a:lnTo>
                  <a:pt x="0" y="41909"/>
                </a:lnTo>
                <a:lnTo>
                  <a:pt x="0" y="49529"/>
                </a:lnTo>
                <a:lnTo>
                  <a:pt x="72390" y="49529"/>
                </a:lnTo>
                <a:lnTo>
                  <a:pt x="72390" y="41909"/>
                </a:lnTo>
                <a:close/>
              </a:path>
              <a:path w="72390" h="135889">
                <a:moveTo>
                  <a:pt x="50800" y="0"/>
                </a:moveTo>
                <a:lnTo>
                  <a:pt x="40640" y="0"/>
                </a:lnTo>
                <a:lnTo>
                  <a:pt x="38100" y="3809"/>
                </a:lnTo>
                <a:lnTo>
                  <a:pt x="36830" y="8889"/>
                </a:lnTo>
                <a:lnTo>
                  <a:pt x="35798" y="11370"/>
                </a:lnTo>
                <a:lnTo>
                  <a:pt x="35242" y="13493"/>
                </a:lnTo>
                <a:lnTo>
                  <a:pt x="33258" y="21570"/>
                </a:lnTo>
                <a:lnTo>
                  <a:pt x="27940" y="41909"/>
                </a:lnTo>
                <a:lnTo>
                  <a:pt x="45720" y="41909"/>
                </a:lnTo>
                <a:lnTo>
                  <a:pt x="53340" y="8889"/>
                </a:lnTo>
                <a:lnTo>
                  <a:pt x="53340" y="2539"/>
                </a:lnTo>
                <a:lnTo>
                  <a:pt x="50800" y="0"/>
                </a:lnTo>
                <a:close/>
              </a:path>
            </a:pathLst>
          </a:custGeom>
          <a:solidFill>
            <a:srgbClr val="000000"/>
          </a:solidFill>
        </p:spPr>
        <p:txBody>
          <a:bodyPr wrap="square" lIns="0" tIns="0" rIns="0" bIns="0" rtlCol="0"/>
          <a:lstStyle/>
          <a:p>
            <a:endParaRPr sz="1632"/>
          </a:p>
        </p:txBody>
      </p:sp>
      <p:sp>
        <p:nvSpPr>
          <p:cNvPr id="217" name="object 217"/>
          <p:cNvSpPr/>
          <p:nvPr/>
        </p:nvSpPr>
        <p:spPr>
          <a:xfrm>
            <a:off x="1525919" y="2152052"/>
            <a:ext cx="184262" cy="118619"/>
          </a:xfrm>
          <a:custGeom>
            <a:avLst/>
            <a:gdLst/>
            <a:ahLst/>
            <a:cxnLst/>
            <a:rect l="l" t="t" r="r" b="b"/>
            <a:pathLst>
              <a:path w="203200" h="130810">
                <a:moveTo>
                  <a:pt x="97961" y="17780"/>
                </a:moveTo>
                <a:lnTo>
                  <a:pt x="52069" y="17780"/>
                </a:lnTo>
                <a:lnTo>
                  <a:pt x="64432" y="19327"/>
                </a:lnTo>
                <a:lnTo>
                  <a:pt x="76676" y="23495"/>
                </a:lnTo>
                <a:lnTo>
                  <a:pt x="88681" y="29567"/>
                </a:lnTo>
                <a:lnTo>
                  <a:pt x="100330" y="36830"/>
                </a:lnTo>
                <a:lnTo>
                  <a:pt x="112752" y="45223"/>
                </a:lnTo>
                <a:lnTo>
                  <a:pt x="125412" y="52546"/>
                </a:lnTo>
                <a:lnTo>
                  <a:pt x="138549" y="57725"/>
                </a:lnTo>
                <a:lnTo>
                  <a:pt x="152400" y="59690"/>
                </a:lnTo>
                <a:lnTo>
                  <a:pt x="172660" y="55880"/>
                </a:lnTo>
                <a:lnTo>
                  <a:pt x="188753" y="45402"/>
                </a:lnTo>
                <a:lnTo>
                  <a:pt x="190255" y="43180"/>
                </a:lnTo>
                <a:lnTo>
                  <a:pt x="152400" y="43180"/>
                </a:lnTo>
                <a:lnTo>
                  <a:pt x="139501" y="41413"/>
                </a:lnTo>
                <a:lnTo>
                  <a:pt x="127317" y="36671"/>
                </a:lnTo>
                <a:lnTo>
                  <a:pt x="115609" y="29785"/>
                </a:lnTo>
                <a:lnTo>
                  <a:pt x="104139" y="21590"/>
                </a:lnTo>
                <a:lnTo>
                  <a:pt x="97961" y="17780"/>
                </a:lnTo>
                <a:close/>
              </a:path>
              <a:path w="203200" h="130810">
                <a:moveTo>
                  <a:pt x="52069" y="0"/>
                </a:moveTo>
                <a:lnTo>
                  <a:pt x="31611" y="3829"/>
                </a:lnTo>
                <a:lnTo>
                  <a:pt x="15081" y="14446"/>
                </a:lnTo>
                <a:lnTo>
                  <a:pt x="4028" y="30539"/>
                </a:lnTo>
                <a:lnTo>
                  <a:pt x="0" y="50800"/>
                </a:lnTo>
                <a:lnTo>
                  <a:pt x="0" y="55880"/>
                </a:lnTo>
                <a:lnTo>
                  <a:pt x="2539" y="58420"/>
                </a:lnTo>
                <a:lnTo>
                  <a:pt x="7619" y="58420"/>
                </a:lnTo>
                <a:lnTo>
                  <a:pt x="8889" y="53340"/>
                </a:lnTo>
                <a:lnTo>
                  <a:pt x="8889" y="52070"/>
                </a:lnTo>
                <a:lnTo>
                  <a:pt x="14386" y="35996"/>
                </a:lnTo>
                <a:lnTo>
                  <a:pt x="25241" y="25400"/>
                </a:lnTo>
                <a:lnTo>
                  <a:pt x="38715" y="19565"/>
                </a:lnTo>
                <a:lnTo>
                  <a:pt x="52069" y="17780"/>
                </a:lnTo>
                <a:lnTo>
                  <a:pt x="97961" y="17780"/>
                </a:lnTo>
                <a:lnTo>
                  <a:pt x="91717" y="13930"/>
                </a:lnTo>
                <a:lnTo>
                  <a:pt x="79057" y="6985"/>
                </a:lnTo>
                <a:lnTo>
                  <a:pt x="65920" y="1944"/>
                </a:lnTo>
                <a:lnTo>
                  <a:pt x="52069" y="0"/>
                </a:lnTo>
                <a:close/>
              </a:path>
              <a:path w="203200" h="130810">
                <a:moveTo>
                  <a:pt x="201930" y="0"/>
                </a:moveTo>
                <a:lnTo>
                  <a:pt x="198119" y="0"/>
                </a:lnTo>
                <a:lnTo>
                  <a:pt x="195580" y="2540"/>
                </a:lnTo>
                <a:lnTo>
                  <a:pt x="195580" y="8890"/>
                </a:lnTo>
                <a:lnTo>
                  <a:pt x="191154" y="22820"/>
                </a:lnTo>
                <a:lnTo>
                  <a:pt x="181133" y="33655"/>
                </a:lnTo>
                <a:lnTo>
                  <a:pt x="167540" y="40679"/>
                </a:lnTo>
                <a:lnTo>
                  <a:pt x="152400" y="43180"/>
                </a:lnTo>
                <a:lnTo>
                  <a:pt x="190255" y="43180"/>
                </a:lnTo>
                <a:lnTo>
                  <a:pt x="199303" y="29785"/>
                </a:lnTo>
                <a:lnTo>
                  <a:pt x="199393" y="29567"/>
                </a:lnTo>
                <a:lnTo>
                  <a:pt x="203200" y="10160"/>
                </a:lnTo>
                <a:lnTo>
                  <a:pt x="203200" y="3810"/>
                </a:lnTo>
                <a:lnTo>
                  <a:pt x="201930" y="0"/>
                </a:lnTo>
                <a:close/>
              </a:path>
              <a:path w="203200" h="130810">
                <a:moveTo>
                  <a:pt x="52069" y="71120"/>
                </a:moveTo>
                <a:lnTo>
                  <a:pt x="31611" y="75108"/>
                </a:lnTo>
                <a:lnTo>
                  <a:pt x="15081" y="85883"/>
                </a:lnTo>
                <a:lnTo>
                  <a:pt x="4028" y="101659"/>
                </a:lnTo>
                <a:lnTo>
                  <a:pt x="0" y="120650"/>
                </a:lnTo>
                <a:lnTo>
                  <a:pt x="0" y="128270"/>
                </a:lnTo>
                <a:lnTo>
                  <a:pt x="2539" y="130810"/>
                </a:lnTo>
                <a:lnTo>
                  <a:pt x="7619" y="130810"/>
                </a:lnTo>
                <a:lnTo>
                  <a:pt x="8889" y="124460"/>
                </a:lnTo>
                <a:lnTo>
                  <a:pt x="8889" y="123190"/>
                </a:lnTo>
                <a:lnTo>
                  <a:pt x="14386" y="107116"/>
                </a:lnTo>
                <a:lnTo>
                  <a:pt x="25241" y="96520"/>
                </a:lnTo>
                <a:lnTo>
                  <a:pt x="38715" y="90685"/>
                </a:lnTo>
                <a:lnTo>
                  <a:pt x="52069" y="88900"/>
                </a:lnTo>
                <a:lnTo>
                  <a:pt x="96622" y="88900"/>
                </a:lnTo>
                <a:lnTo>
                  <a:pt x="91717" y="85586"/>
                </a:lnTo>
                <a:lnTo>
                  <a:pt x="79057" y="78263"/>
                </a:lnTo>
                <a:lnTo>
                  <a:pt x="65920" y="73084"/>
                </a:lnTo>
                <a:lnTo>
                  <a:pt x="52069" y="71120"/>
                </a:lnTo>
                <a:close/>
              </a:path>
              <a:path w="203200" h="130810">
                <a:moveTo>
                  <a:pt x="96622" y="88900"/>
                </a:moveTo>
                <a:lnTo>
                  <a:pt x="52069" y="88900"/>
                </a:lnTo>
                <a:lnTo>
                  <a:pt x="64432" y="90467"/>
                </a:lnTo>
                <a:lnTo>
                  <a:pt x="76676" y="94773"/>
                </a:lnTo>
                <a:lnTo>
                  <a:pt x="88710" y="101242"/>
                </a:lnTo>
                <a:lnTo>
                  <a:pt x="100330" y="109220"/>
                </a:lnTo>
                <a:lnTo>
                  <a:pt x="112752" y="116879"/>
                </a:lnTo>
                <a:lnTo>
                  <a:pt x="125412" y="123825"/>
                </a:lnTo>
                <a:lnTo>
                  <a:pt x="138549" y="128865"/>
                </a:lnTo>
                <a:lnTo>
                  <a:pt x="152400" y="130810"/>
                </a:lnTo>
                <a:lnTo>
                  <a:pt x="172660" y="126821"/>
                </a:lnTo>
                <a:lnTo>
                  <a:pt x="188753" y="116046"/>
                </a:lnTo>
                <a:lnTo>
                  <a:pt x="190783" y="113030"/>
                </a:lnTo>
                <a:lnTo>
                  <a:pt x="152400" y="113030"/>
                </a:lnTo>
                <a:lnTo>
                  <a:pt x="139501" y="111482"/>
                </a:lnTo>
                <a:lnTo>
                  <a:pt x="127317" y="107315"/>
                </a:lnTo>
                <a:lnTo>
                  <a:pt x="115578" y="101222"/>
                </a:lnTo>
                <a:lnTo>
                  <a:pt x="104139" y="93980"/>
                </a:lnTo>
                <a:lnTo>
                  <a:pt x="96622" y="88900"/>
                </a:lnTo>
                <a:close/>
              </a:path>
              <a:path w="203200" h="130810">
                <a:moveTo>
                  <a:pt x="203200" y="72390"/>
                </a:moveTo>
                <a:lnTo>
                  <a:pt x="198119" y="72390"/>
                </a:lnTo>
                <a:lnTo>
                  <a:pt x="195580" y="73660"/>
                </a:lnTo>
                <a:lnTo>
                  <a:pt x="195580" y="80010"/>
                </a:lnTo>
                <a:lnTo>
                  <a:pt x="191154" y="94277"/>
                </a:lnTo>
                <a:lnTo>
                  <a:pt x="181133" y="104616"/>
                </a:lnTo>
                <a:lnTo>
                  <a:pt x="167540" y="110906"/>
                </a:lnTo>
                <a:lnTo>
                  <a:pt x="152400" y="113030"/>
                </a:lnTo>
                <a:lnTo>
                  <a:pt x="190783" y="113030"/>
                </a:lnTo>
                <a:lnTo>
                  <a:pt x="199370" y="100270"/>
                </a:lnTo>
                <a:lnTo>
                  <a:pt x="203200" y="81280"/>
                </a:lnTo>
                <a:lnTo>
                  <a:pt x="203200" y="72390"/>
                </a:lnTo>
                <a:close/>
              </a:path>
            </a:pathLst>
          </a:custGeom>
          <a:solidFill>
            <a:srgbClr val="000000"/>
          </a:solidFill>
        </p:spPr>
        <p:txBody>
          <a:bodyPr wrap="square" lIns="0" tIns="0" rIns="0" bIns="0" rtlCol="0"/>
          <a:lstStyle/>
          <a:p>
            <a:endParaRPr sz="1632"/>
          </a:p>
        </p:txBody>
      </p:sp>
      <p:sp>
        <p:nvSpPr>
          <p:cNvPr id="218" name="object 218"/>
          <p:cNvSpPr/>
          <p:nvPr/>
        </p:nvSpPr>
        <p:spPr>
          <a:xfrm>
            <a:off x="1833405" y="2348983"/>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219" name="object 219"/>
          <p:cNvSpPr/>
          <p:nvPr/>
        </p:nvSpPr>
        <p:spPr>
          <a:xfrm>
            <a:off x="1839164" y="2089865"/>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220" name="object 220"/>
          <p:cNvSpPr/>
          <p:nvPr/>
        </p:nvSpPr>
        <p:spPr>
          <a:xfrm>
            <a:off x="1833405" y="2084107"/>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221" name="object 221"/>
          <p:cNvSpPr/>
          <p:nvPr/>
        </p:nvSpPr>
        <p:spPr>
          <a:xfrm>
            <a:off x="1885230" y="2163569"/>
            <a:ext cx="138196" cy="124377"/>
          </a:xfrm>
          <a:custGeom>
            <a:avLst/>
            <a:gdLst/>
            <a:ahLst/>
            <a:cxnLst/>
            <a:rect l="l" t="t" r="r" b="b"/>
            <a:pathLst>
              <a:path w="152400" h="137160">
                <a:moveTo>
                  <a:pt x="21590" y="99060"/>
                </a:moveTo>
                <a:lnTo>
                  <a:pt x="8890" y="99060"/>
                </a:lnTo>
                <a:lnTo>
                  <a:pt x="0" y="107950"/>
                </a:lnTo>
                <a:lnTo>
                  <a:pt x="29210" y="137160"/>
                </a:lnTo>
                <a:lnTo>
                  <a:pt x="42564" y="133766"/>
                </a:lnTo>
                <a:lnTo>
                  <a:pt x="46344" y="130810"/>
                </a:lnTo>
                <a:lnTo>
                  <a:pt x="20320" y="130810"/>
                </a:lnTo>
                <a:lnTo>
                  <a:pt x="13970" y="127000"/>
                </a:lnTo>
                <a:lnTo>
                  <a:pt x="21590" y="125730"/>
                </a:lnTo>
                <a:lnTo>
                  <a:pt x="27940" y="119380"/>
                </a:lnTo>
                <a:lnTo>
                  <a:pt x="27940" y="102870"/>
                </a:lnTo>
                <a:lnTo>
                  <a:pt x="21590" y="99060"/>
                </a:lnTo>
                <a:close/>
              </a:path>
              <a:path w="152400" h="137160">
                <a:moveTo>
                  <a:pt x="79145" y="114300"/>
                </a:moveTo>
                <a:lnTo>
                  <a:pt x="60960" y="114300"/>
                </a:lnTo>
                <a:lnTo>
                  <a:pt x="65226" y="122693"/>
                </a:lnTo>
                <a:lnTo>
                  <a:pt x="72231" y="130016"/>
                </a:lnTo>
                <a:lnTo>
                  <a:pt x="81855" y="135195"/>
                </a:lnTo>
                <a:lnTo>
                  <a:pt x="93980" y="137160"/>
                </a:lnTo>
                <a:lnTo>
                  <a:pt x="115113" y="131087"/>
                </a:lnTo>
                <a:lnTo>
                  <a:pt x="115423" y="130810"/>
                </a:lnTo>
                <a:lnTo>
                  <a:pt x="95250" y="130810"/>
                </a:lnTo>
                <a:lnTo>
                  <a:pt x="87312" y="129063"/>
                </a:lnTo>
                <a:lnTo>
                  <a:pt x="82232" y="124460"/>
                </a:lnTo>
                <a:lnTo>
                  <a:pt x="79533" y="117951"/>
                </a:lnTo>
                <a:lnTo>
                  <a:pt x="79145" y="114300"/>
                </a:lnTo>
                <a:close/>
              </a:path>
              <a:path w="152400" h="137160">
                <a:moveTo>
                  <a:pt x="78683" y="6350"/>
                </a:moveTo>
                <a:lnTo>
                  <a:pt x="58420" y="6350"/>
                </a:lnTo>
                <a:lnTo>
                  <a:pt x="63678" y="7024"/>
                </a:lnTo>
                <a:lnTo>
                  <a:pt x="69056" y="9842"/>
                </a:lnTo>
                <a:lnTo>
                  <a:pt x="73243" y="15994"/>
                </a:lnTo>
                <a:lnTo>
                  <a:pt x="74930" y="26670"/>
                </a:lnTo>
                <a:lnTo>
                  <a:pt x="73957" y="35659"/>
                </a:lnTo>
                <a:lnTo>
                  <a:pt x="58420" y="99060"/>
                </a:lnTo>
                <a:lnTo>
                  <a:pt x="30480" y="130810"/>
                </a:lnTo>
                <a:lnTo>
                  <a:pt x="46344" y="130810"/>
                </a:lnTo>
                <a:lnTo>
                  <a:pt x="52228" y="126206"/>
                </a:lnTo>
                <a:lnTo>
                  <a:pt x="58320" y="118407"/>
                </a:lnTo>
                <a:lnTo>
                  <a:pt x="60960" y="114300"/>
                </a:lnTo>
                <a:lnTo>
                  <a:pt x="79145" y="114300"/>
                </a:lnTo>
                <a:lnTo>
                  <a:pt x="78849" y="111521"/>
                </a:lnTo>
                <a:lnTo>
                  <a:pt x="78863" y="107950"/>
                </a:lnTo>
                <a:lnTo>
                  <a:pt x="78978" y="105608"/>
                </a:lnTo>
                <a:lnTo>
                  <a:pt x="79692" y="100012"/>
                </a:lnTo>
                <a:lnTo>
                  <a:pt x="80883" y="92987"/>
                </a:lnTo>
                <a:lnTo>
                  <a:pt x="82550" y="83820"/>
                </a:lnTo>
                <a:lnTo>
                  <a:pt x="93980" y="43180"/>
                </a:lnTo>
                <a:lnTo>
                  <a:pt x="96242" y="33674"/>
                </a:lnTo>
                <a:lnTo>
                  <a:pt x="100974" y="22860"/>
                </a:lnTo>
                <a:lnTo>
                  <a:pt x="91440" y="22860"/>
                </a:lnTo>
                <a:lnTo>
                  <a:pt x="84316" y="10715"/>
                </a:lnTo>
                <a:lnTo>
                  <a:pt x="78683" y="6350"/>
                </a:lnTo>
                <a:close/>
              </a:path>
              <a:path w="152400" h="137160">
                <a:moveTo>
                  <a:pt x="143510" y="87630"/>
                </a:moveTo>
                <a:lnTo>
                  <a:pt x="137160" y="87630"/>
                </a:lnTo>
                <a:lnTo>
                  <a:pt x="135890" y="88900"/>
                </a:lnTo>
                <a:lnTo>
                  <a:pt x="134620" y="91440"/>
                </a:lnTo>
                <a:lnTo>
                  <a:pt x="125968" y="111521"/>
                </a:lnTo>
                <a:lnTo>
                  <a:pt x="114935" y="123507"/>
                </a:lnTo>
                <a:lnTo>
                  <a:pt x="103901" y="129301"/>
                </a:lnTo>
                <a:lnTo>
                  <a:pt x="95250" y="130810"/>
                </a:lnTo>
                <a:lnTo>
                  <a:pt x="115423" y="130810"/>
                </a:lnTo>
                <a:lnTo>
                  <a:pt x="130651" y="117157"/>
                </a:lnTo>
                <a:lnTo>
                  <a:pt x="140235" y="101798"/>
                </a:lnTo>
                <a:lnTo>
                  <a:pt x="143510" y="91440"/>
                </a:lnTo>
                <a:lnTo>
                  <a:pt x="143510" y="87630"/>
                </a:lnTo>
                <a:close/>
              </a:path>
              <a:path w="152400" h="137160">
                <a:moveTo>
                  <a:pt x="58420" y="0"/>
                </a:moveTo>
                <a:lnTo>
                  <a:pt x="37484" y="6250"/>
                </a:lnTo>
                <a:lnTo>
                  <a:pt x="22383" y="20478"/>
                </a:lnTo>
                <a:lnTo>
                  <a:pt x="13235" y="35897"/>
                </a:lnTo>
                <a:lnTo>
                  <a:pt x="10160" y="45720"/>
                </a:lnTo>
                <a:lnTo>
                  <a:pt x="10160" y="49530"/>
                </a:lnTo>
                <a:lnTo>
                  <a:pt x="15240" y="49530"/>
                </a:lnTo>
                <a:lnTo>
                  <a:pt x="16510" y="48260"/>
                </a:lnTo>
                <a:lnTo>
                  <a:pt x="17780" y="45720"/>
                </a:lnTo>
                <a:lnTo>
                  <a:pt x="26987" y="26173"/>
                </a:lnTo>
                <a:lnTo>
                  <a:pt x="38100" y="14128"/>
                </a:lnTo>
                <a:lnTo>
                  <a:pt x="49212" y="8036"/>
                </a:lnTo>
                <a:lnTo>
                  <a:pt x="58420" y="6350"/>
                </a:lnTo>
                <a:lnTo>
                  <a:pt x="78683" y="6350"/>
                </a:lnTo>
                <a:lnTo>
                  <a:pt x="75406" y="3810"/>
                </a:lnTo>
                <a:lnTo>
                  <a:pt x="66258" y="714"/>
                </a:lnTo>
                <a:lnTo>
                  <a:pt x="58420" y="0"/>
                </a:lnTo>
                <a:close/>
              </a:path>
              <a:path w="152400" h="137160">
                <a:moveTo>
                  <a:pt x="145384" y="6350"/>
                </a:moveTo>
                <a:lnTo>
                  <a:pt x="132080" y="6350"/>
                </a:lnTo>
                <a:lnTo>
                  <a:pt x="138430" y="10160"/>
                </a:lnTo>
                <a:lnTo>
                  <a:pt x="130810" y="11430"/>
                </a:lnTo>
                <a:lnTo>
                  <a:pt x="124460" y="19050"/>
                </a:lnTo>
                <a:lnTo>
                  <a:pt x="124460" y="31750"/>
                </a:lnTo>
                <a:lnTo>
                  <a:pt x="127000" y="38100"/>
                </a:lnTo>
                <a:lnTo>
                  <a:pt x="143510" y="38100"/>
                </a:lnTo>
                <a:lnTo>
                  <a:pt x="152400" y="31750"/>
                </a:lnTo>
                <a:lnTo>
                  <a:pt x="152400" y="19050"/>
                </a:lnTo>
                <a:lnTo>
                  <a:pt x="149463" y="9644"/>
                </a:lnTo>
                <a:lnTo>
                  <a:pt x="145384" y="6350"/>
                </a:lnTo>
                <a:close/>
              </a:path>
              <a:path w="152400" h="137160">
                <a:moveTo>
                  <a:pt x="124460" y="0"/>
                </a:moveTo>
                <a:lnTo>
                  <a:pt x="112335" y="2678"/>
                </a:lnTo>
                <a:lnTo>
                  <a:pt x="102711" y="9048"/>
                </a:lnTo>
                <a:lnTo>
                  <a:pt x="95706" y="16609"/>
                </a:lnTo>
                <a:lnTo>
                  <a:pt x="91440" y="22860"/>
                </a:lnTo>
                <a:lnTo>
                  <a:pt x="100974" y="22860"/>
                </a:lnTo>
                <a:lnTo>
                  <a:pt x="101600" y="21431"/>
                </a:lnTo>
                <a:lnTo>
                  <a:pt x="110767" y="10854"/>
                </a:lnTo>
                <a:lnTo>
                  <a:pt x="124460" y="6350"/>
                </a:lnTo>
                <a:lnTo>
                  <a:pt x="145384" y="6350"/>
                </a:lnTo>
                <a:lnTo>
                  <a:pt x="142240" y="3810"/>
                </a:lnTo>
                <a:lnTo>
                  <a:pt x="133111" y="833"/>
                </a:lnTo>
                <a:lnTo>
                  <a:pt x="124460" y="0"/>
                </a:lnTo>
                <a:close/>
              </a:path>
            </a:pathLst>
          </a:custGeom>
          <a:solidFill>
            <a:srgbClr val="000000"/>
          </a:solidFill>
        </p:spPr>
        <p:txBody>
          <a:bodyPr wrap="square" lIns="0" tIns="0" rIns="0" bIns="0" rtlCol="0"/>
          <a:lstStyle/>
          <a:p>
            <a:endParaRPr sz="1632"/>
          </a:p>
        </p:txBody>
      </p:sp>
      <p:sp>
        <p:nvSpPr>
          <p:cNvPr id="222" name="object 222"/>
          <p:cNvSpPr/>
          <p:nvPr/>
        </p:nvSpPr>
        <p:spPr>
          <a:xfrm>
            <a:off x="2040700" y="2348983"/>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223" name="object 223"/>
          <p:cNvSpPr/>
          <p:nvPr/>
        </p:nvSpPr>
        <p:spPr>
          <a:xfrm>
            <a:off x="2073523" y="2089865"/>
            <a:ext cx="0" cy="253360"/>
          </a:xfrm>
          <a:custGeom>
            <a:avLst/>
            <a:gdLst/>
            <a:ahLst/>
            <a:cxnLst/>
            <a:rect l="l" t="t" r="r" b="b"/>
            <a:pathLst>
              <a:path h="279400">
                <a:moveTo>
                  <a:pt x="0" y="0"/>
                </a:moveTo>
                <a:lnTo>
                  <a:pt x="0" y="279400"/>
                </a:lnTo>
              </a:path>
            </a:pathLst>
          </a:custGeom>
          <a:ln w="11430">
            <a:solidFill>
              <a:srgbClr val="000000"/>
            </a:solidFill>
          </a:ln>
        </p:spPr>
        <p:txBody>
          <a:bodyPr wrap="square" lIns="0" tIns="0" rIns="0" bIns="0" rtlCol="0"/>
          <a:lstStyle/>
          <a:p>
            <a:endParaRPr sz="1632"/>
          </a:p>
        </p:txBody>
      </p:sp>
      <p:sp>
        <p:nvSpPr>
          <p:cNvPr id="224" name="object 224"/>
          <p:cNvSpPr/>
          <p:nvPr/>
        </p:nvSpPr>
        <p:spPr>
          <a:xfrm>
            <a:off x="2040700" y="2084107"/>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225" name="object 225"/>
          <p:cNvSpPr/>
          <p:nvPr/>
        </p:nvSpPr>
        <p:spPr>
          <a:xfrm>
            <a:off x="2119013" y="2206180"/>
            <a:ext cx="65643" cy="123225"/>
          </a:xfrm>
          <a:custGeom>
            <a:avLst/>
            <a:gdLst/>
            <a:ahLst/>
            <a:cxnLst/>
            <a:rect l="l" t="t" r="r" b="b"/>
            <a:pathLst>
              <a:path w="72389" h="135889">
                <a:moveTo>
                  <a:pt x="44450" y="49529"/>
                </a:moveTo>
                <a:lnTo>
                  <a:pt x="26669" y="49529"/>
                </a:lnTo>
                <a:lnTo>
                  <a:pt x="13969" y="99059"/>
                </a:lnTo>
                <a:lnTo>
                  <a:pt x="11430" y="111759"/>
                </a:lnTo>
                <a:lnTo>
                  <a:pt x="11430" y="115569"/>
                </a:lnTo>
                <a:lnTo>
                  <a:pt x="13215" y="124102"/>
                </a:lnTo>
                <a:lnTo>
                  <a:pt x="18097" y="130492"/>
                </a:lnTo>
                <a:lnTo>
                  <a:pt x="25360" y="134500"/>
                </a:lnTo>
                <a:lnTo>
                  <a:pt x="34289" y="135889"/>
                </a:lnTo>
                <a:lnTo>
                  <a:pt x="50224" y="131266"/>
                </a:lnTo>
                <a:lnTo>
                  <a:pt x="52127" y="129539"/>
                </a:lnTo>
                <a:lnTo>
                  <a:pt x="30480" y="129539"/>
                </a:lnTo>
                <a:lnTo>
                  <a:pt x="26669" y="127000"/>
                </a:lnTo>
                <a:lnTo>
                  <a:pt x="26669" y="116839"/>
                </a:lnTo>
                <a:lnTo>
                  <a:pt x="27939" y="111759"/>
                </a:lnTo>
                <a:lnTo>
                  <a:pt x="27939" y="110489"/>
                </a:lnTo>
                <a:lnTo>
                  <a:pt x="44450" y="49529"/>
                </a:lnTo>
                <a:close/>
              </a:path>
              <a:path w="72389" h="135889">
                <a:moveTo>
                  <a:pt x="71119" y="100329"/>
                </a:moveTo>
                <a:lnTo>
                  <a:pt x="66039" y="100329"/>
                </a:lnTo>
                <a:lnTo>
                  <a:pt x="64769" y="101600"/>
                </a:lnTo>
                <a:lnTo>
                  <a:pt x="63500" y="104139"/>
                </a:lnTo>
                <a:lnTo>
                  <a:pt x="58042" y="113466"/>
                </a:lnTo>
                <a:lnTo>
                  <a:pt x="51276" y="121602"/>
                </a:lnTo>
                <a:lnTo>
                  <a:pt x="43318" y="127357"/>
                </a:lnTo>
                <a:lnTo>
                  <a:pt x="34289" y="129539"/>
                </a:lnTo>
                <a:lnTo>
                  <a:pt x="52127" y="129539"/>
                </a:lnTo>
                <a:lnTo>
                  <a:pt x="61753" y="120808"/>
                </a:lnTo>
                <a:lnTo>
                  <a:pt x="68758" y="109636"/>
                </a:lnTo>
                <a:lnTo>
                  <a:pt x="71119" y="102869"/>
                </a:lnTo>
                <a:lnTo>
                  <a:pt x="71119" y="100329"/>
                </a:lnTo>
                <a:close/>
              </a:path>
              <a:path w="72389" h="135889">
                <a:moveTo>
                  <a:pt x="72389" y="41909"/>
                </a:moveTo>
                <a:lnTo>
                  <a:pt x="0" y="41909"/>
                </a:lnTo>
                <a:lnTo>
                  <a:pt x="0" y="49529"/>
                </a:lnTo>
                <a:lnTo>
                  <a:pt x="72389" y="49529"/>
                </a:lnTo>
                <a:lnTo>
                  <a:pt x="72389" y="41909"/>
                </a:lnTo>
                <a:close/>
              </a:path>
              <a:path w="72389" h="135889">
                <a:moveTo>
                  <a:pt x="52069" y="0"/>
                </a:moveTo>
                <a:lnTo>
                  <a:pt x="41910" y="0"/>
                </a:lnTo>
                <a:lnTo>
                  <a:pt x="39369" y="3809"/>
                </a:lnTo>
                <a:lnTo>
                  <a:pt x="36830" y="8889"/>
                </a:lnTo>
                <a:lnTo>
                  <a:pt x="36333" y="11370"/>
                </a:lnTo>
                <a:lnTo>
                  <a:pt x="33436" y="21570"/>
                </a:lnTo>
                <a:lnTo>
                  <a:pt x="27939" y="41909"/>
                </a:lnTo>
                <a:lnTo>
                  <a:pt x="45719" y="41909"/>
                </a:lnTo>
                <a:lnTo>
                  <a:pt x="53339" y="8889"/>
                </a:lnTo>
                <a:lnTo>
                  <a:pt x="54610" y="8889"/>
                </a:lnTo>
                <a:lnTo>
                  <a:pt x="54610" y="2539"/>
                </a:lnTo>
                <a:lnTo>
                  <a:pt x="52069" y="0"/>
                </a:lnTo>
                <a:close/>
              </a:path>
            </a:pathLst>
          </a:custGeom>
          <a:solidFill>
            <a:srgbClr val="000000"/>
          </a:solidFill>
        </p:spPr>
        <p:txBody>
          <a:bodyPr wrap="square" lIns="0" tIns="0" rIns="0" bIns="0" rtlCol="0"/>
          <a:lstStyle/>
          <a:p>
            <a:endParaRPr sz="1632"/>
          </a:p>
        </p:txBody>
      </p:sp>
      <p:sp>
        <p:nvSpPr>
          <p:cNvPr id="226" name="object 226"/>
          <p:cNvSpPr/>
          <p:nvPr/>
        </p:nvSpPr>
        <p:spPr>
          <a:xfrm>
            <a:off x="2375828" y="2222303"/>
            <a:ext cx="0" cy="86373"/>
          </a:xfrm>
          <a:custGeom>
            <a:avLst/>
            <a:gdLst/>
            <a:ahLst/>
            <a:cxnLst/>
            <a:rect l="l" t="t" r="r" b="b"/>
            <a:pathLst>
              <a:path h="95250">
                <a:moveTo>
                  <a:pt x="0" y="0"/>
                </a:moveTo>
                <a:lnTo>
                  <a:pt x="0" y="95250"/>
                </a:lnTo>
              </a:path>
            </a:pathLst>
          </a:custGeom>
          <a:ln w="12700">
            <a:solidFill>
              <a:srgbClr val="000000"/>
            </a:solidFill>
          </a:ln>
        </p:spPr>
        <p:txBody>
          <a:bodyPr wrap="square" lIns="0" tIns="0" rIns="0" bIns="0" rtlCol="0"/>
          <a:lstStyle/>
          <a:p>
            <a:endParaRPr sz="1632"/>
          </a:p>
        </p:txBody>
      </p:sp>
      <p:sp>
        <p:nvSpPr>
          <p:cNvPr id="227" name="object 227"/>
          <p:cNvSpPr/>
          <p:nvPr/>
        </p:nvSpPr>
        <p:spPr>
          <a:xfrm>
            <a:off x="2283697" y="2216545"/>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228" name="object 228"/>
          <p:cNvSpPr/>
          <p:nvPr/>
        </p:nvSpPr>
        <p:spPr>
          <a:xfrm>
            <a:off x="2375828" y="2124414"/>
            <a:ext cx="0" cy="86373"/>
          </a:xfrm>
          <a:custGeom>
            <a:avLst/>
            <a:gdLst/>
            <a:ahLst/>
            <a:cxnLst/>
            <a:rect l="l" t="t" r="r" b="b"/>
            <a:pathLst>
              <a:path h="95250">
                <a:moveTo>
                  <a:pt x="0" y="0"/>
                </a:moveTo>
                <a:lnTo>
                  <a:pt x="0" y="95250"/>
                </a:lnTo>
              </a:path>
            </a:pathLst>
          </a:custGeom>
          <a:ln w="12700">
            <a:solidFill>
              <a:srgbClr val="000000"/>
            </a:solidFill>
          </a:ln>
        </p:spPr>
        <p:txBody>
          <a:bodyPr wrap="square" lIns="0" tIns="0" rIns="0" bIns="0" rtlCol="0"/>
          <a:lstStyle/>
          <a:p>
            <a:endParaRPr sz="1632"/>
          </a:p>
        </p:txBody>
      </p:sp>
      <p:sp>
        <p:nvSpPr>
          <p:cNvPr id="229" name="object 229"/>
          <p:cNvSpPr/>
          <p:nvPr/>
        </p:nvSpPr>
        <p:spPr>
          <a:xfrm>
            <a:off x="2554331" y="2094471"/>
            <a:ext cx="131287" cy="194626"/>
          </a:xfrm>
          <a:custGeom>
            <a:avLst/>
            <a:gdLst/>
            <a:ahLst/>
            <a:cxnLst/>
            <a:rect l="l" t="t" r="r" b="b"/>
            <a:pathLst>
              <a:path w="144780" h="214630">
                <a:moveTo>
                  <a:pt x="73659" y="76200"/>
                </a:moveTo>
                <a:lnTo>
                  <a:pt x="47148" y="84018"/>
                </a:lnTo>
                <a:lnTo>
                  <a:pt x="23495" y="104457"/>
                </a:lnTo>
                <a:lnTo>
                  <a:pt x="6508" y="132992"/>
                </a:lnTo>
                <a:lnTo>
                  <a:pt x="0" y="165100"/>
                </a:lnTo>
                <a:lnTo>
                  <a:pt x="2956" y="185162"/>
                </a:lnTo>
                <a:lnTo>
                  <a:pt x="11271" y="200818"/>
                </a:lnTo>
                <a:lnTo>
                  <a:pt x="24110" y="210998"/>
                </a:lnTo>
                <a:lnTo>
                  <a:pt x="40639" y="214630"/>
                </a:lnTo>
                <a:lnTo>
                  <a:pt x="46970" y="214094"/>
                </a:lnTo>
                <a:lnTo>
                  <a:pt x="56038" y="211296"/>
                </a:lnTo>
                <a:lnTo>
                  <a:pt x="60978" y="208280"/>
                </a:lnTo>
                <a:lnTo>
                  <a:pt x="41909" y="208280"/>
                </a:lnTo>
                <a:lnTo>
                  <a:pt x="32305" y="205501"/>
                </a:lnTo>
                <a:lnTo>
                  <a:pt x="26034" y="198437"/>
                </a:lnTo>
                <a:lnTo>
                  <a:pt x="22621" y="188991"/>
                </a:lnTo>
                <a:lnTo>
                  <a:pt x="21589" y="179070"/>
                </a:lnTo>
                <a:lnTo>
                  <a:pt x="23117" y="164286"/>
                </a:lnTo>
                <a:lnTo>
                  <a:pt x="32841" y="127099"/>
                </a:lnTo>
                <a:lnTo>
                  <a:pt x="55244" y="91757"/>
                </a:lnTo>
                <a:lnTo>
                  <a:pt x="74929" y="83820"/>
                </a:lnTo>
                <a:lnTo>
                  <a:pt x="93082" y="83820"/>
                </a:lnTo>
                <a:lnTo>
                  <a:pt x="90963" y="81597"/>
                </a:lnTo>
                <a:lnTo>
                  <a:pt x="83204" y="77589"/>
                </a:lnTo>
                <a:lnTo>
                  <a:pt x="73659" y="76200"/>
                </a:lnTo>
                <a:close/>
              </a:path>
              <a:path w="144780" h="214630">
                <a:moveTo>
                  <a:pt x="99059" y="191770"/>
                </a:moveTo>
                <a:lnTo>
                  <a:pt x="80009" y="191770"/>
                </a:lnTo>
                <a:lnTo>
                  <a:pt x="83467" y="200660"/>
                </a:lnTo>
                <a:lnTo>
                  <a:pt x="83584" y="200818"/>
                </a:lnTo>
                <a:lnTo>
                  <a:pt x="89693" y="207962"/>
                </a:lnTo>
                <a:lnTo>
                  <a:pt x="98047" y="212844"/>
                </a:lnTo>
                <a:lnTo>
                  <a:pt x="107950" y="214630"/>
                </a:lnTo>
                <a:lnTo>
                  <a:pt x="115629" y="213479"/>
                </a:lnTo>
                <a:lnTo>
                  <a:pt x="121761" y="210185"/>
                </a:lnTo>
                <a:lnTo>
                  <a:pt x="123571" y="208280"/>
                </a:lnTo>
                <a:lnTo>
                  <a:pt x="100329" y="208280"/>
                </a:lnTo>
                <a:lnTo>
                  <a:pt x="99086" y="200818"/>
                </a:lnTo>
                <a:lnTo>
                  <a:pt x="99059" y="191770"/>
                </a:lnTo>
                <a:close/>
              </a:path>
              <a:path w="144780" h="214630">
                <a:moveTo>
                  <a:pt x="93082" y="83820"/>
                </a:moveTo>
                <a:lnTo>
                  <a:pt x="74929" y="83820"/>
                </a:lnTo>
                <a:lnTo>
                  <a:pt x="86538" y="87630"/>
                </a:lnTo>
                <a:lnTo>
                  <a:pt x="93503" y="96202"/>
                </a:lnTo>
                <a:lnTo>
                  <a:pt x="96897" y="105251"/>
                </a:lnTo>
                <a:lnTo>
                  <a:pt x="97789" y="110490"/>
                </a:lnTo>
                <a:lnTo>
                  <a:pt x="97789" y="114300"/>
                </a:lnTo>
                <a:lnTo>
                  <a:pt x="96519" y="115570"/>
                </a:lnTo>
                <a:lnTo>
                  <a:pt x="82550" y="175260"/>
                </a:lnTo>
                <a:lnTo>
                  <a:pt x="80009" y="180340"/>
                </a:lnTo>
                <a:lnTo>
                  <a:pt x="80009" y="181610"/>
                </a:lnTo>
                <a:lnTo>
                  <a:pt x="76200" y="186690"/>
                </a:lnTo>
                <a:lnTo>
                  <a:pt x="66198" y="197028"/>
                </a:lnTo>
                <a:lnTo>
                  <a:pt x="57149" y="203676"/>
                </a:lnTo>
                <a:lnTo>
                  <a:pt x="49053" y="207228"/>
                </a:lnTo>
                <a:lnTo>
                  <a:pt x="41909" y="208280"/>
                </a:lnTo>
                <a:lnTo>
                  <a:pt x="60978" y="208280"/>
                </a:lnTo>
                <a:lnTo>
                  <a:pt x="67250" y="204450"/>
                </a:lnTo>
                <a:lnTo>
                  <a:pt x="80009" y="191770"/>
                </a:lnTo>
                <a:lnTo>
                  <a:pt x="99059" y="191770"/>
                </a:lnTo>
                <a:lnTo>
                  <a:pt x="99059" y="186690"/>
                </a:lnTo>
                <a:lnTo>
                  <a:pt x="100329" y="184150"/>
                </a:lnTo>
                <a:lnTo>
                  <a:pt x="101717" y="178593"/>
                </a:lnTo>
                <a:lnTo>
                  <a:pt x="121938" y="96520"/>
                </a:lnTo>
                <a:lnTo>
                  <a:pt x="101600" y="96520"/>
                </a:lnTo>
                <a:lnTo>
                  <a:pt x="97055" y="87987"/>
                </a:lnTo>
                <a:lnTo>
                  <a:pt x="93082" y="83820"/>
                </a:lnTo>
                <a:close/>
              </a:path>
              <a:path w="144780" h="214630">
                <a:moveTo>
                  <a:pt x="139700" y="165100"/>
                </a:moveTo>
                <a:lnTo>
                  <a:pt x="133350" y="165100"/>
                </a:lnTo>
                <a:lnTo>
                  <a:pt x="132079" y="170180"/>
                </a:lnTo>
                <a:lnTo>
                  <a:pt x="127972" y="184169"/>
                </a:lnTo>
                <a:lnTo>
                  <a:pt x="123031" y="196373"/>
                </a:lnTo>
                <a:lnTo>
                  <a:pt x="116899" y="205005"/>
                </a:lnTo>
                <a:lnTo>
                  <a:pt x="109219" y="208280"/>
                </a:lnTo>
                <a:lnTo>
                  <a:pt x="123571" y="208280"/>
                </a:lnTo>
                <a:lnTo>
                  <a:pt x="139025" y="170795"/>
                </a:lnTo>
                <a:lnTo>
                  <a:pt x="139700" y="167640"/>
                </a:lnTo>
                <a:lnTo>
                  <a:pt x="139700" y="165100"/>
                </a:lnTo>
                <a:close/>
              </a:path>
              <a:path w="144780" h="214630">
                <a:moveTo>
                  <a:pt x="144779" y="0"/>
                </a:moveTo>
                <a:lnTo>
                  <a:pt x="142239" y="0"/>
                </a:lnTo>
                <a:lnTo>
                  <a:pt x="134659" y="416"/>
                </a:lnTo>
                <a:lnTo>
                  <a:pt x="122554" y="1428"/>
                </a:lnTo>
                <a:lnTo>
                  <a:pt x="110450" y="2678"/>
                </a:lnTo>
                <a:lnTo>
                  <a:pt x="102869" y="3810"/>
                </a:lnTo>
                <a:lnTo>
                  <a:pt x="100329" y="3810"/>
                </a:lnTo>
                <a:lnTo>
                  <a:pt x="99059" y="5080"/>
                </a:lnTo>
                <a:lnTo>
                  <a:pt x="99059" y="12700"/>
                </a:lnTo>
                <a:lnTo>
                  <a:pt x="120650" y="12700"/>
                </a:lnTo>
                <a:lnTo>
                  <a:pt x="120650" y="24130"/>
                </a:lnTo>
                <a:lnTo>
                  <a:pt x="101600" y="96520"/>
                </a:lnTo>
                <a:lnTo>
                  <a:pt x="121938" y="96520"/>
                </a:lnTo>
                <a:lnTo>
                  <a:pt x="144779" y="3810"/>
                </a:lnTo>
                <a:lnTo>
                  <a:pt x="144779" y="0"/>
                </a:lnTo>
                <a:close/>
              </a:path>
            </a:pathLst>
          </a:custGeom>
          <a:solidFill>
            <a:srgbClr val="000000"/>
          </a:solidFill>
        </p:spPr>
        <p:txBody>
          <a:bodyPr wrap="square" lIns="0" tIns="0" rIns="0" bIns="0" rtlCol="0"/>
          <a:lstStyle/>
          <a:p>
            <a:endParaRPr sz="1632"/>
          </a:p>
        </p:txBody>
      </p:sp>
      <p:sp>
        <p:nvSpPr>
          <p:cNvPr id="230" name="object 230"/>
          <p:cNvSpPr/>
          <p:nvPr/>
        </p:nvSpPr>
        <p:spPr>
          <a:xfrm>
            <a:off x="2717864" y="2348983"/>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231" name="object 231"/>
          <p:cNvSpPr/>
          <p:nvPr/>
        </p:nvSpPr>
        <p:spPr>
          <a:xfrm>
            <a:off x="2723622" y="2089865"/>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232" name="object 232"/>
          <p:cNvSpPr/>
          <p:nvPr/>
        </p:nvSpPr>
        <p:spPr>
          <a:xfrm>
            <a:off x="2717864" y="2084107"/>
            <a:ext cx="39156" cy="0"/>
          </a:xfrm>
          <a:custGeom>
            <a:avLst/>
            <a:gdLst/>
            <a:ahLst/>
            <a:cxnLst/>
            <a:rect l="l" t="t" r="r" b="b"/>
            <a:pathLst>
              <a:path w="43180">
                <a:moveTo>
                  <a:pt x="0" y="0"/>
                </a:moveTo>
                <a:lnTo>
                  <a:pt x="43180" y="0"/>
                </a:lnTo>
              </a:path>
            </a:pathLst>
          </a:custGeom>
          <a:ln w="12700">
            <a:solidFill>
              <a:srgbClr val="000000"/>
            </a:solidFill>
          </a:ln>
        </p:spPr>
        <p:txBody>
          <a:bodyPr wrap="square" lIns="0" tIns="0" rIns="0" bIns="0" rtlCol="0"/>
          <a:lstStyle/>
          <a:p>
            <a:endParaRPr sz="1632"/>
          </a:p>
        </p:txBody>
      </p:sp>
      <p:sp>
        <p:nvSpPr>
          <p:cNvPr id="233" name="object 233"/>
          <p:cNvSpPr/>
          <p:nvPr/>
        </p:nvSpPr>
        <p:spPr>
          <a:xfrm>
            <a:off x="2769688" y="2163569"/>
            <a:ext cx="138196" cy="124377"/>
          </a:xfrm>
          <a:custGeom>
            <a:avLst/>
            <a:gdLst/>
            <a:ahLst/>
            <a:cxnLst/>
            <a:rect l="l" t="t" r="r" b="b"/>
            <a:pathLst>
              <a:path w="152400" h="137160">
                <a:moveTo>
                  <a:pt x="21589" y="99060"/>
                </a:moveTo>
                <a:lnTo>
                  <a:pt x="7619" y="99060"/>
                </a:lnTo>
                <a:lnTo>
                  <a:pt x="0" y="107950"/>
                </a:lnTo>
                <a:lnTo>
                  <a:pt x="29210" y="137160"/>
                </a:lnTo>
                <a:lnTo>
                  <a:pt x="42564" y="133766"/>
                </a:lnTo>
                <a:lnTo>
                  <a:pt x="46344" y="130810"/>
                </a:lnTo>
                <a:lnTo>
                  <a:pt x="20319" y="130810"/>
                </a:lnTo>
                <a:lnTo>
                  <a:pt x="13969" y="127000"/>
                </a:lnTo>
                <a:lnTo>
                  <a:pt x="21589" y="125730"/>
                </a:lnTo>
                <a:lnTo>
                  <a:pt x="27939" y="119380"/>
                </a:lnTo>
                <a:lnTo>
                  <a:pt x="27939" y="102870"/>
                </a:lnTo>
                <a:lnTo>
                  <a:pt x="21589" y="99060"/>
                </a:lnTo>
                <a:close/>
              </a:path>
              <a:path w="152400" h="137160">
                <a:moveTo>
                  <a:pt x="77966" y="114300"/>
                </a:moveTo>
                <a:lnTo>
                  <a:pt x="60960" y="114300"/>
                </a:lnTo>
                <a:lnTo>
                  <a:pt x="65047" y="122693"/>
                </a:lnTo>
                <a:lnTo>
                  <a:pt x="71755" y="130016"/>
                </a:lnTo>
                <a:lnTo>
                  <a:pt x="81319" y="135195"/>
                </a:lnTo>
                <a:lnTo>
                  <a:pt x="93980" y="137160"/>
                </a:lnTo>
                <a:lnTo>
                  <a:pt x="114915" y="131087"/>
                </a:lnTo>
                <a:lnTo>
                  <a:pt x="115216" y="130810"/>
                </a:lnTo>
                <a:lnTo>
                  <a:pt x="93980" y="130810"/>
                </a:lnTo>
                <a:lnTo>
                  <a:pt x="86578" y="129063"/>
                </a:lnTo>
                <a:lnTo>
                  <a:pt x="81438" y="124460"/>
                </a:lnTo>
                <a:lnTo>
                  <a:pt x="78442" y="117951"/>
                </a:lnTo>
                <a:lnTo>
                  <a:pt x="77966" y="114300"/>
                </a:lnTo>
                <a:close/>
              </a:path>
              <a:path w="152400" h="137160">
                <a:moveTo>
                  <a:pt x="78683" y="6350"/>
                </a:moveTo>
                <a:lnTo>
                  <a:pt x="58419" y="6350"/>
                </a:lnTo>
                <a:lnTo>
                  <a:pt x="63678" y="7024"/>
                </a:lnTo>
                <a:lnTo>
                  <a:pt x="69056" y="9842"/>
                </a:lnTo>
                <a:lnTo>
                  <a:pt x="73243" y="15994"/>
                </a:lnTo>
                <a:lnTo>
                  <a:pt x="74930" y="26670"/>
                </a:lnTo>
                <a:lnTo>
                  <a:pt x="73957" y="35659"/>
                </a:lnTo>
                <a:lnTo>
                  <a:pt x="58419" y="99060"/>
                </a:lnTo>
                <a:lnTo>
                  <a:pt x="29210" y="130810"/>
                </a:lnTo>
                <a:lnTo>
                  <a:pt x="46344" y="130810"/>
                </a:lnTo>
                <a:lnTo>
                  <a:pt x="52228" y="126206"/>
                </a:lnTo>
                <a:lnTo>
                  <a:pt x="58320" y="118407"/>
                </a:lnTo>
                <a:lnTo>
                  <a:pt x="60960" y="114300"/>
                </a:lnTo>
                <a:lnTo>
                  <a:pt x="77966" y="114300"/>
                </a:lnTo>
                <a:lnTo>
                  <a:pt x="77469" y="110490"/>
                </a:lnTo>
                <a:lnTo>
                  <a:pt x="77906" y="105608"/>
                </a:lnTo>
                <a:lnTo>
                  <a:pt x="79057" y="100012"/>
                </a:lnTo>
                <a:lnTo>
                  <a:pt x="80684" y="92987"/>
                </a:lnTo>
                <a:lnTo>
                  <a:pt x="82550" y="83820"/>
                </a:lnTo>
                <a:lnTo>
                  <a:pt x="93980" y="43180"/>
                </a:lnTo>
                <a:lnTo>
                  <a:pt x="96043" y="33674"/>
                </a:lnTo>
                <a:lnTo>
                  <a:pt x="100390" y="22860"/>
                </a:lnTo>
                <a:lnTo>
                  <a:pt x="91439" y="22860"/>
                </a:lnTo>
                <a:lnTo>
                  <a:pt x="84316" y="10715"/>
                </a:lnTo>
                <a:lnTo>
                  <a:pt x="78683" y="6350"/>
                </a:lnTo>
                <a:close/>
              </a:path>
              <a:path w="152400" h="137160">
                <a:moveTo>
                  <a:pt x="142239" y="87630"/>
                </a:moveTo>
                <a:lnTo>
                  <a:pt x="137160" y="87630"/>
                </a:lnTo>
                <a:lnTo>
                  <a:pt x="135889" y="88900"/>
                </a:lnTo>
                <a:lnTo>
                  <a:pt x="134619" y="91440"/>
                </a:lnTo>
                <a:lnTo>
                  <a:pt x="125948" y="111521"/>
                </a:lnTo>
                <a:lnTo>
                  <a:pt x="114776" y="123507"/>
                </a:lnTo>
                <a:lnTo>
                  <a:pt x="103366" y="129301"/>
                </a:lnTo>
                <a:lnTo>
                  <a:pt x="93980" y="130810"/>
                </a:lnTo>
                <a:lnTo>
                  <a:pt x="115216" y="130810"/>
                </a:lnTo>
                <a:lnTo>
                  <a:pt x="130016" y="117157"/>
                </a:lnTo>
                <a:lnTo>
                  <a:pt x="139164" y="101798"/>
                </a:lnTo>
                <a:lnTo>
                  <a:pt x="142239" y="91440"/>
                </a:lnTo>
                <a:lnTo>
                  <a:pt x="142239" y="87630"/>
                </a:lnTo>
                <a:close/>
              </a:path>
              <a:path w="152400" h="137160">
                <a:moveTo>
                  <a:pt x="58419" y="0"/>
                </a:moveTo>
                <a:lnTo>
                  <a:pt x="37484" y="6250"/>
                </a:lnTo>
                <a:lnTo>
                  <a:pt x="22383" y="20478"/>
                </a:lnTo>
                <a:lnTo>
                  <a:pt x="13235" y="35897"/>
                </a:lnTo>
                <a:lnTo>
                  <a:pt x="10160" y="45720"/>
                </a:lnTo>
                <a:lnTo>
                  <a:pt x="10160" y="49530"/>
                </a:lnTo>
                <a:lnTo>
                  <a:pt x="15239" y="49530"/>
                </a:lnTo>
                <a:lnTo>
                  <a:pt x="16510" y="48260"/>
                </a:lnTo>
                <a:lnTo>
                  <a:pt x="17780" y="45720"/>
                </a:lnTo>
                <a:lnTo>
                  <a:pt x="26987" y="26173"/>
                </a:lnTo>
                <a:lnTo>
                  <a:pt x="38100" y="14128"/>
                </a:lnTo>
                <a:lnTo>
                  <a:pt x="49212" y="8036"/>
                </a:lnTo>
                <a:lnTo>
                  <a:pt x="58419" y="6350"/>
                </a:lnTo>
                <a:lnTo>
                  <a:pt x="78683" y="6350"/>
                </a:lnTo>
                <a:lnTo>
                  <a:pt x="75406" y="3810"/>
                </a:lnTo>
                <a:lnTo>
                  <a:pt x="66258" y="714"/>
                </a:lnTo>
                <a:lnTo>
                  <a:pt x="58419" y="0"/>
                </a:lnTo>
                <a:close/>
              </a:path>
              <a:path w="152400" h="137160">
                <a:moveTo>
                  <a:pt x="145286" y="6350"/>
                </a:moveTo>
                <a:lnTo>
                  <a:pt x="132080" y="6350"/>
                </a:lnTo>
                <a:lnTo>
                  <a:pt x="138430" y="10160"/>
                </a:lnTo>
                <a:lnTo>
                  <a:pt x="130810" y="11430"/>
                </a:lnTo>
                <a:lnTo>
                  <a:pt x="124460" y="19050"/>
                </a:lnTo>
                <a:lnTo>
                  <a:pt x="124460" y="31750"/>
                </a:lnTo>
                <a:lnTo>
                  <a:pt x="127000" y="38100"/>
                </a:lnTo>
                <a:lnTo>
                  <a:pt x="142239" y="38100"/>
                </a:lnTo>
                <a:lnTo>
                  <a:pt x="152400" y="31750"/>
                </a:lnTo>
                <a:lnTo>
                  <a:pt x="152400" y="19050"/>
                </a:lnTo>
                <a:lnTo>
                  <a:pt x="149443" y="9644"/>
                </a:lnTo>
                <a:lnTo>
                  <a:pt x="145286" y="6350"/>
                </a:lnTo>
                <a:close/>
              </a:path>
              <a:path w="152400" h="137160">
                <a:moveTo>
                  <a:pt x="123189" y="0"/>
                </a:moveTo>
                <a:lnTo>
                  <a:pt x="111799" y="2678"/>
                </a:lnTo>
                <a:lnTo>
                  <a:pt x="102552" y="9048"/>
                </a:lnTo>
                <a:lnTo>
                  <a:pt x="95686" y="16609"/>
                </a:lnTo>
                <a:lnTo>
                  <a:pt x="91439" y="22860"/>
                </a:lnTo>
                <a:lnTo>
                  <a:pt x="100390" y="22860"/>
                </a:lnTo>
                <a:lnTo>
                  <a:pt x="100964" y="21431"/>
                </a:lnTo>
                <a:lnTo>
                  <a:pt x="109696" y="10854"/>
                </a:lnTo>
                <a:lnTo>
                  <a:pt x="123189" y="6350"/>
                </a:lnTo>
                <a:lnTo>
                  <a:pt x="145286" y="6350"/>
                </a:lnTo>
                <a:lnTo>
                  <a:pt x="142081" y="3810"/>
                </a:lnTo>
                <a:lnTo>
                  <a:pt x="132576" y="833"/>
                </a:lnTo>
                <a:lnTo>
                  <a:pt x="123189" y="0"/>
                </a:lnTo>
                <a:close/>
              </a:path>
            </a:pathLst>
          </a:custGeom>
          <a:solidFill>
            <a:srgbClr val="000000"/>
          </a:solidFill>
        </p:spPr>
        <p:txBody>
          <a:bodyPr wrap="square" lIns="0" tIns="0" rIns="0" bIns="0" rtlCol="0"/>
          <a:lstStyle/>
          <a:p>
            <a:endParaRPr sz="1632"/>
          </a:p>
        </p:txBody>
      </p:sp>
      <p:sp>
        <p:nvSpPr>
          <p:cNvPr id="234" name="object 234"/>
          <p:cNvSpPr/>
          <p:nvPr/>
        </p:nvSpPr>
        <p:spPr>
          <a:xfrm>
            <a:off x="2925159" y="2348983"/>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235" name="object 235"/>
          <p:cNvSpPr/>
          <p:nvPr/>
        </p:nvSpPr>
        <p:spPr>
          <a:xfrm>
            <a:off x="2957980" y="2089865"/>
            <a:ext cx="0" cy="253360"/>
          </a:xfrm>
          <a:custGeom>
            <a:avLst/>
            <a:gdLst/>
            <a:ahLst/>
            <a:cxnLst/>
            <a:rect l="l" t="t" r="r" b="b"/>
            <a:pathLst>
              <a:path h="279400">
                <a:moveTo>
                  <a:pt x="0" y="0"/>
                </a:moveTo>
                <a:lnTo>
                  <a:pt x="0" y="279400"/>
                </a:lnTo>
              </a:path>
            </a:pathLst>
          </a:custGeom>
          <a:ln w="11430">
            <a:solidFill>
              <a:srgbClr val="000000"/>
            </a:solidFill>
          </a:ln>
        </p:spPr>
        <p:txBody>
          <a:bodyPr wrap="square" lIns="0" tIns="0" rIns="0" bIns="0" rtlCol="0"/>
          <a:lstStyle/>
          <a:p>
            <a:endParaRPr sz="1632"/>
          </a:p>
        </p:txBody>
      </p:sp>
      <p:sp>
        <p:nvSpPr>
          <p:cNvPr id="236" name="object 236"/>
          <p:cNvSpPr/>
          <p:nvPr/>
        </p:nvSpPr>
        <p:spPr>
          <a:xfrm>
            <a:off x="2925159" y="2084107"/>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237" name="object 237"/>
          <p:cNvSpPr/>
          <p:nvPr/>
        </p:nvSpPr>
        <p:spPr>
          <a:xfrm>
            <a:off x="3010379" y="2078349"/>
            <a:ext cx="108254" cy="276393"/>
          </a:xfrm>
          <a:custGeom>
            <a:avLst/>
            <a:gdLst/>
            <a:ahLst/>
            <a:cxnLst/>
            <a:rect l="l" t="t" r="r" b="b"/>
            <a:pathLst>
              <a:path w="119379" h="304800">
                <a:moveTo>
                  <a:pt x="116840" y="0"/>
                </a:moveTo>
                <a:lnTo>
                  <a:pt x="110490" y="0"/>
                </a:lnTo>
                <a:lnTo>
                  <a:pt x="107950" y="2539"/>
                </a:lnTo>
                <a:lnTo>
                  <a:pt x="2540" y="293370"/>
                </a:lnTo>
                <a:lnTo>
                  <a:pt x="0" y="297179"/>
                </a:lnTo>
                <a:lnTo>
                  <a:pt x="0" y="302260"/>
                </a:lnTo>
                <a:lnTo>
                  <a:pt x="2540" y="304800"/>
                </a:lnTo>
                <a:lnTo>
                  <a:pt x="10160" y="304800"/>
                </a:lnTo>
                <a:lnTo>
                  <a:pt x="11430" y="302260"/>
                </a:lnTo>
                <a:lnTo>
                  <a:pt x="12700" y="297179"/>
                </a:lnTo>
                <a:lnTo>
                  <a:pt x="118110" y="11429"/>
                </a:lnTo>
                <a:lnTo>
                  <a:pt x="119380" y="7620"/>
                </a:lnTo>
                <a:lnTo>
                  <a:pt x="119380" y="2539"/>
                </a:lnTo>
                <a:lnTo>
                  <a:pt x="116840" y="0"/>
                </a:lnTo>
                <a:close/>
              </a:path>
            </a:pathLst>
          </a:custGeom>
          <a:solidFill>
            <a:srgbClr val="000000"/>
          </a:solidFill>
        </p:spPr>
        <p:txBody>
          <a:bodyPr wrap="square" lIns="0" tIns="0" rIns="0" bIns="0" rtlCol="0"/>
          <a:lstStyle/>
          <a:p>
            <a:endParaRPr sz="1632"/>
          </a:p>
        </p:txBody>
      </p:sp>
      <p:sp>
        <p:nvSpPr>
          <p:cNvPr id="238" name="object 238"/>
          <p:cNvSpPr/>
          <p:nvPr/>
        </p:nvSpPr>
        <p:spPr>
          <a:xfrm>
            <a:off x="3143970" y="2094471"/>
            <a:ext cx="131287" cy="194626"/>
          </a:xfrm>
          <a:custGeom>
            <a:avLst/>
            <a:gdLst/>
            <a:ahLst/>
            <a:cxnLst/>
            <a:rect l="l" t="t" r="r" b="b"/>
            <a:pathLst>
              <a:path w="144779" h="214630">
                <a:moveTo>
                  <a:pt x="73660" y="76200"/>
                </a:moveTo>
                <a:lnTo>
                  <a:pt x="47148" y="84018"/>
                </a:lnTo>
                <a:lnTo>
                  <a:pt x="23494" y="104457"/>
                </a:lnTo>
                <a:lnTo>
                  <a:pt x="6508" y="132992"/>
                </a:lnTo>
                <a:lnTo>
                  <a:pt x="0" y="165100"/>
                </a:lnTo>
                <a:lnTo>
                  <a:pt x="2956" y="185162"/>
                </a:lnTo>
                <a:lnTo>
                  <a:pt x="11271" y="200818"/>
                </a:lnTo>
                <a:lnTo>
                  <a:pt x="24110" y="210998"/>
                </a:lnTo>
                <a:lnTo>
                  <a:pt x="40639" y="214630"/>
                </a:lnTo>
                <a:lnTo>
                  <a:pt x="46970" y="214094"/>
                </a:lnTo>
                <a:lnTo>
                  <a:pt x="56038" y="211296"/>
                </a:lnTo>
                <a:lnTo>
                  <a:pt x="60978" y="208280"/>
                </a:lnTo>
                <a:lnTo>
                  <a:pt x="40639" y="208280"/>
                </a:lnTo>
                <a:lnTo>
                  <a:pt x="31234" y="205501"/>
                </a:lnTo>
                <a:lnTo>
                  <a:pt x="25399" y="198437"/>
                </a:lnTo>
                <a:lnTo>
                  <a:pt x="22423" y="188991"/>
                </a:lnTo>
                <a:lnTo>
                  <a:pt x="21696" y="180340"/>
                </a:lnTo>
                <a:lnTo>
                  <a:pt x="21638" y="178593"/>
                </a:lnTo>
                <a:lnTo>
                  <a:pt x="23098" y="164286"/>
                </a:lnTo>
                <a:lnTo>
                  <a:pt x="32305" y="127099"/>
                </a:lnTo>
                <a:lnTo>
                  <a:pt x="54927" y="91757"/>
                </a:lnTo>
                <a:lnTo>
                  <a:pt x="73660" y="83820"/>
                </a:lnTo>
                <a:lnTo>
                  <a:pt x="92213" y="83820"/>
                </a:lnTo>
                <a:lnTo>
                  <a:pt x="90011" y="81597"/>
                </a:lnTo>
                <a:lnTo>
                  <a:pt x="82490" y="77589"/>
                </a:lnTo>
                <a:lnTo>
                  <a:pt x="73660" y="76200"/>
                </a:lnTo>
                <a:close/>
              </a:path>
              <a:path w="144779" h="214630">
                <a:moveTo>
                  <a:pt x="99060" y="191770"/>
                </a:moveTo>
                <a:lnTo>
                  <a:pt x="80010" y="191770"/>
                </a:lnTo>
                <a:lnTo>
                  <a:pt x="83289" y="200660"/>
                </a:lnTo>
                <a:lnTo>
                  <a:pt x="83401" y="200818"/>
                </a:lnTo>
                <a:lnTo>
                  <a:pt x="89217" y="207962"/>
                </a:lnTo>
                <a:lnTo>
                  <a:pt x="97512" y="212844"/>
                </a:lnTo>
                <a:lnTo>
                  <a:pt x="107950" y="214630"/>
                </a:lnTo>
                <a:lnTo>
                  <a:pt x="115609" y="213479"/>
                </a:lnTo>
                <a:lnTo>
                  <a:pt x="121602" y="210185"/>
                </a:lnTo>
                <a:lnTo>
                  <a:pt x="123274" y="208280"/>
                </a:lnTo>
                <a:lnTo>
                  <a:pt x="100329" y="208280"/>
                </a:lnTo>
                <a:lnTo>
                  <a:pt x="99086" y="200818"/>
                </a:lnTo>
                <a:lnTo>
                  <a:pt x="99060" y="191770"/>
                </a:lnTo>
                <a:close/>
              </a:path>
              <a:path w="144779" h="214630">
                <a:moveTo>
                  <a:pt x="92213" y="83820"/>
                </a:moveTo>
                <a:lnTo>
                  <a:pt x="73660" y="83820"/>
                </a:lnTo>
                <a:lnTo>
                  <a:pt x="86002" y="87630"/>
                </a:lnTo>
                <a:lnTo>
                  <a:pt x="93344" y="96202"/>
                </a:lnTo>
                <a:lnTo>
                  <a:pt x="96877" y="105251"/>
                </a:lnTo>
                <a:lnTo>
                  <a:pt x="97789" y="110490"/>
                </a:lnTo>
                <a:lnTo>
                  <a:pt x="97789" y="114300"/>
                </a:lnTo>
                <a:lnTo>
                  <a:pt x="96520" y="115570"/>
                </a:lnTo>
                <a:lnTo>
                  <a:pt x="81279" y="175260"/>
                </a:lnTo>
                <a:lnTo>
                  <a:pt x="80010" y="180340"/>
                </a:lnTo>
                <a:lnTo>
                  <a:pt x="80010" y="181610"/>
                </a:lnTo>
                <a:lnTo>
                  <a:pt x="76200" y="186690"/>
                </a:lnTo>
                <a:lnTo>
                  <a:pt x="66000" y="197028"/>
                </a:lnTo>
                <a:lnTo>
                  <a:pt x="56514" y="203676"/>
                </a:lnTo>
                <a:lnTo>
                  <a:pt x="47982" y="207228"/>
                </a:lnTo>
                <a:lnTo>
                  <a:pt x="40639" y="208280"/>
                </a:lnTo>
                <a:lnTo>
                  <a:pt x="60978" y="208280"/>
                </a:lnTo>
                <a:lnTo>
                  <a:pt x="67250" y="204450"/>
                </a:lnTo>
                <a:lnTo>
                  <a:pt x="80010" y="191770"/>
                </a:lnTo>
                <a:lnTo>
                  <a:pt x="99060" y="191770"/>
                </a:lnTo>
                <a:lnTo>
                  <a:pt x="99060" y="186690"/>
                </a:lnTo>
                <a:lnTo>
                  <a:pt x="100320" y="184169"/>
                </a:lnTo>
                <a:lnTo>
                  <a:pt x="100329" y="179070"/>
                </a:lnTo>
                <a:lnTo>
                  <a:pt x="121266" y="96520"/>
                </a:lnTo>
                <a:lnTo>
                  <a:pt x="101600" y="96520"/>
                </a:lnTo>
                <a:lnTo>
                  <a:pt x="96341" y="87987"/>
                </a:lnTo>
                <a:lnTo>
                  <a:pt x="92213" y="83820"/>
                </a:lnTo>
                <a:close/>
              </a:path>
              <a:path w="144779" h="214630">
                <a:moveTo>
                  <a:pt x="139700" y="165100"/>
                </a:moveTo>
                <a:lnTo>
                  <a:pt x="133350" y="165100"/>
                </a:lnTo>
                <a:lnTo>
                  <a:pt x="132079" y="170180"/>
                </a:lnTo>
                <a:lnTo>
                  <a:pt x="127952" y="184169"/>
                </a:lnTo>
                <a:lnTo>
                  <a:pt x="122872" y="196373"/>
                </a:lnTo>
                <a:lnTo>
                  <a:pt x="116363" y="205005"/>
                </a:lnTo>
                <a:lnTo>
                  <a:pt x="107950" y="208280"/>
                </a:lnTo>
                <a:lnTo>
                  <a:pt x="123274" y="208280"/>
                </a:lnTo>
                <a:lnTo>
                  <a:pt x="139005" y="170795"/>
                </a:lnTo>
                <a:lnTo>
                  <a:pt x="139700" y="167640"/>
                </a:lnTo>
                <a:lnTo>
                  <a:pt x="139700" y="165100"/>
                </a:lnTo>
                <a:close/>
              </a:path>
              <a:path w="144779" h="214630">
                <a:moveTo>
                  <a:pt x="144779" y="0"/>
                </a:moveTo>
                <a:lnTo>
                  <a:pt x="140970" y="0"/>
                </a:lnTo>
                <a:lnTo>
                  <a:pt x="133588" y="416"/>
                </a:lnTo>
                <a:lnTo>
                  <a:pt x="121920" y="1428"/>
                </a:lnTo>
                <a:lnTo>
                  <a:pt x="110251" y="2678"/>
                </a:lnTo>
                <a:lnTo>
                  <a:pt x="102870" y="3810"/>
                </a:lnTo>
                <a:lnTo>
                  <a:pt x="100329" y="3810"/>
                </a:lnTo>
                <a:lnTo>
                  <a:pt x="97789" y="5080"/>
                </a:lnTo>
                <a:lnTo>
                  <a:pt x="97789" y="12700"/>
                </a:lnTo>
                <a:lnTo>
                  <a:pt x="119379" y="12700"/>
                </a:lnTo>
                <a:lnTo>
                  <a:pt x="120650" y="13970"/>
                </a:lnTo>
                <a:lnTo>
                  <a:pt x="120650" y="17780"/>
                </a:lnTo>
                <a:lnTo>
                  <a:pt x="119379" y="24130"/>
                </a:lnTo>
                <a:lnTo>
                  <a:pt x="101600" y="96520"/>
                </a:lnTo>
                <a:lnTo>
                  <a:pt x="121266" y="96520"/>
                </a:lnTo>
                <a:lnTo>
                  <a:pt x="144779" y="3810"/>
                </a:lnTo>
                <a:lnTo>
                  <a:pt x="144779" y="0"/>
                </a:lnTo>
                <a:close/>
              </a:path>
            </a:pathLst>
          </a:custGeom>
          <a:solidFill>
            <a:srgbClr val="000000"/>
          </a:solidFill>
        </p:spPr>
        <p:txBody>
          <a:bodyPr wrap="square" lIns="0" tIns="0" rIns="0" bIns="0" rtlCol="0"/>
          <a:lstStyle/>
          <a:p>
            <a:endParaRPr sz="1632"/>
          </a:p>
        </p:txBody>
      </p:sp>
      <p:sp>
        <p:nvSpPr>
          <p:cNvPr id="239" name="object 239"/>
          <p:cNvSpPr/>
          <p:nvPr/>
        </p:nvSpPr>
        <p:spPr>
          <a:xfrm>
            <a:off x="3282166" y="2112897"/>
            <a:ext cx="85221" cy="176201"/>
          </a:xfrm>
          <a:custGeom>
            <a:avLst/>
            <a:gdLst/>
            <a:ahLst/>
            <a:cxnLst/>
            <a:rect l="l" t="t" r="r" b="b"/>
            <a:pathLst>
              <a:path w="93979" h="194310">
                <a:moveTo>
                  <a:pt x="55879" y="69850"/>
                </a:moveTo>
                <a:lnTo>
                  <a:pt x="34289" y="69850"/>
                </a:lnTo>
                <a:lnTo>
                  <a:pt x="21609" y="120650"/>
                </a:lnTo>
                <a:lnTo>
                  <a:pt x="14763" y="148589"/>
                </a:lnTo>
                <a:lnTo>
                  <a:pt x="11965" y="161289"/>
                </a:lnTo>
                <a:lnTo>
                  <a:pt x="11429" y="166370"/>
                </a:lnTo>
                <a:lnTo>
                  <a:pt x="13672" y="177700"/>
                </a:lnTo>
                <a:lnTo>
                  <a:pt x="19843" y="186531"/>
                </a:lnTo>
                <a:lnTo>
                  <a:pt x="29110" y="192266"/>
                </a:lnTo>
                <a:lnTo>
                  <a:pt x="40639" y="194310"/>
                </a:lnTo>
                <a:lnTo>
                  <a:pt x="59184" y="187960"/>
                </a:lnTo>
                <a:lnTo>
                  <a:pt x="34289" y="187960"/>
                </a:lnTo>
                <a:lnTo>
                  <a:pt x="31750" y="184150"/>
                </a:lnTo>
                <a:lnTo>
                  <a:pt x="31750" y="163829"/>
                </a:lnTo>
                <a:lnTo>
                  <a:pt x="33020" y="158750"/>
                </a:lnTo>
                <a:lnTo>
                  <a:pt x="55879" y="69850"/>
                </a:lnTo>
                <a:close/>
              </a:path>
              <a:path w="93979" h="194310">
                <a:moveTo>
                  <a:pt x="88900" y="144779"/>
                </a:moveTo>
                <a:lnTo>
                  <a:pt x="81279" y="144779"/>
                </a:lnTo>
                <a:lnTo>
                  <a:pt x="81279" y="148589"/>
                </a:lnTo>
                <a:lnTo>
                  <a:pt x="70465" y="168136"/>
                </a:lnTo>
                <a:lnTo>
                  <a:pt x="59531" y="180181"/>
                </a:lnTo>
                <a:lnTo>
                  <a:pt x="49311" y="186273"/>
                </a:lnTo>
                <a:lnTo>
                  <a:pt x="40639" y="187960"/>
                </a:lnTo>
                <a:lnTo>
                  <a:pt x="59184" y="187960"/>
                </a:lnTo>
                <a:lnTo>
                  <a:pt x="61039" y="187325"/>
                </a:lnTo>
                <a:lnTo>
                  <a:pt x="76200" y="171767"/>
                </a:lnTo>
                <a:lnTo>
                  <a:pt x="85645" y="155733"/>
                </a:lnTo>
                <a:lnTo>
                  <a:pt x="88900" y="147320"/>
                </a:lnTo>
                <a:lnTo>
                  <a:pt x="88900" y="144779"/>
                </a:lnTo>
                <a:close/>
              </a:path>
              <a:path w="93979" h="194310">
                <a:moveTo>
                  <a:pt x="93979" y="59689"/>
                </a:moveTo>
                <a:lnTo>
                  <a:pt x="0" y="59689"/>
                </a:lnTo>
                <a:lnTo>
                  <a:pt x="0" y="69850"/>
                </a:lnTo>
                <a:lnTo>
                  <a:pt x="93979" y="69850"/>
                </a:lnTo>
                <a:lnTo>
                  <a:pt x="93979" y="59689"/>
                </a:lnTo>
                <a:close/>
              </a:path>
              <a:path w="93979" h="194310">
                <a:moveTo>
                  <a:pt x="67310" y="0"/>
                </a:moveTo>
                <a:lnTo>
                  <a:pt x="52070" y="0"/>
                </a:lnTo>
                <a:lnTo>
                  <a:pt x="49529" y="11429"/>
                </a:lnTo>
                <a:lnTo>
                  <a:pt x="38100" y="59689"/>
                </a:lnTo>
                <a:lnTo>
                  <a:pt x="58420" y="59689"/>
                </a:lnTo>
                <a:lnTo>
                  <a:pt x="65226" y="33714"/>
                </a:lnTo>
                <a:lnTo>
                  <a:pt x="69056" y="18573"/>
                </a:lnTo>
                <a:lnTo>
                  <a:pt x="70742" y="11291"/>
                </a:lnTo>
                <a:lnTo>
                  <a:pt x="71120" y="8889"/>
                </a:lnTo>
                <a:lnTo>
                  <a:pt x="71120" y="3810"/>
                </a:lnTo>
                <a:lnTo>
                  <a:pt x="67310" y="0"/>
                </a:lnTo>
                <a:close/>
              </a:path>
            </a:pathLst>
          </a:custGeom>
          <a:solidFill>
            <a:srgbClr val="000000"/>
          </a:solidFill>
        </p:spPr>
        <p:txBody>
          <a:bodyPr wrap="square" lIns="0" tIns="0" rIns="0" bIns="0" rtlCol="0"/>
          <a:lstStyle/>
          <a:p>
            <a:endParaRPr sz="1632"/>
          </a:p>
        </p:txBody>
      </p:sp>
      <p:sp>
        <p:nvSpPr>
          <p:cNvPr id="240" name="object 240"/>
          <p:cNvSpPr/>
          <p:nvPr/>
        </p:nvSpPr>
        <p:spPr>
          <a:xfrm>
            <a:off x="3459517" y="2201573"/>
            <a:ext cx="29943" cy="29943"/>
          </a:xfrm>
          <a:custGeom>
            <a:avLst/>
            <a:gdLst/>
            <a:ahLst/>
            <a:cxnLst/>
            <a:rect l="l" t="t" r="r" b="b"/>
            <a:pathLst>
              <a:path w="33020" h="33019">
                <a:moveTo>
                  <a:pt x="25400" y="0"/>
                </a:moveTo>
                <a:lnTo>
                  <a:pt x="7620" y="0"/>
                </a:lnTo>
                <a:lnTo>
                  <a:pt x="0" y="7620"/>
                </a:lnTo>
                <a:lnTo>
                  <a:pt x="0" y="25400"/>
                </a:lnTo>
                <a:lnTo>
                  <a:pt x="7620" y="33020"/>
                </a:lnTo>
                <a:lnTo>
                  <a:pt x="25400" y="33020"/>
                </a:lnTo>
                <a:lnTo>
                  <a:pt x="33020" y="25400"/>
                </a:lnTo>
                <a:lnTo>
                  <a:pt x="33020" y="7620"/>
                </a:lnTo>
                <a:lnTo>
                  <a:pt x="25400" y="0"/>
                </a:lnTo>
                <a:close/>
              </a:path>
            </a:pathLst>
          </a:custGeom>
          <a:solidFill>
            <a:srgbClr val="000000"/>
          </a:solidFill>
        </p:spPr>
        <p:txBody>
          <a:bodyPr wrap="square" lIns="0" tIns="0" rIns="0" bIns="0" rtlCol="0"/>
          <a:lstStyle/>
          <a:p>
            <a:endParaRPr sz="1632"/>
          </a:p>
        </p:txBody>
      </p:sp>
      <p:sp>
        <p:nvSpPr>
          <p:cNvPr id="241" name="object 241"/>
          <p:cNvSpPr/>
          <p:nvPr/>
        </p:nvSpPr>
        <p:spPr>
          <a:xfrm>
            <a:off x="3586198" y="2087561"/>
            <a:ext cx="202688" cy="198082"/>
          </a:xfrm>
          <a:custGeom>
            <a:avLst/>
            <a:gdLst/>
            <a:ahLst/>
            <a:cxnLst/>
            <a:rect l="l" t="t" r="r" b="b"/>
            <a:pathLst>
              <a:path w="223520" h="218439">
                <a:moveTo>
                  <a:pt x="116840" y="0"/>
                </a:moveTo>
                <a:lnTo>
                  <a:pt x="106680" y="0"/>
                </a:lnTo>
                <a:lnTo>
                  <a:pt x="104140" y="5079"/>
                </a:lnTo>
                <a:lnTo>
                  <a:pt x="1270" y="213360"/>
                </a:lnTo>
                <a:lnTo>
                  <a:pt x="0" y="215900"/>
                </a:lnTo>
                <a:lnTo>
                  <a:pt x="0" y="218439"/>
                </a:lnTo>
                <a:lnTo>
                  <a:pt x="223520" y="218439"/>
                </a:lnTo>
                <a:lnTo>
                  <a:pt x="223520" y="213360"/>
                </a:lnTo>
                <a:lnTo>
                  <a:pt x="214630" y="195579"/>
                </a:lnTo>
                <a:lnTo>
                  <a:pt x="20320" y="195579"/>
                </a:lnTo>
                <a:lnTo>
                  <a:pt x="102870" y="30479"/>
                </a:lnTo>
                <a:lnTo>
                  <a:pt x="132080" y="30479"/>
                </a:lnTo>
                <a:lnTo>
                  <a:pt x="116840" y="0"/>
                </a:lnTo>
                <a:close/>
              </a:path>
              <a:path w="223520" h="218439">
                <a:moveTo>
                  <a:pt x="132080" y="30479"/>
                </a:moveTo>
                <a:lnTo>
                  <a:pt x="102870" y="30479"/>
                </a:lnTo>
                <a:lnTo>
                  <a:pt x="184150" y="195579"/>
                </a:lnTo>
                <a:lnTo>
                  <a:pt x="214630" y="195579"/>
                </a:lnTo>
                <a:lnTo>
                  <a:pt x="132080" y="30479"/>
                </a:lnTo>
                <a:close/>
              </a:path>
            </a:pathLst>
          </a:custGeom>
          <a:solidFill>
            <a:srgbClr val="000000"/>
          </a:solidFill>
        </p:spPr>
        <p:txBody>
          <a:bodyPr wrap="square" lIns="0" tIns="0" rIns="0" bIns="0" rtlCol="0"/>
          <a:lstStyle/>
          <a:p>
            <a:endParaRPr sz="1632"/>
          </a:p>
        </p:txBody>
      </p:sp>
      <p:sp>
        <p:nvSpPr>
          <p:cNvPr id="242" name="object 242"/>
          <p:cNvSpPr/>
          <p:nvPr/>
        </p:nvSpPr>
        <p:spPr>
          <a:xfrm>
            <a:off x="3808465" y="2112897"/>
            <a:ext cx="85221" cy="176201"/>
          </a:xfrm>
          <a:custGeom>
            <a:avLst/>
            <a:gdLst/>
            <a:ahLst/>
            <a:cxnLst/>
            <a:rect l="l" t="t" r="r" b="b"/>
            <a:pathLst>
              <a:path w="93979" h="194310">
                <a:moveTo>
                  <a:pt x="55880" y="69850"/>
                </a:moveTo>
                <a:lnTo>
                  <a:pt x="34289" y="69850"/>
                </a:lnTo>
                <a:lnTo>
                  <a:pt x="21609" y="120650"/>
                </a:lnTo>
                <a:lnTo>
                  <a:pt x="14763" y="148589"/>
                </a:lnTo>
                <a:lnTo>
                  <a:pt x="11965" y="161289"/>
                </a:lnTo>
                <a:lnTo>
                  <a:pt x="11430" y="166370"/>
                </a:lnTo>
                <a:lnTo>
                  <a:pt x="13672" y="177700"/>
                </a:lnTo>
                <a:lnTo>
                  <a:pt x="19843" y="186531"/>
                </a:lnTo>
                <a:lnTo>
                  <a:pt x="29110" y="192266"/>
                </a:lnTo>
                <a:lnTo>
                  <a:pt x="40639" y="194310"/>
                </a:lnTo>
                <a:lnTo>
                  <a:pt x="59184" y="187960"/>
                </a:lnTo>
                <a:lnTo>
                  <a:pt x="34289" y="187960"/>
                </a:lnTo>
                <a:lnTo>
                  <a:pt x="31750" y="184150"/>
                </a:lnTo>
                <a:lnTo>
                  <a:pt x="31750" y="163829"/>
                </a:lnTo>
                <a:lnTo>
                  <a:pt x="33020" y="158750"/>
                </a:lnTo>
                <a:lnTo>
                  <a:pt x="55880" y="69850"/>
                </a:lnTo>
                <a:close/>
              </a:path>
              <a:path w="93979" h="194310">
                <a:moveTo>
                  <a:pt x="88900" y="144779"/>
                </a:moveTo>
                <a:lnTo>
                  <a:pt x="81280" y="144779"/>
                </a:lnTo>
                <a:lnTo>
                  <a:pt x="81280" y="148589"/>
                </a:lnTo>
                <a:lnTo>
                  <a:pt x="70465" y="168136"/>
                </a:lnTo>
                <a:lnTo>
                  <a:pt x="59531" y="180181"/>
                </a:lnTo>
                <a:lnTo>
                  <a:pt x="49311" y="186273"/>
                </a:lnTo>
                <a:lnTo>
                  <a:pt x="40639" y="187960"/>
                </a:lnTo>
                <a:lnTo>
                  <a:pt x="59184" y="187960"/>
                </a:lnTo>
                <a:lnTo>
                  <a:pt x="61039" y="187325"/>
                </a:lnTo>
                <a:lnTo>
                  <a:pt x="76200" y="171767"/>
                </a:lnTo>
                <a:lnTo>
                  <a:pt x="85645" y="155733"/>
                </a:lnTo>
                <a:lnTo>
                  <a:pt x="88900" y="147320"/>
                </a:lnTo>
                <a:lnTo>
                  <a:pt x="88900" y="144779"/>
                </a:lnTo>
                <a:close/>
              </a:path>
              <a:path w="93979" h="194310">
                <a:moveTo>
                  <a:pt x="93980" y="59689"/>
                </a:moveTo>
                <a:lnTo>
                  <a:pt x="0" y="59689"/>
                </a:lnTo>
                <a:lnTo>
                  <a:pt x="0" y="69850"/>
                </a:lnTo>
                <a:lnTo>
                  <a:pt x="93980" y="69850"/>
                </a:lnTo>
                <a:lnTo>
                  <a:pt x="93980" y="59689"/>
                </a:lnTo>
                <a:close/>
              </a:path>
              <a:path w="93979" h="194310">
                <a:moveTo>
                  <a:pt x="67310" y="0"/>
                </a:moveTo>
                <a:lnTo>
                  <a:pt x="52070" y="0"/>
                </a:lnTo>
                <a:lnTo>
                  <a:pt x="49530" y="11429"/>
                </a:lnTo>
                <a:lnTo>
                  <a:pt x="38100" y="59689"/>
                </a:lnTo>
                <a:lnTo>
                  <a:pt x="58420" y="59689"/>
                </a:lnTo>
                <a:lnTo>
                  <a:pt x="65027" y="33714"/>
                </a:lnTo>
                <a:lnTo>
                  <a:pt x="68421" y="18573"/>
                </a:lnTo>
                <a:lnTo>
                  <a:pt x="69671" y="11291"/>
                </a:lnTo>
                <a:lnTo>
                  <a:pt x="69850" y="8889"/>
                </a:lnTo>
                <a:lnTo>
                  <a:pt x="69850" y="3810"/>
                </a:lnTo>
                <a:lnTo>
                  <a:pt x="67310" y="0"/>
                </a:lnTo>
                <a:close/>
              </a:path>
            </a:pathLst>
          </a:custGeom>
          <a:solidFill>
            <a:srgbClr val="000000"/>
          </a:solidFill>
        </p:spPr>
        <p:txBody>
          <a:bodyPr wrap="square" lIns="0" tIns="0" rIns="0" bIns="0" rtlCol="0"/>
          <a:lstStyle/>
          <a:p>
            <a:endParaRPr sz="1632"/>
          </a:p>
        </p:txBody>
      </p:sp>
      <p:sp>
        <p:nvSpPr>
          <p:cNvPr id="243" name="object 243"/>
          <p:cNvSpPr/>
          <p:nvPr/>
        </p:nvSpPr>
        <p:spPr>
          <a:xfrm>
            <a:off x="651826" y="3046876"/>
            <a:ext cx="31094" cy="0"/>
          </a:xfrm>
          <a:custGeom>
            <a:avLst/>
            <a:gdLst/>
            <a:ahLst/>
            <a:cxnLst/>
            <a:rect l="l" t="t" r="r" b="b"/>
            <a:pathLst>
              <a:path w="34290">
                <a:moveTo>
                  <a:pt x="0" y="0"/>
                </a:moveTo>
                <a:lnTo>
                  <a:pt x="34289" y="0"/>
                </a:lnTo>
              </a:path>
            </a:pathLst>
          </a:custGeom>
          <a:ln w="10160">
            <a:solidFill>
              <a:srgbClr val="000000"/>
            </a:solidFill>
          </a:ln>
        </p:spPr>
        <p:txBody>
          <a:bodyPr wrap="square" lIns="0" tIns="0" rIns="0" bIns="0" rtlCol="0"/>
          <a:lstStyle/>
          <a:p>
            <a:endParaRPr sz="1632"/>
          </a:p>
        </p:txBody>
      </p:sp>
      <p:sp>
        <p:nvSpPr>
          <p:cNvPr id="244" name="object 244"/>
          <p:cNvSpPr/>
          <p:nvPr/>
        </p:nvSpPr>
        <p:spPr>
          <a:xfrm>
            <a:off x="655857" y="2830368"/>
            <a:ext cx="0" cy="211900"/>
          </a:xfrm>
          <a:custGeom>
            <a:avLst/>
            <a:gdLst/>
            <a:ahLst/>
            <a:cxnLst/>
            <a:rect l="l" t="t" r="r" b="b"/>
            <a:pathLst>
              <a:path h="233680">
                <a:moveTo>
                  <a:pt x="0" y="0"/>
                </a:moveTo>
                <a:lnTo>
                  <a:pt x="0" y="233680"/>
                </a:lnTo>
              </a:path>
            </a:pathLst>
          </a:custGeom>
          <a:ln w="8889">
            <a:solidFill>
              <a:srgbClr val="000000"/>
            </a:solidFill>
          </a:ln>
        </p:spPr>
        <p:txBody>
          <a:bodyPr wrap="square" lIns="0" tIns="0" rIns="0" bIns="0" rtlCol="0"/>
          <a:lstStyle/>
          <a:p>
            <a:endParaRPr sz="1632"/>
          </a:p>
        </p:txBody>
      </p:sp>
      <p:sp>
        <p:nvSpPr>
          <p:cNvPr id="245" name="object 245"/>
          <p:cNvSpPr/>
          <p:nvPr/>
        </p:nvSpPr>
        <p:spPr>
          <a:xfrm>
            <a:off x="651826" y="2825760"/>
            <a:ext cx="31094" cy="0"/>
          </a:xfrm>
          <a:custGeom>
            <a:avLst/>
            <a:gdLst/>
            <a:ahLst/>
            <a:cxnLst/>
            <a:rect l="l" t="t" r="r" b="b"/>
            <a:pathLst>
              <a:path w="34290">
                <a:moveTo>
                  <a:pt x="0" y="0"/>
                </a:moveTo>
                <a:lnTo>
                  <a:pt x="34289" y="0"/>
                </a:lnTo>
              </a:path>
            </a:pathLst>
          </a:custGeom>
          <a:ln w="10159">
            <a:solidFill>
              <a:srgbClr val="000000"/>
            </a:solidFill>
          </a:ln>
        </p:spPr>
        <p:txBody>
          <a:bodyPr wrap="square" lIns="0" tIns="0" rIns="0" bIns="0" rtlCol="0"/>
          <a:lstStyle/>
          <a:p>
            <a:endParaRPr sz="1632"/>
          </a:p>
        </p:txBody>
      </p:sp>
      <p:sp>
        <p:nvSpPr>
          <p:cNvPr id="246" name="object 246"/>
          <p:cNvSpPr/>
          <p:nvPr/>
        </p:nvSpPr>
        <p:spPr>
          <a:xfrm>
            <a:off x="696741" y="2837277"/>
            <a:ext cx="168139" cy="157774"/>
          </a:xfrm>
          <a:custGeom>
            <a:avLst/>
            <a:gdLst/>
            <a:ahLst/>
            <a:cxnLst/>
            <a:rect l="l" t="t" r="r" b="b"/>
            <a:pathLst>
              <a:path w="185419" h="173989">
                <a:moveTo>
                  <a:pt x="171450" y="107950"/>
                </a:moveTo>
                <a:lnTo>
                  <a:pt x="166369" y="107950"/>
                </a:lnTo>
                <a:lnTo>
                  <a:pt x="166369" y="109220"/>
                </a:lnTo>
                <a:lnTo>
                  <a:pt x="165100" y="110490"/>
                </a:lnTo>
                <a:lnTo>
                  <a:pt x="153491" y="135096"/>
                </a:lnTo>
                <a:lnTo>
                  <a:pt x="140811" y="152082"/>
                </a:lnTo>
                <a:lnTo>
                  <a:pt x="123130" y="161925"/>
                </a:lnTo>
                <a:lnTo>
                  <a:pt x="96519" y="165100"/>
                </a:lnTo>
                <a:lnTo>
                  <a:pt x="0" y="165100"/>
                </a:lnTo>
                <a:lnTo>
                  <a:pt x="0" y="173990"/>
                </a:lnTo>
                <a:lnTo>
                  <a:pt x="144780" y="173990"/>
                </a:lnTo>
                <a:lnTo>
                  <a:pt x="147319" y="168910"/>
                </a:lnTo>
                <a:lnTo>
                  <a:pt x="170180" y="114300"/>
                </a:lnTo>
                <a:lnTo>
                  <a:pt x="171450" y="113030"/>
                </a:lnTo>
                <a:lnTo>
                  <a:pt x="171450" y="107950"/>
                </a:lnTo>
                <a:close/>
              </a:path>
              <a:path w="185419" h="173989">
                <a:moveTo>
                  <a:pt x="87630" y="8890"/>
                </a:moveTo>
                <a:lnTo>
                  <a:pt x="64769" y="8890"/>
                </a:lnTo>
                <a:lnTo>
                  <a:pt x="64769" y="19050"/>
                </a:lnTo>
                <a:lnTo>
                  <a:pt x="30479" y="153670"/>
                </a:lnTo>
                <a:lnTo>
                  <a:pt x="28694" y="159742"/>
                </a:lnTo>
                <a:lnTo>
                  <a:pt x="25717" y="163194"/>
                </a:lnTo>
                <a:lnTo>
                  <a:pt x="19407" y="164742"/>
                </a:lnTo>
                <a:lnTo>
                  <a:pt x="7620" y="165100"/>
                </a:lnTo>
                <a:lnTo>
                  <a:pt x="49530" y="165100"/>
                </a:lnTo>
                <a:lnTo>
                  <a:pt x="49530" y="161290"/>
                </a:lnTo>
                <a:lnTo>
                  <a:pt x="50800" y="156210"/>
                </a:lnTo>
                <a:lnTo>
                  <a:pt x="68580" y="87630"/>
                </a:lnTo>
                <a:lnTo>
                  <a:pt x="125540" y="87630"/>
                </a:lnTo>
                <a:lnTo>
                  <a:pt x="127486" y="80010"/>
                </a:lnTo>
                <a:lnTo>
                  <a:pt x="71119" y="80010"/>
                </a:lnTo>
                <a:lnTo>
                  <a:pt x="86359" y="19050"/>
                </a:lnTo>
                <a:lnTo>
                  <a:pt x="87630" y="8890"/>
                </a:lnTo>
                <a:close/>
              </a:path>
              <a:path w="185419" h="173989">
                <a:moveTo>
                  <a:pt x="125540" y="87630"/>
                </a:moveTo>
                <a:lnTo>
                  <a:pt x="115569" y="87630"/>
                </a:lnTo>
                <a:lnTo>
                  <a:pt x="115569" y="104140"/>
                </a:lnTo>
                <a:lnTo>
                  <a:pt x="113030" y="111760"/>
                </a:lnTo>
                <a:lnTo>
                  <a:pt x="113030" y="115570"/>
                </a:lnTo>
                <a:lnTo>
                  <a:pt x="114300" y="116840"/>
                </a:lnTo>
                <a:lnTo>
                  <a:pt x="118109" y="116840"/>
                </a:lnTo>
                <a:lnTo>
                  <a:pt x="119380" y="115570"/>
                </a:lnTo>
                <a:lnTo>
                  <a:pt x="119380" y="111760"/>
                </a:lnTo>
                <a:lnTo>
                  <a:pt x="125540" y="87630"/>
                </a:lnTo>
                <a:close/>
              </a:path>
              <a:path w="185419" h="173989">
                <a:moveTo>
                  <a:pt x="133350" y="49530"/>
                </a:moveTo>
                <a:lnTo>
                  <a:pt x="129540" y="49530"/>
                </a:lnTo>
                <a:lnTo>
                  <a:pt x="128269" y="52070"/>
                </a:lnTo>
                <a:lnTo>
                  <a:pt x="128269" y="54610"/>
                </a:lnTo>
                <a:lnTo>
                  <a:pt x="124162" y="66615"/>
                </a:lnTo>
                <a:lnTo>
                  <a:pt x="118268" y="74453"/>
                </a:lnTo>
                <a:lnTo>
                  <a:pt x="108803" y="78720"/>
                </a:lnTo>
                <a:lnTo>
                  <a:pt x="93980" y="80010"/>
                </a:lnTo>
                <a:lnTo>
                  <a:pt x="127486" y="80010"/>
                </a:lnTo>
                <a:lnTo>
                  <a:pt x="134619" y="52070"/>
                </a:lnTo>
                <a:lnTo>
                  <a:pt x="134619" y="50800"/>
                </a:lnTo>
                <a:lnTo>
                  <a:pt x="133350" y="49530"/>
                </a:lnTo>
                <a:close/>
              </a:path>
              <a:path w="185419" h="173989">
                <a:moveTo>
                  <a:pt x="185419" y="0"/>
                </a:moveTo>
                <a:lnTo>
                  <a:pt x="41909" y="0"/>
                </a:lnTo>
                <a:lnTo>
                  <a:pt x="41909" y="8890"/>
                </a:lnTo>
                <a:lnTo>
                  <a:pt x="135890" y="8890"/>
                </a:lnTo>
                <a:lnTo>
                  <a:pt x="154701" y="10219"/>
                </a:lnTo>
                <a:lnTo>
                  <a:pt x="166370" y="14763"/>
                </a:lnTo>
                <a:lnTo>
                  <a:pt x="172323" y="23356"/>
                </a:lnTo>
                <a:lnTo>
                  <a:pt x="173990" y="36830"/>
                </a:lnTo>
                <a:lnTo>
                  <a:pt x="173990" y="43180"/>
                </a:lnTo>
                <a:lnTo>
                  <a:pt x="172719" y="50800"/>
                </a:lnTo>
                <a:lnTo>
                  <a:pt x="172719" y="55880"/>
                </a:lnTo>
                <a:lnTo>
                  <a:pt x="173990" y="57150"/>
                </a:lnTo>
                <a:lnTo>
                  <a:pt x="179069" y="57150"/>
                </a:lnTo>
                <a:lnTo>
                  <a:pt x="179069" y="52070"/>
                </a:lnTo>
                <a:lnTo>
                  <a:pt x="184150" y="7620"/>
                </a:lnTo>
                <a:lnTo>
                  <a:pt x="185419" y="0"/>
                </a:lnTo>
                <a:close/>
              </a:path>
            </a:pathLst>
          </a:custGeom>
          <a:solidFill>
            <a:srgbClr val="FF0000"/>
          </a:solidFill>
        </p:spPr>
        <p:txBody>
          <a:bodyPr wrap="square" lIns="0" tIns="0" rIns="0" bIns="0" rtlCol="0"/>
          <a:lstStyle/>
          <a:p>
            <a:endParaRPr sz="1632"/>
          </a:p>
        </p:txBody>
      </p:sp>
      <p:sp>
        <p:nvSpPr>
          <p:cNvPr id="247" name="object 247"/>
          <p:cNvSpPr/>
          <p:nvPr/>
        </p:nvSpPr>
        <p:spPr>
          <a:xfrm>
            <a:off x="876395" y="3046876"/>
            <a:ext cx="31094" cy="0"/>
          </a:xfrm>
          <a:custGeom>
            <a:avLst/>
            <a:gdLst/>
            <a:ahLst/>
            <a:cxnLst/>
            <a:rect l="l" t="t" r="r" b="b"/>
            <a:pathLst>
              <a:path w="34290">
                <a:moveTo>
                  <a:pt x="0" y="0"/>
                </a:moveTo>
                <a:lnTo>
                  <a:pt x="34290" y="0"/>
                </a:lnTo>
              </a:path>
            </a:pathLst>
          </a:custGeom>
          <a:ln w="10160">
            <a:solidFill>
              <a:srgbClr val="000000"/>
            </a:solidFill>
          </a:ln>
        </p:spPr>
        <p:txBody>
          <a:bodyPr wrap="square" lIns="0" tIns="0" rIns="0" bIns="0" rtlCol="0"/>
          <a:lstStyle/>
          <a:p>
            <a:endParaRPr sz="1632"/>
          </a:p>
        </p:txBody>
      </p:sp>
      <p:sp>
        <p:nvSpPr>
          <p:cNvPr id="248" name="object 248"/>
          <p:cNvSpPr/>
          <p:nvPr/>
        </p:nvSpPr>
        <p:spPr>
          <a:xfrm>
            <a:off x="902884" y="2830368"/>
            <a:ext cx="0" cy="211900"/>
          </a:xfrm>
          <a:custGeom>
            <a:avLst/>
            <a:gdLst/>
            <a:ahLst/>
            <a:cxnLst/>
            <a:rect l="l" t="t" r="r" b="b"/>
            <a:pathLst>
              <a:path h="233680">
                <a:moveTo>
                  <a:pt x="0" y="0"/>
                </a:moveTo>
                <a:lnTo>
                  <a:pt x="0" y="233680"/>
                </a:lnTo>
              </a:path>
            </a:pathLst>
          </a:custGeom>
          <a:ln w="10159">
            <a:solidFill>
              <a:srgbClr val="000000"/>
            </a:solidFill>
          </a:ln>
        </p:spPr>
        <p:txBody>
          <a:bodyPr wrap="square" lIns="0" tIns="0" rIns="0" bIns="0" rtlCol="0"/>
          <a:lstStyle/>
          <a:p>
            <a:endParaRPr sz="1632"/>
          </a:p>
        </p:txBody>
      </p:sp>
      <p:sp>
        <p:nvSpPr>
          <p:cNvPr id="249" name="object 249"/>
          <p:cNvSpPr/>
          <p:nvPr/>
        </p:nvSpPr>
        <p:spPr>
          <a:xfrm>
            <a:off x="876395" y="2825760"/>
            <a:ext cx="31094" cy="0"/>
          </a:xfrm>
          <a:custGeom>
            <a:avLst/>
            <a:gdLst/>
            <a:ahLst/>
            <a:cxnLst/>
            <a:rect l="l" t="t" r="r" b="b"/>
            <a:pathLst>
              <a:path w="34290">
                <a:moveTo>
                  <a:pt x="0" y="0"/>
                </a:moveTo>
                <a:lnTo>
                  <a:pt x="34290" y="0"/>
                </a:lnTo>
              </a:path>
            </a:pathLst>
          </a:custGeom>
          <a:ln w="10159">
            <a:solidFill>
              <a:srgbClr val="000000"/>
            </a:solidFill>
          </a:ln>
        </p:spPr>
        <p:txBody>
          <a:bodyPr wrap="square" lIns="0" tIns="0" rIns="0" bIns="0" rtlCol="0"/>
          <a:lstStyle/>
          <a:p>
            <a:endParaRPr sz="1632"/>
          </a:p>
        </p:txBody>
      </p:sp>
      <p:sp>
        <p:nvSpPr>
          <p:cNvPr id="250" name="object 250"/>
          <p:cNvSpPr/>
          <p:nvPr/>
        </p:nvSpPr>
        <p:spPr>
          <a:xfrm>
            <a:off x="940887" y="2928257"/>
            <a:ext cx="54127" cy="102496"/>
          </a:xfrm>
          <a:custGeom>
            <a:avLst/>
            <a:gdLst/>
            <a:ahLst/>
            <a:cxnLst/>
            <a:rect l="l" t="t" r="r" b="b"/>
            <a:pathLst>
              <a:path w="59690" h="113030">
                <a:moveTo>
                  <a:pt x="36829" y="40639"/>
                </a:moveTo>
                <a:lnTo>
                  <a:pt x="21590" y="40639"/>
                </a:lnTo>
                <a:lnTo>
                  <a:pt x="11429" y="82550"/>
                </a:lnTo>
                <a:lnTo>
                  <a:pt x="8890" y="92710"/>
                </a:lnTo>
                <a:lnTo>
                  <a:pt x="8890" y="106679"/>
                </a:lnTo>
                <a:lnTo>
                  <a:pt x="17779" y="113029"/>
                </a:lnTo>
                <a:lnTo>
                  <a:pt x="27940" y="113029"/>
                </a:lnTo>
                <a:lnTo>
                  <a:pt x="41473" y="109021"/>
                </a:lnTo>
                <a:lnTo>
                  <a:pt x="42658" y="107950"/>
                </a:lnTo>
                <a:lnTo>
                  <a:pt x="25400" y="107950"/>
                </a:lnTo>
                <a:lnTo>
                  <a:pt x="21590" y="105410"/>
                </a:lnTo>
                <a:lnTo>
                  <a:pt x="21590" y="97789"/>
                </a:lnTo>
                <a:lnTo>
                  <a:pt x="22859" y="92710"/>
                </a:lnTo>
                <a:lnTo>
                  <a:pt x="22859" y="91439"/>
                </a:lnTo>
                <a:lnTo>
                  <a:pt x="36829" y="40639"/>
                </a:lnTo>
                <a:close/>
              </a:path>
              <a:path w="59690" h="113030">
                <a:moveTo>
                  <a:pt x="59690" y="82550"/>
                </a:moveTo>
                <a:lnTo>
                  <a:pt x="54609" y="82550"/>
                </a:lnTo>
                <a:lnTo>
                  <a:pt x="53340" y="83819"/>
                </a:lnTo>
                <a:lnTo>
                  <a:pt x="52069" y="86360"/>
                </a:lnTo>
                <a:lnTo>
                  <a:pt x="47585" y="94555"/>
                </a:lnTo>
                <a:lnTo>
                  <a:pt x="41910" y="101441"/>
                </a:lnTo>
                <a:lnTo>
                  <a:pt x="35282" y="106183"/>
                </a:lnTo>
                <a:lnTo>
                  <a:pt x="27940" y="107950"/>
                </a:lnTo>
                <a:lnTo>
                  <a:pt x="42658" y="107950"/>
                </a:lnTo>
                <a:lnTo>
                  <a:pt x="51434" y="100012"/>
                </a:lnTo>
                <a:lnTo>
                  <a:pt x="57586" y="90527"/>
                </a:lnTo>
                <a:lnTo>
                  <a:pt x="59690" y="85089"/>
                </a:lnTo>
                <a:lnTo>
                  <a:pt x="59690" y="82550"/>
                </a:lnTo>
                <a:close/>
              </a:path>
              <a:path w="59690" h="113030">
                <a:moveTo>
                  <a:pt x="59690" y="34289"/>
                </a:moveTo>
                <a:lnTo>
                  <a:pt x="0" y="34289"/>
                </a:lnTo>
                <a:lnTo>
                  <a:pt x="0" y="40639"/>
                </a:lnTo>
                <a:lnTo>
                  <a:pt x="59690" y="40639"/>
                </a:lnTo>
                <a:lnTo>
                  <a:pt x="59690" y="34289"/>
                </a:lnTo>
                <a:close/>
              </a:path>
              <a:path w="59690" h="113030">
                <a:moveTo>
                  <a:pt x="43179" y="0"/>
                </a:moveTo>
                <a:lnTo>
                  <a:pt x="34290" y="0"/>
                </a:lnTo>
                <a:lnTo>
                  <a:pt x="31750" y="2539"/>
                </a:lnTo>
                <a:lnTo>
                  <a:pt x="30479" y="7619"/>
                </a:lnTo>
                <a:lnTo>
                  <a:pt x="30003" y="9108"/>
                </a:lnTo>
                <a:lnTo>
                  <a:pt x="29527" y="10953"/>
                </a:lnTo>
                <a:lnTo>
                  <a:pt x="27622" y="17799"/>
                </a:lnTo>
                <a:lnTo>
                  <a:pt x="22859" y="34289"/>
                </a:lnTo>
                <a:lnTo>
                  <a:pt x="38100" y="34289"/>
                </a:lnTo>
                <a:lnTo>
                  <a:pt x="44450" y="7619"/>
                </a:lnTo>
                <a:lnTo>
                  <a:pt x="44450" y="1269"/>
                </a:lnTo>
                <a:lnTo>
                  <a:pt x="43179" y="0"/>
                </a:lnTo>
                <a:close/>
              </a:path>
            </a:pathLst>
          </a:custGeom>
          <a:solidFill>
            <a:srgbClr val="000000"/>
          </a:solidFill>
        </p:spPr>
        <p:txBody>
          <a:bodyPr wrap="square" lIns="0" tIns="0" rIns="0" bIns="0" rtlCol="0"/>
          <a:lstStyle/>
          <a:p>
            <a:endParaRPr sz="1632"/>
          </a:p>
        </p:txBody>
      </p:sp>
      <p:sp>
        <p:nvSpPr>
          <p:cNvPr id="251" name="object 251"/>
          <p:cNvSpPr/>
          <p:nvPr/>
        </p:nvSpPr>
        <p:spPr>
          <a:xfrm>
            <a:off x="1073902" y="2991597"/>
            <a:ext cx="0" cy="55279"/>
          </a:xfrm>
          <a:custGeom>
            <a:avLst/>
            <a:gdLst/>
            <a:ahLst/>
            <a:cxnLst/>
            <a:rect l="l" t="t" r="r" b="b"/>
            <a:pathLst>
              <a:path h="60960">
                <a:moveTo>
                  <a:pt x="0" y="0"/>
                </a:moveTo>
                <a:lnTo>
                  <a:pt x="0" y="60960"/>
                </a:lnTo>
              </a:path>
            </a:pathLst>
          </a:custGeom>
          <a:ln w="8889">
            <a:solidFill>
              <a:srgbClr val="000000"/>
            </a:solidFill>
          </a:ln>
        </p:spPr>
        <p:txBody>
          <a:bodyPr wrap="square" lIns="0" tIns="0" rIns="0" bIns="0" rtlCol="0"/>
          <a:lstStyle/>
          <a:p>
            <a:endParaRPr sz="1632"/>
          </a:p>
        </p:txBody>
      </p:sp>
      <p:sp>
        <p:nvSpPr>
          <p:cNvPr id="252" name="object 252"/>
          <p:cNvSpPr/>
          <p:nvPr/>
        </p:nvSpPr>
        <p:spPr>
          <a:xfrm>
            <a:off x="1014591" y="2987565"/>
            <a:ext cx="118619" cy="0"/>
          </a:xfrm>
          <a:custGeom>
            <a:avLst/>
            <a:gdLst/>
            <a:ahLst/>
            <a:cxnLst/>
            <a:rect l="l" t="t" r="r" b="b"/>
            <a:pathLst>
              <a:path w="130809">
                <a:moveTo>
                  <a:pt x="0" y="0"/>
                </a:moveTo>
                <a:lnTo>
                  <a:pt x="130810" y="0"/>
                </a:lnTo>
              </a:path>
            </a:pathLst>
          </a:custGeom>
          <a:ln w="8889">
            <a:solidFill>
              <a:srgbClr val="000000"/>
            </a:solidFill>
          </a:ln>
        </p:spPr>
        <p:txBody>
          <a:bodyPr wrap="square" lIns="0" tIns="0" rIns="0" bIns="0" rtlCol="0"/>
          <a:lstStyle/>
          <a:p>
            <a:endParaRPr sz="1632"/>
          </a:p>
        </p:txBody>
      </p:sp>
      <p:sp>
        <p:nvSpPr>
          <p:cNvPr id="253" name="object 253"/>
          <p:cNvSpPr/>
          <p:nvPr/>
        </p:nvSpPr>
        <p:spPr>
          <a:xfrm>
            <a:off x="1073902" y="2928257"/>
            <a:ext cx="0" cy="55279"/>
          </a:xfrm>
          <a:custGeom>
            <a:avLst/>
            <a:gdLst/>
            <a:ahLst/>
            <a:cxnLst/>
            <a:rect l="l" t="t" r="r" b="b"/>
            <a:pathLst>
              <a:path h="60960">
                <a:moveTo>
                  <a:pt x="0" y="0"/>
                </a:moveTo>
                <a:lnTo>
                  <a:pt x="0" y="60960"/>
                </a:lnTo>
              </a:path>
            </a:pathLst>
          </a:custGeom>
          <a:ln w="8889">
            <a:solidFill>
              <a:srgbClr val="000000"/>
            </a:solidFill>
          </a:ln>
        </p:spPr>
        <p:txBody>
          <a:bodyPr wrap="square" lIns="0" tIns="0" rIns="0" bIns="0" rtlCol="0"/>
          <a:lstStyle/>
          <a:p>
            <a:endParaRPr sz="1632"/>
          </a:p>
        </p:txBody>
      </p:sp>
      <p:sp>
        <p:nvSpPr>
          <p:cNvPr id="254" name="object 254"/>
          <p:cNvSpPr/>
          <p:nvPr/>
        </p:nvSpPr>
        <p:spPr>
          <a:xfrm>
            <a:off x="1152788" y="2913285"/>
            <a:ext cx="132438" cy="115164"/>
          </a:xfrm>
          <a:custGeom>
            <a:avLst/>
            <a:gdLst/>
            <a:ahLst/>
            <a:cxnLst/>
            <a:rect l="l" t="t" r="r" b="b"/>
            <a:pathLst>
              <a:path w="146050" h="127000">
                <a:moveTo>
                  <a:pt x="77470" y="0"/>
                </a:moveTo>
                <a:lnTo>
                  <a:pt x="71120" y="0"/>
                </a:lnTo>
                <a:lnTo>
                  <a:pt x="68580" y="1270"/>
                </a:lnTo>
                <a:lnTo>
                  <a:pt x="67310" y="3810"/>
                </a:lnTo>
                <a:lnTo>
                  <a:pt x="2540" y="123189"/>
                </a:lnTo>
                <a:lnTo>
                  <a:pt x="0" y="124460"/>
                </a:lnTo>
                <a:lnTo>
                  <a:pt x="0" y="127000"/>
                </a:lnTo>
                <a:lnTo>
                  <a:pt x="146050" y="127000"/>
                </a:lnTo>
                <a:lnTo>
                  <a:pt x="146050" y="124460"/>
                </a:lnTo>
                <a:lnTo>
                  <a:pt x="144780" y="123189"/>
                </a:lnTo>
                <a:lnTo>
                  <a:pt x="139099" y="113029"/>
                </a:lnTo>
                <a:lnTo>
                  <a:pt x="15240" y="113029"/>
                </a:lnTo>
                <a:lnTo>
                  <a:pt x="67310" y="17779"/>
                </a:lnTo>
                <a:lnTo>
                  <a:pt x="85841" y="17779"/>
                </a:lnTo>
                <a:lnTo>
                  <a:pt x="78740" y="5079"/>
                </a:lnTo>
                <a:lnTo>
                  <a:pt x="77470" y="1270"/>
                </a:lnTo>
                <a:lnTo>
                  <a:pt x="77470" y="0"/>
                </a:lnTo>
                <a:close/>
              </a:path>
              <a:path w="146050" h="127000">
                <a:moveTo>
                  <a:pt x="85841" y="17779"/>
                </a:moveTo>
                <a:lnTo>
                  <a:pt x="67310" y="17779"/>
                </a:lnTo>
                <a:lnTo>
                  <a:pt x="119380" y="113029"/>
                </a:lnTo>
                <a:lnTo>
                  <a:pt x="139099" y="113029"/>
                </a:lnTo>
                <a:lnTo>
                  <a:pt x="85841" y="17779"/>
                </a:lnTo>
                <a:close/>
              </a:path>
            </a:pathLst>
          </a:custGeom>
          <a:solidFill>
            <a:srgbClr val="000000"/>
          </a:solidFill>
        </p:spPr>
        <p:txBody>
          <a:bodyPr wrap="square" lIns="0" tIns="0" rIns="0" bIns="0" rtlCol="0"/>
          <a:lstStyle/>
          <a:p>
            <a:endParaRPr sz="1632"/>
          </a:p>
        </p:txBody>
      </p:sp>
      <p:sp>
        <p:nvSpPr>
          <p:cNvPr id="255" name="object 255"/>
          <p:cNvSpPr/>
          <p:nvPr/>
        </p:nvSpPr>
        <p:spPr>
          <a:xfrm>
            <a:off x="1300198" y="2928257"/>
            <a:ext cx="55279" cy="102496"/>
          </a:xfrm>
          <a:custGeom>
            <a:avLst/>
            <a:gdLst/>
            <a:ahLst/>
            <a:cxnLst/>
            <a:rect l="l" t="t" r="r" b="b"/>
            <a:pathLst>
              <a:path w="60959" h="113030">
                <a:moveTo>
                  <a:pt x="36829" y="40639"/>
                </a:moveTo>
                <a:lnTo>
                  <a:pt x="22859" y="40639"/>
                </a:lnTo>
                <a:lnTo>
                  <a:pt x="11429" y="82550"/>
                </a:lnTo>
                <a:lnTo>
                  <a:pt x="11429" y="87629"/>
                </a:lnTo>
                <a:lnTo>
                  <a:pt x="8889" y="92710"/>
                </a:lnTo>
                <a:lnTo>
                  <a:pt x="8889" y="106679"/>
                </a:lnTo>
                <a:lnTo>
                  <a:pt x="17779" y="113029"/>
                </a:lnTo>
                <a:lnTo>
                  <a:pt x="27939" y="113029"/>
                </a:lnTo>
                <a:lnTo>
                  <a:pt x="41473" y="109021"/>
                </a:lnTo>
                <a:lnTo>
                  <a:pt x="42658" y="107950"/>
                </a:lnTo>
                <a:lnTo>
                  <a:pt x="25400" y="107950"/>
                </a:lnTo>
                <a:lnTo>
                  <a:pt x="22859" y="105410"/>
                </a:lnTo>
                <a:lnTo>
                  <a:pt x="22859" y="92710"/>
                </a:lnTo>
                <a:lnTo>
                  <a:pt x="24129" y="91439"/>
                </a:lnTo>
                <a:lnTo>
                  <a:pt x="36829" y="40639"/>
                </a:lnTo>
                <a:close/>
              </a:path>
              <a:path w="60959" h="113030">
                <a:moveTo>
                  <a:pt x="59689" y="82550"/>
                </a:moveTo>
                <a:lnTo>
                  <a:pt x="54609" y="82550"/>
                </a:lnTo>
                <a:lnTo>
                  <a:pt x="54609" y="83819"/>
                </a:lnTo>
                <a:lnTo>
                  <a:pt x="52069" y="86360"/>
                </a:lnTo>
                <a:lnTo>
                  <a:pt x="47783" y="94555"/>
                </a:lnTo>
                <a:lnTo>
                  <a:pt x="42544" y="101441"/>
                </a:lnTo>
                <a:lnTo>
                  <a:pt x="36353" y="106183"/>
                </a:lnTo>
                <a:lnTo>
                  <a:pt x="29209" y="107950"/>
                </a:lnTo>
                <a:lnTo>
                  <a:pt x="42658" y="107950"/>
                </a:lnTo>
                <a:lnTo>
                  <a:pt x="51434" y="100012"/>
                </a:lnTo>
                <a:lnTo>
                  <a:pt x="57586" y="90527"/>
                </a:lnTo>
                <a:lnTo>
                  <a:pt x="59689" y="85089"/>
                </a:lnTo>
                <a:lnTo>
                  <a:pt x="59689" y="82550"/>
                </a:lnTo>
                <a:close/>
              </a:path>
              <a:path w="60959" h="113030">
                <a:moveTo>
                  <a:pt x="60959" y="34289"/>
                </a:moveTo>
                <a:lnTo>
                  <a:pt x="0" y="34289"/>
                </a:lnTo>
                <a:lnTo>
                  <a:pt x="0" y="40639"/>
                </a:lnTo>
                <a:lnTo>
                  <a:pt x="60959" y="40639"/>
                </a:lnTo>
                <a:lnTo>
                  <a:pt x="60959" y="34289"/>
                </a:lnTo>
                <a:close/>
              </a:path>
              <a:path w="60959" h="113030">
                <a:moveTo>
                  <a:pt x="43179" y="0"/>
                </a:moveTo>
                <a:lnTo>
                  <a:pt x="34289" y="0"/>
                </a:lnTo>
                <a:lnTo>
                  <a:pt x="30479" y="7619"/>
                </a:lnTo>
                <a:lnTo>
                  <a:pt x="30023" y="9108"/>
                </a:lnTo>
                <a:lnTo>
                  <a:pt x="29686" y="10953"/>
                </a:lnTo>
                <a:lnTo>
                  <a:pt x="28158" y="17799"/>
                </a:lnTo>
                <a:lnTo>
                  <a:pt x="24129" y="34289"/>
                </a:lnTo>
                <a:lnTo>
                  <a:pt x="38100" y="34289"/>
                </a:lnTo>
                <a:lnTo>
                  <a:pt x="44450" y="7619"/>
                </a:lnTo>
                <a:lnTo>
                  <a:pt x="44450" y="6350"/>
                </a:lnTo>
                <a:lnTo>
                  <a:pt x="45719" y="6350"/>
                </a:lnTo>
                <a:lnTo>
                  <a:pt x="45719" y="1269"/>
                </a:lnTo>
                <a:lnTo>
                  <a:pt x="43179" y="0"/>
                </a:lnTo>
                <a:close/>
              </a:path>
            </a:pathLst>
          </a:custGeom>
          <a:solidFill>
            <a:srgbClr val="000000"/>
          </a:solidFill>
        </p:spPr>
        <p:txBody>
          <a:bodyPr wrap="square" lIns="0" tIns="0" rIns="0" bIns="0" rtlCol="0"/>
          <a:lstStyle/>
          <a:p>
            <a:endParaRPr sz="1632"/>
          </a:p>
        </p:txBody>
      </p:sp>
      <p:sp>
        <p:nvSpPr>
          <p:cNvPr id="256" name="object 256"/>
          <p:cNvSpPr/>
          <p:nvPr/>
        </p:nvSpPr>
        <p:spPr>
          <a:xfrm>
            <a:off x="1695209" y="2914437"/>
            <a:ext cx="153168" cy="0"/>
          </a:xfrm>
          <a:custGeom>
            <a:avLst/>
            <a:gdLst/>
            <a:ahLst/>
            <a:cxnLst/>
            <a:rect l="l" t="t" r="r" b="b"/>
            <a:pathLst>
              <a:path w="168910">
                <a:moveTo>
                  <a:pt x="0" y="0"/>
                </a:moveTo>
                <a:lnTo>
                  <a:pt x="168910" y="0"/>
                </a:lnTo>
              </a:path>
            </a:pathLst>
          </a:custGeom>
          <a:ln w="10160">
            <a:solidFill>
              <a:srgbClr val="000000"/>
            </a:solidFill>
          </a:ln>
        </p:spPr>
        <p:txBody>
          <a:bodyPr wrap="square" lIns="0" tIns="0" rIns="0" bIns="0" rtlCol="0"/>
          <a:lstStyle/>
          <a:p>
            <a:endParaRPr sz="1632"/>
          </a:p>
        </p:txBody>
      </p:sp>
      <p:sp>
        <p:nvSpPr>
          <p:cNvPr id="257" name="object 257"/>
          <p:cNvSpPr/>
          <p:nvPr/>
        </p:nvSpPr>
        <p:spPr>
          <a:xfrm>
            <a:off x="1695209" y="2959351"/>
            <a:ext cx="153168" cy="0"/>
          </a:xfrm>
          <a:custGeom>
            <a:avLst/>
            <a:gdLst/>
            <a:ahLst/>
            <a:cxnLst/>
            <a:rect l="l" t="t" r="r" b="b"/>
            <a:pathLst>
              <a:path w="168910">
                <a:moveTo>
                  <a:pt x="0" y="0"/>
                </a:moveTo>
                <a:lnTo>
                  <a:pt x="168910" y="0"/>
                </a:lnTo>
              </a:path>
            </a:pathLst>
          </a:custGeom>
          <a:ln w="10159">
            <a:solidFill>
              <a:srgbClr val="000000"/>
            </a:solidFill>
          </a:ln>
        </p:spPr>
        <p:txBody>
          <a:bodyPr wrap="square" lIns="0" tIns="0" rIns="0" bIns="0" rtlCol="0"/>
          <a:lstStyle/>
          <a:p>
            <a:endParaRPr sz="1632"/>
          </a:p>
        </p:txBody>
      </p:sp>
      <p:sp>
        <p:nvSpPr>
          <p:cNvPr id="258" name="object 258"/>
          <p:cNvSpPr/>
          <p:nvPr/>
        </p:nvSpPr>
        <p:spPr>
          <a:xfrm>
            <a:off x="2195021" y="3046876"/>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259" name="object 259"/>
          <p:cNvSpPr/>
          <p:nvPr/>
        </p:nvSpPr>
        <p:spPr>
          <a:xfrm>
            <a:off x="2199627" y="2830368"/>
            <a:ext cx="0" cy="211900"/>
          </a:xfrm>
          <a:custGeom>
            <a:avLst/>
            <a:gdLst/>
            <a:ahLst/>
            <a:cxnLst/>
            <a:rect l="l" t="t" r="r" b="b"/>
            <a:pathLst>
              <a:path h="233680">
                <a:moveTo>
                  <a:pt x="0" y="0"/>
                </a:moveTo>
                <a:lnTo>
                  <a:pt x="0" y="233680"/>
                </a:lnTo>
              </a:path>
            </a:pathLst>
          </a:custGeom>
          <a:ln w="10160">
            <a:solidFill>
              <a:srgbClr val="000000"/>
            </a:solidFill>
          </a:ln>
        </p:spPr>
        <p:txBody>
          <a:bodyPr wrap="square" lIns="0" tIns="0" rIns="0" bIns="0" rtlCol="0"/>
          <a:lstStyle/>
          <a:p>
            <a:endParaRPr sz="1632"/>
          </a:p>
        </p:txBody>
      </p:sp>
      <p:sp>
        <p:nvSpPr>
          <p:cNvPr id="260" name="object 260"/>
          <p:cNvSpPr/>
          <p:nvPr/>
        </p:nvSpPr>
        <p:spPr>
          <a:xfrm>
            <a:off x="2195021" y="2825760"/>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261" name="object 261"/>
          <p:cNvSpPr/>
          <p:nvPr/>
        </p:nvSpPr>
        <p:spPr>
          <a:xfrm>
            <a:off x="2239935" y="2837277"/>
            <a:ext cx="168139" cy="157774"/>
          </a:xfrm>
          <a:custGeom>
            <a:avLst/>
            <a:gdLst/>
            <a:ahLst/>
            <a:cxnLst/>
            <a:rect l="l" t="t" r="r" b="b"/>
            <a:pathLst>
              <a:path w="185419" h="173989">
                <a:moveTo>
                  <a:pt x="171450" y="107950"/>
                </a:moveTo>
                <a:lnTo>
                  <a:pt x="166369" y="107950"/>
                </a:lnTo>
                <a:lnTo>
                  <a:pt x="165100" y="109220"/>
                </a:lnTo>
                <a:lnTo>
                  <a:pt x="165100" y="110490"/>
                </a:lnTo>
                <a:lnTo>
                  <a:pt x="153292" y="135096"/>
                </a:lnTo>
                <a:lnTo>
                  <a:pt x="140176" y="152082"/>
                </a:lnTo>
                <a:lnTo>
                  <a:pt x="122058" y="161925"/>
                </a:lnTo>
                <a:lnTo>
                  <a:pt x="95250" y="165100"/>
                </a:lnTo>
                <a:lnTo>
                  <a:pt x="0" y="165100"/>
                </a:lnTo>
                <a:lnTo>
                  <a:pt x="0" y="173990"/>
                </a:lnTo>
                <a:lnTo>
                  <a:pt x="144780" y="173990"/>
                </a:lnTo>
                <a:lnTo>
                  <a:pt x="147319" y="168910"/>
                </a:lnTo>
                <a:lnTo>
                  <a:pt x="170180" y="114300"/>
                </a:lnTo>
                <a:lnTo>
                  <a:pt x="170180" y="113030"/>
                </a:lnTo>
                <a:lnTo>
                  <a:pt x="171450" y="111760"/>
                </a:lnTo>
                <a:lnTo>
                  <a:pt x="171450" y="107950"/>
                </a:lnTo>
                <a:close/>
              </a:path>
              <a:path w="185419" h="173989">
                <a:moveTo>
                  <a:pt x="87630" y="8890"/>
                </a:moveTo>
                <a:lnTo>
                  <a:pt x="64769" y="8890"/>
                </a:lnTo>
                <a:lnTo>
                  <a:pt x="64769" y="13970"/>
                </a:lnTo>
                <a:lnTo>
                  <a:pt x="63500" y="19050"/>
                </a:lnTo>
                <a:lnTo>
                  <a:pt x="30480" y="153670"/>
                </a:lnTo>
                <a:lnTo>
                  <a:pt x="7619" y="165100"/>
                </a:lnTo>
                <a:lnTo>
                  <a:pt x="49530" y="165100"/>
                </a:lnTo>
                <a:lnTo>
                  <a:pt x="49530" y="161290"/>
                </a:lnTo>
                <a:lnTo>
                  <a:pt x="50800" y="156210"/>
                </a:lnTo>
                <a:lnTo>
                  <a:pt x="68580" y="87630"/>
                </a:lnTo>
                <a:lnTo>
                  <a:pt x="125027" y="87630"/>
                </a:lnTo>
                <a:lnTo>
                  <a:pt x="126810" y="80010"/>
                </a:lnTo>
                <a:lnTo>
                  <a:pt x="69850" y="80010"/>
                </a:lnTo>
                <a:lnTo>
                  <a:pt x="87630" y="8890"/>
                </a:lnTo>
                <a:close/>
              </a:path>
              <a:path w="185419" h="173989">
                <a:moveTo>
                  <a:pt x="125027" y="87630"/>
                </a:moveTo>
                <a:lnTo>
                  <a:pt x="115569" y="87630"/>
                </a:lnTo>
                <a:lnTo>
                  <a:pt x="115569" y="104140"/>
                </a:lnTo>
                <a:lnTo>
                  <a:pt x="113030" y="111760"/>
                </a:lnTo>
                <a:lnTo>
                  <a:pt x="113030" y="113030"/>
                </a:lnTo>
                <a:lnTo>
                  <a:pt x="111760" y="113030"/>
                </a:lnTo>
                <a:lnTo>
                  <a:pt x="111760" y="115570"/>
                </a:lnTo>
                <a:lnTo>
                  <a:pt x="113030" y="116840"/>
                </a:lnTo>
                <a:lnTo>
                  <a:pt x="118110" y="116840"/>
                </a:lnTo>
                <a:lnTo>
                  <a:pt x="118110" y="115570"/>
                </a:lnTo>
                <a:lnTo>
                  <a:pt x="119380" y="111760"/>
                </a:lnTo>
                <a:lnTo>
                  <a:pt x="125027" y="87630"/>
                </a:lnTo>
                <a:close/>
              </a:path>
              <a:path w="185419" h="173989">
                <a:moveTo>
                  <a:pt x="133350" y="49530"/>
                </a:moveTo>
                <a:lnTo>
                  <a:pt x="128269" y="49530"/>
                </a:lnTo>
                <a:lnTo>
                  <a:pt x="128269" y="52070"/>
                </a:lnTo>
                <a:lnTo>
                  <a:pt x="127000" y="54610"/>
                </a:lnTo>
                <a:lnTo>
                  <a:pt x="122912" y="66615"/>
                </a:lnTo>
                <a:lnTo>
                  <a:pt x="117157" y="74453"/>
                </a:lnTo>
                <a:lnTo>
                  <a:pt x="108069" y="78720"/>
                </a:lnTo>
                <a:lnTo>
                  <a:pt x="93980" y="80010"/>
                </a:lnTo>
                <a:lnTo>
                  <a:pt x="126810" y="80010"/>
                </a:lnTo>
                <a:lnTo>
                  <a:pt x="133350" y="52070"/>
                </a:lnTo>
                <a:lnTo>
                  <a:pt x="133350" y="49530"/>
                </a:lnTo>
                <a:close/>
              </a:path>
              <a:path w="185419" h="173989">
                <a:moveTo>
                  <a:pt x="185419" y="0"/>
                </a:moveTo>
                <a:lnTo>
                  <a:pt x="41910" y="0"/>
                </a:lnTo>
                <a:lnTo>
                  <a:pt x="41910" y="8890"/>
                </a:lnTo>
                <a:lnTo>
                  <a:pt x="134619" y="8890"/>
                </a:lnTo>
                <a:lnTo>
                  <a:pt x="153967" y="10219"/>
                </a:lnTo>
                <a:lnTo>
                  <a:pt x="165576" y="14763"/>
                </a:lnTo>
                <a:lnTo>
                  <a:pt x="171231" y="23356"/>
                </a:lnTo>
                <a:lnTo>
                  <a:pt x="172719" y="36830"/>
                </a:lnTo>
                <a:lnTo>
                  <a:pt x="172719" y="57150"/>
                </a:lnTo>
                <a:lnTo>
                  <a:pt x="177800" y="57150"/>
                </a:lnTo>
                <a:lnTo>
                  <a:pt x="177800" y="55880"/>
                </a:lnTo>
                <a:lnTo>
                  <a:pt x="179069" y="52070"/>
                </a:lnTo>
                <a:lnTo>
                  <a:pt x="184150" y="7620"/>
                </a:lnTo>
                <a:lnTo>
                  <a:pt x="185419" y="0"/>
                </a:lnTo>
                <a:close/>
              </a:path>
            </a:pathLst>
          </a:custGeom>
          <a:solidFill>
            <a:srgbClr val="FF0000"/>
          </a:solidFill>
        </p:spPr>
        <p:txBody>
          <a:bodyPr wrap="square" lIns="0" tIns="0" rIns="0" bIns="0" rtlCol="0"/>
          <a:lstStyle/>
          <a:p>
            <a:endParaRPr sz="1632"/>
          </a:p>
        </p:txBody>
      </p:sp>
      <p:sp>
        <p:nvSpPr>
          <p:cNvPr id="262" name="object 262"/>
          <p:cNvSpPr/>
          <p:nvPr/>
        </p:nvSpPr>
        <p:spPr>
          <a:xfrm>
            <a:off x="2418438" y="3046876"/>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263" name="object 263"/>
          <p:cNvSpPr/>
          <p:nvPr/>
        </p:nvSpPr>
        <p:spPr>
          <a:xfrm>
            <a:off x="2446077" y="2830368"/>
            <a:ext cx="0" cy="211900"/>
          </a:xfrm>
          <a:custGeom>
            <a:avLst/>
            <a:gdLst/>
            <a:ahLst/>
            <a:cxnLst/>
            <a:rect l="l" t="t" r="r" b="b"/>
            <a:pathLst>
              <a:path h="233680">
                <a:moveTo>
                  <a:pt x="0" y="0"/>
                </a:moveTo>
                <a:lnTo>
                  <a:pt x="0" y="233680"/>
                </a:lnTo>
              </a:path>
            </a:pathLst>
          </a:custGeom>
          <a:ln w="10160">
            <a:solidFill>
              <a:srgbClr val="000000"/>
            </a:solidFill>
          </a:ln>
        </p:spPr>
        <p:txBody>
          <a:bodyPr wrap="square" lIns="0" tIns="0" rIns="0" bIns="0" rtlCol="0"/>
          <a:lstStyle/>
          <a:p>
            <a:endParaRPr sz="1632"/>
          </a:p>
        </p:txBody>
      </p:sp>
      <p:sp>
        <p:nvSpPr>
          <p:cNvPr id="264" name="object 264"/>
          <p:cNvSpPr/>
          <p:nvPr/>
        </p:nvSpPr>
        <p:spPr>
          <a:xfrm>
            <a:off x="2418438" y="2825760"/>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265" name="object 265"/>
          <p:cNvSpPr/>
          <p:nvPr/>
        </p:nvSpPr>
        <p:spPr>
          <a:xfrm>
            <a:off x="2484081" y="2928257"/>
            <a:ext cx="55279" cy="102496"/>
          </a:xfrm>
          <a:custGeom>
            <a:avLst/>
            <a:gdLst/>
            <a:ahLst/>
            <a:cxnLst/>
            <a:rect l="l" t="t" r="r" b="b"/>
            <a:pathLst>
              <a:path w="60960" h="113030">
                <a:moveTo>
                  <a:pt x="36830" y="40639"/>
                </a:moveTo>
                <a:lnTo>
                  <a:pt x="21590" y="40639"/>
                </a:lnTo>
                <a:lnTo>
                  <a:pt x="11430" y="82550"/>
                </a:lnTo>
                <a:lnTo>
                  <a:pt x="8890" y="92710"/>
                </a:lnTo>
                <a:lnTo>
                  <a:pt x="8890" y="106679"/>
                </a:lnTo>
                <a:lnTo>
                  <a:pt x="17780" y="113029"/>
                </a:lnTo>
                <a:lnTo>
                  <a:pt x="27940" y="113029"/>
                </a:lnTo>
                <a:lnTo>
                  <a:pt x="41473" y="109021"/>
                </a:lnTo>
                <a:lnTo>
                  <a:pt x="42658" y="107950"/>
                </a:lnTo>
                <a:lnTo>
                  <a:pt x="25400" y="107950"/>
                </a:lnTo>
                <a:lnTo>
                  <a:pt x="21590" y="105410"/>
                </a:lnTo>
                <a:lnTo>
                  <a:pt x="21590" y="97789"/>
                </a:lnTo>
                <a:lnTo>
                  <a:pt x="22860" y="92710"/>
                </a:lnTo>
                <a:lnTo>
                  <a:pt x="24130" y="91439"/>
                </a:lnTo>
                <a:lnTo>
                  <a:pt x="36830" y="40639"/>
                </a:lnTo>
                <a:close/>
              </a:path>
              <a:path w="60960" h="113030">
                <a:moveTo>
                  <a:pt x="59690" y="82550"/>
                </a:moveTo>
                <a:lnTo>
                  <a:pt x="54610" y="82550"/>
                </a:lnTo>
                <a:lnTo>
                  <a:pt x="53340" y="83819"/>
                </a:lnTo>
                <a:lnTo>
                  <a:pt x="52070" y="86360"/>
                </a:lnTo>
                <a:lnTo>
                  <a:pt x="47605" y="94555"/>
                </a:lnTo>
                <a:lnTo>
                  <a:pt x="42068" y="101441"/>
                </a:lnTo>
                <a:lnTo>
                  <a:pt x="35817" y="106183"/>
                </a:lnTo>
                <a:lnTo>
                  <a:pt x="29210" y="107950"/>
                </a:lnTo>
                <a:lnTo>
                  <a:pt x="42658" y="107950"/>
                </a:lnTo>
                <a:lnTo>
                  <a:pt x="51435" y="100012"/>
                </a:lnTo>
                <a:lnTo>
                  <a:pt x="57586" y="90527"/>
                </a:lnTo>
                <a:lnTo>
                  <a:pt x="59690" y="85089"/>
                </a:lnTo>
                <a:lnTo>
                  <a:pt x="59690" y="82550"/>
                </a:lnTo>
                <a:close/>
              </a:path>
              <a:path w="60960" h="113030">
                <a:moveTo>
                  <a:pt x="60960" y="34289"/>
                </a:moveTo>
                <a:lnTo>
                  <a:pt x="0" y="34289"/>
                </a:lnTo>
                <a:lnTo>
                  <a:pt x="0" y="40639"/>
                </a:lnTo>
                <a:lnTo>
                  <a:pt x="60960" y="40639"/>
                </a:lnTo>
                <a:lnTo>
                  <a:pt x="60960" y="34289"/>
                </a:lnTo>
                <a:close/>
              </a:path>
              <a:path w="60960" h="113030">
                <a:moveTo>
                  <a:pt x="41910" y="0"/>
                </a:moveTo>
                <a:lnTo>
                  <a:pt x="34290" y="0"/>
                </a:lnTo>
                <a:lnTo>
                  <a:pt x="31750" y="2539"/>
                </a:lnTo>
                <a:lnTo>
                  <a:pt x="30480" y="7619"/>
                </a:lnTo>
                <a:lnTo>
                  <a:pt x="30023" y="9108"/>
                </a:lnTo>
                <a:lnTo>
                  <a:pt x="29686" y="10953"/>
                </a:lnTo>
                <a:lnTo>
                  <a:pt x="28158" y="17799"/>
                </a:lnTo>
                <a:lnTo>
                  <a:pt x="24130" y="34289"/>
                </a:lnTo>
                <a:lnTo>
                  <a:pt x="38100" y="34289"/>
                </a:lnTo>
                <a:lnTo>
                  <a:pt x="44450" y="7619"/>
                </a:lnTo>
                <a:lnTo>
                  <a:pt x="44450" y="6350"/>
                </a:lnTo>
                <a:lnTo>
                  <a:pt x="45720" y="6350"/>
                </a:lnTo>
                <a:lnTo>
                  <a:pt x="45720" y="1269"/>
                </a:lnTo>
                <a:lnTo>
                  <a:pt x="41910" y="0"/>
                </a:lnTo>
                <a:close/>
              </a:path>
            </a:pathLst>
          </a:custGeom>
          <a:solidFill>
            <a:srgbClr val="000000"/>
          </a:solidFill>
        </p:spPr>
        <p:txBody>
          <a:bodyPr wrap="square" lIns="0" tIns="0" rIns="0" bIns="0" rtlCol="0"/>
          <a:lstStyle/>
          <a:p>
            <a:endParaRPr sz="1632"/>
          </a:p>
        </p:txBody>
      </p:sp>
      <p:sp>
        <p:nvSpPr>
          <p:cNvPr id="266" name="object 266"/>
          <p:cNvSpPr/>
          <p:nvPr/>
        </p:nvSpPr>
        <p:spPr>
          <a:xfrm>
            <a:off x="2955101" y="2942076"/>
            <a:ext cx="0" cy="71402"/>
          </a:xfrm>
          <a:custGeom>
            <a:avLst/>
            <a:gdLst/>
            <a:ahLst/>
            <a:cxnLst/>
            <a:rect l="l" t="t" r="r" b="b"/>
            <a:pathLst>
              <a:path h="78739">
                <a:moveTo>
                  <a:pt x="0" y="0"/>
                </a:moveTo>
                <a:lnTo>
                  <a:pt x="0" y="78739"/>
                </a:lnTo>
              </a:path>
            </a:pathLst>
          </a:custGeom>
          <a:ln w="10160">
            <a:solidFill>
              <a:srgbClr val="000000"/>
            </a:solidFill>
          </a:ln>
        </p:spPr>
        <p:txBody>
          <a:bodyPr wrap="square" lIns="0" tIns="0" rIns="0" bIns="0" rtlCol="0"/>
          <a:lstStyle/>
          <a:p>
            <a:endParaRPr sz="1632"/>
          </a:p>
        </p:txBody>
      </p:sp>
      <p:sp>
        <p:nvSpPr>
          <p:cNvPr id="267" name="object 267"/>
          <p:cNvSpPr/>
          <p:nvPr/>
        </p:nvSpPr>
        <p:spPr>
          <a:xfrm>
            <a:off x="2877941" y="2936894"/>
            <a:ext cx="153168" cy="0"/>
          </a:xfrm>
          <a:custGeom>
            <a:avLst/>
            <a:gdLst/>
            <a:ahLst/>
            <a:cxnLst/>
            <a:rect l="l" t="t" r="r" b="b"/>
            <a:pathLst>
              <a:path w="168910">
                <a:moveTo>
                  <a:pt x="0" y="0"/>
                </a:moveTo>
                <a:lnTo>
                  <a:pt x="168909" y="0"/>
                </a:lnTo>
              </a:path>
            </a:pathLst>
          </a:custGeom>
          <a:ln w="11429">
            <a:solidFill>
              <a:srgbClr val="000000"/>
            </a:solidFill>
          </a:ln>
        </p:spPr>
        <p:txBody>
          <a:bodyPr wrap="square" lIns="0" tIns="0" rIns="0" bIns="0" rtlCol="0"/>
          <a:lstStyle/>
          <a:p>
            <a:endParaRPr sz="1632"/>
          </a:p>
        </p:txBody>
      </p:sp>
      <p:sp>
        <p:nvSpPr>
          <p:cNvPr id="268" name="object 268"/>
          <p:cNvSpPr/>
          <p:nvPr/>
        </p:nvSpPr>
        <p:spPr>
          <a:xfrm>
            <a:off x="2955101" y="2860309"/>
            <a:ext cx="0" cy="71402"/>
          </a:xfrm>
          <a:custGeom>
            <a:avLst/>
            <a:gdLst/>
            <a:ahLst/>
            <a:cxnLst/>
            <a:rect l="l" t="t" r="r" b="b"/>
            <a:pathLst>
              <a:path h="78739">
                <a:moveTo>
                  <a:pt x="0" y="0"/>
                </a:moveTo>
                <a:lnTo>
                  <a:pt x="0" y="78740"/>
                </a:lnTo>
              </a:path>
            </a:pathLst>
          </a:custGeom>
          <a:ln w="10160">
            <a:solidFill>
              <a:srgbClr val="000000"/>
            </a:solidFill>
          </a:ln>
        </p:spPr>
        <p:txBody>
          <a:bodyPr wrap="square" lIns="0" tIns="0" rIns="0" bIns="0" rtlCol="0"/>
          <a:lstStyle/>
          <a:p>
            <a:endParaRPr sz="1632"/>
          </a:p>
        </p:txBody>
      </p:sp>
      <p:sp>
        <p:nvSpPr>
          <p:cNvPr id="269" name="object 269"/>
          <p:cNvSpPr/>
          <p:nvPr/>
        </p:nvSpPr>
        <p:spPr>
          <a:xfrm>
            <a:off x="3295986" y="2821155"/>
            <a:ext cx="658736" cy="780810"/>
          </a:xfrm>
          <a:prstGeom prst="rect">
            <a:avLst/>
          </a:prstGeom>
          <a:blipFill>
            <a:blip r:embed="rId2" cstate="print"/>
            <a:stretch>
              <a:fillRect/>
            </a:stretch>
          </a:blipFill>
        </p:spPr>
        <p:txBody>
          <a:bodyPr wrap="square" lIns="0" tIns="0" rIns="0" bIns="0" rtlCol="0"/>
          <a:lstStyle/>
          <a:p>
            <a:endParaRPr sz="1632"/>
          </a:p>
        </p:txBody>
      </p:sp>
      <p:sp>
        <p:nvSpPr>
          <p:cNvPr id="270" name="object 270"/>
          <p:cNvSpPr/>
          <p:nvPr/>
        </p:nvSpPr>
        <p:spPr>
          <a:xfrm>
            <a:off x="3813071" y="2942076"/>
            <a:ext cx="0" cy="71402"/>
          </a:xfrm>
          <a:custGeom>
            <a:avLst/>
            <a:gdLst/>
            <a:ahLst/>
            <a:cxnLst/>
            <a:rect l="l" t="t" r="r" b="b"/>
            <a:pathLst>
              <a:path h="78739">
                <a:moveTo>
                  <a:pt x="0" y="0"/>
                </a:moveTo>
                <a:lnTo>
                  <a:pt x="0" y="78739"/>
                </a:lnTo>
              </a:path>
            </a:pathLst>
          </a:custGeom>
          <a:ln w="10160">
            <a:solidFill>
              <a:srgbClr val="000000"/>
            </a:solidFill>
          </a:ln>
        </p:spPr>
        <p:txBody>
          <a:bodyPr wrap="square" lIns="0" tIns="0" rIns="0" bIns="0" rtlCol="0"/>
          <a:lstStyle/>
          <a:p>
            <a:endParaRPr sz="1632"/>
          </a:p>
        </p:txBody>
      </p:sp>
      <p:sp>
        <p:nvSpPr>
          <p:cNvPr id="271" name="object 271"/>
          <p:cNvSpPr/>
          <p:nvPr/>
        </p:nvSpPr>
        <p:spPr>
          <a:xfrm>
            <a:off x="3735910" y="2936894"/>
            <a:ext cx="153168" cy="0"/>
          </a:xfrm>
          <a:custGeom>
            <a:avLst/>
            <a:gdLst/>
            <a:ahLst/>
            <a:cxnLst/>
            <a:rect l="l" t="t" r="r" b="b"/>
            <a:pathLst>
              <a:path w="168910">
                <a:moveTo>
                  <a:pt x="0" y="0"/>
                </a:moveTo>
                <a:lnTo>
                  <a:pt x="168910" y="0"/>
                </a:lnTo>
              </a:path>
            </a:pathLst>
          </a:custGeom>
          <a:ln w="11429">
            <a:solidFill>
              <a:srgbClr val="000000"/>
            </a:solidFill>
          </a:ln>
        </p:spPr>
        <p:txBody>
          <a:bodyPr wrap="square" lIns="0" tIns="0" rIns="0" bIns="0" rtlCol="0"/>
          <a:lstStyle/>
          <a:p>
            <a:endParaRPr sz="1632"/>
          </a:p>
        </p:txBody>
      </p:sp>
      <p:sp>
        <p:nvSpPr>
          <p:cNvPr id="272" name="object 272"/>
          <p:cNvSpPr/>
          <p:nvPr/>
        </p:nvSpPr>
        <p:spPr>
          <a:xfrm>
            <a:off x="3813071" y="2860309"/>
            <a:ext cx="0" cy="71402"/>
          </a:xfrm>
          <a:custGeom>
            <a:avLst/>
            <a:gdLst/>
            <a:ahLst/>
            <a:cxnLst/>
            <a:rect l="l" t="t" r="r" b="b"/>
            <a:pathLst>
              <a:path h="78739">
                <a:moveTo>
                  <a:pt x="0" y="0"/>
                </a:moveTo>
                <a:lnTo>
                  <a:pt x="0" y="78740"/>
                </a:lnTo>
              </a:path>
            </a:pathLst>
          </a:custGeom>
          <a:ln w="10160">
            <a:solidFill>
              <a:srgbClr val="000000"/>
            </a:solidFill>
          </a:ln>
        </p:spPr>
        <p:txBody>
          <a:bodyPr wrap="square" lIns="0" tIns="0" rIns="0" bIns="0" rtlCol="0"/>
          <a:lstStyle/>
          <a:p>
            <a:endParaRPr sz="1632"/>
          </a:p>
        </p:txBody>
      </p:sp>
      <p:sp>
        <p:nvSpPr>
          <p:cNvPr id="273" name="object 273"/>
          <p:cNvSpPr/>
          <p:nvPr/>
        </p:nvSpPr>
        <p:spPr>
          <a:xfrm>
            <a:off x="3965086" y="2834973"/>
            <a:ext cx="103647" cy="162381"/>
          </a:xfrm>
          <a:custGeom>
            <a:avLst/>
            <a:gdLst/>
            <a:ahLst/>
            <a:cxnLst/>
            <a:rect l="l" t="t" r="r" b="b"/>
            <a:pathLst>
              <a:path w="114300" h="179069">
                <a:moveTo>
                  <a:pt x="58419" y="0"/>
                </a:moveTo>
                <a:lnTo>
                  <a:pt x="54610" y="0"/>
                </a:lnTo>
                <a:lnTo>
                  <a:pt x="48597" y="218"/>
                </a:lnTo>
                <a:lnTo>
                  <a:pt x="39846" y="793"/>
                </a:lnTo>
                <a:lnTo>
                  <a:pt x="30857" y="1607"/>
                </a:lnTo>
                <a:lnTo>
                  <a:pt x="24129" y="2539"/>
                </a:lnTo>
                <a:lnTo>
                  <a:pt x="20319" y="2539"/>
                </a:lnTo>
                <a:lnTo>
                  <a:pt x="20319" y="10160"/>
                </a:lnTo>
                <a:lnTo>
                  <a:pt x="38100" y="10160"/>
                </a:lnTo>
                <a:lnTo>
                  <a:pt x="38100" y="19050"/>
                </a:lnTo>
                <a:lnTo>
                  <a:pt x="0" y="166370"/>
                </a:lnTo>
                <a:lnTo>
                  <a:pt x="0" y="177800"/>
                </a:lnTo>
                <a:lnTo>
                  <a:pt x="5079" y="179070"/>
                </a:lnTo>
                <a:lnTo>
                  <a:pt x="10160" y="179070"/>
                </a:lnTo>
                <a:lnTo>
                  <a:pt x="26720" y="128924"/>
                </a:lnTo>
                <a:lnTo>
                  <a:pt x="29210" y="118110"/>
                </a:lnTo>
                <a:lnTo>
                  <a:pt x="58719" y="118110"/>
                </a:lnTo>
                <a:lnTo>
                  <a:pt x="53697" y="115947"/>
                </a:lnTo>
                <a:lnTo>
                  <a:pt x="38100" y="113030"/>
                </a:lnTo>
                <a:lnTo>
                  <a:pt x="43660" y="109220"/>
                </a:lnTo>
                <a:lnTo>
                  <a:pt x="31750" y="109220"/>
                </a:lnTo>
                <a:lnTo>
                  <a:pt x="58419" y="2539"/>
                </a:lnTo>
                <a:lnTo>
                  <a:pt x="58419" y="0"/>
                </a:lnTo>
                <a:close/>
              </a:path>
              <a:path w="114300" h="179069">
                <a:moveTo>
                  <a:pt x="58719" y="118110"/>
                </a:moveTo>
                <a:lnTo>
                  <a:pt x="29210" y="118110"/>
                </a:lnTo>
                <a:lnTo>
                  <a:pt x="37722" y="119161"/>
                </a:lnTo>
                <a:lnTo>
                  <a:pt x="47783" y="122713"/>
                </a:lnTo>
                <a:lnTo>
                  <a:pt x="56177" y="129361"/>
                </a:lnTo>
                <a:lnTo>
                  <a:pt x="59689" y="139700"/>
                </a:lnTo>
                <a:lnTo>
                  <a:pt x="59689" y="142240"/>
                </a:lnTo>
                <a:lnTo>
                  <a:pt x="58419" y="144780"/>
                </a:lnTo>
                <a:lnTo>
                  <a:pt x="58471" y="153967"/>
                </a:lnTo>
                <a:lnTo>
                  <a:pt x="60205" y="164068"/>
                </a:lnTo>
                <a:lnTo>
                  <a:pt x="65087" y="172085"/>
                </a:lnTo>
                <a:lnTo>
                  <a:pt x="72350" y="177244"/>
                </a:lnTo>
                <a:lnTo>
                  <a:pt x="81279" y="179070"/>
                </a:lnTo>
                <a:lnTo>
                  <a:pt x="88900" y="179070"/>
                </a:lnTo>
                <a:lnTo>
                  <a:pt x="95250" y="173989"/>
                </a:lnTo>
                <a:lnTo>
                  <a:pt x="96157" y="172720"/>
                </a:lnTo>
                <a:lnTo>
                  <a:pt x="76200" y="172720"/>
                </a:lnTo>
                <a:lnTo>
                  <a:pt x="73660" y="170180"/>
                </a:lnTo>
                <a:lnTo>
                  <a:pt x="73660" y="156210"/>
                </a:lnTo>
                <a:lnTo>
                  <a:pt x="74929" y="151130"/>
                </a:lnTo>
                <a:lnTo>
                  <a:pt x="74929" y="147320"/>
                </a:lnTo>
                <a:lnTo>
                  <a:pt x="76200" y="142240"/>
                </a:lnTo>
                <a:lnTo>
                  <a:pt x="76200" y="139700"/>
                </a:lnTo>
                <a:lnTo>
                  <a:pt x="73461" y="128924"/>
                </a:lnTo>
                <a:lnTo>
                  <a:pt x="65722" y="121126"/>
                </a:lnTo>
                <a:lnTo>
                  <a:pt x="58719" y="118110"/>
                </a:lnTo>
                <a:close/>
              </a:path>
              <a:path w="114300" h="179069">
                <a:moveTo>
                  <a:pt x="110489" y="137160"/>
                </a:moveTo>
                <a:lnTo>
                  <a:pt x="104139" y="137160"/>
                </a:lnTo>
                <a:lnTo>
                  <a:pt x="104139" y="140970"/>
                </a:lnTo>
                <a:lnTo>
                  <a:pt x="100032" y="153967"/>
                </a:lnTo>
                <a:lnTo>
                  <a:pt x="95091" y="163988"/>
                </a:lnTo>
                <a:lnTo>
                  <a:pt x="88959" y="170437"/>
                </a:lnTo>
                <a:lnTo>
                  <a:pt x="81279" y="172720"/>
                </a:lnTo>
                <a:lnTo>
                  <a:pt x="96157" y="172720"/>
                </a:lnTo>
                <a:lnTo>
                  <a:pt x="110489" y="139700"/>
                </a:lnTo>
                <a:lnTo>
                  <a:pt x="110489" y="137160"/>
                </a:lnTo>
                <a:close/>
              </a:path>
              <a:path w="114300" h="179069">
                <a:moveTo>
                  <a:pt x="109219" y="63500"/>
                </a:moveTo>
                <a:lnTo>
                  <a:pt x="97789" y="63500"/>
                </a:lnTo>
                <a:lnTo>
                  <a:pt x="91320" y="64214"/>
                </a:lnTo>
                <a:lnTo>
                  <a:pt x="83184" y="67309"/>
                </a:lnTo>
                <a:lnTo>
                  <a:pt x="73144" y="74215"/>
                </a:lnTo>
                <a:lnTo>
                  <a:pt x="60960" y="86360"/>
                </a:lnTo>
                <a:lnTo>
                  <a:pt x="53538" y="93325"/>
                </a:lnTo>
                <a:lnTo>
                  <a:pt x="46354" y="100171"/>
                </a:lnTo>
                <a:lnTo>
                  <a:pt x="39171" y="105826"/>
                </a:lnTo>
                <a:lnTo>
                  <a:pt x="31750" y="109220"/>
                </a:lnTo>
                <a:lnTo>
                  <a:pt x="43660" y="109220"/>
                </a:lnTo>
                <a:lnTo>
                  <a:pt x="44529" y="108624"/>
                </a:lnTo>
                <a:lnTo>
                  <a:pt x="50482" y="103505"/>
                </a:lnTo>
                <a:lnTo>
                  <a:pt x="55959" y="98385"/>
                </a:lnTo>
                <a:lnTo>
                  <a:pt x="60960" y="93980"/>
                </a:lnTo>
                <a:lnTo>
                  <a:pt x="70266" y="84316"/>
                </a:lnTo>
                <a:lnTo>
                  <a:pt x="79216" y="76676"/>
                </a:lnTo>
                <a:lnTo>
                  <a:pt x="87927" y="71655"/>
                </a:lnTo>
                <a:lnTo>
                  <a:pt x="96519" y="69850"/>
                </a:lnTo>
                <a:lnTo>
                  <a:pt x="112848" y="69850"/>
                </a:lnTo>
                <a:lnTo>
                  <a:pt x="109219" y="63500"/>
                </a:lnTo>
                <a:close/>
              </a:path>
              <a:path w="114300" h="179069">
                <a:moveTo>
                  <a:pt x="112848" y="69850"/>
                </a:moveTo>
                <a:lnTo>
                  <a:pt x="102869" y="69850"/>
                </a:lnTo>
                <a:lnTo>
                  <a:pt x="104139" y="71120"/>
                </a:lnTo>
                <a:lnTo>
                  <a:pt x="105410" y="71120"/>
                </a:lnTo>
                <a:lnTo>
                  <a:pt x="105410" y="72389"/>
                </a:lnTo>
                <a:lnTo>
                  <a:pt x="92710" y="72389"/>
                </a:lnTo>
                <a:lnTo>
                  <a:pt x="91439" y="82550"/>
                </a:lnTo>
                <a:lnTo>
                  <a:pt x="91439" y="90170"/>
                </a:lnTo>
                <a:lnTo>
                  <a:pt x="93979" y="95250"/>
                </a:lnTo>
                <a:lnTo>
                  <a:pt x="107950" y="95250"/>
                </a:lnTo>
                <a:lnTo>
                  <a:pt x="114300" y="88900"/>
                </a:lnTo>
                <a:lnTo>
                  <a:pt x="114300" y="72389"/>
                </a:lnTo>
                <a:lnTo>
                  <a:pt x="112848" y="69850"/>
                </a:lnTo>
                <a:close/>
              </a:path>
            </a:pathLst>
          </a:custGeom>
          <a:solidFill>
            <a:srgbClr val="000000"/>
          </a:solidFill>
        </p:spPr>
        <p:txBody>
          <a:bodyPr wrap="square" lIns="0" tIns="0" rIns="0" bIns="0" rtlCol="0"/>
          <a:lstStyle/>
          <a:p>
            <a:endParaRPr sz="1632"/>
          </a:p>
        </p:txBody>
      </p:sp>
      <p:sp>
        <p:nvSpPr>
          <p:cNvPr id="274" name="object 274"/>
          <p:cNvSpPr/>
          <p:nvPr/>
        </p:nvSpPr>
        <p:spPr>
          <a:xfrm>
            <a:off x="4080250" y="2921346"/>
            <a:ext cx="74856" cy="110557"/>
          </a:xfrm>
          <a:custGeom>
            <a:avLst/>
            <a:gdLst/>
            <a:ahLst/>
            <a:cxnLst/>
            <a:rect l="l" t="t" r="r" b="b"/>
            <a:pathLst>
              <a:path w="82550" h="121919">
                <a:moveTo>
                  <a:pt x="15239" y="83820"/>
                </a:moveTo>
                <a:lnTo>
                  <a:pt x="5079" y="83820"/>
                </a:lnTo>
                <a:lnTo>
                  <a:pt x="0" y="87630"/>
                </a:lnTo>
                <a:lnTo>
                  <a:pt x="0" y="93980"/>
                </a:lnTo>
                <a:lnTo>
                  <a:pt x="3313" y="105310"/>
                </a:lnTo>
                <a:lnTo>
                  <a:pt x="12223" y="114141"/>
                </a:lnTo>
                <a:lnTo>
                  <a:pt x="25181" y="119876"/>
                </a:lnTo>
                <a:lnTo>
                  <a:pt x="40639" y="121920"/>
                </a:lnTo>
                <a:lnTo>
                  <a:pt x="57368" y="119062"/>
                </a:lnTo>
                <a:lnTo>
                  <a:pt x="63452" y="115570"/>
                </a:lnTo>
                <a:lnTo>
                  <a:pt x="39369" y="115570"/>
                </a:lnTo>
                <a:lnTo>
                  <a:pt x="33178" y="115212"/>
                </a:lnTo>
                <a:lnTo>
                  <a:pt x="25082" y="113665"/>
                </a:lnTo>
                <a:lnTo>
                  <a:pt x="16509" y="110212"/>
                </a:lnTo>
                <a:lnTo>
                  <a:pt x="8889" y="104139"/>
                </a:lnTo>
                <a:lnTo>
                  <a:pt x="17779" y="104139"/>
                </a:lnTo>
                <a:lnTo>
                  <a:pt x="20319" y="97789"/>
                </a:lnTo>
                <a:lnTo>
                  <a:pt x="20319" y="87630"/>
                </a:lnTo>
                <a:lnTo>
                  <a:pt x="15239" y="83820"/>
                </a:lnTo>
                <a:close/>
              </a:path>
              <a:path w="82550" h="121919">
                <a:moveTo>
                  <a:pt x="61329" y="5080"/>
                </a:moveTo>
                <a:lnTo>
                  <a:pt x="40639" y="5080"/>
                </a:lnTo>
                <a:lnTo>
                  <a:pt x="46831" y="5913"/>
                </a:lnTo>
                <a:lnTo>
                  <a:pt x="53022" y="8890"/>
                </a:lnTo>
                <a:lnTo>
                  <a:pt x="57785" y="14724"/>
                </a:lnTo>
                <a:lnTo>
                  <a:pt x="59689" y="24130"/>
                </a:lnTo>
                <a:lnTo>
                  <a:pt x="59689" y="33020"/>
                </a:lnTo>
                <a:lnTo>
                  <a:pt x="57150" y="40639"/>
                </a:lnTo>
                <a:lnTo>
                  <a:pt x="45719" y="52070"/>
                </a:lnTo>
                <a:lnTo>
                  <a:pt x="40639" y="53339"/>
                </a:lnTo>
                <a:lnTo>
                  <a:pt x="33019" y="53339"/>
                </a:lnTo>
                <a:lnTo>
                  <a:pt x="27939" y="54610"/>
                </a:lnTo>
                <a:lnTo>
                  <a:pt x="24129" y="54610"/>
                </a:lnTo>
                <a:lnTo>
                  <a:pt x="24129" y="59689"/>
                </a:lnTo>
                <a:lnTo>
                  <a:pt x="39369" y="59689"/>
                </a:lnTo>
                <a:lnTo>
                  <a:pt x="49033" y="61376"/>
                </a:lnTo>
                <a:lnTo>
                  <a:pt x="56673" y="66516"/>
                </a:lnTo>
                <a:lnTo>
                  <a:pt x="61694" y="75227"/>
                </a:lnTo>
                <a:lnTo>
                  <a:pt x="63500" y="87630"/>
                </a:lnTo>
                <a:lnTo>
                  <a:pt x="61337" y="101103"/>
                </a:lnTo>
                <a:lnTo>
                  <a:pt x="55721" y="109696"/>
                </a:lnTo>
                <a:lnTo>
                  <a:pt x="47962" y="114240"/>
                </a:lnTo>
                <a:lnTo>
                  <a:pt x="39369" y="115570"/>
                </a:lnTo>
                <a:lnTo>
                  <a:pt x="63452" y="115570"/>
                </a:lnTo>
                <a:lnTo>
                  <a:pt x="70643" y="111442"/>
                </a:lnTo>
                <a:lnTo>
                  <a:pt x="79394" y="100488"/>
                </a:lnTo>
                <a:lnTo>
                  <a:pt x="82550" y="87630"/>
                </a:lnTo>
                <a:lnTo>
                  <a:pt x="80446" y="77311"/>
                </a:lnTo>
                <a:lnTo>
                  <a:pt x="74295" y="67945"/>
                </a:lnTo>
                <a:lnTo>
                  <a:pt x="64333" y="60483"/>
                </a:lnTo>
                <a:lnTo>
                  <a:pt x="50800" y="55880"/>
                </a:lnTo>
                <a:lnTo>
                  <a:pt x="62805" y="49847"/>
                </a:lnTo>
                <a:lnTo>
                  <a:pt x="70643" y="41910"/>
                </a:lnTo>
                <a:lnTo>
                  <a:pt x="74910" y="33020"/>
                </a:lnTo>
                <a:lnTo>
                  <a:pt x="76200" y="24130"/>
                </a:lnTo>
                <a:lnTo>
                  <a:pt x="73501" y="15001"/>
                </a:lnTo>
                <a:lnTo>
                  <a:pt x="66040" y="7302"/>
                </a:lnTo>
                <a:lnTo>
                  <a:pt x="61329" y="5080"/>
                </a:lnTo>
                <a:close/>
              </a:path>
              <a:path w="82550" h="121919">
                <a:moveTo>
                  <a:pt x="40639" y="0"/>
                </a:moveTo>
                <a:lnTo>
                  <a:pt x="26709" y="1627"/>
                </a:lnTo>
                <a:lnTo>
                  <a:pt x="15875" y="6350"/>
                </a:lnTo>
                <a:lnTo>
                  <a:pt x="8850" y="13930"/>
                </a:lnTo>
                <a:lnTo>
                  <a:pt x="6350" y="24130"/>
                </a:lnTo>
                <a:lnTo>
                  <a:pt x="6350" y="30480"/>
                </a:lnTo>
                <a:lnTo>
                  <a:pt x="8889" y="33020"/>
                </a:lnTo>
                <a:lnTo>
                  <a:pt x="20319" y="33020"/>
                </a:lnTo>
                <a:lnTo>
                  <a:pt x="24129" y="29210"/>
                </a:lnTo>
                <a:lnTo>
                  <a:pt x="24129" y="19050"/>
                </a:lnTo>
                <a:lnTo>
                  <a:pt x="20319" y="15239"/>
                </a:lnTo>
                <a:lnTo>
                  <a:pt x="15239" y="15239"/>
                </a:lnTo>
                <a:lnTo>
                  <a:pt x="20280" y="10437"/>
                </a:lnTo>
                <a:lnTo>
                  <a:pt x="26987" y="7302"/>
                </a:lnTo>
                <a:lnTo>
                  <a:pt x="34170" y="5595"/>
                </a:lnTo>
                <a:lnTo>
                  <a:pt x="40639" y="5080"/>
                </a:lnTo>
                <a:lnTo>
                  <a:pt x="61329" y="5080"/>
                </a:lnTo>
                <a:lnTo>
                  <a:pt x="54768" y="1984"/>
                </a:lnTo>
                <a:lnTo>
                  <a:pt x="40639" y="0"/>
                </a:lnTo>
                <a:close/>
              </a:path>
            </a:pathLst>
          </a:custGeom>
          <a:solidFill>
            <a:srgbClr val="000000"/>
          </a:solidFill>
        </p:spPr>
        <p:txBody>
          <a:bodyPr wrap="square" lIns="0" tIns="0" rIns="0" bIns="0" rtlCol="0"/>
          <a:lstStyle/>
          <a:p>
            <a:endParaRPr sz="1632"/>
          </a:p>
        </p:txBody>
      </p:sp>
      <p:sp>
        <p:nvSpPr>
          <p:cNvPr id="275" name="object 275"/>
          <p:cNvSpPr/>
          <p:nvPr/>
        </p:nvSpPr>
        <p:spPr>
          <a:xfrm>
            <a:off x="4187353" y="2821155"/>
            <a:ext cx="54127" cy="230327"/>
          </a:xfrm>
          <a:custGeom>
            <a:avLst/>
            <a:gdLst/>
            <a:ahLst/>
            <a:cxnLst/>
            <a:rect l="l" t="t" r="r" b="b"/>
            <a:pathLst>
              <a:path w="59689" h="254000">
                <a:moveTo>
                  <a:pt x="2539" y="0"/>
                </a:moveTo>
                <a:lnTo>
                  <a:pt x="1269" y="0"/>
                </a:lnTo>
                <a:lnTo>
                  <a:pt x="0" y="1270"/>
                </a:lnTo>
                <a:lnTo>
                  <a:pt x="0" y="3810"/>
                </a:lnTo>
                <a:lnTo>
                  <a:pt x="5079" y="8889"/>
                </a:lnTo>
                <a:lnTo>
                  <a:pt x="21947" y="30737"/>
                </a:lnTo>
                <a:lnTo>
                  <a:pt x="34289" y="57943"/>
                </a:lnTo>
                <a:lnTo>
                  <a:pt x="41870" y="90150"/>
                </a:lnTo>
                <a:lnTo>
                  <a:pt x="44450" y="127000"/>
                </a:lnTo>
                <a:lnTo>
                  <a:pt x="42564" y="160139"/>
                </a:lnTo>
                <a:lnTo>
                  <a:pt x="36036" y="192087"/>
                </a:lnTo>
                <a:lnTo>
                  <a:pt x="23554" y="221654"/>
                </a:lnTo>
                <a:lnTo>
                  <a:pt x="3809" y="247650"/>
                </a:lnTo>
                <a:lnTo>
                  <a:pt x="0" y="250189"/>
                </a:lnTo>
                <a:lnTo>
                  <a:pt x="0" y="252729"/>
                </a:lnTo>
                <a:lnTo>
                  <a:pt x="1269" y="254000"/>
                </a:lnTo>
                <a:lnTo>
                  <a:pt x="2539" y="254000"/>
                </a:lnTo>
                <a:lnTo>
                  <a:pt x="30757" y="225603"/>
                </a:lnTo>
                <a:lnTo>
                  <a:pt x="51117" y="183614"/>
                </a:lnTo>
                <a:lnTo>
                  <a:pt x="58896" y="144283"/>
                </a:lnTo>
                <a:lnTo>
                  <a:pt x="59689" y="127000"/>
                </a:lnTo>
                <a:lnTo>
                  <a:pt x="59054" y="110589"/>
                </a:lnTo>
                <a:lnTo>
                  <a:pt x="51117" y="69671"/>
                </a:lnTo>
                <a:lnTo>
                  <a:pt x="30222" y="27324"/>
                </a:lnTo>
                <a:lnTo>
                  <a:pt x="7798" y="3075"/>
                </a:lnTo>
                <a:lnTo>
                  <a:pt x="2539" y="0"/>
                </a:lnTo>
                <a:close/>
              </a:path>
            </a:pathLst>
          </a:custGeom>
          <a:solidFill>
            <a:srgbClr val="000000"/>
          </a:solidFill>
        </p:spPr>
        <p:txBody>
          <a:bodyPr wrap="square" lIns="0" tIns="0" rIns="0" bIns="0" rtlCol="0"/>
          <a:lstStyle/>
          <a:p>
            <a:endParaRPr sz="1632"/>
          </a:p>
        </p:txBody>
      </p:sp>
      <p:sp>
        <p:nvSpPr>
          <p:cNvPr id="276" name="object 276"/>
          <p:cNvSpPr/>
          <p:nvPr/>
        </p:nvSpPr>
        <p:spPr>
          <a:xfrm>
            <a:off x="4291001" y="3046876"/>
            <a:ext cx="31094" cy="0"/>
          </a:xfrm>
          <a:custGeom>
            <a:avLst/>
            <a:gdLst/>
            <a:ahLst/>
            <a:cxnLst/>
            <a:rect l="l" t="t" r="r" b="b"/>
            <a:pathLst>
              <a:path w="34289">
                <a:moveTo>
                  <a:pt x="0" y="0"/>
                </a:moveTo>
                <a:lnTo>
                  <a:pt x="34289" y="0"/>
                </a:lnTo>
              </a:path>
            </a:pathLst>
          </a:custGeom>
          <a:ln w="10160">
            <a:solidFill>
              <a:srgbClr val="000000"/>
            </a:solidFill>
          </a:ln>
        </p:spPr>
        <p:txBody>
          <a:bodyPr wrap="square" lIns="0" tIns="0" rIns="0" bIns="0" rtlCol="0"/>
          <a:lstStyle/>
          <a:p>
            <a:endParaRPr sz="1632"/>
          </a:p>
        </p:txBody>
      </p:sp>
      <p:sp>
        <p:nvSpPr>
          <p:cNvPr id="277" name="object 277"/>
          <p:cNvSpPr/>
          <p:nvPr/>
        </p:nvSpPr>
        <p:spPr>
          <a:xfrm>
            <a:off x="4295607" y="2830368"/>
            <a:ext cx="0" cy="211900"/>
          </a:xfrm>
          <a:custGeom>
            <a:avLst/>
            <a:gdLst/>
            <a:ahLst/>
            <a:cxnLst/>
            <a:rect l="l" t="t" r="r" b="b"/>
            <a:pathLst>
              <a:path h="233680">
                <a:moveTo>
                  <a:pt x="0" y="0"/>
                </a:moveTo>
                <a:lnTo>
                  <a:pt x="0" y="233680"/>
                </a:lnTo>
              </a:path>
            </a:pathLst>
          </a:custGeom>
          <a:ln w="10159">
            <a:solidFill>
              <a:srgbClr val="000000"/>
            </a:solidFill>
          </a:ln>
        </p:spPr>
        <p:txBody>
          <a:bodyPr wrap="square" lIns="0" tIns="0" rIns="0" bIns="0" rtlCol="0"/>
          <a:lstStyle/>
          <a:p>
            <a:endParaRPr sz="1632"/>
          </a:p>
        </p:txBody>
      </p:sp>
      <p:sp>
        <p:nvSpPr>
          <p:cNvPr id="278" name="object 278"/>
          <p:cNvSpPr/>
          <p:nvPr/>
        </p:nvSpPr>
        <p:spPr>
          <a:xfrm>
            <a:off x="4291001" y="2825760"/>
            <a:ext cx="31094" cy="0"/>
          </a:xfrm>
          <a:custGeom>
            <a:avLst/>
            <a:gdLst/>
            <a:ahLst/>
            <a:cxnLst/>
            <a:rect l="l" t="t" r="r" b="b"/>
            <a:pathLst>
              <a:path w="34289">
                <a:moveTo>
                  <a:pt x="0" y="0"/>
                </a:moveTo>
                <a:lnTo>
                  <a:pt x="34289" y="0"/>
                </a:lnTo>
              </a:path>
            </a:pathLst>
          </a:custGeom>
          <a:ln w="10159">
            <a:solidFill>
              <a:srgbClr val="000000"/>
            </a:solidFill>
          </a:ln>
        </p:spPr>
        <p:txBody>
          <a:bodyPr wrap="square" lIns="0" tIns="0" rIns="0" bIns="0" rtlCol="0"/>
          <a:lstStyle/>
          <a:p>
            <a:endParaRPr sz="1632"/>
          </a:p>
        </p:txBody>
      </p:sp>
      <p:sp>
        <p:nvSpPr>
          <p:cNvPr id="279" name="object 279"/>
          <p:cNvSpPr/>
          <p:nvPr/>
        </p:nvSpPr>
        <p:spPr>
          <a:xfrm>
            <a:off x="4335915" y="2837277"/>
            <a:ext cx="166987" cy="157774"/>
          </a:xfrm>
          <a:custGeom>
            <a:avLst/>
            <a:gdLst/>
            <a:ahLst/>
            <a:cxnLst/>
            <a:rect l="l" t="t" r="r" b="b"/>
            <a:pathLst>
              <a:path w="184150" h="173989">
                <a:moveTo>
                  <a:pt x="171450" y="107950"/>
                </a:moveTo>
                <a:lnTo>
                  <a:pt x="166370" y="107950"/>
                </a:lnTo>
                <a:lnTo>
                  <a:pt x="165100" y="109220"/>
                </a:lnTo>
                <a:lnTo>
                  <a:pt x="165100" y="110490"/>
                </a:lnTo>
                <a:lnTo>
                  <a:pt x="152757" y="135096"/>
                </a:lnTo>
                <a:lnTo>
                  <a:pt x="139700" y="152082"/>
                </a:lnTo>
                <a:lnTo>
                  <a:pt x="121880" y="161925"/>
                </a:lnTo>
                <a:lnTo>
                  <a:pt x="95250" y="165100"/>
                </a:lnTo>
                <a:lnTo>
                  <a:pt x="0" y="165100"/>
                </a:lnTo>
                <a:lnTo>
                  <a:pt x="0" y="173990"/>
                </a:lnTo>
                <a:lnTo>
                  <a:pt x="144779" y="173990"/>
                </a:lnTo>
                <a:lnTo>
                  <a:pt x="146050" y="168910"/>
                </a:lnTo>
                <a:lnTo>
                  <a:pt x="168910" y="114300"/>
                </a:lnTo>
                <a:lnTo>
                  <a:pt x="171450" y="111760"/>
                </a:lnTo>
                <a:lnTo>
                  <a:pt x="171450" y="107950"/>
                </a:lnTo>
                <a:close/>
              </a:path>
              <a:path w="184150" h="173989">
                <a:moveTo>
                  <a:pt x="87629" y="8890"/>
                </a:moveTo>
                <a:lnTo>
                  <a:pt x="64770" y="8890"/>
                </a:lnTo>
                <a:lnTo>
                  <a:pt x="64770" y="13970"/>
                </a:lnTo>
                <a:lnTo>
                  <a:pt x="63500" y="19050"/>
                </a:lnTo>
                <a:lnTo>
                  <a:pt x="30479" y="153670"/>
                </a:lnTo>
                <a:lnTo>
                  <a:pt x="6350" y="165100"/>
                </a:lnTo>
                <a:lnTo>
                  <a:pt x="49529" y="165100"/>
                </a:lnTo>
                <a:lnTo>
                  <a:pt x="49529" y="161290"/>
                </a:lnTo>
                <a:lnTo>
                  <a:pt x="50800" y="156210"/>
                </a:lnTo>
                <a:lnTo>
                  <a:pt x="68579" y="87630"/>
                </a:lnTo>
                <a:lnTo>
                  <a:pt x="125027" y="87630"/>
                </a:lnTo>
                <a:lnTo>
                  <a:pt x="126810" y="80010"/>
                </a:lnTo>
                <a:lnTo>
                  <a:pt x="69850" y="80010"/>
                </a:lnTo>
                <a:lnTo>
                  <a:pt x="87629" y="8890"/>
                </a:lnTo>
                <a:close/>
              </a:path>
              <a:path w="184150" h="173989">
                <a:moveTo>
                  <a:pt x="125027" y="87630"/>
                </a:moveTo>
                <a:lnTo>
                  <a:pt x="114300" y="87630"/>
                </a:lnTo>
                <a:lnTo>
                  <a:pt x="114300" y="104140"/>
                </a:lnTo>
                <a:lnTo>
                  <a:pt x="113029" y="111760"/>
                </a:lnTo>
                <a:lnTo>
                  <a:pt x="113029" y="113030"/>
                </a:lnTo>
                <a:lnTo>
                  <a:pt x="111760" y="113030"/>
                </a:lnTo>
                <a:lnTo>
                  <a:pt x="111760" y="115570"/>
                </a:lnTo>
                <a:lnTo>
                  <a:pt x="113029" y="116840"/>
                </a:lnTo>
                <a:lnTo>
                  <a:pt x="118110" y="116840"/>
                </a:lnTo>
                <a:lnTo>
                  <a:pt x="118110" y="115570"/>
                </a:lnTo>
                <a:lnTo>
                  <a:pt x="119379" y="111760"/>
                </a:lnTo>
                <a:lnTo>
                  <a:pt x="125027" y="87630"/>
                </a:lnTo>
                <a:close/>
              </a:path>
              <a:path w="184150" h="173989">
                <a:moveTo>
                  <a:pt x="133350" y="49530"/>
                </a:moveTo>
                <a:lnTo>
                  <a:pt x="128270" y="49530"/>
                </a:lnTo>
                <a:lnTo>
                  <a:pt x="128270" y="52070"/>
                </a:lnTo>
                <a:lnTo>
                  <a:pt x="127000" y="54610"/>
                </a:lnTo>
                <a:lnTo>
                  <a:pt x="122912" y="66615"/>
                </a:lnTo>
                <a:lnTo>
                  <a:pt x="117157" y="74453"/>
                </a:lnTo>
                <a:lnTo>
                  <a:pt x="108069" y="78720"/>
                </a:lnTo>
                <a:lnTo>
                  <a:pt x="93979" y="80010"/>
                </a:lnTo>
                <a:lnTo>
                  <a:pt x="126810" y="80010"/>
                </a:lnTo>
                <a:lnTo>
                  <a:pt x="133350" y="52070"/>
                </a:lnTo>
                <a:lnTo>
                  <a:pt x="133350" y="49530"/>
                </a:lnTo>
                <a:close/>
              </a:path>
              <a:path w="184150" h="173989">
                <a:moveTo>
                  <a:pt x="184150" y="0"/>
                </a:moveTo>
                <a:lnTo>
                  <a:pt x="41910" y="0"/>
                </a:lnTo>
                <a:lnTo>
                  <a:pt x="41910" y="8890"/>
                </a:lnTo>
                <a:lnTo>
                  <a:pt x="134620" y="8890"/>
                </a:lnTo>
                <a:lnTo>
                  <a:pt x="153967" y="10219"/>
                </a:lnTo>
                <a:lnTo>
                  <a:pt x="165576" y="14763"/>
                </a:lnTo>
                <a:lnTo>
                  <a:pt x="171231" y="23356"/>
                </a:lnTo>
                <a:lnTo>
                  <a:pt x="172720" y="36830"/>
                </a:lnTo>
                <a:lnTo>
                  <a:pt x="172720" y="57150"/>
                </a:lnTo>
                <a:lnTo>
                  <a:pt x="177800" y="57150"/>
                </a:lnTo>
                <a:lnTo>
                  <a:pt x="177800" y="55880"/>
                </a:lnTo>
                <a:lnTo>
                  <a:pt x="179070" y="52070"/>
                </a:lnTo>
                <a:lnTo>
                  <a:pt x="184150" y="7620"/>
                </a:lnTo>
                <a:lnTo>
                  <a:pt x="184150" y="0"/>
                </a:lnTo>
                <a:close/>
              </a:path>
            </a:pathLst>
          </a:custGeom>
          <a:solidFill>
            <a:srgbClr val="FF9300"/>
          </a:solidFill>
        </p:spPr>
        <p:txBody>
          <a:bodyPr wrap="square" lIns="0" tIns="0" rIns="0" bIns="0" rtlCol="0"/>
          <a:lstStyle/>
          <a:p>
            <a:endParaRPr sz="1632"/>
          </a:p>
        </p:txBody>
      </p:sp>
      <p:sp>
        <p:nvSpPr>
          <p:cNvPr id="280" name="object 280"/>
          <p:cNvSpPr/>
          <p:nvPr/>
        </p:nvSpPr>
        <p:spPr>
          <a:xfrm>
            <a:off x="4521328" y="2831518"/>
            <a:ext cx="135893" cy="168139"/>
          </a:xfrm>
          <a:custGeom>
            <a:avLst/>
            <a:gdLst/>
            <a:ahLst/>
            <a:cxnLst/>
            <a:rect l="l" t="t" r="r" b="b"/>
            <a:pathLst>
              <a:path w="149860" h="185419">
                <a:moveTo>
                  <a:pt x="20319" y="121920"/>
                </a:moveTo>
                <a:lnTo>
                  <a:pt x="15239" y="121920"/>
                </a:lnTo>
                <a:lnTo>
                  <a:pt x="15239" y="123190"/>
                </a:lnTo>
                <a:lnTo>
                  <a:pt x="12322" y="132337"/>
                </a:lnTo>
                <a:lnTo>
                  <a:pt x="7143" y="152558"/>
                </a:lnTo>
                <a:lnTo>
                  <a:pt x="2202" y="173017"/>
                </a:lnTo>
                <a:lnTo>
                  <a:pt x="0" y="182880"/>
                </a:lnTo>
                <a:lnTo>
                  <a:pt x="0" y="184150"/>
                </a:lnTo>
                <a:lnTo>
                  <a:pt x="1269" y="185420"/>
                </a:lnTo>
                <a:lnTo>
                  <a:pt x="3809" y="185420"/>
                </a:lnTo>
                <a:lnTo>
                  <a:pt x="3809" y="184150"/>
                </a:lnTo>
                <a:lnTo>
                  <a:pt x="6349" y="181610"/>
                </a:lnTo>
                <a:lnTo>
                  <a:pt x="20319" y="166370"/>
                </a:lnTo>
                <a:lnTo>
                  <a:pt x="30074" y="166370"/>
                </a:lnTo>
                <a:lnTo>
                  <a:pt x="22602" y="159047"/>
                </a:lnTo>
                <a:lnTo>
                  <a:pt x="17779" y="139700"/>
                </a:lnTo>
                <a:lnTo>
                  <a:pt x="17779" y="134620"/>
                </a:lnTo>
                <a:lnTo>
                  <a:pt x="20319" y="128270"/>
                </a:lnTo>
                <a:lnTo>
                  <a:pt x="20319" y="121920"/>
                </a:lnTo>
                <a:close/>
              </a:path>
              <a:path w="149860" h="185419">
                <a:moveTo>
                  <a:pt x="30074" y="166370"/>
                </a:moveTo>
                <a:lnTo>
                  <a:pt x="20319" y="166370"/>
                </a:lnTo>
                <a:lnTo>
                  <a:pt x="29190" y="175775"/>
                </a:lnTo>
                <a:lnTo>
                  <a:pt x="39846" y="181610"/>
                </a:lnTo>
                <a:lnTo>
                  <a:pt x="51216" y="184586"/>
                </a:lnTo>
                <a:lnTo>
                  <a:pt x="62229" y="185420"/>
                </a:lnTo>
                <a:lnTo>
                  <a:pt x="86816" y="179566"/>
                </a:lnTo>
                <a:lnTo>
                  <a:pt x="89207" y="177800"/>
                </a:lnTo>
                <a:lnTo>
                  <a:pt x="63500" y="177800"/>
                </a:lnTo>
                <a:lnTo>
                  <a:pt x="49391" y="176311"/>
                </a:lnTo>
                <a:lnTo>
                  <a:pt x="34448" y="170656"/>
                </a:lnTo>
                <a:lnTo>
                  <a:pt x="30074" y="166370"/>
                </a:lnTo>
                <a:close/>
              </a:path>
              <a:path w="149860" h="185419">
                <a:moveTo>
                  <a:pt x="95250" y="0"/>
                </a:moveTo>
                <a:lnTo>
                  <a:pt x="71397" y="5218"/>
                </a:lnTo>
                <a:lnTo>
                  <a:pt x="51117" y="18891"/>
                </a:lnTo>
                <a:lnTo>
                  <a:pt x="37028" y="38040"/>
                </a:lnTo>
                <a:lnTo>
                  <a:pt x="31750" y="59690"/>
                </a:lnTo>
                <a:lnTo>
                  <a:pt x="33952" y="74017"/>
                </a:lnTo>
                <a:lnTo>
                  <a:pt x="39846" y="84772"/>
                </a:lnTo>
                <a:lnTo>
                  <a:pt x="48359" y="92194"/>
                </a:lnTo>
                <a:lnTo>
                  <a:pt x="58419" y="96520"/>
                </a:lnTo>
                <a:lnTo>
                  <a:pt x="85089" y="102870"/>
                </a:lnTo>
                <a:lnTo>
                  <a:pt x="93146" y="105449"/>
                </a:lnTo>
                <a:lnTo>
                  <a:pt x="100964" y="110172"/>
                </a:lnTo>
                <a:lnTo>
                  <a:pt x="106878" y="118229"/>
                </a:lnTo>
                <a:lnTo>
                  <a:pt x="109219" y="130810"/>
                </a:lnTo>
                <a:lnTo>
                  <a:pt x="105469" y="147796"/>
                </a:lnTo>
                <a:lnTo>
                  <a:pt x="95408" y="162877"/>
                </a:lnTo>
                <a:lnTo>
                  <a:pt x="80823" y="173672"/>
                </a:lnTo>
                <a:lnTo>
                  <a:pt x="63500" y="177800"/>
                </a:lnTo>
                <a:lnTo>
                  <a:pt x="89207" y="177800"/>
                </a:lnTo>
                <a:lnTo>
                  <a:pt x="107473" y="164306"/>
                </a:lnTo>
                <a:lnTo>
                  <a:pt x="121701" y="143093"/>
                </a:lnTo>
                <a:lnTo>
                  <a:pt x="127000" y="119380"/>
                </a:lnTo>
                <a:lnTo>
                  <a:pt x="125551" y="107672"/>
                </a:lnTo>
                <a:lnTo>
                  <a:pt x="122078" y="99060"/>
                </a:lnTo>
                <a:lnTo>
                  <a:pt x="117891" y="93305"/>
                </a:lnTo>
                <a:lnTo>
                  <a:pt x="114300" y="90170"/>
                </a:lnTo>
                <a:lnTo>
                  <a:pt x="110232" y="86399"/>
                </a:lnTo>
                <a:lnTo>
                  <a:pt x="104616" y="83820"/>
                </a:lnTo>
                <a:lnTo>
                  <a:pt x="95904" y="81240"/>
                </a:lnTo>
                <a:lnTo>
                  <a:pt x="82550" y="77470"/>
                </a:lnTo>
                <a:lnTo>
                  <a:pt x="76200" y="76200"/>
                </a:lnTo>
                <a:lnTo>
                  <a:pt x="67309" y="73660"/>
                </a:lnTo>
                <a:lnTo>
                  <a:pt x="64769" y="73660"/>
                </a:lnTo>
                <a:lnTo>
                  <a:pt x="59709" y="70246"/>
                </a:lnTo>
                <a:lnTo>
                  <a:pt x="54768" y="65404"/>
                </a:lnTo>
                <a:lnTo>
                  <a:pt x="51018" y="58658"/>
                </a:lnTo>
                <a:lnTo>
                  <a:pt x="49529" y="49530"/>
                </a:lnTo>
                <a:lnTo>
                  <a:pt x="53082" y="34409"/>
                </a:lnTo>
                <a:lnTo>
                  <a:pt x="62706" y="20955"/>
                </a:lnTo>
                <a:lnTo>
                  <a:pt x="76854" y="11310"/>
                </a:lnTo>
                <a:lnTo>
                  <a:pt x="93979" y="7620"/>
                </a:lnTo>
                <a:lnTo>
                  <a:pt x="120707" y="7620"/>
                </a:lnTo>
                <a:lnTo>
                  <a:pt x="116839" y="4762"/>
                </a:lnTo>
                <a:lnTo>
                  <a:pt x="106878" y="1190"/>
                </a:lnTo>
                <a:lnTo>
                  <a:pt x="95250" y="0"/>
                </a:lnTo>
                <a:close/>
              </a:path>
              <a:path w="149860" h="185419">
                <a:moveTo>
                  <a:pt x="120707" y="7620"/>
                </a:moveTo>
                <a:lnTo>
                  <a:pt x="93979" y="7620"/>
                </a:lnTo>
                <a:lnTo>
                  <a:pt x="108842" y="9842"/>
                </a:lnTo>
                <a:lnTo>
                  <a:pt x="120491" y="16827"/>
                </a:lnTo>
                <a:lnTo>
                  <a:pt x="128091" y="29051"/>
                </a:lnTo>
                <a:lnTo>
                  <a:pt x="130809" y="46990"/>
                </a:lnTo>
                <a:lnTo>
                  <a:pt x="130809" y="54610"/>
                </a:lnTo>
                <a:lnTo>
                  <a:pt x="129539" y="59690"/>
                </a:lnTo>
                <a:lnTo>
                  <a:pt x="129539" y="63500"/>
                </a:lnTo>
                <a:lnTo>
                  <a:pt x="135889" y="63500"/>
                </a:lnTo>
                <a:lnTo>
                  <a:pt x="135889" y="58420"/>
                </a:lnTo>
                <a:lnTo>
                  <a:pt x="145961" y="19050"/>
                </a:lnTo>
                <a:lnTo>
                  <a:pt x="130809" y="19050"/>
                </a:lnTo>
                <a:lnTo>
                  <a:pt x="124896" y="10715"/>
                </a:lnTo>
                <a:lnTo>
                  <a:pt x="120707" y="7620"/>
                </a:lnTo>
                <a:close/>
              </a:path>
              <a:path w="149860" h="185419">
                <a:moveTo>
                  <a:pt x="149859" y="0"/>
                </a:moveTo>
                <a:lnTo>
                  <a:pt x="146050" y="0"/>
                </a:lnTo>
                <a:lnTo>
                  <a:pt x="143509" y="3810"/>
                </a:lnTo>
                <a:lnTo>
                  <a:pt x="130809" y="19050"/>
                </a:lnTo>
                <a:lnTo>
                  <a:pt x="145961" y="19050"/>
                </a:lnTo>
                <a:lnTo>
                  <a:pt x="149859" y="3810"/>
                </a:lnTo>
                <a:lnTo>
                  <a:pt x="149859" y="0"/>
                </a:lnTo>
                <a:close/>
              </a:path>
            </a:pathLst>
          </a:custGeom>
          <a:solidFill>
            <a:srgbClr val="FF9300"/>
          </a:solidFill>
        </p:spPr>
        <p:txBody>
          <a:bodyPr wrap="square" lIns="0" tIns="0" rIns="0" bIns="0" rtlCol="0"/>
          <a:lstStyle/>
          <a:p>
            <a:endParaRPr sz="1632"/>
          </a:p>
        </p:txBody>
      </p:sp>
      <p:sp>
        <p:nvSpPr>
          <p:cNvPr id="281" name="object 281"/>
          <p:cNvSpPr/>
          <p:nvPr/>
        </p:nvSpPr>
        <p:spPr>
          <a:xfrm>
            <a:off x="4668737" y="3046876"/>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282" name="object 282"/>
          <p:cNvSpPr/>
          <p:nvPr/>
        </p:nvSpPr>
        <p:spPr>
          <a:xfrm>
            <a:off x="4696376" y="2830368"/>
            <a:ext cx="0" cy="211900"/>
          </a:xfrm>
          <a:custGeom>
            <a:avLst/>
            <a:gdLst/>
            <a:ahLst/>
            <a:cxnLst/>
            <a:rect l="l" t="t" r="r" b="b"/>
            <a:pathLst>
              <a:path h="233680">
                <a:moveTo>
                  <a:pt x="0" y="0"/>
                </a:moveTo>
                <a:lnTo>
                  <a:pt x="0" y="233680"/>
                </a:lnTo>
              </a:path>
            </a:pathLst>
          </a:custGeom>
          <a:ln w="10160">
            <a:solidFill>
              <a:srgbClr val="000000"/>
            </a:solidFill>
          </a:ln>
        </p:spPr>
        <p:txBody>
          <a:bodyPr wrap="square" lIns="0" tIns="0" rIns="0" bIns="0" rtlCol="0"/>
          <a:lstStyle/>
          <a:p>
            <a:endParaRPr sz="1632"/>
          </a:p>
        </p:txBody>
      </p:sp>
      <p:sp>
        <p:nvSpPr>
          <p:cNvPr id="283" name="object 283"/>
          <p:cNvSpPr/>
          <p:nvPr/>
        </p:nvSpPr>
        <p:spPr>
          <a:xfrm>
            <a:off x="4668737" y="2825760"/>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284" name="object 284"/>
          <p:cNvSpPr/>
          <p:nvPr/>
        </p:nvSpPr>
        <p:spPr>
          <a:xfrm>
            <a:off x="4734381" y="2928257"/>
            <a:ext cx="54127" cy="102496"/>
          </a:xfrm>
          <a:custGeom>
            <a:avLst/>
            <a:gdLst/>
            <a:ahLst/>
            <a:cxnLst/>
            <a:rect l="l" t="t" r="r" b="b"/>
            <a:pathLst>
              <a:path w="59689" h="113030">
                <a:moveTo>
                  <a:pt x="35559" y="40639"/>
                </a:moveTo>
                <a:lnTo>
                  <a:pt x="21589" y="40639"/>
                </a:lnTo>
                <a:lnTo>
                  <a:pt x="11429" y="82550"/>
                </a:lnTo>
                <a:lnTo>
                  <a:pt x="8889" y="92710"/>
                </a:lnTo>
                <a:lnTo>
                  <a:pt x="8889" y="106679"/>
                </a:lnTo>
                <a:lnTo>
                  <a:pt x="17779" y="113029"/>
                </a:lnTo>
                <a:lnTo>
                  <a:pt x="27939" y="113029"/>
                </a:lnTo>
                <a:lnTo>
                  <a:pt x="41473" y="109021"/>
                </a:lnTo>
                <a:lnTo>
                  <a:pt x="42658" y="107950"/>
                </a:lnTo>
                <a:lnTo>
                  <a:pt x="24129" y="107950"/>
                </a:lnTo>
                <a:lnTo>
                  <a:pt x="21589" y="105410"/>
                </a:lnTo>
                <a:lnTo>
                  <a:pt x="21589" y="97789"/>
                </a:lnTo>
                <a:lnTo>
                  <a:pt x="22859" y="92710"/>
                </a:lnTo>
                <a:lnTo>
                  <a:pt x="22859" y="91439"/>
                </a:lnTo>
                <a:lnTo>
                  <a:pt x="35559" y="40639"/>
                </a:lnTo>
                <a:close/>
              </a:path>
              <a:path w="59689" h="113030">
                <a:moveTo>
                  <a:pt x="59689" y="82550"/>
                </a:moveTo>
                <a:lnTo>
                  <a:pt x="54609" y="82550"/>
                </a:lnTo>
                <a:lnTo>
                  <a:pt x="53339" y="83819"/>
                </a:lnTo>
                <a:lnTo>
                  <a:pt x="52069" y="86360"/>
                </a:lnTo>
                <a:lnTo>
                  <a:pt x="47585" y="94555"/>
                </a:lnTo>
                <a:lnTo>
                  <a:pt x="41910" y="101441"/>
                </a:lnTo>
                <a:lnTo>
                  <a:pt x="35282" y="106183"/>
                </a:lnTo>
                <a:lnTo>
                  <a:pt x="27939" y="107950"/>
                </a:lnTo>
                <a:lnTo>
                  <a:pt x="42658" y="107950"/>
                </a:lnTo>
                <a:lnTo>
                  <a:pt x="51435" y="100012"/>
                </a:lnTo>
                <a:lnTo>
                  <a:pt x="57586" y="90527"/>
                </a:lnTo>
                <a:lnTo>
                  <a:pt x="59689" y="85089"/>
                </a:lnTo>
                <a:lnTo>
                  <a:pt x="59689" y="82550"/>
                </a:lnTo>
                <a:close/>
              </a:path>
              <a:path w="59689" h="113030">
                <a:moveTo>
                  <a:pt x="59689" y="34289"/>
                </a:moveTo>
                <a:lnTo>
                  <a:pt x="0" y="34289"/>
                </a:lnTo>
                <a:lnTo>
                  <a:pt x="0" y="40639"/>
                </a:lnTo>
                <a:lnTo>
                  <a:pt x="59689" y="40639"/>
                </a:lnTo>
                <a:lnTo>
                  <a:pt x="59689" y="34289"/>
                </a:lnTo>
                <a:close/>
              </a:path>
              <a:path w="59689" h="113030">
                <a:moveTo>
                  <a:pt x="43179" y="0"/>
                </a:moveTo>
                <a:lnTo>
                  <a:pt x="34289" y="0"/>
                </a:lnTo>
                <a:lnTo>
                  <a:pt x="31750" y="2539"/>
                </a:lnTo>
                <a:lnTo>
                  <a:pt x="30479" y="7619"/>
                </a:lnTo>
                <a:lnTo>
                  <a:pt x="29825" y="9108"/>
                </a:lnTo>
                <a:lnTo>
                  <a:pt x="29051" y="10953"/>
                </a:lnTo>
                <a:lnTo>
                  <a:pt x="27086" y="17799"/>
                </a:lnTo>
                <a:lnTo>
                  <a:pt x="22859" y="34289"/>
                </a:lnTo>
                <a:lnTo>
                  <a:pt x="38100" y="34289"/>
                </a:lnTo>
                <a:lnTo>
                  <a:pt x="44450" y="7619"/>
                </a:lnTo>
                <a:lnTo>
                  <a:pt x="44450" y="1269"/>
                </a:lnTo>
                <a:lnTo>
                  <a:pt x="43179" y="0"/>
                </a:lnTo>
                <a:close/>
              </a:path>
            </a:pathLst>
          </a:custGeom>
          <a:solidFill>
            <a:srgbClr val="000000"/>
          </a:solidFill>
        </p:spPr>
        <p:txBody>
          <a:bodyPr wrap="square" lIns="0" tIns="0" rIns="0" bIns="0" rtlCol="0"/>
          <a:lstStyle/>
          <a:p>
            <a:endParaRPr sz="1632"/>
          </a:p>
        </p:txBody>
      </p:sp>
      <p:sp>
        <p:nvSpPr>
          <p:cNvPr id="285" name="object 285"/>
          <p:cNvSpPr/>
          <p:nvPr/>
        </p:nvSpPr>
        <p:spPr>
          <a:xfrm>
            <a:off x="4877184" y="2936894"/>
            <a:ext cx="141651" cy="0"/>
          </a:xfrm>
          <a:custGeom>
            <a:avLst/>
            <a:gdLst/>
            <a:ahLst/>
            <a:cxnLst/>
            <a:rect l="l" t="t" r="r" b="b"/>
            <a:pathLst>
              <a:path w="156210">
                <a:moveTo>
                  <a:pt x="0" y="0"/>
                </a:moveTo>
                <a:lnTo>
                  <a:pt x="156210" y="0"/>
                </a:lnTo>
              </a:path>
            </a:pathLst>
          </a:custGeom>
          <a:ln w="11429">
            <a:solidFill>
              <a:srgbClr val="000000"/>
            </a:solidFill>
          </a:ln>
        </p:spPr>
        <p:txBody>
          <a:bodyPr wrap="square" lIns="0" tIns="0" rIns="0" bIns="0" rtlCol="0"/>
          <a:lstStyle/>
          <a:p>
            <a:endParaRPr sz="1632"/>
          </a:p>
        </p:txBody>
      </p:sp>
      <p:sp>
        <p:nvSpPr>
          <p:cNvPr id="286" name="object 286"/>
          <p:cNvSpPr/>
          <p:nvPr/>
        </p:nvSpPr>
        <p:spPr>
          <a:xfrm>
            <a:off x="5100601" y="2834973"/>
            <a:ext cx="103647" cy="162381"/>
          </a:xfrm>
          <a:custGeom>
            <a:avLst/>
            <a:gdLst/>
            <a:ahLst/>
            <a:cxnLst/>
            <a:rect l="l" t="t" r="r" b="b"/>
            <a:pathLst>
              <a:path w="114300" h="179069">
                <a:moveTo>
                  <a:pt x="58420" y="0"/>
                </a:moveTo>
                <a:lnTo>
                  <a:pt x="54610" y="0"/>
                </a:lnTo>
                <a:lnTo>
                  <a:pt x="48775" y="218"/>
                </a:lnTo>
                <a:lnTo>
                  <a:pt x="40322" y="793"/>
                </a:lnTo>
                <a:lnTo>
                  <a:pt x="31392" y="1607"/>
                </a:lnTo>
                <a:lnTo>
                  <a:pt x="24130" y="2539"/>
                </a:lnTo>
                <a:lnTo>
                  <a:pt x="19050" y="2539"/>
                </a:lnTo>
                <a:lnTo>
                  <a:pt x="19050" y="10160"/>
                </a:lnTo>
                <a:lnTo>
                  <a:pt x="38100" y="10160"/>
                </a:lnTo>
                <a:lnTo>
                  <a:pt x="38100" y="19050"/>
                </a:lnTo>
                <a:lnTo>
                  <a:pt x="0" y="166370"/>
                </a:lnTo>
                <a:lnTo>
                  <a:pt x="0" y="177800"/>
                </a:lnTo>
                <a:lnTo>
                  <a:pt x="5080" y="179070"/>
                </a:lnTo>
                <a:lnTo>
                  <a:pt x="10160" y="179070"/>
                </a:lnTo>
                <a:lnTo>
                  <a:pt x="26720" y="128924"/>
                </a:lnTo>
                <a:lnTo>
                  <a:pt x="29210" y="118110"/>
                </a:lnTo>
                <a:lnTo>
                  <a:pt x="58719" y="118110"/>
                </a:lnTo>
                <a:lnTo>
                  <a:pt x="53697" y="115947"/>
                </a:lnTo>
                <a:lnTo>
                  <a:pt x="38100" y="113030"/>
                </a:lnTo>
                <a:lnTo>
                  <a:pt x="43197" y="109220"/>
                </a:lnTo>
                <a:lnTo>
                  <a:pt x="31750" y="109220"/>
                </a:lnTo>
                <a:lnTo>
                  <a:pt x="58420" y="2539"/>
                </a:lnTo>
                <a:lnTo>
                  <a:pt x="58420" y="0"/>
                </a:lnTo>
                <a:close/>
              </a:path>
              <a:path w="114300" h="179069">
                <a:moveTo>
                  <a:pt x="58719" y="118110"/>
                </a:moveTo>
                <a:lnTo>
                  <a:pt x="29210" y="118110"/>
                </a:lnTo>
                <a:lnTo>
                  <a:pt x="37722" y="119161"/>
                </a:lnTo>
                <a:lnTo>
                  <a:pt x="47783" y="122713"/>
                </a:lnTo>
                <a:lnTo>
                  <a:pt x="56177" y="129361"/>
                </a:lnTo>
                <a:lnTo>
                  <a:pt x="59690" y="139700"/>
                </a:lnTo>
                <a:lnTo>
                  <a:pt x="59689" y="142240"/>
                </a:lnTo>
                <a:lnTo>
                  <a:pt x="57150" y="147320"/>
                </a:lnTo>
                <a:lnTo>
                  <a:pt x="57201" y="153967"/>
                </a:lnTo>
                <a:lnTo>
                  <a:pt x="58955" y="164068"/>
                </a:lnTo>
                <a:lnTo>
                  <a:pt x="63976" y="172085"/>
                </a:lnTo>
                <a:lnTo>
                  <a:pt x="71616" y="177244"/>
                </a:lnTo>
                <a:lnTo>
                  <a:pt x="81280" y="179070"/>
                </a:lnTo>
                <a:lnTo>
                  <a:pt x="88900" y="179070"/>
                </a:lnTo>
                <a:lnTo>
                  <a:pt x="95250" y="173989"/>
                </a:lnTo>
                <a:lnTo>
                  <a:pt x="96157" y="172720"/>
                </a:lnTo>
                <a:lnTo>
                  <a:pt x="76200" y="172720"/>
                </a:lnTo>
                <a:lnTo>
                  <a:pt x="73660" y="170180"/>
                </a:lnTo>
                <a:lnTo>
                  <a:pt x="73660" y="156210"/>
                </a:lnTo>
                <a:lnTo>
                  <a:pt x="74930" y="151130"/>
                </a:lnTo>
                <a:lnTo>
                  <a:pt x="74930" y="147320"/>
                </a:lnTo>
                <a:lnTo>
                  <a:pt x="76200" y="142240"/>
                </a:lnTo>
                <a:lnTo>
                  <a:pt x="76200" y="139700"/>
                </a:lnTo>
                <a:lnTo>
                  <a:pt x="73461" y="128924"/>
                </a:lnTo>
                <a:lnTo>
                  <a:pt x="65722" y="121126"/>
                </a:lnTo>
                <a:lnTo>
                  <a:pt x="58719" y="118110"/>
                </a:lnTo>
                <a:close/>
              </a:path>
              <a:path w="114300" h="179069">
                <a:moveTo>
                  <a:pt x="110490" y="137160"/>
                </a:moveTo>
                <a:lnTo>
                  <a:pt x="104140" y="137160"/>
                </a:lnTo>
                <a:lnTo>
                  <a:pt x="104140" y="140970"/>
                </a:lnTo>
                <a:lnTo>
                  <a:pt x="100032" y="153967"/>
                </a:lnTo>
                <a:lnTo>
                  <a:pt x="95091" y="163988"/>
                </a:lnTo>
                <a:lnTo>
                  <a:pt x="88959" y="170437"/>
                </a:lnTo>
                <a:lnTo>
                  <a:pt x="81280" y="172720"/>
                </a:lnTo>
                <a:lnTo>
                  <a:pt x="96157" y="172720"/>
                </a:lnTo>
                <a:lnTo>
                  <a:pt x="110490" y="139700"/>
                </a:lnTo>
                <a:lnTo>
                  <a:pt x="110490" y="137160"/>
                </a:lnTo>
                <a:close/>
              </a:path>
              <a:path w="114300" h="179069">
                <a:moveTo>
                  <a:pt x="109220" y="63500"/>
                </a:moveTo>
                <a:lnTo>
                  <a:pt x="97790" y="63500"/>
                </a:lnTo>
                <a:lnTo>
                  <a:pt x="91320" y="64214"/>
                </a:lnTo>
                <a:lnTo>
                  <a:pt x="83185" y="67309"/>
                </a:lnTo>
                <a:lnTo>
                  <a:pt x="73144" y="74215"/>
                </a:lnTo>
                <a:lnTo>
                  <a:pt x="60960" y="86360"/>
                </a:lnTo>
                <a:lnTo>
                  <a:pt x="54074" y="93325"/>
                </a:lnTo>
                <a:lnTo>
                  <a:pt x="46831" y="100171"/>
                </a:lnTo>
                <a:lnTo>
                  <a:pt x="39350" y="105826"/>
                </a:lnTo>
                <a:lnTo>
                  <a:pt x="31750" y="109220"/>
                </a:lnTo>
                <a:lnTo>
                  <a:pt x="43197" y="109220"/>
                </a:lnTo>
                <a:lnTo>
                  <a:pt x="43993" y="108624"/>
                </a:lnTo>
                <a:lnTo>
                  <a:pt x="50006" y="103505"/>
                </a:lnTo>
                <a:lnTo>
                  <a:pt x="55780" y="98385"/>
                </a:lnTo>
                <a:lnTo>
                  <a:pt x="60960" y="93980"/>
                </a:lnTo>
                <a:lnTo>
                  <a:pt x="69552" y="84316"/>
                </a:lnTo>
                <a:lnTo>
                  <a:pt x="78263" y="76676"/>
                </a:lnTo>
                <a:lnTo>
                  <a:pt x="87213" y="71655"/>
                </a:lnTo>
                <a:lnTo>
                  <a:pt x="96520" y="69850"/>
                </a:lnTo>
                <a:lnTo>
                  <a:pt x="112848" y="69850"/>
                </a:lnTo>
                <a:lnTo>
                  <a:pt x="109220" y="63500"/>
                </a:lnTo>
                <a:close/>
              </a:path>
              <a:path w="114300" h="179069">
                <a:moveTo>
                  <a:pt x="112848" y="69850"/>
                </a:moveTo>
                <a:lnTo>
                  <a:pt x="102870" y="69850"/>
                </a:lnTo>
                <a:lnTo>
                  <a:pt x="104140" y="71120"/>
                </a:lnTo>
                <a:lnTo>
                  <a:pt x="105410" y="71120"/>
                </a:lnTo>
                <a:lnTo>
                  <a:pt x="105410" y="72389"/>
                </a:lnTo>
                <a:lnTo>
                  <a:pt x="93980" y="72389"/>
                </a:lnTo>
                <a:lnTo>
                  <a:pt x="91440" y="82550"/>
                </a:lnTo>
                <a:lnTo>
                  <a:pt x="91440" y="90170"/>
                </a:lnTo>
                <a:lnTo>
                  <a:pt x="93980" y="95250"/>
                </a:lnTo>
                <a:lnTo>
                  <a:pt x="107950" y="95250"/>
                </a:lnTo>
                <a:lnTo>
                  <a:pt x="114300" y="88900"/>
                </a:lnTo>
                <a:lnTo>
                  <a:pt x="114300" y="72389"/>
                </a:lnTo>
                <a:lnTo>
                  <a:pt x="112848" y="69850"/>
                </a:lnTo>
                <a:close/>
              </a:path>
            </a:pathLst>
          </a:custGeom>
          <a:solidFill>
            <a:srgbClr val="000000"/>
          </a:solidFill>
        </p:spPr>
        <p:txBody>
          <a:bodyPr wrap="square" lIns="0" tIns="0" rIns="0" bIns="0" rtlCol="0"/>
          <a:lstStyle/>
          <a:p>
            <a:endParaRPr sz="1632"/>
          </a:p>
        </p:txBody>
      </p:sp>
      <p:sp>
        <p:nvSpPr>
          <p:cNvPr id="287" name="object 287"/>
          <p:cNvSpPr/>
          <p:nvPr/>
        </p:nvSpPr>
        <p:spPr>
          <a:xfrm>
            <a:off x="5223827" y="2921346"/>
            <a:ext cx="59885" cy="107102"/>
          </a:xfrm>
          <a:custGeom>
            <a:avLst/>
            <a:gdLst/>
            <a:ahLst/>
            <a:cxnLst/>
            <a:rect l="l" t="t" r="r" b="b"/>
            <a:pathLst>
              <a:path w="66039" h="118110">
                <a:moveTo>
                  <a:pt x="66039" y="111760"/>
                </a:moveTo>
                <a:lnTo>
                  <a:pt x="1269" y="111760"/>
                </a:lnTo>
                <a:lnTo>
                  <a:pt x="1269" y="118110"/>
                </a:lnTo>
                <a:lnTo>
                  <a:pt x="6945" y="117911"/>
                </a:lnTo>
                <a:lnTo>
                  <a:pt x="25915" y="117038"/>
                </a:lnTo>
                <a:lnTo>
                  <a:pt x="33019" y="116839"/>
                </a:lnTo>
                <a:lnTo>
                  <a:pt x="66039" y="116839"/>
                </a:lnTo>
                <a:lnTo>
                  <a:pt x="66039" y="111760"/>
                </a:lnTo>
                <a:close/>
              </a:path>
              <a:path w="66039" h="118110">
                <a:moveTo>
                  <a:pt x="66039" y="116839"/>
                </a:moveTo>
                <a:lnTo>
                  <a:pt x="33019" y="116839"/>
                </a:lnTo>
                <a:lnTo>
                  <a:pt x="40143" y="117038"/>
                </a:lnTo>
                <a:lnTo>
                  <a:pt x="59630" y="117911"/>
                </a:lnTo>
                <a:lnTo>
                  <a:pt x="66039" y="118110"/>
                </a:lnTo>
                <a:lnTo>
                  <a:pt x="66039" y="116839"/>
                </a:lnTo>
                <a:close/>
              </a:path>
              <a:path w="66039" h="118110">
                <a:moveTo>
                  <a:pt x="40639" y="12700"/>
                </a:moveTo>
                <a:lnTo>
                  <a:pt x="26669" y="12700"/>
                </a:lnTo>
                <a:lnTo>
                  <a:pt x="26669" y="111760"/>
                </a:lnTo>
                <a:lnTo>
                  <a:pt x="40639" y="111760"/>
                </a:lnTo>
                <a:lnTo>
                  <a:pt x="40639" y="12700"/>
                </a:lnTo>
                <a:close/>
              </a:path>
              <a:path w="66039" h="118110">
                <a:moveTo>
                  <a:pt x="40639" y="0"/>
                </a:moveTo>
                <a:lnTo>
                  <a:pt x="35559" y="0"/>
                </a:lnTo>
                <a:lnTo>
                  <a:pt x="26253" y="6607"/>
                </a:lnTo>
                <a:lnTo>
                  <a:pt x="16351" y="10001"/>
                </a:lnTo>
                <a:lnTo>
                  <a:pt x="7163" y="11251"/>
                </a:lnTo>
                <a:lnTo>
                  <a:pt x="0" y="11430"/>
                </a:lnTo>
                <a:lnTo>
                  <a:pt x="0" y="17780"/>
                </a:lnTo>
                <a:lnTo>
                  <a:pt x="4881" y="17700"/>
                </a:lnTo>
                <a:lnTo>
                  <a:pt x="11429" y="17145"/>
                </a:lnTo>
                <a:lnTo>
                  <a:pt x="18930" y="15636"/>
                </a:lnTo>
                <a:lnTo>
                  <a:pt x="26669" y="12700"/>
                </a:lnTo>
                <a:lnTo>
                  <a:pt x="40639" y="12700"/>
                </a:lnTo>
                <a:lnTo>
                  <a:pt x="40639" y="0"/>
                </a:lnTo>
                <a:close/>
              </a:path>
            </a:pathLst>
          </a:custGeom>
          <a:solidFill>
            <a:srgbClr val="000000"/>
          </a:solidFill>
        </p:spPr>
        <p:txBody>
          <a:bodyPr wrap="square" lIns="0" tIns="0" rIns="0" bIns="0" rtlCol="0"/>
          <a:lstStyle/>
          <a:p>
            <a:endParaRPr sz="1632"/>
          </a:p>
        </p:txBody>
      </p:sp>
      <p:sp>
        <p:nvSpPr>
          <p:cNvPr id="288" name="object 288"/>
          <p:cNvSpPr/>
          <p:nvPr/>
        </p:nvSpPr>
        <p:spPr>
          <a:xfrm>
            <a:off x="5336686" y="3046876"/>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289" name="object 289"/>
          <p:cNvSpPr/>
          <p:nvPr/>
        </p:nvSpPr>
        <p:spPr>
          <a:xfrm>
            <a:off x="5341293" y="2830368"/>
            <a:ext cx="0" cy="211900"/>
          </a:xfrm>
          <a:custGeom>
            <a:avLst/>
            <a:gdLst/>
            <a:ahLst/>
            <a:cxnLst/>
            <a:rect l="l" t="t" r="r" b="b"/>
            <a:pathLst>
              <a:path h="233680">
                <a:moveTo>
                  <a:pt x="0" y="0"/>
                </a:moveTo>
                <a:lnTo>
                  <a:pt x="0" y="233680"/>
                </a:lnTo>
              </a:path>
            </a:pathLst>
          </a:custGeom>
          <a:ln w="10160">
            <a:solidFill>
              <a:srgbClr val="000000"/>
            </a:solidFill>
          </a:ln>
        </p:spPr>
        <p:txBody>
          <a:bodyPr wrap="square" lIns="0" tIns="0" rIns="0" bIns="0" rtlCol="0"/>
          <a:lstStyle/>
          <a:p>
            <a:endParaRPr sz="1632"/>
          </a:p>
        </p:txBody>
      </p:sp>
      <p:sp>
        <p:nvSpPr>
          <p:cNvPr id="290" name="object 290"/>
          <p:cNvSpPr/>
          <p:nvPr/>
        </p:nvSpPr>
        <p:spPr>
          <a:xfrm>
            <a:off x="5336686" y="2825760"/>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291" name="object 291"/>
          <p:cNvSpPr/>
          <p:nvPr/>
        </p:nvSpPr>
        <p:spPr>
          <a:xfrm>
            <a:off x="5381600" y="2837277"/>
            <a:ext cx="168139" cy="157774"/>
          </a:xfrm>
          <a:custGeom>
            <a:avLst/>
            <a:gdLst/>
            <a:ahLst/>
            <a:cxnLst/>
            <a:rect l="l" t="t" r="r" b="b"/>
            <a:pathLst>
              <a:path w="185420" h="173989">
                <a:moveTo>
                  <a:pt x="171450" y="107950"/>
                </a:moveTo>
                <a:lnTo>
                  <a:pt x="166369" y="107950"/>
                </a:lnTo>
                <a:lnTo>
                  <a:pt x="165100" y="109220"/>
                </a:lnTo>
                <a:lnTo>
                  <a:pt x="165100" y="110490"/>
                </a:lnTo>
                <a:lnTo>
                  <a:pt x="153292" y="135096"/>
                </a:lnTo>
                <a:lnTo>
                  <a:pt x="140176" y="152082"/>
                </a:lnTo>
                <a:lnTo>
                  <a:pt x="122058" y="161925"/>
                </a:lnTo>
                <a:lnTo>
                  <a:pt x="95250" y="165100"/>
                </a:lnTo>
                <a:lnTo>
                  <a:pt x="0" y="165100"/>
                </a:lnTo>
                <a:lnTo>
                  <a:pt x="0" y="173990"/>
                </a:lnTo>
                <a:lnTo>
                  <a:pt x="144779" y="173990"/>
                </a:lnTo>
                <a:lnTo>
                  <a:pt x="147319" y="168910"/>
                </a:lnTo>
                <a:lnTo>
                  <a:pt x="170179" y="114300"/>
                </a:lnTo>
                <a:lnTo>
                  <a:pt x="170179" y="113030"/>
                </a:lnTo>
                <a:lnTo>
                  <a:pt x="171450" y="111760"/>
                </a:lnTo>
                <a:lnTo>
                  <a:pt x="171450" y="107950"/>
                </a:lnTo>
                <a:close/>
              </a:path>
              <a:path w="185420" h="173989">
                <a:moveTo>
                  <a:pt x="87629" y="8890"/>
                </a:moveTo>
                <a:lnTo>
                  <a:pt x="64769" y="8890"/>
                </a:lnTo>
                <a:lnTo>
                  <a:pt x="64769" y="13970"/>
                </a:lnTo>
                <a:lnTo>
                  <a:pt x="63500" y="19050"/>
                </a:lnTo>
                <a:lnTo>
                  <a:pt x="30479" y="153670"/>
                </a:lnTo>
                <a:lnTo>
                  <a:pt x="7619" y="165100"/>
                </a:lnTo>
                <a:lnTo>
                  <a:pt x="49529" y="165100"/>
                </a:lnTo>
                <a:lnTo>
                  <a:pt x="49529" y="161290"/>
                </a:lnTo>
                <a:lnTo>
                  <a:pt x="50800" y="156210"/>
                </a:lnTo>
                <a:lnTo>
                  <a:pt x="68579" y="87630"/>
                </a:lnTo>
                <a:lnTo>
                  <a:pt x="125027" y="87630"/>
                </a:lnTo>
                <a:lnTo>
                  <a:pt x="126810" y="80010"/>
                </a:lnTo>
                <a:lnTo>
                  <a:pt x="69850" y="80010"/>
                </a:lnTo>
                <a:lnTo>
                  <a:pt x="87629" y="8890"/>
                </a:lnTo>
                <a:close/>
              </a:path>
              <a:path w="185420" h="173989">
                <a:moveTo>
                  <a:pt x="125027" y="87630"/>
                </a:moveTo>
                <a:lnTo>
                  <a:pt x="115569" y="87630"/>
                </a:lnTo>
                <a:lnTo>
                  <a:pt x="115569" y="104140"/>
                </a:lnTo>
                <a:lnTo>
                  <a:pt x="113029" y="111760"/>
                </a:lnTo>
                <a:lnTo>
                  <a:pt x="113029" y="113030"/>
                </a:lnTo>
                <a:lnTo>
                  <a:pt x="111760" y="113030"/>
                </a:lnTo>
                <a:lnTo>
                  <a:pt x="111760" y="115570"/>
                </a:lnTo>
                <a:lnTo>
                  <a:pt x="113029" y="116840"/>
                </a:lnTo>
                <a:lnTo>
                  <a:pt x="118110" y="116840"/>
                </a:lnTo>
                <a:lnTo>
                  <a:pt x="118110" y="115570"/>
                </a:lnTo>
                <a:lnTo>
                  <a:pt x="119379" y="111760"/>
                </a:lnTo>
                <a:lnTo>
                  <a:pt x="125027" y="87630"/>
                </a:lnTo>
                <a:close/>
              </a:path>
              <a:path w="185420" h="173989">
                <a:moveTo>
                  <a:pt x="133350" y="49530"/>
                </a:moveTo>
                <a:lnTo>
                  <a:pt x="128269" y="49530"/>
                </a:lnTo>
                <a:lnTo>
                  <a:pt x="128269" y="52070"/>
                </a:lnTo>
                <a:lnTo>
                  <a:pt x="127000" y="54610"/>
                </a:lnTo>
                <a:lnTo>
                  <a:pt x="122912" y="66615"/>
                </a:lnTo>
                <a:lnTo>
                  <a:pt x="117157" y="74453"/>
                </a:lnTo>
                <a:lnTo>
                  <a:pt x="108069" y="78720"/>
                </a:lnTo>
                <a:lnTo>
                  <a:pt x="93979" y="80010"/>
                </a:lnTo>
                <a:lnTo>
                  <a:pt x="126810" y="80010"/>
                </a:lnTo>
                <a:lnTo>
                  <a:pt x="133350" y="52070"/>
                </a:lnTo>
                <a:lnTo>
                  <a:pt x="133350" y="49530"/>
                </a:lnTo>
                <a:close/>
              </a:path>
              <a:path w="185420" h="173989">
                <a:moveTo>
                  <a:pt x="185419" y="0"/>
                </a:moveTo>
                <a:lnTo>
                  <a:pt x="41910" y="0"/>
                </a:lnTo>
                <a:lnTo>
                  <a:pt x="41910" y="8890"/>
                </a:lnTo>
                <a:lnTo>
                  <a:pt x="134619" y="8890"/>
                </a:lnTo>
                <a:lnTo>
                  <a:pt x="154166" y="10219"/>
                </a:lnTo>
                <a:lnTo>
                  <a:pt x="166211" y="14763"/>
                </a:lnTo>
                <a:lnTo>
                  <a:pt x="172303" y="23356"/>
                </a:lnTo>
                <a:lnTo>
                  <a:pt x="173989" y="36830"/>
                </a:lnTo>
                <a:lnTo>
                  <a:pt x="173989" y="43180"/>
                </a:lnTo>
                <a:lnTo>
                  <a:pt x="172719" y="50800"/>
                </a:lnTo>
                <a:lnTo>
                  <a:pt x="172719" y="55880"/>
                </a:lnTo>
                <a:lnTo>
                  <a:pt x="173989" y="57150"/>
                </a:lnTo>
                <a:lnTo>
                  <a:pt x="179069" y="57150"/>
                </a:lnTo>
                <a:lnTo>
                  <a:pt x="179069" y="52070"/>
                </a:lnTo>
                <a:lnTo>
                  <a:pt x="184150" y="7620"/>
                </a:lnTo>
                <a:lnTo>
                  <a:pt x="185419" y="0"/>
                </a:lnTo>
                <a:close/>
              </a:path>
            </a:pathLst>
          </a:custGeom>
          <a:solidFill>
            <a:srgbClr val="FF0000"/>
          </a:solidFill>
        </p:spPr>
        <p:txBody>
          <a:bodyPr wrap="square" lIns="0" tIns="0" rIns="0" bIns="0" rtlCol="0"/>
          <a:lstStyle/>
          <a:p>
            <a:endParaRPr sz="1632"/>
          </a:p>
        </p:txBody>
      </p:sp>
      <p:sp>
        <p:nvSpPr>
          <p:cNvPr id="292" name="object 292"/>
          <p:cNvSpPr/>
          <p:nvPr/>
        </p:nvSpPr>
        <p:spPr>
          <a:xfrm>
            <a:off x="5560104" y="3046876"/>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293" name="object 293"/>
          <p:cNvSpPr/>
          <p:nvPr/>
        </p:nvSpPr>
        <p:spPr>
          <a:xfrm>
            <a:off x="5587744" y="2830368"/>
            <a:ext cx="0" cy="211900"/>
          </a:xfrm>
          <a:custGeom>
            <a:avLst/>
            <a:gdLst/>
            <a:ahLst/>
            <a:cxnLst/>
            <a:rect l="l" t="t" r="r" b="b"/>
            <a:pathLst>
              <a:path h="233680">
                <a:moveTo>
                  <a:pt x="0" y="0"/>
                </a:moveTo>
                <a:lnTo>
                  <a:pt x="0" y="233680"/>
                </a:lnTo>
              </a:path>
            </a:pathLst>
          </a:custGeom>
          <a:ln w="10160">
            <a:solidFill>
              <a:srgbClr val="000000"/>
            </a:solidFill>
          </a:ln>
        </p:spPr>
        <p:txBody>
          <a:bodyPr wrap="square" lIns="0" tIns="0" rIns="0" bIns="0" rtlCol="0"/>
          <a:lstStyle/>
          <a:p>
            <a:endParaRPr sz="1632"/>
          </a:p>
        </p:txBody>
      </p:sp>
      <p:sp>
        <p:nvSpPr>
          <p:cNvPr id="294" name="object 294"/>
          <p:cNvSpPr/>
          <p:nvPr/>
        </p:nvSpPr>
        <p:spPr>
          <a:xfrm>
            <a:off x="5560104" y="2825760"/>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295" name="object 295"/>
          <p:cNvSpPr/>
          <p:nvPr/>
        </p:nvSpPr>
        <p:spPr>
          <a:xfrm>
            <a:off x="5625748" y="2928257"/>
            <a:ext cx="55279" cy="102496"/>
          </a:xfrm>
          <a:custGeom>
            <a:avLst/>
            <a:gdLst/>
            <a:ahLst/>
            <a:cxnLst/>
            <a:rect l="l" t="t" r="r" b="b"/>
            <a:pathLst>
              <a:path w="60960" h="113030">
                <a:moveTo>
                  <a:pt x="36829" y="40639"/>
                </a:moveTo>
                <a:lnTo>
                  <a:pt x="22860" y="40639"/>
                </a:lnTo>
                <a:lnTo>
                  <a:pt x="11429" y="82550"/>
                </a:lnTo>
                <a:lnTo>
                  <a:pt x="8889" y="92710"/>
                </a:lnTo>
                <a:lnTo>
                  <a:pt x="8889" y="106679"/>
                </a:lnTo>
                <a:lnTo>
                  <a:pt x="17779" y="113029"/>
                </a:lnTo>
                <a:lnTo>
                  <a:pt x="27939" y="113029"/>
                </a:lnTo>
                <a:lnTo>
                  <a:pt x="41473" y="109021"/>
                </a:lnTo>
                <a:lnTo>
                  <a:pt x="42658" y="107950"/>
                </a:lnTo>
                <a:lnTo>
                  <a:pt x="25400" y="107950"/>
                </a:lnTo>
                <a:lnTo>
                  <a:pt x="22860" y="105410"/>
                </a:lnTo>
                <a:lnTo>
                  <a:pt x="22860" y="92710"/>
                </a:lnTo>
                <a:lnTo>
                  <a:pt x="24129" y="91439"/>
                </a:lnTo>
                <a:lnTo>
                  <a:pt x="36829" y="40639"/>
                </a:lnTo>
                <a:close/>
              </a:path>
              <a:path w="60960" h="113030">
                <a:moveTo>
                  <a:pt x="59689" y="82550"/>
                </a:moveTo>
                <a:lnTo>
                  <a:pt x="54610" y="82550"/>
                </a:lnTo>
                <a:lnTo>
                  <a:pt x="53339" y="83819"/>
                </a:lnTo>
                <a:lnTo>
                  <a:pt x="52070" y="86360"/>
                </a:lnTo>
                <a:lnTo>
                  <a:pt x="47783" y="94555"/>
                </a:lnTo>
                <a:lnTo>
                  <a:pt x="42544" y="101441"/>
                </a:lnTo>
                <a:lnTo>
                  <a:pt x="36353" y="106183"/>
                </a:lnTo>
                <a:lnTo>
                  <a:pt x="29210" y="107950"/>
                </a:lnTo>
                <a:lnTo>
                  <a:pt x="42658" y="107950"/>
                </a:lnTo>
                <a:lnTo>
                  <a:pt x="51435" y="100012"/>
                </a:lnTo>
                <a:lnTo>
                  <a:pt x="57586" y="90527"/>
                </a:lnTo>
                <a:lnTo>
                  <a:pt x="59689" y="85089"/>
                </a:lnTo>
                <a:lnTo>
                  <a:pt x="59689" y="82550"/>
                </a:lnTo>
                <a:close/>
              </a:path>
              <a:path w="60960" h="113030">
                <a:moveTo>
                  <a:pt x="60960" y="34289"/>
                </a:moveTo>
                <a:lnTo>
                  <a:pt x="0" y="34289"/>
                </a:lnTo>
                <a:lnTo>
                  <a:pt x="0" y="40639"/>
                </a:lnTo>
                <a:lnTo>
                  <a:pt x="60960" y="40639"/>
                </a:lnTo>
                <a:lnTo>
                  <a:pt x="60960" y="34289"/>
                </a:lnTo>
                <a:close/>
              </a:path>
              <a:path w="60960" h="113030">
                <a:moveTo>
                  <a:pt x="41910" y="0"/>
                </a:moveTo>
                <a:lnTo>
                  <a:pt x="34289" y="0"/>
                </a:lnTo>
                <a:lnTo>
                  <a:pt x="31750" y="2539"/>
                </a:lnTo>
                <a:lnTo>
                  <a:pt x="30479" y="7619"/>
                </a:lnTo>
                <a:lnTo>
                  <a:pt x="30023" y="9108"/>
                </a:lnTo>
                <a:lnTo>
                  <a:pt x="29686" y="10953"/>
                </a:lnTo>
                <a:lnTo>
                  <a:pt x="28158" y="17799"/>
                </a:lnTo>
                <a:lnTo>
                  <a:pt x="24129" y="34289"/>
                </a:lnTo>
                <a:lnTo>
                  <a:pt x="38100" y="34289"/>
                </a:lnTo>
                <a:lnTo>
                  <a:pt x="44450" y="7619"/>
                </a:lnTo>
                <a:lnTo>
                  <a:pt x="44450" y="6350"/>
                </a:lnTo>
                <a:lnTo>
                  <a:pt x="45720" y="6350"/>
                </a:lnTo>
                <a:lnTo>
                  <a:pt x="45720" y="1269"/>
                </a:lnTo>
                <a:lnTo>
                  <a:pt x="41910" y="0"/>
                </a:lnTo>
                <a:close/>
              </a:path>
            </a:pathLst>
          </a:custGeom>
          <a:solidFill>
            <a:srgbClr val="000000"/>
          </a:solidFill>
        </p:spPr>
        <p:txBody>
          <a:bodyPr wrap="square" lIns="0" tIns="0" rIns="0" bIns="0" rtlCol="0"/>
          <a:lstStyle/>
          <a:p>
            <a:endParaRPr sz="1632"/>
          </a:p>
        </p:txBody>
      </p:sp>
      <p:sp>
        <p:nvSpPr>
          <p:cNvPr id="296" name="object 296"/>
          <p:cNvSpPr/>
          <p:nvPr/>
        </p:nvSpPr>
        <p:spPr>
          <a:xfrm>
            <a:off x="5727091" y="3046876"/>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297" name="object 297"/>
          <p:cNvSpPr/>
          <p:nvPr/>
        </p:nvSpPr>
        <p:spPr>
          <a:xfrm>
            <a:off x="5731699" y="2830368"/>
            <a:ext cx="0" cy="211900"/>
          </a:xfrm>
          <a:custGeom>
            <a:avLst/>
            <a:gdLst/>
            <a:ahLst/>
            <a:cxnLst/>
            <a:rect l="l" t="t" r="r" b="b"/>
            <a:pathLst>
              <a:path h="233680">
                <a:moveTo>
                  <a:pt x="0" y="0"/>
                </a:moveTo>
                <a:lnTo>
                  <a:pt x="0" y="233680"/>
                </a:lnTo>
              </a:path>
            </a:pathLst>
          </a:custGeom>
          <a:ln w="10160">
            <a:solidFill>
              <a:srgbClr val="000000"/>
            </a:solidFill>
          </a:ln>
        </p:spPr>
        <p:txBody>
          <a:bodyPr wrap="square" lIns="0" tIns="0" rIns="0" bIns="0" rtlCol="0"/>
          <a:lstStyle/>
          <a:p>
            <a:endParaRPr sz="1632"/>
          </a:p>
        </p:txBody>
      </p:sp>
      <p:sp>
        <p:nvSpPr>
          <p:cNvPr id="298" name="object 298"/>
          <p:cNvSpPr/>
          <p:nvPr/>
        </p:nvSpPr>
        <p:spPr>
          <a:xfrm>
            <a:off x="5727091" y="2825760"/>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299" name="object 299"/>
          <p:cNvSpPr/>
          <p:nvPr/>
        </p:nvSpPr>
        <p:spPr>
          <a:xfrm>
            <a:off x="5775461" y="2831518"/>
            <a:ext cx="135893" cy="168139"/>
          </a:xfrm>
          <a:custGeom>
            <a:avLst/>
            <a:gdLst/>
            <a:ahLst/>
            <a:cxnLst/>
            <a:rect l="l" t="t" r="r" b="b"/>
            <a:pathLst>
              <a:path w="149859" h="185419">
                <a:moveTo>
                  <a:pt x="20320" y="121920"/>
                </a:moveTo>
                <a:lnTo>
                  <a:pt x="15239" y="121920"/>
                </a:lnTo>
                <a:lnTo>
                  <a:pt x="15239" y="123190"/>
                </a:lnTo>
                <a:lnTo>
                  <a:pt x="12322" y="132337"/>
                </a:lnTo>
                <a:lnTo>
                  <a:pt x="7143" y="152558"/>
                </a:lnTo>
                <a:lnTo>
                  <a:pt x="2202" y="173017"/>
                </a:lnTo>
                <a:lnTo>
                  <a:pt x="0" y="182880"/>
                </a:lnTo>
                <a:lnTo>
                  <a:pt x="0" y="184150"/>
                </a:lnTo>
                <a:lnTo>
                  <a:pt x="1270" y="185420"/>
                </a:lnTo>
                <a:lnTo>
                  <a:pt x="3810" y="185420"/>
                </a:lnTo>
                <a:lnTo>
                  <a:pt x="3810" y="184150"/>
                </a:lnTo>
                <a:lnTo>
                  <a:pt x="6349" y="181610"/>
                </a:lnTo>
                <a:lnTo>
                  <a:pt x="20320" y="166370"/>
                </a:lnTo>
                <a:lnTo>
                  <a:pt x="30870" y="166370"/>
                </a:lnTo>
                <a:lnTo>
                  <a:pt x="23673" y="159047"/>
                </a:lnTo>
                <a:lnTo>
                  <a:pt x="19050" y="139700"/>
                </a:lnTo>
                <a:lnTo>
                  <a:pt x="19050" y="134620"/>
                </a:lnTo>
                <a:lnTo>
                  <a:pt x="20320" y="128270"/>
                </a:lnTo>
                <a:lnTo>
                  <a:pt x="20320" y="121920"/>
                </a:lnTo>
                <a:close/>
              </a:path>
              <a:path w="149859" h="185419">
                <a:moveTo>
                  <a:pt x="30870" y="166370"/>
                </a:moveTo>
                <a:lnTo>
                  <a:pt x="20320" y="166370"/>
                </a:lnTo>
                <a:lnTo>
                  <a:pt x="29190" y="175775"/>
                </a:lnTo>
                <a:lnTo>
                  <a:pt x="39846" y="181610"/>
                </a:lnTo>
                <a:lnTo>
                  <a:pt x="51216" y="184586"/>
                </a:lnTo>
                <a:lnTo>
                  <a:pt x="62229" y="185420"/>
                </a:lnTo>
                <a:lnTo>
                  <a:pt x="86816" y="179566"/>
                </a:lnTo>
                <a:lnTo>
                  <a:pt x="89207" y="177800"/>
                </a:lnTo>
                <a:lnTo>
                  <a:pt x="63500" y="177800"/>
                </a:lnTo>
                <a:lnTo>
                  <a:pt x="49589" y="176311"/>
                </a:lnTo>
                <a:lnTo>
                  <a:pt x="35083" y="170656"/>
                </a:lnTo>
                <a:lnTo>
                  <a:pt x="30870" y="166370"/>
                </a:lnTo>
                <a:close/>
              </a:path>
              <a:path w="149859" h="185419">
                <a:moveTo>
                  <a:pt x="95250" y="0"/>
                </a:moveTo>
                <a:lnTo>
                  <a:pt x="71397" y="5218"/>
                </a:lnTo>
                <a:lnTo>
                  <a:pt x="51117" y="18891"/>
                </a:lnTo>
                <a:lnTo>
                  <a:pt x="37028" y="38040"/>
                </a:lnTo>
                <a:lnTo>
                  <a:pt x="31750" y="59690"/>
                </a:lnTo>
                <a:lnTo>
                  <a:pt x="33952" y="74017"/>
                </a:lnTo>
                <a:lnTo>
                  <a:pt x="39846" y="84772"/>
                </a:lnTo>
                <a:lnTo>
                  <a:pt x="48359" y="92194"/>
                </a:lnTo>
                <a:lnTo>
                  <a:pt x="58420" y="96520"/>
                </a:lnTo>
                <a:lnTo>
                  <a:pt x="85089" y="102870"/>
                </a:lnTo>
                <a:lnTo>
                  <a:pt x="93146" y="105449"/>
                </a:lnTo>
                <a:lnTo>
                  <a:pt x="100965" y="110172"/>
                </a:lnTo>
                <a:lnTo>
                  <a:pt x="106878" y="118229"/>
                </a:lnTo>
                <a:lnTo>
                  <a:pt x="109220" y="130810"/>
                </a:lnTo>
                <a:lnTo>
                  <a:pt x="105648" y="147796"/>
                </a:lnTo>
                <a:lnTo>
                  <a:pt x="95885" y="162877"/>
                </a:lnTo>
                <a:lnTo>
                  <a:pt x="81359" y="173672"/>
                </a:lnTo>
                <a:lnTo>
                  <a:pt x="63500" y="177800"/>
                </a:lnTo>
                <a:lnTo>
                  <a:pt x="89207" y="177800"/>
                </a:lnTo>
                <a:lnTo>
                  <a:pt x="107473" y="164306"/>
                </a:lnTo>
                <a:lnTo>
                  <a:pt x="121701" y="143093"/>
                </a:lnTo>
                <a:lnTo>
                  <a:pt x="127000" y="119380"/>
                </a:lnTo>
                <a:lnTo>
                  <a:pt x="125551" y="107672"/>
                </a:lnTo>
                <a:lnTo>
                  <a:pt x="122078" y="99060"/>
                </a:lnTo>
                <a:lnTo>
                  <a:pt x="117891" y="93305"/>
                </a:lnTo>
                <a:lnTo>
                  <a:pt x="114300" y="90170"/>
                </a:lnTo>
                <a:lnTo>
                  <a:pt x="110410" y="86399"/>
                </a:lnTo>
                <a:lnTo>
                  <a:pt x="105092" y="83820"/>
                </a:lnTo>
                <a:lnTo>
                  <a:pt x="96440" y="81240"/>
                </a:lnTo>
                <a:lnTo>
                  <a:pt x="82550" y="77470"/>
                </a:lnTo>
                <a:lnTo>
                  <a:pt x="76200" y="76200"/>
                </a:lnTo>
                <a:lnTo>
                  <a:pt x="67310" y="73660"/>
                </a:lnTo>
                <a:lnTo>
                  <a:pt x="64770" y="73660"/>
                </a:lnTo>
                <a:lnTo>
                  <a:pt x="59709" y="70246"/>
                </a:lnTo>
                <a:lnTo>
                  <a:pt x="54768" y="65404"/>
                </a:lnTo>
                <a:lnTo>
                  <a:pt x="51018" y="58658"/>
                </a:lnTo>
                <a:lnTo>
                  <a:pt x="49529" y="49530"/>
                </a:lnTo>
                <a:lnTo>
                  <a:pt x="53082" y="34409"/>
                </a:lnTo>
                <a:lnTo>
                  <a:pt x="62706" y="20955"/>
                </a:lnTo>
                <a:lnTo>
                  <a:pt x="76854" y="11310"/>
                </a:lnTo>
                <a:lnTo>
                  <a:pt x="93979" y="7620"/>
                </a:lnTo>
                <a:lnTo>
                  <a:pt x="120707" y="7620"/>
                </a:lnTo>
                <a:lnTo>
                  <a:pt x="116840" y="4762"/>
                </a:lnTo>
                <a:lnTo>
                  <a:pt x="106878" y="1190"/>
                </a:lnTo>
                <a:lnTo>
                  <a:pt x="95250" y="0"/>
                </a:lnTo>
                <a:close/>
              </a:path>
              <a:path w="149859" h="185419">
                <a:moveTo>
                  <a:pt x="120707" y="7620"/>
                </a:moveTo>
                <a:lnTo>
                  <a:pt x="93979" y="7620"/>
                </a:lnTo>
                <a:lnTo>
                  <a:pt x="108842" y="9842"/>
                </a:lnTo>
                <a:lnTo>
                  <a:pt x="120491" y="16827"/>
                </a:lnTo>
                <a:lnTo>
                  <a:pt x="128091" y="29051"/>
                </a:lnTo>
                <a:lnTo>
                  <a:pt x="130810" y="46990"/>
                </a:lnTo>
                <a:lnTo>
                  <a:pt x="130810" y="54610"/>
                </a:lnTo>
                <a:lnTo>
                  <a:pt x="129539" y="59690"/>
                </a:lnTo>
                <a:lnTo>
                  <a:pt x="129539" y="63500"/>
                </a:lnTo>
                <a:lnTo>
                  <a:pt x="135890" y="63500"/>
                </a:lnTo>
                <a:lnTo>
                  <a:pt x="135890" y="58420"/>
                </a:lnTo>
                <a:lnTo>
                  <a:pt x="145961" y="19050"/>
                </a:lnTo>
                <a:lnTo>
                  <a:pt x="130810" y="19050"/>
                </a:lnTo>
                <a:lnTo>
                  <a:pt x="124896" y="10715"/>
                </a:lnTo>
                <a:lnTo>
                  <a:pt x="120707" y="7620"/>
                </a:lnTo>
                <a:close/>
              </a:path>
              <a:path w="149859" h="185419">
                <a:moveTo>
                  <a:pt x="149859" y="0"/>
                </a:moveTo>
                <a:lnTo>
                  <a:pt x="146050" y="0"/>
                </a:lnTo>
                <a:lnTo>
                  <a:pt x="143509" y="3810"/>
                </a:lnTo>
                <a:lnTo>
                  <a:pt x="130810" y="19050"/>
                </a:lnTo>
                <a:lnTo>
                  <a:pt x="145961" y="19050"/>
                </a:lnTo>
                <a:lnTo>
                  <a:pt x="149859" y="3810"/>
                </a:lnTo>
                <a:lnTo>
                  <a:pt x="149859" y="0"/>
                </a:lnTo>
                <a:close/>
              </a:path>
            </a:pathLst>
          </a:custGeom>
          <a:solidFill>
            <a:srgbClr val="0000FF"/>
          </a:solidFill>
        </p:spPr>
        <p:txBody>
          <a:bodyPr wrap="square" lIns="0" tIns="0" rIns="0" bIns="0" rtlCol="0"/>
          <a:lstStyle/>
          <a:p>
            <a:endParaRPr sz="1632"/>
          </a:p>
        </p:txBody>
      </p:sp>
      <p:sp>
        <p:nvSpPr>
          <p:cNvPr id="300" name="object 300"/>
          <p:cNvSpPr/>
          <p:nvPr/>
        </p:nvSpPr>
        <p:spPr>
          <a:xfrm>
            <a:off x="5921719" y="3046876"/>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301" name="object 301"/>
          <p:cNvSpPr/>
          <p:nvPr/>
        </p:nvSpPr>
        <p:spPr>
          <a:xfrm>
            <a:off x="5949357" y="2830368"/>
            <a:ext cx="0" cy="211900"/>
          </a:xfrm>
          <a:custGeom>
            <a:avLst/>
            <a:gdLst/>
            <a:ahLst/>
            <a:cxnLst/>
            <a:rect l="l" t="t" r="r" b="b"/>
            <a:pathLst>
              <a:path h="233680">
                <a:moveTo>
                  <a:pt x="0" y="0"/>
                </a:moveTo>
                <a:lnTo>
                  <a:pt x="0" y="233680"/>
                </a:lnTo>
              </a:path>
            </a:pathLst>
          </a:custGeom>
          <a:ln w="10159">
            <a:solidFill>
              <a:srgbClr val="000000"/>
            </a:solidFill>
          </a:ln>
        </p:spPr>
        <p:txBody>
          <a:bodyPr wrap="square" lIns="0" tIns="0" rIns="0" bIns="0" rtlCol="0"/>
          <a:lstStyle/>
          <a:p>
            <a:endParaRPr sz="1632"/>
          </a:p>
        </p:txBody>
      </p:sp>
      <p:sp>
        <p:nvSpPr>
          <p:cNvPr id="302" name="object 302"/>
          <p:cNvSpPr/>
          <p:nvPr/>
        </p:nvSpPr>
        <p:spPr>
          <a:xfrm>
            <a:off x="5921719" y="2825760"/>
            <a:ext cx="32246" cy="0"/>
          </a:xfrm>
          <a:custGeom>
            <a:avLst/>
            <a:gdLst/>
            <a:ahLst/>
            <a:cxnLst/>
            <a:rect l="l" t="t" r="r" b="b"/>
            <a:pathLst>
              <a:path w="35559">
                <a:moveTo>
                  <a:pt x="0" y="0"/>
                </a:moveTo>
                <a:lnTo>
                  <a:pt x="35559" y="0"/>
                </a:lnTo>
              </a:path>
            </a:pathLst>
          </a:custGeom>
          <a:ln w="10159">
            <a:solidFill>
              <a:srgbClr val="000000"/>
            </a:solidFill>
          </a:ln>
        </p:spPr>
        <p:txBody>
          <a:bodyPr wrap="square" lIns="0" tIns="0" rIns="0" bIns="0" rtlCol="0"/>
          <a:lstStyle/>
          <a:p>
            <a:endParaRPr sz="1632"/>
          </a:p>
        </p:txBody>
      </p:sp>
      <p:sp>
        <p:nvSpPr>
          <p:cNvPr id="303" name="object 303"/>
          <p:cNvSpPr/>
          <p:nvPr/>
        </p:nvSpPr>
        <p:spPr>
          <a:xfrm>
            <a:off x="5987362" y="2928257"/>
            <a:ext cx="55279" cy="102496"/>
          </a:xfrm>
          <a:custGeom>
            <a:avLst/>
            <a:gdLst/>
            <a:ahLst/>
            <a:cxnLst/>
            <a:rect l="l" t="t" r="r" b="b"/>
            <a:pathLst>
              <a:path w="60959" h="113030">
                <a:moveTo>
                  <a:pt x="36829" y="40639"/>
                </a:moveTo>
                <a:lnTo>
                  <a:pt x="22860" y="40639"/>
                </a:lnTo>
                <a:lnTo>
                  <a:pt x="11429" y="82550"/>
                </a:lnTo>
                <a:lnTo>
                  <a:pt x="11429" y="87629"/>
                </a:lnTo>
                <a:lnTo>
                  <a:pt x="8890" y="92710"/>
                </a:lnTo>
                <a:lnTo>
                  <a:pt x="8890" y="106679"/>
                </a:lnTo>
                <a:lnTo>
                  <a:pt x="17779" y="113029"/>
                </a:lnTo>
                <a:lnTo>
                  <a:pt x="27940" y="113029"/>
                </a:lnTo>
                <a:lnTo>
                  <a:pt x="41473" y="109021"/>
                </a:lnTo>
                <a:lnTo>
                  <a:pt x="42658" y="107950"/>
                </a:lnTo>
                <a:lnTo>
                  <a:pt x="25400" y="107950"/>
                </a:lnTo>
                <a:lnTo>
                  <a:pt x="22860" y="105410"/>
                </a:lnTo>
                <a:lnTo>
                  <a:pt x="22860" y="92710"/>
                </a:lnTo>
                <a:lnTo>
                  <a:pt x="24129" y="91439"/>
                </a:lnTo>
                <a:lnTo>
                  <a:pt x="36829" y="40639"/>
                </a:lnTo>
                <a:close/>
              </a:path>
              <a:path w="60959" h="113030">
                <a:moveTo>
                  <a:pt x="59690" y="82550"/>
                </a:moveTo>
                <a:lnTo>
                  <a:pt x="54610" y="82550"/>
                </a:lnTo>
                <a:lnTo>
                  <a:pt x="54610" y="83819"/>
                </a:lnTo>
                <a:lnTo>
                  <a:pt x="52070" y="86360"/>
                </a:lnTo>
                <a:lnTo>
                  <a:pt x="47783" y="94555"/>
                </a:lnTo>
                <a:lnTo>
                  <a:pt x="42545" y="101441"/>
                </a:lnTo>
                <a:lnTo>
                  <a:pt x="36353" y="106183"/>
                </a:lnTo>
                <a:lnTo>
                  <a:pt x="29210" y="107950"/>
                </a:lnTo>
                <a:lnTo>
                  <a:pt x="42658" y="107950"/>
                </a:lnTo>
                <a:lnTo>
                  <a:pt x="51434" y="100012"/>
                </a:lnTo>
                <a:lnTo>
                  <a:pt x="57586" y="90527"/>
                </a:lnTo>
                <a:lnTo>
                  <a:pt x="59690" y="85089"/>
                </a:lnTo>
                <a:lnTo>
                  <a:pt x="59690" y="82550"/>
                </a:lnTo>
                <a:close/>
              </a:path>
              <a:path w="60959" h="113030">
                <a:moveTo>
                  <a:pt x="60960" y="34289"/>
                </a:moveTo>
                <a:lnTo>
                  <a:pt x="0" y="34289"/>
                </a:lnTo>
                <a:lnTo>
                  <a:pt x="0" y="40639"/>
                </a:lnTo>
                <a:lnTo>
                  <a:pt x="60960" y="40639"/>
                </a:lnTo>
                <a:lnTo>
                  <a:pt x="60960" y="34289"/>
                </a:lnTo>
                <a:close/>
              </a:path>
              <a:path w="60959" h="113030">
                <a:moveTo>
                  <a:pt x="41910" y="0"/>
                </a:moveTo>
                <a:lnTo>
                  <a:pt x="34290" y="0"/>
                </a:lnTo>
                <a:lnTo>
                  <a:pt x="30479" y="7619"/>
                </a:lnTo>
                <a:lnTo>
                  <a:pt x="30023" y="9108"/>
                </a:lnTo>
                <a:lnTo>
                  <a:pt x="29686" y="10953"/>
                </a:lnTo>
                <a:lnTo>
                  <a:pt x="28158" y="17799"/>
                </a:lnTo>
                <a:lnTo>
                  <a:pt x="24129" y="34289"/>
                </a:lnTo>
                <a:lnTo>
                  <a:pt x="38100" y="34289"/>
                </a:lnTo>
                <a:lnTo>
                  <a:pt x="44450" y="7619"/>
                </a:lnTo>
                <a:lnTo>
                  <a:pt x="44450" y="6350"/>
                </a:lnTo>
                <a:lnTo>
                  <a:pt x="45720" y="6350"/>
                </a:lnTo>
                <a:lnTo>
                  <a:pt x="45720" y="1269"/>
                </a:lnTo>
                <a:lnTo>
                  <a:pt x="41910" y="0"/>
                </a:lnTo>
                <a:close/>
              </a:path>
            </a:pathLst>
          </a:custGeom>
          <a:solidFill>
            <a:srgbClr val="000000"/>
          </a:solidFill>
        </p:spPr>
        <p:txBody>
          <a:bodyPr wrap="square" lIns="0" tIns="0" rIns="0" bIns="0" rtlCol="0"/>
          <a:lstStyle/>
          <a:p>
            <a:endParaRPr sz="1632"/>
          </a:p>
        </p:txBody>
      </p:sp>
      <p:sp>
        <p:nvSpPr>
          <p:cNvPr id="304" name="object 304"/>
          <p:cNvSpPr/>
          <p:nvPr/>
        </p:nvSpPr>
        <p:spPr>
          <a:xfrm>
            <a:off x="6074887" y="2821155"/>
            <a:ext cx="54127" cy="230327"/>
          </a:xfrm>
          <a:custGeom>
            <a:avLst/>
            <a:gdLst/>
            <a:ahLst/>
            <a:cxnLst/>
            <a:rect l="l" t="t" r="r" b="b"/>
            <a:pathLst>
              <a:path w="59690" h="254000">
                <a:moveTo>
                  <a:pt x="2540" y="0"/>
                </a:moveTo>
                <a:lnTo>
                  <a:pt x="1270" y="0"/>
                </a:lnTo>
                <a:lnTo>
                  <a:pt x="0" y="1270"/>
                </a:lnTo>
                <a:lnTo>
                  <a:pt x="0" y="3810"/>
                </a:lnTo>
                <a:lnTo>
                  <a:pt x="5079" y="8889"/>
                </a:lnTo>
                <a:lnTo>
                  <a:pt x="21947" y="30737"/>
                </a:lnTo>
                <a:lnTo>
                  <a:pt x="34289" y="57943"/>
                </a:lnTo>
                <a:lnTo>
                  <a:pt x="41870" y="90150"/>
                </a:lnTo>
                <a:lnTo>
                  <a:pt x="44450" y="127000"/>
                </a:lnTo>
                <a:lnTo>
                  <a:pt x="42564" y="160139"/>
                </a:lnTo>
                <a:lnTo>
                  <a:pt x="36036" y="192087"/>
                </a:lnTo>
                <a:lnTo>
                  <a:pt x="23554" y="221654"/>
                </a:lnTo>
                <a:lnTo>
                  <a:pt x="3809" y="247650"/>
                </a:lnTo>
                <a:lnTo>
                  <a:pt x="0" y="250189"/>
                </a:lnTo>
                <a:lnTo>
                  <a:pt x="0" y="252729"/>
                </a:lnTo>
                <a:lnTo>
                  <a:pt x="1270" y="254000"/>
                </a:lnTo>
                <a:lnTo>
                  <a:pt x="2540" y="254000"/>
                </a:lnTo>
                <a:lnTo>
                  <a:pt x="30757" y="225603"/>
                </a:lnTo>
                <a:lnTo>
                  <a:pt x="51117" y="183614"/>
                </a:lnTo>
                <a:lnTo>
                  <a:pt x="58896" y="144283"/>
                </a:lnTo>
                <a:lnTo>
                  <a:pt x="59690" y="127000"/>
                </a:lnTo>
                <a:lnTo>
                  <a:pt x="59055" y="110589"/>
                </a:lnTo>
                <a:lnTo>
                  <a:pt x="51117" y="69671"/>
                </a:lnTo>
                <a:lnTo>
                  <a:pt x="30222" y="27324"/>
                </a:lnTo>
                <a:lnTo>
                  <a:pt x="7798" y="3075"/>
                </a:lnTo>
                <a:lnTo>
                  <a:pt x="2540" y="0"/>
                </a:lnTo>
                <a:close/>
              </a:path>
            </a:pathLst>
          </a:custGeom>
          <a:solidFill>
            <a:srgbClr val="000000"/>
          </a:solidFill>
        </p:spPr>
        <p:txBody>
          <a:bodyPr wrap="square" lIns="0" tIns="0" rIns="0" bIns="0" rtlCol="0"/>
          <a:lstStyle/>
          <a:p>
            <a:endParaRPr sz="1632"/>
          </a:p>
        </p:txBody>
      </p:sp>
      <p:sp>
        <p:nvSpPr>
          <p:cNvPr id="305" name="object 305"/>
          <p:cNvSpPr/>
          <p:nvPr/>
        </p:nvSpPr>
        <p:spPr>
          <a:xfrm>
            <a:off x="6405407" y="2923649"/>
            <a:ext cx="24184" cy="25336"/>
          </a:xfrm>
          <a:custGeom>
            <a:avLst/>
            <a:gdLst/>
            <a:ahLst/>
            <a:cxnLst/>
            <a:rect l="l" t="t" r="r" b="b"/>
            <a:pathLst>
              <a:path w="26670" h="27939">
                <a:moveTo>
                  <a:pt x="21589" y="0"/>
                </a:moveTo>
                <a:lnTo>
                  <a:pt x="6350" y="0"/>
                </a:lnTo>
                <a:lnTo>
                  <a:pt x="0" y="6350"/>
                </a:lnTo>
                <a:lnTo>
                  <a:pt x="0" y="21590"/>
                </a:lnTo>
                <a:lnTo>
                  <a:pt x="6350" y="27940"/>
                </a:lnTo>
                <a:lnTo>
                  <a:pt x="21589" y="27940"/>
                </a:lnTo>
                <a:lnTo>
                  <a:pt x="26669" y="21590"/>
                </a:lnTo>
                <a:lnTo>
                  <a:pt x="26669" y="6350"/>
                </a:lnTo>
                <a:lnTo>
                  <a:pt x="21589" y="0"/>
                </a:lnTo>
                <a:close/>
              </a:path>
            </a:pathLst>
          </a:custGeom>
          <a:solidFill>
            <a:srgbClr val="000000"/>
          </a:solidFill>
        </p:spPr>
        <p:txBody>
          <a:bodyPr wrap="square" lIns="0" tIns="0" rIns="0" bIns="0" rtlCol="0"/>
          <a:lstStyle/>
          <a:p>
            <a:endParaRPr sz="1632"/>
          </a:p>
        </p:txBody>
      </p:sp>
      <p:sp>
        <p:nvSpPr>
          <p:cNvPr id="306" name="object 306"/>
          <p:cNvSpPr/>
          <p:nvPr/>
        </p:nvSpPr>
        <p:spPr>
          <a:xfrm>
            <a:off x="6459533" y="2829215"/>
            <a:ext cx="169291" cy="165836"/>
          </a:xfrm>
          <a:custGeom>
            <a:avLst/>
            <a:gdLst/>
            <a:ahLst/>
            <a:cxnLst/>
            <a:rect l="l" t="t" r="r" b="b"/>
            <a:pathLst>
              <a:path w="186690" h="182880">
                <a:moveTo>
                  <a:pt x="97790" y="0"/>
                </a:moveTo>
                <a:lnTo>
                  <a:pt x="88900" y="0"/>
                </a:lnTo>
                <a:lnTo>
                  <a:pt x="88900" y="1270"/>
                </a:lnTo>
                <a:lnTo>
                  <a:pt x="1270" y="177800"/>
                </a:lnTo>
                <a:lnTo>
                  <a:pt x="0" y="179070"/>
                </a:lnTo>
                <a:lnTo>
                  <a:pt x="0" y="182880"/>
                </a:lnTo>
                <a:lnTo>
                  <a:pt x="186690" y="182880"/>
                </a:lnTo>
                <a:lnTo>
                  <a:pt x="186690" y="177800"/>
                </a:lnTo>
                <a:lnTo>
                  <a:pt x="179125" y="162560"/>
                </a:lnTo>
                <a:lnTo>
                  <a:pt x="17779" y="162560"/>
                </a:lnTo>
                <a:lnTo>
                  <a:pt x="85090" y="25400"/>
                </a:lnTo>
                <a:lnTo>
                  <a:pt x="111046" y="25400"/>
                </a:lnTo>
                <a:lnTo>
                  <a:pt x="99060" y="1270"/>
                </a:lnTo>
                <a:lnTo>
                  <a:pt x="97790" y="0"/>
                </a:lnTo>
                <a:close/>
              </a:path>
              <a:path w="186690" h="182880">
                <a:moveTo>
                  <a:pt x="111046" y="25400"/>
                </a:moveTo>
                <a:lnTo>
                  <a:pt x="85090" y="25400"/>
                </a:lnTo>
                <a:lnTo>
                  <a:pt x="153670" y="162560"/>
                </a:lnTo>
                <a:lnTo>
                  <a:pt x="179125" y="162560"/>
                </a:lnTo>
                <a:lnTo>
                  <a:pt x="111046" y="25400"/>
                </a:lnTo>
                <a:close/>
              </a:path>
            </a:pathLst>
          </a:custGeom>
          <a:solidFill>
            <a:srgbClr val="000000"/>
          </a:solidFill>
        </p:spPr>
        <p:txBody>
          <a:bodyPr wrap="square" lIns="0" tIns="0" rIns="0" bIns="0" rtlCol="0"/>
          <a:lstStyle/>
          <a:p>
            <a:endParaRPr sz="1632"/>
          </a:p>
        </p:txBody>
      </p:sp>
      <p:sp>
        <p:nvSpPr>
          <p:cNvPr id="307" name="object 307"/>
          <p:cNvSpPr/>
          <p:nvPr/>
        </p:nvSpPr>
        <p:spPr>
          <a:xfrm>
            <a:off x="6644947" y="2849945"/>
            <a:ext cx="71402" cy="147410"/>
          </a:xfrm>
          <a:custGeom>
            <a:avLst/>
            <a:gdLst/>
            <a:ahLst/>
            <a:cxnLst/>
            <a:rect l="l" t="t" r="r" b="b"/>
            <a:pathLst>
              <a:path w="78740" h="162560">
                <a:moveTo>
                  <a:pt x="46990" y="58420"/>
                </a:moveTo>
                <a:lnTo>
                  <a:pt x="29209" y="58420"/>
                </a:lnTo>
                <a:lnTo>
                  <a:pt x="18732" y="100389"/>
                </a:lnTo>
                <a:lnTo>
                  <a:pt x="13017" y="123666"/>
                </a:lnTo>
                <a:lnTo>
                  <a:pt x="10636" y="134322"/>
                </a:lnTo>
                <a:lnTo>
                  <a:pt x="10159" y="138429"/>
                </a:lnTo>
                <a:lnTo>
                  <a:pt x="11965" y="148093"/>
                </a:lnTo>
                <a:lnTo>
                  <a:pt x="16986" y="155733"/>
                </a:lnTo>
                <a:lnTo>
                  <a:pt x="24626" y="160754"/>
                </a:lnTo>
                <a:lnTo>
                  <a:pt x="34290" y="162560"/>
                </a:lnTo>
                <a:lnTo>
                  <a:pt x="51157" y="156587"/>
                </a:lnTo>
                <a:lnTo>
                  <a:pt x="51508" y="156210"/>
                </a:lnTo>
                <a:lnTo>
                  <a:pt x="29209" y="156210"/>
                </a:lnTo>
                <a:lnTo>
                  <a:pt x="26670" y="153670"/>
                </a:lnTo>
                <a:lnTo>
                  <a:pt x="26670" y="137160"/>
                </a:lnTo>
                <a:lnTo>
                  <a:pt x="27940" y="133350"/>
                </a:lnTo>
                <a:lnTo>
                  <a:pt x="46990" y="58420"/>
                </a:lnTo>
                <a:close/>
              </a:path>
              <a:path w="78740" h="162560">
                <a:moveTo>
                  <a:pt x="73659" y="120650"/>
                </a:moveTo>
                <a:lnTo>
                  <a:pt x="68579" y="120650"/>
                </a:lnTo>
                <a:lnTo>
                  <a:pt x="67309" y="124460"/>
                </a:lnTo>
                <a:lnTo>
                  <a:pt x="58578" y="140672"/>
                </a:lnTo>
                <a:lnTo>
                  <a:pt x="49847" y="150336"/>
                </a:lnTo>
                <a:lnTo>
                  <a:pt x="41592" y="154999"/>
                </a:lnTo>
                <a:lnTo>
                  <a:pt x="34290" y="156210"/>
                </a:lnTo>
                <a:lnTo>
                  <a:pt x="51508" y="156210"/>
                </a:lnTo>
                <a:lnTo>
                  <a:pt x="63500" y="143351"/>
                </a:lnTo>
                <a:lnTo>
                  <a:pt x="71080" y="129877"/>
                </a:lnTo>
                <a:lnTo>
                  <a:pt x="73659" y="123189"/>
                </a:lnTo>
                <a:lnTo>
                  <a:pt x="73659" y="120650"/>
                </a:lnTo>
                <a:close/>
              </a:path>
              <a:path w="78740" h="162560">
                <a:moveTo>
                  <a:pt x="78740" y="49529"/>
                </a:moveTo>
                <a:lnTo>
                  <a:pt x="0" y="49529"/>
                </a:lnTo>
                <a:lnTo>
                  <a:pt x="0" y="58420"/>
                </a:lnTo>
                <a:lnTo>
                  <a:pt x="78740" y="58420"/>
                </a:lnTo>
                <a:lnTo>
                  <a:pt x="78740" y="49529"/>
                </a:lnTo>
                <a:close/>
              </a:path>
              <a:path w="78740" h="162560">
                <a:moveTo>
                  <a:pt x="55879" y="0"/>
                </a:moveTo>
                <a:lnTo>
                  <a:pt x="44450" y="0"/>
                </a:lnTo>
                <a:lnTo>
                  <a:pt x="41909" y="10160"/>
                </a:lnTo>
                <a:lnTo>
                  <a:pt x="31750" y="49529"/>
                </a:lnTo>
                <a:lnTo>
                  <a:pt x="48259" y="49529"/>
                </a:lnTo>
                <a:lnTo>
                  <a:pt x="54133" y="28158"/>
                </a:lnTo>
                <a:lnTo>
                  <a:pt x="57150" y="15716"/>
                </a:lnTo>
                <a:lnTo>
                  <a:pt x="58261" y="9703"/>
                </a:lnTo>
                <a:lnTo>
                  <a:pt x="58420" y="7620"/>
                </a:lnTo>
                <a:lnTo>
                  <a:pt x="58420" y="2539"/>
                </a:lnTo>
                <a:lnTo>
                  <a:pt x="55879" y="0"/>
                </a:lnTo>
                <a:close/>
              </a:path>
            </a:pathLst>
          </a:custGeom>
          <a:solidFill>
            <a:srgbClr val="000000"/>
          </a:solidFill>
        </p:spPr>
        <p:txBody>
          <a:bodyPr wrap="square" lIns="0" tIns="0" rIns="0" bIns="0" rtlCol="0"/>
          <a:lstStyle/>
          <a:p>
            <a:endParaRPr sz="1632"/>
          </a:p>
        </p:txBody>
      </p:sp>
      <p:sp>
        <p:nvSpPr>
          <p:cNvPr id="308" name="object 308"/>
          <p:cNvSpPr/>
          <p:nvPr/>
        </p:nvSpPr>
        <p:spPr>
          <a:xfrm>
            <a:off x="665645" y="3322117"/>
            <a:ext cx="32246" cy="0"/>
          </a:xfrm>
          <a:custGeom>
            <a:avLst/>
            <a:gdLst/>
            <a:ahLst/>
            <a:cxnLst/>
            <a:rect l="l" t="t" r="r" b="b"/>
            <a:pathLst>
              <a:path w="35559">
                <a:moveTo>
                  <a:pt x="0" y="0"/>
                </a:moveTo>
                <a:lnTo>
                  <a:pt x="35560" y="0"/>
                </a:lnTo>
              </a:path>
            </a:pathLst>
          </a:custGeom>
          <a:ln w="10160">
            <a:solidFill>
              <a:srgbClr val="000000"/>
            </a:solidFill>
          </a:ln>
        </p:spPr>
        <p:txBody>
          <a:bodyPr wrap="square" lIns="0" tIns="0" rIns="0" bIns="0" rtlCol="0"/>
          <a:lstStyle/>
          <a:p>
            <a:endParaRPr sz="1632"/>
          </a:p>
        </p:txBody>
      </p:sp>
      <p:sp>
        <p:nvSpPr>
          <p:cNvPr id="309" name="object 309"/>
          <p:cNvSpPr/>
          <p:nvPr/>
        </p:nvSpPr>
        <p:spPr>
          <a:xfrm>
            <a:off x="670253" y="3105609"/>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310" name="object 310"/>
          <p:cNvSpPr/>
          <p:nvPr/>
        </p:nvSpPr>
        <p:spPr>
          <a:xfrm>
            <a:off x="665645" y="3101578"/>
            <a:ext cx="32246" cy="0"/>
          </a:xfrm>
          <a:custGeom>
            <a:avLst/>
            <a:gdLst/>
            <a:ahLst/>
            <a:cxnLst/>
            <a:rect l="l" t="t" r="r" b="b"/>
            <a:pathLst>
              <a:path w="35559">
                <a:moveTo>
                  <a:pt x="0" y="0"/>
                </a:moveTo>
                <a:lnTo>
                  <a:pt x="35560" y="0"/>
                </a:lnTo>
              </a:path>
            </a:pathLst>
          </a:custGeom>
          <a:ln w="8889">
            <a:solidFill>
              <a:srgbClr val="000000"/>
            </a:solidFill>
          </a:ln>
        </p:spPr>
        <p:txBody>
          <a:bodyPr wrap="square" lIns="0" tIns="0" rIns="0" bIns="0" rtlCol="0"/>
          <a:lstStyle/>
          <a:p>
            <a:endParaRPr sz="1632"/>
          </a:p>
        </p:txBody>
      </p:sp>
      <p:sp>
        <p:nvSpPr>
          <p:cNvPr id="311" name="object 311"/>
          <p:cNvSpPr/>
          <p:nvPr/>
        </p:nvSpPr>
        <p:spPr>
          <a:xfrm>
            <a:off x="714015" y="3107912"/>
            <a:ext cx="135893" cy="166987"/>
          </a:xfrm>
          <a:custGeom>
            <a:avLst/>
            <a:gdLst/>
            <a:ahLst/>
            <a:cxnLst/>
            <a:rect l="l" t="t" r="r" b="b"/>
            <a:pathLst>
              <a:path w="149859" h="184150">
                <a:moveTo>
                  <a:pt x="20320" y="120650"/>
                </a:moveTo>
                <a:lnTo>
                  <a:pt x="15240" y="120650"/>
                </a:lnTo>
                <a:lnTo>
                  <a:pt x="15240" y="121920"/>
                </a:lnTo>
                <a:lnTo>
                  <a:pt x="12322" y="131603"/>
                </a:lnTo>
                <a:lnTo>
                  <a:pt x="7143" y="151764"/>
                </a:lnTo>
                <a:lnTo>
                  <a:pt x="2094" y="172402"/>
                </a:lnTo>
                <a:lnTo>
                  <a:pt x="0" y="181610"/>
                </a:lnTo>
                <a:lnTo>
                  <a:pt x="0" y="182880"/>
                </a:lnTo>
                <a:lnTo>
                  <a:pt x="1270" y="184150"/>
                </a:lnTo>
                <a:lnTo>
                  <a:pt x="3809" y="184150"/>
                </a:lnTo>
                <a:lnTo>
                  <a:pt x="7620" y="180340"/>
                </a:lnTo>
                <a:lnTo>
                  <a:pt x="20320" y="166370"/>
                </a:lnTo>
                <a:lnTo>
                  <a:pt x="31354" y="166370"/>
                </a:lnTo>
                <a:lnTo>
                  <a:pt x="23673" y="158849"/>
                </a:lnTo>
                <a:lnTo>
                  <a:pt x="19050" y="139700"/>
                </a:lnTo>
                <a:lnTo>
                  <a:pt x="19050" y="133350"/>
                </a:lnTo>
                <a:lnTo>
                  <a:pt x="20320" y="127000"/>
                </a:lnTo>
                <a:lnTo>
                  <a:pt x="20320" y="120650"/>
                </a:lnTo>
                <a:close/>
              </a:path>
              <a:path w="149859" h="184150">
                <a:moveTo>
                  <a:pt x="31354" y="166370"/>
                </a:moveTo>
                <a:lnTo>
                  <a:pt x="20320" y="166370"/>
                </a:lnTo>
                <a:lnTo>
                  <a:pt x="29190" y="175041"/>
                </a:lnTo>
                <a:lnTo>
                  <a:pt x="39846" y="180498"/>
                </a:lnTo>
                <a:lnTo>
                  <a:pt x="51216" y="183336"/>
                </a:lnTo>
                <a:lnTo>
                  <a:pt x="62230" y="184150"/>
                </a:lnTo>
                <a:lnTo>
                  <a:pt x="86816" y="178494"/>
                </a:lnTo>
                <a:lnTo>
                  <a:pt x="89554" y="176530"/>
                </a:lnTo>
                <a:lnTo>
                  <a:pt x="63500" y="176530"/>
                </a:lnTo>
                <a:lnTo>
                  <a:pt x="49589" y="175240"/>
                </a:lnTo>
                <a:lnTo>
                  <a:pt x="35083" y="170021"/>
                </a:lnTo>
                <a:lnTo>
                  <a:pt x="31354" y="166370"/>
                </a:lnTo>
                <a:close/>
              </a:path>
              <a:path w="149859" h="184150">
                <a:moveTo>
                  <a:pt x="95250" y="0"/>
                </a:moveTo>
                <a:lnTo>
                  <a:pt x="71397" y="5040"/>
                </a:lnTo>
                <a:lnTo>
                  <a:pt x="51117" y="18415"/>
                </a:lnTo>
                <a:lnTo>
                  <a:pt x="37028" y="37504"/>
                </a:lnTo>
                <a:lnTo>
                  <a:pt x="31750" y="59690"/>
                </a:lnTo>
                <a:lnTo>
                  <a:pt x="34131" y="73282"/>
                </a:lnTo>
                <a:lnTo>
                  <a:pt x="85090" y="102870"/>
                </a:lnTo>
                <a:lnTo>
                  <a:pt x="93146" y="104715"/>
                </a:lnTo>
                <a:lnTo>
                  <a:pt x="100964" y="109061"/>
                </a:lnTo>
                <a:lnTo>
                  <a:pt x="106878" y="116978"/>
                </a:lnTo>
                <a:lnTo>
                  <a:pt x="109219" y="129540"/>
                </a:lnTo>
                <a:lnTo>
                  <a:pt x="105648" y="146526"/>
                </a:lnTo>
                <a:lnTo>
                  <a:pt x="95884" y="161607"/>
                </a:lnTo>
                <a:lnTo>
                  <a:pt x="81359" y="172402"/>
                </a:lnTo>
                <a:lnTo>
                  <a:pt x="63500" y="176530"/>
                </a:lnTo>
                <a:lnTo>
                  <a:pt x="89554" y="176530"/>
                </a:lnTo>
                <a:lnTo>
                  <a:pt x="107473" y="163671"/>
                </a:lnTo>
                <a:lnTo>
                  <a:pt x="121701" y="142894"/>
                </a:lnTo>
                <a:lnTo>
                  <a:pt x="127000" y="119380"/>
                </a:lnTo>
                <a:lnTo>
                  <a:pt x="125571" y="107652"/>
                </a:lnTo>
                <a:lnTo>
                  <a:pt x="96460" y="79970"/>
                </a:lnTo>
                <a:lnTo>
                  <a:pt x="67309" y="72390"/>
                </a:lnTo>
                <a:lnTo>
                  <a:pt x="66040" y="72390"/>
                </a:lnTo>
                <a:lnTo>
                  <a:pt x="60444" y="69512"/>
                </a:lnTo>
                <a:lnTo>
                  <a:pt x="55562" y="64611"/>
                </a:lnTo>
                <a:lnTo>
                  <a:pt x="52109" y="57566"/>
                </a:lnTo>
                <a:lnTo>
                  <a:pt x="50800" y="48260"/>
                </a:lnTo>
                <a:lnTo>
                  <a:pt x="54153" y="33139"/>
                </a:lnTo>
                <a:lnTo>
                  <a:pt x="63341" y="19685"/>
                </a:lnTo>
                <a:lnTo>
                  <a:pt x="77053" y="10040"/>
                </a:lnTo>
                <a:lnTo>
                  <a:pt x="93980" y="6350"/>
                </a:lnTo>
                <a:lnTo>
                  <a:pt x="119363" y="6350"/>
                </a:lnTo>
                <a:lnTo>
                  <a:pt x="116839" y="4603"/>
                </a:lnTo>
                <a:lnTo>
                  <a:pt x="106878" y="1170"/>
                </a:lnTo>
                <a:lnTo>
                  <a:pt x="95250" y="0"/>
                </a:lnTo>
                <a:close/>
              </a:path>
              <a:path w="149859" h="184150">
                <a:moveTo>
                  <a:pt x="119363" y="6350"/>
                </a:moveTo>
                <a:lnTo>
                  <a:pt x="93980" y="6350"/>
                </a:lnTo>
                <a:lnTo>
                  <a:pt x="108842" y="8572"/>
                </a:lnTo>
                <a:lnTo>
                  <a:pt x="120491" y="15557"/>
                </a:lnTo>
                <a:lnTo>
                  <a:pt x="128091" y="27781"/>
                </a:lnTo>
                <a:lnTo>
                  <a:pt x="130809" y="45720"/>
                </a:lnTo>
                <a:lnTo>
                  <a:pt x="130809" y="62230"/>
                </a:lnTo>
                <a:lnTo>
                  <a:pt x="135890" y="62230"/>
                </a:lnTo>
                <a:lnTo>
                  <a:pt x="137159" y="58420"/>
                </a:lnTo>
                <a:lnTo>
                  <a:pt x="146396" y="17780"/>
                </a:lnTo>
                <a:lnTo>
                  <a:pt x="130809" y="17780"/>
                </a:lnTo>
                <a:lnTo>
                  <a:pt x="124896" y="10179"/>
                </a:lnTo>
                <a:lnTo>
                  <a:pt x="119363" y="6350"/>
                </a:lnTo>
                <a:close/>
              </a:path>
              <a:path w="149859" h="184150">
                <a:moveTo>
                  <a:pt x="149859" y="0"/>
                </a:moveTo>
                <a:lnTo>
                  <a:pt x="146050" y="0"/>
                </a:lnTo>
                <a:lnTo>
                  <a:pt x="143509" y="2540"/>
                </a:lnTo>
                <a:lnTo>
                  <a:pt x="130809" y="17780"/>
                </a:lnTo>
                <a:lnTo>
                  <a:pt x="146396" y="17780"/>
                </a:lnTo>
                <a:lnTo>
                  <a:pt x="149859" y="2540"/>
                </a:lnTo>
                <a:lnTo>
                  <a:pt x="149859" y="0"/>
                </a:lnTo>
                <a:close/>
              </a:path>
            </a:pathLst>
          </a:custGeom>
          <a:solidFill>
            <a:srgbClr val="0000FF"/>
          </a:solidFill>
        </p:spPr>
        <p:txBody>
          <a:bodyPr wrap="square" lIns="0" tIns="0" rIns="0" bIns="0" rtlCol="0"/>
          <a:lstStyle/>
          <a:p>
            <a:endParaRPr sz="1632"/>
          </a:p>
        </p:txBody>
      </p:sp>
      <p:sp>
        <p:nvSpPr>
          <p:cNvPr id="312" name="object 312"/>
          <p:cNvSpPr/>
          <p:nvPr/>
        </p:nvSpPr>
        <p:spPr>
          <a:xfrm>
            <a:off x="861425" y="3322117"/>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313" name="object 313"/>
          <p:cNvSpPr/>
          <p:nvPr/>
        </p:nvSpPr>
        <p:spPr>
          <a:xfrm>
            <a:off x="889063" y="3105609"/>
            <a:ext cx="0" cy="211900"/>
          </a:xfrm>
          <a:custGeom>
            <a:avLst/>
            <a:gdLst/>
            <a:ahLst/>
            <a:cxnLst/>
            <a:rect l="l" t="t" r="r" b="b"/>
            <a:pathLst>
              <a:path h="233679">
                <a:moveTo>
                  <a:pt x="0" y="0"/>
                </a:moveTo>
                <a:lnTo>
                  <a:pt x="0" y="233679"/>
                </a:lnTo>
              </a:path>
            </a:pathLst>
          </a:custGeom>
          <a:ln w="10159">
            <a:solidFill>
              <a:srgbClr val="000000"/>
            </a:solidFill>
          </a:ln>
        </p:spPr>
        <p:txBody>
          <a:bodyPr wrap="square" lIns="0" tIns="0" rIns="0" bIns="0" rtlCol="0"/>
          <a:lstStyle/>
          <a:p>
            <a:endParaRPr sz="1632"/>
          </a:p>
        </p:txBody>
      </p:sp>
      <p:sp>
        <p:nvSpPr>
          <p:cNvPr id="314" name="object 314"/>
          <p:cNvSpPr/>
          <p:nvPr/>
        </p:nvSpPr>
        <p:spPr>
          <a:xfrm>
            <a:off x="861425" y="3101578"/>
            <a:ext cx="32246" cy="0"/>
          </a:xfrm>
          <a:custGeom>
            <a:avLst/>
            <a:gdLst/>
            <a:ahLst/>
            <a:cxnLst/>
            <a:rect l="l" t="t" r="r" b="b"/>
            <a:pathLst>
              <a:path w="35559">
                <a:moveTo>
                  <a:pt x="0" y="0"/>
                </a:moveTo>
                <a:lnTo>
                  <a:pt x="35559" y="0"/>
                </a:lnTo>
              </a:path>
            </a:pathLst>
          </a:custGeom>
          <a:ln w="8889">
            <a:solidFill>
              <a:srgbClr val="000000"/>
            </a:solidFill>
          </a:ln>
        </p:spPr>
        <p:txBody>
          <a:bodyPr wrap="square" lIns="0" tIns="0" rIns="0" bIns="0" rtlCol="0"/>
          <a:lstStyle/>
          <a:p>
            <a:endParaRPr sz="1632"/>
          </a:p>
        </p:txBody>
      </p:sp>
      <p:sp>
        <p:nvSpPr>
          <p:cNvPr id="315" name="object 315"/>
          <p:cNvSpPr/>
          <p:nvPr/>
        </p:nvSpPr>
        <p:spPr>
          <a:xfrm>
            <a:off x="925916" y="3202346"/>
            <a:ext cx="55279" cy="102496"/>
          </a:xfrm>
          <a:custGeom>
            <a:avLst/>
            <a:gdLst/>
            <a:ahLst/>
            <a:cxnLst/>
            <a:rect l="l" t="t" r="r" b="b"/>
            <a:pathLst>
              <a:path w="60959" h="113029">
                <a:moveTo>
                  <a:pt x="36829" y="41909"/>
                </a:moveTo>
                <a:lnTo>
                  <a:pt x="22859" y="41909"/>
                </a:lnTo>
                <a:lnTo>
                  <a:pt x="11429" y="83819"/>
                </a:lnTo>
                <a:lnTo>
                  <a:pt x="11429" y="88900"/>
                </a:lnTo>
                <a:lnTo>
                  <a:pt x="10159" y="93979"/>
                </a:lnTo>
                <a:lnTo>
                  <a:pt x="10159" y="106679"/>
                </a:lnTo>
                <a:lnTo>
                  <a:pt x="17779" y="113029"/>
                </a:lnTo>
                <a:lnTo>
                  <a:pt x="27939" y="113029"/>
                </a:lnTo>
                <a:lnTo>
                  <a:pt x="41473" y="109219"/>
                </a:lnTo>
                <a:lnTo>
                  <a:pt x="42949" y="107950"/>
                </a:lnTo>
                <a:lnTo>
                  <a:pt x="25400" y="107950"/>
                </a:lnTo>
                <a:lnTo>
                  <a:pt x="22859" y="106679"/>
                </a:lnTo>
                <a:lnTo>
                  <a:pt x="22859" y="93979"/>
                </a:lnTo>
                <a:lnTo>
                  <a:pt x="24129" y="92709"/>
                </a:lnTo>
                <a:lnTo>
                  <a:pt x="36829" y="41909"/>
                </a:lnTo>
                <a:close/>
              </a:path>
              <a:path w="60959" h="113029">
                <a:moveTo>
                  <a:pt x="59689" y="83819"/>
                </a:moveTo>
                <a:lnTo>
                  <a:pt x="54609" y="83819"/>
                </a:lnTo>
                <a:lnTo>
                  <a:pt x="54609" y="85089"/>
                </a:lnTo>
                <a:lnTo>
                  <a:pt x="53339" y="87629"/>
                </a:lnTo>
                <a:lnTo>
                  <a:pt x="48855" y="95091"/>
                </a:lnTo>
                <a:lnTo>
                  <a:pt x="43180" y="101600"/>
                </a:lnTo>
                <a:lnTo>
                  <a:pt x="36552" y="106203"/>
                </a:lnTo>
                <a:lnTo>
                  <a:pt x="29209" y="107950"/>
                </a:lnTo>
                <a:lnTo>
                  <a:pt x="42949" y="107950"/>
                </a:lnTo>
                <a:lnTo>
                  <a:pt x="51434" y="100647"/>
                </a:lnTo>
                <a:lnTo>
                  <a:pt x="57586" y="91598"/>
                </a:lnTo>
                <a:lnTo>
                  <a:pt x="59689" y="86359"/>
                </a:lnTo>
                <a:lnTo>
                  <a:pt x="59689" y="83819"/>
                </a:lnTo>
                <a:close/>
              </a:path>
              <a:path w="60959" h="113029">
                <a:moveTo>
                  <a:pt x="60959" y="35559"/>
                </a:moveTo>
                <a:lnTo>
                  <a:pt x="0" y="35559"/>
                </a:lnTo>
                <a:lnTo>
                  <a:pt x="0" y="41909"/>
                </a:lnTo>
                <a:lnTo>
                  <a:pt x="60959" y="41909"/>
                </a:lnTo>
                <a:lnTo>
                  <a:pt x="60959" y="35559"/>
                </a:lnTo>
                <a:close/>
              </a:path>
              <a:path w="60959" h="113029">
                <a:moveTo>
                  <a:pt x="43179" y="0"/>
                </a:moveTo>
                <a:lnTo>
                  <a:pt x="34289" y="0"/>
                </a:lnTo>
                <a:lnTo>
                  <a:pt x="33019" y="3809"/>
                </a:lnTo>
                <a:lnTo>
                  <a:pt x="31750" y="8889"/>
                </a:lnTo>
                <a:lnTo>
                  <a:pt x="30559" y="10199"/>
                </a:lnTo>
                <a:lnTo>
                  <a:pt x="29844" y="11747"/>
                </a:lnTo>
                <a:lnTo>
                  <a:pt x="28178" y="18534"/>
                </a:lnTo>
                <a:lnTo>
                  <a:pt x="24129" y="35559"/>
                </a:lnTo>
                <a:lnTo>
                  <a:pt x="38100" y="35559"/>
                </a:lnTo>
                <a:lnTo>
                  <a:pt x="44450" y="8889"/>
                </a:lnTo>
                <a:lnTo>
                  <a:pt x="44450" y="7619"/>
                </a:lnTo>
                <a:lnTo>
                  <a:pt x="45719" y="6350"/>
                </a:lnTo>
                <a:lnTo>
                  <a:pt x="45719" y="2539"/>
                </a:lnTo>
                <a:lnTo>
                  <a:pt x="43179" y="0"/>
                </a:lnTo>
                <a:close/>
              </a:path>
            </a:pathLst>
          </a:custGeom>
          <a:solidFill>
            <a:srgbClr val="000000"/>
          </a:solidFill>
        </p:spPr>
        <p:txBody>
          <a:bodyPr wrap="square" lIns="0" tIns="0" rIns="0" bIns="0" rtlCol="0"/>
          <a:lstStyle/>
          <a:p>
            <a:endParaRPr sz="1632"/>
          </a:p>
        </p:txBody>
      </p:sp>
      <p:sp>
        <p:nvSpPr>
          <p:cNvPr id="316" name="object 316"/>
          <p:cNvSpPr/>
          <p:nvPr/>
        </p:nvSpPr>
        <p:spPr>
          <a:xfrm>
            <a:off x="1058930" y="3266837"/>
            <a:ext cx="0" cy="56430"/>
          </a:xfrm>
          <a:custGeom>
            <a:avLst/>
            <a:gdLst/>
            <a:ahLst/>
            <a:cxnLst/>
            <a:rect l="l" t="t" r="r" b="b"/>
            <a:pathLst>
              <a:path h="62229">
                <a:moveTo>
                  <a:pt x="0" y="0"/>
                </a:moveTo>
                <a:lnTo>
                  <a:pt x="0" y="62230"/>
                </a:lnTo>
              </a:path>
            </a:pathLst>
          </a:custGeom>
          <a:ln w="8890">
            <a:solidFill>
              <a:srgbClr val="000000"/>
            </a:solidFill>
          </a:ln>
        </p:spPr>
        <p:txBody>
          <a:bodyPr wrap="square" lIns="0" tIns="0" rIns="0" bIns="0" rtlCol="0"/>
          <a:lstStyle/>
          <a:p>
            <a:endParaRPr sz="1632"/>
          </a:p>
        </p:txBody>
      </p:sp>
      <p:sp>
        <p:nvSpPr>
          <p:cNvPr id="317" name="object 317"/>
          <p:cNvSpPr/>
          <p:nvPr/>
        </p:nvSpPr>
        <p:spPr>
          <a:xfrm>
            <a:off x="999621" y="3263382"/>
            <a:ext cx="118619" cy="0"/>
          </a:xfrm>
          <a:custGeom>
            <a:avLst/>
            <a:gdLst/>
            <a:ahLst/>
            <a:cxnLst/>
            <a:rect l="l" t="t" r="r" b="b"/>
            <a:pathLst>
              <a:path w="130809">
                <a:moveTo>
                  <a:pt x="0" y="0"/>
                </a:moveTo>
                <a:lnTo>
                  <a:pt x="130809" y="0"/>
                </a:lnTo>
              </a:path>
            </a:pathLst>
          </a:custGeom>
          <a:ln w="7619">
            <a:solidFill>
              <a:srgbClr val="000000"/>
            </a:solidFill>
          </a:ln>
        </p:spPr>
        <p:txBody>
          <a:bodyPr wrap="square" lIns="0" tIns="0" rIns="0" bIns="0" rtlCol="0"/>
          <a:lstStyle/>
          <a:p>
            <a:endParaRPr sz="1632"/>
          </a:p>
        </p:txBody>
      </p:sp>
      <p:sp>
        <p:nvSpPr>
          <p:cNvPr id="318" name="object 318"/>
          <p:cNvSpPr/>
          <p:nvPr/>
        </p:nvSpPr>
        <p:spPr>
          <a:xfrm>
            <a:off x="1058930" y="3204650"/>
            <a:ext cx="0" cy="55279"/>
          </a:xfrm>
          <a:custGeom>
            <a:avLst/>
            <a:gdLst/>
            <a:ahLst/>
            <a:cxnLst/>
            <a:rect l="l" t="t" r="r" b="b"/>
            <a:pathLst>
              <a:path h="60960">
                <a:moveTo>
                  <a:pt x="0" y="0"/>
                </a:moveTo>
                <a:lnTo>
                  <a:pt x="0" y="60960"/>
                </a:lnTo>
              </a:path>
            </a:pathLst>
          </a:custGeom>
          <a:ln w="8890">
            <a:solidFill>
              <a:srgbClr val="000000"/>
            </a:solidFill>
          </a:ln>
        </p:spPr>
        <p:txBody>
          <a:bodyPr wrap="square" lIns="0" tIns="0" rIns="0" bIns="0" rtlCol="0"/>
          <a:lstStyle/>
          <a:p>
            <a:endParaRPr sz="1632"/>
          </a:p>
        </p:txBody>
      </p:sp>
      <p:sp>
        <p:nvSpPr>
          <p:cNvPr id="319" name="object 319"/>
          <p:cNvSpPr/>
          <p:nvPr/>
        </p:nvSpPr>
        <p:spPr>
          <a:xfrm>
            <a:off x="1138969" y="3188526"/>
            <a:ext cx="132438" cy="115164"/>
          </a:xfrm>
          <a:custGeom>
            <a:avLst/>
            <a:gdLst/>
            <a:ahLst/>
            <a:cxnLst/>
            <a:rect l="l" t="t" r="r" b="b"/>
            <a:pathLst>
              <a:path w="146050" h="127000">
                <a:moveTo>
                  <a:pt x="76200" y="0"/>
                </a:moveTo>
                <a:lnTo>
                  <a:pt x="71119" y="0"/>
                </a:lnTo>
                <a:lnTo>
                  <a:pt x="68579" y="1270"/>
                </a:lnTo>
                <a:lnTo>
                  <a:pt x="67309" y="3810"/>
                </a:lnTo>
                <a:lnTo>
                  <a:pt x="1269" y="123190"/>
                </a:lnTo>
                <a:lnTo>
                  <a:pt x="0" y="125730"/>
                </a:lnTo>
                <a:lnTo>
                  <a:pt x="0" y="127000"/>
                </a:lnTo>
                <a:lnTo>
                  <a:pt x="146050" y="127000"/>
                </a:lnTo>
                <a:lnTo>
                  <a:pt x="146050" y="125730"/>
                </a:lnTo>
                <a:lnTo>
                  <a:pt x="143509" y="123190"/>
                </a:lnTo>
                <a:lnTo>
                  <a:pt x="137938" y="113030"/>
                </a:lnTo>
                <a:lnTo>
                  <a:pt x="13969" y="113030"/>
                </a:lnTo>
                <a:lnTo>
                  <a:pt x="66039" y="17780"/>
                </a:lnTo>
                <a:lnTo>
                  <a:pt x="85704" y="17780"/>
                </a:lnTo>
                <a:lnTo>
                  <a:pt x="78739" y="5080"/>
                </a:lnTo>
                <a:lnTo>
                  <a:pt x="76200" y="1270"/>
                </a:lnTo>
                <a:lnTo>
                  <a:pt x="76200" y="0"/>
                </a:lnTo>
                <a:close/>
              </a:path>
              <a:path w="146050" h="127000">
                <a:moveTo>
                  <a:pt x="85704" y="17780"/>
                </a:moveTo>
                <a:lnTo>
                  <a:pt x="66039" y="17780"/>
                </a:lnTo>
                <a:lnTo>
                  <a:pt x="119379" y="113030"/>
                </a:lnTo>
                <a:lnTo>
                  <a:pt x="137938" y="113030"/>
                </a:lnTo>
                <a:lnTo>
                  <a:pt x="85704" y="17780"/>
                </a:lnTo>
                <a:close/>
              </a:path>
            </a:pathLst>
          </a:custGeom>
          <a:solidFill>
            <a:srgbClr val="000000"/>
          </a:solidFill>
        </p:spPr>
        <p:txBody>
          <a:bodyPr wrap="square" lIns="0" tIns="0" rIns="0" bIns="0" rtlCol="0"/>
          <a:lstStyle/>
          <a:p>
            <a:endParaRPr sz="1632"/>
          </a:p>
        </p:txBody>
      </p:sp>
      <p:sp>
        <p:nvSpPr>
          <p:cNvPr id="320" name="object 320"/>
          <p:cNvSpPr/>
          <p:nvPr/>
        </p:nvSpPr>
        <p:spPr>
          <a:xfrm>
            <a:off x="1286378" y="3202346"/>
            <a:ext cx="54127" cy="102496"/>
          </a:xfrm>
          <a:custGeom>
            <a:avLst/>
            <a:gdLst/>
            <a:ahLst/>
            <a:cxnLst/>
            <a:rect l="l" t="t" r="r" b="b"/>
            <a:pathLst>
              <a:path w="59690" h="113029">
                <a:moveTo>
                  <a:pt x="35559" y="41909"/>
                </a:moveTo>
                <a:lnTo>
                  <a:pt x="21590" y="41909"/>
                </a:lnTo>
                <a:lnTo>
                  <a:pt x="11429" y="83819"/>
                </a:lnTo>
                <a:lnTo>
                  <a:pt x="8890" y="93979"/>
                </a:lnTo>
                <a:lnTo>
                  <a:pt x="8890" y="106679"/>
                </a:lnTo>
                <a:lnTo>
                  <a:pt x="17779" y="113029"/>
                </a:lnTo>
                <a:lnTo>
                  <a:pt x="27940" y="113029"/>
                </a:lnTo>
                <a:lnTo>
                  <a:pt x="41473" y="109219"/>
                </a:lnTo>
                <a:lnTo>
                  <a:pt x="42949" y="107950"/>
                </a:lnTo>
                <a:lnTo>
                  <a:pt x="24129" y="107950"/>
                </a:lnTo>
                <a:lnTo>
                  <a:pt x="21590" y="106679"/>
                </a:lnTo>
                <a:lnTo>
                  <a:pt x="21590" y="97789"/>
                </a:lnTo>
                <a:lnTo>
                  <a:pt x="22859" y="93979"/>
                </a:lnTo>
                <a:lnTo>
                  <a:pt x="22859" y="92709"/>
                </a:lnTo>
                <a:lnTo>
                  <a:pt x="35559" y="41909"/>
                </a:lnTo>
                <a:close/>
              </a:path>
              <a:path w="59690" h="113029">
                <a:moveTo>
                  <a:pt x="59690" y="83819"/>
                </a:moveTo>
                <a:lnTo>
                  <a:pt x="54609" y="83819"/>
                </a:lnTo>
                <a:lnTo>
                  <a:pt x="53340" y="85089"/>
                </a:lnTo>
                <a:lnTo>
                  <a:pt x="52069" y="87629"/>
                </a:lnTo>
                <a:lnTo>
                  <a:pt x="47585" y="95091"/>
                </a:lnTo>
                <a:lnTo>
                  <a:pt x="41910" y="101600"/>
                </a:lnTo>
                <a:lnTo>
                  <a:pt x="35282" y="106203"/>
                </a:lnTo>
                <a:lnTo>
                  <a:pt x="27940" y="107950"/>
                </a:lnTo>
                <a:lnTo>
                  <a:pt x="42949" y="107950"/>
                </a:lnTo>
                <a:lnTo>
                  <a:pt x="51434" y="100647"/>
                </a:lnTo>
                <a:lnTo>
                  <a:pt x="57586" y="91598"/>
                </a:lnTo>
                <a:lnTo>
                  <a:pt x="59690" y="86359"/>
                </a:lnTo>
                <a:lnTo>
                  <a:pt x="59690" y="83819"/>
                </a:lnTo>
                <a:close/>
              </a:path>
              <a:path w="59690" h="113029">
                <a:moveTo>
                  <a:pt x="59690" y="35559"/>
                </a:moveTo>
                <a:lnTo>
                  <a:pt x="0" y="35559"/>
                </a:lnTo>
                <a:lnTo>
                  <a:pt x="0" y="41909"/>
                </a:lnTo>
                <a:lnTo>
                  <a:pt x="59690" y="41909"/>
                </a:lnTo>
                <a:lnTo>
                  <a:pt x="59690" y="35559"/>
                </a:lnTo>
                <a:close/>
              </a:path>
              <a:path w="59690" h="113029">
                <a:moveTo>
                  <a:pt x="43179" y="0"/>
                </a:moveTo>
                <a:lnTo>
                  <a:pt x="34290" y="0"/>
                </a:lnTo>
                <a:lnTo>
                  <a:pt x="31750" y="3809"/>
                </a:lnTo>
                <a:lnTo>
                  <a:pt x="30479" y="8889"/>
                </a:lnTo>
                <a:lnTo>
                  <a:pt x="30003" y="10199"/>
                </a:lnTo>
                <a:lnTo>
                  <a:pt x="29527" y="11747"/>
                </a:lnTo>
                <a:lnTo>
                  <a:pt x="22859" y="35559"/>
                </a:lnTo>
                <a:lnTo>
                  <a:pt x="38100" y="35559"/>
                </a:lnTo>
                <a:lnTo>
                  <a:pt x="44450" y="8889"/>
                </a:lnTo>
                <a:lnTo>
                  <a:pt x="44450" y="2539"/>
                </a:lnTo>
                <a:lnTo>
                  <a:pt x="43179" y="0"/>
                </a:lnTo>
                <a:close/>
              </a:path>
            </a:pathLst>
          </a:custGeom>
          <a:solidFill>
            <a:srgbClr val="000000"/>
          </a:solidFill>
        </p:spPr>
        <p:txBody>
          <a:bodyPr wrap="square" lIns="0" tIns="0" rIns="0" bIns="0" rtlCol="0"/>
          <a:lstStyle/>
          <a:p>
            <a:endParaRPr sz="1632"/>
          </a:p>
        </p:txBody>
      </p:sp>
      <p:sp>
        <p:nvSpPr>
          <p:cNvPr id="321" name="object 321"/>
          <p:cNvSpPr/>
          <p:nvPr/>
        </p:nvSpPr>
        <p:spPr>
          <a:xfrm>
            <a:off x="1695209" y="3188526"/>
            <a:ext cx="153168" cy="0"/>
          </a:xfrm>
          <a:custGeom>
            <a:avLst/>
            <a:gdLst/>
            <a:ahLst/>
            <a:cxnLst/>
            <a:rect l="l" t="t" r="r" b="b"/>
            <a:pathLst>
              <a:path w="168910">
                <a:moveTo>
                  <a:pt x="0" y="0"/>
                </a:moveTo>
                <a:lnTo>
                  <a:pt x="168910" y="0"/>
                </a:lnTo>
              </a:path>
            </a:pathLst>
          </a:custGeom>
          <a:ln w="10160">
            <a:solidFill>
              <a:srgbClr val="000000"/>
            </a:solidFill>
          </a:ln>
        </p:spPr>
        <p:txBody>
          <a:bodyPr wrap="square" lIns="0" tIns="0" rIns="0" bIns="0" rtlCol="0"/>
          <a:lstStyle/>
          <a:p>
            <a:endParaRPr sz="1632"/>
          </a:p>
        </p:txBody>
      </p:sp>
      <p:sp>
        <p:nvSpPr>
          <p:cNvPr id="322" name="object 322"/>
          <p:cNvSpPr/>
          <p:nvPr/>
        </p:nvSpPr>
        <p:spPr>
          <a:xfrm>
            <a:off x="1695209" y="3234591"/>
            <a:ext cx="153168" cy="0"/>
          </a:xfrm>
          <a:custGeom>
            <a:avLst/>
            <a:gdLst/>
            <a:ahLst/>
            <a:cxnLst/>
            <a:rect l="l" t="t" r="r" b="b"/>
            <a:pathLst>
              <a:path w="168910">
                <a:moveTo>
                  <a:pt x="0" y="0"/>
                </a:moveTo>
                <a:lnTo>
                  <a:pt x="168910" y="0"/>
                </a:lnTo>
              </a:path>
            </a:pathLst>
          </a:custGeom>
          <a:ln w="10160">
            <a:solidFill>
              <a:srgbClr val="000000"/>
            </a:solidFill>
          </a:ln>
        </p:spPr>
        <p:txBody>
          <a:bodyPr wrap="square" lIns="0" tIns="0" rIns="0" bIns="0" rtlCol="0"/>
          <a:lstStyle/>
          <a:p>
            <a:endParaRPr sz="1632"/>
          </a:p>
        </p:txBody>
      </p:sp>
      <p:sp>
        <p:nvSpPr>
          <p:cNvPr id="323" name="object 323"/>
          <p:cNvSpPr/>
          <p:nvPr/>
        </p:nvSpPr>
        <p:spPr>
          <a:xfrm>
            <a:off x="2208840" y="3322117"/>
            <a:ext cx="32246" cy="0"/>
          </a:xfrm>
          <a:custGeom>
            <a:avLst/>
            <a:gdLst/>
            <a:ahLst/>
            <a:cxnLst/>
            <a:rect l="l" t="t" r="r" b="b"/>
            <a:pathLst>
              <a:path w="35560">
                <a:moveTo>
                  <a:pt x="0" y="0"/>
                </a:moveTo>
                <a:lnTo>
                  <a:pt x="35559" y="0"/>
                </a:lnTo>
              </a:path>
            </a:pathLst>
          </a:custGeom>
          <a:ln w="10160">
            <a:solidFill>
              <a:srgbClr val="000000"/>
            </a:solidFill>
          </a:ln>
        </p:spPr>
        <p:txBody>
          <a:bodyPr wrap="square" lIns="0" tIns="0" rIns="0" bIns="0" rtlCol="0"/>
          <a:lstStyle/>
          <a:p>
            <a:endParaRPr sz="1632"/>
          </a:p>
        </p:txBody>
      </p:sp>
      <p:sp>
        <p:nvSpPr>
          <p:cNvPr id="324" name="object 324"/>
          <p:cNvSpPr/>
          <p:nvPr/>
        </p:nvSpPr>
        <p:spPr>
          <a:xfrm>
            <a:off x="2213446" y="3105609"/>
            <a:ext cx="0" cy="211900"/>
          </a:xfrm>
          <a:custGeom>
            <a:avLst/>
            <a:gdLst/>
            <a:ahLst/>
            <a:cxnLst/>
            <a:rect l="l" t="t" r="r" b="b"/>
            <a:pathLst>
              <a:path h="233679">
                <a:moveTo>
                  <a:pt x="0" y="0"/>
                </a:moveTo>
                <a:lnTo>
                  <a:pt x="0" y="233679"/>
                </a:lnTo>
              </a:path>
            </a:pathLst>
          </a:custGeom>
          <a:ln w="10159">
            <a:solidFill>
              <a:srgbClr val="000000"/>
            </a:solidFill>
          </a:ln>
        </p:spPr>
        <p:txBody>
          <a:bodyPr wrap="square" lIns="0" tIns="0" rIns="0" bIns="0" rtlCol="0"/>
          <a:lstStyle/>
          <a:p>
            <a:endParaRPr sz="1632"/>
          </a:p>
        </p:txBody>
      </p:sp>
      <p:sp>
        <p:nvSpPr>
          <p:cNvPr id="325" name="object 325"/>
          <p:cNvSpPr/>
          <p:nvPr/>
        </p:nvSpPr>
        <p:spPr>
          <a:xfrm>
            <a:off x="2208840" y="3101578"/>
            <a:ext cx="32246" cy="0"/>
          </a:xfrm>
          <a:custGeom>
            <a:avLst/>
            <a:gdLst/>
            <a:ahLst/>
            <a:cxnLst/>
            <a:rect l="l" t="t" r="r" b="b"/>
            <a:pathLst>
              <a:path w="35560">
                <a:moveTo>
                  <a:pt x="0" y="0"/>
                </a:moveTo>
                <a:lnTo>
                  <a:pt x="35559" y="0"/>
                </a:lnTo>
              </a:path>
            </a:pathLst>
          </a:custGeom>
          <a:ln w="8889">
            <a:solidFill>
              <a:srgbClr val="000000"/>
            </a:solidFill>
          </a:ln>
        </p:spPr>
        <p:txBody>
          <a:bodyPr wrap="square" lIns="0" tIns="0" rIns="0" bIns="0" rtlCol="0"/>
          <a:lstStyle/>
          <a:p>
            <a:endParaRPr sz="1632"/>
          </a:p>
        </p:txBody>
      </p:sp>
      <p:sp>
        <p:nvSpPr>
          <p:cNvPr id="326" name="object 326"/>
          <p:cNvSpPr/>
          <p:nvPr/>
        </p:nvSpPr>
        <p:spPr>
          <a:xfrm>
            <a:off x="2257209" y="3107912"/>
            <a:ext cx="137045" cy="166987"/>
          </a:xfrm>
          <a:custGeom>
            <a:avLst/>
            <a:gdLst/>
            <a:ahLst/>
            <a:cxnLst/>
            <a:rect l="l" t="t" r="r" b="b"/>
            <a:pathLst>
              <a:path w="151130" h="184150">
                <a:moveTo>
                  <a:pt x="21589" y="120650"/>
                </a:moveTo>
                <a:lnTo>
                  <a:pt x="16510" y="120650"/>
                </a:lnTo>
                <a:lnTo>
                  <a:pt x="15239" y="121920"/>
                </a:lnTo>
                <a:lnTo>
                  <a:pt x="12322" y="131603"/>
                </a:lnTo>
                <a:lnTo>
                  <a:pt x="7143" y="151764"/>
                </a:lnTo>
                <a:lnTo>
                  <a:pt x="2094" y="172402"/>
                </a:lnTo>
                <a:lnTo>
                  <a:pt x="0" y="181610"/>
                </a:lnTo>
                <a:lnTo>
                  <a:pt x="0" y="182880"/>
                </a:lnTo>
                <a:lnTo>
                  <a:pt x="1269" y="184150"/>
                </a:lnTo>
                <a:lnTo>
                  <a:pt x="5080" y="184150"/>
                </a:lnTo>
                <a:lnTo>
                  <a:pt x="7619" y="180340"/>
                </a:lnTo>
                <a:lnTo>
                  <a:pt x="20319" y="166370"/>
                </a:lnTo>
                <a:lnTo>
                  <a:pt x="31354" y="166370"/>
                </a:lnTo>
                <a:lnTo>
                  <a:pt x="23673" y="158849"/>
                </a:lnTo>
                <a:lnTo>
                  <a:pt x="19050" y="139700"/>
                </a:lnTo>
                <a:lnTo>
                  <a:pt x="19050" y="133350"/>
                </a:lnTo>
                <a:lnTo>
                  <a:pt x="20319" y="127000"/>
                </a:lnTo>
                <a:lnTo>
                  <a:pt x="20319" y="125730"/>
                </a:lnTo>
                <a:lnTo>
                  <a:pt x="21589" y="124460"/>
                </a:lnTo>
                <a:lnTo>
                  <a:pt x="21589" y="120650"/>
                </a:lnTo>
                <a:close/>
              </a:path>
              <a:path w="151130" h="184150">
                <a:moveTo>
                  <a:pt x="31354" y="166370"/>
                </a:moveTo>
                <a:lnTo>
                  <a:pt x="20319" y="166370"/>
                </a:lnTo>
                <a:lnTo>
                  <a:pt x="29725" y="175041"/>
                </a:lnTo>
                <a:lnTo>
                  <a:pt x="40322" y="180498"/>
                </a:lnTo>
                <a:lnTo>
                  <a:pt x="51395" y="183336"/>
                </a:lnTo>
                <a:lnTo>
                  <a:pt x="62230" y="184150"/>
                </a:lnTo>
                <a:lnTo>
                  <a:pt x="87550" y="178494"/>
                </a:lnTo>
                <a:lnTo>
                  <a:pt x="90338" y="176530"/>
                </a:lnTo>
                <a:lnTo>
                  <a:pt x="63500" y="176530"/>
                </a:lnTo>
                <a:lnTo>
                  <a:pt x="49589" y="175240"/>
                </a:lnTo>
                <a:lnTo>
                  <a:pt x="35083" y="170021"/>
                </a:lnTo>
                <a:lnTo>
                  <a:pt x="31354" y="166370"/>
                </a:lnTo>
                <a:close/>
              </a:path>
              <a:path w="151130" h="184150">
                <a:moveTo>
                  <a:pt x="95250" y="0"/>
                </a:moveTo>
                <a:lnTo>
                  <a:pt x="71397" y="5040"/>
                </a:lnTo>
                <a:lnTo>
                  <a:pt x="51117" y="18415"/>
                </a:lnTo>
                <a:lnTo>
                  <a:pt x="37028" y="37504"/>
                </a:lnTo>
                <a:lnTo>
                  <a:pt x="31750" y="59690"/>
                </a:lnTo>
                <a:lnTo>
                  <a:pt x="34131" y="73282"/>
                </a:lnTo>
                <a:lnTo>
                  <a:pt x="86360" y="102870"/>
                </a:lnTo>
                <a:lnTo>
                  <a:pt x="93682" y="104715"/>
                </a:lnTo>
                <a:lnTo>
                  <a:pt x="101123" y="109061"/>
                </a:lnTo>
                <a:lnTo>
                  <a:pt x="106898" y="116978"/>
                </a:lnTo>
                <a:lnTo>
                  <a:pt x="109219" y="129540"/>
                </a:lnTo>
                <a:lnTo>
                  <a:pt x="105648" y="146526"/>
                </a:lnTo>
                <a:lnTo>
                  <a:pt x="95884" y="161607"/>
                </a:lnTo>
                <a:lnTo>
                  <a:pt x="81359" y="172402"/>
                </a:lnTo>
                <a:lnTo>
                  <a:pt x="63500" y="176530"/>
                </a:lnTo>
                <a:lnTo>
                  <a:pt x="90338" y="176530"/>
                </a:lnTo>
                <a:lnTo>
                  <a:pt x="108584" y="163671"/>
                </a:lnTo>
                <a:lnTo>
                  <a:pt x="122951" y="142894"/>
                </a:lnTo>
                <a:lnTo>
                  <a:pt x="128269" y="119380"/>
                </a:lnTo>
                <a:lnTo>
                  <a:pt x="126821" y="107652"/>
                </a:lnTo>
                <a:lnTo>
                  <a:pt x="96460" y="79970"/>
                </a:lnTo>
                <a:lnTo>
                  <a:pt x="67310" y="72390"/>
                </a:lnTo>
                <a:lnTo>
                  <a:pt x="66039" y="72390"/>
                </a:lnTo>
                <a:lnTo>
                  <a:pt x="60979" y="69512"/>
                </a:lnTo>
                <a:lnTo>
                  <a:pt x="56038" y="64611"/>
                </a:lnTo>
                <a:lnTo>
                  <a:pt x="52288" y="57566"/>
                </a:lnTo>
                <a:lnTo>
                  <a:pt x="50800" y="48260"/>
                </a:lnTo>
                <a:lnTo>
                  <a:pt x="54332" y="33139"/>
                </a:lnTo>
                <a:lnTo>
                  <a:pt x="63817" y="19685"/>
                </a:lnTo>
                <a:lnTo>
                  <a:pt x="77589" y="10040"/>
                </a:lnTo>
                <a:lnTo>
                  <a:pt x="93980" y="6350"/>
                </a:lnTo>
                <a:lnTo>
                  <a:pt x="119363" y="6350"/>
                </a:lnTo>
                <a:lnTo>
                  <a:pt x="116840" y="4603"/>
                </a:lnTo>
                <a:lnTo>
                  <a:pt x="106878" y="1170"/>
                </a:lnTo>
                <a:lnTo>
                  <a:pt x="95250" y="0"/>
                </a:lnTo>
                <a:close/>
              </a:path>
              <a:path w="151130" h="184150">
                <a:moveTo>
                  <a:pt x="119363" y="6350"/>
                </a:moveTo>
                <a:lnTo>
                  <a:pt x="93980" y="6350"/>
                </a:lnTo>
                <a:lnTo>
                  <a:pt x="108842" y="8572"/>
                </a:lnTo>
                <a:lnTo>
                  <a:pt x="120491" y="15557"/>
                </a:lnTo>
                <a:lnTo>
                  <a:pt x="128091" y="27781"/>
                </a:lnTo>
                <a:lnTo>
                  <a:pt x="130810" y="45720"/>
                </a:lnTo>
                <a:lnTo>
                  <a:pt x="130810" y="62230"/>
                </a:lnTo>
                <a:lnTo>
                  <a:pt x="135889" y="62230"/>
                </a:lnTo>
                <a:lnTo>
                  <a:pt x="137160" y="58420"/>
                </a:lnTo>
                <a:lnTo>
                  <a:pt x="147320" y="17780"/>
                </a:lnTo>
                <a:lnTo>
                  <a:pt x="130810" y="17780"/>
                </a:lnTo>
                <a:lnTo>
                  <a:pt x="124896" y="10179"/>
                </a:lnTo>
                <a:lnTo>
                  <a:pt x="119363" y="6350"/>
                </a:lnTo>
                <a:close/>
              </a:path>
              <a:path w="151130" h="184150">
                <a:moveTo>
                  <a:pt x="151130" y="0"/>
                </a:moveTo>
                <a:lnTo>
                  <a:pt x="146050" y="0"/>
                </a:lnTo>
                <a:lnTo>
                  <a:pt x="143510" y="2540"/>
                </a:lnTo>
                <a:lnTo>
                  <a:pt x="130810" y="17780"/>
                </a:lnTo>
                <a:lnTo>
                  <a:pt x="147320" y="17780"/>
                </a:lnTo>
                <a:lnTo>
                  <a:pt x="151130" y="2540"/>
                </a:lnTo>
                <a:lnTo>
                  <a:pt x="151130" y="0"/>
                </a:lnTo>
                <a:close/>
              </a:path>
            </a:pathLst>
          </a:custGeom>
          <a:solidFill>
            <a:srgbClr val="0000FF"/>
          </a:solidFill>
        </p:spPr>
        <p:txBody>
          <a:bodyPr wrap="square" lIns="0" tIns="0" rIns="0" bIns="0" rtlCol="0"/>
          <a:lstStyle/>
          <a:p>
            <a:endParaRPr sz="1632"/>
          </a:p>
        </p:txBody>
      </p:sp>
      <p:sp>
        <p:nvSpPr>
          <p:cNvPr id="327" name="object 327"/>
          <p:cNvSpPr/>
          <p:nvPr/>
        </p:nvSpPr>
        <p:spPr>
          <a:xfrm>
            <a:off x="2404619" y="3322117"/>
            <a:ext cx="31094" cy="0"/>
          </a:xfrm>
          <a:custGeom>
            <a:avLst/>
            <a:gdLst/>
            <a:ahLst/>
            <a:cxnLst/>
            <a:rect l="l" t="t" r="r" b="b"/>
            <a:pathLst>
              <a:path w="34289">
                <a:moveTo>
                  <a:pt x="0" y="0"/>
                </a:moveTo>
                <a:lnTo>
                  <a:pt x="34289" y="0"/>
                </a:lnTo>
              </a:path>
            </a:pathLst>
          </a:custGeom>
          <a:ln w="10160">
            <a:solidFill>
              <a:srgbClr val="000000"/>
            </a:solidFill>
          </a:ln>
        </p:spPr>
        <p:txBody>
          <a:bodyPr wrap="square" lIns="0" tIns="0" rIns="0" bIns="0" rtlCol="0"/>
          <a:lstStyle/>
          <a:p>
            <a:endParaRPr sz="1632"/>
          </a:p>
        </p:txBody>
      </p:sp>
      <p:sp>
        <p:nvSpPr>
          <p:cNvPr id="328" name="object 328"/>
          <p:cNvSpPr/>
          <p:nvPr/>
        </p:nvSpPr>
        <p:spPr>
          <a:xfrm>
            <a:off x="2431681" y="3105609"/>
            <a:ext cx="0" cy="211900"/>
          </a:xfrm>
          <a:custGeom>
            <a:avLst/>
            <a:gdLst/>
            <a:ahLst/>
            <a:cxnLst/>
            <a:rect l="l" t="t" r="r" b="b"/>
            <a:pathLst>
              <a:path h="233679">
                <a:moveTo>
                  <a:pt x="0" y="0"/>
                </a:moveTo>
                <a:lnTo>
                  <a:pt x="0" y="233679"/>
                </a:lnTo>
              </a:path>
            </a:pathLst>
          </a:custGeom>
          <a:ln w="8889">
            <a:solidFill>
              <a:srgbClr val="000000"/>
            </a:solidFill>
          </a:ln>
        </p:spPr>
        <p:txBody>
          <a:bodyPr wrap="square" lIns="0" tIns="0" rIns="0" bIns="0" rtlCol="0"/>
          <a:lstStyle/>
          <a:p>
            <a:endParaRPr sz="1632"/>
          </a:p>
        </p:txBody>
      </p:sp>
      <p:sp>
        <p:nvSpPr>
          <p:cNvPr id="329" name="object 329"/>
          <p:cNvSpPr/>
          <p:nvPr/>
        </p:nvSpPr>
        <p:spPr>
          <a:xfrm>
            <a:off x="2404619" y="3101578"/>
            <a:ext cx="31094" cy="0"/>
          </a:xfrm>
          <a:custGeom>
            <a:avLst/>
            <a:gdLst/>
            <a:ahLst/>
            <a:cxnLst/>
            <a:rect l="l" t="t" r="r" b="b"/>
            <a:pathLst>
              <a:path w="34289">
                <a:moveTo>
                  <a:pt x="0" y="0"/>
                </a:moveTo>
                <a:lnTo>
                  <a:pt x="34289" y="0"/>
                </a:lnTo>
              </a:path>
            </a:pathLst>
          </a:custGeom>
          <a:ln w="8889">
            <a:solidFill>
              <a:srgbClr val="000000"/>
            </a:solidFill>
          </a:ln>
        </p:spPr>
        <p:txBody>
          <a:bodyPr wrap="square" lIns="0" tIns="0" rIns="0" bIns="0" rtlCol="0"/>
          <a:lstStyle/>
          <a:p>
            <a:endParaRPr sz="1632"/>
          </a:p>
        </p:txBody>
      </p:sp>
      <p:sp>
        <p:nvSpPr>
          <p:cNvPr id="330" name="object 330"/>
          <p:cNvSpPr/>
          <p:nvPr/>
        </p:nvSpPr>
        <p:spPr>
          <a:xfrm>
            <a:off x="2469109" y="3202346"/>
            <a:ext cx="55279" cy="102496"/>
          </a:xfrm>
          <a:custGeom>
            <a:avLst/>
            <a:gdLst/>
            <a:ahLst/>
            <a:cxnLst/>
            <a:rect l="l" t="t" r="r" b="b"/>
            <a:pathLst>
              <a:path w="60960" h="113029">
                <a:moveTo>
                  <a:pt x="36830" y="41909"/>
                </a:moveTo>
                <a:lnTo>
                  <a:pt x="22859" y="41909"/>
                </a:lnTo>
                <a:lnTo>
                  <a:pt x="11430" y="83819"/>
                </a:lnTo>
                <a:lnTo>
                  <a:pt x="11430" y="88900"/>
                </a:lnTo>
                <a:lnTo>
                  <a:pt x="10159" y="93979"/>
                </a:lnTo>
                <a:lnTo>
                  <a:pt x="10159" y="106679"/>
                </a:lnTo>
                <a:lnTo>
                  <a:pt x="19050" y="113029"/>
                </a:lnTo>
                <a:lnTo>
                  <a:pt x="29209" y="113029"/>
                </a:lnTo>
                <a:lnTo>
                  <a:pt x="42009" y="109219"/>
                </a:lnTo>
                <a:lnTo>
                  <a:pt x="43429" y="107950"/>
                </a:lnTo>
                <a:lnTo>
                  <a:pt x="25400" y="107950"/>
                </a:lnTo>
                <a:lnTo>
                  <a:pt x="22859" y="106679"/>
                </a:lnTo>
                <a:lnTo>
                  <a:pt x="22859" y="97789"/>
                </a:lnTo>
                <a:lnTo>
                  <a:pt x="24130" y="93979"/>
                </a:lnTo>
                <a:lnTo>
                  <a:pt x="24130" y="92709"/>
                </a:lnTo>
                <a:lnTo>
                  <a:pt x="36830" y="41909"/>
                </a:lnTo>
                <a:close/>
              </a:path>
              <a:path w="60960" h="113029">
                <a:moveTo>
                  <a:pt x="59689" y="83819"/>
                </a:moveTo>
                <a:lnTo>
                  <a:pt x="54609" y="83819"/>
                </a:lnTo>
                <a:lnTo>
                  <a:pt x="54609" y="85089"/>
                </a:lnTo>
                <a:lnTo>
                  <a:pt x="53339" y="87629"/>
                </a:lnTo>
                <a:lnTo>
                  <a:pt x="48855" y="95091"/>
                </a:lnTo>
                <a:lnTo>
                  <a:pt x="43179" y="101600"/>
                </a:lnTo>
                <a:lnTo>
                  <a:pt x="36552" y="106203"/>
                </a:lnTo>
                <a:lnTo>
                  <a:pt x="29209" y="107950"/>
                </a:lnTo>
                <a:lnTo>
                  <a:pt x="43429" y="107950"/>
                </a:lnTo>
                <a:lnTo>
                  <a:pt x="51593" y="100647"/>
                </a:lnTo>
                <a:lnTo>
                  <a:pt x="57606" y="91598"/>
                </a:lnTo>
                <a:lnTo>
                  <a:pt x="59689" y="86359"/>
                </a:lnTo>
                <a:lnTo>
                  <a:pt x="59689" y="83819"/>
                </a:lnTo>
                <a:close/>
              </a:path>
              <a:path w="60960" h="113029">
                <a:moveTo>
                  <a:pt x="60959" y="35559"/>
                </a:moveTo>
                <a:lnTo>
                  <a:pt x="0" y="35559"/>
                </a:lnTo>
                <a:lnTo>
                  <a:pt x="0" y="41909"/>
                </a:lnTo>
                <a:lnTo>
                  <a:pt x="60959" y="41909"/>
                </a:lnTo>
                <a:lnTo>
                  <a:pt x="60959" y="35559"/>
                </a:lnTo>
                <a:close/>
              </a:path>
              <a:path w="60960" h="113029">
                <a:moveTo>
                  <a:pt x="43180" y="0"/>
                </a:moveTo>
                <a:lnTo>
                  <a:pt x="35559" y="0"/>
                </a:lnTo>
                <a:lnTo>
                  <a:pt x="33019" y="3809"/>
                </a:lnTo>
                <a:lnTo>
                  <a:pt x="31750" y="8889"/>
                </a:lnTo>
                <a:lnTo>
                  <a:pt x="30321" y="11747"/>
                </a:lnTo>
                <a:lnTo>
                  <a:pt x="28356" y="18534"/>
                </a:lnTo>
                <a:lnTo>
                  <a:pt x="24130" y="35559"/>
                </a:lnTo>
                <a:lnTo>
                  <a:pt x="38100" y="35559"/>
                </a:lnTo>
                <a:lnTo>
                  <a:pt x="45719" y="8889"/>
                </a:lnTo>
                <a:lnTo>
                  <a:pt x="45719" y="2539"/>
                </a:lnTo>
                <a:lnTo>
                  <a:pt x="43180" y="0"/>
                </a:lnTo>
                <a:close/>
              </a:path>
            </a:pathLst>
          </a:custGeom>
          <a:solidFill>
            <a:srgbClr val="000000"/>
          </a:solidFill>
        </p:spPr>
        <p:txBody>
          <a:bodyPr wrap="square" lIns="0" tIns="0" rIns="0" bIns="0" rtlCol="0"/>
          <a:lstStyle/>
          <a:p>
            <a:endParaRPr sz="1632"/>
          </a:p>
        </p:txBody>
      </p:sp>
      <p:sp>
        <p:nvSpPr>
          <p:cNvPr id="331" name="object 331"/>
          <p:cNvSpPr/>
          <p:nvPr/>
        </p:nvSpPr>
        <p:spPr>
          <a:xfrm>
            <a:off x="2955101" y="3216166"/>
            <a:ext cx="0" cy="72553"/>
          </a:xfrm>
          <a:custGeom>
            <a:avLst/>
            <a:gdLst/>
            <a:ahLst/>
            <a:cxnLst/>
            <a:rect l="l" t="t" r="r" b="b"/>
            <a:pathLst>
              <a:path h="80010">
                <a:moveTo>
                  <a:pt x="0" y="0"/>
                </a:moveTo>
                <a:lnTo>
                  <a:pt x="0" y="80010"/>
                </a:lnTo>
              </a:path>
            </a:pathLst>
          </a:custGeom>
          <a:ln w="10160">
            <a:solidFill>
              <a:srgbClr val="000000"/>
            </a:solidFill>
          </a:ln>
        </p:spPr>
        <p:txBody>
          <a:bodyPr wrap="square" lIns="0" tIns="0" rIns="0" bIns="0" rtlCol="0"/>
          <a:lstStyle/>
          <a:p>
            <a:endParaRPr sz="1632"/>
          </a:p>
        </p:txBody>
      </p:sp>
      <p:sp>
        <p:nvSpPr>
          <p:cNvPr id="332" name="object 332"/>
          <p:cNvSpPr/>
          <p:nvPr/>
        </p:nvSpPr>
        <p:spPr>
          <a:xfrm>
            <a:off x="2877941" y="3211559"/>
            <a:ext cx="153168" cy="0"/>
          </a:xfrm>
          <a:custGeom>
            <a:avLst/>
            <a:gdLst/>
            <a:ahLst/>
            <a:cxnLst/>
            <a:rect l="l" t="t" r="r" b="b"/>
            <a:pathLst>
              <a:path w="168910">
                <a:moveTo>
                  <a:pt x="0" y="0"/>
                </a:moveTo>
                <a:lnTo>
                  <a:pt x="168909" y="0"/>
                </a:lnTo>
              </a:path>
            </a:pathLst>
          </a:custGeom>
          <a:ln w="10160">
            <a:solidFill>
              <a:srgbClr val="000000"/>
            </a:solidFill>
          </a:ln>
        </p:spPr>
        <p:txBody>
          <a:bodyPr wrap="square" lIns="0" tIns="0" rIns="0" bIns="0" rtlCol="0"/>
          <a:lstStyle/>
          <a:p>
            <a:endParaRPr sz="1632"/>
          </a:p>
        </p:txBody>
      </p:sp>
      <p:sp>
        <p:nvSpPr>
          <p:cNvPr id="333" name="object 333"/>
          <p:cNvSpPr/>
          <p:nvPr/>
        </p:nvSpPr>
        <p:spPr>
          <a:xfrm>
            <a:off x="2955101" y="3134399"/>
            <a:ext cx="0" cy="72553"/>
          </a:xfrm>
          <a:custGeom>
            <a:avLst/>
            <a:gdLst/>
            <a:ahLst/>
            <a:cxnLst/>
            <a:rect l="l" t="t" r="r" b="b"/>
            <a:pathLst>
              <a:path h="80010">
                <a:moveTo>
                  <a:pt x="0" y="0"/>
                </a:moveTo>
                <a:lnTo>
                  <a:pt x="0" y="80010"/>
                </a:lnTo>
              </a:path>
            </a:pathLst>
          </a:custGeom>
          <a:ln w="10160">
            <a:solidFill>
              <a:srgbClr val="000000"/>
            </a:solidFill>
          </a:ln>
        </p:spPr>
        <p:txBody>
          <a:bodyPr wrap="square" lIns="0" tIns="0" rIns="0" bIns="0" rtlCol="0"/>
          <a:lstStyle/>
          <a:p>
            <a:endParaRPr sz="1632"/>
          </a:p>
        </p:txBody>
      </p:sp>
      <p:sp>
        <p:nvSpPr>
          <p:cNvPr id="334" name="object 334"/>
          <p:cNvSpPr/>
          <p:nvPr/>
        </p:nvSpPr>
        <p:spPr>
          <a:xfrm>
            <a:off x="3951267" y="3322117"/>
            <a:ext cx="32246" cy="0"/>
          </a:xfrm>
          <a:custGeom>
            <a:avLst/>
            <a:gdLst/>
            <a:ahLst/>
            <a:cxnLst/>
            <a:rect l="l" t="t" r="r" b="b"/>
            <a:pathLst>
              <a:path w="35560">
                <a:moveTo>
                  <a:pt x="0" y="0"/>
                </a:moveTo>
                <a:lnTo>
                  <a:pt x="35559" y="0"/>
                </a:lnTo>
              </a:path>
            </a:pathLst>
          </a:custGeom>
          <a:ln w="10160">
            <a:solidFill>
              <a:srgbClr val="000000"/>
            </a:solidFill>
          </a:ln>
        </p:spPr>
        <p:txBody>
          <a:bodyPr wrap="square" lIns="0" tIns="0" rIns="0" bIns="0" rtlCol="0"/>
          <a:lstStyle/>
          <a:p>
            <a:endParaRPr sz="1632"/>
          </a:p>
        </p:txBody>
      </p:sp>
      <p:sp>
        <p:nvSpPr>
          <p:cNvPr id="335" name="object 335"/>
          <p:cNvSpPr/>
          <p:nvPr/>
        </p:nvSpPr>
        <p:spPr>
          <a:xfrm>
            <a:off x="3955874" y="3105609"/>
            <a:ext cx="0" cy="211900"/>
          </a:xfrm>
          <a:custGeom>
            <a:avLst/>
            <a:gdLst/>
            <a:ahLst/>
            <a:cxnLst/>
            <a:rect l="l" t="t" r="r" b="b"/>
            <a:pathLst>
              <a:path h="233679">
                <a:moveTo>
                  <a:pt x="0" y="0"/>
                </a:moveTo>
                <a:lnTo>
                  <a:pt x="0" y="233679"/>
                </a:lnTo>
              </a:path>
            </a:pathLst>
          </a:custGeom>
          <a:ln w="10159">
            <a:solidFill>
              <a:srgbClr val="000000"/>
            </a:solidFill>
          </a:ln>
        </p:spPr>
        <p:txBody>
          <a:bodyPr wrap="square" lIns="0" tIns="0" rIns="0" bIns="0" rtlCol="0"/>
          <a:lstStyle/>
          <a:p>
            <a:endParaRPr sz="1632"/>
          </a:p>
        </p:txBody>
      </p:sp>
      <p:sp>
        <p:nvSpPr>
          <p:cNvPr id="336" name="object 336"/>
          <p:cNvSpPr/>
          <p:nvPr/>
        </p:nvSpPr>
        <p:spPr>
          <a:xfrm>
            <a:off x="3951267" y="3101578"/>
            <a:ext cx="32246" cy="0"/>
          </a:xfrm>
          <a:custGeom>
            <a:avLst/>
            <a:gdLst/>
            <a:ahLst/>
            <a:cxnLst/>
            <a:rect l="l" t="t" r="r" b="b"/>
            <a:pathLst>
              <a:path w="35560">
                <a:moveTo>
                  <a:pt x="0" y="0"/>
                </a:moveTo>
                <a:lnTo>
                  <a:pt x="35559" y="0"/>
                </a:lnTo>
              </a:path>
            </a:pathLst>
          </a:custGeom>
          <a:ln w="8889">
            <a:solidFill>
              <a:srgbClr val="000000"/>
            </a:solidFill>
          </a:ln>
        </p:spPr>
        <p:txBody>
          <a:bodyPr wrap="square" lIns="0" tIns="0" rIns="0" bIns="0" rtlCol="0"/>
          <a:lstStyle/>
          <a:p>
            <a:endParaRPr sz="1632"/>
          </a:p>
        </p:txBody>
      </p:sp>
      <p:sp>
        <p:nvSpPr>
          <p:cNvPr id="337" name="object 337"/>
          <p:cNvSpPr/>
          <p:nvPr/>
        </p:nvSpPr>
        <p:spPr>
          <a:xfrm>
            <a:off x="3996181" y="3112519"/>
            <a:ext cx="168139" cy="156623"/>
          </a:xfrm>
          <a:custGeom>
            <a:avLst/>
            <a:gdLst/>
            <a:ahLst/>
            <a:cxnLst/>
            <a:rect l="l" t="t" r="r" b="b"/>
            <a:pathLst>
              <a:path w="185420" h="172719">
                <a:moveTo>
                  <a:pt x="171450" y="107950"/>
                </a:moveTo>
                <a:lnTo>
                  <a:pt x="166370" y="107950"/>
                </a:lnTo>
                <a:lnTo>
                  <a:pt x="166370" y="109219"/>
                </a:lnTo>
                <a:lnTo>
                  <a:pt x="165100" y="110489"/>
                </a:lnTo>
                <a:lnTo>
                  <a:pt x="153491" y="134560"/>
                </a:lnTo>
                <a:lnTo>
                  <a:pt x="140811" y="151606"/>
                </a:lnTo>
                <a:lnTo>
                  <a:pt x="123130" y="161746"/>
                </a:lnTo>
                <a:lnTo>
                  <a:pt x="96520" y="165100"/>
                </a:lnTo>
                <a:lnTo>
                  <a:pt x="0" y="165100"/>
                </a:lnTo>
                <a:lnTo>
                  <a:pt x="0" y="172719"/>
                </a:lnTo>
                <a:lnTo>
                  <a:pt x="144779" y="172719"/>
                </a:lnTo>
                <a:lnTo>
                  <a:pt x="147320" y="168910"/>
                </a:lnTo>
                <a:lnTo>
                  <a:pt x="170179" y="114300"/>
                </a:lnTo>
                <a:lnTo>
                  <a:pt x="171450" y="113029"/>
                </a:lnTo>
                <a:lnTo>
                  <a:pt x="171450" y="107950"/>
                </a:lnTo>
                <a:close/>
              </a:path>
              <a:path w="185420" h="172719">
                <a:moveTo>
                  <a:pt x="88900" y="7619"/>
                </a:moveTo>
                <a:lnTo>
                  <a:pt x="64770" y="7619"/>
                </a:lnTo>
                <a:lnTo>
                  <a:pt x="64770" y="19050"/>
                </a:lnTo>
                <a:lnTo>
                  <a:pt x="30479" y="152400"/>
                </a:lnTo>
                <a:lnTo>
                  <a:pt x="28694" y="158670"/>
                </a:lnTo>
                <a:lnTo>
                  <a:pt x="25717" y="162559"/>
                </a:lnTo>
                <a:lnTo>
                  <a:pt x="19407" y="164544"/>
                </a:lnTo>
                <a:lnTo>
                  <a:pt x="7620" y="165100"/>
                </a:lnTo>
                <a:lnTo>
                  <a:pt x="53339" y="165100"/>
                </a:lnTo>
                <a:lnTo>
                  <a:pt x="50800" y="163829"/>
                </a:lnTo>
                <a:lnTo>
                  <a:pt x="50800" y="161289"/>
                </a:lnTo>
                <a:lnTo>
                  <a:pt x="52070" y="156210"/>
                </a:lnTo>
                <a:lnTo>
                  <a:pt x="68579" y="87629"/>
                </a:lnTo>
                <a:lnTo>
                  <a:pt x="126297" y="87629"/>
                </a:lnTo>
                <a:lnTo>
                  <a:pt x="128378" y="78739"/>
                </a:lnTo>
                <a:lnTo>
                  <a:pt x="71120" y="78739"/>
                </a:lnTo>
                <a:lnTo>
                  <a:pt x="86360" y="17779"/>
                </a:lnTo>
                <a:lnTo>
                  <a:pt x="88831" y="9128"/>
                </a:lnTo>
                <a:lnTo>
                  <a:pt x="88900" y="7619"/>
                </a:lnTo>
                <a:close/>
              </a:path>
              <a:path w="185420" h="172719">
                <a:moveTo>
                  <a:pt x="126297" y="87629"/>
                </a:moveTo>
                <a:lnTo>
                  <a:pt x="115570" y="87629"/>
                </a:lnTo>
                <a:lnTo>
                  <a:pt x="115570" y="104139"/>
                </a:lnTo>
                <a:lnTo>
                  <a:pt x="113029" y="110489"/>
                </a:lnTo>
                <a:lnTo>
                  <a:pt x="113029" y="115569"/>
                </a:lnTo>
                <a:lnTo>
                  <a:pt x="114300" y="116839"/>
                </a:lnTo>
                <a:lnTo>
                  <a:pt x="118110" y="116839"/>
                </a:lnTo>
                <a:lnTo>
                  <a:pt x="119379" y="115569"/>
                </a:lnTo>
                <a:lnTo>
                  <a:pt x="120650" y="111760"/>
                </a:lnTo>
                <a:lnTo>
                  <a:pt x="126297" y="87629"/>
                </a:lnTo>
                <a:close/>
              </a:path>
              <a:path w="185420" h="172719">
                <a:moveTo>
                  <a:pt x="133350" y="49529"/>
                </a:moveTo>
                <a:lnTo>
                  <a:pt x="129539" y="49529"/>
                </a:lnTo>
                <a:lnTo>
                  <a:pt x="128270" y="50800"/>
                </a:lnTo>
                <a:lnTo>
                  <a:pt x="128270" y="54610"/>
                </a:lnTo>
                <a:lnTo>
                  <a:pt x="124182" y="66417"/>
                </a:lnTo>
                <a:lnTo>
                  <a:pt x="118427" y="73818"/>
                </a:lnTo>
                <a:lnTo>
                  <a:pt x="109339" y="77648"/>
                </a:lnTo>
                <a:lnTo>
                  <a:pt x="95250" y="78739"/>
                </a:lnTo>
                <a:lnTo>
                  <a:pt x="128378" y="78739"/>
                </a:lnTo>
                <a:lnTo>
                  <a:pt x="134620" y="52069"/>
                </a:lnTo>
                <a:lnTo>
                  <a:pt x="134620" y="50800"/>
                </a:lnTo>
                <a:lnTo>
                  <a:pt x="133350" y="49529"/>
                </a:lnTo>
                <a:close/>
              </a:path>
              <a:path w="185420" h="172719">
                <a:moveTo>
                  <a:pt x="185420" y="0"/>
                </a:moveTo>
                <a:lnTo>
                  <a:pt x="41910" y="0"/>
                </a:lnTo>
                <a:lnTo>
                  <a:pt x="41910" y="7619"/>
                </a:lnTo>
                <a:lnTo>
                  <a:pt x="135889" y="7619"/>
                </a:lnTo>
                <a:lnTo>
                  <a:pt x="154701" y="9128"/>
                </a:lnTo>
                <a:lnTo>
                  <a:pt x="166369" y="13969"/>
                </a:lnTo>
                <a:lnTo>
                  <a:pt x="172323" y="22621"/>
                </a:lnTo>
                <a:lnTo>
                  <a:pt x="173989" y="35560"/>
                </a:lnTo>
                <a:lnTo>
                  <a:pt x="173989" y="57150"/>
                </a:lnTo>
                <a:lnTo>
                  <a:pt x="179070" y="57150"/>
                </a:lnTo>
                <a:lnTo>
                  <a:pt x="179070" y="55879"/>
                </a:lnTo>
                <a:lnTo>
                  <a:pt x="180339" y="50800"/>
                </a:lnTo>
                <a:lnTo>
                  <a:pt x="185420" y="7619"/>
                </a:lnTo>
                <a:lnTo>
                  <a:pt x="185420" y="0"/>
                </a:lnTo>
                <a:close/>
              </a:path>
            </a:pathLst>
          </a:custGeom>
          <a:solidFill>
            <a:srgbClr val="FF9300"/>
          </a:solidFill>
        </p:spPr>
        <p:txBody>
          <a:bodyPr wrap="square" lIns="0" tIns="0" rIns="0" bIns="0" rtlCol="0"/>
          <a:lstStyle/>
          <a:p>
            <a:endParaRPr sz="1632"/>
          </a:p>
        </p:txBody>
      </p:sp>
      <p:sp>
        <p:nvSpPr>
          <p:cNvPr id="338" name="object 338"/>
          <p:cNvSpPr/>
          <p:nvPr/>
        </p:nvSpPr>
        <p:spPr>
          <a:xfrm>
            <a:off x="4181595" y="3107912"/>
            <a:ext cx="135893" cy="166987"/>
          </a:xfrm>
          <a:custGeom>
            <a:avLst/>
            <a:gdLst/>
            <a:ahLst/>
            <a:cxnLst/>
            <a:rect l="l" t="t" r="r" b="b"/>
            <a:pathLst>
              <a:path w="149860" h="184150">
                <a:moveTo>
                  <a:pt x="20319" y="120650"/>
                </a:moveTo>
                <a:lnTo>
                  <a:pt x="15239" y="120650"/>
                </a:lnTo>
                <a:lnTo>
                  <a:pt x="15239" y="121920"/>
                </a:lnTo>
                <a:lnTo>
                  <a:pt x="12322" y="131603"/>
                </a:lnTo>
                <a:lnTo>
                  <a:pt x="7143" y="151764"/>
                </a:lnTo>
                <a:lnTo>
                  <a:pt x="2094" y="172402"/>
                </a:lnTo>
                <a:lnTo>
                  <a:pt x="0" y="181610"/>
                </a:lnTo>
                <a:lnTo>
                  <a:pt x="0" y="182880"/>
                </a:lnTo>
                <a:lnTo>
                  <a:pt x="1269" y="184150"/>
                </a:lnTo>
                <a:lnTo>
                  <a:pt x="3809" y="184150"/>
                </a:lnTo>
                <a:lnTo>
                  <a:pt x="7619" y="180340"/>
                </a:lnTo>
                <a:lnTo>
                  <a:pt x="20319" y="166370"/>
                </a:lnTo>
                <a:lnTo>
                  <a:pt x="31354" y="166370"/>
                </a:lnTo>
                <a:lnTo>
                  <a:pt x="23673" y="158849"/>
                </a:lnTo>
                <a:lnTo>
                  <a:pt x="19050" y="139700"/>
                </a:lnTo>
                <a:lnTo>
                  <a:pt x="19050" y="133350"/>
                </a:lnTo>
                <a:lnTo>
                  <a:pt x="20319" y="127000"/>
                </a:lnTo>
                <a:lnTo>
                  <a:pt x="20319" y="120650"/>
                </a:lnTo>
                <a:close/>
              </a:path>
              <a:path w="149860" h="184150">
                <a:moveTo>
                  <a:pt x="31354" y="166370"/>
                </a:moveTo>
                <a:lnTo>
                  <a:pt x="20319" y="166370"/>
                </a:lnTo>
                <a:lnTo>
                  <a:pt x="29190" y="175041"/>
                </a:lnTo>
                <a:lnTo>
                  <a:pt x="39846" y="180498"/>
                </a:lnTo>
                <a:lnTo>
                  <a:pt x="51216" y="183336"/>
                </a:lnTo>
                <a:lnTo>
                  <a:pt x="62229" y="184150"/>
                </a:lnTo>
                <a:lnTo>
                  <a:pt x="86816" y="178494"/>
                </a:lnTo>
                <a:lnTo>
                  <a:pt x="89554" y="176530"/>
                </a:lnTo>
                <a:lnTo>
                  <a:pt x="63500" y="176530"/>
                </a:lnTo>
                <a:lnTo>
                  <a:pt x="49589" y="175240"/>
                </a:lnTo>
                <a:lnTo>
                  <a:pt x="35083" y="170021"/>
                </a:lnTo>
                <a:lnTo>
                  <a:pt x="31354" y="166370"/>
                </a:lnTo>
                <a:close/>
              </a:path>
              <a:path w="149860" h="184150">
                <a:moveTo>
                  <a:pt x="95250" y="0"/>
                </a:moveTo>
                <a:lnTo>
                  <a:pt x="71397" y="5040"/>
                </a:lnTo>
                <a:lnTo>
                  <a:pt x="51117" y="18415"/>
                </a:lnTo>
                <a:lnTo>
                  <a:pt x="37028" y="37504"/>
                </a:lnTo>
                <a:lnTo>
                  <a:pt x="31750" y="59690"/>
                </a:lnTo>
                <a:lnTo>
                  <a:pt x="34131" y="73282"/>
                </a:lnTo>
                <a:lnTo>
                  <a:pt x="85089" y="102870"/>
                </a:lnTo>
                <a:lnTo>
                  <a:pt x="93146" y="104715"/>
                </a:lnTo>
                <a:lnTo>
                  <a:pt x="100964" y="109061"/>
                </a:lnTo>
                <a:lnTo>
                  <a:pt x="106878" y="116978"/>
                </a:lnTo>
                <a:lnTo>
                  <a:pt x="109219" y="129540"/>
                </a:lnTo>
                <a:lnTo>
                  <a:pt x="105648" y="146526"/>
                </a:lnTo>
                <a:lnTo>
                  <a:pt x="95884" y="161607"/>
                </a:lnTo>
                <a:lnTo>
                  <a:pt x="81359" y="172402"/>
                </a:lnTo>
                <a:lnTo>
                  <a:pt x="63500" y="176530"/>
                </a:lnTo>
                <a:lnTo>
                  <a:pt x="89554" y="176530"/>
                </a:lnTo>
                <a:lnTo>
                  <a:pt x="107473" y="163671"/>
                </a:lnTo>
                <a:lnTo>
                  <a:pt x="121701" y="142894"/>
                </a:lnTo>
                <a:lnTo>
                  <a:pt x="127000" y="119380"/>
                </a:lnTo>
                <a:lnTo>
                  <a:pt x="125571" y="107652"/>
                </a:lnTo>
                <a:lnTo>
                  <a:pt x="96460" y="79970"/>
                </a:lnTo>
                <a:lnTo>
                  <a:pt x="67309" y="72390"/>
                </a:lnTo>
                <a:lnTo>
                  <a:pt x="64769" y="72390"/>
                </a:lnTo>
                <a:lnTo>
                  <a:pt x="59908" y="69512"/>
                </a:lnTo>
                <a:lnTo>
                  <a:pt x="55403" y="64611"/>
                </a:lnTo>
                <a:lnTo>
                  <a:pt x="52089" y="57566"/>
                </a:lnTo>
                <a:lnTo>
                  <a:pt x="50800" y="48260"/>
                </a:lnTo>
                <a:lnTo>
                  <a:pt x="54153" y="33139"/>
                </a:lnTo>
                <a:lnTo>
                  <a:pt x="63341" y="19685"/>
                </a:lnTo>
                <a:lnTo>
                  <a:pt x="77053" y="10040"/>
                </a:lnTo>
                <a:lnTo>
                  <a:pt x="93979" y="6350"/>
                </a:lnTo>
                <a:lnTo>
                  <a:pt x="119363" y="6350"/>
                </a:lnTo>
                <a:lnTo>
                  <a:pt x="116839" y="4603"/>
                </a:lnTo>
                <a:lnTo>
                  <a:pt x="106878" y="1170"/>
                </a:lnTo>
                <a:lnTo>
                  <a:pt x="95250" y="0"/>
                </a:lnTo>
                <a:close/>
              </a:path>
              <a:path w="149860" h="184150">
                <a:moveTo>
                  <a:pt x="119363" y="6350"/>
                </a:moveTo>
                <a:lnTo>
                  <a:pt x="93979" y="6350"/>
                </a:lnTo>
                <a:lnTo>
                  <a:pt x="108842" y="8572"/>
                </a:lnTo>
                <a:lnTo>
                  <a:pt x="120491" y="15557"/>
                </a:lnTo>
                <a:lnTo>
                  <a:pt x="128091" y="27781"/>
                </a:lnTo>
                <a:lnTo>
                  <a:pt x="130809" y="45720"/>
                </a:lnTo>
                <a:lnTo>
                  <a:pt x="130809" y="62230"/>
                </a:lnTo>
                <a:lnTo>
                  <a:pt x="135889" y="62230"/>
                </a:lnTo>
                <a:lnTo>
                  <a:pt x="137159" y="58420"/>
                </a:lnTo>
                <a:lnTo>
                  <a:pt x="146396" y="17780"/>
                </a:lnTo>
                <a:lnTo>
                  <a:pt x="130809" y="17780"/>
                </a:lnTo>
                <a:lnTo>
                  <a:pt x="124896" y="10179"/>
                </a:lnTo>
                <a:lnTo>
                  <a:pt x="119363" y="6350"/>
                </a:lnTo>
                <a:close/>
              </a:path>
              <a:path w="149860" h="184150">
                <a:moveTo>
                  <a:pt x="149859" y="0"/>
                </a:moveTo>
                <a:lnTo>
                  <a:pt x="146050" y="0"/>
                </a:lnTo>
                <a:lnTo>
                  <a:pt x="143509" y="2540"/>
                </a:lnTo>
                <a:lnTo>
                  <a:pt x="130809" y="17780"/>
                </a:lnTo>
                <a:lnTo>
                  <a:pt x="146396" y="17780"/>
                </a:lnTo>
                <a:lnTo>
                  <a:pt x="149859" y="2540"/>
                </a:lnTo>
                <a:lnTo>
                  <a:pt x="149859" y="0"/>
                </a:lnTo>
                <a:close/>
              </a:path>
            </a:pathLst>
          </a:custGeom>
          <a:solidFill>
            <a:srgbClr val="FF9300"/>
          </a:solidFill>
        </p:spPr>
        <p:txBody>
          <a:bodyPr wrap="square" lIns="0" tIns="0" rIns="0" bIns="0" rtlCol="0"/>
          <a:lstStyle/>
          <a:p>
            <a:endParaRPr sz="1632"/>
          </a:p>
        </p:txBody>
      </p:sp>
      <p:sp>
        <p:nvSpPr>
          <p:cNvPr id="339" name="object 339"/>
          <p:cNvSpPr/>
          <p:nvPr/>
        </p:nvSpPr>
        <p:spPr>
          <a:xfrm>
            <a:off x="4330156" y="3322117"/>
            <a:ext cx="31094" cy="0"/>
          </a:xfrm>
          <a:custGeom>
            <a:avLst/>
            <a:gdLst/>
            <a:ahLst/>
            <a:cxnLst/>
            <a:rect l="l" t="t" r="r" b="b"/>
            <a:pathLst>
              <a:path w="34289">
                <a:moveTo>
                  <a:pt x="0" y="0"/>
                </a:moveTo>
                <a:lnTo>
                  <a:pt x="34289" y="0"/>
                </a:lnTo>
              </a:path>
            </a:pathLst>
          </a:custGeom>
          <a:ln w="10160">
            <a:solidFill>
              <a:srgbClr val="000000"/>
            </a:solidFill>
          </a:ln>
        </p:spPr>
        <p:txBody>
          <a:bodyPr wrap="square" lIns="0" tIns="0" rIns="0" bIns="0" rtlCol="0"/>
          <a:lstStyle/>
          <a:p>
            <a:endParaRPr sz="1632"/>
          </a:p>
        </p:txBody>
      </p:sp>
      <p:sp>
        <p:nvSpPr>
          <p:cNvPr id="340" name="object 340"/>
          <p:cNvSpPr/>
          <p:nvPr/>
        </p:nvSpPr>
        <p:spPr>
          <a:xfrm>
            <a:off x="4356643" y="3105609"/>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341" name="object 341"/>
          <p:cNvSpPr/>
          <p:nvPr/>
        </p:nvSpPr>
        <p:spPr>
          <a:xfrm>
            <a:off x="4330156" y="3101578"/>
            <a:ext cx="31094" cy="0"/>
          </a:xfrm>
          <a:custGeom>
            <a:avLst/>
            <a:gdLst/>
            <a:ahLst/>
            <a:cxnLst/>
            <a:rect l="l" t="t" r="r" b="b"/>
            <a:pathLst>
              <a:path w="34289">
                <a:moveTo>
                  <a:pt x="0" y="0"/>
                </a:moveTo>
                <a:lnTo>
                  <a:pt x="34289" y="0"/>
                </a:lnTo>
              </a:path>
            </a:pathLst>
          </a:custGeom>
          <a:ln w="8889">
            <a:solidFill>
              <a:srgbClr val="000000"/>
            </a:solidFill>
          </a:ln>
        </p:spPr>
        <p:txBody>
          <a:bodyPr wrap="square" lIns="0" tIns="0" rIns="0" bIns="0" rtlCol="0"/>
          <a:lstStyle/>
          <a:p>
            <a:endParaRPr sz="1632"/>
          </a:p>
        </p:txBody>
      </p:sp>
      <p:sp>
        <p:nvSpPr>
          <p:cNvPr id="342" name="object 342"/>
          <p:cNvSpPr/>
          <p:nvPr/>
        </p:nvSpPr>
        <p:spPr>
          <a:xfrm>
            <a:off x="4394648" y="3202346"/>
            <a:ext cx="55279" cy="102496"/>
          </a:xfrm>
          <a:custGeom>
            <a:avLst/>
            <a:gdLst/>
            <a:ahLst/>
            <a:cxnLst/>
            <a:rect l="l" t="t" r="r" b="b"/>
            <a:pathLst>
              <a:path w="60960" h="113029">
                <a:moveTo>
                  <a:pt x="36829" y="41909"/>
                </a:moveTo>
                <a:lnTo>
                  <a:pt x="22859" y="41909"/>
                </a:lnTo>
                <a:lnTo>
                  <a:pt x="11429" y="83819"/>
                </a:lnTo>
                <a:lnTo>
                  <a:pt x="11429" y="88900"/>
                </a:lnTo>
                <a:lnTo>
                  <a:pt x="10159" y="93979"/>
                </a:lnTo>
                <a:lnTo>
                  <a:pt x="10159" y="106679"/>
                </a:lnTo>
                <a:lnTo>
                  <a:pt x="17779" y="113029"/>
                </a:lnTo>
                <a:lnTo>
                  <a:pt x="27939" y="113029"/>
                </a:lnTo>
                <a:lnTo>
                  <a:pt x="41473" y="109219"/>
                </a:lnTo>
                <a:lnTo>
                  <a:pt x="42949" y="107950"/>
                </a:lnTo>
                <a:lnTo>
                  <a:pt x="25400" y="107950"/>
                </a:lnTo>
                <a:lnTo>
                  <a:pt x="22859" y="106679"/>
                </a:lnTo>
                <a:lnTo>
                  <a:pt x="22859" y="93979"/>
                </a:lnTo>
                <a:lnTo>
                  <a:pt x="24129" y="92709"/>
                </a:lnTo>
                <a:lnTo>
                  <a:pt x="36829" y="41909"/>
                </a:lnTo>
                <a:close/>
              </a:path>
              <a:path w="60960" h="113029">
                <a:moveTo>
                  <a:pt x="59689" y="83819"/>
                </a:moveTo>
                <a:lnTo>
                  <a:pt x="54609" y="83819"/>
                </a:lnTo>
                <a:lnTo>
                  <a:pt x="54609" y="85089"/>
                </a:lnTo>
                <a:lnTo>
                  <a:pt x="53339" y="87629"/>
                </a:lnTo>
                <a:lnTo>
                  <a:pt x="48855" y="95091"/>
                </a:lnTo>
                <a:lnTo>
                  <a:pt x="43179" y="101600"/>
                </a:lnTo>
                <a:lnTo>
                  <a:pt x="36552" y="106203"/>
                </a:lnTo>
                <a:lnTo>
                  <a:pt x="29209" y="107950"/>
                </a:lnTo>
                <a:lnTo>
                  <a:pt x="42949" y="107950"/>
                </a:lnTo>
                <a:lnTo>
                  <a:pt x="51435" y="100647"/>
                </a:lnTo>
                <a:lnTo>
                  <a:pt x="57586" y="91598"/>
                </a:lnTo>
                <a:lnTo>
                  <a:pt x="59689" y="86359"/>
                </a:lnTo>
                <a:lnTo>
                  <a:pt x="59689" y="83819"/>
                </a:lnTo>
                <a:close/>
              </a:path>
              <a:path w="60960" h="113029">
                <a:moveTo>
                  <a:pt x="60959" y="35559"/>
                </a:moveTo>
                <a:lnTo>
                  <a:pt x="0" y="35559"/>
                </a:lnTo>
                <a:lnTo>
                  <a:pt x="0" y="41909"/>
                </a:lnTo>
                <a:lnTo>
                  <a:pt x="60959" y="41909"/>
                </a:lnTo>
                <a:lnTo>
                  <a:pt x="60959" y="35559"/>
                </a:lnTo>
                <a:close/>
              </a:path>
              <a:path w="60960" h="113029">
                <a:moveTo>
                  <a:pt x="43179" y="0"/>
                </a:moveTo>
                <a:lnTo>
                  <a:pt x="34289" y="0"/>
                </a:lnTo>
                <a:lnTo>
                  <a:pt x="33019" y="3809"/>
                </a:lnTo>
                <a:lnTo>
                  <a:pt x="31750" y="8889"/>
                </a:lnTo>
                <a:lnTo>
                  <a:pt x="30321" y="11747"/>
                </a:lnTo>
                <a:lnTo>
                  <a:pt x="28356" y="18534"/>
                </a:lnTo>
                <a:lnTo>
                  <a:pt x="24129" y="35559"/>
                </a:lnTo>
                <a:lnTo>
                  <a:pt x="38100" y="35559"/>
                </a:lnTo>
                <a:lnTo>
                  <a:pt x="44450" y="8889"/>
                </a:lnTo>
                <a:lnTo>
                  <a:pt x="44450" y="7619"/>
                </a:lnTo>
                <a:lnTo>
                  <a:pt x="45719" y="6350"/>
                </a:lnTo>
                <a:lnTo>
                  <a:pt x="45719" y="2539"/>
                </a:lnTo>
                <a:lnTo>
                  <a:pt x="43179" y="0"/>
                </a:lnTo>
                <a:close/>
              </a:path>
            </a:pathLst>
          </a:custGeom>
          <a:solidFill>
            <a:srgbClr val="000000"/>
          </a:solidFill>
        </p:spPr>
        <p:txBody>
          <a:bodyPr wrap="square" lIns="0" tIns="0" rIns="0" bIns="0" rtlCol="0"/>
          <a:lstStyle/>
          <a:p>
            <a:endParaRPr sz="1632"/>
          </a:p>
        </p:txBody>
      </p:sp>
      <p:sp>
        <p:nvSpPr>
          <p:cNvPr id="343" name="object 343"/>
          <p:cNvSpPr/>
          <p:nvPr/>
        </p:nvSpPr>
        <p:spPr>
          <a:xfrm>
            <a:off x="4538602" y="3211559"/>
            <a:ext cx="140500" cy="0"/>
          </a:xfrm>
          <a:custGeom>
            <a:avLst/>
            <a:gdLst/>
            <a:ahLst/>
            <a:cxnLst/>
            <a:rect l="l" t="t" r="r" b="b"/>
            <a:pathLst>
              <a:path w="154939">
                <a:moveTo>
                  <a:pt x="0" y="0"/>
                </a:moveTo>
                <a:lnTo>
                  <a:pt x="154939" y="0"/>
                </a:lnTo>
              </a:path>
            </a:pathLst>
          </a:custGeom>
          <a:ln w="10160">
            <a:solidFill>
              <a:srgbClr val="000000"/>
            </a:solidFill>
          </a:ln>
        </p:spPr>
        <p:txBody>
          <a:bodyPr wrap="square" lIns="0" tIns="0" rIns="0" bIns="0" rtlCol="0"/>
          <a:lstStyle/>
          <a:p>
            <a:endParaRPr sz="1632"/>
          </a:p>
        </p:txBody>
      </p:sp>
      <p:sp>
        <p:nvSpPr>
          <p:cNvPr id="344" name="object 344"/>
          <p:cNvSpPr/>
          <p:nvPr/>
        </p:nvSpPr>
        <p:spPr>
          <a:xfrm>
            <a:off x="4760868" y="3109064"/>
            <a:ext cx="104799" cy="162381"/>
          </a:xfrm>
          <a:custGeom>
            <a:avLst/>
            <a:gdLst/>
            <a:ahLst/>
            <a:cxnLst/>
            <a:rect l="l" t="t" r="r" b="b"/>
            <a:pathLst>
              <a:path w="115570" h="179069">
                <a:moveTo>
                  <a:pt x="59690" y="0"/>
                </a:moveTo>
                <a:lnTo>
                  <a:pt x="55880" y="0"/>
                </a:lnTo>
                <a:lnTo>
                  <a:pt x="49331" y="416"/>
                </a:lnTo>
                <a:lnTo>
                  <a:pt x="40640" y="1428"/>
                </a:lnTo>
                <a:lnTo>
                  <a:pt x="31948" y="2678"/>
                </a:lnTo>
                <a:lnTo>
                  <a:pt x="25400" y="3810"/>
                </a:lnTo>
                <a:lnTo>
                  <a:pt x="20320" y="3810"/>
                </a:lnTo>
                <a:lnTo>
                  <a:pt x="20320" y="11429"/>
                </a:lnTo>
                <a:lnTo>
                  <a:pt x="38100" y="11429"/>
                </a:lnTo>
                <a:lnTo>
                  <a:pt x="39370" y="12700"/>
                </a:lnTo>
                <a:lnTo>
                  <a:pt x="39370" y="15239"/>
                </a:lnTo>
                <a:lnTo>
                  <a:pt x="1270" y="166370"/>
                </a:lnTo>
                <a:lnTo>
                  <a:pt x="0" y="170179"/>
                </a:lnTo>
                <a:lnTo>
                  <a:pt x="0" y="177800"/>
                </a:lnTo>
                <a:lnTo>
                  <a:pt x="5080" y="179070"/>
                </a:lnTo>
                <a:lnTo>
                  <a:pt x="11430" y="179070"/>
                </a:lnTo>
                <a:lnTo>
                  <a:pt x="27953" y="129103"/>
                </a:lnTo>
                <a:lnTo>
                  <a:pt x="30480" y="118110"/>
                </a:lnTo>
                <a:lnTo>
                  <a:pt x="58789" y="118110"/>
                </a:lnTo>
                <a:lnTo>
                  <a:pt x="54967" y="116482"/>
                </a:lnTo>
                <a:lnTo>
                  <a:pt x="39370" y="113029"/>
                </a:lnTo>
                <a:lnTo>
                  <a:pt x="42928" y="110489"/>
                </a:lnTo>
                <a:lnTo>
                  <a:pt x="33020" y="110489"/>
                </a:lnTo>
                <a:lnTo>
                  <a:pt x="59690" y="3810"/>
                </a:lnTo>
                <a:lnTo>
                  <a:pt x="59690" y="0"/>
                </a:lnTo>
                <a:close/>
              </a:path>
              <a:path w="115570" h="179069">
                <a:moveTo>
                  <a:pt x="58789" y="118110"/>
                </a:moveTo>
                <a:lnTo>
                  <a:pt x="30480" y="118110"/>
                </a:lnTo>
                <a:lnTo>
                  <a:pt x="38794" y="119697"/>
                </a:lnTo>
                <a:lnTo>
                  <a:pt x="48418" y="123189"/>
                </a:lnTo>
                <a:lnTo>
                  <a:pt x="56376" y="129539"/>
                </a:lnTo>
                <a:lnTo>
                  <a:pt x="59690" y="139700"/>
                </a:lnTo>
                <a:lnTo>
                  <a:pt x="59690" y="144779"/>
                </a:lnTo>
                <a:lnTo>
                  <a:pt x="58420" y="148589"/>
                </a:lnTo>
                <a:lnTo>
                  <a:pt x="58472" y="155237"/>
                </a:lnTo>
                <a:lnTo>
                  <a:pt x="81280" y="179070"/>
                </a:lnTo>
                <a:lnTo>
                  <a:pt x="90170" y="179070"/>
                </a:lnTo>
                <a:lnTo>
                  <a:pt x="96520" y="175260"/>
                </a:lnTo>
                <a:lnTo>
                  <a:pt x="97245" y="173989"/>
                </a:lnTo>
                <a:lnTo>
                  <a:pt x="77470" y="173989"/>
                </a:lnTo>
                <a:lnTo>
                  <a:pt x="74930" y="171450"/>
                </a:lnTo>
                <a:lnTo>
                  <a:pt x="74930" y="151129"/>
                </a:lnTo>
                <a:lnTo>
                  <a:pt x="76200" y="148589"/>
                </a:lnTo>
                <a:lnTo>
                  <a:pt x="77470" y="143510"/>
                </a:lnTo>
                <a:lnTo>
                  <a:pt x="77470" y="139700"/>
                </a:lnTo>
                <a:lnTo>
                  <a:pt x="74731" y="129103"/>
                </a:lnTo>
                <a:lnTo>
                  <a:pt x="66992" y="121602"/>
                </a:lnTo>
                <a:lnTo>
                  <a:pt x="58789" y="118110"/>
                </a:lnTo>
                <a:close/>
              </a:path>
              <a:path w="115570" h="179069">
                <a:moveTo>
                  <a:pt x="111760" y="138429"/>
                </a:moveTo>
                <a:lnTo>
                  <a:pt x="105410" y="138429"/>
                </a:lnTo>
                <a:lnTo>
                  <a:pt x="105410" y="142239"/>
                </a:lnTo>
                <a:lnTo>
                  <a:pt x="101123" y="155237"/>
                </a:lnTo>
                <a:lnTo>
                  <a:pt x="95885" y="165258"/>
                </a:lnTo>
                <a:lnTo>
                  <a:pt x="89693" y="171707"/>
                </a:lnTo>
                <a:lnTo>
                  <a:pt x="82550" y="173989"/>
                </a:lnTo>
                <a:lnTo>
                  <a:pt x="97245" y="173989"/>
                </a:lnTo>
                <a:lnTo>
                  <a:pt x="111760" y="139700"/>
                </a:lnTo>
                <a:lnTo>
                  <a:pt x="111760" y="138429"/>
                </a:lnTo>
                <a:close/>
              </a:path>
              <a:path w="115570" h="179069">
                <a:moveTo>
                  <a:pt x="110490" y="64770"/>
                </a:moveTo>
                <a:lnTo>
                  <a:pt x="97790" y="64770"/>
                </a:lnTo>
                <a:lnTo>
                  <a:pt x="92055" y="65285"/>
                </a:lnTo>
                <a:lnTo>
                  <a:pt x="84296" y="67944"/>
                </a:lnTo>
                <a:lnTo>
                  <a:pt x="74394" y="74414"/>
                </a:lnTo>
                <a:lnTo>
                  <a:pt x="62230" y="86360"/>
                </a:lnTo>
                <a:lnTo>
                  <a:pt x="54808" y="93880"/>
                </a:lnTo>
                <a:lnTo>
                  <a:pt x="47625" y="100806"/>
                </a:lnTo>
                <a:lnTo>
                  <a:pt x="40441" y="106541"/>
                </a:lnTo>
                <a:lnTo>
                  <a:pt x="33020" y="110489"/>
                </a:lnTo>
                <a:lnTo>
                  <a:pt x="42928" y="110489"/>
                </a:lnTo>
                <a:lnTo>
                  <a:pt x="45263" y="108823"/>
                </a:lnTo>
                <a:lnTo>
                  <a:pt x="51276" y="104139"/>
                </a:lnTo>
                <a:lnTo>
                  <a:pt x="62230" y="95250"/>
                </a:lnTo>
                <a:lnTo>
                  <a:pt x="70822" y="85387"/>
                </a:lnTo>
                <a:lnTo>
                  <a:pt x="79533" y="77311"/>
                </a:lnTo>
                <a:lnTo>
                  <a:pt x="88483" y="71854"/>
                </a:lnTo>
                <a:lnTo>
                  <a:pt x="97790" y="69850"/>
                </a:lnTo>
                <a:lnTo>
                  <a:pt x="113392" y="69850"/>
                </a:lnTo>
                <a:lnTo>
                  <a:pt x="110490" y="64770"/>
                </a:lnTo>
                <a:close/>
              </a:path>
              <a:path w="115570" h="179069">
                <a:moveTo>
                  <a:pt x="113392" y="69850"/>
                </a:moveTo>
                <a:lnTo>
                  <a:pt x="100330" y="69850"/>
                </a:lnTo>
                <a:lnTo>
                  <a:pt x="105410" y="72389"/>
                </a:lnTo>
                <a:lnTo>
                  <a:pt x="106680" y="72389"/>
                </a:lnTo>
                <a:lnTo>
                  <a:pt x="106680" y="73660"/>
                </a:lnTo>
                <a:lnTo>
                  <a:pt x="93980" y="73660"/>
                </a:lnTo>
                <a:lnTo>
                  <a:pt x="91440" y="83820"/>
                </a:lnTo>
                <a:lnTo>
                  <a:pt x="91440" y="91439"/>
                </a:lnTo>
                <a:lnTo>
                  <a:pt x="95250" y="96520"/>
                </a:lnTo>
                <a:lnTo>
                  <a:pt x="107950" y="96520"/>
                </a:lnTo>
                <a:lnTo>
                  <a:pt x="115570" y="90170"/>
                </a:lnTo>
                <a:lnTo>
                  <a:pt x="115570" y="73660"/>
                </a:lnTo>
                <a:lnTo>
                  <a:pt x="113392" y="69850"/>
                </a:lnTo>
                <a:close/>
              </a:path>
            </a:pathLst>
          </a:custGeom>
          <a:solidFill>
            <a:srgbClr val="000000"/>
          </a:solidFill>
        </p:spPr>
        <p:txBody>
          <a:bodyPr wrap="square" lIns="0" tIns="0" rIns="0" bIns="0" rtlCol="0"/>
          <a:lstStyle/>
          <a:p>
            <a:endParaRPr sz="1632"/>
          </a:p>
        </p:txBody>
      </p:sp>
      <p:sp>
        <p:nvSpPr>
          <p:cNvPr id="345" name="object 345"/>
          <p:cNvSpPr/>
          <p:nvPr/>
        </p:nvSpPr>
        <p:spPr>
          <a:xfrm>
            <a:off x="4885245" y="3196589"/>
            <a:ext cx="59885" cy="107102"/>
          </a:xfrm>
          <a:custGeom>
            <a:avLst/>
            <a:gdLst/>
            <a:ahLst/>
            <a:cxnLst/>
            <a:rect l="l" t="t" r="r" b="b"/>
            <a:pathLst>
              <a:path w="66039" h="118110">
                <a:moveTo>
                  <a:pt x="66039" y="111759"/>
                </a:moveTo>
                <a:lnTo>
                  <a:pt x="1270" y="111759"/>
                </a:lnTo>
                <a:lnTo>
                  <a:pt x="1270" y="118109"/>
                </a:lnTo>
                <a:lnTo>
                  <a:pt x="66039" y="118109"/>
                </a:lnTo>
                <a:lnTo>
                  <a:pt x="66039" y="111759"/>
                </a:lnTo>
                <a:close/>
              </a:path>
              <a:path w="66039" h="118110">
                <a:moveTo>
                  <a:pt x="40639" y="12700"/>
                </a:moveTo>
                <a:lnTo>
                  <a:pt x="25400" y="12700"/>
                </a:lnTo>
                <a:lnTo>
                  <a:pt x="25400" y="111759"/>
                </a:lnTo>
                <a:lnTo>
                  <a:pt x="40639" y="111759"/>
                </a:lnTo>
                <a:lnTo>
                  <a:pt x="40639" y="12700"/>
                </a:lnTo>
                <a:close/>
              </a:path>
              <a:path w="66039" h="118110">
                <a:moveTo>
                  <a:pt x="40639" y="0"/>
                </a:moveTo>
                <a:lnTo>
                  <a:pt x="35560" y="0"/>
                </a:lnTo>
                <a:lnTo>
                  <a:pt x="26253" y="6607"/>
                </a:lnTo>
                <a:lnTo>
                  <a:pt x="16351" y="10001"/>
                </a:lnTo>
                <a:lnTo>
                  <a:pt x="7163" y="11251"/>
                </a:lnTo>
                <a:lnTo>
                  <a:pt x="0" y="11429"/>
                </a:lnTo>
                <a:lnTo>
                  <a:pt x="0" y="17779"/>
                </a:lnTo>
                <a:lnTo>
                  <a:pt x="4325" y="17700"/>
                </a:lnTo>
                <a:lnTo>
                  <a:pt x="10794" y="17144"/>
                </a:lnTo>
                <a:lnTo>
                  <a:pt x="18216" y="15636"/>
                </a:lnTo>
                <a:lnTo>
                  <a:pt x="25400" y="12700"/>
                </a:lnTo>
                <a:lnTo>
                  <a:pt x="40639" y="12700"/>
                </a:lnTo>
                <a:lnTo>
                  <a:pt x="40639" y="0"/>
                </a:lnTo>
                <a:close/>
              </a:path>
            </a:pathLst>
          </a:custGeom>
          <a:solidFill>
            <a:srgbClr val="000000"/>
          </a:solidFill>
        </p:spPr>
        <p:txBody>
          <a:bodyPr wrap="square" lIns="0" tIns="0" rIns="0" bIns="0" rtlCol="0"/>
          <a:lstStyle/>
          <a:p>
            <a:endParaRPr sz="1632"/>
          </a:p>
        </p:txBody>
      </p:sp>
      <p:sp>
        <p:nvSpPr>
          <p:cNvPr id="346" name="object 346"/>
          <p:cNvSpPr/>
          <p:nvPr/>
        </p:nvSpPr>
        <p:spPr>
          <a:xfrm>
            <a:off x="4998106" y="3322117"/>
            <a:ext cx="31094" cy="0"/>
          </a:xfrm>
          <a:custGeom>
            <a:avLst/>
            <a:gdLst/>
            <a:ahLst/>
            <a:cxnLst/>
            <a:rect l="l" t="t" r="r" b="b"/>
            <a:pathLst>
              <a:path w="34289">
                <a:moveTo>
                  <a:pt x="0" y="0"/>
                </a:moveTo>
                <a:lnTo>
                  <a:pt x="34289" y="0"/>
                </a:lnTo>
              </a:path>
            </a:pathLst>
          </a:custGeom>
          <a:ln w="10160">
            <a:solidFill>
              <a:srgbClr val="000000"/>
            </a:solidFill>
          </a:ln>
        </p:spPr>
        <p:txBody>
          <a:bodyPr wrap="square" lIns="0" tIns="0" rIns="0" bIns="0" rtlCol="0"/>
          <a:lstStyle/>
          <a:p>
            <a:endParaRPr sz="1632"/>
          </a:p>
        </p:txBody>
      </p:sp>
      <p:sp>
        <p:nvSpPr>
          <p:cNvPr id="347" name="object 347"/>
          <p:cNvSpPr/>
          <p:nvPr/>
        </p:nvSpPr>
        <p:spPr>
          <a:xfrm>
            <a:off x="5002137" y="3105609"/>
            <a:ext cx="0" cy="211900"/>
          </a:xfrm>
          <a:custGeom>
            <a:avLst/>
            <a:gdLst/>
            <a:ahLst/>
            <a:cxnLst/>
            <a:rect l="l" t="t" r="r" b="b"/>
            <a:pathLst>
              <a:path h="233679">
                <a:moveTo>
                  <a:pt x="0" y="0"/>
                </a:moveTo>
                <a:lnTo>
                  <a:pt x="0" y="233679"/>
                </a:lnTo>
              </a:path>
            </a:pathLst>
          </a:custGeom>
          <a:ln w="8889">
            <a:solidFill>
              <a:srgbClr val="000000"/>
            </a:solidFill>
          </a:ln>
        </p:spPr>
        <p:txBody>
          <a:bodyPr wrap="square" lIns="0" tIns="0" rIns="0" bIns="0" rtlCol="0"/>
          <a:lstStyle/>
          <a:p>
            <a:endParaRPr sz="1632"/>
          </a:p>
        </p:txBody>
      </p:sp>
      <p:sp>
        <p:nvSpPr>
          <p:cNvPr id="348" name="object 348"/>
          <p:cNvSpPr/>
          <p:nvPr/>
        </p:nvSpPr>
        <p:spPr>
          <a:xfrm>
            <a:off x="4998106" y="3101578"/>
            <a:ext cx="31094" cy="0"/>
          </a:xfrm>
          <a:custGeom>
            <a:avLst/>
            <a:gdLst/>
            <a:ahLst/>
            <a:cxnLst/>
            <a:rect l="l" t="t" r="r" b="b"/>
            <a:pathLst>
              <a:path w="34289">
                <a:moveTo>
                  <a:pt x="0" y="0"/>
                </a:moveTo>
                <a:lnTo>
                  <a:pt x="34289" y="0"/>
                </a:lnTo>
              </a:path>
            </a:pathLst>
          </a:custGeom>
          <a:ln w="8889">
            <a:solidFill>
              <a:srgbClr val="000000"/>
            </a:solidFill>
          </a:ln>
        </p:spPr>
        <p:txBody>
          <a:bodyPr wrap="square" lIns="0" tIns="0" rIns="0" bIns="0" rtlCol="0"/>
          <a:lstStyle/>
          <a:p>
            <a:endParaRPr sz="1632"/>
          </a:p>
        </p:txBody>
      </p:sp>
      <p:sp>
        <p:nvSpPr>
          <p:cNvPr id="349" name="object 349"/>
          <p:cNvSpPr/>
          <p:nvPr/>
        </p:nvSpPr>
        <p:spPr>
          <a:xfrm>
            <a:off x="5043019" y="3112519"/>
            <a:ext cx="166987" cy="156623"/>
          </a:xfrm>
          <a:custGeom>
            <a:avLst/>
            <a:gdLst/>
            <a:ahLst/>
            <a:cxnLst/>
            <a:rect l="l" t="t" r="r" b="b"/>
            <a:pathLst>
              <a:path w="184150" h="172719">
                <a:moveTo>
                  <a:pt x="171450" y="107950"/>
                </a:moveTo>
                <a:lnTo>
                  <a:pt x="166370" y="107950"/>
                </a:lnTo>
                <a:lnTo>
                  <a:pt x="165100" y="109219"/>
                </a:lnTo>
                <a:lnTo>
                  <a:pt x="165100" y="110489"/>
                </a:lnTo>
                <a:lnTo>
                  <a:pt x="152757" y="134560"/>
                </a:lnTo>
                <a:lnTo>
                  <a:pt x="139700" y="151606"/>
                </a:lnTo>
                <a:lnTo>
                  <a:pt x="121880" y="161746"/>
                </a:lnTo>
                <a:lnTo>
                  <a:pt x="95250" y="165100"/>
                </a:lnTo>
                <a:lnTo>
                  <a:pt x="0" y="165100"/>
                </a:lnTo>
                <a:lnTo>
                  <a:pt x="0" y="172719"/>
                </a:lnTo>
                <a:lnTo>
                  <a:pt x="144780" y="172719"/>
                </a:lnTo>
                <a:lnTo>
                  <a:pt x="146050" y="168910"/>
                </a:lnTo>
                <a:lnTo>
                  <a:pt x="168910" y="114300"/>
                </a:lnTo>
                <a:lnTo>
                  <a:pt x="170180" y="113029"/>
                </a:lnTo>
                <a:lnTo>
                  <a:pt x="171450" y="110489"/>
                </a:lnTo>
                <a:lnTo>
                  <a:pt x="171450" y="107950"/>
                </a:lnTo>
                <a:close/>
              </a:path>
              <a:path w="184150" h="172719">
                <a:moveTo>
                  <a:pt x="87630" y="7619"/>
                </a:moveTo>
                <a:lnTo>
                  <a:pt x="64770" y="7619"/>
                </a:lnTo>
                <a:lnTo>
                  <a:pt x="64770" y="13969"/>
                </a:lnTo>
                <a:lnTo>
                  <a:pt x="63500" y="19050"/>
                </a:lnTo>
                <a:lnTo>
                  <a:pt x="29210" y="152400"/>
                </a:lnTo>
                <a:lnTo>
                  <a:pt x="6350" y="165100"/>
                </a:lnTo>
                <a:lnTo>
                  <a:pt x="53340" y="165100"/>
                </a:lnTo>
                <a:lnTo>
                  <a:pt x="49530" y="163829"/>
                </a:lnTo>
                <a:lnTo>
                  <a:pt x="49530" y="161289"/>
                </a:lnTo>
                <a:lnTo>
                  <a:pt x="50800" y="156210"/>
                </a:lnTo>
                <a:lnTo>
                  <a:pt x="68580" y="87629"/>
                </a:lnTo>
                <a:lnTo>
                  <a:pt x="125027" y="87629"/>
                </a:lnTo>
                <a:lnTo>
                  <a:pt x="127108" y="78739"/>
                </a:lnTo>
                <a:lnTo>
                  <a:pt x="69850" y="78739"/>
                </a:lnTo>
                <a:lnTo>
                  <a:pt x="85090" y="17779"/>
                </a:lnTo>
                <a:lnTo>
                  <a:pt x="87561" y="9128"/>
                </a:lnTo>
                <a:lnTo>
                  <a:pt x="87630" y="7619"/>
                </a:lnTo>
                <a:close/>
              </a:path>
              <a:path w="184150" h="172719">
                <a:moveTo>
                  <a:pt x="125027" y="87629"/>
                </a:moveTo>
                <a:lnTo>
                  <a:pt x="114300" y="87629"/>
                </a:lnTo>
                <a:lnTo>
                  <a:pt x="114300" y="104139"/>
                </a:lnTo>
                <a:lnTo>
                  <a:pt x="113030" y="110489"/>
                </a:lnTo>
                <a:lnTo>
                  <a:pt x="113030" y="113029"/>
                </a:lnTo>
                <a:lnTo>
                  <a:pt x="111760" y="113029"/>
                </a:lnTo>
                <a:lnTo>
                  <a:pt x="111760" y="115569"/>
                </a:lnTo>
                <a:lnTo>
                  <a:pt x="113030" y="116839"/>
                </a:lnTo>
                <a:lnTo>
                  <a:pt x="118110" y="116839"/>
                </a:lnTo>
                <a:lnTo>
                  <a:pt x="118110" y="115569"/>
                </a:lnTo>
                <a:lnTo>
                  <a:pt x="119380" y="111760"/>
                </a:lnTo>
                <a:lnTo>
                  <a:pt x="125027" y="87629"/>
                </a:lnTo>
                <a:close/>
              </a:path>
              <a:path w="184150" h="172719">
                <a:moveTo>
                  <a:pt x="133350" y="49529"/>
                </a:moveTo>
                <a:lnTo>
                  <a:pt x="128270" y="49529"/>
                </a:lnTo>
                <a:lnTo>
                  <a:pt x="128270" y="50800"/>
                </a:lnTo>
                <a:lnTo>
                  <a:pt x="127000" y="54610"/>
                </a:lnTo>
                <a:lnTo>
                  <a:pt x="122912" y="66417"/>
                </a:lnTo>
                <a:lnTo>
                  <a:pt x="117157" y="73818"/>
                </a:lnTo>
                <a:lnTo>
                  <a:pt x="108069" y="77648"/>
                </a:lnTo>
                <a:lnTo>
                  <a:pt x="93980" y="78739"/>
                </a:lnTo>
                <a:lnTo>
                  <a:pt x="127108" y="78739"/>
                </a:lnTo>
                <a:lnTo>
                  <a:pt x="133350" y="52069"/>
                </a:lnTo>
                <a:lnTo>
                  <a:pt x="133350" y="49529"/>
                </a:lnTo>
                <a:close/>
              </a:path>
              <a:path w="184150" h="172719">
                <a:moveTo>
                  <a:pt x="184150" y="0"/>
                </a:moveTo>
                <a:lnTo>
                  <a:pt x="41910" y="0"/>
                </a:lnTo>
                <a:lnTo>
                  <a:pt x="41910" y="7619"/>
                </a:lnTo>
                <a:lnTo>
                  <a:pt x="134620" y="7619"/>
                </a:lnTo>
                <a:lnTo>
                  <a:pt x="153967" y="9128"/>
                </a:lnTo>
                <a:lnTo>
                  <a:pt x="165576" y="13969"/>
                </a:lnTo>
                <a:lnTo>
                  <a:pt x="171231" y="22621"/>
                </a:lnTo>
                <a:lnTo>
                  <a:pt x="172720" y="35560"/>
                </a:lnTo>
                <a:lnTo>
                  <a:pt x="172720" y="57150"/>
                </a:lnTo>
                <a:lnTo>
                  <a:pt x="177800" y="57150"/>
                </a:lnTo>
                <a:lnTo>
                  <a:pt x="177800" y="55879"/>
                </a:lnTo>
                <a:lnTo>
                  <a:pt x="179070" y="50800"/>
                </a:lnTo>
                <a:lnTo>
                  <a:pt x="184150" y="7619"/>
                </a:lnTo>
                <a:lnTo>
                  <a:pt x="184150" y="0"/>
                </a:lnTo>
                <a:close/>
              </a:path>
            </a:pathLst>
          </a:custGeom>
          <a:solidFill>
            <a:srgbClr val="FF0000"/>
          </a:solidFill>
        </p:spPr>
        <p:txBody>
          <a:bodyPr wrap="square" lIns="0" tIns="0" rIns="0" bIns="0" rtlCol="0"/>
          <a:lstStyle/>
          <a:p>
            <a:endParaRPr sz="1632"/>
          </a:p>
        </p:txBody>
      </p:sp>
      <p:sp>
        <p:nvSpPr>
          <p:cNvPr id="350" name="object 350"/>
          <p:cNvSpPr/>
          <p:nvPr/>
        </p:nvSpPr>
        <p:spPr>
          <a:xfrm>
            <a:off x="5221522" y="3322117"/>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351" name="object 351"/>
          <p:cNvSpPr/>
          <p:nvPr/>
        </p:nvSpPr>
        <p:spPr>
          <a:xfrm>
            <a:off x="5249162" y="3105609"/>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352" name="object 352"/>
          <p:cNvSpPr/>
          <p:nvPr/>
        </p:nvSpPr>
        <p:spPr>
          <a:xfrm>
            <a:off x="5221522" y="3101578"/>
            <a:ext cx="32246" cy="0"/>
          </a:xfrm>
          <a:custGeom>
            <a:avLst/>
            <a:gdLst/>
            <a:ahLst/>
            <a:cxnLst/>
            <a:rect l="l" t="t" r="r" b="b"/>
            <a:pathLst>
              <a:path w="35560">
                <a:moveTo>
                  <a:pt x="0" y="0"/>
                </a:moveTo>
                <a:lnTo>
                  <a:pt x="35560" y="0"/>
                </a:lnTo>
              </a:path>
            </a:pathLst>
          </a:custGeom>
          <a:ln w="8889">
            <a:solidFill>
              <a:srgbClr val="000000"/>
            </a:solidFill>
          </a:ln>
        </p:spPr>
        <p:txBody>
          <a:bodyPr wrap="square" lIns="0" tIns="0" rIns="0" bIns="0" rtlCol="0"/>
          <a:lstStyle/>
          <a:p>
            <a:endParaRPr sz="1632"/>
          </a:p>
        </p:txBody>
      </p:sp>
      <p:sp>
        <p:nvSpPr>
          <p:cNvPr id="353" name="object 353"/>
          <p:cNvSpPr/>
          <p:nvPr/>
        </p:nvSpPr>
        <p:spPr>
          <a:xfrm>
            <a:off x="5287167" y="3202346"/>
            <a:ext cx="54127" cy="102496"/>
          </a:xfrm>
          <a:custGeom>
            <a:avLst/>
            <a:gdLst/>
            <a:ahLst/>
            <a:cxnLst/>
            <a:rect l="l" t="t" r="r" b="b"/>
            <a:pathLst>
              <a:path w="59689" h="113029">
                <a:moveTo>
                  <a:pt x="36829" y="41909"/>
                </a:moveTo>
                <a:lnTo>
                  <a:pt x="21589" y="41909"/>
                </a:lnTo>
                <a:lnTo>
                  <a:pt x="11429" y="83819"/>
                </a:lnTo>
                <a:lnTo>
                  <a:pt x="8889" y="93979"/>
                </a:lnTo>
                <a:lnTo>
                  <a:pt x="8889" y="106679"/>
                </a:lnTo>
                <a:lnTo>
                  <a:pt x="17779" y="113029"/>
                </a:lnTo>
                <a:lnTo>
                  <a:pt x="27939" y="113029"/>
                </a:lnTo>
                <a:lnTo>
                  <a:pt x="41473" y="109219"/>
                </a:lnTo>
                <a:lnTo>
                  <a:pt x="42949" y="107950"/>
                </a:lnTo>
                <a:lnTo>
                  <a:pt x="25400" y="107950"/>
                </a:lnTo>
                <a:lnTo>
                  <a:pt x="21589" y="106679"/>
                </a:lnTo>
                <a:lnTo>
                  <a:pt x="21589" y="97789"/>
                </a:lnTo>
                <a:lnTo>
                  <a:pt x="22859" y="93979"/>
                </a:lnTo>
                <a:lnTo>
                  <a:pt x="22859" y="92709"/>
                </a:lnTo>
                <a:lnTo>
                  <a:pt x="36829" y="41909"/>
                </a:lnTo>
                <a:close/>
              </a:path>
              <a:path w="59689" h="113029">
                <a:moveTo>
                  <a:pt x="59689" y="83819"/>
                </a:moveTo>
                <a:lnTo>
                  <a:pt x="54609" y="83819"/>
                </a:lnTo>
                <a:lnTo>
                  <a:pt x="53339" y="85089"/>
                </a:lnTo>
                <a:lnTo>
                  <a:pt x="52069" y="87629"/>
                </a:lnTo>
                <a:lnTo>
                  <a:pt x="47585" y="95091"/>
                </a:lnTo>
                <a:lnTo>
                  <a:pt x="41910" y="101600"/>
                </a:lnTo>
                <a:lnTo>
                  <a:pt x="35282" y="106203"/>
                </a:lnTo>
                <a:lnTo>
                  <a:pt x="27939" y="107950"/>
                </a:lnTo>
                <a:lnTo>
                  <a:pt x="42949" y="107950"/>
                </a:lnTo>
                <a:lnTo>
                  <a:pt x="51435" y="100647"/>
                </a:lnTo>
                <a:lnTo>
                  <a:pt x="57586" y="91598"/>
                </a:lnTo>
                <a:lnTo>
                  <a:pt x="59689" y="86359"/>
                </a:lnTo>
                <a:lnTo>
                  <a:pt x="59689" y="83819"/>
                </a:lnTo>
                <a:close/>
              </a:path>
              <a:path w="59689" h="113029">
                <a:moveTo>
                  <a:pt x="59689" y="35559"/>
                </a:moveTo>
                <a:lnTo>
                  <a:pt x="0" y="35559"/>
                </a:lnTo>
                <a:lnTo>
                  <a:pt x="0" y="41909"/>
                </a:lnTo>
                <a:lnTo>
                  <a:pt x="59689" y="41909"/>
                </a:lnTo>
                <a:lnTo>
                  <a:pt x="59689" y="35559"/>
                </a:lnTo>
                <a:close/>
              </a:path>
              <a:path w="59689" h="113029">
                <a:moveTo>
                  <a:pt x="43179" y="0"/>
                </a:moveTo>
                <a:lnTo>
                  <a:pt x="34289" y="0"/>
                </a:lnTo>
                <a:lnTo>
                  <a:pt x="31750" y="3809"/>
                </a:lnTo>
                <a:lnTo>
                  <a:pt x="30479" y="8889"/>
                </a:lnTo>
                <a:lnTo>
                  <a:pt x="30003" y="10199"/>
                </a:lnTo>
                <a:lnTo>
                  <a:pt x="29527" y="11747"/>
                </a:lnTo>
                <a:lnTo>
                  <a:pt x="22859" y="35559"/>
                </a:lnTo>
                <a:lnTo>
                  <a:pt x="38100" y="35559"/>
                </a:lnTo>
                <a:lnTo>
                  <a:pt x="44450" y="8889"/>
                </a:lnTo>
                <a:lnTo>
                  <a:pt x="44450" y="2539"/>
                </a:lnTo>
                <a:lnTo>
                  <a:pt x="43179" y="0"/>
                </a:lnTo>
                <a:close/>
              </a:path>
            </a:pathLst>
          </a:custGeom>
          <a:solidFill>
            <a:srgbClr val="000000"/>
          </a:solidFill>
        </p:spPr>
        <p:txBody>
          <a:bodyPr wrap="square" lIns="0" tIns="0" rIns="0" bIns="0" rtlCol="0"/>
          <a:lstStyle/>
          <a:p>
            <a:endParaRPr sz="1632"/>
          </a:p>
        </p:txBody>
      </p:sp>
      <p:sp>
        <p:nvSpPr>
          <p:cNvPr id="354" name="object 354"/>
          <p:cNvSpPr/>
          <p:nvPr/>
        </p:nvSpPr>
        <p:spPr>
          <a:xfrm>
            <a:off x="5388510" y="3322117"/>
            <a:ext cx="31094" cy="0"/>
          </a:xfrm>
          <a:custGeom>
            <a:avLst/>
            <a:gdLst/>
            <a:ahLst/>
            <a:cxnLst/>
            <a:rect l="l" t="t" r="r" b="b"/>
            <a:pathLst>
              <a:path w="34289">
                <a:moveTo>
                  <a:pt x="0" y="0"/>
                </a:moveTo>
                <a:lnTo>
                  <a:pt x="34290" y="0"/>
                </a:lnTo>
              </a:path>
            </a:pathLst>
          </a:custGeom>
          <a:ln w="10160">
            <a:solidFill>
              <a:srgbClr val="000000"/>
            </a:solidFill>
          </a:ln>
        </p:spPr>
        <p:txBody>
          <a:bodyPr wrap="square" lIns="0" tIns="0" rIns="0" bIns="0" rtlCol="0"/>
          <a:lstStyle/>
          <a:p>
            <a:endParaRPr sz="1632"/>
          </a:p>
        </p:txBody>
      </p:sp>
      <p:sp>
        <p:nvSpPr>
          <p:cNvPr id="355" name="object 355"/>
          <p:cNvSpPr/>
          <p:nvPr/>
        </p:nvSpPr>
        <p:spPr>
          <a:xfrm>
            <a:off x="5393116" y="3105609"/>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356" name="object 356"/>
          <p:cNvSpPr/>
          <p:nvPr/>
        </p:nvSpPr>
        <p:spPr>
          <a:xfrm>
            <a:off x="5388510" y="3101578"/>
            <a:ext cx="31094" cy="0"/>
          </a:xfrm>
          <a:custGeom>
            <a:avLst/>
            <a:gdLst/>
            <a:ahLst/>
            <a:cxnLst/>
            <a:rect l="l" t="t" r="r" b="b"/>
            <a:pathLst>
              <a:path w="34289">
                <a:moveTo>
                  <a:pt x="0" y="0"/>
                </a:moveTo>
                <a:lnTo>
                  <a:pt x="34290" y="0"/>
                </a:lnTo>
              </a:path>
            </a:pathLst>
          </a:custGeom>
          <a:ln w="8889">
            <a:solidFill>
              <a:srgbClr val="000000"/>
            </a:solidFill>
          </a:ln>
        </p:spPr>
        <p:txBody>
          <a:bodyPr wrap="square" lIns="0" tIns="0" rIns="0" bIns="0" rtlCol="0"/>
          <a:lstStyle/>
          <a:p>
            <a:endParaRPr sz="1632"/>
          </a:p>
        </p:txBody>
      </p:sp>
      <p:sp>
        <p:nvSpPr>
          <p:cNvPr id="357" name="object 357"/>
          <p:cNvSpPr/>
          <p:nvPr/>
        </p:nvSpPr>
        <p:spPr>
          <a:xfrm>
            <a:off x="5436880" y="3107912"/>
            <a:ext cx="135893" cy="166987"/>
          </a:xfrm>
          <a:custGeom>
            <a:avLst/>
            <a:gdLst/>
            <a:ahLst/>
            <a:cxnLst/>
            <a:rect l="l" t="t" r="r" b="b"/>
            <a:pathLst>
              <a:path w="149860" h="184150">
                <a:moveTo>
                  <a:pt x="20319" y="120650"/>
                </a:moveTo>
                <a:lnTo>
                  <a:pt x="15239" y="120650"/>
                </a:lnTo>
                <a:lnTo>
                  <a:pt x="13969" y="121920"/>
                </a:lnTo>
                <a:lnTo>
                  <a:pt x="11787" y="131603"/>
                </a:lnTo>
                <a:lnTo>
                  <a:pt x="2075" y="172402"/>
                </a:lnTo>
                <a:lnTo>
                  <a:pt x="0" y="181610"/>
                </a:lnTo>
                <a:lnTo>
                  <a:pt x="0" y="182880"/>
                </a:lnTo>
                <a:lnTo>
                  <a:pt x="1269" y="184150"/>
                </a:lnTo>
                <a:lnTo>
                  <a:pt x="3809" y="184150"/>
                </a:lnTo>
                <a:lnTo>
                  <a:pt x="6350" y="180340"/>
                </a:lnTo>
                <a:lnTo>
                  <a:pt x="19050" y="166370"/>
                </a:lnTo>
                <a:lnTo>
                  <a:pt x="30084" y="166370"/>
                </a:lnTo>
                <a:lnTo>
                  <a:pt x="22403" y="158849"/>
                </a:lnTo>
                <a:lnTo>
                  <a:pt x="17779" y="139700"/>
                </a:lnTo>
                <a:lnTo>
                  <a:pt x="17779" y="133350"/>
                </a:lnTo>
                <a:lnTo>
                  <a:pt x="19050" y="127000"/>
                </a:lnTo>
                <a:lnTo>
                  <a:pt x="19050" y="125730"/>
                </a:lnTo>
                <a:lnTo>
                  <a:pt x="20319" y="124460"/>
                </a:lnTo>
                <a:lnTo>
                  <a:pt x="20319" y="120650"/>
                </a:lnTo>
                <a:close/>
              </a:path>
              <a:path w="149860" h="184150">
                <a:moveTo>
                  <a:pt x="30084" y="166370"/>
                </a:moveTo>
                <a:lnTo>
                  <a:pt x="19050" y="166370"/>
                </a:lnTo>
                <a:lnTo>
                  <a:pt x="28654" y="175041"/>
                </a:lnTo>
                <a:lnTo>
                  <a:pt x="39687" y="180498"/>
                </a:lnTo>
                <a:lnTo>
                  <a:pt x="51196" y="183336"/>
                </a:lnTo>
                <a:lnTo>
                  <a:pt x="62229" y="184150"/>
                </a:lnTo>
                <a:lnTo>
                  <a:pt x="86816" y="178494"/>
                </a:lnTo>
                <a:lnTo>
                  <a:pt x="89554" y="176530"/>
                </a:lnTo>
                <a:lnTo>
                  <a:pt x="62229" y="176530"/>
                </a:lnTo>
                <a:lnTo>
                  <a:pt x="48319" y="175240"/>
                </a:lnTo>
                <a:lnTo>
                  <a:pt x="33813" y="170021"/>
                </a:lnTo>
                <a:lnTo>
                  <a:pt x="30084" y="166370"/>
                </a:lnTo>
                <a:close/>
              </a:path>
              <a:path w="149860" h="184150">
                <a:moveTo>
                  <a:pt x="93979" y="0"/>
                </a:moveTo>
                <a:lnTo>
                  <a:pt x="70862" y="5040"/>
                </a:lnTo>
                <a:lnTo>
                  <a:pt x="50958" y="18415"/>
                </a:lnTo>
                <a:lnTo>
                  <a:pt x="37008" y="37504"/>
                </a:lnTo>
                <a:lnTo>
                  <a:pt x="31750" y="59690"/>
                </a:lnTo>
                <a:lnTo>
                  <a:pt x="33932" y="73282"/>
                </a:lnTo>
                <a:lnTo>
                  <a:pt x="85089" y="102870"/>
                </a:lnTo>
                <a:lnTo>
                  <a:pt x="92610" y="104715"/>
                </a:lnTo>
                <a:lnTo>
                  <a:pt x="100488" y="109061"/>
                </a:lnTo>
                <a:lnTo>
                  <a:pt x="106699" y="116978"/>
                </a:lnTo>
                <a:lnTo>
                  <a:pt x="109219" y="129540"/>
                </a:lnTo>
                <a:lnTo>
                  <a:pt x="105449" y="146526"/>
                </a:lnTo>
                <a:lnTo>
                  <a:pt x="95249" y="161607"/>
                </a:lnTo>
                <a:lnTo>
                  <a:pt x="80287" y="172402"/>
                </a:lnTo>
                <a:lnTo>
                  <a:pt x="62229" y="176530"/>
                </a:lnTo>
                <a:lnTo>
                  <a:pt x="89554" y="176530"/>
                </a:lnTo>
                <a:lnTo>
                  <a:pt x="107473" y="163671"/>
                </a:lnTo>
                <a:lnTo>
                  <a:pt x="121701" y="142894"/>
                </a:lnTo>
                <a:lnTo>
                  <a:pt x="127000" y="119380"/>
                </a:lnTo>
                <a:lnTo>
                  <a:pt x="125551" y="107652"/>
                </a:lnTo>
                <a:lnTo>
                  <a:pt x="95904" y="79970"/>
                </a:lnTo>
                <a:lnTo>
                  <a:pt x="76200" y="74930"/>
                </a:lnTo>
                <a:lnTo>
                  <a:pt x="67309" y="72390"/>
                </a:lnTo>
                <a:lnTo>
                  <a:pt x="64769" y="72390"/>
                </a:lnTo>
                <a:lnTo>
                  <a:pt x="59709" y="69512"/>
                </a:lnTo>
                <a:lnTo>
                  <a:pt x="54768" y="64611"/>
                </a:lnTo>
                <a:lnTo>
                  <a:pt x="51018" y="57566"/>
                </a:lnTo>
                <a:lnTo>
                  <a:pt x="49529" y="48260"/>
                </a:lnTo>
                <a:lnTo>
                  <a:pt x="53082" y="33139"/>
                </a:lnTo>
                <a:lnTo>
                  <a:pt x="62706" y="19685"/>
                </a:lnTo>
                <a:lnTo>
                  <a:pt x="76854" y="10040"/>
                </a:lnTo>
                <a:lnTo>
                  <a:pt x="93979" y="6350"/>
                </a:lnTo>
                <a:lnTo>
                  <a:pt x="118864" y="6350"/>
                </a:lnTo>
                <a:lnTo>
                  <a:pt x="116204" y="4603"/>
                </a:lnTo>
                <a:lnTo>
                  <a:pt x="105806" y="1170"/>
                </a:lnTo>
                <a:lnTo>
                  <a:pt x="93979" y="0"/>
                </a:lnTo>
                <a:close/>
              </a:path>
              <a:path w="149860" h="184150">
                <a:moveTo>
                  <a:pt x="118864" y="6350"/>
                </a:moveTo>
                <a:lnTo>
                  <a:pt x="93979" y="6350"/>
                </a:lnTo>
                <a:lnTo>
                  <a:pt x="108842" y="8572"/>
                </a:lnTo>
                <a:lnTo>
                  <a:pt x="120491" y="15557"/>
                </a:lnTo>
                <a:lnTo>
                  <a:pt x="128091" y="27781"/>
                </a:lnTo>
                <a:lnTo>
                  <a:pt x="130809" y="45720"/>
                </a:lnTo>
                <a:lnTo>
                  <a:pt x="130809" y="54610"/>
                </a:lnTo>
                <a:lnTo>
                  <a:pt x="129539" y="58420"/>
                </a:lnTo>
                <a:lnTo>
                  <a:pt x="129539" y="62230"/>
                </a:lnTo>
                <a:lnTo>
                  <a:pt x="135889" y="62230"/>
                </a:lnTo>
                <a:lnTo>
                  <a:pt x="135889" y="58420"/>
                </a:lnTo>
                <a:lnTo>
                  <a:pt x="146049" y="17780"/>
                </a:lnTo>
                <a:lnTo>
                  <a:pt x="130809" y="17780"/>
                </a:lnTo>
                <a:lnTo>
                  <a:pt x="124698" y="10179"/>
                </a:lnTo>
                <a:lnTo>
                  <a:pt x="118864" y="6350"/>
                </a:lnTo>
                <a:close/>
              </a:path>
              <a:path w="149860" h="184150">
                <a:moveTo>
                  <a:pt x="149859" y="0"/>
                </a:moveTo>
                <a:lnTo>
                  <a:pt x="146050" y="0"/>
                </a:lnTo>
                <a:lnTo>
                  <a:pt x="142239" y="2540"/>
                </a:lnTo>
                <a:lnTo>
                  <a:pt x="130809" y="17780"/>
                </a:lnTo>
                <a:lnTo>
                  <a:pt x="146049" y="17780"/>
                </a:lnTo>
                <a:lnTo>
                  <a:pt x="149859" y="2540"/>
                </a:lnTo>
                <a:lnTo>
                  <a:pt x="149859" y="0"/>
                </a:lnTo>
                <a:close/>
              </a:path>
            </a:pathLst>
          </a:custGeom>
          <a:solidFill>
            <a:srgbClr val="0000FF"/>
          </a:solidFill>
        </p:spPr>
        <p:txBody>
          <a:bodyPr wrap="square" lIns="0" tIns="0" rIns="0" bIns="0" rtlCol="0"/>
          <a:lstStyle/>
          <a:p>
            <a:endParaRPr sz="1632"/>
          </a:p>
        </p:txBody>
      </p:sp>
      <p:sp>
        <p:nvSpPr>
          <p:cNvPr id="358" name="object 358"/>
          <p:cNvSpPr/>
          <p:nvPr/>
        </p:nvSpPr>
        <p:spPr>
          <a:xfrm>
            <a:off x="5583137" y="3322117"/>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359" name="object 359"/>
          <p:cNvSpPr/>
          <p:nvPr/>
        </p:nvSpPr>
        <p:spPr>
          <a:xfrm>
            <a:off x="5610777" y="3105609"/>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360" name="object 360"/>
          <p:cNvSpPr/>
          <p:nvPr/>
        </p:nvSpPr>
        <p:spPr>
          <a:xfrm>
            <a:off x="5583137" y="3101578"/>
            <a:ext cx="32246" cy="0"/>
          </a:xfrm>
          <a:custGeom>
            <a:avLst/>
            <a:gdLst/>
            <a:ahLst/>
            <a:cxnLst/>
            <a:rect l="l" t="t" r="r" b="b"/>
            <a:pathLst>
              <a:path w="35560">
                <a:moveTo>
                  <a:pt x="0" y="0"/>
                </a:moveTo>
                <a:lnTo>
                  <a:pt x="35560" y="0"/>
                </a:lnTo>
              </a:path>
            </a:pathLst>
          </a:custGeom>
          <a:ln w="8889">
            <a:solidFill>
              <a:srgbClr val="000000"/>
            </a:solidFill>
          </a:ln>
        </p:spPr>
        <p:txBody>
          <a:bodyPr wrap="square" lIns="0" tIns="0" rIns="0" bIns="0" rtlCol="0"/>
          <a:lstStyle/>
          <a:p>
            <a:endParaRPr sz="1632"/>
          </a:p>
        </p:txBody>
      </p:sp>
      <p:sp>
        <p:nvSpPr>
          <p:cNvPr id="361" name="object 361"/>
          <p:cNvSpPr/>
          <p:nvPr/>
        </p:nvSpPr>
        <p:spPr>
          <a:xfrm>
            <a:off x="5648781" y="3202346"/>
            <a:ext cx="54127" cy="102496"/>
          </a:xfrm>
          <a:custGeom>
            <a:avLst/>
            <a:gdLst/>
            <a:ahLst/>
            <a:cxnLst/>
            <a:rect l="l" t="t" r="r" b="b"/>
            <a:pathLst>
              <a:path w="59689" h="113029">
                <a:moveTo>
                  <a:pt x="36829" y="41909"/>
                </a:moveTo>
                <a:lnTo>
                  <a:pt x="21589" y="41909"/>
                </a:lnTo>
                <a:lnTo>
                  <a:pt x="11429" y="83819"/>
                </a:lnTo>
                <a:lnTo>
                  <a:pt x="8889" y="93979"/>
                </a:lnTo>
                <a:lnTo>
                  <a:pt x="8889" y="106679"/>
                </a:lnTo>
                <a:lnTo>
                  <a:pt x="17779" y="113029"/>
                </a:lnTo>
                <a:lnTo>
                  <a:pt x="27939" y="113029"/>
                </a:lnTo>
                <a:lnTo>
                  <a:pt x="41473" y="109219"/>
                </a:lnTo>
                <a:lnTo>
                  <a:pt x="42949" y="107950"/>
                </a:lnTo>
                <a:lnTo>
                  <a:pt x="25400" y="107950"/>
                </a:lnTo>
                <a:lnTo>
                  <a:pt x="21589" y="106679"/>
                </a:lnTo>
                <a:lnTo>
                  <a:pt x="21589" y="97789"/>
                </a:lnTo>
                <a:lnTo>
                  <a:pt x="22860" y="93979"/>
                </a:lnTo>
                <a:lnTo>
                  <a:pt x="22860" y="92709"/>
                </a:lnTo>
                <a:lnTo>
                  <a:pt x="36829" y="41909"/>
                </a:lnTo>
                <a:close/>
              </a:path>
              <a:path w="59689" h="113029">
                <a:moveTo>
                  <a:pt x="59689" y="83819"/>
                </a:moveTo>
                <a:lnTo>
                  <a:pt x="54610" y="83819"/>
                </a:lnTo>
                <a:lnTo>
                  <a:pt x="53339" y="85089"/>
                </a:lnTo>
                <a:lnTo>
                  <a:pt x="52070" y="87629"/>
                </a:lnTo>
                <a:lnTo>
                  <a:pt x="47585" y="95091"/>
                </a:lnTo>
                <a:lnTo>
                  <a:pt x="41909" y="101600"/>
                </a:lnTo>
                <a:lnTo>
                  <a:pt x="35282" y="106203"/>
                </a:lnTo>
                <a:lnTo>
                  <a:pt x="27939" y="107950"/>
                </a:lnTo>
                <a:lnTo>
                  <a:pt x="42949" y="107950"/>
                </a:lnTo>
                <a:lnTo>
                  <a:pt x="51435" y="100647"/>
                </a:lnTo>
                <a:lnTo>
                  <a:pt x="57586" y="91598"/>
                </a:lnTo>
                <a:lnTo>
                  <a:pt x="59689" y="86359"/>
                </a:lnTo>
                <a:lnTo>
                  <a:pt x="59689" y="83819"/>
                </a:lnTo>
                <a:close/>
              </a:path>
              <a:path w="59689" h="113029">
                <a:moveTo>
                  <a:pt x="59689" y="35559"/>
                </a:moveTo>
                <a:lnTo>
                  <a:pt x="0" y="35559"/>
                </a:lnTo>
                <a:lnTo>
                  <a:pt x="0" y="41909"/>
                </a:lnTo>
                <a:lnTo>
                  <a:pt x="59689" y="41909"/>
                </a:lnTo>
                <a:lnTo>
                  <a:pt x="59689" y="35559"/>
                </a:lnTo>
                <a:close/>
              </a:path>
              <a:path w="59689" h="113029">
                <a:moveTo>
                  <a:pt x="43179" y="0"/>
                </a:moveTo>
                <a:lnTo>
                  <a:pt x="34289" y="0"/>
                </a:lnTo>
                <a:lnTo>
                  <a:pt x="31750" y="3809"/>
                </a:lnTo>
                <a:lnTo>
                  <a:pt x="30479" y="8889"/>
                </a:lnTo>
                <a:lnTo>
                  <a:pt x="30003" y="10199"/>
                </a:lnTo>
                <a:lnTo>
                  <a:pt x="29527" y="11747"/>
                </a:lnTo>
                <a:lnTo>
                  <a:pt x="22860" y="35559"/>
                </a:lnTo>
                <a:lnTo>
                  <a:pt x="38100" y="35559"/>
                </a:lnTo>
                <a:lnTo>
                  <a:pt x="44450" y="8889"/>
                </a:lnTo>
                <a:lnTo>
                  <a:pt x="45720" y="7619"/>
                </a:lnTo>
                <a:lnTo>
                  <a:pt x="45720" y="2539"/>
                </a:lnTo>
                <a:lnTo>
                  <a:pt x="43179" y="0"/>
                </a:lnTo>
                <a:close/>
              </a:path>
            </a:pathLst>
          </a:custGeom>
          <a:solidFill>
            <a:srgbClr val="000000"/>
          </a:solidFill>
        </p:spPr>
        <p:txBody>
          <a:bodyPr wrap="square" lIns="0" tIns="0" rIns="0" bIns="0" rtlCol="0"/>
          <a:lstStyle/>
          <a:p>
            <a:endParaRPr sz="1632"/>
          </a:p>
        </p:txBody>
      </p:sp>
      <p:sp>
        <p:nvSpPr>
          <p:cNvPr id="362" name="object 362"/>
          <p:cNvSpPr/>
          <p:nvPr/>
        </p:nvSpPr>
        <p:spPr>
          <a:xfrm>
            <a:off x="5736305" y="3097548"/>
            <a:ext cx="54127" cy="229175"/>
          </a:xfrm>
          <a:custGeom>
            <a:avLst/>
            <a:gdLst/>
            <a:ahLst/>
            <a:cxnLst/>
            <a:rect l="l" t="t" r="r" b="b"/>
            <a:pathLst>
              <a:path w="59689" h="252729">
                <a:moveTo>
                  <a:pt x="2539" y="0"/>
                </a:moveTo>
                <a:lnTo>
                  <a:pt x="0" y="0"/>
                </a:lnTo>
                <a:lnTo>
                  <a:pt x="0" y="2539"/>
                </a:lnTo>
                <a:lnTo>
                  <a:pt x="5079" y="7620"/>
                </a:lnTo>
                <a:lnTo>
                  <a:pt x="21947" y="29467"/>
                </a:lnTo>
                <a:lnTo>
                  <a:pt x="34289" y="56673"/>
                </a:lnTo>
                <a:lnTo>
                  <a:pt x="41870" y="88880"/>
                </a:lnTo>
                <a:lnTo>
                  <a:pt x="44450" y="125729"/>
                </a:lnTo>
                <a:lnTo>
                  <a:pt x="42564" y="158869"/>
                </a:lnTo>
                <a:lnTo>
                  <a:pt x="36036" y="190817"/>
                </a:lnTo>
                <a:lnTo>
                  <a:pt x="23554" y="220384"/>
                </a:lnTo>
                <a:lnTo>
                  <a:pt x="3809" y="246379"/>
                </a:lnTo>
                <a:lnTo>
                  <a:pt x="0" y="248920"/>
                </a:lnTo>
                <a:lnTo>
                  <a:pt x="0" y="252729"/>
                </a:lnTo>
                <a:lnTo>
                  <a:pt x="2539" y="252729"/>
                </a:lnTo>
                <a:lnTo>
                  <a:pt x="7818" y="249475"/>
                </a:lnTo>
                <a:lnTo>
                  <a:pt x="43179" y="204470"/>
                </a:lnTo>
                <a:lnTo>
                  <a:pt x="56197" y="162242"/>
                </a:lnTo>
                <a:lnTo>
                  <a:pt x="59689" y="125729"/>
                </a:lnTo>
                <a:lnTo>
                  <a:pt x="59054" y="109497"/>
                </a:lnTo>
                <a:lnTo>
                  <a:pt x="51117" y="68937"/>
                </a:lnTo>
                <a:lnTo>
                  <a:pt x="29686" y="26789"/>
                </a:lnTo>
                <a:lnTo>
                  <a:pt x="7620" y="3055"/>
                </a:lnTo>
                <a:lnTo>
                  <a:pt x="2539" y="0"/>
                </a:lnTo>
                <a:close/>
              </a:path>
            </a:pathLst>
          </a:custGeom>
          <a:solidFill>
            <a:srgbClr val="000000"/>
          </a:solidFill>
        </p:spPr>
        <p:txBody>
          <a:bodyPr wrap="square" lIns="0" tIns="0" rIns="0" bIns="0" rtlCol="0"/>
          <a:lstStyle/>
          <a:p>
            <a:endParaRPr sz="1632"/>
          </a:p>
        </p:txBody>
      </p:sp>
      <p:sp>
        <p:nvSpPr>
          <p:cNvPr id="363" name="object 363"/>
          <p:cNvSpPr/>
          <p:nvPr/>
        </p:nvSpPr>
        <p:spPr>
          <a:xfrm>
            <a:off x="6405407" y="3200043"/>
            <a:ext cx="24184" cy="24184"/>
          </a:xfrm>
          <a:custGeom>
            <a:avLst/>
            <a:gdLst/>
            <a:ahLst/>
            <a:cxnLst/>
            <a:rect l="l" t="t" r="r" b="b"/>
            <a:pathLst>
              <a:path w="26670" h="26669">
                <a:moveTo>
                  <a:pt x="21589" y="0"/>
                </a:moveTo>
                <a:lnTo>
                  <a:pt x="6350" y="0"/>
                </a:lnTo>
                <a:lnTo>
                  <a:pt x="0" y="6350"/>
                </a:lnTo>
                <a:lnTo>
                  <a:pt x="0" y="21590"/>
                </a:lnTo>
                <a:lnTo>
                  <a:pt x="6350" y="26670"/>
                </a:lnTo>
                <a:lnTo>
                  <a:pt x="21589" y="26670"/>
                </a:lnTo>
                <a:lnTo>
                  <a:pt x="26669" y="21590"/>
                </a:lnTo>
                <a:lnTo>
                  <a:pt x="26669" y="6350"/>
                </a:lnTo>
                <a:lnTo>
                  <a:pt x="21589" y="0"/>
                </a:lnTo>
                <a:close/>
              </a:path>
            </a:pathLst>
          </a:custGeom>
          <a:solidFill>
            <a:srgbClr val="000000"/>
          </a:solidFill>
        </p:spPr>
        <p:txBody>
          <a:bodyPr wrap="square" lIns="0" tIns="0" rIns="0" bIns="0" rtlCol="0"/>
          <a:lstStyle/>
          <a:p>
            <a:endParaRPr sz="1632"/>
          </a:p>
        </p:txBody>
      </p:sp>
      <p:sp>
        <p:nvSpPr>
          <p:cNvPr id="364" name="object 364"/>
          <p:cNvSpPr/>
          <p:nvPr/>
        </p:nvSpPr>
        <p:spPr>
          <a:xfrm>
            <a:off x="6459533" y="3104457"/>
            <a:ext cx="169291" cy="165836"/>
          </a:xfrm>
          <a:custGeom>
            <a:avLst/>
            <a:gdLst/>
            <a:ahLst/>
            <a:cxnLst/>
            <a:rect l="l" t="t" r="r" b="b"/>
            <a:pathLst>
              <a:path w="186690" h="182880">
                <a:moveTo>
                  <a:pt x="97790" y="0"/>
                </a:moveTo>
                <a:lnTo>
                  <a:pt x="88900" y="0"/>
                </a:lnTo>
                <a:lnTo>
                  <a:pt x="88900" y="1269"/>
                </a:lnTo>
                <a:lnTo>
                  <a:pt x="87629" y="5079"/>
                </a:lnTo>
                <a:lnTo>
                  <a:pt x="1270" y="177800"/>
                </a:lnTo>
                <a:lnTo>
                  <a:pt x="0" y="179069"/>
                </a:lnTo>
                <a:lnTo>
                  <a:pt x="0" y="182879"/>
                </a:lnTo>
                <a:lnTo>
                  <a:pt x="186690" y="182879"/>
                </a:lnTo>
                <a:lnTo>
                  <a:pt x="186690" y="177800"/>
                </a:lnTo>
                <a:lnTo>
                  <a:pt x="179070" y="162559"/>
                </a:lnTo>
                <a:lnTo>
                  <a:pt x="17779" y="162559"/>
                </a:lnTo>
                <a:lnTo>
                  <a:pt x="85090" y="25400"/>
                </a:lnTo>
                <a:lnTo>
                  <a:pt x="110490" y="25400"/>
                </a:lnTo>
                <a:lnTo>
                  <a:pt x="100329" y="5079"/>
                </a:lnTo>
                <a:lnTo>
                  <a:pt x="99060" y="1269"/>
                </a:lnTo>
                <a:lnTo>
                  <a:pt x="97790" y="0"/>
                </a:lnTo>
                <a:close/>
              </a:path>
              <a:path w="186690" h="182880">
                <a:moveTo>
                  <a:pt x="110490" y="25400"/>
                </a:moveTo>
                <a:lnTo>
                  <a:pt x="85090" y="25400"/>
                </a:lnTo>
                <a:lnTo>
                  <a:pt x="153670" y="162559"/>
                </a:lnTo>
                <a:lnTo>
                  <a:pt x="179070" y="162559"/>
                </a:lnTo>
                <a:lnTo>
                  <a:pt x="110490" y="25400"/>
                </a:lnTo>
                <a:close/>
              </a:path>
            </a:pathLst>
          </a:custGeom>
          <a:solidFill>
            <a:srgbClr val="000000"/>
          </a:solidFill>
        </p:spPr>
        <p:txBody>
          <a:bodyPr wrap="square" lIns="0" tIns="0" rIns="0" bIns="0" rtlCol="0"/>
          <a:lstStyle/>
          <a:p>
            <a:endParaRPr sz="1632"/>
          </a:p>
        </p:txBody>
      </p:sp>
      <p:sp>
        <p:nvSpPr>
          <p:cNvPr id="365" name="object 365"/>
          <p:cNvSpPr/>
          <p:nvPr/>
        </p:nvSpPr>
        <p:spPr>
          <a:xfrm>
            <a:off x="6644947" y="3125186"/>
            <a:ext cx="71402" cy="146258"/>
          </a:xfrm>
          <a:custGeom>
            <a:avLst/>
            <a:gdLst/>
            <a:ahLst/>
            <a:cxnLst/>
            <a:rect l="l" t="t" r="r" b="b"/>
            <a:pathLst>
              <a:path w="78740" h="161289">
                <a:moveTo>
                  <a:pt x="46990" y="57150"/>
                </a:moveTo>
                <a:lnTo>
                  <a:pt x="29209" y="57150"/>
                </a:lnTo>
                <a:lnTo>
                  <a:pt x="18732" y="99675"/>
                </a:lnTo>
                <a:lnTo>
                  <a:pt x="12982" y="123190"/>
                </a:lnTo>
                <a:lnTo>
                  <a:pt x="10636" y="133766"/>
                </a:lnTo>
                <a:lnTo>
                  <a:pt x="10159" y="138430"/>
                </a:lnTo>
                <a:lnTo>
                  <a:pt x="11965" y="147895"/>
                </a:lnTo>
                <a:lnTo>
                  <a:pt x="16986" y="155098"/>
                </a:lnTo>
                <a:lnTo>
                  <a:pt x="24626" y="159682"/>
                </a:lnTo>
                <a:lnTo>
                  <a:pt x="34290" y="161290"/>
                </a:lnTo>
                <a:lnTo>
                  <a:pt x="49128" y="156210"/>
                </a:lnTo>
                <a:lnTo>
                  <a:pt x="29209" y="156210"/>
                </a:lnTo>
                <a:lnTo>
                  <a:pt x="26670" y="153670"/>
                </a:lnTo>
                <a:lnTo>
                  <a:pt x="26670" y="137160"/>
                </a:lnTo>
                <a:lnTo>
                  <a:pt x="27940" y="132080"/>
                </a:lnTo>
                <a:lnTo>
                  <a:pt x="46990" y="57150"/>
                </a:lnTo>
                <a:close/>
              </a:path>
              <a:path w="78740" h="161289">
                <a:moveTo>
                  <a:pt x="73659" y="120650"/>
                </a:moveTo>
                <a:lnTo>
                  <a:pt x="68579" y="120650"/>
                </a:lnTo>
                <a:lnTo>
                  <a:pt x="67309" y="123190"/>
                </a:lnTo>
                <a:lnTo>
                  <a:pt x="58578" y="139600"/>
                </a:lnTo>
                <a:lnTo>
                  <a:pt x="49847" y="149701"/>
                </a:lnTo>
                <a:lnTo>
                  <a:pt x="41592" y="154801"/>
                </a:lnTo>
                <a:lnTo>
                  <a:pt x="34290" y="156210"/>
                </a:lnTo>
                <a:lnTo>
                  <a:pt x="49128" y="156210"/>
                </a:lnTo>
                <a:lnTo>
                  <a:pt x="51157" y="155515"/>
                </a:lnTo>
                <a:lnTo>
                  <a:pt x="63500" y="142716"/>
                </a:lnTo>
                <a:lnTo>
                  <a:pt x="71080" y="129678"/>
                </a:lnTo>
                <a:lnTo>
                  <a:pt x="73659" y="123190"/>
                </a:lnTo>
                <a:lnTo>
                  <a:pt x="73659" y="120650"/>
                </a:lnTo>
                <a:close/>
              </a:path>
              <a:path w="78740" h="161289">
                <a:moveTo>
                  <a:pt x="78740" y="49530"/>
                </a:moveTo>
                <a:lnTo>
                  <a:pt x="0" y="49530"/>
                </a:lnTo>
                <a:lnTo>
                  <a:pt x="0" y="57150"/>
                </a:lnTo>
                <a:lnTo>
                  <a:pt x="78740" y="57150"/>
                </a:lnTo>
                <a:lnTo>
                  <a:pt x="78740" y="49530"/>
                </a:lnTo>
                <a:close/>
              </a:path>
              <a:path w="78740" h="161289">
                <a:moveTo>
                  <a:pt x="55879" y="0"/>
                </a:moveTo>
                <a:lnTo>
                  <a:pt x="44450" y="0"/>
                </a:lnTo>
                <a:lnTo>
                  <a:pt x="41909" y="8890"/>
                </a:lnTo>
                <a:lnTo>
                  <a:pt x="31750" y="49530"/>
                </a:lnTo>
                <a:lnTo>
                  <a:pt x="48259" y="49530"/>
                </a:lnTo>
                <a:lnTo>
                  <a:pt x="58261" y="9703"/>
                </a:lnTo>
                <a:lnTo>
                  <a:pt x="58420" y="2540"/>
                </a:lnTo>
                <a:lnTo>
                  <a:pt x="55879" y="0"/>
                </a:lnTo>
                <a:close/>
              </a:path>
            </a:pathLst>
          </a:custGeom>
          <a:solidFill>
            <a:srgbClr val="000000"/>
          </a:solidFill>
        </p:spPr>
        <p:txBody>
          <a:bodyPr wrap="square" lIns="0" tIns="0" rIns="0" bIns="0" rtlCol="0"/>
          <a:lstStyle/>
          <a:p>
            <a:endParaRPr sz="1632"/>
          </a:p>
        </p:txBody>
      </p:sp>
      <p:sp>
        <p:nvSpPr>
          <p:cNvPr id="366" name="object 366"/>
          <p:cNvSpPr/>
          <p:nvPr/>
        </p:nvSpPr>
        <p:spPr>
          <a:xfrm>
            <a:off x="574667" y="3597357"/>
            <a:ext cx="31094" cy="0"/>
          </a:xfrm>
          <a:custGeom>
            <a:avLst/>
            <a:gdLst/>
            <a:ahLst/>
            <a:cxnLst/>
            <a:rect l="l" t="t" r="r" b="b"/>
            <a:pathLst>
              <a:path w="34290">
                <a:moveTo>
                  <a:pt x="0" y="0"/>
                </a:moveTo>
                <a:lnTo>
                  <a:pt x="34290" y="0"/>
                </a:lnTo>
              </a:path>
            </a:pathLst>
          </a:custGeom>
          <a:ln w="10159">
            <a:solidFill>
              <a:srgbClr val="000000"/>
            </a:solidFill>
          </a:ln>
        </p:spPr>
        <p:txBody>
          <a:bodyPr wrap="square" lIns="0" tIns="0" rIns="0" bIns="0" rtlCol="0"/>
          <a:lstStyle/>
          <a:p>
            <a:endParaRPr sz="1632"/>
          </a:p>
        </p:txBody>
      </p:sp>
      <p:sp>
        <p:nvSpPr>
          <p:cNvPr id="367" name="object 367"/>
          <p:cNvSpPr/>
          <p:nvPr/>
        </p:nvSpPr>
        <p:spPr>
          <a:xfrm>
            <a:off x="579273" y="3382002"/>
            <a:ext cx="0" cy="210750"/>
          </a:xfrm>
          <a:custGeom>
            <a:avLst/>
            <a:gdLst/>
            <a:ahLst/>
            <a:cxnLst/>
            <a:rect l="l" t="t" r="r" b="b"/>
            <a:pathLst>
              <a:path h="232410">
                <a:moveTo>
                  <a:pt x="0" y="0"/>
                </a:moveTo>
                <a:lnTo>
                  <a:pt x="0" y="232410"/>
                </a:lnTo>
              </a:path>
            </a:pathLst>
          </a:custGeom>
          <a:ln w="10160">
            <a:solidFill>
              <a:srgbClr val="000000"/>
            </a:solidFill>
          </a:ln>
        </p:spPr>
        <p:txBody>
          <a:bodyPr wrap="square" lIns="0" tIns="0" rIns="0" bIns="0" rtlCol="0"/>
          <a:lstStyle/>
          <a:p>
            <a:endParaRPr sz="1632"/>
          </a:p>
        </p:txBody>
      </p:sp>
      <p:sp>
        <p:nvSpPr>
          <p:cNvPr id="368" name="object 368"/>
          <p:cNvSpPr/>
          <p:nvPr/>
        </p:nvSpPr>
        <p:spPr>
          <a:xfrm>
            <a:off x="574667" y="3377395"/>
            <a:ext cx="31094" cy="0"/>
          </a:xfrm>
          <a:custGeom>
            <a:avLst/>
            <a:gdLst/>
            <a:ahLst/>
            <a:cxnLst/>
            <a:rect l="l" t="t" r="r" b="b"/>
            <a:pathLst>
              <a:path w="34290">
                <a:moveTo>
                  <a:pt x="0" y="0"/>
                </a:moveTo>
                <a:lnTo>
                  <a:pt x="34290" y="0"/>
                </a:lnTo>
              </a:path>
            </a:pathLst>
          </a:custGeom>
          <a:ln w="10160">
            <a:solidFill>
              <a:srgbClr val="000000"/>
            </a:solidFill>
          </a:ln>
        </p:spPr>
        <p:txBody>
          <a:bodyPr wrap="square" lIns="0" tIns="0" rIns="0" bIns="0" rtlCol="0"/>
          <a:lstStyle/>
          <a:p>
            <a:endParaRPr sz="1632"/>
          </a:p>
        </p:txBody>
      </p:sp>
      <p:sp>
        <p:nvSpPr>
          <p:cNvPr id="369" name="object 369"/>
          <p:cNvSpPr/>
          <p:nvPr/>
        </p:nvSpPr>
        <p:spPr>
          <a:xfrm>
            <a:off x="619580" y="3387760"/>
            <a:ext cx="168139" cy="156623"/>
          </a:xfrm>
          <a:custGeom>
            <a:avLst/>
            <a:gdLst/>
            <a:ahLst/>
            <a:cxnLst/>
            <a:rect l="l" t="t" r="r" b="b"/>
            <a:pathLst>
              <a:path w="185419" h="172720">
                <a:moveTo>
                  <a:pt x="171450" y="107950"/>
                </a:moveTo>
                <a:lnTo>
                  <a:pt x="166370" y="107950"/>
                </a:lnTo>
                <a:lnTo>
                  <a:pt x="166370" y="109220"/>
                </a:lnTo>
                <a:lnTo>
                  <a:pt x="165100" y="110489"/>
                </a:lnTo>
                <a:lnTo>
                  <a:pt x="153491" y="135096"/>
                </a:lnTo>
                <a:lnTo>
                  <a:pt x="140811" y="152082"/>
                </a:lnTo>
                <a:lnTo>
                  <a:pt x="123130" y="161924"/>
                </a:lnTo>
                <a:lnTo>
                  <a:pt x="96520" y="165100"/>
                </a:lnTo>
                <a:lnTo>
                  <a:pt x="0" y="165100"/>
                </a:lnTo>
                <a:lnTo>
                  <a:pt x="0" y="172720"/>
                </a:lnTo>
                <a:lnTo>
                  <a:pt x="144780" y="172720"/>
                </a:lnTo>
                <a:lnTo>
                  <a:pt x="147320" y="168910"/>
                </a:lnTo>
                <a:lnTo>
                  <a:pt x="170180" y="114300"/>
                </a:lnTo>
                <a:lnTo>
                  <a:pt x="171450" y="113030"/>
                </a:lnTo>
                <a:lnTo>
                  <a:pt x="171450" y="107950"/>
                </a:lnTo>
                <a:close/>
              </a:path>
              <a:path w="185419" h="172720">
                <a:moveTo>
                  <a:pt x="87630" y="8889"/>
                </a:moveTo>
                <a:lnTo>
                  <a:pt x="64770" y="8889"/>
                </a:lnTo>
                <a:lnTo>
                  <a:pt x="64770" y="19050"/>
                </a:lnTo>
                <a:lnTo>
                  <a:pt x="30480" y="153670"/>
                </a:lnTo>
                <a:lnTo>
                  <a:pt x="28694" y="159742"/>
                </a:lnTo>
                <a:lnTo>
                  <a:pt x="25717" y="163194"/>
                </a:lnTo>
                <a:lnTo>
                  <a:pt x="19407" y="164742"/>
                </a:lnTo>
                <a:lnTo>
                  <a:pt x="7620" y="165100"/>
                </a:lnTo>
                <a:lnTo>
                  <a:pt x="49530" y="165100"/>
                </a:lnTo>
                <a:lnTo>
                  <a:pt x="49530" y="161289"/>
                </a:lnTo>
                <a:lnTo>
                  <a:pt x="52070" y="156210"/>
                </a:lnTo>
                <a:lnTo>
                  <a:pt x="68580" y="87630"/>
                </a:lnTo>
                <a:lnTo>
                  <a:pt x="125540" y="87630"/>
                </a:lnTo>
                <a:lnTo>
                  <a:pt x="127486" y="80010"/>
                </a:lnTo>
                <a:lnTo>
                  <a:pt x="71120" y="80010"/>
                </a:lnTo>
                <a:lnTo>
                  <a:pt x="86360" y="19050"/>
                </a:lnTo>
                <a:lnTo>
                  <a:pt x="87630" y="8889"/>
                </a:lnTo>
                <a:close/>
              </a:path>
              <a:path w="185419" h="172720">
                <a:moveTo>
                  <a:pt x="125540" y="87630"/>
                </a:moveTo>
                <a:lnTo>
                  <a:pt x="115570" y="87630"/>
                </a:lnTo>
                <a:lnTo>
                  <a:pt x="115570" y="104139"/>
                </a:lnTo>
                <a:lnTo>
                  <a:pt x="113030" y="111760"/>
                </a:lnTo>
                <a:lnTo>
                  <a:pt x="113030" y="115570"/>
                </a:lnTo>
                <a:lnTo>
                  <a:pt x="114300" y="116839"/>
                </a:lnTo>
                <a:lnTo>
                  <a:pt x="118110" y="116839"/>
                </a:lnTo>
                <a:lnTo>
                  <a:pt x="119380" y="115570"/>
                </a:lnTo>
                <a:lnTo>
                  <a:pt x="119380" y="111760"/>
                </a:lnTo>
                <a:lnTo>
                  <a:pt x="125540" y="87630"/>
                </a:lnTo>
                <a:close/>
              </a:path>
              <a:path w="185419" h="172720">
                <a:moveTo>
                  <a:pt x="133350" y="49530"/>
                </a:moveTo>
                <a:lnTo>
                  <a:pt x="129540" y="49530"/>
                </a:lnTo>
                <a:lnTo>
                  <a:pt x="128270" y="52070"/>
                </a:lnTo>
                <a:lnTo>
                  <a:pt x="128270" y="54610"/>
                </a:lnTo>
                <a:lnTo>
                  <a:pt x="124182" y="66615"/>
                </a:lnTo>
                <a:lnTo>
                  <a:pt x="118427" y="74453"/>
                </a:lnTo>
                <a:lnTo>
                  <a:pt x="109339" y="78720"/>
                </a:lnTo>
                <a:lnTo>
                  <a:pt x="95250" y="80010"/>
                </a:lnTo>
                <a:lnTo>
                  <a:pt x="127486" y="80010"/>
                </a:lnTo>
                <a:lnTo>
                  <a:pt x="134620" y="52070"/>
                </a:lnTo>
                <a:lnTo>
                  <a:pt x="134620" y="50800"/>
                </a:lnTo>
                <a:lnTo>
                  <a:pt x="133350" y="49530"/>
                </a:lnTo>
                <a:close/>
              </a:path>
              <a:path w="185419" h="172720">
                <a:moveTo>
                  <a:pt x="185420" y="0"/>
                </a:moveTo>
                <a:lnTo>
                  <a:pt x="41910" y="0"/>
                </a:lnTo>
                <a:lnTo>
                  <a:pt x="41910" y="8889"/>
                </a:lnTo>
                <a:lnTo>
                  <a:pt x="135890" y="8889"/>
                </a:lnTo>
                <a:lnTo>
                  <a:pt x="154701" y="10219"/>
                </a:lnTo>
                <a:lnTo>
                  <a:pt x="166370" y="14763"/>
                </a:lnTo>
                <a:lnTo>
                  <a:pt x="172323" y="23356"/>
                </a:lnTo>
                <a:lnTo>
                  <a:pt x="173990" y="36830"/>
                </a:lnTo>
                <a:lnTo>
                  <a:pt x="173990" y="43180"/>
                </a:lnTo>
                <a:lnTo>
                  <a:pt x="172720" y="49530"/>
                </a:lnTo>
                <a:lnTo>
                  <a:pt x="172720" y="55880"/>
                </a:lnTo>
                <a:lnTo>
                  <a:pt x="173990" y="57150"/>
                </a:lnTo>
                <a:lnTo>
                  <a:pt x="179070" y="57150"/>
                </a:lnTo>
                <a:lnTo>
                  <a:pt x="179070" y="52070"/>
                </a:lnTo>
                <a:lnTo>
                  <a:pt x="184150" y="7620"/>
                </a:lnTo>
                <a:lnTo>
                  <a:pt x="185420" y="0"/>
                </a:lnTo>
                <a:close/>
              </a:path>
            </a:pathLst>
          </a:custGeom>
          <a:solidFill>
            <a:srgbClr val="FF9300"/>
          </a:solidFill>
        </p:spPr>
        <p:txBody>
          <a:bodyPr wrap="square" lIns="0" tIns="0" rIns="0" bIns="0" rtlCol="0"/>
          <a:lstStyle/>
          <a:p>
            <a:endParaRPr sz="1632"/>
          </a:p>
        </p:txBody>
      </p:sp>
      <p:sp>
        <p:nvSpPr>
          <p:cNvPr id="370" name="object 370"/>
          <p:cNvSpPr/>
          <p:nvPr/>
        </p:nvSpPr>
        <p:spPr>
          <a:xfrm>
            <a:off x="804995" y="3382002"/>
            <a:ext cx="135893" cy="168139"/>
          </a:xfrm>
          <a:custGeom>
            <a:avLst/>
            <a:gdLst/>
            <a:ahLst/>
            <a:cxnLst/>
            <a:rect l="l" t="t" r="r" b="b"/>
            <a:pathLst>
              <a:path w="149859" h="185420">
                <a:moveTo>
                  <a:pt x="20319" y="121920"/>
                </a:moveTo>
                <a:lnTo>
                  <a:pt x="15239" y="121920"/>
                </a:lnTo>
                <a:lnTo>
                  <a:pt x="15239" y="123189"/>
                </a:lnTo>
                <a:lnTo>
                  <a:pt x="12322" y="132337"/>
                </a:lnTo>
                <a:lnTo>
                  <a:pt x="7143" y="152558"/>
                </a:lnTo>
                <a:lnTo>
                  <a:pt x="2096" y="173493"/>
                </a:lnTo>
                <a:lnTo>
                  <a:pt x="0" y="182880"/>
                </a:lnTo>
                <a:lnTo>
                  <a:pt x="0" y="184150"/>
                </a:lnTo>
                <a:lnTo>
                  <a:pt x="1269" y="185420"/>
                </a:lnTo>
                <a:lnTo>
                  <a:pt x="3809" y="185420"/>
                </a:lnTo>
                <a:lnTo>
                  <a:pt x="3809" y="184150"/>
                </a:lnTo>
                <a:lnTo>
                  <a:pt x="6349" y="181610"/>
                </a:lnTo>
                <a:lnTo>
                  <a:pt x="20319" y="166370"/>
                </a:lnTo>
                <a:lnTo>
                  <a:pt x="30074" y="166370"/>
                </a:lnTo>
                <a:lnTo>
                  <a:pt x="22602" y="159047"/>
                </a:lnTo>
                <a:lnTo>
                  <a:pt x="17779" y="139700"/>
                </a:lnTo>
                <a:lnTo>
                  <a:pt x="17779" y="134620"/>
                </a:lnTo>
                <a:lnTo>
                  <a:pt x="20319" y="128270"/>
                </a:lnTo>
                <a:lnTo>
                  <a:pt x="20319" y="121920"/>
                </a:lnTo>
                <a:close/>
              </a:path>
              <a:path w="149859" h="185420">
                <a:moveTo>
                  <a:pt x="30074" y="166370"/>
                </a:moveTo>
                <a:lnTo>
                  <a:pt x="20319" y="166370"/>
                </a:lnTo>
                <a:lnTo>
                  <a:pt x="29190" y="175775"/>
                </a:lnTo>
                <a:lnTo>
                  <a:pt x="39846" y="181610"/>
                </a:lnTo>
                <a:lnTo>
                  <a:pt x="51216" y="184586"/>
                </a:lnTo>
                <a:lnTo>
                  <a:pt x="62229" y="185420"/>
                </a:lnTo>
                <a:lnTo>
                  <a:pt x="86816" y="179566"/>
                </a:lnTo>
                <a:lnTo>
                  <a:pt x="89207" y="177800"/>
                </a:lnTo>
                <a:lnTo>
                  <a:pt x="63500" y="177800"/>
                </a:lnTo>
                <a:lnTo>
                  <a:pt x="49391" y="176311"/>
                </a:lnTo>
                <a:lnTo>
                  <a:pt x="34448" y="170656"/>
                </a:lnTo>
                <a:lnTo>
                  <a:pt x="30074" y="166370"/>
                </a:lnTo>
                <a:close/>
              </a:path>
              <a:path w="149859" h="185420">
                <a:moveTo>
                  <a:pt x="95250" y="0"/>
                </a:moveTo>
                <a:lnTo>
                  <a:pt x="71397" y="5218"/>
                </a:lnTo>
                <a:lnTo>
                  <a:pt x="51117" y="18891"/>
                </a:lnTo>
                <a:lnTo>
                  <a:pt x="37028" y="38040"/>
                </a:lnTo>
                <a:lnTo>
                  <a:pt x="31750" y="59689"/>
                </a:lnTo>
                <a:lnTo>
                  <a:pt x="33952" y="74017"/>
                </a:lnTo>
                <a:lnTo>
                  <a:pt x="39846" y="84772"/>
                </a:lnTo>
                <a:lnTo>
                  <a:pt x="48359" y="92194"/>
                </a:lnTo>
                <a:lnTo>
                  <a:pt x="58419" y="96520"/>
                </a:lnTo>
                <a:lnTo>
                  <a:pt x="85089" y="102870"/>
                </a:lnTo>
                <a:lnTo>
                  <a:pt x="93146" y="105271"/>
                </a:lnTo>
                <a:lnTo>
                  <a:pt x="100964" y="109696"/>
                </a:lnTo>
                <a:lnTo>
                  <a:pt x="106878" y="117693"/>
                </a:lnTo>
                <a:lnTo>
                  <a:pt x="109219" y="130810"/>
                </a:lnTo>
                <a:lnTo>
                  <a:pt x="105469" y="147260"/>
                </a:lnTo>
                <a:lnTo>
                  <a:pt x="95408" y="162401"/>
                </a:lnTo>
                <a:lnTo>
                  <a:pt x="80823" y="173493"/>
                </a:lnTo>
                <a:lnTo>
                  <a:pt x="63500" y="177800"/>
                </a:lnTo>
                <a:lnTo>
                  <a:pt x="89207" y="177800"/>
                </a:lnTo>
                <a:lnTo>
                  <a:pt x="107473" y="164306"/>
                </a:lnTo>
                <a:lnTo>
                  <a:pt x="121701" y="143093"/>
                </a:lnTo>
                <a:lnTo>
                  <a:pt x="127000" y="119380"/>
                </a:lnTo>
                <a:lnTo>
                  <a:pt x="125551" y="107672"/>
                </a:lnTo>
                <a:lnTo>
                  <a:pt x="122078" y="99060"/>
                </a:lnTo>
                <a:lnTo>
                  <a:pt x="117891" y="93305"/>
                </a:lnTo>
                <a:lnTo>
                  <a:pt x="114300" y="90170"/>
                </a:lnTo>
                <a:lnTo>
                  <a:pt x="110410" y="86221"/>
                </a:lnTo>
                <a:lnTo>
                  <a:pt x="105092" y="83343"/>
                </a:lnTo>
                <a:lnTo>
                  <a:pt x="96440" y="80704"/>
                </a:lnTo>
                <a:lnTo>
                  <a:pt x="82550" y="77470"/>
                </a:lnTo>
                <a:lnTo>
                  <a:pt x="76200" y="76200"/>
                </a:lnTo>
                <a:lnTo>
                  <a:pt x="67309" y="73660"/>
                </a:lnTo>
                <a:lnTo>
                  <a:pt x="64769" y="73660"/>
                </a:lnTo>
                <a:lnTo>
                  <a:pt x="59709" y="70246"/>
                </a:lnTo>
                <a:lnTo>
                  <a:pt x="54768" y="65404"/>
                </a:lnTo>
                <a:lnTo>
                  <a:pt x="51018" y="58658"/>
                </a:lnTo>
                <a:lnTo>
                  <a:pt x="49529" y="49530"/>
                </a:lnTo>
                <a:lnTo>
                  <a:pt x="53082" y="34409"/>
                </a:lnTo>
                <a:lnTo>
                  <a:pt x="62706" y="20955"/>
                </a:lnTo>
                <a:lnTo>
                  <a:pt x="76854" y="11310"/>
                </a:lnTo>
                <a:lnTo>
                  <a:pt x="93979" y="7620"/>
                </a:lnTo>
                <a:lnTo>
                  <a:pt x="121197" y="7620"/>
                </a:lnTo>
                <a:lnTo>
                  <a:pt x="116839" y="4603"/>
                </a:lnTo>
                <a:lnTo>
                  <a:pt x="106878" y="1170"/>
                </a:lnTo>
                <a:lnTo>
                  <a:pt x="95250" y="0"/>
                </a:lnTo>
                <a:close/>
              </a:path>
              <a:path w="149859" h="185420">
                <a:moveTo>
                  <a:pt x="121197" y="7620"/>
                </a:moveTo>
                <a:lnTo>
                  <a:pt x="93979" y="7620"/>
                </a:lnTo>
                <a:lnTo>
                  <a:pt x="108842" y="9663"/>
                </a:lnTo>
                <a:lnTo>
                  <a:pt x="120491" y="16351"/>
                </a:lnTo>
                <a:lnTo>
                  <a:pt x="128091" y="28515"/>
                </a:lnTo>
                <a:lnTo>
                  <a:pt x="130809" y="46989"/>
                </a:lnTo>
                <a:lnTo>
                  <a:pt x="130809" y="54610"/>
                </a:lnTo>
                <a:lnTo>
                  <a:pt x="129539" y="59689"/>
                </a:lnTo>
                <a:lnTo>
                  <a:pt x="129539" y="63500"/>
                </a:lnTo>
                <a:lnTo>
                  <a:pt x="135889" y="63500"/>
                </a:lnTo>
                <a:lnTo>
                  <a:pt x="135889" y="58420"/>
                </a:lnTo>
                <a:lnTo>
                  <a:pt x="146286" y="17780"/>
                </a:lnTo>
                <a:lnTo>
                  <a:pt x="130809" y="17780"/>
                </a:lnTo>
                <a:lnTo>
                  <a:pt x="124896" y="10179"/>
                </a:lnTo>
                <a:lnTo>
                  <a:pt x="121197" y="7620"/>
                </a:lnTo>
                <a:close/>
              </a:path>
              <a:path w="149859" h="185420">
                <a:moveTo>
                  <a:pt x="149859" y="0"/>
                </a:moveTo>
                <a:lnTo>
                  <a:pt x="146050" y="0"/>
                </a:lnTo>
                <a:lnTo>
                  <a:pt x="143509" y="3810"/>
                </a:lnTo>
                <a:lnTo>
                  <a:pt x="130809" y="17780"/>
                </a:lnTo>
                <a:lnTo>
                  <a:pt x="146286" y="17780"/>
                </a:lnTo>
                <a:lnTo>
                  <a:pt x="149859" y="3810"/>
                </a:lnTo>
                <a:lnTo>
                  <a:pt x="149859" y="0"/>
                </a:lnTo>
                <a:close/>
              </a:path>
            </a:pathLst>
          </a:custGeom>
          <a:solidFill>
            <a:srgbClr val="FF9300"/>
          </a:solidFill>
        </p:spPr>
        <p:txBody>
          <a:bodyPr wrap="square" lIns="0" tIns="0" rIns="0" bIns="0" rtlCol="0"/>
          <a:lstStyle/>
          <a:p>
            <a:endParaRPr sz="1632"/>
          </a:p>
        </p:txBody>
      </p:sp>
      <p:sp>
        <p:nvSpPr>
          <p:cNvPr id="371" name="object 371"/>
          <p:cNvSpPr/>
          <p:nvPr/>
        </p:nvSpPr>
        <p:spPr>
          <a:xfrm>
            <a:off x="952403" y="3597357"/>
            <a:ext cx="32246" cy="0"/>
          </a:xfrm>
          <a:custGeom>
            <a:avLst/>
            <a:gdLst/>
            <a:ahLst/>
            <a:cxnLst/>
            <a:rect l="l" t="t" r="r" b="b"/>
            <a:pathLst>
              <a:path w="35559">
                <a:moveTo>
                  <a:pt x="0" y="0"/>
                </a:moveTo>
                <a:lnTo>
                  <a:pt x="35559" y="0"/>
                </a:lnTo>
              </a:path>
            </a:pathLst>
          </a:custGeom>
          <a:ln w="10159">
            <a:solidFill>
              <a:srgbClr val="000000"/>
            </a:solidFill>
          </a:ln>
        </p:spPr>
        <p:txBody>
          <a:bodyPr wrap="square" lIns="0" tIns="0" rIns="0" bIns="0" rtlCol="0"/>
          <a:lstStyle/>
          <a:p>
            <a:endParaRPr sz="1632"/>
          </a:p>
        </p:txBody>
      </p:sp>
      <p:sp>
        <p:nvSpPr>
          <p:cNvPr id="372" name="object 372"/>
          <p:cNvSpPr/>
          <p:nvPr/>
        </p:nvSpPr>
        <p:spPr>
          <a:xfrm>
            <a:off x="980042" y="3382002"/>
            <a:ext cx="0" cy="210750"/>
          </a:xfrm>
          <a:custGeom>
            <a:avLst/>
            <a:gdLst/>
            <a:ahLst/>
            <a:cxnLst/>
            <a:rect l="l" t="t" r="r" b="b"/>
            <a:pathLst>
              <a:path h="232410">
                <a:moveTo>
                  <a:pt x="0" y="0"/>
                </a:moveTo>
                <a:lnTo>
                  <a:pt x="0" y="232410"/>
                </a:lnTo>
              </a:path>
            </a:pathLst>
          </a:custGeom>
          <a:ln w="10159">
            <a:solidFill>
              <a:srgbClr val="000000"/>
            </a:solidFill>
          </a:ln>
        </p:spPr>
        <p:txBody>
          <a:bodyPr wrap="square" lIns="0" tIns="0" rIns="0" bIns="0" rtlCol="0"/>
          <a:lstStyle/>
          <a:p>
            <a:endParaRPr sz="1632"/>
          </a:p>
        </p:txBody>
      </p:sp>
      <p:sp>
        <p:nvSpPr>
          <p:cNvPr id="373" name="object 373"/>
          <p:cNvSpPr/>
          <p:nvPr/>
        </p:nvSpPr>
        <p:spPr>
          <a:xfrm>
            <a:off x="952403" y="3377395"/>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374" name="object 374"/>
          <p:cNvSpPr/>
          <p:nvPr/>
        </p:nvSpPr>
        <p:spPr>
          <a:xfrm>
            <a:off x="1018047" y="3478739"/>
            <a:ext cx="54127" cy="102496"/>
          </a:xfrm>
          <a:custGeom>
            <a:avLst/>
            <a:gdLst/>
            <a:ahLst/>
            <a:cxnLst/>
            <a:rect l="l" t="t" r="r" b="b"/>
            <a:pathLst>
              <a:path w="59690" h="113029">
                <a:moveTo>
                  <a:pt x="35559" y="40639"/>
                </a:moveTo>
                <a:lnTo>
                  <a:pt x="21589" y="40639"/>
                </a:lnTo>
                <a:lnTo>
                  <a:pt x="11429" y="82550"/>
                </a:lnTo>
                <a:lnTo>
                  <a:pt x="8889" y="92709"/>
                </a:lnTo>
                <a:lnTo>
                  <a:pt x="8889" y="106679"/>
                </a:lnTo>
                <a:lnTo>
                  <a:pt x="17779" y="113029"/>
                </a:lnTo>
                <a:lnTo>
                  <a:pt x="27939" y="113029"/>
                </a:lnTo>
                <a:lnTo>
                  <a:pt x="41473" y="109021"/>
                </a:lnTo>
                <a:lnTo>
                  <a:pt x="42658" y="107950"/>
                </a:lnTo>
                <a:lnTo>
                  <a:pt x="24129" y="107950"/>
                </a:lnTo>
                <a:lnTo>
                  <a:pt x="21589" y="105409"/>
                </a:lnTo>
                <a:lnTo>
                  <a:pt x="21589" y="97789"/>
                </a:lnTo>
                <a:lnTo>
                  <a:pt x="22859" y="92709"/>
                </a:lnTo>
                <a:lnTo>
                  <a:pt x="22859" y="91439"/>
                </a:lnTo>
                <a:lnTo>
                  <a:pt x="35559" y="40639"/>
                </a:lnTo>
                <a:close/>
              </a:path>
              <a:path w="59690" h="113029">
                <a:moveTo>
                  <a:pt x="59689" y="82550"/>
                </a:moveTo>
                <a:lnTo>
                  <a:pt x="54609" y="82550"/>
                </a:lnTo>
                <a:lnTo>
                  <a:pt x="53339" y="83819"/>
                </a:lnTo>
                <a:lnTo>
                  <a:pt x="52069" y="86359"/>
                </a:lnTo>
                <a:lnTo>
                  <a:pt x="47585" y="94555"/>
                </a:lnTo>
                <a:lnTo>
                  <a:pt x="41909" y="101441"/>
                </a:lnTo>
                <a:lnTo>
                  <a:pt x="35282" y="106183"/>
                </a:lnTo>
                <a:lnTo>
                  <a:pt x="27939" y="107950"/>
                </a:lnTo>
                <a:lnTo>
                  <a:pt x="42658" y="107950"/>
                </a:lnTo>
                <a:lnTo>
                  <a:pt x="51434" y="100012"/>
                </a:lnTo>
                <a:lnTo>
                  <a:pt x="57586" y="90527"/>
                </a:lnTo>
                <a:lnTo>
                  <a:pt x="59689" y="85089"/>
                </a:lnTo>
                <a:lnTo>
                  <a:pt x="59689" y="82550"/>
                </a:lnTo>
                <a:close/>
              </a:path>
              <a:path w="59690" h="113029">
                <a:moveTo>
                  <a:pt x="59689" y="34289"/>
                </a:moveTo>
                <a:lnTo>
                  <a:pt x="0" y="34289"/>
                </a:lnTo>
                <a:lnTo>
                  <a:pt x="0" y="40639"/>
                </a:lnTo>
                <a:lnTo>
                  <a:pt x="59689" y="40639"/>
                </a:lnTo>
                <a:lnTo>
                  <a:pt x="59689" y="34289"/>
                </a:lnTo>
                <a:close/>
              </a:path>
              <a:path w="59690" h="113029">
                <a:moveTo>
                  <a:pt x="41909" y="0"/>
                </a:moveTo>
                <a:lnTo>
                  <a:pt x="34289" y="0"/>
                </a:lnTo>
                <a:lnTo>
                  <a:pt x="31750" y="2539"/>
                </a:lnTo>
                <a:lnTo>
                  <a:pt x="30479" y="7619"/>
                </a:lnTo>
                <a:lnTo>
                  <a:pt x="30003" y="8929"/>
                </a:lnTo>
                <a:lnTo>
                  <a:pt x="29527" y="10477"/>
                </a:lnTo>
                <a:lnTo>
                  <a:pt x="22859" y="34289"/>
                </a:lnTo>
                <a:lnTo>
                  <a:pt x="38100" y="34289"/>
                </a:lnTo>
                <a:lnTo>
                  <a:pt x="44450" y="7619"/>
                </a:lnTo>
                <a:lnTo>
                  <a:pt x="44450" y="1269"/>
                </a:lnTo>
                <a:lnTo>
                  <a:pt x="41909" y="0"/>
                </a:lnTo>
                <a:close/>
              </a:path>
            </a:pathLst>
          </a:custGeom>
          <a:solidFill>
            <a:srgbClr val="000000"/>
          </a:solidFill>
        </p:spPr>
        <p:txBody>
          <a:bodyPr wrap="square" lIns="0" tIns="0" rIns="0" bIns="0" rtlCol="0"/>
          <a:lstStyle/>
          <a:p>
            <a:endParaRPr sz="1632"/>
          </a:p>
        </p:txBody>
      </p:sp>
      <p:sp>
        <p:nvSpPr>
          <p:cNvPr id="375" name="object 375"/>
          <p:cNvSpPr/>
          <p:nvPr/>
        </p:nvSpPr>
        <p:spPr>
          <a:xfrm>
            <a:off x="1151061" y="3543231"/>
            <a:ext cx="0" cy="55279"/>
          </a:xfrm>
          <a:custGeom>
            <a:avLst/>
            <a:gdLst/>
            <a:ahLst/>
            <a:cxnLst/>
            <a:rect l="l" t="t" r="r" b="b"/>
            <a:pathLst>
              <a:path h="60960">
                <a:moveTo>
                  <a:pt x="0" y="0"/>
                </a:moveTo>
                <a:lnTo>
                  <a:pt x="0" y="60960"/>
                </a:lnTo>
              </a:path>
            </a:pathLst>
          </a:custGeom>
          <a:ln w="8890">
            <a:solidFill>
              <a:srgbClr val="000000"/>
            </a:solidFill>
          </a:ln>
        </p:spPr>
        <p:txBody>
          <a:bodyPr wrap="square" lIns="0" tIns="0" rIns="0" bIns="0" rtlCol="0"/>
          <a:lstStyle/>
          <a:p>
            <a:endParaRPr sz="1632"/>
          </a:p>
        </p:txBody>
      </p:sp>
      <p:sp>
        <p:nvSpPr>
          <p:cNvPr id="376" name="object 376"/>
          <p:cNvSpPr/>
          <p:nvPr/>
        </p:nvSpPr>
        <p:spPr>
          <a:xfrm>
            <a:off x="1091752" y="3539200"/>
            <a:ext cx="118619" cy="0"/>
          </a:xfrm>
          <a:custGeom>
            <a:avLst/>
            <a:gdLst/>
            <a:ahLst/>
            <a:cxnLst/>
            <a:rect l="l" t="t" r="r" b="b"/>
            <a:pathLst>
              <a:path w="130809">
                <a:moveTo>
                  <a:pt x="0" y="0"/>
                </a:moveTo>
                <a:lnTo>
                  <a:pt x="130809" y="0"/>
                </a:lnTo>
              </a:path>
            </a:pathLst>
          </a:custGeom>
          <a:ln w="8889">
            <a:solidFill>
              <a:srgbClr val="000000"/>
            </a:solidFill>
          </a:ln>
        </p:spPr>
        <p:txBody>
          <a:bodyPr wrap="square" lIns="0" tIns="0" rIns="0" bIns="0" rtlCol="0"/>
          <a:lstStyle/>
          <a:p>
            <a:endParaRPr sz="1632"/>
          </a:p>
        </p:txBody>
      </p:sp>
      <p:sp>
        <p:nvSpPr>
          <p:cNvPr id="377" name="object 377"/>
          <p:cNvSpPr/>
          <p:nvPr/>
        </p:nvSpPr>
        <p:spPr>
          <a:xfrm>
            <a:off x="1151061" y="3479891"/>
            <a:ext cx="0" cy="55279"/>
          </a:xfrm>
          <a:custGeom>
            <a:avLst/>
            <a:gdLst/>
            <a:ahLst/>
            <a:cxnLst/>
            <a:rect l="l" t="t" r="r" b="b"/>
            <a:pathLst>
              <a:path h="60960">
                <a:moveTo>
                  <a:pt x="0" y="0"/>
                </a:moveTo>
                <a:lnTo>
                  <a:pt x="0" y="60960"/>
                </a:lnTo>
              </a:path>
            </a:pathLst>
          </a:custGeom>
          <a:ln w="8890">
            <a:solidFill>
              <a:srgbClr val="000000"/>
            </a:solidFill>
          </a:ln>
        </p:spPr>
        <p:txBody>
          <a:bodyPr wrap="square" lIns="0" tIns="0" rIns="0" bIns="0" rtlCol="0"/>
          <a:lstStyle/>
          <a:p>
            <a:endParaRPr sz="1632"/>
          </a:p>
        </p:txBody>
      </p:sp>
      <p:sp>
        <p:nvSpPr>
          <p:cNvPr id="378" name="object 378"/>
          <p:cNvSpPr/>
          <p:nvPr/>
        </p:nvSpPr>
        <p:spPr>
          <a:xfrm>
            <a:off x="1229949" y="3463767"/>
            <a:ext cx="132438" cy="115164"/>
          </a:xfrm>
          <a:custGeom>
            <a:avLst/>
            <a:gdLst/>
            <a:ahLst/>
            <a:cxnLst/>
            <a:rect l="l" t="t" r="r" b="b"/>
            <a:pathLst>
              <a:path w="146050" h="127000">
                <a:moveTo>
                  <a:pt x="76200" y="0"/>
                </a:moveTo>
                <a:lnTo>
                  <a:pt x="71120" y="0"/>
                </a:lnTo>
                <a:lnTo>
                  <a:pt x="68580" y="1269"/>
                </a:lnTo>
                <a:lnTo>
                  <a:pt x="67309" y="3810"/>
                </a:lnTo>
                <a:lnTo>
                  <a:pt x="2540" y="123189"/>
                </a:lnTo>
                <a:lnTo>
                  <a:pt x="0" y="124460"/>
                </a:lnTo>
                <a:lnTo>
                  <a:pt x="0" y="127000"/>
                </a:lnTo>
                <a:lnTo>
                  <a:pt x="146050" y="127000"/>
                </a:lnTo>
                <a:lnTo>
                  <a:pt x="146050" y="124460"/>
                </a:lnTo>
                <a:lnTo>
                  <a:pt x="144780" y="123189"/>
                </a:lnTo>
                <a:lnTo>
                  <a:pt x="139099" y="113029"/>
                </a:lnTo>
                <a:lnTo>
                  <a:pt x="15240" y="113029"/>
                </a:lnTo>
                <a:lnTo>
                  <a:pt x="67309" y="17779"/>
                </a:lnTo>
                <a:lnTo>
                  <a:pt x="85841" y="17779"/>
                </a:lnTo>
                <a:lnTo>
                  <a:pt x="78740" y="5079"/>
                </a:lnTo>
                <a:lnTo>
                  <a:pt x="76200" y="1269"/>
                </a:lnTo>
                <a:lnTo>
                  <a:pt x="76200" y="0"/>
                </a:lnTo>
                <a:close/>
              </a:path>
              <a:path w="146050" h="127000">
                <a:moveTo>
                  <a:pt x="85841" y="17779"/>
                </a:moveTo>
                <a:lnTo>
                  <a:pt x="67309" y="17779"/>
                </a:lnTo>
                <a:lnTo>
                  <a:pt x="119380" y="113029"/>
                </a:lnTo>
                <a:lnTo>
                  <a:pt x="139099" y="113029"/>
                </a:lnTo>
                <a:lnTo>
                  <a:pt x="85841" y="17779"/>
                </a:lnTo>
                <a:close/>
              </a:path>
            </a:pathLst>
          </a:custGeom>
          <a:solidFill>
            <a:srgbClr val="000000"/>
          </a:solidFill>
        </p:spPr>
        <p:txBody>
          <a:bodyPr wrap="square" lIns="0" tIns="0" rIns="0" bIns="0" rtlCol="0"/>
          <a:lstStyle/>
          <a:p>
            <a:endParaRPr sz="1632"/>
          </a:p>
        </p:txBody>
      </p:sp>
      <p:sp>
        <p:nvSpPr>
          <p:cNvPr id="379" name="object 379"/>
          <p:cNvSpPr/>
          <p:nvPr/>
        </p:nvSpPr>
        <p:spPr>
          <a:xfrm>
            <a:off x="1377357" y="3478739"/>
            <a:ext cx="55279" cy="102496"/>
          </a:xfrm>
          <a:custGeom>
            <a:avLst/>
            <a:gdLst/>
            <a:ahLst/>
            <a:cxnLst/>
            <a:rect l="l" t="t" r="r" b="b"/>
            <a:pathLst>
              <a:path w="60959" h="113029">
                <a:moveTo>
                  <a:pt x="36830" y="40639"/>
                </a:moveTo>
                <a:lnTo>
                  <a:pt x="22860" y="40639"/>
                </a:lnTo>
                <a:lnTo>
                  <a:pt x="11430" y="82550"/>
                </a:lnTo>
                <a:lnTo>
                  <a:pt x="8890" y="92709"/>
                </a:lnTo>
                <a:lnTo>
                  <a:pt x="8890" y="106679"/>
                </a:lnTo>
                <a:lnTo>
                  <a:pt x="17780" y="113029"/>
                </a:lnTo>
                <a:lnTo>
                  <a:pt x="27940" y="113029"/>
                </a:lnTo>
                <a:lnTo>
                  <a:pt x="41473" y="109021"/>
                </a:lnTo>
                <a:lnTo>
                  <a:pt x="42658" y="107950"/>
                </a:lnTo>
                <a:lnTo>
                  <a:pt x="25400" y="107950"/>
                </a:lnTo>
                <a:lnTo>
                  <a:pt x="22860" y="105409"/>
                </a:lnTo>
                <a:lnTo>
                  <a:pt x="22860" y="92709"/>
                </a:lnTo>
                <a:lnTo>
                  <a:pt x="24130" y="91439"/>
                </a:lnTo>
                <a:lnTo>
                  <a:pt x="36830" y="40639"/>
                </a:lnTo>
                <a:close/>
              </a:path>
              <a:path w="60959" h="113029">
                <a:moveTo>
                  <a:pt x="59690" y="82550"/>
                </a:moveTo>
                <a:lnTo>
                  <a:pt x="54610" y="82550"/>
                </a:lnTo>
                <a:lnTo>
                  <a:pt x="53340" y="83819"/>
                </a:lnTo>
                <a:lnTo>
                  <a:pt x="52070" y="86359"/>
                </a:lnTo>
                <a:lnTo>
                  <a:pt x="47783" y="94555"/>
                </a:lnTo>
                <a:lnTo>
                  <a:pt x="42545" y="101441"/>
                </a:lnTo>
                <a:lnTo>
                  <a:pt x="36353" y="106183"/>
                </a:lnTo>
                <a:lnTo>
                  <a:pt x="29210" y="107950"/>
                </a:lnTo>
                <a:lnTo>
                  <a:pt x="42658" y="107950"/>
                </a:lnTo>
                <a:lnTo>
                  <a:pt x="51434" y="100012"/>
                </a:lnTo>
                <a:lnTo>
                  <a:pt x="57586" y="90527"/>
                </a:lnTo>
                <a:lnTo>
                  <a:pt x="59690" y="85089"/>
                </a:lnTo>
                <a:lnTo>
                  <a:pt x="59690" y="82550"/>
                </a:lnTo>
                <a:close/>
              </a:path>
              <a:path w="60959" h="113029">
                <a:moveTo>
                  <a:pt x="60960" y="34289"/>
                </a:moveTo>
                <a:lnTo>
                  <a:pt x="0" y="34289"/>
                </a:lnTo>
                <a:lnTo>
                  <a:pt x="0" y="40639"/>
                </a:lnTo>
                <a:lnTo>
                  <a:pt x="60960" y="40639"/>
                </a:lnTo>
                <a:lnTo>
                  <a:pt x="60960" y="34289"/>
                </a:lnTo>
                <a:close/>
              </a:path>
              <a:path w="60959" h="113029">
                <a:moveTo>
                  <a:pt x="43180" y="0"/>
                </a:moveTo>
                <a:lnTo>
                  <a:pt x="34290" y="0"/>
                </a:lnTo>
                <a:lnTo>
                  <a:pt x="31750" y="2539"/>
                </a:lnTo>
                <a:lnTo>
                  <a:pt x="30480" y="7619"/>
                </a:lnTo>
                <a:lnTo>
                  <a:pt x="30023" y="8929"/>
                </a:lnTo>
                <a:lnTo>
                  <a:pt x="28158" y="17264"/>
                </a:lnTo>
                <a:lnTo>
                  <a:pt x="24130" y="34289"/>
                </a:lnTo>
                <a:lnTo>
                  <a:pt x="38100" y="34289"/>
                </a:lnTo>
                <a:lnTo>
                  <a:pt x="44450" y="7619"/>
                </a:lnTo>
                <a:lnTo>
                  <a:pt x="45720" y="6350"/>
                </a:lnTo>
                <a:lnTo>
                  <a:pt x="45720" y="1269"/>
                </a:lnTo>
                <a:lnTo>
                  <a:pt x="43180" y="0"/>
                </a:lnTo>
                <a:close/>
              </a:path>
            </a:pathLst>
          </a:custGeom>
          <a:solidFill>
            <a:srgbClr val="000000"/>
          </a:solidFill>
        </p:spPr>
        <p:txBody>
          <a:bodyPr wrap="square" lIns="0" tIns="0" rIns="0" bIns="0" rtlCol="0"/>
          <a:lstStyle/>
          <a:p>
            <a:endParaRPr sz="1632"/>
          </a:p>
        </p:txBody>
      </p:sp>
      <p:sp>
        <p:nvSpPr>
          <p:cNvPr id="380" name="object 380"/>
          <p:cNvSpPr/>
          <p:nvPr/>
        </p:nvSpPr>
        <p:spPr>
          <a:xfrm>
            <a:off x="1695209" y="3464919"/>
            <a:ext cx="153168" cy="0"/>
          </a:xfrm>
          <a:custGeom>
            <a:avLst/>
            <a:gdLst/>
            <a:ahLst/>
            <a:cxnLst/>
            <a:rect l="l" t="t" r="r" b="b"/>
            <a:pathLst>
              <a:path w="168910">
                <a:moveTo>
                  <a:pt x="0" y="0"/>
                </a:moveTo>
                <a:lnTo>
                  <a:pt x="168910" y="0"/>
                </a:lnTo>
              </a:path>
            </a:pathLst>
          </a:custGeom>
          <a:ln w="10160">
            <a:solidFill>
              <a:srgbClr val="000000"/>
            </a:solidFill>
          </a:ln>
        </p:spPr>
        <p:txBody>
          <a:bodyPr wrap="square" lIns="0" tIns="0" rIns="0" bIns="0" rtlCol="0"/>
          <a:lstStyle/>
          <a:p>
            <a:endParaRPr sz="1632"/>
          </a:p>
        </p:txBody>
      </p:sp>
      <p:sp>
        <p:nvSpPr>
          <p:cNvPr id="381" name="object 381"/>
          <p:cNvSpPr/>
          <p:nvPr/>
        </p:nvSpPr>
        <p:spPr>
          <a:xfrm>
            <a:off x="1695209" y="3509833"/>
            <a:ext cx="153168" cy="0"/>
          </a:xfrm>
          <a:custGeom>
            <a:avLst/>
            <a:gdLst/>
            <a:ahLst/>
            <a:cxnLst/>
            <a:rect l="l" t="t" r="r" b="b"/>
            <a:pathLst>
              <a:path w="168910">
                <a:moveTo>
                  <a:pt x="0" y="0"/>
                </a:moveTo>
                <a:lnTo>
                  <a:pt x="168910" y="0"/>
                </a:lnTo>
              </a:path>
            </a:pathLst>
          </a:custGeom>
          <a:ln w="10160">
            <a:solidFill>
              <a:srgbClr val="000000"/>
            </a:solidFill>
          </a:ln>
        </p:spPr>
        <p:txBody>
          <a:bodyPr wrap="square" lIns="0" tIns="0" rIns="0" bIns="0" rtlCol="0"/>
          <a:lstStyle/>
          <a:p>
            <a:endParaRPr sz="1632"/>
          </a:p>
        </p:txBody>
      </p:sp>
      <p:sp>
        <p:nvSpPr>
          <p:cNvPr id="382" name="object 382"/>
          <p:cNvSpPr/>
          <p:nvPr/>
        </p:nvSpPr>
        <p:spPr>
          <a:xfrm>
            <a:off x="2117860" y="3597357"/>
            <a:ext cx="32246" cy="0"/>
          </a:xfrm>
          <a:custGeom>
            <a:avLst/>
            <a:gdLst/>
            <a:ahLst/>
            <a:cxnLst/>
            <a:rect l="l" t="t" r="r" b="b"/>
            <a:pathLst>
              <a:path w="35560">
                <a:moveTo>
                  <a:pt x="0" y="0"/>
                </a:moveTo>
                <a:lnTo>
                  <a:pt x="35559" y="0"/>
                </a:lnTo>
              </a:path>
            </a:pathLst>
          </a:custGeom>
          <a:ln w="10159">
            <a:solidFill>
              <a:srgbClr val="000000"/>
            </a:solidFill>
          </a:ln>
        </p:spPr>
        <p:txBody>
          <a:bodyPr wrap="square" lIns="0" tIns="0" rIns="0" bIns="0" rtlCol="0"/>
          <a:lstStyle/>
          <a:p>
            <a:endParaRPr sz="1632"/>
          </a:p>
        </p:txBody>
      </p:sp>
      <p:sp>
        <p:nvSpPr>
          <p:cNvPr id="383" name="object 383"/>
          <p:cNvSpPr/>
          <p:nvPr/>
        </p:nvSpPr>
        <p:spPr>
          <a:xfrm>
            <a:off x="2122468" y="3382002"/>
            <a:ext cx="0" cy="210750"/>
          </a:xfrm>
          <a:custGeom>
            <a:avLst/>
            <a:gdLst/>
            <a:ahLst/>
            <a:cxnLst/>
            <a:rect l="l" t="t" r="r" b="b"/>
            <a:pathLst>
              <a:path h="232410">
                <a:moveTo>
                  <a:pt x="0" y="0"/>
                </a:moveTo>
                <a:lnTo>
                  <a:pt x="0" y="232410"/>
                </a:lnTo>
              </a:path>
            </a:pathLst>
          </a:custGeom>
          <a:ln w="10159">
            <a:solidFill>
              <a:srgbClr val="000000"/>
            </a:solidFill>
          </a:ln>
        </p:spPr>
        <p:txBody>
          <a:bodyPr wrap="square" lIns="0" tIns="0" rIns="0" bIns="0" rtlCol="0"/>
          <a:lstStyle/>
          <a:p>
            <a:endParaRPr sz="1632"/>
          </a:p>
        </p:txBody>
      </p:sp>
      <p:sp>
        <p:nvSpPr>
          <p:cNvPr id="384" name="object 384"/>
          <p:cNvSpPr/>
          <p:nvPr/>
        </p:nvSpPr>
        <p:spPr>
          <a:xfrm>
            <a:off x="2117860" y="3377395"/>
            <a:ext cx="32246" cy="0"/>
          </a:xfrm>
          <a:custGeom>
            <a:avLst/>
            <a:gdLst/>
            <a:ahLst/>
            <a:cxnLst/>
            <a:rect l="l" t="t" r="r" b="b"/>
            <a:pathLst>
              <a:path w="35560">
                <a:moveTo>
                  <a:pt x="0" y="0"/>
                </a:moveTo>
                <a:lnTo>
                  <a:pt x="35559" y="0"/>
                </a:lnTo>
              </a:path>
            </a:pathLst>
          </a:custGeom>
          <a:ln w="10160">
            <a:solidFill>
              <a:srgbClr val="000000"/>
            </a:solidFill>
          </a:ln>
        </p:spPr>
        <p:txBody>
          <a:bodyPr wrap="square" lIns="0" tIns="0" rIns="0" bIns="0" rtlCol="0"/>
          <a:lstStyle/>
          <a:p>
            <a:endParaRPr sz="1632"/>
          </a:p>
        </p:txBody>
      </p:sp>
      <p:sp>
        <p:nvSpPr>
          <p:cNvPr id="385" name="object 385"/>
          <p:cNvSpPr/>
          <p:nvPr/>
        </p:nvSpPr>
        <p:spPr>
          <a:xfrm>
            <a:off x="2162775" y="3387760"/>
            <a:ext cx="168139" cy="156623"/>
          </a:xfrm>
          <a:custGeom>
            <a:avLst/>
            <a:gdLst/>
            <a:ahLst/>
            <a:cxnLst/>
            <a:rect l="l" t="t" r="r" b="b"/>
            <a:pathLst>
              <a:path w="185419" h="172720">
                <a:moveTo>
                  <a:pt x="171450" y="107950"/>
                </a:moveTo>
                <a:lnTo>
                  <a:pt x="166369" y="107950"/>
                </a:lnTo>
                <a:lnTo>
                  <a:pt x="165100" y="109220"/>
                </a:lnTo>
                <a:lnTo>
                  <a:pt x="165100" y="110489"/>
                </a:lnTo>
                <a:lnTo>
                  <a:pt x="153292" y="135096"/>
                </a:lnTo>
                <a:lnTo>
                  <a:pt x="140176" y="152082"/>
                </a:lnTo>
                <a:lnTo>
                  <a:pt x="122058" y="161924"/>
                </a:lnTo>
                <a:lnTo>
                  <a:pt x="95250" y="165100"/>
                </a:lnTo>
                <a:lnTo>
                  <a:pt x="0" y="165100"/>
                </a:lnTo>
                <a:lnTo>
                  <a:pt x="0" y="172720"/>
                </a:lnTo>
                <a:lnTo>
                  <a:pt x="144779" y="172720"/>
                </a:lnTo>
                <a:lnTo>
                  <a:pt x="147319" y="168910"/>
                </a:lnTo>
                <a:lnTo>
                  <a:pt x="170179" y="114300"/>
                </a:lnTo>
                <a:lnTo>
                  <a:pt x="170179" y="113030"/>
                </a:lnTo>
                <a:lnTo>
                  <a:pt x="171450" y="111760"/>
                </a:lnTo>
                <a:lnTo>
                  <a:pt x="171450" y="107950"/>
                </a:lnTo>
                <a:close/>
              </a:path>
              <a:path w="185419" h="172720">
                <a:moveTo>
                  <a:pt x="87629" y="8889"/>
                </a:moveTo>
                <a:lnTo>
                  <a:pt x="64769" y="8889"/>
                </a:lnTo>
                <a:lnTo>
                  <a:pt x="64769" y="13970"/>
                </a:lnTo>
                <a:lnTo>
                  <a:pt x="63500" y="19050"/>
                </a:lnTo>
                <a:lnTo>
                  <a:pt x="30479" y="153670"/>
                </a:lnTo>
                <a:lnTo>
                  <a:pt x="7619" y="165100"/>
                </a:lnTo>
                <a:lnTo>
                  <a:pt x="49529" y="165100"/>
                </a:lnTo>
                <a:lnTo>
                  <a:pt x="49529" y="161289"/>
                </a:lnTo>
                <a:lnTo>
                  <a:pt x="50800" y="156210"/>
                </a:lnTo>
                <a:lnTo>
                  <a:pt x="68579" y="87630"/>
                </a:lnTo>
                <a:lnTo>
                  <a:pt x="125027" y="87630"/>
                </a:lnTo>
                <a:lnTo>
                  <a:pt x="126810" y="80010"/>
                </a:lnTo>
                <a:lnTo>
                  <a:pt x="71119" y="80010"/>
                </a:lnTo>
                <a:lnTo>
                  <a:pt x="85089" y="19050"/>
                </a:lnTo>
                <a:lnTo>
                  <a:pt x="87629" y="8889"/>
                </a:lnTo>
                <a:close/>
              </a:path>
              <a:path w="185419" h="172720">
                <a:moveTo>
                  <a:pt x="125027" y="87630"/>
                </a:moveTo>
                <a:lnTo>
                  <a:pt x="115569" y="87630"/>
                </a:lnTo>
                <a:lnTo>
                  <a:pt x="115569" y="104139"/>
                </a:lnTo>
                <a:lnTo>
                  <a:pt x="113029" y="111760"/>
                </a:lnTo>
                <a:lnTo>
                  <a:pt x="113029" y="113030"/>
                </a:lnTo>
                <a:lnTo>
                  <a:pt x="111759" y="113030"/>
                </a:lnTo>
                <a:lnTo>
                  <a:pt x="111759" y="115570"/>
                </a:lnTo>
                <a:lnTo>
                  <a:pt x="114300" y="116839"/>
                </a:lnTo>
                <a:lnTo>
                  <a:pt x="118109" y="116839"/>
                </a:lnTo>
                <a:lnTo>
                  <a:pt x="118109" y="115570"/>
                </a:lnTo>
                <a:lnTo>
                  <a:pt x="119379" y="111760"/>
                </a:lnTo>
                <a:lnTo>
                  <a:pt x="125027" y="87630"/>
                </a:lnTo>
                <a:close/>
              </a:path>
              <a:path w="185419" h="172720">
                <a:moveTo>
                  <a:pt x="133350" y="49530"/>
                </a:moveTo>
                <a:lnTo>
                  <a:pt x="128269" y="49530"/>
                </a:lnTo>
                <a:lnTo>
                  <a:pt x="128269" y="52070"/>
                </a:lnTo>
                <a:lnTo>
                  <a:pt x="127000" y="54610"/>
                </a:lnTo>
                <a:lnTo>
                  <a:pt x="122912" y="66615"/>
                </a:lnTo>
                <a:lnTo>
                  <a:pt x="117157" y="74453"/>
                </a:lnTo>
                <a:lnTo>
                  <a:pt x="108069" y="78720"/>
                </a:lnTo>
                <a:lnTo>
                  <a:pt x="93979" y="80010"/>
                </a:lnTo>
                <a:lnTo>
                  <a:pt x="126810" y="80010"/>
                </a:lnTo>
                <a:lnTo>
                  <a:pt x="133350" y="52070"/>
                </a:lnTo>
                <a:lnTo>
                  <a:pt x="133350" y="49530"/>
                </a:lnTo>
                <a:close/>
              </a:path>
              <a:path w="185419" h="172720">
                <a:moveTo>
                  <a:pt x="185419" y="0"/>
                </a:moveTo>
                <a:lnTo>
                  <a:pt x="41909" y="0"/>
                </a:lnTo>
                <a:lnTo>
                  <a:pt x="41909" y="8889"/>
                </a:lnTo>
                <a:lnTo>
                  <a:pt x="135889" y="8889"/>
                </a:lnTo>
                <a:lnTo>
                  <a:pt x="154701" y="10219"/>
                </a:lnTo>
                <a:lnTo>
                  <a:pt x="166369" y="14763"/>
                </a:lnTo>
                <a:lnTo>
                  <a:pt x="172323" y="23356"/>
                </a:lnTo>
                <a:lnTo>
                  <a:pt x="173989" y="36830"/>
                </a:lnTo>
                <a:lnTo>
                  <a:pt x="173989" y="43180"/>
                </a:lnTo>
                <a:lnTo>
                  <a:pt x="172719" y="49530"/>
                </a:lnTo>
                <a:lnTo>
                  <a:pt x="172719" y="55880"/>
                </a:lnTo>
                <a:lnTo>
                  <a:pt x="173989" y="57150"/>
                </a:lnTo>
                <a:lnTo>
                  <a:pt x="179069" y="57150"/>
                </a:lnTo>
                <a:lnTo>
                  <a:pt x="179069" y="52070"/>
                </a:lnTo>
                <a:lnTo>
                  <a:pt x="184150" y="7620"/>
                </a:lnTo>
                <a:lnTo>
                  <a:pt x="185419" y="0"/>
                </a:lnTo>
                <a:close/>
              </a:path>
            </a:pathLst>
          </a:custGeom>
          <a:solidFill>
            <a:srgbClr val="FF9300"/>
          </a:solidFill>
        </p:spPr>
        <p:txBody>
          <a:bodyPr wrap="square" lIns="0" tIns="0" rIns="0" bIns="0" rtlCol="0"/>
          <a:lstStyle/>
          <a:p>
            <a:endParaRPr sz="1632"/>
          </a:p>
        </p:txBody>
      </p:sp>
      <p:sp>
        <p:nvSpPr>
          <p:cNvPr id="386" name="object 386"/>
          <p:cNvSpPr/>
          <p:nvPr/>
        </p:nvSpPr>
        <p:spPr>
          <a:xfrm>
            <a:off x="2348188" y="3382002"/>
            <a:ext cx="135893" cy="168139"/>
          </a:xfrm>
          <a:custGeom>
            <a:avLst/>
            <a:gdLst/>
            <a:ahLst/>
            <a:cxnLst/>
            <a:rect l="l" t="t" r="r" b="b"/>
            <a:pathLst>
              <a:path w="149860" h="185420">
                <a:moveTo>
                  <a:pt x="20319" y="121920"/>
                </a:moveTo>
                <a:lnTo>
                  <a:pt x="15239" y="121920"/>
                </a:lnTo>
                <a:lnTo>
                  <a:pt x="15239" y="123189"/>
                </a:lnTo>
                <a:lnTo>
                  <a:pt x="12322" y="132337"/>
                </a:lnTo>
                <a:lnTo>
                  <a:pt x="7143" y="152558"/>
                </a:lnTo>
                <a:lnTo>
                  <a:pt x="2096" y="173493"/>
                </a:lnTo>
                <a:lnTo>
                  <a:pt x="0" y="182880"/>
                </a:lnTo>
                <a:lnTo>
                  <a:pt x="0" y="184150"/>
                </a:lnTo>
                <a:lnTo>
                  <a:pt x="1269" y="185420"/>
                </a:lnTo>
                <a:lnTo>
                  <a:pt x="3809" y="185420"/>
                </a:lnTo>
                <a:lnTo>
                  <a:pt x="3809" y="184150"/>
                </a:lnTo>
                <a:lnTo>
                  <a:pt x="7619" y="181610"/>
                </a:lnTo>
                <a:lnTo>
                  <a:pt x="20319" y="166370"/>
                </a:lnTo>
                <a:lnTo>
                  <a:pt x="30870" y="166370"/>
                </a:lnTo>
                <a:lnTo>
                  <a:pt x="23673" y="159047"/>
                </a:lnTo>
                <a:lnTo>
                  <a:pt x="19050" y="139700"/>
                </a:lnTo>
                <a:lnTo>
                  <a:pt x="19050" y="134620"/>
                </a:lnTo>
                <a:lnTo>
                  <a:pt x="20319" y="128270"/>
                </a:lnTo>
                <a:lnTo>
                  <a:pt x="20319" y="121920"/>
                </a:lnTo>
                <a:close/>
              </a:path>
              <a:path w="149860" h="185420">
                <a:moveTo>
                  <a:pt x="30870" y="166370"/>
                </a:moveTo>
                <a:lnTo>
                  <a:pt x="20319" y="166370"/>
                </a:lnTo>
                <a:lnTo>
                  <a:pt x="29190" y="175775"/>
                </a:lnTo>
                <a:lnTo>
                  <a:pt x="39846" y="181610"/>
                </a:lnTo>
                <a:lnTo>
                  <a:pt x="51216" y="184586"/>
                </a:lnTo>
                <a:lnTo>
                  <a:pt x="62230" y="185420"/>
                </a:lnTo>
                <a:lnTo>
                  <a:pt x="86816" y="179566"/>
                </a:lnTo>
                <a:lnTo>
                  <a:pt x="89207" y="177800"/>
                </a:lnTo>
                <a:lnTo>
                  <a:pt x="63500" y="177800"/>
                </a:lnTo>
                <a:lnTo>
                  <a:pt x="49589" y="176311"/>
                </a:lnTo>
                <a:lnTo>
                  <a:pt x="35083" y="170656"/>
                </a:lnTo>
                <a:lnTo>
                  <a:pt x="30870" y="166370"/>
                </a:lnTo>
                <a:close/>
              </a:path>
              <a:path w="149860" h="185420">
                <a:moveTo>
                  <a:pt x="95250" y="0"/>
                </a:moveTo>
                <a:lnTo>
                  <a:pt x="71397" y="5218"/>
                </a:lnTo>
                <a:lnTo>
                  <a:pt x="51117" y="18891"/>
                </a:lnTo>
                <a:lnTo>
                  <a:pt x="37028" y="38040"/>
                </a:lnTo>
                <a:lnTo>
                  <a:pt x="31750" y="59689"/>
                </a:lnTo>
                <a:lnTo>
                  <a:pt x="34131" y="74017"/>
                </a:lnTo>
                <a:lnTo>
                  <a:pt x="40322" y="84772"/>
                </a:lnTo>
                <a:lnTo>
                  <a:pt x="48895" y="92194"/>
                </a:lnTo>
                <a:lnTo>
                  <a:pt x="58419" y="96520"/>
                </a:lnTo>
                <a:lnTo>
                  <a:pt x="85089" y="102870"/>
                </a:lnTo>
                <a:lnTo>
                  <a:pt x="93146" y="105271"/>
                </a:lnTo>
                <a:lnTo>
                  <a:pt x="100964" y="109696"/>
                </a:lnTo>
                <a:lnTo>
                  <a:pt x="106878" y="117693"/>
                </a:lnTo>
                <a:lnTo>
                  <a:pt x="109219" y="130810"/>
                </a:lnTo>
                <a:lnTo>
                  <a:pt x="105648" y="147260"/>
                </a:lnTo>
                <a:lnTo>
                  <a:pt x="95884" y="162401"/>
                </a:lnTo>
                <a:lnTo>
                  <a:pt x="81359" y="173493"/>
                </a:lnTo>
                <a:lnTo>
                  <a:pt x="63500" y="177800"/>
                </a:lnTo>
                <a:lnTo>
                  <a:pt x="89207" y="177800"/>
                </a:lnTo>
                <a:lnTo>
                  <a:pt x="107473" y="164306"/>
                </a:lnTo>
                <a:lnTo>
                  <a:pt x="121701" y="143093"/>
                </a:lnTo>
                <a:lnTo>
                  <a:pt x="127000" y="119380"/>
                </a:lnTo>
                <a:lnTo>
                  <a:pt x="125749" y="107672"/>
                </a:lnTo>
                <a:lnTo>
                  <a:pt x="96460" y="80704"/>
                </a:lnTo>
                <a:lnTo>
                  <a:pt x="82550" y="77470"/>
                </a:lnTo>
                <a:lnTo>
                  <a:pt x="67309" y="73660"/>
                </a:lnTo>
                <a:lnTo>
                  <a:pt x="66039" y="73660"/>
                </a:lnTo>
                <a:lnTo>
                  <a:pt x="60444" y="70246"/>
                </a:lnTo>
                <a:lnTo>
                  <a:pt x="55562" y="65404"/>
                </a:lnTo>
                <a:lnTo>
                  <a:pt x="52109" y="58658"/>
                </a:lnTo>
                <a:lnTo>
                  <a:pt x="50800" y="49530"/>
                </a:lnTo>
                <a:lnTo>
                  <a:pt x="54332" y="34409"/>
                </a:lnTo>
                <a:lnTo>
                  <a:pt x="63817" y="20955"/>
                </a:lnTo>
                <a:lnTo>
                  <a:pt x="77589" y="11310"/>
                </a:lnTo>
                <a:lnTo>
                  <a:pt x="93980" y="7620"/>
                </a:lnTo>
                <a:lnTo>
                  <a:pt x="121197" y="7620"/>
                </a:lnTo>
                <a:lnTo>
                  <a:pt x="116839" y="4603"/>
                </a:lnTo>
                <a:lnTo>
                  <a:pt x="106878" y="1170"/>
                </a:lnTo>
                <a:lnTo>
                  <a:pt x="95250" y="0"/>
                </a:lnTo>
                <a:close/>
              </a:path>
              <a:path w="149860" h="185420">
                <a:moveTo>
                  <a:pt x="121197" y="7620"/>
                </a:moveTo>
                <a:lnTo>
                  <a:pt x="93980" y="7620"/>
                </a:lnTo>
                <a:lnTo>
                  <a:pt x="108842" y="9663"/>
                </a:lnTo>
                <a:lnTo>
                  <a:pt x="120491" y="16351"/>
                </a:lnTo>
                <a:lnTo>
                  <a:pt x="128091" y="28515"/>
                </a:lnTo>
                <a:lnTo>
                  <a:pt x="130809" y="46989"/>
                </a:lnTo>
                <a:lnTo>
                  <a:pt x="130809" y="63500"/>
                </a:lnTo>
                <a:lnTo>
                  <a:pt x="135889" y="63500"/>
                </a:lnTo>
                <a:lnTo>
                  <a:pt x="137159" y="58420"/>
                </a:lnTo>
                <a:lnTo>
                  <a:pt x="146611" y="17780"/>
                </a:lnTo>
                <a:lnTo>
                  <a:pt x="130809" y="17780"/>
                </a:lnTo>
                <a:lnTo>
                  <a:pt x="124896" y="10179"/>
                </a:lnTo>
                <a:lnTo>
                  <a:pt x="121197" y="7620"/>
                </a:lnTo>
                <a:close/>
              </a:path>
              <a:path w="149860" h="185420">
                <a:moveTo>
                  <a:pt x="149859" y="0"/>
                </a:moveTo>
                <a:lnTo>
                  <a:pt x="146050" y="0"/>
                </a:lnTo>
                <a:lnTo>
                  <a:pt x="143509" y="3810"/>
                </a:lnTo>
                <a:lnTo>
                  <a:pt x="130809" y="17780"/>
                </a:lnTo>
                <a:lnTo>
                  <a:pt x="146611" y="17780"/>
                </a:lnTo>
                <a:lnTo>
                  <a:pt x="149859" y="3810"/>
                </a:lnTo>
                <a:lnTo>
                  <a:pt x="149859" y="0"/>
                </a:lnTo>
                <a:close/>
              </a:path>
            </a:pathLst>
          </a:custGeom>
          <a:solidFill>
            <a:srgbClr val="FF9300"/>
          </a:solidFill>
        </p:spPr>
        <p:txBody>
          <a:bodyPr wrap="square" lIns="0" tIns="0" rIns="0" bIns="0" rtlCol="0"/>
          <a:lstStyle/>
          <a:p>
            <a:endParaRPr sz="1632"/>
          </a:p>
        </p:txBody>
      </p:sp>
      <p:sp>
        <p:nvSpPr>
          <p:cNvPr id="387" name="object 387"/>
          <p:cNvSpPr/>
          <p:nvPr/>
        </p:nvSpPr>
        <p:spPr>
          <a:xfrm>
            <a:off x="2495597" y="3597357"/>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388" name="object 388"/>
          <p:cNvSpPr/>
          <p:nvPr/>
        </p:nvSpPr>
        <p:spPr>
          <a:xfrm>
            <a:off x="2523237" y="3382002"/>
            <a:ext cx="0" cy="210750"/>
          </a:xfrm>
          <a:custGeom>
            <a:avLst/>
            <a:gdLst/>
            <a:ahLst/>
            <a:cxnLst/>
            <a:rect l="l" t="t" r="r" b="b"/>
            <a:pathLst>
              <a:path h="232410">
                <a:moveTo>
                  <a:pt x="0" y="0"/>
                </a:moveTo>
                <a:lnTo>
                  <a:pt x="0" y="232410"/>
                </a:lnTo>
              </a:path>
            </a:pathLst>
          </a:custGeom>
          <a:ln w="10160">
            <a:solidFill>
              <a:srgbClr val="000000"/>
            </a:solidFill>
          </a:ln>
        </p:spPr>
        <p:txBody>
          <a:bodyPr wrap="square" lIns="0" tIns="0" rIns="0" bIns="0" rtlCol="0"/>
          <a:lstStyle/>
          <a:p>
            <a:endParaRPr sz="1632"/>
          </a:p>
        </p:txBody>
      </p:sp>
      <p:sp>
        <p:nvSpPr>
          <p:cNvPr id="389" name="object 389"/>
          <p:cNvSpPr/>
          <p:nvPr/>
        </p:nvSpPr>
        <p:spPr>
          <a:xfrm>
            <a:off x="2495597" y="3377395"/>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390" name="object 390"/>
          <p:cNvSpPr/>
          <p:nvPr/>
        </p:nvSpPr>
        <p:spPr>
          <a:xfrm>
            <a:off x="2561240" y="3478739"/>
            <a:ext cx="54127" cy="102496"/>
          </a:xfrm>
          <a:custGeom>
            <a:avLst/>
            <a:gdLst/>
            <a:ahLst/>
            <a:cxnLst/>
            <a:rect l="l" t="t" r="r" b="b"/>
            <a:pathLst>
              <a:path w="59689" h="113029">
                <a:moveTo>
                  <a:pt x="36830" y="40639"/>
                </a:moveTo>
                <a:lnTo>
                  <a:pt x="21589" y="40639"/>
                </a:lnTo>
                <a:lnTo>
                  <a:pt x="11430" y="82550"/>
                </a:lnTo>
                <a:lnTo>
                  <a:pt x="8889" y="92709"/>
                </a:lnTo>
                <a:lnTo>
                  <a:pt x="8889" y="106679"/>
                </a:lnTo>
                <a:lnTo>
                  <a:pt x="17780" y="113029"/>
                </a:lnTo>
                <a:lnTo>
                  <a:pt x="27939" y="113029"/>
                </a:lnTo>
                <a:lnTo>
                  <a:pt x="41473" y="109021"/>
                </a:lnTo>
                <a:lnTo>
                  <a:pt x="42658" y="107950"/>
                </a:lnTo>
                <a:lnTo>
                  <a:pt x="25400" y="107950"/>
                </a:lnTo>
                <a:lnTo>
                  <a:pt x="21589" y="105409"/>
                </a:lnTo>
                <a:lnTo>
                  <a:pt x="21589" y="97789"/>
                </a:lnTo>
                <a:lnTo>
                  <a:pt x="22859" y="92709"/>
                </a:lnTo>
                <a:lnTo>
                  <a:pt x="22859" y="91439"/>
                </a:lnTo>
                <a:lnTo>
                  <a:pt x="36830" y="40639"/>
                </a:lnTo>
                <a:close/>
              </a:path>
              <a:path w="59689" h="113029">
                <a:moveTo>
                  <a:pt x="59689" y="82550"/>
                </a:moveTo>
                <a:lnTo>
                  <a:pt x="54609" y="82550"/>
                </a:lnTo>
                <a:lnTo>
                  <a:pt x="53339" y="83819"/>
                </a:lnTo>
                <a:lnTo>
                  <a:pt x="52069" y="86359"/>
                </a:lnTo>
                <a:lnTo>
                  <a:pt x="47585" y="94555"/>
                </a:lnTo>
                <a:lnTo>
                  <a:pt x="41909" y="101441"/>
                </a:lnTo>
                <a:lnTo>
                  <a:pt x="35282" y="106183"/>
                </a:lnTo>
                <a:lnTo>
                  <a:pt x="27939" y="107950"/>
                </a:lnTo>
                <a:lnTo>
                  <a:pt x="42658" y="107950"/>
                </a:lnTo>
                <a:lnTo>
                  <a:pt x="51435" y="100012"/>
                </a:lnTo>
                <a:lnTo>
                  <a:pt x="57586" y="90527"/>
                </a:lnTo>
                <a:lnTo>
                  <a:pt x="59689" y="85089"/>
                </a:lnTo>
                <a:lnTo>
                  <a:pt x="59689" y="82550"/>
                </a:lnTo>
                <a:close/>
              </a:path>
              <a:path w="59689" h="113029">
                <a:moveTo>
                  <a:pt x="59689" y="34289"/>
                </a:moveTo>
                <a:lnTo>
                  <a:pt x="0" y="34289"/>
                </a:lnTo>
                <a:lnTo>
                  <a:pt x="0" y="40639"/>
                </a:lnTo>
                <a:lnTo>
                  <a:pt x="59689" y="40639"/>
                </a:lnTo>
                <a:lnTo>
                  <a:pt x="59689" y="34289"/>
                </a:lnTo>
                <a:close/>
              </a:path>
              <a:path w="59689" h="113029">
                <a:moveTo>
                  <a:pt x="43180" y="0"/>
                </a:moveTo>
                <a:lnTo>
                  <a:pt x="34289" y="0"/>
                </a:lnTo>
                <a:lnTo>
                  <a:pt x="31750" y="2539"/>
                </a:lnTo>
                <a:lnTo>
                  <a:pt x="30480" y="7619"/>
                </a:lnTo>
                <a:lnTo>
                  <a:pt x="30003" y="8929"/>
                </a:lnTo>
                <a:lnTo>
                  <a:pt x="29527" y="10477"/>
                </a:lnTo>
                <a:lnTo>
                  <a:pt x="22859" y="34289"/>
                </a:lnTo>
                <a:lnTo>
                  <a:pt x="38100" y="34289"/>
                </a:lnTo>
                <a:lnTo>
                  <a:pt x="44450" y="7619"/>
                </a:lnTo>
                <a:lnTo>
                  <a:pt x="44450" y="1269"/>
                </a:lnTo>
                <a:lnTo>
                  <a:pt x="43180" y="0"/>
                </a:lnTo>
                <a:close/>
              </a:path>
            </a:pathLst>
          </a:custGeom>
          <a:solidFill>
            <a:srgbClr val="000000"/>
          </a:solidFill>
        </p:spPr>
        <p:txBody>
          <a:bodyPr wrap="square" lIns="0" tIns="0" rIns="0" bIns="0" rtlCol="0"/>
          <a:lstStyle/>
          <a:p>
            <a:endParaRPr sz="1632"/>
          </a:p>
        </p:txBody>
      </p:sp>
      <p:sp>
        <p:nvSpPr>
          <p:cNvPr id="391" name="object 391"/>
          <p:cNvSpPr/>
          <p:nvPr/>
        </p:nvSpPr>
        <p:spPr>
          <a:xfrm>
            <a:off x="2955101" y="3492558"/>
            <a:ext cx="0" cy="71402"/>
          </a:xfrm>
          <a:custGeom>
            <a:avLst/>
            <a:gdLst/>
            <a:ahLst/>
            <a:cxnLst/>
            <a:rect l="l" t="t" r="r" b="b"/>
            <a:pathLst>
              <a:path h="78739">
                <a:moveTo>
                  <a:pt x="0" y="0"/>
                </a:moveTo>
                <a:lnTo>
                  <a:pt x="0" y="78739"/>
                </a:lnTo>
              </a:path>
            </a:pathLst>
          </a:custGeom>
          <a:ln w="10160">
            <a:solidFill>
              <a:srgbClr val="000000"/>
            </a:solidFill>
          </a:ln>
        </p:spPr>
        <p:txBody>
          <a:bodyPr wrap="square" lIns="0" tIns="0" rIns="0" bIns="0" rtlCol="0"/>
          <a:lstStyle/>
          <a:p>
            <a:endParaRPr sz="1632"/>
          </a:p>
        </p:txBody>
      </p:sp>
      <p:sp>
        <p:nvSpPr>
          <p:cNvPr id="392" name="object 392"/>
          <p:cNvSpPr/>
          <p:nvPr/>
        </p:nvSpPr>
        <p:spPr>
          <a:xfrm>
            <a:off x="2877941" y="3487377"/>
            <a:ext cx="153168" cy="0"/>
          </a:xfrm>
          <a:custGeom>
            <a:avLst/>
            <a:gdLst/>
            <a:ahLst/>
            <a:cxnLst/>
            <a:rect l="l" t="t" r="r" b="b"/>
            <a:pathLst>
              <a:path w="168910">
                <a:moveTo>
                  <a:pt x="0" y="0"/>
                </a:moveTo>
                <a:lnTo>
                  <a:pt x="168909" y="0"/>
                </a:lnTo>
              </a:path>
            </a:pathLst>
          </a:custGeom>
          <a:ln w="11430">
            <a:solidFill>
              <a:srgbClr val="000000"/>
            </a:solidFill>
          </a:ln>
        </p:spPr>
        <p:txBody>
          <a:bodyPr wrap="square" lIns="0" tIns="0" rIns="0" bIns="0" rtlCol="0"/>
          <a:lstStyle/>
          <a:p>
            <a:endParaRPr sz="1632"/>
          </a:p>
        </p:txBody>
      </p:sp>
      <p:sp>
        <p:nvSpPr>
          <p:cNvPr id="393" name="object 393"/>
          <p:cNvSpPr/>
          <p:nvPr/>
        </p:nvSpPr>
        <p:spPr>
          <a:xfrm>
            <a:off x="2955101" y="3410793"/>
            <a:ext cx="0" cy="71402"/>
          </a:xfrm>
          <a:custGeom>
            <a:avLst/>
            <a:gdLst/>
            <a:ahLst/>
            <a:cxnLst/>
            <a:rect l="l" t="t" r="r" b="b"/>
            <a:pathLst>
              <a:path h="78739">
                <a:moveTo>
                  <a:pt x="0" y="0"/>
                </a:moveTo>
                <a:lnTo>
                  <a:pt x="0" y="78739"/>
                </a:lnTo>
              </a:path>
            </a:pathLst>
          </a:custGeom>
          <a:ln w="10160">
            <a:solidFill>
              <a:srgbClr val="000000"/>
            </a:solidFill>
          </a:ln>
        </p:spPr>
        <p:txBody>
          <a:bodyPr wrap="square" lIns="0" tIns="0" rIns="0" bIns="0" rtlCol="0"/>
          <a:lstStyle/>
          <a:p>
            <a:endParaRPr sz="1632"/>
          </a:p>
        </p:txBody>
      </p:sp>
      <p:sp>
        <p:nvSpPr>
          <p:cNvPr id="394" name="object 394"/>
          <p:cNvSpPr/>
          <p:nvPr/>
        </p:nvSpPr>
        <p:spPr>
          <a:xfrm>
            <a:off x="4000787" y="3597357"/>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395" name="object 395"/>
          <p:cNvSpPr/>
          <p:nvPr/>
        </p:nvSpPr>
        <p:spPr>
          <a:xfrm>
            <a:off x="4005394" y="3382002"/>
            <a:ext cx="0" cy="210750"/>
          </a:xfrm>
          <a:custGeom>
            <a:avLst/>
            <a:gdLst/>
            <a:ahLst/>
            <a:cxnLst/>
            <a:rect l="l" t="t" r="r" b="b"/>
            <a:pathLst>
              <a:path h="232410">
                <a:moveTo>
                  <a:pt x="0" y="0"/>
                </a:moveTo>
                <a:lnTo>
                  <a:pt x="0" y="232410"/>
                </a:lnTo>
              </a:path>
            </a:pathLst>
          </a:custGeom>
          <a:ln w="10160">
            <a:solidFill>
              <a:srgbClr val="000000"/>
            </a:solidFill>
          </a:ln>
        </p:spPr>
        <p:txBody>
          <a:bodyPr wrap="square" lIns="0" tIns="0" rIns="0" bIns="0" rtlCol="0"/>
          <a:lstStyle/>
          <a:p>
            <a:endParaRPr sz="1632"/>
          </a:p>
        </p:txBody>
      </p:sp>
      <p:sp>
        <p:nvSpPr>
          <p:cNvPr id="396" name="object 396"/>
          <p:cNvSpPr/>
          <p:nvPr/>
        </p:nvSpPr>
        <p:spPr>
          <a:xfrm>
            <a:off x="4000787" y="3377395"/>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397" name="object 397"/>
          <p:cNvSpPr/>
          <p:nvPr/>
        </p:nvSpPr>
        <p:spPr>
          <a:xfrm>
            <a:off x="4049157" y="3382002"/>
            <a:ext cx="137045" cy="168139"/>
          </a:xfrm>
          <a:custGeom>
            <a:avLst/>
            <a:gdLst/>
            <a:ahLst/>
            <a:cxnLst/>
            <a:rect l="l" t="t" r="r" b="b"/>
            <a:pathLst>
              <a:path w="151129" h="185420">
                <a:moveTo>
                  <a:pt x="21589" y="121920"/>
                </a:moveTo>
                <a:lnTo>
                  <a:pt x="16509" y="121920"/>
                </a:lnTo>
                <a:lnTo>
                  <a:pt x="15239" y="123189"/>
                </a:lnTo>
                <a:lnTo>
                  <a:pt x="7619" y="152558"/>
                </a:lnTo>
                <a:lnTo>
                  <a:pt x="2266" y="173493"/>
                </a:lnTo>
                <a:lnTo>
                  <a:pt x="0" y="182880"/>
                </a:lnTo>
                <a:lnTo>
                  <a:pt x="0" y="184150"/>
                </a:lnTo>
                <a:lnTo>
                  <a:pt x="2539" y="185420"/>
                </a:lnTo>
                <a:lnTo>
                  <a:pt x="5079" y="185420"/>
                </a:lnTo>
                <a:lnTo>
                  <a:pt x="5079" y="184150"/>
                </a:lnTo>
                <a:lnTo>
                  <a:pt x="7619" y="181610"/>
                </a:lnTo>
                <a:lnTo>
                  <a:pt x="20319" y="166370"/>
                </a:lnTo>
                <a:lnTo>
                  <a:pt x="30870" y="166370"/>
                </a:lnTo>
                <a:lnTo>
                  <a:pt x="23673" y="159047"/>
                </a:lnTo>
                <a:lnTo>
                  <a:pt x="19050" y="139700"/>
                </a:lnTo>
                <a:lnTo>
                  <a:pt x="19050" y="134620"/>
                </a:lnTo>
                <a:lnTo>
                  <a:pt x="20319" y="128270"/>
                </a:lnTo>
                <a:lnTo>
                  <a:pt x="20319" y="125730"/>
                </a:lnTo>
                <a:lnTo>
                  <a:pt x="21589" y="125730"/>
                </a:lnTo>
                <a:lnTo>
                  <a:pt x="21589" y="121920"/>
                </a:lnTo>
                <a:close/>
              </a:path>
              <a:path w="151129" h="185420">
                <a:moveTo>
                  <a:pt x="30870" y="166370"/>
                </a:moveTo>
                <a:lnTo>
                  <a:pt x="20319" y="166370"/>
                </a:lnTo>
                <a:lnTo>
                  <a:pt x="29745" y="175775"/>
                </a:lnTo>
                <a:lnTo>
                  <a:pt x="40481" y="181610"/>
                </a:lnTo>
                <a:lnTo>
                  <a:pt x="51931" y="184586"/>
                </a:lnTo>
                <a:lnTo>
                  <a:pt x="63500" y="185420"/>
                </a:lnTo>
                <a:lnTo>
                  <a:pt x="88086" y="179566"/>
                </a:lnTo>
                <a:lnTo>
                  <a:pt x="90477" y="177800"/>
                </a:lnTo>
                <a:lnTo>
                  <a:pt x="63500" y="177800"/>
                </a:lnTo>
                <a:lnTo>
                  <a:pt x="49589" y="176311"/>
                </a:lnTo>
                <a:lnTo>
                  <a:pt x="35083" y="170656"/>
                </a:lnTo>
                <a:lnTo>
                  <a:pt x="30870" y="166370"/>
                </a:lnTo>
                <a:close/>
              </a:path>
              <a:path w="151129" h="185420">
                <a:moveTo>
                  <a:pt x="95250" y="0"/>
                </a:moveTo>
                <a:lnTo>
                  <a:pt x="71933" y="5218"/>
                </a:lnTo>
                <a:lnTo>
                  <a:pt x="51593" y="18891"/>
                </a:lnTo>
                <a:lnTo>
                  <a:pt x="37207" y="38040"/>
                </a:lnTo>
                <a:lnTo>
                  <a:pt x="31750" y="59689"/>
                </a:lnTo>
                <a:lnTo>
                  <a:pt x="34131" y="74017"/>
                </a:lnTo>
                <a:lnTo>
                  <a:pt x="40322" y="84772"/>
                </a:lnTo>
                <a:lnTo>
                  <a:pt x="48895" y="92194"/>
                </a:lnTo>
                <a:lnTo>
                  <a:pt x="58419" y="96520"/>
                </a:lnTo>
                <a:lnTo>
                  <a:pt x="86359" y="102870"/>
                </a:lnTo>
                <a:lnTo>
                  <a:pt x="93880" y="105271"/>
                </a:lnTo>
                <a:lnTo>
                  <a:pt x="101758" y="109696"/>
                </a:lnTo>
                <a:lnTo>
                  <a:pt x="107969" y="117693"/>
                </a:lnTo>
                <a:lnTo>
                  <a:pt x="110489" y="130810"/>
                </a:lnTo>
                <a:lnTo>
                  <a:pt x="106719" y="147260"/>
                </a:lnTo>
                <a:lnTo>
                  <a:pt x="96519" y="162401"/>
                </a:lnTo>
                <a:lnTo>
                  <a:pt x="81557" y="173493"/>
                </a:lnTo>
                <a:lnTo>
                  <a:pt x="63500" y="177800"/>
                </a:lnTo>
                <a:lnTo>
                  <a:pt x="90477" y="177800"/>
                </a:lnTo>
                <a:lnTo>
                  <a:pt x="108743" y="164306"/>
                </a:lnTo>
                <a:lnTo>
                  <a:pt x="122971" y="143093"/>
                </a:lnTo>
                <a:lnTo>
                  <a:pt x="128269" y="119380"/>
                </a:lnTo>
                <a:lnTo>
                  <a:pt x="126821" y="107672"/>
                </a:lnTo>
                <a:lnTo>
                  <a:pt x="123348" y="99060"/>
                </a:lnTo>
                <a:lnTo>
                  <a:pt x="119161" y="93305"/>
                </a:lnTo>
                <a:lnTo>
                  <a:pt x="115569" y="90170"/>
                </a:lnTo>
                <a:lnTo>
                  <a:pt x="111502" y="86221"/>
                </a:lnTo>
                <a:lnTo>
                  <a:pt x="105886" y="83343"/>
                </a:lnTo>
                <a:lnTo>
                  <a:pt x="97174" y="80704"/>
                </a:lnTo>
                <a:lnTo>
                  <a:pt x="83819" y="77470"/>
                </a:lnTo>
                <a:lnTo>
                  <a:pt x="77469" y="76200"/>
                </a:lnTo>
                <a:lnTo>
                  <a:pt x="68579" y="73660"/>
                </a:lnTo>
                <a:lnTo>
                  <a:pt x="66039" y="73660"/>
                </a:lnTo>
                <a:lnTo>
                  <a:pt x="60979" y="70246"/>
                </a:lnTo>
                <a:lnTo>
                  <a:pt x="56038" y="65404"/>
                </a:lnTo>
                <a:lnTo>
                  <a:pt x="52288" y="58658"/>
                </a:lnTo>
                <a:lnTo>
                  <a:pt x="50800" y="49530"/>
                </a:lnTo>
                <a:lnTo>
                  <a:pt x="54352" y="34409"/>
                </a:lnTo>
                <a:lnTo>
                  <a:pt x="63976" y="20955"/>
                </a:lnTo>
                <a:lnTo>
                  <a:pt x="78124" y="11310"/>
                </a:lnTo>
                <a:lnTo>
                  <a:pt x="95250" y="7620"/>
                </a:lnTo>
                <a:lnTo>
                  <a:pt x="121560" y="7620"/>
                </a:lnTo>
                <a:lnTo>
                  <a:pt x="116998" y="4603"/>
                </a:lnTo>
                <a:lnTo>
                  <a:pt x="106898" y="1170"/>
                </a:lnTo>
                <a:lnTo>
                  <a:pt x="95250" y="0"/>
                </a:lnTo>
                <a:close/>
              </a:path>
              <a:path w="151129" h="185420">
                <a:moveTo>
                  <a:pt x="121560" y="7620"/>
                </a:moveTo>
                <a:lnTo>
                  <a:pt x="95250" y="7620"/>
                </a:lnTo>
                <a:lnTo>
                  <a:pt x="110112" y="9663"/>
                </a:lnTo>
                <a:lnTo>
                  <a:pt x="121761" y="16351"/>
                </a:lnTo>
                <a:lnTo>
                  <a:pt x="129361" y="28515"/>
                </a:lnTo>
                <a:lnTo>
                  <a:pt x="132079" y="46989"/>
                </a:lnTo>
                <a:lnTo>
                  <a:pt x="132079" y="54610"/>
                </a:lnTo>
                <a:lnTo>
                  <a:pt x="130809" y="59689"/>
                </a:lnTo>
                <a:lnTo>
                  <a:pt x="130809" y="63500"/>
                </a:lnTo>
                <a:lnTo>
                  <a:pt x="137159" y="63500"/>
                </a:lnTo>
                <a:lnTo>
                  <a:pt x="137159" y="58420"/>
                </a:lnTo>
                <a:lnTo>
                  <a:pt x="147556" y="17780"/>
                </a:lnTo>
                <a:lnTo>
                  <a:pt x="132079" y="17780"/>
                </a:lnTo>
                <a:lnTo>
                  <a:pt x="125432" y="10179"/>
                </a:lnTo>
                <a:lnTo>
                  <a:pt x="121560" y="7620"/>
                </a:lnTo>
                <a:close/>
              </a:path>
              <a:path w="151129" h="185420">
                <a:moveTo>
                  <a:pt x="151129" y="0"/>
                </a:moveTo>
                <a:lnTo>
                  <a:pt x="146050" y="0"/>
                </a:lnTo>
                <a:lnTo>
                  <a:pt x="143509" y="3810"/>
                </a:lnTo>
                <a:lnTo>
                  <a:pt x="132079" y="17780"/>
                </a:lnTo>
                <a:lnTo>
                  <a:pt x="147556" y="17780"/>
                </a:lnTo>
                <a:lnTo>
                  <a:pt x="151129" y="3810"/>
                </a:lnTo>
                <a:lnTo>
                  <a:pt x="151129" y="0"/>
                </a:lnTo>
                <a:close/>
              </a:path>
            </a:pathLst>
          </a:custGeom>
          <a:solidFill>
            <a:srgbClr val="0000FF"/>
          </a:solidFill>
        </p:spPr>
        <p:txBody>
          <a:bodyPr wrap="square" lIns="0" tIns="0" rIns="0" bIns="0" rtlCol="0"/>
          <a:lstStyle/>
          <a:p>
            <a:endParaRPr sz="1632"/>
          </a:p>
        </p:txBody>
      </p:sp>
      <p:sp>
        <p:nvSpPr>
          <p:cNvPr id="398" name="object 398"/>
          <p:cNvSpPr/>
          <p:nvPr/>
        </p:nvSpPr>
        <p:spPr>
          <a:xfrm>
            <a:off x="4196565" y="3597357"/>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399" name="object 399"/>
          <p:cNvSpPr/>
          <p:nvPr/>
        </p:nvSpPr>
        <p:spPr>
          <a:xfrm>
            <a:off x="4224205" y="3382002"/>
            <a:ext cx="0" cy="210750"/>
          </a:xfrm>
          <a:custGeom>
            <a:avLst/>
            <a:gdLst/>
            <a:ahLst/>
            <a:cxnLst/>
            <a:rect l="l" t="t" r="r" b="b"/>
            <a:pathLst>
              <a:path h="232410">
                <a:moveTo>
                  <a:pt x="0" y="0"/>
                </a:moveTo>
                <a:lnTo>
                  <a:pt x="0" y="232410"/>
                </a:lnTo>
              </a:path>
            </a:pathLst>
          </a:custGeom>
          <a:ln w="10160">
            <a:solidFill>
              <a:srgbClr val="000000"/>
            </a:solidFill>
          </a:ln>
        </p:spPr>
        <p:txBody>
          <a:bodyPr wrap="square" lIns="0" tIns="0" rIns="0" bIns="0" rtlCol="0"/>
          <a:lstStyle/>
          <a:p>
            <a:endParaRPr sz="1632"/>
          </a:p>
        </p:txBody>
      </p:sp>
      <p:sp>
        <p:nvSpPr>
          <p:cNvPr id="400" name="object 400"/>
          <p:cNvSpPr/>
          <p:nvPr/>
        </p:nvSpPr>
        <p:spPr>
          <a:xfrm>
            <a:off x="4196565" y="3377395"/>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401" name="object 401"/>
          <p:cNvSpPr/>
          <p:nvPr/>
        </p:nvSpPr>
        <p:spPr>
          <a:xfrm>
            <a:off x="4262210" y="3478739"/>
            <a:ext cx="54127" cy="102496"/>
          </a:xfrm>
          <a:custGeom>
            <a:avLst/>
            <a:gdLst/>
            <a:ahLst/>
            <a:cxnLst/>
            <a:rect l="l" t="t" r="r" b="b"/>
            <a:pathLst>
              <a:path w="59689" h="113029">
                <a:moveTo>
                  <a:pt x="36829" y="40639"/>
                </a:moveTo>
                <a:lnTo>
                  <a:pt x="21589" y="40639"/>
                </a:lnTo>
                <a:lnTo>
                  <a:pt x="11429" y="82550"/>
                </a:lnTo>
                <a:lnTo>
                  <a:pt x="8889" y="92709"/>
                </a:lnTo>
                <a:lnTo>
                  <a:pt x="8889" y="106679"/>
                </a:lnTo>
                <a:lnTo>
                  <a:pt x="17779" y="113029"/>
                </a:lnTo>
                <a:lnTo>
                  <a:pt x="27939" y="113029"/>
                </a:lnTo>
                <a:lnTo>
                  <a:pt x="41473" y="109021"/>
                </a:lnTo>
                <a:lnTo>
                  <a:pt x="42658" y="107950"/>
                </a:lnTo>
                <a:lnTo>
                  <a:pt x="24129" y="107950"/>
                </a:lnTo>
                <a:lnTo>
                  <a:pt x="21589" y="105409"/>
                </a:lnTo>
                <a:lnTo>
                  <a:pt x="21589" y="97789"/>
                </a:lnTo>
                <a:lnTo>
                  <a:pt x="22859" y="92709"/>
                </a:lnTo>
                <a:lnTo>
                  <a:pt x="22859" y="91439"/>
                </a:lnTo>
                <a:lnTo>
                  <a:pt x="36829" y="40639"/>
                </a:lnTo>
                <a:close/>
              </a:path>
              <a:path w="59689" h="113029">
                <a:moveTo>
                  <a:pt x="59689" y="82550"/>
                </a:moveTo>
                <a:lnTo>
                  <a:pt x="54609" y="82550"/>
                </a:lnTo>
                <a:lnTo>
                  <a:pt x="53339" y="83819"/>
                </a:lnTo>
                <a:lnTo>
                  <a:pt x="52069" y="86359"/>
                </a:lnTo>
                <a:lnTo>
                  <a:pt x="47585" y="94555"/>
                </a:lnTo>
                <a:lnTo>
                  <a:pt x="41910" y="101441"/>
                </a:lnTo>
                <a:lnTo>
                  <a:pt x="35282" y="106183"/>
                </a:lnTo>
                <a:lnTo>
                  <a:pt x="27939" y="107950"/>
                </a:lnTo>
                <a:lnTo>
                  <a:pt x="42658" y="107950"/>
                </a:lnTo>
                <a:lnTo>
                  <a:pt x="51435" y="100012"/>
                </a:lnTo>
                <a:lnTo>
                  <a:pt x="57586" y="90527"/>
                </a:lnTo>
                <a:lnTo>
                  <a:pt x="59689" y="85089"/>
                </a:lnTo>
                <a:lnTo>
                  <a:pt x="59689" y="82550"/>
                </a:lnTo>
                <a:close/>
              </a:path>
              <a:path w="59689" h="113029">
                <a:moveTo>
                  <a:pt x="59689" y="34289"/>
                </a:moveTo>
                <a:lnTo>
                  <a:pt x="0" y="34289"/>
                </a:lnTo>
                <a:lnTo>
                  <a:pt x="0" y="40639"/>
                </a:lnTo>
                <a:lnTo>
                  <a:pt x="59689" y="40639"/>
                </a:lnTo>
                <a:lnTo>
                  <a:pt x="59689" y="34289"/>
                </a:lnTo>
                <a:close/>
              </a:path>
              <a:path w="59689" h="113029">
                <a:moveTo>
                  <a:pt x="43179" y="0"/>
                </a:moveTo>
                <a:lnTo>
                  <a:pt x="34289" y="0"/>
                </a:lnTo>
                <a:lnTo>
                  <a:pt x="31750" y="2539"/>
                </a:lnTo>
                <a:lnTo>
                  <a:pt x="30479" y="7619"/>
                </a:lnTo>
                <a:lnTo>
                  <a:pt x="30003" y="8929"/>
                </a:lnTo>
                <a:lnTo>
                  <a:pt x="29527" y="10477"/>
                </a:lnTo>
                <a:lnTo>
                  <a:pt x="22859" y="34289"/>
                </a:lnTo>
                <a:lnTo>
                  <a:pt x="38100" y="34289"/>
                </a:lnTo>
                <a:lnTo>
                  <a:pt x="44450" y="7619"/>
                </a:lnTo>
                <a:lnTo>
                  <a:pt x="44450" y="1269"/>
                </a:lnTo>
                <a:lnTo>
                  <a:pt x="43179" y="0"/>
                </a:lnTo>
                <a:close/>
              </a:path>
            </a:pathLst>
          </a:custGeom>
          <a:solidFill>
            <a:srgbClr val="000000"/>
          </a:solidFill>
        </p:spPr>
        <p:txBody>
          <a:bodyPr wrap="square" lIns="0" tIns="0" rIns="0" bIns="0" rtlCol="0"/>
          <a:lstStyle/>
          <a:p>
            <a:endParaRPr sz="1632"/>
          </a:p>
        </p:txBody>
      </p:sp>
      <p:sp>
        <p:nvSpPr>
          <p:cNvPr id="402" name="object 402"/>
          <p:cNvSpPr/>
          <p:nvPr/>
        </p:nvSpPr>
        <p:spPr>
          <a:xfrm>
            <a:off x="4406164" y="3487377"/>
            <a:ext cx="140500" cy="0"/>
          </a:xfrm>
          <a:custGeom>
            <a:avLst/>
            <a:gdLst/>
            <a:ahLst/>
            <a:cxnLst/>
            <a:rect l="l" t="t" r="r" b="b"/>
            <a:pathLst>
              <a:path w="154939">
                <a:moveTo>
                  <a:pt x="0" y="0"/>
                </a:moveTo>
                <a:lnTo>
                  <a:pt x="154939" y="0"/>
                </a:lnTo>
              </a:path>
            </a:pathLst>
          </a:custGeom>
          <a:ln w="11430">
            <a:solidFill>
              <a:srgbClr val="000000"/>
            </a:solidFill>
          </a:ln>
        </p:spPr>
        <p:txBody>
          <a:bodyPr wrap="square" lIns="0" tIns="0" rIns="0" bIns="0" rtlCol="0"/>
          <a:lstStyle/>
          <a:p>
            <a:endParaRPr sz="1632"/>
          </a:p>
        </p:txBody>
      </p:sp>
      <p:sp>
        <p:nvSpPr>
          <p:cNvPr id="403" name="object 403"/>
          <p:cNvSpPr/>
          <p:nvPr/>
        </p:nvSpPr>
        <p:spPr>
          <a:xfrm>
            <a:off x="4638794" y="3372788"/>
            <a:ext cx="54127" cy="229175"/>
          </a:xfrm>
          <a:custGeom>
            <a:avLst/>
            <a:gdLst/>
            <a:ahLst/>
            <a:cxnLst/>
            <a:rect l="l" t="t" r="r" b="b"/>
            <a:pathLst>
              <a:path w="59689" h="252729">
                <a:moveTo>
                  <a:pt x="59689" y="0"/>
                </a:moveTo>
                <a:lnTo>
                  <a:pt x="57150" y="0"/>
                </a:lnTo>
                <a:lnTo>
                  <a:pt x="51137" y="3095"/>
                </a:lnTo>
                <a:lnTo>
                  <a:pt x="15239" y="49530"/>
                </a:lnTo>
                <a:lnTo>
                  <a:pt x="2857" y="90646"/>
                </a:lnTo>
                <a:lnTo>
                  <a:pt x="0" y="127000"/>
                </a:lnTo>
                <a:lnTo>
                  <a:pt x="615" y="143232"/>
                </a:lnTo>
                <a:lnTo>
                  <a:pt x="8036" y="183792"/>
                </a:lnTo>
                <a:lnTo>
                  <a:pt x="28753" y="226476"/>
                </a:lnTo>
                <a:lnTo>
                  <a:pt x="57150" y="252730"/>
                </a:lnTo>
                <a:lnTo>
                  <a:pt x="59689" y="252730"/>
                </a:lnTo>
                <a:lnTo>
                  <a:pt x="59689" y="248920"/>
                </a:lnTo>
                <a:lnTo>
                  <a:pt x="54610" y="245110"/>
                </a:lnTo>
                <a:lnTo>
                  <a:pt x="35063" y="218618"/>
                </a:lnTo>
                <a:lnTo>
                  <a:pt x="23018" y="188436"/>
                </a:lnTo>
                <a:lnTo>
                  <a:pt x="16926" y="157063"/>
                </a:lnTo>
                <a:lnTo>
                  <a:pt x="15239" y="127000"/>
                </a:lnTo>
                <a:lnTo>
                  <a:pt x="17125" y="93860"/>
                </a:lnTo>
                <a:lnTo>
                  <a:pt x="23653" y="61912"/>
                </a:lnTo>
                <a:lnTo>
                  <a:pt x="36135" y="32345"/>
                </a:lnTo>
                <a:lnTo>
                  <a:pt x="55879" y="6350"/>
                </a:lnTo>
                <a:lnTo>
                  <a:pt x="59689" y="3810"/>
                </a:lnTo>
                <a:lnTo>
                  <a:pt x="59689" y="0"/>
                </a:lnTo>
                <a:close/>
              </a:path>
            </a:pathLst>
          </a:custGeom>
          <a:solidFill>
            <a:srgbClr val="000000"/>
          </a:solidFill>
        </p:spPr>
        <p:txBody>
          <a:bodyPr wrap="square" lIns="0" tIns="0" rIns="0" bIns="0" rtlCol="0"/>
          <a:lstStyle/>
          <a:p>
            <a:endParaRPr sz="1632"/>
          </a:p>
        </p:txBody>
      </p:sp>
      <p:sp>
        <p:nvSpPr>
          <p:cNvPr id="404" name="object 404"/>
          <p:cNvSpPr/>
          <p:nvPr/>
        </p:nvSpPr>
        <p:spPr>
          <a:xfrm>
            <a:off x="4717106" y="3385457"/>
            <a:ext cx="103647" cy="162381"/>
          </a:xfrm>
          <a:custGeom>
            <a:avLst/>
            <a:gdLst/>
            <a:ahLst/>
            <a:cxnLst/>
            <a:rect l="l" t="t" r="r" b="b"/>
            <a:pathLst>
              <a:path w="114300" h="179070">
                <a:moveTo>
                  <a:pt x="58419" y="0"/>
                </a:moveTo>
                <a:lnTo>
                  <a:pt x="54609" y="0"/>
                </a:lnTo>
                <a:lnTo>
                  <a:pt x="48775" y="218"/>
                </a:lnTo>
                <a:lnTo>
                  <a:pt x="40322" y="793"/>
                </a:lnTo>
                <a:lnTo>
                  <a:pt x="31392" y="1607"/>
                </a:lnTo>
                <a:lnTo>
                  <a:pt x="24129" y="2539"/>
                </a:lnTo>
                <a:lnTo>
                  <a:pt x="20319" y="2539"/>
                </a:lnTo>
                <a:lnTo>
                  <a:pt x="20319" y="10160"/>
                </a:lnTo>
                <a:lnTo>
                  <a:pt x="38100" y="10160"/>
                </a:lnTo>
                <a:lnTo>
                  <a:pt x="38100" y="19050"/>
                </a:lnTo>
                <a:lnTo>
                  <a:pt x="0" y="166370"/>
                </a:lnTo>
                <a:lnTo>
                  <a:pt x="0" y="177800"/>
                </a:lnTo>
                <a:lnTo>
                  <a:pt x="5079" y="179070"/>
                </a:lnTo>
                <a:lnTo>
                  <a:pt x="10159" y="179070"/>
                </a:lnTo>
                <a:lnTo>
                  <a:pt x="13969" y="176529"/>
                </a:lnTo>
                <a:lnTo>
                  <a:pt x="15239" y="172720"/>
                </a:lnTo>
                <a:lnTo>
                  <a:pt x="17805" y="163988"/>
                </a:lnTo>
                <a:lnTo>
                  <a:pt x="23673" y="142061"/>
                </a:lnTo>
                <a:lnTo>
                  <a:pt x="27247" y="128825"/>
                </a:lnTo>
                <a:lnTo>
                  <a:pt x="30479" y="118110"/>
                </a:lnTo>
                <a:lnTo>
                  <a:pt x="59465" y="118110"/>
                </a:lnTo>
                <a:lnTo>
                  <a:pt x="53697" y="115768"/>
                </a:lnTo>
                <a:lnTo>
                  <a:pt x="38100" y="113029"/>
                </a:lnTo>
                <a:lnTo>
                  <a:pt x="43660" y="109220"/>
                </a:lnTo>
                <a:lnTo>
                  <a:pt x="31750" y="109220"/>
                </a:lnTo>
                <a:lnTo>
                  <a:pt x="58419" y="2539"/>
                </a:lnTo>
                <a:lnTo>
                  <a:pt x="58419" y="0"/>
                </a:lnTo>
                <a:close/>
              </a:path>
              <a:path w="114300" h="179070">
                <a:moveTo>
                  <a:pt x="59465" y="118110"/>
                </a:moveTo>
                <a:lnTo>
                  <a:pt x="30479" y="118110"/>
                </a:lnTo>
                <a:lnTo>
                  <a:pt x="38258" y="118983"/>
                </a:lnTo>
                <a:lnTo>
                  <a:pt x="47942" y="122237"/>
                </a:lnTo>
                <a:lnTo>
                  <a:pt x="56197" y="128825"/>
                </a:lnTo>
                <a:lnTo>
                  <a:pt x="59689" y="139700"/>
                </a:lnTo>
                <a:lnTo>
                  <a:pt x="59689" y="142239"/>
                </a:lnTo>
                <a:lnTo>
                  <a:pt x="58419" y="143510"/>
                </a:lnTo>
                <a:lnTo>
                  <a:pt x="58471" y="153967"/>
                </a:lnTo>
                <a:lnTo>
                  <a:pt x="60205" y="164068"/>
                </a:lnTo>
                <a:lnTo>
                  <a:pt x="65087" y="172085"/>
                </a:lnTo>
                <a:lnTo>
                  <a:pt x="72350" y="177244"/>
                </a:lnTo>
                <a:lnTo>
                  <a:pt x="81279" y="179070"/>
                </a:lnTo>
                <a:lnTo>
                  <a:pt x="88900" y="179070"/>
                </a:lnTo>
                <a:lnTo>
                  <a:pt x="95250" y="173989"/>
                </a:lnTo>
                <a:lnTo>
                  <a:pt x="96157" y="172720"/>
                </a:lnTo>
                <a:lnTo>
                  <a:pt x="76200" y="172720"/>
                </a:lnTo>
                <a:lnTo>
                  <a:pt x="73659" y="170179"/>
                </a:lnTo>
                <a:lnTo>
                  <a:pt x="73659" y="156210"/>
                </a:lnTo>
                <a:lnTo>
                  <a:pt x="74929" y="151129"/>
                </a:lnTo>
                <a:lnTo>
                  <a:pt x="75049" y="146843"/>
                </a:lnTo>
                <a:lnTo>
                  <a:pt x="76200" y="142239"/>
                </a:lnTo>
                <a:lnTo>
                  <a:pt x="76200" y="139700"/>
                </a:lnTo>
                <a:lnTo>
                  <a:pt x="73461" y="128389"/>
                </a:lnTo>
                <a:lnTo>
                  <a:pt x="65722" y="120650"/>
                </a:lnTo>
                <a:lnTo>
                  <a:pt x="59465" y="118110"/>
                </a:lnTo>
                <a:close/>
              </a:path>
              <a:path w="114300" h="179070">
                <a:moveTo>
                  <a:pt x="110489" y="137160"/>
                </a:moveTo>
                <a:lnTo>
                  <a:pt x="105409" y="137160"/>
                </a:lnTo>
                <a:lnTo>
                  <a:pt x="104139" y="140970"/>
                </a:lnTo>
                <a:lnTo>
                  <a:pt x="100032" y="153967"/>
                </a:lnTo>
                <a:lnTo>
                  <a:pt x="95091" y="163988"/>
                </a:lnTo>
                <a:lnTo>
                  <a:pt x="88959" y="170437"/>
                </a:lnTo>
                <a:lnTo>
                  <a:pt x="81279" y="172720"/>
                </a:lnTo>
                <a:lnTo>
                  <a:pt x="96157" y="172720"/>
                </a:lnTo>
                <a:lnTo>
                  <a:pt x="110489" y="139700"/>
                </a:lnTo>
                <a:lnTo>
                  <a:pt x="110489" y="137160"/>
                </a:lnTo>
                <a:close/>
              </a:path>
              <a:path w="114300" h="179070">
                <a:moveTo>
                  <a:pt x="109219" y="63500"/>
                </a:moveTo>
                <a:lnTo>
                  <a:pt x="97789" y="63500"/>
                </a:lnTo>
                <a:lnTo>
                  <a:pt x="91320" y="64214"/>
                </a:lnTo>
                <a:lnTo>
                  <a:pt x="83184" y="67309"/>
                </a:lnTo>
                <a:lnTo>
                  <a:pt x="73144" y="74215"/>
                </a:lnTo>
                <a:lnTo>
                  <a:pt x="60959" y="86360"/>
                </a:lnTo>
                <a:lnTo>
                  <a:pt x="54074" y="93146"/>
                </a:lnTo>
                <a:lnTo>
                  <a:pt x="46831" y="99695"/>
                </a:lnTo>
                <a:lnTo>
                  <a:pt x="39350" y="105290"/>
                </a:lnTo>
                <a:lnTo>
                  <a:pt x="31750" y="109220"/>
                </a:lnTo>
                <a:lnTo>
                  <a:pt x="43660" y="109220"/>
                </a:lnTo>
                <a:lnTo>
                  <a:pt x="44529" y="108624"/>
                </a:lnTo>
                <a:lnTo>
                  <a:pt x="50482" y="103504"/>
                </a:lnTo>
                <a:lnTo>
                  <a:pt x="55959" y="98385"/>
                </a:lnTo>
                <a:lnTo>
                  <a:pt x="60959" y="93979"/>
                </a:lnTo>
                <a:lnTo>
                  <a:pt x="70266" y="84316"/>
                </a:lnTo>
                <a:lnTo>
                  <a:pt x="79216" y="76676"/>
                </a:lnTo>
                <a:lnTo>
                  <a:pt x="87927" y="71655"/>
                </a:lnTo>
                <a:lnTo>
                  <a:pt x="96519" y="69850"/>
                </a:lnTo>
                <a:lnTo>
                  <a:pt x="112848" y="69850"/>
                </a:lnTo>
                <a:lnTo>
                  <a:pt x="109219" y="63500"/>
                </a:lnTo>
                <a:close/>
              </a:path>
              <a:path w="114300" h="179070">
                <a:moveTo>
                  <a:pt x="112848" y="69850"/>
                </a:moveTo>
                <a:lnTo>
                  <a:pt x="102869" y="69850"/>
                </a:lnTo>
                <a:lnTo>
                  <a:pt x="105409" y="71120"/>
                </a:lnTo>
                <a:lnTo>
                  <a:pt x="105409" y="72389"/>
                </a:lnTo>
                <a:lnTo>
                  <a:pt x="92709" y="72389"/>
                </a:lnTo>
                <a:lnTo>
                  <a:pt x="91439" y="82550"/>
                </a:lnTo>
                <a:lnTo>
                  <a:pt x="91439" y="90170"/>
                </a:lnTo>
                <a:lnTo>
                  <a:pt x="93979" y="95250"/>
                </a:lnTo>
                <a:lnTo>
                  <a:pt x="107950" y="95250"/>
                </a:lnTo>
                <a:lnTo>
                  <a:pt x="114300" y="88900"/>
                </a:lnTo>
                <a:lnTo>
                  <a:pt x="114300" y="72389"/>
                </a:lnTo>
                <a:lnTo>
                  <a:pt x="112848" y="69850"/>
                </a:lnTo>
                <a:close/>
              </a:path>
            </a:pathLst>
          </a:custGeom>
          <a:solidFill>
            <a:srgbClr val="000000"/>
          </a:solidFill>
        </p:spPr>
        <p:txBody>
          <a:bodyPr wrap="square" lIns="0" tIns="0" rIns="0" bIns="0" rtlCol="0"/>
          <a:lstStyle/>
          <a:p>
            <a:endParaRPr sz="1632"/>
          </a:p>
        </p:txBody>
      </p:sp>
      <p:sp>
        <p:nvSpPr>
          <p:cNvPr id="405" name="object 405"/>
          <p:cNvSpPr/>
          <p:nvPr/>
        </p:nvSpPr>
        <p:spPr>
          <a:xfrm>
            <a:off x="4833422" y="3471830"/>
            <a:ext cx="72553" cy="107102"/>
          </a:xfrm>
          <a:custGeom>
            <a:avLst/>
            <a:gdLst/>
            <a:ahLst/>
            <a:cxnLst/>
            <a:rect l="l" t="t" r="r" b="b"/>
            <a:pathLst>
              <a:path w="80010" h="118110">
                <a:moveTo>
                  <a:pt x="61777" y="6350"/>
                </a:moveTo>
                <a:lnTo>
                  <a:pt x="34289" y="6350"/>
                </a:lnTo>
                <a:lnTo>
                  <a:pt x="46692" y="8751"/>
                </a:lnTo>
                <a:lnTo>
                  <a:pt x="55403" y="15081"/>
                </a:lnTo>
                <a:lnTo>
                  <a:pt x="60543" y="24030"/>
                </a:lnTo>
                <a:lnTo>
                  <a:pt x="62230" y="34289"/>
                </a:lnTo>
                <a:lnTo>
                  <a:pt x="60344" y="45719"/>
                </a:lnTo>
                <a:lnTo>
                  <a:pt x="55721" y="55244"/>
                </a:lnTo>
                <a:lnTo>
                  <a:pt x="49907" y="62864"/>
                </a:lnTo>
                <a:lnTo>
                  <a:pt x="44450" y="68579"/>
                </a:lnTo>
                <a:lnTo>
                  <a:pt x="0" y="113029"/>
                </a:lnTo>
                <a:lnTo>
                  <a:pt x="0" y="118110"/>
                </a:lnTo>
                <a:lnTo>
                  <a:pt x="73660" y="118110"/>
                </a:lnTo>
                <a:lnTo>
                  <a:pt x="76590" y="102870"/>
                </a:lnTo>
                <a:lnTo>
                  <a:pt x="17780" y="102870"/>
                </a:lnTo>
                <a:lnTo>
                  <a:pt x="29944" y="92412"/>
                </a:lnTo>
                <a:lnTo>
                  <a:pt x="38893" y="84931"/>
                </a:lnTo>
                <a:lnTo>
                  <a:pt x="46176" y="79117"/>
                </a:lnTo>
                <a:lnTo>
                  <a:pt x="53339" y="73660"/>
                </a:lnTo>
                <a:lnTo>
                  <a:pt x="63400" y="65186"/>
                </a:lnTo>
                <a:lnTo>
                  <a:pt x="71913" y="56356"/>
                </a:lnTo>
                <a:lnTo>
                  <a:pt x="77807" y="46335"/>
                </a:lnTo>
                <a:lnTo>
                  <a:pt x="80010" y="34289"/>
                </a:lnTo>
                <a:lnTo>
                  <a:pt x="76497" y="19823"/>
                </a:lnTo>
                <a:lnTo>
                  <a:pt x="67151" y="9048"/>
                </a:lnTo>
                <a:lnTo>
                  <a:pt x="61777" y="6350"/>
                </a:lnTo>
                <a:close/>
              </a:path>
              <a:path w="80010" h="118110">
                <a:moveTo>
                  <a:pt x="80010" y="85089"/>
                </a:moveTo>
                <a:lnTo>
                  <a:pt x="73660" y="85089"/>
                </a:lnTo>
                <a:lnTo>
                  <a:pt x="73660" y="90170"/>
                </a:lnTo>
                <a:lnTo>
                  <a:pt x="71120" y="100329"/>
                </a:lnTo>
                <a:lnTo>
                  <a:pt x="68580" y="101600"/>
                </a:lnTo>
                <a:lnTo>
                  <a:pt x="67310" y="102870"/>
                </a:lnTo>
                <a:lnTo>
                  <a:pt x="76590" y="102870"/>
                </a:lnTo>
                <a:lnTo>
                  <a:pt x="80010" y="85089"/>
                </a:lnTo>
                <a:close/>
              </a:path>
              <a:path w="80010" h="118110">
                <a:moveTo>
                  <a:pt x="38100" y="0"/>
                </a:moveTo>
                <a:lnTo>
                  <a:pt x="22502" y="2639"/>
                </a:lnTo>
                <a:lnTo>
                  <a:pt x="10477" y="9683"/>
                </a:lnTo>
                <a:lnTo>
                  <a:pt x="2738" y="19823"/>
                </a:lnTo>
                <a:lnTo>
                  <a:pt x="0" y="31750"/>
                </a:lnTo>
                <a:lnTo>
                  <a:pt x="0" y="40639"/>
                </a:lnTo>
                <a:lnTo>
                  <a:pt x="7620" y="41910"/>
                </a:lnTo>
                <a:lnTo>
                  <a:pt x="13970" y="41910"/>
                </a:lnTo>
                <a:lnTo>
                  <a:pt x="19050" y="39370"/>
                </a:lnTo>
                <a:lnTo>
                  <a:pt x="19050" y="29210"/>
                </a:lnTo>
                <a:lnTo>
                  <a:pt x="17780" y="22860"/>
                </a:lnTo>
                <a:lnTo>
                  <a:pt x="8889" y="22860"/>
                </a:lnTo>
                <a:lnTo>
                  <a:pt x="13930" y="14922"/>
                </a:lnTo>
                <a:lnTo>
                  <a:pt x="20637" y="9842"/>
                </a:lnTo>
                <a:lnTo>
                  <a:pt x="27820" y="7143"/>
                </a:lnTo>
                <a:lnTo>
                  <a:pt x="34289" y="6350"/>
                </a:lnTo>
                <a:lnTo>
                  <a:pt x="61777" y="6350"/>
                </a:lnTo>
                <a:lnTo>
                  <a:pt x="53756" y="2321"/>
                </a:lnTo>
                <a:lnTo>
                  <a:pt x="38100" y="0"/>
                </a:lnTo>
                <a:close/>
              </a:path>
            </a:pathLst>
          </a:custGeom>
          <a:solidFill>
            <a:srgbClr val="000000"/>
          </a:solidFill>
        </p:spPr>
        <p:txBody>
          <a:bodyPr wrap="square" lIns="0" tIns="0" rIns="0" bIns="0" rtlCol="0"/>
          <a:lstStyle/>
          <a:p>
            <a:endParaRPr sz="1632"/>
          </a:p>
        </p:txBody>
      </p:sp>
      <p:sp>
        <p:nvSpPr>
          <p:cNvPr id="406" name="object 406"/>
          <p:cNvSpPr/>
          <p:nvPr/>
        </p:nvSpPr>
        <p:spPr>
          <a:xfrm>
            <a:off x="5067204" y="3492558"/>
            <a:ext cx="0" cy="71402"/>
          </a:xfrm>
          <a:custGeom>
            <a:avLst/>
            <a:gdLst/>
            <a:ahLst/>
            <a:cxnLst/>
            <a:rect l="l" t="t" r="r" b="b"/>
            <a:pathLst>
              <a:path h="78739">
                <a:moveTo>
                  <a:pt x="0" y="0"/>
                </a:moveTo>
                <a:lnTo>
                  <a:pt x="0" y="78739"/>
                </a:lnTo>
              </a:path>
            </a:pathLst>
          </a:custGeom>
          <a:ln w="10159">
            <a:solidFill>
              <a:srgbClr val="000000"/>
            </a:solidFill>
          </a:ln>
        </p:spPr>
        <p:txBody>
          <a:bodyPr wrap="square" lIns="0" tIns="0" rIns="0" bIns="0" rtlCol="0"/>
          <a:lstStyle/>
          <a:p>
            <a:endParaRPr sz="1632"/>
          </a:p>
        </p:txBody>
      </p:sp>
      <p:sp>
        <p:nvSpPr>
          <p:cNvPr id="407" name="object 407"/>
          <p:cNvSpPr/>
          <p:nvPr/>
        </p:nvSpPr>
        <p:spPr>
          <a:xfrm>
            <a:off x="4990044" y="3487377"/>
            <a:ext cx="154319" cy="0"/>
          </a:xfrm>
          <a:custGeom>
            <a:avLst/>
            <a:gdLst/>
            <a:ahLst/>
            <a:cxnLst/>
            <a:rect l="l" t="t" r="r" b="b"/>
            <a:pathLst>
              <a:path w="170179">
                <a:moveTo>
                  <a:pt x="0" y="0"/>
                </a:moveTo>
                <a:lnTo>
                  <a:pt x="170179" y="0"/>
                </a:lnTo>
              </a:path>
            </a:pathLst>
          </a:custGeom>
          <a:ln w="11430">
            <a:solidFill>
              <a:srgbClr val="000000"/>
            </a:solidFill>
          </a:ln>
        </p:spPr>
        <p:txBody>
          <a:bodyPr wrap="square" lIns="0" tIns="0" rIns="0" bIns="0" rtlCol="0"/>
          <a:lstStyle/>
          <a:p>
            <a:endParaRPr sz="1632"/>
          </a:p>
        </p:txBody>
      </p:sp>
      <p:sp>
        <p:nvSpPr>
          <p:cNvPr id="408" name="object 408"/>
          <p:cNvSpPr/>
          <p:nvPr/>
        </p:nvSpPr>
        <p:spPr>
          <a:xfrm>
            <a:off x="5067204" y="3410793"/>
            <a:ext cx="0" cy="71402"/>
          </a:xfrm>
          <a:custGeom>
            <a:avLst/>
            <a:gdLst/>
            <a:ahLst/>
            <a:cxnLst/>
            <a:rect l="l" t="t" r="r" b="b"/>
            <a:pathLst>
              <a:path h="78739">
                <a:moveTo>
                  <a:pt x="0" y="0"/>
                </a:moveTo>
                <a:lnTo>
                  <a:pt x="0" y="78739"/>
                </a:lnTo>
              </a:path>
            </a:pathLst>
          </a:custGeom>
          <a:ln w="10159">
            <a:solidFill>
              <a:srgbClr val="000000"/>
            </a:solidFill>
          </a:ln>
        </p:spPr>
        <p:txBody>
          <a:bodyPr wrap="square" lIns="0" tIns="0" rIns="0" bIns="0" rtlCol="0"/>
          <a:lstStyle/>
          <a:p>
            <a:endParaRPr sz="1632"/>
          </a:p>
        </p:txBody>
      </p:sp>
      <p:sp>
        <p:nvSpPr>
          <p:cNvPr id="409" name="object 409"/>
          <p:cNvSpPr/>
          <p:nvPr/>
        </p:nvSpPr>
        <p:spPr>
          <a:xfrm>
            <a:off x="5219220" y="3385457"/>
            <a:ext cx="103647" cy="162381"/>
          </a:xfrm>
          <a:custGeom>
            <a:avLst/>
            <a:gdLst/>
            <a:ahLst/>
            <a:cxnLst/>
            <a:rect l="l" t="t" r="r" b="b"/>
            <a:pathLst>
              <a:path w="114300" h="179070">
                <a:moveTo>
                  <a:pt x="58420" y="0"/>
                </a:moveTo>
                <a:lnTo>
                  <a:pt x="54610" y="0"/>
                </a:lnTo>
                <a:lnTo>
                  <a:pt x="48775" y="218"/>
                </a:lnTo>
                <a:lnTo>
                  <a:pt x="40322" y="793"/>
                </a:lnTo>
                <a:lnTo>
                  <a:pt x="31392" y="1607"/>
                </a:lnTo>
                <a:lnTo>
                  <a:pt x="24130" y="2539"/>
                </a:lnTo>
                <a:lnTo>
                  <a:pt x="20320" y="2539"/>
                </a:lnTo>
                <a:lnTo>
                  <a:pt x="20320" y="10160"/>
                </a:lnTo>
                <a:lnTo>
                  <a:pt x="38100" y="10160"/>
                </a:lnTo>
                <a:lnTo>
                  <a:pt x="38100" y="19050"/>
                </a:lnTo>
                <a:lnTo>
                  <a:pt x="0" y="166370"/>
                </a:lnTo>
                <a:lnTo>
                  <a:pt x="0" y="177800"/>
                </a:lnTo>
                <a:lnTo>
                  <a:pt x="5080" y="179070"/>
                </a:lnTo>
                <a:lnTo>
                  <a:pt x="10160" y="179070"/>
                </a:lnTo>
                <a:lnTo>
                  <a:pt x="13970" y="176529"/>
                </a:lnTo>
                <a:lnTo>
                  <a:pt x="15239" y="172720"/>
                </a:lnTo>
                <a:lnTo>
                  <a:pt x="17805" y="163988"/>
                </a:lnTo>
                <a:lnTo>
                  <a:pt x="23673" y="142061"/>
                </a:lnTo>
                <a:lnTo>
                  <a:pt x="27247" y="128825"/>
                </a:lnTo>
                <a:lnTo>
                  <a:pt x="30480" y="118110"/>
                </a:lnTo>
                <a:lnTo>
                  <a:pt x="59465" y="118110"/>
                </a:lnTo>
                <a:lnTo>
                  <a:pt x="53697" y="115768"/>
                </a:lnTo>
                <a:lnTo>
                  <a:pt x="38100" y="113029"/>
                </a:lnTo>
                <a:lnTo>
                  <a:pt x="43660" y="109220"/>
                </a:lnTo>
                <a:lnTo>
                  <a:pt x="31750" y="109220"/>
                </a:lnTo>
                <a:lnTo>
                  <a:pt x="58420" y="2539"/>
                </a:lnTo>
                <a:lnTo>
                  <a:pt x="58420" y="0"/>
                </a:lnTo>
                <a:close/>
              </a:path>
              <a:path w="114300" h="179070">
                <a:moveTo>
                  <a:pt x="59465" y="118110"/>
                </a:moveTo>
                <a:lnTo>
                  <a:pt x="30480" y="118110"/>
                </a:lnTo>
                <a:lnTo>
                  <a:pt x="38258" y="118983"/>
                </a:lnTo>
                <a:lnTo>
                  <a:pt x="47942" y="122237"/>
                </a:lnTo>
                <a:lnTo>
                  <a:pt x="56197" y="128825"/>
                </a:lnTo>
                <a:lnTo>
                  <a:pt x="59689" y="139700"/>
                </a:lnTo>
                <a:lnTo>
                  <a:pt x="59689" y="142239"/>
                </a:lnTo>
                <a:lnTo>
                  <a:pt x="58420" y="143510"/>
                </a:lnTo>
                <a:lnTo>
                  <a:pt x="58471" y="153967"/>
                </a:lnTo>
                <a:lnTo>
                  <a:pt x="60205" y="164068"/>
                </a:lnTo>
                <a:lnTo>
                  <a:pt x="65087" y="172085"/>
                </a:lnTo>
                <a:lnTo>
                  <a:pt x="72350" y="177244"/>
                </a:lnTo>
                <a:lnTo>
                  <a:pt x="81280" y="179070"/>
                </a:lnTo>
                <a:lnTo>
                  <a:pt x="88900" y="179070"/>
                </a:lnTo>
                <a:lnTo>
                  <a:pt x="95250" y="173989"/>
                </a:lnTo>
                <a:lnTo>
                  <a:pt x="96157" y="172720"/>
                </a:lnTo>
                <a:lnTo>
                  <a:pt x="76200" y="172720"/>
                </a:lnTo>
                <a:lnTo>
                  <a:pt x="73660" y="170179"/>
                </a:lnTo>
                <a:lnTo>
                  <a:pt x="73660" y="156210"/>
                </a:lnTo>
                <a:lnTo>
                  <a:pt x="74930" y="151129"/>
                </a:lnTo>
                <a:lnTo>
                  <a:pt x="75049" y="146843"/>
                </a:lnTo>
                <a:lnTo>
                  <a:pt x="76200" y="142239"/>
                </a:lnTo>
                <a:lnTo>
                  <a:pt x="76200" y="139700"/>
                </a:lnTo>
                <a:lnTo>
                  <a:pt x="73461" y="128389"/>
                </a:lnTo>
                <a:lnTo>
                  <a:pt x="65722" y="120650"/>
                </a:lnTo>
                <a:lnTo>
                  <a:pt x="59465" y="118110"/>
                </a:lnTo>
                <a:close/>
              </a:path>
              <a:path w="114300" h="179070">
                <a:moveTo>
                  <a:pt x="110489" y="137160"/>
                </a:moveTo>
                <a:lnTo>
                  <a:pt x="105410" y="137160"/>
                </a:lnTo>
                <a:lnTo>
                  <a:pt x="104139" y="140970"/>
                </a:lnTo>
                <a:lnTo>
                  <a:pt x="100032" y="153967"/>
                </a:lnTo>
                <a:lnTo>
                  <a:pt x="95091" y="163988"/>
                </a:lnTo>
                <a:lnTo>
                  <a:pt x="88959" y="170437"/>
                </a:lnTo>
                <a:lnTo>
                  <a:pt x="81280" y="172720"/>
                </a:lnTo>
                <a:lnTo>
                  <a:pt x="96157" y="172720"/>
                </a:lnTo>
                <a:lnTo>
                  <a:pt x="110489" y="139700"/>
                </a:lnTo>
                <a:lnTo>
                  <a:pt x="110489" y="137160"/>
                </a:lnTo>
                <a:close/>
              </a:path>
              <a:path w="114300" h="179070">
                <a:moveTo>
                  <a:pt x="109220" y="63500"/>
                </a:moveTo>
                <a:lnTo>
                  <a:pt x="97789" y="63500"/>
                </a:lnTo>
                <a:lnTo>
                  <a:pt x="91320" y="64214"/>
                </a:lnTo>
                <a:lnTo>
                  <a:pt x="83185" y="67309"/>
                </a:lnTo>
                <a:lnTo>
                  <a:pt x="73144" y="74215"/>
                </a:lnTo>
                <a:lnTo>
                  <a:pt x="60960" y="86360"/>
                </a:lnTo>
                <a:lnTo>
                  <a:pt x="54074" y="93146"/>
                </a:lnTo>
                <a:lnTo>
                  <a:pt x="46831" y="99695"/>
                </a:lnTo>
                <a:lnTo>
                  <a:pt x="39350" y="105290"/>
                </a:lnTo>
                <a:lnTo>
                  <a:pt x="31750" y="109220"/>
                </a:lnTo>
                <a:lnTo>
                  <a:pt x="43660" y="109220"/>
                </a:lnTo>
                <a:lnTo>
                  <a:pt x="44529" y="108624"/>
                </a:lnTo>
                <a:lnTo>
                  <a:pt x="50482" y="103504"/>
                </a:lnTo>
                <a:lnTo>
                  <a:pt x="55959" y="98385"/>
                </a:lnTo>
                <a:lnTo>
                  <a:pt x="60960" y="93979"/>
                </a:lnTo>
                <a:lnTo>
                  <a:pt x="70266" y="84316"/>
                </a:lnTo>
                <a:lnTo>
                  <a:pt x="79216" y="76676"/>
                </a:lnTo>
                <a:lnTo>
                  <a:pt x="87927" y="71655"/>
                </a:lnTo>
                <a:lnTo>
                  <a:pt x="96520" y="69850"/>
                </a:lnTo>
                <a:lnTo>
                  <a:pt x="112848" y="69850"/>
                </a:lnTo>
                <a:lnTo>
                  <a:pt x="109220" y="63500"/>
                </a:lnTo>
                <a:close/>
              </a:path>
              <a:path w="114300" h="179070">
                <a:moveTo>
                  <a:pt x="112848" y="69850"/>
                </a:moveTo>
                <a:lnTo>
                  <a:pt x="102870" y="69850"/>
                </a:lnTo>
                <a:lnTo>
                  <a:pt x="105410" y="71120"/>
                </a:lnTo>
                <a:lnTo>
                  <a:pt x="105410" y="72389"/>
                </a:lnTo>
                <a:lnTo>
                  <a:pt x="93980" y="72389"/>
                </a:lnTo>
                <a:lnTo>
                  <a:pt x="91439" y="82550"/>
                </a:lnTo>
                <a:lnTo>
                  <a:pt x="91439" y="90170"/>
                </a:lnTo>
                <a:lnTo>
                  <a:pt x="93980" y="95250"/>
                </a:lnTo>
                <a:lnTo>
                  <a:pt x="107950" y="95250"/>
                </a:lnTo>
                <a:lnTo>
                  <a:pt x="114300" y="88900"/>
                </a:lnTo>
                <a:lnTo>
                  <a:pt x="114300" y="72389"/>
                </a:lnTo>
                <a:lnTo>
                  <a:pt x="112848" y="69850"/>
                </a:lnTo>
                <a:close/>
              </a:path>
            </a:pathLst>
          </a:custGeom>
          <a:solidFill>
            <a:srgbClr val="000000"/>
          </a:solidFill>
        </p:spPr>
        <p:txBody>
          <a:bodyPr wrap="square" lIns="0" tIns="0" rIns="0" bIns="0" rtlCol="0"/>
          <a:lstStyle/>
          <a:p>
            <a:endParaRPr sz="1632"/>
          </a:p>
        </p:txBody>
      </p:sp>
      <p:sp>
        <p:nvSpPr>
          <p:cNvPr id="410" name="object 410"/>
          <p:cNvSpPr/>
          <p:nvPr/>
        </p:nvSpPr>
        <p:spPr>
          <a:xfrm>
            <a:off x="5334384" y="3471830"/>
            <a:ext cx="73705" cy="110557"/>
          </a:xfrm>
          <a:custGeom>
            <a:avLst/>
            <a:gdLst/>
            <a:ahLst/>
            <a:cxnLst/>
            <a:rect l="l" t="t" r="r" b="b"/>
            <a:pathLst>
              <a:path w="81279" h="121920">
                <a:moveTo>
                  <a:pt x="15239" y="83820"/>
                </a:moveTo>
                <a:lnTo>
                  <a:pt x="3810" y="83820"/>
                </a:lnTo>
                <a:lnTo>
                  <a:pt x="0" y="87629"/>
                </a:lnTo>
                <a:lnTo>
                  <a:pt x="0" y="93979"/>
                </a:lnTo>
                <a:lnTo>
                  <a:pt x="3115" y="105310"/>
                </a:lnTo>
                <a:lnTo>
                  <a:pt x="11588" y="114141"/>
                </a:lnTo>
                <a:lnTo>
                  <a:pt x="24110" y="119876"/>
                </a:lnTo>
                <a:lnTo>
                  <a:pt x="39370" y="121920"/>
                </a:lnTo>
                <a:lnTo>
                  <a:pt x="56634" y="119062"/>
                </a:lnTo>
                <a:lnTo>
                  <a:pt x="62691" y="115570"/>
                </a:lnTo>
                <a:lnTo>
                  <a:pt x="39370" y="115570"/>
                </a:lnTo>
                <a:lnTo>
                  <a:pt x="32464" y="115212"/>
                </a:lnTo>
                <a:lnTo>
                  <a:pt x="24130" y="113665"/>
                </a:lnTo>
                <a:lnTo>
                  <a:pt x="15795" y="110212"/>
                </a:lnTo>
                <a:lnTo>
                  <a:pt x="8889" y="104139"/>
                </a:lnTo>
                <a:lnTo>
                  <a:pt x="17780" y="104139"/>
                </a:lnTo>
                <a:lnTo>
                  <a:pt x="19050" y="96520"/>
                </a:lnTo>
                <a:lnTo>
                  <a:pt x="19050" y="87629"/>
                </a:lnTo>
                <a:lnTo>
                  <a:pt x="15239" y="83820"/>
                </a:lnTo>
                <a:close/>
              </a:path>
              <a:path w="81279" h="121920">
                <a:moveTo>
                  <a:pt x="61332" y="5079"/>
                </a:moveTo>
                <a:lnTo>
                  <a:pt x="39370" y="5079"/>
                </a:lnTo>
                <a:lnTo>
                  <a:pt x="46097" y="5913"/>
                </a:lnTo>
                <a:lnTo>
                  <a:pt x="52228" y="8889"/>
                </a:lnTo>
                <a:lnTo>
                  <a:pt x="56693" y="14724"/>
                </a:lnTo>
                <a:lnTo>
                  <a:pt x="58420" y="24129"/>
                </a:lnTo>
                <a:lnTo>
                  <a:pt x="58420" y="31750"/>
                </a:lnTo>
                <a:lnTo>
                  <a:pt x="55880" y="40639"/>
                </a:lnTo>
                <a:lnTo>
                  <a:pt x="50800" y="45720"/>
                </a:lnTo>
                <a:lnTo>
                  <a:pt x="45720" y="52070"/>
                </a:lnTo>
                <a:lnTo>
                  <a:pt x="40639" y="53339"/>
                </a:lnTo>
                <a:lnTo>
                  <a:pt x="24130" y="53339"/>
                </a:lnTo>
                <a:lnTo>
                  <a:pt x="24130" y="58420"/>
                </a:lnTo>
                <a:lnTo>
                  <a:pt x="38100" y="58420"/>
                </a:lnTo>
                <a:lnTo>
                  <a:pt x="47763" y="60305"/>
                </a:lnTo>
                <a:lnTo>
                  <a:pt x="55403" y="65881"/>
                </a:lnTo>
                <a:lnTo>
                  <a:pt x="60424" y="75029"/>
                </a:lnTo>
                <a:lnTo>
                  <a:pt x="62230" y="87629"/>
                </a:lnTo>
                <a:lnTo>
                  <a:pt x="60086" y="101103"/>
                </a:lnTo>
                <a:lnTo>
                  <a:pt x="54610" y="109696"/>
                </a:lnTo>
                <a:lnTo>
                  <a:pt x="47228" y="114240"/>
                </a:lnTo>
                <a:lnTo>
                  <a:pt x="39370" y="115570"/>
                </a:lnTo>
                <a:lnTo>
                  <a:pt x="62691" y="115570"/>
                </a:lnTo>
                <a:lnTo>
                  <a:pt x="69850" y="111442"/>
                </a:lnTo>
                <a:lnTo>
                  <a:pt x="78303" y="100488"/>
                </a:lnTo>
                <a:lnTo>
                  <a:pt x="81280" y="87629"/>
                </a:lnTo>
                <a:lnTo>
                  <a:pt x="79196" y="77311"/>
                </a:lnTo>
                <a:lnTo>
                  <a:pt x="73183" y="67944"/>
                </a:lnTo>
                <a:lnTo>
                  <a:pt x="63599" y="60483"/>
                </a:lnTo>
                <a:lnTo>
                  <a:pt x="50800" y="55879"/>
                </a:lnTo>
                <a:lnTo>
                  <a:pt x="62805" y="49311"/>
                </a:lnTo>
                <a:lnTo>
                  <a:pt x="70643" y="41433"/>
                </a:lnTo>
                <a:lnTo>
                  <a:pt x="74910" y="32841"/>
                </a:lnTo>
                <a:lnTo>
                  <a:pt x="76200" y="24129"/>
                </a:lnTo>
                <a:lnTo>
                  <a:pt x="73302" y="14466"/>
                </a:lnTo>
                <a:lnTo>
                  <a:pt x="65405" y="6826"/>
                </a:lnTo>
                <a:lnTo>
                  <a:pt x="61332" y="5079"/>
                </a:lnTo>
                <a:close/>
              </a:path>
              <a:path w="81279" h="121920">
                <a:moveTo>
                  <a:pt x="39370" y="0"/>
                </a:moveTo>
                <a:lnTo>
                  <a:pt x="25975" y="1627"/>
                </a:lnTo>
                <a:lnTo>
                  <a:pt x="15081" y="6350"/>
                </a:lnTo>
                <a:lnTo>
                  <a:pt x="7758" y="13930"/>
                </a:lnTo>
                <a:lnTo>
                  <a:pt x="5080" y="24129"/>
                </a:lnTo>
                <a:lnTo>
                  <a:pt x="5080" y="30479"/>
                </a:lnTo>
                <a:lnTo>
                  <a:pt x="8889" y="33020"/>
                </a:lnTo>
                <a:lnTo>
                  <a:pt x="19050" y="33020"/>
                </a:lnTo>
                <a:lnTo>
                  <a:pt x="22860" y="29210"/>
                </a:lnTo>
                <a:lnTo>
                  <a:pt x="22860" y="19050"/>
                </a:lnTo>
                <a:lnTo>
                  <a:pt x="19050" y="15239"/>
                </a:lnTo>
                <a:lnTo>
                  <a:pt x="13970" y="15239"/>
                </a:lnTo>
                <a:lnTo>
                  <a:pt x="19724" y="10437"/>
                </a:lnTo>
                <a:lnTo>
                  <a:pt x="26670" y="7302"/>
                </a:lnTo>
                <a:lnTo>
                  <a:pt x="33615" y="5595"/>
                </a:lnTo>
                <a:lnTo>
                  <a:pt x="39370" y="5079"/>
                </a:lnTo>
                <a:lnTo>
                  <a:pt x="61332" y="5079"/>
                </a:lnTo>
                <a:lnTo>
                  <a:pt x="53697" y="1805"/>
                </a:lnTo>
                <a:lnTo>
                  <a:pt x="39370" y="0"/>
                </a:lnTo>
                <a:close/>
              </a:path>
            </a:pathLst>
          </a:custGeom>
          <a:solidFill>
            <a:srgbClr val="000000"/>
          </a:solidFill>
        </p:spPr>
        <p:txBody>
          <a:bodyPr wrap="square" lIns="0" tIns="0" rIns="0" bIns="0" rtlCol="0"/>
          <a:lstStyle/>
          <a:p>
            <a:endParaRPr sz="1632"/>
          </a:p>
        </p:txBody>
      </p:sp>
      <p:sp>
        <p:nvSpPr>
          <p:cNvPr id="411" name="object 411"/>
          <p:cNvSpPr/>
          <p:nvPr/>
        </p:nvSpPr>
        <p:spPr>
          <a:xfrm>
            <a:off x="5441486" y="3372788"/>
            <a:ext cx="54127" cy="229175"/>
          </a:xfrm>
          <a:custGeom>
            <a:avLst/>
            <a:gdLst/>
            <a:ahLst/>
            <a:cxnLst/>
            <a:rect l="l" t="t" r="r" b="b"/>
            <a:pathLst>
              <a:path w="59689" h="252729">
                <a:moveTo>
                  <a:pt x="2539" y="0"/>
                </a:moveTo>
                <a:lnTo>
                  <a:pt x="0" y="0"/>
                </a:lnTo>
                <a:lnTo>
                  <a:pt x="0" y="3810"/>
                </a:lnTo>
                <a:lnTo>
                  <a:pt x="5079" y="8890"/>
                </a:lnTo>
                <a:lnTo>
                  <a:pt x="21947" y="30023"/>
                </a:lnTo>
                <a:lnTo>
                  <a:pt x="34289" y="56991"/>
                </a:lnTo>
                <a:lnTo>
                  <a:pt x="41870" y="89435"/>
                </a:lnTo>
                <a:lnTo>
                  <a:pt x="44450" y="127000"/>
                </a:lnTo>
                <a:lnTo>
                  <a:pt x="42564" y="159404"/>
                </a:lnTo>
                <a:lnTo>
                  <a:pt x="36036" y="190976"/>
                </a:lnTo>
                <a:lnTo>
                  <a:pt x="23554" y="220404"/>
                </a:lnTo>
                <a:lnTo>
                  <a:pt x="3810" y="246380"/>
                </a:lnTo>
                <a:lnTo>
                  <a:pt x="0" y="248920"/>
                </a:lnTo>
                <a:lnTo>
                  <a:pt x="0" y="252730"/>
                </a:lnTo>
                <a:lnTo>
                  <a:pt x="2539" y="252730"/>
                </a:lnTo>
                <a:lnTo>
                  <a:pt x="7818" y="249654"/>
                </a:lnTo>
                <a:lnTo>
                  <a:pt x="43179" y="204470"/>
                </a:lnTo>
                <a:lnTo>
                  <a:pt x="56197" y="163353"/>
                </a:lnTo>
                <a:lnTo>
                  <a:pt x="59689" y="127000"/>
                </a:lnTo>
                <a:lnTo>
                  <a:pt x="59074" y="110033"/>
                </a:lnTo>
                <a:lnTo>
                  <a:pt x="51653" y="68957"/>
                </a:lnTo>
                <a:lnTo>
                  <a:pt x="30757" y="26789"/>
                </a:lnTo>
                <a:lnTo>
                  <a:pt x="7818" y="3055"/>
                </a:lnTo>
                <a:lnTo>
                  <a:pt x="2539" y="0"/>
                </a:lnTo>
                <a:close/>
              </a:path>
            </a:pathLst>
          </a:custGeom>
          <a:solidFill>
            <a:srgbClr val="000000"/>
          </a:solidFill>
        </p:spPr>
        <p:txBody>
          <a:bodyPr wrap="square" lIns="0" tIns="0" rIns="0" bIns="0" rtlCol="0"/>
          <a:lstStyle/>
          <a:p>
            <a:endParaRPr sz="1632"/>
          </a:p>
        </p:txBody>
      </p:sp>
      <p:sp>
        <p:nvSpPr>
          <p:cNvPr id="412" name="object 412"/>
          <p:cNvSpPr/>
          <p:nvPr/>
        </p:nvSpPr>
        <p:spPr>
          <a:xfrm>
            <a:off x="5543981" y="3597357"/>
            <a:ext cx="32246" cy="0"/>
          </a:xfrm>
          <a:custGeom>
            <a:avLst/>
            <a:gdLst/>
            <a:ahLst/>
            <a:cxnLst/>
            <a:rect l="l" t="t" r="r" b="b"/>
            <a:pathLst>
              <a:path w="35560">
                <a:moveTo>
                  <a:pt x="0" y="0"/>
                </a:moveTo>
                <a:lnTo>
                  <a:pt x="35560" y="0"/>
                </a:lnTo>
              </a:path>
            </a:pathLst>
          </a:custGeom>
          <a:ln w="10159">
            <a:solidFill>
              <a:srgbClr val="000000"/>
            </a:solidFill>
          </a:ln>
        </p:spPr>
        <p:txBody>
          <a:bodyPr wrap="square" lIns="0" tIns="0" rIns="0" bIns="0" rtlCol="0"/>
          <a:lstStyle/>
          <a:p>
            <a:endParaRPr sz="1632"/>
          </a:p>
        </p:txBody>
      </p:sp>
      <p:sp>
        <p:nvSpPr>
          <p:cNvPr id="413" name="object 413"/>
          <p:cNvSpPr/>
          <p:nvPr/>
        </p:nvSpPr>
        <p:spPr>
          <a:xfrm>
            <a:off x="5548588" y="3382002"/>
            <a:ext cx="0" cy="210750"/>
          </a:xfrm>
          <a:custGeom>
            <a:avLst/>
            <a:gdLst/>
            <a:ahLst/>
            <a:cxnLst/>
            <a:rect l="l" t="t" r="r" b="b"/>
            <a:pathLst>
              <a:path h="232410">
                <a:moveTo>
                  <a:pt x="0" y="0"/>
                </a:moveTo>
                <a:lnTo>
                  <a:pt x="0" y="232410"/>
                </a:lnTo>
              </a:path>
            </a:pathLst>
          </a:custGeom>
          <a:ln w="10160">
            <a:solidFill>
              <a:srgbClr val="000000"/>
            </a:solidFill>
          </a:ln>
        </p:spPr>
        <p:txBody>
          <a:bodyPr wrap="square" lIns="0" tIns="0" rIns="0" bIns="0" rtlCol="0"/>
          <a:lstStyle/>
          <a:p>
            <a:endParaRPr sz="1632"/>
          </a:p>
        </p:txBody>
      </p:sp>
      <p:sp>
        <p:nvSpPr>
          <p:cNvPr id="414" name="object 414"/>
          <p:cNvSpPr/>
          <p:nvPr/>
        </p:nvSpPr>
        <p:spPr>
          <a:xfrm>
            <a:off x="5543981" y="3377395"/>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415" name="object 415"/>
          <p:cNvSpPr/>
          <p:nvPr/>
        </p:nvSpPr>
        <p:spPr>
          <a:xfrm>
            <a:off x="5588895" y="3387760"/>
            <a:ext cx="168139" cy="156623"/>
          </a:xfrm>
          <a:custGeom>
            <a:avLst/>
            <a:gdLst/>
            <a:ahLst/>
            <a:cxnLst/>
            <a:rect l="l" t="t" r="r" b="b"/>
            <a:pathLst>
              <a:path w="185420" h="172720">
                <a:moveTo>
                  <a:pt x="171450" y="107950"/>
                </a:moveTo>
                <a:lnTo>
                  <a:pt x="166369" y="107950"/>
                </a:lnTo>
                <a:lnTo>
                  <a:pt x="166369" y="109220"/>
                </a:lnTo>
                <a:lnTo>
                  <a:pt x="165100" y="110489"/>
                </a:lnTo>
                <a:lnTo>
                  <a:pt x="153491" y="135096"/>
                </a:lnTo>
                <a:lnTo>
                  <a:pt x="140811" y="152082"/>
                </a:lnTo>
                <a:lnTo>
                  <a:pt x="123130" y="161924"/>
                </a:lnTo>
                <a:lnTo>
                  <a:pt x="96519" y="165100"/>
                </a:lnTo>
                <a:lnTo>
                  <a:pt x="0" y="165100"/>
                </a:lnTo>
                <a:lnTo>
                  <a:pt x="0" y="172720"/>
                </a:lnTo>
                <a:lnTo>
                  <a:pt x="144779" y="172720"/>
                </a:lnTo>
                <a:lnTo>
                  <a:pt x="147319" y="168910"/>
                </a:lnTo>
                <a:lnTo>
                  <a:pt x="170179" y="114300"/>
                </a:lnTo>
                <a:lnTo>
                  <a:pt x="171450" y="113030"/>
                </a:lnTo>
                <a:lnTo>
                  <a:pt x="171450" y="107950"/>
                </a:lnTo>
                <a:close/>
              </a:path>
              <a:path w="185420" h="172720">
                <a:moveTo>
                  <a:pt x="87629" y="8889"/>
                </a:moveTo>
                <a:lnTo>
                  <a:pt x="64769" y="8889"/>
                </a:lnTo>
                <a:lnTo>
                  <a:pt x="64769" y="19050"/>
                </a:lnTo>
                <a:lnTo>
                  <a:pt x="30479" y="153670"/>
                </a:lnTo>
                <a:lnTo>
                  <a:pt x="28694" y="159742"/>
                </a:lnTo>
                <a:lnTo>
                  <a:pt x="25717" y="163194"/>
                </a:lnTo>
                <a:lnTo>
                  <a:pt x="19407" y="164742"/>
                </a:lnTo>
                <a:lnTo>
                  <a:pt x="7619" y="165100"/>
                </a:lnTo>
                <a:lnTo>
                  <a:pt x="49529" y="165100"/>
                </a:lnTo>
                <a:lnTo>
                  <a:pt x="49529" y="161289"/>
                </a:lnTo>
                <a:lnTo>
                  <a:pt x="50800" y="156210"/>
                </a:lnTo>
                <a:lnTo>
                  <a:pt x="68579" y="87630"/>
                </a:lnTo>
                <a:lnTo>
                  <a:pt x="125540" y="87630"/>
                </a:lnTo>
                <a:lnTo>
                  <a:pt x="127486" y="80010"/>
                </a:lnTo>
                <a:lnTo>
                  <a:pt x="71119" y="80010"/>
                </a:lnTo>
                <a:lnTo>
                  <a:pt x="86360" y="19050"/>
                </a:lnTo>
                <a:lnTo>
                  <a:pt x="87629" y="8889"/>
                </a:lnTo>
                <a:close/>
              </a:path>
              <a:path w="185420" h="172720">
                <a:moveTo>
                  <a:pt x="125540" y="87630"/>
                </a:moveTo>
                <a:lnTo>
                  <a:pt x="115569" y="87630"/>
                </a:lnTo>
                <a:lnTo>
                  <a:pt x="115569" y="104139"/>
                </a:lnTo>
                <a:lnTo>
                  <a:pt x="113029" y="111760"/>
                </a:lnTo>
                <a:lnTo>
                  <a:pt x="113029" y="115570"/>
                </a:lnTo>
                <a:lnTo>
                  <a:pt x="114300" y="116839"/>
                </a:lnTo>
                <a:lnTo>
                  <a:pt x="118110" y="116839"/>
                </a:lnTo>
                <a:lnTo>
                  <a:pt x="119379" y="115570"/>
                </a:lnTo>
                <a:lnTo>
                  <a:pt x="119379" y="111760"/>
                </a:lnTo>
                <a:lnTo>
                  <a:pt x="125540" y="87630"/>
                </a:lnTo>
                <a:close/>
              </a:path>
              <a:path w="185420" h="172720">
                <a:moveTo>
                  <a:pt x="133350" y="49530"/>
                </a:moveTo>
                <a:lnTo>
                  <a:pt x="129539" y="49530"/>
                </a:lnTo>
                <a:lnTo>
                  <a:pt x="128269" y="52070"/>
                </a:lnTo>
                <a:lnTo>
                  <a:pt x="128269" y="54610"/>
                </a:lnTo>
                <a:lnTo>
                  <a:pt x="124162" y="66615"/>
                </a:lnTo>
                <a:lnTo>
                  <a:pt x="118268" y="74453"/>
                </a:lnTo>
                <a:lnTo>
                  <a:pt x="108803" y="78720"/>
                </a:lnTo>
                <a:lnTo>
                  <a:pt x="93979" y="80010"/>
                </a:lnTo>
                <a:lnTo>
                  <a:pt x="127486" y="80010"/>
                </a:lnTo>
                <a:lnTo>
                  <a:pt x="134619" y="52070"/>
                </a:lnTo>
                <a:lnTo>
                  <a:pt x="134619" y="50800"/>
                </a:lnTo>
                <a:lnTo>
                  <a:pt x="133350" y="49530"/>
                </a:lnTo>
                <a:close/>
              </a:path>
              <a:path w="185420" h="172720">
                <a:moveTo>
                  <a:pt x="185419" y="0"/>
                </a:moveTo>
                <a:lnTo>
                  <a:pt x="41910" y="0"/>
                </a:lnTo>
                <a:lnTo>
                  <a:pt x="41910" y="8889"/>
                </a:lnTo>
                <a:lnTo>
                  <a:pt x="135889" y="8889"/>
                </a:lnTo>
                <a:lnTo>
                  <a:pt x="154701" y="10219"/>
                </a:lnTo>
                <a:lnTo>
                  <a:pt x="166369" y="14763"/>
                </a:lnTo>
                <a:lnTo>
                  <a:pt x="172323" y="23356"/>
                </a:lnTo>
                <a:lnTo>
                  <a:pt x="173989" y="36830"/>
                </a:lnTo>
                <a:lnTo>
                  <a:pt x="173989" y="43180"/>
                </a:lnTo>
                <a:lnTo>
                  <a:pt x="172719" y="49530"/>
                </a:lnTo>
                <a:lnTo>
                  <a:pt x="172719" y="55880"/>
                </a:lnTo>
                <a:lnTo>
                  <a:pt x="173989" y="57150"/>
                </a:lnTo>
                <a:lnTo>
                  <a:pt x="179069" y="57150"/>
                </a:lnTo>
                <a:lnTo>
                  <a:pt x="179069" y="52070"/>
                </a:lnTo>
                <a:lnTo>
                  <a:pt x="184150" y="7620"/>
                </a:lnTo>
                <a:lnTo>
                  <a:pt x="185419" y="0"/>
                </a:lnTo>
                <a:close/>
              </a:path>
            </a:pathLst>
          </a:custGeom>
          <a:solidFill>
            <a:srgbClr val="FF9300"/>
          </a:solidFill>
        </p:spPr>
        <p:txBody>
          <a:bodyPr wrap="square" lIns="0" tIns="0" rIns="0" bIns="0" rtlCol="0"/>
          <a:lstStyle/>
          <a:p>
            <a:endParaRPr sz="1632"/>
          </a:p>
        </p:txBody>
      </p:sp>
      <p:sp>
        <p:nvSpPr>
          <p:cNvPr id="416" name="object 416"/>
          <p:cNvSpPr/>
          <p:nvPr/>
        </p:nvSpPr>
        <p:spPr>
          <a:xfrm>
            <a:off x="5774308" y="3382002"/>
            <a:ext cx="137045" cy="168139"/>
          </a:xfrm>
          <a:custGeom>
            <a:avLst/>
            <a:gdLst/>
            <a:ahLst/>
            <a:cxnLst/>
            <a:rect l="l" t="t" r="r" b="b"/>
            <a:pathLst>
              <a:path w="151129" h="185420">
                <a:moveTo>
                  <a:pt x="21590" y="121920"/>
                </a:moveTo>
                <a:lnTo>
                  <a:pt x="16510" y="121920"/>
                </a:lnTo>
                <a:lnTo>
                  <a:pt x="15240" y="123189"/>
                </a:lnTo>
                <a:lnTo>
                  <a:pt x="7620" y="152558"/>
                </a:lnTo>
                <a:lnTo>
                  <a:pt x="2266" y="173493"/>
                </a:lnTo>
                <a:lnTo>
                  <a:pt x="0" y="182880"/>
                </a:lnTo>
                <a:lnTo>
                  <a:pt x="0" y="184150"/>
                </a:lnTo>
                <a:lnTo>
                  <a:pt x="1270" y="185420"/>
                </a:lnTo>
                <a:lnTo>
                  <a:pt x="5080" y="185420"/>
                </a:lnTo>
                <a:lnTo>
                  <a:pt x="5080" y="184150"/>
                </a:lnTo>
                <a:lnTo>
                  <a:pt x="7619" y="181610"/>
                </a:lnTo>
                <a:lnTo>
                  <a:pt x="20320" y="166370"/>
                </a:lnTo>
                <a:lnTo>
                  <a:pt x="30870" y="166370"/>
                </a:lnTo>
                <a:lnTo>
                  <a:pt x="23673" y="159047"/>
                </a:lnTo>
                <a:lnTo>
                  <a:pt x="19050" y="139700"/>
                </a:lnTo>
                <a:lnTo>
                  <a:pt x="19050" y="134620"/>
                </a:lnTo>
                <a:lnTo>
                  <a:pt x="20320" y="128270"/>
                </a:lnTo>
                <a:lnTo>
                  <a:pt x="20320" y="125730"/>
                </a:lnTo>
                <a:lnTo>
                  <a:pt x="21590" y="125730"/>
                </a:lnTo>
                <a:lnTo>
                  <a:pt x="21590" y="121920"/>
                </a:lnTo>
                <a:close/>
              </a:path>
              <a:path w="151129" h="185420">
                <a:moveTo>
                  <a:pt x="30870" y="166370"/>
                </a:moveTo>
                <a:lnTo>
                  <a:pt x="20320" y="166370"/>
                </a:lnTo>
                <a:lnTo>
                  <a:pt x="29745" y="175775"/>
                </a:lnTo>
                <a:lnTo>
                  <a:pt x="40481" y="181610"/>
                </a:lnTo>
                <a:lnTo>
                  <a:pt x="51931" y="184586"/>
                </a:lnTo>
                <a:lnTo>
                  <a:pt x="63500" y="185420"/>
                </a:lnTo>
                <a:lnTo>
                  <a:pt x="88086" y="179566"/>
                </a:lnTo>
                <a:lnTo>
                  <a:pt x="90477" y="177800"/>
                </a:lnTo>
                <a:lnTo>
                  <a:pt x="63500" y="177800"/>
                </a:lnTo>
                <a:lnTo>
                  <a:pt x="49589" y="176311"/>
                </a:lnTo>
                <a:lnTo>
                  <a:pt x="35083" y="170656"/>
                </a:lnTo>
                <a:lnTo>
                  <a:pt x="30870" y="166370"/>
                </a:lnTo>
                <a:close/>
              </a:path>
              <a:path w="151129" h="185420">
                <a:moveTo>
                  <a:pt x="95250" y="0"/>
                </a:moveTo>
                <a:lnTo>
                  <a:pt x="71933" y="5218"/>
                </a:lnTo>
                <a:lnTo>
                  <a:pt x="51593" y="18891"/>
                </a:lnTo>
                <a:lnTo>
                  <a:pt x="37207" y="38040"/>
                </a:lnTo>
                <a:lnTo>
                  <a:pt x="31750" y="59689"/>
                </a:lnTo>
                <a:lnTo>
                  <a:pt x="34131" y="74017"/>
                </a:lnTo>
                <a:lnTo>
                  <a:pt x="40322" y="84772"/>
                </a:lnTo>
                <a:lnTo>
                  <a:pt x="48895" y="92194"/>
                </a:lnTo>
                <a:lnTo>
                  <a:pt x="58420" y="96520"/>
                </a:lnTo>
                <a:lnTo>
                  <a:pt x="86360" y="102870"/>
                </a:lnTo>
                <a:lnTo>
                  <a:pt x="93682" y="105271"/>
                </a:lnTo>
                <a:lnTo>
                  <a:pt x="101123" y="109696"/>
                </a:lnTo>
                <a:lnTo>
                  <a:pt x="106898" y="117693"/>
                </a:lnTo>
                <a:lnTo>
                  <a:pt x="109220" y="130810"/>
                </a:lnTo>
                <a:lnTo>
                  <a:pt x="105648" y="147260"/>
                </a:lnTo>
                <a:lnTo>
                  <a:pt x="95885" y="162401"/>
                </a:lnTo>
                <a:lnTo>
                  <a:pt x="81359" y="173493"/>
                </a:lnTo>
                <a:lnTo>
                  <a:pt x="63500" y="177800"/>
                </a:lnTo>
                <a:lnTo>
                  <a:pt x="90477" y="177800"/>
                </a:lnTo>
                <a:lnTo>
                  <a:pt x="108743" y="164306"/>
                </a:lnTo>
                <a:lnTo>
                  <a:pt x="122971" y="143093"/>
                </a:lnTo>
                <a:lnTo>
                  <a:pt x="128270" y="119380"/>
                </a:lnTo>
                <a:lnTo>
                  <a:pt x="126821" y="107672"/>
                </a:lnTo>
                <a:lnTo>
                  <a:pt x="96460" y="80704"/>
                </a:lnTo>
                <a:lnTo>
                  <a:pt x="82550" y="77470"/>
                </a:lnTo>
                <a:lnTo>
                  <a:pt x="67310" y="73660"/>
                </a:lnTo>
                <a:lnTo>
                  <a:pt x="66040" y="73660"/>
                </a:lnTo>
                <a:lnTo>
                  <a:pt x="60979" y="70246"/>
                </a:lnTo>
                <a:lnTo>
                  <a:pt x="56038" y="65404"/>
                </a:lnTo>
                <a:lnTo>
                  <a:pt x="52288" y="58658"/>
                </a:lnTo>
                <a:lnTo>
                  <a:pt x="50800" y="49530"/>
                </a:lnTo>
                <a:lnTo>
                  <a:pt x="54332" y="34409"/>
                </a:lnTo>
                <a:lnTo>
                  <a:pt x="63817" y="20955"/>
                </a:lnTo>
                <a:lnTo>
                  <a:pt x="77589" y="11310"/>
                </a:lnTo>
                <a:lnTo>
                  <a:pt x="93980" y="7620"/>
                </a:lnTo>
                <a:lnTo>
                  <a:pt x="121197" y="7620"/>
                </a:lnTo>
                <a:lnTo>
                  <a:pt x="116840" y="4603"/>
                </a:lnTo>
                <a:lnTo>
                  <a:pt x="106878" y="1170"/>
                </a:lnTo>
                <a:lnTo>
                  <a:pt x="95250" y="0"/>
                </a:lnTo>
                <a:close/>
              </a:path>
              <a:path w="151129" h="185420">
                <a:moveTo>
                  <a:pt x="121197" y="7620"/>
                </a:moveTo>
                <a:lnTo>
                  <a:pt x="93980" y="7620"/>
                </a:lnTo>
                <a:lnTo>
                  <a:pt x="108842" y="9663"/>
                </a:lnTo>
                <a:lnTo>
                  <a:pt x="120491" y="16351"/>
                </a:lnTo>
                <a:lnTo>
                  <a:pt x="128091" y="28515"/>
                </a:lnTo>
                <a:lnTo>
                  <a:pt x="130810" y="46989"/>
                </a:lnTo>
                <a:lnTo>
                  <a:pt x="130810" y="63500"/>
                </a:lnTo>
                <a:lnTo>
                  <a:pt x="135890" y="63500"/>
                </a:lnTo>
                <a:lnTo>
                  <a:pt x="137160" y="58420"/>
                </a:lnTo>
                <a:lnTo>
                  <a:pt x="147556" y="17780"/>
                </a:lnTo>
                <a:lnTo>
                  <a:pt x="130810" y="17780"/>
                </a:lnTo>
                <a:lnTo>
                  <a:pt x="124896" y="10179"/>
                </a:lnTo>
                <a:lnTo>
                  <a:pt x="121197" y="7620"/>
                </a:lnTo>
                <a:close/>
              </a:path>
              <a:path w="151129" h="185420">
                <a:moveTo>
                  <a:pt x="151129" y="0"/>
                </a:moveTo>
                <a:lnTo>
                  <a:pt x="146050" y="0"/>
                </a:lnTo>
                <a:lnTo>
                  <a:pt x="143510" y="3810"/>
                </a:lnTo>
                <a:lnTo>
                  <a:pt x="130810" y="17780"/>
                </a:lnTo>
                <a:lnTo>
                  <a:pt x="147556" y="17780"/>
                </a:lnTo>
                <a:lnTo>
                  <a:pt x="151129" y="3810"/>
                </a:lnTo>
                <a:lnTo>
                  <a:pt x="151129" y="0"/>
                </a:lnTo>
                <a:close/>
              </a:path>
            </a:pathLst>
          </a:custGeom>
          <a:solidFill>
            <a:srgbClr val="FF9300"/>
          </a:solidFill>
        </p:spPr>
        <p:txBody>
          <a:bodyPr wrap="square" lIns="0" tIns="0" rIns="0" bIns="0" rtlCol="0"/>
          <a:lstStyle/>
          <a:p>
            <a:endParaRPr sz="1632"/>
          </a:p>
        </p:txBody>
      </p:sp>
      <p:sp>
        <p:nvSpPr>
          <p:cNvPr id="417" name="object 417"/>
          <p:cNvSpPr/>
          <p:nvPr/>
        </p:nvSpPr>
        <p:spPr>
          <a:xfrm>
            <a:off x="5921719" y="3597357"/>
            <a:ext cx="32246" cy="0"/>
          </a:xfrm>
          <a:custGeom>
            <a:avLst/>
            <a:gdLst/>
            <a:ahLst/>
            <a:cxnLst/>
            <a:rect l="l" t="t" r="r" b="b"/>
            <a:pathLst>
              <a:path w="35559">
                <a:moveTo>
                  <a:pt x="0" y="0"/>
                </a:moveTo>
                <a:lnTo>
                  <a:pt x="35559" y="0"/>
                </a:lnTo>
              </a:path>
            </a:pathLst>
          </a:custGeom>
          <a:ln w="10159">
            <a:solidFill>
              <a:srgbClr val="000000"/>
            </a:solidFill>
          </a:ln>
        </p:spPr>
        <p:txBody>
          <a:bodyPr wrap="square" lIns="0" tIns="0" rIns="0" bIns="0" rtlCol="0"/>
          <a:lstStyle/>
          <a:p>
            <a:endParaRPr sz="1632"/>
          </a:p>
        </p:txBody>
      </p:sp>
      <p:sp>
        <p:nvSpPr>
          <p:cNvPr id="418" name="object 418"/>
          <p:cNvSpPr/>
          <p:nvPr/>
        </p:nvSpPr>
        <p:spPr>
          <a:xfrm>
            <a:off x="5949357" y="3382002"/>
            <a:ext cx="0" cy="210750"/>
          </a:xfrm>
          <a:custGeom>
            <a:avLst/>
            <a:gdLst/>
            <a:ahLst/>
            <a:cxnLst/>
            <a:rect l="l" t="t" r="r" b="b"/>
            <a:pathLst>
              <a:path h="232410">
                <a:moveTo>
                  <a:pt x="0" y="0"/>
                </a:moveTo>
                <a:lnTo>
                  <a:pt x="0" y="232410"/>
                </a:lnTo>
              </a:path>
            </a:pathLst>
          </a:custGeom>
          <a:ln w="10159">
            <a:solidFill>
              <a:srgbClr val="000000"/>
            </a:solidFill>
          </a:ln>
        </p:spPr>
        <p:txBody>
          <a:bodyPr wrap="square" lIns="0" tIns="0" rIns="0" bIns="0" rtlCol="0"/>
          <a:lstStyle/>
          <a:p>
            <a:endParaRPr sz="1632"/>
          </a:p>
        </p:txBody>
      </p:sp>
      <p:sp>
        <p:nvSpPr>
          <p:cNvPr id="419" name="object 419"/>
          <p:cNvSpPr/>
          <p:nvPr/>
        </p:nvSpPr>
        <p:spPr>
          <a:xfrm>
            <a:off x="5921719" y="3377395"/>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420" name="object 420"/>
          <p:cNvSpPr/>
          <p:nvPr/>
        </p:nvSpPr>
        <p:spPr>
          <a:xfrm>
            <a:off x="5987362" y="3478739"/>
            <a:ext cx="55279" cy="102496"/>
          </a:xfrm>
          <a:custGeom>
            <a:avLst/>
            <a:gdLst/>
            <a:ahLst/>
            <a:cxnLst/>
            <a:rect l="l" t="t" r="r" b="b"/>
            <a:pathLst>
              <a:path w="60959" h="113029">
                <a:moveTo>
                  <a:pt x="36829" y="40639"/>
                </a:moveTo>
                <a:lnTo>
                  <a:pt x="22860" y="40639"/>
                </a:lnTo>
                <a:lnTo>
                  <a:pt x="11429" y="82550"/>
                </a:lnTo>
                <a:lnTo>
                  <a:pt x="11429" y="87629"/>
                </a:lnTo>
                <a:lnTo>
                  <a:pt x="8890" y="92709"/>
                </a:lnTo>
                <a:lnTo>
                  <a:pt x="8890" y="106679"/>
                </a:lnTo>
                <a:lnTo>
                  <a:pt x="17779" y="113029"/>
                </a:lnTo>
                <a:lnTo>
                  <a:pt x="27940" y="113029"/>
                </a:lnTo>
                <a:lnTo>
                  <a:pt x="41473" y="109021"/>
                </a:lnTo>
                <a:lnTo>
                  <a:pt x="42658" y="107950"/>
                </a:lnTo>
                <a:lnTo>
                  <a:pt x="25400" y="107950"/>
                </a:lnTo>
                <a:lnTo>
                  <a:pt x="22860" y="105409"/>
                </a:lnTo>
                <a:lnTo>
                  <a:pt x="22860" y="92709"/>
                </a:lnTo>
                <a:lnTo>
                  <a:pt x="24129" y="91439"/>
                </a:lnTo>
                <a:lnTo>
                  <a:pt x="36829" y="40639"/>
                </a:lnTo>
                <a:close/>
              </a:path>
              <a:path w="60959" h="113029">
                <a:moveTo>
                  <a:pt x="59690" y="82550"/>
                </a:moveTo>
                <a:lnTo>
                  <a:pt x="54610" y="82550"/>
                </a:lnTo>
                <a:lnTo>
                  <a:pt x="54610" y="83819"/>
                </a:lnTo>
                <a:lnTo>
                  <a:pt x="52070" y="86359"/>
                </a:lnTo>
                <a:lnTo>
                  <a:pt x="47783" y="94555"/>
                </a:lnTo>
                <a:lnTo>
                  <a:pt x="42545" y="101441"/>
                </a:lnTo>
                <a:lnTo>
                  <a:pt x="36353" y="106183"/>
                </a:lnTo>
                <a:lnTo>
                  <a:pt x="29210" y="107950"/>
                </a:lnTo>
                <a:lnTo>
                  <a:pt x="42658" y="107950"/>
                </a:lnTo>
                <a:lnTo>
                  <a:pt x="51434" y="100012"/>
                </a:lnTo>
                <a:lnTo>
                  <a:pt x="57586" y="90527"/>
                </a:lnTo>
                <a:lnTo>
                  <a:pt x="59690" y="85089"/>
                </a:lnTo>
                <a:lnTo>
                  <a:pt x="59690" y="82550"/>
                </a:lnTo>
                <a:close/>
              </a:path>
              <a:path w="60959" h="113029">
                <a:moveTo>
                  <a:pt x="60960" y="34289"/>
                </a:moveTo>
                <a:lnTo>
                  <a:pt x="0" y="34289"/>
                </a:lnTo>
                <a:lnTo>
                  <a:pt x="0" y="40639"/>
                </a:lnTo>
                <a:lnTo>
                  <a:pt x="60960" y="40639"/>
                </a:lnTo>
                <a:lnTo>
                  <a:pt x="60960" y="34289"/>
                </a:lnTo>
                <a:close/>
              </a:path>
              <a:path w="60959" h="113029">
                <a:moveTo>
                  <a:pt x="41910" y="0"/>
                </a:moveTo>
                <a:lnTo>
                  <a:pt x="34290" y="0"/>
                </a:lnTo>
                <a:lnTo>
                  <a:pt x="30479" y="7619"/>
                </a:lnTo>
                <a:lnTo>
                  <a:pt x="30023" y="8929"/>
                </a:lnTo>
                <a:lnTo>
                  <a:pt x="28158" y="17264"/>
                </a:lnTo>
                <a:lnTo>
                  <a:pt x="24129" y="34289"/>
                </a:lnTo>
                <a:lnTo>
                  <a:pt x="38100" y="34289"/>
                </a:lnTo>
                <a:lnTo>
                  <a:pt x="44450" y="7619"/>
                </a:lnTo>
                <a:lnTo>
                  <a:pt x="44450" y="6350"/>
                </a:lnTo>
                <a:lnTo>
                  <a:pt x="45720" y="6350"/>
                </a:lnTo>
                <a:lnTo>
                  <a:pt x="45720" y="1269"/>
                </a:lnTo>
                <a:lnTo>
                  <a:pt x="41910" y="0"/>
                </a:lnTo>
                <a:close/>
              </a:path>
            </a:pathLst>
          </a:custGeom>
          <a:solidFill>
            <a:srgbClr val="000000"/>
          </a:solidFill>
        </p:spPr>
        <p:txBody>
          <a:bodyPr wrap="square" lIns="0" tIns="0" rIns="0" bIns="0" rtlCol="0"/>
          <a:lstStyle/>
          <a:p>
            <a:endParaRPr sz="1632"/>
          </a:p>
        </p:txBody>
      </p:sp>
      <p:sp>
        <p:nvSpPr>
          <p:cNvPr id="421" name="object 421"/>
          <p:cNvSpPr/>
          <p:nvPr/>
        </p:nvSpPr>
        <p:spPr>
          <a:xfrm>
            <a:off x="6074887" y="3372788"/>
            <a:ext cx="54127" cy="229175"/>
          </a:xfrm>
          <a:custGeom>
            <a:avLst/>
            <a:gdLst/>
            <a:ahLst/>
            <a:cxnLst/>
            <a:rect l="l" t="t" r="r" b="b"/>
            <a:pathLst>
              <a:path w="59690" h="252729">
                <a:moveTo>
                  <a:pt x="2540" y="0"/>
                </a:moveTo>
                <a:lnTo>
                  <a:pt x="0" y="0"/>
                </a:lnTo>
                <a:lnTo>
                  <a:pt x="0" y="3810"/>
                </a:lnTo>
                <a:lnTo>
                  <a:pt x="5079" y="8890"/>
                </a:lnTo>
                <a:lnTo>
                  <a:pt x="21947" y="30023"/>
                </a:lnTo>
                <a:lnTo>
                  <a:pt x="34289" y="56991"/>
                </a:lnTo>
                <a:lnTo>
                  <a:pt x="41870" y="89435"/>
                </a:lnTo>
                <a:lnTo>
                  <a:pt x="44450" y="127000"/>
                </a:lnTo>
                <a:lnTo>
                  <a:pt x="42564" y="159404"/>
                </a:lnTo>
                <a:lnTo>
                  <a:pt x="36036" y="190976"/>
                </a:lnTo>
                <a:lnTo>
                  <a:pt x="23554" y="220404"/>
                </a:lnTo>
                <a:lnTo>
                  <a:pt x="3809" y="246380"/>
                </a:lnTo>
                <a:lnTo>
                  <a:pt x="0" y="248920"/>
                </a:lnTo>
                <a:lnTo>
                  <a:pt x="0" y="252730"/>
                </a:lnTo>
                <a:lnTo>
                  <a:pt x="2540" y="252730"/>
                </a:lnTo>
                <a:lnTo>
                  <a:pt x="7818" y="249654"/>
                </a:lnTo>
                <a:lnTo>
                  <a:pt x="43179" y="204470"/>
                </a:lnTo>
                <a:lnTo>
                  <a:pt x="56197" y="163353"/>
                </a:lnTo>
                <a:lnTo>
                  <a:pt x="59690" y="127000"/>
                </a:lnTo>
                <a:lnTo>
                  <a:pt x="59055" y="110033"/>
                </a:lnTo>
                <a:lnTo>
                  <a:pt x="51117" y="68957"/>
                </a:lnTo>
                <a:lnTo>
                  <a:pt x="30222" y="26789"/>
                </a:lnTo>
                <a:lnTo>
                  <a:pt x="7798" y="3055"/>
                </a:lnTo>
                <a:lnTo>
                  <a:pt x="2540" y="0"/>
                </a:lnTo>
                <a:close/>
              </a:path>
            </a:pathLst>
          </a:custGeom>
          <a:solidFill>
            <a:srgbClr val="000000"/>
          </a:solidFill>
        </p:spPr>
        <p:txBody>
          <a:bodyPr wrap="square" lIns="0" tIns="0" rIns="0" bIns="0" rtlCol="0"/>
          <a:lstStyle/>
          <a:p>
            <a:endParaRPr sz="1632"/>
          </a:p>
        </p:txBody>
      </p:sp>
      <p:sp>
        <p:nvSpPr>
          <p:cNvPr id="422" name="object 422"/>
          <p:cNvSpPr/>
          <p:nvPr/>
        </p:nvSpPr>
        <p:spPr>
          <a:xfrm>
            <a:off x="6405407" y="3475284"/>
            <a:ext cx="24184" cy="24184"/>
          </a:xfrm>
          <a:custGeom>
            <a:avLst/>
            <a:gdLst/>
            <a:ahLst/>
            <a:cxnLst/>
            <a:rect l="l" t="t" r="r" b="b"/>
            <a:pathLst>
              <a:path w="26670" h="26670">
                <a:moveTo>
                  <a:pt x="21589" y="0"/>
                </a:moveTo>
                <a:lnTo>
                  <a:pt x="6350" y="0"/>
                </a:lnTo>
                <a:lnTo>
                  <a:pt x="0" y="6350"/>
                </a:lnTo>
                <a:lnTo>
                  <a:pt x="0" y="21589"/>
                </a:lnTo>
                <a:lnTo>
                  <a:pt x="6350" y="26669"/>
                </a:lnTo>
                <a:lnTo>
                  <a:pt x="21589" y="26669"/>
                </a:lnTo>
                <a:lnTo>
                  <a:pt x="26669" y="21589"/>
                </a:lnTo>
                <a:lnTo>
                  <a:pt x="26669" y="6350"/>
                </a:lnTo>
                <a:lnTo>
                  <a:pt x="21589" y="0"/>
                </a:lnTo>
                <a:close/>
              </a:path>
            </a:pathLst>
          </a:custGeom>
          <a:solidFill>
            <a:srgbClr val="000000"/>
          </a:solidFill>
        </p:spPr>
        <p:txBody>
          <a:bodyPr wrap="square" lIns="0" tIns="0" rIns="0" bIns="0" rtlCol="0"/>
          <a:lstStyle/>
          <a:p>
            <a:endParaRPr sz="1632"/>
          </a:p>
        </p:txBody>
      </p:sp>
      <p:sp>
        <p:nvSpPr>
          <p:cNvPr id="423" name="object 423"/>
          <p:cNvSpPr/>
          <p:nvPr/>
        </p:nvSpPr>
        <p:spPr>
          <a:xfrm>
            <a:off x="6459533" y="3379699"/>
            <a:ext cx="169291" cy="164684"/>
          </a:xfrm>
          <a:custGeom>
            <a:avLst/>
            <a:gdLst/>
            <a:ahLst/>
            <a:cxnLst/>
            <a:rect l="l" t="t" r="r" b="b"/>
            <a:pathLst>
              <a:path w="186690" h="181610">
                <a:moveTo>
                  <a:pt x="97790" y="0"/>
                </a:moveTo>
                <a:lnTo>
                  <a:pt x="88900" y="0"/>
                </a:lnTo>
                <a:lnTo>
                  <a:pt x="88900" y="1270"/>
                </a:lnTo>
                <a:lnTo>
                  <a:pt x="0" y="179070"/>
                </a:lnTo>
                <a:lnTo>
                  <a:pt x="0" y="181610"/>
                </a:lnTo>
                <a:lnTo>
                  <a:pt x="186690" y="181610"/>
                </a:lnTo>
                <a:lnTo>
                  <a:pt x="186690" y="176529"/>
                </a:lnTo>
                <a:lnTo>
                  <a:pt x="179705" y="162560"/>
                </a:lnTo>
                <a:lnTo>
                  <a:pt x="17779" y="162560"/>
                </a:lnTo>
                <a:lnTo>
                  <a:pt x="85090" y="25400"/>
                </a:lnTo>
                <a:lnTo>
                  <a:pt x="111125" y="25400"/>
                </a:lnTo>
                <a:lnTo>
                  <a:pt x="99060" y="1270"/>
                </a:lnTo>
                <a:lnTo>
                  <a:pt x="97790" y="0"/>
                </a:lnTo>
                <a:close/>
              </a:path>
              <a:path w="186690" h="181610">
                <a:moveTo>
                  <a:pt x="111125" y="25400"/>
                </a:moveTo>
                <a:lnTo>
                  <a:pt x="85090" y="25400"/>
                </a:lnTo>
                <a:lnTo>
                  <a:pt x="153670" y="162560"/>
                </a:lnTo>
                <a:lnTo>
                  <a:pt x="179705" y="162560"/>
                </a:lnTo>
                <a:lnTo>
                  <a:pt x="111125" y="25400"/>
                </a:lnTo>
                <a:close/>
              </a:path>
            </a:pathLst>
          </a:custGeom>
          <a:solidFill>
            <a:srgbClr val="000000"/>
          </a:solidFill>
        </p:spPr>
        <p:txBody>
          <a:bodyPr wrap="square" lIns="0" tIns="0" rIns="0" bIns="0" rtlCol="0"/>
          <a:lstStyle/>
          <a:p>
            <a:endParaRPr sz="1632"/>
          </a:p>
        </p:txBody>
      </p:sp>
      <p:sp>
        <p:nvSpPr>
          <p:cNvPr id="424" name="object 424"/>
          <p:cNvSpPr/>
          <p:nvPr/>
        </p:nvSpPr>
        <p:spPr>
          <a:xfrm>
            <a:off x="6644947" y="3400427"/>
            <a:ext cx="71402" cy="147410"/>
          </a:xfrm>
          <a:custGeom>
            <a:avLst/>
            <a:gdLst/>
            <a:ahLst/>
            <a:cxnLst/>
            <a:rect l="l" t="t" r="r" b="b"/>
            <a:pathLst>
              <a:path w="78740" h="162560">
                <a:moveTo>
                  <a:pt x="46990" y="58419"/>
                </a:moveTo>
                <a:lnTo>
                  <a:pt x="29209" y="58419"/>
                </a:lnTo>
                <a:lnTo>
                  <a:pt x="18732" y="100389"/>
                </a:lnTo>
                <a:lnTo>
                  <a:pt x="13017" y="123666"/>
                </a:lnTo>
                <a:lnTo>
                  <a:pt x="10636" y="134322"/>
                </a:lnTo>
                <a:lnTo>
                  <a:pt x="10159" y="138429"/>
                </a:lnTo>
                <a:lnTo>
                  <a:pt x="11965" y="148093"/>
                </a:lnTo>
                <a:lnTo>
                  <a:pt x="16986" y="155733"/>
                </a:lnTo>
                <a:lnTo>
                  <a:pt x="24626" y="160754"/>
                </a:lnTo>
                <a:lnTo>
                  <a:pt x="34290" y="162560"/>
                </a:lnTo>
                <a:lnTo>
                  <a:pt x="51157" y="156587"/>
                </a:lnTo>
                <a:lnTo>
                  <a:pt x="51508" y="156210"/>
                </a:lnTo>
                <a:lnTo>
                  <a:pt x="29209" y="156210"/>
                </a:lnTo>
                <a:lnTo>
                  <a:pt x="26670" y="153669"/>
                </a:lnTo>
                <a:lnTo>
                  <a:pt x="26670" y="137160"/>
                </a:lnTo>
                <a:lnTo>
                  <a:pt x="27940" y="132079"/>
                </a:lnTo>
                <a:lnTo>
                  <a:pt x="46990" y="58419"/>
                </a:lnTo>
                <a:close/>
              </a:path>
              <a:path w="78740" h="162560">
                <a:moveTo>
                  <a:pt x="73659" y="120650"/>
                </a:moveTo>
                <a:lnTo>
                  <a:pt x="68579" y="120650"/>
                </a:lnTo>
                <a:lnTo>
                  <a:pt x="67309" y="124460"/>
                </a:lnTo>
                <a:lnTo>
                  <a:pt x="58578" y="140672"/>
                </a:lnTo>
                <a:lnTo>
                  <a:pt x="49847" y="150336"/>
                </a:lnTo>
                <a:lnTo>
                  <a:pt x="41592" y="154999"/>
                </a:lnTo>
                <a:lnTo>
                  <a:pt x="34290" y="156210"/>
                </a:lnTo>
                <a:lnTo>
                  <a:pt x="51508" y="156210"/>
                </a:lnTo>
                <a:lnTo>
                  <a:pt x="63500" y="143351"/>
                </a:lnTo>
                <a:lnTo>
                  <a:pt x="71080" y="129877"/>
                </a:lnTo>
                <a:lnTo>
                  <a:pt x="73659" y="123189"/>
                </a:lnTo>
                <a:lnTo>
                  <a:pt x="73659" y="120650"/>
                </a:lnTo>
                <a:close/>
              </a:path>
              <a:path w="78740" h="162560">
                <a:moveTo>
                  <a:pt x="78740" y="49529"/>
                </a:moveTo>
                <a:lnTo>
                  <a:pt x="0" y="49529"/>
                </a:lnTo>
                <a:lnTo>
                  <a:pt x="0" y="58419"/>
                </a:lnTo>
                <a:lnTo>
                  <a:pt x="78740" y="58419"/>
                </a:lnTo>
                <a:lnTo>
                  <a:pt x="78740" y="49529"/>
                </a:lnTo>
                <a:close/>
              </a:path>
              <a:path w="78740" h="162560">
                <a:moveTo>
                  <a:pt x="55879" y="0"/>
                </a:moveTo>
                <a:lnTo>
                  <a:pt x="44450" y="0"/>
                </a:lnTo>
                <a:lnTo>
                  <a:pt x="41909" y="10160"/>
                </a:lnTo>
                <a:lnTo>
                  <a:pt x="31750" y="49529"/>
                </a:lnTo>
                <a:lnTo>
                  <a:pt x="48259" y="49529"/>
                </a:lnTo>
                <a:lnTo>
                  <a:pt x="54133" y="28158"/>
                </a:lnTo>
                <a:lnTo>
                  <a:pt x="57150" y="15716"/>
                </a:lnTo>
                <a:lnTo>
                  <a:pt x="58261" y="9703"/>
                </a:lnTo>
                <a:lnTo>
                  <a:pt x="58420" y="7619"/>
                </a:lnTo>
                <a:lnTo>
                  <a:pt x="58420" y="2539"/>
                </a:lnTo>
                <a:lnTo>
                  <a:pt x="55879" y="0"/>
                </a:lnTo>
                <a:close/>
              </a:path>
            </a:pathLst>
          </a:custGeom>
          <a:solidFill>
            <a:srgbClr val="000000"/>
          </a:solidFill>
        </p:spPr>
        <p:txBody>
          <a:bodyPr wrap="square" lIns="0" tIns="0" rIns="0" bIns="0" rtlCol="0"/>
          <a:lstStyle/>
          <a:p>
            <a:endParaRPr sz="1632"/>
          </a:p>
        </p:txBody>
      </p:sp>
      <p:sp>
        <p:nvSpPr>
          <p:cNvPr id="425" name="object 425"/>
          <p:cNvSpPr/>
          <p:nvPr/>
        </p:nvSpPr>
        <p:spPr>
          <a:xfrm>
            <a:off x="652978" y="3872599"/>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426" name="object 426"/>
          <p:cNvSpPr/>
          <p:nvPr/>
        </p:nvSpPr>
        <p:spPr>
          <a:xfrm>
            <a:off x="657584" y="3656092"/>
            <a:ext cx="0" cy="211900"/>
          </a:xfrm>
          <a:custGeom>
            <a:avLst/>
            <a:gdLst/>
            <a:ahLst/>
            <a:cxnLst/>
            <a:rect l="l" t="t" r="r" b="b"/>
            <a:pathLst>
              <a:path h="233679">
                <a:moveTo>
                  <a:pt x="0" y="0"/>
                </a:moveTo>
                <a:lnTo>
                  <a:pt x="0" y="233679"/>
                </a:lnTo>
              </a:path>
            </a:pathLst>
          </a:custGeom>
          <a:ln w="10159">
            <a:solidFill>
              <a:srgbClr val="000000"/>
            </a:solidFill>
          </a:ln>
        </p:spPr>
        <p:txBody>
          <a:bodyPr wrap="square" lIns="0" tIns="0" rIns="0" bIns="0" rtlCol="0"/>
          <a:lstStyle/>
          <a:p>
            <a:endParaRPr sz="1632"/>
          </a:p>
        </p:txBody>
      </p:sp>
      <p:sp>
        <p:nvSpPr>
          <p:cNvPr id="427" name="object 427"/>
          <p:cNvSpPr/>
          <p:nvPr/>
        </p:nvSpPr>
        <p:spPr>
          <a:xfrm>
            <a:off x="652978" y="3651485"/>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428" name="object 428"/>
          <p:cNvSpPr/>
          <p:nvPr/>
        </p:nvSpPr>
        <p:spPr>
          <a:xfrm>
            <a:off x="699044" y="3663002"/>
            <a:ext cx="164684" cy="157774"/>
          </a:xfrm>
          <a:custGeom>
            <a:avLst/>
            <a:gdLst/>
            <a:ahLst/>
            <a:cxnLst/>
            <a:rect l="l" t="t" r="r" b="b"/>
            <a:pathLst>
              <a:path w="181609" h="173989">
                <a:moveTo>
                  <a:pt x="73659" y="165100"/>
                </a:moveTo>
                <a:lnTo>
                  <a:pt x="0" y="165100"/>
                </a:lnTo>
                <a:lnTo>
                  <a:pt x="0" y="173989"/>
                </a:lnTo>
                <a:lnTo>
                  <a:pt x="3809" y="173989"/>
                </a:lnTo>
                <a:lnTo>
                  <a:pt x="10556" y="173791"/>
                </a:lnTo>
                <a:lnTo>
                  <a:pt x="28813" y="172918"/>
                </a:lnTo>
                <a:lnTo>
                  <a:pt x="35559" y="172719"/>
                </a:lnTo>
                <a:lnTo>
                  <a:pt x="73659" y="172719"/>
                </a:lnTo>
                <a:lnTo>
                  <a:pt x="73659" y="165100"/>
                </a:lnTo>
                <a:close/>
              </a:path>
              <a:path w="181609" h="173989">
                <a:moveTo>
                  <a:pt x="73659" y="172719"/>
                </a:moveTo>
                <a:lnTo>
                  <a:pt x="57150" y="172719"/>
                </a:lnTo>
                <a:lnTo>
                  <a:pt x="63500" y="173989"/>
                </a:lnTo>
                <a:lnTo>
                  <a:pt x="73659" y="173989"/>
                </a:lnTo>
                <a:lnTo>
                  <a:pt x="73659" y="172719"/>
                </a:lnTo>
                <a:close/>
              </a:path>
              <a:path w="181609" h="173989">
                <a:moveTo>
                  <a:pt x="87629" y="7619"/>
                </a:moveTo>
                <a:lnTo>
                  <a:pt x="57150" y="7619"/>
                </a:lnTo>
                <a:lnTo>
                  <a:pt x="59690" y="8889"/>
                </a:lnTo>
                <a:lnTo>
                  <a:pt x="64769" y="8889"/>
                </a:lnTo>
                <a:lnTo>
                  <a:pt x="64769" y="13969"/>
                </a:lnTo>
                <a:lnTo>
                  <a:pt x="63500" y="17779"/>
                </a:lnTo>
                <a:lnTo>
                  <a:pt x="30479" y="153669"/>
                </a:lnTo>
                <a:lnTo>
                  <a:pt x="27979" y="159742"/>
                </a:lnTo>
                <a:lnTo>
                  <a:pt x="24764" y="163195"/>
                </a:lnTo>
                <a:lnTo>
                  <a:pt x="18692" y="164742"/>
                </a:lnTo>
                <a:lnTo>
                  <a:pt x="7619" y="165100"/>
                </a:lnTo>
                <a:lnTo>
                  <a:pt x="50800" y="165100"/>
                </a:lnTo>
                <a:lnTo>
                  <a:pt x="50800" y="157479"/>
                </a:lnTo>
                <a:lnTo>
                  <a:pt x="67309" y="93979"/>
                </a:lnTo>
                <a:lnTo>
                  <a:pt x="110490" y="93979"/>
                </a:lnTo>
                <a:lnTo>
                  <a:pt x="136604" y="89356"/>
                </a:lnTo>
                <a:lnTo>
                  <a:pt x="142125" y="86359"/>
                </a:lnTo>
                <a:lnTo>
                  <a:pt x="67309" y="86359"/>
                </a:lnTo>
                <a:lnTo>
                  <a:pt x="85090" y="17779"/>
                </a:lnTo>
                <a:lnTo>
                  <a:pt x="86359" y="8889"/>
                </a:lnTo>
                <a:lnTo>
                  <a:pt x="87629" y="7619"/>
                </a:lnTo>
                <a:close/>
              </a:path>
              <a:path w="181609" h="173989">
                <a:moveTo>
                  <a:pt x="130809" y="0"/>
                </a:moveTo>
                <a:lnTo>
                  <a:pt x="41909" y="0"/>
                </a:lnTo>
                <a:lnTo>
                  <a:pt x="41909" y="7619"/>
                </a:lnTo>
                <a:lnTo>
                  <a:pt x="123190" y="7619"/>
                </a:lnTo>
                <a:lnTo>
                  <a:pt x="137120" y="8909"/>
                </a:lnTo>
                <a:lnTo>
                  <a:pt x="147954" y="13176"/>
                </a:lnTo>
                <a:lnTo>
                  <a:pt x="154979" y="21014"/>
                </a:lnTo>
                <a:lnTo>
                  <a:pt x="157479" y="33019"/>
                </a:lnTo>
                <a:lnTo>
                  <a:pt x="156527" y="42406"/>
                </a:lnTo>
                <a:lnTo>
                  <a:pt x="132893" y="80466"/>
                </a:lnTo>
                <a:lnTo>
                  <a:pt x="104140" y="86359"/>
                </a:lnTo>
                <a:lnTo>
                  <a:pt x="142125" y="86359"/>
                </a:lnTo>
                <a:lnTo>
                  <a:pt x="159384" y="76993"/>
                </a:lnTo>
                <a:lnTo>
                  <a:pt x="175498" y="59154"/>
                </a:lnTo>
                <a:lnTo>
                  <a:pt x="181609" y="38100"/>
                </a:lnTo>
                <a:lnTo>
                  <a:pt x="178494" y="24110"/>
                </a:lnTo>
                <a:lnTo>
                  <a:pt x="169068" y="11906"/>
                </a:lnTo>
                <a:lnTo>
                  <a:pt x="153213" y="3274"/>
                </a:lnTo>
                <a:lnTo>
                  <a:pt x="130809" y="0"/>
                </a:lnTo>
                <a:close/>
              </a:path>
            </a:pathLst>
          </a:custGeom>
          <a:solidFill>
            <a:srgbClr val="009900"/>
          </a:solidFill>
        </p:spPr>
        <p:txBody>
          <a:bodyPr wrap="square" lIns="0" tIns="0" rIns="0" bIns="0" rtlCol="0"/>
          <a:lstStyle/>
          <a:p>
            <a:endParaRPr sz="1632"/>
          </a:p>
        </p:txBody>
      </p:sp>
      <p:sp>
        <p:nvSpPr>
          <p:cNvPr id="429" name="object 429"/>
          <p:cNvSpPr/>
          <p:nvPr/>
        </p:nvSpPr>
        <p:spPr>
          <a:xfrm>
            <a:off x="874093" y="3872599"/>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430" name="object 430"/>
          <p:cNvSpPr/>
          <p:nvPr/>
        </p:nvSpPr>
        <p:spPr>
          <a:xfrm>
            <a:off x="901732" y="3656092"/>
            <a:ext cx="0" cy="211900"/>
          </a:xfrm>
          <a:custGeom>
            <a:avLst/>
            <a:gdLst/>
            <a:ahLst/>
            <a:cxnLst/>
            <a:rect l="l" t="t" r="r" b="b"/>
            <a:pathLst>
              <a:path h="233679">
                <a:moveTo>
                  <a:pt x="0" y="0"/>
                </a:moveTo>
                <a:lnTo>
                  <a:pt x="0" y="233679"/>
                </a:lnTo>
              </a:path>
            </a:pathLst>
          </a:custGeom>
          <a:ln w="10159">
            <a:solidFill>
              <a:srgbClr val="000000"/>
            </a:solidFill>
          </a:ln>
        </p:spPr>
        <p:txBody>
          <a:bodyPr wrap="square" lIns="0" tIns="0" rIns="0" bIns="0" rtlCol="0"/>
          <a:lstStyle/>
          <a:p>
            <a:endParaRPr sz="1632"/>
          </a:p>
        </p:txBody>
      </p:sp>
      <p:sp>
        <p:nvSpPr>
          <p:cNvPr id="431" name="object 431"/>
          <p:cNvSpPr/>
          <p:nvPr/>
        </p:nvSpPr>
        <p:spPr>
          <a:xfrm>
            <a:off x="874093" y="3651485"/>
            <a:ext cx="32246" cy="0"/>
          </a:xfrm>
          <a:custGeom>
            <a:avLst/>
            <a:gdLst/>
            <a:ahLst/>
            <a:cxnLst/>
            <a:rect l="l" t="t" r="r" b="b"/>
            <a:pathLst>
              <a:path w="35559">
                <a:moveTo>
                  <a:pt x="0" y="0"/>
                </a:moveTo>
                <a:lnTo>
                  <a:pt x="35559" y="0"/>
                </a:lnTo>
              </a:path>
            </a:pathLst>
          </a:custGeom>
          <a:ln w="10160">
            <a:solidFill>
              <a:srgbClr val="000000"/>
            </a:solidFill>
          </a:ln>
        </p:spPr>
        <p:txBody>
          <a:bodyPr wrap="square" lIns="0" tIns="0" rIns="0" bIns="0" rtlCol="0"/>
          <a:lstStyle/>
          <a:p>
            <a:endParaRPr sz="1632"/>
          </a:p>
        </p:txBody>
      </p:sp>
      <p:sp>
        <p:nvSpPr>
          <p:cNvPr id="432" name="object 432"/>
          <p:cNvSpPr/>
          <p:nvPr/>
        </p:nvSpPr>
        <p:spPr>
          <a:xfrm>
            <a:off x="939735" y="3753981"/>
            <a:ext cx="54127" cy="102496"/>
          </a:xfrm>
          <a:custGeom>
            <a:avLst/>
            <a:gdLst/>
            <a:ahLst/>
            <a:cxnLst/>
            <a:rect l="l" t="t" r="r" b="b"/>
            <a:pathLst>
              <a:path w="59690" h="113029">
                <a:moveTo>
                  <a:pt x="35560" y="40639"/>
                </a:moveTo>
                <a:lnTo>
                  <a:pt x="21590" y="40639"/>
                </a:lnTo>
                <a:lnTo>
                  <a:pt x="11430" y="82550"/>
                </a:lnTo>
                <a:lnTo>
                  <a:pt x="10160" y="87629"/>
                </a:lnTo>
                <a:lnTo>
                  <a:pt x="8890" y="93979"/>
                </a:lnTo>
                <a:lnTo>
                  <a:pt x="8890" y="106679"/>
                </a:lnTo>
                <a:lnTo>
                  <a:pt x="17780" y="113029"/>
                </a:lnTo>
                <a:lnTo>
                  <a:pt x="27940" y="113029"/>
                </a:lnTo>
                <a:lnTo>
                  <a:pt x="41473" y="109200"/>
                </a:lnTo>
                <a:lnTo>
                  <a:pt x="42903" y="107950"/>
                </a:lnTo>
                <a:lnTo>
                  <a:pt x="24130" y="107950"/>
                </a:lnTo>
                <a:lnTo>
                  <a:pt x="21590" y="105410"/>
                </a:lnTo>
                <a:lnTo>
                  <a:pt x="21590" y="97789"/>
                </a:lnTo>
                <a:lnTo>
                  <a:pt x="22860" y="93979"/>
                </a:lnTo>
                <a:lnTo>
                  <a:pt x="22954" y="91062"/>
                </a:lnTo>
                <a:lnTo>
                  <a:pt x="35560" y="40639"/>
                </a:lnTo>
                <a:close/>
              </a:path>
              <a:path w="59690" h="113029">
                <a:moveTo>
                  <a:pt x="59690" y="83820"/>
                </a:moveTo>
                <a:lnTo>
                  <a:pt x="53340" y="83820"/>
                </a:lnTo>
                <a:lnTo>
                  <a:pt x="52070" y="86360"/>
                </a:lnTo>
                <a:lnTo>
                  <a:pt x="47585" y="94555"/>
                </a:lnTo>
                <a:lnTo>
                  <a:pt x="41909" y="101441"/>
                </a:lnTo>
                <a:lnTo>
                  <a:pt x="35282" y="106183"/>
                </a:lnTo>
                <a:lnTo>
                  <a:pt x="27940" y="107950"/>
                </a:lnTo>
                <a:lnTo>
                  <a:pt x="42903" y="107950"/>
                </a:lnTo>
                <a:lnTo>
                  <a:pt x="51434" y="100488"/>
                </a:lnTo>
                <a:lnTo>
                  <a:pt x="57586" y="91062"/>
                </a:lnTo>
                <a:lnTo>
                  <a:pt x="59690" y="85089"/>
                </a:lnTo>
                <a:lnTo>
                  <a:pt x="59690" y="83820"/>
                </a:lnTo>
                <a:close/>
              </a:path>
              <a:path w="59690" h="113029">
                <a:moveTo>
                  <a:pt x="59690" y="34289"/>
                </a:moveTo>
                <a:lnTo>
                  <a:pt x="0" y="34289"/>
                </a:lnTo>
                <a:lnTo>
                  <a:pt x="0" y="40639"/>
                </a:lnTo>
                <a:lnTo>
                  <a:pt x="59690" y="40639"/>
                </a:lnTo>
                <a:lnTo>
                  <a:pt x="59690" y="34289"/>
                </a:lnTo>
                <a:close/>
              </a:path>
              <a:path w="59690" h="113029">
                <a:moveTo>
                  <a:pt x="41910" y="0"/>
                </a:moveTo>
                <a:lnTo>
                  <a:pt x="34290" y="0"/>
                </a:lnTo>
                <a:lnTo>
                  <a:pt x="31750" y="2539"/>
                </a:lnTo>
                <a:lnTo>
                  <a:pt x="30480" y="7620"/>
                </a:lnTo>
                <a:lnTo>
                  <a:pt x="29825" y="9108"/>
                </a:lnTo>
                <a:lnTo>
                  <a:pt x="29051" y="10953"/>
                </a:lnTo>
                <a:lnTo>
                  <a:pt x="27086" y="17799"/>
                </a:lnTo>
                <a:lnTo>
                  <a:pt x="22860" y="34289"/>
                </a:lnTo>
                <a:lnTo>
                  <a:pt x="38100" y="34289"/>
                </a:lnTo>
                <a:lnTo>
                  <a:pt x="44450" y="7620"/>
                </a:lnTo>
                <a:lnTo>
                  <a:pt x="44450" y="2539"/>
                </a:lnTo>
                <a:lnTo>
                  <a:pt x="41910" y="0"/>
                </a:lnTo>
                <a:close/>
              </a:path>
            </a:pathLst>
          </a:custGeom>
          <a:solidFill>
            <a:srgbClr val="000000"/>
          </a:solidFill>
        </p:spPr>
        <p:txBody>
          <a:bodyPr wrap="square" lIns="0" tIns="0" rIns="0" bIns="0" rtlCol="0"/>
          <a:lstStyle/>
          <a:p>
            <a:endParaRPr sz="1632"/>
          </a:p>
        </p:txBody>
      </p:sp>
      <p:sp>
        <p:nvSpPr>
          <p:cNvPr id="433" name="object 433"/>
          <p:cNvSpPr/>
          <p:nvPr/>
        </p:nvSpPr>
        <p:spPr>
          <a:xfrm>
            <a:off x="1071598" y="3817321"/>
            <a:ext cx="0" cy="56430"/>
          </a:xfrm>
          <a:custGeom>
            <a:avLst/>
            <a:gdLst/>
            <a:ahLst/>
            <a:cxnLst/>
            <a:rect l="l" t="t" r="r" b="b"/>
            <a:pathLst>
              <a:path h="62229">
                <a:moveTo>
                  <a:pt x="0" y="0"/>
                </a:moveTo>
                <a:lnTo>
                  <a:pt x="0" y="62229"/>
                </a:lnTo>
              </a:path>
            </a:pathLst>
          </a:custGeom>
          <a:ln w="8890">
            <a:solidFill>
              <a:srgbClr val="000000"/>
            </a:solidFill>
          </a:ln>
        </p:spPr>
        <p:txBody>
          <a:bodyPr wrap="square" lIns="0" tIns="0" rIns="0" bIns="0" rtlCol="0"/>
          <a:lstStyle/>
          <a:p>
            <a:endParaRPr sz="1632"/>
          </a:p>
        </p:txBody>
      </p:sp>
      <p:sp>
        <p:nvSpPr>
          <p:cNvPr id="434" name="object 434"/>
          <p:cNvSpPr/>
          <p:nvPr/>
        </p:nvSpPr>
        <p:spPr>
          <a:xfrm>
            <a:off x="1012289" y="3813866"/>
            <a:ext cx="118619" cy="0"/>
          </a:xfrm>
          <a:custGeom>
            <a:avLst/>
            <a:gdLst/>
            <a:ahLst/>
            <a:cxnLst/>
            <a:rect l="l" t="t" r="r" b="b"/>
            <a:pathLst>
              <a:path w="130809">
                <a:moveTo>
                  <a:pt x="0" y="0"/>
                </a:moveTo>
                <a:lnTo>
                  <a:pt x="130809" y="0"/>
                </a:lnTo>
              </a:path>
            </a:pathLst>
          </a:custGeom>
          <a:ln w="7620">
            <a:solidFill>
              <a:srgbClr val="000000"/>
            </a:solidFill>
          </a:ln>
        </p:spPr>
        <p:txBody>
          <a:bodyPr wrap="square" lIns="0" tIns="0" rIns="0" bIns="0" rtlCol="0"/>
          <a:lstStyle/>
          <a:p>
            <a:endParaRPr sz="1632"/>
          </a:p>
        </p:txBody>
      </p:sp>
      <p:sp>
        <p:nvSpPr>
          <p:cNvPr id="435" name="object 435"/>
          <p:cNvSpPr/>
          <p:nvPr/>
        </p:nvSpPr>
        <p:spPr>
          <a:xfrm>
            <a:off x="1071598" y="3753981"/>
            <a:ext cx="0" cy="56430"/>
          </a:xfrm>
          <a:custGeom>
            <a:avLst/>
            <a:gdLst/>
            <a:ahLst/>
            <a:cxnLst/>
            <a:rect l="l" t="t" r="r" b="b"/>
            <a:pathLst>
              <a:path h="62229">
                <a:moveTo>
                  <a:pt x="0" y="0"/>
                </a:moveTo>
                <a:lnTo>
                  <a:pt x="0" y="62229"/>
                </a:lnTo>
              </a:path>
            </a:pathLst>
          </a:custGeom>
          <a:ln w="8890">
            <a:solidFill>
              <a:srgbClr val="000000"/>
            </a:solidFill>
          </a:ln>
        </p:spPr>
        <p:txBody>
          <a:bodyPr wrap="square" lIns="0" tIns="0" rIns="0" bIns="0" rtlCol="0"/>
          <a:lstStyle/>
          <a:p>
            <a:endParaRPr sz="1632"/>
          </a:p>
        </p:txBody>
      </p:sp>
      <p:sp>
        <p:nvSpPr>
          <p:cNvPr id="436" name="object 436"/>
          <p:cNvSpPr/>
          <p:nvPr/>
        </p:nvSpPr>
        <p:spPr>
          <a:xfrm>
            <a:off x="1151637" y="3739009"/>
            <a:ext cx="131287" cy="115164"/>
          </a:xfrm>
          <a:custGeom>
            <a:avLst/>
            <a:gdLst/>
            <a:ahLst/>
            <a:cxnLst/>
            <a:rect l="l" t="t" r="r" b="b"/>
            <a:pathLst>
              <a:path w="144780" h="127000">
                <a:moveTo>
                  <a:pt x="76200" y="0"/>
                </a:moveTo>
                <a:lnTo>
                  <a:pt x="69850" y="0"/>
                </a:lnTo>
                <a:lnTo>
                  <a:pt x="68580" y="1270"/>
                </a:lnTo>
                <a:lnTo>
                  <a:pt x="67309" y="3810"/>
                </a:lnTo>
                <a:lnTo>
                  <a:pt x="1269" y="123189"/>
                </a:lnTo>
                <a:lnTo>
                  <a:pt x="0" y="124460"/>
                </a:lnTo>
                <a:lnTo>
                  <a:pt x="0" y="127000"/>
                </a:lnTo>
                <a:lnTo>
                  <a:pt x="144780" y="127000"/>
                </a:lnTo>
                <a:lnTo>
                  <a:pt x="144780" y="124460"/>
                </a:lnTo>
                <a:lnTo>
                  <a:pt x="143509" y="123189"/>
                </a:lnTo>
                <a:lnTo>
                  <a:pt x="137938" y="113030"/>
                </a:lnTo>
                <a:lnTo>
                  <a:pt x="13969" y="113030"/>
                </a:lnTo>
                <a:lnTo>
                  <a:pt x="66040" y="17780"/>
                </a:lnTo>
                <a:lnTo>
                  <a:pt x="85704" y="17780"/>
                </a:lnTo>
                <a:lnTo>
                  <a:pt x="78740" y="5080"/>
                </a:lnTo>
                <a:lnTo>
                  <a:pt x="76200" y="1270"/>
                </a:lnTo>
                <a:lnTo>
                  <a:pt x="76200" y="0"/>
                </a:lnTo>
                <a:close/>
              </a:path>
              <a:path w="144780" h="127000">
                <a:moveTo>
                  <a:pt x="85704" y="17780"/>
                </a:moveTo>
                <a:lnTo>
                  <a:pt x="66040" y="17780"/>
                </a:lnTo>
                <a:lnTo>
                  <a:pt x="118109" y="113030"/>
                </a:lnTo>
                <a:lnTo>
                  <a:pt x="137938" y="113030"/>
                </a:lnTo>
                <a:lnTo>
                  <a:pt x="85704" y="17780"/>
                </a:lnTo>
                <a:close/>
              </a:path>
            </a:pathLst>
          </a:custGeom>
          <a:solidFill>
            <a:srgbClr val="000000"/>
          </a:solidFill>
        </p:spPr>
        <p:txBody>
          <a:bodyPr wrap="square" lIns="0" tIns="0" rIns="0" bIns="0" rtlCol="0"/>
          <a:lstStyle/>
          <a:p>
            <a:endParaRPr sz="1632"/>
          </a:p>
        </p:txBody>
      </p:sp>
      <p:sp>
        <p:nvSpPr>
          <p:cNvPr id="437" name="object 437"/>
          <p:cNvSpPr/>
          <p:nvPr/>
        </p:nvSpPr>
        <p:spPr>
          <a:xfrm>
            <a:off x="1299047" y="3753981"/>
            <a:ext cx="55279" cy="102496"/>
          </a:xfrm>
          <a:custGeom>
            <a:avLst/>
            <a:gdLst/>
            <a:ahLst/>
            <a:cxnLst/>
            <a:rect l="l" t="t" r="r" b="b"/>
            <a:pathLst>
              <a:path w="60959" h="113029">
                <a:moveTo>
                  <a:pt x="36830" y="40639"/>
                </a:moveTo>
                <a:lnTo>
                  <a:pt x="21590" y="40639"/>
                </a:lnTo>
                <a:lnTo>
                  <a:pt x="11430" y="82550"/>
                </a:lnTo>
                <a:lnTo>
                  <a:pt x="10159" y="87629"/>
                </a:lnTo>
                <a:lnTo>
                  <a:pt x="8890" y="93979"/>
                </a:lnTo>
                <a:lnTo>
                  <a:pt x="8890" y="106679"/>
                </a:lnTo>
                <a:lnTo>
                  <a:pt x="17780" y="113029"/>
                </a:lnTo>
                <a:lnTo>
                  <a:pt x="27940" y="113029"/>
                </a:lnTo>
                <a:lnTo>
                  <a:pt x="41473" y="109200"/>
                </a:lnTo>
                <a:lnTo>
                  <a:pt x="42903" y="107950"/>
                </a:lnTo>
                <a:lnTo>
                  <a:pt x="25400" y="107950"/>
                </a:lnTo>
                <a:lnTo>
                  <a:pt x="21590" y="105410"/>
                </a:lnTo>
                <a:lnTo>
                  <a:pt x="21590" y="97789"/>
                </a:lnTo>
                <a:lnTo>
                  <a:pt x="22859" y="93979"/>
                </a:lnTo>
                <a:lnTo>
                  <a:pt x="24130" y="91439"/>
                </a:lnTo>
                <a:lnTo>
                  <a:pt x="36830" y="40639"/>
                </a:lnTo>
                <a:close/>
              </a:path>
              <a:path w="60959" h="113029">
                <a:moveTo>
                  <a:pt x="59690" y="83820"/>
                </a:moveTo>
                <a:lnTo>
                  <a:pt x="53340" y="83820"/>
                </a:lnTo>
                <a:lnTo>
                  <a:pt x="52070" y="86360"/>
                </a:lnTo>
                <a:lnTo>
                  <a:pt x="48319" y="94555"/>
                </a:lnTo>
                <a:lnTo>
                  <a:pt x="43021" y="101441"/>
                </a:lnTo>
                <a:lnTo>
                  <a:pt x="36532" y="106183"/>
                </a:lnTo>
                <a:lnTo>
                  <a:pt x="29209" y="107950"/>
                </a:lnTo>
                <a:lnTo>
                  <a:pt x="42903" y="107950"/>
                </a:lnTo>
                <a:lnTo>
                  <a:pt x="51434" y="100488"/>
                </a:lnTo>
                <a:lnTo>
                  <a:pt x="57586" y="91062"/>
                </a:lnTo>
                <a:lnTo>
                  <a:pt x="59690" y="85089"/>
                </a:lnTo>
                <a:lnTo>
                  <a:pt x="59690" y="83820"/>
                </a:lnTo>
                <a:close/>
              </a:path>
              <a:path w="60959" h="113029">
                <a:moveTo>
                  <a:pt x="60959" y="34289"/>
                </a:moveTo>
                <a:lnTo>
                  <a:pt x="0" y="34289"/>
                </a:lnTo>
                <a:lnTo>
                  <a:pt x="0" y="40639"/>
                </a:lnTo>
                <a:lnTo>
                  <a:pt x="60959" y="40639"/>
                </a:lnTo>
                <a:lnTo>
                  <a:pt x="60959" y="34289"/>
                </a:lnTo>
                <a:close/>
              </a:path>
              <a:path w="60959" h="113029">
                <a:moveTo>
                  <a:pt x="43180" y="0"/>
                </a:moveTo>
                <a:lnTo>
                  <a:pt x="34290" y="0"/>
                </a:lnTo>
                <a:lnTo>
                  <a:pt x="31750" y="2539"/>
                </a:lnTo>
                <a:lnTo>
                  <a:pt x="30480" y="7620"/>
                </a:lnTo>
                <a:lnTo>
                  <a:pt x="30023" y="9108"/>
                </a:lnTo>
                <a:lnTo>
                  <a:pt x="29686" y="10953"/>
                </a:lnTo>
                <a:lnTo>
                  <a:pt x="28158" y="17799"/>
                </a:lnTo>
                <a:lnTo>
                  <a:pt x="24130" y="34289"/>
                </a:lnTo>
                <a:lnTo>
                  <a:pt x="38100" y="34289"/>
                </a:lnTo>
                <a:lnTo>
                  <a:pt x="44450" y="7620"/>
                </a:lnTo>
                <a:lnTo>
                  <a:pt x="45720" y="7620"/>
                </a:lnTo>
                <a:lnTo>
                  <a:pt x="45720" y="2539"/>
                </a:lnTo>
                <a:lnTo>
                  <a:pt x="43180" y="0"/>
                </a:lnTo>
                <a:close/>
              </a:path>
            </a:pathLst>
          </a:custGeom>
          <a:solidFill>
            <a:srgbClr val="000000"/>
          </a:solidFill>
        </p:spPr>
        <p:txBody>
          <a:bodyPr wrap="square" lIns="0" tIns="0" rIns="0" bIns="0" rtlCol="0"/>
          <a:lstStyle/>
          <a:p>
            <a:endParaRPr sz="1632"/>
          </a:p>
        </p:txBody>
      </p:sp>
      <p:sp>
        <p:nvSpPr>
          <p:cNvPr id="438" name="object 438"/>
          <p:cNvSpPr/>
          <p:nvPr/>
        </p:nvSpPr>
        <p:spPr>
          <a:xfrm>
            <a:off x="1695209" y="3740160"/>
            <a:ext cx="153168" cy="0"/>
          </a:xfrm>
          <a:custGeom>
            <a:avLst/>
            <a:gdLst/>
            <a:ahLst/>
            <a:cxnLst/>
            <a:rect l="l" t="t" r="r" b="b"/>
            <a:pathLst>
              <a:path w="168910">
                <a:moveTo>
                  <a:pt x="0" y="0"/>
                </a:moveTo>
                <a:lnTo>
                  <a:pt x="168910" y="0"/>
                </a:lnTo>
              </a:path>
            </a:pathLst>
          </a:custGeom>
          <a:ln w="10160">
            <a:solidFill>
              <a:srgbClr val="000000"/>
            </a:solidFill>
          </a:ln>
        </p:spPr>
        <p:txBody>
          <a:bodyPr wrap="square" lIns="0" tIns="0" rIns="0" bIns="0" rtlCol="0"/>
          <a:lstStyle/>
          <a:p>
            <a:endParaRPr sz="1632"/>
          </a:p>
        </p:txBody>
      </p:sp>
      <p:sp>
        <p:nvSpPr>
          <p:cNvPr id="439" name="object 439"/>
          <p:cNvSpPr/>
          <p:nvPr/>
        </p:nvSpPr>
        <p:spPr>
          <a:xfrm>
            <a:off x="1695209" y="3785075"/>
            <a:ext cx="153168" cy="0"/>
          </a:xfrm>
          <a:custGeom>
            <a:avLst/>
            <a:gdLst/>
            <a:ahLst/>
            <a:cxnLst/>
            <a:rect l="l" t="t" r="r" b="b"/>
            <a:pathLst>
              <a:path w="168910">
                <a:moveTo>
                  <a:pt x="0" y="0"/>
                </a:moveTo>
                <a:lnTo>
                  <a:pt x="168910" y="0"/>
                </a:lnTo>
              </a:path>
            </a:pathLst>
          </a:custGeom>
          <a:ln w="10160">
            <a:solidFill>
              <a:srgbClr val="000000"/>
            </a:solidFill>
          </a:ln>
        </p:spPr>
        <p:txBody>
          <a:bodyPr wrap="square" lIns="0" tIns="0" rIns="0" bIns="0" rtlCol="0"/>
          <a:lstStyle/>
          <a:p>
            <a:endParaRPr sz="1632"/>
          </a:p>
        </p:txBody>
      </p:sp>
      <p:sp>
        <p:nvSpPr>
          <p:cNvPr id="440" name="object 440"/>
          <p:cNvSpPr/>
          <p:nvPr/>
        </p:nvSpPr>
        <p:spPr>
          <a:xfrm>
            <a:off x="2196171" y="3872599"/>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441" name="object 441"/>
          <p:cNvSpPr/>
          <p:nvPr/>
        </p:nvSpPr>
        <p:spPr>
          <a:xfrm>
            <a:off x="2200779" y="3656092"/>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442" name="object 442"/>
          <p:cNvSpPr/>
          <p:nvPr/>
        </p:nvSpPr>
        <p:spPr>
          <a:xfrm>
            <a:off x="2196171" y="3651485"/>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443" name="object 443"/>
          <p:cNvSpPr/>
          <p:nvPr/>
        </p:nvSpPr>
        <p:spPr>
          <a:xfrm>
            <a:off x="2242237" y="3663002"/>
            <a:ext cx="163532" cy="157774"/>
          </a:xfrm>
          <a:custGeom>
            <a:avLst/>
            <a:gdLst/>
            <a:ahLst/>
            <a:cxnLst/>
            <a:rect l="l" t="t" r="r" b="b"/>
            <a:pathLst>
              <a:path w="180339" h="173989">
                <a:moveTo>
                  <a:pt x="73660" y="165100"/>
                </a:moveTo>
                <a:lnTo>
                  <a:pt x="0" y="165100"/>
                </a:lnTo>
                <a:lnTo>
                  <a:pt x="0" y="173989"/>
                </a:lnTo>
                <a:lnTo>
                  <a:pt x="2540" y="173989"/>
                </a:lnTo>
                <a:lnTo>
                  <a:pt x="9842" y="173791"/>
                </a:lnTo>
                <a:lnTo>
                  <a:pt x="28257" y="172918"/>
                </a:lnTo>
                <a:lnTo>
                  <a:pt x="35560" y="172719"/>
                </a:lnTo>
                <a:lnTo>
                  <a:pt x="73660" y="172719"/>
                </a:lnTo>
                <a:lnTo>
                  <a:pt x="73660" y="165100"/>
                </a:lnTo>
                <a:close/>
              </a:path>
              <a:path w="180339" h="173989">
                <a:moveTo>
                  <a:pt x="73660" y="172719"/>
                </a:moveTo>
                <a:lnTo>
                  <a:pt x="57150" y="172719"/>
                </a:lnTo>
                <a:lnTo>
                  <a:pt x="62230" y="173989"/>
                </a:lnTo>
                <a:lnTo>
                  <a:pt x="73660" y="173989"/>
                </a:lnTo>
                <a:lnTo>
                  <a:pt x="73660" y="172719"/>
                </a:lnTo>
                <a:close/>
              </a:path>
              <a:path w="180339" h="173989">
                <a:moveTo>
                  <a:pt x="87630" y="7619"/>
                </a:moveTo>
                <a:lnTo>
                  <a:pt x="55880" y="7619"/>
                </a:lnTo>
                <a:lnTo>
                  <a:pt x="59690" y="8889"/>
                </a:lnTo>
                <a:lnTo>
                  <a:pt x="64770" y="8889"/>
                </a:lnTo>
                <a:lnTo>
                  <a:pt x="64770" y="13969"/>
                </a:lnTo>
                <a:lnTo>
                  <a:pt x="63500" y="17779"/>
                </a:lnTo>
                <a:lnTo>
                  <a:pt x="29210" y="153669"/>
                </a:lnTo>
                <a:lnTo>
                  <a:pt x="27424" y="159742"/>
                </a:lnTo>
                <a:lnTo>
                  <a:pt x="24447" y="163195"/>
                </a:lnTo>
                <a:lnTo>
                  <a:pt x="18137" y="164742"/>
                </a:lnTo>
                <a:lnTo>
                  <a:pt x="6350" y="165100"/>
                </a:lnTo>
                <a:lnTo>
                  <a:pt x="49530" y="165100"/>
                </a:lnTo>
                <a:lnTo>
                  <a:pt x="49530" y="160019"/>
                </a:lnTo>
                <a:lnTo>
                  <a:pt x="50800" y="158750"/>
                </a:lnTo>
                <a:lnTo>
                  <a:pt x="50800" y="157479"/>
                </a:lnTo>
                <a:lnTo>
                  <a:pt x="66040" y="93979"/>
                </a:lnTo>
                <a:lnTo>
                  <a:pt x="109220" y="93979"/>
                </a:lnTo>
                <a:lnTo>
                  <a:pt x="135870" y="89356"/>
                </a:lnTo>
                <a:lnTo>
                  <a:pt x="141377" y="86359"/>
                </a:lnTo>
                <a:lnTo>
                  <a:pt x="67310" y="86359"/>
                </a:lnTo>
                <a:lnTo>
                  <a:pt x="83820" y="17779"/>
                </a:lnTo>
                <a:lnTo>
                  <a:pt x="86360" y="8889"/>
                </a:lnTo>
                <a:lnTo>
                  <a:pt x="87630" y="7619"/>
                </a:lnTo>
                <a:close/>
              </a:path>
              <a:path w="180339" h="173989">
                <a:moveTo>
                  <a:pt x="130810" y="0"/>
                </a:moveTo>
                <a:lnTo>
                  <a:pt x="40640" y="0"/>
                </a:lnTo>
                <a:lnTo>
                  <a:pt x="40640" y="7619"/>
                </a:lnTo>
                <a:lnTo>
                  <a:pt x="121920" y="7619"/>
                </a:lnTo>
                <a:lnTo>
                  <a:pt x="136584" y="8909"/>
                </a:lnTo>
                <a:lnTo>
                  <a:pt x="147796" y="13176"/>
                </a:lnTo>
                <a:lnTo>
                  <a:pt x="154959" y="21014"/>
                </a:lnTo>
                <a:lnTo>
                  <a:pt x="157480" y="33019"/>
                </a:lnTo>
                <a:lnTo>
                  <a:pt x="156527" y="42406"/>
                </a:lnTo>
                <a:lnTo>
                  <a:pt x="132337" y="80466"/>
                </a:lnTo>
                <a:lnTo>
                  <a:pt x="102870" y="86359"/>
                </a:lnTo>
                <a:lnTo>
                  <a:pt x="141377" y="86359"/>
                </a:lnTo>
                <a:lnTo>
                  <a:pt x="158591" y="76993"/>
                </a:lnTo>
                <a:lnTo>
                  <a:pt x="174406" y="59154"/>
                </a:lnTo>
                <a:lnTo>
                  <a:pt x="180340" y="38100"/>
                </a:lnTo>
                <a:lnTo>
                  <a:pt x="177244" y="24110"/>
                </a:lnTo>
                <a:lnTo>
                  <a:pt x="167957" y="11906"/>
                </a:lnTo>
                <a:lnTo>
                  <a:pt x="152479" y="3274"/>
                </a:lnTo>
                <a:lnTo>
                  <a:pt x="130810" y="0"/>
                </a:lnTo>
                <a:close/>
              </a:path>
            </a:pathLst>
          </a:custGeom>
          <a:solidFill>
            <a:srgbClr val="009900"/>
          </a:solidFill>
        </p:spPr>
        <p:txBody>
          <a:bodyPr wrap="square" lIns="0" tIns="0" rIns="0" bIns="0" rtlCol="0"/>
          <a:lstStyle/>
          <a:p>
            <a:endParaRPr sz="1632"/>
          </a:p>
        </p:txBody>
      </p:sp>
      <p:sp>
        <p:nvSpPr>
          <p:cNvPr id="444" name="object 444"/>
          <p:cNvSpPr/>
          <p:nvPr/>
        </p:nvSpPr>
        <p:spPr>
          <a:xfrm>
            <a:off x="2417286" y="3872599"/>
            <a:ext cx="32246" cy="0"/>
          </a:xfrm>
          <a:custGeom>
            <a:avLst/>
            <a:gdLst/>
            <a:ahLst/>
            <a:cxnLst/>
            <a:rect l="l" t="t" r="r" b="b"/>
            <a:pathLst>
              <a:path w="35560">
                <a:moveTo>
                  <a:pt x="0" y="0"/>
                </a:moveTo>
                <a:lnTo>
                  <a:pt x="35559" y="0"/>
                </a:lnTo>
              </a:path>
            </a:pathLst>
          </a:custGeom>
          <a:ln w="10160">
            <a:solidFill>
              <a:srgbClr val="000000"/>
            </a:solidFill>
          </a:ln>
        </p:spPr>
        <p:txBody>
          <a:bodyPr wrap="square" lIns="0" tIns="0" rIns="0" bIns="0" rtlCol="0"/>
          <a:lstStyle/>
          <a:p>
            <a:endParaRPr sz="1632"/>
          </a:p>
        </p:txBody>
      </p:sp>
      <p:sp>
        <p:nvSpPr>
          <p:cNvPr id="445" name="object 445"/>
          <p:cNvSpPr/>
          <p:nvPr/>
        </p:nvSpPr>
        <p:spPr>
          <a:xfrm>
            <a:off x="2444926" y="3656092"/>
            <a:ext cx="0" cy="211900"/>
          </a:xfrm>
          <a:custGeom>
            <a:avLst/>
            <a:gdLst/>
            <a:ahLst/>
            <a:cxnLst/>
            <a:rect l="l" t="t" r="r" b="b"/>
            <a:pathLst>
              <a:path h="233679">
                <a:moveTo>
                  <a:pt x="0" y="0"/>
                </a:moveTo>
                <a:lnTo>
                  <a:pt x="0" y="233679"/>
                </a:lnTo>
              </a:path>
            </a:pathLst>
          </a:custGeom>
          <a:ln w="10159">
            <a:solidFill>
              <a:srgbClr val="000000"/>
            </a:solidFill>
          </a:ln>
        </p:spPr>
        <p:txBody>
          <a:bodyPr wrap="square" lIns="0" tIns="0" rIns="0" bIns="0" rtlCol="0"/>
          <a:lstStyle/>
          <a:p>
            <a:endParaRPr sz="1632"/>
          </a:p>
        </p:txBody>
      </p:sp>
      <p:sp>
        <p:nvSpPr>
          <p:cNvPr id="446" name="object 446"/>
          <p:cNvSpPr/>
          <p:nvPr/>
        </p:nvSpPr>
        <p:spPr>
          <a:xfrm>
            <a:off x="2417286" y="3651485"/>
            <a:ext cx="32246" cy="0"/>
          </a:xfrm>
          <a:custGeom>
            <a:avLst/>
            <a:gdLst/>
            <a:ahLst/>
            <a:cxnLst/>
            <a:rect l="l" t="t" r="r" b="b"/>
            <a:pathLst>
              <a:path w="35560">
                <a:moveTo>
                  <a:pt x="0" y="0"/>
                </a:moveTo>
                <a:lnTo>
                  <a:pt x="35559" y="0"/>
                </a:lnTo>
              </a:path>
            </a:pathLst>
          </a:custGeom>
          <a:ln w="10160">
            <a:solidFill>
              <a:srgbClr val="000000"/>
            </a:solidFill>
          </a:ln>
        </p:spPr>
        <p:txBody>
          <a:bodyPr wrap="square" lIns="0" tIns="0" rIns="0" bIns="0" rtlCol="0"/>
          <a:lstStyle/>
          <a:p>
            <a:endParaRPr sz="1632"/>
          </a:p>
        </p:txBody>
      </p:sp>
      <p:sp>
        <p:nvSpPr>
          <p:cNvPr id="447" name="object 447"/>
          <p:cNvSpPr/>
          <p:nvPr/>
        </p:nvSpPr>
        <p:spPr>
          <a:xfrm>
            <a:off x="2481778" y="3753981"/>
            <a:ext cx="55279" cy="102496"/>
          </a:xfrm>
          <a:custGeom>
            <a:avLst/>
            <a:gdLst/>
            <a:ahLst/>
            <a:cxnLst/>
            <a:rect l="l" t="t" r="r" b="b"/>
            <a:pathLst>
              <a:path w="60960" h="113029">
                <a:moveTo>
                  <a:pt x="36830" y="40639"/>
                </a:moveTo>
                <a:lnTo>
                  <a:pt x="22860" y="40639"/>
                </a:lnTo>
                <a:lnTo>
                  <a:pt x="11430" y="82550"/>
                </a:lnTo>
                <a:lnTo>
                  <a:pt x="11430" y="87629"/>
                </a:lnTo>
                <a:lnTo>
                  <a:pt x="10160" y="93979"/>
                </a:lnTo>
                <a:lnTo>
                  <a:pt x="10160" y="106679"/>
                </a:lnTo>
                <a:lnTo>
                  <a:pt x="17780" y="113029"/>
                </a:lnTo>
                <a:lnTo>
                  <a:pt x="27939" y="113029"/>
                </a:lnTo>
                <a:lnTo>
                  <a:pt x="41473" y="109200"/>
                </a:lnTo>
                <a:lnTo>
                  <a:pt x="42903" y="107950"/>
                </a:lnTo>
                <a:lnTo>
                  <a:pt x="25400" y="107950"/>
                </a:lnTo>
                <a:lnTo>
                  <a:pt x="22860" y="105410"/>
                </a:lnTo>
                <a:lnTo>
                  <a:pt x="22860" y="93979"/>
                </a:lnTo>
                <a:lnTo>
                  <a:pt x="24130" y="91439"/>
                </a:lnTo>
                <a:lnTo>
                  <a:pt x="36830" y="40639"/>
                </a:lnTo>
                <a:close/>
              </a:path>
              <a:path w="60960" h="113029">
                <a:moveTo>
                  <a:pt x="59689" y="83820"/>
                </a:moveTo>
                <a:lnTo>
                  <a:pt x="54610" y="83820"/>
                </a:lnTo>
                <a:lnTo>
                  <a:pt x="53339" y="86360"/>
                </a:lnTo>
                <a:lnTo>
                  <a:pt x="48855" y="94555"/>
                </a:lnTo>
                <a:lnTo>
                  <a:pt x="43180" y="101441"/>
                </a:lnTo>
                <a:lnTo>
                  <a:pt x="36552" y="106183"/>
                </a:lnTo>
                <a:lnTo>
                  <a:pt x="29210" y="107950"/>
                </a:lnTo>
                <a:lnTo>
                  <a:pt x="42903" y="107950"/>
                </a:lnTo>
                <a:lnTo>
                  <a:pt x="51435" y="100488"/>
                </a:lnTo>
                <a:lnTo>
                  <a:pt x="57586" y="91062"/>
                </a:lnTo>
                <a:lnTo>
                  <a:pt x="59689" y="85089"/>
                </a:lnTo>
                <a:lnTo>
                  <a:pt x="59689" y="83820"/>
                </a:lnTo>
                <a:close/>
              </a:path>
              <a:path w="60960" h="113029">
                <a:moveTo>
                  <a:pt x="60960" y="34289"/>
                </a:moveTo>
                <a:lnTo>
                  <a:pt x="0" y="34289"/>
                </a:lnTo>
                <a:lnTo>
                  <a:pt x="0" y="40639"/>
                </a:lnTo>
                <a:lnTo>
                  <a:pt x="60960" y="40639"/>
                </a:lnTo>
                <a:lnTo>
                  <a:pt x="60960" y="34289"/>
                </a:lnTo>
                <a:close/>
              </a:path>
              <a:path w="60960" h="113029">
                <a:moveTo>
                  <a:pt x="43180" y="0"/>
                </a:moveTo>
                <a:lnTo>
                  <a:pt x="34289" y="0"/>
                </a:lnTo>
                <a:lnTo>
                  <a:pt x="33019" y="2539"/>
                </a:lnTo>
                <a:lnTo>
                  <a:pt x="31750" y="7620"/>
                </a:lnTo>
                <a:lnTo>
                  <a:pt x="30559" y="9108"/>
                </a:lnTo>
                <a:lnTo>
                  <a:pt x="29844" y="10953"/>
                </a:lnTo>
                <a:lnTo>
                  <a:pt x="24130" y="34289"/>
                </a:lnTo>
                <a:lnTo>
                  <a:pt x="38100" y="34289"/>
                </a:lnTo>
                <a:lnTo>
                  <a:pt x="44450" y="7620"/>
                </a:lnTo>
                <a:lnTo>
                  <a:pt x="45719" y="7620"/>
                </a:lnTo>
                <a:lnTo>
                  <a:pt x="45719" y="2539"/>
                </a:lnTo>
                <a:lnTo>
                  <a:pt x="43180" y="0"/>
                </a:lnTo>
                <a:close/>
              </a:path>
            </a:pathLst>
          </a:custGeom>
          <a:solidFill>
            <a:srgbClr val="000000"/>
          </a:solidFill>
        </p:spPr>
        <p:txBody>
          <a:bodyPr wrap="square" lIns="0" tIns="0" rIns="0" bIns="0" rtlCol="0"/>
          <a:lstStyle/>
          <a:p>
            <a:endParaRPr sz="1632"/>
          </a:p>
        </p:txBody>
      </p:sp>
      <p:sp>
        <p:nvSpPr>
          <p:cNvPr id="448" name="object 448"/>
          <p:cNvSpPr/>
          <p:nvPr/>
        </p:nvSpPr>
        <p:spPr>
          <a:xfrm>
            <a:off x="2955101" y="3767800"/>
            <a:ext cx="0" cy="71402"/>
          </a:xfrm>
          <a:custGeom>
            <a:avLst/>
            <a:gdLst/>
            <a:ahLst/>
            <a:cxnLst/>
            <a:rect l="l" t="t" r="r" b="b"/>
            <a:pathLst>
              <a:path h="78739">
                <a:moveTo>
                  <a:pt x="0" y="0"/>
                </a:moveTo>
                <a:lnTo>
                  <a:pt x="0" y="78739"/>
                </a:lnTo>
              </a:path>
            </a:pathLst>
          </a:custGeom>
          <a:ln w="10160">
            <a:solidFill>
              <a:srgbClr val="000000"/>
            </a:solidFill>
          </a:ln>
        </p:spPr>
        <p:txBody>
          <a:bodyPr wrap="square" lIns="0" tIns="0" rIns="0" bIns="0" rtlCol="0"/>
          <a:lstStyle/>
          <a:p>
            <a:endParaRPr sz="1632"/>
          </a:p>
        </p:txBody>
      </p:sp>
      <p:sp>
        <p:nvSpPr>
          <p:cNvPr id="449" name="object 449"/>
          <p:cNvSpPr/>
          <p:nvPr/>
        </p:nvSpPr>
        <p:spPr>
          <a:xfrm>
            <a:off x="2877941" y="3762618"/>
            <a:ext cx="153168" cy="0"/>
          </a:xfrm>
          <a:custGeom>
            <a:avLst/>
            <a:gdLst/>
            <a:ahLst/>
            <a:cxnLst/>
            <a:rect l="l" t="t" r="r" b="b"/>
            <a:pathLst>
              <a:path w="168910">
                <a:moveTo>
                  <a:pt x="0" y="0"/>
                </a:moveTo>
                <a:lnTo>
                  <a:pt x="168909" y="0"/>
                </a:lnTo>
              </a:path>
            </a:pathLst>
          </a:custGeom>
          <a:ln w="11429">
            <a:solidFill>
              <a:srgbClr val="000000"/>
            </a:solidFill>
          </a:ln>
        </p:spPr>
        <p:txBody>
          <a:bodyPr wrap="square" lIns="0" tIns="0" rIns="0" bIns="0" rtlCol="0"/>
          <a:lstStyle/>
          <a:p>
            <a:endParaRPr sz="1632"/>
          </a:p>
        </p:txBody>
      </p:sp>
      <p:sp>
        <p:nvSpPr>
          <p:cNvPr id="450" name="object 450"/>
          <p:cNvSpPr/>
          <p:nvPr/>
        </p:nvSpPr>
        <p:spPr>
          <a:xfrm>
            <a:off x="2955101" y="3686034"/>
            <a:ext cx="0" cy="71402"/>
          </a:xfrm>
          <a:custGeom>
            <a:avLst/>
            <a:gdLst/>
            <a:ahLst/>
            <a:cxnLst/>
            <a:rect l="l" t="t" r="r" b="b"/>
            <a:pathLst>
              <a:path h="78739">
                <a:moveTo>
                  <a:pt x="0" y="0"/>
                </a:moveTo>
                <a:lnTo>
                  <a:pt x="0" y="78739"/>
                </a:lnTo>
              </a:path>
            </a:pathLst>
          </a:custGeom>
          <a:ln w="10160">
            <a:solidFill>
              <a:srgbClr val="000000"/>
            </a:solidFill>
          </a:ln>
        </p:spPr>
        <p:txBody>
          <a:bodyPr wrap="square" lIns="0" tIns="0" rIns="0" bIns="0" rtlCol="0"/>
          <a:lstStyle/>
          <a:p>
            <a:endParaRPr sz="1632"/>
          </a:p>
        </p:txBody>
      </p:sp>
      <p:sp>
        <p:nvSpPr>
          <p:cNvPr id="451" name="object 451"/>
          <p:cNvSpPr/>
          <p:nvPr/>
        </p:nvSpPr>
        <p:spPr>
          <a:xfrm>
            <a:off x="4342824" y="3660697"/>
            <a:ext cx="104799" cy="162381"/>
          </a:xfrm>
          <a:custGeom>
            <a:avLst/>
            <a:gdLst/>
            <a:ahLst/>
            <a:cxnLst/>
            <a:rect l="l" t="t" r="r" b="b"/>
            <a:pathLst>
              <a:path w="115570" h="179070">
                <a:moveTo>
                  <a:pt x="59689" y="0"/>
                </a:moveTo>
                <a:lnTo>
                  <a:pt x="55879" y="0"/>
                </a:lnTo>
                <a:lnTo>
                  <a:pt x="49867" y="218"/>
                </a:lnTo>
                <a:lnTo>
                  <a:pt x="41116" y="793"/>
                </a:lnTo>
                <a:lnTo>
                  <a:pt x="32127" y="1607"/>
                </a:lnTo>
                <a:lnTo>
                  <a:pt x="25400" y="2540"/>
                </a:lnTo>
                <a:lnTo>
                  <a:pt x="20319" y="2540"/>
                </a:lnTo>
                <a:lnTo>
                  <a:pt x="20319" y="10160"/>
                </a:lnTo>
                <a:lnTo>
                  <a:pt x="39369" y="10160"/>
                </a:lnTo>
                <a:lnTo>
                  <a:pt x="39369" y="20320"/>
                </a:lnTo>
                <a:lnTo>
                  <a:pt x="1269" y="166370"/>
                </a:lnTo>
                <a:lnTo>
                  <a:pt x="0" y="170180"/>
                </a:lnTo>
                <a:lnTo>
                  <a:pt x="0" y="177800"/>
                </a:lnTo>
                <a:lnTo>
                  <a:pt x="5079" y="179070"/>
                </a:lnTo>
                <a:lnTo>
                  <a:pt x="11429" y="179070"/>
                </a:lnTo>
                <a:lnTo>
                  <a:pt x="27990" y="128924"/>
                </a:lnTo>
                <a:lnTo>
                  <a:pt x="30479" y="118110"/>
                </a:lnTo>
                <a:lnTo>
                  <a:pt x="59989" y="118110"/>
                </a:lnTo>
                <a:lnTo>
                  <a:pt x="54967" y="115947"/>
                </a:lnTo>
                <a:lnTo>
                  <a:pt x="39369" y="113030"/>
                </a:lnTo>
                <a:lnTo>
                  <a:pt x="42911" y="110490"/>
                </a:lnTo>
                <a:lnTo>
                  <a:pt x="33019" y="110490"/>
                </a:lnTo>
                <a:lnTo>
                  <a:pt x="59689" y="2540"/>
                </a:lnTo>
                <a:lnTo>
                  <a:pt x="59689" y="0"/>
                </a:lnTo>
                <a:close/>
              </a:path>
              <a:path w="115570" h="179070">
                <a:moveTo>
                  <a:pt x="59989" y="118110"/>
                </a:moveTo>
                <a:lnTo>
                  <a:pt x="30479" y="118110"/>
                </a:lnTo>
                <a:lnTo>
                  <a:pt x="38992" y="119161"/>
                </a:lnTo>
                <a:lnTo>
                  <a:pt x="49053" y="122713"/>
                </a:lnTo>
                <a:lnTo>
                  <a:pt x="57447" y="129361"/>
                </a:lnTo>
                <a:lnTo>
                  <a:pt x="60959" y="139700"/>
                </a:lnTo>
                <a:lnTo>
                  <a:pt x="60959" y="142240"/>
                </a:lnTo>
                <a:lnTo>
                  <a:pt x="59689" y="144780"/>
                </a:lnTo>
                <a:lnTo>
                  <a:pt x="58419" y="148590"/>
                </a:lnTo>
                <a:lnTo>
                  <a:pt x="82550" y="179070"/>
                </a:lnTo>
                <a:lnTo>
                  <a:pt x="90169" y="179070"/>
                </a:lnTo>
                <a:lnTo>
                  <a:pt x="96519" y="175260"/>
                </a:lnTo>
                <a:lnTo>
                  <a:pt x="97789" y="172720"/>
                </a:lnTo>
                <a:lnTo>
                  <a:pt x="77469" y="172720"/>
                </a:lnTo>
                <a:lnTo>
                  <a:pt x="74929" y="170180"/>
                </a:lnTo>
                <a:lnTo>
                  <a:pt x="74929" y="151130"/>
                </a:lnTo>
                <a:lnTo>
                  <a:pt x="77469" y="143510"/>
                </a:lnTo>
                <a:lnTo>
                  <a:pt x="77469" y="139700"/>
                </a:lnTo>
                <a:lnTo>
                  <a:pt x="74731" y="128924"/>
                </a:lnTo>
                <a:lnTo>
                  <a:pt x="66992" y="121126"/>
                </a:lnTo>
                <a:lnTo>
                  <a:pt x="59989" y="118110"/>
                </a:lnTo>
                <a:close/>
              </a:path>
              <a:path w="115570" h="179070">
                <a:moveTo>
                  <a:pt x="111759" y="137160"/>
                </a:moveTo>
                <a:lnTo>
                  <a:pt x="105409" y="137160"/>
                </a:lnTo>
                <a:lnTo>
                  <a:pt x="105409" y="140970"/>
                </a:lnTo>
                <a:lnTo>
                  <a:pt x="101302" y="153967"/>
                </a:lnTo>
                <a:lnTo>
                  <a:pt x="96361" y="163988"/>
                </a:lnTo>
                <a:lnTo>
                  <a:pt x="90229" y="170437"/>
                </a:lnTo>
                <a:lnTo>
                  <a:pt x="82550" y="172720"/>
                </a:lnTo>
                <a:lnTo>
                  <a:pt x="97789" y="172720"/>
                </a:lnTo>
                <a:lnTo>
                  <a:pt x="101600" y="165100"/>
                </a:lnTo>
                <a:lnTo>
                  <a:pt x="106402" y="156845"/>
                </a:lnTo>
                <a:lnTo>
                  <a:pt x="109537" y="148590"/>
                </a:lnTo>
                <a:lnTo>
                  <a:pt x="111244" y="142240"/>
                </a:lnTo>
                <a:lnTo>
                  <a:pt x="111759" y="139700"/>
                </a:lnTo>
                <a:lnTo>
                  <a:pt x="111759" y="137160"/>
                </a:lnTo>
                <a:close/>
              </a:path>
              <a:path w="115570" h="179070">
                <a:moveTo>
                  <a:pt x="110489" y="63500"/>
                </a:moveTo>
                <a:lnTo>
                  <a:pt x="99059" y="63500"/>
                </a:lnTo>
                <a:lnTo>
                  <a:pt x="92590" y="64214"/>
                </a:lnTo>
                <a:lnTo>
                  <a:pt x="84454" y="67310"/>
                </a:lnTo>
                <a:lnTo>
                  <a:pt x="74414" y="74215"/>
                </a:lnTo>
                <a:lnTo>
                  <a:pt x="62229" y="86360"/>
                </a:lnTo>
                <a:lnTo>
                  <a:pt x="55344" y="93345"/>
                </a:lnTo>
                <a:lnTo>
                  <a:pt x="48101" y="100330"/>
                </a:lnTo>
                <a:lnTo>
                  <a:pt x="40620" y="106362"/>
                </a:lnTo>
                <a:lnTo>
                  <a:pt x="33019" y="110490"/>
                </a:lnTo>
                <a:lnTo>
                  <a:pt x="42911" y="110490"/>
                </a:lnTo>
                <a:lnTo>
                  <a:pt x="70822" y="84316"/>
                </a:lnTo>
                <a:lnTo>
                  <a:pt x="79533" y="76676"/>
                </a:lnTo>
                <a:lnTo>
                  <a:pt x="88483" y="71655"/>
                </a:lnTo>
                <a:lnTo>
                  <a:pt x="97789" y="69850"/>
                </a:lnTo>
                <a:lnTo>
                  <a:pt x="114118" y="69850"/>
                </a:lnTo>
                <a:lnTo>
                  <a:pt x="110489" y="63500"/>
                </a:lnTo>
                <a:close/>
              </a:path>
              <a:path w="115570" h="179070">
                <a:moveTo>
                  <a:pt x="114118" y="69850"/>
                </a:moveTo>
                <a:lnTo>
                  <a:pt x="104139" y="69850"/>
                </a:lnTo>
                <a:lnTo>
                  <a:pt x="105409" y="71120"/>
                </a:lnTo>
                <a:lnTo>
                  <a:pt x="106679" y="71120"/>
                </a:lnTo>
                <a:lnTo>
                  <a:pt x="106679" y="72390"/>
                </a:lnTo>
                <a:lnTo>
                  <a:pt x="95250" y="73660"/>
                </a:lnTo>
                <a:lnTo>
                  <a:pt x="91439" y="83820"/>
                </a:lnTo>
                <a:lnTo>
                  <a:pt x="91439" y="90170"/>
                </a:lnTo>
                <a:lnTo>
                  <a:pt x="95250" y="95250"/>
                </a:lnTo>
                <a:lnTo>
                  <a:pt x="109219" y="95250"/>
                </a:lnTo>
                <a:lnTo>
                  <a:pt x="115569" y="90170"/>
                </a:lnTo>
                <a:lnTo>
                  <a:pt x="115569" y="72390"/>
                </a:lnTo>
                <a:lnTo>
                  <a:pt x="114118" y="69850"/>
                </a:lnTo>
                <a:close/>
              </a:path>
            </a:pathLst>
          </a:custGeom>
          <a:solidFill>
            <a:srgbClr val="000000"/>
          </a:solidFill>
        </p:spPr>
        <p:txBody>
          <a:bodyPr wrap="square" lIns="0" tIns="0" rIns="0" bIns="0" rtlCol="0"/>
          <a:lstStyle/>
          <a:p>
            <a:endParaRPr sz="1632"/>
          </a:p>
        </p:txBody>
      </p:sp>
      <p:sp>
        <p:nvSpPr>
          <p:cNvPr id="452" name="object 452"/>
          <p:cNvSpPr/>
          <p:nvPr/>
        </p:nvSpPr>
        <p:spPr>
          <a:xfrm>
            <a:off x="4457988" y="3747070"/>
            <a:ext cx="74856" cy="110557"/>
          </a:xfrm>
          <a:custGeom>
            <a:avLst/>
            <a:gdLst/>
            <a:ahLst/>
            <a:cxnLst/>
            <a:rect l="l" t="t" r="r" b="b"/>
            <a:pathLst>
              <a:path w="82550" h="121920">
                <a:moveTo>
                  <a:pt x="16509" y="85090"/>
                </a:moveTo>
                <a:lnTo>
                  <a:pt x="5079" y="85090"/>
                </a:lnTo>
                <a:lnTo>
                  <a:pt x="0" y="87630"/>
                </a:lnTo>
                <a:lnTo>
                  <a:pt x="0" y="93980"/>
                </a:lnTo>
                <a:lnTo>
                  <a:pt x="3313" y="105310"/>
                </a:lnTo>
                <a:lnTo>
                  <a:pt x="12223" y="114141"/>
                </a:lnTo>
                <a:lnTo>
                  <a:pt x="25181" y="119876"/>
                </a:lnTo>
                <a:lnTo>
                  <a:pt x="40639" y="121920"/>
                </a:lnTo>
                <a:lnTo>
                  <a:pt x="57368" y="119062"/>
                </a:lnTo>
                <a:lnTo>
                  <a:pt x="63452" y="115570"/>
                </a:lnTo>
                <a:lnTo>
                  <a:pt x="39369" y="115570"/>
                </a:lnTo>
                <a:lnTo>
                  <a:pt x="33198" y="115212"/>
                </a:lnTo>
                <a:lnTo>
                  <a:pt x="25241" y="113665"/>
                </a:lnTo>
                <a:lnTo>
                  <a:pt x="17045" y="110212"/>
                </a:lnTo>
                <a:lnTo>
                  <a:pt x="10159" y="104140"/>
                </a:lnTo>
                <a:lnTo>
                  <a:pt x="17779" y="104140"/>
                </a:lnTo>
                <a:lnTo>
                  <a:pt x="20319" y="97790"/>
                </a:lnTo>
                <a:lnTo>
                  <a:pt x="20319" y="87630"/>
                </a:lnTo>
                <a:lnTo>
                  <a:pt x="16509" y="85090"/>
                </a:lnTo>
                <a:close/>
              </a:path>
              <a:path w="82550" h="121920">
                <a:moveTo>
                  <a:pt x="61329" y="5080"/>
                </a:moveTo>
                <a:lnTo>
                  <a:pt x="40639" y="5080"/>
                </a:lnTo>
                <a:lnTo>
                  <a:pt x="46831" y="6092"/>
                </a:lnTo>
                <a:lnTo>
                  <a:pt x="53022" y="9366"/>
                </a:lnTo>
                <a:lnTo>
                  <a:pt x="57785" y="15259"/>
                </a:lnTo>
                <a:lnTo>
                  <a:pt x="59689" y="24130"/>
                </a:lnTo>
                <a:lnTo>
                  <a:pt x="59689" y="33020"/>
                </a:lnTo>
                <a:lnTo>
                  <a:pt x="57150" y="40640"/>
                </a:lnTo>
                <a:lnTo>
                  <a:pt x="52069" y="45720"/>
                </a:lnTo>
                <a:lnTo>
                  <a:pt x="46989" y="53340"/>
                </a:lnTo>
                <a:lnTo>
                  <a:pt x="33019" y="53340"/>
                </a:lnTo>
                <a:lnTo>
                  <a:pt x="27939" y="54610"/>
                </a:lnTo>
                <a:lnTo>
                  <a:pt x="25400" y="54610"/>
                </a:lnTo>
                <a:lnTo>
                  <a:pt x="25400" y="59690"/>
                </a:lnTo>
                <a:lnTo>
                  <a:pt x="39369" y="59690"/>
                </a:lnTo>
                <a:lnTo>
                  <a:pt x="49033" y="61376"/>
                </a:lnTo>
                <a:lnTo>
                  <a:pt x="56673" y="66516"/>
                </a:lnTo>
                <a:lnTo>
                  <a:pt x="61694" y="75227"/>
                </a:lnTo>
                <a:lnTo>
                  <a:pt x="63500" y="87630"/>
                </a:lnTo>
                <a:lnTo>
                  <a:pt x="61337" y="101103"/>
                </a:lnTo>
                <a:lnTo>
                  <a:pt x="55721" y="109696"/>
                </a:lnTo>
                <a:lnTo>
                  <a:pt x="47962" y="114240"/>
                </a:lnTo>
                <a:lnTo>
                  <a:pt x="39369" y="115570"/>
                </a:lnTo>
                <a:lnTo>
                  <a:pt x="63452" y="115570"/>
                </a:lnTo>
                <a:lnTo>
                  <a:pt x="70643" y="111442"/>
                </a:lnTo>
                <a:lnTo>
                  <a:pt x="79394" y="100488"/>
                </a:lnTo>
                <a:lnTo>
                  <a:pt x="82550" y="87630"/>
                </a:lnTo>
                <a:lnTo>
                  <a:pt x="80466" y="77311"/>
                </a:lnTo>
                <a:lnTo>
                  <a:pt x="74453" y="67945"/>
                </a:lnTo>
                <a:lnTo>
                  <a:pt x="64869" y="60483"/>
                </a:lnTo>
                <a:lnTo>
                  <a:pt x="52069" y="55880"/>
                </a:lnTo>
                <a:lnTo>
                  <a:pt x="63341" y="49847"/>
                </a:lnTo>
                <a:lnTo>
                  <a:pt x="70802" y="41910"/>
                </a:lnTo>
                <a:lnTo>
                  <a:pt x="74930" y="33020"/>
                </a:lnTo>
                <a:lnTo>
                  <a:pt x="76200" y="24130"/>
                </a:lnTo>
                <a:lnTo>
                  <a:pt x="73501" y="15001"/>
                </a:lnTo>
                <a:lnTo>
                  <a:pt x="66039" y="7302"/>
                </a:lnTo>
                <a:lnTo>
                  <a:pt x="61329" y="5080"/>
                </a:lnTo>
                <a:close/>
              </a:path>
              <a:path w="82550" h="121920">
                <a:moveTo>
                  <a:pt x="40639" y="0"/>
                </a:moveTo>
                <a:lnTo>
                  <a:pt x="27245" y="1805"/>
                </a:lnTo>
                <a:lnTo>
                  <a:pt x="16351" y="6826"/>
                </a:lnTo>
                <a:lnTo>
                  <a:pt x="9028" y="14466"/>
                </a:lnTo>
                <a:lnTo>
                  <a:pt x="6350" y="24130"/>
                </a:lnTo>
                <a:lnTo>
                  <a:pt x="6350" y="30480"/>
                </a:lnTo>
                <a:lnTo>
                  <a:pt x="10159" y="33020"/>
                </a:lnTo>
                <a:lnTo>
                  <a:pt x="20319" y="33020"/>
                </a:lnTo>
                <a:lnTo>
                  <a:pt x="24129" y="29210"/>
                </a:lnTo>
                <a:lnTo>
                  <a:pt x="24129" y="19050"/>
                </a:lnTo>
                <a:lnTo>
                  <a:pt x="20319" y="15240"/>
                </a:lnTo>
                <a:lnTo>
                  <a:pt x="15239" y="15240"/>
                </a:lnTo>
                <a:lnTo>
                  <a:pt x="20816" y="10437"/>
                </a:lnTo>
                <a:lnTo>
                  <a:pt x="27463" y="7302"/>
                </a:lnTo>
                <a:lnTo>
                  <a:pt x="34349" y="5595"/>
                </a:lnTo>
                <a:lnTo>
                  <a:pt x="40639" y="5080"/>
                </a:lnTo>
                <a:lnTo>
                  <a:pt x="61329" y="5080"/>
                </a:lnTo>
                <a:lnTo>
                  <a:pt x="54768" y="1984"/>
                </a:lnTo>
                <a:lnTo>
                  <a:pt x="40639" y="0"/>
                </a:lnTo>
                <a:close/>
              </a:path>
            </a:pathLst>
          </a:custGeom>
          <a:solidFill>
            <a:srgbClr val="000000"/>
          </a:solidFill>
        </p:spPr>
        <p:txBody>
          <a:bodyPr wrap="square" lIns="0" tIns="0" rIns="0" bIns="0" rtlCol="0"/>
          <a:lstStyle/>
          <a:p>
            <a:endParaRPr sz="1632"/>
          </a:p>
        </p:txBody>
      </p:sp>
      <p:sp>
        <p:nvSpPr>
          <p:cNvPr id="453" name="object 453"/>
          <p:cNvSpPr/>
          <p:nvPr/>
        </p:nvSpPr>
        <p:spPr>
          <a:xfrm>
            <a:off x="4580061" y="3872599"/>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454" name="object 454"/>
          <p:cNvSpPr/>
          <p:nvPr/>
        </p:nvSpPr>
        <p:spPr>
          <a:xfrm>
            <a:off x="4584668" y="3656092"/>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455" name="object 455"/>
          <p:cNvSpPr/>
          <p:nvPr/>
        </p:nvSpPr>
        <p:spPr>
          <a:xfrm>
            <a:off x="4580061" y="3651485"/>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456" name="object 456"/>
          <p:cNvSpPr/>
          <p:nvPr/>
        </p:nvSpPr>
        <p:spPr>
          <a:xfrm>
            <a:off x="4624975" y="3664153"/>
            <a:ext cx="168139" cy="156623"/>
          </a:xfrm>
          <a:custGeom>
            <a:avLst/>
            <a:gdLst/>
            <a:ahLst/>
            <a:cxnLst/>
            <a:rect l="l" t="t" r="r" b="b"/>
            <a:pathLst>
              <a:path w="185420" h="172720">
                <a:moveTo>
                  <a:pt x="171450" y="106680"/>
                </a:moveTo>
                <a:lnTo>
                  <a:pt x="166369" y="106680"/>
                </a:lnTo>
                <a:lnTo>
                  <a:pt x="165100" y="107950"/>
                </a:lnTo>
                <a:lnTo>
                  <a:pt x="165100" y="109220"/>
                </a:lnTo>
                <a:lnTo>
                  <a:pt x="153292" y="133826"/>
                </a:lnTo>
                <a:lnTo>
                  <a:pt x="140176" y="150812"/>
                </a:lnTo>
                <a:lnTo>
                  <a:pt x="122058" y="160654"/>
                </a:lnTo>
                <a:lnTo>
                  <a:pt x="95250" y="163830"/>
                </a:lnTo>
                <a:lnTo>
                  <a:pt x="0" y="163830"/>
                </a:lnTo>
                <a:lnTo>
                  <a:pt x="0" y="172720"/>
                </a:lnTo>
                <a:lnTo>
                  <a:pt x="144779" y="172720"/>
                </a:lnTo>
                <a:lnTo>
                  <a:pt x="146050" y="167639"/>
                </a:lnTo>
                <a:lnTo>
                  <a:pt x="170179" y="113030"/>
                </a:lnTo>
                <a:lnTo>
                  <a:pt x="170179" y="111760"/>
                </a:lnTo>
                <a:lnTo>
                  <a:pt x="171450" y="110489"/>
                </a:lnTo>
                <a:lnTo>
                  <a:pt x="171450" y="106680"/>
                </a:lnTo>
                <a:close/>
              </a:path>
              <a:path w="185420" h="172720">
                <a:moveTo>
                  <a:pt x="87629" y="7620"/>
                </a:moveTo>
                <a:lnTo>
                  <a:pt x="64769" y="7620"/>
                </a:lnTo>
                <a:lnTo>
                  <a:pt x="64769" y="12700"/>
                </a:lnTo>
                <a:lnTo>
                  <a:pt x="63500" y="17780"/>
                </a:lnTo>
                <a:lnTo>
                  <a:pt x="30479" y="152400"/>
                </a:lnTo>
                <a:lnTo>
                  <a:pt x="7619" y="163830"/>
                </a:lnTo>
                <a:lnTo>
                  <a:pt x="49529" y="163830"/>
                </a:lnTo>
                <a:lnTo>
                  <a:pt x="49529" y="160020"/>
                </a:lnTo>
                <a:lnTo>
                  <a:pt x="50800" y="156210"/>
                </a:lnTo>
                <a:lnTo>
                  <a:pt x="68579" y="86360"/>
                </a:lnTo>
                <a:lnTo>
                  <a:pt x="125027" y="86360"/>
                </a:lnTo>
                <a:lnTo>
                  <a:pt x="126810" y="78739"/>
                </a:lnTo>
                <a:lnTo>
                  <a:pt x="69850" y="78739"/>
                </a:lnTo>
                <a:lnTo>
                  <a:pt x="87629" y="7620"/>
                </a:lnTo>
                <a:close/>
              </a:path>
              <a:path w="185420" h="172720">
                <a:moveTo>
                  <a:pt x="125027" y="86360"/>
                </a:moveTo>
                <a:lnTo>
                  <a:pt x="115569" y="86360"/>
                </a:lnTo>
                <a:lnTo>
                  <a:pt x="115569" y="102870"/>
                </a:lnTo>
                <a:lnTo>
                  <a:pt x="113029" y="110489"/>
                </a:lnTo>
                <a:lnTo>
                  <a:pt x="113029" y="111760"/>
                </a:lnTo>
                <a:lnTo>
                  <a:pt x="111759" y="113030"/>
                </a:lnTo>
                <a:lnTo>
                  <a:pt x="111759" y="114300"/>
                </a:lnTo>
                <a:lnTo>
                  <a:pt x="113029" y="115570"/>
                </a:lnTo>
                <a:lnTo>
                  <a:pt x="118109" y="115570"/>
                </a:lnTo>
                <a:lnTo>
                  <a:pt x="118109" y="114300"/>
                </a:lnTo>
                <a:lnTo>
                  <a:pt x="119379" y="110489"/>
                </a:lnTo>
                <a:lnTo>
                  <a:pt x="125027" y="86360"/>
                </a:lnTo>
                <a:close/>
              </a:path>
              <a:path w="185420" h="172720">
                <a:moveTo>
                  <a:pt x="133350" y="48260"/>
                </a:moveTo>
                <a:lnTo>
                  <a:pt x="128269" y="48260"/>
                </a:lnTo>
                <a:lnTo>
                  <a:pt x="128269" y="50800"/>
                </a:lnTo>
                <a:lnTo>
                  <a:pt x="127000" y="53339"/>
                </a:lnTo>
                <a:lnTo>
                  <a:pt x="122912" y="65345"/>
                </a:lnTo>
                <a:lnTo>
                  <a:pt x="117157" y="73183"/>
                </a:lnTo>
                <a:lnTo>
                  <a:pt x="108069" y="77450"/>
                </a:lnTo>
                <a:lnTo>
                  <a:pt x="93979" y="78739"/>
                </a:lnTo>
                <a:lnTo>
                  <a:pt x="126810" y="78739"/>
                </a:lnTo>
                <a:lnTo>
                  <a:pt x="133350" y="50800"/>
                </a:lnTo>
                <a:lnTo>
                  <a:pt x="133350" y="48260"/>
                </a:lnTo>
                <a:close/>
              </a:path>
              <a:path w="185420" h="172720">
                <a:moveTo>
                  <a:pt x="185419" y="0"/>
                </a:moveTo>
                <a:lnTo>
                  <a:pt x="41909" y="0"/>
                </a:lnTo>
                <a:lnTo>
                  <a:pt x="41909" y="7620"/>
                </a:lnTo>
                <a:lnTo>
                  <a:pt x="134619" y="7620"/>
                </a:lnTo>
                <a:lnTo>
                  <a:pt x="153967" y="9128"/>
                </a:lnTo>
                <a:lnTo>
                  <a:pt x="165576" y="13969"/>
                </a:lnTo>
                <a:lnTo>
                  <a:pt x="171231" y="22621"/>
                </a:lnTo>
                <a:lnTo>
                  <a:pt x="172719" y="35560"/>
                </a:lnTo>
                <a:lnTo>
                  <a:pt x="172719" y="55880"/>
                </a:lnTo>
                <a:lnTo>
                  <a:pt x="177800" y="55880"/>
                </a:lnTo>
                <a:lnTo>
                  <a:pt x="177800" y="54610"/>
                </a:lnTo>
                <a:lnTo>
                  <a:pt x="179069" y="50800"/>
                </a:lnTo>
                <a:lnTo>
                  <a:pt x="184150" y="6350"/>
                </a:lnTo>
                <a:lnTo>
                  <a:pt x="185419" y="0"/>
                </a:lnTo>
                <a:close/>
              </a:path>
            </a:pathLst>
          </a:custGeom>
          <a:solidFill>
            <a:srgbClr val="FF9300"/>
          </a:solidFill>
        </p:spPr>
        <p:txBody>
          <a:bodyPr wrap="square" lIns="0" tIns="0" rIns="0" bIns="0" rtlCol="0"/>
          <a:lstStyle/>
          <a:p>
            <a:endParaRPr sz="1632"/>
          </a:p>
        </p:txBody>
      </p:sp>
      <p:sp>
        <p:nvSpPr>
          <p:cNvPr id="457" name="object 457"/>
          <p:cNvSpPr/>
          <p:nvPr/>
        </p:nvSpPr>
        <p:spPr>
          <a:xfrm>
            <a:off x="4810389" y="3658395"/>
            <a:ext cx="135893" cy="166987"/>
          </a:xfrm>
          <a:custGeom>
            <a:avLst/>
            <a:gdLst/>
            <a:ahLst/>
            <a:cxnLst/>
            <a:rect l="l" t="t" r="r" b="b"/>
            <a:pathLst>
              <a:path w="149860" h="184150">
                <a:moveTo>
                  <a:pt x="20320" y="120650"/>
                </a:moveTo>
                <a:lnTo>
                  <a:pt x="15239" y="120650"/>
                </a:lnTo>
                <a:lnTo>
                  <a:pt x="15239" y="121920"/>
                </a:lnTo>
                <a:lnTo>
                  <a:pt x="12322" y="131067"/>
                </a:lnTo>
                <a:lnTo>
                  <a:pt x="7143" y="151288"/>
                </a:lnTo>
                <a:lnTo>
                  <a:pt x="2202" y="171747"/>
                </a:lnTo>
                <a:lnTo>
                  <a:pt x="0" y="181610"/>
                </a:lnTo>
                <a:lnTo>
                  <a:pt x="0" y="182880"/>
                </a:lnTo>
                <a:lnTo>
                  <a:pt x="1270" y="184150"/>
                </a:lnTo>
                <a:lnTo>
                  <a:pt x="3810" y="184150"/>
                </a:lnTo>
                <a:lnTo>
                  <a:pt x="7619" y="180340"/>
                </a:lnTo>
                <a:lnTo>
                  <a:pt x="20320" y="165100"/>
                </a:lnTo>
                <a:lnTo>
                  <a:pt x="30568" y="165100"/>
                </a:lnTo>
                <a:lnTo>
                  <a:pt x="23673" y="158313"/>
                </a:lnTo>
                <a:lnTo>
                  <a:pt x="19050" y="139700"/>
                </a:lnTo>
                <a:lnTo>
                  <a:pt x="19050" y="133350"/>
                </a:lnTo>
                <a:lnTo>
                  <a:pt x="20320" y="127000"/>
                </a:lnTo>
                <a:lnTo>
                  <a:pt x="20320" y="120650"/>
                </a:lnTo>
                <a:close/>
              </a:path>
              <a:path w="149860" h="184150">
                <a:moveTo>
                  <a:pt x="30568" y="165100"/>
                </a:moveTo>
                <a:lnTo>
                  <a:pt x="20320" y="165100"/>
                </a:lnTo>
                <a:lnTo>
                  <a:pt x="29190" y="174505"/>
                </a:lnTo>
                <a:lnTo>
                  <a:pt x="39846" y="180340"/>
                </a:lnTo>
                <a:lnTo>
                  <a:pt x="51216" y="183316"/>
                </a:lnTo>
                <a:lnTo>
                  <a:pt x="62230" y="184150"/>
                </a:lnTo>
                <a:lnTo>
                  <a:pt x="86816" y="178494"/>
                </a:lnTo>
                <a:lnTo>
                  <a:pt x="89554" y="176530"/>
                </a:lnTo>
                <a:lnTo>
                  <a:pt x="63500" y="176530"/>
                </a:lnTo>
                <a:lnTo>
                  <a:pt x="49589" y="175061"/>
                </a:lnTo>
                <a:lnTo>
                  <a:pt x="35083" y="169545"/>
                </a:lnTo>
                <a:lnTo>
                  <a:pt x="30568" y="165100"/>
                </a:lnTo>
                <a:close/>
              </a:path>
              <a:path w="149860" h="184150">
                <a:moveTo>
                  <a:pt x="95250" y="0"/>
                </a:moveTo>
                <a:lnTo>
                  <a:pt x="71397" y="5040"/>
                </a:lnTo>
                <a:lnTo>
                  <a:pt x="51117" y="18415"/>
                </a:lnTo>
                <a:lnTo>
                  <a:pt x="37028" y="37504"/>
                </a:lnTo>
                <a:lnTo>
                  <a:pt x="31750" y="59689"/>
                </a:lnTo>
                <a:lnTo>
                  <a:pt x="34131" y="73282"/>
                </a:lnTo>
                <a:lnTo>
                  <a:pt x="85089" y="102870"/>
                </a:lnTo>
                <a:lnTo>
                  <a:pt x="93146" y="104715"/>
                </a:lnTo>
                <a:lnTo>
                  <a:pt x="100965" y="109061"/>
                </a:lnTo>
                <a:lnTo>
                  <a:pt x="106878" y="116978"/>
                </a:lnTo>
                <a:lnTo>
                  <a:pt x="109220" y="129539"/>
                </a:lnTo>
                <a:lnTo>
                  <a:pt x="105648" y="146526"/>
                </a:lnTo>
                <a:lnTo>
                  <a:pt x="95885" y="161607"/>
                </a:lnTo>
                <a:lnTo>
                  <a:pt x="81359" y="172402"/>
                </a:lnTo>
                <a:lnTo>
                  <a:pt x="63500" y="176530"/>
                </a:lnTo>
                <a:lnTo>
                  <a:pt x="89554" y="176530"/>
                </a:lnTo>
                <a:lnTo>
                  <a:pt x="107473" y="163671"/>
                </a:lnTo>
                <a:lnTo>
                  <a:pt x="121701" y="142894"/>
                </a:lnTo>
                <a:lnTo>
                  <a:pt x="127000" y="119380"/>
                </a:lnTo>
                <a:lnTo>
                  <a:pt x="125571" y="107116"/>
                </a:lnTo>
                <a:lnTo>
                  <a:pt x="96460" y="79970"/>
                </a:lnTo>
                <a:lnTo>
                  <a:pt x="67310" y="72389"/>
                </a:lnTo>
                <a:lnTo>
                  <a:pt x="64770" y="72389"/>
                </a:lnTo>
                <a:lnTo>
                  <a:pt x="59908" y="69512"/>
                </a:lnTo>
                <a:lnTo>
                  <a:pt x="55403" y="64611"/>
                </a:lnTo>
                <a:lnTo>
                  <a:pt x="52089" y="57566"/>
                </a:lnTo>
                <a:lnTo>
                  <a:pt x="50800" y="48260"/>
                </a:lnTo>
                <a:lnTo>
                  <a:pt x="54153" y="33139"/>
                </a:lnTo>
                <a:lnTo>
                  <a:pt x="63341" y="19685"/>
                </a:lnTo>
                <a:lnTo>
                  <a:pt x="77053" y="10040"/>
                </a:lnTo>
                <a:lnTo>
                  <a:pt x="93980" y="6350"/>
                </a:lnTo>
                <a:lnTo>
                  <a:pt x="119363" y="6350"/>
                </a:lnTo>
                <a:lnTo>
                  <a:pt x="116840" y="4603"/>
                </a:lnTo>
                <a:lnTo>
                  <a:pt x="106878" y="1170"/>
                </a:lnTo>
                <a:lnTo>
                  <a:pt x="95250" y="0"/>
                </a:lnTo>
                <a:close/>
              </a:path>
              <a:path w="149860" h="184150">
                <a:moveTo>
                  <a:pt x="119363" y="6350"/>
                </a:moveTo>
                <a:lnTo>
                  <a:pt x="93980" y="6350"/>
                </a:lnTo>
                <a:lnTo>
                  <a:pt x="108842" y="8572"/>
                </a:lnTo>
                <a:lnTo>
                  <a:pt x="120491" y="15557"/>
                </a:lnTo>
                <a:lnTo>
                  <a:pt x="128091" y="27781"/>
                </a:lnTo>
                <a:lnTo>
                  <a:pt x="130810" y="45720"/>
                </a:lnTo>
                <a:lnTo>
                  <a:pt x="130810" y="54610"/>
                </a:lnTo>
                <a:lnTo>
                  <a:pt x="129539" y="58420"/>
                </a:lnTo>
                <a:lnTo>
                  <a:pt x="129539" y="62230"/>
                </a:lnTo>
                <a:lnTo>
                  <a:pt x="135889" y="62230"/>
                </a:lnTo>
                <a:lnTo>
                  <a:pt x="137160" y="57150"/>
                </a:lnTo>
                <a:lnTo>
                  <a:pt x="146315" y="17780"/>
                </a:lnTo>
                <a:lnTo>
                  <a:pt x="130810" y="17780"/>
                </a:lnTo>
                <a:lnTo>
                  <a:pt x="124896" y="10179"/>
                </a:lnTo>
                <a:lnTo>
                  <a:pt x="119363" y="6350"/>
                </a:lnTo>
                <a:close/>
              </a:path>
              <a:path w="149860" h="184150">
                <a:moveTo>
                  <a:pt x="149860" y="0"/>
                </a:moveTo>
                <a:lnTo>
                  <a:pt x="146050" y="0"/>
                </a:lnTo>
                <a:lnTo>
                  <a:pt x="143510" y="2539"/>
                </a:lnTo>
                <a:lnTo>
                  <a:pt x="130810" y="17780"/>
                </a:lnTo>
                <a:lnTo>
                  <a:pt x="146315" y="17780"/>
                </a:lnTo>
                <a:lnTo>
                  <a:pt x="149860" y="2539"/>
                </a:lnTo>
                <a:lnTo>
                  <a:pt x="149860" y="0"/>
                </a:lnTo>
                <a:close/>
              </a:path>
            </a:pathLst>
          </a:custGeom>
          <a:solidFill>
            <a:srgbClr val="FF9300"/>
          </a:solidFill>
        </p:spPr>
        <p:txBody>
          <a:bodyPr wrap="square" lIns="0" tIns="0" rIns="0" bIns="0" rtlCol="0"/>
          <a:lstStyle/>
          <a:p>
            <a:endParaRPr sz="1632"/>
          </a:p>
        </p:txBody>
      </p:sp>
      <p:sp>
        <p:nvSpPr>
          <p:cNvPr id="458" name="object 458"/>
          <p:cNvSpPr/>
          <p:nvPr/>
        </p:nvSpPr>
        <p:spPr>
          <a:xfrm>
            <a:off x="4957798" y="3872599"/>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459" name="object 459"/>
          <p:cNvSpPr/>
          <p:nvPr/>
        </p:nvSpPr>
        <p:spPr>
          <a:xfrm>
            <a:off x="4985437" y="3656092"/>
            <a:ext cx="0" cy="211900"/>
          </a:xfrm>
          <a:custGeom>
            <a:avLst/>
            <a:gdLst/>
            <a:ahLst/>
            <a:cxnLst/>
            <a:rect l="l" t="t" r="r" b="b"/>
            <a:pathLst>
              <a:path h="233679">
                <a:moveTo>
                  <a:pt x="0" y="0"/>
                </a:moveTo>
                <a:lnTo>
                  <a:pt x="0" y="233679"/>
                </a:lnTo>
              </a:path>
            </a:pathLst>
          </a:custGeom>
          <a:ln w="10160">
            <a:solidFill>
              <a:srgbClr val="000000"/>
            </a:solidFill>
          </a:ln>
        </p:spPr>
        <p:txBody>
          <a:bodyPr wrap="square" lIns="0" tIns="0" rIns="0" bIns="0" rtlCol="0"/>
          <a:lstStyle/>
          <a:p>
            <a:endParaRPr sz="1632"/>
          </a:p>
        </p:txBody>
      </p:sp>
      <p:sp>
        <p:nvSpPr>
          <p:cNvPr id="460" name="object 460"/>
          <p:cNvSpPr/>
          <p:nvPr/>
        </p:nvSpPr>
        <p:spPr>
          <a:xfrm>
            <a:off x="4957798" y="3651485"/>
            <a:ext cx="32246" cy="0"/>
          </a:xfrm>
          <a:custGeom>
            <a:avLst/>
            <a:gdLst/>
            <a:ahLst/>
            <a:cxnLst/>
            <a:rect l="l" t="t" r="r" b="b"/>
            <a:pathLst>
              <a:path w="35560">
                <a:moveTo>
                  <a:pt x="0" y="0"/>
                </a:moveTo>
                <a:lnTo>
                  <a:pt x="35560" y="0"/>
                </a:lnTo>
              </a:path>
            </a:pathLst>
          </a:custGeom>
          <a:ln w="10160">
            <a:solidFill>
              <a:srgbClr val="000000"/>
            </a:solidFill>
          </a:ln>
        </p:spPr>
        <p:txBody>
          <a:bodyPr wrap="square" lIns="0" tIns="0" rIns="0" bIns="0" rtlCol="0"/>
          <a:lstStyle/>
          <a:p>
            <a:endParaRPr sz="1632"/>
          </a:p>
        </p:txBody>
      </p:sp>
      <p:sp>
        <p:nvSpPr>
          <p:cNvPr id="461" name="object 461"/>
          <p:cNvSpPr/>
          <p:nvPr/>
        </p:nvSpPr>
        <p:spPr>
          <a:xfrm>
            <a:off x="5023442" y="3753981"/>
            <a:ext cx="54127" cy="102496"/>
          </a:xfrm>
          <a:custGeom>
            <a:avLst/>
            <a:gdLst/>
            <a:ahLst/>
            <a:cxnLst/>
            <a:rect l="l" t="t" r="r" b="b"/>
            <a:pathLst>
              <a:path w="59689" h="113029">
                <a:moveTo>
                  <a:pt x="36830" y="40639"/>
                </a:moveTo>
                <a:lnTo>
                  <a:pt x="21589" y="40639"/>
                </a:lnTo>
                <a:lnTo>
                  <a:pt x="11430" y="82550"/>
                </a:lnTo>
                <a:lnTo>
                  <a:pt x="10160" y="87629"/>
                </a:lnTo>
                <a:lnTo>
                  <a:pt x="8889" y="93979"/>
                </a:lnTo>
                <a:lnTo>
                  <a:pt x="8889" y="106679"/>
                </a:lnTo>
                <a:lnTo>
                  <a:pt x="17780" y="113029"/>
                </a:lnTo>
                <a:lnTo>
                  <a:pt x="27939" y="113029"/>
                </a:lnTo>
                <a:lnTo>
                  <a:pt x="41473" y="109200"/>
                </a:lnTo>
                <a:lnTo>
                  <a:pt x="42903" y="107950"/>
                </a:lnTo>
                <a:lnTo>
                  <a:pt x="25400" y="107950"/>
                </a:lnTo>
                <a:lnTo>
                  <a:pt x="21589" y="105410"/>
                </a:lnTo>
                <a:lnTo>
                  <a:pt x="21589" y="97789"/>
                </a:lnTo>
                <a:lnTo>
                  <a:pt x="22860" y="93979"/>
                </a:lnTo>
                <a:lnTo>
                  <a:pt x="22963" y="91062"/>
                </a:lnTo>
                <a:lnTo>
                  <a:pt x="36830" y="40639"/>
                </a:lnTo>
                <a:close/>
              </a:path>
              <a:path w="59689" h="113029">
                <a:moveTo>
                  <a:pt x="59689" y="83820"/>
                </a:moveTo>
                <a:lnTo>
                  <a:pt x="53339" y="83820"/>
                </a:lnTo>
                <a:lnTo>
                  <a:pt x="52070" y="86360"/>
                </a:lnTo>
                <a:lnTo>
                  <a:pt x="47585" y="94555"/>
                </a:lnTo>
                <a:lnTo>
                  <a:pt x="41909" y="101441"/>
                </a:lnTo>
                <a:lnTo>
                  <a:pt x="35282" y="106183"/>
                </a:lnTo>
                <a:lnTo>
                  <a:pt x="27939" y="107950"/>
                </a:lnTo>
                <a:lnTo>
                  <a:pt x="42903" y="107950"/>
                </a:lnTo>
                <a:lnTo>
                  <a:pt x="51435" y="100488"/>
                </a:lnTo>
                <a:lnTo>
                  <a:pt x="57586" y="91062"/>
                </a:lnTo>
                <a:lnTo>
                  <a:pt x="59689" y="85089"/>
                </a:lnTo>
                <a:lnTo>
                  <a:pt x="59689" y="83820"/>
                </a:lnTo>
                <a:close/>
              </a:path>
              <a:path w="59689" h="113029">
                <a:moveTo>
                  <a:pt x="59689" y="34289"/>
                </a:moveTo>
                <a:lnTo>
                  <a:pt x="0" y="34289"/>
                </a:lnTo>
                <a:lnTo>
                  <a:pt x="0" y="40639"/>
                </a:lnTo>
                <a:lnTo>
                  <a:pt x="59689" y="40639"/>
                </a:lnTo>
                <a:lnTo>
                  <a:pt x="59689" y="34289"/>
                </a:lnTo>
                <a:close/>
              </a:path>
              <a:path w="59689" h="113029">
                <a:moveTo>
                  <a:pt x="43180" y="0"/>
                </a:moveTo>
                <a:lnTo>
                  <a:pt x="34289" y="0"/>
                </a:lnTo>
                <a:lnTo>
                  <a:pt x="31750" y="2539"/>
                </a:lnTo>
                <a:lnTo>
                  <a:pt x="30480" y="7620"/>
                </a:lnTo>
                <a:lnTo>
                  <a:pt x="30003" y="9108"/>
                </a:lnTo>
                <a:lnTo>
                  <a:pt x="29527" y="10953"/>
                </a:lnTo>
                <a:lnTo>
                  <a:pt x="27622" y="17799"/>
                </a:lnTo>
                <a:lnTo>
                  <a:pt x="22860" y="34289"/>
                </a:lnTo>
                <a:lnTo>
                  <a:pt x="38100" y="34289"/>
                </a:lnTo>
                <a:lnTo>
                  <a:pt x="44450" y="7620"/>
                </a:lnTo>
                <a:lnTo>
                  <a:pt x="44450" y="2539"/>
                </a:lnTo>
                <a:lnTo>
                  <a:pt x="43180" y="0"/>
                </a:lnTo>
                <a:close/>
              </a:path>
            </a:pathLst>
          </a:custGeom>
          <a:solidFill>
            <a:srgbClr val="000000"/>
          </a:solidFill>
        </p:spPr>
        <p:txBody>
          <a:bodyPr wrap="square" lIns="0" tIns="0" rIns="0" bIns="0" rtlCol="0"/>
          <a:lstStyle/>
          <a:p>
            <a:endParaRPr sz="1632"/>
          </a:p>
        </p:txBody>
      </p:sp>
      <p:sp>
        <p:nvSpPr>
          <p:cNvPr id="462" name="object 462"/>
          <p:cNvSpPr/>
          <p:nvPr/>
        </p:nvSpPr>
        <p:spPr>
          <a:xfrm>
            <a:off x="6405407" y="3749374"/>
            <a:ext cx="24184" cy="25336"/>
          </a:xfrm>
          <a:custGeom>
            <a:avLst/>
            <a:gdLst/>
            <a:ahLst/>
            <a:cxnLst/>
            <a:rect l="l" t="t" r="r" b="b"/>
            <a:pathLst>
              <a:path w="26670" h="27939">
                <a:moveTo>
                  <a:pt x="21589" y="0"/>
                </a:moveTo>
                <a:lnTo>
                  <a:pt x="6350" y="0"/>
                </a:lnTo>
                <a:lnTo>
                  <a:pt x="0" y="7619"/>
                </a:lnTo>
                <a:lnTo>
                  <a:pt x="0" y="21589"/>
                </a:lnTo>
                <a:lnTo>
                  <a:pt x="6350" y="27939"/>
                </a:lnTo>
                <a:lnTo>
                  <a:pt x="21589" y="27939"/>
                </a:lnTo>
                <a:lnTo>
                  <a:pt x="26669" y="21589"/>
                </a:lnTo>
                <a:lnTo>
                  <a:pt x="26669" y="7619"/>
                </a:lnTo>
                <a:lnTo>
                  <a:pt x="21589" y="0"/>
                </a:lnTo>
                <a:close/>
              </a:path>
            </a:pathLst>
          </a:custGeom>
          <a:solidFill>
            <a:srgbClr val="000000"/>
          </a:solidFill>
        </p:spPr>
        <p:txBody>
          <a:bodyPr wrap="square" lIns="0" tIns="0" rIns="0" bIns="0" rtlCol="0"/>
          <a:lstStyle/>
          <a:p>
            <a:endParaRPr sz="1632"/>
          </a:p>
        </p:txBody>
      </p:sp>
      <p:sp>
        <p:nvSpPr>
          <p:cNvPr id="463" name="object 463"/>
          <p:cNvSpPr/>
          <p:nvPr/>
        </p:nvSpPr>
        <p:spPr>
          <a:xfrm>
            <a:off x="6459533" y="3654939"/>
            <a:ext cx="169291" cy="165836"/>
          </a:xfrm>
          <a:custGeom>
            <a:avLst/>
            <a:gdLst/>
            <a:ahLst/>
            <a:cxnLst/>
            <a:rect l="l" t="t" r="r" b="b"/>
            <a:pathLst>
              <a:path w="186690" h="182879">
                <a:moveTo>
                  <a:pt x="97790" y="0"/>
                </a:moveTo>
                <a:lnTo>
                  <a:pt x="88900" y="0"/>
                </a:lnTo>
                <a:lnTo>
                  <a:pt x="88900" y="1270"/>
                </a:lnTo>
                <a:lnTo>
                  <a:pt x="87629" y="5080"/>
                </a:lnTo>
                <a:lnTo>
                  <a:pt x="1270" y="177800"/>
                </a:lnTo>
                <a:lnTo>
                  <a:pt x="0" y="179070"/>
                </a:lnTo>
                <a:lnTo>
                  <a:pt x="0" y="182880"/>
                </a:lnTo>
                <a:lnTo>
                  <a:pt x="186690" y="182880"/>
                </a:lnTo>
                <a:lnTo>
                  <a:pt x="186690" y="177800"/>
                </a:lnTo>
                <a:lnTo>
                  <a:pt x="179070" y="162560"/>
                </a:lnTo>
                <a:lnTo>
                  <a:pt x="17779" y="162560"/>
                </a:lnTo>
                <a:lnTo>
                  <a:pt x="85090" y="25400"/>
                </a:lnTo>
                <a:lnTo>
                  <a:pt x="110489" y="25400"/>
                </a:lnTo>
                <a:lnTo>
                  <a:pt x="100329" y="5080"/>
                </a:lnTo>
                <a:lnTo>
                  <a:pt x="99060" y="1270"/>
                </a:lnTo>
                <a:lnTo>
                  <a:pt x="97790" y="0"/>
                </a:lnTo>
                <a:close/>
              </a:path>
              <a:path w="186690" h="182879">
                <a:moveTo>
                  <a:pt x="110489" y="25400"/>
                </a:moveTo>
                <a:lnTo>
                  <a:pt x="85090" y="25400"/>
                </a:lnTo>
                <a:lnTo>
                  <a:pt x="153670" y="162560"/>
                </a:lnTo>
                <a:lnTo>
                  <a:pt x="179070" y="162560"/>
                </a:lnTo>
                <a:lnTo>
                  <a:pt x="110489" y="25400"/>
                </a:lnTo>
                <a:close/>
              </a:path>
            </a:pathLst>
          </a:custGeom>
          <a:solidFill>
            <a:srgbClr val="000000"/>
          </a:solidFill>
        </p:spPr>
        <p:txBody>
          <a:bodyPr wrap="square" lIns="0" tIns="0" rIns="0" bIns="0" rtlCol="0"/>
          <a:lstStyle/>
          <a:p>
            <a:endParaRPr sz="1632"/>
          </a:p>
        </p:txBody>
      </p:sp>
      <p:sp>
        <p:nvSpPr>
          <p:cNvPr id="464" name="object 464"/>
          <p:cNvSpPr/>
          <p:nvPr/>
        </p:nvSpPr>
        <p:spPr>
          <a:xfrm>
            <a:off x="6644947" y="3675669"/>
            <a:ext cx="71402" cy="147410"/>
          </a:xfrm>
          <a:custGeom>
            <a:avLst/>
            <a:gdLst/>
            <a:ahLst/>
            <a:cxnLst/>
            <a:rect l="l" t="t" r="r" b="b"/>
            <a:pathLst>
              <a:path w="78740" h="162560">
                <a:moveTo>
                  <a:pt x="46990" y="58420"/>
                </a:moveTo>
                <a:lnTo>
                  <a:pt x="29209" y="58420"/>
                </a:lnTo>
                <a:lnTo>
                  <a:pt x="18732" y="100389"/>
                </a:lnTo>
                <a:lnTo>
                  <a:pt x="13017" y="123666"/>
                </a:lnTo>
                <a:lnTo>
                  <a:pt x="10636" y="134322"/>
                </a:lnTo>
                <a:lnTo>
                  <a:pt x="10159" y="138430"/>
                </a:lnTo>
                <a:lnTo>
                  <a:pt x="11965" y="148093"/>
                </a:lnTo>
                <a:lnTo>
                  <a:pt x="16986" y="155733"/>
                </a:lnTo>
                <a:lnTo>
                  <a:pt x="24626" y="160754"/>
                </a:lnTo>
                <a:lnTo>
                  <a:pt x="34290" y="162560"/>
                </a:lnTo>
                <a:lnTo>
                  <a:pt x="51157" y="156587"/>
                </a:lnTo>
                <a:lnTo>
                  <a:pt x="51508" y="156210"/>
                </a:lnTo>
                <a:lnTo>
                  <a:pt x="29209" y="156210"/>
                </a:lnTo>
                <a:lnTo>
                  <a:pt x="26670" y="153670"/>
                </a:lnTo>
                <a:lnTo>
                  <a:pt x="26670" y="137160"/>
                </a:lnTo>
                <a:lnTo>
                  <a:pt x="27940" y="133350"/>
                </a:lnTo>
                <a:lnTo>
                  <a:pt x="46990" y="58420"/>
                </a:lnTo>
                <a:close/>
              </a:path>
              <a:path w="78740" h="162560">
                <a:moveTo>
                  <a:pt x="73659" y="120650"/>
                </a:moveTo>
                <a:lnTo>
                  <a:pt x="68579" y="120650"/>
                </a:lnTo>
                <a:lnTo>
                  <a:pt x="68579" y="121920"/>
                </a:lnTo>
                <a:lnTo>
                  <a:pt x="67309" y="124460"/>
                </a:lnTo>
                <a:lnTo>
                  <a:pt x="58578" y="140672"/>
                </a:lnTo>
                <a:lnTo>
                  <a:pt x="49847" y="150336"/>
                </a:lnTo>
                <a:lnTo>
                  <a:pt x="41592" y="154999"/>
                </a:lnTo>
                <a:lnTo>
                  <a:pt x="34290" y="156210"/>
                </a:lnTo>
                <a:lnTo>
                  <a:pt x="51508" y="156210"/>
                </a:lnTo>
                <a:lnTo>
                  <a:pt x="63500" y="143351"/>
                </a:lnTo>
                <a:lnTo>
                  <a:pt x="71080" y="129877"/>
                </a:lnTo>
                <a:lnTo>
                  <a:pt x="73659" y="123189"/>
                </a:lnTo>
                <a:lnTo>
                  <a:pt x="73659" y="120650"/>
                </a:lnTo>
                <a:close/>
              </a:path>
              <a:path w="78740" h="162560">
                <a:moveTo>
                  <a:pt x="78740" y="50800"/>
                </a:moveTo>
                <a:lnTo>
                  <a:pt x="0" y="50800"/>
                </a:lnTo>
                <a:lnTo>
                  <a:pt x="0" y="58420"/>
                </a:lnTo>
                <a:lnTo>
                  <a:pt x="78740" y="58420"/>
                </a:lnTo>
                <a:lnTo>
                  <a:pt x="78740" y="50800"/>
                </a:lnTo>
                <a:close/>
              </a:path>
              <a:path w="78740" h="162560">
                <a:moveTo>
                  <a:pt x="55879" y="0"/>
                </a:moveTo>
                <a:lnTo>
                  <a:pt x="44450" y="0"/>
                </a:lnTo>
                <a:lnTo>
                  <a:pt x="31750" y="50800"/>
                </a:lnTo>
                <a:lnTo>
                  <a:pt x="48259" y="50800"/>
                </a:lnTo>
                <a:lnTo>
                  <a:pt x="54133" y="28694"/>
                </a:lnTo>
                <a:lnTo>
                  <a:pt x="57150" y="15875"/>
                </a:lnTo>
                <a:lnTo>
                  <a:pt x="58261" y="9723"/>
                </a:lnTo>
                <a:lnTo>
                  <a:pt x="58420" y="7620"/>
                </a:lnTo>
                <a:lnTo>
                  <a:pt x="58420" y="3810"/>
                </a:lnTo>
                <a:lnTo>
                  <a:pt x="55879" y="0"/>
                </a:lnTo>
                <a:close/>
              </a:path>
            </a:pathLst>
          </a:custGeom>
          <a:solidFill>
            <a:srgbClr val="000000"/>
          </a:solidFill>
        </p:spPr>
        <p:txBody>
          <a:bodyPr wrap="square" lIns="0" tIns="0" rIns="0" bIns="0" rtlCol="0"/>
          <a:lstStyle/>
          <a:p>
            <a:endParaRPr sz="1632"/>
          </a:p>
        </p:txBody>
      </p:sp>
      <p:sp>
        <p:nvSpPr>
          <p:cNvPr id="465" name="object 465"/>
          <p:cNvSpPr/>
          <p:nvPr/>
        </p:nvSpPr>
        <p:spPr>
          <a:xfrm>
            <a:off x="605760" y="4876827"/>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466" name="object 466"/>
          <p:cNvSpPr/>
          <p:nvPr/>
        </p:nvSpPr>
        <p:spPr>
          <a:xfrm>
            <a:off x="611518" y="4617709"/>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467" name="object 467"/>
          <p:cNvSpPr/>
          <p:nvPr/>
        </p:nvSpPr>
        <p:spPr>
          <a:xfrm>
            <a:off x="605760" y="4611951"/>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468" name="object 468"/>
          <p:cNvSpPr/>
          <p:nvPr/>
        </p:nvSpPr>
        <p:spPr>
          <a:xfrm>
            <a:off x="657584" y="4691413"/>
            <a:ext cx="138196" cy="125528"/>
          </a:xfrm>
          <a:custGeom>
            <a:avLst/>
            <a:gdLst/>
            <a:ahLst/>
            <a:cxnLst/>
            <a:rect l="l" t="t" r="r" b="b"/>
            <a:pathLst>
              <a:path w="152400" h="138429">
                <a:moveTo>
                  <a:pt x="21589" y="99060"/>
                </a:moveTo>
                <a:lnTo>
                  <a:pt x="7620" y="99060"/>
                </a:lnTo>
                <a:lnTo>
                  <a:pt x="0" y="107950"/>
                </a:lnTo>
                <a:lnTo>
                  <a:pt x="0" y="118110"/>
                </a:lnTo>
                <a:lnTo>
                  <a:pt x="2599" y="127178"/>
                </a:lnTo>
                <a:lnTo>
                  <a:pt x="9366" y="133508"/>
                </a:lnTo>
                <a:lnTo>
                  <a:pt x="18752" y="137219"/>
                </a:lnTo>
                <a:lnTo>
                  <a:pt x="29209" y="138430"/>
                </a:lnTo>
                <a:lnTo>
                  <a:pt x="42564" y="135016"/>
                </a:lnTo>
                <a:lnTo>
                  <a:pt x="47845" y="130810"/>
                </a:lnTo>
                <a:lnTo>
                  <a:pt x="20320" y="130810"/>
                </a:lnTo>
                <a:lnTo>
                  <a:pt x="13970" y="127000"/>
                </a:lnTo>
                <a:lnTo>
                  <a:pt x="21589" y="125730"/>
                </a:lnTo>
                <a:lnTo>
                  <a:pt x="29209" y="119380"/>
                </a:lnTo>
                <a:lnTo>
                  <a:pt x="29209" y="102870"/>
                </a:lnTo>
                <a:lnTo>
                  <a:pt x="21589" y="99060"/>
                </a:lnTo>
                <a:close/>
              </a:path>
              <a:path w="152400" h="138429">
                <a:moveTo>
                  <a:pt x="77470" y="114300"/>
                </a:moveTo>
                <a:lnTo>
                  <a:pt x="60959" y="114300"/>
                </a:lnTo>
                <a:lnTo>
                  <a:pt x="65047" y="122892"/>
                </a:lnTo>
                <a:lnTo>
                  <a:pt x="71754" y="130651"/>
                </a:lnTo>
                <a:lnTo>
                  <a:pt x="81319" y="136267"/>
                </a:lnTo>
                <a:lnTo>
                  <a:pt x="93979" y="138430"/>
                </a:lnTo>
                <a:lnTo>
                  <a:pt x="114915" y="132159"/>
                </a:lnTo>
                <a:lnTo>
                  <a:pt x="116333" y="130810"/>
                </a:lnTo>
                <a:lnTo>
                  <a:pt x="82550" y="130810"/>
                </a:lnTo>
                <a:lnTo>
                  <a:pt x="77470" y="120650"/>
                </a:lnTo>
                <a:lnTo>
                  <a:pt x="77470" y="114300"/>
                </a:lnTo>
                <a:close/>
              </a:path>
              <a:path w="152400" h="138429">
                <a:moveTo>
                  <a:pt x="78046" y="6350"/>
                </a:moveTo>
                <a:lnTo>
                  <a:pt x="58420" y="6350"/>
                </a:lnTo>
                <a:lnTo>
                  <a:pt x="63678" y="7024"/>
                </a:lnTo>
                <a:lnTo>
                  <a:pt x="69056" y="9842"/>
                </a:lnTo>
                <a:lnTo>
                  <a:pt x="73243" y="15994"/>
                </a:lnTo>
                <a:lnTo>
                  <a:pt x="74925" y="26709"/>
                </a:lnTo>
                <a:lnTo>
                  <a:pt x="73957" y="35659"/>
                </a:lnTo>
                <a:lnTo>
                  <a:pt x="58420" y="99060"/>
                </a:lnTo>
                <a:lnTo>
                  <a:pt x="29209" y="130810"/>
                </a:lnTo>
                <a:lnTo>
                  <a:pt x="47845" y="130810"/>
                </a:lnTo>
                <a:lnTo>
                  <a:pt x="52228" y="127317"/>
                </a:lnTo>
                <a:lnTo>
                  <a:pt x="58320" y="119141"/>
                </a:lnTo>
                <a:lnTo>
                  <a:pt x="60959" y="114300"/>
                </a:lnTo>
                <a:lnTo>
                  <a:pt x="77470" y="114300"/>
                </a:lnTo>
                <a:lnTo>
                  <a:pt x="77488" y="111521"/>
                </a:lnTo>
                <a:lnTo>
                  <a:pt x="77906" y="106144"/>
                </a:lnTo>
                <a:lnTo>
                  <a:pt x="79057" y="100171"/>
                </a:lnTo>
                <a:lnTo>
                  <a:pt x="80684" y="93007"/>
                </a:lnTo>
                <a:lnTo>
                  <a:pt x="82550" y="83820"/>
                </a:lnTo>
                <a:lnTo>
                  <a:pt x="93979" y="43180"/>
                </a:lnTo>
                <a:lnTo>
                  <a:pt x="96043" y="33674"/>
                </a:lnTo>
                <a:lnTo>
                  <a:pt x="100390" y="22860"/>
                </a:lnTo>
                <a:lnTo>
                  <a:pt x="91439" y="22860"/>
                </a:lnTo>
                <a:lnTo>
                  <a:pt x="84316" y="11251"/>
                </a:lnTo>
                <a:lnTo>
                  <a:pt x="78046" y="6350"/>
                </a:lnTo>
                <a:close/>
              </a:path>
              <a:path w="152400" h="138429">
                <a:moveTo>
                  <a:pt x="142239" y="87630"/>
                </a:moveTo>
                <a:lnTo>
                  <a:pt x="137160" y="87630"/>
                </a:lnTo>
                <a:lnTo>
                  <a:pt x="135889" y="90170"/>
                </a:lnTo>
                <a:lnTo>
                  <a:pt x="134620" y="91440"/>
                </a:lnTo>
                <a:lnTo>
                  <a:pt x="125948" y="111521"/>
                </a:lnTo>
                <a:lnTo>
                  <a:pt x="114776" y="123507"/>
                </a:lnTo>
                <a:lnTo>
                  <a:pt x="103366" y="129301"/>
                </a:lnTo>
                <a:lnTo>
                  <a:pt x="93979" y="130810"/>
                </a:lnTo>
                <a:lnTo>
                  <a:pt x="116333" y="130810"/>
                </a:lnTo>
                <a:lnTo>
                  <a:pt x="130016" y="117792"/>
                </a:lnTo>
                <a:lnTo>
                  <a:pt x="139164" y="101996"/>
                </a:lnTo>
                <a:lnTo>
                  <a:pt x="142239" y="91440"/>
                </a:lnTo>
                <a:lnTo>
                  <a:pt x="142239" y="87630"/>
                </a:lnTo>
                <a:close/>
              </a:path>
              <a:path w="152400" h="138429">
                <a:moveTo>
                  <a:pt x="58420" y="0"/>
                </a:moveTo>
                <a:lnTo>
                  <a:pt x="37484" y="6270"/>
                </a:lnTo>
                <a:lnTo>
                  <a:pt x="22383" y="20637"/>
                </a:lnTo>
                <a:lnTo>
                  <a:pt x="13235" y="36433"/>
                </a:lnTo>
                <a:lnTo>
                  <a:pt x="10159" y="46990"/>
                </a:lnTo>
                <a:lnTo>
                  <a:pt x="10159" y="49530"/>
                </a:lnTo>
                <a:lnTo>
                  <a:pt x="16509" y="49530"/>
                </a:lnTo>
                <a:lnTo>
                  <a:pt x="17779" y="46990"/>
                </a:lnTo>
                <a:lnTo>
                  <a:pt x="26987" y="26709"/>
                </a:lnTo>
                <a:lnTo>
                  <a:pt x="38100" y="14287"/>
                </a:lnTo>
                <a:lnTo>
                  <a:pt x="49212" y="8056"/>
                </a:lnTo>
                <a:lnTo>
                  <a:pt x="58420" y="6350"/>
                </a:lnTo>
                <a:lnTo>
                  <a:pt x="78046" y="6350"/>
                </a:lnTo>
                <a:lnTo>
                  <a:pt x="75406" y="4286"/>
                </a:lnTo>
                <a:lnTo>
                  <a:pt x="66258" y="892"/>
                </a:lnTo>
                <a:lnTo>
                  <a:pt x="58420" y="0"/>
                </a:lnTo>
                <a:close/>
              </a:path>
              <a:path w="152400" h="138429">
                <a:moveTo>
                  <a:pt x="145286" y="6350"/>
                </a:moveTo>
                <a:lnTo>
                  <a:pt x="132079" y="6350"/>
                </a:lnTo>
                <a:lnTo>
                  <a:pt x="138429" y="10160"/>
                </a:lnTo>
                <a:lnTo>
                  <a:pt x="130810" y="11430"/>
                </a:lnTo>
                <a:lnTo>
                  <a:pt x="124460" y="19050"/>
                </a:lnTo>
                <a:lnTo>
                  <a:pt x="124460" y="31750"/>
                </a:lnTo>
                <a:lnTo>
                  <a:pt x="126999" y="38100"/>
                </a:lnTo>
                <a:lnTo>
                  <a:pt x="142239" y="38100"/>
                </a:lnTo>
                <a:lnTo>
                  <a:pt x="152399" y="31750"/>
                </a:lnTo>
                <a:lnTo>
                  <a:pt x="152399" y="19050"/>
                </a:lnTo>
                <a:lnTo>
                  <a:pt x="149443" y="9644"/>
                </a:lnTo>
                <a:lnTo>
                  <a:pt x="145286" y="6350"/>
                </a:lnTo>
                <a:close/>
              </a:path>
              <a:path w="152400" h="138429">
                <a:moveTo>
                  <a:pt x="123189" y="0"/>
                </a:moveTo>
                <a:lnTo>
                  <a:pt x="111799" y="2678"/>
                </a:lnTo>
                <a:lnTo>
                  <a:pt x="102552" y="9048"/>
                </a:lnTo>
                <a:lnTo>
                  <a:pt x="95686" y="16609"/>
                </a:lnTo>
                <a:lnTo>
                  <a:pt x="91439" y="22860"/>
                </a:lnTo>
                <a:lnTo>
                  <a:pt x="100390" y="22860"/>
                </a:lnTo>
                <a:lnTo>
                  <a:pt x="100964" y="21431"/>
                </a:lnTo>
                <a:lnTo>
                  <a:pt x="109696" y="10854"/>
                </a:lnTo>
                <a:lnTo>
                  <a:pt x="123189" y="6350"/>
                </a:lnTo>
                <a:lnTo>
                  <a:pt x="145286" y="6350"/>
                </a:lnTo>
                <a:lnTo>
                  <a:pt x="142081" y="3810"/>
                </a:lnTo>
                <a:lnTo>
                  <a:pt x="132576" y="833"/>
                </a:lnTo>
                <a:lnTo>
                  <a:pt x="123189" y="0"/>
                </a:lnTo>
                <a:close/>
              </a:path>
            </a:pathLst>
          </a:custGeom>
          <a:solidFill>
            <a:srgbClr val="000000"/>
          </a:solidFill>
        </p:spPr>
        <p:txBody>
          <a:bodyPr wrap="square" lIns="0" tIns="0" rIns="0" bIns="0" rtlCol="0"/>
          <a:lstStyle/>
          <a:p>
            <a:endParaRPr sz="1632"/>
          </a:p>
        </p:txBody>
      </p:sp>
      <p:sp>
        <p:nvSpPr>
          <p:cNvPr id="469" name="object 469"/>
          <p:cNvSpPr/>
          <p:nvPr/>
        </p:nvSpPr>
        <p:spPr>
          <a:xfrm>
            <a:off x="813055" y="4876827"/>
            <a:ext cx="38004" cy="0"/>
          </a:xfrm>
          <a:custGeom>
            <a:avLst/>
            <a:gdLst/>
            <a:ahLst/>
            <a:cxnLst/>
            <a:rect l="l" t="t" r="r" b="b"/>
            <a:pathLst>
              <a:path w="41909">
                <a:moveTo>
                  <a:pt x="0" y="0"/>
                </a:moveTo>
                <a:lnTo>
                  <a:pt x="41910" y="0"/>
                </a:lnTo>
              </a:path>
            </a:pathLst>
          </a:custGeom>
          <a:ln w="12700">
            <a:solidFill>
              <a:srgbClr val="000000"/>
            </a:solidFill>
          </a:ln>
        </p:spPr>
        <p:txBody>
          <a:bodyPr wrap="square" lIns="0" tIns="0" rIns="0" bIns="0" rtlCol="0"/>
          <a:lstStyle/>
          <a:p>
            <a:endParaRPr sz="1632"/>
          </a:p>
        </p:txBody>
      </p:sp>
      <p:sp>
        <p:nvSpPr>
          <p:cNvPr id="470" name="object 470"/>
          <p:cNvSpPr/>
          <p:nvPr/>
        </p:nvSpPr>
        <p:spPr>
          <a:xfrm>
            <a:off x="845877" y="4617709"/>
            <a:ext cx="0" cy="253360"/>
          </a:xfrm>
          <a:custGeom>
            <a:avLst/>
            <a:gdLst/>
            <a:ahLst/>
            <a:cxnLst/>
            <a:rect l="l" t="t" r="r" b="b"/>
            <a:pathLst>
              <a:path h="279400">
                <a:moveTo>
                  <a:pt x="0" y="0"/>
                </a:moveTo>
                <a:lnTo>
                  <a:pt x="0" y="279400"/>
                </a:lnTo>
              </a:path>
            </a:pathLst>
          </a:custGeom>
          <a:ln w="11430">
            <a:solidFill>
              <a:srgbClr val="000000"/>
            </a:solidFill>
          </a:ln>
        </p:spPr>
        <p:txBody>
          <a:bodyPr wrap="square" lIns="0" tIns="0" rIns="0" bIns="0" rtlCol="0"/>
          <a:lstStyle/>
          <a:p>
            <a:endParaRPr sz="1632"/>
          </a:p>
        </p:txBody>
      </p:sp>
      <p:sp>
        <p:nvSpPr>
          <p:cNvPr id="471" name="object 471"/>
          <p:cNvSpPr/>
          <p:nvPr/>
        </p:nvSpPr>
        <p:spPr>
          <a:xfrm>
            <a:off x="813055" y="4611951"/>
            <a:ext cx="38004" cy="0"/>
          </a:xfrm>
          <a:custGeom>
            <a:avLst/>
            <a:gdLst/>
            <a:ahLst/>
            <a:cxnLst/>
            <a:rect l="l" t="t" r="r" b="b"/>
            <a:pathLst>
              <a:path w="41909">
                <a:moveTo>
                  <a:pt x="0" y="0"/>
                </a:moveTo>
                <a:lnTo>
                  <a:pt x="41910" y="0"/>
                </a:lnTo>
              </a:path>
            </a:pathLst>
          </a:custGeom>
          <a:ln w="12700">
            <a:solidFill>
              <a:srgbClr val="000000"/>
            </a:solidFill>
          </a:ln>
        </p:spPr>
        <p:txBody>
          <a:bodyPr wrap="square" lIns="0" tIns="0" rIns="0" bIns="0" rtlCol="0"/>
          <a:lstStyle/>
          <a:p>
            <a:endParaRPr sz="1632"/>
          </a:p>
        </p:txBody>
      </p:sp>
      <p:sp>
        <p:nvSpPr>
          <p:cNvPr id="472" name="object 472"/>
          <p:cNvSpPr/>
          <p:nvPr/>
        </p:nvSpPr>
        <p:spPr>
          <a:xfrm>
            <a:off x="891367" y="4734024"/>
            <a:ext cx="65643" cy="123225"/>
          </a:xfrm>
          <a:custGeom>
            <a:avLst/>
            <a:gdLst/>
            <a:ahLst/>
            <a:cxnLst/>
            <a:rect l="l" t="t" r="r" b="b"/>
            <a:pathLst>
              <a:path w="72390" h="135889">
                <a:moveTo>
                  <a:pt x="43179" y="49529"/>
                </a:moveTo>
                <a:lnTo>
                  <a:pt x="26669" y="49529"/>
                </a:lnTo>
                <a:lnTo>
                  <a:pt x="13969" y="99059"/>
                </a:lnTo>
                <a:lnTo>
                  <a:pt x="12700" y="105409"/>
                </a:lnTo>
                <a:lnTo>
                  <a:pt x="11429" y="113029"/>
                </a:lnTo>
                <a:lnTo>
                  <a:pt x="11429" y="115569"/>
                </a:lnTo>
                <a:lnTo>
                  <a:pt x="13215" y="124102"/>
                </a:lnTo>
                <a:lnTo>
                  <a:pt x="18097" y="130492"/>
                </a:lnTo>
                <a:lnTo>
                  <a:pt x="25360" y="134500"/>
                </a:lnTo>
                <a:lnTo>
                  <a:pt x="34289" y="135889"/>
                </a:lnTo>
                <a:lnTo>
                  <a:pt x="49688" y="131266"/>
                </a:lnTo>
                <a:lnTo>
                  <a:pt x="51601" y="129539"/>
                </a:lnTo>
                <a:lnTo>
                  <a:pt x="30479" y="129539"/>
                </a:lnTo>
                <a:lnTo>
                  <a:pt x="26669" y="126999"/>
                </a:lnTo>
                <a:lnTo>
                  <a:pt x="26669" y="118109"/>
                </a:lnTo>
                <a:lnTo>
                  <a:pt x="27939" y="113029"/>
                </a:lnTo>
                <a:lnTo>
                  <a:pt x="27939" y="110489"/>
                </a:lnTo>
                <a:lnTo>
                  <a:pt x="43179" y="49529"/>
                </a:lnTo>
                <a:close/>
              </a:path>
              <a:path w="72390" h="135889">
                <a:moveTo>
                  <a:pt x="71119" y="100329"/>
                </a:moveTo>
                <a:lnTo>
                  <a:pt x="64769" y="100329"/>
                </a:lnTo>
                <a:lnTo>
                  <a:pt x="64769" y="101599"/>
                </a:lnTo>
                <a:lnTo>
                  <a:pt x="62229" y="104139"/>
                </a:lnTo>
                <a:lnTo>
                  <a:pt x="57507" y="114002"/>
                </a:lnTo>
                <a:lnTo>
                  <a:pt x="51117" y="122078"/>
                </a:lnTo>
                <a:lnTo>
                  <a:pt x="43299" y="127535"/>
                </a:lnTo>
                <a:lnTo>
                  <a:pt x="34289" y="129539"/>
                </a:lnTo>
                <a:lnTo>
                  <a:pt x="51601" y="129539"/>
                </a:lnTo>
                <a:lnTo>
                  <a:pt x="61277" y="120808"/>
                </a:lnTo>
                <a:lnTo>
                  <a:pt x="68579" y="109636"/>
                </a:lnTo>
                <a:lnTo>
                  <a:pt x="71119" y="102869"/>
                </a:lnTo>
                <a:lnTo>
                  <a:pt x="71119" y="100329"/>
                </a:lnTo>
                <a:close/>
              </a:path>
              <a:path w="72390" h="135889">
                <a:moveTo>
                  <a:pt x="72389" y="41909"/>
                </a:moveTo>
                <a:lnTo>
                  <a:pt x="0" y="41909"/>
                </a:lnTo>
                <a:lnTo>
                  <a:pt x="0" y="49529"/>
                </a:lnTo>
                <a:lnTo>
                  <a:pt x="72389" y="49529"/>
                </a:lnTo>
                <a:lnTo>
                  <a:pt x="72389" y="41909"/>
                </a:lnTo>
                <a:close/>
              </a:path>
              <a:path w="72390" h="135889">
                <a:moveTo>
                  <a:pt x="52069" y="0"/>
                </a:moveTo>
                <a:lnTo>
                  <a:pt x="40639" y="0"/>
                </a:lnTo>
                <a:lnTo>
                  <a:pt x="38100" y="3809"/>
                </a:lnTo>
                <a:lnTo>
                  <a:pt x="36829" y="8889"/>
                </a:lnTo>
                <a:lnTo>
                  <a:pt x="36333" y="11549"/>
                </a:lnTo>
                <a:lnTo>
                  <a:pt x="35718" y="13969"/>
                </a:lnTo>
                <a:lnTo>
                  <a:pt x="33436" y="22105"/>
                </a:lnTo>
                <a:lnTo>
                  <a:pt x="27939" y="41909"/>
                </a:lnTo>
                <a:lnTo>
                  <a:pt x="45719" y="41909"/>
                </a:lnTo>
                <a:lnTo>
                  <a:pt x="53339" y="8889"/>
                </a:lnTo>
                <a:lnTo>
                  <a:pt x="54609" y="7619"/>
                </a:lnTo>
                <a:lnTo>
                  <a:pt x="54609" y="2539"/>
                </a:lnTo>
                <a:lnTo>
                  <a:pt x="52069" y="0"/>
                </a:lnTo>
                <a:close/>
              </a:path>
            </a:pathLst>
          </a:custGeom>
          <a:solidFill>
            <a:srgbClr val="000000"/>
          </a:solidFill>
        </p:spPr>
        <p:txBody>
          <a:bodyPr wrap="square" lIns="0" tIns="0" rIns="0" bIns="0" rtlCol="0"/>
          <a:lstStyle/>
          <a:p>
            <a:endParaRPr sz="1632"/>
          </a:p>
        </p:txBody>
      </p:sp>
      <p:sp>
        <p:nvSpPr>
          <p:cNvPr id="473" name="object 473"/>
          <p:cNvSpPr/>
          <p:nvPr/>
        </p:nvSpPr>
        <p:spPr>
          <a:xfrm>
            <a:off x="1051445" y="4811183"/>
            <a:ext cx="0" cy="66795"/>
          </a:xfrm>
          <a:custGeom>
            <a:avLst/>
            <a:gdLst/>
            <a:ahLst/>
            <a:cxnLst/>
            <a:rect l="l" t="t" r="r" b="b"/>
            <a:pathLst>
              <a:path h="73660">
                <a:moveTo>
                  <a:pt x="0" y="0"/>
                </a:moveTo>
                <a:lnTo>
                  <a:pt x="0" y="73659"/>
                </a:lnTo>
              </a:path>
            </a:pathLst>
          </a:custGeom>
          <a:ln w="10159">
            <a:solidFill>
              <a:srgbClr val="000000"/>
            </a:solidFill>
          </a:ln>
        </p:spPr>
        <p:txBody>
          <a:bodyPr wrap="square" lIns="0" tIns="0" rIns="0" bIns="0" rtlCol="0"/>
          <a:lstStyle/>
          <a:p>
            <a:endParaRPr sz="1632"/>
          </a:p>
        </p:txBody>
      </p:sp>
      <p:sp>
        <p:nvSpPr>
          <p:cNvPr id="474" name="object 474"/>
          <p:cNvSpPr/>
          <p:nvPr/>
        </p:nvSpPr>
        <p:spPr>
          <a:xfrm>
            <a:off x="980042" y="4806576"/>
            <a:ext cx="142803" cy="0"/>
          </a:xfrm>
          <a:custGeom>
            <a:avLst/>
            <a:gdLst/>
            <a:ahLst/>
            <a:cxnLst/>
            <a:rect l="l" t="t" r="r" b="b"/>
            <a:pathLst>
              <a:path w="157480">
                <a:moveTo>
                  <a:pt x="0" y="0"/>
                </a:moveTo>
                <a:lnTo>
                  <a:pt x="157480" y="0"/>
                </a:lnTo>
              </a:path>
            </a:pathLst>
          </a:custGeom>
          <a:ln w="10160">
            <a:solidFill>
              <a:srgbClr val="000000"/>
            </a:solidFill>
          </a:ln>
        </p:spPr>
        <p:txBody>
          <a:bodyPr wrap="square" lIns="0" tIns="0" rIns="0" bIns="0" rtlCol="0"/>
          <a:lstStyle/>
          <a:p>
            <a:endParaRPr sz="1632"/>
          </a:p>
        </p:txBody>
      </p:sp>
      <p:sp>
        <p:nvSpPr>
          <p:cNvPr id="475" name="object 475"/>
          <p:cNvSpPr/>
          <p:nvPr/>
        </p:nvSpPr>
        <p:spPr>
          <a:xfrm>
            <a:off x="1051445" y="4735176"/>
            <a:ext cx="0" cy="66795"/>
          </a:xfrm>
          <a:custGeom>
            <a:avLst/>
            <a:gdLst/>
            <a:ahLst/>
            <a:cxnLst/>
            <a:rect l="l" t="t" r="r" b="b"/>
            <a:pathLst>
              <a:path h="73660">
                <a:moveTo>
                  <a:pt x="0" y="0"/>
                </a:moveTo>
                <a:lnTo>
                  <a:pt x="0" y="73660"/>
                </a:lnTo>
              </a:path>
            </a:pathLst>
          </a:custGeom>
          <a:ln w="10159">
            <a:solidFill>
              <a:srgbClr val="000000"/>
            </a:solidFill>
          </a:ln>
        </p:spPr>
        <p:txBody>
          <a:bodyPr wrap="square" lIns="0" tIns="0" rIns="0" bIns="0" rtlCol="0"/>
          <a:lstStyle/>
          <a:p>
            <a:endParaRPr sz="1632"/>
          </a:p>
        </p:txBody>
      </p:sp>
      <p:sp>
        <p:nvSpPr>
          <p:cNvPr id="476" name="object 476"/>
          <p:cNvSpPr/>
          <p:nvPr/>
        </p:nvSpPr>
        <p:spPr>
          <a:xfrm>
            <a:off x="1145879" y="4716750"/>
            <a:ext cx="157774" cy="138196"/>
          </a:xfrm>
          <a:custGeom>
            <a:avLst/>
            <a:gdLst/>
            <a:ahLst/>
            <a:cxnLst/>
            <a:rect l="l" t="t" r="r" b="b"/>
            <a:pathLst>
              <a:path w="173990" h="152400">
                <a:moveTo>
                  <a:pt x="91440" y="0"/>
                </a:moveTo>
                <a:lnTo>
                  <a:pt x="85090" y="0"/>
                </a:lnTo>
                <a:lnTo>
                  <a:pt x="82550" y="1269"/>
                </a:lnTo>
                <a:lnTo>
                  <a:pt x="80009" y="3809"/>
                </a:lnTo>
                <a:lnTo>
                  <a:pt x="1269" y="147319"/>
                </a:lnTo>
                <a:lnTo>
                  <a:pt x="0" y="149859"/>
                </a:lnTo>
                <a:lnTo>
                  <a:pt x="0" y="152399"/>
                </a:lnTo>
                <a:lnTo>
                  <a:pt x="173990" y="152399"/>
                </a:lnTo>
                <a:lnTo>
                  <a:pt x="173990" y="149859"/>
                </a:lnTo>
                <a:lnTo>
                  <a:pt x="172719" y="147319"/>
                </a:lnTo>
                <a:lnTo>
                  <a:pt x="165689" y="134619"/>
                </a:lnTo>
                <a:lnTo>
                  <a:pt x="17780" y="134619"/>
                </a:lnTo>
                <a:lnTo>
                  <a:pt x="80009" y="21589"/>
                </a:lnTo>
                <a:lnTo>
                  <a:pt x="103119" y="21589"/>
                </a:lnTo>
                <a:lnTo>
                  <a:pt x="93980" y="5079"/>
                </a:lnTo>
                <a:lnTo>
                  <a:pt x="91440" y="1269"/>
                </a:lnTo>
                <a:lnTo>
                  <a:pt x="91440" y="0"/>
                </a:lnTo>
                <a:close/>
              </a:path>
              <a:path w="173990" h="152400">
                <a:moveTo>
                  <a:pt x="103119" y="21589"/>
                </a:moveTo>
                <a:lnTo>
                  <a:pt x="80009" y="21589"/>
                </a:lnTo>
                <a:lnTo>
                  <a:pt x="142240" y="134619"/>
                </a:lnTo>
                <a:lnTo>
                  <a:pt x="165689" y="134619"/>
                </a:lnTo>
                <a:lnTo>
                  <a:pt x="103119" y="21589"/>
                </a:lnTo>
                <a:close/>
              </a:path>
            </a:pathLst>
          </a:custGeom>
          <a:solidFill>
            <a:srgbClr val="000000"/>
          </a:solidFill>
        </p:spPr>
        <p:txBody>
          <a:bodyPr wrap="square" lIns="0" tIns="0" rIns="0" bIns="0" rtlCol="0"/>
          <a:lstStyle/>
          <a:p>
            <a:endParaRPr sz="1632"/>
          </a:p>
        </p:txBody>
      </p:sp>
      <p:sp>
        <p:nvSpPr>
          <p:cNvPr id="477" name="object 477"/>
          <p:cNvSpPr/>
          <p:nvPr/>
        </p:nvSpPr>
        <p:spPr>
          <a:xfrm>
            <a:off x="1323231" y="4734024"/>
            <a:ext cx="65643" cy="123225"/>
          </a:xfrm>
          <a:custGeom>
            <a:avLst/>
            <a:gdLst/>
            <a:ahLst/>
            <a:cxnLst/>
            <a:rect l="l" t="t" r="r" b="b"/>
            <a:pathLst>
              <a:path w="72390" h="135889">
                <a:moveTo>
                  <a:pt x="43179" y="49529"/>
                </a:moveTo>
                <a:lnTo>
                  <a:pt x="26669" y="49529"/>
                </a:lnTo>
                <a:lnTo>
                  <a:pt x="12700" y="99059"/>
                </a:lnTo>
                <a:lnTo>
                  <a:pt x="12700" y="105409"/>
                </a:lnTo>
                <a:lnTo>
                  <a:pt x="10159" y="113029"/>
                </a:lnTo>
                <a:lnTo>
                  <a:pt x="10159" y="115569"/>
                </a:lnTo>
                <a:lnTo>
                  <a:pt x="12124" y="124102"/>
                </a:lnTo>
                <a:lnTo>
                  <a:pt x="17303" y="130492"/>
                </a:lnTo>
                <a:lnTo>
                  <a:pt x="24626" y="134500"/>
                </a:lnTo>
                <a:lnTo>
                  <a:pt x="33019" y="135889"/>
                </a:lnTo>
                <a:lnTo>
                  <a:pt x="49152" y="131266"/>
                </a:lnTo>
                <a:lnTo>
                  <a:pt x="51128" y="129539"/>
                </a:lnTo>
                <a:lnTo>
                  <a:pt x="29209" y="129539"/>
                </a:lnTo>
                <a:lnTo>
                  <a:pt x="26669" y="126999"/>
                </a:lnTo>
                <a:lnTo>
                  <a:pt x="26669" y="113029"/>
                </a:lnTo>
                <a:lnTo>
                  <a:pt x="27939" y="110489"/>
                </a:lnTo>
                <a:lnTo>
                  <a:pt x="43179" y="49529"/>
                </a:lnTo>
                <a:close/>
              </a:path>
              <a:path w="72390" h="135889">
                <a:moveTo>
                  <a:pt x="71119" y="100329"/>
                </a:moveTo>
                <a:lnTo>
                  <a:pt x="64769" y="100329"/>
                </a:lnTo>
                <a:lnTo>
                  <a:pt x="64769" y="101599"/>
                </a:lnTo>
                <a:lnTo>
                  <a:pt x="62229" y="104139"/>
                </a:lnTo>
                <a:lnTo>
                  <a:pt x="56792" y="114002"/>
                </a:lnTo>
                <a:lnTo>
                  <a:pt x="50165" y="122078"/>
                </a:lnTo>
                <a:lnTo>
                  <a:pt x="42584" y="127535"/>
                </a:lnTo>
                <a:lnTo>
                  <a:pt x="34289" y="129539"/>
                </a:lnTo>
                <a:lnTo>
                  <a:pt x="51128" y="129539"/>
                </a:lnTo>
                <a:lnTo>
                  <a:pt x="61118" y="120808"/>
                </a:lnTo>
                <a:lnTo>
                  <a:pt x="68560" y="109636"/>
                </a:lnTo>
                <a:lnTo>
                  <a:pt x="71119" y="102869"/>
                </a:lnTo>
                <a:lnTo>
                  <a:pt x="71119" y="100329"/>
                </a:lnTo>
                <a:close/>
              </a:path>
              <a:path w="72390" h="135889">
                <a:moveTo>
                  <a:pt x="72389" y="41909"/>
                </a:moveTo>
                <a:lnTo>
                  <a:pt x="0" y="41909"/>
                </a:lnTo>
                <a:lnTo>
                  <a:pt x="0" y="49529"/>
                </a:lnTo>
                <a:lnTo>
                  <a:pt x="72389" y="49529"/>
                </a:lnTo>
                <a:lnTo>
                  <a:pt x="72389" y="41909"/>
                </a:lnTo>
                <a:close/>
              </a:path>
              <a:path w="72390" h="135889">
                <a:moveTo>
                  <a:pt x="50800" y="0"/>
                </a:moveTo>
                <a:lnTo>
                  <a:pt x="40639" y="0"/>
                </a:lnTo>
                <a:lnTo>
                  <a:pt x="38100" y="3809"/>
                </a:lnTo>
                <a:lnTo>
                  <a:pt x="36829" y="8889"/>
                </a:lnTo>
                <a:lnTo>
                  <a:pt x="35798" y="11549"/>
                </a:lnTo>
                <a:lnTo>
                  <a:pt x="35242" y="13969"/>
                </a:lnTo>
                <a:lnTo>
                  <a:pt x="33258" y="22105"/>
                </a:lnTo>
                <a:lnTo>
                  <a:pt x="27939" y="41909"/>
                </a:lnTo>
                <a:lnTo>
                  <a:pt x="45719" y="41909"/>
                </a:lnTo>
                <a:lnTo>
                  <a:pt x="53339" y="8889"/>
                </a:lnTo>
                <a:lnTo>
                  <a:pt x="53339" y="2539"/>
                </a:lnTo>
                <a:lnTo>
                  <a:pt x="50800" y="0"/>
                </a:lnTo>
                <a:close/>
              </a:path>
            </a:pathLst>
          </a:custGeom>
          <a:solidFill>
            <a:srgbClr val="000000"/>
          </a:solidFill>
        </p:spPr>
        <p:txBody>
          <a:bodyPr wrap="square" lIns="0" tIns="0" rIns="0" bIns="0" rtlCol="0"/>
          <a:lstStyle/>
          <a:p>
            <a:endParaRPr sz="1632"/>
          </a:p>
        </p:txBody>
      </p:sp>
      <p:sp>
        <p:nvSpPr>
          <p:cNvPr id="478" name="object 478"/>
          <p:cNvSpPr/>
          <p:nvPr/>
        </p:nvSpPr>
        <p:spPr>
          <a:xfrm>
            <a:off x="1504038" y="4679896"/>
            <a:ext cx="184262" cy="118619"/>
          </a:xfrm>
          <a:custGeom>
            <a:avLst/>
            <a:gdLst/>
            <a:ahLst/>
            <a:cxnLst/>
            <a:rect l="l" t="t" r="r" b="b"/>
            <a:pathLst>
              <a:path w="203200" h="130810">
                <a:moveTo>
                  <a:pt x="52069" y="0"/>
                </a:moveTo>
                <a:lnTo>
                  <a:pt x="31611" y="3829"/>
                </a:lnTo>
                <a:lnTo>
                  <a:pt x="15081" y="14446"/>
                </a:lnTo>
                <a:lnTo>
                  <a:pt x="4028" y="30539"/>
                </a:lnTo>
                <a:lnTo>
                  <a:pt x="0" y="50800"/>
                </a:lnTo>
                <a:lnTo>
                  <a:pt x="0" y="57150"/>
                </a:lnTo>
                <a:lnTo>
                  <a:pt x="2540" y="59690"/>
                </a:lnTo>
                <a:lnTo>
                  <a:pt x="7619" y="59690"/>
                </a:lnTo>
                <a:lnTo>
                  <a:pt x="8890" y="54610"/>
                </a:lnTo>
                <a:lnTo>
                  <a:pt x="8890" y="52070"/>
                </a:lnTo>
                <a:lnTo>
                  <a:pt x="14386" y="35996"/>
                </a:lnTo>
                <a:lnTo>
                  <a:pt x="25241" y="25400"/>
                </a:lnTo>
                <a:lnTo>
                  <a:pt x="38715" y="19565"/>
                </a:lnTo>
                <a:lnTo>
                  <a:pt x="52069" y="17780"/>
                </a:lnTo>
                <a:lnTo>
                  <a:pt x="97961" y="17780"/>
                </a:lnTo>
                <a:lnTo>
                  <a:pt x="91717" y="13930"/>
                </a:lnTo>
                <a:lnTo>
                  <a:pt x="79057" y="6985"/>
                </a:lnTo>
                <a:lnTo>
                  <a:pt x="65920" y="1944"/>
                </a:lnTo>
                <a:lnTo>
                  <a:pt x="52069" y="0"/>
                </a:lnTo>
                <a:close/>
              </a:path>
              <a:path w="203200" h="130810">
                <a:moveTo>
                  <a:pt x="97961" y="17780"/>
                </a:moveTo>
                <a:lnTo>
                  <a:pt x="52069" y="17780"/>
                </a:lnTo>
                <a:lnTo>
                  <a:pt x="64432" y="19347"/>
                </a:lnTo>
                <a:lnTo>
                  <a:pt x="76676" y="23653"/>
                </a:lnTo>
                <a:lnTo>
                  <a:pt x="88681" y="30102"/>
                </a:lnTo>
                <a:lnTo>
                  <a:pt x="100330" y="38100"/>
                </a:lnTo>
                <a:lnTo>
                  <a:pt x="112752" y="45759"/>
                </a:lnTo>
                <a:lnTo>
                  <a:pt x="125412" y="52705"/>
                </a:lnTo>
                <a:lnTo>
                  <a:pt x="138549" y="57745"/>
                </a:lnTo>
                <a:lnTo>
                  <a:pt x="152400" y="59690"/>
                </a:lnTo>
                <a:lnTo>
                  <a:pt x="172660" y="55880"/>
                </a:lnTo>
                <a:lnTo>
                  <a:pt x="188753" y="45402"/>
                </a:lnTo>
                <a:lnTo>
                  <a:pt x="190255" y="43180"/>
                </a:lnTo>
                <a:lnTo>
                  <a:pt x="152400" y="43180"/>
                </a:lnTo>
                <a:lnTo>
                  <a:pt x="140037" y="41413"/>
                </a:lnTo>
                <a:lnTo>
                  <a:pt x="127793" y="36671"/>
                </a:lnTo>
                <a:lnTo>
                  <a:pt x="115788" y="29785"/>
                </a:lnTo>
                <a:lnTo>
                  <a:pt x="104140" y="21590"/>
                </a:lnTo>
                <a:lnTo>
                  <a:pt x="97961" y="17780"/>
                </a:lnTo>
                <a:close/>
              </a:path>
              <a:path w="203200" h="130810">
                <a:moveTo>
                  <a:pt x="201930" y="0"/>
                </a:moveTo>
                <a:lnTo>
                  <a:pt x="198119" y="0"/>
                </a:lnTo>
                <a:lnTo>
                  <a:pt x="195580" y="2540"/>
                </a:lnTo>
                <a:lnTo>
                  <a:pt x="195580" y="8890"/>
                </a:lnTo>
                <a:lnTo>
                  <a:pt x="191154" y="23356"/>
                </a:lnTo>
                <a:lnTo>
                  <a:pt x="181133" y="34131"/>
                </a:lnTo>
                <a:lnTo>
                  <a:pt x="167540" y="40858"/>
                </a:lnTo>
                <a:lnTo>
                  <a:pt x="152400" y="43180"/>
                </a:lnTo>
                <a:lnTo>
                  <a:pt x="190255" y="43180"/>
                </a:lnTo>
                <a:lnTo>
                  <a:pt x="199370" y="29686"/>
                </a:lnTo>
                <a:lnTo>
                  <a:pt x="203200" y="10160"/>
                </a:lnTo>
                <a:lnTo>
                  <a:pt x="203200" y="3810"/>
                </a:lnTo>
                <a:lnTo>
                  <a:pt x="201930" y="0"/>
                </a:lnTo>
                <a:close/>
              </a:path>
              <a:path w="203200" h="130810">
                <a:moveTo>
                  <a:pt x="52069" y="71120"/>
                </a:moveTo>
                <a:lnTo>
                  <a:pt x="31611" y="75128"/>
                </a:lnTo>
                <a:lnTo>
                  <a:pt x="15081" y="86042"/>
                </a:lnTo>
                <a:lnTo>
                  <a:pt x="4028" y="102195"/>
                </a:lnTo>
                <a:lnTo>
                  <a:pt x="0" y="121920"/>
                </a:lnTo>
                <a:lnTo>
                  <a:pt x="0" y="128270"/>
                </a:lnTo>
                <a:lnTo>
                  <a:pt x="2540" y="130810"/>
                </a:lnTo>
                <a:lnTo>
                  <a:pt x="7619" y="130810"/>
                </a:lnTo>
                <a:lnTo>
                  <a:pt x="8890" y="124460"/>
                </a:lnTo>
                <a:lnTo>
                  <a:pt x="14386" y="107652"/>
                </a:lnTo>
                <a:lnTo>
                  <a:pt x="25241" y="96678"/>
                </a:lnTo>
                <a:lnTo>
                  <a:pt x="38715" y="90705"/>
                </a:lnTo>
                <a:lnTo>
                  <a:pt x="52069" y="88900"/>
                </a:lnTo>
                <a:lnTo>
                  <a:pt x="96622" y="88900"/>
                </a:lnTo>
                <a:lnTo>
                  <a:pt x="91717" y="85586"/>
                </a:lnTo>
                <a:lnTo>
                  <a:pt x="79057" y="78263"/>
                </a:lnTo>
                <a:lnTo>
                  <a:pt x="65920" y="73084"/>
                </a:lnTo>
                <a:lnTo>
                  <a:pt x="52069" y="71120"/>
                </a:lnTo>
                <a:close/>
              </a:path>
              <a:path w="203200" h="130810">
                <a:moveTo>
                  <a:pt x="96622" y="88900"/>
                </a:moveTo>
                <a:lnTo>
                  <a:pt x="52069" y="88900"/>
                </a:lnTo>
                <a:lnTo>
                  <a:pt x="64432" y="90467"/>
                </a:lnTo>
                <a:lnTo>
                  <a:pt x="76676" y="94773"/>
                </a:lnTo>
                <a:lnTo>
                  <a:pt x="88710" y="101242"/>
                </a:lnTo>
                <a:lnTo>
                  <a:pt x="100330" y="109220"/>
                </a:lnTo>
                <a:lnTo>
                  <a:pt x="112752" y="116879"/>
                </a:lnTo>
                <a:lnTo>
                  <a:pt x="125412" y="123825"/>
                </a:lnTo>
                <a:lnTo>
                  <a:pt x="138549" y="128865"/>
                </a:lnTo>
                <a:lnTo>
                  <a:pt x="152400" y="130810"/>
                </a:lnTo>
                <a:lnTo>
                  <a:pt x="172660" y="126821"/>
                </a:lnTo>
                <a:lnTo>
                  <a:pt x="188753" y="116046"/>
                </a:lnTo>
                <a:lnTo>
                  <a:pt x="190783" y="113030"/>
                </a:lnTo>
                <a:lnTo>
                  <a:pt x="152400" y="113030"/>
                </a:lnTo>
                <a:lnTo>
                  <a:pt x="140037" y="111482"/>
                </a:lnTo>
                <a:lnTo>
                  <a:pt x="127793" y="107315"/>
                </a:lnTo>
                <a:lnTo>
                  <a:pt x="115756" y="101222"/>
                </a:lnTo>
                <a:lnTo>
                  <a:pt x="104140" y="93980"/>
                </a:lnTo>
                <a:lnTo>
                  <a:pt x="96622" y="88900"/>
                </a:lnTo>
                <a:close/>
              </a:path>
              <a:path w="203200" h="130810">
                <a:moveTo>
                  <a:pt x="203200" y="72390"/>
                </a:moveTo>
                <a:lnTo>
                  <a:pt x="198119" y="72390"/>
                </a:lnTo>
                <a:lnTo>
                  <a:pt x="195580" y="73660"/>
                </a:lnTo>
                <a:lnTo>
                  <a:pt x="195580" y="80010"/>
                </a:lnTo>
                <a:lnTo>
                  <a:pt x="191154" y="94277"/>
                </a:lnTo>
                <a:lnTo>
                  <a:pt x="181133" y="104616"/>
                </a:lnTo>
                <a:lnTo>
                  <a:pt x="167540" y="110906"/>
                </a:lnTo>
                <a:lnTo>
                  <a:pt x="152400" y="113030"/>
                </a:lnTo>
                <a:lnTo>
                  <a:pt x="190783" y="113030"/>
                </a:lnTo>
                <a:lnTo>
                  <a:pt x="199370" y="100270"/>
                </a:lnTo>
                <a:lnTo>
                  <a:pt x="203200" y="81280"/>
                </a:lnTo>
                <a:lnTo>
                  <a:pt x="203200" y="72390"/>
                </a:lnTo>
                <a:close/>
              </a:path>
            </a:pathLst>
          </a:custGeom>
          <a:solidFill>
            <a:srgbClr val="000000"/>
          </a:solidFill>
        </p:spPr>
        <p:txBody>
          <a:bodyPr wrap="square" lIns="0" tIns="0" rIns="0" bIns="0" rtlCol="0"/>
          <a:lstStyle/>
          <a:p>
            <a:endParaRPr sz="1632"/>
          </a:p>
        </p:txBody>
      </p:sp>
      <p:sp>
        <p:nvSpPr>
          <p:cNvPr id="479" name="object 479"/>
          <p:cNvSpPr/>
          <p:nvPr/>
        </p:nvSpPr>
        <p:spPr>
          <a:xfrm>
            <a:off x="1811525" y="4876827"/>
            <a:ext cx="39156" cy="0"/>
          </a:xfrm>
          <a:custGeom>
            <a:avLst/>
            <a:gdLst/>
            <a:ahLst/>
            <a:cxnLst/>
            <a:rect l="l" t="t" r="r" b="b"/>
            <a:pathLst>
              <a:path w="43180">
                <a:moveTo>
                  <a:pt x="0" y="0"/>
                </a:moveTo>
                <a:lnTo>
                  <a:pt x="43179" y="0"/>
                </a:lnTo>
              </a:path>
            </a:pathLst>
          </a:custGeom>
          <a:ln w="12700">
            <a:solidFill>
              <a:srgbClr val="000000"/>
            </a:solidFill>
          </a:ln>
        </p:spPr>
        <p:txBody>
          <a:bodyPr wrap="square" lIns="0" tIns="0" rIns="0" bIns="0" rtlCol="0"/>
          <a:lstStyle/>
          <a:p>
            <a:endParaRPr sz="1632"/>
          </a:p>
        </p:txBody>
      </p:sp>
      <p:sp>
        <p:nvSpPr>
          <p:cNvPr id="480" name="object 480"/>
          <p:cNvSpPr/>
          <p:nvPr/>
        </p:nvSpPr>
        <p:spPr>
          <a:xfrm>
            <a:off x="1817284" y="4617709"/>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481" name="object 481"/>
          <p:cNvSpPr/>
          <p:nvPr/>
        </p:nvSpPr>
        <p:spPr>
          <a:xfrm>
            <a:off x="1811525" y="4611951"/>
            <a:ext cx="39156" cy="0"/>
          </a:xfrm>
          <a:custGeom>
            <a:avLst/>
            <a:gdLst/>
            <a:ahLst/>
            <a:cxnLst/>
            <a:rect l="l" t="t" r="r" b="b"/>
            <a:pathLst>
              <a:path w="43180">
                <a:moveTo>
                  <a:pt x="0" y="0"/>
                </a:moveTo>
                <a:lnTo>
                  <a:pt x="43179" y="0"/>
                </a:lnTo>
              </a:path>
            </a:pathLst>
          </a:custGeom>
          <a:ln w="12700">
            <a:solidFill>
              <a:srgbClr val="000000"/>
            </a:solidFill>
          </a:ln>
        </p:spPr>
        <p:txBody>
          <a:bodyPr wrap="square" lIns="0" tIns="0" rIns="0" bIns="0" rtlCol="0"/>
          <a:lstStyle/>
          <a:p>
            <a:endParaRPr sz="1632"/>
          </a:p>
        </p:txBody>
      </p:sp>
      <p:sp>
        <p:nvSpPr>
          <p:cNvPr id="482" name="object 482"/>
          <p:cNvSpPr/>
          <p:nvPr/>
        </p:nvSpPr>
        <p:spPr>
          <a:xfrm>
            <a:off x="1863349" y="4691413"/>
            <a:ext cx="138196" cy="125528"/>
          </a:xfrm>
          <a:custGeom>
            <a:avLst/>
            <a:gdLst/>
            <a:ahLst/>
            <a:cxnLst/>
            <a:rect l="l" t="t" r="r" b="b"/>
            <a:pathLst>
              <a:path w="152400" h="138429">
                <a:moveTo>
                  <a:pt x="21589" y="99060"/>
                </a:moveTo>
                <a:lnTo>
                  <a:pt x="7619" y="99060"/>
                </a:lnTo>
                <a:lnTo>
                  <a:pt x="0" y="107950"/>
                </a:lnTo>
                <a:lnTo>
                  <a:pt x="0" y="118110"/>
                </a:lnTo>
                <a:lnTo>
                  <a:pt x="2579" y="127178"/>
                </a:lnTo>
                <a:lnTo>
                  <a:pt x="9207" y="133508"/>
                </a:lnTo>
                <a:lnTo>
                  <a:pt x="18216" y="137219"/>
                </a:lnTo>
                <a:lnTo>
                  <a:pt x="27939" y="138430"/>
                </a:lnTo>
                <a:lnTo>
                  <a:pt x="42029" y="135016"/>
                </a:lnTo>
                <a:lnTo>
                  <a:pt x="47515" y="130810"/>
                </a:lnTo>
                <a:lnTo>
                  <a:pt x="20319" y="130810"/>
                </a:lnTo>
                <a:lnTo>
                  <a:pt x="13969" y="127000"/>
                </a:lnTo>
                <a:lnTo>
                  <a:pt x="21589" y="125730"/>
                </a:lnTo>
                <a:lnTo>
                  <a:pt x="27939" y="119380"/>
                </a:lnTo>
                <a:lnTo>
                  <a:pt x="27939" y="102870"/>
                </a:lnTo>
                <a:lnTo>
                  <a:pt x="21589" y="99060"/>
                </a:lnTo>
                <a:close/>
              </a:path>
              <a:path w="152400" h="138429">
                <a:moveTo>
                  <a:pt x="77469" y="114300"/>
                </a:moveTo>
                <a:lnTo>
                  <a:pt x="60959" y="114300"/>
                </a:lnTo>
                <a:lnTo>
                  <a:pt x="65027" y="122892"/>
                </a:lnTo>
                <a:lnTo>
                  <a:pt x="71596" y="130651"/>
                </a:lnTo>
                <a:lnTo>
                  <a:pt x="80783" y="136267"/>
                </a:lnTo>
                <a:lnTo>
                  <a:pt x="92709" y="138430"/>
                </a:lnTo>
                <a:lnTo>
                  <a:pt x="114379" y="132159"/>
                </a:lnTo>
                <a:lnTo>
                  <a:pt x="115833" y="130810"/>
                </a:lnTo>
                <a:lnTo>
                  <a:pt x="82550" y="130810"/>
                </a:lnTo>
                <a:lnTo>
                  <a:pt x="77469" y="120650"/>
                </a:lnTo>
                <a:lnTo>
                  <a:pt x="77469" y="114300"/>
                </a:lnTo>
                <a:close/>
              </a:path>
              <a:path w="152400" h="138429">
                <a:moveTo>
                  <a:pt x="78046" y="6350"/>
                </a:moveTo>
                <a:lnTo>
                  <a:pt x="63500" y="6350"/>
                </a:lnTo>
                <a:lnTo>
                  <a:pt x="73659" y="8890"/>
                </a:lnTo>
                <a:lnTo>
                  <a:pt x="73655" y="26709"/>
                </a:lnTo>
                <a:lnTo>
                  <a:pt x="65087" y="70782"/>
                </a:lnTo>
                <a:lnTo>
                  <a:pt x="52962" y="112593"/>
                </a:lnTo>
                <a:lnTo>
                  <a:pt x="29209" y="130810"/>
                </a:lnTo>
                <a:lnTo>
                  <a:pt x="47515" y="130810"/>
                </a:lnTo>
                <a:lnTo>
                  <a:pt x="52069" y="127317"/>
                </a:lnTo>
                <a:lnTo>
                  <a:pt x="58300" y="119141"/>
                </a:lnTo>
                <a:lnTo>
                  <a:pt x="60959" y="114300"/>
                </a:lnTo>
                <a:lnTo>
                  <a:pt x="77469" y="114300"/>
                </a:lnTo>
                <a:lnTo>
                  <a:pt x="77488" y="111521"/>
                </a:lnTo>
                <a:lnTo>
                  <a:pt x="77906" y="106144"/>
                </a:lnTo>
                <a:lnTo>
                  <a:pt x="79057" y="100171"/>
                </a:lnTo>
                <a:lnTo>
                  <a:pt x="80684" y="93007"/>
                </a:lnTo>
                <a:lnTo>
                  <a:pt x="82550" y="83820"/>
                </a:lnTo>
                <a:lnTo>
                  <a:pt x="92709" y="43180"/>
                </a:lnTo>
                <a:lnTo>
                  <a:pt x="95507" y="33674"/>
                </a:lnTo>
                <a:lnTo>
                  <a:pt x="100187" y="22860"/>
                </a:lnTo>
                <a:lnTo>
                  <a:pt x="91439" y="22860"/>
                </a:lnTo>
                <a:lnTo>
                  <a:pt x="84316" y="11251"/>
                </a:lnTo>
                <a:lnTo>
                  <a:pt x="78046" y="6350"/>
                </a:lnTo>
                <a:close/>
              </a:path>
              <a:path w="152400" h="138429">
                <a:moveTo>
                  <a:pt x="142239" y="87630"/>
                </a:moveTo>
                <a:lnTo>
                  <a:pt x="135889" y="87630"/>
                </a:lnTo>
                <a:lnTo>
                  <a:pt x="135889" y="90170"/>
                </a:lnTo>
                <a:lnTo>
                  <a:pt x="134619" y="91440"/>
                </a:lnTo>
                <a:lnTo>
                  <a:pt x="125948" y="111521"/>
                </a:lnTo>
                <a:lnTo>
                  <a:pt x="114776" y="123507"/>
                </a:lnTo>
                <a:lnTo>
                  <a:pt x="103366" y="129301"/>
                </a:lnTo>
                <a:lnTo>
                  <a:pt x="93979" y="130810"/>
                </a:lnTo>
                <a:lnTo>
                  <a:pt x="115833" y="130810"/>
                </a:lnTo>
                <a:lnTo>
                  <a:pt x="129857" y="117792"/>
                </a:lnTo>
                <a:lnTo>
                  <a:pt x="139144" y="101996"/>
                </a:lnTo>
                <a:lnTo>
                  <a:pt x="142239" y="91440"/>
                </a:lnTo>
                <a:lnTo>
                  <a:pt x="142239" y="87630"/>
                </a:lnTo>
                <a:close/>
              </a:path>
              <a:path w="152400" h="138429">
                <a:moveTo>
                  <a:pt x="58419" y="0"/>
                </a:moveTo>
                <a:lnTo>
                  <a:pt x="37286" y="6270"/>
                </a:lnTo>
                <a:lnTo>
                  <a:pt x="21748" y="20637"/>
                </a:lnTo>
                <a:lnTo>
                  <a:pt x="12164" y="36433"/>
                </a:lnTo>
                <a:lnTo>
                  <a:pt x="8889" y="46990"/>
                </a:lnTo>
                <a:lnTo>
                  <a:pt x="8889" y="49530"/>
                </a:lnTo>
                <a:lnTo>
                  <a:pt x="16509" y="49530"/>
                </a:lnTo>
                <a:lnTo>
                  <a:pt x="17779" y="46990"/>
                </a:lnTo>
                <a:lnTo>
                  <a:pt x="26808" y="26709"/>
                </a:lnTo>
                <a:lnTo>
                  <a:pt x="37623" y="14287"/>
                </a:lnTo>
                <a:lnTo>
                  <a:pt x="48676" y="8056"/>
                </a:lnTo>
                <a:lnTo>
                  <a:pt x="58419" y="6350"/>
                </a:lnTo>
                <a:lnTo>
                  <a:pt x="78046" y="6350"/>
                </a:lnTo>
                <a:lnTo>
                  <a:pt x="75406" y="4286"/>
                </a:lnTo>
                <a:lnTo>
                  <a:pt x="66258" y="892"/>
                </a:lnTo>
                <a:lnTo>
                  <a:pt x="58419" y="0"/>
                </a:lnTo>
                <a:close/>
              </a:path>
              <a:path w="152400" h="138429">
                <a:moveTo>
                  <a:pt x="144939" y="6350"/>
                </a:moveTo>
                <a:lnTo>
                  <a:pt x="132079" y="6350"/>
                </a:lnTo>
                <a:lnTo>
                  <a:pt x="138429" y="10160"/>
                </a:lnTo>
                <a:lnTo>
                  <a:pt x="130809" y="11430"/>
                </a:lnTo>
                <a:lnTo>
                  <a:pt x="124459" y="19050"/>
                </a:lnTo>
                <a:lnTo>
                  <a:pt x="124459" y="31750"/>
                </a:lnTo>
                <a:lnTo>
                  <a:pt x="127000" y="38100"/>
                </a:lnTo>
                <a:lnTo>
                  <a:pt x="142239" y="38100"/>
                </a:lnTo>
                <a:lnTo>
                  <a:pt x="152400" y="31750"/>
                </a:lnTo>
                <a:lnTo>
                  <a:pt x="152400" y="19050"/>
                </a:lnTo>
                <a:lnTo>
                  <a:pt x="149264" y="9644"/>
                </a:lnTo>
                <a:lnTo>
                  <a:pt x="144939" y="6350"/>
                </a:lnTo>
                <a:close/>
              </a:path>
              <a:path w="152400" h="138429">
                <a:moveTo>
                  <a:pt x="123189" y="0"/>
                </a:moveTo>
                <a:lnTo>
                  <a:pt x="111799" y="2678"/>
                </a:lnTo>
                <a:lnTo>
                  <a:pt x="102552" y="9048"/>
                </a:lnTo>
                <a:lnTo>
                  <a:pt x="95686" y="16609"/>
                </a:lnTo>
                <a:lnTo>
                  <a:pt x="91439" y="22860"/>
                </a:lnTo>
                <a:lnTo>
                  <a:pt x="100187" y="22860"/>
                </a:lnTo>
                <a:lnTo>
                  <a:pt x="100806" y="21431"/>
                </a:lnTo>
                <a:lnTo>
                  <a:pt x="109676" y="10854"/>
                </a:lnTo>
                <a:lnTo>
                  <a:pt x="123189" y="6350"/>
                </a:lnTo>
                <a:lnTo>
                  <a:pt x="144939" y="6350"/>
                </a:lnTo>
                <a:lnTo>
                  <a:pt x="141605" y="3810"/>
                </a:lnTo>
                <a:lnTo>
                  <a:pt x="132040" y="833"/>
                </a:lnTo>
                <a:lnTo>
                  <a:pt x="123189" y="0"/>
                </a:lnTo>
                <a:close/>
              </a:path>
            </a:pathLst>
          </a:custGeom>
          <a:solidFill>
            <a:srgbClr val="000000"/>
          </a:solidFill>
        </p:spPr>
        <p:txBody>
          <a:bodyPr wrap="square" lIns="0" tIns="0" rIns="0" bIns="0" rtlCol="0"/>
          <a:lstStyle/>
          <a:p>
            <a:endParaRPr sz="1632"/>
          </a:p>
        </p:txBody>
      </p:sp>
      <p:sp>
        <p:nvSpPr>
          <p:cNvPr id="483" name="object 483"/>
          <p:cNvSpPr/>
          <p:nvPr/>
        </p:nvSpPr>
        <p:spPr>
          <a:xfrm>
            <a:off x="2018820" y="4876827"/>
            <a:ext cx="38004" cy="0"/>
          </a:xfrm>
          <a:custGeom>
            <a:avLst/>
            <a:gdLst/>
            <a:ahLst/>
            <a:cxnLst/>
            <a:rect l="l" t="t" r="r" b="b"/>
            <a:pathLst>
              <a:path w="41910">
                <a:moveTo>
                  <a:pt x="0" y="0"/>
                </a:moveTo>
                <a:lnTo>
                  <a:pt x="41909" y="0"/>
                </a:lnTo>
              </a:path>
            </a:pathLst>
          </a:custGeom>
          <a:ln w="12700">
            <a:solidFill>
              <a:srgbClr val="000000"/>
            </a:solidFill>
          </a:ln>
        </p:spPr>
        <p:txBody>
          <a:bodyPr wrap="square" lIns="0" tIns="0" rIns="0" bIns="0" rtlCol="0"/>
          <a:lstStyle/>
          <a:p>
            <a:endParaRPr sz="1632"/>
          </a:p>
        </p:txBody>
      </p:sp>
      <p:sp>
        <p:nvSpPr>
          <p:cNvPr id="484" name="object 484"/>
          <p:cNvSpPr/>
          <p:nvPr/>
        </p:nvSpPr>
        <p:spPr>
          <a:xfrm>
            <a:off x="2051641" y="4617709"/>
            <a:ext cx="0" cy="253360"/>
          </a:xfrm>
          <a:custGeom>
            <a:avLst/>
            <a:gdLst/>
            <a:ahLst/>
            <a:cxnLst/>
            <a:rect l="l" t="t" r="r" b="b"/>
            <a:pathLst>
              <a:path h="279400">
                <a:moveTo>
                  <a:pt x="0" y="0"/>
                </a:moveTo>
                <a:lnTo>
                  <a:pt x="0" y="279400"/>
                </a:lnTo>
              </a:path>
            </a:pathLst>
          </a:custGeom>
          <a:ln w="11430">
            <a:solidFill>
              <a:srgbClr val="000000"/>
            </a:solidFill>
          </a:ln>
        </p:spPr>
        <p:txBody>
          <a:bodyPr wrap="square" lIns="0" tIns="0" rIns="0" bIns="0" rtlCol="0"/>
          <a:lstStyle/>
          <a:p>
            <a:endParaRPr sz="1632"/>
          </a:p>
        </p:txBody>
      </p:sp>
      <p:sp>
        <p:nvSpPr>
          <p:cNvPr id="485" name="object 485"/>
          <p:cNvSpPr/>
          <p:nvPr/>
        </p:nvSpPr>
        <p:spPr>
          <a:xfrm>
            <a:off x="2018820" y="4611951"/>
            <a:ext cx="38004" cy="0"/>
          </a:xfrm>
          <a:custGeom>
            <a:avLst/>
            <a:gdLst/>
            <a:ahLst/>
            <a:cxnLst/>
            <a:rect l="l" t="t" r="r" b="b"/>
            <a:pathLst>
              <a:path w="41910">
                <a:moveTo>
                  <a:pt x="0" y="0"/>
                </a:moveTo>
                <a:lnTo>
                  <a:pt x="41909" y="0"/>
                </a:lnTo>
              </a:path>
            </a:pathLst>
          </a:custGeom>
          <a:ln w="12700">
            <a:solidFill>
              <a:srgbClr val="000000"/>
            </a:solidFill>
          </a:ln>
        </p:spPr>
        <p:txBody>
          <a:bodyPr wrap="square" lIns="0" tIns="0" rIns="0" bIns="0" rtlCol="0"/>
          <a:lstStyle/>
          <a:p>
            <a:endParaRPr sz="1632"/>
          </a:p>
        </p:txBody>
      </p:sp>
      <p:sp>
        <p:nvSpPr>
          <p:cNvPr id="486" name="object 486"/>
          <p:cNvSpPr/>
          <p:nvPr/>
        </p:nvSpPr>
        <p:spPr>
          <a:xfrm>
            <a:off x="2097132" y="4734024"/>
            <a:ext cx="65643" cy="123225"/>
          </a:xfrm>
          <a:custGeom>
            <a:avLst/>
            <a:gdLst/>
            <a:ahLst/>
            <a:cxnLst/>
            <a:rect l="l" t="t" r="r" b="b"/>
            <a:pathLst>
              <a:path w="72389" h="135889">
                <a:moveTo>
                  <a:pt x="44450" y="49529"/>
                </a:moveTo>
                <a:lnTo>
                  <a:pt x="26669" y="49529"/>
                </a:lnTo>
                <a:lnTo>
                  <a:pt x="13969" y="99059"/>
                </a:lnTo>
                <a:lnTo>
                  <a:pt x="12700" y="105409"/>
                </a:lnTo>
                <a:lnTo>
                  <a:pt x="11430" y="113029"/>
                </a:lnTo>
                <a:lnTo>
                  <a:pt x="11430" y="115569"/>
                </a:lnTo>
                <a:lnTo>
                  <a:pt x="13215" y="124102"/>
                </a:lnTo>
                <a:lnTo>
                  <a:pt x="18097" y="130492"/>
                </a:lnTo>
                <a:lnTo>
                  <a:pt x="25360" y="134500"/>
                </a:lnTo>
                <a:lnTo>
                  <a:pt x="34290" y="135889"/>
                </a:lnTo>
                <a:lnTo>
                  <a:pt x="50224" y="131266"/>
                </a:lnTo>
                <a:lnTo>
                  <a:pt x="52127" y="129539"/>
                </a:lnTo>
                <a:lnTo>
                  <a:pt x="30480" y="129539"/>
                </a:lnTo>
                <a:lnTo>
                  <a:pt x="26669" y="126999"/>
                </a:lnTo>
                <a:lnTo>
                  <a:pt x="26669" y="118109"/>
                </a:lnTo>
                <a:lnTo>
                  <a:pt x="27940" y="113029"/>
                </a:lnTo>
                <a:lnTo>
                  <a:pt x="27940" y="110489"/>
                </a:lnTo>
                <a:lnTo>
                  <a:pt x="44450" y="49529"/>
                </a:lnTo>
                <a:close/>
              </a:path>
              <a:path w="72389" h="135889">
                <a:moveTo>
                  <a:pt x="71119" y="100329"/>
                </a:moveTo>
                <a:lnTo>
                  <a:pt x="66040" y="100329"/>
                </a:lnTo>
                <a:lnTo>
                  <a:pt x="64769" y="101599"/>
                </a:lnTo>
                <a:lnTo>
                  <a:pt x="63500" y="104139"/>
                </a:lnTo>
                <a:lnTo>
                  <a:pt x="58042" y="114002"/>
                </a:lnTo>
                <a:lnTo>
                  <a:pt x="51276" y="122078"/>
                </a:lnTo>
                <a:lnTo>
                  <a:pt x="43318" y="127535"/>
                </a:lnTo>
                <a:lnTo>
                  <a:pt x="34290" y="129539"/>
                </a:lnTo>
                <a:lnTo>
                  <a:pt x="52127" y="129539"/>
                </a:lnTo>
                <a:lnTo>
                  <a:pt x="61753" y="120808"/>
                </a:lnTo>
                <a:lnTo>
                  <a:pt x="68758" y="109636"/>
                </a:lnTo>
                <a:lnTo>
                  <a:pt x="71119" y="102869"/>
                </a:lnTo>
                <a:lnTo>
                  <a:pt x="71119" y="100329"/>
                </a:lnTo>
                <a:close/>
              </a:path>
              <a:path w="72389" h="135889">
                <a:moveTo>
                  <a:pt x="72390" y="41909"/>
                </a:moveTo>
                <a:lnTo>
                  <a:pt x="0" y="41909"/>
                </a:lnTo>
                <a:lnTo>
                  <a:pt x="0" y="49529"/>
                </a:lnTo>
                <a:lnTo>
                  <a:pt x="72390" y="49529"/>
                </a:lnTo>
                <a:lnTo>
                  <a:pt x="72390" y="41909"/>
                </a:lnTo>
                <a:close/>
              </a:path>
              <a:path w="72389" h="135889">
                <a:moveTo>
                  <a:pt x="52069" y="0"/>
                </a:moveTo>
                <a:lnTo>
                  <a:pt x="41910" y="0"/>
                </a:lnTo>
                <a:lnTo>
                  <a:pt x="39369" y="3809"/>
                </a:lnTo>
                <a:lnTo>
                  <a:pt x="36830" y="8889"/>
                </a:lnTo>
                <a:lnTo>
                  <a:pt x="36333" y="11549"/>
                </a:lnTo>
                <a:lnTo>
                  <a:pt x="35718" y="13969"/>
                </a:lnTo>
                <a:lnTo>
                  <a:pt x="33436" y="22105"/>
                </a:lnTo>
                <a:lnTo>
                  <a:pt x="27940" y="41909"/>
                </a:lnTo>
                <a:lnTo>
                  <a:pt x="45719" y="41909"/>
                </a:lnTo>
                <a:lnTo>
                  <a:pt x="53340" y="8889"/>
                </a:lnTo>
                <a:lnTo>
                  <a:pt x="54610" y="8889"/>
                </a:lnTo>
                <a:lnTo>
                  <a:pt x="54610" y="2539"/>
                </a:lnTo>
                <a:lnTo>
                  <a:pt x="52069" y="0"/>
                </a:lnTo>
                <a:close/>
              </a:path>
            </a:pathLst>
          </a:custGeom>
          <a:solidFill>
            <a:srgbClr val="000000"/>
          </a:solidFill>
        </p:spPr>
        <p:txBody>
          <a:bodyPr wrap="square" lIns="0" tIns="0" rIns="0" bIns="0" rtlCol="0"/>
          <a:lstStyle/>
          <a:p>
            <a:endParaRPr sz="1632"/>
          </a:p>
        </p:txBody>
      </p:sp>
      <p:sp>
        <p:nvSpPr>
          <p:cNvPr id="487" name="object 487"/>
          <p:cNvSpPr/>
          <p:nvPr/>
        </p:nvSpPr>
        <p:spPr>
          <a:xfrm>
            <a:off x="2353946" y="4751299"/>
            <a:ext cx="0" cy="85221"/>
          </a:xfrm>
          <a:custGeom>
            <a:avLst/>
            <a:gdLst/>
            <a:ahLst/>
            <a:cxnLst/>
            <a:rect l="l" t="t" r="r" b="b"/>
            <a:pathLst>
              <a:path h="93979">
                <a:moveTo>
                  <a:pt x="0" y="0"/>
                </a:moveTo>
                <a:lnTo>
                  <a:pt x="0" y="93979"/>
                </a:lnTo>
              </a:path>
            </a:pathLst>
          </a:custGeom>
          <a:ln w="12700">
            <a:solidFill>
              <a:srgbClr val="000000"/>
            </a:solidFill>
          </a:ln>
        </p:spPr>
        <p:txBody>
          <a:bodyPr wrap="square" lIns="0" tIns="0" rIns="0" bIns="0" rtlCol="0"/>
          <a:lstStyle/>
          <a:p>
            <a:endParaRPr sz="1632"/>
          </a:p>
        </p:txBody>
      </p:sp>
      <p:sp>
        <p:nvSpPr>
          <p:cNvPr id="488" name="object 488"/>
          <p:cNvSpPr/>
          <p:nvPr/>
        </p:nvSpPr>
        <p:spPr>
          <a:xfrm>
            <a:off x="2261815" y="4744964"/>
            <a:ext cx="184262" cy="0"/>
          </a:xfrm>
          <a:custGeom>
            <a:avLst/>
            <a:gdLst/>
            <a:ahLst/>
            <a:cxnLst/>
            <a:rect l="l" t="t" r="r" b="b"/>
            <a:pathLst>
              <a:path w="203200">
                <a:moveTo>
                  <a:pt x="0" y="0"/>
                </a:moveTo>
                <a:lnTo>
                  <a:pt x="203200" y="0"/>
                </a:lnTo>
              </a:path>
            </a:pathLst>
          </a:custGeom>
          <a:ln w="13969">
            <a:solidFill>
              <a:srgbClr val="000000"/>
            </a:solidFill>
          </a:ln>
        </p:spPr>
        <p:txBody>
          <a:bodyPr wrap="square" lIns="0" tIns="0" rIns="0" bIns="0" rtlCol="0"/>
          <a:lstStyle/>
          <a:p>
            <a:endParaRPr sz="1632"/>
          </a:p>
        </p:txBody>
      </p:sp>
      <p:sp>
        <p:nvSpPr>
          <p:cNvPr id="489" name="object 489"/>
          <p:cNvSpPr/>
          <p:nvPr/>
        </p:nvSpPr>
        <p:spPr>
          <a:xfrm>
            <a:off x="2353946" y="4653410"/>
            <a:ext cx="0" cy="85221"/>
          </a:xfrm>
          <a:custGeom>
            <a:avLst/>
            <a:gdLst/>
            <a:ahLst/>
            <a:cxnLst/>
            <a:rect l="l" t="t" r="r" b="b"/>
            <a:pathLst>
              <a:path h="93979">
                <a:moveTo>
                  <a:pt x="0" y="0"/>
                </a:moveTo>
                <a:lnTo>
                  <a:pt x="0" y="93979"/>
                </a:lnTo>
              </a:path>
            </a:pathLst>
          </a:custGeom>
          <a:ln w="12700">
            <a:solidFill>
              <a:srgbClr val="000000"/>
            </a:solidFill>
          </a:ln>
        </p:spPr>
        <p:txBody>
          <a:bodyPr wrap="square" lIns="0" tIns="0" rIns="0" bIns="0" rtlCol="0"/>
          <a:lstStyle/>
          <a:p>
            <a:endParaRPr sz="1632"/>
          </a:p>
        </p:txBody>
      </p:sp>
      <p:sp>
        <p:nvSpPr>
          <p:cNvPr id="490" name="object 490"/>
          <p:cNvSpPr/>
          <p:nvPr/>
        </p:nvSpPr>
        <p:spPr>
          <a:xfrm>
            <a:off x="2548573" y="4606192"/>
            <a:ext cx="65643" cy="276393"/>
          </a:xfrm>
          <a:custGeom>
            <a:avLst/>
            <a:gdLst/>
            <a:ahLst/>
            <a:cxnLst/>
            <a:rect l="l" t="t" r="r" b="b"/>
            <a:pathLst>
              <a:path w="72389" h="304800">
                <a:moveTo>
                  <a:pt x="69850" y="0"/>
                </a:moveTo>
                <a:lnTo>
                  <a:pt x="68579" y="0"/>
                </a:lnTo>
                <a:lnTo>
                  <a:pt x="61733" y="3968"/>
                </a:lnTo>
                <a:lnTo>
                  <a:pt x="33754" y="34289"/>
                </a:lnTo>
                <a:lnTo>
                  <a:pt x="9644" y="85070"/>
                </a:lnTo>
                <a:lnTo>
                  <a:pt x="833" y="132020"/>
                </a:lnTo>
                <a:lnTo>
                  <a:pt x="0" y="152400"/>
                </a:lnTo>
                <a:lnTo>
                  <a:pt x="853" y="172640"/>
                </a:lnTo>
                <a:lnTo>
                  <a:pt x="10179" y="221694"/>
                </a:lnTo>
                <a:lnTo>
                  <a:pt x="35361" y="272653"/>
                </a:lnTo>
                <a:lnTo>
                  <a:pt x="62110" y="301228"/>
                </a:lnTo>
                <a:lnTo>
                  <a:pt x="68579" y="304800"/>
                </a:lnTo>
                <a:lnTo>
                  <a:pt x="69850" y="304800"/>
                </a:lnTo>
                <a:lnTo>
                  <a:pt x="72389" y="303530"/>
                </a:lnTo>
                <a:lnTo>
                  <a:pt x="72389" y="299719"/>
                </a:lnTo>
                <a:lnTo>
                  <a:pt x="66039" y="294639"/>
                </a:lnTo>
                <a:lnTo>
                  <a:pt x="42425" y="262949"/>
                </a:lnTo>
                <a:lnTo>
                  <a:pt x="27622" y="226853"/>
                </a:lnTo>
                <a:lnTo>
                  <a:pt x="19962" y="189091"/>
                </a:lnTo>
                <a:lnTo>
                  <a:pt x="17779" y="152400"/>
                </a:lnTo>
                <a:lnTo>
                  <a:pt x="20339" y="113367"/>
                </a:lnTo>
                <a:lnTo>
                  <a:pt x="28733" y="75406"/>
                </a:lnTo>
                <a:lnTo>
                  <a:pt x="44033" y="40064"/>
                </a:lnTo>
                <a:lnTo>
                  <a:pt x="67309" y="8889"/>
                </a:lnTo>
                <a:lnTo>
                  <a:pt x="72389" y="5080"/>
                </a:lnTo>
                <a:lnTo>
                  <a:pt x="72389" y="1269"/>
                </a:lnTo>
                <a:lnTo>
                  <a:pt x="69850" y="0"/>
                </a:lnTo>
                <a:close/>
              </a:path>
            </a:pathLst>
          </a:custGeom>
          <a:solidFill>
            <a:srgbClr val="000000"/>
          </a:solidFill>
        </p:spPr>
        <p:txBody>
          <a:bodyPr wrap="square" lIns="0" tIns="0" rIns="0" bIns="0" rtlCol="0"/>
          <a:lstStyle/>
          <a:p>
            <a:endParaRPr sz="1632"/>
          </a:p>
        </p:txBody>
      </p:sp>
      <p:sp>
        <p:nvSpPr>
          <p:cNvPr id="491" name="object 491"/>
          <p:cNvSpPr/>
          <p:nvPr/>
        </p:nvSpPr>
        <p:spPr>
          <a:xfrm>
            <a:off x="2638401" y="4625770"/>
            <a:ext cx="196930" cy="188868"/>
          </a:xfrm>
          <a:custGeom>
            <a:avLst/>
            <a:gdLst/>
            <a:ahLst/>
            <a:cxnLst/>
            <a:rect l="l" t="t" r="r" b="b"/>
            <a:pathLst>
              <a:path w="217169" h="208279">
                <a:moveTo>
                  <a:pt x="95250" y="198120"/>
                </a:moveTo>
                <a:lnTo>
                  <a:pt x="0" y="198120"/>
                </a:lnTo>
                <a:lnTo>
                  <a:pt x="0" y="208280"/>
                </a:lnTo>
                <a:lnTo>
                  <a:pt x="3810" y="208280"/>
                </a:lnTo>
                <a:lnTo>
                  <a:pt x="13374" y="208081"/>
                </a:lnTo>
                <a:lnTo>
                  <a:pt x="36314" y="207208"/>
                </a:lnTo>
                <a:lnTo>
                  <a:pt x="44450" y="207010"/>
                </a:lnTo>
                <a:lnTo>
                  <a:pt x="96519" y="207010"/>
                </a:lnTo>
                <a:lnTo>
                  <a:pt x="96519" y="199390"/>
                </a:lnTo>
                <a:lnTo>
                  <a:pt x="95250" y="199390"/>
                </a:lnTo>
                <a:lnTo>
                  <a:pt x="95250" y="198120"/>
                </a:lnTo>
                <a:close/>
              </a:path>
              <a:path w="217169" h="208279">
                <a:moveTo>
                  <a:pt x="96519" y="207010"/>
                </a:moveTo>
                <a:lnTo>
                  <a:pt x="44450" y="207010"/>
                </a:lnTo>
                <a:lnTo>
                  <a:pt x="54987" y="207208"/>
                </a:lnTo>
                <a:lnTo>
                  <a:pt x="80347" y="208081"/>
                </a:lnTo>
                <a:lnTo>
                  <a:pt x="90169" y="208280"/>
                </a:lnTo>
                <a:lnTo>
                  <a:pt x="96519" y="208280"/>
                </a:lnTo>
                <a:lnTo>
                  <a:pt x="96519" y="207010"/>
                </a:lnTo>
                <a:close/>
              </a:path>
              <a:path w="217169" h="208279">
                <a:moveTo>
                  <a:pt x="105410" y="10160"/>
                </a:moveTo>
                <a:lnTo>
                  <a:pt x="77469" y="10160"/>
                </a:lnTo>
                <a:lnTo>
                  <a:pt x="77469" y="22860"/>
                </a:lnTo>
                <a:lnTo>
                  <a:pt x="36830" y="184150"/>
                </a:lnTo>
                <a:lnTo>
                  <a:pt x="34250" y="191154"/>
                </a:lnTo>
                <a:lnTo>
                  <a:pt x="30480" y="195421"/>
                </a:lnTo>
                <a:lnTo>
                  <a:pt x="22899" y="197544"/>
                </a:lnTo>
                <a:lnTo>
                  <a:pt x="8890" y="198120"/>
                </a:lnTo>
                <a:lnTo>
                  <a:pt x="77469" y="198120"/>
                </a:lnTo>
                <a:lnTo>
                  <a:pt x="71119" y="196850"/>
                </a:lnTo>
                <a:lnTo>
                  <a:pt x="60960" y="196850"/>
                </a:lnTo>
                <a:lnTo>
                  <a:pt x="60960" y="189230"/>
                </a:lnTo>
                <a:lnTo>
                  <a:pt x="81280" y="107950"/>
                </a:lnTo>
                <a:lnTo>
                  <a:pt x="148589" y="107950"/>
                </a:lnTo>
                <a:lnTo>
                  <a:pt x="150812" y="99060"/>
                </a:lnTo>
                <a:lnTo>
                  <a:pt x="82550" y="99060"/>
                </a:lnTo>
                <a:lnTo>
                  <a:pt x="102869" y="21590"/>
                </a:lnTo>
                <a:lnTo>
                  <a:pt x="105410" y="10160"/>
                </a:lnTo>
                <a:close/>
              </a:path>
              <a:path w="217169" h="208279">
                <a:moveTo>
                  <a:pt x="148589" y="107950"/>
                </a:moveTo>
                <a:lnTo>
                  <a:pt x="110490" y="107950"/>
                </a:lnTo>
                <a:lnTo>
                  <a:pt x="124102" y="108882"/>
                </a:lnTo>
                <a:lnTo>
                  <a:pt x="131762" y="111601"/>
                </a:lnTo>
                <a:lnTo>
                  <a:pt x="135135" y="115986"/>
                </a:lnTo>
                <a:lnTo>
                  <a:pt x="135890" y="121920"/>
                </a:lnTo>
                <a:lnTo>
                  <a:pt x="135890" y="128270"/>
                </a:lnTo>
                <a:lnTo>
                  <a:pt x="133350" y="137160"/>
                </a:lnTo>
                <a:lnTo>
                  <a:pt x="133350" y="143510"/>
                </a:lnTo>
                <a:lnTo>
                  <a:pt x="134619" y="144780"/>
                </a:lnTo>
                <a:lnTo>
                  <a:pt x="138430" y="144780"/>
                </a:lnTo>
                <a:lnTo>
                  <a:pt x="138430" y="143510"/>
                </a:lnTo>
                <a:lnTo>
                  <a:pt x="140969" y="138430"/>
                </a:lnTo>
                <a:lnTo>
                  <a:pt x="148589" y="107950"/>
                </a:lnTo>
                <a:close/>
              </a:path>
              <a:path w="217169" h="208279">
                <a:moveTo>
                  <a:pt x="157480" y="63500"/>
                </a:moveTo>
                <a:lnTo>
                  <a:pt x="152400" y="63500"/>
                </a:lnTo>
                <a:lnTo>
                  <a:pt x="151130" y="64770"/>
                </a:lnTo>
                <a:lnTo>
                  <a:pt x="149860" y="69850"/>
                </a:lnTo>
                <a:lnTo>
                  <a:pt x="145137" y="84593"/>
                </a:lnTo>
                <a:lnTo>
                  <a:pt x="137795" y="93503"/>
                </a:lnTo>
                <a:lnTo>
                  <a:pt x="126642" y="97889"/>
                </a:lnTo>
                <a:lnTo>
                  <a:pt x="110490" y="99060"/>
                </a:lnTo>
                <a:lnTo>
                  <a:pt x="150812" y="99060"/>
                </a:lnTo>
                <a:lnTo>
                  <a:pt x="157480" y="72390"/>
                </a:lnTo>
                <a:lnTo>
                  <a:pt x="158750" y="68580"/>
                </a:lnTo>
                <a:lnTo>
                  <a:pt x="158750" y="66040"/>
                </a:lnTo>
                <a:lnTo>
                  <a:pt x="157480" y="63500"/>
                </a:lnTo>
                <a:close/>
              </a:path>
              <a:path w="217169" h="208279">
                <a:moveTo>
                  <a:pt x="217169" y="0"/>
                </a:moveTo>
                <a:lnTo>
                  <a:pt x="49530" y="0"/>
                </a:lnTo>
                <a:lnTo>
                  <a:pt x="49530" y="10160"/>
                </a:lnTo>
                <a:lnTo>
                  <a:pt x="160019" y="10160"/>
                </a:lnTo>
                <a:lnTo>
                  <a:pt x="182304" y="12104"/>
                </a:lnTo>
                <a:lnTo>
                  <a:pt x="195421" y="18097"/>
                </a:lnTo>
                <a:lnTo>
                  <a:pt x="201632" y="28376"/>
                </a:lnTo>
                <a:lnTo>
                  <a:pt x="203200" y="43180"/>
                </a:lnTo>
                <a:lnTo>
                  <a:pt x="203200" y="59690"/>
                </a:lnTo>
                <a:lnTo>
                  <a:pt x="201930" y="63500"/>
                </a:lnTo>
                <a:lnTo>
                  <a:pt x="201930" y="67310"/>
                </a:lnTo>
                <a:lnTo>
                  <a:pt x="203200" y="68580"/>
                </a:lnTo>
                <a:lnTo>
                  <a:pt x="209550" y="68580"/>
                </a:lnTo>
                <a:lnTo>
                  <a:pt x="209550" y="60960"/>
                </a:lnTo>
                <a:lnTo>
                  <a:pt x="217169" y="8890"/>
                </a:lnTo>
                <a:lnTo>
                  <a:pt x="217169" y="0"/>
                </a:lnTo>
                <a:close/>
              </a:path>
            </a:pathLst>
          </a:custGeom>
          <a:solidFill>
            <a:srgbClr val="000000"/>
          </a:solidFill>
        </p:spPr>
        <p:txBody>
          <a:bodyPr wrap="square" lIns="0" tIns="0" rIns="0" bIns="0" rtlCol="0"/>
          <a:lstStyle/>
          <a:p>
            <a:endParaRPr sz="1632"/>
          </a:p>
        </p:txBody>
      </p:sp>
      <p:sp>
        <p:nvSpPr>
          <p:cNvPr id="492" name="object 492"/>
          <p:cNvSpPr/>
          <p:nvPr/>
        </p:nvSpPr>
        <p:spPr>
          <a:xfrm>
            <a:off x="2826117" y="4725962"/>
            <a:ext cx="70250" cy="128983"/>
          </a:xfrm>
          <a:custGeom>
            <a:avLst/>
            <a:gdLst/>
            <a:ahLst/>
            <a:cxnLst/>
            <a:rect l="l" t="t" r="r" b="b"/>
            <a:pathLst>
              <a:path w="77469" h="142239">
                <a:moveTo>
                  <a:pt x="77469" y="134620"/>
                </a:moveTo>
                <a:lnTo>
                  <a:pt x="1269" y="134620"/>
                </a:lnTo>
                <a:lnTo>
                  <a:pt x="1269" y="142240"/>
                </a:lnTo>
                <a:lnTo>
                  <a:pt x="30737" y="141168"/>
                </a:lnTo>
                <a:lnTo>
                  <a:pt x="39369" y="140970"/>
                </a:lnTo>
                <a:lnTo>
                  <a:pt x="77469" y="140970"/>
                </a:lnTo>
                <a:lnTo>
                  <a:pt x="77469" y="134620"/>
                </a:lnTo>
                <a:close/>
              </a:path>
              <a:path w="77469" h="142239">
                <a:moveTo>
                  <a:pt x="77469" y="140970"/>
                </a:moveTo>
                <a:lnTo>
                  <a:pt x="39369" y="140970"/>
                </a:lnTo>
                <a:lnTo>
                  <a:pt x="47823" y="141168"/>
                </a:lnTo>
                <a:lnTo>
                  <a:pt x="70445" y="142041"/>
                </a:lnTo>
                <a:lnTo>
                  <a:pt x="77469" y="142240"/>
                </a:lnTo>
                <a:lnTo>
                  <a:pt x="77469" y="140970"/>
                </a:lnTo>
                <a:close/>
              </a:path>
              <a:path w="77469" h="142239">
                <a:moveTo>
                  <a:pt x="48259" y="15240"/>
                </a:moveTo>
                <a:lnTo>
                  <a:pt x="30480" y="15240"/>
                </a:lnTo>
                <a:lnTo>
                  <a:pt x="30480" y="134620"/>
                </a:lnTo>
                <a:lnTo>
                  <a:pt x="48259" y="134620"/>
                </a:lnTo>
                <a:lnTo>
                  <a:pt x="48259" y="15240"/>
                </a:lnTo>
                <a:close/>
              </a:path>
              <a:path w="77469" h="142239">
                <a:moveTo>
                  <a:pt x="48259" y="0"/>
                </a:moveTo>
                <a:lnTo>
                  <a:pt x="41909" y="0"/>
                </a:lnTo>
                <a:lnTo>
                  <a:pt x="30539" y="8076"/>
                </a:lnTo>
                <a:lnTo>
                  <a:pt x="18573" y="12223"/>
                </a:lnTo>
                <a:lnTo>
                  <a:pt x="7798" y="13751"/>
                </a:lnTo>
                <a:lnTo>
                  <a:pt x="0" y="13970"/>
                </a:lnTo>
                <a:lnTo>
                  <a:pt x="0" y="21590"/>
                </a:lnTo>
                <a:lnTo>
                  <a:pt x="5298" y="21490"/>
                </a:lnTo>
                <a:lnTo>
                  <a:pt x="12858" y="20796"/>
                </a:lnTo>
                <a:lnTo>
                  <a:pt x="21609" y="18911"/>
                </a:lnTo>
                <a:lnTo>
                  <a:pt x="30480" y="15240"/>
                </a:lnTo>
                <a:lnTo>
                  <a:pt x="48259" y="15240"/>
                </a:lnTo>
                <a:lnTo>
                  <a:pt x="48259" y="0"/>
                </a:lnTo>
                <a:close/>
              </a:path>
            </a:pathLst>
          </a:custGeom>
          <a:solidFill>
            <a:srgbClr val="000000"/>
          </a:solidFill>
        </p:spPr>
        <p:txBody>
          <a:bodyPr wrap="square" lIns="0" tIns="0" rIns="0" bIns="0" rtlCol="0"/>
          <a:lstStyle/>
          <a:p>
            <a:endParaRPr sz="1632"/>
          </a:p>
        </p:txBody>
      </p:sp>
      <p:sp>
        <p:nvSpPr>
          <p:cNvPr id="493" name="object 493"/>
          <p:cNvSpPr/>
          <p:nvPr/>
        </p:nvSpPr>
        <p:spPr>
          <a:xfrm>
            <a:off x="3096752" y="4751299"/>
            <a:ext cx="0" cy="85221"/>
          </a:xfrm>
          <a:custGeom>
            <a:avLst/>
            <a:gdLst/>
            <a:ahLst/>
            <a:cxnLst/>
            <a:rect l="l" t="t" r="r" b="b"/>
            <a:pathLst>
              <a:path h="93979">
                <a:moveTo>
                  <a:pt x="0" y="0"/>
                </a:moveTo>
                <a:lnTo>
                  <a:pt x="0" y="93979"/>
                </a:lnTo>
              </a:path>
            </a:pathLst>
          </a:custGeom>
          <a:ln w="12700">
            <a:solidFill>
              <a:srgbClr val="000000"/>
            </a:solidFill>
          </a:ln>
        </p:spPr>
        <p:txBody>
          <a:bodyPr wrap="square" lIns="0" tIns="0" rIns="0" bIns="0" rtlCol="0"/>
          <a:lstStyle/>
          <a:p>
            <a:endParaRPr sz="1632"/>
          </a:p>
        </p:txBody>
      </p:sp>
      <p:sp>
        <p:nvSpPr>
          <p:cNvPr id="494" name="object 494"/>
          <p:cNvSpPr/>
          <p:nvPr/>
        </p:nvSpPr>
        <p:spPr>
          <a:xfrm>
            <a:off x="3004621" y="4744964"/>
            <a:ext cx="184262" cy="0"/>
          </a:xfrm>
          <a:custGeom>
            <a:avLst/>
            <a:gdLst/>
            <a:ahLst/>
            <a:cxnLst/>
            <a:rect l="l" t="t" r="r" b="b"/>
            <a:pathLst>
              <a:path w="203200">
                <a:moveTo>
                  <a:pt x="0" y="0"/>
                </a:moveTo>
                <a:lnTo>
                  <a:pt x="203200" y="0"/>
                </a:lnTo>
              </a:path>
            </a:pathLst>
          </a:custGeom>
          <a:ln w="13969">
            <a:solidFill>
              <a:srgbClr val="000000"/>
            </a:solidFill>
          </a:ln>
        </p:spPr>
        <p:txBody>
          <a:bodyPr wrap="square" lIns="0" tIns="0" rIns="0" bIns="0" rtlCol="0"/>
          <a:lstStyle/>
          <a:p>
            <a:endParaRPr sz="1632"/>
          </a:p>
        </p:txBody>
      </p:sp>
      <p:sp>
        <p:nvSpPr>
          <p:cNvPr id="495" name="object 495"/>
          <p:cNvSpPr/>
          <p:nvPr/>
        </p:nvSpPr>
        <p:spPr>
          <a:xfrm>
            <a:off x="3096752" y="4653410"/>
            <a:ext cx="0" cy="85221"/>
          </a:xfrm>
          <a:custGeom>
            <a:avLst/>
            <a:gdLst/>
            <a:ahLst/>
            <a:cxnLst/>
            <a:rect l="l" t="t" r="r" b="b"/>
            <a:pathLst>
              <a:path h="93979">
                <a:moveTo>
                  <a:pt x="0" y="0"/>
                </a:moveTo>
                <a:lnTo>
                  <a:pt x="0" y="93979"/>
                </a:lnTo>
              </a:path>
            </a:pathLst>
          </a:custGeom>
          <a:ln w="12700">
            <a:solidFill>
              <a:srgbClr val="000000"/>
            </a:solidFill>
          </a:ln>
        </p:spPr>
        <p:txBody>
          <a:bodyPr wrap="square" lIns="0" tIns="0" rIns="0" bIns="0" rtlCol="0"/>
          <a:lstStyle/>
          <a:p>
            <a:endParaRPr sz="1632"/>
          </a:p>
        </p:txBody>
      </p:sp>
      <p:sp>
        <p:nvSpPr>
          <p:cNvPr id="496" name="object 496"/>
          <p:cNvSpPr/>
          <p:nvPr/>
        </p:nvSpPr>
        <p:spPr>
          <a:xfrm>
            <a:off x="3277560" y="4630377"/>
            <a:ext cx="110557" cy="184262"/>
          </a:xfrm>
          <a:custGeom>
            <a:avLst/>
            <a:gdLst/>
            <a:ahLst/>
            <a:cxnLst/>
            <a:rect l="l" t="t" r="r" b="b"/>
            <a:pathLst>
              <a:path w="121920" h="203200">
                <a:moveTo>
                  <a:pt x="90624" y="8889"/>
                </a:moveTo>
                <a:lnTo>
                  <a:pt x="53339" y="8889"/>
                </a:lnTo>
                <a:lnTo>
                  <a:pt x="71477" y="13235"/>
                </a:lnTo>
                <a:lnTo>
                  <a:pt x="84137" y="24606"/>
                </a:lnTo>
                <a:lnTo>
                  <a:pt x="91559" y="40501"/>
                </a:lnTo>
                <a:lnTo>
                  <a:pt x="93979" y="58419"/>
                </a:lnTo>
                <a:lnTo>
                  <a:pt x="91340" y="77152"/>
                </a:lnTo>
                <a:lnTo>
                  <a:pt x="74156" y="111283"/>
                </a:lnTo>
                <a:lnTo>
                  <a:pt x="3809" y="191769"/>
                </a:lnTo>
                <a:lnTo>
                  <a:pt x="0" y="195579"/>
                </a:lnTo>
                <a:lnTo>
                  <a:pt x="0" y="203199"/>
                </a:lnTo>
                <a:lnTo>
                  <a:pt x="113029" y="203199"/>
                </a:lnTo>
                <a:lnTo>
                  <a:pt x="117051" y="179069"/>
                </a:lnTo>
                <a:lnTo>
                  <a:pt x="22859" y="179069"/>
                </a:lnTo>
                <a:lnTo>
                  <a:pt x="55879" y="148589"/>
                </a:lnTo>
                <a:lnTo>
                  <a:pt x="86558" y="120749"/>
                </a:lnTo>
                <a:lnTo>
                  <a:pt x="106997" y="99218"/>
                </a:lnTo>
                <a:lnTo>
                  <a:pt x="118387" y="79831"/>
                </a:lnTo>
                <a:lnTo>
                  <a:pt x="121919" y="58419"/>
                </a:lnTo>
                <a:lnTo>
                  <a:pt x="116978" y="34825"/>
                </a:lnTo>
                <a:lnTo>
                  <a:pt x="103346" y="16351"/>
                </a:lnTo>
                <a:lnTo>
                  <a:pt x="90624" y="8889"/>
                </a:lnTo>
                <a:close/>
              </a:path>
              <a:path w="121920" h="203200">
                <a:moveTo>
                  <a:pt x="121919" y="149859"/>
                </a:moveTo>
                <a:lnTo>
                  <a:pt x="114300" y="149859"/>
                </a:lnTo>
                <a:lnTo>
                  <a:pt x="113129" y="157241"/>
                </a:lnTo>
                <a:lnTo>
                  <a:pt x="111601" y="165099"/>
                </a:lnTo>
                <a:lnTo>
                  <a:pt x="78739" y="179069"/>
                </a:lnTo>
                <a:lnTo>
                  <a:pt x="117051" y="179069"/>
                </a:lnTo>
                <a:lnTo>
                  <a:pt x="121919" y="149859"/>
                </a:lnTo>
                <a:close/>
              </a:path>
              <a:path w="121920" h="203200">
                <a:moveTo>
                  <a:pt x="57150" y="0"/>
                </a:moveTo>
                <a:lnTo>
                  <a:pt x="33754" y="4782"/>
                </a:lnTo>
                <a:lnTo>
                  <a:pt x="15716" y="17303"/>
                </a:lnTo>
                <a:lnTo>
                  <a:pt x="4107" y="34825"/>
                </a:lnTo>
                <a:lnTo>
                  <a:pt x="0" y="54609"/>
                </a:lnTo>
                <a:lnTo>
                  <a:pt x="0" y="72389"/>
                </a:lnTo>
                <a:lnTo>
                  <a:pt x="21589" y="72389"/>
                </a:lnTo>
                <a:lnTo>
                  <a:pt x="31750" y="68579"/>
                </a:lnTo>
                <a:lnTo>
                  <a:pt x="31750" y="48259"/>
                </a:lnTo>
                <a:lnTo>
                  <a:pt x="26669" y="40639"/>
                </a:lnTo>
                <a:lnTo>
                  <a:pt x="12700" y="40639"/>
                </a:lnTo>
                <a:lnTo>
                  <a:pt x="19228" y="27106"/>
                </a:lnTo>
                <a:lnTo>
                  <a:pt x="28733" y="17144"/>
                </a:lnTo>
                <a:lnTo>
                  <a:pt x="40382" y="10993"/>
                </a:lnTo>
                <a:lnTo>
                  <a:pt x="53339" y="8889"/>
                </a:lnTo>
                <a:lnTo>
                  <a:pt x="90624" y="8889"/>
                </a:lnTo>
                <a:lnTo>
                  <a:pt x="82807" y="4306"/>
                </a:lnTo>
                <a:lnTo>
                  <a:pt x="57150" y="0"/>
                </a:lnTo>
                <a:close/>
              </a:path>
            </a:pathLst>
          </a:custGeom>
          <a:solidFill>
            <a:srgbClr val="000000"/>
          </a:solidFill>
        </p:spPr>
        <p:txBody>
          <a:bodyPr wrap="square" lIns="0" tIns="0" rIns="0" bIns="0" rtlCol="0"/>
          <a:lstStyle/>
          <a:p>
            <a:endParaRPr sz="1632"/>
          </a:p>
        </p:txBody>
      </p:sp>
      <p:sp>
        <p:nvSpPr>
          <p:cNvPr id="497" name="object 497"/>
          <p:cNvSpPr/>
          <p:nvPr/>
        </p:nvSpPr>
        <p:spPr>
          <a:xfrm>
            <a:off x="3411149" y="4625770"/>
            <a:ext cx="198082" cy="188868"/>
          </a:xfrm>
          <a:custGeom>
            <a:avLst/>
            <a:gdLst/>
            <a:ahLst/>
            <a:cxnLst/>
            <a:rect l="l" t="t" r="r" b="b"/>
            <a:pathLst>
              <a:path w="218439" h="208279">
                <a:moveTo>
                  <a:pt x="95250" y="198120"/>
                </a:moveTo>
                <a:lnTo>
                  <a:pt x="0" y="198120"/>
                </a:lnTo>
                <a:lnTo>
                  <a:pt x="0" y="208280"/>
                </a:lnTo>
                <a:lnTo>
                  <a:pt x="5080" y="208280"/>
                </a:lnTo>
                <a:lnTo>
                  <a:pt x="13930" y="208081"/>
                </a:lnTo>
                <a:lnTo>
                  <a:pt x="36869" y="207208"/>
                </a:lnTo>
                <a:lnTo>
                  <a:pt x="45720" y="207010"/>
                </a:lnTo>
                <a:lnTo>
                  <a:pt x="97789" y="207010"/>
                </a:lnTo>
                <a:lnTo>
                  <a:pt x="97789" y="199390"/>
                </a:lnTo>
                <a:lnTo>
                  <a:pt x="95250" y="199390"/>
                </a:lnTo>
                <a:lnTo>
                  <a:pt x="95250" y="198120"/>
                </a:lnTo>
                <a:close/>
              </a:path>
              <a:path w="218439" h="208279">
                <a:moveTo>
                  <a:pt x="97789" y="207010"/>
                </a:moveTo>
                <a:lnTo>
                  <a:pt x="45720" y="207010"/>
                </a:lnTo>
                <a:lnTo>
                  <a:pt x="55701" y="207208"/>
                </a:lnTo>
                <a:lnTo>
                  <a:pt x="80902" y="208081"/>
                </a:lnTo>
                <a:lnTo>
                  <a:pt x="90170" y="208280"/>
                </a:lnTo>
                <a:lnTo>
                  <a:pt x="97789" y="208280"/>
                </a:lnTo>
                <a:lnTo>
                  <a:pt x="97789" y="207010"/>
                </a:lnTo>
                <a:close/>
              </a:path>
              <a:path w="218439" h="208279">
                <a:moveTo>
                  <a:pt x="106680" y="10160"/>
                </a:moveTo>
                <a:lnTo>
                  <a:pt x="78739" y="10160"/>
                </a:lnTo>
                <a:lnTo>
                  <a:pt x="78739" y="16510"/>
                </a:lnTo>
                <a:lnTo>
                  <a:pt x="77470" y="22860"/>
                </a:lnTo>
                <a:lnTo>
                  <a:pt x="36830" y="184150"/>
                </a:lnTo>
                <a:lnTo>
                  <a:pt x="8889" y="198120"/>
                </a:lnTo>
                <a:lnTo>
                  <a:pt x="78739" y="198120"/>
                </a:lnTo>
                <a:lnTo>
                  <a:pt x="71120" y="196850"/>
                </a:lnTo>
                <a:lnTo>
                  <a:pt x="62230" y="196850"/>
                </a:lnTo>
                <a:lnTo>
                  <a:pt x="60960" y="195580"/>
                </a:lnTo>
                <a:lnTo>
                  <a:pt x="60960" y="189230"/>
                </a:lnTo>
                <a:lnTo>
                  <a:pt x="63500" y="184150"/>
                </a:lnTo>
                <a:lnTo>
                  <a:pt x="82550" y="107950"/>
                </a:lnTo>
                <a:lnTo>
                  <a:pt x="148590" y="107950"/>
                </a:lnTo>
                <a:lnTo>
                  <a:pt x="150812" y="99060"/>
                </a:lnTo>
                <a:lnTo>
                  <a:pt x="83820" y="99060"/>
                </a:lnTo>
                <a:lnTo>
                  <a:pt x="104139" y="21590"/>
                </a:lnTo>
                <a:lnTo>
                  <a:pt x="106680" y="10160"/>
                </a:lnTo>
                <a:close/>
              </a:path>
              <a:path w="218439" h="208279">
                <a:moveTo>
                  <a:pt x="148590" y="107950"/>
                </a:moveTo>
                <a:lnTo>
                  <a:pt x="111760" y="107950"/>
                </a:lnTo>
                <a:lnTo>
                  <a:pt x="124638" y="108882"/>
                </a:lnTo>
                <a:lnTo>
                  <a:pt x="131921" y="111601"/>
                </a:lnTo>
                <a:lnTo>
                  <a:pt x="135155" y="115986"/>
                </a:lnTo>
                <a:lnTo>
                  <a:pt x="135889" y="121920"/>
                </a:lnTo>
                <a:lnTo>
                  <a:pt x="135889" y="128270"/>
                </a:lnTo>
                <a:lnTo>
                  <a:pt x="134620" y="137160"/>
                </a:lnTo>
                <a:lnTo>
                  <a:pt x="133350" y="138430"/>
                </a:lnTo>
                <a:lnTo>
                  <a:pt x="133350" y="143510"/>
                </a:lnTo>
                <a:lnTo>
                  <a:pt x="135889" y="144780"/>
                </a:lnTo>
                <a:lnTo>
                  <a:pt x="139700" y="144780"/>
                </a:lnTo>
                <a:lnTo>
                  <a:pt x="139700" y="143510"/>
                </a:lnTo>
                <a:lnTo>
                  <a:pt x="148590" y="107950"/>
                </a:lnTo>
                <a:close/>
              </a:path>
              <a:path w="218439" h="208279">
                <a:moveTo>
                  <a:pt x="158750" y="63500"/>
                </a:moveTo>
                <a:lnTo>
                  <a:pt x="152400" y="63500"/>
                </a:lnTo>
                <a:lnTo>
                  <a:pt x="152400" y="64770"/>
                </a:lnTo>
                <a:lnTo>
                  <a:pt x="151130" y="69850"/>
                </a:lnTo>
                <a:lnTo>
                  <a:pt x="145871" y="84593"/>
                </a:lnTo>
                <a:lnTo>
                  <a:pt x="138588" y="93503"/>
                </a:lnTo>
                <a:lnTo>
                  <a:pt x="127734" y="97889"/>
                </a:lnTo>
                <a:lnTo>
                  <a:pt x="111760" y="99060"/>
                </a:lnTo>
                <a:lnTo>
                  <a:pt x="150812" y="99060"/>
                </a:lnTo>
                <a:lnTo>
                  <a:pt x="157480" y="72390"/>
                </a:lnTo>
                <a:lnTo>
                  <a:pt x="160020" y="68580"/>
                </a:lnTo>
                <a:lnTo>
                  <a:pt x="160020" y="66040"/>
                </a:lnTo>
                <a:lnTo>
                  <a:pt x="158750" y="63500"/>
                </a:lnTo>
                <a:close/>
              </a:path>
              <a:path w="218439" h="208279">
                <a:moveTo>
                  <a:pt x="218439" y="0"/>
                </a:moveTo>
                <a:lnTo>
                  <a:pt x="50800" y="0"/>
                </a:lnTo>
                <a:lnTo>
                  <a:pt x="50800" y="10160"/>
                </a:lnTo>
                <a:lnTo>
                  <a:pt x="160020" y="10160"/>
                </a:lnTo>
                <a:lnTo>
                  <a:pt x="183038" y="12104"/>
                </a:lnTo>
                <a:lnTo>
                  <a:pt x="196532" y="18097"/>
                </a:lnTo>
                <a:lnTo>
                  <a:pt x="202882" y="28376"/>
                </a:lnTo>
                <a:lnTo>
                  <a:pt x="204470" y="43180"/>
                </a:lnTo>
                <a:lnTo>
                  <a:pt x="204470" y="52070"/>
                </a:lnTo>
                <a:lnTo>
                  <a:pt x="203200" y="59690"/>
                </a:lnTo>
                <a:lnTo>
                  <a:pt x="203200" y="68580"/>
                </a:lnTo>
                <a:lnTo>
                  <a:pt x="209550" y="68580"/>
                </a:lnTo>
                <a:lnTo>
                  <a:pt x="210820" y="67310"/>
                </a:lnTo>
                <a:lnTo>
                  <a:pt x="212089" y="60960"/>
                </a:lnTo>
                <a:lnTo>
                  <a:pt x="217170" y="8890"/>
                </a:lnTo>
                <a:lnTo>
                  <a:pt x="218439" y="0"/>
                </a:lnTo>
                <a:close/>
              </a:path>
            </a:pathLst>
          </a:custGeom>
          <a:solidFill>
            <a:srgbClr val="000000"/>
          </a:solidFill>
        </p:spPr>
        <p:txBody>
          <a:bodyPr wrap="square" lIns="0" tIns="0" rIns="0" bIns="0" rtlCol="0"/>
          <a:lstStyle/>
          <a:p>
            <a:endParaRPr sz="1632"/>
          </a:p>
        </p:txBody>
      </p:sp>
      <p:sp>
        <p:nvSpPr>
          <p:cNvPr id="498" name="object 498"/>
          <p:cNvSpPr/>
          <p:nvPr/>
        </p:nvSpPr>
        <p:spPr>
          <a:xfrm>
            <a:off x="3589653" y="4725962"/>
            <a:ext cx="86373" cy="128983"/>
          </a:xfrm>
          <a:custGeom>
            <a:avLst/>
            <a:gdLst/>
            <a:ahLst/>
            <a:cxnLst/>
            <a:rect l="l" t="t" r="r" b="b"/>
            <a:pathLst>
              <a:path w="95250" h="142239">
                <a:moveTo>
                  <a:pt x="75748" y="8890"/>
                </a:moveTo>
                <a:lnTo>
                  <a:pt x="40639" y="8890"/>
                </a:lnTo>
                <a:lnTo>
                  <a:pt x="54907" y="11549"/>
                </a:lnTo>
                <a:lnTo>
                  <a:pt x="65246" y="18732"/>
                </a:lnTo>
                <a:lnTo>
                  <a:pt x="71536" y="29249"/>
                </a:lnTo>
                <a:lnTo>
                  <a:pt x="73660" y="41910"/>
                </a:lnTo>
                <a:lnTo>
                  <a:pt x="71377" y="55403"/>
                </a:lnTo>
                <a:lnTo>
                  <a:pt x="65881" y="66992"/>
                </a:lnTo>
                <a:lnTo>
                  <a:pt x="59193" y="76200"/>
                </a:lnTo>
                <a:lnTo>
                  <a:pt x="53339" y="82550"/>
                </a:lnTo>
                <a:lnTo>
                  <a:pt x="0" y="135890"/>
                </a:lnTo>
                <a:lnTo>
                  <a:pt x="0" y="142240"/>
                </a:lnTo>
                <a:lnTo>
                  <a:pt x="87630" y="142240"/>
                </a:lnTo>
                <a:lnTo>
                  <a:pt x="91071" y="124460"/>
                </a:lnTo>
                <a:lnTo>
                  <a:pt x="21589" y="124460"/>
                </a:lnTo>
                <a:lnTo>
                  <a:pt x="35460" y="111581"/>
                </a:lnTo>
                <a:lnTo>
                  <a:pt x="45878" y="102393"/>
                </a:lnTo>
                <a:lnTo>
                  <a:pt x="54629" y="95349"/>
                </a:lnTo>
                <a:lnTo>
                  <a:pt x="63500" y="88900"/>
                </a:lnTo>
                <a:lnTo>
                  <a:pt x="75426" y="79057"/>
                </a:lnTo>
                <a:lnTo>
                  <a:pt x="85566" y="68262"/>
                </a:lnTo>
                <a:lnTo>
                  <a:pt x="92610" y="56038"/>
                </a:lnTo>
                <a:lnTo>
                  <a:pt x="95250" y="41910"/>
                </a:lnTo>
                <a:lnTo>
                  <a:pt x="91062" y="24110"/>
                </a:lnTo>
                <a:lnTo>
                  <a:pt x="79851" y="10953"/>
                </a:lnTo>
                <a:lnTo>
                  <a:pt x="75748" y="8890"/>
                </a:lnTo>
                <a:close/>
              </a:path>
              <a:path w="95250" h="142239">
                <a:moveTo>
                  <a:pt x="95250" y="102870"/>
                </a:moveTo>
                <a:lnTo>
                  <a:pt x="86360" y="102870"/>
                </a:lnTo>
                <a:lnTo>
                  <a:pt x="86360" y="107950"/>
                </a:lnTo>
                <a:lnTo>
                  <a:pt x="83820" y="120650"/>
                </a:lnTo>
                <a:lnTo>
                  <a:pt x="80010" y="124460"/>
                </a:lnTo>
                <a:lnTo>
                  <a:pt x="91071" y="124460"/>
                </a:lnTo>
                <a:lnTo>
                  <a:pt x="95250" y="102870"/>
                </a:lnTo>
                <a:close/>
              </a:path>
              <a:path w="95250" h="142239">
                <a:moveTo>
                  <a:pt x="44450" y="0"/>
                </a:moveTo>
                <a:lnTo>
                  <a:pt x="26253" y="3274"/>
                </a:lnTo>
                <a:lnTo>
                  <a:pt x="12223" y="11906"/>
                </a:lnTo>
                <a:lnTo>
                  <a:pt x="3194" y="24110"/>
                </a:lnTo>
                <a:lnTo>
                  <a:pt x="0" y="38100"/>
                </a:lnTo>
                <a:lnTo>
                  <a:pt x="0" y="49530"/>
                </a:lnTo>
                <a:lnTo>
                  <a:pt x="8889" y="50800"/>
                </a:lnTo>
                <a:lnTo>
                  <a:pt x="16510" y="50800"/>
                </a:lnTo>
                <a:lnTo>
                  <a:pt x="21589" y="46990"/>
                </a:lnTo>
                <a:lnTo>
                  <a:pt x="21589" y="27940"/>
                </a:lnTo>
                <a:lnTo>
                  <a:pt x="10160" y="27940"/>
                </a:lnTo>
                <a:lnTo>
                  <a:pt x="16172" y="18534"/>
                </a:lnTo>
                <a:lnTo>
                  <a:pt x="23971" y="12700"/>
                </a:lnTo>
                <a:lnTo>
                  <a:pt x="32484" y="9723"/>
                </a:lnTo>
                <a:lnTo>
                  <a:pt x="40639" y="8890"/>
                </a:lnTo>
                <a:lnTo>
                  <a:pt x="75748" y="8890"/>
                </a:lnTo>
                <a:lnTo>
                  <a:pt x="63638" y="2797"/>
                </a:lnTo>
                <a:lnTo>
                  <a:pt x="44450" y="0"/>
                </a:lnTo>
                <a:close/>
              </a:path>
            </a:pathLst>
          </a:custGeom>
          <a:solidFill>
            <a:srgbClr val="000000"/>
          </a:solidFill>
        </p:spPr>
        <p:txBody>
          <a:bodyPr wrap="square" lIns="0" tIns="0" rIns="0" bIns="0" rtlCol="0"/>
          <a:lstStyle/>
          <a:p>
            <a:endParaRPr sz="1632"/>
          </a:p>
        </p:txBody>
      </p:sp>
      <p:sp>
        <p:nvSpPr>
          <p:cNvPr id="499" name="object 499"/>
          <p:cNvSpPr/>
          <p:nvPr/>
        </p:nvSpPr>
        <p:spPr>
          <a:xfrm>
            <a:off x="3869501" y="4751299"/>
            <a:ext cx="0" cy="85221"/>
          </a:xfrm>
          <a:custGeom>
            <a:avLst/>
            <a:gdLst/>
            <a:ahLst/>
            <a:cxnLst/>
            <a:rect l="l" t="t" r="r" b="b"/>
            <a:pathLst>
              <a:path h="93979">
                <a:moveTo>
                  <a:pt x="0" y="0"/>
                </a:moveTo>
                <a:lnTo>
                  <a:pt x="0" y="93979"/>
                </a:lnTo>
              </a:path>
            </a:pathLst>
          </a:custGeom>
          <a:ln w="12700">
            <a:solidFill>
              <a:srgbClr val="000000"/>
            </a:solidFill>
          </a:ln>
        </p:spPr>
        <p:txBody>
          <a:bodyPr wrap="square" lIns="0" tIns="0" rIns="0" bIns="0" rtlCol="0"/>
          <a:lstStyle/>
          <a:p>
            <a:endParaRPr sz="1632"/>
          </a:p>
        </p:txBody>
      </p:sp>
      <p:sp>
        <p:nvSpPr>
          <p:cNvPr id="500" name="object 500"/>
          <p:cNvSpPr/>
          <p:nvPr/>
        </p:nvSpPr>
        <p:spPr>
          <a:xfrm>
            <a:off x="3777370" y="4744964"/>
            <a:ext cx="184262" cy="0"/>
          </a:xfrm>
          <a:custGeom>
            <a:avLst/>
            <a:gdLst/>
            <a:ahLst/>
            <a:cxnLst/>
            <a:rect l="l" t="t" r="r" b="b"/>
            <a:pathLst>
              <a:path w="203200">
                <a:moveTo>
                  <a:pt x="0" y="0"/>
                </a:moveTo>
                <a:lnTo>
                  <a:pt x="203200" y="0"/>
                </a:lnTo>
              </a:path>
            </a:pathLst>
          </a:custGeom>
          <a:ln w="13969">
            <a:solidFill>
              <a:srgbClr val="000000"/>
            </a:solidFill>
          </a:ln>
        </p:spPr>
        <p:txBody>
          <a:bodyPr wrap="square" lIns="0" tIns="0" rIns="0" bIns="0" rtlCol="0"/>
          <a:lstStyle/>
          <a:p>
            <a:endParaRPr sz="1632"/>
          </a:p>
        </p:txBody>
      </p:sp>
      <p:sp>
        <p:nvSpPr>
          <p:cNvPr id="501" name="object 501"/>
          <p:cNvSpPr/>
          <p:nvPr/>
        </p:nvSpPr>
        <p:spPr>
          <a:xfrm>
            <a:off x="3869501" y="4653410"/>
            <a:ext cx="0" cy="85221"/>
          </a:xfrm>
          <a:custGeom>
            <a:avLst/>
            <a:gdLst/>
            <a:ahLst/>
            <a:cxnLst/>
            <a:rect l="l" t="t" r="r" b="b"/>
            <a:pathLst>
              <a:path h="93979">
                <a:moveTo>
                  <a:pt x="0" y="0"/>
                </a:moveTo>
                <a:lnTo>
                  <a:pt x="0" y="93979"/>
                </a:lnTo>
              </a:path>
            </a:pathLst>
          </a:custGeom>
          <a:ln w="12700">
            <a:solidFill>
              <a:srgbClr val="000000"/>
            </a:solidFill>
          </a:ln>
        </p:spPr>
        <p:txBody>
          <a:bodyPr wrap="square" lIns="0" tIns="0" rIns="0" bIns="0" rtlCol="0"/>
          <a:lstStyle/>
          <a:p>
            <a:endParaRPr sz="1632"/>
          </a:p>
        </p:txBody>
      </p:sp>
      <p:sp>
        <p:nvSpPr>
          <p:cNvPr id="502" name="object 502"/>
          <p:cNvSpPr/>
          <p:nvPr/>
        </p:nvSpPr>
        <p:spPr>
          <a:xfrm>
            <a:off x="4050308" y="4630377"/>
            <a:ext cx="110557" cy="184262"/>
          </a:xfrm>
          <a:custGeom>
            <a:avLst/>
            <a:gdLst/>
            <a:ahLst/>
            <a:cxnLst/>
            <a:rect l="l" t="t" r="r" b="b"/>
            <a:pathLst>
              <a:path w="121920" h="203200">
                <a:moveTo>
                  <a:pt x="90624" y="8889"/>
                </a:moveTo>
                <a:lnTo>
                  <a:pt x="53339" y="8889"/>
                </a:lnTo>
                <a:lnTo>
                  <a:pt x="71477" y="13235"/>
                </a:lnTo>
                <a:lnTo>
                  <a:pt x="84137" y="24606"/>
                </a:lnTo>
                <a:lnTo>
                  <a:pt x="91559" y="40501"/>
                </a:lnTo>
                <a:lnTo>
                  <a:pt x="93980" y="58419"/>
                </a:lnTo>
                <a:lnTo>
                  <a:pt x="91340" y="77152"/>
                </a:lnTo>
                <a:lnTo>
                  <a:pt x="74156" y="111283"/>
                </a:lnTo>
                <a:lnTo>
                  <a:pt x="3810" y="191769"/>
                </a:lnTo>
                <a:lnTo>
                  <a:pt x="0" y="195579"/>
                </a:lnTo>
                <a:lnTo>
                  <a:pt x="0" y="203199"/>
                </a:lnTo>
                <a:lnTo>
                  <a:pt x="113030" y="203199"/>
                </a:lnTo>
                <a:lnTo>
                  <a:pt x="117051" y="179069"/>
                </a:lnTo>
                <a:lnTo>
                  <a:pt x="22860" y="179069"/>
                </a:lnTo>
                <a:lnTo>
                  <a:pt x="55880" y="148589"/>
                </a:lnTo>
                <a:lnTo>
                  <a:pt x="86558" y="120749"/>
                </a:lnTo>
                <a:lnTo>
                  <a:pt x="106997" y="99218"/>
                </a:lnTo>
                <a:lnTo>
                  <a:pt x="118387" y="79831"/>
                </a:lnTo>
                <a:lnTo>
                  <a:pt x="121920" y="58419"/>
                </a:lnTo>
                <a:lnTo>
                  <a:pt x="116978" y="34825"/>
                </a:lnTo>
                <a:lnTo>
                  <a:pt x="103346" y="16351"/>
                </a:lnTo>
                <a:lnTo>
                  <a:pt x="90624" y="8889"/>
                </a:lnTo>
                <a:close/>
              </a:path>
              <a:path w="121920" h="203200">
                <a:moveTo>
                  <a:pt x="121920" y="149859"/>
                </a:moveTo>
                <a:lnTo>
                  <a:pt x="114300" y="149859"/>
                </a:lnTo>
                <a:lnTo>
                  <a:pt x="113129" y="157241"/>
                </a:lnTo>
                <a:lnTo>
                  <a:pt x="111601" y="165099"/>
                </a:lnTo>
                <a:lnTo>
                  <a:pt x="78739" y="179069"/>
                </a:lnTo>
                <a:lnTo>
                  <a:pt x="117051" y="179069"/>
                </a:lnTo>
                <a:lnTo>
                  <a:pt x="121920" y="149859"/>
                </a:lnTo>
                <a:close/>
              </a:path>
              <a:path w="121920" h="203200">
                <a:moveTo>
                  <a:pt x="57150" y="0"/>
                </a:moveTo>
                <a:lnTo>
                  <a:pt x="33754" y="4782"/>
                </a:lnTo>
                <a:lnTo>
                  <a:pt x="15716" y="17303"/>
                </a:lnTo>
                <a:lnTo>
                  <a:pt x="4107" y="34825"/>
                </a:lnTo>
                <a:lnTo>
                  <a:pt x="0" y="54609"/>
                </a:lnTo>
                <a:lnTo>
                  <a:pt x="0" y="72389"/>
                </a:lnTo>
                <a:lnTo>
                  <a:pt x="21589" y="72389"/>
                </a:lnTo>
                <a:lnTo>
                  <a:pt x="31750" y="68579"/>
                </a:lnTo>
                <a:lnTo>
                  <a:pt x="31750" y="48259"/>
                </a:lnTo>
                <a:lnTo>
                  <a:pt x="26670" y="40639"/>
                </a:lnTo>
                <a:lnTo>
                  <a:pt x="12700" y="40639"/>
                </a:lnTo>
                <a:lnTo>
                  <a:pt x="19228" y="27106"/>
                </a:lnTo>
                <a:lnTo>
                  <a:pt x="28733" y="17144"/>
                </a:lnTo>
                <a:lnTo>
                  <a:pt x="40382" y="10993"/>
                </a:lnTo>
                <a:lnTo>
                  <a:pt x="53339" y="8889"/>
                </a:lnTo>
                <a:lnTo>
                  <a:pt x="90624" y="8889"/>
                </a:lnTo>
                <a:lnTo>
                  <a:pt x="82807" y="4306"/>
                </a:lnTo>
                <a:lnTo>
                  <a:pt x="57150" y="0"/>
                </a:lnTo>
                <a:close/>
              </a:path>
            </a:pathLst>
          </a:custGeom>
          <a:solidFill>
            <a:srgbClr val="000000"/>
          </a:solidFill>
        </p:spPr>
        <p:txBody>
          <a:bodyPr wrap="square" lIns="0" tIns="0" rIns="0" bIns="0" rtlCol="0"/>
          <a:lstStyle/>
          <a:p>
            <a:endParaRPr sz="1632"/>
          </a:p>
        </p:txBody>
      </p:sp>
      <p:sp>
        <p:nvSpPr>
          <p:cNvPr id="503" name="object 503"/>
          <p:cNvSpPr/>
          <p:nvPr/>
        </p:nvSpPr>
        <p:spPr>
          <a:xfrm>
            <a:off x="4183897" y="4625770"/>
            <a:ext cx="198082" cy="188868"/>
          </a:xfrm>
          <a:custGeom>
            <a:avLst/>
            <a:gdLst/>
            <a:ahLst/>
            <a:cxnLst/>
            <a:rect l="l" t="t" r="r" b="b"/>
            <a:pathLst>
              <a:path w="218439" h="208279">
                <a:moveTo>
                  <a:pt x="95250" y="198120"/>
                </a:moveTo>
                <a:lnTo>
                  <a:pt x="0" y="198120"/>
                </a:lnTo>
                <a:lnTo>
                  <a:pt x="0" y="208280"/>
                </a:lnTo>
                <a:lnTo>
                  <a:pt x="5079" y="208280"/>
                </a:lnTo>
                <a:lnTo>
                  <a:pt x="13930" y="208081"/>
                </a:lnTo>
                <a:lnTo>
                  <a:pt x="36869" y="207208"/>
                </a:lnTo>
                <a:lnTo>
                  <a:pt x="45719" y="207010"/>
                </a:lnTo>
                <a:lnTo>
                  <a:pt x="96519" y="207010"/>
                </a:lnTo>
                <a:lnTo>
                  <a:pt x="96519" y="199390"/>
                </a:lnTo>
                <a:lnTo>
                  <a:pt x="95250" y="199390"/>
                </a:lnTo>
                <a:lnTo>
                  <a:pt x="95250" y="198120"/>
                </a:lnTo>
                <a:close/>
              </a:path>
              <a:path w="218439" h="208279">
                <a:moveTo>
                  <a:pt x="96519" y="207010"/>
                </a:moveTo>
                <a:lnTo>
                  <a:pt x="45719" y="207010"/>
                </a:lnTo>
                <a:lnTo>
                  <a:pt x="55522" y="207208"/>
                </a:lnTo>
                <a:lnTo>
                  <a:pt x="80367" y="208081"/>
                </a:lnTo>
                <a:lnTo>
                  <a:pt x="90169" y="208280"/>
                </a:lnTo>
                <a:lnTo>
                  <a:pt x="96519" y="208280"/>
                </a:lnTo>
                <a:lnTo>
                  <a:pt x="96519" y="207010"/>
                </a:lnTo>
                <a:close/>
              </a:path>
              <a:path w="218439" h="208279">
                <a:moveTo>
                  <a:pt x="105410" y="10160"/>
                </a:moveTo>
                <a:lnTo>
                  <a:pt x="77469" y="10160"/>
                </a:lnTo>
                <a:lnTo>
                  <a:pt x="77469" y="22860"/>
                </a:lnTo>
                <a:lnTo>
                  <a:pt x="36829" y="184150"/>
                </a:lnTo>
                <a:lnTo>
                  <a:pt x="34250" y="191154"/>
                </a:lnTo>
                <a:lnTo>
                  <a:pt x="30479" y="195421"/>
                </a:lnTo>
                <a:lnTo>
                  <a:pt x="22899" y="197544"/>
                </a:lnTo>
                <a:lnTo>
                  <a:pt x="8889" y="198120"/>
                </a:lnTo>
                <a:lnTo>
                  <a:pt x="77469" y="198120"/>
                </a:lnTo>
                <a:lnTo>
                  <a:pt x="69850" y="196850"/>
                </a:lnTo>
                <a:lnTo>
                  <a:pt x="60960" y="196850"/>
                </a:lnTo>
                <a:lnTo>
                  <a:pt x="60960" y="189230"/>
                </a:lnTo>
                <a:lnTo>
                  <a:pt x="81279" y="107950"/>
                </a:lnTo>
                <a:lnTo>
                  <a:pt x="148589" y="107950"/>
                </a:lnTo>
                <a:lnTo>
                  <a:pt x="150812" y="99060"/>
                </a:lnTo>
                <a:lnTo>
                  <a:pt x="82550" y="99060"/>
                </a:lnTo>
                <a:lnTo>
                  <a:pt x="102869" y="21590"/>
                </a:lnTo>
                <a:lnTo>
                  <a:pt x="105410" y="10160"/>
                </a:lnTo>
                <a:close/>
              </a:path>
              <a:path w="218439" h="208279">
                <a:moveTo>
                  <a:pt x="148589" y="107950"/>
                </a:moveTo>
                <a:lnTo>
                  <a:pt x="110489" y="107950"/>
                </a:lnTo>
                <a:lnTo>
                  <a:pt x="124102" y="108882"/>
                </a:lnTo>
                <a:lnTo>
                  <a:pt x="131762" y="111601"/>
                </a:lnTo>
                <a:lnTo>
                  <a:pt x="135135" y="115986"/>
                </a:lnTo>
                <a:lnTo>
                  <a:pt x="135889" y="121920"/>
                </a:lnTo>
                <a:lnTo>
                  <a:pt x="135889" y="128270"/>
                </a:lnTo>
                <a:lnTo>
                  <a:pt x="134619" y="137160"/>
                </a:lnTo>
                <a:lnTo>
                  <a:pt x="133350" y="138430"/>
                </a:lnTo>
                <a:lnTo>
                  <a:pt x="132079" y="140970"/>
                </a:lnTo>
                <a:lnTo>
                  <a:pt x="132079" y="143510"/>
                </a:lnTo>
                <a:lnTo>
                  <a:pt x="134619" y="144780"/>
                </a:lnTo>
                <a:lnTo>
                  <a:pt x="139700" y="144780"/>
                </a:lnTo>
                <a:lnTo>
                  <a:pt x="139700" y="143510"/>
                </a:lnTo>
                <a:lnTo>
                  <a:pt x="148589" y="107950"/>
                </a:lnTo>
                <a:close/>
              </a:path>
              <a:path w="218439" h="208279">
                <a:moveTo>
                  <a:pt x="158750" y="63500"/>
                </a:moveTo>
                <a:lnTo>
                  <a:pt x="152400" y="63500"/>
                </a:lnTo>
                <a:lnTo>
                  <a:pt x="151129" y="64770"/>
                </a:lnTo>
                <a:lnTo>
                  <a:pt x="151129" y="69850"/>
                </a:lnTo>
                <a:lnTo>
                  <a:pt x="145851" y="84593"/>
                </a:lnTo>
                <a:lnTo>
                  <a:pt x="138430" y="93503"/>
                </a:lnTo>
                <a:lnTo>
                  <a:pt x="127198" y="97889"/>
                </a:lnTo>
                <a:lnTo>
                  <a:pt x="110489" y="99060"/>
                </a:lnTo>
                <a:lnTo>
                  <a:pt x="150812" y="99060"/>
                </a:lnTo>
                <a:lnTo>
                  <a:pt x="157479" y="72390"/>
                </a:lnTo>
                <a:lnTo>
                  <a:pt x="158750" y="68580"/>
                </a:lnTo>
                <a:lnTo>
                  <a:pt x="158750" y="63500"/>
                </a:lnTo>
                <a:close/>
              </a:path>
              <a:path w="218439" h="208279">
                <a:moveTo>
                  <a:pt x="218439" y="0"/>
                </a:moveTo>
                <a:lnTo>
                  <a:pt x="50800" y="0"/>
                </a:lnTo>
                <a:lnTo>
                  <a:pt x="50800" y="10160"/>
                </a:lnTo>
                <a:lnTo>
                  <a:pt x="160019" y="10160"/>
                </a:lnTo>
                <a:lnTo>
                  <a:pt x="182502" y="12104"/>
                </a:lnTo>
                <a:lnTo>
                  <a:pt x="196056" y="18097"/>
                </a:lnTo>
                <a:lnTo>
                  <a:pt x="202703" y="28376"/>
                </a:lnTo>
                <a:lnTo>
                  <a:pt x="204469" y="43180"/>
                </a:lnTo>
                <a:lnTo>
                  <a:pt x="204469" y="52070"/>
                </a:lnTo>
                <a:lnTo>
                  <a:pt x="203200" y="59690"/>
                </a:lnTo>
                <a:lnTo>
                  <a:pt x="201929" y="63500"/>
                </a:lnTo>
                <a:lnTo>
                  <a:pt x="201929" y="67310"/>
                </a:lnTo>
                <a:lnTo>
                  <a:pt x="203200" y="68580"/>
                </a:lnTo>
                <a:lnTo>
                  <a:pt x="209550" y="68580"/>
                </a:lnTo>
                <a:lnTo>
                  <a:pt x="209550" y="60960"/>
                </a:lnTo>
                <a:lnTo>
                  <a:pt x="217169" y="8890"/>
                </a:lnTo>
                <a:lnTo>
                  <a:pt x="218439" y="0"/>
                </a:lnTo>
                <a:close/>
              </a:path>
            </a:pathLst>
          </a:custGeom>
          <a:solidFill>
            <a:srgbClr val="000000"/>
          </a:solidFill>
        </p:spPr>
        <p:txBody>
          <a:bodyPr wrap="square" lIns="0" tIns="0" rIns="0" bIns="0" rtlCol="0"/>
          <a:lstStyle/>
          <a:p>
            <a:endParaRPr sz="1632"/>
          </a:p>
        </p:txBody>
      </p:sp>
      <p:sp>
        <p:nvSpPr>
          <p:cNvPr id="504" name="object 504"/>
          <p:cNvSpPr/>
          <p:nvPr/>
        </p:nvSpPr>
        <p:spPr>
          <a:xfrm>
            <a:off x="4360099" y="4725962"/>
            <a:ext cx="89828" cy="132438"/>
          </a:xfrm>
          <a:custGeom>
            <a:avLst/>
            <a:gdLst/>
            <a:ahLst/>
            <a:cxnLst/>
            <a:rect l="l" t="t" r="r" b="b"/>
            <a:pathLst>
              <a:path w="99060" h="146050">
                <a:moveTo>
                  <a:pt x="19050" y="101600"/>
                </a:moveTo>
                <a:lnTo>
                  <a:pt x="6350" y="101600"/>
                </a:lnTo>
                <a:lnTo>
                  <a:pt x="0" y="105410"/>
                </a:lnTo>
                <a:lnTo>
                  <a:pt x="0" y="113030"/>
                </a:lnTo>
                <a:lnTo>
                  <a:pt x="3968" y="126761"/>
                </a:lnTo>
                <a:lnTo>
                  <a:pt x="14604" y="137160"/>
                </a:lnTo>
                <a:lnTo>
                  <a:pt x="30003" y="143748"/>
                </a:lnTo>
                <a:lnTo>
                  <a:pt x="48259" y="146050"/>
                </a:lnTo>
                <a:lnTo>
                  <a:pt x="68520" y="142736"/>
                </a:lnTo>
                <a:lnTo>
                  <a:pt x="74004" y="139700"/>
                </a:lnTo>
                <a:lnTo>
                  <a:pt x="48259" y="139700"/>
                </a:lnTo>
                <a:lnTo>
                  <a:pt x="40183" y="139283"/>
                </a:lnTo>
                <a:lnTo>
                  <a:pt x="30321" y="137318"/>
                </a:lnTo>
                <a:lnTo>
                  <a:pt x="20220" y="132734"/>
                </a:lnTo>
                <a:lnTo>
                  <a:pt x="11429" y="124460"/>
                </a:lnTo>
                <a:lnTo>
                  <a:pt x="21589" y="124460"/>
                </a:lnTo>
                <a:lnTo>
                  <a:pt x="24129" y="116840"/>
                </a:lnTo>
                <a:lnTo>
                  <a:pt x="24129" y="105410"/>
                </a:lnTo>
                <a:lnTo>
                  <a:pt x="19050" y="101600"/>
                </a:lnTo>
                <a:close/>
              </a:path>
              <a:path w="99060" h="146050">
                <a:moveTo>
                  <a:pt x="73298" y="6350"/>
                </a:moveTo>
                <a:lnTo>
                  <a:pt x="48259" y="6350"/>
                </a:lnTo>
                <a:lnTo>
                  <a:pt x="56118" y="7441"/>
                </a:lnTo>
                <a:lnTo>
                  <a:pt x="63500" y="11271"/>
                </a:lnTo>
                <a:lnTo>
                  <a:pt x="68976" y="18672"/>
                </a:lnTo>
                <a:lnTo>
                  <a:pt x="71119" y="30480"/>
                </a:lnTo>
                <a:lnTo>
                  <a:pt x="70623" y="37127"/>
                </a:lnTo>
                <a:lnTo>
                  <a:pt x="49529" y="64770"/>
                </a:lnTo>
                <a:lnTo>
                  <a:pt x="30479" y="64770"/>
                </a:lnTo>
                <a:lnTo>
                  <a:pt x="30479" y="71120"/>
                </a:lnTo>
                <a:lnTo>
                  <a:pt x="46989" y="71120"/>
                </a:lnTo>
                <a:lnTo>
                  <a:pt x="59054" y="73263"/>
                </a:lnTo>
                <a:lnTo>
                  <a:pt x="68262" y="79692"/>
                </a:lnTo>
                <a:lnTo>
                  <a:pt x="74136" y="90408"/>
                </a:lnTo>
                <a:lnTo>
                  <a:pt x="76200" y="105410"/>
                </a:lnTo>
                <a:lnTo>
                  <a:pt x="73620" y="122019"/>
                </a:lnTo>
                <a:lnTo>
                  <a:pt x="66992" y="132556"/>
                </a:lnTo>
                <a:lnTo>
                  <a:pt x="57983" y="138092"/>
                </a:lnTo>
                <a:lnTo>
                  <a:pt x="48259" y="139700"/>
                </a:lnTo>
                <a:lnTo>
                  <a:pt x="74004" y="139700"/>
                </a:lnTo>
                <a:lnTo>
                  <a:pt x="84613" y="133826"/>
                </a:lnTo>
                <a:lnTo>
                  <a:pt x="95230" y="120868"/>
                </a:lnTo>
                <a:lnTo>
                  <a:pt x="99059" y="105410"/>
                </a:lnTo>
                <a:lnTo>
                  <a:pt x="96500" y="93206"/>
                </a:lnTo>
                <a:lnTo>
                  <a:pt x="89058" y="82073"/>
                </a:lnTo>
                <a:lnTo>
                  <a:pt x="77092" y="73084"/>
                </a:lnTo>
                <a:lnTo>
                  <a:pt x="60959" y="67310"/>
                </a:lnTo>
                <a:lnTo>
                  <a:pt x="75366" y="60126"/>
                </a:lnTo>
                <a:lnTo>
                  <a:pt x="84772" y="50800"/>
                </a:lnTo>
                <a:lnTo>
                  <a:pt x="89892" y="40520"/>
                </a:lnTo>
                <a:lnTo>
                  <a:pt x="91439" y="30480"/>
                </a:lnTo>
                <a:lnTo>
                  <a:pt x="88086" y="18752"/>
                </a:lnTo>
                <a:lnTo>
                  <a:pt x="78898" y="9048"/>
                </a:lnTo>
                <a:lnTo>
                  <a:pt x="73298" y="6350"/>
                </a:lnTo>
                <a:close/>
              </a:path>
              <a:path w="99060" h="146050">
                <a:moveTo>
                  <a:pt x="48259" y="0"/>
                </a:moveTo>
                <a:lnTo>
                  <a:pt x="32265" y="2063"/>
                </a:lnTo>
                <a:lnTo>
                  <a:pt x="19367" y="7937"/>
                </a:lnTo>
                <a:lnTo>
                  <a:pt x="10755" y="17145"/>
                </a:lnTo>
                <a:lnTo>
                  <a:pt x="7619" y="29210"/>
                </a:lnTo>
                <a:lnTo>
                  <a:pt x="7619" y="36830"/>
                </a:lnTo>
                <a:lnTo>
                  <a:pt x="11429" y="39370"/>
                </a:lnTo>
                <a:lnTo>
                  <a:pt x="24129" y="39370"/>
                </a:lnTo>
                <a:lnTo>
                  <a:pt x="29209" y="35560"/>
                </a:lnTo>
                <a:lnTo>
                  <a:pt x="29209" y="22860"/>
                </a:lnTo>
                <a:lnTo>
                  <a:pt x="24129" y="17780"/>
                </a:lnTo>
                <a:lnTo>
                  <a:pt x="17779" y="17780"/>
                </a:lnTo>
                <a:lnTo>
                  <a:pt x="24507" y="12243"/>
                </a:lnTo>
                <a:lnTo>
                  <a:pt x="32543" y="8731"/>
                </a:lnTo>
                <a:lnTo>
                  <a:pt x="40818" y="6885"/>
                </a:lnTo>
                <a:lnTo>
                  <a:pt x="48259" y="6350"/>
                </a:lnTo>
                <a:lnTo>
                  <a:pt x="73298" y="6350"/>
                </a:lnTo>
                <a:lnTo>
                  <a:pt x="65186" y="2440"/>
                </a:lnTo>
                <a:lnTo>
                  <a:pt x="48259" y="0"/>
                </a:lnTo>
                <a:close/>
              </a:path>
            </a:pathLst>
          </a:custGeom>
          <a:solidFill>
            <a:srgbClr val="000000"/>
          </a:solidFill>
        </p:spPr>
        <p:txBody>
          <a:bodyPr wrap="square" lIns="0" tIns="0" rIns="0" bIns="0" rtlCol="0"/>
          <a:lstStyle/>
          <a:p>
            <a:endParaRPr sz="1632"/>
          </a:p>
        </p:txBody>
      </p:sp>
      <p:sp>
        <p:nvSpPr>
          <p:cNvPr id="505" name="object 505"/>
          <p:cNvSpPr/>
          <p:nvPr/>
        </p:nvSpPr>
        <p:spPr>
          <a:xfrm>
            <a:off x="4642250" y="4751299"/>
            <a:ext cx="0" cy="85221"/>
          </a:xfrm>
          <a:custGeom>
            <a:avLst/>
            <a:gdLst/>
            <a:ahLst/>
            <a:cxnLst/>
            <a:rect l="l" t="t" r="r" b="b"/>
            <a:pathLst>
              <a:path h="93979">
                <a:moveTo>
                  <a:pt x="0" y="0"/>
                </a:moveTo>
                <a:lnTo>
                  <a:pt x="0" y="93979"/>
                </a:lnTo>
              </a:path>
            </a:pathLst>
          </a:custGeom>
          <a:ln w="12700">
            <a:solidFill>
              <a:srgbClr val="000000"/>
            </a:solidFill>
          </a:ln>
        </p:spPr>
        <p:txBody>
          <a:bodyPr wrap="square" lIns="0" tIns="0" rIns="0" bIns="0" rtlCol="0"/>
          <a:lstStyle/>
          <a:p>
            <a:endParaRPr sz="1632"/>
          </a:p>
        </p:txBody>
      </p:sp>
      <p:sp>
        <p:nvSpPr>
          <p:cNvPr id="506" name="object 506"/>
          <p:cNvSpPr/>
          <p:nvPr/>
        </p:nvSpPr>
        <p:spPr>
          <a:xfrm>
            <a:off x="4550119" y="4744964"/>
            <a:ext cx="184262" cy="0"/>
          </a:xfrm>
          <a:custGeom>
            <a:avLst/>
            <a:gdLst/>
            <a:ahLst/>
            <a:cxnLst/>
            <a:rect l="l" t="t" r="r" b="b"/>
            <a:pathLst>
              <a:path w="203200">
                <a:moveTo>
                  <a:pt x="0" y="0"/>
                </a:moveTo>
                <a:lnTo>
                  <a:pt x="203200" y="0"/>
                </a:lnTo>
              </a:path>
            </a:pathLst>
          </a:custGeom>
          <a:ln w="13969">
            <a:solidFill>
              <a:srgbClr val="000000"/>
            </a:solidFill>
          </a:ln>
        </p:spPr>
        <p:txBody>
          <a:bodyPr wrap="square" lIns="0" tIns="0" rIns="0" bIns="0" rtlCol="0"/>
          <a:lstStyle/>
          <a:p>
            <a:endParaRPr sz="1632"/>
          </a:p>
        </p:txBody>
      </p:sp>
      <p:sp>
        <p:nvSpPr>
          <p:cNvPr id="507" name="object 507"/>
          <p:cNvSpPr/>
          <p:nvPr/>
        </p:nvSpPr>
        <p:spPr>
          <a:xfrm>
            <a:off x="4642250" y="4653410"/>
            <a:ext cx="0" cy="85221"/>
          </a:xfrm>
          <a:custGeom>
            <a:avLst/>
            <a:gdLst/>
            <a:ahLst/>
            <a:cxnLst/>
            <a:rect l="l" t="t" r="r" b="b"/>
            <a:pathLst>
              <a:path h="93979">
                <a:moveTo>
                  <a:pt x="0" y="0"/>
                </a:moveTo>
                <a:lnTo>
                  <a:pt x="0" y="93979"/>
                </a:lnTo>
              </a:path>
            </a:pathLst>
          </a:custGeom>
          <a:ln w="12700">
            <a:solidFill>
              <a:srgbClr val="000000"/>
            </a:solidFill>
          </a:ln>
        </p:spPr>
        <p:txBody>
          <a:bodyPr wrap="square" lIns="0" tIns="0" rIns="0" bIns="0" rtlCol="0"/>
          <a:lstStyle/>
          <a:p>
            <a:endParaRPr sz="1632"/>
          </a:p>
        </p:txBody>
      </p:sp>
      <p:sp>
        <p:nvSpPr>
          <p:cNvPr id="508" name="object 508"/>
          <p:cNvSpPr/>
          <p:nvPr/>
        </p:nvSpPr>
        <p:spPr>
          <a:xfrm>
            <a:off x="4820754" y="4625770"/>
            <a:ext cx="196930" cy="188868"/>
          </a:xfrm>
          <a:custGeom>
            <a:avLst/>
            <a:gdLst/>
            <a:ahLst/>
            <a:cxnLst/>
            <a:rect l="l" t="t" r="r" b="b"/>
            <a:pathLst>
              <a:path w="217170" h="208279">
                <a:moveTo>
                  <a:pt x="93979" y="198120"/>
                </a:moveTo>
                <a:lnTo>
                  <a:pt x="0" y="198120"/>
                </a:lnTo>
                <a:lnTo>
                  <a:pt x="0" y="208280"/>
                </a:lnTo>
                <a:lnTo>
                  <a:pt x="3809" y="208280"/>
                </a:lnTo>
                <a:lnTo>
                  <a:pt x="12660" y="208081"/>
                </a:lnTo>
                <a:lnTo>
                  <a:pt x="35599" y="207208"/>
                </a:lnTo>
                <a:lnTo>
                  <a:pt x="44450" y="207010"/>
                </a:lnTo>
                <a:lnTo>
                  <a:pt x="96519" y="207010"/>
                </a:lnTo>
                <a:lnTo>
                  <a:pt x="96519" y="199390"/>
                </a:lnTo>
                <a:lnTo>
                  <a:pt x="93979" y="199390"/>
                </a:lnTo>
                <a:lnTo>
                  <a:pt x="93979" y="198120"/>
                </a:lnTo>
                <a:close/>
              </a:path>
              <a:path w="217170" h="208279">
                <a:moveTo>
                  <a:pt x="96519" y="207010"/>
                </a:moveTo>
                <a:lnTo>
                  <a:pt x="44450" y="207010"/>
                </a:lnTo>
                <a:lnTo>
                  <a:pt x="54451" y="207208"/>
                </a:lnTo>
                <a:lnTo>
                  <a:pt x="80168" y="208081"/>
                </a:lnTo>
                <a:lnTo>
                  <a:pt x="90169" y="208280"/>
                </a:lnTo>
                <a:lnTo>
                  <a:pt x="96519" y="208280"/>
                </a:lnTo>
                <a:lnTo>
                  <a:pt x="96519" y="207010"/>
                </a:lnTo>
                <a:close/>
              </a:path>
              <a:path w="217170" h="208279">
                <a:moveTo>
                  <a:pt x="105409" y="10160"/>
                </a:moveTo>
                <a:lnTo>
                  <a:pt x="77469" y="10160"/>
                </a:lnTo>
                <a:lnTo>
                  <a:pt x="77469" y="16510"/>
                </a:lnTo>
                <a:lnTo>
                  <a:pt x="76200" y="22860"/>
                </a:lnTo>
                <a:lnTo>
                  <a:pt x="35559" y="184150"/>
                </a:lnTo>
                <a:lnTo>
                  <a:pt x="7619" y="198120"/>
                </a:lnTo>
                <a:lnTo>
                  <a:pt x="77469" y="198120"/>
                </a:lnTo>
                <a:lnTo>
                  <a:pt x="69850" y="196850"/>
                </a:lnTo>
                <a:lnTo>
                  <a:pt x="60959" y="196850"/>
                </a:lnTo>
                <a:lnTo>
                  <a:pt x="59689" y="195580"/>
                </a:lnTo>
                <a:lnTo>
                  <a:pt x="59689" y="189230"/>
                </a:lnTo>
                <a:lnTo>
                  <a:pt x="62229" y="184150"/>
                </a:lnTo>
                <a:lnTo>
                  <a:pt x="81279" y="107950"/>
                </a:lnTo>
                <a:lnTo>
                  <a:pt x="147906" y="107950"/>
                </a:lnTo>
                <a:lnTo>
                  <a:pt x="150299" y="99060"/>
                </a:lnTo>
                <a:lnTo>
                  <a:pt x="82550" y="99060"/>
                </a:lnTo>
                <a:lnTo>
                  <a:pt x="102869" y="21590"/>
                </a:lnTo>
                <a:lnTo>
                  <a:pt x="105409" y="10160"/>
                </a:lnTo>
                <a:close/>
              </a:path>
              <a:path w="217170" h="208279">
                <a:moveTo>
                  <a:pt x="147906" y="107950"/>
                </a:moveTo>
                <a:lnTo>
                  <a:pt x="110489" y="107950"/>
                </a:lnTo>
                <a:lnTo>
                  <a:pt x="124102" y="108882"/>
                </a:lnTo>
                <a:lnTo>
                  <a:pt x="131762" y="111601"/>
                </a:lnTo>
                <a:lnTo>
                  <a:pt x="135135" y="115986"/>
                </a:lnTo>
                <a:lnTo>
                  <a:pt x="135889" y="121920"/>
                </a:lnTo>
                <a:lnTo>
                  <a:pt x="135889" y="128270"/>
                </a:lnTo>
                <a:lnTo>
                  <a:pt x="133350" y="137160"/>
                </a:lnTo>
                <a:lnTo>
                  <a:pt x="133350" y="143510"/>
                </a:lnTo>
                <a:lnTo>
                  <a:pt x="134619" y="144780"/>
                </a:lnTo>
                <a:lnTo>
                  <a:pt x="138429" y="144780"/>
                </a:lnTo>
                <a:lnTo>
                  <a:pt x="138429" y="143510"/>
                </a:lnTo>
                <a:lnTo>
                  <a:pt x="139700" y="138430"/>
                </a:lnTo>
                <a:lnTo>
                  <a:pt x="147906" y="107950"/>
                </a:lnTo>
                <a:close/>
              </a:path>
              <a:path w="217170" h="208279">
                <a:moveTo>
                  <a:pt x="157479" y="63500"/>
                </a:moveTo>
                <a:lnTo>
                  <a:pt x="151129" y="63500"/>
                </a:lnTo>
                <a:lnTo>
                  <a:pt x="151129" y="64770"/>
                </a:lnTo>
                <a:lnTo>
                  <a:pt x="149859" y="69850"/>
                </a:lnTo>
                <a:lnTo>
                  <a:pt x="144601" y="84593"/>
                </a:lnTo>
                <a:lnTo>
                  <a:pt x="137318" y="93503"/>
                </a:lnTo>
                <a:lnTo>
                  <a:pt x="126464" y="97889"/>
                </a:lnTo>
                <a:lnTo>
                  <a:pt x="110489" y="99060"/>
                </a:lnTo>
                <a:lnTo>
                  <a:pt x="150299" y="99060"/>
                </a:lnTo>
                <a:lnTo>
                  <a:pt x="157479" y="72390"/>
                </a:lnTo>
                <a:lnTo>
                  <a:pt x="158750" y="68580"/>
                </a:lnTo>
                <a:lnTo>
                  <a:pt x="158750" y="66040"/>
                </a:lnTo>
                <a:lnTo>
                  <a:pt x="157479" y="63500"/>
                </a:lnTo>
                <a:close/>
              </a:path>
              <a:path w="217170" h="208279">
                <a:moveTo>
                  <a:pt x="217169" y="0"/>
                </a:moveTo>
                <a:lnTo>
                  <a:pt x="49529" y="0"/>
                </a:lnTo>
                <a:lnTo>
                  <a:pt x="49529" y="10160"/>
                </a:lnTo>
                <a:lnTo>
                  <a:pt x="158750" y="10160"/>
                </a:lnTo>
                <a:lnTo>
                  <a:pt x="181768" y="12104"/>
                </a:lnTo>
                <a:lnTo>
                  <a:pt x="195262" y="18097"/>
                </a:lnTo>
                <a:lnTo>
                  <a:pt x="201612" y="28376"/>
                </a:lnTo>
                <a:lnTo>
                  <a:pt x="203200" y="43180"/>
                </a:lnTo>
                <a:lnTo>
                  <a:pt x="203200" y="59690"/>
                </a:lnTo>
                <a:lnTo>
                  <a:pt x="201929" y="63500"/>
                </a:lnTo>
                <a:lnTo>
                  <a:pt x="201929" y="67310"/>
                </a:lnTo>
                <a:lnTo>
                  <a:pt x="203200" y="68580"/>
                </a:lnTo>
                <a:lnTo>
                  <a:pt x="208279" y="68580"/>
                </a:lnTo>
                <a:lnTo>
                  <a:pt x="209550" y="67310"/>
                </a:lnTo>
                <a:lnTo>
                  <a:pt x="209550" y="60960"/>
                </a:lnTo>
                <a:lnTo>
                  <a:pt x="215900" y="8890"/>
                </a:lnTo>
                <a:lnTo>
                  <a:pt x="217169" y="0"/>
                </a:lnTo>
                <a:close/>
              </a:path>
            </a:pathLst>
          </a:custGeom>
          <a:solidFill>
            <a:srgbClr val="000000"/>
          </a:solidFill>
        </p:spPr>
        <p:txBody>
          <a:bodyPr wrap="square" lIns="0" tIns="0" rIns="0" bIns="0" rtlCol="0"/>
          <a:lstStyle/>
          <a:p>
            <a:endParaRPr sz="1632"/>
          </a:p>
        </p:txBody>
      </p:sp>
      <p:sp>
        <p:nvSpPr>
          <p:cNvPr id="509" name="object 509"/>
          <p:cNvSpPr/>
          <p:nvPr/>
        </p:nvSpPr>
        <p:spPr>
          <a:xfrm>
            <a:off x="4993499" y="4724810"/>
            <a:ext cx="95586" cy="131287"/>
          </a:xfrm>
          <a:custGeom>
            <a:avLst/>
            <a:gdLst/>
            <a:ahLst/>
            <a:cxnLst/>
            <a:rect l="l" t="t" r="r" b="b"/>
            <a:pathLst>
              <a:path w="105410" h="144779">
                <a:moveTo>
                  <a:pt x="104139" y="135889"/>
                </a:moveTo>
                <a:lnTo>
                  <a:pt x="39369" y="135889"/>
                </a:lnTo>
                <a:lnTo>
                  <a:pt x="39369" y="144779"/>
                </a:lnTo>
                <a:lnTo>
                  <a:pt x="48081" y="144045"/>
                </a:lnTo>
                <a:lnTo>
                  <a:pt x="56673" y="143668"/>
                </a:lnTo>
                <a:lnTo>
                  <a:pt x="64551" y="143529"/>
                </a:lnTo>
                <a:lnTo>
                  <a:pt x="104139" y="143509"/>
                </a:lnTo>
                <a:lnTo>
                  <a:pt x="104139" y="135889"/>
                </a:lnTo>
                <a:close/>
              </a:path>
              <a:path w="105410" h="144779">
                <a:moveTo>
                  <a:pt x="104139" y="143509"/>
                </a:moveTo>
                <a:lnTo>
                  <a:pt x="71119" y="143509"/>
                </a:lnTo>
                <a:lnTo>
                  <a:pt x="78422" y="143529"/>
                </a:lnTo>
                <a:lnTo>
                  <a:pt x="86677" y="143668"/>
                </a:lnTo>
                <a:lnTo>
                  <a:pt x="95408" y="144045"/>
                </a:lnTo>
                <a:lnTo>
                  <a:pt x="104139" y="144779"/>
                </a:lnTo>
                <a:lnTo>
                  <a:pt x="104139" y="143509"/>
                </a:lnTo>
                <a:close/>
              </a:path>
              <a:path w="105410" h="144779">
                <a:moveTo>
                  <a:pt x="81279" y="107950"/>
                </a:moveTo>
                <a:lnTo>
                  <a:pt x="62229" y="107950"/>
                </a:lnTo>
                <a:lnTo>
                  <a:pt x="62229" y="135889"/>
                </a:lnTo>
                <a:lnTo>
                  <a:pt x="81279" y="135889"/>
                </a:lnTo>
                <a:lnTo>
                  <a:pt x="81279" y="107950"/>
                </a:lnTo>
                <a:close/>
              </a:path>
              <a:path w="105410" h="144779">
                <a:moveTo>
                  <a:pt x="81279" y="0"/>
                </a:moveTo>
                <a:lnTo>
                  <a:pt x="73659" y="0"/>
                </a:lnTo>
                <a:lnTo>
                  <a:pt x="71119" y="2539"/>
                </a:lnTo>
                <a:lnTo>
                  <a:pt x="0" y="101600"/>
                </a:lnTo>
                <a:lnTo>
                  <a:pt x="0" y="107950"/>
                </a:lnTo>
                <a:lnTo>
                  <a:pt x="105409" y="107950"/>
                </a:lnTo>
                <a:lnTo>
                  <a:pt x="105409" y="101600"/>
                </a:lnTo>
                <a:lnTo>
                  <a:pt x="7619" y="101600"/>
                </a:lnTo>
                <a:lnTo>
                  <a:pt x="64769" y="22859"/>
                </a:lnTo>
                <a:lnTo>
                  <a:pt x="81279" y="22859"/>
                </a:lnTo>
                <a:lnTo>
                  <a:pt x="81279" y="0"/>
                </a:lnTo>
                <a:close/>
              </a:path>
              <a:path w="105410" h="144779">
                <a:moveTo>
                  <a:pt x="81279" y="22859"/>
                </a:moveTo>
                <a:lnTo>
                  <a:pt x="64769" y="22859"/>
                </a:lnTo>
                <a:lnTo>
                  <a:pt x="64769" y="101600"/>
                </a:lnTo>
                <a:lnTo>
                  <a:pt x="81279" y="101600"/>
                </a:lnTo>
                <a:lnTo>
                  <a:pt x="81279" y="22859"/>
                </a:lnTo>
                <a:close/>
              </a:path>
            </a:pathLst>
          </a:custGeom>
          <a:solidFill>
            <a:srgbClr val="000000"/>
          </a:solidFill>
        </p:spPr>
        <p:txBody>
          <a:bodyPr wrap="square" lIns="0" tIns="0" rIns="0" bIns="0" rtlCol="0"/>
          <a:lstStyle/>
          <a:p>
            <a:endParaRPr sz="1632"/>
          </a:p>
        </p:txBody>
      </p:sp>
      <p:sp>
        <p:nvSpPr>
          <p:cNvPr id="510" name="object 510"/>
          <p:cNvSpPr/>
          <p:nvPr/>
        </p:nvSpPr>
        <p:spPr>
          <a:xfrm>
            <a:off x="5124786" y="4606192"/>
            <a:ext cx="65643" cy="276393"/>
          </a:xfrm>
          <a:custGeom>
            <a:avLst/>
            <a:gdLst/>
            <a:ahLst/>
            <a:cxnLst/>
            <a:rect l="l" t="t" r="r" b="b"/>
            <a:pathLst>
              <a:path w="72389" h="304800">
                <a:moveTo>
                  <a:pt x="3810" y="0"/>
                </a:moveTo>
                <a:lnTo>
                  <a:pt x="1270" y="0"/>
                </a:lnTo>
                <a:lnTo>
                  <a:pt x="0" y="1269"/>
                </a:lnTo>
                <a:lnTo>
                  <a:pt x="0" y="5080"/>
                </a:lnTo>
                <a:lnTo>
                  <a:pt x="6350" y="10160"/>
                </a:lnTo>
                <a:lnTo>
                  <a:pt x="26550" y="36314"/>
                </a:lnTo>
                <a:lnTo>
                  <a:pt x="41275" y="68897"/>
                </a:lnTo>
                <a:lnTo>
                  <a:pt x="50284" y="107672"/>
                </a:lnTo>
                <a:lnTo>
                  <a:pt x="53339" y="152400"/>
                </a:lnTo>
                <a:lnTo>
                  <a:pt x="51157" y="192166"/>
                </a:lnTo>
                <a:lnTo>
                  <a:pt x="43497" y="230505"/>
                </a:lnTo>
                <a:lnTo>
                  <a:pt x="28694" y="265985"/>
                </a:lnTo>
                <a:lnTo>
                  <a:pt x="5079" y="297180"/>
                </a:lnTo>
                <a:lnTo>
                  <a:pt x="0" y="299719"/>
                </a:lnTo>
                <a:lnTo>
                  <a:pt x="0" y="303530"/>
                </a:lnTo>
                <a:lnTo>
                  <a:pt x="1270" y="304800"/>
                </a:lnTo>
                <a:lnTo>
                  <a:pt x="3810" y="304800"/>
                </a:lnTo>
                <a:lnTo>
                  <a:pt x="37385" y="271045"/>
                </a:lnTo>
                <a:lnTo>
                  <a:pt x="61674" y="220980"/>
                </a:lnTo>
                <a:lnTo>
                  <a:pt x="71358" y="173513"/>
                </a:lnTo>
                <a:lnTo>
                  <a:pt x="72389" y="152400"/>
                </a:lnTo>
                <a:lnTo>
                  <a:pt x="71516" y="132695"/>
                </a:lnTo>
                <a:lnTo>
                  <a:pt x="61674" y="83284"/>
                </a:lnTo>
                <a:lnTo>
                  <a:pt x="36314" y="32682"/>
                </a:lnTo>
                <a:lnTo>
                  <a:pt x="9723" y="3750"/>
                </a:lnTo>
                <a:lnTo>
                  <a:pt x="3810" y="0"/>
                </a:lnTo>
                <a:close/>
              </a:path>
            </a:pathLst>
          </a:custGeom>
          <a:solidFill>
            <a:srgbClr val="000000"/>
          </a:solidFill>
        </p:spPr>
        <p:txBody>
          <a:bodyPr wrap="square" lIns="0" tIns="0" rIns="0" bIns="0" rtlCol="0"/>
          <a:lstStyle/>
          <a:p>
            <a:endParaRPr sz="1632"/>
          </a:p>
        </p:txBody>
      </p:sp>
      <p:sp>
        <p:nvSpPr>
          <p:cNvPr id="511" name="object 511"/>
          <p:cNvSpPr/>
          <p:nvPr/>
        </p:nvSpPr>
        <p:spPr>
          <a:xfrm>
            <a:off x="5230736" y="4606192"/>
            <a:ext cx="108254" cy="276393"/>
          </a:xfrm>
          <a:custGeom>
            <a:avLst/>
            <a:gdLst/>
            <a:ahLst/>
            <a:cxnLst/>
            <a:rect l="l" t="t" r="r" b="b"/>
            <a:pathLst>
              <a:path w="119379" h="304800">
                <a:moveTo>
                  <a:pt x="116839" y="0"/>
                </a:moveTo>
                <a:lnTo>
                  <a:pt x="110489" y="0"/>
                </a:lnTo>
                <a:lnTo>
                  <a:pt x="107950" y="2539"/>
                </a:lnTo>
                <a:lnTo>
                  <a:pt x="1270" y="293369"/>
                </a:lnTo>
                <a:lnTo>
                  <a:pt x="0" y="297180"/>
                </a:lnTo>
                <a:lnTo>
                  <a:pt x="0" y="302260"/>
                </a:lnTo>
                <a:lnTo>
                  <a:pt x="2539" y="304800"/>
                </a:lnTo>
                <a:lnTo>
                  <a:pt x="10160" y="304800"/>
                </a:lnTo>
                <a:lnTo>
                  <a:pt x="11430" y="302260"/>
                </a:lnTo>
                <a:lnTo>
                  <a:pt x="12700" y="297180"/>
                </a:lnTo>
                <a:lnTo>
                  <a:pt x="116839" y="11430"/>
                </a:lnTo>
                <a:lnTo>
                  <a:pt x="119380" y="8889"/>
                </a:lnTo>
                <a:lnTo>
                  <a:pt x="119380" y="2539"/>
                </a:lnTo>
                <a:lnTo>
                  <a:pt x="116839" y="0"/>
                </a:lnTo>
                <a:close/>
              </a:path>
            </a:pathLst>
          </a:custGeom>
          <a:solidFill>
            <a:srgbClr val="000000"/>
          </a:solidFill>
        </p:spPr>
        <p:txBody>
          <a:bodyPr wrap="square" lIns="0" tIns="0" rIns="0" bIns="0" rtlCol="0"/>
          <a:lstStyle/>
          <a:p>
            <a:endParaRPr sz="1632"/>
          </a:p>
        </p:txBody>
      </p:sp>
      <p:sp>
        <p:nvSpPr>
          <p:cNvPr id="512" name="object 512"/>
          <p:cNvSpPr/>
          <p:nvPr/>
        </p:nvSpPr>
        <p:spPr>
          <a:xfrm>
            <a:off x="5364326" y="4630377"/>
            <a:ext cx="116315" cy="190020"/>
          </a:xfrm>
          <a:custGeom>
            <a:avLst/>
            <a:gdLst/>
            <a:ahLst/>
            <a:cxnLst/>
            <a:rect l="l" t="t" r="r" b="b"/>
            <a:pathLst>
              <a:path w="128270" h="209550">
                <a:moveTo>
                  <a:pt x="81279" y="0"/>
                </a:moveTo>
                <a:lnTo>
                  <a:pt x="51970" y="7203"/>
                </a:lnTo>
                <a:lnTo>
                  <a:pt x="25876" y="28098"/>
                </a:lnTo>
                <a:lnTo>
                  <a:pt x="7163" y="61614"/>
                </a:lnTo>
                <a:lnTo>
                  <a:pt x="0" y="106679"/>
                </a:lnTo>
                <a:lnTo>
                  <a:pt x="6012" y="157043"/>
                </a:lnTo>
                <a:lnTo>
                  <a:pt x="21431" y="188594"/>
                </a:lnTo>
                <a:lnTo>
                  <a:pt x="42326" y="204906"/>
                </a:lnTo>
                <a:lnTo>
                  <a:pt x="64769" y="209549"/>
                </a:lnTo>
                <a:lnTo>
                  <a:pt x="88622" y="204549"/>
                </a:lnTo>
                <a:lnTo>
                  <a:pt x="94236" y="200659"/>
                </a:lnTo>
                <a:lnTo>
                  <a:pt x="64769" y="200659"/>
                </a:lnTo>
                <a:lnTo>
                  <a:pt x="52149" y="197802"/>
                </a:lnTo>
                <a:lnTo>
                  <a:pt x="31353" y="165854"/>
                </a:lnTo>
                <a:lnTo>
                  <a:pt x="29210" y="133349"/>
                </a:lnTo>
                <a:lnTo>
                  <a:pt x="31214" y="115173"/>
                </a:lnTo>
                <a:lnTo>
                  <a:pt x="35669" y="102869"/>
                </a:lnTo>
                <a:lnTo>
                  <a:pt x="27939" y="102869"/>
                </a:lnTo>
                <a:lnTo>
                  <a:pt x="27939" y="95249"/>
                </a:lnTo>
                <a:lnTo>
                  <a:pt x="34151" y="49410"/>
                </a:lnTo>
                <a:lnTo>
                  <a:pt x="49053" y="22859"/>
                </a:lnTo>
                <a:lnTo>
                  <a:pt x="67052" y="10596"/>
                </a:lnTo>
                <a:lnTo>
                  <a:pt x="82550" y="7619"/>
                </a:lnTo>
                <a:lnTo>
                  <a:pt x="107053" y="7619"/>
                </a:lnTo>
                <a:lnTo>
                  <a:pt x="97948" y="2460"/>
                </a:lnTo>
                <a:lnTo>
                  <a:pt x="81279" y="0"/>
                </a:lnTo>
                <a:close/>
              </a:path>
              <a:path w="128270" h="209550">
                <a:moveTo>
                  <a:pt x="91844" y="78739"/>
                </a:moveTo>
                <a:lnTo>
                  <a:pt x="66039" y="78739"/>
                </a:lnTo>
                <a:lnTo>
                  <a:pt x="70782" y="79037"/>
                </a:lnTo>
                <a:lnTo>
                  <a:pt x="78263" y="81121"/>
                </a:lnTo>
                <a:lnTo>
                  <a:pt x="99694" y="117474"/>
                </a:lnTo>
                <a:lnTo>
                  <a:pt x="100250" y="128865"/>
                </a:lnTo>
                <a:lnTo>
                  <a:pt x="100250" y="151606"/>
                </a:lnTo>
                <a:lnTo>
                  <a:pt x="87094" y="192087"/>
                </a:lnTo>
                <a:lnTo>
                  <a:pt x="64769" y="200659"/>
                </a:lnTo>
                <a:lnTo>
                  <a:pt x="94236" y="200659"/>
                </a:lnTo>
                <a:lnTo>
                  <a:pt x="108902" y="190499"/>
                </a:lnTo>
                <a:lnTo>
                  <a:pt x="122991" y="168830"/>
                </a:lnTo>
                <a:lnTo>
                  <a:pt x="128269" y="140969"/>
                </a:lnTo>
                <a:lnTo>
                  <a:pt x="123368" y="113645"/>
                </a:lnTo>
                <a:lnTo>
                  <a:pt x="110013" y="91916"/>
                </a:lnTo>
                <a:lnTo>
                  <a:pt x="91844" y="78739"/>
                </a:lnTo>
                <a:close/>
              </a:path>
              <a:path w="128270" h="209550">
                <a:moveTo>
                  <a:pt x="66039" y="72389"/>
                </a:moveTo>
                <a:lnTo>
                  <a:pt x="52407" y="75009"/>
                </a:lnTo>
                <a:lnTo>
                  <a:pt x="41751" y="81914"/>
                </a:lnTo>
                <a:lnTo>
                  <a:pt x="33714" y="91678"/>
                </a:lnTo>
                <a:lnTo>
                  <a:pt x="27939" y="102869"/>
                </a:lnTo>
                <a:lnTo>
                  <a:pt x="35669" y="102869"/>
                </a:lnTo>
                <a:lnTo>
                  <a:pt x="37623" y="97472"/>
                </a:lnTo>
                <a:lnTo>
                  <a:pt x="49033" y="84058"/>
                </a:lnTo>
                <a:lnTo>
                  <a:pt x="66039" y="78739"/>
                </a:lnTo>
                <a:lnTo>
                  <a:pt x="91844" y="78739"/>
                </a:lnTo>
                <a:lnTo>
                  <a:pt x="90229" y="77569"/>
                </a:lnTo>
                <a:lnTo>
                  <a:pt x="66039" y="72389"/>
                </a:lnTo>
                <a:close/>
              </a:path>
              <a:path w="128270" h="209550">
                <a:moveTo>
                  <a:pt x="107053" y="7619"/>
                </a:moveTo>
                <a:lnTo>
                  <a:pt x="82550" y="7619"/>
                </a:lnTo>
                <a:lnTo>
                  <a:pt x="88304" y="7977"/>
                </a:lnTo>
                <a:lnTo>
                  <a:pt x="95250" y="9525"/>
                </a:lnTo>
                <a:lnTo>
                  <a:pt x="102195" y="12977"/>
                </a:lnTo>
                <a:lnTo>
                  <a:pt x="107950" y="19049"/>
                </a:lnTo>
                <a:lnTo>
                  <a:pt x="91439" y="19049"/>
                </a:lnTo>
                <a:lnTo>
                  <a:pt x="91439" y="43179"/>
                </a:lnTo>
                <a:lnTo>
                  <a:pt x="99060" y="46989"/>
                </a:lnTo>
                <a:lnTo>
                  <a:pt x="110489" y="46989"/>
                </a:lnTo>
                <a:lnTo>
                  <a:pt x="119379" y="44449"/>
                </a:lnTo>
                <a:lnTo>
                  <a:pt x="119379" y="31749"/>
                </a:lnTo>
                <a:lnTo>
                  <a:pt x="116998" y="19288"/>
                </a:lnTo>
                <a:lnTo>
                  <a:pt x="109854" y="9207"/>
                </a:lnTo>
                <a:lnTo>
                  <a:pt x="107053" y="7619"/>
                </a:lnTo>
                <a:close/>
              </a:path>
            </a:pathLst>
          </a:custGeom>
          <a:solidFill>
            <a:srgbClr val="000000"/>
          </a:solidFill>
        </p:spPr>
        <p:txBody>
          <a:bodyPr wrap="square" lIns="0" tIns="0" rIns="0" bIns="0" rtlCol="0"/>
          <a:lstStyle/>
          <a:p>
            <a:endParaRPr sz="1632"/>
          </a:p>
        </p:txBody>
      </p:sp>
      <p:sp>
        <p:nvSpPr>
          <p:cNvPr id="513" name="object 513"/>
          <p:cNvSpPr/>
          <p:nvPr/>
        </p:nvSpPr>
        <p:spPr>
          <a:xfrm>
            <a:off x="5575076" y="4729417"/>
            <a:ext cx="29943" cy="29943"/>
          </a:xfrm>
          <a:custGeom>
            <a:avLst/>
            <a:gdLst/>
            <a:ahLst/>
            <a:cxnLst/>
            <a:rect l="l" t="t" r="r" b="b"/>
            <a:pathLst>
              <a:path w="33020" h="33020">
                <a:moveTo>
                  <a:pt x="26669" y="0"/>
                </a:moveTo>
                <a:lnTo>
                  <a:pt x="8889" y="0"/>
                </a:lnTo>
                <a:lnTo>
                  <a:pt x="0" y="7620"/>
                </a:lnTo>
                <a:lnTo>
                  <a:pt x="0" y="26670"/>
                </a:lnTo>
                <a:lnTo>
                  <a:pt x="8889" y="33020"/>
                </a:lnTo>
                <a:lnTo>
                  <a:pt x="26669" y="33020"/>
                </a:lnTo>
                <a:lnTo>
                  <a:pt x="33019" y="26670"/>
                </a:lnTo>
                <a:lnTo>
                  <a:pt x="33019" y="7620"/>
                </a:lnTo>
                <a:lnTo>
                  <a:pt x="26669" y="0"/>
                </a:lnTo>
                <a:close/>
              </a:path>
            </a:pathLst>
          </a:custGeom>
          <a:solidFill>
            <a:srgbClr val="000000"/>
          </a:solidFill>
        </p:spPr>
        <p:txBody>
          <a:bodyPr wrap="square" lIns="0" tIns="0" rIns="0" bIns="0" rtlCol="0"/>
          <a:lstStyle/>
          <a:p>
            <a:endParaRPr sz="1632"/>
          </a:p>
        </p:txBody>
      </p:sp>
      <p:sp>
        <p:nvSpPr>
          <p:cNvPr id="514" name="object 514"/>
          <p:cNvSpPr/>
          <p:nvPr/>
        </p:nvSpPr>
        <p:spPr>
          <a:xfrm>
            <a:off x="5701756" y="4615405"/>
            <a:ext cx="203840" cy="199233"/>
          </a:xfrm>
          <a:custGeom>
            <a:avLst/>
            <a:gdLst/>
            <a:ahLst/>
            <a:cxnLst/>
            <a:rect l="l" t="t" r="r" b="b"/>
            <a:pathLst>
              <a:path w="224790" h="219710">
                <a:moveTo>
                  <a:pt x="116839" y="0"/>
                </a:moveTo>
                <a:lnTo>
                  <a:pt x="106679" y="0"/>
                </a:lnTo>
                <a:lnTo>
                  <a:pt x="106679" y="2539"/>
                </a:lnTo>
                <a:lnTo>
                  <a:pt x="104139" y="5079"/>
                </a:lnTo>
                <a:lnTo>
                  <a:pt x="1269" y="213359"/>
                </a:lnTo>
                <a:lnTo>
                  <a:pt x="0" y="215900"/>
                </a:lnTo>
                <a:lnTo>
                  <a:pt x="0" y="219709"/>
                </a:lnTo>
                <a:lnTo>
                  <a:pt x="224789" y="219709"/>
                </a:lnTo>
                <a:lnTo>
                  <a:pt x="224789" y="215900"/>
                </a:lnTo>
                <a:lnTo>
                  <a:pt x="214738" y="195579"/>
                </a:lnTo>
                <a:lnTo>
                  <a:pt x="20319" y="195579"/>
                </a:lnTo>
                <a:lnTo>
                  <a:pt x="102869" y="30479"/>
                </a:lnTo>
                <a:lnTo>
                  <a:pt x="133195" y="30479"/>
                </a:lnTo>
                <a:lnTo>
                  <a:pt x="120650" y="5079"/>
                </a:lnTo>
                <a:lnTo>
                  <a:pt x="118109" y="2539"/>
                </a:lnTo>
                <a:lnTo>
                  <a:pt x="116839" y="0"/>
                </a:lnTo>
                <a:close/>
              </a:path>
              <a:path w="224790" h="219710">
                <a:moveTo>
                  <a:pt x="133195" y="30479"/>
                </a:moveTo>
                <a:lnTo>
                  <a:pt x="102869" y="30479"/>
                </a:lnTo>
                <a:lnTo>
                  <a:pt x="185419" y="195579"/>
                </a:lnTo>
                <a:lnTo>
                  <a:pt x="214738" y="195579"/>
                </a:lnTo>
                <a:lnTo>
                  <a:pt x="133195" y="30479"/>
                </a:lnTo>
                <a:close/>
              </a:path>
            </a:pathLst>
          </a:custGeom>
          <a:solidFill>
            <a:srgbClr val="000000"/>
          </a:solidFill>
        </p:spPr>
        <p:txBody>
          <a:bodyPr wrap="square" lIns="0" tIns="0" rIns="0" bIns="0" rtlCol="0"/>
          <a:lstStyle/>
          <a:p>
            <a:endParaRPr sz="1632"/>
          </a:p>
        </p:txBody>
      </p:sp>
      <p:sp>
        <p:nvSpPr>
          <p:cNvPr id="515" name="object 515"/>
          <p:cNvSpPr/>
          <p:nvPr/>
        </p:nvSpPr>
        <p:spPr>
          <a:xfrm>
            <a:off x="5924022" y="4640741"/>
            <a:ext cx="85221" cy="176201"/>
          </a:xfrm>
          <a:custGeom>
            <a:avLst/>
            <a:gdLst/>
            <a:ahLst/>
            <a:cxnLst/>
            <a:rect l="l" t="t" r="r" b="b"/>
            <a:pathLst>
              <a:path w="93979" h="194310">
                <a:moveTo>
                  <a:pt x="55879" y="69850"/>
                </a:moveTo>
                <a:lnTo>
                  <a:pt x="35560" y="69850"/>
                </a:lnTo>
                <a:lnTo>
                  <a:pt x="22879" y="120650"/>
                </a:lnTo>
                <a:lnTo>
                  <a:pt x="16033" y="148589"/>
                </a:lnTo>
                <a:lnTo>
                  <a:pt x="13235" y="161289"/>
                </a:lnTo>
                <a:lnTo>
                  <a:pt x="12700" y="166369"/>
                </a:lnTo>
                <a:lnTo>
                  <a:pt x="14743" y="177700"/>
                </a:lnTo>
                <a:lnTo>
                  <a:pt x="20478" y="186531"/>
                </a:lnTo>
                <a:lnTo>
                  <a:pt x="29309" y="192266"/>
                </a:lnTo>
                <a:lnTo>
                  <a:pt x="40640" y="194310"/>
                </a:lnTo>
                <a:lnTo>
                  <a:pt x="59237" y="187960"/>
                </a:lnTo>
                <a:lnTo>
                  <a:pt x="34290" y="187960"/>
                </a:lnTo>
                <a:lnTo>
                  <a:pt x="31750" y="184150"/>
                </a:lnTo>
                <a:lnTo>
                  <a:pt x="31750" y="165100"/>
                </a:lnTo>
                <a:lnTo>
                  <a:pt x="34290" y="160019"/>
                </a:lnTo>
                <a:lnTo>
                  <a:pt x="55879" y="69850"/>
                </a:lnTo>
                <a:close/>
              </a:path>
              <a:path w="93979" h="194310">
                <a:moveTo>
                  <a:pt x="88900" y="144780"/>
                </a:moveTo>
                <a:lnTo>
                  <a:pt x="82550" y="144780"/>
                </a:lnTo>
                <a:lnTo>
                  <a:pt x="82550" y="146050"/>
                </a:lnTo>
                <a:lnTo>
                  <a:pt x="81279" y="148589"/>
                </a:lnTo>
                <a:lnTo>
                  <a:pt x="70663" y="168671"/>
                </a:lnTo>
                <a:lnTo>
                  <a:pt x="60166" y="180657"/>
                </a:lnTo>
                <a:lnTo>
                  <a:pt x="50383" y="186451"/>
                </a:lnTo>
                <a:lnTo>
                  <a:pt x="41910" y="187960"/>
                </a:lnTo>
                <a:lnTo>
                  <a:pt x="59237" y="187960"/>
                </a:lnTo>
                <a:lnTo>
                  <a:pt x="61039" y="187344"/>
                </a:lnTo>
                <a:lnTo>
                  <a:pt x="76200" y="171926"/>
                </a:lnTo>
                <a:lnTo>
                  <a:pt x="85645" y="156269"/>
                </a:lnTo>
                <a:lnTo>
                  <a:pt x="88900" y="148589"/>
                </a:lnTo>
                <a:lnTo>
                  <a:pt x="88900" y="144780"/>
                </a:lnTo>
                <a:close/>
              </a:path>
              <a:path w="93979" h="194310">
                <a:moveTo>
                  <a:pt x="93979" y="59689"/>
                </a:moveTo>
                <a:lnTo>
                  <a:pt x="0" y="59689"/>
                </a:lnTo>
                <a:lnTo>
                  <a:pt x="0" y="69850"/>
                </a:lnTo>
                <a:lnTo>
                  <a:pt x="93979" y="69850"/>
                </a:lnTo>
                <a:lnTo>
                  <a:pt x="93979" y="59689"/>
                </a:lnTo>
                <a:close/>
              </a:path>
              <a:path w="93979" h="194310">
                <a:moveTo>
                  <a:pt x="67310" y="0"/>
                </a:moveTo>
                <a:lnTo>
                  <a:pt x="52070" y="0"/>
                </a:lnTo>
                <a:lnTo>
                  <a:pt x="49436" y="11826"/>
                </a:lnTo>
                <a:lnTo>
                  <a:pt x="38100" y="59689"/>
                </a:lnTo>
                <a:lnTo>
                  <a:pt x="58420" y="59689"/>
                </a:lnTo>
                <a:lnTo>
                  <a:pt x="65226" y="33893"/>
                </a:lnTo>
                <a:lnTo>
                  <a:pt x="69056" y="19050"/>
                </a:lnTo>
                <a:lnTo>
                  <a:pt x="70742" y="11826"/>
                </a:lnTo>
                <a:lnTo>
                  <a:pt x="71120" y="8889"/>
                </a:lnTo>
                <a:lnTo>
                  <a:pt x="71120" y="3810"/>
                </a:lnTo>
                <a:lnTo>
                  <a:pt x="67310" y="0"/>
                </a:lnTo>
                <a:close/>
              </a:path>
            </a:pathLst>
          </a:custGeom>
          <a:solidFill>
            <a:srgbClr val="000000"/>
          </a:solidFill>
        </p:spPr>
        <p:txBody>
          <a:bodyPr wrap="square" lIns="0" tIns="0" rIns="0" bIns="0" rtlCol="0"/>
          <a:lstStyle/>
          <a:p>
            <a:endParaRPr sz="1632"/>
          </a:p>
        </p:txBody>
      </p:sp>
      <p:sp>
        <p:nvSpPr>
          <p:cNvPr id="516" name="object 516"/>
          <p:cNvSpPr/>
          <p:nvPr/>
        </p:nvSpPr>
        <p:spPr>
          <a:xfrm>
            <a:off x="7433819" y="6405050"/>
            <a:ext cx="491749" cy="0"/>
          </a:xfrm>
          <a:custGeom>
            <a:avLst/>
            <a:gdLst/>
            <a:ahLst/>
            <a:cxnLst/>
            <a:rect l="l" t="t" r="r" b="b"/>
            <a:pathLst>
              <a:path w="542290">
                <a:moveTo>
                  <a:pt x="0" y="0"/>
                </a:moveTo>
                <a:lnTo>
                  <a:pt x="542290" y="0"/>
                </a:lnTo>
              </a:path>
            </a:pathLst>
          </a:custGeom>
          <a:ln w="3175">
            <a:solidFill>
              <a:srgbClr val="000000"/>
            </a:solidFill>
          </a:ln>
        </p:spPr>
        <p:txBody>
          <a:bodyPr wrap="square" lIns="0" tIns="0" rIns="0" bIns="0" rtlCol="0"/>
          <a:lstStyle/>
          <a:p>
            <a:endParaRPr sz="1632"/>
          </a:p>
        </p:txBody>
      </p:sp>
      <p:sp>
        <p:nvSpPr>
          <p:cNvPr id="517" name="object 517"/>
          <p:cNvSpPr/>
          <p:nvPr/>
        </p:nvSpPr>
        <p:spPr>
          <a:xfrm>
            <a:off x="7293318" y="6356681"/>
            <a:ext cx="146258" cy="97889"/>
          </a:xfrm>
          <a:custGeom>
            <a:avLst/>
            <a:gdLst/>
            <a:ahLst/>
            <a:cxnLst/>
            <a:rect l="l" t="t" r="r" b="b"/>
            <a:pathLst>
              <a:path w="161290" h="107950">
                <a:moveTo>
                  <a:pt x="161290" y="0"/>
                </a:moveTo>
                <a:lnTo>
                  <a:pt x="0" y="53340"/>
                </a:lnTo>
                <a:lnTo>
                  <a:pt x="161290" y="107950"/>
                </a:lnTo>
                <a:lnTo>
                  <a:pt x="161290" y="0"/>
                </a:lnTo>
                <a:close/>
              </a:path>
            </a:pathLst>
          </a:custGeom>
          <a:solidFill>
            <a:srgbClr val="000000"/>
          </a:solidFill>
        </p:spPr>
        <p:txBody>
          <a:bodyPr wrap="square" lIns="0" tIns="0" rIns="0" bIns="0" rtlCol="0"/>
          <a:lstStyle/>
          <a:p>
            <a:endParaRPr sz="1632"/>
          </a:p>
        </p:txBody>
      </p:sp>
      <p:sp>
        <p:nvSpPr>
          <p:cNvPr id="518" name="object 518"/>
          <p:cNvSpPr/>
          <p:nvPr/>
        </p:nvSpPr>
        <p:spPr>
          <a:xfrm>
            <a:off x="7919810" y="6356681"/>
            <a:ext cx="146258" cy="97889"/>
          </a:xfrm>
          <a:custGeom>
            <a:avLst/>
            <a:gdLst/>
            <a:ahLst/>
            <a:cxnLst/>
            <a:rect l="l" t="t" r="r" b="b"/>
            <a:pathLst>
              <a:path w="161290" h="107950">
                <a:moveTo>
                  <a:pt x="0" y="0"/>
                </a:moveTo>
                <a:lnTo>
                  <a:pt x="0" y="107950"/>
                </a:lnTo>
                <a:lnTo>
                  <a:pt x="161289" y="53340"/>
                </a:lnTo>
                <a:lnTo>
                  <a:pt x="0" y="0"/>
                </a:lnTo>
                <a:close/>
              </a:path>
            </a:pathLst>
          </a:custGeom>
          <a:solidFill>
            <a:srgbClr val="000000"/>
          </a:solidFill>
        </p:spPr>
        <p:txBody>
          <a:bodyPr wrap="square" lIns="0" tIns="0" rIns="0" bIns="0" rtlCol="0"/>
          <a:lstStyle/>
          <a:p>
            <a:endParaRPr sz="1632"/>
          </a:p>
        </p:txBody>
      </p:sp>
      <p:sp>
        <p:nvSpPr>
          <p:cNvPr id="519" name="object 519"/>
          <p:cNvSpPr/>
          <p:nvPr/>
        </p:nvSpPr>
        <p:spPr>
          <a:xfrm>
            <a:off x="6667980" y="5358211"/>
            <a:ext cx="0" cy="1186186"/>
          </a:xfrm>
          <a:custGeom>
            <a:avLst/>
            <a:gdLst/>
            <a:ahLst/>
            <a:cxnLst/>
            <a:rect l="l" t="t" r="r" b="b"/>
            <a:pathLst>
              <a:path h="1308100">
                <a:moveTo>
                  <a:pt x="0" y="1308099"/>
                </a:moveTo>
                <a:lnTo>
                  <a:pt x="0" y="0"/>
                </a:lnTo>
              </a:path>
            </a:pathLst>
          </a:custGeom>
          <a:ln w="17970">
            <a:solidFill>
              <a:srgbClr val="000000"/>
            </a:solidFill>
          </a:ln>
        </p:spPr>
        <p:txBody>
          <a:bodyPr wrap="square" lIns="0" tIns="0" rIns="0" bIns="0" rtlCol="0"/>
          <a:lstStyle/>
          <a:p>
            <a:endParaRPr sz="1632"/>
          </a:p>
        </p:txBody>
      </p:sp>
      <p:sp>
        <p:nvSpPr>
          <p:cNvPr id="520" name="object 520"/>
          <p:cNvSpPr/>
          <p:nvPr/>
        </p:nvSpPr>
        <p:spPr>
          <a:xfrm>
            <a:off x="6605790" y="5180858"/>
            <a:ext cx="124377" cy="185414"/>
          </a:xfrm>
          <a:custGeom>
            <a:avLst/>
            <a:gdLst/>
            <a:ahLst/>
            <a:cxnLst/>
            <a:rect l="l" t="t" r="r" b="b"/>
            <a:pathLst>
              <a:path w="137159" h="204470">
                <a:moveTo>
                  <a:pt x="68579" y="0"/>
                </a:moveTo>
                <a:lnTo>
                  <a:pt x="0" y="204470"/>
                </a:lnTo>
                <a:lnTo>
                  <a:pt x="137159" y="204470"/>
                </a:lnTo>
                <a:lnTo>
                  <a:pt x="68579" y="0"/>
                </a:lnTo>
                <a:close/>
              </a:path>
            </a:pathLst>
          </a:custGeom>
          <a:solidFill>
            <a:srgbClr val="000000"/>
          </a:solidFill>
        </p:spPr>
        <p:txBody>
          <a:bodyPr wrap="square" lIns="0" tIns="0" rIns="0" bIns="0" rtlCol="0"/>
          <a:lstStyle/>
          <a:p>
            <a:endParaRPr sz="1632"/>
          </a:p>
        </p:txBody>
      </p:sp>
      <p:sp>
        <p:nvSpPr>
          <p:cNvPr id="521" name="object 521"/>
          <p:cNvSpPr/>
          <p:nvPr/>
        </p:nvSpPr>
        <p:spPr>
          <a:xfrm>
            <a:off x="6667980" y="6544397"/>
            <a:ext cx="1924386" cy="0"/>
          </a:xfrm>
          <a:custGeom>
            <a:avLst/>
            <a:gdLst/>
            <a:ahLst/>
            <a:cxnLst/>
            <a:rect l="l" t="t" r="r" b="b"/>
            <a:pathLst>
              <a:path w="2122170">
                <a:moveTo>
                  <a:pt x="0" y="0"/>
                </a:moveTo>
                <a:lnTo>
                  <a:pt x="2122170" y="0"/>
                </a:lnTo>
              </a:path>
            </a:pathLst>
          </a:custGeom>
          <a:ln w="17970">
            <a:solidFill>
              <a:srgbClr val="000000"/>
            </a:solidFill>
          </a:ln>
        </p:spPr>
        <p:txBody>
          <a:bodyPr wrap="square" lIns="0" tIns="0" rIns="0" bIns="0" rtlCol="0"/>
          <a:lstStyle/>
          <a:p>
            <a:endParaRPr sz="1632"/>
          </a:p>
        </p:txBody>
      </p:sp>
      <p:sp>
        <p:nvSpPr>
          <p:cNvPr id="522" name="object 522"/>
          <p:cNvSpPr/>
          <p:nvPr/>
        </p:nvSpPr>
        <p:spPr>
          <a:xfrm>
            <a:off x="8584304" y="6482209"/>
            <a:ext cx="186565" cy="124377"/>
          </a:xfrm>
          <a:custGeom>
            <a:avLst/>
            <a:gdLst/>
            <a:ahLst/>
            <a:cxnLst/>
            <a:rect l="l" t="t" r="r" b="b"/>
            <a:pathLst>
              <a:path w="205740" h="137159">
                <a:moveTo>
                  <a:pt x="0" y="0"/>
                </a:moveTo>
                <a:lnTo>
                  <a:pt x="0" y="137160"/>
                </a:lnTo>
                <a:lnTo>
                  <a:pt x="205740" y="68580"/>
                </a:lnTo>
                <a:lnTo>
                  <a:pt x="0" y="0"/>
                </a:lnTo>
                <a:close/>
              </a:path>
            </a:pathLst>
          </a:custGeom>
          <a:solidFill>
            <a:srgbClr val="000000"/>
          </a:solidFill>
        </p:spPr>
        <p:txBody>
          <a:bodyPr wrap="square" lIns="0" tIns="0" rIns="0" bIns="0" rtlCol="0"/>
          <a:lstStyle/>
          <a:p>
            <a:endParaRPr sz="1632"/>
          </a:p>
        </p:txBody>
      </p:sp>
      <p:sp>
        <p:nvSpPr>
          <p:cNvPr id="523" name="object 523"/>
          <p:cNvSpPr txBox="1"/>
          <p:nvPr/>
        </p:nvSpPr>
        <p:spPr>
          <a:xfrm>
            <a:off x="8672980" y="6621558"/>
            <a:ext cx="113436" cy="290807"/>
          </a:xfrm>
          <a:prstGeom prst="rect">
            <a:avLst/>
          </a:prstGeom>
        </p:spPr>
        <p:txBody>
          <a:bodyPr vert="horz" wrap="square" lIns="0" tIns="11516" rIns="0" bIns="0" rtlCol="0">
            <a:spAutoFit/>
          </a:bodyPr>
          <a:lstStyle/>
          <a:p>
            <a:pPr marL="11516">
              <a:spcBef>
                <a:spcPts val="91"/>
              </a:spcBef>
            </a:pPr>
            <a:r>
              <a:rPr sz="1814" dirty="0">
                <a:latin typeface="BitstreamVeraSans-Roman"/>
                <a:cs typeface="BitstreamVeraSans-Roman"/>
              </a:rPr>
              <a:t>t</a:t>
            </a:r>
            <a:endParaRPr sz="1814">
              <a:latin typeface="BitstreamVeraSans-Roman"/>
              <a:cs typeface="BitstreamVeraSans-Roman"/>
            </a:endParaRPr>
          </a:p>
        </p:txBody>
      </p:sp>
      <p:sp>
        <p:nvSpPr>
          <p:cNvPr id="524" name="object 524"/>
          <p:cNvSpPr txBox="1"/>
          <p:nvPr/>
        </p:nvSpPr>
        <p:spPr>
          <a:xfrm>
            <a:off x="6245328" y="5087576"/>
            <a:ext cx="339733" cy="290807"/>
          </a:xfrm>
          <a:prstGeom prst="rect">
            <a:avLst/>
          </a:prstGeom>
        </p:spPr>
        <p:txBody>
          <a:bodyPr vert="horz" wrap="square" lIns="0" tIns="11516" rIns="0" bIns="0" rtlCol="0">
            <a:spAutoFit/>
          </a:bodyPr>
          <a:lstStyle/>
          <a:p>
            <a:pPr marL="11516">
              <a:spcBef>
                <a:spcPts val="91"/>
              </a:spcBef>
            </a:pPr>
            <a:r>
              <a:rPr sz="1814" spc="-5" dirty="0">
                <a:latin typeface="BitstreamVeraSans-Roman"/>
                <a:cs typeface="BitstreamVeraSans-Roman"/>
              </a:rPr>
              <a:t>[</a:t>
            </a:r>
            <a:r>
              <a:rPr sz="1814" dirty="0">
                <a:latin typeface="BitstreamVeraSans-Roman"/>
                <a:cs typeface="BitstreamVeraSans-Roman"/>
              </a:rPr>
              <a:t>x]</a:t>
            </a:r>
            <a:endParaRPr sz="1814">
              <a:latin typeface="BitstreamVeraSans-Roman"/>
              <a:cs typeface="BitstreamVeraSans-Roman"/>
            </a:endParaRPr>
          </a:p>
        </p:txBody>
      </p:sp>
      <p:sp>
        <p:nvSpPr>
          <p:cNvPr id="525" name="object 525"/>
          <p:cNvSpPr/>
          <p:nvPr/>
        </p:nvSpPr>
        <p:spPr>
          <a:xfrm>
            <a:off x="7293318" y="5839596"/>
            <a:ext cx="0" cy="704802"/>
          </a:xfrm>
          <a:custGeom>
            <a:avLst/>
            <a:gdLst/>
            <a:ahLst/>
            <a:cxnLst/>
            <a:rect l="l" t="t" r="r" b="b"/>
            <a:pathLst>
              <a:path h="777240">
                <a:moveTo>
                  <a:pt x="0" y="0"/>
                </a:moveTo>
                <a:lnTo>
                  <a:pt x="0" y="777239"/>
                </a:lnTo>
              </a:path>
            </a:pathLst>
          </a:custGeom>
          <a:ln w="3175">
            <a:solidFill>
              <a:srgbClr val="000000"/>
            </a:solidFill>
            <a:prstDash val="sysDot"/>
          </a:ln>
        </p:spPr>
        <p:txBody>
          <a:bodyPr wrap="square" lIns="0" tIns="0" rIns="0" bIns="0" rtlCol="0"/>
          <a:lstStyle/>
          <a:p>
            <a:endParaRPr sz="1632"/>
          </a:p>
        </p:txBody>
      </p:sp>
      <p:sp>
        <p:nvSpPr>
          <p:cNvPr id="526" name="object 526"/>
          <p:cNvSpPr/>
          <p:nvPr/>
        </p:nvSpPr>
        <p:spPr>
          <a:xfrm>
            <a:off x="8040731" y="5187769"/>
            <a:ext cx="0" cy="363917"/>
          </a:xfrm>
          <a:custGeom>
            <a:avLst/>
            <a:gdLst/>
            <a:ahLst/>
            <a:cxnLst/>
            <a:rect l="l" t="t" r="r" b="b"/>
            <a:pathLst>
              <a:path h="401320">
                <a:moveTo>
                  <a:pt x="0" y="0"/>
                </a:moveTo>
                <a:lnTo>
                  <a:pt x="0" y="401319"/>
                </a:lnTo>
              </a:path>
            </a:pathLst>
          </a:custGeom>
          <a:ln w="7619">
            <a:solidFill>
              <a:srgbClr val="000000"/>
            </a:solidFill>
            <a:prstDash val="sysDot"/>
          </a:ln>
        </p:spPr>
        <p:txBody>
          <a:bodyPr wrap="square" lIns="0" tIns="0" rIns="0" bIns="0" rtlCol="0"/>
          <a:lstStyle/>
          <a:p>
            <a:endParaRPr sz="1632"/>
          </a:p>
        </p:txBody>
      </p:sp>
      <p:sp>
        <p:nvSpPr>
          <p:cNvPr id="527" name="object 527"/>
          <p:cNvSpPr/>
          <p:nvPr/>
        </p:nvSpPr>
        <p:spPr>
          <a:xfrm>
            <a:off x="8040731" y="5739403"/>
            <a:ext cx="0" cy="804994"/>
          </a:xfrm>
          <a:custGeom>
            <a:avLst/>
            <a:gdLst/>
            <a:ahLst/>
            <a:cxnLst/>
            <a:rect l="l" t="t" r="r" b="b"/>
            <a:pathLst>
              <a:path h="887729">
                <a:moveTo>
                  <a:pt x="0" y="0"/>
                </a:moveTo>
                <a:lnTo>
                  <a:pt x="0" y="887730"/>
                </a:lnTo>
              </a:path>
            </a:pathLst>
          </a:custGeom>
          <a:ln w="7619">
            <a:solidFill>
              <a:srgbClr val="000000"/>
            </a:solidFill>
            <a:prstDash val="sysDot"/>
          </a:ln>
        </p:spPr>
        <p:txBody>
          <a:bodyPr wrap="square" lIns="0" tIns="0" rIns="0" bIns="0" rtlCol="0"/>
          <a:lstStyle/>
          <a:p>
            <a:endParaRPr sz="1632"/>
          </a:p>
        </p:txBody>
      </p:sp>
      <p:sp>
        <p:nvSpPr>
          <p:cNvPr id="528" name="object 528"/>
          <p:cNvSpPr/>
          <p:nvPr/>
        </p:nvSpPr>
        <p:spPr>
          <a:xfrm>
            <a:off x="7293318" y="4634983"/>
            <a:ext cx="1254133" cy="1214977"/>
          </a:xfrm>
          <a:custGeom>
            <a:avLst/>
            <a:gdLst/>
            <a:ahLst/>
            <a:cxnLst/>
            <a:rect l="l" t="t" r="r" b="b"/>
            <a:pathLst>
              <a:path w="1383029" h="1339850">
                <a:moveTo>
                  <a:pt x="1383030" y="0"/>
                </a:moveTo>
                <a:lnTo>
                  <a:pt x="0" y="1339850"/>
                </a:lnTo>
              </a:path>
            </a:pathLst>
          </a:custGeom>
          <a:ln w="35940">
            <a:solidFill>
              <a:srgbClr val="800000"/>
            </a:solidFill>
          </a:ln>
        </p:spPr>
        <p:txBody>
          <a:bodyPr wrap="square" lIns="0" tIns="0" rIns="0" bIns="0" rtlCol="0"/>
          <a:lstStyle/>
          <a:p>
            <a:endParaRPr sz="1632"/>
          </a:p>
        </p:txBody>
      </p:sp>
      <p:sp>
        <p:nvSpPr>
          <p:cNvPr id="529" name="object 529"/>
          <p:cNvSpPr/>
          <p:nvPr/>
        </p:nvSpPr>
        <p:spPr>
          <a:xfrm>
            <a:off x="7225372" y="5780862"/>
            <a:ext cx="135893" cy="137045"/>
          </a:xfrm>
          <a:custGeom>
            <a:avLst/>
            <a:gdLst/>
            <a:ahLst/>
            <a:cxnLst/>
            <a:rect l="l" t="t" r="r" b="b"/>
            <a:pathLst>
              <a:path w="149859" h="151129">
                <a:moveTo>
                  <a:pt x="74929" y="0"/>
                </a:moveTo>
                <a:lnTo>
                  <a:pt x="36829" y="10159"/>
                </a:lnTo>
                <a:lnTo>
                  <a:pt x="10160" y="38100"/>
                </a:lnTo>
                <a:lnTo>
                  <a:pt x="0" y="76200"/>
                </a:lnTo>
                <a:lnTo>
                  <a:pt x="515" y="85705"/>
                </a:lnTo>
                <a:lnTo>
                  <a:pt x="15398" y="121860"/>
                </a:lnTo>
                <a:lnTo>
                  <a:pt x="46176" y="145236"/>
                </a:lnTo>
                <a:lnTo>
                  <a:pt x="74929" y="151130"/>
                </a:lnTo>
                <a:lnTo>
                  <a:pt x="84990" y="150435"/>
                </a:lnTo>
                <a:lnTo>
                  <a:pt x="121126" y="135711"/>
                </a:lnTo>
                <a:lnTo>
                  <a:pt x="144502" y="104239"/>
                </a:lnTo>
                <a:lnTo>
                  <a:pt x="149860" y="76200"/>
                </a:lnTo>
                <a:lnTo>
                  <a:pt x="149344" y="66139"/>
                </a:lnTo>
                <a:lnTo>
                  <a:pt x="134461" y="29983"/>
                </a:lnTo>
                <a:lnTo>
                  <a:pt x="103683" y="5893"/>
                </a:lnTo>
                <a:lnTo>
                  <a:pt x="74929" y="0"/>
                </a:lnTo>
                <a:close/>
              </a:path>
            </a:pathLst>
          </a:custGeom>
          <a:solidFill>
            <a:srgbClr val="008000"/>
          </a:solidFill>
        </p:spPr>
        <p:txBody>
          <a:bodyPr wrap="square" lIns="0" tIns="0" rIns="0" bIns="0" rtlCol="0"/>
          <a:lstStyle/>
          <a:p>
            <a:endParaRPr sz="1632"/>
          </a:p>
        </p:txBody>
      </p:sp>
      <p:sp>
        <p:nvSpPr>
          <p:cNvPr id="530" name="object 530"/>
          <p:cNvSpPr/>
          <p:nvPr/>
        </p:nvSpPr>
        <p:spPr>
          <a:xfrm>
            <a:off x="7991211" y="5099092"/>
            <a:ext cx="89828" cy="88676"/>
          </a:xfrm>
          <a:custGeom>
            <a:avLst/>
            <a:gdLst/>
            <a:ahLst/>
            <a:cxnLst/>
            <a:rect l="l" t="t" r="r" b="b"/>
            <a:pathLst>
              <a:path w="99059" h="97789">
                <a:moveTo>
                  <a:pt x="99060" y="0"/>
                </a:moveTo>
                <a:lnTo>
                  <a:pt x="0" y="0"/>
                </a:lnTo>
                <a:lnTo>
                  <a:pt x="0" y="97789"/>
                </a:lnTo>
                <a:lnTo>
                  <a:pt x="99060" y="97789"/>
                </a:lnTo>
                <a:lnTo>
                  <a:pt x="99060" y="0"/>
                </a:lnTo>
                <a:close/>
              </a:path>
            </a:pathLst>
          </a:custGeom>
          <a:solidFill>
            <a:srgbClr val="800000"/>
          </a:solidFill>
        </p:spPr>
        <p:txBody>
          <a:bodyPr wrap="square" lIns="0" tIns="0" rIns="0" bIns="0" rtlCol="0"/>
          <a:lstStyle/>
          <a:p>
            <a:endParaRPr sz="1632"/>
          </a:p>
        </p:txBody>
      </p:sp>
      <p:sp>
        <p:nvSpPr>
          <p:cNvPr id="531" name="object 531"/>
          <p:cNvSpPr txBox="1"/>
          <p:nvPr/>
        </p:nvSpPr>
        <p:spPr>
          <a:xfrm>
            <a:off x="7521342" y="6079136"/>
            <a:ext cx="255088" cy="290807"/>
          </a:xfrm>
          <a:prstGeom prst="rect">
            <a:avLst/>
          </a:prstGeom>
        </p:spPr>
        <p:txBody>
          <a:bodyPr vert="horz" wrap="square" lIns="0" tIns="11516" rIns="0" bIns="0" rtlCol="0">
            <a:spAutoFit/>
          </a:bodyPr>
          <a:lstStyle/>
          <a:p>
            <a:pPr marL="11516">
              <a:spcBef>
                <a:spcPts val="91"/>
              </a:spcBef>
            </a:pPr>
            <a:r>
              <a:rPr sz="1814" spc="-204" dirty="0">
                <a:latin typeface="Arial"/>
                <a:cs typeface="Arial"/>
              </a:rPr>
              <a:t>D</a:t>
            </a:r>
            <a:r>
              <a:rPr sz="1814" dirty="0">
                <a:latin typeface="BitstreamVeraSans-Roman"/>
                <a:cs typeface="BitstreamVeraSans-Roman"/>
              </a:rPr>
              <a:t>t</a:t>
            </a:r>
            <a:endParaRPr sz="1814">
              <a:latin typeface="BitstreamVeraSans-Roman"/>
              <a:cs typeface="BitstreamVeraSans-Roman"/>
            </a:endParaRPr>
          </a:p>
        </p:txBody>
      </p:sp>
      <p:sp>
        <p:nvSpPr>
          <p:cNvPr id="532" name="object 532"/>
          <p:cNvSpPr/>
          <p:nvPr/>
        </p:nvSpPr>
        <p:spPr>
          <a:xfrm>
            <a:off x="7683724" y="5472224"/>
            <a:ext cx="1152" cy="1072174"/>
          </a:xfrm>
          <a:custGeom>
            <a:avLst/>
            <a:gdLst/>
            <a:ahLst/>
            <a:cxnLst/>
            <a:rect l="l" t="t" r="r" b="b"/>
            <a:pathLst>
              <a:path w="1270" h="1182370">
                <a:moveTo>
                  <a:pt x="0" y="0"/>
                </a:moveTo>
                <a:lnTo>
                  <a:pt x="1269" y="1182370"/>
                </a:lnTo>
              </a:path>
            </a:pathLst>
          </a:custGeom>
          <a:ln w="3175">
            <a:solidFill>
              <a:srgbClr val="000000"/>
            </a:solidFill>
            <a:prstDash val="sysDot"/>
          </a:ln>
        </p:spPr>
        <p:txBody>
          <a:bodyPr wrap="square" lIns="0" tIns="0" rIns="0" bIns="0" rtlCol="0"/>
          <a:lstStyle/>
          <a:p>
            <a:endParaRPr sz="1632"/>
          </a:p>
        </p:txBody>
      </p:sp>
      <p:sp>
        <p:nvSpPr>
          <p:cNvPr id="533" name="object 533"/>
          <p:cNvSpPr/>
          <p:nvPr/>
        </p:nvSpPr>
        <p:spPr>
          <a:xfrm>
            <a:off x="7293318" y="5420400"/>
            <a:ext cx="1254133" cy="429560"/>
          </a:xfrm>
          <a:custGeom>
            <a:avLst/>
            <a:gdLst/>
            <a:ahLst/>
            <a:cxnLst/>
            <a:rect l="l" t="t" r="r" b="b"/>
            <a:pathLst>
              <a:path w="1383029" h="473710">
                <a:moveTo>
                  <a:pt x="1383030" y="0"/>
                </a:moveTo>
                <a:lnTo>
                  <a:pt x="0" y="473710"/>
                </a:lnTo>
              </a:path>
            </a:pathLst>
          </a:custGeom>
          <a:ln w="35941">
            <a:solidFill>
              <a:srgbClr val="800000"/>
            </a:solidFill>
          </a:ln>
        </p:spPr>
        <p:txBody>
          <a:bodyPr wrap="square" lIns="0" tIns="0" rIns="0" bIns="0" rtlCol="0"/>
          <a:lstStyle/>
          <a:p>
            <a:endParaRPr sz="1632"/>
          </a:p>
        </p:txBody>
      </p:sp>
      <p:sp>
        <p:nvSpPr>
          <p:cNvPr id="534" name="object 534"/>
          <p:cNvSpPr/>
          <p:nvPr/>
        </p:nvSpPr>
        <p:spPr>
          <a:xfrm>
            <a:off x="7998121" y="5405428"/>
            <a:ext cx="74856" cy="74856"/>
          </a:xfrm>
          <a:custGeom>
            <a:avLst/>
            <a:gdLst/>
            <a:ahLst/>
            <a:cxnLst/>
            <a:rect l="l" t="t" r="r" b="b"/>
            <a:pathLst>
              <a:path w="82550" h="82550">
                <a:moveTo>
                  <a:pt x="80009" y="0"/>
                </a:moveTo>
                <a:lnTo>
                  <a:pt x="2540" y="0"/>
                </a:lnTo>
                <a:lnTo>
                  <a:pt x="0" y="2540"/>
                </a:lnTo>
                <a:lnTo>
                  <a:pt x="0" y="80010"/>
                </a:lnTo>
                <a:lnTo>
                  <a:pt x="2540" y="82550"/>
                </a:lnTo>
                <a:lnTo>
                  <a:pt x="80009" y="82550"/>
                </a:lnTo>
                <a:lnTo>
                  <a:pt x="82550" y="80010"/>
                </a:lnTo>
                <a:lnTo>
                  <a:pt x="82550" y="2540"/>
                </a:lnTo>
                <a:lnTo>
                  <a:pt x="80009" y="0"/>
                </a:lnTo>
                <a:close/>
              </a:path>
            </a:pathLst>
          </a:custGeom>
          <a:solidFill>
            <a:srgbClr val="800000"/>
          </a:solidFill>
        </p:spPr>
        <p:txBody>
          <a:bodyPr wrap="square" lIns="0" tIns="0" rIns="0" bIns="0" rtlCol="0"/>
          <a:lstStyle/>
          <a:p>
            <a:endParaRPr sz="1632"/>
          </a:p>
        </p:txBody>
      </p:sp>
      <p:sp>
        <p:nvSpPr>
          <p:cNvPr id="535" name="object 535"/>
          <p:cNvSpPr/>
          <p:nvPr/>
        </p:nvSpPr>
        <p:spPr>
          <a:xfrm>
            <a:off x="7293318" y="5178556"/>
            <a:ext cx="1254133" cy="679466"/>
          </a:xfrm>
          <a:custGeom>
            <a:avLst/>
            <a:gdLst/>
            <a:ahLst/>
            <a:cxnLst/>
            <a:rect l="l" t="t" r="r" b="b"/>
            <a:pathLst>
              <a:path w="1383029" h="749300">
                <a:moveTo>
                  <a:pt x="1383030" y="0"/>
                </a:moveTo>
                <a:lnTo>
                  <a:pt x="0" y="749300"/>
                </a:lnTo>
              </a:path>
            </a:pathLst>
          </a:custGeom>
          <a:ln w="35941">
            <a:solidFill>
              <a:srgbClr val="800000"/>
            </a:solidFill>
          </a:ln>
        </p:spPr>
        <p:txBody>
          <a:bodyPr wrap="square" lIns="0" tIns="0" rIns="0" bIns="0" rtlCol="0"/>
          <a:lstStyle/>
          <a:p>
            <a:endParaRPr sz="1632"/>
          </a:p>
        </p:txBody>
      </p:sp>
      <p:sp>
        <p:nvSpPr>
          <p:cNvPr id="536" name="object 536"/>
          <p:cNvSpPr/>
          <p:nvPr/>
        </p:nvSpPr>
        <p:spPr>
          <a:xfrm>
            <a:off x="7991211" y="5551686"/>
            <a:ext cx="89828" cy="89828"/>
          </a:xfrm>
          <a:custGeom>
            <a:avLst/>
            <a:gdLst/>
            <a:ahLst/>
            <a:cxnLst/>
            <a:rect l="l" t="t" r="r" b="b"/>
            <a:pathLst>
              <a:path w="99059" h="99060">
                <a:moveTo>
                  <a:pt x="99060" y="0"/>
                </a:moveTo>
                <a:lnTo>
                  <a:pt x="0" y="0"/>
                </a:lnTo>
                <a:lnTo>
                  <a:pt x="0" y="99059"/>
                </a:lnTo>
                <a:lnTo>
                  <a:pt x="99060" y="99059"/>
                </a:lnTo>
                <a:lnTo>
                  <a:pt x="99060" y="0"/>
                </a:lnTo>
                <a:close/>
              </a:path>
            </a:pathLst>
          </a:custGeom>
          <a:solidFill>
            <a:srgbClr val="800000"/>
          </a:solidFill>
        </p:spPr>
        <p:txBody>
          <a:bodyPr wrap="square" lIns="0" tIns="0" rIns="0" bIns="0" rtlCol="0"/>
          <a:lstStyle/>
          <a:p>
            <a:endParaRPr sz="1632"/>
          </a:p>
        </p:txBody>
      </p:sp>
      <p:sp>
        <p:nvSpPr>
          <p:cNvPr id="537" name="object 537"/>
          <p:cNvSpPr/>
          <p:nvPr/>
        </p:nvSpPr>
        <p:spPr>
          <a:xfrm>
            <a:off x="6665676" y="5377789"/>
            <a:ext cx="1881775" cy="1166609"/>
          </a:xfrm>
          <a:custGeom>
            <a:avLst/>
            <a:gdLst/>
            <a:ahLst/>
            <a:cxnLst/>
            <a:rect l="l" t="t" r="r" b="b"/>
            <a:pathLst>
              <a:path w="2075179" h="1286509">
                <a:moveTo>
                  <a:pt x="0" y="1286510"/>
                </a:moveTo>
                <a:lnTo>
                  <a:pt x="73985" y="1280556"/>
                </a:lnTo>
                <a:lnTo>
                  <a:pt x="129499" y="1266921"/>
                </a:lnTo>
                <a:lnTo>
                  <a:pt x="170627" y="1247373"/>
                </a:lnTo>
                <a:lnTo>
                  <a:pt x="201452" y="1223680"/>
                </a:lnTo>
                <a:lnTo>
                  <a:pt x="228378" y="1194283"/>
                </a:lnTo>
                <a:lnTo>
                  <a:pt x="244997" y="1159644"/>
                </a:lnTo>
                <a:lnTo>
                  <a:pt x="251132" y="1146087"/>
                </a:lnTo>
                <a:lnTo>
                  <a:pt x="258116" y="1130744"/>
                </a:lnTo>
                <a:lnTo>
                  <a:pt x="274749" y="1095051"/>
                </a:lnTo>
                <a:lnTo>
                  <a:pt x="295125" y="1053263"/>
                </a:lnTo>
                <a:lnTo>
                  <a:pt x="319475" y="1006075"/>
                </a:lnTo>
                <a:lnTo>
                  <a:pt x="348030" y="954185"/>
                </a:lnTo>
                <a:lnTo>
                  <a:pt x="381020" y="898289"/>
                </a:lnTo>
                <a:lnTo>
                  <a:pt x="418675" y="839082"/>
                </a:lnTo>
                <a:lnTo>
                  <a:pt x="461225" y="777263"/>
                </a:lnTo>
                <a:lnTo>
                  <a:pt x="484408" y="745591"/>
                </a:lnTo>
                <a:lnTo>
                  <a:pt x="508902" y="713526"/>
                </a:lnTo>
                <a:lnTo>
                  <a:pt x="534734" y="681157"/>
                </a:lnTo>
                <a:lnTo>
                  <a:pt x="561934" y="648569"/>
                </a:lnTo>
                <a:lnTo>
                  <a:pt x="590531" y="615851"/>
                </a:lnTo>
                <a:lnTo>
                  <a:pt x="620553" y="583088"/>
                </a:lnTo>
                <a:lnTo>
                  <a:pt x="652030" y="550369"/>
                </a:lnTo>
                <a:lnTo>
                  <a:pt x="684989" y="517780"/>
                </a:lnTo>
                <a:lnTo>
                  <a:pt x="719461" y="485408"/>
                </a:lnTo>
                <a:lnTo>
                  <a:pt x="755473" y="453340"/>
                </a:lnTo>
                <a:lnTo>
                  <a:pt x="793054" y="421664"/>
                </a:lnTo>
                <a:lnTo>
                  <a:pt x="832233" y="390466"/>
                </a:lnTo>
                <a:lnTo>
                  <a:pt x="873040" y="359833"/>
                </a:lnTo>
                <a:lnTo>
                  <a:pt x="915502" y="329854"/>
                </a:lnTo>
                <a:lnTo>
                  <a:pt x="959649" y="300613"/>
                </a:lnTo>
                <a:lnTo>
                  <a:pt x="1005509" y="272199"/>
                </a:lnTo>
                <a:lnTo>
                  <a:pt x="1053112" y="244699"/>
                </a:lnTo>
                <a:lnTo>
                  <a:pt x="1102485" y="218200"/>
                </a:lnTo>
                <a:lnTo>
                  <a:pt x="1153658" y="192789"/>
                </a:lnTo>
                <a:lnTo>
                  <a:pt x="1206660" y="168552"/>
                </a:lnTo>
                <a:lnTo>
                  <a:pt x="1261519" y="145577"/>
                </a:lnTo>
                <a:lnTo>
                  <a:pt x="1318264" y="123952"/>
                </a:lnTo>
                <a:lnTo>
                  <a:pt x="1376924" y="103762"/>
                </a:lnTo>
                <a:lnTo>
                  <a:pt x="1437528" y="85095"/>
                </a:lnTo>
                <a:lnTo>
                  <a:pt x="1500104" y="68039"/>
                </a:lnTo>
                <a:lnTo>
                  <a:pt x="1564682" y="52680"/>
                </a:lnTo>
                <a:lnTo>
                  <a:pt x="1631289" y="39105"/>
                </a:lnTo>
                <a:lnTo>
                  <a:pt x="1699956" y="27401"/>
                </a:lnTo>
                <a:lnTo>
                  <a:pt x="1770710" y="17656"/>
                </a:lnTo>
                <a:lnTo>
                  <a:pt x="1843581" y="9956"/>
                </a:lnTo>
                <a:lnTo>
                  <a:pt x="1918597" y="4389"/>
                </a:lnTo>
                <a:lnTo>
                  <a:pt x="1995787" y="1041"/>
                </a:lnTo>
                <a:lnTo>
                  <a:pt x="2075180" y="0"/>
                </a:lnTo>
              </a:path>
            </a:pathLst>
          </a:custGeom>
          <a:ln w="35941">
            <a:solidFill>
              <a:srgbClr val="008000"/>
            </a:solidFill>
          </a:ln>
        </p:spPr>
        <p:txBody>
          <a:bodyPr wrap="square" lIns="0" tIns="0" rIns="0" bIns="0" rtlCol="0"/>
          <a:lstStyle/>
          <a:p>
            <a:endParaRPr sz="1632"/>
          </a:p>
        </p:txBody>
      </p:sp>
      <p:sp>
        <p:nvSpPr>
          <p:cNvPr id="538" name="object 538"/>
          <p:cNvSpPr/>
          <p:nvPr/>
        </p:nvSpPr>
        <p:spPr>
          <a:xfrm>
            <a:off x="7967026" y="5389306"/>
            <a:ext cx="135893" cy="137045"/>
          </a:xfrm>
          <a:custGeom>
            <a:avLst/>
            <a:gdLst/>
            <a:ahLst/>
            <a:cxnLst/>
            <a:rect l="l" t="t" r="r" b="b"/>
            <a:pathLst>
              <a:path w="149859" h="151129">
                <a:moveTo>
                  <a:pt x="74930" y="0"/>
                </a:moveTo>
                <a:lnTo>
                  <a:pt x="38100" y="10160"/>
                </a:lnTo>
                <a:lnTo>
                  <a:pt x="10160" y="38100"/>
                </a:lnTo>
                <a:lnTo>
                  <a:pt x="0" y="76200"/>
                </a:lnTo>
                <a:lnTo>
                  <a:pt x="694" y="85705"/>
                </a:lnTo>
                <a:lnTo>
                  <a:pt x="15418" y="121681"/>
                </a:lnTo>
                <a:lnTo>
                  <a:pt x="46712" y="145236"/>
                </a:lnTo>
                <a:lnTo>
                  <a:pt x="74930" y="151130"/>
                </a:lnTo>
                <a:lnTo>
                  <a:pt x="84990" y="150435"/>
                </a:lnTo>
                <a:lnTo>
                  <a:pt x="121146" y="135175"/>
                </a:lnTo>
                <a:lnTo>
                  <a:pt x="145037" y="104239"/>
                </a:lnTo>
                <a:lnTo>
                  <a:pt x="149860" y="76200"/>
                </a:lnTo>
                <a:lnTo>
                  <a:pt x="149363" y="65960"/>
                </a:lnTo>
                <a:lnTo>
                  <a:pt x="134997" y="29448"/>
                </a:lnTo>
                <a:lnTo>
                  <a:pt x="103683" y="5893"/>
                </a:lnTo>
                <a:lnTo>
                  <a:pt x="74930" y="0"/>
                </a:lnTo>
                <a:close/>
              </a:path>
            </a:pathLst>
          </a:custGeom>
          <a:solidFill>
            <a:srgbClr val="008000"/>
          </a:solidFill>
        </p:spPr>
        <p:txBody>
          <a:bodyPr wrap="square" lIns="0" tIns="0" rIns="0" bIns="0" rtlCol="0"/>
          <a:lstStyle/>
          <a:p>
            <a:endParaRPr sz="1632"/>
          </a:p>
        </p:txBody>
      </p:sp>
      <p:sp>
        <p:nvSpPr>
          <p:cNvPr id="539" name="object 539"/>
          <p:cNvSpPr/>
          <p:nvPr/>
        </p:nvSpPr>
        <p:spPr>
          <a:xfrm>
            <a:off x="7293318" y="5558597"/>
            <a:ext cx="1254133" cy="291364"/>
          </a:xfrm>
          <a:custGeom>
            <a:avLst/>
            <a:gdLst/>
            <a:ahLst/>
            <a:cxnLst/>
            <a:rect l="l" t="t" r="r" b="b"/>
            <a:pathLst>
              <a:path w="1383029" h="321310">
                <a:moveTo>
                  <a:pt x="1383030" y="0"/>
                </a:moveTo>
                <a:lnTo>
                  <a:pt x="0" y="321310"/>
                </a:lnTo>
              </a:path>
            </a:pathLst>
          </a:custGeom>
          <a:ln w="35941">
            <a:solidFill>
              <a:srgbClr val="800000"/>
            </a:solidFill>
          </a:ln>
        </p:spPr>
        <p:txBody>
          <a:bodyPr wrap="square" lIns="0" tIns="0" rIns="0" bIns="0" rtlCol="0"/>
          <a:lstStyle/>
          <a:p>
            <a:endParaRPr sz="1632"/>
          </a:p>
        </p:txBody>
      </p:sp>
      <p:sp>
        <p:nvSpPr>
          <p:cNvPr id="540" name="object 540"/>
          <p:cNvSpPr/>
          <p:nvPr/>
        </p:nvSpPr>
        <p:spPr>
          <a:xfrm>
            <a:off x="7991211" y="5650727"/>
            <a:ext cx="89828" cy="88676"/>
          </a:xfrm>
          <a:custGeom>
            <a:avLst/>
            <a:gdLst/>
            <a:ahLst/>
            <a:cxnLst/>
            <a:rect l="l" t="t" r="r" b="b"/>
            <a:pathLst>
              <a:path w="99059" h="97789">
                <a:moveTo>
                  <a:pt x="99060" y="0"/>
                </a:moveTo>
                <a:lnTo>
                  <a:pt x="0" y="0"/>
                </a:lnTo>
                <a:lnTo>
                  <a:pt x="0" y="97790"/>
                </a:lnTo>
                <a:lnTo>
                  <a:pt x="99060" y="97790"/>
                </a:lnTo>
                <a:lnTo>
                  <a:pt x="99060" y="0"/>
                </a:lnTo>
                <a:close/>
              </a:path>
            </a:pathLst>
          </a:custGeom>
          <a:solidFill>
            <a:srgbClr val="800000"/>
          </a:solidFill>
        </p:spPr>
        <p:txBody>
          <a:bodyPr wrap="square" lIns="0" tIns="0" rIns="0" bIns="0" rtlCol="0"/>
          <a:lstStyle/>
          <a:p>
            <a:endParaRPr sz="1632"/>
          </a:p>
        </p:txBody>
      </p:sp>
      <p:sp>
        <p:nvSpPr>
          <p:cNvPr id="541" name="object 541"/>
          <p:cNvSpPr/>
          <p:nvPr/>
        </p:nvSpPr>
        <p:spPr>
          <a:xfrm>
            <a:off x="7225372" y="5780862"/>
            <a:ext cx="135893" cy="137045"/>
          </a:xfrm>
          <a:custGeom>
            <a:avLst/>
            <a:gdLst/>
            <a:ahLst/>
            <a:cxnLst/>
            <a:rect l="l" t="t" r="r" b="b"/>
            <a:pathLst>
              <a:path w="149859" h="151129">
                <a:moveTo>
                  <a:pt x="74929" y="0"/>
                </a:moveTo>
                <a:lnTo>
                  <a:pt x="36829" y="10159"/>
                </a:lnTo>
                <a:lnTo>
                  <a:pt x="10160" y="38100"/>
                </a:lnTo>
                <a:lnTo>
                  <a:pt x="0" y="76200"/>
                </a:lnTo>
                <a:lnTo>
                  <a:pt x="515" y="85705"/>
                </a:lnTo>
                <a:lnTo>
                  <a:pt x="15398" y="121860"/>
                </a:lnTo>
                <a:lnTo>
                  <a:pt x="46176" y="145236"/>
                </a:lnTo>
                <a:lnTo>
                  <a:pt x="74929" y="151130"/>
                </a:lnTo>
                <a:lnTo>
                  <a:pt x="84990" y="150435"/>
                </a:lnTo>
                <a:lnTo>
                  <a:pt x="121126" y="135711"/>
                </a:lnTo>
                <a:lnTo>
                  <a:pt x="144502" y="104239"/>
                </a:lnTo>
                <a:lnTo>
                  <a:pt x="149860" y="76200"/>
                </a:lnTo>
                <a:lnTo>
                  <a:pt x="149344" y="66139"/>
                </a:lnTo>
                <a:lnTo>
                  <a:pt x="134461" y="29983"/>
                </a:lnTo>
                <a:lnTo>
                  <a:pt x="103683" y="5893"/>
                </a:lnTo>
                <a:lnTo>
                  <a:pt x="74929" y="0"/>
                </a:lnTo>
                <a:close/>
              </a:path>
            </a:pathLst>
          </a:custGeom>
          <a:solidFill>
            <a:srgbClr val="008000"/>
          </a:solidFill>
        </p:spPr>
        <p:txBody>
          <a:bodyPr wrap="square" lIns="0" tIns="0" rIns="0" bIns="0" rtlCol="0"/>
          <a:lstStyle/>
          <a:p>
            <a:endParaRPr sz="1632"/>
          </a:p>
        </p:txBody>
      </p:sp>
      <p:sp>
        <p:nvSpPr>
          <p:cNvPr id="542" name="object 542"/>
          <p:cNvSpPr/>
          <p:nvPr/>
        </p:nvSpPr>
        <p:spPr>
          <a:xfrm>
            <a:off x="7683724" y="5472223"/>
            <a:ext cx="215356" cy="1152"/>
          </a:xfrm>
          <a:custGeom>
            <a:avLst/>
            <a:gdLst/>
            <a:ahLst/>
            <a:cxnLst/>
            <a:rect l="l" t="t" r="r" b="b"/>
            <a:pathLst>
              <a:path w="237490" h="1270">
                <a:moveTo>
                  <a:pt x="0" y="1270"/>
                </a:moveTo>
                <a:lnTo>
                  <a:pt x="237489" y="0"/>
                </a:lnTo>
              </a:path>
            </a:pathLst>
          </a:custGeom>
          <a:ln w="3175">
            <a:solidFill>
              <a:srgbClr val="000000"/>
            </a:solidFill>
            <a:prstDash val="sysDot"/>
          </a:ln>
        </p:spPr>
        <p:txBody>
          <a:bodyPr wrap="square" lIns="0" tIns="0" rIns="0" bIns="0" rtlCol="0"/>
          <a:lstStyle/>
          <a:p>
            <a:endParaRPr sz="1632"/>
          </a:p>
        </p:txBody>
      </p:sp>
      <p:sp>
        <p:nvSpPr>
          <p:cNvPr id="543" name="object 543"/>
          <p:cNvSpPr/>
          <p:nvPr/>
        </p:nvSpPr>
        <p:spPr>
          <a:xfrm>
            <a:off x="7519040" y="5635755"/>
            <a:ext cx="152016" cy="1152"/>
          </a:xfrm>
          <a:custGeom>
            <a:avLst/>
            <a:gdLst/>
            <a:ahLst/>
            <a:cxnLst/>
            <a:rect l="l" t="t" r="r" b="b"/>
            <a:pathLst>
              <a:path w="167640" h="1270">
                <a:moveTo>
                  <a:pt x="0" y="1270"/>
                </a:moveTo>
                <a:lnTo>
                  <a:pt x="167640" y="0"/>
                </a:lnTo>
              </a:path>
            </a:pathLst>
          </a:custGeom>
          <a:ln w="3175">
            <a:solidFill>
              <a:srgbClr val="000000"/>
            </a:solidFill>
            <a:prstDash val="sysDot"/>
          </a:ln>
        </p:spPr>
        <p:txBody>
          <a:bodyPr wrap="square" lIns="0" tIns="0" rIns="0" bIns="0" rtlCol="0"/>
          <a:lstStyle/>
          <a:p>
            <a:endParaRPr sz="1632"/>
          </a:p>
        </p:txBody>
      </p:sp>
      <p:sp>
        <p:nvSpPr>
          <p:cNvPr id="544" name="object 544"/>
          <p:cNvSpPr/>
          <p:nvPr/>
        </p:nvSpPr>
        <p:spPr>
          <a:xfrm>
            <a:off x="753171" y="4454175"/>
            <a:ext cx="146258" cy="0"/>
          </a:xfrm>
          <a:custGeom>
            <a:avLst/>
            <a:gdLst/>
            <a:ahLst/>
            <a:cxnLst/>
            <a:rect l="l" t="t" r="r" b="b"/>
            <a:pathLst>
              <a:path w="161290">
                <a:moveTo>
                  <a:pt x="0" y="0"/>
                </a:moveTo>
                <a:lnTo>
                  <a:pt x="161290" y="0"/>
                </a:lnTo>
              </a:path>
            </a:pathLst>
          </a:custGeom>
          <a:ln w="15240">
            <a:solidFill>
              <a:srgbClr val="1C1C1C"/>
            </a:solidFill>
          </a:ln>
        </p:spPr>
        <p:txBody>
          <a:bodyPr wrap="square" lIns="0" tIns="0" rIns="0" bIns="0" rtlCol="0"/>
          <a:lstStyle/>
          <a:p>
            <a:endParaRPr sz="1632"/>
          </a:p>
        </p:txBody>
      </p:sp>
      <p:sp>
        <p:nvSpPr>
          <p:cNvPr id="545" name="object 545"/>
          <p:cNvSpPr/>
          <p:nvPr/>
        </p:nvSpPr>
        <p:spPr>
          <a:xfrm>
            <a:off x="899428" y="4349377"/>
            <a:ext cx="137045" cy="0"/>
          </a:xfrm>
          <a:custGeom>
            <a:avLst/>
            <a:gdLst/>
            <a:ahLst/>
            <a:cxnLst/>
            <a:rect l="l" t="t" r="r" b="b"/>
            <a:pathLst>
              <a:path w="151130">
                <a:moveTo>
                  <a:pt x="0" y="0"/>
                </a:moveTo>
                <a:lnTo>
                  <a:pt x="151130" y="0"/>
                </a:lnTo>
              </a:path>
            </a:pathLst>
          </a:custGeom>
          <a:ln w="8890">
            <a:solidFill>
              <a:srgbClr val="1C1C1C"/>
            </a:solidFill>
          </a:ln>
        </p:spPr>
        <p:txBody>
          <a:bodyPr wrap="square" lIns="0" tIns="0" rIns="0" bIns="0" rtlCol="0"/>
          <a:lstStyle/>
          <a:p>
            <a:endParaRPr sz="1632"/>
          </a:p>
        </p:txBody>
      </p:sp>
      <p:sp>
        <p:nvSpPr>
          <p:cNvPr id="546" name="object 546"/>
          <p:cNvSpPr txBox="1"/>
          <p:nvPr/>
        </p:nvSpPr>
        <p:spPr>
          <a:xfrm>
            <a:off x="741654" y="4191603"/>
            <a:ext cx="2565848" cy="290807"/>
          </a:xfrm>
          <a:prstGeom prst="rect">
            <a:avLst/>
          </a:prstGeom>
        </p:spPr>
        <p:txBody>
          <a:bodyPr vert="horz" wrap="square" lIns="0" tIns="11516" rIns="0" bIns="0" rtlCol="0">
            <a:spAutoFit/>
          </a:bodyPr>
          <a:lstStyle/>
          <a:p>
            <a:pPr marL="11516">
              <a:spcBef>
                <a:spcPts val="91"/>
              </a:spcBef>
            </a:pPr>
            <a:r>
              <a:rPr sz="1814" dirty="0">
                <a:solidFill>
                  <a:srgbClr val="1C1C1C"/>
                </a:solidFill>
                <a:latin typeface="BitstreamVeraSans-Roman"/>
                <a:cs typeface="BitstreamVeraSans-Roman"/>
              </a:rPr>
              <a:t>4</a:t>
            </a:r>
            <a:r>
              <a:rPr sz="1564" baseline="41062" dirty="0">
                <a:solidFill>
                  <a:srgbClr val="1C1C1C"/>
                </a:solidFill>
                <a:latin typeface="BitstreamVeraSans-Roman"/>
                <a:cs typeface="BitstreamVeraSans-Roman"/>
              </a:rPr>
              <a:t>th </a:t>
            </a:r>
            <a:r>
              <a:rPr sz="1814" spc="-9" dirty="0">
                <a:solidFill>
                  <a:srgbClr val="1C1C1C"/>
                </a:solidFill>
                <a:latin typeface="BitstreamVeraSans-Roman"/>
                <a:cs typeface="BitstreamVeraSans-Roman"/>
              </a:rPr>
              <a:t>order</a:t>
            </a:r>
            <a:r>
              <a:rPr sz="1814" spc="-50" dirty="0">
                <a:solidFill>
                  <a:srgbClr val="1C1C1C"/>
                </a:solidFill>
                <a:latin typeface="BitstreamVeraSans-Roman"/>
                <a:cs typeface="BitstreamVeraSans-Roman"/>
              </a:rPr>
              <a:t> </a:t>
            </a:r>
            <a:r>
              <a:rPr sz="1814" spc="-18" dirty="0">
                <a:solidFill>
                  <a:srgbClr val="1C1C1C"/>
                </a:solidFill>
                <a:latin typeface="BitstreamVeraSans-Roman"/>
                <a:cs typeface="BitstreamVeraSans-Roman"/>
              </a:rPr>
              <a:t>Runge-Kutta:</a:t>
            </a:r>
            <a:endParaRPr sz="1814">
              <a:latin typeface="BitstreamVeraSans-Roman"/>
              <a:cs typeface="BitstreamVeraSans-Roman"/>
            </a:endParaRPr>
          </a:p>
        </p:txBody>
      </p:sp>
      <p:sp>
        <p:nvSpPr>
          <p:cNvPr id="547" name="object 547"/>
          <p:cNvSpPr/>
          <p:nvPr/>
        </p:nvSpPr>
        <p:spPr>
          <a:xfrm>
            <a:off x="1036474" y="4454175"/>
            <a:ext cx="2260664" cy="0"/>
          </a:xfrm>
          <a:custGeom>
            <a:avLst/>
            <a:gdLst/>
            <a:ahLst/>
            <a:cxnLst/>
            <a:rect l="l" t="t" r="r" b="b"/>
            <a:pathLst>
              <a:path w="2493010">
                <a:moveTo>
                  <a:pt x="0" y="0"/>
                </a:moveTo>
                <a:lnTo>
                  <a:pt x="2493010" y="0"/>
                </a:lnTo>
              </a:path>
            </a:pathLst>
          </a:custGeom>
          <a:ln w="15240">
            <a:solidFill>
              <a:srgbClr val="1C1C1C"/>
            </a:solidFill>
          </a:ln>
        </p:spPr>
        <p:txBody>
          <a:bodyPr wrap="square" lIns="0" tIns="0" rIns="0" bIns="0" rtlCol="0"/>
          <a:lstStyle/>
          <a:p>
            <a:endParaRPr sz="1632"/>
          </a:p>
        </p:txBody>
      </p:sp>
      <p:sp>
        <p:nvSpPr>
          <p:cNvPr id="548" name="object 548"/>
          <p:cNvSpPr txBox="1"/>
          <p:nvPr/>
        </p:nvSpPr>
        <p:spPr>
          <a:xfrm>
            <a:off x="863728" y="5018478"/>
            <a:ext cx="463534" cy="262787"/>
          </a:xfrm>
          <a:prstGeom prst="rect">
            <a:avLst/>
          </a:prstGeom>
        </p:spPr>
        <p:txBody>
          <a:bodyPr vert="horz" wrap="square" lIns="0" tIns="11516" rIns="0" bIns="0" rtlCol="0">
            <a:spAutoFit/>
          </a:bodyPr>
          <a:lstStyle/>
          <a:p>
            <a:pPr marL="11516">
              <a:spcBef>
                <a:spcPts val="91"/>
              </a:spcBef>
            </a:pPr>
            <a:r>
              <a:rPr sz="1632" dirty="0">
                <a:solidFill>
                  <a:srgbClr val="1C1C1C"/>
                </a:solidFill>
                <a:latin typeface="BitstreamVeraSans-Roman"/>
                <a:cs typeface="BitstreamVeraSans-Roman"/>
              </a:rPr>
              <a:t>w</a:t>
            </a:r>
            <a:r>
              <a:rPr sz="1632" spc="-5" dirty="0">
                <a:solidFill>
                  <a:srgbClr val="1C1C1C"/>
                </a:solidFill>
                <a:latin typeface="BitstreamVeraSans-Roman"/>
                <a:cs typeface="BitstreamVeraSans-Roman"/>
              </a:rPr>
              <a:t>i</a:t>
            </a:r>
            <a:r>
              <a:rPr sz="1632" dirty="0">
                <a:solidFill>
                  <a:srgbClr val="1C1C1C"/>
                </a:solidFill>
                <a:latin typeface="BitstreamVeraSans-Roman"/>
                <a:cs typeface="BitstreamVeraSans-Roman"/>
              </a:rPr>
              <a:t>th</a:t>
            </a:r>
            <a:endParaRPr sz="1632">
              <a:latin typeface="BitstreamVeraSans-Roman"/>
              <a:cs typeface="BitstreamVeraSans-Roman"/>
            </a:endParaRPr>
          </a:p>
        </p:txBody>
      </p:sp>
      <p:sp>
        <p:nvSpPr>
          <p:cNvPr id="549" name="object 549"/>
          <p:cNvSpPr txBox="1"/>
          <p:nvPr/>
        </p:nvSpPr>
        <p:spPr>
          <a:xfrm>
            <a:off x="1985422" y="5018478"/>
            <a:ext cx="207295" cy="262787"/>
          </a:xfrm>
          <a:prstGeom prst="rect">
            <a:avLst/>
          </a:prstGeom>
        </p:spPr>
        <p:txBody>
          <a:bodyPr vert="horz" wrap="square" lIns="0" tIns="11516" rIns="0" bIns="0" rtlCol="0">
            <a:spAutoFit/>
          </a:bodyPr>
          <a:lstStyle/>
          <a:p>
            <a:pPr marL="11516">
              <a:spcBef>
                <a:spcPts val="91"/>
              </a:spcBef>
              <a:tabLst>
                <a:tab pos="195202" algn="l"/>
              </a:tabLst>
            </a:pPr>
            <a:r>
              <a:rPr sz="1632" u="sng" dirty="0">
                <a:solidFill>
                  <a:srgbClr val="1C1C1C"/>
                </a:solidFill>
                <a:latin typeface="Times"/>
                <a:cs typeface="Times"/>
              </a:rPr>
              <a:t> 	</a:t>
            </a:r>
            <a:endParaRPr sz="1632">
              <a:latin typeface="Times"/>
              <a:cs typeface="Times"/>
            </a:endParaRPr>
          </a:p>
        </p:txBody>
      </p:sp>
      <p:sp>
        <p:nvSpPr>
          <p:cNvPr id="550" name="object 550"/>
          <p:cNvSpPr txBox="1"/>
          <p:nvPr/>
        </p:nvSpPr>
        <p:spPr>
          <a:xfrm>
            <a:off x="3181973" y="5018478"/>
            <a:ext cx="207295" cy="262787"/>
          </a:xfrm>
          <a:prstGeom prst="rect">
            <a:avLst/>
          </a:prstGeom>
        </p:spPr>
        <p:txBody>
          <a:bodyPr vert="horz" wrap="square" lIns="0" tIns="11516" rIns="0" bIns="0" rtlCol="0">
            <a:spAutoFit/>
          </a:bodyPr>
          <a:lstStyle/>
          <a:p>
            <a:pPr marL="11516">
              <a:spcBef>
                <a:spcPts val="91"/>
              </a:spcBef>
              <a:tabLst>
                <a:tab pos="195202" algn="l"/>
              </a:tabLst>
            </a:pPr>
            <a:r>
              <a:rPr sz="1632" u="sng" dirty="0">
                <a:solidFill>
                  <a:srgbClr val="1C1C1C"/>
                </a:solidFill>
                <a:latin typeface="Times"/>
                <a:cs typeface="Times"/>
              </a:rPr>
              <a:t> 	</a:t>
            </a:r>
            <a:endParaRPr sz="1632">
              <a:latin typeface="Times"/>
              <a:cs typeface="Times"/>
            </a:endParaRPr>
          </a:p>
        </p:txBody>
      </p:sp>
    </p:spTree>
    <p:extLst>
      <p:ext uri="{BB962C8B-B14F-4D97-AF65-F5344CB8AC3E}">
        <p14:creationId xmlns:p14="http://schemas.microsoft.com/office/powerpoint/2010/main" val="1681189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59530" y="2248379"/>
            <a:ext cx="2837634" cy="2117861"/>
          </a:xfrm>
          <a:prstGeom prst="rect">
            <a:avLst/>
          </a:prstGeom>
          <a:blipFill>
            <a:blip r:embed="rId2" cstate="print"/>
            <a:stretch>
              <a:fillRect/>
            </a:stretch>
          </a:blipFill>
        </p:spPr>
        <p:txBody>
          <a:bodyPr wrap="square" lIns="0" tIns="0" rIns="0" bIns="0" rtlCol="0"/>
          <a:lstStyle/>
          <a:p>
            <a:endParaRPr sz="1632"/>
          </a:p>
        </p:txBody>
      </p:sp>
      <p:sp>
        <p:nvSpPr>
          <p:cNvPr id="3" name="object 3"/>
          <p:cNvSpPr/>
          <p:nvPr/>
        </p:nvSpPr>
        <p:spPr>
          <a:xfrm>
            <a:off x="5784673" y="4054148"/>
            <a:ext cx="3077175" cy="441076"/>
          </a:xfrm>
          <a:custGeom>
            <a:avLst/>
            <a:gdLst/>
            <a:ahLst/>
            <a:cxnLst/>
            <a:rect l="l" t="t" r="r" b="b"/>
            <a:pathLst>
              <a:path w="3393440" h="486410">
                <a:moveTo>
                  <a:pt x="3393440" y="0"/>
                </a:moveTo>
                <a:lnTo>
                  <a:pt x="0" y="0"/>
                </a:lnTo>
                <a:lnTo>
                  <a:pt x="0" y="486410"/>
                </a:lnTo>
                <a:lnTo>
                  <a:pt x="3393440" y="486410"/>
                </a:lnTo>
                <a:lnTo>
                  <a:pt x="3393440" y="0"/>
                </a:lnTo>
                <a:close/>
              </a:path>
            </a:pathLst>
          </a:custGeom>
          <a:solidFill>
            <a:srgbClr val="FFFFFF"/>
          </a:solidFill>
        </p:spPr>
        <p:txBody>
          <a:bodyPr wrap="square" lIns="0" tIns="0" rIns="0" bIns="0" rtlCol="0"/>
          <a:lstStyle/>
          <a:p>
            <a:endParaRPr sz="1632"/>
          </a:p>
        </p:txBody>
      </p:sp>
      <p:sp>
        <p:nvSpPr>
          <p:cNvPr id="4" name="object 4"/>
          <p:cNvSpPr txBox="1">
            <a:spLocks noGrp="1"/>
          </p:cNvSpPr>
          <p:nvPr>
            <p:ph type="title"/>
          </p:nvPr>
        </p:nvSpPr>
        <p:spPr>
          <a:xfrm>
            <a:off x="3092146" y="33782"/>
            <a:ext cx="2953950" cy="1365845"/>
          </a:xfrm>
          <a:prstGeom prst="rect">
            <a:avLst/>
          </a:prstGeom>
        </p:spPr>
        <p:txBody>
          <a:bodyPr vert="horz" wrap="square" lIns="0" tIns="11516" rIns="0" bIns="0" rtlCol="0" anchor="ctr">
            <a:spAutoFit/>
          </a:bodyPr>
          <a:lstStyle/>
          <a:p>
            <a:pPr marL="11516">
              <a:spcBef>
                <a:spcPts val="91"/>
              </a:spcBef>
            </a:pPr>
            <a:r>
              <a:rPr spc="-5" dirty="0"/>
              <a:t>Enzyme</a:t>
            </a:r>
            <a:r>
              <a:rPr spc="-68" dirty="0"/>
              <a:t> </a:t>
            </a:r>
            <a:r>
              <a:rPr spc="-9" dirty="0"/>
              <a:t>kinetics</a:t>
            </a:r>
          </a:p>
        </p:txBody>
      </p:sp>
      <p:sp>
        <p:nvSpPr>
          <p:cNvPr id="5" name="object 5"/>
          <p:cNvSpPr/>
          <p:nvPr/>
        </p:nvSpPr>
        <p:spPr>
          <a:xfrm>
            <a:off x="6553967" y="4221135"/>
            <a:ext cx="1616898" cy="2332065"/>
          </a:xfrm>
          <a:prstGeom prst="rect">
            <a:avLst/>
          </a:prstGeom>
          <a:blipFill>
            <a:blip r:embed="rId3" cstate="print"/>
            <a:stretch>
              <a:fillRect/>
            </a:stretch>
          </a:blipFill>
        </p:spPr>
        <p:txBody>
          <a:bodyPr wrap="square" lIns="0" tIns="0" rIns="0" bIns="0" rtlCol="0"/>
          <a:lstStyle/>
          <a:p>
            <a:endParaRPr sz="1632"/>
          </a:p>
        </p:txBody>
      </p:sp>
      <p:sp>
        <p:nvSpPr>
          <p:cNvPr id="6" name="object 6"/>
          <p:cNvSpPr txBox="1"/>
          <p:nvPr/>
        </p:nvSpPr>
        <p:spPr>
          <a:xfrm>
            <a:off x="639159" y="1708263"/>
            <a:ext cx="4742442" cy="513478"/>
          </a:xfrm>
          <a:prstGeom prst="rect">
            <a:avLst/>
          </a:prstGeom>
        </p:spPr>
        <p:txBody>
          <a:bodyPr vert="horz" wrap="square" lIns="0" tIns="25912" rIns="0" bIns="0" rtlCol="0">
            <a:spAutoFit/>
          </a:bodyPr>
          <a:lstStyle/>
          <a:p>
            <a:pPr marL="11516" marR="4607">
              <a:lnSpc>
                <a:spcPts val="1895"/>
              </a:lnSpc>
              <a:spcBef>
                <a:spcPts val="204"/>
              </a:spcBef>
            </a:pPr>
            <a:r>
              <a:rPr sz="1632" spc="-9" dirty="0">
                <a:solidFill>
                  <a:srgbClr val="333333"/>
                </a:solidFill>
                <a:latin typeface="BitstreamVeraSans-Roman"/>
                <a:cs typeface="BitstreamVeraSans-Roman"/>
              </a:rPr>
              <a:t>Victor </a:t>
            </a:r>
            <a:r>
              <a:rPr sz="1632" spc="-5" dirty="0">
                <a:solidFill>
                  <a:srgbClr val="333333"/>
                </a:solidFill>
                <a:latin typeface="BitstreamVeraSans-Roman"/>
                <a:cs typeface="BitstreamVeraSans-Roman"/>
              </a:rPr>
              <a:t>Henri </a:t>
            </a:r>
            <a:r>
              <a:rPr sz="1632" spc="-9" dirty="0">
                <a:solidFill>
                  <a:srgbClr val="333333"/>
                </a:solidFill>
                <a:latin typeface="BitstreamVeraSans-Roman"/>
                <a:cs typeface="BitstreamVeraSans-Roman"/>
              </a:rPr>
              <a:t>(1903) </a:t>
            </a:r>
            <a:r>
              <a:rPr sz="1632" spc="-14" dirty="0">
                <a:solidFill>
                  <a:srgbClr val="333333"/>
                </a:solidFill>
                <a:latin typeface="BitstreamVeraSans-Roman"/>
                <a:cs typeface="BitstreamVeraSans-Roman"/>
              </a:rPr>
              <a:t>Lois </a:t>
            </a:r>
            <a:r>
              <a:rPr sz="1632" spc="-5" dirty="0">
                <a:solidFill>
                  <a:srgbClr val="333333"/>
                </a:solidFill>
                <a:latin typeface="BitstreamVeraSans-Roman"/>
                <a:cs typeface="BitstreamVeraSans-Roman"/>
              </a:rPr>
              <a:t>Générales de </a:t>
            </a:r>
            <a:r>
              <a:rPr sz="1632" spc="-9" dirty="0">
                <a:solidFill>
                  <a:srgbClr val="333333"/>
                </a:solidFill>
                <a:latin typeface="BitstreamVeraSans-Roman"/>
                <a:cs typeface="BitstreamVeraSans-Roman"/>
              </a:rPr>
              <a:t>l'Action  </a:t>
            </a:r>
            <a:r>
              <a:rPr sz="1632" spc="-5" dirty="0">
                <a:solidFill>
                  <a:srgbClr val="333333"/>
                </a:solidFill>
                <a:latin typeface="BitstreamVeraSans-Roman"/>
                <a:cs typeface="BitstreamVeraSans-Roman"/>
              </a:rPr>
              <a:t>des Diastases. </a:t>
            </a:r>
            <a:r>
              <a:rPr sz="1632" spc="-18" dirty="0">
                <a:solidFill>
                  <a:srgbClr val="333333"/>
                </a:solidFill>
                <a:latin typeface="BitstreamVeraSans-Roman"/>
                <a:cs typeface="BitstreamVeraSans-Roman"/>
              </a:rPr>
              <a:t>Paris,</a:t>
            </a:r>
            <a:r>
              <a:rPr sz="1632" spc="-32" dirty="0">
                <a:solidFill>
                  <a:srgbClr val="333333"/>
                </a:solidFill>
                <a:latin typeface="BitstreamVeraSans-Roman"/>
                <a:cs typeface="BitstreamVeraSans-Roman"/>
              </a:rPr>
              <a:t> </a:t>
            </a:r>
            <a:r>
              <a:rPr sz="1632" spc="-9" dirty="0">
                <a:solidFill>
                  <a:srgbClr val="333333"/>
                </a:solidFill>
                <a:latin typeface="BitstreamVeraSans-Roman"/>
                <a:cs typeface="BitstreamVeraSans-Roman"/>
              </a:rPr>
              <a:t>Hermann.</a:t>
            </a:r>
            <a:endParaRPr sz="1632">
              <a:latin typeface="BitstreamVeraSans-Roman"/>
              <a:cs typeface="BitstreamVeraSans-Roman"/>
            </a:endParaRPr>
          </a:p>
        </p:txBody>
      </p:sp>
      <p:sp>
        <p:nvSpPr>
          <p:cNvPr id="7" name="object 7"/>
          <p:cNvSpPr txBox="1"/>
          <p:nvPr/>
        </p:nvSpPr>
        <p:spPr>
          <a:xfrm>
            <a:off x="639159" y="2911724"/>
            <a:ext cx="5068356" cy="757134"/>
          </a:xfrm>
          <a:prstGeom prst="rect">
            <a:avLst/>
          </a:prstGeom>
        </p:spPr>
        <p:txBody>
          <a:bodyPr vert="horz" wrap="square" lIns="0" tIns="25912" rIns="0" bIns="0" rtlCol="0">
            <a:spAutoFit/>
          </a:bodyPr>
          <a:lstStyle/>
          <a:p>
            <a:pPr marL="11516" marR="4607">
              <a:lnSpc>
                <a:spcPts val="1895"/>
              </a:lnSpc>
              <a:spcBef>
                <a:spcPts val="204"/>
              </a:spcBef>
            </a:pPr>
            <a:r>
              <a:rPr sz="1632" spc="-9" dirty="0">
                <a:solidFill>
                  <a:srgbClr val="333333"/>
                </a:solidFill>
                <a:latin typeface="BitstreamVeraSans-Roman"/>
                <a:cs typeface="BitstreamVeraSans-Roman"/>
              </a:rPr>
              <a:t>Leonor </a:t>
            </a:r>
            <a:r>
              <a:rPr sz="1632" spc="-5" dirty="0">
                <a:solidFill>
                  <a:srgbClr val="333333"/>
                </a:solidFill>
                <a:latin typeface="BitstreamVeraSans-Roman"/>
                <a:cs typeface="BitstreamVeraSans-Roman"/>
              </a:rPr>
              <a:t>Michaelis, Maud Menten </a:t>
            </a:r>
            <a:r>
              <a:rPr sz="1632" spc="-9" dirty="0">
                <a:solidFill>
                  <a:srgbClr val="333333"/>
                </a:solidFill>
                <a:latin typeface="BitstreamVeraSans-Roman"/>
                <a:cs typeface="BitstreamVeraSans-Roman"/>
              </a:rPr>
              <a:t>(1913). </a:t>
            </a:r>
            <a:r>
              <a:rPr sz="1632" dirty="0">
                <a:solidFill>
                  <a:srgbClr val="333333"/>
                </a:solidFill>
                <a:latin typeface="BitstreamVeraSans-Roman"/>
                <a:cs typeface="BitstreamVeraSans-Roman"/>
              </a:rPr>
              <a:t>Die  </a:t>
            </a:r>
            <a:r>
              <a:rPr sz="1632" spc="-5" dirty="0">
                <a:solidFill>
                  <a:srgbClr val="333333"/>
                </a:solidFill>
                <a:latin typeface="BitstreamVeraSans-Roman"/>
                <a:cs typeface="BitstreamVeraSans-Roman"/>
              </a:rPr>
              <a:t>Kinetik der </a:t>
            </a:r>
            <a:r>
              <a:rPr sz="1632" spc="-9" dirty="0">
                <a:solidFill>
                  <a:srgbClr val="333333"/>
                </a:solidFill>
                <a:latin typeface="BitstreamVeraSans-Roman"/>
                <a:cs typeface="BitstreamVeraSans-Roman"/>
              </a:rPr>
              <a:t>Invertinwirkung, </a:t>
            </a:r>
            <a:r>
              <a:rPr sz="1632" spc="-5" dirty="0">
                <a:solidFill>
                  <a:srgbClr val="333333"/>
                </a:solidFill>
                <a:latin typeface="BitstreamVeraSans-Roman"/>
                <a:cs typeface="BitstreamVeraSans-Roman"/>
              </a:rPr>
              <a:t>Biochem. </a:t>
            </a:r>
            <a:r>
              <a:rPr sz="1632" dirty="0">
                <a:solidFill>
                  <a:srgbClr val="333333"/>
                </a:solidFill>
                <a:latin typeface="BitstreamVeraSans-Roman"/>
                <a:cs typeface="BitstreamVeraSans-Roman"/>
              </a:rPr>
              <a:t>Z. </a:t>
            </a:r>
            <a:r>
              <a:rPr sz="1632" spc="-9" dirty="0">
                <a:solidFill>
                  <a:srgbClr val="333333"/>
                </a:solidFill>
                <a:latin typeface="BitstreamVeraSans-Roman"/>
                <a:cs typeface="BitstreamVeraSans-Roman"/>
              </a:rPr>
              <a:t>49:333-  369</a:t>
            </a:r>
            <a:endParaRPr sz="1632">
              <a:latin typeface="BitstreamVeraSans-Roman"/>
              <a:cs typeface="BitstreamVeraSans-Roman"/>
            </a:endParaRPr>
          </a:p>
        </p:txBody>
      </p:sp>
      <p:sp>
        <p:nvSpPr>
          <p:cNvPr id="8" name="object 8"/>
          <p:cNvSpPr txBox="1"/>
          <p:nvPr/>
        </p:nvSpPr>
        <p:spPr>
          <a:xfrm>
            <a:off x="639158" y="4355876"/>
            <a:ext cx="4967012" cy="994138"/>
          </a:xfrm>
          <a:prstGeom prst="rect">
            <a:avLst/>
          </a:prstGeom>
        </p:spPr>
        <p:txBody>
          <a:bodyPr vert="horz" wrap="square" lIns="0" tIns="19578" rIns="0" bIns="0" rtlCol="0">
            <a:spAutoFit/>
          </a:bodyPr>
          <a:lstStyle/>
          <a:p>
            <a:pPr marL="11516" marR="4607">
              <a:lnSpc>
                <a:spcPct val="96600"/>
              </a:lnSpc>
              <a:spcBef>
                <a:spcPts val="154"/>
              </a:spcBef>
            </a:pPr>
            <a:r>
              <a:rPr sz="1632" spc="-14" dirty="0">
                <a:solidFill>
                  <a:srgbClr val="333333"/>
                </a:solidFill>
                <a:latin typeface="BitstreamVeraSans-Roman"/>
                <a:cs typeface="BitstreamVeraSans-Roman"/>
              </a:rPr>
              <a:t>George </a:t>
            </a:r>
            <a:r>
              <a:rPr sz="1632" spc="-9" dirty="0">
                <a:solidFill>
                  <a:srgbClr val="333333"/>
                </a:solidFill>
                <a:latin typeface="BitstreamVeraSans-Roman"/>
                <a:cs typeface="BitstreamVeraSans-Roman"/>
              </a:rPr>
              <a:t>Edward </a:t>
            </a:r>
            <a:r>
              <a:rPr sz="1632" spc="-5" dirty="0">
                <a:solidFill>
                  <a:srgbClr val="333333"/>
                </a:solidFill>
                <a:latin typeface="BitstreamVeraSans-Roman"/>
                <a:cs typeface="BitstreamVeraSans-Roman"/>
              </a:rPr>
              <a:t>Briggs and John </a:t>
            </a:r>
            <a:r>
              <a:rPr sz="1632" spc="-9" dirty="0">
                <a:solidFill>
                  <a:srgbClr val="333333"/>
                </a:solidFill>
                <a:latin typeface="BitstreamVeraSans-Roman"/>
                <a:cs typeface="BitstreamVeraSans-Roman"/>
              </a:rPr>
              <a:t>Burdon  </a:t>
            </a:r>
            <a:r>
              <a:rPr sz="1632" spc="-5" dirty="0">
                <a:solidFill>
                  <a:srgbClr val="333333"/>
                </a:solidFill>
                <a:latin typeface="BitstreamVeraSans-Roman"/>
                <a:cs typeface="BitstreamVeraSans-Roman"/>
              </a:rPr>
              <a:t>Sanderson Haldane </a:t>
            </a:r>
            <a:r>
              <a:rPr sz="1632" spc="-9" dirty="0">
                <a:solidFill>
                  <a:srgbClr val="333333"/>
                </a:solidFill>
                <a:latin typeface="BitstreamVeraSans-Roman"/>
                <a:cs typeface="BitstreamVeraSans-Roman"/>
              </a:rPr>
              <a:t>(1925) </a:t>
            </a:r>
            <a:r>
              <a:rPr sz="1632" dirty="0">
                <a:solidFill>
                  <a:srgbClr val="333333"/>
                </a:solidFill>
                <a:latin typeface="BitstreamVeraSans-Roman"/>
                <a:cs typeface="BitstreamVeraSans-Roman"/>
              </a:rPr>
              <a:t>A </a:t>
            </a:r>
            <a:r>
              <a:rPr sz="1632" spc="-5" dirty="0">
                <a:solidFill>
                  <a:srgbClr val="333333"/>
                </a:solidFill>
                <a:latin typeface="BitstreamVeraSans-Roman"/>
                <a:cs typeface="BitstreamVeraSans-Roman"/>
              </a:rPr>
              <a:t>note on the  kinetics </a:t>
            </a:r>
            <a:r>
              <a:rPr sz="1632" dirty="0">
                <a:solidFill>
                  <a:srgbClr val="333333"/>
                </a:solidFill>
                <a:latin typeface="BitstreamVeraSans-Roman"/>
                <a:cs typeface="BitstreamVeraSans-Roman"/>
              </a:rPr>
              <a:t>of </a:t>
            </a:r>
            <a:r>
              <a:rPr sz="1632" spc="-5" dirty="0">
                <a:solidFill>
                  <a:srgbClr val="333333"/>
                </a:solidFill>
                <a:latin typeface="BitstreamVeraSans-Roman"/>
                <a:cs typeface="BitstreamVeraSans-Roman"/>
              </a:rPr>
              <a:t>enzyme action, Biochem. J., </a:t>
            </a:r>
            <a:r>
              <a:rPr sz="1632" spc="-9" dirty="0">
                <a:solidFill>
                  <a:srgbClr val="333333"/>
                </a:solidFill>
                <a:latin typeface="BitstreamVeraSans-Roman"/>
                <a:cs typeface="BitstreamVeraSans-Roman"/>
              </a:rPr>
              <a:t>19: </a:t>
            </a:r>
            <a:r>
              <a:rPr sz="1632" spc="-5" dirty="0">
                <a:solidFill>
                  <a:srgbClr val="333333"/>
                </a:solidFill>
                <a:latin typeface="BitstreamVeraSans-Roman"/>
                <a:cs typeface="BitstreamVeraSans-Roman"/>
              </a:rPr>
              <a:t>338-  </a:t>
            </a:r>
            <a:r>
              <a:rPr sz="1632" spc="-9" dirty="0">
                <a:solidFill>
                  <a:srgbClr val="333333"/>
                </a:solidFill>
                <a:latin typeface="BitstreamVeraSans-Roman"/>
                <a:cs typeface="BitstreamVeraSans-Roman"/>
              </a:rPr>
              <a:t>339</a:t>
            </a:r>
            <a:endParaRPr sz="1632">
              <a:latin typeface="BitstreamVeraSans-Roman"/>
              <a:cs typeface="BitstreamVeraSans-Roman"/>
            </a:endParaRPr>
          </a:p>
        </p:txBody>
      </p:sp>
    </p:spTree>
    <p:extLst>
      <p:ext uri="{BB962C8B-B14F-4D97-AF65-F5344CB8AC3E}">
        <p14:creationId xmlns:p14="http://schemas.microsoft.com/office/powerpoint/2010/main" val="6273602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85612" y="85222"/>
            <a:ext cx="6165866" cy="1365845"/>
          </a:xfrm>
          <a:prstGeom prst="rect">
            <a:avLst/>
          </a:prstGeom>
        </p:spPr>
        <p:txBody>
          <a:bodyPr vert="horz" wrap="square" lIns="0" tIns="11516" rIns="0" bIns="0" rtlCol="0" anchor="ctr">
            <a:spAutoFit/>
          </a:bodyPr>
          <a:lstStyle/>
          <a:p>
            <a:pPr marL="11516">
              <a:spcBef>
                <a:spcPts val="91"/>
              </a:spcBef>
            </a:pPr>
            <a:r>
              <a:rPr spc="-9" dirty="0"/>
              <a:t>Example </a:t>
            </a:r>
            <a:r>
              <a:rPr spc="-5" dirty="0"/>
              <a:t>of </a:t>
            </a:r>
            <a:r>
              <a:rPr spc="-9" dirty="0"/>
              <a:t>an enzymatic</a:t>
            </a:r>
            <a:r>
              <a:rPr spc="-18" dirty="0"/>
              <a:t> </a:t>
            </a:r>
            <a:r>
              <a:rPr spc="-9" dirty="0"/>
              <a:t>reaction</a:t>
            </a:r>
          </a:p>
        </p:txBody>
      </p:sp>
      <p:sp>
        <p:nvSpPr>
          <p:cNvPr id="3" name="object 3"/>
          <p:cNvSpPr/>
          <p:nvPr/>
        </p:nvSpPr>
        <p:spPr>
          <a:xfrm>
            <a:off x="3119785" y="1820739"/>
            <a:ext cx="234933" cy="218811"/>
          </a:xfrm>
          <a:custGeom>
            <a:avLst/>
            <a:gdLst/>
            <a:ahLst/>
            <a:cxnLst/>
            <a:rect l="l" t="t" r="r" b="b"/>
            <a:pathLst>
              <a:path w="259079" h="241300">
                <a:moveTo>
                  <a:pt x="240030" y="149860"/>
                </a:moveTo>
                <a:lnTo>
                  <a:pt x="232410" y="149860"/>
                </a:lnTo>
                <a:lnTo>
                  <a:pt x="231140" y="152400"/>
                </a:lnTo>
                <a:lnTo>
                  <a:pt x="229870" y="153670"/>
                </a:lnTo>
                <a:lnTo>
                  <a:pt x="213717" y="187543"/>
                </a:lnTo>
                <a:lnTo>
                  <a:pt x="195897" y="211296"/>
                </a:lnTo>
                <a:lnTo>
                  <a:pt x="170934" y="225286"/>
                </a:lnTo>
                <a:lnTo>
                  <a:pt x="133350" y="229870"/>
                </a:lnTo>
                <a:lnTo>
                  <a:pt x="0" y="229870"/>
                </a:lnTo>
                <a:lnTo>
                  <a:pt x="0" y="241300"/>
                </a:lnTo>
                <a:lnTo>
                  <a:pt x="201930" y="241300"/>
                </a:lnTo>
                <a:lnTo>
                  <a:pt x="205740" y="234950"/>
                </a:lnTo>
                <a:lnTo>
                  <a:pt x="237490" y="158750"/>
                </a:lnTo>
                <a:lnTo>
                  <a:pt x="238760" y="157480"/>
                </a:lnTo>
                <a:lnTo>
                  <a:pt x="240030" y="154940"/>
                </a:lnTo>
                <a:lnTo>
                  <a:pt x="240030" y="149860"/>
                </a:lnTo>
                <a:close/>
              </a:path>
              <a:path w="259079" h="241300">
                <a:moveTo>
                  <a:pt x="123190" y="10160"/>
                </a:moveTo>
                <a:lnTo>
                  <a:pt x="90170" y="10160"/>
                </a:lnTo>
                <a:lnTo>
                  <a:pt x="90170" y="19050"/>
                </a:lnTo>
                <a:lnTo>
                  <a:pt x="88900" y="25400"/>
                </a:lnTo>
                <a:lnTo>
                  <a:pt x="41910" y="213360"/>
                </a:lnTo>
                <a:lnTo>
                  <a:pt x="10160" y="229870"/>
                </a:lnTo>
                <a:lnTo>
                  <a:pt x="68580" y="229870"/>
                </a:lnTo>
                <a:lnTo>
                  <a:pt x="68580" y="224790"/>
                </a:lnTo>
                <a:lnTo>
                  <a:pt x="71120" y="218440"/>
                </a:lnTo>
                <a:lnTo>
                  <a:pt x="95250" y="121920"/>
                </a:lnTo>
                <a:lnTo>
                  <a:pt x="175433" y="121920"/>
                </a:lnTo>
                <a:lnTo>
                  <a:pt x="178030" y="110490"/>
                </a:lnTo>
                <a:lnTo>
                  <a:pt x="97790" y="110490"/>
                </a:lnTo>
                <a:lnTo>
                  <a:pt x="119380" y="24130"/>
                </a:lnTo>
                <a:lnTo>
                  <a:pt x="123190" y="11430"/>
                </a:lnTo>
                <a:lnTo>
                  <a:pt x="123190" y="10160"/>
                </a:lnTo>
                <a:close/>
              </a:path>
              <a:path w="259079" h="241300">
                <a:moveTo>
                  <a:pt x="175433" y="121920"/>
                </a:moveTo>
                <a:lnTo>
                  <a:pt x="130810" y="121920"/>
                </a:lnTo>
                <a:lnTo>
                  <a:pt x="148431" y="123070"/>
                </a:lnTo>
                <a:lnTo>
                  <a:pt x="157480" y="126364"/>
                </a:lnTo>
                <a:lnTo>
                  <a:pt x="160813" y="131564"/>
                </a:lnTo>
                <a:lnTo>
                  <a:pt x="161290" y="138430"/>
                </a:lnTo>
                <a:lnTo>
                  <a:pt x="161290" y="144780"/>
                </a:lnTo>
                <a:lnTo>
                  <a:pt x="158750" y="154940"/>
                </a:lnTo>
                <a:lnTo>
                  <a:pt x="158750" y="157480"/>
                </a:lnTo>
                <a:lnTo>
                  <a:pt x="157480" y="157480"/>
                </a:lnTo>
                <a:lnTo>
                  <a:pt x="157480" y="161290"/>
                </a:lnTo>
                <a:lnTo>
                  <a:pt x="158750" y="162560"/>
                </a:lnTo>
                <a:lnTo>
                  <a:pt x="165100" y="162560"/>
                </a:lnTo>
                <a:lnTo>
                  <a:pt x="166370" y="161290"/>
                </a:lnTo>
                <a:lnTo>
                  <a:pt x="167640" y="156210"/>
                </a:lnTo>
                <a:lnTo>
                  <a:pt x="175433" y="121920"/>
                </a:lnTo>
                <a:close/>
              </a:path>
              <a:path w="259079" h="241300">
                <a:moveTo>
                  <a:pt x="186690" y="68580"/>
                </a:moveTo>
                <a:lnTo>
                  <a:pt x="180340" y="68580"/>
                </a:lnTo>
                <a:lnTo>
                  <a:pt x="179070" y="71120"/>
                </a:lnTo>
                <a:lnTo>
                  <a:pt x="177800" y="74930"/>
                </a:lnTo>
                <a:lnTo>
                  <a:pt x="172442" y="92273"/>
                </a:lnTo>
                <a:lnTo>
                  <a:pt x="164464" y="103187"/>
                </a:lnTo>
                <a:lnTo>
                  <a:pt x="151725" y="108862"/>
                </a:lnTo>
                <a:lnTo>
                  <a:pt x="132080" y="110490"/>
                </a:lnTo>
                <a:lnTo>
                  <a:pt x="178030" y="110490"/>
                </a:lnTo>
                <a:lnTo>
                  <a:pt x="186690" y="72390"/>
                </a:lnTo>
                <a:lnTo>
                  <a:pt x="186690" y="68580"/>
                </a:lnTo>
                <a:close/>
              </a:path>
              <a:path w="259079" h="241300">
                <a:moveTo>
                  <a:pt x="259080" y="0"/>
                </a:moveTo>
                <a:lnTo>
                  <a:pt x="58420" y="0"/>
                </a:lnTo>
                <a:lnTo>
                  <a:pt x="58420" y="10160"/>
                </a:lnTo>
                <a:lnTo>
                  <a:pt x="189230" y="10160"/>
                </a:lnTo>
                <a:lnTo>
                  <a:pt x="215780" y="12203"/>
                </a:lnTo>
                <a:lnTo>
                  <a:pt x="232092" y="18891"/>
                </a:lnTo>
                <a:lnTo>
                  <a:pt x="240307" y="31055"/>
                </a:lnTo>
                <a:lnTo>
                  <a:pt x="242570" y="49530"/>
                </a:lnTo>
                <a:lnTo>
                  <a:pt x="242570" y="58420"/>
                </a:lnTo>
                <a:lnTo>
                  <a:pt x="241300" y="68580"/>
                </a:lnTo>
                <a:lnTo>
                  <a:pt x="241300" y="77470"/>
                </a:lnTo>
                <a:lnTo>
                  <a:pt x="242570" y="78740"/>
                </a:lnTo>
                <a:lnTo>
                  <a:pt x="250190" y="78740"/>
                </a:lnTo>
                <a:lnTo>
                  <a:pt x="250190" y="71120"/>
                </a:lnTo>
                <a:lnTo>
                  <a:pt x="259080" y="0"/>
                </a:lnTo>
                <a:close/>
              </a:path>
            </a:pathLst>
          </a:custGeom>
          <a:solidFill>
            <a:srgbClr val="FF0000"/>
          </a:solidFill>
        </p:spPr>
        <p:txBody>
          <a:bodyPr wrap="square" lIns="0" tIns="0" rIns="0" bIns="0" rtlCol="0"/>
          <a:lstStyle/>
          <a:p>
            <a:endParaRPr sz="1632"/>
          </a:p>
        </p:txBody>
      </p:sp>
      <p:sp>
        <p:nvSpPr>
          <p:cNvPr id="4" name="object 4"/>
          <p:cNvSpPr/>
          <p:nvPr/>
        </p:nvSpPr>
        <p:spPr>
          <a:xfrm>
            <a:off x="3559711" y="1965846"/>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5" name="object 5"/>
          <p:cNvSpPr/>
          <p:nvPr/>
        </p:nvSpPr>
        <p:spPr>
          <a:xfrm>
            <a:off x="3452607" y="1958936"/>
            <a:ext cx="214205" cy="0"/>
          </a:xfrm>
          <a:custGeom>
            <a:avLst/>
            <a:gdLst/>
            <a:ahLst/>
            <a:cxnLst/>
            <a:rect l="l" t="t" r="r" b="b"/>
            <a:pathLst>
              <a:path w="236220">
                <a:moveTo>
                  <a:pt x="0" y="0"/>
                </a:moveTo>
                <a:lnTo>
                  <a:pt x="236219" y="0"/>
                </a:lnTo>
              </a:path>
            </a:pathLst>
          </a:custGeom>
          <a:ln w="15239">
            <a:solidFill>
              <a:srgbClr val="000000"/>
            </a:solidFill>
          </a:ln>
        </p:spPr>
        <p:txBody>
          <a:bodyPr wrap="square" lIns="0" tIns="0" rIns="0" bIns="0" rtlCol="0"/>
          <a:lstStyle/>
          <a:p>
            <a:endParaRPr sz="1632"/>
          </a:p>
        </p:txBody>
      </p:sp>
      <p:sp>
        <p:nvSpPr>
          <p:cNvPr id="6" name="object 6"/>
          <p:cNvSpPr/>
          <p:nvPr/>
        </p:nvSpPr>
        <p:spPr>
          <a:xfrm>
            <a:off x="3559711" y="1851833"/>
            <a:ext cx="0" cy="100192"/>
          </a:xfrm>
          <a:custGeom>
            <a:avLst/>
            <a:gdLst/>
            <a:ahLst/>
            <a:cxnLst/>
            <a:rect l="l" t="t" r="r" b="b"/>
            <a:pathLst>
              <a:path h="110490">
                <a:moveTo>
                  <a:pt x="0" y="0"/>
                </a:moveTo>
                <a:lnTo>
                  <a:pt x="0" y="110489"/>
                </a:lnTo>
              </a:path>
            </a:pathLst>
          </a:custGeom>
          <a:ln w="15239">
            <a:solidFill>
              <a:srgbClr val="000000"/>
            </a:solidFill>
          </a:ln>
        </p:spPr>
        <p:txBody>
          <a:bodyPr wrap="square" lIns="0" tIns="0" rIns="0" bIns="0" rtlCol="0"/>
          <a:lstStyle/>
          <a:p>
            <a:endParaRPr sz="1632"/>
          </a:p>
        </p:txBody>
      </p:sp>
      <p:sp>
        <p:nvSpPr>
          <p:cNvPr id="7" name="object 7"/>
          <p:cNvSpPr/>
          <p:nvPr/>
        </p:nvSpPr>
        <p:spPr>
          <a:xfrm>
            <a:off x="3772764" y="1812678"/>
            <a:ext cx="191172" cy="234933"/>
          </a:xfrm>
          <a:custGeom>
            <a:avLst/>
            <a:gdLst/>
            <a:ahLst/>
            <a:cxnLst/>
            <a:rect l="l" t="t" r="r" b="b"/>
            <a:pathLst>
              <a:path w="210820" h="259080">
                <a:moveTo>
                  <a:pt x="29209" y="170180"/>
                </a:moveTo>
                <a:lnTo>
                  <a:pt x="20319" y="170180"/>
                </a:lnTo>
                <a:lnTo>
                  <a:pt x="17144" y="183812"/>
                </a:lnTo>
                <a:lnTo>
                  <a:pt x="10159" y="212566"/>
                </a:lnTo>
                <a:lnTo>
                  <a:pt x="38" y="253841"/>
                </a:lnTo>
                <a:lnTo>
                  <a:pt x="0" y="256539"/>
                </a:lnTo>
                <a:lnTo>
                  <a:pt x="1269" y="259080"/>
                </a:lnTo>
                <a:lnTo>
                  <a:pt x="6350" y="259080"/>
                </a:lnTo>
                <a:lnTo>
                  <a:pt x="6350" y="257810"/>
                </a:lnTo>
                <a:lnTo>
                  <a:pt x="10159" y="252730"/>
                </a:lnTo>
                <a:lnTo>
                  <a:pt x="27939" y="232410"/>
                </a:lnTo>
                <a:lnTo>
                  <a:pt x="42774" y="232410"/>
                </a:lnTo>
                <a:lnTo>
                  <a:pt x="31908" y="221396"/>
                </a:lnTo>
                <a:lnTo>
                  <a:pt x="25400" y="194310"/>
                </a:lnTo>
                <a:lnTo>
                  <a:pt x="25400" y="186689"/>
                </a:lnTo>
                <a:lnTo>
                  <a:pt x="27939" y="177800"/>
                </a:lnTo>
                <a:lnTo>
                  <a:pt x="27939" y="175260"/>
                </a:lnTo>
                <a:lnTo>
                  <a:pt x="29209" y="175260"/>
                </a:lnTo>
                <a:lnTo>
                  <a:pt x="29209" y="170180"/>
                </a:lnTo>
                <a:close/>
              </a:path>
              <a:path w="210820" h="259080">
                <a:moveTo>
                  <a:pt x="42774" y="232410"/>
                </a:moveTo>
                <a:lnTo>
                  <a:pt x="27939" y="232410"/>
                </a:lnTo>
                <a:lnTo>
                  <a:pt x="40838" y="245685"/>
                </a:lnTo>
                <a:lnTo>
                  <a:pt x="55879" y="253841"/>
                </a:lnTo>
                <a:lnTo>
                  <a:pt x="71874" y="257948"/>
                </a:lnTo>
                <a:lnTo>
                  <a:pt x="87629" y="259080"/>
                </a:lnTo>
                <a:lnTo>
                  <a:pt x="122078" y="250844"/>
                </a:lnTo>
                <a:lnTo>
                  <a:pt x="126358" y="247650"/>
                </a:lnTo>
                <a:lnTo>
                  <a:pt x="87629" y="247650"/>
                </a:lnTo>
                <a:lnTo>
                  <a:pt x="68262" y="245566"/>
                </a:lnTo>
                <a:lnTo>
                  <a:pt x="47942" y="237648"/>
                </a:lnTo>
                <a:lnTo>
                  <a:pt x="42774" y="232410"/>
                </a:lnTo>
                <a:close/>
              </a:path>
              <a:path w="210820" h="259080">
                <a:moveTo>
                  <a:pt x="133350" y="0"/>
                </a:moveTo>
                <a:lnTo>
                  <a:pt x="100171" y="7004"/>
                </a:lnTo>
                <a:lnTo>
                  <a:pt x="71754" y="25558"/>
                </a:lnTo>
                <a:lnTo>
                  <a:pt x="51911" y="51970"/>
                </a:lnTo>
                <a:lnTo>
                  <a:pt x="44450" y="82550"/>
                </a:lnTo>
                <a:lnTo>
                  <a:pt x="47704" y="102631"/>
                </a:lnTo>
                <a:lnTo>
                  <a:pt x="56197" y="117475"/>
                </a:lnTo>
                <a:lnTo>
                  <a:pt x="68024" y="127555"/>
                </a:lnTo>
                <a:lnTo>
                  <a:pt x="81279" y="133350"/>
                </a:lnTo>
                <a:lnTo>
                  <a:pt x="119379" y="143510"/>
                </a:lnTo>
                <a:lnTo>
                  <a:pt x="130432" y="146962"/>
                </a:lnTo>
                <a:lnTo>
                  <a:pt x="141128" y="153035"/>
                </a:lnTo>
                <a:lnTo>
                  <a:pt x="149205" y="163869"/>
                </a:lnTo>
                <a:lnTo>
                  <a:pt x="152400" y="181610"/>
                </a:lnTo>
                <a:lnTo>
                  <a:pt x="147280" y="205323"/>
                </a:lnTo>
                <a:lnTo>
                  <a:pt x="133350" y="226536"/>
                </a:lnTo>
                <a:lnTo>
                  <a:pt x="112752" y="241796"/>
                </a:lnTo>
                <a:lnTo>
                  <a:pt x="87629" y="247650"/>
                </a:lnTo>
                <a:lnTo>
                  <a:pt x="126358" y="247650"/>
                </a:lnTo>
                <a:lnTo>
                  <a:pt x="150812" y="229393"/>
                </a:lnTo>
                <a:lnTo>
                  <a:pt x="170497" y="199608"/>
                </a:lnTo>
                <a:lnTo>
                  <a:pt x="177800" y="166370"/>
                </a:lnTo>
                <a:lnTo>
                  <a:pt x="175934" y="150375"/>
                </a:lnTo>
                <a:lnTo>
                  <a:pt x="147002" y="116363"/>
                </a:lnTo>
                <a:lnTo>
                  <a:pt x="115569" y="107950"/>
                </a:lnTo>
                <a:lnTo>
                  <a:pt x="107950" y="105410"/>
                </a:lnTo>
                <a:lnTo>
                  <a:pt x="93979" y="101600"/>
                </a:lnTo>
                <a:lnTo>
                  <a:pt x="91439" y="101600"/>
                </a:lnTo>
                <a:lnTo>
                  <a:pt x="84316" y="97492"/>
                </a:lnTo>
                <a:lnTo>
                  <a:pt x="77311" y="90646"/>
                </a:lnTo>
                <a:lnTo>
                  <a:pt x="71973" y="80704"/>
                </a:lnTo>
                <a:lnTo>
                  <a:pt x="69850" y="67310"/>
                </a:lnTo>
                <a:lnTo>
                  <a:pt x="74751" y="46593"/>
                </a:lnTo>
                <a:lnTo>
                  <a:pt x="88106" y="28257"/>
                </a:lnTo>
                <a:lnTo>
                  <a:pt x="107890" y="15160"/>
                </a:lnTo>
                <a:lnTo>
                  <a:pt x="132079" y="10160"/>
                </a:lnTo>
                <a:lnTo>
                  <a:pt x="169008" y="10160"/>
                </a:lnTo>
                <a:lnTo>
                  <a:pt x="163353" y="6350"/>
                </a:lnTo>
                <a:lnTo>
                  <a:pt x="149482" y="1627"/>
                </a:lnTo>
                <a:lnTo>
                  <a:pt x="133350" y="0"/>
                </a:lnTo>
                <a:close/>
              </a:path>
              <a:path w="210820" h="259080">
                <a:moveTo>
                  <a:pt x="169008" y="10160"/>
                </a:moveTo>
                <a:lnTo>
                  <a:pt x="132079" y="10160"/>
                </a:lnTo>
                <a:lnTo>
                  <a:pt x="152876" y="12977"/>
                </a:lnTo>
                <a:lnTo>
                  <a:pt x="168909" y="22225"/>
                </a:lnTo>
                <a:lnTo>
                  <a:pt x="179228" y="39092"/>
                </a:lnTo>
                <a:lnTo>
                  <a:pt x="182879" y="64770"/>
                </a:lnTo>
                <a:lnTo>
                  <a:pt x="182879" y="76200"/>
                </a:lnTo>
                <a:lnTo>
                  <a:pt x="181609" y="82550"/>
                </a:lnTo>
                <a:lnTo>
                  <a:pt x="181609" y="87630"/>
                </a:lnTo>
                <a:lnTo>
                  <a:pt x="190500" y="87630"/>
                </a:lnTo>
                <a:lnTo>
                  <a:pt x="191769" y="81280"/>
                </a:lnTo>
                <a:lnTo>
                  <a:pt x="205823" y="24130"/>
                </a:lnTo>
                <a:lnTo>
                  <a:pt x="182879" y="24130"/>
                </a:lnTo>
                <a:lnTo>
                  <a:pt x="174605" y="13930"/>
                </a:lnTo>
                <a:lnTo>
                  <a:pt x="169008" y="10160"/>
                </a:lnTo>
                <a:close/>
              </a:path>
              <a:path w="210820" h="259080">
                <a:moveTo>
                  <a:pt x="210819" y="0"/>
                </a:moveTo>
                <a:lnTo>
                  <a:pt x="204469" y="0"/>
                </a:lnTo>
                <a:lnTo>
                  <a:pt x="200659" y="5080"/>
                </a:lnTo>
                <a:lnTo>
                  <a:pt x="182879" y="24130"/>
                </a:lnTo>
                <a:lnTo>
                  <a:pt x="205823" y="24130"/>
                </a:lnTo>
                <a:lnTo>
                  <a:pt x="210819" y="3810"/>
                </a:lnTo>
                <a:lnTo>
                  <a:pt x="210819" y="0"/>
                </a:lnTo>
                <a:close/>
              </a:path>
            </a:pathLst>
          </a:custGeom>
          <a:solidFill>
            <a:srgbClr val="0000FF"/>
          </a:solidFill>
        </p:spPr>
        <p:txBody>
          <a:bodyPr wrap="square" lIns="0" tIns="0" rIns="0" bIns="0" rtlCol="0"/>
          <a:lstStyle/>
          <a:p>
            <a:endParaRPr sz="1632"/>
          </a:p>
        </p:txBody>
      </p:sp>
      <p:sp>
        <p:nvSpPr>
          <p:cNvPr id="8" name="object 8"/>
          <p:cNvSpPr/>
          <p:nvPr/>
        </p:nvSpPr>
        <p:spPr>
          <a:xfrm>
            <a:off x="4106739" y="1646842"/>
            <a:ext cx="111708" cy="158926"/>
          </a:xfrm>
          <a:custGeom>
            <a:avLst/>
            <a:gdLst/>
            <a:ahLst/>
            <a:cxnLst/>
            <a:rect l="l" t="t" r="r" b="b"/>
            <a:pathLst>
              <a:path w="123189" h="175259">
                <a:moveTo>
                  <a:pt x="59689" y="0"/>
                </a:moveTo>
                <a:lnTo>
                  <a:pt x="55879" y="0"/>
                </a:lnTo>
                <a:lnTo>
                  <a:pt x="50204" y="396"/>
                </a:lnTo>
                <a:lnTo>
                  <a:pt x="31234" y="2143"/>
                </a:lnTo>
                <a:lnTo>
                  <a:pt x="24129" y="2539"/>
                </a:lnTo>
                <a:lnTo>
                  <a:pt x="19050" y="2539"/>
                </a:lnTo>
                <a:lnTo>
                  <a:pt x="19050" y="11429"/>
                </a:lnTo>
                <a:lnTo>
                  <a:pt x="36829" y="11429"/>
                </a:lnTo>
                <a:lnTo>
                  <a:pt x="36829" y="21589"/>
                </a:lnTo>
                <a:lnTo>
                  <a:pt x="1269" y="162560"/>
                </a:lnTo>
                <a:lnTo>
                  <a:pt x="0" y="166369"/>
                </a:lnTo>
                <a:lnTo>
                  <a:pt x="0" y="171450"/>
                </a:lnTo>
                <a:lnTo>
                  <a:pt x="2539" y="175260"/>
                </a:lnTo>
                <a:lnTo>
                  <a:pt x="15239" y="175260"/>
                </a:lnTo>
                <a:lnTo>
                  <a:pt x="20319" y="165100"/>
                </a:lnTo>
                <a:lnTo>
                  <a:pt x="22105" y="157380"/>
                </a:lnTo>
                <a:lnTo>
                  <a:pt x="26034" y="141446"/>
                </a:lnTo>
                <a:lnTo>
                  <a:pt x="29964" y="125273"/>
                </a:lnTo>
                <a:lnTo>
                  <a:pt x="31750" y="116839"/>
                </a:lnTo>
                <a:lnTo>
                  <a:pt x="70180" y="116839"/>
                </a:lnTo>
                <a:lnTo>
                  <a:pt x="67786" y="115093"/>
                </a:lnTo>
                <a:lnTo>
                  <a:pt x="54352" y="110906"/>
                </a:lnTo>
                <a:lnTo>
                  <a:pt x="43179" y="109219"/>
                </a:lnTo>
                <a:lnTo>
                  <a:pt x="47632" y="106679"/>
                </a:lnTo>
                <a:lnTo>
                  <a:pt x="34289" y="106679"/>
                </a:lnTo>
                <a:lnTo>
                  <a:pt x="59689" y="7619"/>
                </a:lnTo>
                <a:lnTo>
                  <a:pt x="60959" y="3810"/>
                </a:lnTo>
                <a:lnTo>
                  <a:pt x="60959" y="2539"/>
                </a:lnTo>
                <a:lnTo>
                  <a:pt x="59689" y="0"/>
                </a:lnTo>
                <a:close/>
              </a:path>
              <a:path w="123189" h="175259">
                <a:moveTo>
                  <a:pt x="70180" y="116839"/>
                </a:moveTo>
                <a:lnTo>
                  <a:pt x="31750" y="116839"/>
                </a:lnTo>
                <a:lnTo>
                  <a:pt x="44946" y="118586"/>
                </a:lnTo>
                <a:lnTo>
                  <a:pt x="55403" y="122237"/>
                </a:lnTo>
                <a:lnTo>
                  <a:pt x="62289" y="128270"/>
                </a:lnTo>
                <a:lnTo>
                  <a:pt x="64769" y="137160"/>
                </a:lnTo>
                <a:lnTo>
                  <a:pt x="64769" y="139700"/>
                </a:lnTo>
                <a:lnTo>
                  <a:pt x="63500" y="142239"/>
                </a:lnTo>
                <a:lnTo>
                  <a:pt x="62229" y="146050"/>
                </a:lnTo>
                <a:lnTo>
                  <a:pt x="62229" y="149860"/>
                </a:lnTo>
                <a:lnTo>
                  <a:pt x="64809" y="161329"/>
                </a:lnTo>
                <a:lnTo>
                  <a:pt x="71437" y="169227"/>
                </a:lnTo>
                <a:lnTo>
                  <a:pt x="80446" y="173791"/>
                </a:lnTo>
                <a:lnTo>
                  <a:pt x="90169" y="175260"/>
                </a:lnTo>
                <a:lnTo>
                  <a:pt x="105112" y="169485"/>
                </a:lnTo>
                <a:lnTo>
                  <a:pt x="105532" y="168910"/>
                </a:lnTo>
                <a:lnTo>
                  <a:pt x="83819" y="168910"/>
                </a:lnTo>
                <a:lnTo>
                  <a:pt x="81279" y="162560"/>
                </a:lnTo>
                <a:lnTo>
                  <a:pt x="81279" y="151129"/>
                </a:lnTo>
                <a:lnTo>
                  <a:pt x="82550" y="143510"/>
                </a:lnTo>
                <a:lnTo>
                  <a:pt x="83819" y="138429"/>
                </a:lnTo>
                <a:lnTo>
                  <a:pt x="83819" y="137160"/>
                </a:lnTo>
                <a:lnTo>
                  <a:pt x="79077" y="123328"/>
                </a:lnTo>
                <a:lnTo>
                  <a:pt x="70180" y="116839"/>
                </a:lnTo>
                <a:close/>
              </a:path>
              <a:path w="123189" h="175259">
                <a:moveTo>
                  <a:pt x="120650" y="133350"/>
                </a:moveTo>
                <a:lnTo>
                  <a:pt x="114300" y="133350"/>
                </a:lnTo>
                <a:lnTo>
                  <a:pt x="113029" y="134619"/>
                </a:lnTo>
                <a:lnTo>
                  <a:pt x="111759" y="139700"/>
                </a:lnTo>
                <a:lnTo>
                  <a:pt x="108922" y="149086"/>
                </a:lnTo>
                <a:lnTo>
                  <a:pt x="104298" y="158591"/>
                </a:lnTo>
                <a:lnTo>
                  <a:pt x="98008" y="165953"/>
                </a:lnTo>
                <a:lnTo>
                  <a:pt x="90169" y="168910"/>
                </a:lnTo>
                <a:lnTo>
                  <a:pt x="105532" y="168910"/>
                </a:lnTo>
                <a:lnTo>
                  <a:pt x="114458" y="156686"/>
                </a:lnTo>
                <a:lnTo>
                  <a:pt x="119280" y="143648"/>
                </a:lnTo>
                <a:lnTo>
                  <a:pt x="120650" y="137160"/>
                </a:lnTo>
                <a:lnTo>
                  <a:pt x="120650" y="133350"/>
                </a:lnTo>
                <a:close/>
              </a:path>
              <a:path w="123189" h="175259">
                <a:moveTo>
                  <a:pt x="116839" y="63500"/>
                </a:moveTo>
                <a:lnTo>
                  <a:pt x="104139" y="63500"/>
                </a:lnTo>
                <a:lnTo>
                  <a:pt x="93682" y="65246"/>
                </a:lnTo>
                <a:lnTo>
                  <a:pt x="83343" y="69850"/>
                </a:lnTo>
                <a:lnTo>
                  <a:pt x="73243" y="76358"/>
                </a:lnTo>
                <a:lnTo>
                  <a:pt x="63500" y="83819"/>
                </a:lnTo>
                <a:lnTo>
                  <a:pt x="56257" y="91142"/>
                </a:lnTo>
                <a:lnTo>
                  <a:pt x="49371" y="97631"/>
                </a:lnTo>
                <a:lnTo>
                  <a:pt x="42247" y="102929"/>
                </a:lnTo>
                <a:lnTo>
                  <a:pt x="34289" y="106679"/>
                </a:lnTo>
                <a:lnTo>
                  <a:pt x="47632" y="106679"/>
                </a:lnTo>
                <a:lnTo>
                  <a:pt x="73779" y="84851"/>
                </a:lnTo>
                <a:lnTo>
                  <a:pt x="83502" y="77152"/>
                </a:lnTo>
                <a:lnTo>
                  <a:pt x="93702" y="71834"/>
                </a:lnTo>
                <a:lnTo>
                  <a:pt x="104139" y="69850"/>
                </a:lnTo>
                <a:lnTo>
                  <a:pt x="121375" y="69850"/>
                </a:lnTo>
                <a:lnTo>
                  <a:pt x="116839" y="63500"/>
                </a:lnTo>
                <a:close/>
              </a:path>
              <a:path w="123189" h="175259">
                <a:moveTo>
                  <a:pt x="121375" y="69850"/>
                </a:moveTo>
                <a:lnTo>
                  <a:pt x="109219" y="69850"/>
                </a:lnTo>
                <a:lnTo>
                  <a:pt x="111759" y="73660"/>
                </a:lnTo>
                <a:lnTo>
                  <a:pt x="100329" y="74929"/>
                </a:lnTo>
                <a:lnTo>
                  <a:pt x="99059" y="83819"/>
                </a:lnTo>
                <a:lnTo>
                  <a:pt x="99059" y="92710"/>
                </a:lnTo>
                <a:lnTo>
                  <a:pt x="102869" y="96519"/>
                </a:lnTo>
                <a:lnTo>
                  <a:pt x="115569" y="96519"/>
                </a:lnTo>
                <a:lnTo>
                  <a:pt x="123189" y="90169"/>
                </a:lnTo>
                <a:lnTo>
                  <a:pt x="123189" y="72389"/>
                </a:lnTo>
                <a:lnTo>
                  <a:pt x="121375" y="69850"/>
                </a:lnTo>
                <a:close/>
              </a:path>
            </a:pathLst>
          </a:custGeom>
          <a:solidFill>
            <a:srgbClr val="000000"/>
          </a:solidFill>
        </p:spPr>
        <p:txBody>
          <a:bodyPr wrap="square" lIns="0" tIns="0" rIns="0" bIns="0" rtlCol="0"/>
          <a:lstStyle/>
          <a:p>
            <a:endParaRPr sz="1632"/>
          </a:p>
        </p:txBody>
      </p:sp>
      <p:sp>
        <p:nvSpPr>
          <p:cNvPr id="9" name="object 9"/>
          <p:cNvSpPr/>
          <p:nvPr/>
        </p:nvSpPr>
        <p:spPr>
          <a:xfrm>
            <a:off x="4248389" y="1727457"/>
            <a:ext cx="66795" cy="108254"/>
          </a:xfrm>
          <a:custGeom>
            <a:avLst/>
            <a:gdLst/>
            <a:ahLst/>
            <a:cxnLst/>
            <a:rect l="l" t="t" r="r" b="b"/>
            <a:pathLst>
              <a:path w="73660" h="119380">
                <a:moveTo>
                  <a:pt x="73660" y="111760"/>
                </a:moveTo>
                <a:lnTo>
                  <a:pt x="1270" y="111760"/>
                </a:lnTo>
                <a:lnTo>
                  <a:pt x="1270" y="119379"/>
                </a:lnTo>
                <a:lnTo>
                  <a:pt x="9862" y="118645"/>
                </a:lnTo>
                <a:lnTo>
                  <a:pt x="19526" y="118268"/>
                </a:lnTo>
                <a:lnTo>
                  <a:pt x="28952" y="118129"/>
                </a:lnTo>
                <a:lnTo>
                  <a:pt x="73660" y="118110"/>
                </a:lnTo>
                <a:lnTo>
                  <a:pt x="73660" y="111760"/>
                </a:lnTo>
                <a:close/>
              </a:path>
              <a:path w="73660" h="119380">
                <a:moveTo>
                  <a:pt x="73660" y="118110"/>
                </a:moveTo>
                <a:lnTo>
                  <a:pt x="36830" y="118110"/>
                </a:lnTo>
                <a:lnTo>
                  <a:pt x="45977" y="118129"/>
                </a:lnTo>
                <a:lnTo>
                  <a:pt x="55721" y="118268"/>
                </a:lnTo>
                <a:lnTo>
                  <a:pt x="65226" y="118645"/>
                </a:lnTo>
                <a:lnTo>
                  <a:pt x="73660" y="119379"/>
                </a:lnTo>
                <a:lnTo>
                  <a:pt x="73660" y="118110"/>
                </a:lnTo>
                <a:close/>
              </a:path>
              <a:path w="73660" h="119380">
                <a:moveTo>
                  <a:pt x="45720" y="13969"/>
                </a:moveTo>
                <a:lnTo>
                  <a:pt x="29210" y="13969"/>
                </a:lnTo>
                <a:lnTo>
                  <a:pt x="29210" y="111760"/>
                </a:lnTo>
                <a:lnTo>
                  <a:pt x="45720" y="111760"/>
                </a:lnTo>
                <a:lnTo>
                  <a:pt x="45720" y="13969"/>
                </a:lnTo>
                <a:close/>
              </a:path>
              <a:path w="73660" h="119380">
                <a:moveTo>
                  <a:pt x="45720" y="0"/>
                </a:moveTo>
                <a:lnTo>
                  <a:pt x="39370" y="0"/>
                </a:lnTo>
                <a:lnTo>
                  <a:pt x="28971" y="6607"/>
                </a:lnTo>
                <a:lnTo>
                  <a:pt x="18097" y="10001"/>
                </a:lnTo>
                <a:lnTo>
                  <a:pt x="8651" y="11251"/>
                </a:lnTo>
                <a:lnTo>
                  <a:pt x="2540" y="11429"/>
                </a:lnTo>
                <a:lnTo>
                  <a:pt x="0" y="11429"/>
                </a:lnTo>
                <a:lnTo>
                  <a:pt x="0" y="19050"/>
                </a:lnTo>
                <a:lnTo>
                  <a:pt x="2540" y="19050"/>
                </a:lnTo>
                <a:lnTo>
                  <a:pt x="7421" y="18970"/>
                </a:lnTo>
                <a:lnTo>
                  <a:pt x="13970" y="18414"/>
                </a:lnTo>
                <a:lnTo>
                  <a:pt x="21470" y="16906"/>
                </a:lnTo>
                <a:lnTo>
                  <a:pt x="29210" y="13969"/>
                </a:lnTo>
                <a:lnTo>
                  <a:pt x="45720" y="13969"/>
                </a:lnTo>
                <a:lnTo>
                  <a:pt x="45720" y="0"/>
                </a:lnTo>
                <a:close/>
              </a:path>
            </a:pathLst>
          </a:custGeom>
          <a:solidFill>
            <a:srgbClr val="000000"/>
          </a:solidFill>
        </p:spPr>
        <p:txBody>
          <a:bodyPr wrap="square" lIns="0" tIns="0" rIns="0" bIns="0" rtlCol="0"/>
          <a:lstStyle/>
          <a:p>
            <a:endParaRPr sz="1632"/>
          </a:p>
        </p:txBody>
      </p:sp>
      <p:sp>
        <p:nvSpPr>
          <p:cNvPr id="10" name="object 10"/>
          <p:cNvSpPr/>
          <p:nvPr/>
        </p:nvSpPr>
        <p:spPr>
          <a:xfrm>
            <a:off x="4077948" y="1873715"/>
            <a:ext cx="285606" cy="170442"/>
          </a:xfrm>
          <a:custGeom>
            <a:avLst/>
            <a:gdLst/>
            <a:ahLst/>
            <a:cxnLst/>
            <a:rect l="l" t="t" r="r" b="b"/>
            <a:pathLst>
              <a:path w="314960" h="187960">
                <a:moveTo>
                  <a:pt x="260350" y="0"/>
                </a:moveTo>
                <a:lnTo>
                  <a:pt x="250189" y="0"/>
                </a:lnTo>
                <a:lnTo>
                  <a:pt x="253047" y="8671"/>
                </a:lnTo>
                <a:lnTo>
                  <a:pt x="258762" y="20796"/>
                </a:lnTo>
                <a:lnTo>
                  <a:pt x="268763" y="35540"/>
                </a:lnTo>
                <a:lnTo>
                  <a:pt x="284479" y="52070"/>
                </a:lnTo>
                <a:lnTo>
                  <a:pt x="0" y="52070"/>
                </a:lnTo>
                <a:lnTo>
                  <a:pt x="0" y="66039"/>
                </a:lnTo>
                <a:lnTo>
                  <a:pt x="314959" y="66039"/>
                </a:lnTo>
                <a:lnTo>
                  <a:pt x="314959" y="58420"/>
                </a:lnTo>
                <a:lnTo>
                  <a:pt x="299640" y="49113"/>
                </a:lnTo>
                <a:lnTo>
                  <a:pt x="284797" y="36353"/>
                </a:lnTo>
                <a:lnTo>
                  <a:pt x="271383" y="20022"/>
                </a:lnTo>
                <a:lnTo>
                  <a:pt x="260350" y="0"/>
                </a:lnTo>
                <a:close/>
              </a:path>
              <a:path w="314960" h="187960">
                <a:moveTo>
                  <a:pt x="314959" y="120650"/>
                </a:moveTo>
                <a:lnTo>
                  <a:pt x="0" y="120650"/>
                </a:lnTo>
                <a:lnTo>
                  <a:pt x="0" y="128270"/>
                </a:lnTo>
                <a:lnTo>
                  <a:pt x="15299" y="137060"/>
                </a:lnTo>
                <a:lnTo>
                  <a:pt x="30003" y="150018"/>
                </a:lnTo>
                <a:lnTo>
                  <a:pt x="43041" y="167024"/>
                </a:lnTo>
                <a:lnTo>
                  <a:pt x="53339" y="187960"/>
                </a:lnTo>
                <a:lnTo>
                  <a:pt x="63500" y="187960"/>
                </a:lnTo>
                <a:lnTo>
                  <a:pt x="60662" y="178931"/>
                </a:lnTo>
                <a:lnTo>
                  <a:pt x="55086" y="166211"/>
                </a:lnTo>
                <a:lnTo>
                  <a:pt x="45462" y="151348"/>
                </a:lnTo>
                <a:lnTo>
                  <a:pt x="30479" y="135889"/>
                </a:lnTo>
                <a:lnTo>
                  <a:pt x="314959" y="135889"/>
                </a:lnTo>
                <a:lnTo>
                  <a:pt x="314959" y="120650"/>
                </a:lnTo>
                <a:close/>
              </a:path>
            </a:pathLst>
          </a:custGeom>
          <a:solidFill>
            <a:srgbClr val="000000"/>
          </a:solidFill>
        </p:spPr>
        <p:txBody>
          <a:bodyPr wrap="square" lIns="0" tIns="0" rIns="0" bIns="0" rtlCol="0"/>
          <a:lstStyle/>
          <a:p>
            <a:endParaRPr sz="1632"/>
          </a:p>
        </p:txBody>
      </p:sp>
      <p:sp>
        <p:nvSpPr>
          <p:cNvPr id="11" name="object 11"/>
          <p:cNvSpPr/>
          <p:nvPr/>
        </p:nvSpPr>
        <p:spPr>
          <a:xfrm>
            <a:off x="4106739" y="2095981"/>
            <a:ext cx="111708" cy="158926"/>
          </a:xfrm>
          <a:custGeom>
            <a:avLst/>
            <a:gdLst/>
            <a:ahLst/>
            <a:cxnLst/>
            <a:rect l="l" t="t" r="r" b="b"/>
            <a:pathLst>
              <a:path w="123189" h="175260">
                <a:moveTo>
                  <a:pt x="59689" y="0"/>
                </a:moveTo>
                <a:lnTo>
                  <a:pt x="55879" y="0"/>
                </a:lnTo>
                <a:lnTo>
                  <a:pt x="50204" y="396"/>
                </a:lnTo>
                <a:lnTo>
                  <a:pt x="31234" y="2143"/>
                </a:lnTo>
                <a:lnTo>
                  <a:pt x="24129" y="2539"/>
                </a:lnTo>
                <a:lnTo>
                  <a:pt x="19050" y="2539"/>
                </a:lnTo>
                <a:lnTo>
                  <a:pt x="19050" y="12700"/>
                </a:lnTo>
                <a:lnTo>
                  <a:pt x="36829" y="12700"/>
                </a:lnTo>
                <a:lnTo>
                  <a:pt x="36829" y="21589"/>
                </a:lnTo>
                <a:lnTo>
                  <a:pt x="1269" y="162560"/>
                </a:lnTo>
                <a:lnTo>
                  <a:pt x="0" y="166369"/>
                </a:lnTo>
                <a:lnTo>
                  <a:pt x="0" y="171450"/>
                </a:lnTo>
                <a:lnTo>
                  <a:pt x="2539" y="175260"/>
                </a:lnTo>
                <a:lnTo>
                  <a:pt x="15239" y="175260"/>
                </a:lnTo>
                <a:lnTo>
                  <a:pt x="20319" y="165100"/>
                </a:lnTo>
                <a:lnTo>
                  <a:pt x="22105" y="157559"/>
                </a:lnTo>
                <a:lnTo>
                  <a:pt x="26034" y="141922"/>
                </a:lnTo>
                <a:lnTo>
                  <a:pt x="29964" y="125809"/>
                </a:lnTo>
                <a:lnTo>
                  <a:pt x="31750" y="116839"/>
                </a:lnTo>
                <a:lnTo>
                  <a:pt x="69324" y="116839"/>
                </a:lnTo>
                <a:lnTo>
                  <a:pt x="67786" y="115728"/>
                </a:lnTo>
                <a:lnTo>
                  <a:pt x="54352" y="111621"/>
                </a:lnTo>
                <a:lnTo>
                  <a:pt x="43179" y="110489"/>
                </a:lnTo>
                <a:lnTo>
                  <a:pt x="49232" y="106838"/>
                </a:lnTo>
                <a:lnTo>
                  <a:pt x="49445" y="106679"/>
                </a:lnTo>
                <a:lnTo>
                  <a:pt x="34289" y="106679"/>
                </a:lnTo>
                <a:lnTo>
                  <a:pt x="59689" y="7619"/>
                </a:lnTo>
                <a:lnTo>
                  <a:pt x="60959" y="3810"/>
                </a:lnTo>
                <a:lnTo>
                  <a:pt x="60959" y="2539"/>
                </a:lnTo>
                <a:lnTo>
                  <a:pt x="59689" y="0"/>
                </a:lnTo>
                <a:close/>
              </a:path>
              <a:path w="123189" h="175260">
                <a:moveTo>
                  <a:pt x="69324" y="116839"/>
                </a:moveTo>
                <a:lnTo>
                  <a:pt x="31750" y="116839"/>
                </a:lnTo>
                <a:lnTo>
                  <a:pt x="44946" y="119300"/>
                </a:lnTo>
                <a:lnTo>
                  <a:pt x="55403" y="123190"/>
                </a:lnTo>
                <a:lnTo>
                  <a:pt x="62289" y="128984"/>
                </a:lnTo>
                <a:lnTo>
                  <a:pt x="64769" y="137160"/>
                </a:lnTo>
                <a:lnTo>
                  <a:pt x="64769" y="139700"/>
                </a:lnTo>
                <a:lnTo>
                  <a:pt x="63500" y="142239"/>
                </a:lnTo>
                <a:lnTo>
                  <a:pt x="62229" y="146050"/>
                </a:lnTo>
                <a:lnTo>
                  <a:pt x="62229" y="149860"/>
                </a:lnTo>
                <a:lnTo>
                  <a:pt x="64809" y="161329"/>
                </a:lnTo>
                <a:lnTo>
                  <a:pt x="71437" y="169227"/>
                </a:lnTo>
                <a:lnTo>
                  <a:pt x="80446" y="173791"/>
                </a:lnTo>
                <a:lnTo>
                  <a:pt x="90169" y="175260"/>
                </a:lnTo>
                <a:lnTo>
                  <a:pt x="105112" y="169485"/>
                </a:lnTo>
                <a:lnTo>
                  <a:pt x="105532" y="168910"/>
                </a:lnTo>
                <a:lnTo>
                  <a:pt x="83819" y="168910"/>
                </a:lnTo>
                <a:lnTo>
                  <a:pt x="81279" y="162560"/>
                </a:lnTo>
                <a:lnTo>
                  <a:pt x="81279" y="151129"/>
                </a:lnTo>
                <a:lnTo>
                  <a:pt x="82550" y="144779"/>
                </a:lnTo>
                <a:lnTo>
                  <a:pt x="83819" y="139700"/>
                </a:lnTo>
                <a:lnTo>
                  <a:pt x="83819" y="137160"/>
                </a:lnTo>
                <a:lnTo>
                  <a:pt x="79077" y="123884"/>
                </a:lnTo>
                <a:lnTo>
                  <a:pt x="69324" y="116839"/>
                </a:lnTo>
                <a:close/>
              </a:path>
              <a:path w="123189" h="175260">
                <a:moveTo>
                  <a:pt x="120650" y="134619"/>
                </a:moveTo>
                <a:lnTo>
                  <a:pt x="113029" y="134619"/>
                </a:lnTo>
                <a:lnTo>
                  <a:pt x="111759" y="139700"/>
                </a:lnTo>
                <a:lnTo>
                  <a:pt x="108922" y="149086"/>
                </a:lnTo>
                <a:lnTo>
                  <a:pt x="104298" y="158591"/>
                </a:lnTo>
                <a:lnTo>
                  <a:pt x="98008" y="165953"/>
                </a:lnTo>
                <a:lnTo>
                  <a:pt x="90169" y="168910"/>
                </a:lnTo>
                <a:lnTo>
                  <a:pt x="105532" y="168910"/>
                </a:lnTo>
                <a:lnTo>
                  <a:pt x="114458" y="156686"/>
                </a:lnTo>
                <a:lnTo>
                  <a:pt x="119280" y="143648"/>
                </a:lnTo>
                <a:lnTo>
                  <a:pt x="120650" y="137160"/>
                </a:lnTo>
                <a:lnTo>
                  <a:pt x="120650" y="134619"/>
                </a:lnTo>
                <a:close/>
              </a:path>
              <a:path w="123189" h="175260">
                <a:moveTo>
                  <a:pt x="104139" y="63500"/>
                </a:moveTo>
                <a:lnTo>
                  <a:pt x="63500" y="85089"/>
                </a:lnTo>
                <a:lnTo>
                  <a:pt x="56257" y="92213"/>
                </a:lnTo>
                <a:lnTo>
                  <a:pt x="49371" y="98266"/>
                </a:lnTo>
                <a:lnTo>
                  <a:pt x="42247" y="103127"/>
                </a:lnTo>
                <a:lnTo>
                  <a:pt x="34289" y="106679"/>
                </a:lnTo>
                <a:lnTo>
                  <a:pt x="49445" y="106679"/>
                </a:lnTo>
                <a:lnTo>
                  <a:pt x="55403" y="102234"/>
                </a:lnTo>
                <a:lnTo>
                  <a:pt x="60860" y="97631"/>
                </a:lnTo>
                <a:lnTo>
                  <a:pt x="73779" y="85586"/>
                </a:lnTo>
                <a:lnTo>
                  <a:pt x="83502" y="78263"/>
                </a:lnTo>
                <a:lnTo>
                  <a:pt x="93702" y="73084"/>
                </a:lnTo>
                <a:lnTo>
                  <a:pt x="104139" y="71119"/>
                </a:lnTo>
                <a:lnTo>
                  <a:pt x="119721" y="71119"/>
                </a:lnTo>
                <a:lnTo>
                  <a:pt x="118427" y="69056"/>
                </a:lnTo>
                <a:lnTo>
                  <a:pt x="112474" y="65027"/>
                </a:lnTo>
                <a:lnTo>
                  <a:pt x="104139" y="63500"/>
                </a:lnTo>
                <a:close/>
              </a:path>
              <a:path w="123189" h="175260">
                <a:moveTo>
                  <a:pt x="119721" y="71119"/>
                </a:moveTo>
                <a:lnTo>
                  <a:pt x="109219" y="71119"/>
                </a:lnTo>
                <a:lnTo>
                  <a:pt x="111759" y="73660"/>
                </a:lnTo>
                <a:lnTo>
                  <a:pt x="100329" y="74929"/>
                </a:lnTo>
                <a:lnTo>
                  <a:pt x="99059" y="83819"/>
                </a:lnTo>
                <a:lnTo>
                  <a:pt x="99059" y="92710"/>
                </a:lnTo>
                <a:lnTo>
                  <a:pt x="102869" y="96519"/>
                </a:lnTo>
                <a:lnTo>
                  <a:pt x="115569" y="96519"/>
                </a:lnTo>
                <a:lnTo>
                  <a:pt x="123189" y="91439"/>
                </a:lnTo>
                <a:lnTo>
                  <a:pt x="123189" y="81279"/>
                </a:lnTo>
                <a:lnTo>
                  <a:pt x="121999" y="74751"/>
                </a:lnTo>
                <a:lnTo>
                  <a:pt x="119721" y="71119"/>
                </a:lnTo>
                <a:close/>
              </a:path>
            </a:pathLst>
          </a:custGeom>
          <a:solidFill>
            <a:srgbClr val="000000"/>
          </a:solidFill>
        </p:spPr>
        <p:txBody>
          <a:bodyPr wrap="square" lIns="0" tIns="0" rIns="0" bIns="0" rtlCol="0"/>
          <a:lstStyle/>
          <a:p>
            <a:endParaRPr sz="1632"/>
          </a:p>
        </p:txBody>
      </p:sp>
      <p:sp>
        <p:nvSpPr>
          <p:cNvPr id="12" name="object 12"/>
          <p:cNvSpPr/>
          <p:nvPr/>
        </p:nvSpPr>
        <p:spPr>
          <a:xfrm>
            <a:off x="4240329" y="2177746"/>
            <a:ext cx="81766" cy="108254"/>
          </a:xfrm>
          <a:custGeom>
            <a:avLst/>
            <a:gdLst/>
            <a:ahLst/>
            <a:cxnLst/>
            <a:rect l="l" t="t" r="r" b="b"/>
            <a:pathLst>
              <a:path w="90170" h="119380">
                <a:moveTo>
                  <a:pt x="72004" y="7620"/>
                </a:moveTo>
                <a:lnTo>
                  <a:pt x="38100" y="7620"/>
                </a:lnTo>
                <a:lnTo>
                  <a:pt x="50561" y="9485"/>
                </a:lnTo>
                <a:lnTo>
                  <a:pt x="60642" y="14922"/>
                </a:lnTo>
                <a:lnTo>
                  <a:pt x="67389" y="23693"/>
                </a:lnTo>
                <a:lnTo>
                  <a:pt x="69850" y="35560"/>
                </a:lnTo>
                <a:lnTo>
                  <a:pt x="68044" y="46335"/>
                </a:lnTo>
                <a:lnTo>
                  <a:pt x="2539" y="110490"/>
                </a:lnTo>
                <a:lnTo>
                  <a:pt x="0" y="111760"/>
                </a:lnTo>
                <a:lnTo>
                  <a:pt x="0" y="119380"/>
                </a:lnTo>
                <a:lnTo>
                  <a:pt x="83820" y="119380"/>
                </a:lnTo>
                <a:lnTo>
                  <a:pt x="87112" y="101600"/>
                </a:lnTo>
                <a:lnTo>
                  <a:pt x="21589" y="101600"/>
                </a:lnTo>
                <a:lnTo>
                  <a:pt x="40481" y="87947"/>
                </a:lnTo>
                <a:lnTo>
                  <a:pt x="49629" y="81597"/>
                </a:lnTo>
                <a:lnTo>
                  <a:pt x="58420" y="76200"/>
                </a:lnTo>
                <a:lnTo>
                  <a:pt x="70346" y="67706"/>
                </a:lnTo>
                <a:lnTo>
                  <a:pt x="80486" y="58737"/>
                </a:lnTo>
                <a:lnTo>
                  <a:pt x="87530" y="48339"/>
                </a:lnTo>
                <a:lnTo>
                  <a:pt x="90170" y="35560"/>
                </a:lnTo>
                <a:lnTo>
                  <a:pt x="86201" y="20359"/>
                </a:lnTo>
                <a:lnTo>
                  <a:pt x="75565" y="9207"/>
                </a:lnTo>
                <a:lnTo>
                  <a:pt x="72004" y="7620"/>
                </a:lnTo>
                <a:close/>
              </a:path>
              <a:path w="90170" h="119380">
                <a:moveTo>
                  <a:pt x="90170" y="85090"/>
                </a:moveTo>
                <a:lnTo>
                  <a:pt x="81280" y="85090"/>
                </a:lnTo>
                <a:lnTo>
                  <a:pt x="81244" y="87947"/>
                </a:lnTo>
                <a:lnTo>
                  <a:pt x="80010" y="99060"/>
                </a:lnTo>
                <a:lnTo>
                  <a:pt x="76200" y="100330"/>
                </a:lnTo>
                <a:lnTo>
                  <a:pt x="74930" y="101600"/>
                </a:lnTo>
                <a:lnTo>
                  <a:pt x="87112" y="101600"/>
                </a:lnTo>
                <a:lnTo>
                  <a:pt x="90170" y="85090"/>
                </a:lnTo>
                <a:close/>
              </a:path>
              <a:path w="90170" h="119380">
                <a:moveTo>
                  <a:pt x="41910" y="0"/>
                </a:moveTo>
                <a:lnTo>
                  <a:pt x="25181" y="2460"/>
                </a:lnTo>
                <a:lnTo>
                  <a:pt x="11906" y="9207"/>
                </a:lnTo>
                <a:lnTo>
                  <a:pt x="3155" y="19288"/>
                </a:lnTo>
                <a:lnTo>
                  <a:pt x="0" y="31750"/>
                </a:lnTo>
                <a:lnTo>
                  <a:pt x="0" y="40640"/>
                </a:lnTo>
                <a:lnTo>
                  <a:pt x="7620" y="41910"/>
                </a:lnTo>
                <a:lnTo>
                  <a:pt x="15239" y="41910"/>
                </a:lnTo>
                <a:lnTo>
                  <a:pt x="21589" y="39370"/>
                </a:lnTo>
                <a:lnTo>
                  <a:pt x="21589" y="25400"/>
                </a:lnTo>
                <a:lnTo>
                  <a:pt x="16510" y="22860"/>
                </a:lnTo>
                <a:lnTo>
                  <a:pt x="11430" y="21590"/>
                </a:lnTo>
                <a:lnTo>
                  <a:pt x="16132" y="15656"/>
                </a:lnTo>
                <a:lnTo>
                  <a:pt x="22383" y="11271"/>
                </a:lnTo>
                <a:lnTo>
                  <a:pt x="29825" y="8552"/>
                </a:lnTo>
                <a:lnTo>
                  <a:pt x="38100" y="7620"/>
                </a:lnTo>
                <a:lnTo>
                  <a:pt x="72004" y="7620"/>
                </a:lnTo>
                <a:lnTo>
                  <a:pt x="60166" y="2341"/>
                </a:lnTo>
                <a:lnTo>
                  <a:pt x="41910" y="0"/>
                </a:lnTo>
                <a:close/>
              </a:path>
            </a:pathLst>
          </a:custGeom>
          <a:solidFill>
            <a:srgbClr val="000000"/>
          </a:solidFill>
        </p:spPr>
        <p:txBody>
          <a:bodyPr wrap="square" lIns="0" tIns="0" rIns="0" bIns="0" rtlCol="0"/>
          <a:lstStyle/>
          <a:p>
            <a:endParaRPr sz="1632"/>
          </a:p>
        </p:txBody>
      </p:sp>
      <p:sp>
        <p:nvSpPr>
          <p:cNvPr id="13" name="object 13"/>
          <p:cNvSpPr/>
          <p:nvPr/>
        </p:nvSpPr>
        <p:spPr>
          <a:xfrm>
            <a:off x="4482173" y="1820739"/>
            <a:ext cx="234933" cy="218811"/>
          </a:xfrm>
          <a:custGeom>
            <a:avLst/>
            <a:gdLst/>
            <a:ahLst/>
            <a:cxnLst/>
            <a:rect l="l" t="t" r="r" b="b"/>
            <a:pathLst>
              <a:path w="259079" h="241300">
                <a:moveTo>
                  <a:pt x="240030" y="149860"/>
                </a:moveTo>
                <a:lnTo>
                  <a:pt x="233680" y="149860"/>
                </a:lnTo>
                <a:lnTo>
                  <a:pt x="232410" y="152400"/>
                </a:lnTo>
                <a:lnTo>
                  <a:pt x="231139" y="153670"/>
                </a:lnTo>
                <a:lnTo>
                  <a:pt x="214808" y="187543"/>
                </a:lnTo>
                <a:lnTo>
                  <a:pt x="196691" y="211296"/>
                </a:lnTo>
                <a:lnTo>
                  <a:pt x="171668" y="225286"/>
                </a:lnTo>
                <a:lnTo>
                  <a:pt x="134620" y="229870"/>
                </a:lnTo>
                <a:lnTo>
                  <a:pt x="0" y="229870"/>
                </a:lnTo>
                <a:lnTo>
                  <a:pt x="0" y="241300"/>
                </a:lnTo>
                <a:lnTo>
                  <a:pt x="203200" y="241300"/>
                </a:lnTo>
                <a:lnTo>
                  <a:pt x="205739" y="234950"/>
                </a:lnTo>
                <a:lnTo>
                  <a:pt x="238760" y="158750"/>
                </a:lnTo>
                <a:lnTo>
                  <a:pt x="238760" y="157480"/>
                </a:lnTo>
                <a:lnTo>
                  <a:pt x="240030" y="154940"/>
                </a:lnTo>
                <a:lnTo>
                  <a:pt x="240030" y="149860"/>
                </a:lnTo>
                <a:close/>
              </a:path>
              <a:path w="259079" h="241300">
                <a:moveTo>
                  <a:pt x="123189" y="10160"/>
                </a:moveTo>
                <a:lnTo>
                  <a:pt x="91439" y="10160"/>
                </a:lnTo>
                <a:lnTo>
                  <a:pt x="91439" y="19050"/>
                </a:lnTo>
                <a:lnTo>
                  <a:pt x="90170" y="25400"/>
                </a:lnTo>
                <a:lnTo>
                  <a:pt x="43180" y="213360"/>
                </a:lnTo>
                <a:lnTo>
                  <a:pt x="10160" y="229870"/>
                </a:lnTo>
                <a:lnTo>
                  <a:pt x="69850" y="229870"/>
                </a:lnTo>
                <a:lnTo>
                  <a:pt x="69850" y="224790"/>
                </a:lnTo>
                <a:lnTo>
                  <a:pt x="72389" y="218440"/>
                </a:lnTo>
                <a:lnTo>
                  <a:pt x="96520" y="121920"/>
                </a:lnTo>
                <a:lnTo>
                  <a:pt x="175952" y="121920"/>
                </a:lnTo>
                <a:lnTo>
                  <a:pt x="178723" y="110490"/>
                </a:lnTo>
                <a:lnTo>
                  <a:pt x="99060" y="110490"/>
                </a:lnTo>
                <a:lnTo>
                  <a:pt x="120650" y="24130"/>
                </a:lnTo>
                <a:lnTo>
                  <a:pt x="123189" y="11430"/>
                </a:lnTo>
                <a:lnTo>
                  <a:pt x="123189" y="10160"/>
                </a:lnTo>
                <a:close/>
              </a:path>
              <a:path w="259079" h="241300">
                <a:moveTo>
                  <a:pt x="175952" y="121920"/>
                </a:moveTo>
                <a:lnTo>
                  <a:pt x="130810" y="121920"/>
                </a:lnTo>
                <a:lnTo>
                  <a:pt x="148431" y="123070"/>
                </a:lnTo>
                <a:lnTo>
                  <a:pt x="157479" y="126364"/>
                </a:lnTo>
                <a:lnTo>
                  <a:pt x="160813" y="131564"/>
                </a:lnTo>
                <a:lnTo>
                  <a:pt x="161289" y="138430"/>
                </a:lnTo>
                <a:lnTo>
                  <a:pt x="161289" y="144780"/>
                </a:lnTo>
                <a:lnTo>
                  <a:pt x="158750" y="154940"/>
                </a:lnTo>
                <a:lnTo>
                  <a:pt x="158750" y="157480"/>
                </a:lnTo>
                <a:lnTo>
                  <a:pt x="157480" y="157480"/>
                </a:lnTo>
                <a:lnTo>
                  <a:pt x="157480" y="161290"/>
                </a:lnTo>
                <a:lnTo>
                  <a:pt x="160020" y="162560"/>
                </a:lnTo>
                <a:lnTo>
                  <a:pt x="165100" y="162560"/>
                </a:lnTo>
                <a:lnTo>
                  <a:pt x="166370" y="161290"/>
                </a:lnTo>
                <a:lnTo>
                  <a:pt x="167639" y="156210"/>
                </a:lnTo>
                <a:lnTo>
                  <a:pt x="175952" y="121920"/>
                </a:lnTo>
                <a:close/>
              </a:path>
              <a:path w="259079" h="241300">
                <a:moveTo>
                  <a:pt x="186689" y="68580"/>
                </a:moveTo>
                <a:lnTo>
                  <a:pt x="180339" y="68580"/>
                </a:lnTo>
                <a:lnTo>
                  <a:pt x="179070" y="71120"/>
                </a:lnTo>
                <a:lnTo>
                  <a:pt x="179070" y="74930"/>
                </a:lnTo>
                <a:lnTo>
                  <a:pt x="173156" y="92273"/>
                </a:lnTo>
                <a:lnTo>
                  <a:pt x="165100" y="103187"/>
                </a:lnTo>
                <a:lnTo>
                  <a:pt x="152280" y="108862"/>
                </a:lnTo>
                <a:lnTo>
                  <a:pt x="132080" y="110490"/>
                </a:lnTo>
                <a:lnTo>
                  <a:pt x="178723" y="110490"/>
                </a:lnTo>
                <a:lnTo>
                  <a:pt x="187960" y="72390"/>
                </a:lnTo>
                <a:lnTo>
                  <a:pt x="187960" y="69850"/>
                </a:lnTo>
                <a:lnTo>
                  <a:pt x="186689" y="68580"/>
                </a:lnTo>
                <a:close/>
              </a:path>
              <a:path w="259079" h="241300">
                <a:moveTo>
                  <a:pt x="259080" y="0"/>
                </a:moveTo>
                <a:lnTo>
                  <a:pt x="58420" y="0"/>
                </a:lnTo>
                <a:lnTo>
                  <a:pt x="58420" y="10160"/>
                </a:lnTo>
                <a:lnTo>
                  <a:pt x="189230" y="10160"/>
                </a:lnTo>
                <a:lnTo>
                  <a:pt x="216515" y="12203"/>
                </a:lnTo>
                <a:lnTo>
                  <a:pt x="233203" y="18891"/>
                </a:lnTo>
                <a:lnTo>
                  <a:pt x="241557" y="31055"/>
                </a:lnTo>
                <a:lnTo>
                  <a:pt x="243839" y="49530"/>
                </a:lnTo>
                <a:lnTo>
                  <a:pt x="243839" y="58420"/>
                </a:lnTo>
                <a:lnTo>
                  <a:pt x="242570" y="68580"/>
                </a:lnTo>
                <a:lnTo>
                  <a:pt x="242570" y="77470"/>
                </a:lnTo>
                <a:lnTo>
                  <a:pt x="243839" y="78740"/>
                </a:lnTo>
                <a:lnTo>
                  <a:pt x="250189" y="78740"/>
                </a:lnTo>
                <a:lnTo>
                  <a:pt x="250189" y="77470"/>
                </a:lnTo>
                <a:lnTo>
                  <a:pt x="251460" y="71120"/>
                </a:lnTo>
                <a:lnTo>
                  <a:pt x="257810" y="10160"/>
                </a:lnTo>
                <a:lnTo>
                  <a:pt x="259080" y="0"/>
                </a:lnTo>
                <a:close/>
              </a:path>
            </a:pathLst>
          </a:custGeom>
          <a:solidFill>
            <a:srgbClr val="FF9300"/>
          </a:solidFill>
        </p:spPr>
        <p:txBody>
          <a:bodyPr wrap="square" lIns="0" tIns="0" rIns="0" bIns="0" rtlCol="0"/>
          <a:lstStyle/>
          <a:p>
            <a:endParaRPr sz="1632"/>
          </a:p>
        </p:txBody>
      </p:sp>
      <p:sp>
        <p:nvSpPr>
          <p:cNvPr id="14" name="object 14"/>
          <p:cNvSpPr/>
          <p:nvPr/>
        </p:nvSpPr>
        <p:spPr>
          <a:xfrm>
            <a:off x="4742441" y="1812678"/>
            <a:ext cx="191172" cy="234933"/>
          </a:xfrm>
          <a:custGeom>
            <a:avLst/>
            <a:gdLst/>
            <a:ahLst/>
            <a:cxnLst/>
            <a:rect l="l" t="t" r="r" b="b"/>
            <a:pathLst>
              <a:path w="210820" h="259080">
                <a:moveTo>
                  <a:pt x="29210" y="170180"/>
                </a:moveTo>
                <a:lnTo>
                  <a:pt x="21589" y="170180"/>
                </a:lnTo>
                <a:lnTo>
                  <a:pt x="17680" y="183812"/>
                </a:lnTo>
                <a:lnTo>
                  <a:pt x="10318" y="212566"/>
                </a:lnTo>
                <a:lnTo>
                  <a:pt x="2056" y="245685"/>
                </a:lnTo>
                <a:lnTo>
                  <a:pt x="39" y="253841"/>
                </a:lnTo>
                <a:lnTo>
                  <a:pt x="0" y="256539"/>
                </a:lnTo>
                <a:lnTo>
                  <a:pt x="2539" y="259080"/>
                </a:lnTo>
                <a:lnTo>
                  <a:pt x="6350" y="259080"/>
                </a:lnTo>
                <a:lnTo>
                  <a:pt x="6350" y="257810"/>
                </a:lnTo>
                <a:lnTo>
                  <a:pt x="10160" y="252730"/>
                </a:lnTo>
                <a:lnTo>
                  <a:pt x="27939" y="232410"/>
                </a:lnTo>
                <a:lnTo>
                  <a:pt x="43663" y="232410"/>
                </a:lnTo>
                <a:lnTo>
                  <a:pt x="33000" y="221396"/>
                </a:lnTo>
                <a:lnTo>
                  <a:pt x="26669" y="194310"/>
                </a:lnTo>
                <a:lnTo>
                  <a:pt x="26669" y="186689"/>
                </a:lnTo>
                <a:lnTo>
                  <a:pt x="27939" y="177800"/>
                </a:lnTo>
                <a:lnTo>
                  <a:pt x="27939" y="175260"/>
                </a:lnTo>
                <a:lnTo>
                  <a:pt x="29210" y="175260"/>
                </a:lnTo>
                <a:lnTo>
                  <a:pt x="29210" y="170180"/>
                </a:lnTo>
                <a:close/>
              </a:path>
              <a:path w="210820" h="259080">
                <a:moveTo>
                  <a:pt x="43663" y="232410"/>
                </a:moveTo>
                <a:lnTo>
                  <a:pt x="27939" y="232410"/>
                </a:lnTo>
                <a:lnTo>
                  <a:pt x="40838" y="245685"/>
                </a:lnTo>
                <a:lnTo>
                  <a:pt x="55879" y="253841"/>
                </a:lnTo>
                <a:lnTo>
                  <a:pt x="71874" y="257948"/>
                </a:lnTo>
                <a:lnTo>
                  <a:pt x="87629" y="259080"/>
                </a:lnTo>
                <a:lnTo>
                  <a:pt x="122078" y="250844"/>
                </a:lnTo>
                <a:lnTo>
                  <a:pt x="126358" y="247650"/>
                </a:lnTo>
                <a:lnTo>
                  <a:pt x="88900" y="247650"/>
                </a:lnTo>
                <a:lnTo>
                  <a:pt x="68996" y="245566"/>
                </a:lnTo>
                <a:lnTo>
                  <a:pt x="48736" y="237648"/>
                </a:lnTo>
                <a:lnTo>
                  <a:pt x="43663" y="232410"/>
                </a:lnTo>
                <a:close/>
              </a:path>
              <a:path w="210820" h="259080">
                <a:moveTo>
                  <a:pt x="133350" y="0"/>
                </a:moveTo>
                <a:lnTo>
                  <a:pt x="100171" y="7004"/>
                </a:lnTo>
                <a:lnTo>
                  <a:pt x="71754" y="25558"/>
                </a:lnTo>
                <a:lnTo>
                  <a:pt x="51911" y="51970"/>
                </a:lnTo>
                <a:lnTo>
                  <a:pt x="44450" y="82550"/>
                </a:lnTo>
                <a:lnTo>
                  <a:pt x="47704" y="102631"/>
                </a:lnTo>
                <a:lnTo>
                  <a:pt x="56197" y="117475"/>
                </a:lnTo>
                <a:lnTo>
                  <a:pt x="68024" y="127555"/>
                </a:lnTo>
                <a:lnTo>
                  <a:pt x="81279" y="133350"/>
                </a:lnTo>
                <a:lnTo>
                  <a:pt x="119379" y="143510"/>
                </a:lnTo>
                <a:lnTo>
                  <a:pt x="130631" y="146962"/>
                </a:lnTo>
                <a:lnTo>
                  <a:pt x="141763" y="153035"/>
                </a:lnTo>
                <a:lnTo>
                  <a:pt x="150276" y="163869"/>
                </a:lnTo>
                <a:lnTo>
                  <a:pt x="153669" y="181610"/>
                </a:lnTo>
                <a:lnTo>
                  <a:pt x="148371" y="205323"/>
                </a:lnTo>
                <a:lnTo>
                  <a:pt x="134143" y="226536"/>
                </a:lnTo>
                <a:lnTo>
                  <a:pt x="113486" y="241796"/>
                </a:lnTo>
                <a:lnTo>
                  <a:pt x="88900" y="247650"/>
                </a:lnTo>
                <a:lnTo>
                  <a:pt x="126358" y="247650"/>
                </a:lnTo>
                <a:lnTo>
                  <a:pt x="150812" y="229393"/>
                </a:lnTo>
                <a:lnTo>
                  <a:pt x="170497" y="199608"/>
                </a:lnTo>
                <a:lnTo>
                  <a:pt x="177800" y="166370"/>
                </a:lnTo>
                <a:lnTo>
                  <a:pt x="175934" y="150375"/>
                </a:lnTo>
                <a:lnTo>
                  <a:pt x="147478" y="116363"/>
                </a:lnTo>
                <a:lnTo>
                  <a:pt x="115569" y="107950"/>
                </a:lnTo>
                <a:lnTo>
                  <a:pt x="107950" y="105410"/>
                </a:lnTo>
                <a:lnTo>
                  <a:pt x="93979" y="101600"/>
                </a:lnTo>
                <a:lnTo>
                  <a:pt x="91439" y="101600"/>
                </a:lnTo>
                <a:lnTo>
                  <a:pt x="84316" y="97492"/>
                </a:lnTo>
                <a:lnTo>
                  <a:pt x="77311" y="90646"/>
                </a:lnTo>
                <a:lnTo>
                  <a:pt x="71973" y="80704"/>
                </a:lnTo>
                <a:lnTo>
                  <a:pt x="69850" y="67310"/>
                </a:lnTo>
                <a:lnTo>
                  <a:pt x="74929" y="46593"/>
                </a:lnTo>
                <a:lnTo>
                  <a:pt x="88582" y="28257"/>
                </a:lnTo>
                <a:lnTo>
                  <a:pt x="108426" y="15160"/>
                </a:lnTo>
                <a:lnTo>
                  <a:pt x="132079" y="10160"/>
                </a:lnTo>
                <a:lnTo>
                  <a:pt x="169008" y="10160"/>
                </a:lnTo>
                <a:lnTo>
                  <a:pt x="163353" y="6350"/>
                </a:lnTo>
                <a:lnTo>
                  <a:pt x="149482" y="1627"/>
                </a:lnTo>
                <a:lnTo>
                  <a:pt x="133350" y="0"/>
                </a:lnTo>
                <a:close/>
              </a:path>
              <a:path w="210820" h="259080">
                <a:moveTo>
                  <a:pt x="169008" y="10160"/>
                </a:moveTo>
                <a:lnTo>
                  <a:pt x="132079" y="10160"/>
                </a:lnTo>
                <a:lnTo>
                  <a:pt x="152876" y="12977"/>
                </a:lnTo>
                <a:lnTo>
                  <a:pt x="168909" y="22225"/>
                </a:lnTo>
                <a:lnTo>
                  <a:pt x="179228" y="39092"/>
                </a:lnTo>
                <a:lnTo>
                  <a:pt x="182879" y="64770"/>
                </a:lnTo>
                <a:lnTo>
                  <a:pt x="182879" y="87630"/>
                </a:lnTo>
                <a:lnTo>
                  <a:pt x="190500" y="87630"/>
                </a:lnTo>
                <a:lnTo>
                  <a:pt x="191769" y="81280"/>
                </a:lnTo>
                <a:lnTo>
                  <a:pt x="205823" y="24130"/>
                </a:lnTo>
                <a:lnTo>
                  <a:pt x="182879" y="24130"/>
                </a:lnTo>
                <a:lnTo>
                  <a:pt x="174605" y="13930"/>
                </a:lnTo>
                <a:lnTo>
                  <a:pt x="169008" y="10160"/>
                </a:lnTo>
                <a:close/>
              </a:path>
              <a:path w="210820" h="259080">
                <a:moveTo>
                  <a:pt x="210819" y="0"/>
                </a:moveTo>
                <a:lnTo>
                  <a:pt x="204469" y="0"/>
                </a:lnTo>
                <a:lnTo>
                  <a:pt x="200660" y="5080"/>
                </a:lnTo>
                <a:lnTo>
                  <a:pt x="182879" y="24130"/>
                </a:lnTo>
                <a:lnTo>
                  <a:pt x="205823" y="24130"/>
                </a:lnTo>
                <a:lnTo>
                  <a:pt x="210819" y="3810"/>
                </a:lnTo>
                <a:lnTo>
                  <a:pt x="210819" y="0"/>
                </a:lnTo>
                <a:close/>
              </a:path>
            </a:pathLst>
          </a:custGeom>
          <a:solidFill>
            <a:srgbClr val="FF9300"/>
          </a:solidFill>
        </p:spPr>
        <p:txBody>
          <a:bodyPr wrap="square" lIns="0" tIns="0" rIns="0" bIns="0" rtlCol="0"/>
          <a:lstStyle/>
          <a:p>
            <a:endParaRPr sz="1632"/>
          </a:p>
        </p:txBody>
      </p:sp>
      <p:sp>
        <p:nvSpPr>
          <p:cNvPr id="15" name="object 15"/>
          <p:cNvSpPr/>
          <p:nvPr/>
        </p:nvSpPr>
        <p:spPr>
          <a:xfrm>
            <a:off x="5077568" y="1697513"/>
            <a:ext cx="111708" cy="158926"/>
          </a:xfrm>
          <a:custGeom>
            <a:avLst/>
            <a:gdLst/>
            <a:ahLst/>
            <a:cxnLst/>
            <a:rect l="l" t="t" r="r" b="b"/>
            <a:pathLst>
              <a:path w="123189" h="175259">
                <a:moveTo>
                  <a:pt x="59690" y="0"/>
                </a:moveTo>
                <a:lnTo>
                  <a:pt x="57150" y="0"/>
                </a:lnTo>
                <a:lnTo>
                  <a:pt x="50919" y="198"/>
                </a:lnTo>
                <a:lnTo>
                  <a:pt x="31789" y="1071"/>
                </a:lnTo>
                <a:lnTo>
                  <a:pt x="24130" y="1270"/>
                </a:lnTo>
                <a:lnTo>
                  <a:pt x="22860" y="2539"/>
                </a:lnTo>
                <a:lnTo>
                  <a:pt x="19050" y="2539"/>
                </a:lnTo>
                <a:lnTo>
                  <a:pt x="19050" y="11430"/>
                </a:lnTo>
                <a:lnTo>
                  <a:pt x="36830" y="11430"/>
                </a:lnTo>
                <a:lnTo>
                  <a:pt x="36830" y="20320"/>
                </a:lnTo>
                <a:lnTo>
                  <a:pt x="1270" y="161289"/>
                </a:lnTo>
                <a:lnTo>
                  <a:pt x="72" y="164881"/>
                </a:lnTo>
                <a:lnTo>
                  <a:pt x="0" y="170180"/>
                </a:lnTo>
                <a:lnTo>
                  <a:pt x="2540" y="175260"/>
                </a:lnTo>
                <a:lnTo>
                  <a:pt x="15240" y="175260"/>
                </a:lnTo>
                <a:lnTo>
                  <a:pt x="20320" y="165100"/>
                </a:lnTo>
                <a:lnTo>
                  <a:pt x="22125" y="157380"/>
                </a:lnTo>
                <a:lnTo>
                  <a:pt x="26320" y="140970"/>
                </a:lnTo>
                <a:lnTo>
                  <a:pt x="30499" y="125273"/>
                </a:lnTo>
                <a:lnTo>
                  <a:pt x="33020" y="116839"/>
                </a:lnTo>
                <a:lnTo>
                  <a:pt x="70180" y="116839"/>
                </a:lnTo>
                <a:lnTo>
                  <a:pt x="67786" y="115093"/>
                </a:lnTo>
                <a:lnTo>
                  <a:pt x="54352" y="110906"/>
                </a:lnTo>
                <a:lnTo>
                  <a:pt x="43180" y="109220"/>
                </a:lnTo>
                <a:lnTo>
                  <a:pt x="47606" y="106680"/>
                </a:lnTo>
                <a:lnTo>
                  <a:pt x="34290" y="106680"/>
                </a:lnTo>
                <a:lnTo>
                  <a:pt x="59690" y="6350"/>
                </a:lnTo>
                <a:lnTo>
                  <a:pt x="60960" y="3810"/>
                </a:lnTo>
                <a:lnTo>
                  <a:pt x="60960" y="1270"/>
                </a:lnTo>
                <a:lnTo>
                  <a:pt x="59690" y="0"/>
                </a:lnTo>
                <a:close/>
              </a:path>
              <a:path w="123189" h="175259">
                <a:moveTo>
                  <a:pt x="70180" y="116839"/>
                </a:moveTo>
                <a:lnTo>
                  <a:pt x="33020" y="116839"/>
                </a:lnTo>
                <a:lnTo>
                  <a:pt x="45481" y="118586"/>
                </a:lnTo>
                <a:lnTo>
                  <a:pt x="55562" y="122237"/>
                </a:lnTo>
                <a:lnTo>
                  <a:pt x="62309" y="128270"/>
                </a:lnTo>
                <a:lnTo>
                  <a:pt x="64770" y="137160"/>
                </a:lnTo>
                <a:lnTo>
                  <a:pt x="64770" y="139700"/>
                </a:lnTo>
                <a:lnTo>
                  <a:pt x="63500" y="140970"/>
                </a:lnTo>
                <a:lnTo>
                  <a:pt x="62230" y="146050"/>
                </a:lnTo>
                <a:lnTo>
                  <a:pt x="62230" y="149860"/>
                </a:lnTo>
                <a:lnTo>
                  <a:pt x="64809" y="160793"/>
                </a:lnTo>
                <a:lnTo>
                  <a:pt x="71437" y="168751"/>
                </a:lnTo>
                <a:lnTo>
                  <a:pt x="80446" y="173612"/>
                </a:lnTo>
                <a:lnTo>
                  <a:pt x="90170" y="175260"/>
                </a:lnTo>
                <a:lnTo>
                  <a:pt x="105112" y="169306"/>
                </a:lnTo>
                <a:lnTo>
                  <a:pt x="106301" y="167639"/>
                </a:lnTo>
                <a:lnTo>
                  <a:pt x="83820" y="167639"/>
                </a:lnTo>
                <a:lnTo>
                  <a:pt x="81280" y="161289"/>
                </a:lnTo>
                <a:lnTo>
                  <a:pt x="81280" y="151130"/>
                </a:lnTo>
                <a:lnTo>
                  <a:pt x="82550" y="143510"/>
                </a:lnTo>
                <a:lnTo>
                  <a:pt x="83820" y="138430"/>
                </a:lnTo>
                <a:lnTo>
                  <a:pt x="83820" y="137160"/>
                </a:lnTo>
                <a:lnTo>
                  <a:pt x="79077" y="123328"/>
                </a:lnTo>
                <a:lnTo>
                  <a:pt x="70180" y="116839"/>
                </a:lnTo>
                <a:close/>
              </a:path>
              <a:path w="123189" h="175259">
                <a:moveTo>
                  <a:pt x="120650" y="133350"/>
                </a:moveTo>
                <a:lnTo>
                  <a:pt x="114300" y="133350"/>
                </a:lnTo>
                <a:lnTo>
                  <a:pt x="113030" y="134620"/>
                </a:lnTo>
                <a:lnTo>
                  <a:pt x="111760" y="139700"/>
                </a:lnTo>
                <a:lnTo>
                  <a:pt x="108922" y="148887"/>
                </a:lnTo>
                <a:lnTo>
                  <a:pt x="104298" y="157956"/>
                </a:lnTo>
                <a:lnTo>
                  <a:pt x="98008" y="164881"/>
                </a:lnTo>
                <a:lnTo>
                  <a:pt x="90170" y="167639"/>
                </a:lnTo>
                <a:lnTo>
                  <a:pt x="106301" y="167639"/>
                </a:lnTo>
                <a:lnTo>
                  <a:pt x="114458" y="156210"/>
                </a:lnTo>
                <a:lnTo>
                  <a:pt x="119280" y="143113"/>
                </a:lnTo>
                <a:lnTo>
                  <a:pt x="120650" y="137160"/>
                </a:lnTo>
                <a:lnTo>
                  <a:pt x="120650" y="133350"/>
                </a:lnTo>
                <a:close/>
              </a:path>
              <a:path w="123189" h="175259">
                <a:moveTo>
                  <a:pt x="104140" y="62230"/>
                </a:moveTo>
                <a:lnTo>
                  <a:pt x="63500" y="83820"/>
                </a:lnTo>
                <a:lnTo>
                  <a:pt x="56257" y="91142"/>
                </a:lnTo>
                <a:lnTo>
                  <a:pt x="49371" y="97631"/>
                </a:lnTo>
                <a:lnTo>
                  <a:pt x="42247" y="102929"/>
                </a:lnTo>
                <a:lnTo>
                  <a:pt x="34290" y="106680"/>
                </a:lnTo>
                <a:lnTo>
                  <a:pt x="47606" y="106680"/>
                </a:lnTo>
                <a:lnTo>
                  <a:pt x="49232" y="105747"/>
                </a:lnTo>
                <a:lnTo>
                  <a:pt x="55403" y="101441"/>
                </a:lnTo>
                <a:lnTo>
                  <a:pt x="60860" y="96897"/>
                </a:lnTo>
                <a:lnTo>
                  <a:pt x="64770" y="92710"/>
                </a:lnTo>
                <a:lnTo>
                  <a:pt x="73779" y="84316"/>
                </a:lnTo>
                <a:lnTo>
                  <a:pt x="83502" y="76993"/>
                </a:lnTo>
                <a:lnTo>
                  <a:pt x="93702" y="71814"/>
                </a:lnTo>
                <a:lnTo>
                  <a:pt x="104140" y="69850"/>
                </a:lnTo>
                <a:lnTo>
                  <a:pt x="119412" y="69850"/>
                </a:lnTo>
                <a:lnTo>
                  <a:pt x="118427" y="68262"/>
                </a:lnTo>
                <a:lnTo>
                  <a:pt x="112474" y="63936"/>
                </a:lnTo>
                <a:lnTo>
                  <a:pt x="104140" y="62230"/>
                </a:lnTo>
                <a:close/>
              </a:path>
              <a:path w="123189" h="175259">
                <a:moveTo>
                  <a:pt x="119412" y="69850"/>
                </a:moveTo>
                <a:lnTo>
                  <a:pt x="109220" y="69850"/>
                </a:lnTo>
                <a:lnTo>
                  <a:pt x="111760" y="72389"/>
                </a:lnTo>
                <a:lnTo>
                  <a:pt x="100330" y="73660"/>
                </a:lnTo>
                <a:lnTo>
                  <a:pt x="99060" y="82550"/>
                </a:lnTo>
                <a:lnTo>
                  <a:pt x="99060" y="92710"/>
                </a:lnTo>
                <a:lnTo>
                  <a:pt x="102870" y="96520"/>
                </a:lnTo>
                <a:lnTo>
                  <a:pt x="115570" y="96520"/>
                </a:lnTo>
                <a:lnTo>
                  <a:pt x="123190" y="90170"/>
                </a:lnTo>
                <a:lnTo>
                  <a:pt x="123190" y="80010"/>
                </a:lnTo>
                <a:lnTo>
                  <a:pt x="121999" y="74017"/>
                </a:lnTo>
                <a:lnTo>
                  <a:pt x="119412" y="69850"/>
                </a:lnTo>
                <a:close/>
              </a:path>
            </a:pathLst>
          </a:custGeom>
          <a:solidFill>
            <a:srgbClr val="000000"/>
          </a:solidFill>
        </p:spPr>
        <p:txBody>
          <a:bodyPr wrap="square" lIns="0" tIns="0" rIns="0" bIns="0" rtlCol="0"/>
          <a:lstStyle/>
          <a:p>
            <a:endParaRPr sz="1632"/>
          </a:p>
        </p:txBody>
      </p:sp>
      <p:sp>
        <p:nvSpPr>
          <p:cNvPr id="16" name="object 16"/>
          <p:cNvSpPr/>
          <p:nvPr/>
        </p:nvSpPr>
        <p:spPr>
          <a:xfrm>
            <a:off x="5208854" y="1778128"/>
            <a:ext cx="84070" cy="111708"/>
          </a:xfrm>
          <a:custGeom>
            <a:avLst/>
            <a:gdLst/>
            <a:ahLst/>
            <a:cxnLst/>
            <a:rect l="l" t="t" r="r" b="b"/>
            <a:pathLst>
              <a:path w="92710" h="123190">
                <a:moveTo>
                  <a:pt x="17779" y="85089"/>
                </a:moveTo>
                <a:lnTo>
                  <a:pt x="5079" y="85089"/>
                </a:lnTo>
                <a:lnTo>
                  <a:pt x="0" y="88900"/>
                </a:lnTo>
                <a:lnTo>
                  <a:pt x="0" y="95250"/>
                </a:lnTo>
                <a:lnTo>
                  <a:pt x="3750" y="107652"/>
                </a:lnTo>
                <a:lnTo>
                  <a:pt x="13811" y="116363"/>
                </a:lnTo>
                <a:lnTo>
                  <a:pt x="28396" y="121503"/>
                </a:lnTo>
                <a:lnTo>
                  <a:pt x="45719" y="123189"/>
                </a:lnTo>
                <a:lnTo>
                  <a:pt x="65385" y="120134"/>
                </a:lnTo>
                <a:lnTo>
                  <a:pt x="73760" y="115570"/>
                </a:lnTo>
                <a:lnTo>
                  <a:pt x="45719" y="115570"/>
                </a:lnTo>
                <a:lnTo>
                  <a:pt x="40739" y="115411"/>
                </a:lnTo>
                <a:lnTo>
                  <a:pt x="31591" y="114300"/>
                </a:lnTo>
                <a:lnTo>
                  <a:pt x="21252" y="111283"/>
                </a:lnTo>
                <a:lnTo>
                  <a:pt x="12700" y="105410"/>
                </a:lnTo>
                <a:lnTo>
                  <a:pt x="20319" y="105410"/>
                </a:lnTo>
                <a:lnTo>
                  <a:pt x="22860" y="100330"/>
                </a:lnTo>
                <a:lnTo>
                  <a:pt x="22860" y="88900"/>
                </a:lnTo>
                <a:lnTo>
                  <a:pt x="17779" y="85089"/>
                </a:lnTo>
                <a:close/>
              </a:path>
              <a:path w="92710" h="123190">
                <a:moveTo>
                  <a:pt x="75581" y="7620"/>
                </a:moveTo>
                <a:lnTo>
                  <a:pt x="45719" y="7620"/>
                </a:lnTo>
                <a:lnTo>
                  <a:pt x="54649" y="8612"/>
                </a:lnTo>
                <a:lnTo>
                  <a:pt x="61912" y="11747"/>
                </a:lnTo>
                <a:lnTo>
                  <a:pt x="66794" y="17264"/>
                </a:lnTo>
                <a:lnTo>
                  <a:pt x="68579" y="25400"/>
                </a:lnTo>
                <a:lnTo>
                  <a:pt x="67290" y="34409"/>
                </a:lnTo>
                <a:lnTo>
                  <a:pt x="63023" y="43180"/>
                </a:lnTo>
                <a:lnTo>
                  <a:pt x="55185" y="50045"/>
                </a:lnTo>
                <a:lnTo>
                  <a:pt x="43179" y="53339"/>
                </a:lnTo>
                <a:lnTo>
                  <a:pt x="33019" y="53339"/>
                </a:lnTo>
                <a:lnTo>
                  <a:pt x="30479" y="54610"/>
                </a:lnTo>
                <a:lnTo>
                  <a:pt x="27939" y="54610"/>
                </a:lnTo>
                <a:lnTo>
                  <a:pt x="27939" y="59689"/>
                </a:lnTo>
                <a:lnTo>
                  <a:pt x="44450" y="59689"/>
                </a:lnTo>
                <a:lnTo>
                  <a:pt x="56514" y="61555"/>
                </a:lnTo>
                <a:lnTo>
                  <a:pt x="65722" y="66992"/>
                </a:lnTo>
                <a:lnTo>
                  <a:pt x="71596" y="75763"/>
                </a:lnTo>
                <a:lnTo>
                  <a:pt x="73660" y="87630"/>
                </a:lnTo>
                <a:lnTo>
                  <a:pt x="71437" y="99496"/>
                </a:lnTo>
                <a:lnTo>
                  <a:pt x="65404" y="108267"/>
                </a:lnTo>
                <a:lnTo>
                  <a:pt x="56514" y="113704"/>
                </a:lnTo>
                <a:lnTo>
                  <a:pt x="45719" y="115570"/>
                </a:lnTo>
                <a:lnTo>
                  <a:pt x="73760" y="115570"/>
                </a:lnTo>
                <a:lnTo>
                  <a:pt x="80168" y="112077"/>
                </a:lnTo>
                <a:lnTo>
                  <a:pt x="89475" y="100687"/>
                </a:lnTo>
                <a:lnTo>
                  <a:pt x="92710" y="87630"/>
                </a:lnTo>
                <a:lnTo>
                  <a:pt x="90408" y="77509"/>
                </a:lnTo>
                <a:lnTo>
                  <a:pt x="83820" y="68580"/>
                </a:lnTo>
                <a:lnTo>
                  <a:pt x="73421" y="61555"/>
                </a:lnTo>
                <a:lnTo>
                  <a:pt x="59689" y="57150"/>
                </a:lnTo>
                <a:lnTo>
                  <a:pt x="73163" y="50403"/>
                </a:lnTo>
                <a:lnTo>
                  <a:pt x="81756" y="42227"/>
                </a:lnTo>
                <a:lnTo>
                  <a:pt x="86300" y="33575"/>
                </a:lnTo>
                <a:lnTo>
                  <a:pt x="87629" y="25400"/>
                </a:lnTo>
                <a:lnTo>
                  <a:pt x="84316" y="15537"/>
                </a:lnTo>
                <a:lnTo>
                  <a:pt x="75581" y="7620"/>
                </a:lnTo>
                <a:close/>
              </a:path>
              <a:path w="92710" h="123190">
                <a:moveTo>
                  <a:pt x="46989" y="0"/>
                </a:moveTo>
                <a:lnTo>
                  <a:pt x="30995" y="1647"/>
                </a:lnTo>
                <a:lnTo>
                  <a:pt x="18097" y="6508"/>
                </a:lnTo>
                <a:lnTo>
                  <a:pt x="9485" y="14466"/>
                </a:lnTo>
                <a:lnTo>
                  <a:pt x="6350" y="25400"/>
                </a:lnTo>
                <a:lnTo>
                  <a:pt x="6350" y="33020"/>
                </a:lnTo>
                <a:lnTo>
                  <a:pt x="12700" y="36830"/>
                </a:lnTo>
                <a:lnTo>
                  <a:pt x="21589" y="36830"/>
                </a:lnTo>
                <a:lnTo>
                  <a:pt x="26669" y="33020"/>
                </a:lnTo>
                <a:lnTo>
                  <a:pt x="26669" y="21589"/>
                </a:lnTo>
                <a:lnTo>
                  <a:pt x="24129" y="16510"/>
                </a:lnTo>
                <a:lnTo>
                  <a:pt x="17779" y="15239"/>
                </a:lnTo>
                <a:lnTo>
                  <a:pt x="25360" y="10834"/>
                </a:lnTo>
                <a:lnTo>
                  <a:pt x="33654" y="8572"/>
                </a:lnTo>
                <a:lnTo>
                  <a:pt x="40997" y="7739"/>
                </a:lnTo>
                <a:lnTo>
                  <a:pt x="45719" y="7620"/>
                </a:lnTo>
                <a:lnTo>
                  <a:pt x="75581" y="7620"/>
                </a:lnTo>
                <a:lnTo>
                  <a:pt x="75406" y="7461"/>
                </a:lnTo>
                <a:lnTo>
                  <a:pt x="62448" y="2004"/>
                </a:lnTo>
                <a:lnTo>
                  <a:pt x="46989" y="0"/>
                </a:lnTo>
                <a:close/>
              </a:path>
            </a:pathLst>
          </a:custGeom>
          <a:solidFill>
            <a:srgbClr val="000000"/>
          </a:solidFill>
        </p:spPr>
        <p:txBody>
          <a:bodyPr wrap="square" lIns="0" tIns="0" rIns="0" bIns="0" rtlCol="0"/>
          <a:lstStyle/>
          <a:p>
            <a:endParaRPr sz="1632"/>
          </a:p>
        </p:txBody>
      </p:sp>
      <p:sp>
        <p:nvSpPr>
          <p:cNvPr id="17" name="object 17"/>
          <p:cNvSpPr/>
          <p:nvPr/>
        </p:nvSpPr>
        <p:spPr>
          <a:xfrm>
            <a:off x="5048777" y="1873715"/>
            <a:ext cx="285606" cy="168139"/>
          </a:xfrm>
          <a:custGeom>
            <a:avLst/>
            <a:gdLst/>
            <a:ahLst/>
            <a:cxnLst/>
            <a:rect l="l" t="t" r="r" b="b"/>
            <a:pathLst>
              <a:path w="314960" h="185419">
                <a:moveTo>
                  <a:pt x="238760" y="0"/>
                </a:moveTo>
                <a:lnTo>
                  <a:pt x="226060" y="0"/>
                </a:lnTo>
                <a:lnTo>
                  <a:pt x="226060" y="5079"/>
                </a:lnTo>
                <a:lnTo>
                  <a:pt x="243840" y="52070"/>
                </a:lnTo>
                <a:lnTo>
                  <a:pt x="276860" y="86360"/>
                </a:lnTo>
                <a:lnTo>
                  <a:pt x="0" y="86360"/>
                </a:lnTo>
                <a:lnTo>
                  <a:pt x="0" y="100329"/>
                </a:lnTo>
                <a:lnTo>
                  <a:pt x="276860" y="100329"/>
                </a:lnTo>
                <a:lnTo>
                  <a:pt x="263683" y="111581"/>
                </a:lnTo>
                <a:lnTo>
                  <a:pt x="235168" y="152677"/>
                </a:lnTo>
                <a:lnTo>
                  <a:pt x="226060" y="181610"/>
                </a:lnTo>
                <a:lnTo>
                  <a:pt x="226060" y="185420"/>
                </a:lnTo>
                <a:lnTo>
                  <a:pt x="240030" y="185420"/>
                </a:lnTo>
                <a:lnTo>
                  <a:pt x="240030" y="179070"/>
                </a:lnTo>
                <a:lnTo>
                  <a:pt x="248979" y="154245"/>
                </a:lnTo>
                <a:lnTo>
                  <a:pt x="263048" y="131921"/>
                </a:lnTo>
                <a:lnTo>
                  <a:pt x="283071" y="113168"/>
                </a:lnTo>
                <a:lnTo>
                  <a:pt x="309880" y="99060"/>
                </a:lnTo>
                <a:lnTo>
                  <a:pt x="314960" y="96520"/>
                </a:lnTo>
                <a:lnTo>
                  <a:pt x="314960" y="91439"/>
                </a:lnTo>
                <a:lnTo>
                  <a:pt x="312420" y="88900"/>
                </a:lnTo>
                <a:lnTo>
                  <a:pt x="296644" y="82232"/>
                </a:lnTo>
                <a:lnTo>
                  <a:pt x="275748" y="67945"/>
                </a:lnTo>
                <a:lnTo>
                  <a:pt x="255091" y="43180"/>
                </a:lnTo>
                <a:lnTo>
                  <a:pt x="240030" y="5079"/>
                </a:lnTo>
                <a:lnTo>
                  <a:pt x="240030" y="1270"/>
                </a:lnTo>
                <a:lnTo>
                  <a:pt x="238760" y="0"/>
                </a:lnTo>
                <a:close/>
              </a:path>
            </a:pathLst>
          </a:custGeom>
          <a:solidFill>
            <a:srgbClr val="000000"/>
          </a:solidFill>
        </p:spPr>
        <p:txBody>
          <a:bodyPr wrap="square" lIns="0" tIns="0" rIns="0" bIns="0" rtlCol="0"/>
          <a:lstStyle/>
          <a:p>
            <a:endParaRPr sz="1632"/>
          </a:p>
        </p:txBody>
      </p:sp>
      <p:sp>
        <p:nvSpPr>
          <p:cNvPr id="18" name="object 18"/>
          <p:cNvSpPr/>
          <p:nvPr/>
        </p:nvSpPr>
        <p:spPr>
          <a:xfrm>
            <a:off x="5453003" y="1820739"/>
            <a:ext cx="234933" cy="218811"/>
          </a:xfrm>
          <a:custGeom>
            <a:avLst/>
            <a:gdLst/>
            <a:ahLst/>
            <a:cxnLst/>
            <a:rect l="l" t="t" r="r" b="b"/>
            <a:pathLst>
              <a:path w="259079" h="241300">
                <a:moveTo>
                  <a:pt x="240029" y="149860"/>
                </a:moveTo>
                <a:lnTo>
                  <a:pt x="233679" y="149860"/>
                </a:lnTo>
                <a:lnTo>
                  <a:pt x="232410" y="152400"/>
                </a:lnTo>
                <a:lnTo>
                  <a:pt x="231139" y="153670"/>
                </a:lnTo>
                <a:lnTo>
                  <a:pt x="214808" y="187543"/>
                </a:lnTo>
                <a:lnTo>
                  <a:pt x="196691" y="211296"/>
                </a:lnTo>
                <a:lnTo>
                  <a:pt x="171668" y="225286"/>
                </a:lnTo>
                <a:lnTo>
                  <a:pt x="134620" y="229870"/>
                </a:lnTo>
                <a:lnTo>
                  <a:pt x="0" y="229870"/>
                </a:lnTo>
                <a:lnTo>
                  <a:pt x="0" y="241300"/>
                </a:lnTo>
                <a:lnTo>
                  <a:pt x="203200" y="241300"/>
                </a:lnTo>
                <a:lnTo>
                  <a:pt x="205739" y="234950"/>
                </a:lnTo>
                <a:lnTo>
                  <a:pt x="238760" y="158750"/>
                </a:lnTo>
                <a:lnTo>
                  <a:pt x="238760" y="157480"/>
                </a:lnTo>
                <a:lnTo>
                  <a:pt x="240029" y="154940"/>
                </a:lnTo>
                <a:lnTo>
                  <a:pt x="240029" y="149860"/>
                </a:lnTo>
                <a:close/>
              </a:path>
              <a:path w="259079" h="241300">
                <a:moveTo>
                  <a:pt x="123189" y="10160"/>
                </a:moveTo>
                <a:lnTo>
                  <a:pt x="91439" y="10160"/>
                </a:lnTo>
                <a:lnTo>
                  <a:pt x="91439" y="19050"/>
                </a:lnTo>
                <a:lnTo>
                  <a:pt x="90170" y="25400"/>
                </a:lnTo>
                <a:lnTo>
                  <a:pt x="43179" y="213360"/>
                </a:lnTo>
                <a:lnTo>
                  <a:pt x="10160" y="229870"/>
                </a:lnTo>
                <a:lnTo>
                  <a:pt x="69850" y="229870"/>
                </a:lnTo>
                <a:lnTo>
                  <a:pt x="69850" y="224790"/>
                </a:lnTo>
                <a:lnTo>
                  <a:pt x="72389" y="218440"/>
                </a:lnTo>
                <a:lnTo>
                  <a:pt x="96520" y="121920"/>
                </a:lnTo>
                <a:lnTo>
                  <a:pt x="175952" y="121920"/>
                </a:lnTo>
                <a:lnTo>
                  <a:pt x="178723" y="110490"/>
                </a:lnTo>
                <a:lnTo>
                  <a:pt x="99060" y="110490"/>
                </a:lnTo>
                <a:lnTo>
                  <a:pt x="120650" y="24130"/>
                </a:lnTo>
                <a:lnTo>
                  <a:pt x="123189" y="11430"/>
                </a:lnTo>
                <a:lnTo>
                  <a:pt x="123189" y="10160"/>
                </a:lnTo>
                <a:close/>
              </a:path>
              <a:path w="259079" h="241300">
                <a:moveTo>
                  <a:pt x="175952" y="121920"/>
                </a:moveTo>
                <a:lnTo>
                  <a:pt x="130810" y="121920"/>
                </a:lnTo>
                <a:lnTo>
                  <a:pt x="148431" y="123070"/>
                </a:lnTo>
                <a:lnTo>
                  <a:pt x="157479" y="126364"/>
                </a:lnTo>
                <a:lnTo>
                  <a:pt x="160813" y="131564"/>
                </a:lnTo>
                <a:lnTo>
                  <a:pt x="161289" y="138430"/>
                </a:lnTo>
                <a:lnTo>
                  <a:pt x="161289" y="144780"/>
                </a:lnTo>
                <a:lnTo>
                  <a:pt x="158750" y="154940"/>
                </a:lnTo>
                <a:lnTo>
                  <a:pt x="158750" y="157480"/>
                </a:lnTo>
                <a:lnTo>
                  <a:pt x="157479" y="157480"/>
                </a:lnTo>
                <a:lnTo>
                  <a:pt x="157479" y="161290"/>
                </a:lnTo>
                <a:lnTo>
                  <a:pt x="160020" y="162560"/>
                </a:lnTo>
                <a:lnTo>
                  <a:pt x="165100" y="162560"/>
                </a:lnTo>
                <a:lnTo>
                  <a:pt x="166370" y="161290"/>
                </a:lnTo>
                <a:lnTo>
                  <a:pt x="167639" y="156210"/>
                </a:lnTo>
                <a:lnTo>
                  <a:pt x="175952" y="121920"/>
                </a:lnTo>
                <a:close/>
              </a:path>
              <a:path w="259079" h="241300">
                <a:moveTo>
                  <a:pt x="186689" y="68580"/>
                </a:moveTo>
                <a:lnTo>
                  <a:pt x="180339" y="68580"/>
                </a:lnTo>
                <a:lnTo>
                  <a:pt x="179070" y="71120"/>
                </a:lnTo>
                <a:lnTo>
                  <a:pt x="179070" y="74930"/>
                </a:lnTo>
                <a:lnTo>
                  <a:pt x="173156" y="92273"/>
                </a:lnTo>
                <a:lnTo>
                  <a:pt x="165100" y="103187"/>
                </a:lnTo>
                <a:lnTo>
                  <a:pt x="152280" y="108862"/>
                </a:lnTo>
                <a:lnTo>
                  <a:pt x="132079" y="110490"/>
                </a:lnTo>
                <a:lnTo>
                  <a:pt x="178723" y="110490"/>
                </a:lnTo>
                <a:lnTo>
                  <a:pt x="187960" y="72390"/>
                </a:lnTo>
                <a:lnTo>
                  <a:pt x="187960" y="69850"/>
                </a:lnTo>
                <a:lnTo>
                  <a:pt x="186689" y="68580"/>
                </a:lnTo>
                <a:close/>
              </a:path>
              <a:path w="259079" h="241300">
                <a:moveTo>
                  <a:pt x="259079" y="0"/>
                </a:moveTo>
                <a:lnTo>
                  <a:pt x="58420" y="0"/>
                </a:lnTo>
                <a:lnTo>
                  <a:pt x="58420" y="10160"/>
                </a:lnTo>
                <a:lnTo>
                  <a:pt x="189229" y="10160"/>
                </a:lnTo>
                <a:lnTo>
                  <a:pt x="216515" y="12203"/>
                </a:lnTo>
                <a:lnTo>
                  <a:pt x="233203" y="18891"/>
                </a:lnTo>
                <a:lnTo>
                  <a:pt x="241557" y="31055"/>
                </a:lnTo>
                <a:lnTo>
                  <a:pt x="243839" y="49530"/>
                </a:lnTo>
                <a:lnTo>
                  <a:pt x="243839" y="58420"/>
                </a:lnTo>
                <a:lnTo>
                  <a:pt x="242570" y="68580"/>
                </a:lnTo>
                <a:lnTo>
                  <a:pt x="242570" y="77470"/>
                </a:lnTo>
                <a:lnTo>
                  <a:pt x="243839" y="78740"/>
                </a:lnTo>
                <a:lnTo>
                  <a:pt x="250189" y="78740"/>
                </a:lnTo>
                <a:lnTo>
                  <a:pt x="250189" y="77470"/>
                </a:lnTo>
                <a:lnTo>
                  <a:pt x="251460" y="71120"/>
                </a:lnTo>
                <a:lnTo>
                  <a:pt x="259079" y="10160"/>
                </a:lnTo>
                <a:lnTo>
                  <a:pt x="259079" y="0"/>
                </a:lnTo>
                <a:close/>
              </a:path>
            </a:pathLst>
          </a:custGeom>
          <a:solidFill>
            <a:srgbClr val="FF0000"/>
          </a:solidFill>
        </p:spPr>
        <p:txBody>
          <a:bodyPr wrap="square" lIns="0" tIns="0" rIns="0" bIns="0" rtlCol="0"/>
          <a:lstStyle/>
          <a:p>
            <a:endParaRPr sz="1632"/>
          </a:p>
        </p:txBody>
      </p:sp>
      <p:sp>
        <p:nvSpPr>
          <p:cNvPr id="19" name="object 19"/>
          <p:cNvSpPr/>
          <p:nvPr/>
        </p:nvSpPr>
        <p:spPr>
          <a:xfrm>
            <a:off x="5892928" y="1965846"/>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20" name="object 20"/>
          <p:cNvSpPr/>
          <p:nvPr/>
        </p:nvSpPr>
        <p:spPr>
          <a:xfrm>
            <a:off x="5785825" y="1958936"/>
            <a:ext cx="215356" cy="0"/>
          </a:xfrm>
          <a:custGeom>
            <a:avLst/>
            <a:gdLst/>
            <a:ahLst/>
            <a:cxnLst/>
            <a:rect l="l" t="t" r="r" b="b"/>
            <a:pathLst>
              <a:path w="237490">
                <a:moveTo>
                  <a:pt x="0" y="0"/>
                </a:moveTo>
                <a:lnTo>
                  <a:pt x="237490" y="0"/>
                </a:lnTo>
              </a:path>
            </a:pathLst>
          </a:custGeom>
          <a:ln w="15239">
            <a:solidFill>
              <a:srgbClr val="000000"/>
            </a:solidFill>
          </a:ln>
        </p:spPr>
        <p:txBody>
          <a:bodyPr wrap="square" lIns="0" tIns="0" rIns="0" bIns="0" rtlCol="0"/>
          <a:lstStyle/>
          <a:p>
            <a:endParaRPr sz="1632"/>
          </a:p>
        </p:txBody>
      </p:sp>
      <p:sp>
        <p:nvSpPr>
          <p:cNvPr id="21" name="object 21"/>
          <p:cNvSpPr/>
          <p:nvPr/>
        </p:nvSpPr>
        <p:spPr>
          <a:xfrm>
            <a:off x="5892928" y="1851833"/>
            <a:ext cx="0" cy="100192"/>
          </a:xfrm>
          <a:custGeom>
            <a:avLst/>
            <a:gdLst/>
            <a:ahLst/>
            <a:cxnLst/>
            <a:rect l="l" t="t" r="r" b="b"/>
            <a:pathLst>
              <a:path h="110490">
                <a:moveTo>
                  <a:pt x="0" y="0"/>
                </a:moveTo>
                <a:lnTo>
                  <a:pt x="0" y="110489"/>
                </a:lnTo>
              </a:path>
            </a:pathLst>
          </a:custGeom>
          <a:ln w="15239">
            <a:solidFill>
              <a:srgbClr val="000000"/>
            </a:solidFill>
          </a:ln>
        </p:spPr>
        <p:txBody>
          <a:bodyPr wrap="square" lIns="0" tIns="0" rIns="0" bIns="0" rtlCol="0"/>
          <a:lstStyle/>
          <a:p>
            <a:endParaRPr sz="1632"/>
          </a:p>
        </p:txBody>
      </p:sp>
      <p:sp>
        <p:nvSpPr>
          <p:cNvPr id="22" name="object 22"/>
          <p:cNvSpPr/>
          <p:nvPr/>
        </p:nvSpPr>
        <p:spPr>
          <a:xfrm>
            <a:off x="6101374" y="1819588"/>
            <a:ext cx="230327" cy="219963"/>
          </a:xfrm>
          <a:custGeom>
            <a:avLst/>
            <a:gdLst/>
            <a:ahLst/>
            <a:cxnLst/>
            <a:rect l="l" t="t" r="r" b="b"/>
            <a:pathLst>
              <a:path w="254000" h="242569">
                <a:moveTo>
                  <a:pt x="104140" y="231139"/>
                </a:moveTo>
                <a:lnTo>
                  <a:pt x="0" y="231139"/>
                </a:lnTo>
                <a:lnTo>
                  <a:pt x="0" y="242569"/>
                </a:lnTo>
                <a:lnTo>
                  <a:pt x="5080" y="242569"/>
                </a:lnTo>
                <a:lnTo>
                  <a:pt x="15081" y="242371"/>
                </a:lnTo>
                <a:lnTo>
                  <a:pt x="40798" y="241498"/>
                </a:lnTo>
                <a:lnTo>
                  <a:pt x="50800" y="241300"/>
                </a:lnTo>
                <a:lnTo>
                  <a:pt x="104140" y="241300"/>
                </a:lnTo>
                <a:lnTo>
                  <a:pt x="104140" y="231139"/>
                </a:lnTo>
                <a:close/>
              </a:path>
              <a:path w="254000" h="242569">
                <a:moveTo>
                  <a:pt x="104140" y="241300"/>
                </a:moveTo>
                <a:lnTo>
                  <a:pt x="80010" y="241300"/>
                </a:lnTo>
                <a:lnTo>
                  <a:pt x="88900" y="242569"/>
                </a:lnTo>
                <a:lnTo>
                  <a:pt x="104140" y="242569"/>
                </a:lnTo>
                <a:lnTo>
                  <a:pt x="104140" y="241300"/>
                </a:lnTo>
                <a:close/>
              </a:path>
              <a:path w="254000" h="242569">
                <a:moveTo>
                  <a:pt x="121920" y="11429"/>
                </a:moveTo>
                <a:lnTo>
                  <a:pt x="90170" y="11429"/>
                </a:lnTo>
                <a:lnTo>
                  <a:pt x="91440" y="12700"/>
                </a:lnTo>
                <a:lnTo>
                  <a:pt x="91440" y="19050"/>
                </a:lnTo>
                <a:lnTo>
                  <a:pt x="90170" y="20319"/>
                </a:lnTo>
                <a:lnTo>
                  <a:pt x="90170" y="24129"/>
                </a:lnTo>
                <a:lnTo>
                  <a:pt x="41910" y="215900"/>
                </a:lnTo>
                <a:lnTo>
                  <a:pt x="39270" y="223639"/>
                </a:lnTo>
                <a:lnTo>
                  <a:pt x="35083" y="228282"/>
                </a:lnTo>
                <a:lnTo>
                  <a:pt x="26372" y="230544"/>
                </a:lnTo>
                <a:lnTo>
                  <a:pt x="10160" y="231139"/>
                </a:lnTo>
                <a:lnTo>
                  <a:pt x="71120" y="231139"/>
                </a:lnTo>
                <a:lnTo>
                  <a:pt x="71120" y="219710"/>
                </a:lnTo>
                <a:lnTo>
                  <a:pt x="93980" y="130810"/>
                </a:lnTo>
                <a:lnTo>
                  <a:pt x="153670" y="130810"/>
                </a:lnTo>
                <a:lnTo>
                  <a:pt x="190777" y="124420"/>
                </a:lnTo>
                <a:lnTo>
                  <a:pt x="197854" y="120650"/>
                </a:lnTo>
                <a:lnTo>
                  <a:pt x="95250" y="120650"/>
                </a:lnTo>
                <a:lnTo>
                  <a:pt x="118110" y="24129"/>
                </a:lnTo>
                <a:lnTo>
                  <a:pt x="121920" y="11429"/>
                </a:lnTo>
                <a:close/>
              </a:path>
              <a:path w="254000" h="242569">
                <a:moveTo>
                  <a:pt x="184150" y="0"/>
                </a:moveTo>
                <a:lnTo>
                  <a:pt x="58420" y="0"/>
                </a:lnTo>
                <a:lnTo>
                  <a:pt x="58420" y="11429"/>
                </a:lnTo>
                <a:lnTo>
                  <a:pt x="172720" y="11429"/>
                </a:lnTo>
                <a:lnTo>
                  <a:pt x="192583" y="13215"/>
                </a:lnTo>
                <a:lnTo>
                  <a:pt x="207803" y="19050"/>
                </a:lnTo>
                <a:lnTo>
                  <a:pt x="217547" y="29646"/>
                </a:lnTo>
                <a:lnTo>
                  <a:pt x="220980" y="45719"/>
                </a:lnTo>
                <a:lnTo>
                  <a:pt x="219571" y="58578"/>
                </a:lnTo>
                <a:lnTo>
                  <a:pt x="199390" y="102869"/>
                </a:lnTo>
                <a:lnTo>
                  <a:pt x="157420" y="120014"/>
                </a:lnTo>
                <a:lnTo>
                  <a:pt x="144780" y="120650"/>
                </a:lnTo>
                <a:lnTo>
                  <a:pt x="197854" y="120650"/>
                </a:lnTo>
                <a:lnTo>
                  <a:pt x="222885" y="107314"/>
                </a:lnTo>
                <a:lnTo>
                  <a:pt x="245467" y="82589"/>
                </a:lnTo>
                <a:lnTo>
                  <a:pt x="254000" y="53339"/>
                </a:lnTo>
                <a:lnTo>
                  <a:pt x="249693" y="33218"/>
                </a:lnTo>
                <a:lnTo>
                  <a:pt x="236696" y="16192"/>
                </a:lnTo>
                <a:lnTo>
                  <a:pt x="214887" y="4405"/>
                </a:lnTo>
                <a:lnTo>
                  <a:pt x="184150" y="0"/>
                </a:lnTo>
                <a:close/>
              </a:path>
            </a:pathLst>
          </a:custGeom>
          <a:solidFill>
            <a:srgbClr val="009900"/>
          </a:solidFill>
        </p:spPr>
        <p:txBody>
          <a:bodyPr wrap="square" lIns="0" tIns="0" rIns="0" bIns="0" rtlCol="0"/>
          <a:lstStyle/>
          <a:p>
            <a:endParaRPr sz="1632"/>
          </a:p>
        </p:txBody>
      </p:sp>
    </p:spTree>
    <p:extLst>
      <p:ext uri="{BB962C8B-B14F-4D97-AF65-F5344CB8AC3E}">
        <p14:creationId xmlns:p14="http://schemas.microsoft.com/office/powerpoint/2010/main" val="20625698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19785" y="1814788"/>
            <a:ext cx="234933" cy="218811"/>
          </a:xfrm>
          <a:custGeom>
            <a:avLst/>
            <a:gdLst/>
            <a:ahLst/>
            <a:cxnLst/>
            <a:rect l="l" t="t" r="r" b="b"/>
            <a:pathLst>
              <a:path w="259079" h="241300">
                <a:moveTo>
                  <a:pt x="240030" y="149860"/>
                </a:moveTo>
                <a:lnTo>
                  <a:pt x="232410" y="149860"/>
                </a:lnTo>
                <a:lnTo>
                  <a:pt x="231140" y="152400"/>
                </a:lnTo>
                <a:lnTo>
                  <a:pt x="229870" y="153670"/>
                </a:lnTo>
                <a:lnTo>
                  <a:pt x="213717" y="187543"/>
                </a:lnTo>
                <a:lnTo>
                  <a:pt x="195897" y="211296"/>
                </a:lnTo>
                <a:lnTo>
                  <a:pt x="170934" y="225286"/>
                </a:lnTo>
                <a:lnTo>
                  <a:pt x="133350" y="229870"/>
                </a:lnTo>
                <a:lnTo>
                  <a:pt x="0" y="229870"/>
                </a:lnTo>
                <a:lnTo>
                  <a:pt x="0" y="241300"/>
                </a:lnTo>
                <a:lnTo>
                  <a:pt x="201930" y="241300"/>
                </a:lnTo>
                <a:lnTo>
                  <a:pt x="205740" y="234950"/>
                </a:lnTo>
                <a:lnTo>
                  <a:pt x="237490" y="158750"/>
                </a:lnTo>
                <a:lnTo>
                  <a:pt x="238760" y="157480"/>
                </a:lnTo>
                <a:lnTo>
                  <a:pt x="240030" y="154940"/>
                </a:lnTo>
                <a:lnTo>
                  <a:pt x="240030" y="149860"/>
                </a:lnTo>
                <a:close/>
              </a:path>
              <a:path w="259079" h="241300">
                <a:moveTo>
                  <a:pt x="123190" y="10160"/>
                </a:moveTo>
                <a:lnTo>
                  <a:pt x="90170" y="10160"/>
                </a:lnTo>
                <a:lnTo>
                  <a:pt x="90170" y="19050"/>
                </a:lnTo>
                <a:lnTo>
                  <a:pt x="88900" y="25400"/>
                </a:lnTo>
                <a:lnTo>
                  <a:pt x="41910" y="213360"/>
                </a:lnTo>
                <a:lnTo>
                  <a:pt x="10160" y="229870"/>
                </a:lnTo>
                <a:lnTo>
                  <a:pt x="68580" y="229870"/>
                </a:lnTo>
                <a:lnTo>
                  <a:pt x="68580" y="224790"/>
                </a:lnTo>
                <a:lnTo>
                  <a:pt x="71120" y="218440"/>
                </a:lnTo>
                <a:lnTo>
                  <a:pt x="95250" y="121920"/>
                </a:lnTo>
                <a:lnTo>
                  <a:pt x="175433" y="121920"/>
                </a:lnTo>
                <a:lnTo>
                  <a:pt x="178030" y="110490"/>
                </a:lnTo>
                <a:lnTo>
                  <a:pt x="97790" y="110490"/>
                </a:lnTo>
                <a:lnTo>
                  <a:pt x="119380" y="24130"/>
                </a:lnTo>
                <a:lnTo>
                  <a:pt x="123190" y="11430"/>
                </a:lnTo>
                <a:lnTo>
                  <a:pt x="123190" y="10160"/>
                </a:lnTo>
                <a:close/>
              </a:path>
              <a:path w="259079" h="241300">
                <a:moveTo>
                  <a:pt x="175433" y="121920"/>
                </a:moveTo>
                <a:lnTo>
                  <a:pt x="130810" y="121920"/>
                </a:lnTo>
                <a:lnTo>
                  <a:pt x="148431" y="123070"/>
                </a:lnTo>
                <a:lnTo>
                  <a:pt x="157480" y="126364"/>
                </a:lnTo>
                <a:lnTo>
                  <a:pt x="160813" y="131564"/>
                </a:lnTo>
                <a:lnTo>
                  <a:pt x="161290" y="138430"/>
                </a:lnTo>
                <a:lnTo>
                  <a:pt x="161290" y="144780"/>
                </a:lnTo>
                <a:lnTo>
                  <a:pt x="158750" y="154940"/>
                </a:lnTo>
                <a:lnTo>
                  <a:pt x="158750" y="157480"/>
                </a:lnTo>
                <a:lnTo>
                  <a:pt x="157480" y="157480"/>
                </a:lnTo>
                <a:lnTo>
                  <a:pt x="157480" y="161290"/>
                </a:lnTo>
                <a:lnTo>
                  <a:pt x="158750" y="162560"/>
                </a:lnTo>
                <a:lnTo>
                  <a:pt x="165100" y="162560"/>
                </a:lnTo>
                <a:lnTo>
                  <a:pt x="166370" y="161290"/>
                </a:lnTo>
                <a:lnTo>
                  <a:pt x="167640" y="156210"/>
                </a:lnTo>
                <a:lnTo>
                  <a:pt x="175433" y="121920"/>
                </a:lnTo>
                <a:close/>
              </a:path>
              <a:path w="259079" h="241300">
                <a:moveTo>
                  <a:pt x="186690" y="68580"/>
                </a:moveTo>
                <a:lnTo>
                  <a:pt x="180340" y="68580"/>
                </a:lnTo>
                <a:lnTo>
                  <a:pt x="179070" y="71120"/>
                </a:lnTo>
                <a:lnTo>
                  <a:pt x="177800" y="74930"/>
                </a:lnTo>
                <a:lnTo>
                  <a:pt x="172442" y="92273"/>
                </a:lnTo>
                <a:lnTo>
                  <a:pt x="164464" y="103187"/>
                </a:lnTo>
                <a:lnTo>
                  <a:pt x="151725" y="108862"/>
                </a:lnTo>
                <a:lnTo>
                  <a:pt x="132080" y="110490"/>
                </a:lnTo>
                <a:lnTo>
                  <a:pt x="178030" y="110490"/>
                </a:lnTo>
                <a:lnTo>
                  <a:pt x="186690" y="72390"/>
                </a:lnTo>
                <a:lnTo>
                  <a:pt x="186690" y="68580"/>
                </a:lnTo>
                <a:close/>
              </a:path>
              <a:path w="259079" h="241300">
                <a:moveTo>
                  <a:pt x="259080" y="0"/>
                </a:moveTo>
                <a:lnTo>
                  <a:pt x="58420" y="0"/>
                </a:lnTo>
                <a:lnTo>
                  <a:pt x="58420" y="10160"/>
                </a:lnTo>
                <a:lnTo>
                  <a:pt x="189230" y="10160"/>
                </a:lnTo>
                <a:lnTo>
                  <a:pt x="215780" y="12203"/>
                </a:lnTo>
                <a:lnTo>
                  <a:pt x="232092" y="18891"/>
                </a:lnTo>
                <a:lnTo>
                  <a:pt x="240307" y="31055"/>
                </a:lnTo>
                <a:lnTo>
                  <a:pt x="242570" y="49530"/>
                </a:lnTo>
                <a:lnTo>
                  <a:pt x="242570" y="58420"/>
                </a:lnTo>
                <a:lnTo>
                  <a:pt x="241300" y="68580"/>
                </a:lnTo>
                <a:lnTo>
                  <a:pt x="241300" y="77470"/>
                </a:lnTo>
                <a:lnTo>
                  <a:pt x="242570" y="78740"/>
                </a:lnTo>
                <a:lnTo>
                  <a:pt x="250190" y="78740"/>
                </a:lnTo>
                <a:lnTo>
                  <a:pt x="250190" y="71120"/>
                </a:lnTo>
                <a:lnTo>
                  <a:pt x="259080" y="0"/>
                </a:lnTo>
                <a:close/>
              </a:path>
            </a:pathLst>
          </a:custGeom>
          <a:solidFill>
            <a:srgbClr val="FF0000"/>
          </a:solidFill>
        </p:spPr>
        <p:txBody>
          <a:bodyPr wrap="square" lIns="0" tIns="0" rIns="0" bIns="0" rtlCol="0"/>
          <a:lstStyle/>
          <a:p>
            <a:endParaRPr sz="1632"/>
          </a:p>
        </p:txBody>
      </p:sp>
      <p:sp>
        <p:nvSpPr>
          <p:cNvPr id="3" name="object 3"/>
          <p:cNvSpPr/>
          <p:nvPr/>
        </p:nvSpPr>
        <p:spPr>
          <a:xfrm>
            <a:off x="3559711" y="1959895"/>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4" name="object 4"/>
          <p:cNvSpPr/>
          <p:nvPr/>
        </p:nvSpPr>
        <p:spPr>
          <a:xfrm>
            <a:off x="3452607" y="1952985"/>
            <a:ext cx="214205" cy="0"/>
          </a:xfrm>
          <a:custGeom>
            <a:avLst/>
            <a:gdLst/>
            <a:ahLst/>
            <a:cxnLst/>
            <a:rect l="l" t="t" r="r" b="b"/>
            <a:pathLst>
              <a:path w="236220">
                <a:moveTo>
                  <a:pt x="0" y="0"/>
                </a:moveTo>
                <a:lnTo>
                  <a:pt x="236219" y="0"/>
                </a:lnTo>
              </a:path>
            </a:pathLst>
          </a:custGeom>
          <a:ln w="15239">
            <a:solidFill>
              <a:srgbClr val="000000"/>
            </a:solidFill>
          </a:ln>
        </p:spPr>
        <p:txBody>
          <a:bodyPr wrap="square" lIns="0" tIns="0" rIns="0" bIns="0" rtlCol="0"/>
          <a:lstStyle/>
          <a:p>
            <a:endParaRPr sz="1632"/>
          </a:p>
        </p:txBody>
      </p:sp>
      <p:sp>
        <p:nvSpPr>
          <p:cNvPr id="5" name="object 5"/>
          <p:cNvSpPr/>
          <p:nvPr/>
        </p:nvSpPr>
        <p:spPr>
          <a:xfrm>
            <a:off x="3559711" y="1845882"/>
            <a:ext cx="0" cy="100192"/>
          </a:xfrm>
          <a:custGeom>
            <a:avLst/>
            <a:gdLst/>
            <a:ahLst/>
            <a:cxnLst/>
            <a:rect l="l" t="t" r="r" b="b"/>
            <a:pathLst>
              <a:path h="110490">
                <a:moveTo>
                  <a:pt x="0" y="0"/>
                </a:moveTo>
                <a:lnTo>
                  <a:pt x="0" y="110489"/>
                </a:lnTo>
              </a:path>
            </a:pathLst>
          </a:custGeom>
          <a:ln w="15239">
            <a:solidFill>
              <a:srgbClr val="000000"/>
            </a:solidFill>
          </a:ln>
        </p:spPr>
        <p:txBody>
          <a:bodyPr wrap="square" lIns="0" tIns="0" rIns="0" bIns="0" rtlCol="0"/>
          <a:lstStyle/>
          <a:p>
            <a:endParaRPr sz="1632"/>
          </a:p>
        </p:txBody>
      </p:sp>
      <p:sp>
        <p:nvSpPr>
          <p:cNvPr id="6" name="object 6"/>
          <p:cNvSpPr/>
          <p:nvPr/>
        </p:nvSpPr>
        <p:spPr>
          <a:xfrm>
            <a:off x="3772764" y="1806727"/>
            <a:ext cx="191172" cy="234933"/>
          </a:xfrm>
          <a:custGeom>
            <a:avLst/>
            <a:gdLst/>
            <a:ahLst/>
            <a:cxnLst/>
            <a:rect l="l" t="t" r="r" b="b"/>
            <a:pathLst>
              <a:path w="210820" h="259080">
                <a:moveTo>
                  <a:pt x="29209" y="170180"/>
                </a:moveTo>
                <a:lnTo>
                  <a:pt x="20319" y="170180"/>
                </a:lnTo>
                <a:lnTo>
                  <a:pt x="17144" y="183812"/>
                </a:lnTo>
                <a:lnTo>
                  <a:pt x="10159" y="212566"/>
                </a:lnTo>
                <a:lnTo>
                  <a:pt x="38" y="253841"/>
                </a:lnTo>
                <a:lnTo>
                  <a:pt x="0" y="256539"/>
                </a:lnTo>
                <a:lnTo>
                  <a:pt x="1269" y="259080"/>
                </a:lnTo>
                <a:lnTo>
                  <a:pt x="6350" y="259080"/>
                </a:lnTo>
                <a:lnTo>
                  <a:pt x="6350" y="257810"/>
                </a:lnTo>
                <a:lnTo>
                  <a:pt x="10159" y="252730"/>
                </a:lnTo>
                <a:lnTo>
                  <a:pt x="27939" y="232410"/>
                </a:lnTo>
                <a:lnTo>
                  <a:pt x="42774" y="232410"/>
                </a:lnTo>
                <a:lnTo>
                  <a:pt x="31908" y="221396"/>
                </a:lnTo>
                <a:lnTo>
                  <a:pt x="25400" y="194310"/>
                </a:lnTo>
                <a:lnTo>
                  <a:pt x="25400" y="186689"/>
                </a:lnTo>
                <a:lnTo>
                  <a:pt x="27939" y="177800"/>
                </a:lnTo>
                <a:lnTo>
                  <a:pt x="27939" y="175260"/>
                </a:lnTo>
                <a:lnTo>
                  <a:pt x="29209" y="175260"/>
                </a:lnTo>
                <a:lnTo>
                  <a:pt x="29209" y="170180"/>
                </a:lnTo>
                <a:close/>
              </a:path>
              <a:path w="210820" h="259080">
                <a:moveTo>
                  <a:pt x="42774" y="232410"/>
                </a:moveTo>
                <a:lnTo>
                  <a:pt x="27939" y="232410"/>
                </a:lnTo>
                <a:lnTo>
                  <a:pt x="40838" y="245685"/>
                </a:lnTo>
                <a:lnTo>
                  <a:pt x="55879" y="253841"/>
                </a:lnTo>
                <a:lnTo>
                  <a:pt x="71874" y="257948"/>
                </a:lnTo>
                <a:lnTo>
                  <a:pt x="87629" y="259080"/>
                </a:lnTo>
                <a:lnTo>
                  <a:pt x="122078" y="250844"/>
                </a:lnTo>
                <a:lnTo>
                  <a:pt x="126358" y="247650"/>
                </a:lnTo>
                <a:lnTo>
                  <a:pt x="87629" y="247650"/>
                </a:lnTo>
                <a:lnTo>
                  <a:pt x="68262" y="245566"/>
                </a:lnTo>
                <a:lnTo>
                  <a:pt x="47942" y="237648"/>
                </a:lnTo>
                <a:lnTo>
                  <a:pt x="42774" y="232410"/>
                </a:lnTo>
                <a:close/>
              </a:path>
              <a:path w="210820" h="259080">
                <a:moveTo>
                  <a:pt x="133350" y="0"/>
                </a:moveTo>
                <a:lnTo>
                  <a:pt x="100171" y="7004"/>
                </a:lnTo>
                <a:lnTo>
                  <a:pt x="71754" y="25558"/>
                </a:lnTo>
                <a:lnTo>
                  <a:pt x="51911" y="51970"/>
                </a:lnTo>
                <a:lnTo>
                  <a:pt x="44450" y="82550"/>
                </a:lnTo>
                <a:lnTo>
                  <a:pt x="47704" y="102631"/>
                </a:lnTo>
                <a:lnTo>
                  <a:pt x="56197" y="117475"/>
                </a:lnTo>
                <a:lnTo>
                  <a:pt x="68024" y="127555"/>
                </a:lnTo>
                <a:lnTo>
                  <a:pt x="81279" y="133350"/>
                </a:lnTo>
                <a:lnTo>
                  <a:pt x="119379" y="143510"/>
                </a:lnTo>
                <a:lnTo>
                  <a:pt x="130432" y="146962"/>
                </a:lnTo>
                <a:lnTo>
                  <a:pt x="141128" y="153035"/>
                </a:lnTo>
                <a:lnTo>
                  <a:pt x="149205" y="163869"/>
                </a:lnTo>
                <a:lnTo>
                  <a:pt x="152400" y="181610"/>
                </a:lnTo>
                <a:lnTo>
                  <a:pt x="147280" y="205323"/>
                </a:lnTo>
                <a:lnTo>
                  <a:pt x="133350" y="226536"/>
                </a:lnTo>
                <a:lnTo>
                  <a:pt x="112752" y="241796"/>
                </a:lnTo>
                <a:lnTo>
                  <a:pt x="87629" y="247650"/>
                </a:lnTo>
                <a:lnTo>
                  <a:pt x="126358" y="247650"/>
                </a:lnTo>
                <a:lnTo>
                  <a:pt x="150812" y="229393"/>
                </a:lnTo>
                <a:lnTo>
                  <a:pt x="170497" y="199608"/>
                </a:lnTo>
                <a:lnTo>
                  <a:pt x="177800" y="166370"/>
                </a:lnTo>
                <a:lnTo>
                  <a:pt x="175934" y="150375"/>
                </a:lnTo>
                <a:lnTo>
                  <a:pt x="147002" y="116363"/>
                </a:lnTo>
                <a:lnTo>
                  <a:pt x="115569" y="107950"/>
                </a:lnTo>
                <a:lnTo>
                  <a:pt x="107950" y="105410"/>
                </a:lnTo>
                <a:lnTo>
                  <a:pt x="93979" y="101600"/>
                </a:lnTo>
                <a:lnTo>
                  <a:pt x="91439" y="101600"/>
                </a:lnTo>
                <a:lnTo>
                  <a:pt x="84316" y="97492"/>
                </a:lnTo>
                <a:lnTo>
                  <a:pt x="77311" y="90646"/>
                </a:lnTo>
                <a:lnTo>
                  <a:pt x="71973" y="80704"/>
                </a:lnTo>
                <a:lnTo>
                  <a:pt x="69850" y="67310"/>
                </a:lnTo>
                <a:lnTo>
                  <a:pt x="74751" y="46593"/>
                </a:lnTo>
                <a:lnTo>
                  <a:pt x="88106" y="28257"/>
                </a:lnTo>
                <a:lnTo>
                  <a:pt x="107890" y="15160"/>
                </a:lnTo>
                <a:lnTo>
                  <a:pt x="132079" y="10160"/>
                </a:lnTo>
                <a:lnTo>
                  <a:pt x="169008" y="10160"/>
                </a:lnTo>
                <a:lnTo>
                  <a:pt x="163353" y="6350"/>
                </a:lnTo>
                <a:lnTo>
                  <a:pt x="149482" y="1627"/>
                </a:lnTo>
                <a:lnTo>
                  <a:pt x="133350" y="0"/>
                </a:lnTo>
                <a:close/>
              </a:path>
              <a:path w="210820" h="259080">
                <a:moveTo>
                  <a:pt x="169008" y="10160"/>
                </a:moveTo>
                <a:lnTo>
                  <a:pt x="132079" y="10160"/>
                </a:lnTo>
                <a:lnTo>
                  <a:pt x="152876" y="12977"/>
                </a:lnTo>
                <a:lnTo>
                  <a:pt x="168909" y="22225"/>
                </a:lnTo>
                <a:lnTo>
                  <a:pt x="179228" y="39092"/>
                </a:lnTo>
                <a:lnTo>
                  <a:pt x="182879" y="64770"/>
                </a:lnTo>
                <a:lnTo>
                  <a:pt x="182879" y="76200"/>
                </a:lnTo>
                <a:lnTo>
                  <a:pt x="181609" y="82550"/>
                </a:lnTo>
                <a:lnTo>
                  <a:pt x="181609" y="87630"/>
                </a:lnTo>
                <a:lnTo>
                  <a:pt x="190500" y="87630"/>
                </a:lnTo>
                <a:lnTo>
                  <a:pt x="191769" y="81280"/>
                </a:lnTo>
                <a:lnTo>
                  <a:pt x="205823" y="24130"/>
                </a:lnTo>
                <a:lnTo>
                  <a:pt x="182879" y="24130"/>
                </a:lnTo>
                <a:lnTo>
                  <a:pt x="174605" y="13930"/>
                </a:lnTo>
                <a:lnTo>
                  <a:pt x="169008" y="10160"/>
                </a:lnTo>
                <a:close/>
              </a:path>
              <a:path w="210820" h="259080">
                <a:moveTo>
                  <a:pt x="210819" y="0"/>
                </a:moveTo>
                <a:lnTo>
                  <a:pt x="204469" y="0"/>
                </a:lnTo>
                <a:lnTo>
                  <a:pt x="200659" y="5080"/>
                </a:lnTo>
                <a:lnTo>
                  <a:pt x="182879" y="24130"/>
                </a:lnTo>
                <a:lnTo>
                  <a:pt x="205823" y="24130"/>
                </a:lnTo>
                <a:lnTo>
                  <a:pt x="210819" y="3810"/>
                </a:lnTo>
                <a:lnTo>
                  <a:pt x="210819" y="0"/>
                </a:lnTo>
                <a:close/>
              </a:path>
            </a:pathLst>
          </a:custGeom>
          <a:solidFill>
            <a:srgbClr val="0000FF"/>
          </a:solidFill>
        </p:spPr>
        <p:txBody>
          <a:bodyPr wrap="square" lIns="0" tIns="0" rIns="0" bIns="0" rtlCol="0"/>
          <a:lstStyle/>
          <a:p>
            <a:endParaRPr sz="1632"/>
          </a:p>
        </p:txBody>
      </p:sp>
      <p:sp>
        <p:nvSpPr>
          <p:cNvPr id="7" name="object 7"/>
          <p:cNvSpPr/>
          <p:nvPr/>
        </p:nvSpPr>
        <p:spPr>
          <a:xfrm>
            <a:off x="4106739" y="1640891"/>
            <a:ext cx="111708" cy="158926"/>
          </a:xfrm>
          <a:custGeom>
            <a:avLst/>
            <a:gdLst/>
            <a:ahLst/>
            <a:cxnLst/>
            <a:rect l="l" t="t" r="r" b="b"/>
            <a:pathLst>
              <a:path w="123189" h="175259">
                <a:moveTo>
                  <a:pt x="59689" y="0"/>
                </a:moveTo>
                <a:lnTo>
                  <a:pt x="55879" y="0"/>
                </a:lnTo>
                <a:lnTo>
                  <a:pt x="50204" y="396"/>
                </a:lnTo>
                <a:lnTo>
                  <a:pt x="31234" y="2143"/>
                </a:lnTo>
                <a:lnTo>
                  <a:pt x="24129" y="2539"/>
                </a:lnTo>
                <a:lnTo>
                  <a:pt x="19050" y="2539"/>
                </a:lnTo>
                <a:lnTo>
                  <a:pt x="19050" y="11429"/>
                </a:lnTo>
                <a:lnTo>
                  <a:pt x="36829" y="11429"/>
                </a:lnTo>
                <a:lnTo>
                  <a:pt x="36829" y="21589"/>
                </a:lnTo>
                <a:lnTo>
                  <a:pt x="1269" y="162560"/>
                </a:lnTo>
                <a:lnTo>
                  <a:pt x="0" y="166369"/>
                </a:lnTo>
                <a:lnTo>
                  <a:pt x="0" y="171450"/>
                </a:lnTo>
                <a:lnTo>
                  <a:pt x="2539" y="175260"/>
                </a:lnTo>
                <a:lnTo>
                  <a:pt x="15239" y="175260"/>
                </a:lnTo>
                <a:lnTo>
                  <a:pt x="20319" y="165100"/>
                </a:lnTo>
                <a:lnTo>
                  <a:pt x="22105" y="157380"/>
                </a:lnTo>
                <a:lnTo>
                  <a:pt x="26034" y="141446"/>
                </a:lnTo>
                <a:lnTo>
                  <a:pt x="29964" y="125273"/>
                </a:lnTo>
                <a:lnTo>
                  <a:pt x="31750" y="116839"/>
                </a:lnTo>
                <a:lnTo>
                  <a:pt x="70180" y="116839"/>
                </a:lnTo>
                <a:lnTo>
                  <a:pt x="67786" y="115093"/>
                </a:lnTo>
                <a:lnTo>
                  <a:pt x="54352" y="110906"/>
                </a:lnTo>
                <a:lnTo>
                  <a:pt x="43179" y="109219"/>
                </a:lnTo>
                <a:lnTo>
                  <a:pt x="47632" y="106679"/>
                </a:lnTo>
                <a:lnTo>
                  <a:pt x="34289" y="106679"/>
                </a:lnTo>
                <a:lnTo>
                  <a:pt x="59689" y="7619"/>
                </a:lnTo>
                <a:lnTo>
                  <a:pt x="60959" y="3810"/>
                </a:lnTo>
                <a:lnTo>
                  <a:pt x="60959" y="2539"/>
                </a:lnTo>
                <a:lnTo>
                  <a:pt x="59689" y="0"/>
                </a:lnTo>
                <a:close/>
              </a:path>
              <a:path w="123189" h="175259">
                <a:moveTo>
                  <a:pt x="70180" y="116839"/>
                </a:moveTo>
                <a:lnTo>
                  <a:pt x="31750" y="116839"/>
                </a:lnTo>
                <a:lnTo>
                  <a:pt x="44946" y="118586"/>
                </a:lnTo>
                <a:lnTo>
                  <a:pt x="55403" y="122237"/>
                </a:lnTo>
                <a:lnTo>
                  <a:pt x="62289" y="128270"/>
                </a:lnTo>
                <a:lnTo>
                  <a:pt x="64769" y="137160"/>
                </a:lnTo>
                <a:lnTo>
                  <a:pt x="64769" y="139700"/>
                </a:lnTo>
                <a:lnTo>
                  <a:pt x="63500" y="142239"/>
                </a:lnTo>
                <a:lnTo>
                  <a:pt x="62229" y="146050"/>
                </a:lnTo>
                <a:lnTo>
                  <a:pt x="62229" y="149860"/>
                </a:lnTo>
                <a:lnTo>
                  <a:pt x="64809" y="161329"/>
                </a:lnTo>
                <a:lnTo>
                  <a:pt x="71437" y="169227"/>
                </a:lnTo>
                <a:lnTo>
                  <a:pt x="80446" y="173791"/>
                </a:lnTo>
                <a:lnTo>
                  <a:pt x="90169" y="175260"/>
                </a:lnTo>
                <a:lnTo>
                  <a:pt x="105112" y="169485"/>
                </a:lnTo>
                <a:lnTo>
                  <a:pt x="105532" y="168910"/>
                </a:lnTo>
                <a:lnTo>
                  <a:pt x="83819" y="168910"/>
                </a:lnTo>
                <a:lnTo>
                  <a:pt x="81279" y="162560"/>
                </a:lnTo>
                <a:lnTo>
                  <a:pt x="81279" y="151129"/>
                </a:lnTo>
                <a:lnTo>
                  <a:pt x="82550" y="143510"/>
                </a:lnTo>
                <a:lnTo>
                  <a:pt x="83819" y="138429"/>
                </a:lnTo>
                <a:lnTo>
                  <a:pt x="83819" y="137160"/>
                </a:lnTo>
                <a:lnTo>
                  <a:pt x="79077" y="123328"/>
                </a:lnTo>
                <a:lnTo>
                  <a:pt x="70180" y="116839"/>
                </a:lnTo>
                <a:close/>
              </a:path>
              <a:path w="123189" h="175259">
                <a:moveTo>
                  <a:pt x="120650" y="133350"/>
                </a:moveTo>
                <a:lnTo>
                  <a:pt x="114300" y="133350"/>
                </a:lnTo>
                <a:lnTo>
                  <a:pt x="113029" y="134619"/>
                </a:lnTo>
                <a:lnTo>
                  <a:pt x="111759" y="139700"/>
                </a:lnTo>
                <a:lnTo>
                  <a:pt x="108922" y="149086"/>
                </a:lnTo>
                <a:lnTo>
                  <a:pt x="104298" y="158591"/>
                </a:lnTo>
                <a:lnTo>
                  <a:pt x="98008" y="165953"/>
                </a:lnTo>
                <a:lnTo>
                  <a:pt x="90169" y="168910"/>
                </a:lnTo>
                <a:lnTo>
                  <a:pt x="105532" y="168910"/>
                </a:lnTo>
                <a:lnTo>
                  <a:pt x="114458" y="156686"/>
                </a:lnTo>
                <a:lnTo>
                  <a:pt x="119280" y="143648"/>
                </a:lnTo>
                <a:lnTo>
                  <a:pt x="120650" y="137160"/>
                </a:lnTo>
                <a:lnTo>
                  <a:pt x="120650" y="133350"/>
                </a:lnTo>
                <a:close/>
              </a:path>
              <a:path w="123189" h="175259">
                <a:moveTo>
                  <a:pt x="116839" y="63500"/>
                </a:moveTo>
                <a:lnTo>
                  <a:pt x="104139" y="63500"/>
                </a:lnTo>
                <a:lnTo>
                  <a:pt x="93682" y="65246"/>
                </a:lnTo>
                <a:lnTo>
                  <a:pt x="83343" y="69850"/>
                </a:lnTo>
                <a:lnTo>
                  <a:pt x="73243" y="76358"/>
                </a:lnTo>
                <a:lnTo>
                  <a:pt x="63500" y="83819"/>
                </a:lnTo>
                <a:lnTo>
                  <a:pt x="56257" y="91142"/>
                </a:lnTo>
                <a:lnTo>
                  <a:pt x="49371" y="97631"/>
                </a:lnTo>
                <a:lnTo>
                  <a:pt x="42247" y="102929"/>
                </a:lnTo>
                <a:lnTo>
                  <a:pt x="34289" y="106679"/>
                </a:lnTo>
                <a:lnTo>
                  <a:pt x="47632" y="106679"/>
                </a:lnTo>
                <a:lnTo>
                  <a:pt x="73779" y="84851"/>
                </a:lnTo>
                <a:lnTo>
                  <a:pt x="83502" y="77152"/>
                </a:lnTo>
                <a:lnTo>
                  <a:pt x="93702" y="71834"/>
                </a:lnTo>
                <a:lnTo>
                  <a:pt x="104139" y="69850"/>
                </a:lnTo>
                <a:lnTo>
                  <a:pt x="121375" y="69850"/>
                </a:lnTo>
                <a:lnTo>
                  <a:pt x="116839" y="63500"/>
                </a:lnTo>
                <a:close/>
              </a:path>
              <a:path w="123189" h="175259">
                <a:moveTo>
                  <a:pt x="121375" y="69850"/>
                </a:moveTo>
                <a:lnTo>
                  <a:pt x="109219" y="69850"/>
                </a:lnTo>
                <a:lnTo>
                  <a:pt x="111759" y="73660"/>
                </a:lnTo>
                <a:lnTo>
                  <a:pt x="100329" y="74929"/>
                </a:lnTo>
                <a:lnTo>
                  <a:pt x="99059" y="83819"/>
                </a:lnTo>
                <a:lnTo>
                  <a:pt x="99059" y="92710"/>
                </a:lnTo>
                <a:lnTo>
                  <a:pt x="102869" y="96519"/>
                </a:lnTo>
                <a:lnTo>
                  <a:pt x="115569" y="96519"/>
                </a:lnTo>
                <a:lnTo>
                  <a:pt x="123189" y="90169"/>
                </a:lnTo>
                <a:lnTo>
                  <a:pt x="123189" y="72389"/>
                </a:lnTo>
                <a:lnTo>
                  <a:pt x="121375" y="69850"/>
                </a:lnTo>
                <a:close/>
              </a:path>
            </a:pathLst>
          </a:custGeom>
          <a:solidFill>
            <a:srgbClr val="000000"/>
          </a:solidFill>
        </p:spPr>
        <p:txBody>
          <a:bodyPr wrap="square" lIns="0" tIns="0" rIns="0" bIns="0" rtlCol="0"/>
          <a:lstStyle/>
          <a:p>
            <a:endParaRPr sz="1632"/>
          </a:p>
        </p:txBody>
      </p:sp>
      <p:sp>
        <p:nvSpPr>
          <p:cNvPr id="8" name="object 8"/>
          <p:cNvSpPr/>
          <p:nvPr/>
        </p:nvSpPr>
        <p:spPr>
          <a:xfrm>
            <a:off x="4248389" y="1721506"/>
            <a:ext cx="66795" cy="108254"/>
          </a:xfrm>
          <a:custGeom>
            <a:avLst/>
            <a:gdLst/>
            <a:ahLst/>
            <a:cxnLst/>
            <a:rect l="l" t="t" r="r" b="b"/>
            <a:pathLst>
              <a:path w="73660" h="119380">
                <a:moveTo>
                  <a:pt x="73660" y="111760"/>
                </a:moveTo>
                <a:lnTo>
                  <a:pt x="1270" y="111760"/>
                </a:lnTo>
                <a:lnTo>
                  <a:pt x="1270" y="119379"/>
                </a:lnTo>
                <a:lnTo>
                  <a:pt x="9862" y="118645"/>
                </a:lnTo>
                <a:lnTo>
                  <a:pt x="19526" y="118268"/>
                </a:lnTo>
                <a:lnTo>
                  <a:pt x="28952" y="118129"/>
                </a:lnTo>
                <a:lnTo>
                  <a:pt x="73660" y="118110"/>
                </a:lnTo>
                <a:lnTo>
                  <a:pt x="73660" y="111760"/>
                </a:lnTo>
                <a:close/>
              </a:path>
              <a:path w="73660" h="119380">
                <a:moveTo>
                  <a:pt x="73660" y="118110"/>
                </a:moveTo>
                <a:lnTo>
                  <a:pt x="36830" y="118110"/>
                </a:lnTo>
                <a:lnTo>
                  <a:pt x="45977" y="118129"/>
                </a:lnTo>
                <a:lnTo>
                  <a:pt x="55721" y="118268"/>
                </a:lnTo>
                <a:lnTo>
                  <a:pt x="65226" y="118645"/>
                </a:lnTo>
                <a:lnTo>
                  <a:pt x="73660" y="119379"/>
                </a:lnTo>
                <a:lnTo>
                  <a:pt x="73660" y="118110"/>
                </a:lnTo>
                <a:close/>
              </a:path>
              <a:path w="73660" h="119380">
                <a:moveTo>
                  <a:pt x="45720" y="13969"/>
                </a:moveTo>
                <a:lnTo>
                  <a:pt x="29210" y="13969"/>
                </a:lnTo>
                <a:lnTo>
                  <a:pt x="29210" y="111760"/>
                </a:lnTo>
                <a:lnTo>
                  <a:pt x="45720" y="111760"/>
                </a:lnTo>
                <a:lnTo>
                  <a:pt x="45720" y="13969"/>
                </a:lnTo>
                <a:close/>
              </a:path>
              <a:path w="73660" h="119380">
                <a:moveTo>
                  <a:pt x="45720" y="0"/>
                </a:moveTo>
                <a:lnTo>
                  <a:pt x="39370" y="0"/>
                </a:lnTo>
                <a:lnTo>
                  <a:pt x="28971" y="6607"/>
                </a:lnTo>
                <a:lnTo>
                  <a:pt x="18097" y="10001"/>
                </a:lnTo>
                <a:lnTo>
                  <a:pt x="8651" y="11251"/>
                </a:lnTo>
                <a:lnTo>
                  <a:pt x="2540" y="11429"/>
                </a:lnTo>
                <a:lnTo>
                  <a:pt x="0" y="11429"/>
                </a:lnTo>
                <a:lnTo>
                  <a:pt x="0" y="19050"/>
                </a:lnTo>
                <a:lnTo>
                  <a:pt x="2540" y="19050"/>
                </a:lnTo>
                <a:lnTo>
                  <a:pt x="7421" y="18970"/>
                </a:lnTo>
                <a:lnTo>
                  <a:pt x="13970" y="18414"/>
                </a:lnTo>
                <a:lnTo>
                  <a:pt x="21470" y="16906"/>
                </a:lnTo>
                <a:lnTo>
                  <a:pt x="29210" y="13969"/>
                </a:lnTo>
                <a:lnTo>
                  <a:pt x="45720" y="13969"/>
                </a:lnTo>
                <a:lnTo>
                  <a:pt x="45720" y="0"/>
                </a:lnTo>
                <a:close/>
              </a:path>
            </a:pathLst>
          </a:custGeom>
          <a:solidFill>
            <a:srgbClr val="000000"/>
          </a:solidFill>
        </p:spPr>
        <p:txBody>
          <a:bodyPr wrap="square" lIns="0" tIns="0" rIns="0" bIns="0" rtlCol="0"/>
          <a:lstStyle/>
          <a:p>
            <a:endParaRPr sz="1632"/>
          </a:p>
        </p:txBody>
      </p:sp>
      <p:sp>
        <p:nvSpPr>
          <p:cNvPr id="9" name="object 9"/>
          <p:cNvSpPr/>
          <p:nvPr/>
        </p:nvSpPr>
        <p:spPr>
          <a:xfrm>
            <a:off x="4077948" y="1867764"/>
            <a:ext cx="285606" cy="170442"/>
          </a:xfrm>
          <a:custGeom>
            <a:avLst/>
            <a:gdLst/>
            <a:ahLst/>
            <a:cxnLst/>
            <a:rect l="l" t="t" r="r" b="b"/>
            <a:pathLst>
              <a:path w="314960" h="187960">
                <a:moveTo>
                  <a:pt x="260350" y="0"/>
                </a:moveTo>
                <a:lnTo>
                  <a:pt x="250189" y="0"/>
                </a:lnTo>
                <a:lnTo>
                  <a:pt x="253047" y="8671"/>
                </a:lnTo>
                <a:lnTo>
                  <a:pt x="258762" y="20796"/>
                </a:lnTo>
                <a:lnTo>
                  <a:pt x="268763" y="35540"/>
                </a:lnTo>
                <a:lnTo>
                  <a:pt x="284479" y="52070"/>
                </a:lnTo>
                <a:lnTo>
                  <a:pt x="0" y="52070"/>
                </a:lnTo>
                <a:lnTo>
                  <a:pt x="0" y="66039"/>
                </a:lnTo>
                <a:lnTo>
                  <a:pt x="314959" y="66039"/>
                </a:lnTo>
                <a:lnTo>
                  <a:pt x="314959" y="58420"/>
                </a:lnTo>
                <a:lnTo>
                  <a:pt x="299640" y="49113"/>
                </a:lnTo>
                <a:lnTo>
                  <a:pt x="284797" y="36353"/>
                </a:lnTo>
                <a:lnTo>
                  <a:pt x="271383" y="20022"/>
                </a:lnTo>
                <a:lnTo>
                  <a:pt x="260350" y="0"/>
                </a:lnTo>
                <a:close/>
              </a:path>
              <a:path w="314960" h="187960">
                <a:moveTo>
                  <a:pt x="314959" y="120650"/>
                </a:moveTo>
                <a:lnTo>
                  <a:pt x="0" y="120650"/>
                </a:lnTo>
                <a:lnTo>
                  <a:pt x="0" y="128270"/>
                </a:lnTo>
                <a:lnTo>
                  <a:pt x="15299" y="137060"/>
                </a:lnTo>
                <a:lnTo>
                  <a:pt x="30003" y="150018"/>
                </a:lnTo>
                <a:lnTo>
                  <a:pt x="43041" y="167024"/>
                </a:lnTo>
                <a:lnTo>
                  <a:pt x="53339" y="187960"/>
                </a:lnTo>
                <a:lnTo>
                  <a:pt x="63500" y="187960"/>
                </a:lnTo>
                <a:lnTo>
                  <a:pt x="60662" y="178931"/>
                </a:lnTo>
                <a:lnTo>
                  <a:pt x="55086" y="166211"/>
                </a:lnTo>
                <a:lnTo>
                  <a:pt x="45462" y="151348"/>
                </a:lnTo>
                <a:lnTo>
                  <a:pt x="30479" y="135889"/>
                </a:lnTo>
                <a:lnTo>
                  <a:pt x="314959" y="135889"/>
                </a:lnTo>
                <a:lnTo>
                  <a:pt x="314959" y="120650"/>
                </a:lnTo>
                <a:close/>
              </a:path>
            </a:pathLst>
          </a:custGeom>
          <a:solidFill>
            <a:srgbClr val="000000"/>
          </a:solidFill>
        </p:spPr>
        <p:txBody>
          <a:bodyPr wrap="square" lIns="0" tIns="0" rIns="0" bIns="0" rtlCol="0"/>
          <a:lstStyle/>
          <a:p>
            <a:endParaRPr sz="1632"/>
          </a:p>
        </p:txBody>
      </p:sp>
      <p:sp>
        <p:nvSpPr>
          <p:cNvPr id="10" name="object 10"/>
          <p:cNvSpPr/>
          <p:nvPr/>
        </p:nvSpPr>
        <p:spPr>
          <a:xfrm>
            <a:off x="4106739" y="2090030"/>
            <a:ext cx="111708" cy="158926"/>
          </a:xfrm>
          <a:custGeom>
            <a:avLst/>
            <a:gdLst/>
            <a:ahLst/>
            <a:cxnLst/>
            <a:rect l="l" t="t" r="r" b="b"/>
            <a:pathLst>
              <a:path w="123189" h="175260">
                <a:moveTo>
                  <a:pt x="59689" y="0"/>
                </a:moveTo>
                <a:lnTo>
                  <a:pt x="55879" y="0"/>
                </a:lnTo>
                <a:lnTo>
                  <a:pt x="50204" y="396"/>
                </a:lnTo>
                <a:lnTo>
                  <a:pt x="31234" y="2143"/>
                </a:lnTo>
                <a:lnTo>
                  <a:pt x="24129" y="2539"/>
                </a:lnTo>
                <a:lnTo>
                  <a:pt x="19050" y="2539"/>
                </a:lnTo>
                <a:lnTo>
                  <a:pt x="19050" y="12700"/>
                </a:lnTo>
                <a:lnTo>
                  <a:pt x="36829" y="12700"/>
                </a:lnTo>
                <a:lnTo>
                  <a:pt x="36829" y="21589"/>
                </a:lnTo>
                <a:lnTo>
                  <a:pt x="1269" y="162560"/>
                </a:lnTo>
                <a:lnTo>
                  <a:pt x="0" y="166369"/>
                </a:lnTo>
                <a:lnTo>
                  <a:pt x="0" y="171450"/>
                </a:lnTo>
                <a:lnTo>
                  <a:pt x="2539" y="175260"/>
                </a:lnTo>
                <a:lnTo>
                  <a:pt x="15239" y="175260"/>
                </a:lnTo>
                <a:lnTo>
                  <a:pt x="20319" y="165100"/>
                </a:lnTo>
                <a:lnTo>
                  <a:pt x="22105" y="157559"/>
                </a:lnTo>
                <a:lnTo>
                  <a:pt x="26034" y="141922"/>
                </a:lnTo>
                <a:lnTo>
                  <a:pt x="29964" y="125809"/>
                </a:lnTo>
                <a:lnTo>
                  <a:pt x="31750" y="116839"/>
                </a:lnTo>
                <a:lnTo>
                  <a:pt x="69324" y="116839"/>
                </a:lnTo>
                <a:lnTo>
                  <a:pt x="67786" y="115728"/>
                </a:lnTo>
                <a:lnTo>
                  <a:pt x="54352" y="111621"/>
                </a:lnTo>
                <a:lnTo>
                  <a:pt x="43179" y="110489"/>
                </a:lnTo>
                <a:lnTo>
                  <a:pt x="49232" y="106838"/>
                </a:lnTo>
                <a:lnTo>
                  <a:pt x="49445" y="106679"/>
                </a:lnTo>
                <a:lnTo>
                  <a:pt x="34289" y="106679"/>
                </a:lnTo>
                <a:lnTo>
                  <a:pt x="59689" y="7619"/>
                </a:lnTo>
                <a:lnTo>
                  <a:pt x="60959" y="3810"/>
                </a:lnTo>
                <a:lnTo>
                  <a:pt x="60959" y="2539"/>
                </a:lnTo>
                <a:lnTo>
                  <a:pt x="59689" y="0"/>
                </a:lnTo>
                <a:close/>
              </a:path>
              <a:path w="123189" h="175260">
                <a:moveTo>
                  <a:pt x="69324" y="116839"/>
                </a:moveTo>
                <a:lnTo>
                  <a:pt x="31750" y="116839"/>
                </a:lnTo>
                <a:lnTo>
                  <a:pt x="44946" y="119300"/>
                </a:lnTo>
                <a:lnTo>
                  <a:pt x="55403" y="123190"/>
                </a:lnTo>
                <a:lnTo>
                  <a:pt x="62289" y="128984"/>
                </a:lnTo>
                <a:lnTo>
                  <a:pt x="64769" y="137160"/>
                </a:lnTo>
                <a:lnTo>
                  <a:pt x="64769" y="139700"/>
                </a:lnTo>
                <a:lnTo>
                  <a:pt x="63500" y="142239"/>
                </a:lnTo>
                <a:lnTo>
                  <a:pt x="62229" y="146050"/>
                </a:lnTo>
                <a:lnTo>
                  <a:pt x="62229" y="149860"/>
                </a:lnTo>
                <a:lnTo>
                  <a:pt x="64809" y="161329"/>
                </a:lnTo>
                <a:lnTo>
                  <a:pt x="71437" y="169227"/>
                </a:lnTo>
                <a:lnTo>
                  <a:pt x="80446" y="173791"/>
                </a:lnTo>
                <a:lnTo>
                  <a:pt x="90169" y="175260"/>
                </a:lnTo>
                <a:lnTo>
                  <a:pt x="105112" y="169485"/>
                </a:lnTo>
                <a:lnTo>
                  <a:pt x="105532" y="168910"/>
                </a:lnTo>
                <a:lnTo>
                  <a:pt x="83819" y="168910"/>
                </a:lnTo>
                <a:lnTo>
                  <a:pt x="81279" y="162560"/>
                </a:lnTo>
                <a:lnTo>
                  <a:pt x="81279" y="151129"/>
                </a:lnTo>
                <a:lnTo>
                  <a:pt x="82550" y="144779"/>
                </a:lnTo>
                <a:lnTo>
                  <a:pt x="83819" y="139700"/>
                </a:lnTo>
                <a:lnTo>
                  <a:pt x="83819" y="137160"/>
                </a:lnTo>
                <a:lnTo>
                  <a:pt x="79077" y="123884"/>
                </a:lnTo>
                <a:lnTo>
                  <a:pt x="69324" y="116839"/>
                </a:lnTo>
                <a:close/>
              </a:path>
              <a:path w="123189" h="175260">
                <a:moveTo>
                  <a:pt x="120650" y="134619"/>
                </a:moveTo>
                <a:lnTo>
                  <a:pt x="113029" y="134619"/>
                </a:lnTo>
                <a:lnTo>
                  <a:pt x="111759" y="139700"/>
                </a:lnTo>
                <a:lnTo>
                  <a:pt x="108922" y="149086"/>
                </a:lnTo>
                <a:lnTo>
                  <a:pt x="104298" y="158591"/>
                </a:lnTo>
                <a:lnTo>
                  <a:pt x="98008" y="165953"/>
                </a:lnTo>
                <a:lnTo>
                  <a:pt x="90169" y="168910"/>
                </a:lnTo>
                <a:lnTo>
                  <a:pt x="105532" y="168910"/>
                </a:lnTo>
                <a:lnTo>
                  <a:pt x="114458" y="156686"/>
                </a:lnTo>
                <a:lnTo>
                  <a:pt x="119280" y="143648"/>
                </a:lnTo>
                <a:lnTo>
                  <a:pt x="120650" y="137160"/>
                </a:lnTo>
                <a:lnTo>
                  <a:pt x="120650" y="134619"/>
                </a:lnTo>
                <a:close/>
              </a:path>
              <a:path w="123189" h="175260">
                <a:moveTo>
                  <a:pt x="104139" y="63500"/>
                </a:moveTo>
                <a:lnTo>
                  <a:pt x="63500" y="85089"/>
                </a:lnTo>
                <a:lnTo>
                  <a:pt x="56257" y="92213"/>
                </a:lnTo>
                <a:lnTo>
                  <a:pt x="49371" y="98266"/>
                </a:lnTo>
                <a:lnTo>
                  <a:pt x="42247" y="103127"/>
                </a:lnTo>
                <a:lnTo>
                  <a:pt x="34289" y="106679"/>
                </a:lnTo>
                <a:lnTo>
                  <a:pt x="49445" y="106679"/>
                </a:lnTo>
                <a:lnTo>
                  <a:pt x="55403" y="102234"/>
                </a:lnTo>
                <a:lnTo>
                  <a:pt x="60860" y="97631"/>
                </a:lnTo>
                <a:lnTo>
                  <a:pt x="73779" y="85586"/>
                </a:lnTo>
                <a:lnTo>
                  <a:pt x="83502" y="78263"/>
                </a:lnTo>
                <a:lnTo>
                  <a:pt x="93702" y="73084"/>
                </a:lnTo>
                <a:lnTo>
                  <a:pt x="104139" y="71119"/>
                </a:lnTo>
                <a:lnTo>
                  <a:pt x="119721" y="71119"/>
                </a:lnTo>
                <a:lnTo>
                  <a:pt x="118427" y="69056"/>
                </a:lnTo>
                <a:lnTo>
                  <a:pt x="112474" y="65027"/>
                </a:lnTo>
                <a:lnTo>
                  <a:pt x="104139" y="63500"/>
                </a:lnTo>
                <a:close/>
              </a:path>
              <a:path w="123189" h="175260">
                <a:moveTo>
                  <a:pt x="119721" y="71119"/>
                </a:moveTo>
                <a:lnTo>
                  <a:pt x="109219" y="71119"/>
                </a:lnTo>
                <a:lnTo>
                  <a:pt x="111759" y="73660"/>
                </a:lnTo>
                <a:lnTo>
                  <a:pt x="100329" y="74929"/>
                </a:lnTo>
                <a:lnTo>
                  <a:pt x="99059" y="83819"/>
                </a:lnTo>
                <a:lnTo>
                  <a:pt x="99059" y="92710"/>
                </a:lnTo>
                <a:lnTo>
                  <a:pt x="102869" y="96519"/>
                </a:lnTo>
                <a:lnTo>
                  <a:pt x="115569" y="96519"/>
                </a:lnTo>
                <a:lnTo>
                  <a:pt x="123189" y="91439"/>
                </a:lnTo>
                <a:lnTo>
                  <a:pt x="123189" y="81279"/>
                </a:lnTo>
                <a:lnTo>
                  <a:pt x="121999" y="74751"/>
                </a:lnTo>
                <a:lnTo>
                  <a:pt x="119721" y="71119"/>
                </a:lnTo>
                <a:close/>
              </a:path>
            </a:pathLst>
          </a:custGeom>
          <a:solidFill>
            <a:srgbClr val="000000"/>
          </a:solidFill>
        </p:spPr>
        <p:txBody>
          <a:bodyPr wrap="square" lIns="0" tIns="0" rIns="0" bIns="0" rtlCol="0"/>
          <a:lstStyle/>
          <a:p>
            <a:endParaRPr sz="1632"/>
          </a:p>
        </p:txBody>
      </p:sp>
      <p:sp>
        <p:nvSpPr>
          <p:cNvPr id="11" name="object 11"/>
          <p:cNvSpPr/>
          <p:nvPr/>
        </p:nvSpPr>
        <p:spPr>
          <a:xfrm>
            <a:off x="4240329" y="2171795"/>
            <a:ext cx="81766" cy="108254"/>
          </a:xfrm>
          <a:custGeom>
            <a:avLst/>
            <a:gdLst/>
            <a:ahLst/>
            <a:cxnLst/>
            <a:rect l="l" t="t" r="r" b="b"/>
            <a:pathLst>
              <a:path w="90170" h="119380">
                <a:moveTo>
                  <a:pt x="72004" y="7620"/>
                </a:moveTo>
                <a:lnTo>
                  <a:pt x="38100" y="7620"/>
                </a:lnTo>
                <a:lnTo>
                  <a:pt x="50561" y="9485"/>
                </a:lnTo>
                <a:lnTo>
                  <a:pt x="60642" y="14922"/>
                </a:lnTo>
                <a:lnTo>
                  <a:pt x="67389" y="23693"/>
                </a:lnTo>
                <a:lnTo>
                  <a:pt x="69850" y="35560"/>
                </a:lnTo>
                <a:lnTo>
                  <a:pt x="68044" y="46335"/>
                </a:lnTo>
                <a:lnTo>
                  <a:pt x="2539" y="110490"/>
                </a:lnTo>
                <a:lnTo>
                  <a:pt x="0" y="111760"/>
                </a:lnTo>
                <a:lnTo>
                  <a:pt x="0" y="119380"/>
                </a:lnTo>
                <a:lnTo>
                  <a:pt x="83820" y="119380"/>
                </a:lnTo>
                <a:lnTo>
                  <a:pt x="87112" y="101600"/>
                </a:lnTo>
                <a:lnTo>
                  <a:pt x="21589" y="101600"/>
                </a:lnTo>
                <a:lnTo>
                  <a:pt x="40481" y="87947"/>
                </a:lnTo>
                <a:lnTo>
                  <a:pt x="49629" y="81597"/>
                </a:lnTo>
                <a:lnTo>
                  <a:pt x="58420" y="76200"/>
                </a:lnTo>
                <a:lnTo>
                  <a:pt x="70346" y="67706"/>
                </a:lnTo>
                <a:lnTo>
                  <a:pt x="80486" y="58737"/>
                </a:lnTo>
                <a:lnTo>
                  <a:pt x="87530" y="48339"/>
                </a:lnTo>
                <a:lnTo>
                  <a:pt x="90170" y="35560"/>
                </a:lnTo>
                <a:lnTo>
                  <a:pt x="86201" y="20359"/>
                </a:lnTo>
                <a:lnTo>
                  <a:pt x="75565" y="9207"/>
                </a:lnTo>
                <a:lnTo>
                  <a:pt x="72004" y="7620"/>
                </a:lnTo>
                <a:close/>
              </a:path>
              <a:path w="90170" h="119380">
                <a:moveTo>
                  <a:pt x="90170" y="85090"/>
                </a:moveTo>
                <a:lnTo>
                  <a:pt x="81280" y="85090"/>
                </a:lnTo>
                <a:lnTo>
                  <a:pt x="81244" y="87947"/>
                </a:lnTo>
                <a:lnTo>
                  <a:pt x="80010" y="99060"/>
                </a:lnTo>
                <a:lnTo>
                  <a:pt x="76200" y="100330"/>
                </a:lnTo>
                <a:lnTo>
                  <a:pt x="74930" y="101600"/>
                </a:lnTo>
                <a:lnTo>
                  <a:pt x="87112" y="101600"/>
                </a:lnTo>
                <a:lnTo>
                  <a:pt x="90170" y="85090"/>
                </a:lnTo>
                <a:close/>
              </a:path>
              <a:path w="90170" h="119380">
                <a:moveTo>
                  <a:pt x="41910" y="0"/>
                </a:moveTo>
                <a:lnTo>
                  <a:pt x="25181" y="2460"/>
                </a:lnTo>
                <a:lnTo>
                  <a:pt x="11906" y="9207"/>
                </a:lnTo>
                <a:lnTo>
                  <a:pt x="3155" y="19288"/>
                </a:lnTo>
                <a:lnTo>
                  <a:pt x="0" y="31750"/>
                </a:lnTo>
                <a:lnTo>
                  <a:pt x="0" y="40640"/>
                </a:lnTo>
                <a:lnTo>
                  <a:pt x="7620" y="41910"/>
                </a:lnTo>
                <a:lnTo>
                  <a:pt x="15239" y="41910"/>
                </a:lnTo>
                <a:lnTo>
                  <a:pt x="21589" y="39370"/>
                </a:lnTo>
                <a:lnTo>
                  <a:pt x="21589" y="25400"/>
                </a:lnTo>
                <a:lnTo>
                  <a:pt x="16510" y="22860"/>
                </a:lnTo>
                <a:lnTo>
                  <a:pt x="11430" y="21590"/>
                </a:lnTo>
                <a:lnTo>
                  <a:pt x="16132" y="15656"/>
                </a:lnTo>
                <a:lnTo>
                  <a:pt x="22383" y="11271"/>
                </a:lnTo>
                <a:lnTo>
                  <a:pt x="29825" y="8552"/>
                </a:lnTo>
                <a:lnTo>
                  <a:pt x="38100" y="7620"/>
                </a:lnTo>
                <a:lnTo>
                  <a:pt x="72004" y="7620"/>
                </a:lnTo>
                <a:lnTo>
                  <a:pt x="60166" y="2341"/>
                </a:lnTo>
                <a:lnTo>
                  <a:pt x="41910" y="0"/>
                </a:lnTo>
                <a:close/>
              </a:path>
            </a:pathLst>
          </a:custGeom>
          <a:solidFill>
            <a:srgbClr val="000000"/>
          </a:solidFill>
        </p:spPr>
        <p:txBody>
          <a:bodyPr wrap="square" lIns="0" tIns="0" rIns="0" bIns="0" rtlCol="0"/>
          <a:lstStyle/>
          <a:p>
            <a:endParaRPr sz="1632"/>
          </a:p>
        </p:txBody>
      </p:sp>
      <p:sp>
        <p:nvSpPr>
          <p:cNvPr id="12" name="object 12"/>
          <p:cNvSpPr/>
          <p:nvPr/>
        </p:nvSpPr>
        <p:spPr>
          <a:xfrm>
            <a:off x="4482173" y="1814788"/>
            <a:ext cx="234933" cy="218811"/>
          </a:xfrm>
          <a:custGeom>
            <a:avLst/>
            <a:gdLst/>
            <a:ahLst/>
            <a:cxnLst/>
            <a:rect l="l" t="t" r="r" b="b"/>
            <a:pathLst>
              <a:path w="259079" h="241300">
                <a:moveTo>
                  <a:pt x="240030" y="149860"/>
                </a:moveTo>
                <a:lnTo>
                  <a:pt x="233680" y="149860"/>
                </a:lnTo>
                <a:lnTo>
                  <a:pt x="232410" y="152400"/>
                </a:lnTo>
                <a:lnTo>
                  <a:pt x="231139" y="153670"/>
                </a:lnTo>
                <a:lnTo>
                  <a:pt x="214808" y="187543"/>
                </a:lnTo>
                <a:lnTo>
                  <a:pt x="196691" y="211296"/>
                </a:lnTo>
                <a:lnTo>
                  <a:pt x="171668" y="225286"/>
                </a:lnTo>
                <a:lnTo>
                  <a:pt x="134620" y="229870"/>
                </a:lnTo>
                <a:lnTo>
                  <a:pt x="0" y="229870"/>
                </a:lnTo>
                <a:lnTo>
                  <a:pt x="0" y="241300"/>
                </a:lnTo>
                <a:lnTo>
                  <a:pt x="203200" y="241300"/>
                </a:lnTo>
                <a:lnTo>
                  <a:pt x="205739" y="234950"/>
                </a:lnTo>
                <a:lnTo>
                  <a:pt x="238760" y="158750"/>
                </a:lnTo>
                <a:lnTo>
                  <a:pt x="238760" y="157480"/>
                </a:lnTo>
                <a:lnTo>
                  <a:pt x="240030" y="154940"/>
                </a:lnTo>
                <a:lnTo>
                  <a:pt x="240030" y="149860"/>
                </a:lnTo>
                <a:close/>
              </a:path>
              <a:path w="259079" h="241300">
                <a:moveTo>
                  <a:pt x="123189" y="10160"/>
                </a:moveTo>
                <a:lnTo>
                  <a:pt x="91439" y="10160"/>
                </a:lnTo>
                <a:lnTo>
                  <a:pt x="91439" y="19050"/>
                </a:lnTo>
                <a:lnTo>
                  <a:pt x="90170" y="25400"/>
                </a:lnTo>
                <a:lnTo>
                  <a:pt x="43180" y="213360"/>
                </a:lnTo>
                <a:lnTo>
                  <a:pt x="10160" y="229870"/>
                </a:lnTo>
                <a:lnTo>
                  <a:pt x="69850" y="229870"/>
                </a:lnTo>
                <a:lnTo>
                  <a:pt x="69850" y="224790"/>
                </a:lnTo>
                <a:lnTo>
                  <a:pt x="72389" y="218440"/>
                </a:lnTo>
                <a:lnTo>
                  <a:pt x="96520" y="121920"/>
                </a:lnTo>
                <a:lnTo>
                  <a:pt x="175952" y="121920"/>
                </a:lnTo>
                <a:lnTo>
                  <a:pt x="178723" y="110490"/>
                </a:lnTo>
                <a:lnTo>
                  <a:pt x="99060" y="110490"/>
                </a:lnTo>
                <a:lnTo>
                  <a:pt x="120650" y="24130"/>
                </a:lnTo>
                <a:lnTo>
                  <a:pt x="123189" y="11430"/>
                </a:lnTo>
                <a:lnTo>
                  <a:pt x="123189" y="10160"/>
                </a:lnTo>
                <a:close/>
              </a:path>
              <a:path w="259079" h="241300">
                <a:moveTo>
                  <a:pt x="175952" y="121920"/>
                </a:moveTo>
                <a:lnTo>
                  <a:pt x="130810" y="121920"/>
                </a:lnTo>
                <a:lnTo>
                  <a:pt x="148431" y="123070"/>
                </a:lnTo>
                <a:lnTo>
                  <a:pt x="157479" y="126364"/>
                </a:lnTo>
                <a:lnTo>
                  <a:pt x="160813" y="131564"/>
                </a:lnTo>
                <a:lnTo>
                  <a:pt x="161289" y="138430"/>
                </a:lnTo>
                <a:lnTo>
                  <a:pt x="161289" y="144780"/>
                </a:lnTo>
                <a:lnTo>
                  <a:pt x="158750" y="154940"/>
                </a:lnTo>
                <a:lnTo>
                  <a:pt x="158750" y="157480"/>
                </a:lnTo>
                <a:lnTo>
                  <a:pt x="157480" y="157480"/>
                </a:lnTo>
                <a:lnTo>
                  <a:pt x="157480" y="161290"/>
                </a:lnTo>
                <a:lnTo>
                  <a:pt x="160020" y="162560"/>
                </a:lnTo>
                <a:lnTo>
                  <a:pt x="165100" y="162560"/>
                </a:lnTo>
                <a:lnTo>
                  <a:pt x="166370" y="161290"/>
                </a:lnTo>
                <a:lnTo>
                  <a:pt x="167639" y="156210"/>
                </a:lnTo>
                <a:lnTo>
                  <a:pt x="175952" y="121920"/>
                </a:lnTo>
                <a:close/>
              </a:path>
              <a:path w="259079" h="241300">
                <a:moveTo>
                  <a:pt x="186689" y="68580"/>
                </a:moveTo>
                <a:lnTo>
                  <a:pt x="180339" y="68580"/>
                </a:lnTo>
                <a:lnTo>
                  <a:pt x="179070" y="71120"/>
                </a:lnTo>
                <a:lnTo>
                  <a:pt x="179070" y="74930"/>
                </a:lnTo>
                <a:lnTo>
                  <a:pt x="173156" y="92273"/>
                </a:lnTo>
                <a:lnTo>
                  <a:pt x="165100" y="103187"/>
                </a:lnTo>
                <a:lnTo>
                  <a:pt x="152280" y="108862"/>
                </a:lnTo>
                <a:lnTo>
                  <a:pt x="132080" y="110490"/>
                </a:lnTo>
                <a:lnTo>
                  <a:pt x="178723" y="110490"/>
                </a:lnTo>
                <a:lnTo>
                  <a:pt x="187960" y="72390"/>
                </a:lnTo>
                <a:lnTo>
                  <a:pt x="187960" y="69850"/>
                </a:lnTo>
                <a:lnTo>
                  <a:pt x="186689" y="68580"/>
                </a:lnTo>
                <a:close/>
              </a:path>
              <a:path w="259079" h="241300">
                <a:moveTo>
                  <a:pt x="259080" y="0"/>
                </a:moveTo>
                <a:lnTo>
                  <a:pt x="58420" y="0"/>
                </a:lnTo>
                <a:lnTo>
                  <a:pt x="58420" y="10160"/>
                </a:lnTo>
                <a:lnTo>
                  <a:pt x="189230" y="10160"/>
                </a:lnTo>
                <a:lnTo>
                  <a:pt x="216515" y="12203"/>
                </a:lnTo>
                <a:lnTo>
                  <a:pt x="233203" y="18891"/>
                </a:lnTo>
                <a:lnTo>
                  <a:pt x="241557" y="31055"/>
                </a:lnTo>
                <a:lnTo>
                  <a:pt x="243839" y="49530"/>
                </a:lnTo>
                <a:lnTo>
                  <a:pt x="243839" y="58420"/>
                </a:lnTo>
                <a:lnTo>
                  <a:pt x="242570" y="68580"/>
                </a:lnTo>
                <a:lnTo>
                  <a:pt x="242570" y="77470"/>
                </a:lnTo>
                <a:lnTo>
                  <a:pt x="243839" y="78740"/>
                </a:lnTo>
                <a:lnTo>
                  <a:pt x="250189" y="78740"/>
                </a:lnTo>
                <a:lnTo>
                  <a:pt x="250189" y="77470"/>
                </a:lnTo>
                <a:lnTo>
                  <a:pt x="251460" y="71120"/>
                </a:lnTo>
                <a:lnTo>
                  <a:pt x="257810" y="10160"/>
                </a:lnTo>
                <a:lnTo>
                  <a:pt x="259080" y="0"/>
                </a:lnTo>
                <a:close/>
              </a:path>
            </a:pathLst>
          </a:custGeom>
          <a:solidFill>
            <a:srgbClr val="FF9300"/>
          </a:solidFill>
        </p:spPr>
        <p:txBody>
          <a:bodyPr wrap="square" lIns="0" tIns="0" rIns="0" bIns="0" rtlCol="0"/>
          <a:lstStyle/>
          <a:p>
            <a:endParaRPr sz="1632"/>
          </a:p>
        </p:txBody>
      </p:sp>
      <p:sp>
        <p:nvSpPr>
          <p:cNvPr id="13" name="object 13"/>
          <p:cNvSpPr/>
          <p:nvPr/>
        </p:nvSpPr>
        <p:spPr>
          <a:xfrm>
            <a:off x="4742441" y="1806727"/>
            <a:ext cx="191172" cy="234933"/>
          </a:xfrm>
          <a:custGeom>
            <a:avLst/>
            <a:gdLst/>
            <a:ahLst/>
            <a:cxnLst/>
            <a:rect l="l" t="t" r="r" b="b"/>
            <a:pathLst>
              <a:path w="210820" h="259080">
                <a:moveTo>
                  <a:pt x="29210" y="170180"/>
                </a:moveTo>
                <a:lnTo>
                  <a:pt x="21589" y="170180"/>
                </a:lnTo>
                <a:lnTo>
                  <a:pt x="17680" y="183812"/>
                </a:lnTo>
                <a:lnTo>
                  <a:pt x="10318" y="212566"/>
                </a:lnTo>
                <a:lnTo>
                  <a:pt x="2056" y="245685"/>
                </a:lnTo>
                <a:lnTo>
                  <a:pt x="39" y="253841"/>
                </a:lnTo>
                <a:lnTo>
                  <a:pt x="0" y="256539"/>
                </a:lnTo>
                <a:lnTo>
                  <a:pt x="2539" y="259080"/>
                </a:lnTo>
                <a:lnTo>
                  <a:pt x="6350" y="259080"/>
                </a:lnTo>
                <a:lnTo>
                  <a:pt x="6350" y="257810"/>
                </a:lnTo>
                <a:lnTo>
                  <a:pt x="10160" y="252730"/>
                </a:lnTo>
                <a:lnTo>
                  <a:pt x="27939" y="232410"/>
                </a:lnTo>
                <a:lnTo>
                  <a:pt x="43663" y="232410"/>
                </a:lnTo>
                <a:lnTo>
                  <a:pt x="33000" y="221396"/>
                </a:lnTo>
                <a:lnTo>
                  <a:pt x="26669" y="194310"/>
                </a:lnTo>
                <a:lnTo>
                  <a:pt x="26669" y="186689"/>
                </a:lnTo>
                <a:lnTo>
                  <a:pt x="27939" y="177800"/>
                </a:lnTo>
                <a:lnTo>
                  <a:pt x="27939" y="175260"/>
                </a:lnTo>
                <a:lnTo>
                  <a:pt x="29210" y="175260"/>
                </a:lnTo>
                <a:lnTo>
                  <a:pt x="29210" y="170180"/>
                </a:lnTo>
                <a:close/>
              </a:path>
              <a:path w="210820" h="259080">
                <a:moveTo>
                  <a:pt x="43663" y="232410"/>
                </a:moveTo>
                <a:lnTo>
                  <a:pt x="27939" y="232410"/>
                </a:lnTo>
                <a:lnTo>
                  <a:pt x="40838" y="245685"/>
                </a:lnTo>
                <a:lnTo>
                  <a:pt x="55879" y="253841"/>
                </a:lnTo>
                <a:lnTo>
                  <a:pt x="71874" y="257948"/>
                </a:lnTo>
                <a:lnTo>
                  <a:pt x="87629" y="259080"/>
                </a:lnTo>
                <a:lnTo>
                  <a:pt x="122078" y="250844"/>
                </a:lnTo>
                <a:lnTo>
                  <a:pt x="126358" y="247650"/>
                </a:lnTo>
                <a:lnTo>
                  <a:pt x="88900" y="247650"/>
                </a:lnTo>
                <a:lnTo>
                  <a:pt x="68996" y="245566"/>
                </a:lnTo>
                <a:lnTo>
                  <a:pt x="48736" y="237648"/>
                </a:lnTo>
                <a:lnTo>
                  <a:pt x="43663" y="232410"/>
                </a:lnTo>
                <a:close/>
              </a:path>
              <a:path w="210820" h="259080">
                <a:moveTo>
                  <a:pt x="133350" y="0"/>
                </a:moveTo>
                <a:lnTo>
                  <a:pt x="100171" y="7004"/>
                </a:lnTo>
                <a:lnTo>
                  <a:pt x="71754" y="25558"/>
                </a:lnTo>
                <a:lnTo>
                  <a:pt x="51911" y="51970"/>
                </a:lnTo>
                <a:lnTo>
                  <a:pt x="44450" y="82550"/>
                </a:lnTo>
                <a:lnTo>
                  <a:pt x="47704" y="102631"/>
                </a:lnTo>
                <a:lnTo>
                  <a:pt x="56197" y="117475"/>
                </a:lnTo>
                <a:lnTo>
                  <a:pt x="68024" y="127555"/>
                </a:lnTo>
                <a:lnTo>
                  <a:pt x="81279" y="133350"/>
                </a:lnTo>
                <a:lnTo>
                  <a:pt x="119379" y="143510"/>
                </a:lnTo>
                <a:lnTo>
                  <a:pt x="130631" y="146962"/>
                </a:lnTo>
                <a:lnTo>
                  <a:pt x="141763" y="153035"/>
                </a:lnTo>
                <a:lnTo>
                  <a:pt x="150276" y="163869"/>
                </a:lnTo>
                <a:lnTo>
                  <a:pt x="153669" y="181610"/>
                </a:lnTo>
                <a:lnTo>
                  <a:pt x="148371" y="205323"/>
                </a:lnTo>
                <a:lnTo>
                  <a:pt x="134143" y="226536"/>
                </a:lnTo>
                <a:lnTo>
                  <a:pt x="113486" y="241796"/>
                </a:lnTo>
                <a:lnTo>
                  <a:pt x="88900" y="247650"/>
                </a:lnTo>
                <a:lnTo>
                  <a:pt x="126358" y="247650"/>
                </a:lnTo>
                <a:lnTo>
                  <a:pt x="150812" y="229393"/>
                </a:lnTo>
                <a:lnTo>
                  <a:pt x="170497" y="199608"/>
                </a:lnTo>
                <a:lnTo>
                  <a:pt x="177800" y="166370"/>
                </a:lnTo>
                <a:lnTo>
                  <a:pt x="175934" y="150375"/>
                </a:lnTo>
                <a:lnTo>
                  <a:pt x="147478" y="116363"/>
                </a:lnTo>
                <a:lnTo>
                  <a:pt x="115569" y="107950"/>
                </a:lnTo>
                <a:lnTo>
                  <a:pt x="107950" y="105410"/>
                </a:lnTo>
                <a:lnTo>
                  <a:pt x="93979" y="101600"/>
                </a:lnTo>
                <a:lnTo>
                  <a:pt x="91439" y="101600"/>
                </a:lnTo>
                <a:lnTo>
                  <a:pt x="84316" y="97492"/>
                </a:lnTo>
                <a:lnTo>
                  <a:pt x="77311" y="90646"/>
                </a:lnTo>
                <a:lnTo>
                  <a:pt x="71973" y="80704"/>
                </a:lnTo>
                <a:lnTo>
                  <a:pt x="69850" y="67310"/>
                </a:lnTo>
                <a:lnTo>
                  <a:pt x="74929" y="46593"/>
                </a:lnTo>
                <a:lnTo>
                  <a:pt x="88582" y="28257"/>
                </a:lnTo>
                <a:lnTo>
                  <a:pt x="108426" y="15160"/>
                </a:lnTo>
                <a:lnTo>
                  <a:pt x="132079" y="10160"/>
                </a:lnTo>
                <a:lnTo>
                  <a:pt x="169008" y="10160"/>
                </a:lnTo>
                <a:lnTo>
                  <a:pt x="163353" y="6350"/>
                </a:lnTo>
                <a:lnTo>
                  <a:pt x="149482" y="1627"/>
                </a:lnTo>
                <a:lnTo>
                  <a:pt x="133350" y="0"/>
                </a:lnTo>
                <a:close/>
              </a:path>
              <a:path w="210820" h="259080">
                <a:moveTo>
                  <a:pt x="169008" y="10160"/>
                </a:moveTo>
                <a:lnTo>
                  <a:pt x="132079" y="10160"/>
                </a:lnTo>
                <a:lnTo>
                  <a:pt x="152876" y="12977"/>
                </a:lnTo>
                <a:lnTo>
                  <a:pt x="168909" y="22225"/>
                </a:lnTo>
                <a:lnTo>
                  <a:pt x="179228" y="39092"/>
                </a:lnTo>
                <a:lnTo>
                  <a:pt x="182879" y="64770"/>
                </a:lnTo>
                <a:lnTo>
                  <a:pt x="182879" y="87630"/>
                </a:lnTo>
                <a:lnTo>
                  <a:pt x="190500" y="87630"/>
                </a:lnTo>
                <a:lnTo>
                  <a:pt x="191769" y="81280"/>
                </a:lnTo>
                <a:lnTo>
                  <a:pt x="205823" y="24130"/>
                </a:lnTo>
                <a:lnTo>
                  <a:pt x="182879" y="24130"/>
                </a:lnTo>
                <a:lnTo>
                  <a:pt x="174605" y="13930"/>
                </a:lnTo>
                <a:lnTo>
                  <a:pt x="169008" y="10160"/>
                </a:lnTo>
                <a:close/>
              </a:path>
              <a:path w="210820" h="259080">
                <a:moveTo>
                  <a:pt x="210819" y="0"/>
                </a:moveTo>
                <a:lnTo>
                  <a:pt x="204469" y="0"/>
                </a:lnTo>
                <a:lnTo>
                  <a:pt x="200660" y="5080"/>
                </a:lnTo>
                <a:lnTo>
                  <a:pt x="182879" y="24130"/>
                </a:lnTo>
                <a:lnTo>
                  <a:pt x="205823" y="24130"/>
                </a:lnTo>
                <a:lnTo>
                  <a:pt x="210819" y="3810"/>
                </a:lnTo>
                <a:lnTo>
                  <a:pt x="210819" y="0"/>
                </a:lnTo>
                <a:close/>
              </a:path>
            </a:pathLst>
          </a:custGeom>
          <a:solidFill>
            <a:srgbClr val="FF9300"/>
          </a:solidFill>
        </p:spPr>
        <p:txBody>
          <a:bodyPr wrap="square" lIns="0" tIns="0" rIns="0" bIns="0" rtlCol="0"/>
          <a:lstStyle/>
          <a:p>
            <a:endParaRPr sz="1632"/>
          </a:p>
        </p:txBody>
      </p:sp>
      <p:sp>
        <p:nvSpPr>
          <p:cNvPr id="14" name="object 14"/>
          <p:cNvSpPr/>
          <p:nvPr/>
        </p:nvSpPr>
        <p:spPr>
          <a:xfrm>
            <a:off x="5077568" y="1691562"/>
            <a:ext cx="111708" cy="158926"/>
          </a:xfrm>
          <a:custGeom>
            <a:avLst/>
            <a:gdLst/>
            <a:ahLst/>
            <a:cxnLst/>
            <a:rect l="l" t="t" r="r" b="b"/>
            <a:pathLst>
              <a:path w="123189" h="175259">
                <a:moveTo>
                  <a:pt x="59690" y="0"/>
                </a:moveTo>
                <a:lnTo>
                  <a:pt x="57150" y="0"/>
                </a:lnTo>
                <a:lnTo>
                  <a:pt x="50919" y="198"/>
                </a:lnTo>
                <a:lnTo>
                  <a:pt x="31789" y="1071"/>
                </a:lnTo>
                <a:lnTo>
                  <a:pt x="24130" y="1270"/>
                </a:lnTo>
                <a:lnTo>
                  <a:pt x="22860" y="2539"/>
                </a:lnTo>
                <a:lnTo>
                  <a:pt x="19050" y="2539"/>
                </a:lnTo>
                <a:lnTo>
                  <a:pt x="19050" y="11430"/>
                </a:lnTo>
                <a:lnTo>
                  <a:pt x="36830" y="11430"/>
                </a:lnTo>
                <a:lnTo>
                  <a:pt x="36830" y="20320"/>
                </a:lnTo>
                <a:lnTo>
                  <a:pt x="1270" y="161289"/>
                </a:lnTo>
                <a:lnTo>
                  <a:pt x="72" y="164881"/>
                </a:lnTo>
                <a:lnTo>
                  <a:pt x="0" y="170180"/>
                </a:lnTo>
                <a:lnTo>
                  <a:pt x="2540" y="175260"/>
                </a:lnTo>
                <a:lnTo>
                  <a:pt x="15240" y="175260"/>
                </a:lnTo>
                <a:lnTo>
                  <a:pt x="20320" y="165100"/>
                </a:lnTo>
                <a:lnTo>
                  <a:pt x="22125" y="157380"/>
                </a:lnTo>
                <a:lnTo>
                  <a:pt x="26320" y="140970"/>
                </a:lnTo>
                <a:lnTo>
                  <a:pt x="30499" y="125273"/>
                </a:lnTo>
                <a:lnTo>
                  <a:pt x="33020" y="116839"/>
                </a:lnTo>
                <a:lnTo>
                  <a:pt x="70180" y="116839"/>
                </a:lnTo>
                <a:lnTo>
                  <a:pt x="67786" y="115093"/>
                </a:lnTo>
                <a:lnTo>
                  <a:pt x="54352" y="110906"/>
                </a:lnTo>
                <a:lnTo>
                  <a:pt x="43180" y="109220"/>
                </a:lnTo>
                <a:lnTo>
                  <a:pt x="47606" y="106680"/>
                </a:lnTo>
                <a:lnTo>
                  <a:pt x="34290" y="106680"/>
                </a:lnTo>
                <a:lnTo>
                  <a:pt x="59690" y="6350"/>
                </a:lnTo>
                <a:lnTo>
                  <a:pt x="60960" y="3810"/>
                </a:lnTo>
                <a:lnTo>
                  <a:pt x="60960" y="1270"/>
                </a:lnTo>
                <a:lnTo>
                  <a:pt x="59690" y="0"/>
                </a:lnTo>
                <a:close/>
              </a:path>
              <a:path w="123189" h="175259">
                <a:moveTo>
                  <a:pt x="70180" y="116839"/>
                </a:moveTo>
                <a:lnTo>
                  <a:pt x="33020" y="116839"/>
                </a:lnTo>
                <a:lnTo>
                  <a:pt x="45481" y="118586"/>
                </a:lnTo>
                <a:lnTo>
                  <a:pt x="55562" y="122237"/>
                </a:lnTo>
                <a:lnTo>
                  <a:pt x="62309" y="128270"/>
                </a:lnTo>
                <a:lnTo>
                  <a:pt x="64770" y="137160"/>
                </a:lnTo>
                <a:lnTo>
                  <a:pt x="64770" y="139700"/>
                </a:lnTo>
                <a:lnTo>
                  <a:pt x="63500" y="140970"/>
                </a:lnTo>
                <a:lnTo>
                  <a:pt x="62230" y="146050"/>
                </a:lnTo>
                <a:lnTo>
                  <a:pt x="62230" y="149860"/>
                </a:lnTo>
                <a:lnTo>
                  <a:pt x="64809" y="160793"/>
                </a:lnTo>
                <a:lnTo>
                  <a:pt x="71437" y="168751"/>
                </a:lnTo>
                <a:lnTo>
                  <a:pt x="80446" y="173612"/>
                </a:lnTo>
                <a:lnTo>
                  <a:pt x="90170" y="175260"/>
                </a:lnTo>
                <a:lnTo>
                  <a:pt x="105112" y="169306"/>
                </a:lnTo>
                <a:lnTo>
                  <a:pt x="106301" y="167639"/>
                </a:lnTo>
                <a:lnTo>
                  <a:pt x="83820" y="167639"/>
                </a:lnTo>
                <a:lnTo>
                  <a:pt x="81280" y="161289"/>
                </a:lnTo>
                <a:lnTo>
                  <a:pt x="81280" y="151130"/>
                </a:lnTo>
                <a:lnTo>
                  <a:pt x="82550" y="143510"/>
                </a:lnTo>
                <a:lnTo>
                  <a:pt x="83820" y="138430"/>
                </a:lnTo>
                <a:lnTo>
                  <a:pt x="83820" y="137160"/>
                </a:lnTo>
                <a:lnTo>
                  <a:pt x="79077" y="123328"/>
                </a:lnTo>
                <a:lnTo>
                  <a:pt x="70180" y="116839"/>
                </a:lnTo>
                <a:close/>
              </a:path>
              <a:path w="123189" h="175259">
                <a:moveTo>
                  <a:pt x="120650" y="133350"/>
                </a:moveTo>
                <a:lnTo>
                  <a:pt x="114300" y="133350"/>
                </a:lnTo>
                <a:lnTo>
                  <a:pt x="113030" y="134620"/>
                </a:lnTo>
                <a:lnTo>
                  <a:pt x="111760" y="139700"/>
                </a:lnTo>
                <a:lnTo>
                  <a:pt x="108922" y="148887"/>
                </a:lnTo>
                <a:lnTo>
                  <a:pt x="104298" y="157956"/>
                </a:lnTo>
                <a:lnTo>
                  <a:pt x="98008" y="164881"/>
                </a:lnTo>
                <a:lnTo>
                  <a:pt x="90170" y="167639"/>
                </a:lnTo>
                <a:lnTo>
                  <a:pt x="106301" y="167639"/>
                </a:lnTo>
                <a:lnTo>
                  <a:pt x="114458" y="156210"/>
                </a:lnTo>
                <a:lnTo>
                  <a:pt x="119280" y="143113"/>
                </a:lnTo>
                <a:lnTo>
                  <a:pt x="120650" y="137160"/>
                </a:lnTo>
                <a:lnTo>
                  <a:pt x="120650" y="133350"/>
                </a:lnTo>
                <a:close/>
              </a:path>
              <a:path w="123189" h="175259">
                <a:moveTo>
                  <a:pt x="104140" y="62230"/>
                </a:moveTo>
                <a:lnTo>
                  <a:pt x="63500" y="83820"/>
                </a:lnTo>
                <a:lnTo>
                  <a:pt x="56257" y="91142"/>
                </a:lnTo>
                <a:lnTo>
                  <a:pt x="49371" y="97631"/>
                </a:lnTo>
                <a:lnTo>
                  <a:pt x="42247" y="102929"/>
                </a:lnTo>
                <a:lnTo>
                  <a:pt x="34290" y="106680"/>
                </a:lnTo>
                <a:lnTo>
                  <a:pt x="47606" y="106680"/>
                </a:lnTo>
                <a:lnTo>
                  <a:pt x="49232" y="105747"/>
                </a:lnTo>
                <a:lnTo>
                  <a:pt x="55403" y="101441"/>
                </a:lnTo>
                <a:lnTo>
                  <a:pt x="60860" y="96897"/>
                </a:lnTo>
                <a:lnTo>
                  <a:pt x="64770" y="92710"/>
                </a:lnTo>
                <a:lnTo>
                  <a:pt x="73779" y="84316"/>
                </a:lnTo>
                <a:lnTo>
                  <a:pt x="83502" y="76993"/>
                </a:lnTo>
                <a:lnTo>
                  <a:pt x="93702" y="71814"/>
                </a:lnTo>
                <a:lnTo>
                  <a:pt x="104140" y="69850"/>
                </a:lnTo>
                <a:lnTo>
                  <a:pt x="119412" y="69850"/>
                </a:lnTo>
                <a:lnTo>
                  <a:pt x="118427" y="68262"/>
                </a:lnTo>
                <a:lnTo>
                  <a:pt x="112474" y="63936"/>
                </a:lnTo>
                <a:lnTo>
                  <a:pt x="104140" y="62230"/>
                </a:lnTo>
                <a:close/>
              </a:path>
              <a:path w="123189" h="175259">
                <a:moveTo>
                  <a:pt x="119412" y="69850"/>
                </a:moveTo>
                <a:lnTo>
                  <a:pt x="109220" y="69850"/>
                </a:lnTo>
                <a:lnTo>
                  <a:pt x="111760" y="72389"/>
                </a:lnTo>
                <a:lnTo>
                  <a:pt x="100330" y="73660"/>
                </a:lnTo>
                <a:lnTo>
                  <a:pt x="99060" y="82550"/>
                </a:lnTo>
                <a:lnTo>
                  <a:pt x="99060" y="92710"/>
                </a:lnTo>
                <a:lnTo>
                  <a:pt x="102870" y="96520"/>
                </a:lnTo>
                <a:lnTo>
                  <a:pt x="115570" y="96520"/>
                </a:lnTo>
                <a:lnTo>
                  <a:pt x="123190" y="90170"/>
                </a:lnTo>
                <a:lnTo>
                  <a:pt x="123190" y="80010"/>
                </a:lnTo>
                <a:lnTo>
                  <a:pt x="121999" y="74017"/>
                </a:lnTo>
                <a:lnTo>
                  <a:pt x="119412" y="69850"/>
                </a:lnTo>
                <a:close/>
              </a:path>
            </a:pathLst>
          </a:custGeom>
          <a:solidFill>
            <a:srgbClr val="000000"/>
          </a:solidFill>
        </p:spPr>
        <p:txBody>
          <a:bodyPr wrap="square" lIns="0" tIns="0" rIns="0" bIns="0" rtlCol="0"/>
          <a:lstStyle/>
          <a:p>
            <a:endParaRPr sz="1632"/>
          </a:p>
        </p:txBody>
      </p:sp>
      <p:sp>
        <p:nvSpPr>
          <p:cNvPr id="15" name="object 15"/>
          <p:cNvSpPr/>
          <p:nvPr/>
        </p:nvSpPr>
        <p:spPr>
          <a:xfrm>
            <a:off x="5208854" y="1772177"/>
            <a:ext cx="84070" cy="111708"/>
          </a:xfrm>
          <a:custGeom>
            <a:avLst/>
            <a:gdLst/>
            <a:ahLst/>
            <a:cxnLst/>
            <a:rect l="l" t="t" r="r" b="b"/>
            <a:pathLst>
              <a:path w="92710" h="123190">
                <a:moveTo>
                  <a:pt x="17779" y="85089"/>
                </a:moveTo>
                <a:lnTo>
                  <a:pt x="5079" y="85089"/>
                </a:lnTo>
                <a:lnTo>
                  <a:pt x="0" y="88900"/>
                </a:lnTo>
                <a:lnTo>
                  <a:pt x="0" y="95250"/>
                </a:lnTo>
                <a:lnTo>
                  <a:pt x="3750" y="107652"/>
                </a:lnTo>
                <a:lnTo>
                  <a:pt x="13811" y="116363"/>
                </a:lnTo>
                <a:lnTo>
                  <a:pt x="28396" y="121503"/>
                </a:lnTo>
                <a:lnTo>
                  <a:pt x="45719" y="123189"/>
                </a:lnTo>
                <a:lnTo>
                  <a:pt x="65385" y="120134"/>
                </a:lnTo>
                <a:lnTo>
                  <a:pt x="73760" y="115570"/>
                </a:lnTo>
                <a:lnTo>
                  <a:pt x="45719" y="115570"/>
                </a:lnTo>
                <a:lnTo>
                  <a:pt x="40739" y="115411"/>
                </a:lnTo>
                <a:lnTo>
                  <a:pt x="31591" y="114300"/>
                </a:lnTo>
                <a:lnTo>
                  <a:pt x="21252" y="111283"/>
                </a:lnTo>
                <a:lnTo>
                  <a:pt x="12700" y="105410"/>
                </a:lnTo>
                <a:lnTo>
                  <a:pt x="20319" y="105410"/>
                </a:lnTo>
                <a:lnTo>
                  <a:pt x="22860" y="100330"/>
                </a:lnTo>
                <a:lnTo>
                  <a:pt x="22860" y="88900"/>
                </a:lnTo>
                <a:lnTo>
                  <a:pt x="17779" y="85089"/>
                </a:lnTo>
                <a:close/>
              </a:path>
              <a:path w="92710" h="123190">
                <a:moveTo>
                  <a:pt x="75581" y="7620"/>
                </a:moveTo>
                <a:lnTo>
                  <a:pt x="45719" y="7620"/>
                </a:lnTo>
                <a:lnTo>
                  <a:pt x="54649" y="8612"/>
                </a:lnTo>
                <a:lnTo>
                  <a:pt x="61912" y="11747"/>
                </a:lnTo>
                <a:lnTo>
                  <a:pt x="66794" y="17264"/>
                </a:lnTo>
                <a:lnTo>
                  <a:pt x="68579" y="25400"/>
                </a:lnTo>
                <a:lnTo>
                  <a:pt x="67290" y="34409"/>
                </a:lnTo>
                <a:lnTo>
                  <a:pt x="63023" y="43180"/>
                </a:lnTo>
                <a:lnTo>
                  <a:pt x="55185" y="50045"/>
                </a:lnTo>
                <a:lnTo>
                  <a:pt x="43179" y="53339"/>
                </a:lnTo>
                <a:lnTo>
                  <a:pt x="33019" y="53339"/>
                </a:lnTo>
                <a:lnTo>
                  <a:pt x="30479" y="54610"/>
                </a:lnTo>
                <a:lnTo>
                  <a:pt x="27939" y="54610"/>
                </a:lnTo>
                <a:lnTo>
                  <a:pt x="27939" y="59689"/>
                </a:lnTo>
                <a:lnTo>
                  <a:pt x="44450" y="59689"/>
                </a:lnTo>
                <a:lnTo>
                  <a:pt x="56514" y="61555"/>
                </a:lnTo>
                <a:lnTo>
                  <a:pt x="65722" y="66992"/>
                </a:lnTo>
                <a:lnTo>
                  <a:pt x="71596" y="75763"/>
                </a:lnTo>
                <a:lnTo>
                  <a:pt x="73660" y="87630"/>
                </a:lnTo>
                <a:lnTo>
                  <a:pt x="71437" y="99496"/>
                </a:lnTo>
                <a:lnTo>
                  <a:pt x="65404" y="108267"/>
                </a:lnTo>
                <a:lnTo>
                  <a:pt x="56514" y="113704"/>
                </a:lnTo>
                <a:lnTo>
                  <a:pt x="45719" y="115570"/>
                </a:lnTo>
                <a:lnTo>
                  <a:pt x="73760" y="115570"/>
                </a:lnTo>
                <a:lnTo>
                  <a:pt x="80168" y="112077"/>
                </a:lnTo>
                <a:lnTo>
                  <a:pt x="89475" y="100687"/>
                </a:lnTo>
                <a:lnTo>
                  <a:pt x="92710" y="87630"/>
                </a:lnTo>
                <a:lnTo>
                  <a:pt x="90408" y="77509"/>
                </a:lnTo>
                <a:lnTo>
                  <a:pt x="83820" y="68580"/>
                </a:lnTo>
                <a:lnTo>
                  <a:pt x="73421" y="61555"/>
                </a:lnTo>
                <a:lnTo>
                  <a:pt x="59689" y="57150"/>
                </a:lnTo>
                <a:lnTo>
                  <a:pt x="73163" y="50403"/>
                </a:lnTo>
                <a:lnTo>
                  <a:pt x="81756" y="42227"/>
                </a:lnTo>
                <a:lnTo>
                  <a:pt x="86300" y="33575"/>
                </a:lnTo>
                <a:lnTo>
                  <a:pt x="87629" y="25400"/>
                </a:lnTo>
                <a:lnTo>
                  <a:pt x="84316" y="15537"/>
                </a:lnTo>
                <a:lnTo>
                  <a:pt x="75581" y="7620"/>
                </a:lnTo>
                <a:close/>
              </a:path>
              <a:path w="92710" h="123190">
                <a:moveTo>
                  <a:pt x="46989" y="0"/>
                </a:moveTo>
                <a:lnTo>
                  <a:pt x="30995" y="1647"/>
                </a:lnTo>
                <a:lnTo>
                  <a:pt x="18097" y="6508"/>
                </a:lnTo>
                <a:lnTo>
                  <a:pt x="9485" y="14466"/>
                </a:lnTo>
                <a:lnTo>
                  <a:pt x="6350" y="25400"/>
                </a:lnTo>
                <a:lnTo>
                  <a:pt x="6350" y="33020"/>
                </a:lnTo>
                <a:lnTo>
                  <a:pt x="12700" y="36830"/>
                </a:lnTo>
                <a:lnTo>
                  <a:pt x="21589" y="36830"/>
                </a:lnTo>
                <a:lnTo>
                  <a:pt x="26669" y="33020"/>
                </a:lnTo>
                <a:lnTo>
                  <a:pt x="26669" y="21589"/>
                </a:lnTo>
                <a:lnTo>
                  <a:pt x="24129" y="16510"/>
                </a:lnTo>
                <a:lnTo>
                  <a:pt x="17779" y="15239"/>
                </a:lnTo>
                <a:lnTo>
                  <a:pt x="25360" y="10834"/>
                </a:lnTo>
                <a:lnTo>
                  <a:pt x="33654" y="8572"/>
                </a:lnTo>
                <a:lnTo>
                  <a:pt x="40997" y="7739"/>
                </a:lnTo>
                <a:lnTo>
                  <a:pt x="45719" y="7620"/>
                </a:lnTo>
                <a:lnTo>
                  <a:pt x="75581" y="7620"/>
                </a:lnTo>
                <a:lnTo>
                  <a:pt x="75406" y="7461"/>
                </a:lnTo>
                <a:lnTo>
                  <a:pt x="62448" y="2004"/>
                </a:lnTo>
                <a:lnTo>
                  <a:pt x="46989" y="0"/>
                </a:lnTo>
                <a:close/>
              </a:path>
            </a:pathLst>
          </a:custGeom>
          <a:solidFill>
            <a:srgbClr val="000000"/>
          </a:solidFill>
        </p:spPr>
        <p:txBody>
          <a:bodyPr wrap="square" lIns="0" tIns="0" rIns="0" bIns="0" rtlCol="0"/>
          <a:lstStyle/>
          <a:p>
            <a:endParaRPr sz="1632"/>
          </a:p>
        </p:txBody>
      </p:sp>
      <p:sp>
        <p:nvSpPr>
          <p:cNvPr id="16" name="object 16"/>
          <p:cNvSpPr/>
          <p:nvPr/>
        </p:nvSpPr>
        <p:spPr>
          <a:xfrm>
            <a:off x="5048777" y="1867764"/>
            <a:ext cx="285606" cy="168139"/>
          </a:xfrm>
          <a:custGeom>
            <a:avLst/>
            <a:gdLst/>
            <a:ahLst/>
            <a:cxnLst/>
            <a:rect l="l" t="t" r="r" b="b"/>
            <a:pathLst>
              <a:path w="314960" h="185419">
                <a:moveTo>
                  <a:pt x="238760" y="0"/>
                </a:moveTo>
                <a:lnTo>
                  <a:pt x="226060" y="0"/>
                </a:lnTo>
                <a:lnTo>
                  <a:pt x="226060" y="5079"/>
                </a:lnTo>
                <a:lnTo>
                  <a:pt x="243840" y="52070"/>
                </a:lnTo>
                <a:lnTo>
                  <a:pt x="276860" y="86360"/>
                </a:lnTo>
                <a:lnTo>
                  <a:pt x="0" y="86360"/>
                </a:lnTo>
                <a:lnTo>
                  <a:pt x="0" y="100329"/>
                </a:lnTo>
                <a:lnTo>
                  <a:pt x="276860" y="100329"/>
                </a:lnTo>
                <a:lnTo>
                  <a:pt x="263683" y="111581"/>
                </a:lnTo>
                <a:lnTo>
                  <a:pt x="235168" y="152677"/>
                </a:lnTo>
                <a:lnTo>
                  <a:pt x="226060" y="181610"/>
                </a:lnTo>
                <a:lnTo>
                  <a:pt x="226060" y="185420"/>
                </a:lnTo>
                <a:lnTo>
                  <a:pt x="240030" y="185420"/>
                </a:lnTo>
                <a:lnTo>
                  <a:pt x="240030" y="179070"/>
                </a:lnTo>
                <a:lnTo>
                  <a:pt x="248979" y="154245"/>
                </a:lnTo>
                <a:lnTo>
                  <a:pt x="263048" y="131921"/>
                </a:lnTo>
                <a:lnTo>
                  <a:pt x="283071" y="113168"/>
                </a:lnTo>
                <a:lnTo>
                  <a:pt x="309880" y="99060"/>
                </a:lnTo>
                <a:lnTo>
                  <a:pt x="314960" y="96520"/>
                </a:lnTo>
                <a:lnTo>
                  <a:pt x="314960" y="91439"/>
                </a:lnTo>
                <a:lnTo>
                  <a:pt x="312420" y="88900"/>
                </a:lnTo>
                <a:lnTo>
                  <a:pt x="296644" y="82232"/>
                </a:lnTo>
                <a:lnTo>
                  <a:pt x="275748" y="67945"/>
                </a:lnTo>
                <a:lnTo>
                  <a:pt x="255091" y="43180"/>
                </a:lnTo>
                <a:lnTo>
                  <a:pt x="240030" y="5079"/>
                </a:lnTo>
                <a:lnTo>
                  <a:pt x="240030" y="1270"/>
                </a:lnTo>
                <a:lnTo>
                  <a:pt x="238760" y="0"/>
                </a:lnTo>
                <a:close/>
              </a:path>
            </a:pathLst>
          </a:custGeom>
          <a:solidFill>
            <a:srgbClr val="000000"/>
          </a:solidFill>
        </p:spPr>
        <p:txBody>
          <a:bodyPr wrap="square" lIns="0" tIns="0" rIns="0" bIns="0" rtlCol="0"/>
          <a:lstStyle/>
          <a:p>
            <a:endParaRPr sz="1632"/>
          </a:p>
        </p:txBody>
      </p:sp>
      <p:sp>
        <p:nvSpPr>
          <p:cNvPr id="17" name="object 17"/>
          <p:cNvSpPr/>
          <p:nvPr/>
        </p:nvSpPr>
        <p:spPr>
          <a:xfrm>
            <a:off x="5453003" y="1814788"/>
            <a:ext cx="234933" cy="218811"/>
          </a:xfrm>
          <a:custGeom>
            <a:avLst/>
            <a:gdLst/>
            <a:ahLst/>
            <a:cxnLst/>
            <a:rect l="l" t="t" r="r" b="b"/>
            <a:pathLst>
              <a:path w="259079" h="241300">
                <a:moveTo>
                  <a:pt x="240029" y="149860"/>
                </a:moveTo>
                <a:lnTo>
                  <a:pt x="233679" y="149860"/>
                </a:lnTo>
                <a:lnTo>
                  <a:pt x="232410" y="152400"/>
                </a:lnTo>
                <a:lnTo>
                  <a:pt x="231139" y="153670"/>
                </a:lnTo>
                <a:lnTo>
                  <a:pt x="214808" y="187543"/>
                </a:lnTo>
                <a:lnTo>
                  <a:pt x="196691" y="211296"/>
                </a:lnTo>
                <a:lnTo>
                  <a:pt x="171668" y="225286"/>
                </a:lnTo>
                <a:lnTo>
                  <a:pt x="134620" y="229870"/>
                </a:lnTo>
                <a:lnTo>
                  <a:pt x="0" y="229870"/>
                </a:lnTo>
                <a:lnTo>
                  <a:pt x="0" y="241300"/>
                </a:lnTo>
                <a:lnTo>
                  <a:pt x="203200" y="241300"/>
                </a:lnTo>
                <a:lnTo>
                  <a:pt x="205739" y="234950"/>
                </a:lnTo>
                <a:lnTo>
                  <a:pt x="238760" y="158750"/>
                </a:lnTo>
                <a:lnTo>
                  <a:pt x="238760" y="157480"/>
                </a:lnTo>
                <a:lnTo>
                  <a:pt x="240029" y="154940"/>
                </a:lnTo>
                <a:lnTo>
                  <a:pt x="240029" y="149860"/>
                </a:lnTo>
                <a:close/>
              </a:path>
              <a:path w="259079" h="241300">
                <a:moveTo>
                  <a:pt x="123189" y="10160"/>
                </a:moveTo>
                <a:lnTo>
                  <a:pt x="91439" y="10160"/>
                </a:lnTo>
                <a:lnTo>
                  <a:pt x="91439" y="19050"/>
                </a:lnTo>
                <a:lnTo>
                  <a:pt x="90170" y="25400"/>
                </a:lnTo>
                <a:lnTo>
                  <a:pt x="43179" y="213360"/>
                </a:lnTo>
                <a:lnTo>
                  <a:pt x="10160" y="229870"/>
                </a:lnTo>
                <a:lnTo>
                  <a:pt x="69850" y="229870"/>
                </a:lnTo>
                <a:lnTo>
                  <a:pt x="69850" y="224790"/>
                </a:lnTo>
                <a:lnTo>
                  <a:pt x="72389" y="218440"/>
                </a:lnTo>
                <a:lnTo>
                  <a:pt x="96520" y="121920"/>
                </a:lnTo>
                <a:lnTo>
                  <a:pt x="175952" y="121920"/>
                </a:lnTo>
                <a:lnTo>
                  <a:pt x="178723" y="110490"/>
                </a:lnTo>
                <a:lnTo>
                  <a:pt x="99060" y="110490"/>
                </a:lnTo>
                <a:lnTo>
                  <a:pt x="120650" y="24130"/>
                </a:lnTo>
                <a:lnTo>
                  <a:pt x="123189" y="11430"/>
                </a:lnTo>
                <a:lnTo>
                  <a:pt x="123189" y="10160"/>
                </a:lnTo>
                <a:close/>
              </a:path>
              <a:path w="259079" h="241300">
                <a:moveTo>
                  <a:pt x="175952" y="121920"/>
                </a:moveTo>
                <a:lnTo>
                  <a:pt x="130810" y="121920"/>
                </a:lnTo>
                <a:lnTo>
                  <a:pt x="148431" y="123070"/>
                </a:lnTo>
                <a:lnTo>
                  <a:pt x="157479" y="126364"/>
                </a:lnTo>
                <a:lnTo>
                  <a:pt x="160813" y="131564"/>
                </a:lnTo>
                <a:lnTo>
                  <a:pt x="161289" y="138430"/>
                </a:lnTo>
                <a:lnTo>
                  <a:pt x="161289" y="144780"/>
                </a:lnTo>
                <a:lnTo>
                  <a:pt x="158750" y="154940"/>
                </a:lnTo>
                <a:lnTo>
                  <a:pt x="158750" y="157480"/>
                </a:lnTo>
                <a:lnTo>
                  <a:pt x="157479" y="157480"/>
                </a:lnTo>
                <a:lnTo>
                  <a:pt x="157479" y="161290"/>
                </a:lnTo>
                <a:lnTo>
                  <a:pt x="160020" y="162560"/>
                </a:lnTo>
                <a:lnTo>
                  <a:pt x="165100" y="162560"/>
                </a:lnTo>
                <a:lnTo>
                  <a:pt x="166370" y="161290"/>
                </a:lnTo>
                <a:lnTo>
                  <a:pt x="167639" y="156210"/>
                </a:lnTo>
                <a:lnTo>
                  <a:pt x="175952" y="121920"/>
                </a:lnTo>
                <a:close/>
              </a:path>
              <a:path w="259079" h="241300">
                <a:moveTo>
                  <a:pt x="186689" y="68580"/>
                </a:moveTo>
                <a:lnTo>
                  <a:pt x="180339" y="68580"/>
                </a:lnTo>
                <a:lnTo>
                  <a:pt x="179070" y="71120"/>
                </a:lnTo>
                <a:lnTo>
                  <a:pt x="179070" y="74930"/>
                </a:lnTo>
                <a:lnTo>
                  <a:pt x="173156" y="92273"/>
                </a:lnTo>
                <a:lnTo>
                  <a:pt x="165100" y="103187"/>
                </a:lnTo>
                <a:lnTo>
                  <a:pt x="152280" y="108862"/>
                </a:lnTo>
                <a:lnTo>
                  <a:pt x="132079" y="110490"/>
                </a:lnTo>
                <a:lnTo>
                  <a:pt x="178723" y="110490"/>
                </a:lnTo>
                <a:lnTo>
                  <a:pt x="187960" y="72390"/>
                </a:lnTo>
                <a:lnTo>
                  <a:pt x="187960" y="69850"/>
                </a:lnTo>
                <a:lnTo>
                  <a:pt x="186689" y="68580"/>
                </a:lnTo>
                <a:close/>
              </a:path>
              <a:path w="259079" h="241300">
                <a:moveTo>
                  <a:pt x="259079" y="0"/>
                </a:moveTo>
                <a:lnTo>
                  <a:pt x="58420" y="0"/>
                </a:lnTo>
                <a:lnTo>
                  <a:pt x="58420" y="10160"/>
                </a:lnTo>
                <a:lnTo>
                  <a:pt x="189229" y="10160"/>
                </a:lnTo>
                <a:lnTo>
                  <a:pt x="216515" y="12203"/>
                </a:lnTo>
                <a:lnTo>
                  <a:pt x="233203" y="18891"/>
                </a:lnTo>
                <a:lnTo>
                  <a:pt x="241557" y="31055"/>
                </a:lnTo>
                <a:lnTo>
                  <a:pt x="243839" y="49530"/>
                </a:lnTo>
                <a:lnTo>
                  <a:pt x="243839" y="58420"/>
                </a:lnTo>
                <a:lnTo>
                  <a:pt x="242570" y="68580"/>
                </a:lnTo>
                <a:lnTo>
                  <a:pt x="242570" y="77470"/>
                </a:lnTo>
                <a:lnTo>
                  <a:pt x="243839" y="78740"/>
                </a:lnTo>
                <a:lnTo>
                  <a:pt x="250189" y="78740"/>
                </a:lnTo>
                <a:lnTo>
                  <a:pt x="250189" y="77470"/>
                </a:lnTo>
                <a:lnTo>
                  <a:pt x="251460" y="71120"/>
                </a:lnTo>
                <a:lnTo>
                  <a:pt x="259079" y="10160"/>
                </a:lnTo>
                <a:lnTo>
                  <a:pt x="259079" y="0"/>
                </a:lnTo>
                <a:close/>
              </a:path>
            </a:pathLst>
          </a:custGeom>
          <a:solidFill>
            <a:srgbClr val="FF0000"/>
          </a:solidFill>
        </p:spPr>
        <p:txBody>
          <a:bodyPr wrap="square" lIns="0" tIns="0" rIns="0" bIns="0" rtlCol="0"/>
          <a:lstStyle/>
          <a:p>
            <a:endParaRPr sz="1632"/>
          </a:p>
        </p:txBody>
      </p:sp>
      <p:sp>
        <p:nvSpPr>
          <p:cNvPr id="18" name="object 18"/>
          <p:cNvSpPr/>
          <p:nvPr/>
        </p:nvSpPr>
        <p:spPr>
          <a:xfrm>
            <a:off x="5892928" y="1959895"/>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19" name="object 19"/>
          <p:cNvSpPr/>
          <p:nvPr/>
        </p:nvSpPr>
        <p:spPr>
          <a:xfrm>
            <a:off x="5785825" y="1952985"/>
            <a:ext cx="215356" cy="0"/>
          </a:xfrm>
          <a:custGeom>
            <a:avLst/>
            <a:gdLst/>
            <a:ahLst/>
            <a:cxnLst/>
            <a:rect l="l" t="t" r="r" b="b"/>
            <a:pathLst>
              <a:path w="237490">
                <a:moveTo>
                  <a:pt x="0" y="0"/>
                </a:moveTo>
                <a:lnTo>
                  <a:pt x="237490" y="0"/>
                </a:lnTo>
              </a:path>
            </a:pathLst>
          </a:custGeom>
          <a:ln w="15239">
            <a:solidFill>
              <a:srgbClr val="000000"/>
            </a:solidFill>
          </a:ln>
        </p:spPr>
        <p:txBody>
          <a:bodyPr wrap="square" lIns="0" tIns="0" rIns="0" bIns="0" rtlCol="0"/>
          <a:lstStyle/>
          <a:p>
            <a:endParaRPr sz="1632"/>
          </a:p>
        </p:txBody>
      </p:sp>
      <p:sp>
        <p:nvSpPr>
          <p:cNvPr id="20" name="object 20"/>
          <p:cNvSpPr/>
          <p:nvPr/>
        </p:nvSpPr>
        <p:spPr>
          <a:xfrm>
            <a:off x="5892928" y="1845882"/>
            <a:ext cx="0" cy="100192"/>
          </a:xfrm>
          <a:custGeom>
            <a:avLst/>
            <a:gdLst/>
            <a:ahLst/>
            <a:cxnLst/>
            <a:rect l="l" t="t" r="r" b="b"/>
            <a:pathLst>
              <a:path h="110490">
                <a:moveTo>
                  <a:pt x="0" y="0"/>
                </a:moveTo>
                <a:lnTo>
                  <a:pt x="0" y="110489"/>
                </a:lnTo>
              </a:path>
            </a:pathLst>
          </a:custGeom>
          <a:ln w="15239">
            <a:solidFill>
              <a:srgbClr val="000000"/>
            </a:solidFill>
          </a:ln>
        </p:spPr>
        <p:txBody>
          <a:bodyPr wrap="square" lIns="0" tIns="0" rIns="0" bIns="0" rtlCol="0"/>
          <a:lstStyle/>
          <a:p>
            <a:endParaRPr sz="1632"/>
          </a:p>
        </p:txBody>
      </p:sp>
      <p:sp>
        <p:nvSpPr>
          <p:cNvPr id="21" name="object 21"/>
          <p:cNvSpPr/>
          <p:nvPr/>
        </p:nvSpPr>
        <p:spPr>
          <a:xfrm>
            <a:off x="6101374" y="1813637"/>
            <a:ext cx="230327" cy="219963"/>
          </a:xfrm>
          <a:custGeom>
            <a:avLst/>
            <a:gdLst/>
            <a:ahLst/>
            <a:cxnLst/>
            <a:rect l="l" t="t" r="r" b="b"/>
            <a:pathLst>
              <a:path w="254000" h="242569">
                <a:moveTo>
                  <a:pt x="104140" y="231139"/>
                </a:moveTo>
                <a:lnTo>
                  <a:pt x="0" y="231139"/>
                </a:lnTo>
                <a:lnTo>
                  <a:pt x="0" y="242569"/>
                </a:lnTo>
                <a:lnTo>
                  <a:pt x="5080" y="242569"/>
                </a:lnTo>
                <a:lnTo>
                  <a:pt x="15081" y="242371"/>
                </a:lnTo>
                <a:lnTo>
                  <a:pt x="40798" y="241498"/>
                </a:lnTo>
                <a:lnTo>
                  <a:pt x="50800" y="241300"/>
                </a:lnTo>
                <a:lnTo>
                  <a:pt x="104140" y="241300"/>
                </a:lnTo>
                <a:lnTo>
                  <a:pt x="104140" y="231139"/>
                </a:lnTo>
                <a:close/>
              </a:path>
              <a:path w="254000" h="242569">
                <a:moveTo>
                  <a:pt x="104140" y="241300"/>
                </a:moveTo>
                <a:lnTo>
                  <a:pt x="80010" y="241300"/>
                </a:lnTo>
                <a:lnTo>
                  <a:pt x="88900" y="242569"/>
                </a:lnTo>
                <a:lnTo>
                  <a:pt x="104140" y="242569"/>
                </a:lnTo>
                <a:lnTo>
                  <a:pt x="104140" y="241300"/>
                </a:lnTo>
                <a:close/>
              </a:path>
              <a:path w="254000" h="242569">
                <a:moveTo>
                  <a:pt x="121920" y="11429"/>
                </a:moveTo>
                <a:lnTo>
                  <a:pt x="90170" y="11429"/>
                </a:lnTo>
                <a:lnTo>
                  <a:pt x="91440" y="12700"/>
                </a:lnTo>
                <a:lnTo>
                  <a:pt x="91440" y="19050"/>
                </a:lnTo>
                <a:lnTo>
                  <a:pt x="90170" y="20319"/>
                </a:lnTo>
                <a:lnTo>
                  <a:pt x="90170" y="24129"/>
                </a:lnTo>
                <a:lnTo>
                  <a:pt x="41910" y="215900"/>
                </a:lnTo>
                <a:lnTo>
                  <a:pt x="39270" y="223639"/>
                </a:lnTo>
                <a:lnTo>
                  <a:pt x="35083" y="228282"/>
                </a:lnTo>
                <a:lnTo>
                  <a:pt x="26372" y="230544"/>
                </a:lnTo>
                <a:lnTo>
                  <a:pt x="10160" y="231139"/>
                </a:lnTo>
                <a:lnTo>
                  <a:pt x="71120" y="231139"/>
                </a:lnTo>
                <a:lnTo>
                  <a:pt x="71120" y="219710"/>
                </a:lnTo>
                <a:lnTo>
                  <a:pt x="93980" y="130810"/>
                </a:lnTo>
                <a:lnTo>
                  <a:pt x="153670" y="130810"/>
                </a:lnTo>
                <a:lnTo>
                  <a:pt x="190777" y="124420"/>
                </a:lnTo>
                <a:lnTo>
                  <a:pt x="197854" y="120650"/>
                </a:lnTo>
                <a:lnTo>
                  <a:pt x="95250" y="120650"/>
                </a:lnTo>
                <a:lnTo>
                  <a:pt x="118110" y="24129"/>
                </a:lnTo>
                <a:lnTo>
                  <a:pt x="121920" y="11429"/>
                </a:lnTo>
                <a:close/>
              </a:path>
              <a:path w="254000" h="242569">
                <a:moveTo>
                  <a:pt x="184150" y="0"/>
                </a:moveTo>
                <a:lnTo>
                  <a:pt x="58420" y="0"/>
                </a:lnTo>
                <a:lnTo>
                  <a:pt x="58420" y="11429"/>
                </a:lnTo>
                <a:lnTo>
                  <a:pt x="172720" y="11429"/>
                </a:lnTo>
                <a:lnTo>
                  <a:pt x="192583" y="13215"/>
                </a:lnTo>
                <a:lnTo>
                  <a:pt x="207803" y="19050"/>
                </a:lnTo>
                <a:lnTo>
                  <a:pt x="217547" y="29646"/>
                </a:lnTo>
                <a:lnTo>
                  <a:pt x="220980" y="45719"/>
                </a:lnTo>
                <a:lnTo>
                  <a:pt x="219571" y="58578"/>
                </a:lnTo>
                <a:lnTo>
                  <a:pt x="199390" y="102869"/>
                </a:lnTo>
                <a:lnTo>
                  <a:pt x="157420" y="120014"/>
                </a:lnTo>
                <a:lnTo>
                  <a:pt x="144780" y="120650"/>
                </a:lnTo>
                <a:lnTo>
                  <a:pt x="197854" y="120650"/>
                </a:lnTo>
                <a:lnTo>
                  <a:pt x="222885" y="107314"/>
                </a:lnTo>
                <a:lnTo>
                  <a:pt x="245467" y="82589"/>
                </a:lnTo>
                <a:lnTo>
                  <a:pt x="254000" y="53339"/>
                </a:lnTo>
                <a:lnTo>
                  <a:pt x="249693" y="33218"/>
                </a:lnTo>
                <a:lnTo>
                  <a:pt x="236696" y="16192"/>
                </a:lnTo>
                <a:lnTo>
                  <a:pt x="214887" y="4405"/>
                </a:lnTo>
                <a:lnTo>
                  <a:pt x="184150" y="0"/>
                </a:lnTo>
                <a:close/>
              </a:path>
            </a:pathLst>
          </a:custGeom>
          <a:solidFill>
            <a:srgbClr val="009900"/>
          </a:solidFill>
        </p:spPr>
        <p:txBody>
          <a:bodyPr wrap="square" lIns="0" tIns="0" rIns="0" bIns="0" rtlCol="0"/>
          <a:lstStyle/>
          <a:p>
            <a:endParaRPr sz="1632"/>
          </a:p>
        </p:txBody>
      </p:sp>
      <p:sp>
        <p:nvSpPr>
          <p:cNvPr id="22" name="object 22"/>
          <p:cNvSpPr/>
          <p:nvPr/>
        </p:nvSpPr>
        <p:spPr>
          <a:xfrm>
            <a:off x="1494825" y="2578323"/>
            <a:ext cx="153168" cy="228024"/>
          </a:xfrm>
          <a:custGeom>
            <a:avLst/>
            <a:gdLst/>
            <a:ahLst/>
            <a:cxnLst/>
            <a:rect l="l" t="t" r="r" b="b"/>
            <a:pathLst>
              <a:path w="168910" h="251460">
                <a:moveTo>
                  <a:pt x="85089" y="90170"/>
                </a:moveTo>
                <a:lnTo>
                  <a:pt x="54649" y="99099"/>
                </a:lnTo>
                <a:lnTo>
                  <a:pt x="27305" y="122555"/>
                </a:lnTo>
                <a:lnTo>
                  <a:pt x="7580" y="155535"/>
                </a:lnTo>
                <a:lnTo>
                  <a:pt x="0" y="193039"/>
                </a:lnTo>
                <a:lnTo>
                  <a:pt x="3413" y="216634"/>
                </a:lnTo>
                <a:lnTo>
                  <a:pt x="13017" y="235108"/>
                </a:lnTo>
                <a:lnTo>
                  <a:pt x="27860" y="247153"/>
                </a:lnTo>
                <a:lnTo>
                  <a:pt x="46989" y="251460"/>
                </a:lnTo>
                <a:lnTo>
                  <a:pt x="54510" y="250666"/>
                </a:lnTo>
                <a:lnTo>
                  <a:pt x="65246" y="247014"/>
                </a:lnTo>
                <a:lnTo>
                  <a:pt x="72301" y="242570"/>
                </a:lnTo>
                <a:lnTo>
                  <a:pt x="48259" y="242570"/>
                </a:lnTo>
                <a:lnTo>
                  <a:pt x="37187" y="239375"/>
                </a:lnTo>
                <a:lnTo>
                  <a:pt x="30162" y="231298"/>
                </a:lnTo>
                <a:lnTo>
                  <a:pt x="26471" y="220602"/>
                </a:lnTo>
                <a:lnTo>
                  <a:pt x="25523" y="210820"/>
                </a:lnTo>
                <a:lnTo>
                  <a:pt x="25453" y="209073"/>
                </a:lnTo>
                <a:lnTo>
                  <a:pt x="27324" y="192266"/>
                </a:lnTo>
                <a:lnTo>
                  <a:pt x="38794" y="148649"/>
                </a:lnTo>
                <a:lnTo>
                  <a:pt x="64134" y="106838"/>
                </a:lnTo>
                <a:lnTo>
                  <a:pt x="86359" y="97789"/>
                </a:lnTo>
                <a:lnTo>
                  <a:pt x="107068" y="97789"/>
                </a:lnTo>
                <a:lnTo>
                  <a:pt x="105568" y="96361"/>
                </a:lnTo>
                <a:lnTo>
                  <a:pt x="96341" y="91777"/>
                </a:lnTo>
                <a:lnTo>
                  <a:pt x="85089" y="90170"/>
                </a:lnTo>
                <a:close/>
              </a:path>
              <a:path w="168910" h="251460">
                <a:moveTo>
                  <a:pt x="115569" y="223520"/>
                </a:moveTo>
                <a:lnTo>
                  <a:pt x="93979" y="223520"/>
                </a:lnTo>
                <a:lnTo>
                  <a:pt x="97690" y="234314"/>
                </a:lnTo>
                <a:lnTo>
                  <a:pt x="104616" y="243204"/>
                </a:lnTo>
                <a:lnTo>
                  <a:pt x="114161" y="249237"/>
                </a:lnTo>
                <a:lnTo>
                  <a:pt x="125729" y="251460"/>
                </a:lnTo>
                <a:lnTo>
                  <a:pt x="134540" y="249892"/>
                </a:lnTo>
                <a:lnTo>
                  <a:pt x="141922" y="245586"/>
                </a:lnTo>
                <a:lnTo>
                  <a:pt x="144706" y="242570"/>
                </a:lnTo>
                <a:lnTo>
                  <a:pt x="116839" y="242570"/>
                </a:lnTo>
                <a:lnTo>
                  <a:pt x="115660" y="234314"/>
                </a:lnTo>
                <a:lnTo>
                  <a:pt x="115569" y="223520"/>
                </a:lnTo>
                <a:close/>
              </a:path>
              <a:path w="168910" h="251460">
                <a:moveTo>
                  <a:pt x="107068" y="97789"/>
                </a:moveTo>
                <a:lnTo>
                  <a:pt x="86359" y="97789"/>
                </a:lnTo>
                <a:lnTo>
                  <a:pt x="100369" y="102373"/>
                </a:lnTo>
                <a:lnTo>
                  <a:pt x="108902" y="112553"/>
                </a:lnTo>
                <a:lnTo>
                  <a:pt x="113149" y="122971"/>
                </a:lnTo>
                <a:lnTo>
                  <a:pt x="114300" y="128270"/>
                </a:lnTo>
                <a:lnTo>
                  <a:pt x="114300" y="133350"/>
                </a:lnTo>
                <a:lnTo>
                  <a:pt x="113029" y="134620"/>
                </a:lnTo>
                <a:lnTo>
                  <a:pt x="95250" y="204470"/>
                </a:lnTo>
                <a:lnTo>
                  <a:pt x="93979" y="210820"/>
                </a:lnTo>
                <a:lnTo>
                  <a:pt x="93979" y="212089"/>
                </a:lnTo>
                <a:lnTo>
                  <a:pt x="88900" y="217170"/>
                </a:lnTo>
                <a:lnTo>
                  <a:pt x="77013" y="229175"/>
                </a:lnTo>
                <a:lnTo>
                  <a:pt x="66198" y="237013"/>
                </a:lnTo>
                <a:lnTo>
                  <a:pt x="56574" y="241280"/>
                </a:lnTo>
                <a:lnTo>
                  <a:pt x="48259" y="242570"/>
                </a:lnTo>
                <a:lnTo>
                  <a:pt x="72301" y="242570"/>
                </a:lnTo>
                <a:lnTo>
                  <a:pt x="78601" y="238601"/>
                </a:lnTo>
                <a:lnTo>
                  <a:pt x="93979" y="223520"/>
                </a:lnTo>
                <a:lnTo>
                  <a:pt x="115569" y="223520"/>
                </a:lnTo>
                <a:lnTo>
                  <a:pt x="115569" y="217170"/>
                </a:lnTo>
                <a:lnTo>
                  <a:pt x="116839" y="215900"/>
                </a:lnTo>
                <a:lnTo>
                  <a:pt x="118109" y="209550"/>
                </a:lnTo>
                <a:lnTo>
                  <a:pt x="141942" y="113030"/>
                </a:lnTo>
                <a:lnTo>
                  <a:pt x="119379" y="113030"/>
                </a:lnTo>
                <a:lnTo>
                  <a:pt x="113129" y="103564"/>
                </a:lnTo>
                <a:lnTo>
                  <a:pt x="107068" y="97789"/>
                </a:lnTo>
                <a:close/>
              </a:path>
              <a:path w="168910" h="251460">
                <a:moveTo>
                  <a:pt x="163829" y="193039"/>
                </a:moveTo>
                <a:lnTo>
                  <a:pt x="154939" y="193039"/>
                </a:lnTo>
                <a:lnTo>
                  <a:pt x="149324" y="215245"/>
                </a:lnTo>
                <a:lnTo>
                  <a:pt x="143668" y="229393"/>
                </a:lnTo>
                <a:lnTo>
                  <a:pt x="136346" y="239017"/>
                </a:lnTo>
                <a:lnTo>
                  <a:pt x="127000" y="242570"/>
                </a:lnTo>
                <a:lnTo>
                  <a:pt x="144706" y="242570"/>
                </a:lnTo>
                <a:lnTo>
                  <a:pt x="162937" y="199886"/>
                </a:lnTo>
                <a:lnTo>
                  <a:pt x="163829" y="195580"/>
                </a:lnTo>
                <a:lnTo>
                  <a:pt x="163829" y="193039"/>
                </a:lnTo>
                <a:close/>
              </a:path>
              <a:path w="168910" h="251460">
                <a:moveTo>
                  <a:pt x="168909" y="0"/>
                </a:moveTo>
                <a:lnTo>
                  <a:pt x="165100" y="0"/>
                </a:lnTo>
                <a:lnTo>
                  <a:pt x="156170" y="416"/>
                </a:lnTo>
                <a:lnTo>
                  <a:pt x="142239" y="1428"/>
                </a:lnTo>
                <a:lnTo>
                  <a:pt x="128309" y="2678"/>
                </a:lnTo>
                <a:lnTo>
                  <a:pt x="119379" y="3810"/>
                </a:lnTo>
                <a:lnTo>
                  <a:pt x="116839" y="3810"/>
                </a:lnTo>
                <a:lnTo>
                  <a:pt x="114300" y="6350"/>
                </a:lnTo>
                <a:lnTo>
                  <a:pt x="114300" y="15239"/>
                </a:lnTo>
                <a:lnTo>
                  <a:pt x="139700" y="15239"/>
                </a:lnTo>
                <a:lnTo>
                  <a:pt x="140969" y="17780"/>
                </a:lnTo>
                <a:lnTo>
                  <a:pt x="140969" y="21589"/>
                </a:lnTo>
                <a:lnTo>
                  <a:pt x="139700" y="27939"/>
                </a:lnTo>
                <a:lnTo>
                  <a:pt x="119379" y="113030"/>
                </a:lnTo>
                <a:lnTo>
                  <a:pt x="141942" y="113030"/>
                </a:lnTo>
                <a:lnTo>
                  <a:pt x="168909" y="3810"/>
                </a:lnTo>
                <a:lnTo>
                  <a:pt x="168909" y="0"/>
                </a:lnTo>
                <a:close/>
              </a:path>
            </a:pathLst>
          </a:custGeom>
          <a:solidFill>
            <a:srgbClr val="000000"/>
          </a:solidFill>
        </p:spPr>
        <p:txBody>
          <a:bodyPr wrap="square" lIns="0" tIns="0" rIns="0" bIns="0" rtlCol="0"/>
          <a:lstStyle/>
          <a:p>
            <a:endParaRPr sz="1632"/>
          </a:p>
        </p:txBody>
      </p:sp>
      <p:sp>
        <p:nvSpPr>
          <p:cNvPr id="23" name="object 23"/>
          <p:cNvSpPr/>
          <p:nvPr/>
        </p:nvSpPr>
        <p:spPr>
          <a:xfrm>
            <a:off x="1687149" y="2875446"/>
            <a:ext cx="43762" cy="0"/>
          </a:xfrm>
          <a:custGeom>
            <a:avLst/>
            <a:gdLst/>
            <a:ahLst/>
            <a:cxnLst/>
            <a:rect l="l" t="t" r="r" b="b"/>
            <a:pathLst>
              <a:path w="48260">
                <a:moveTo>
                  <a:pt x="0" y="0"/>
                </a:moveTo>
                <a:lnTo>
                  <a:pt x="48260" y="0"/>
                </a:lnTo>
              </a:path>
            </a:pathLst>
          </a:custGeom>
          <a:ln w="15239">
            <a:solidFill>
              <a:srgbClr val="000000"/>
            </a:solidFill>
          </a:ln>
        </p:spPr>
        <p:txBody>
          <a:bodyPr wrap="square" lIns="0" tIns="0" rIns="0" bIns="0" rtlCol="0"/>
          <a:lstStyle/>
          <a:p>
            <a:endParaRPr sz="1632"/>
          </a:p>
        </p:txBody>
      </p:sp>
      <p:sp>
        <p:nvSpPr>
          <p:cNvPr id="24" name="object 24"/>
          <p:cNvSpPr/>
          <p:nvPr/>
        </p:nvSpPr>
        <p:spPr>
          <a:xfrm>
            <a:off x="1693483" y="2572565"/>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25" name="object 25"/>
          <p:cNvSpPr/>
          <p:nvPr/>
        </p:nvSpPr>
        <p:spPr>
          <a:xfrm>
            <a:off x="1687149" y="2566231"/>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26" name="object 26"/>
          <p:cNvSpPr/>
          <p:nvPr/>
        </p:nvSpPr>
        <p:spPr>
          <a:xfrm>
            <a:off x="1749337" y="2582931"/>
            <a:ext cx="234933" cy="218811"/>
          </a:xfrm>
          <a:custGeom>
            <a:avLst/>
            <a:gdLst/>
            <a:ahLst/>
            <a:cxnLst/>
            <a:rect l="l" t="t" r="r" b="b"/>
            <a:pathLst>
              <a:path w="259080" h="241300">
                <a:moveTo>
                  <a:pt x="240030" y="149859"/>
                </a:moveTo>
                <a:lnTo>
                  <a:pt x="233680" y="149859"/>
                </a:lnTo>
                <a:lnTo>
                  <a:pt x="232409" y="152400"/>
                </a:lnTo>
                <a:lnTo>
                  <a:pt x="231139" y="153669"/>
                </a:lnTo>
                <a:lnTo>
                  <a:pt x="214808" y="188277"/>
                </a:lnTo>
                <a:lnTo>
                  <a:pt x="196691" y="212407"/>
                </a:lnTo>
                <a:lnTo>
                  <a:pt x="171668" y="226536"/>
                </a:lnTo>
                <a:lnTo>
                  <a:pt x="134619" y="231139"/>
                </a:lnTo>
                <a:lnTo>
                  <a:pt x="0" y="231139"/>
                </a:lnTo>
                <a:lnTo>
                  <a:pt x="0" y="241300"/>
                </a:lnTo>
                <a:lnTo>
                  <a:pt x="203200" y="241300"/>
                </a:lnTo>
                <a:lnTo>
                  <a:pt x="205739" y="236219"/>
                </a:lnTo>
                <a:lnTo>
                  <a:pt x="238759" y="158750"/>
                </a:lnTo>
                <a:lnTo>
                  <a:pt x="240030" y="157479"/>
                </a:lnTo>
                <a:lnTo>
                  <a:pt x="240030" y="149859"/>
                </a:lnTo>
                <a:close/>
              </a:path>
              <a:path w="259080" h="241300">
                <a:moveTo>
                  <a:pt x="123189" y="11429"/>
                </a:moveTo>
                <a:lnTo>
                  <a:pt x="91439" y="11429"/>
                </a:lnTo>
                <a:lnTo>
                  <a:pt x="91439" y="19050"/>
                </a:lnTo>
                <a:lnTo>
                  <a:pt x="90169" y="26669"/>
                </a:lnTo>
                <a:lnTo>
                  <a:pt x="43180" y="213359"/>
                </a:lnTo>
                <a:lnTo>
                  <a:pt x="10159" y="231139"/>
                </a:lnTo>
                <a:lnTo>
                  <a:pt x="74930" y="231139"/>
                </a:lnTo>
                <a:lnTo>
                  <a:pt x="71119" y="229869"/>
                </a:lnTo>
                <a:lnTo>
                  <a:pt x="69850" y="229869"/>
                </a:lnTo>
                <a:lnTo>
                  <a:pt x="69850" y="224789"/>
                </a:lnTo>
                <a:lnTo>
                  <a:pt x="72389" y="218439"/>
                </a:lnTo>
                <a:lnTo>
                  <a:pt x="96519" y="121919"/>
                </a:lnTo>
                <a:lnTo>
                  <a:pt x="175952" y="121919"/>
                </a:lnTo>
                <a:lnTo>
                  <a:pt x="178723" y="110489"/>
                </a:lnTo>
                <a:lnTo>
                  <a:pt x="99059" y="110489"/>
                </a:lnTo>
                <a:lnTo>
                  <a:pt x="120650" y="25400"/>
                </a:lnTo>
                <a:lnTo>
                  <a:pt x="123189" y="12700"/>
                </a:lnTo>
                <a:lnTo>
                  <a:pt x="123189" y="11429"/>
                </a:lnTo>
                <a:close/>
              </a:path>
              <a:path w="259080" h="241300">
                <a:moveTo>
                  <a:pt x="175952" y="121919"/>
                </a:moveTo>
                <a:lnTo>
                  <a:pt x="132080" y="121919"/>
                </a:lnTo>
                <a:lnTo>
                  <a:pt x="148967" y="123070"/>
                </a:lnTo>
                <a:lnTo>
                  <a:pt x="157638" y="126364"/>
                </a:lnTo>
                <a:lnTo>
                  <a:pt x="160833" y="131564"/>
                </a:lnTo>
                <a:lnTo>
                  <a:pt x="161289" y="138429"/>
                </a:lnTo>
                <a:lnTo>
                  <a:pt x="161289" y="144779"/>
                </a:lnTo>
                <a:lnTo>
                  <a:pt x="158750" y="154939"/>
                </a:lnTo>
                <a:lnTo>
                  <a:pt x="158750" y="157479"/>
                </a:lnTo>
                <a:lnTo>
                  <a:pt x="157480" y="158750"/>
                </a:lnTo>
                <a:lnTo>
                  <a:pt x="157480" y="161289"/>
                </a:lnTo>
                <a:lnTo>
                  <a:pt x="160019" y="163829"/>
                </a:lnTo>
                <a:lnTo>
                  <a:pt x="165100" y="163829"/>
                </a:lnTo>
                <a:lnTo>
                  <a:pt x="166369" y="161289"/>
                </a:lnTo>
                <a:lnTo>
                  <a:pt x="167639" y="156209"/>
                </a:lnTo>
                <a:lnTo>
                  <a:pt x="175952" y="121919"/>
                </a:lnTo>
                <a:close/>
              </a:path>
              <a:path w="259080" h="241300">
                <a:moveTo>
                  <a:pt x="186689" y="68579"/>
                </a:moveTo>
                <a:lnTo>
                  <a:pt x="180339" y="68579"/>
                </a:lnTo>
                <a:lnTo>
                  <a:pt x="180339" y="71119"/>
                </a:lnTo>
                <a:lnTo>
                  <a:pt x="179069" y="74929"/>
                </a:lnTo>
                <a:lnTo>
                  <a:pt x="173156" y="92273"/>
                </a:lnTo>
                <a:lnTo>
                  <a:pt x="165100" y="103187"/>
                </a:lnTo>
                <a:lnTo>
                  <a:pt x="152280" y="108862"/>
                </a:lnTo>
                <a:lnTo>
                  <a:pt x="132080" y="110489"/>
                </a:lnTo>
                <a:lnTo>
                  <a:pt x="178723" y="110489"/>
                </a:lnTo>
                <a:lnTo>
                  <a:pt x="187959" y="72389"/>
                </a:lnTo>
                <a:lnTo>
                  <a:pt x="187959" y="69850"/>
                </a:lnTo>
                <a:lnTo>
                  <a:pt x="186689" y="68579"/>
                </a:lnTo>
                <a:close/>
              </a:path>
              <a:path w="259080" h="241300">
                <a:moveTo>
                  <a:pt x="259080" y="0"/>
                </a:moveTo>
                <a:lnTo>
                  <a:pt x="58419" y="0"/>
                </a:lnTo>
                <a:lnTo>
                  <a:pt x="58419" y="11429"/>
                </a:lnTo>
                <a:lnTo>
                  <a:pt x="189230" y="11429"/>
                </a:lnTo>
                <a:lnTo>
                  <a:pt x="216515" y="13473"/>
                </a:lnTo>
                <a:lnTo>
                  <a:pt x="233203" y="20161"/>
                </a:lnTo>
                <a:lnTo>
                  <a:pt x="241557" y="32325"/>
                </a:lnTo>
                <a:lnTo>
                  <a:pt x="243839" y="50800"/>
                </a:lnTo>
                <a:lnTo>
                  <a:pt x="243839" y="59689"/>
                </a:lnTo>
                <a:lnTo>
                  <a:pt x="242569" y="69850"/>
                </a:lnTo>
                <a:lnTo>
                  <a:pt x="242569" y="77469"/>
                </a:lnTo>
                <a:lnTo>
                  <a:pt x="243839" y="80009"/>
                </a:lnTo>
                <a:lnTo>
                  <a:pt x="250189" y="80009"/>
                </a:lnTo>
                <a:lnTo>
                  <a:pt x="250189" y="77469"/>
                </a:lnTo>
                <a:lnTo>
                  <a:pt x="251459" y="71119"/>
                </a:lnTo>
                <a:lnTo>
                  <a:pt x="259080" y="10159"/>
                </a:lnTo>
                <a:lnTo>
                  <a:pt x="259080" y="0"/>
                </a:lnTo>
                <a:close/>
              </a:path>
            </a:pathLst>
          </a:custGeom>
          <a:solidFill>
            <a:srgbClr val="FF0000"/>
          </a:solidFill>
        </p:spPr>
        <p:txBody>
          <a:bodyPr wrap="square" lIns="0" tIns="0" rIns="0" bIns="0" rtlCol="0"/>
          <a:lstStyle/>
          <a:p>
            <a:endParaRPr sz="1632"/>
          </a:p>
        </p:txBody>
      </p:sp>
      <p:sp>
        <p:nvSpPr>
          <p:cNvPr id="27" name="object 27"/>
          <p:cNvSpPr/>
          <p:nvPr/>
        </p:nvSpPr>
        <p:spPr>
          <a:xfrm>
            <a:off x="2000393" y="2875446"/>
            <a:ext cx="44914" cy="0"/>
          </a:xfrm>
          <a:custGeom>
            <a:avLst/>
            <a:gdLst/>
            <a:ahLst/>
            <a:cxnLst/>
            <a:rect l="l" t="t" r="r" b="b"/>
            <a:pathLst>
              <a:path w="49530">
                <a:moveTo>
                  <a:pt x="0" y="0"/>
                </a:moveTo>
                <a:lnTo>
                  <a:pt x="49530" y="0"/>
                </a:lnTo>
              </a:path>
            </a:pathLst>
          </a:custGeom>
          <a:ln w="15239">
            <a:solidFill>
              <a:srgbClr val="000000"/>
            </a:solidFill>
          </a:ln>
        </p:spPr>
        <p:txBody>
          <a:bodyPr wrap="square" lIns="0" tIns="0" rIns="0" bIns="0" rtlCol="0"/>
          <a:lstStyle/>
          <a:p>
            <a:endParaRPr sz="1632"/>
          </a:p>
        </p:txBody>
      </p:sp>
      <p:sp>
        <p:nvSpPr>
          <p:cNvPr id="28" name="object 28"/>
          <p:cNvSpPr/>
          <p:nvPr/>
        </p:nvSpPr>
        <p:spPr>
          <a:xfrm>
            <a:off x="2038974" y="2572565"/>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29" name="object 29"/>
          <p:cNvSpPr/>
          <p:nvPr/>
        </p:nvSpPr>
        <p:spPr>
          <a:xfrm>
            <a:off x="2000393" y="2566231"/>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30" name="object 30"/>
          <p:cNvSpPr/>
          <p:nvPr/>
        </p:nvSpPr>
        <p:spPr>
          <a:xfrm>
            <a:off x="2099435" y="2559898"/>
            <a:ext cx="126680" cy="322458"/>
          </a:xfrm>
          <a:custGeom>
            <a:avLst/>
            <a:gdLst/>
            <a:ahLst/>
            <a:cxnLst/>
            <a:rect l="l" t="t" r="r" b="b"/>
            <a:pathLst>
              <a:path w="139700" h="355600">
                <a:moveTo>
                  <a:pt x="135889" y="0"/>
                </a:moveTo>
                <a:lnTo>
                  <a:pt x="129539" y="0"/>
                </a:lnTo>
                <a:lnTo>
                  <a:pt x="127000" y="1269"/>
                </a:lnTo>
                <a:lnTo>
                  <a:pt x="125729" y="2539"/>
                </a:lnTo>
                <a:lnTo>
                  <a:pt x="2539" y="341629"/>
                </a:lnTo>
                <a:lnTo>
                  <a:pt x="0" y="346709"/>
                </a:lnTo>
                <a:lnTo>
                  <a:pt x="0" y="351789"/>
                </a:lnTo>
                <a:lnTo>
                  <a:pt x="3809" y="355600"/>
                </a:lnTo>
                <a:lnTo>
                  <a:pt x="12700" y="355600"/>
                </a:lnTo>
                <a:lnTo>
                  <a:pt x="12700" y="353059"/>
                </a:lnTo>
                <a:lnTo>
                  <a:pt x="15239" y="346709"/>
                </a:lnTo>
                <a:lnTo>
                  <a:pt x="137159" y="12700"/>
                </a:lnTo>
                <a:lnTo>
                  <a:pt x="139700" y="8889"/>
                </a:lnTo>
                <a:lnTo>
                  <a:pt x="139700" y="2539"/>
                </a:lnTo>
                <a:lnTo>
                  <a:pt x="135889" y="0"/>
                </a:lnTo>
                <a:close/>
              </a:path>
            </a:pathLst>
          </a:custGeom>
          <a:solidFill>
            <a:srgbClr val="000000"/>
          </a:solidFill>
        </p:spPr>
        <p:txBody>
          <a:bodyPr wrap="square" lIns="0" tIns="0" rIns="0" bIns="0" rtlCol="0"/>
          <a:lstStyle/>
          <a:p>
            <a:endParaRPr sz="1632"/>
          </a:p>
        </p:txBody>
      </p:sp>
      <p:sp>
        <p:nvSpPr>
          <p:cNvPr id="31" name="object 31"/>
          <p:cNvSpPr/>
          <p:nvPr/>
        </p:nvSpPr>
        <p:spPr>
          <a:xfrm>
            <a:off x="2253753" y="2578323"/>
            <a:ext cx="154319" cy="228024"/>
          </a:xfrm>
          <a:custGeom>
            <a:avLst/>
            <a:gdLst/>
            <a:ahLst/>
            <a:cxnLst/>
            <a:rect l="l" t="t" r="r" b="b"/>
            <a:pathLst>
              <a:path w="170180" h="251460">
                <a:moveTo>
                  <a:pt x="86360" y="90170"/>
                </a:moveTo>
                <a:lnTo>
                  <a:pt x="55185" y="99099"/>
                </a:lnTo>
                <a:lnTo>
                  <a:pt x="27463" y="122555"/>
                </a:lnTo>
                <a:lnTo>
                  <a:pt x="7600" y="155535"/>
                </a:lnTo>
                <a:lnTo>
                  <a:pt x="0" y="193039"/>
                </a:lnTo>
                <a:lnTo>
                  <a:pt x="3432" y="216634"/>
                </a:lnTo>
                <a:lnTo>
                  <a:pt x="13176" y="235108"/>
                </a:lnTo>
                <a:lnTo>
                  <a:pt x="28396" y="247153"/>
                </a:lnTo>
                <a:lnTo>
                  <a:pt x="48260" y="251460"/>
                </a:lnTo>
                <a:lnTo>
                  <a:pt x="55225" y="250666"/>
                </a:lnTo>
                <a:lnTo>
                  <a:pt x="65881" y="247014"/>
                </a:lnTo>
                <a:lnTo>
                  <a:pt x="72894" y="242570"/>
                </a:lnTo>
                <a:lnTo>
                  <a:pt x="48260" y="242570"/>
                </a:lnTo>
                <a:lnTo>
                  <a:pt x="37187" y="239375"/>
                </a:lnTo>
                <a:lnTo>
                  <a:pt x="30162" y="231298"/>
                </a:lnTo>
                <a:lnTo>
                  <a:pt x="26471" y="220602"/>
                </a:lnTo>
                <a:lnTo>
                  <a:pt x="25523" y="210820"/>
                </a:lnTo>
                <a:lnTo>
                  <a:pt x="25453" y="209073"/>
                </a:lnTo>
                <a:lnTo>
                  <a:pt x="27324" y="192266"/>
                </a:lnTo>
                <a:lnTo>
                  <a:pt x="38794" y="148649"/>
                </a:lnTo>
                <a:lnTo>
                  <a:pt x="65246" y="106838"/>
                </a:lnTo>
                <a:lnTo>
                  <a:pt x="87630" y="97789"/>
                </a:lnTo>
                <a:lnTo>
                  <a:pt x="107616" y="97789"/>
                </a:lnTo>
                <a:lnTo>
                  <a:pt x="106203" y="96361"/>
                </a:lnTo>
                <a:lnTo>
                  <a:pt x="97412" y="91777"/>
                </a:lnTo>
                <a:lnTo>
                  <a:pt x="86360" y="90170"/>
                </a:lnTo>
                <a:close/>
              </a:path>
              <a:path w="170180" h="251460">
                <a:moveTo>
                  <a:pt x="116840" y="223520"/>
                </a:moveTo>
                <a:lnTo>
                  <a:pt x="93980" y="223520"/>
                </a:lnTo>
                <a:lnTo>
                  <a:pt x="98246" y="234314"/>
                </a:lnTo>
                <a:lnTo>
                  <a:pt x="105251" y="243204"/>
                </a:lnTo>
                <a:lnTo>
                  <a:pt x="114875" y="249237"/>
                </a:lnTo>
                <a:lnTo>
                  <a:pt x="127000" y="251460"/>
                </a:lnTo>
                <a:lnTo>
                  <a:pt x="135612" y="249892"/>
                </a:lnTo>
                <a:lnTo>
                  <a:pt x="142557" y="245586"/>
                </a:lnTo>
                <a:lnTo>
                  <a:pt x="145137" y="242570"/>
                </a:lnTo>
                <a:lnTo>
                  <a:pt x="116840" y="242570"/>
                </a:lnTo>
                <a:lnTo>
                  <a:pt x="116840" y="223520"/>
                </a:lnTo>
                <a:close/>
              </a:path>
              <a:path w="170180" h="251460">
                <a:moveTo>
                  <a:pt x="107616" y="97789"/>
                </a:moveTo>
                <a:lnTo>
                  <a:pt x="87630" y="97789"/>
                </a:lnTo>
                <a:lnTo>
                  <a:pt x="101441" y="102373"/>
                </a:lnTo>
                <a:lnTo>
                  <a:pt x="109537" y="112553"/>
                </a:lnTo>
                <a:lnTo>
                  <a:pt x="113347" y="122971"/>
                </a:lnTo>
                <a:lnTo>
                  <a:pt x="114300" y="128270"/>
                </a:lnTo>
                <a:lnTo>
                  <a:pt x="114300" y="133350"/>
                </a:lnTo>
                <a:lnTo>
                  <a:pt x="113030" y="134620"/>
                </a:lnTo>
                <a:lnTo>
                  <a:pt x="96520" y="204470"/>
                </a:lnTo>
                <a:lnTo>
                  <a:pt x="93980" y="210820"/>
                </a:lnTo>
                <a:lnTo>
                  <a:pt x="93980" y="212089"/>
                </a:lnTo>
                <a:lnTo>
                  <a:pt x="88900" y="217170"/>
                </a:lnTo>
                <a:lnTo>
                  <a:pt x="77549" y="229175"/>
                </a:lnTo>
                <a:lnTo>
                  <a:pt x="66675" y="237013"/>
                </a:lnTo>
                <a:lnTo>
                  <a:pt x="56753" y="241280"/>
                </a:lnTo>
                <a:lnTo>
                  <a:pt x="48260" y="242570"/>
                </a:lnTo>
                <a:lnTo>
                  <a:pt x="72894" y="242570"/>
                </a:lnTo>
                <a:lnTo>
                  <a:pt x="79156" y="238601"/>
                </a:lnTo>
                <a:lnTo>
                  <a:pt x="93980" y="223520"/>
                </a:lnTo>
                <a:lnTo>
                  <a:pt x="116840" y="223520"/>
                </a:lnTo>
                <a:lnTo>
                  <a:pt x="116840" y="215900"/>
                </a:lnTo>
                <a:lnTo>
                  <a:pt x="118110" y="209550"/>
                </a:lnTo>
                <a:lnTo>
                  <a:pt x="142537" y="113030"/>
                </a:lnTo>
                <a:lnTo>
                  <a:pt x="119380" y="113030"/>
                </a:lnTo>
                <a:lnTo>
                  <a:pt x="113327" y="103564"/>
                </a:lnTo>
                <a:lnTo>
                  <a:pt x="107616" y="97789"/>
                </a:lnTo>
                <a:close/>
              </a:path>
              <a:path w="170180" h="251460">
                <a:moveTo>
                  <a:pt x="163830" y="193039"/>
                </a:moveTo>
                <a:lnTo>
                  <a:pt x="154940" y="193039"/>
                </a:lnTo>
                <a:lnTo>
                  <a:pt x="154940" y="198120"/>
                </a:lnTo>
                <a:lnTo>
                  <a:pt x="149860" y="215245"/>
                </a:lnTo>
                <a:lnTo>
                  <a:pt x="143827" y="229393"/>
                </a:lnTo>
                <a:lnTo>
                  <a:pt x="136366" y="239017"/>
                </a:lnTo>
                <a:lnTo>
                  <a:pt x="127000" y="242570"/>
                </a:lnTo>
                <a:lnTo>
                  <a:pt x="145137" y="242570"/>
                </a:lnTo>
                <a:lnTo>
                  <a:pt x="162937" y="199886"/>
                </a:lnTo>
                <a:lnTo>
                  <a:pt x="163830" y="195580"/>
                </a:lnTo>
                <a:lnTo>
                  <a:pt x="163830" y="193039"/>
                </a:lnTo>
                <a:close/>
              </a:path>
              <a:path w="170180" h="251460">
                <a:moveTo>
                  <a:pt x="170180" y="0"/>
                </a:moveTo>
                <a:lnTo>
                  <a:pt x="165100" y="0"/>
                </a:lnTo>
                <a:lnTo>
                  <a:pt x="156904" y="416"/>
                </a:lnTo>
                <a:lnTo>
                  <a:pt x="143351" y="1428"/>
                </a:lnTo>
                <a:lnTo>
                  <a:pt x="129559" y="2678"/>
                </a:lnTo>
                <a:lnTo>
                  <a:pt x="120650" y="3810"/>
                </a:lnTo>
                <a:lnTo>
                  <a:pt x="116840" y="3810"/>
                </a:lnTo>
                <a:lnTo>
                  <a:pt x="115570" y="6350"/>
                </a:lnTo>
                <a:lnTo>
                  <a:pt x="115570" y="15239"/>
                </a:lnTo>
                <a:lnTo>
                  <a:pt x="140970" y="15239"/>
                </a:lnTo>
                <a:lnTo>
                  <a:pt x="140970" y="27939"/>
                </a:lnTo>
                <a:lnTo>
                  <a:pt x="119380" y="113030"/>
                </a:lnTo>
                <a:lnTo>
                  <a:pt x="142537" y="113030"/>
                </a:lnTo>
                <a:lnTo>
                  <a:pt x="170180" y="3810"/>
                </a:lnTo>
                <a:lnTo>
                  <a:pt x="170180" y="0"/>
                </a:lnTo>
                <a:close/>
              </a:path>
            </a:pathLst>
          </a:custGeom>
          <a:solidFill>
            <a:srgbClr val="000000"/>
          </a:solidFill>
        </p:spPr>
        <p:txBody>
          <a:bodyPr wrap="square" lIns="0" tIns="0" rIns="0" bIns="0" rtlCol="0"/>
          <a:lstStyle/>
          <a:p>
            <a:endParaRPr sz="1632"/>
          </a:p>
        </p:txBody>
      </p:sp>
      <p:sp>
        <p:nvSpPr>
          <p:cNvPr id="32" name="object 32"/>
          <p:cNvSpPr/>
          <p:nvPr/>
        </p:nvSpPr>
        <p:spPr>
          <a:xfrm>
            <a:off x="2416135" y="2600206"/>
            <a:ext cx="99041" cy="206142"/>
          </a:xfrm>
          <a:custGeom>
            <a:avLst/>
            <a:gdLst/>
            <a:ahLst/>
            <a:cxnLst/>
            <a:rect l="l" t="t" r="r" b="b"/>
            <a:pathLst>
              <a:path w="109219" h="227330">
                <a:moveTo>
                  <a:pt x="66039" y="80009"/>
                </a:moveTo>
                <a:lnTo>
                  <a:pt x="41909" y="80009"/>
                </a:lnTo>
                <a:lnTo>
                  <a:pt x="26828" y="139819"/>
                </a:lnTo>
                <a:lnTo>
                  <a:pt x="18414" y="172719"/>
                </a:lnTo>
                <a:lnTo>
                  <a:pt x="14763" y="187523"/>
                </a:lnTo>
                <a:lnTo>
                  <a:pt x="13969" y="193039"/>
                </a:lnTo>
                <a:lnTo>
                  <a:pt x="16450" y="206434"/>
                </a:lnTo>
                <a:lnTo>
                  <a:pt x="23336" y="217328"/>
                </a:lnTo>
                <a:lnTo>
                  <a:pt x="33793" y="224651"/>
                </a:lnTo>
                <a:lnTo>
                  <a:pt x="46989" y="227329"/>
                </a:lnTo>
                <a:lnTo>
                  <a:pt x="71457" y="218975"/>
                </a:lnTo>
                <a:lnTo>
                  <a:pt x="71977" y="218439"/>
                </a:lnTo>
                <a:lnTo>
                  <a:pt x="40639" y="218439"/>
                </a:lnTo>
                <a:lnTo>
                  <a:pt x="36829" y="214629"/>
                </a:lnTo>
                <a:lnTo>
                  <a:pt x="36829" y="191769"/>
                </a:lnTo>
                <a:lnTo>
                  <a:pt x="39369" y="185419"/>
                </a:lnTo>
                <a:lnTo>
                  <a:pt x="66039" y="80009"/>
                </a:lnTo>
                <a:close/>
              </a:path>
              <a:path w="109219" h="227330">
                <a:moveTo>
                  <a:pt x="104139" y="168909"/>
                </a:moveTo>
                <a:lnTo>
                  <a:pt x="95250" y="168909"/>
                </a:lnTo>
                <a:lnTo>
                  <a:pt x="93979" y="173989"/>
                </a:lnTo>
                <a:lnTo>
                  <a:pt x="82192" y="196472"/>
                </a:lnTo>
                <a:lnTo>
                  <a:pt x="70167" y="210026"/>
                </a:lnTo>
                <a:lnTo>
                  <a:pt x="58618" y="216673"/>
                </a:lnTo>
                <a:lnTo>
                  <a:pt x="48259" y="218439"/>
                </a:lnTo>
                <a:lnTo>
                  <a:pt x="71977" y="218439"/>
                </a:lnTo>
                <a:lnTo>
                  <a:pt x="89376" y="200501"/>
                </a:lnTo>
                <a:lnTo>
                  <a:pt x="100389" y="181788"/>
                </a:lnTo>
                <a:lnTo>
                  <a:pt x="104139" y="172719"/>
                </a:lnTo>
                <a:lnTo>
                  <a:pt x="104139" y="168909"/>
                </a:lnTo>
                <a:close/>
              </a:path>
              <a:path w="109219" h="227330">
                <a:moveTo>
                  <a:pt x="109219" y="69850"/>
                </a:moveTo>
                <a:lnTo>
                  <a:pt x="0" y="69850"/>
                </a:lnTo>
                <a:lnTo>
                  <a:pt x="0" y="80009"/>
                </a:lnTo>
                <a:lnTo>
                  <a:pt x="109219" y="80009"/>
                </a:lnTo>
                <a:lnTo>
                  <a:pt x="109219" y="69850"/>
                </a:lnTo>
                <a:close/>
              </a:path>
              <a:path w="109219" h="227330">
                <a:moveTo>
                  <a:pt x="78739" y="0"/>
                </a:moveTo>
                <a:lnTo>
                  <a:pt x="60959" y="0"/>
                </a:lnTo>
                <a:lnTo>
                  <a:pt x="58419" y="12700"/>
                </a:lnTo>
                <a:lnTo>
                  <a:pt x="44450" y="69850"/>
                </a:lnTo>
                <a:lnTo>
                  <a:pt x="68579" y="69850"/>
                </a:lnTo>
                <a:lnTo>
                  <a:pt x="76120" y="39449"/>
                </a:lnTo>
                <a:lnTo>
                  <a:pt x="80327" y="21907"/>
                </a:lnTo>
                <a:lnTo>
                  <a:pt x="82153" y="13414"/>
                </a:lnTo>
                <a:lnTo>
                  <a:pt x="82550" y="10159"/>
                </a:lnTo>
                <a:lnTo>
                  <a:pt x="82550" y="3809"/>
                </a:lnTo>
                <a:lnTo>
                  <a:pt x="78739" y="0"/>
                </a:lnTo>
                <a:close/>
              </a:path>
            </a:pathLst>
          </a:custGeom>
          <a:solidFill>
            <a:srgbClr val="000000"/>
          </a:solidFill>
        </p:spPr>
        <p:txBody>
          <a:bodyPr wrap="square" lIns="0" tIns="0" rIns="0" bIns="0" rtlCol="0"/>
          <a:lstStyle/>
          <a:p>
            <a:endParaRPr sz="1632"/>
          </a:p>
        </p:txBody>
      </p:sp>
      <p:sp>
        <p:nvSpPr>
          <p:cNvPr id="33" name="object 33"/>
          <p:cNvSpPr/>
          <p:nvPr/>
        </p:nvSpPr>
        <p:spPr>
          <a:xfrm>
            <a:off x="2973528" y="2689457"/>
            <a:ext cx="215356" cy="0"/>
          </a:xfrm>
          <a:custGeom>
            <a:avLst/>
            <a:gdLst/>
            <a:ahLst/>
            <a:cxnLst/>
            <a:rect l="l" t="t" r="r" b="b"/>
            <a:pathLst>
              <a:path w="237489">
                <a:moveTo>
                  <a:pt x="0" y="0"/>
                </a:moveTo>
                <a:lnTo>
                  <a:pt x="237489" y="0"/>
                </a:lnTo>
              </a:path>
            </a:pathLst>
          </a:custGeom>
          <a:ln w="13969">
            <a:solidFill>
              <a:srgbClr val="000000"/>
            </a:solidFill>
          </a:ln>
        </p:spPr>
        <p:txBody>
          <a:bodyPr wrap="square" lIns="0" tIns="0" rIns="0" bIns="0" rtlCol="0"/>
          <a:lstStyle/>
          <a:p>
            <a:endParaRPr sz="1632"/>
          </a:p>
        </p:txBody>
      </p:sp>
      <p:sp>
        <p:nvSpPr>
          <p:cNvPr id="34" name="object 34"/>
          <p:cNvSpPr/>
          <p:nvPr/>
        </p:nvSpPr>
        <p:spPr>
          <a:xfrm>
            <a:off x="2973528" y="2752797"/>
            <a:ext cx="215356" cy="0"/>
          </a:xfrm>
          <a:custGeom>
            <a:avLst/>
            <a:gdLst/>
            <a:ahLst/>
            <a:cxnLst/>
            <a:rect l="l" t="t" r="r" b="b"/>
            <a:pathLst>
              <a:path w="237489">
                <a:moveTo>
                  <a:pt x="0" y="0"/>
                </a:moveTo>
                <a:lnTo>
                  <a:pt x="237489" y="0"/>
                </a:lnTo>
              </a:path>
            </a:pathLst>
          </a:custGeom>
          <a:ln w="13969">
            <a:solidFill>
              <a:srgbClr val="000000"/>
            </a:solidFill>
          </a:ln>
        </p:spPr>
        <p:txBody>
          <a:bodyPr wrap="square" lIns="0" tIns="0" rIns="0" bIns="0" rtlCol="0"/>
          <a:lstStyle/>
          <a:p>
            <a:endParaRPr sz="1632"/>
          </a:p>
        </p:txBody>
      </p:sp>
      <p:sp>
        <p:nvSpPr>
          <p:cNvPr id="35" name="object 35"/>
          <p:cNvSpPr/>
          <p:nvPr/>
        </p:nvSpPr>
        <p:spPr>
          <a:xfrm>
            <a:off x="3553952" y="2721127"/>
            <a:ext cx="198082" cy="0"/>
          </a:xfrm>
          <a:custGeom>
            <a:avLst/>
            <a:gdLst/>
            <a:ahLst/>
            <a:cxnLst/>
            <a:rect l="l" t="t" r="r" b="b"/>
            <a:pathLst>
              <a:path w="218439">
                <a:moveTo>
                  <a:pt x="0" y="0"/>
                </a:moveTo>
                <a:lnTo>
                  <a:pt x="218439" y="0"/>
                </a:lnTo>
              </a:path>
            </a:pathLst>
          </a:custGeom>
          <a:ln w="15239">
            <a:solidFill>
              <a:srgbClr val="000000"/>
            </a:solidFill>
          </a:ln>
        </p:spPr>
        <p:txBody>
          <a:bodyPr wrap="square" lIns="0" tIns="0" rIns="0" bIns="0" rtlCol="0"/>
          <a:lstStyle/>
          <a:p>
            <a:endParaRPr sz="1632"/>
          </a:p>
        </p:txBody>
      </p:sp>
      <p:sp>
        <p:nvSpPr>
          <p:cNvPr id="36" name="object 36"/>
          <p:cNvSpPr/>
          <p:nvPr/>
        </p:nvSpPr>
        <p:spPr>
          <a:xfrm>
            <a:off x="3793492" y="2578323"/>
            <a:ext cx="146258" cy="228024"/>
          </a:xfrm>
          <a:custGeom>
            <a:avLst/>
            <a:gdLst/>
            <a:ahLst/>
            <a:cxnLst/>
            <a:rect l="l" t="t" r="r" b="b"/>
            <a:pathLst>
              <a:path w="161289" h="251460">
                <a:moveTo>
                  <a:pt x="82550" y="0"/>
                </a:moveTo>
                <a:lnTo>
                  <a:pt x="77470" y="0"/>
                </a:lnTo>
                <a:lnTo>
                  <a:pt x="68758" y="416"/>
                </a:lnTo>
                <a:lnTo>
                  <a:pt x="56356" y="1428"/>
                </a:lnTo>
                <a:lnTo>
                  <a:pt x="43715" y="2678"/>
                </a:lnTo>
                <a:lnTo>
                  <a:pt x="34290" y="3810"/>
                </a:lnTo>
                <a:lnTo>
                  <a:pt x="27940" y="3810"/>
                </a:lnTo>
                <a:lnTo>
                  <a:pt x="27940" y="15239"/>
                </a:lnTo>
                <a:lnTo>
                  <a:pt x="53340" y="15239"/>
                </a:lnTo>
                <a:lnTo>
                  <a:pt x="54610" y="17780"/>
                </a:lnTo>
                <a:lnTo>
                  <a:pt x="54610" y="21589"/>
                </a:lnTo>
                <a:lnTo>
                  <a:pt x="53340" y="27939"/>
                </a:lnTo>
                <a:lnTo>
                  <a:pt x="1270" y="232410"/>
                </a:lnTo>
                <a:lnTo>
                  <a:pt x="0" y="237489"/>
                </a:lnTo>
                <a:lnTo>
                  <a:pt x="0" y="248920"/>
                </a:lnTo>
                <a:lnTo>
                  <a:pt x="7620" y="251460"/>
                </a:lnTo>
                <a:lnTo>
                  <a:pt x="15240" y="251460"/>
                </a:lnTo>
                <a:lnTo>
                  <a:pt x="20320" y="247650"/>
                </a:lnTo>
                <a:lnTo>
                  <a:pt x="22860" y="242570"/>
                </a:lnTo>
                <a:lnTo>
                  <a:pt x="26373" y="230028"/>
                </a:lnTo>
                <a:lnTo>
                  <a:pt x="32543" y="206216"/>
                </a:lnTo>
                <a:lnTo>
                  <a:pt x="39112" y="180597"/>
                </a:lnTo>
                <a:lnTo>
                  <a:pt x="43180" y="165100"/>
                </a:lnTo>
                <a:lnTo>
                  <a:pt x="81547" y="165100"/>
                </a:lnTo>
                <a:lnTo>
                  <a:pt x="76338" y="162897"/>
                </a:lnTo>
                <a:lnTo>
                  <a:pt x="54610" y="158750"/>
                </a:lnTo>
                <a:lnTo>
                  <a:pt x="61479" y="153670"/>
                </a:lnTo>
                <a:lnTo>
                  <a:pt x="45720" y="153670"/>
                </a:lnTo>
                <a:lnTo>
                  <a:pt x="82550" y="3810"/>
                </a:lnTo>
                <a:lnTo>
                  <a:pt x="82550" y="0"/>
                </a:lnTo>
                <a:close/>
              </a:path>
              <a:path w="161289" h="251460">
                <a:moveTo>
                  <a:pt x="81547" y="165100"/>
                </a:moveTo>
                <a:lnTo>
                  <a:pt x="43180" y="165100"/>
                </a:lnTo>
                <a:lnTo>
                  <a:pt x="54352" y="167183"/>
                </a:lnTo>
                <a:lnTo>
                  <a:pt x="67786" y="172243"/>
                </a:lnTo>
                <a:lnTo>
                  <a:pt x="79077" y="181352"/>
                </a:lnTo>
                <a:lnTo>
                  <a:pt x="83820" y="195580"/>
                </a:lnTo>
                <a:lnTo>
                  <a:pt x="83707" y="199727"/>
                </a:lnTo>
                <a:lnTo>
                  <a:pt x="82550" y="203200"/>
                </a:lnTo>
                <a:lnTo>
                  <a:pt x="81280" y="208280"/>
                </a:lnTo>
                <a:lnTo>
                  <a:pt x="101639" y="248761"/>
                </a:lnTo>
                <a:lnTo>
                  <a:pt x="114300" y="251460"/>
                </a:lnTo>
                <a:lnTo>
                  <a:pt x="122416" y="250269"/>
                </a:lnTo>
                <a:lnTo>
                  <a:pt x="129698" y="246697"/>
                </a:lnTo>
                <a:lnTo>
                  <a:pt x="134252" y="242570"/>
                </a:lnTo>
                <a:lnTo>
                  <a:pt x="107950" y="242570"/>
                </a:lnTo>
                <a:lnTo>
                  <a:pt x="104140" y="238760"/>
                </a:lnTo>
                <a:lnTo>
                  <a:pt x="104140" y="219710"/>
                </a:lnTo>
                <a:lnTo>
                  <a:pt x="105410" y="212089"/>
                </a:lnTo>
                <a:lnTo>
                  <a:pt x="105410" y="207010"/>
                </a:lnTo>
                <a:lnTo>
                  <a:pt x="107950" y="200660"/>
                </a:lnTo>
                <a:lnTo>
                  <a:pt x="107950" y="195580"/>
                </a:lnTo>
                <a:lnTo>
                  <a:pt x="104080" y="180717"/>
                </a:lnTo>
                <a:lnTo>
                  <a:pt x="93186" y="170021"/>
                </a:lnTo>
                <a:lnTo>
                  <a:pt x="81547" y="165100"/>
                </a:lnTo>
                <a:close/>
              </a:path>
              <a:path w="161289" h="251460">
                <a:moveTo>
                  <a:pt x="154940" y="193039"/>
                </a:moveTo>
                <a:lnTo>
                  <a:pt x="147320" y="193039"/>
                </a:lnTo>
                <a:lnTo>
                  <a:pt x="146050" y="198120"/>
                </a:lnTo>
                <a:lnTo>
                  <a:pt x="140573" y="216316"/>
                </a:lnTo>
                <a:lnTo>
                  <a:pt x="133667" y="230346"/>
                </a:lnTo>
                <a:lnTo>
                  <a:pt x="125333" y="239375"/>
                </a:lnTo>
                <a:lnTo>
                  <a:pt x="115570" y="242570"/>
                </a:lnTo>
                <a:lnTo>
                  <a:pt x="134252" y="242570"/>
                </a:lnTo>
                <a:lnTo>
                  <a:pt x="151923" y="208756"/>
                </a:lnTo>
                <a:lnTo>
                  <a:pt x="154940" y="195580"/>
                </a:lnTo>
                <a:lnTo>
                  <a:pt x="154940" y="193039"/>
                </a:lnTo>
                <a:close/>
              </a:path>
              <a:path w="161289" h="251460">
                <a:moveTo>
                  <a:pt x="137160" y="90170"/>
                </a:moveTo>
                <a:lnTo>
                  <a:pt x="128329" y="91003"/>
                </a:lnTo>
                <a:lnTo>
                  <a:pt x="116998" y="94932"/>
                </a:lnTo>
                <a:lnTo>
                  <a:pt x="103048" y="104100"/>
                </a:lnTo>
                <a:lnTo>
                  <a:pt x="86360" y="120650"/>
                </a:lnTo>
                <a:lnTo>
                  <a:pt x="66040" y="140017"/>
                </a:lnTo>
                <a:lnTo>
                  <a:pt x="55999" y="148153"/>
                </a:lnTo>
                <a:lnTo>
                  <a:pt x="45720" y="153670"/>
                </a:lnTo>
                <a:lnTo>
                  <a:pt x="61479" y="153670"/>
                </a:lnTo>
                <a:lnTo>
                  <a:pt x="63142" y="152439"/>
                </a:lnTo>
                <a:lnTo>
                  <a:pt x="71437" y="145414"/>
                </a:lnTo>
                <a:lnTo>
                  <a:pt x="79255" y="138390"/>
                </a:lnTo>
                <a:lnTo>
                  <a:pt x="86360" y="132080"/>
                </a:lnTo>
                <a:lnTo>
                  <a:pt x="98742" y="118685"/>
                </a:lnTo>
                <a:lnTo>
                  <a:pt x="111125" y="107791"/>
                </a:lnTo>
                <a:lnTo>
                  <a:pt x="123507" y="100468"/>
                </a:lnTo>
                <a:lnTo>
                  <a:pt x="135890" y="97789"/>
                </a:lnTo>
                <a:lnTo>
                  <a:pt x="155820" y="97789"/>
                </a:lnTo>
                <a:lnTo>
                  <a:pt x="155416" y="97155"/>
                </a:lnTo>
                <a:lnTo>
                  <a:pt x="147895" y="92114"/>
                </a:lnTo>
                <a:lnTo>
                  <a:pt x="137160" y="90170"/>
                </a:lnTo>
                <a:close/>
              </a:path>
              <a:path w="161289" h="251460">
                <a:moveTo>
                  <a:pt x="155820" y="97789"/>
                </a:moveTo>
                <a:lnTo>
                  <a:pt x="139700" y="97789"/>
                </a:lnTo>
                <a:lnTo>
                  <a:pt x="144780" y="99060"/>
                </a:lnTo>
                <a:lnTo>
                  <a:pt x="147320" y="100330"/>
                </a:lnTo>
                <a:lnTo>
                  <a:pt x="148590" y="100330"/>
                </a:lnTo>
                <a:lnTo>
                  <a:pt x="148590" y="101600"/>
                </a:lnTo>
                <a:lnTo>
                  <a:pt x="137914" y="104576"/>
                </a:lnTo>
                <a:lnTo>
                  <a:pt x="131762" y="110172"/>
                </a:lnTo>
                <a:lnTo>
                  <a:pt x="128944" y="116244"/>
                </a:lnTo>
                <a:lnTo>
                  <a:pt x="128270" y="120650"/>
                </a:lnTo>
                <a:lnTo>
                  <a:pt x="128270" y="127000"/>
                </a:lnTo>
                <a:lnTo>
                  <a:pt x="132080" y="133350"/>
                </a:lnTo>
                <a:lnTo>
                  <a:pt x="142240" y="133350"/>
                </a:lnTo>
                <a:lnTo>
                  <a:pt x="148967" y="131941"/>
                </a:lnTo>
                <a:lnTo>
                  <a:pt x="155098" y="127793"/>
                </a:lnTo>
                <a:lnTo>
                  <a:pt x="159563" y="121027"/>
                </a:lnTo>
                <a:lnTo>
                  <a:pt x="161290" y="111760"/>
                </a:lnTo>
                <a:lnTo>
                  <a:pt x="159841" y="104100"/>
                </a:lnTo>
                <a:lnTo>
                  <a:pt x="155820" y="97789"/>
                </a:lnTo>
                <a:close/>
              </a:path>
            </a:pathLst>
          </a:custGeom>
          <a:solidFill>
            <a:srgbClr val="000000"/>
          </a:solidFill>
        </p:spPr>
        <p:txBody>
          <a:bodyPr wrap="square" lIns="0" tIns="0" rIns="0" bIns="0" rtlCol="0"/>
          <a:lstStyle/>
          <a:p>
            <a:endParaRPr sz="1632"/>
          </a:p>
        </p:txBody>
      </p:sp>
      <p:sp>
        <p:nvSpPr>
          <p:cNvPr id="37" name="object 37"/>
          <p:cNvSpPr/>
          <p:nvPr/>
        </p:nvSpPr>
        <p:spPr>
          <a:xfrm>
            <a:off x="3967390" y="2699245"/>
            <a:ext cx="82918" cy="150864"/>
          </a:xfrm>
          <a:custGeom>
            <a:avLst/>
            <a:gdLst/>
            <a:ahLst/>
            <a:cxnLst/>
            <a:rect l="l" t="t" r="r" b="b"/>
            <a:pathLst>
              <a:path w="91439" h="166369">
                <a:moveTo>
                  <a:pt x="91439" y="156210"/>
                </a:moveTo>
                <a:lnTo>
                  <a:pt x="2539" y="156210"/>
                </a:lnTo>
                <a:lnTo>
                  <a:pt x="2539" y="166370"/>
                </a:lnTo>
                <a:lnTo>
                  <a:pt x="36294" y="165298"/>
                </a:lnTo>
                <a:lnTo>
                  <a:pt x="46989" y="165100"/>
                </a:lnTo>
                <a:lnTo>
                  <a:pt x="91439" y="165100"/>
                </a:lnTo>
                <a:lnTo>
                  <a:pt x="91439" y="156210"/>
                </a:lnTo>
                <a:close/>
              </a:path>
              <a:path w="91439" h="166369">
                <a:moveTo>
                  <a:pt x="91439" y="165100"/>
                </a:moveTo>
                <a:lnTo>
                  <a:pt x="46989" y="165100"/>
                </a:lnTo>
                <a:lnTo>
                  <a:pt x="91439" y="166370"/>
                </a:lnTo>
                <a:lnTo>
                  <a:pt x="91439" y="165100"/>
                </a:lnTo>
                <a:close/>
              </a:path>
              <a:path w="91439" h="166369">
                <a:moveTo>
                  <a:pt x="55879" y="19050"/>
                </a:moveTo>
                <a:lnTo>
                  <a:pt x="36829" y="19050"/>
                </a:lnTo>
                <a:lnTo>
                  <a:pt x="36829" y="146050"/>
                </a:lnTo>
                <a:lnTo>
                  <a:pt x="36433" y="150852"/>
                </a:lnTo>
                <a:lnTo>
                  <a:pt x="33654" y="153987"/>
                </a:lnTo>
                <a:lnTo>
                  <a:pt x="26114" y="155694"/>
                </a:lnTo>
                <a:lnTo>
                  <a:pt x="11429" y="156210"/>
                </a:lnTo>
                <a:lnTo>
                  <a:pt x="81279" y="156210"/>
                </a:lnTo>
                <a:lnTo>
                  <a:pt x="66595" y="155694"/>
                </a:lnTo>
                <a:lnTo>
                  <a:pt x="59054" y="153987"/>
                </a:lnTo>
                <a:lnTo>
                  <a:pt x="56276" y="150852"/>
                </a:lnTo>
                <a:lnTo>
                  <a:pt x="55879" y="146050"/>
                </a:lnTo>
                <a:lnTo>
                  <a:pt x="55879" y="19050"/>
                </a:lnTo>
                <a:close/>
              </a:path>
              <a:path w="91439" h="166369">
                <a:moveTo>
                  <a:pt x="55879" y="0"/>
                </a:moveTo>
                <a:lnTo>
                  <a:pt x="49529" y="0"/>
                </a:lnTo>
                <a:lnTo>
                  <a:pt x="36254" y="9544"/>
                </a:lnTo>
                <a:lnTo>
                  <a:pt x="22383" y="14446"/>
                </a:lnTo>
                <a:lnTo>
                  <a:pt x="9703" y="16252"/>
                </a:lnTo>
                <a:lnTo>
                  <a:pt x="0" y="16510"/>
                </a:lnTo>
                <a:lnTo>
                  <a:pt x="0" y="25400"/>
                </a:lnTo>
                <a:lnTo>
                  <a:pt x="6469" y="25300"/>
                </a:lnTo>
                <a:lnTo>
                  <a:pt x="15557" y="24606"/>
                </a:lnTo>
                <a:lnTo>
                  <a:pt x="26074" y="22721"/>
                </a:lnTo>
                <a:lnTo>
                  <a:pt x="36829" y="19050"/>
                </a:lnTo>
                <a:lnTo>
                  <a:pt x="55879" y="19050"/>
                </a:lnTo>
                <a:lnTo>
                  <a:pt x="55879" y="0"/>
                </a:lnTo>
                <a:close/>
              </a:path>
            </a:pathLst>
          </a:custGeom>
          <a:solidFill>
            <a:srgbClr val="000000"/>
          </a:solidFill>
        </p:spPr>
        <p:txBody>
          <a:bodyPr wrap="square" lIns="0" tIns="0" rIns="0" bIns="0" rtlCol="0"/>
          <a:lstStyle/>
          <a:p>
            <a:endParaRPr sz="1632"/>
          </a:p>
        </p:txBody>
      </p:sp>
      <p:sp>
        <p:nvSpPr>
          <p:cNvPr id="38" name="object 38"/>
          <p:cNvSpPr/>
          <p:nvPr/>
        </p:nvSpPr>
        <p:spPr>
          <a:xfrm>
            <a:off x="4124013" y="2875446"/>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39" name="object 39"/>
          <p:cNvSpPr/>
          <p:nvPr/>
        </p:nvSpPr>
        <p:spPr>
          <a:xfrm>
            <a:off x="4130346" y="2572565"/>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40" name="object 40"/>
          <p:cNvSpPr/>
          <p:nvPr/>
        </p:nvSpPr>
        <p:spPr>
          <a:xfrm>
            <a:off x="4124013" y="256623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41" name="object 41"/>
          <p:cNvSpPr/>
          <p:nvPr/>
        </p:nvSpPr>
        <p:spPr>
          <a:xfrm>
            <a:off x="4187354" y="2582931"/>
            <a:ext cx="234933" cy="218811"/>
          </a:xfrm>
          <a:custGeom>
            <a:avLst/>
            <a:gdLst/>
            <a:ahLst/>
            <a:cxnLst/>
            <a:rect l="l" t="t" r="r" b="b"/>
            <a:pathLst>
              <a:path w="259079" h="241300">
                <a:moveTo>
                  <a:pt x="240029" y="149859"/>
                </a:moveTo>
                <a:lnTo>
                  <a:pt x="232409" y="149859"/>
                </a:lnTo>
                <a:lnTo>
                  <a:pt x="232409" y="152400"/>
                </a:lnTo>
                <a:lnTo>
                  <a:pt x="231139" y="153669"/>
                </a:lnTo>
                <a:lnTo>
                  <a:pt x="214788" y="188277"/>
                </a:lnTo>
                <a:lnTo>
                  <a:pt x="196532" y="212407"/>
                </a:lnTo>
                <a:lnTo>
                  <a:pt x="171132" y="226536"/>
                </a:lnTo>
                <a:lnTo>
                  <a:pt x="133350" y="231139"/>
                </a:lnTo>
                <a:lnTo>
                  <a:pt x="0" y="231139"/>
                </a:lnTo>
                <a:lnTo>
                  <a:pt x="0" y="241300"/>
                </a:lnTo>
                <a:lnTo>
                  <a:pt x="203200" y="241300"/>
                </a:lnTo>
                <a:lnTo>
                  <a:pt x="205739" y="236219"/>
                </a:lnTo>
                <a:lnTo>
                  <a:pt x="237489" y="158750"/>
                </a:lnTo>
                <a:lnTo>
                  <a:pt x="238759" y="157479"/>
                </a:lnTo>
                <a:lnTo>
                  <a:pt x="240029" y="154939"/>
                </a:lnTo>
                <a:lnTo>
                  <a:pt x="240029" y="149859"/>
                </a:lnTo>
                <a:close/>
              </a:path>
              <a:path w="259079" h="241300">
                <a:moveTo>
                  <a:pt x="123189" y="11429"/>
                </a:moveTo>
                <a:lnTo>
                  <a:pt x="90169" y="11429"/>
                </a:lnTo>
                <a:lnTo>
                  <a:pt x="90169" y="26669"/>
                </a:lnTo>
                <a:lnTo>
                  <a:pt x="41909" y="213359"/>
                </a:lnTo>
                <a:lnTo>
                  <a:pt x="39270" y="222031"/>
                </a:lnTo>
                <a:lnTo>
                  <a:pt x="35083" y="227488"/>
                </a:lnTo>
                <a:lnTo>
                  <a:pt x="26372" y="230326"/>
                </a:lnTo>
                <a:lnTo>
                  <a:pt x="10159" y="231139"/>
                </a:lnTo>
                <a:lnTo>
                  <a:pt x="74929" y="231139"/>
                </a:lnTo>
                <a:lnTo>
                  <a:pt x="71119" y="229869"/>
                </a:lnTo>
                <a:lnTo>
                  <a:pt x="69850" y="229869"/>
                </a:lnTo>
                <a:lnTo>
                  <a:pt x="69850" y="224789"/>
                </a:lnTo>
                <a:lnTo>
                  <a:pt x="71119" y="218439"/>
                </a:lnTo>
                <a:lnTo>
                  <a:pt x="95250" y="121919"/>
                </a:lnTo>
                <a:lnTo>
                  <a:pt x="175952" y="121919"/>
                </a:lnTo>
                <a:lnTo>
                  <a:pt x="178723" y="110489"/>
                </a:lnTo>
                <a:lnTo>
                  <a:pt x="99059" y="110489"/>
                </a:lnTo>
                <a:lnTo>
                  <a:pt x="119379" y="25400"/>
                </a:lnTo>
                <a:lnTo>
                  <a:pt x="123189" y="12700"/>
                </a:lnTo>
                <a:lnTo>
                  <a:pt x="123189" y="11429"/>
                </a:lnTo>
                <a:close/>
              </a:path>
              <a:path w="259079" h="241300">
                <a:moveTo>
                  <a:pt x="175952" y="121919"/>
                </a:moveTo>
                <a:lnTo>
                  <a:pt x="130809" y="121919"/>
                </a:lnTo>
                <a:lnTo>
                  <a:pt x="148431" y="123070"/>
                </a:lnTo>
                <a:lnTo>
                  <a:pt x="157480" y="126364"/>
                </a:lnTo>
                <a:lnTo>
                  <a:pt x="160813" y="131564"/>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09"/>
                </a:lnTo>
                <a:lnTo>
                  <a:pt x="175952" y="121919"/>
                </a:lnTo>
                <a:close/>
              </a:path>
              <a:path w="259079" h="241300">
                <a:moveTo>
                  <a:pt x="186689" y="68579"/>
                </a:moveTo>
                <a:lnTo>
                  <a:pt x="180339" y="68579"/>
                </a:lnTo>
                <a:lnTo>
                  <a:pt x="179069" y="71119"/>
                </a:lnTo>
                <a:lnTo>
                  <a:pt x="179069" y="74929"/>
                </a:lnTo>
                <a:lnTo>
                  <a:pt x="172977" y="92273"/>
                </a:lnTo>
                <a:lnTo>
                  <a:pt x="164623" y="103187"/>
                </a:lnTo>
                <a:lnTo>
                  <a:pt x="151745" y="108862"/>
                </a:lnTo>
                <a:lnTo>
                  <a:pt x="132079" y="110489"/>
                </a:lnTo>
                <a:lnTo>
                  <a:pt x="178723" y="110489"/>
                </a:lnTo>
                <a:lnTo>
                  <a:pt x="187959" y="72389"/>
                </a:lnTo>
                <a:lnTo>
                  <a:pt x="187959" y="69850"/>
                </a:lnTo>
                <a:lnTo>
                  <a:pt x="186689" y="68579"/>
                </a:lnTo>
                <a:close/>
              </a:path>
              <a:path w="259079" h="241300">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69"/>
                </a:lnTo>
                <a:lnTo>
                  <a:pt x="242569" y="80009"/>
                </a:lnTo>
                <a:lnTo>
                  <a:pt x="250189" y="80009"/>
                </a:lnTo>
                <a:lnTo>
                  <a:pt x="250189" y="77469"/>
                </a:lnTo>
                <a:lnTo>
                  <a:pt x="251459" y="71119"/>
                </a:lnTo>
                <a:lnTo>
                  <a:pt x="257809" y="10159"/>
                </a:lnTo>
                <a:lnTo>
                  <a:pt x="259079" y="0"/>
                </a:lnTo>
                <a:close/>
              </a:path>
            </a:pathLst>
          </a:custGeom>
          <a:solidFill>
            <a:srgbClr val="FF0000"/>
          </a:solidFill>
        </p:spPr>
        <p:txBody>
          <a:bodyPr wrap="square" lIns="0" tIns="0" rIns="0" bIns="0" rtlCol="0"/>
          <a:lstStyle/>
          <a:p>
            <a:endParaRPr sz="1632"/>
          </a:p>
        </p:txBody>
      </p:sp>
      <p:sp>
        <p:nvSpPr>
          <p:cNvPr id="42" name="object 42"/>
          <p:cNvSpPr/>
          <p:nvPr/>
        </p:nvSpPr>
        <p:spPr>
          <a:xfrm>
            <a:off x="4438409" y="2875446"/>
            <a:ext cx="44914" cy="0"/>
          </a:xfrm>
          <a:custGeom>
            <a:avLst/>
            <a:gdLst/>
            <a:ahLst/>
            <a:cxnLst/>
            <a:rect l="l" t="t" r="r" b="b"/>
            <a:pathLst>
              <a:path w="49529">
                <a:moveTo>
                  <a:pt x="0" y="0"/>
                </a:moveTo>
                <a:lnTo>
                  <a:pt x="49530" y="0"/>
                </a:lnTo>
              </a:path>
            </a:pathLst>
          </a:custGeom>
          <a:ln w="15239">
            <a:solidFill>
              <a:srgbClr val="000000"/>
            </a:solidFill>
          </a:ln>
        </p:spPr>
        <p:txBody>
          <a:bodyPr wrap="square" lIns="0" tIns="0" rIns="0" bIns="0" rtlCol="0"/>
          <a:lstStyle/>
          <a:p>
            <a:endParaRPr sz="1632"/>
          </a:p>
        </p:txBody>
      </p:sp>
      <p:sp>
        <p:nvSpPr>
          <p:cNvPr id="43" name="object 43"/>
          <p:cNvSpPr/>
          <p:nvPr/>
        </p:nvSpPr>
        <p:spPr>
          <a:xfrm>
            <a:off x="4476414" y="2572565"/>
            <a:ext cx="0" cy="295971"/>
          </a:xfrm>
          <a:custGeom>
            <a:avLst/>
            <a:gdLst/>
            <a:ahLst/>
            <a:cxnLst/>
            <a:rect l="l" t="t" r="r" b="b"/>
            <a:pathLst>
              <a:path h="326389">
                <a:moveTo>
                  <a:pt x="0" y="0"/>
                </a:moveTo>
                <a:lnTo>
                  <a:pt x="0" y="326389"/>
                </a:lnTo>
              </a:path>
            </a:pathLst>
          </a:custGeom>
          <a:ln w="15239">
            <a:solidFill>
              <a:srgbClr val="000000"/>
            </a:solidFill>
          </a:ln>
        </p:spPr>
        <p:txBody>
          <a:bodyPr wrap="square" lIns="0" tIns="0" rIns="0" bIns="0" rtlCol="0"/>
          <a:lstStyle/>
          <a:p>
            <a:endParaRPr sz="1632"/>
          </a:p>
        </p:txBody>
      </p:sp>
      <p:sp>
        <p:nvSpPr>
          <p:cNvPr id="44" name="object 44"/>
          <p:cNvSpPr/>
          <p:nvPr/>
        </p:nvSpPr>
        <p:spPr>
          <a:xfrm>
            <a:off x="4438409" y="2566231"/>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45" name="object 45"/>
          <p:cNvSpPr/>
          <p:nvPr/>
        </p:nvSpPr>
        <p:spPr>
          <a:xfrm>
            <a:off x="4558179" y="2875446"/>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46" name="object 46"/>
          <p:cNvSpPr/>
          <p:nvPr/>
        </p:nvSpPr>
        <p:spPr>
          <a:xfrm>
            <a:off x="4564514" y="2572565"/>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47" name="object 47"/>
          <p:cNvSpPr/>
          <p:nvPr/>
        </p:nvSpPr>
        <p:spPr>
          <a:xfrm>
            <a:off x="4558179" y="256623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48" name="object 48"/>
          <p:cNvSpPr/>
          <p:nvPr/>
        </p:nvSpPr>
        <p:spPr>
          <a:xfrm>
            <a:off x="4626127" y="2574869"/>
            <a:ext cx="191172" cy="234933"/>
          </a:xfrm>
          <a:custGeom>
            <a:avLst/>
            <a:gdLst/>
            <a:ahLst/>
            <a:cxnLst/>
            <a:rect l="l" t="t" r="r" b="b"/>
            <a:pathLst>
              <a:path w="210820" h="259080">
                <a:moveTo>
                  <a:pt x="29210" y="170180"/>
                </a:moveTo>
                <a:lnTo>
                  <a:pt x="22860" y="170180"/>
                </a:lnTo>
                <a:lnTo>
                  <a:pt x="21589" y="171450"/>
                </a:lnTo>
                <a:lnTo>
                  <a:pt x="17680" y="184904"/>
                </a:lnTo>
                <a:lnTo>
                  <a:pt x="10318" y="213360"/>
                </a:lnTo>
                <a:lnTo>
                  <a:pt x="3194" y="241815"/>
                </a:lnTo>
                <a:lnTo>
                  <a:pt x="0" y="255270"/>
                </a:lnTo>
                <a:lnTo>
                  <a:pt x="0" y="256540"/>
                </a:lnTo>
                <a:lnTo>
                  <a:pt x="2539" y="259080"/>
                </a:lnTo>
                <a:lnTo>
                  <a:pt x="6350" y="259080"/>
                </a:lnTo>
                <a:lnTo>
                  <a:pt x="6350" y="257810"/>
                </a:lnTo>
                <a:lnTo>
                  <a:pt x="10160" y="252730"/>
                </a:lnTo>
                <a:lnTo>
                  <a:pt x="27939" y="232410"/>
                </a:lnTo>
                <a:lnTo>
                  <a:pt x="43257" y="232410"/>
                </a:lnTo>
                <a:lnTo>
                  <a:pt x="33178" y="222468"/>
                </a:lnTo>
                <a:lnTo>
                  <a:pt x="26670" y="195580"/>
                </a:lnTo>
                <a:lnTo>
                  <a:pt x="26670" y="187960"/>
                </a:lnTo>
                <a:lnTo>
                  <a:pt x="27939" y="177800"/>
                </a:lnTo>
                <a:lnTo>
                  <a:pt x="27939" y="176530"/>
                </a:lnTo>
                <a:lnTo>
                  <a:pt x="29210" y="175260"/>
                </a:lnTo>
                <a:lnTo>
                  <a:pt x="29210" y="170180"/>
                </a:lnTo>
                <a:close/>
              </a:path>
              <a:path w="210820" h="259080">
                <a:moveTo>
                  <a:pt x="43257" y="232410"/>
                </a:moveTo>
                <a:lnTo>
                  <a:pt x="27939" y="232410"/>
                </a:lnTo>
                <a:lnTo>
                  <a:pt x="40838" y="245685"/>
                </a:lnTo>
                <a:lnTo>
                  <a:pt x="55879" y="253841"/>
                </a:lnTo>
                <a:lnTo>
                  <a:pt x="71874" y="257948"/>
                </a:lnTo>
                <a:lnTo>
                  <a:pt x="87630" y="259080"/>
                </a:lnTo>
                <a:lnTo>
                  <a:pt x="122277" y="251043"/>
                </a:lnTo>
                <a:lnTo>
                  <a:pt x="126987" y="247650"/>
                </a:lnTo>
                <a:lnTo>
                  <a:pt x="88900" y="247650"/>
                </a:lnTo>
                <a:lnTo>
                  <a:pt x="69532" y="245764"/>
                </a:lnTo>
                <a:lnTo>
                  <a:pt x="49212" y="238283"/>
                </a:lnTo>
                <a:lnTo>
                  <a:pt x="43257" y="232410"/>
                </a:lnTo>
                <a:close/>
              </a:path>
              <a:path w="210820" h="259080">
                <a:moveTo>
                  <a:pt x="133350" y="0"/>
                </a:moveTo>
                <a:lnTo>
                  <a:pt x="100369" y="7024"/>
                </a:lnTo>
                <a:lnTo>
                  <a:pt x="72390" y="25717"/>
                </a:lnTo>
                <a:lnTo>
                  <a:pt x="52982" y="52506"/>
                </a:lnTo>
                <a:lnTo>
                  <a:pt x="45720" y="83820"/>
                </a:lnTo>
                <a:lnTo>
                  <a:pt x="48775" y="103167"/>
                </a:lnTo>
                <a:lnTo>
                  <a:pt x="56832" y="117633"/>
                </a:lnTo>
                <a:lnTo>
                  <a:pt x="68222" y="127575"/>
                </a:lnTo>
                <a:lnTo>
                  <a:pt x="81280" y="133350"/>
                </a:lnTo>
                <a:lnTo>
                  <a:pt x="119380" y="143510"/>
                </a:lnTo>
                <a:lnTo>
                  <a:pt x="130631" y="147161"/>
                </a:lnTo>
                <a:lnTo>
                  <a:pt x="141763" y="153670"/>
                </a:lnTo>
                <a:lnTo>
                  <a:pt x="150276" y="164941"/>
                </a:lnTo>
                <a:lnTo>
                  <a:pt x="153670" y="182880"/>
                </a:lnTo>
                <a:lnTo>
                  <a:pt x="148371" y="205859"/>
                </a:lnTo>
                <a:lnTo>
                  <a:pt x="134143" y="226695"/>
                </a:lnTo>
                <a:lnTo>
                  <a:pt x="113486" y="241815"/>
                </a:lnTo>
                <a:lnTo>
                  <a:pt x="88900" y="247650"/>
                </a:lnTo>
                <a:lnTo>
                  <a:pt x="126987" y="247650"/>
                </a:lnTo>
                <a:lnTo>
                  <a:pt x="151447" y="230028"/>
                </a:lnTo>
                <a:lnTo>
                  <a:pt x="171569" y="200679"/>
                </a:lnTo>
                <a:lnTo>
                  <a:pt x="179070" y="167640"/>
                </a:lnTo>
                <a:lnTo>
                  <a:pt x="177006" y="150911"/>
                </a:lnTo>
                <a:lnTo>
                  <a:pt x="147478" y="116363"/>
                </a:lnTo>
                <a:lnTo>
                  <a:pt x="115570" y="107950"/>
                </a:lnTo>
                <a:lnTo>
                  <a:pt x="107950" y="105410"/>
                </a:lnTo>
                <a:lnTo>
                  <a:pt x="95250" y="101600"/>
                </a:lnTo>
                <a:lnTo>
                  <a:pt x="91439" y="101600"/>
                </a:lnTo>
                <a:lnTo>
                  <a:pt x="84514" y="97512"/>
                </a:lnTo>
                <a:lnTo>
                  <a:pt x="77946" y="90805"/>
                </a:lnTo>
                <a:lnTo>
                  <a:pt x="73044" y="81240"/>
                </a:lnTo>
                <a:lnTo>
                  <a:pt x="71120" y="68580"/>
                </a:lnTo>
                <a:lnTo>
                  <a:pt x="76001" y="47664"/>
                </a:lnTo>
                <a:lnTo>
                  <a:pt x="89217" y="28892"/>
                </a:lnTo>
                <a:lnTo>
                  <a:pt x="108624" y="15359"/>
                </a:lnTo>
                <a:lnTo>
                  <a:pt x="132080" y="10160"/>
                </a:lnTo>
                <a:lnTo>
                  <a:pt x="168848" y="10160"/>
                </a:lnTo>
                <a:lnTo>
                  <a:pt x="163512" y="6508"/>
                </a:lnTo>
                <a:lnTo>
                  <a:pt x="149502" y="1647"/>
                </a:lnTo>
                <a:lnTo>
                  <a:pt x="133350" y="0"/>
                </a:lnTo>
                <a:close/>
              </a:path>
              <a:path w="210820" h="259080">
                <a:moveTo>
                  <a:pt x="168848" y="10160"/>
                </a:moveTo>
                <a:lnTo>
                  <a:pt x="132080" y="10160"/>
                </a:lnTo>
                <a:lnTo>
                  <a:pt x="153074" y="13156"/>
                </a:lnTo>
                <a:lnTo>
                  <a:pt x="169545" y="22701"/>
                </a:lnTo>
                <a:lnTo>
                  <a:pt x="180300" y="39627"/>
                </a:lnTo>
                <a:lnTo>
                  <a:pt x="184150" y="64770"/>
                </a:lnTo>
                <a:lnTo>
                  <a:pt x="184150" y="76200"/>
                </a:lnTo>
                <a:lnTo>
                  <a:pt x="182880" y="82550"/>
                </a:lnTo>
                <a:lnTo>
                  <a:pt x="182880" y="88900"/>
                </a:lnTo>
                <a:lnTo>
                  <a:pt x="190500" y="88900"/>
                </a:lnTo>
                <a:lnTo>
                  <a:pt x="190500" y="87630"/>
                </a:lnTo>
                <a:lnTo>
                  <a:pt x="191779" y="81240"/>
                </a:lnTo>
                <a:lnTo>
                  <a:pt x="205510" y="25400"/>
                </a:lnTo>
                <a:lnTo>
                  <a:pt x="184150" y="25400"/>
                </a:lnTo>
                <a:lnTo>
                  <a:pt x="175140" y="14466"/>
                </a:lnTo>
                <a:lnTo>
                  <a:pt x="168848" y="10160"/>
                </a:lnTo>
                <a:close/>
              </a:path>
              <a:path w="210820" h="259080">
                <a:moveTo>
                  <a:pt x="210820" y="0"/>
                </a:moveTo>
                <a:lnTo>
                  <a:pt x="204470" y="0"/>
                </a:lnTo>
                <a:lnTo>
                  <a:pt x="200660" y="5080"/>
                </a:lnTo>
                <a:lnTo>
                  <a:pt x="184150" y="25400"/>
                </a:lnTo>
                <a:lnTo>
                  <a:pt x="205510" y="25400"/>
                </a:lnTo>
                <a:lnTo>
                  <a:pt x="210820" y="3810"/>
                </a:lnTo>
                <a:lnTo>
                  <a:pt x="210820" y="0"/>
                </a:lnTo>
                <a:close/>
              </a:path>
            </a:pathLst>
          </a:custGeom>
          <a:solidFill>
            <a:srgbClr val="0000FF"/>
          </a:solidFill>
        </p:spPr>
        <p:txBody>
          <a:bodyPr wrap="square" lIns="0" tIns="0" rIns="0" bIns="0" rtlCol="0"/>
          <a:lstStyle/>
          <a:p>
            <a:endParaRPr sz="1632"/>
          </a:p>
        </p:txBody>
      </p:sp>
      <p:sp>
        <p:nvSpPr>
          <p:cNvPr id="49" name="object 49"/>
          <p:cNvSpPr/>
          <p:nvPr/>
        </p:nvSpPr>
        <p:spPr>
          <a:xfrm>
            <a:off x="4832270" y="2875446"/>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50" name="object 50"/>
          <p:cNvSpPr/>
          <p:nvPr/>
        </p:nvSpPr>
        <p:spPr>
          <a:xfrm>
            <a:off x="4870850" y="2572565"/>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51" name="object 51"/>
          <p:cNvSpPr/>
          <p:nvPr/>
        </p:nvSpPr>
        <p:spPr>
          <a:xfrm>
            <a:off x="4832270" y="256623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52" name="object 52"/>
          <p:cNvSpPr/>
          <p:nvPr/>
        </p:nvSpPr>
        <p:spPr>
          <a:xfrm>
            <a:off x="5363175" y="2728036"/>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53" name="object 53"/>
          <p:cNvSpPr/>
          <p:nvPr/>
        </p:nvSpPr>
        <p:spPr>
          <a:xfrm>
            <a:off x="5256072" y="2721127"/>
            <a:ext cx="215356" cy="0"/>
          </a:xfrm>
          <a:custGeom>
            <a:avLst/>
            <a:gdLst/>
            <a:ahLst/>
            <a:cxnLst/>
            <a:rect l="l" t="t" r="r" b="b"/>
            <a:pathLst>
              <a:path w="237489">
                <a:moveTo>
                  <a:pt x="0" y="0"/>
                </a:moveTo>
                <a:lnTo>
                  <a:pt x="237490" y="0"/>
                </a:lnTo>
              </a:path>
            </a:pathLst>
          </a:custGeom>
          <a:ln w="15239">
            <a:solidFill>
              <a:srgbClr val="000000"/>
            </a:solidFill>
          </a:ln>
        </p:spPr>
        <p:txBody>
          <a:bodyPr wrap="square" lIns="0" tIns="0" rIns="0" bIns="0" rtlCol="0"/>
          <a:lstStyle/>
          <a:p>
            <a:endParaRPr sz="1632"/>
          </a:p>
        </p:txBody>
      </p:sp>
      <p:sp>
        <p:nvSpPr>
          <p:cNvPr id="54" name="object 54"/>
          <p:cNvSpPr/>
          <p:nvPr/>
        </p:nvSpPr>
        <p:spPr>
          <a:xfrm>
            <a:off x="5363175" y="2614025"/>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55" name="object 55"/>
          <p:cNvSpPr/>
          <p:nvPr/>
        </p:nvSpPr>
        <p:spPr>
          <a:xfrm>
            <a:off x="5504826" y="2578323"/>
            <a:ext cx="146258" cy="228024"/>
          </a:xfrm>
          <a:custGeom>
            <a:avLst/>
            <a:gdLst/>
            <a:ahLst/>
            <a:cxnLst/>
            <a:rect l="l" t="t" r="r" b="b"/>
            <a:pathLst>
              <a:path w="161289" h="251460">
                <a:moveTo>
                  <a:pt x="82550" y="0"/>
                </a:moveTo>
                <a:lnTo>
                  <a:pt x="77470" y="0"/>
                </a:lnTo>
                <a:lnTo>
                  <a:pt x="68222" y="416"/>
                </a:lnTo>
                <a:lnTo>
                  <a:pt x="55879" y="1428"/>
                </a:lnTo>
                <a:lnTo>
                  <a:pt x="43537" y="2678"/>
                </a:lnTo>
                <a:lnTo>
                  <a:pt x="34289" y="3810"/>
                </a:lnTo>
                <a:lnTo>
                  <a:pt x="27939" y="3810"/>
                </a:lnTo>
                <a:lnTo>
                  <a:pt x="27939" y="15239"/>
                </a:lnTo>
                <a:lnTo>
                  <a:pt x="53339" y="15239"/>
                </a:lnTo>
                <a:lnTo>
                  <a:pt x="54610" y="17780"/>
                </a:lnTo>
                <a:lnTo>
                  <a:pt x="54610" y="21589"/>
                </a:lnTo>
                <a:lnTo>
                  <a:pt x="53339" y="27939"/>
                </a:lnTo>
                <a:lnTo>
                  <a:pt x="1270" y="232410"/>
                </a:lnTo>
                <a:lnTo>
                  <a:pt x="0" y="237489"/>
                </a:lnTo>
                <a:lnTo>
                  <a:pt x="0" y="248920"/>
                </a:lnTo>
                <a:lnTo>
                  <a:pt x="6350" y="251460"/>
                </a:lnTo>
                <a:lnTo>
                  <a:pt x="15239" y="251460"/>
                </a:lnTo>
                <a:lnTo>
                  <a:pt x="20320" y="247650"/>
                </a:lnTo>
                <a:lnTo>
                  <a:pt x="21589" y="242570"/>
                </a:lnTo>
                <a:lnTo>
                  <a:pt x="25657" y="230643"/>
                </a:lnTo>
                <a:lnTo>
                  <a:pt x="32226" y="206216"/>
                </a:lnTo>
                <a:lnTo>
                  <a:pt x="38556" y="180597"/>
                </a:lnTo>
                <a:lnTo>
                  <a:pt x="41910" y="165100"/>
                </a:lnTo>
                <a:lnTo>
                  <a:pt x="81030" y="165100"/>
                </a:lnTo>
                <a:lnTo>
                  <a:pt x="75803" y="162897"/>
                </a:lnTo>
                <a:lnTo>
                  <a:pt x="54610" y="158750"/>
                </a:lnTo>
                <a:lnTo>
                  <a:pt x="61031" y="153670"/>
                </a:lnTo>
                <a:lnTo>
                  <a:pt x="44450" y="153670"/>
                </a:lnTo>
                <a:lnTo>
                  <a:pt x="82550" y="3810"/>
                </a:lnTo>
                <a:lnTo>
                  <a:pt x="82550" y="0"/>
                </a:lnTo>
                <a:close/>
              </a:path>
              <a:path w="161289" h="251460">
                <a:moveTo>
                  <a:pt x="81030" y="165100"/>
                </a:moveTo>
                <a:lnTo>
                  <a:pt x="41910" y="165100"/>
                </a:lnTo>
                <a:lnTo>
                  <a:pt x="53816" y="167183"/>
                </a:lnTo>
                <a:lnTo>
                  <a:pt x="67627" y="172243"/>
                </a:lnTo>
                <a:lnTo>
                  <a:pt x="79057" y="181352"/>
                </a:lnTo>
                <a:lnTo>
                  <a:pt x="83820" y="195580"/>
                </a:lnTo>
                <a:lnTo>
                  <a:pt x="83707" y="199727"/>
                </a:lnTo>
                <a:lnTo>
                  <a:pt x="82550" y="203200"/>
                </a:lnTo>
                <a:lnTo>
                  <a:pt x="81279" y="208280"/>
                </a:lnTo>
                <a:lnTo>
                  <a:pt x="100568" y="248761"/>
                </a:lnTo>
                <a:lnTo>
                  <a:pt x="113029" y="251460"/>
                </a:lnTo>
                <a:lnTo>
                  <a:pt x="121165" y="250269"/>
                </a:lnTo>
                <a:lnTo>
                  <a:pt x="128587" y="246697"/>
                </a:lnTo>
                <a:lnTo>
                  <a:pt x="133402" y="242570"/>
                </a:lnTo>
                <a:lnTo>
                  <a:pt x="107950" y="242570"/>
                </a:lnTo>
                <a:lnTo>
                  <a:pt x="102870" y="238760"/>
                </a:lnTo>
                <a:lnTo>
                  <a:pt x="102870" y="219710"/>
                </a:lnTo>
                <a:lnTo>
                  <a:pt x="104139" y="212089"/>
                </a:lnTo>
                <a:lnTo>
                  <a:pt x="105410" y="207010"/>
                </a:lnTo>
                <a:lnTo>
                  <a:pt x="107950" y="200660"/>
                </a:lnTo>
                <a:lnTo>
                  <a:pt x="107950" y="195580"/>
                </a:lnTo>
                <a:lnTo>
                  <a:pt x="103901" y="180717"/>
                </a:lnTo>
                <a:lnTo>
                  <a:pt x="92709" y="170021"/>
                </a:lnTo>
                <a:lnTo>
                  <a:pt x="81030" y="165100"/>
                </a:lnTo>
                <a:close/>
              </a:path>
              <a:path w="161289" h="251460">
                <a:moveTo>
                  <a:pt x="154939" y="193039"/>
                </a:moveTo>
                <a:lnTo>
                  <a:pt x="147320" y="193039"/>
                </a:lnTo>
                <a:lnTo>
                  <a:pt x="146050" y="198120"/>
                </a:lnTo>
                <a:lnTo>
                  <a:pt x="140017" y="216316"/>
                </a:lnTo>
                <a:lnTo>
                  <a:pt x="133032" y="230346"/>
                </a:lnTo>
                <a:lnTo>
                  <a:pt x="124618" y="239375"/>
                </a:lnTo>
                <a:lnTo>
                  <a:pt x="114300" y="242570"/>
                </a:lnTo>
                <a:lnTo>
                  <a:pt x="133402" y="242570"/>
                </a:lnTo>
                <a:lnTo>
                  <a:pt x="151923" y="208756"/>
                </a:lnTo>
                <a:lnTo>
                  <a:pt x="154939" y="195580"/>
                </a:lnTo>
                <a:lnTo>
                  <a:pt x="154939" y="193039"/>
                </a:lnTo>
                <a:close/>
              </a:path>
              <a:path w="161289" h="251460">
                <a:moveTo>
                  <a:pt x="137160" y="90170"/>
                </a:moveTo>
                <a:lnTo>
                  <a:pt x="85089" y="120650"/>
                </a:lnTo>
                <a:lnTo>
                  <a:pt x="75525" y="130452"/>
                </a:lnTo>
                <a:lnTo>
                  <a:pt x="65722" y="140017"/>
                </a:lnTo>
                <a:lnTo>
                  <a:pt x="55443" y="148153"/>
                </a:lnTo>
                <a:lnTo>
                  <a:pt x="44450" y="153670"/>
                </a:lnTo>
                <a:lnTo>
                  <a:pt x="61031" y="153670"/>
                </a:lnTo>
                <a:lnTo>
                  <a:pt x="98028" y="118685"/>
                </a:lnTo>
                <a:lnTo>
                  <a:pt x="110489" y="107791"/>
                </a:lnTo>
                <a:lnTo>
                  <a:pt x="122951" y="100468"/>
                </a:lnTo>
                <a:lnTo>
                  <a:pt x="135889" y="97789"/>
                </a:lnTo>
                <a:lnTo>
                  <a:pt x="155820" y="97789"/>
                </a:lnTo>
                <a:lnTo>
                  <a:pt x="155416" y="97155"/>
                </a:lnTo>
                <a:lnTo>
                  <a:pt x="147895" y="92114"/>
                </a:lnTo>
                <a:lnTo>
                  <a:pt x="137160" y="90170"/>
                </a:lnTo>
                <a:close/>
              </a:path>
              <a:path w="161289" h="251460">
                <a:moveTo>
                  <a:pt x="155820" y="97789"/>
                </a:moveTo>
                <a:lnTo>
                  <a:pt x="139700" y="97789"/>
                </a:lnTo>
                <a:lnTo>
                  <a:pt x="147320" y="100330"/>
                </a:lnTo>
                <a:lnTo>
                  <a:pt x="148589" y="100330"/>
                </a:lnTo>
                <a:lnTo>
                  <a:pt x="148589" y="101600"/>
                </a:lnTo>
                <a:lnTo>
                  <a:pt x="137914" y="104576"/>
                </a:lnTo>
                <a:lnTo>
                  <a:pt x="131762" y="110172"/>
                </a:lnTo>
                <a:lnTo>
                  <a:pt x="128944" y="116244"/>
                </a:lnTo>
                <a:lnTo>
                  <a:pt x="128270" y="120650"/>
                </a:lnTo>
                <a:lnTo>
                  <a:pt x="128270" y="127000"/>
                </a:lnTo>
                <a:lnTo>
                  <a:pt x="132079" y="133350"/>
                </a:lnTo>
                <a:lnTo>
                  <a:pt x="142239" y="133350"/>
                </a:lnTo>
                <a:lnTo>
                  <a:pt x="148967" y="131941"/>
                </a:lnTo>
                <a:lnTo>
                  <a:pt x="155098" y="127793"/>
                </a:lnTo>
                <a:lnTo>
                  <a:pt x="159563" y="121027"/>
                </a:lnTo>
                <a:lnTo>
                  <a:pt x="161289" y="111760"/>
                </a:lnTo>
                <a:lnTo>
                  <a:pt x="159841" y="104100"/>
                </a:lnTo>
                <a:lnTo>
                  <a:pt x="155820" y="97789"/>
                </a:lnTo>
                <a:close/>
              </a:path>
            </a:pathLst>
          </a:custGeom>
          <a:solidFill>
            <a:srgbClr val="000000"/>
          </a:solidFill>
        </p:spPr>
        <p:txBody>
          <a:bodyPr wrap="square" lIns="0" tIns="0" rIns="0" bIns="0" rtlCol="0"/>
          <a:lstStyle/>
          <a:p>
            <a:endParaRPr sz="1632"/>
          </a:p>
        </p:txBody>
      </p:sp>
      <p:sp>
        <p:nvSpPr>
          <p:cNvPr id="56" name="object 56"/>
          <p:cNvSpPr/>
          <p:nvPr/>
        </p:nvSpPr>
        <p:spPr>
          <a:xfrm>
            <a:off x="5667207" y="2699245"/>
            <a:ext cx="101344" cy="150864"/>
          </a:xfrm>
          <a:custGeom>
            <a:avLst/>
            <a:gdLst/>
            <a:ahLst/>
            <a:cxnLst/>
            <a:rect l="l" t="t" r="r" b="b"/>
            <a:pathLst>
              <a:path w="111760" h="166369">
                <a:moveTo>
                  <a:pt x="85774" y="8889"/>
                </a:moveTo>
                <a:lnTo>
                  <a:pt x="48259" y="8889"/>
                </a:lnTo>
                <a:lnTo>
                  <a:pt x="65127" y="12362"/>
                </a:lnTo>
                <a:lnTo>
                  <a:pt x="77469" y="21431"/>
                </a:lnTo>
                <a:lnTo>
                  <a:pt x="85050" y="34071"/>
                </a:lnTo>
                <a:lnTo>
                  <a:pt x="87629" y="48260"/>
                </a:lnTo>
                <a:lnTo>
                  <a:pt x="84931" y="64392"/>
                </a:lnTo>
                <a:lnTo>
                  <a:pt x="78422" y="78263"/>
                </a:lnTo>
                <a:lnTo>
                  <a:pt x="70485" y="89515"/>
                </a:lnTo>
                <a:lnTo>
                  <a:pt x="63500" y="97789"/>
                </a:lnTo>
                <a:lnTo>
                  <a:pt x="2539" y="156210"/>
                </a:lnTo>
                <a:lnTo>
                  <a:pt x="0" y="158750"/>
                </a:lnTo>
                <a:lnTo>
                  <a:pt x="0" y="166370"/>
                </a:lnTo>
                <a:lnTo>
                  <a:pt x="102869" y="166370"/>
                </a:lnTo>
                <a:lnTo>
                  <a:pt x="107068" y="144780"/>
                </a:lnTo>
                <a:lnTo>
                  <a:pt x="25400" y="144780"/>
                </a:lnTo>
                <a:lnTo>
                  <a:pt x="54451" y="119538"/>
                </a:lnTo>
                <a:lnTo>
                  <a:pt x="64512" y="111025"/>
                </a:lnTo>
                <a:lnTo>
                  <a:pt x="88721" y="92015"/>
                </a:lnTo>
                <a:lnTo>
                  <a:pt x="100488" y="79851"/>
                </a:lnTo>
                <a:lnTo>
                  <a:pt x="108684" y="65543"/>
                </a:lnTo>
                <a:lnTo>
                  <a:pt x="111759" y="48260"/>
                </a:lnTo>
                <a:lnTo>
                  <a:pt x="106918" y="28396"/>
                </a:lnTo>
                <a:lnTo>
                  <a:pt x="93979" y="13176"/>
                </a:lnTo>
                <a:lnTo>
                  <a:pt x="85774" y="8889"/>
                </a:lnTo>
                <a:close/>
              </a:path>
              <a:path w="111760" h="166369">
                <a:moveTo>
                  <a:pt x="111759" y="120650"/>
                </a:moveTo>
                <a:lnTo>
                  <a:pt x="101600" y="120650"/>
                </a:lnTo>
                <a:lnTo>
                  <a:pt x="101600" y="127000"/>
                </a:lnTo>
                <a:lnTo>
                  <a:pt x="99059" y="140970"/>
                </a:lnTo>
                <a:lnTo>
                  <a:pt x="71119" y="144780"/>
                </a:lnTo>
                <a:lnTo>
                  <a:pt x="107068" y="144780"/>
                </a:lnTo>
                <a:lnTo>
                  <a:pt x="111759" y="120650"/>
                </a:lnTo>
                <a:close/>
              </a:path>
              <a:path w="111760" h="166369">
                <a:moveTo>
                  <a:pt x="53339" y="0"/>
                </a:moveTo>
                <a:lnTo>
                  <a:pt x="31611" y="3909"/>
                </a:lnTo>
                <a:lnTo>
                  <a:pt x="14763" y="14128"/>
                </a:lnTo>
                <a:lnTo>
                  <a:pt x="3869" y="28396"/>
                </a:lnTo>
                <a:lnTo>
                  <a:pt x="0" y="44450"/>
                </a:lnTo>
                <a:lnTo>
                  <a:pt x="0" y="58420"/>
                </a:lnTo>
                <a:lnTo>
                  <a:pt x="19050" y="58420"/>
                </a:lnTo>
                <a:lnTo>
                  <a:pt x="26669" y="54610"/>
                </a:lnTo>
                <a:lnTo>
                  <a:pt x="26669" y="41910"/>
                </a:lnTo>
                <a:lnTo>
                  <a:pt x="25400" y="33020"/>
                </a:lnTo>
                <a:lnTo>
                  <a:pt x="12700" y="33020"/>
                </a:lnTo>
                <a:lnTo>
                  <a:pt x="19327" y="21212"/>
                </a:lnTo>
                <a:lnTo>
                  <a:pt x="28575" y="13811"/>
                </a:lnTo>
                <a:lnTo>
                  <a:pt x="38774" y="9981"/>
                </a:lnTo>
                <a:lnTo>
                  <a:pt x="48259" y="8889"/>
                </a:lnTo>
                <a:lnTo>
                  <a:pt x="85774" y="8889"/>
                </a:lnTo>
                <a:lnTo>
                  <a:pt x="75326" y="3432"/>
                </a:lnTo>
                <a:lnTo>
                  <a:pt x="53339" y="0"/>
                </a:lnTo>
                <a:close/>
              </a:path>
            </a:pathLst>
          </a:custGeom>
          <a:solidFill>
            <a:srgbClr val="000000"/>
          </a:solidFill>
        </p:spPr>
        <p:txBody>
          <a:bodyPr wrap="square" lIns="0" tIns="0" rIns="0" bIns="0" rtlCol="0"/>
          <a:lstStyle/>
          <a:p>
            <a:endParaRPr sz="1632"/>
          </a:p>
        </p:txBody>
      </p:sp>
      <p:sp>
        <p:nvSpPr>
          <p:cNvPr id="57" name="object 57"/>
          <p:cNvSpPr/>
          <p:nvPr/>
        </p:nvSpPr>
        <p:spPr>
          <a:xfrm>
            <a:off x="5835346" y="2875446"/>
            <a:ext cx="44914" cy="0"/>
          </a:xfrm>
          <a:custGeom>
            <a:avLst/>
            <a:gdLst/>
            <a:ahLst/>
            <a:cxnLst/>
            <a:rect l="l" t="t" r="r" b="b"/>
            <a:pathLst>
              <a:path w="49529">
                <a:moveTo>
                  <a:pt x="0" y="0"/>
                </a:moveTo>
                <a:lnTo>
                  <a:pt x="49530" y="0"/>
                </a:lnTo>
              </a:path>
            </a:pathLst>
          </a:custGeom>
          <a:ln w="15239">
            <a:solidFill>
              <a:srgbClr val="000000"/>
            </a:solidFill>
          </a:ln>
        </p:spPr>
        <p:txBody>
          <a:bodyPr wrap="square" lIns="0" tIns="0" rIns="0" bIns="0" rtlCol="0"/>
          <a:lstStyle/>
          <a:p>
            <a:endParaRPr sz="1632"/>
          </a:p>
        </p:txBody>
      </p:sp>
      <p:sp>
        <p:nvSpPr>
          <p:cNvPr id="58" name="object 58"/>
          <p:cNvSpPr/>
          <p:nvPr/>
        </p:nvSpPr>
        <p:spPr>
          <a:xfrm>
            <a:off x="5841680" y="2572565"/>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59" name="object 59"/>
          <p:cNvSpPr/>
          <p:nvPr/>
        </p:nvSpPr>
        <p:spPr>
          <a:xfrm>
            <a:off x="5835346" y="2566231"/>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60" name="object 60"/>
          <p:cNvSpPr/>
          <p:nvPr/>
        </p:nvSpPr>
        <p:spPr>
          <a:xfrm>
            <a:off x="5898687" y="2582931"/>
            <a:ext cx="234933" cy="218811"/>
          </a:xfrm>
          <a:custGeom>
            <a:avLst/>
            <a:gdLst/>
            <a:ahLst/>
            <a:cxnLst/>
            <a:rect l="l" t="t" r="r" b="b"/>
            <a:pathLst>
              <a:path w="259079" h="241300">
                <a:moveTo>
                  <a:pt x="240029" y="149859"/>
                </a:moveTo>
                <a:lnTo>
                  <a:pt x="232409" y="149859"/>
                </a:lnTo>
                <a:lnTo>
                  <a:pt x="231139" y="152400"/>
                </a:lnTo>
                <a:lnTo>
                  <a:pt x="231139" y="153669"/>
                </a:lnTo>
                <a:lnTo>
                  <a:pt x="214252" y="188277"/>
                </a:lnTo>
                <a:lnTo>
                  <a:pt x="196056" y="212407"/>
                </a:lnTo>
                <a:lnTo>
                  <a:pt x="170953" y="226536"/>
                </a:lnTo>
                <a:lnTo>
                  <a:pt x="133350" y="231139"/>
                </a:lnTo>
                <a:lnTo>
                  <a:pt x="0" y="231139"/>
                </a:lnTo>
                <a:lnTo>
                  <a:pt x="0" y="241300"/>
                </a:lnTo>
                <a:lnTo>
                  <a:pt x="203200" y="241300"/>
                </a:lnTo>
                <a:lnTo>
                  <a:pt x="205739" y="236219"/>
                </a:lnTo>
                <a:lnTo>
                  <a:pt x="237489" y="158750"/>
                </a:lnTo>
                <a:lnTo>
                  <a:pt x="238759" y="157479"/>
                </a:lnTo>
                <a:lnTo>
                  <a:pt x="240029" y="154939"/>
                </a:lnTo>
                <a:lnTo>
                  <a:pt x="240029" y="149859"/>
                </a:lnTo>
                <a:close/>
              </a:path>
              <a:path w="259079" h="241300">
                <a:moveTo>
                  <a:pt x="123189" y="11429"/>
                </a:moveTo>
                <a:lnTo>
                  <a:pt x="90169" y="11429"/>
                </a:lnTo>
                <a:lnTo>
                  <a:pt x="90169" y="26669"/>
                </a:lnTo>
                <a:lnTo>
                  <a:pt x="41909" y="213359"/>
                </a:lnTo>
                <a:lnTo>
                  <a:pt x="39270" y="222031"/>
                </a:lnTo>
                <a:lnTo>
                  <a:pt x="35083" y="227488"/>
                </a:lnTo>
                <a:lnTo>
                  <a:pt x="26372" y="230326"/>
                </a:lnTo>
                <a:lnTo>
                  <a:pt x="10159" y="231139"/>
                </a:lnTo>
                <a:lnTo>
                  <a:pt x="74929" y="231139"/>
                </a:lnTo>
                <a:lnTo>
                  <a:pt x="69850" y="229869"/>
                </a:lnTo>
                <a:lnTo>
                  <a:pt x="69850" y="224789"/>
                </a:lnTo>
                <a:lnTo>
                  <a:pt x="71119" y="218439"/>
                </a:lnTo>
                <a:lnTo>
                  <a:pt x="95250" y="121919"/>
                </a:lnTo>
                <a:lnTo>
                  <a:pt x="175952" y="121919"/>
                </a:lnTo>
                <a:lnTo>
                  <a:pt x="178723" y="110489"/>
                </a:lnTo>
                <a:lnTo>
                  <a:pt x="99059" y="110489"/>
                </a:lnTo>
                <a:lnTo>
                  <a:pt x="119379" y="25400"/>
                </a:lnTo>
                <a:lnTo>
                  <a:pt x="123189" y="12700"/>
                </a:lnTo>
                <a:lnTo>
                  <a:pt x="123189" y="11429"/>
                </a:lnTo>
                <a:close/>
              </a:path>
              <a:path w="259079" h="241300">
                <a:moveTo>
                  <a:pt x="175952" y="121919"/>
                </a:moveTo>
                <a:lnTo>
                  <a:pt x="130809" y="121919"/>
                </a:lnTo>
                <a:lnTo>
                  <a:pt x="148431" y="123070"/>
                </a:lnTo>
                <a:lnTo>
                  <a:pt x="157479" y="126364"/>
                </a:lnTo>
                <a:lnTo>
                  <a:pt x="160813" y="131564"/>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09"/>
                </a:lnTo>
                <a:lnTo>
                  <a:pt x="175952" y="121919"/>
                </a:lnTo>
                <a:close/>
              </a:path>
              <a:path w="259079" h="241300">
                <a:moveTo>
                  <a:pt x="186689" y="68579"/>
                </a:moveTo>
                <a:lnTo>
                  <a:pt x="180339" y="68579"/>
                </a:lnTo>
                <a:lnTo>
                  <a:pt x="179069" y="71119"/>
                </a:lnTo>
                <a:lnTo>
                  <a:pt x="179069" y="74929"/>
                </a:lnTo>
                <a:lnTo>
                  <a:pt x="172977" y="92273"/>
                </a:lnTo>
                <a:lnTo>
                  <a:pt x="164623" y="103187"/>
                </a:lnTo>
                <a:lnTo>
                  <a:pt x="151745" y="108862"/>
                </a:lnTo>
                <a:lnTo>
                  <a:pt x="132079" y="110489"/>
                </a:lnTo>
                <a:lnTo>
                  <a:pt x="178723" y="110489"/>
                </a:lnTo>
                <a:lnTo>
                  <a:pt x="187959" y="72389"/>
                </a:lnTo>
                <a:lnTo>
                  <a:pt x="187959" y="69850"/>
                </a:lnTo>
                <a:lnTo>
                  <a:pt x="186689" y="68579"/>
                </a:lnTo>
                <a:close/>
              </a:path>
              <a:path w="259079" h="241300">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69"/>
                </a:lnTo>
                <a:lnTo>
                  <a:pt x="242569" y="80009"/>
                </a:lnTo>
                <a:lnTo>
                  <a:pt x="250189" y="80009"/>
                </a:lnTo>
                <a:lnTo>
                  <a:pt x="250189" y="71119"/>
                </a:lnTo>
                <a:lnTo>
                  <a:pt x="259079" y="0"/>
                </a:lnTo>
                <a:close/>
              </a:path>
            </a:pathLst>
          </a:custGeom>
          <a:solidFill>
            <a:srgbClr val="FF9300"/>
          </a:solidFill>
        </p:spPr>
        <p:txBody>
          <a:bodyPr wrap="square" lIns="0" tIns="0" rIns="0" bIns="0" rtlCol="0"/>
          <a:lstStyle/>
          <a:p>
            <a:endParaRPr sz="1632"/>
          </a:p>
        </p:txBody>
      </p:sp>
      <p:sp>
        <p:nvSpPr>
          <p:cNvPr id="61" name="object 61"/>
          <p:cNvSpPr/>
          <p:nvPr/>
        </p:nvSpPr>
        <p:spPr>
          <a:xfrm>
            <a:off x="6157804" y="2574869"/>
            <a:ext cx="191172" cy="234933"/>
          </a:xfrm>
          <a:custGeom>
            <a:avLst/>
            <a:gdLst/>
            <a:ahLst/>
            <a:cxnLst/>
            <a:rect l="l" t="t" r="r" b="b"/>
            <a:pathLst>
              <a:path w="210820" h="259080">
                <a:moveTo>
                  <a:pt x="29209" y="170180"/>
                </a:moveTo>
                <a:lnTo>
                  <a:pt x="22859" y="170180"/>
                </a:lnTo>
                <a:lnTo>
                  <a:pt x="21589" y="171450"/>
                </a:lnTo>
                <a:lnTo>
                  <a:pt x="17680" y="184904"/>
                </a:lnTo>
                <a:lnTo>
                  <a:pt x="10318" y="213360"/>
                </a:lnTo>
                <a:lnTo>
                  <a:pt x="3194" y="241815"/>
                </a:lnTo>
                <a:lnTo>
                  <a:pt x="0" y="255270"/>
                </a:lnTo>
                <a:lnTo>
                  <a:pt x="0" y="256540"/>
                </a:lnTo>
                <a:lnTo>
                  <a:pt x="2539" y="259080"/>
                </a:lnTo>
                <a:lnTo>
                  <a:pt x="6350" y="259080"/>
                </a:lnTo>
                <a:lnTo>
                  <a:pt x="6350" y="257810"/>
                </a:lnTo>
                <a:lnTo>
                  <a:pt x="10159" y="252730"/>
                </a:lnTo>
                <a:lnTo>
                  <a:pt x="27939" y="232410"/>
                </a:lnTo>
                <a:lnTo>
                  <a:pt x="43257" y="232410"/>
                </a:lnTo>
                <a:lnTo>
                  <a:pt x="33178" y="222468"/>
                </a:lnTo>
                <a:lnTo>
                  <a:pt x="26669" y="195580"/>
                </a:lnTo>
                <a:lnTo>
                  <a:pt x="26669" y="187960"/>
                </a:lnTo>
                <a:lnTo>
                  <a:pt x="27939" y="177800"/>
                </a:lnTo>
                <a:lnTo>
                  <a:pt x="27939" y="176530"/>
                </a:lnTo>
                <a:lnTo>
                  <a:pt x="29209" y="175260"/>
                </a:lnTo>
                <a:lnTo>
                  <a:pt x="29209" y="170180"/>
                </a:lnTo>
                <a:close/>
              </a:path>
              <a:path w="210820" h="259080">
                <a:moveTo>
                  <a:pt x="43257" y="232410"/>
                </a:moveTo>
                <a:lnTo>
                  <a:pt x="27939" y="232410"/>
                </a:lnTo>
                <a:lnTo>
                  <a:pt x="41017" y="245685"/>
                </a:lnTo>
                <a:lnTo>
                  <a:pt x="56356" y="253841"/>
                </a:lnTo>
                <a:lnTo>
                  <a:pt x="72409" y="257948"/>
                </a:lnTo>
                <a:lnTo>
                  <a:pt x="87629" y="259080"/>
                </a:lnTo>
                <a:lnTo>
                  <a:pt x="122277" y="251043"/>
                </a:lnTo>
                <a:lnTo>
                  <a:pt x="126987" y="247650"/>
                </a:lnTo>
                <a:lnTo>
                  <a:pt x="88900" y="247650"/>
                </a:lnTo>
                <a:lnTo>
                  <a:pt x="69532" y="245764"/>
                </a:lnTo>
                <a:lnTo>
                  <a:pt x="49212" y="238283"/>
                </a:lnTo>
                <a:lnTo>
                  <a:pt x="43257" y="232410"/>
                </a:lnTo>
                <a:close/>
              </a:path>
              <a:path w="210820" h="259080">
                <a:moveTo>
                  <a:pt x="133350" y="0"/>
                </a:moveTo>
                <a:lnTo>
                  <a:pt x="100171" y="7024"/>
                </a:lnTo>
                <a:lnTo>
                  <a:pt x="71755" y="25717"/>
                </a:lnTo>
                <a:lnTo>
                  <a:pt x="51911" y="52506"/>
                </a:lnTo>
                <a:lnTo>
                  <a:pt x="44450" y="83820"/>
                </a:lnTo>
                <a:lnTo>
                  <a:pt x="47724" y="103167"/>
                </a:lnTo>
                <a:lnTo>
                  <a:pt x="56356" y="117633"/>
                </a:lnTo>
                <a:lnTo>
                  <a:pt x="68560" y="127575"/>
                </a:lnTo>
                <a:lnTo>
                  <a:pt x="82550" y="133350"/>
                </a:lnTo>
                <a:lnTo>
                  <a:pt x="120650" y="143510"/>
                </a:lnTo>
                <a:lnTo>
                  <a:pt x="131167" y="147161"/>
                </a:lnTo>
                <a:lnTo>
                  <a:pt x="141922" y="153670"/>
                </a:lnTo>
                <a:lnTo>
                  <a:pt x="150296" y="164941"/>
                </a:lnTo>
                <a:lnTo>
                  <a:pt x="153669" y="182880"/>
                </a:lnTo>
                <a:lnTo>
                  <a:pt x="148550" y="205859"/>
                </a:lnTo>
                <a:lnTo>
                  <a:pt x="134619" y="226695"/>
                </a:lnTo>
                <a:lnTo>
                  <a:pt x="114022" y="241815"/>
                </a:lnTo>
                <a:lnTo>
                  <a:pt x="88900" y="247650"/>
                </a:lnTo>
                <a:lnTo>
                  <a:pt x="126987" y="247650"/>
                </a:lnTo>
                <a:lnTo>
                  <a:pt x="151447" y="230028"/>
                </a:lnTo>
                <a:lnTo>
                  <a:pt x="171569" y="200679"/>
                </a:lnTo>
                <a:lnTo>
                  <a:pt x="179069" y="167640"/>
                </a:lnTo>
                <a:lnTo>
                  <a:pt x="177006" y="150911"/>
                </a:lnTo>
                <a:lnTo>
                  <a:pt x="147637" y="116363"/>
                </a:lnTo>
                <a:lnTo>
                  <a:pt x="116839" y="107950"/>
                </a:lnTo>
                <a:lnTo>
                  <a:pt x="107950" y="105410"/>
                </a:lnTo>
                <a:lnTo>
                  <a:pt x="95250" y="101600"/>
                </a:lnTo>
                <a:lnTo>
                  <a:pt x="92709" y="101600"/>
                </a:lnTo>
                <a:lnTo>
                  <a:pt x="85050" y="97512"/>
                </a:lnTo>
                <a:lnTo>
                  <a:pt x="78104" y="90805"/>
                </a:lnTo>
                <a:lnTo>
                  <a:pt x="73064" y="81240"/>
                </a:lnTo>
                <a:lnTo>
                  <a:pt x="71119" y="68580"/>
                </a:lnTo>
                <a:lnTo>
                  <a:pt x="76001" y="47664"/>
                </a:lnTo>
                <a:lnTo>
                  <a:pt x="89217" y="28892"/>
                </a:lnTo>
                <a:lnTo>
                  <a:pt x="108624" y="15359"/>
                </a:lnTo>
                <a:lnTo>
                  <a:pt x="132079" y="10160"/>
                </a:lnTo>
                <a:lnTo>
                  <a:pt x="168848" y="10160"/>
                </a:lnTo>
                <a:lnTo>
                  <a:pt x="163512" y="6508"/>
                </a:lnTo>
                <a:lnTo>
                  <a:pt x="149502" y="1647"/>
                </a:lnTo>
                <a:lnTo>
                  <a:pt x="133350" y="0"/>
                </a:lnTo>
                <a:close/>
              </a:path>
              <a:path w="210820" h="259080">
                <a:moveTo>
                  <a:pt x="168848" y="10160"/>
                </a:moveTo>
                <a:lnTo>
                  <a:pt x="132079" y="10160"/>
                </a:lnTo>
                <a:lnTo>
                  <a:pt x="153074" y="13156"/>
                </a:lnTo>
                <a:lnTo>
                  <a:pt x="169545" y="22701"/>
                </a:lnTo>
                <a:lnTo>
                  <a:pt x="180300" y="39627"/>
                </a:lnTo>
                <a:lnTo>
                  <a:pt x="184150" y="64770"/>
                </a:lnTo>
                <a:lnTo>
                  <a:pt x="184150" y="76200"/>
                </a:lnTo>
                <a:lnTo>
                  <a:pt x="182879" y="82550"/>
                </a:lnTo>
                <a:lnTo>
                  <a:pt x="182879" y="88900"/>
                </a:lnTo>
                <a:lnTo>
                  <a:pt x="190500" y="88900"/>
                </a:lnTo>
                <a:lnTo>
                  <a:pt x="190500" y="87630"/>
                </a:lnTo>
                <a:lnTo>
                  <a:pt x="191779" y="81240"/>
                </a:lnTo>
                <a:lnTo>
                  <a:pt x="205510" y="25400"/>
                </a:lnTo>
                <a:lnTo>
                  <a:pt x="184150" y="25400"/>
                </a:lnTo>
                <a:lnTo>
                  <a:pt x="175140" y="14466"/>
                </a:lnTo>
                <a:lnTo>
                  <a:pt x="168848" y="10160"/>
                </a:lnTo>
                <a:close/>
              </a:path>
              <a:path w="210820" h="259080">
                <a:moveTo>
                  <a:pt x="210819" y="0"/>
                </a:moveTo>
                <a:lnTo>
                  <a:pt x="204469" y="0"/>
                </a:lnTo>
                <a:lnTo>
                  <a:pt x="200659" y="5080"/>
                </a:lnTo>
                <a:lnTo>
                  <a:pt x="184150" y="25400"/>
                </a:lnTo>
                <a:lnTo>
                  <a:pt x="205510" y="25400"/>
                </a:lnTo>
                <a:lnTo>
                  <a:pt x="210819" y="3810"/>
                </a:lnTo>
                <a:lnTo>
                  <a:pt x="210819" y="0"/>
                </a:lnTo>
                <a:close/>
              </a:path>
            </a:pathLst>
          </a:custGeom>
          <a:solidFill>
            <a:srgbClr val="FF9300"/>
          </a:solidFill>
        </p:spPr>
        <p:txBody>
          <a:bodyPr wrap="square" lIns="0" tIns="0" rIns="0" bIns="0" rtlCol="0"/>
          <a:lstStyle/>
          <a:p>
            <a:endParaRPr sz="1632"/>
          </a:p>
        </p:txBody>
      </p:sp>
      <p:sp>
        <p:nvSpPr>
          <p:cNvPr id="62" name="object 62"/>
          <p:cNvSpPr/>
          <p:nvPr/>
        </p:nvSpPr>
        <p:spPr>
          <a:xfrm>
            <a:off x="6365099" y="2875446"/>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63" name="object 63"/>
          <p:cNvSpPr/>
          <p:nvPr/>
        </p:nvSpPr>
        <p:spPr>
          <a:xfrm>
            <a:off x="6403103" y="2572565"/>
            <a:ext cx="0" cy="295971"/>
          </a:xfrm>
          <a:custGeom>
            <a:avLst/>
            <a:gdLst/>
            <a:ahLst/>
            <a:cxnLst/>
            <a:rect l="l" t="t" r="r" b="b"/>
            <a:pathLst>
              <a:path h="326389">
                <a:moveTo>
                  <a:pt x="0" y="0"/>
                </a:moveTo>
                <a:lnTo>
                  <a:pt x="0" y="326389"/>
                </a:lnTo>
              </a:path>
            </a:pathLst>
          </a:custGeom>
          <a:ln w="15240">
            <a:solidFill>
              <a:srgbClr val="000000"/>
            </a:solidFill>
          </a:ln>
        </p:spPr>
        <p:txBody>
          <a:bodyPr wrap="square" lIns="0" tIns="0" rIns="0" bIns="0" rtlCol="0"/>
          <a:lstStyle/>
          <a:p>
            <a:endParaRPr sz="1632"/>
          </a:p>
        </p:txBody>
      </p:sp>
      <p:sp>
        <p:nvSpPr>
          <p:cNvPr id="64" name="object 64"/>
          <p:cNvSpPr/>
          <p:nvPr/>
        </p:nvSpPr>
        <p:spPr>
          <a:xfrm>
            <a:off x="6365099" y="256623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65" name="object 65"/>
          <p:cNvSpPr/>
          <p:nvPr/>
        </p:nvSpPr>
        <p:spPr>
          <a:xfrm>
            <a:off x="6896003" y="2728036"/>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66" name="object 66"/>
          <p:cNvSpPr/>
          <p:nvPr/>
        </p:nvSpPr>
        <p:spPr>
          <a:xfrm>
            <a:off x="6787750" y="2721127"/>
            <a:ext cx="215356" cy="0"/>
          </a:xfrm>
          <a:custGeom>
            <a:avLst/>
            <a:gdLst/>
            <a:ahLst/>
            <a:cxnLst/>
            <a:rect l="l" t="t" r="r" b="b"/>
            <a:pathLst>
              <a:path w="237490">
                <a:moveTo>
                  <a:pt x="0" y="0"/>
                </a:moveTo>
                <a:lnTo>
                  <a:pt x="237490" y="0"/>
                </a:lnTo>
              </a:path>
            </a:pathLst>
          </a:custGeom>
          <a:ln w="15239">
            <a:solidFill>
              <a:srgbClr val="000000"/>
            </a:solidFill>
          </a:ln>
        </p:spPr>
        <p:txBody>
          <a:bodyPr wrap="square" lIns="0" tIns="0" rIns="0" bIns="0" rtlCol="0"/>
          <a:lstStyle/>
          <a:p>
            <a:endParaRPr sz="1632"/>
          </a:p>
        </p:txBody>
      </p:sp>
      <p:sp>
        <p:nvSpPr>
          <p:cNvPr id="67" name="object 67"/>
          <p:cNvSpPr/>
          <p:nvPr/>
        </p:nvSpPr>
        <p:spPr>
          <a:xfrm>
            <a:off x="6896003" y="2614025"/>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68" name="object 68"/>
          <p:cNvSpPr/>
          <p:nvPr/>
        </p:nvSpPr>
        <p:spPr>
          <a:xfrm>
            <a:off x="7036504" y="2578323"/>
            <a:ext cx="146258" cy="228024"/>
          </a:xfrm>
          <a:custGeom>
            <a:avLst/>
            <a:gdLst/>
            <a:ahLst/>
            <a:cxnLst/>
            <a:rect l="l" t="t" r="r" b="b"/>
            <a:pathLst>
              <a:path w="161290" h="251460">
                <a:moveTo>
                  <a:pt x="82550" y="0"/>
                </a:moveTo>
                <a:lnTo>
                  <a:pt x="77470" y="0"/>
                </a:lnTo>
                <a:lnTo>
                  <a:pt x="68758" y="416"/>
                </a:lnTo>
                <a:lnTo>
                  <a:pt x="56356" y="1428"/>
                </a:lnTo>
                <a:lnTo>
                  <a:pt x="43715" y="2678"/>
                </a:lnTo>
                <a:lnTo>
                  <a:pt x="34290" y="3810"/>
                </a:lnTo>
                <a:lnTo>
                  <a:pt x="27940" y="3810"/>
                </a:lnTo>
                <a:lnTo>
                  <a:pt x="27940" y="15239"/>
                </a:lnTo>
                <a:lnTo>
                  <a:pt x="53340" y="15239"/>
                </a:lnTo>
                <a:lnTo>
                  <a:pt x="54609" y="17780"/>
                </a:lnTo>
                <a:lnTo>
                  <a:pt x="54609" y="21589"/>
                </a:lnTo>
                <a:lnTo>
                  <a:pt x="53340" y="27939"/>
                </a:lnTo>
                <a:lnTo>
                  <a:pt x="1270" y="232410"/>
                </a:lnTo>
                <a:lnTo>
                  <a:pt x="0" y="237489"/>
                </a:lnTo>
                <a:lnTo>
                  <a:pt x="0" y="248920"/>
                </a:lnTo>
                <a:lnTo>
                  <a:pt x="7620" y="251460"/>
                </a:lnTo>
                <a:lnTo>
                  <a:pt x="15240" y="251460"/>
                </a:lnTo>
                <a:lnTo>
                  <a:pt x="20320" y="247650"/>
                </a:lnTo>
                <a:lnTo>
                  <a:pt x="22859" y="242570"/>
                </a:lnTo>
                <a:lnTo>
                  <a:pt x="26373" y="230028"/>
                </a:lnTo>
                <a:lnTo>
                  <a:pt x="32543" y="206216"/>
                </a:lnTo>
                <a:lnTo>
                  <a:pt x="39112" y="180597"/>
                </a:lnTo>
                <a:lnTo>
                  <a:pt x="43179" y="165100"/>
                </a:lnTo>
                <a:lnTo>
                  <a:pt x="81547" y="165100"/>
                </a:lnTo>
                <a:lnTo>
                  <a:pt x="76338" y="162897"/>
                </a:lnTo>
                <a:lnTo>
                  <a:pt x="54609" y="158750"/>
                </a:lnTo>
                <a:lnTo>
                  <a:pt x="61479" y="153670"/>
                </a:lnTo>
                <a:lnTo>
                  <a:pt x="45720" y="153670"/>
                </a:lnTo>
                <a:lnTo>
                  <a:pt x="82550" y="3810"/>
                </a:lnTo>
                <a:lnTo>
                  <a:pt x="82550" y="0"/>
                </a:lnTo>
                <a:close/>
              </a:path>
              <a:path w="161290" h="251460">
                <a:moveTo>
                  <a:pt x="81547" y="165100"/>
                </a:moveTo>
                <a:lnTo>
                  <a:pt x="43179" y="165100"/>
                </a:lnTo>
                <a:lnTo>
                  <a:pt x="54352" y="167183"/>
                </a:lnTo>
                <a:lnTo>
                  <a:pt x="67786" y="172243"/>
                </a:lnTo>
                <a:lnTo>
                  <a:pt x="79077" y="181352"/>
                </a:lnTo>
                <a:lnTo>
                  <a:pt x="83820" y="195580"/>
                </a:lnTo>
                <a:lnTo>
                  <a:pt x="83707" y="199727"/>
                </a:lnTo>
                <a:lnTo>
                  <a:pt x="82550" y="203200"/>
                </a:lnTo>
                <a:lnTo>
                  <a:pt x="81279" y="208280"/>
                </a:lnTo>
                <a:lnTo>
                  <a:pt x="101103" y="248761"/>
                </a:lnTo>
                <a:lnTo>
                  <a:pt x="114300" y="251460"/>
                </a:lnTo>
                <a:lnTo>
                  <a:pt x="121880" y="250269"/>
                </a:lnTo>
                <a:lnTo>
                  <a:pt x="129222" y="246697"/>
                </a:lnTo>
                <a:lnTo>
                  <a:pt x="133982" y="242570"/>
                </a:lnTo>
                <a:lnTo>
                  <a:pt x="107950" y="242570"/>
                </a:lnTo>
                <a:lnTo>
                  <a:pt x="104140" y="238760"/>
                </a:lnTo>
                <a:lnTo>
                  <a:pt x="104140" y="219710"/>
                </a:lnTo>
                <a:lnTo>
                  <a:pt x="105409" y="212089"/>
                </a:lnTo>
                <a:lnTo>
                  <a:pt x="105409" y="207010"/>
                </a:lnTo>
                <a:lnTo>
                  <a:pt x="107950" y="200660"/>
                </a:lnTo>
                <a:lnTo>
                  <a:pt x="107950" y="195580"/>
                </a:lnTo>
                <a:lnTo>
                  <a:pt x="104080" y="180717"/>
                </a:lnTo>
                <a:lnTo>
                  <a:pt x="93186" y="170021"/>
                </a:lnTo>
                <a:lnTo>
                  <a:pt x="81547" y="165100"/>
                </a:lnTo>
                <a:close/>
              </a:path>
              <a:path w="161290" h="251460">
                <a:moveTo>
                  <a:pt x="154940" y="193039"/>
                </a:moveTo>
                <a:lnTo>
                  <a:pt x="147320" y="193039"/>
                </a:lnTo>
                <a:lnTo>
                  <a:pt x="146050" y="198120"/>
                </a:lnTo>
                <a:lnTo>
                  <a:pt x="140037" y="216316"/>
                </a:lnTo>
                <a:lnTo>
                  <a:pt x="133191" y="230346"/>
                </a:lnTo>
                <a:lnTo>
                  <a:pt x="125154" y="239375"/>
                </a:lnTo>
                <a:lnTo>
                  <a:pt x="115570" y="242570"/>
                </a:lnTo>
                <a:lnTo>
                  <a:pt x="133982" y="242570"/>
                </a:lnTo>
                <a:lnTo>
                  <a:pt x="151923" y="208756"/>
                </a:lnTo>
                <a:lnTo>
                  <a:pt x="154940" y="195580"/>
                </a:lnTo>
                <a:lnTo>
                  <a:pt x="154940" y="193039"/>
                </a:lnTo>
                <a:close/>
              </a:path>
              <a:path w="161290" h="251460">
                <a:moveTo>
                  <a:pt x="137159" y="90170"/>
                </a:moveTo>
                <a:lnTo>
                  <a:pt x="128329" y="91003"/>
                </a:lnTo>
                <a:lnTo>
                  <a:pt x="116998" y="94932"/>
                </a:lnTo>
                <a:lnTo>
                  <a:pt x="103048" y="104100"/>
                </a:lnTo>
                <a:lnTo>
                  <a:pt x="86359" y="120650"/>
                </a:lnTo>
                <a:lnTo>
                  <a:pt x="66040" y="140017"/>
                </a:lnTo>
                <a:lnTo>
                  <a:pt x="55999" y="148153"/>
                </a:lnTo>
                <a:lnTo>
                  <a:pt x="45720" y="153670"/>
                </a:lnTo>
                <a:lnTo>
                  <a:pt x="61479" y="153670"/>
                </a:lnTo>
                <a:lnTo>
                  <a:pt x="63142" y="152439"/>
                </a:lnTo>
                <a:lnTo>
                  <a:pt x="71437" y="145414"/>
                </a:lnTo>
                <a:lnTo>
                  <a:pt x="79255" y="138390"/>
                </a:lnTo>
                <a:lnTo>
                  <a:pt x="86359" y="132080"/>
                </a:lnTo>
                <a:lnTo>
                  <a:pt x="98742" y="118685"/>
                </a:lnTo>
                <a:lnTo>
                  <a:pt x="111125" y="107791"/>
                </a:lnTo>
                <a:lnTo>
                  <a:pt x="123507" y="100468"/>
                </a:lnTo>
                <a:lnTo>
                  <a:pt x="135890" y="97789"/>
                </a:lnTo>
                <a:lnTo>
                  <a:pt x="155820" y="97789"/>
                </a:lnTo>
                <a:lnTo>
                  <a:pt x="155416" y="97155"/>
                </a:lnTo>
                <a:lnTo>
                  <a:pt x="147895" y="92114"/>
                </a:lnTo>
                <a:lnTo>
                  <a:pt x="137159" y="90170"/>
                </a:lnTo>
                <a:close/>
              </a:path>
              <a:path w="161290" h="251460">
                <a:moveTo>
                  <a:pt x="155820" y="97789"/>
                </a:moveTo>
                <a:lnTo>
                  <a:pt x="139700" y="97789"/>
                </a:lnTo>
                <a:lnTo>
                  <a:pt x="147320" y="100330"/>
                </a:lnTo>
                <a:lnTo>
                  <a:pt x="148590" y="100330"/>
                </a:lnTo>
                <a:lnTo>
                  <a:pt x="148590" y="101600"/>
                </a:lnTo>
                <a:lnTo>
                  <a:pt x="137914" y="104576"/>
                </a:lnTo>
                <a:lnTo>
                  <a:pt x="131762" y="110172"/>
                </a:lnTo>
                <a:lnTo>
                  <a:pt x="128944" y="116244"/>
                </a:lnTo>
                <a:lnTo>
                  <a:pt x="128270" y="120650"/>
                </a:lnTo>
                <a:lnTo>
                  <a:pt x="128270" y="127000"/>
                </a:lnTo>
                <a:lnTo>
                  <a:pt x="132079" y="133350"/>
                </a:lnTo>
                <a:lnTo>
                  <a:pt x="142240" y="133350"/>
                </a:lnTo>
                <a:lnTo>
                  <a:pt x="148967" y="131941"/>
                </a:lnTo>
                <a:lnTo>
                  <a:pt x="155098" y="127793"/>
                </a:lnTo>
                <a:lnTo>
                  <a:pt x="159563" y="121027"/>
                </a:lnTo>
                <a:lnTo>
                  <a:pt x="161290" y="111760"/>
                </a:lnTo>
                <a:lnTo>
                  <a:pt x="159841" y="104100"/>
                </a:lnTo>
                <a:lnTo>
                  <a:pt x="155820" y="97789"/>
                </a:lnTo>
                <a:close/>
              </a:path>
            </a:pathLst>
          </a:custGeom>
          <a:solidFill>
            <a:srgbClr val="000000"/>
          </a:solidFill>
        </p:spPr>
        <p:txBody>
          <a:bodyPr wrap="square" lIns="0" tIns="0" rIns="0" bIns="0" rtlCol="0"/>
          <a:lstStyle/>
          <a:p>
            <a:endParaRPr sz="1632"/>
          </a:p>
        </p:txBody>
      </p:sp>
      <p:sp>
        <p:nvSpPr>
          <p:cNvPr id="69" name="object 69"/>
          <p:cNvSpPr/>
          <p:nvPr/>
        </p:nvSpPr>
        <p:spPr>
          <a:xfrm>
            <a:off x="7197733" y="2699245"/>
            <a:ext cx="103647" cy="154319"/>
          </a:xfrm>
          <a:custGeom>
            <a:avLst/>
            <a:gdLst/>
            <a:ahLst/>
            <a:cxnLst/>
            <a:rect l="l" t="t" r="r" b="b"/>
            <a:pathLst>
              <a:path w="114300" h="170180">
                <a:moveTo>
                  <a:pt x="21590" y="118110"/>
                </a:moveTo>
                <a:lnTo>
                  <a:pt x="6350" y="118110"/>
                </a:lnTo>
                <a:lnTo>
                  <a:pt x="0" y="123189"/>
                </a:lnTo>
                <a:lnTo>
                  <a:pt x="0" y="132080"/>
                </a:lnTo>
                <a:lnTo>
                  <a:pt x="4623" y="148212"/>
                </a:lnTo>
                <a:lnTo>
                  <a:pt x="16986" y="160178"/>
                </a:lnTo>
                <a:lnTo>
                  <a:pt x="34825" y="167620"/>
                </a:lnTo>
                <a:lnTo>
                  <a:pt x="55879" y="170180"/>
                </a:lnTo>
                <a:lnTo>
                  <a:pt x="79474" y="166231"/>
                </a:lnTo>
                <a:lnTo>
                  <a:pt x="85935" y="162560"/>
                </a:lnTo>
                <a:lnTo>
                  <a:pt x="54609" y="162560"/>
                </a:lnTo>
                <a:lnTo>
                  <a:pt x="45918" y="162123"/>
                </a:lnTo>
                <a:lnTo>
                  <a:pt x="34607" y="160019"/>
                </a:lnTo>
                <a:lnTo>
                  <a:pt x="22820" y="155059"/>
                </a:lnTo>
                <a:lnTo>
                  <a:pt x="12700" y="146050"/>
                </a:lnTo>
                <a:lnTo>
                  <a:pt x="25400" y="146050"/>
                </a:lnTo>
                <a:lnTo>
                  <a:pt x="27940" y="137160"/>
                </a:lnTo>
                <a:lnTo>
                  <a:pt x="27940" y="123189"/>
                </a:lnTo>
                <a:lnTo>
                  <a:pt x="21590" y="118110"/>
                </a:lnTo>
                <a:close/>
              </a:path>
              <a:path w="114300" h="170180">
                <a:moveTo>
                  <a:pt x="86504" y="7620"/>
                </a:moveTo>
                <a:lnTo>
                  <a:pt x="55879" y="7620"/>
                </a:lnTo>
                <a:lnTo>
                  <a:pt x="64869" y="8929"/>
                </a:lnTo>
                <a:lnTo>
                  <a:pt x="73501" y="13335"/>
                </a:lnTo>
                <a:lnTo>
                  <a:pt x="79990" y="21550"/>
                </a:lnTo>
                <a:lnTo>
                  <a:pt x="82550" y="34289"/>
                </a:lnTo>
                <a:lnTo>
                  <a:pt x="81855" y="42802"/>
                </a:lnTo>
                <a:lnTo>
                  <a:pt x="53637" y="74592"/>
                </a:lnTo>
                <a:lnTo>
                  <a:pt x="45720" y="74930"/>
                </a:lnTo>
                <a:lnTo>
                  <a:pt x="39370" y="76200"/>
                </a:lnTo>
                <a:lnTo>
                  <a:pt x="34290" y="76200"/>
                </a:lnTo>
                <a:lnTo>
                  <a:pt x="34290" y="83820"/>
                </a:lnTo>
                <a:lnTo>
                  <a:pt x="54609" y="83820"/>
                </a:lnTo>
                <a:lnTo>
                  <a:pt x="68540" y="86221"/>
                </a:lnTo>
                <a:lnTo>
                  <a:pt x="79375" y="93503"/>
                </a:lnTo>
                <a:lnTo>
                  <a:pt x="86399" y="105787"/>
                </a:lnTo>
                <a:lnTo>
                  <a:pt x="88900" y="123189"/>
                </a:lnTo>
                <a:lnTo>
                  <a:pt x="85685" y="142200"/>
                </a:lnTo>
                <a:lnTo>
                  <a:pt x="77470" y="154305"/>
                </a:lnTo>
                <a:lnTo>
                  <a:pt x="66397" y="160694"/>
                </a:lnTo>
                <a:lnTo>
                  <a:pt x="54609" y="162560"/>
                </a:lnTo>
                <a:lnTo>
                  <a:pt x="85935" y="162560"/>
                </a:lnTo>
                <a:lnTo>
                  <a:pt x="97948" y="155733"/>
                </a:lnTo>
                <a:lnTo>
                  <a:pt x="109993" y="140712"/>
                </a:lnTo>
                <a:lnTo>
                  <a:pt x="114300" y="123189"/>
                </a:lnTo>
                <a:lnTo>
                  <a:pt x="111303" y="108386"/>
                </a:lnTo>
                <a:lnTo>
                  <a:pt x="102711" y="95250"/>
                </a:lnTo>
                <a:lnTo>
                  <a:pt x="89118" y="84970"/>
                </a:lnTo>
                <a:lnTo>
                  <a:pt x="71120" y="78739"/>
                </a:lnTo>
                <a:lnTo>
                  <a:pt x="87927" y="69651"/>
                </a:lnTo>
                <a:lnTo>
                  <a:pt x="98910" y="58400"/>
                </a:lnTo>
                <a:lnTo>
                  <a:pt x="104874" y="46235"/>
                </a:lnTo>
                <a:lnTo>
                  <a:pt x="106679" y="34289"/>
                </a:lnTo>
                <a:lnTo>
                  <a:pt x="102671" y="20895"/>
                </a:lnTo>
                <a:lnTo>
                  <a:pt x="91757" y="10001"/>
                </a:lnTo>
                <a:lnTo>
                  <a:pt x="86504" y="7620"/>
                </a:lnTo>
                <a:close/>
              </a:path>
              <a:path w="114300" h="170180">
                <a:moveTo>
                  <a:pt x="55879" y="0"/>
                </a:moveTo>
                <a:lnTo>
                  <a:pt x="37087" y="2480"/>
                </a:lnTo>
                <a:lnTo>
                  <a:pt x="21748" y="9366"/>
                </a:lnTo>
                <a:lnTo>
                  <a:pt x="11410" y="19823"/>
                </a:lnTo>
                <a:lnTo>
                  <a:pt x="7620" y="33020"/>
                </a:lnTo>
                <a:lnTo>
                  <a:pt x="7620" y="43180"/>
                </a:lnTo>
                <a:lnTo>
                  <a:pt x="12700" y="46989"/>
                </a:lnTo>
                <a:lnTo>
                  <a:pt x="27940" y="46989"/>
                </a:lnTo>
                <a:lnTo>
                  <a:pt x="33020" y="41910"/>
                </a:lnTo>
                <a:lnTo>
                  <a:pt x="33020" y="26670"/>
                </a:lnTo>
                <a:lnTo>
                  <a:pt x="27940" y="21589"/>
                </a:lnTo>
                <a:lnTo>
                  <a:pt x="21590" y="21589"/>
                </a:lnTo>
                <a:lnTo>
                  <a:pt x="28733" y="14585"/>
                </a:lnTo>
                <a:lnTo>
                  <a:pt x="37782" y="10318"/>
                </a:lnTo>
                <a:lnTo>
                  <a:pt x="47307" y="8195"/>
                </a:lnTo>
                <a:lnTo>
                  <a:pt x="55879" y="7620"/>
                </a:lnTo>
                <a:lnTo>
                  <a:pt x="86504" y="7620"/>
                </a:lnTo>
                <a:lnTo>
                  <a:pt x="75604" y="2678"/>
                </a:lnTo>
                <a:lnTo>
                  <a:pt x="55879" y="0"/>
                </a:lnTo>
                <a:close/>
              </a:path>
            </a:pathLst>
          </a:custGeom>
          <a:solidFill>
            <a:srgbClr val="000000"/>
          </a:solidFill>
        </p:spPr>
        <p:txBody>
          <a:bodyPr wrap="square" lIns="0" tIns="0" rIns="0" bIns="0" rtlCol="0"/>
          <a:lstStyle/>
          <a:p>
            <a:endParaRPr sz="1632"/>
          </a:p>
        </p:txBody>
      </p:sp>
      <p:sp>
        <p:nvSpPr>
          <p:cNvPr id="70" name="object 70"/>
          <p:cNvSpPr/>
          <p:nvPr/>
        </p:nvSpPr>
        <p:spPr>
          <a:xfrm>
            <a:off x="7368175" y="2875446"/>
            <a:ext cx="43762" cy="0"/>
          </a:xfrm>
          <a:custGeom>
            <a:avLst/>
            <a:gdLst/>
            <a:ahLst/>
            <a:cxnLst/>
            <a:rect l="l" t="t" r="r" b="b"/>
            <a:pathLst>
              <a:path w="48259">
                <a:moveTo>
                  <a:pt x="0" y="0"/>
                </a:moveTo>
                <a:lnTo>
                  <a:pt x="48260" y="0"/>
                </a:lnTo>
              </a:path>
            </a:pathLst>
          </a:custGeom>
          <a:ln w="15239">
            <a:solidFill>
              <a:srgbClr val="000000"/>
            </a:solidFill>
          </a:ln>
        </p:spPr>
        <p:txBody>
          <a:bodyPr wrap="square" lIns="0" tIns="0" rIns="0" bIns="0" rtlCol="0"/>
          <a:lstStyle/>
          <a:p>
            <a:endParaRPr sz="1632"/>
          </a:p>
        </p:txBody>
      </p:sp>
      <p:sp>
        <p:nvSpPr>
          <p:cNvPr id="71" name="object 71"/>
          <p:cNvSpPr/>
          <p:nvPr/>
        </p:nvSpPr>
        <p:spPr>
          <a:xfrm>
            <a:off x="7374508" y="2572565"/>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72" name="object 72"/>
          <p:cNvSpPr/>
          <p:nvPr/>
        </p:nvSpPr>
        <p:spPr>
          <a:xfrm>
            <a:off x="7368175" y="2566231"/>
            <a:ext cx="43762" cy="0"/>
          </a:xfrm>
          <a:custGeom>
            <a:avLst/>
            <a:gdLst/>
            <a:ahLst/>
            <a:cxnLst/>
            <a:rect l="l" t="t" r="r" b="b"/>
            <a:pathLst>
              <a:path w="48259">
                <a:moveTo>
                  <a:pt x="0" y="0"/>
                </a:moveTo>
                <a:lnTo>
                  <a:pt x="48260" y="0"/>
                </a:lnTo>
              </a:path>
            </a:pathLst>
          </a:custGeom>
          <a:ln w="13970">
            <a:solidFill>
              <a:srgbClr val="000000"/>
            </a:solidFill>
          </a:ln>
        </p:spPr>
        <p:txBody>
          <a:bodyPr wrap="square" lIns="0" tIns="0" rIns="0" bIns="0" rtlCol="0"/>
          <a:lstStyle/>
          <a:p>
            <a:endParaRPr sz="1632"/>
          </a:p>
        </p:txBody>
      </p:sp>
      <p:sp>
        <p:nvSpPr>
          <p:cNvPr id="73" name="object 73"/>
          <p:cNvSpPr/>
          <p:nvPr/>
        </p:nvSpPr>
        <p:spPr>
          <a:xfrm>
            <a:off x="7430364" y="2582931"/>
            <a:ext cx="234933" cy="218811"/>
          </a:xfrm>
          <a:custGeom>
            <a:avLst/>
            <a:gdLst/>
            <a:ahLst/>
            <a:cxnLst/>
            <a:rect l="l" t="t" r="r" b="b"/>
            <a:pathLst>
              <a:path w="259079" h="241300">
                <a:moveTo>
                  <a:pt x="240029" y="149859"/>
                </a:moveTo>
                <a:lnTo>
                  <a:pt x="233679" y="149859"/>
                </a:lnTo>
                <a:lnTo>
                  <a:pt x="232409" y="152400"/>
                </a:lnTo>
                <a:lnTo>
                  <a:pt x="231139" y="153669"/>
                </a:lnTo>
                <a:lnTo>
                  <a:pt x="214808" y="188277"/>
                </a:lnTo>
                <a:lnTo>
                  <a:pt x="196691" y="212407"/>
                </a:lnTo>
                <a:lnTo>
                  <a:pt x="171668" y="226536"/>
                </a:lnTo>
                <a:lnTo>
                  <a:pt x="134619" y="231139"/>
                </a:lnTo>
                <a:lnTo>
                  <a:pt x="0" y="231139"/>
                </a:lnTo>
                <a:lnTo>
                  <a:pt x="0" y="241300"/>
                </a:lnTo>
                <a:lnTo>
                  <a:pt x="203200" y="241300"/>
                </a:lnTo>
                <a:lnTo>
                  <a:pt x="205739" y="236219"/>
                </a:lnTo>
                <a:lnTo>
                  <a:pt x="238759" y="158750"/>
                </a:lnTo>
                <a:lnTo>
                  <a:pt x="238759" y="157479"/>
                </a:lnTo>
                <a:lnTo>
                  <a:pt x="240029" y="154939"/>
                </a:lnTo>
                <a:lnTo>
                  <a:pt x="240029" y="149859"/>
                </a:lnTo>
                <a:close/>
              </a:path>
              <a:path w="259079" h="241300">
                <a:moveTo>
                  <a:pt x="123189" y="11429"/>
                </a:moveTo>
                <a:lnTo>
                  <a:pt x="91439" y="11429"/>
                </a:lnTo>
                <a:lnTo>
                  <a:pt x="91439" y="19050"/>
                </a:lnTo>
                <a:lnTo>
                  <a:pt x="90169" y="26669"/>
                </a:lnTo>
                <a:lnTo>
                  <a:pt x="43179" y="213359"/>
                </a:lnTo>
                <a:lnTo>
                  <a:pt x="10159" y="231139"/>
                </a:lnTo>
                <a:lnTo>
                  <a:pt x="74929" y="231139"/>
                </a:lnTo>
                <a:lnTo>
                  <a:pt x="71119" y="229869"/>
                </a:lnTo>
                <a:lnTo>
                  <a:pt x="69850" y="229869"/>
                </a:lnTo>
                <a:lnTo>
                  <a:pt x="69850" y="224789"/>
                </a:lnTo>
                <a:lnTo>
                  <a:pt x="72389" y="218439"/>
                </a:lnTo>
                <a:lnTo>
                  <a:pt x="96519" y="121919"/>
                </a:lnTo>
                <a:lnTo>
                  <a:pt x="175952" y="121919"/>
                </a:lnTo>
                <a:lnTo>
                  <a:pt x="178723" y="110489"/>
                </a:lnTo>
                <a:lnTo>
                  <a:pt x="99059" y="110489"/>
                </a:lnTo>
                <a:lnTo>
                  <a:pt x="120650" y="25400"/>
                </a:lnTo>
                <a:lnTo>
                  <a:pt x="123189" y="12700"/>
                </a:lnTo>
                <a:lnTo>
                  <a:pt x="123189" y="11429"/>
                </a:lnTo>
                <a:close/>
              </a:path>
              <a:path w="259079" h="241300">
                <a:moveTo>
                  <a:pt x="175952" y="121919"/>
                </a:moveTo>
                <a:lnTo>
                  <a:pt x="130809" y="121919"/>
                </a:lnTo>
                <a:lnTo>
                  <a:pt x="148431" y="123070"/>
                </a:lnTo>
                <a:lnTo>
                  <a:pt x="157479" y="126364"/>
                </a:lnTo>
                <a:lnTo>
                  <a:pt x="160813" y="131564"/>
                </a:lnTo>
                <a:lnTo>
                  <a:pt x="161289" y="138429"/>
                </a:lnTo>
                <a:lnTo>
                  <a:pt x="161289" y="144779"/>
                </a:lnTo>
                <a:lnTo>
                  <a:pt x="158750" y="154939"/>
                </a:lnTo>
                <a:lnTo>
                  <a:pt x="158750" y="157479"/>
                </a:lnTo>
                <a:lnTo>
                  <a:pt x="157479" y="158750"/>
                </a:lnTo>
                <a:lnTo>
                  <a:pt x="157479" y="161289"/>
                </a:lnTo>
                <a:lnTo>
                  <a:pt x="160019" y="163829"/>
                </a:lnTo>
                <a:lnTo>
                  <a:pt x="165100" y="163829"/>
                </a:lnTo>
                <a:lnTo>
                  <a:pt x="166369" y="161289"/>
                </a:lnTo>
                <a:lnTo>
                  <a:pt x="167639" y="156209"/>
                </a:lnTo>
                <a:lnTo>
                  <a:pt x="175952" y="121919"/>
                </a:lnTo>
                <a:close/>
              </a:path>
              <a:path w="259079" h="241300">
                <a:moveTo>
                  <a:pt x="186689" y="68579"/>
                </a:moveTo>
                <a:lnTo>
                  <a:pt x="180339" y="68579"/>
                </a:lnTo>
                <a:lnTo>
                  <a:pt x="179069" y="71119"/>
                </a:lnTo>
                <a:lnTo>
                  <a:pt x="179069" y="74929"/>
                </a:lnTo>
                <a:lnTo>
                  <a:pt x="172977" y="92273"/>
                </a:lnTo>
                <a:lnTo>
                  <a:pt x="164623" y="103187"/>
                </a:lnTo>
                <a:lnTo>
                  <a:pt x="151745" y="108862"/>
                </a:lnTo>
                <a:lnTo>
                  <a:pt x="132079" y="110489"/>
                </a:lnTo>
                <a:lnTo>
                  <a:pt x="178723" y="110489"/>
                </a:lnTo>
                <a:lnTo>
                  <a:pt x="187959" y="72389"/>
                </a:lnTo>
                <a:lnTo>
                  <a:pt x="187959" y="69850"/>
                </a:lnTo>
                <a:lnTo>
                  <a:pt x="186689" y="68579"/>
                </a:lnTo>
                <a:close/>
              </a:path>
              <a:path w="259079" h="241300">
                <a:moveTo>
                  <a:pt x="259079" y="0"/>
                </a:moveTo>
                <a:lnTo>
                  <a:pt x="58419" y="0"/>
                </a:lnTo>
                <a:lnTo>
                  <a:pt x="58419" y="11429"/>
                </a:lnTo>
                <a:lnTo>
                  <a:pt x="189229" y="11429"/>
                </a:lnTo>
                <a:lnTo>
                  <a:pt x="216515" y="13473"/>
                </a:lnTo>
                <a:lnTo>
                  <a:pt x="233203" y="20161"/>
                </a:lnTo>
                <a:lnTo>
                  <a:pt x="241557" y="32325"/>
                </a:lnTo>
                <a:lnTo>
                  <a:pt x="243839" y="50800"/>
                </a:lnTo>
                <a:lnTo>
                  <a:pt x="243839" y="59689"/>
                </a:lnTo>
                <a:lnTo>
                  <a:pt x="242569" y="69850"/>
                </a:lnTo>
                <a:lnTo>
                  <a:pt x="242569" y="77469"/>
                </a:lnTo>
                <a:lnTo>
                  <a:pt x="243839" y="80009"/>
                </a:lnTo>
                <a:lnTo>
                  <a:pt x="250189" y="80009"/>
                </a:lnTo>
                <a:lnTo>
                  <a:pt x="250189" y="77469"/>
                </a:lnTo>
                <a:lnTo>
                  <a:pt x="251459" y="71119"/>
                </a:lnTo>
                <a:lnTo>
                  <a:pt x="257809" y="10159"/>
                </a:lnTo>
                <a:lnTo>
                  <a:pt x="259079" y="0"/>
                </a:lnTo>
                <a:close/>
              </a:path>
            </a:pathLst>
          </a:custGeom>
          <a:solidFill>
            <a:srgbClr val="FF9300"/>
          </a:solidFill>
        </p:spPr>
        <p:txBody>
          <a:bodyPr wrap="square" lIns="0" tIns="0" rIns="0" bIns="0" rtlCol="0"/>
          <a:lstStyle/>
          <a:p>
            <a:endParaRPr sz="1632"/>
          </a:p>
        </p:txBody>
      </p:sp>
      <p:sp>
        <p:nvSpPr>
          <p:cNvPr id="74" name="object 74"/>
          <p:cNvSpPr/>
          <p:nvPr/>
        </p:nvSpPr>
        <p:spPr>
          <a:xfrm>
            <a:off x="7690633" y="2574869"/>
            <a:ext cx="190020" cy="234933"/>
          </a:xfrm>
          <a:custGeom>
            <a:avLst/>
            <a:gdLst/>
            <a:ahLst/>
            <a:cxnLst/>
            <a:rect l="l" t="t" r="r" b="b"/>
            <a:pathLst>
              <a:path w="209550" h="259080">
                <a:moveTo>
                  <a:pt x="29210" y="170180"/>
                </a:moveTo>
                <a:lnTo>
                  <a:pt x="21590" y="170180"/>
                </a:lnTo>
                <a:lnTo>
                  <a:pt x="20320" y="171450"/>
                </a:lnTo>
                <a:lnTo>
                  <a:pt x="16609" y="184904"/>
                </a:lnTo>
                <a:lnTo>
                  <a:pt x="9683" y="213360"/>
                </a:lnTo>
                <a:lnTo>
                  <a:pt x="2996" y="241815"/>
                </a:lnTo>
                <a:lnTo>
                  <a:pt x="0" y="255270"/>
                </a:lnTo>
                <a:lnTo>
                  <a:pt x="0" y="256540"/>
                </a:lnTo>
                <a:lnTo>
                  <a:pt x="1270" y="259080"/>
                </a:lnTo>
                <a:lnTo>
                  <a:pt x="5080" y="259080"/>
                </a:lnTo>
                <a:lnTo>
                  <a:pt x="5080" y="257810"/>
                </a:lnTo>
                <a:lnTo>
                  <a:pt x="10160" y="252730"/>
                </a:lnTo>
                <a:lnTo>
                  <a:pt x="27940" y="232410"/>
                </a:lnTo>
                <a:lnTo>
                  <a:pt x="41987" y="232410"/>
                </a:lnTo>
                <a:lnTo>
                  <a:pt x="31908" y="222468"/>
                </a:lnTo>
                <a:lnTo>
                  <a:pt x="25400" y="195580"/>
                </a:lnTo>
                <a:lnTo>
                  <a:pt x="25400" y="187960"/>
                </a:lnTo>
                <a:lnTo>
                  <a:pt x="27940" y="177800"/>
                </a:lnTo>
                <a:lnTo>
                  <a:pt x="27940" y="176530"/>
                </a:lnTo>
                <a:lnTo>
                  <a:pt x="29210" y="175260"/>
                </a:lnTo>
                <a:lnTo>
                  <a:pt x="29210" y="170180"/>
                </a:lnTo>
                <a:close/>
              </a:path>
              <a:path w="209550" h="259080">
                <a:moveTo>
                  <a:pt x="41987" y="232410"/>
                </a:moveTo>
                <a:lnTo>
                  <a:pt x="27940" y="232410"/>
                </a:lnTo>
                <a:lnTo>
                  <a:pt x="40838" y="245685"/>
                </a:lnTo>
                <a:lnTo>
                  <a:pt x="55880" y="253841"/>
                </a:lnTo>
                <a:lnTo>
                  <a:pt x="71874" y="257948"/>
                </a:lnTo>
                <a:lnTo>
                  <a:pt x="87630" y="259080"/>
                </a:lnTo>
                <a:lnTo>
                  <a:pt x="122078" y="251043"/>
                </a:lnTo>
                <a:lnTo>
                  <a:pt x="126718" y="247650"/>
                </a:lnTo>
                <a:lnTo>
                  <a:pt x="87630" y="247650"/>
                </a:lnTo>
                <a:lnTo>
                  <a:pt x="68262" y="245764"/>
                </a:lnTo>
                <a:lnTo>
                  <a:pt x="47942" y="238283"/>
                </a:lnTo>
                <a:lnTo>
                  <a:pt x="41987" y="232410"/>
                </a:lnTo>
                <a:close/>
              </a:path>
              <a:path w="209550" h="259080">
                <a:moveTo>
                  <a:pt x="132080" y="0"/>
                </a:moveTo>
                <a:lnTo>
                  <a:pt x="99437" y="7024"/>
                </a:lnTo>
                <a:lnTo>
                  <a:pt x="70961" y="25717"/>
                </a:lnTo>
                <a:lnTo>
                  <a:pt x="50819" y="52506"/>
                </a:lnTo>
                <a:lnTo>
                  <a:pt x="43180" y="83820"/>
                </a:lnTo>
                <a:lnTo>
                  <a:pt x="46454" y="103167"/>
                </a:lnTo>
                <a:lnTo>
                  <a:pt x="55086" y="117633"/>
                </a:lnTo>
                <a:lnTo>
                  <a:pt x="67290" y="127575"/>
                </a:lnTo>
                <a:lnTo>
                  <a:pt x="81280" y="133350"/>
                </a:lnTo>
                <a:lnTo>
                  <a:pt x="119380" y="143510"/>
                </a:lnTo>
                <a:lnTo>
                  <a:pt x="129897" y="147161"/>
                </a:lnTo>
                <a:lnTo>
                  <a:pt x="140652" y="153670"/>
                </a:lnTo>
                <a:lnTo>
                  <a:pt x="149026" y="164941"/>
                </a:lnTo>
                <a:lnTo>
                  <a:pt x="152400" y="182880"/>
                </a:lnTo>
                <a:lnTo>
                  <a:pt x="147280" y="205859"/>
                </a:lnTo>
                <a:lnTo>
                  <a:pt x="133350" y="226695"/>
                </a:lnTo>
                <a:lnTo>
                  <a:pt x="112752" y="241815"/>
                </a:lnTo>
                <a:lnTo>
                  <a:pt x="87630" y="247650"/>
                </a:lnTo>
                <a:lnTo>
                  <a:pt x="126718" y="247650"/>
                </a:lnTo>
                <a:lnTo>
                  <a:pt x="150812" y="230028"/>
                </a:lnTo>
                <a:lnTo>
                  <a:pt x="170497" y="200679"/>
                </a:lnTo>
                <a:lnTo>
                  <a:pt x="177800" y="167640"/>
                </a:lnTo>
                <a:lnTo>
                  <a:pt x="175934" y="150911"/>
                </a:lnTo>
                <a:lnTo>
                  <a:pt x="147002" y="116363"/>
                </a:lnTo>
                <a:lnTo>
                  <a:pt x="115570" y="107950"/>
                </a:lnTo>
                <a:lnTo>
                  <a:pt x="107950" y="105410"/>
                </a:lnTo>
                <a:lnTo>
                  <a:pt x="93980" y="101600"/>
                </a:lnTo>
                <a:lnTo>
                  <a:pt x="91440" y="101600"/>
                </a:lnTo>
                <a:lnTo>
                  <a:pt x="84316" y="97512"/>
                </a:lnTo>
                <a:lnTo>
                  <a:pt x="77311" y="90805"/>
                </a:lnTo>
                <a:lnTo>
                  <a:pt x="71973" y="81240"/>
                </a:lnTo>
                <a:lnTo>
                  <a:pt x="69850" y="68580"/>
                </a:lnTo>
                <a:lnTo>
                  <a:pt x="74751" y="47664"/>
                </a:lnTo>
                <a:lnTo>
                  <a:pt x="88106" y="28892"/>
                </a:lnTo>
                <a:lnTo>
                  <a:pt x="107890" y="15359"/>
                </a:lnTo>
                <a:lnTo>
                  <a:pt x="132080" y="10160"/>
                </a:lnTo>
                <a:lnTo>
                  <a:pt x="168421" y="10160"/>
                </a:lnTo>
                <a:lnTo>
                  <a:pt x="163195" y="6508"/>
                </a:lnTo>
                <a:lnTo>
                  <a:pt x="148947" y="1647"/>
                </a:lnTo>
                <a:lnTo>
                  <a:pt x="132080" y="0"/>
                </a:lnTo>
                <a:close/>
              </a:path>
              <a:path w="209550" h="259080">
                <a:moveTo>
                  <a:pt x="168421" y="10160"/>
                </a:moveTo>
                <a:lnTo>
                  <a:pt x="132080" y="10160"/>
                </a:lnTo>
                <a:lnTo>
                  <a:pt x="152340" y="13156"/>
                </a:lnTo>
                <a:lnTo>
                  <a:pt x="168433" y="22701"/>
                </a:lnTo>
                <a:lnTo>
                  <a:pt x="179050" y="39627"/>
                </a:lnTo>
                <a:lnTo>
                  <a:pt x="182880" y="64770"/>
                </a:lnTo>
                <a:lnTo>
                  <a:pt x="182880" y="76200"/>
                </a:lnTo>
                <a:lnTo>
                  <a:pt x="181610" y="82550"/>
                </a:lnTo>
                <a:lnTo>
                  <a:pt x="181610" y="88900"/>
                </a:lnTo>
                <a:lnTo>
                  <a:pt x="190500" y="88900"/>
                </a:lnTo>
                <a:lnTo>
                  <a:pt x="190509" y="81240"/>
                </a:lnTo>
                <a:lnTo>
                  <a:pt x="204240" y="25400"/>
                </a:lnTo>
                <a:lnTo>
                  <a:pt x="182880" y="25400"/>
                </a:lnTo>
                <a:lnTo>
                  <a:pt x="174585" y="14466"/>
                </a:lnTo>
                <a:lnTo>
                  <a:pt x="168421" y="10160"/>
                </a:lnTo>
                <a:close/>
              </a:path>
              <a:path w="209550" h="259080">
                <a:moveTo>
                  <a:pt x="209550" y="0"/>
                </a:moveTo>
                <a:lnTo>
                  <a:pt x="204470" y="0"/>
                </a:lnTo>
                <a:lnTo>
                  <a:pt x="199390" y="5080"/>
                </a:lnTo>
                <a:lnTo>
                  <a:pt x="182880" y="25400"/>
                </a:lnTo>
                <a:lnTo>
                  <a:pt x="204240" y="25400"/>
                </a:lnTo>
                <a:lnTo>
                  <a:pt x="209550" y="3810"/>
                </a:lnTo>
                <a:lnTo>
                  <a:pt x="209550" y="0"/>
                </a:lnTo>
                <a:close/>
              </a:path>
            </a:pathLst>
          </a:custGeom>
          <a:solidFill>
            <a:srgbClr val="FF9300"/>
          </a:solidFill>
        </p:spPr>
        <p:txBody>
          <a:bodyPr wrap="square" lIns="0" tIns="0" rIns="0" bIns="0" rtlCol="0"/>
          <a:lstStyle/>
          <a:p>
            <a:endParaRPr sz="1632"/>
          </a:p>
        </p:txBody>
      </p:sp>
      <p:sp>
        <p:nvSpPr>
          <p:cNvPr id="75" name="object 75"/>
          <p:cNvSpPr/>
          <p:nvPr/>
        </p:nvSpPr>
        <p:spPr>
          <a:xfrm>
            <a:off x="7896777" y="2875446"/>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76" name="object 76"/>
          <p:cNvSpPr/>
          <p:nvPr/>
        </p:nvSpPr>
        <p:spPr>
          <a:xfrm>
            <a:off x="7935356" y="2572565"/>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77" name="object 77"/>
          <p:cNvSpPr/>
          <p:nvPr/>
        </p:nvSpPr>
        <p:spPr>
          <a:xfrm>
            <a:off x="7896777" y="256623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78" name="object 78"/>
          <p:cNvSpPr/>
          <p:nvPr/>
        </p:nvSpPr>
        <p:spPr>
          <a:xfrm>
            <a:off x="1514403" y="2962971"/>
            <a:ext cx="154319" cy="228024"/>
          </a:xfrm>
          <a:custGeom>
            <a:avLst/>
            <a:gdLst/>
            <a:ahLst/>
            <a:cxnLst/>
            <a:rect l="l" t="t" r="r" b="b"/>
            <a:pathLst>
              <a:path w="170180" h="251460">
                <a:moveTo>
                  <a:pt x="86360" y="90169"/>
                </a:moveTo>
                <a:lnTo>
                  <a:pt x="55185" y="99119"/>
                </a:lnTo>
                <a:lnTo>
                  <a:pt x="27463" y="122713"/>
                </a:lnTo>
                <a:lnTo>
                  <a:pt x="7600" y="156071"/>
                </a:lnTo>
                <a:lnTo>
                  <a:pt x="0" y="194309"/>
                </a:lnTo>
                <a:lnTo>
                  <a:pt x="3432" y="217169"/>
                </a:lnTo>
                <a:lnTo>
                  <a:pt x="13176" y="235267"/>
                </a:lnTo>
                <a:lnTo>
                  <a:pt x="28396" y="247173"/>
                </a:lnTo>
                <a:lnTo>
                  <a:pt x="48260" y="251459"/>
                </a:lnTo>
                <a:lnTo>
                  <a:pt x="55225" y="250666"/>
                </a:lnTo>
                <a:lnTo>
                  <a:pt x="65881" y="247014"/>
                </a:lnTo>
                <a:lnTo>
                  <a:pt x="70890" y="243839"/>
                </a:lnTo>
                <a:lnTo>
                  <a:pt x="48260" y="243839"/>
                </a:lnTo>
                <a:lnTo>
                  <a:pt x="37187" y="240446"/>
                </a:lnTo>
                <a:lnTo>
                  <a:pt x="30162" y="231933"/>
                </a:lnTo>
                <a:lnTo>
                  <a:pt x="26471" y="220801"/>
                </a:lnTo>
                <a:lnTo>
                  <a:pt x="25400" y="209550"/>
                </a:lnTo>
                <a:lnTo>
                  <a:pt x="27324" y="192266"/>
                </a:lnTo>
                <a:lnTo>
                  <a:pt x="38794" y="148649"/>
                </a:lnTo>
                <a:lnTo>
                  <a:pt x="65246" y="106838"/>
                </a:lnTo>
                <a:lnTo>
                  <a:pt x="87630" y="97789"/>
                </a:lnTo>
                <a:lnTo>
                  <a:pt x="107199" y="97789"/>
                </a:lnTo>
                <a:lnTo>
                  <a:pt x="105727" y="96361"/>
                </a:lnTo>
                <a:lnTo>
                  <a:pt x="96877" y="91777"/>
                </a:lnTo>
                <a:lnTo>
                  <a:pt x="86360" y="90169"/>
                </a:lnTo>
                <a:close/>
              </a:path>
              <a:path w="170180" h="251460">
                <a:moveTo>
                  <a:pt x="116839" y="223519"/>
                </a:moveTo>
                <a:lnTo>
                  <a:pt x="93980" y="223519"/>
                </a:lnTo>
                <a:lnTo>
                  <a:pt x="98226" y="234314"/>
                </a:lnTo>
                <a:lnTo>
                  <a:pt x="105092" y="243204"/>
                </a:lnTo>
                <a:lnTo>
                  <a:pt x="114339" y="249237"/>
                </a:lnTo>
                <a:lnTo>
                  <a:pt x="125730" y="251459"/>
                </a:lnTo>
                <a:lnTo>
                  <a:pt x="135076" y="250070"/>
                </a:lnTo>
                <a:lnTo>
                  <a:pt x="142398" y="246062"/>
                </a:lnTo>
                <a:lnTo>
                  <a:pt x="144365" y="243839"/>
                </a:lnTo>
                <a:lnTo>
                  <a:pt x="116839" y="243839"/>
                </a:lnTo>
                <a:lnTo>
                  <a:pt x="116839" y="223519"/>
                </a:lnTo>
                <a:close/>
              </a:path>
              <a:path w="170180" h="251460">
                <a:moveTo>
                  <a:pt x="107199" y="97789"/>
                </a:moveTo>
                <a:lnTo>
                  <a:pt x="87630" y="97789"/>
                </a:lnTo>
                <a:lnTo>
                  <a:pt x="101441" y="102393"/>
                </a:lnTo>
                <a:lnTo>
                  <a:pt x="109537" y="112712"/>
                </a:lnTo>
                <a:lnTo>
                  <a:pt x="113347" y="123507"/>
                </a:lnTo>
                <a:lnTo>
                  <a:pt x="114300" y="129539"/>
                </a:lnTo>
                <a:lnTo>
                  <a:pt x="114300" y="133350"/>
                </a:lnTo>
                <a:lnTo>
                  <a:pt x="113030" y="134619"/>
                </a:lnTo>
                <a:lnTo>
                  <a:pt x="96519" y="204469"/>
                </a:lnTo>
                <a:lnTo>
                  <a:pt x="93980" y="210819"/>
                </a:lnTo>
                <a:lnTo>
                  <a:pt x="93980" y="212089"/>
                </a:lnTo>
                <a:lnTo>
                  <a:pt x="88900" y="218439"/>
                </a:lnTo>
                <a:lnTo>
                  <a:pt x="77549" y="230445"/>
                </a:lnTo>
                <a:lnTo>
                  <a:pt x="66675" y="238283"/>
                </a:lnTo>
                <a:lnTo>
                  <a:pt x="56753" y="242550"/>
                </a:lnTo>
                <a:lnTo>
                  <a:pt x="48260" y="243839"/>
                </a:lnTo>
                <a:lnTo>
                  <a:pt x="70890" y="243839"/>
                </a:lnTo>
                <a:lnTo>
                  <a:pt x="79156" y="238601"/>
                </a:lnTo>
                <a:lnTo>
                  <a:pt x="93980" y="223519"/>
                </a:lnTo>
                <a:lnTo>
                  <a:pt x="116839" y="223519"/>
                </a:lnTo>
                <a:lnTo>
                  <a:pt x="116839" y="215900"/>
                </a:lnTo>
                <a:lnTo>
                  <a:pt x="118110" y="209550"/>
                </a:lnTo>
                <a:lnTo>
                  <a:pt x="142537" y="113029"/>
                </a:lnTo>
                <a:lnTo>
                  <a:pt x="119380" y="113029"/>
                </a:lnTo>
                <a:lnTo>
                  <a:pt x="113149" y="103564"/>
                </a:lnTo>
                <a:lnTo>
                  <a:pt x="107199" y="97789"/>
                </a:lnTo>
                <a:close/>
              </a:path>
              <a:path w="170180" h="251460">
                <a:moveTo>
                  <a:pt x="163830" y="193039"/>
                </a:moveTo>
                <a:lnTo>
                  <a:pt x="154939" y="193039"/>
                </a:lnTo>
                <a:lnTo>
                  <a:pt x="154939" y="199389"/>
                </a:lnTo>
                <a:lnTo>
                  <a:pt x="149859" y="215979"/>
                </a:lnTo>
                <a:lnTo>
                  <a:pt x="143827" y="230187"/>
                </a:lnTo>
                <a:lnTo>
                  <a:pt x="136366" y="240109"/>
                </a:lnTo>
                <a:lnTo>
                  <a:pt x="127000" y="243839"/>
                </a:lnTo>
                <a:lnTo>
                  <a:pt x="144365" y="243839"/>
                </a:lnTo>
                <a:lnTo>
                  <a:pt x="162937" y="200064"/>
                </a:lnTo>
                <a:lnTo>
                  <a:pt x="163830" y="195579"/>
                </a:lnTo>
                <a:lnTo>
                  <a:pt x="163830" y="193039"/>
                </a:lnTo>
                <a:close/>
              </a:path>
              <a:path w="170180" h="251460">
                <a:moveTo>
                  <a:pt x="170180" y="0"/>
                </a:moveTo>
                <a:lnTo>
                  <a:pt x="165100" y="0"/>
                </a:lnTo>
                <a:lnTo>
                  <a:pt x="156725" y="416"/>
                </a:lnTo>
                <a:lnTo>
                  <a:pt x="142875" y="1428"/>
                </a:lnTo>
                <a:lnTo>
                  <a:pt x="129024" y="2678"/>
                </a:lnTo>
                <a:lnTo>
                  <a:pt x="120650" y="3809"/>
                </a:lnTo>
                <a:lnTo>
                  <a:pt x="116839" y="3809"/>
                </a:lnTo>
                <a:lnTo>
                  <a:pt x="115569" y="6350"/>
                </a:lnTo>
                <a:lnTo>
                  <a:pt x="115569" y="15239"/>
                </a:lnTo>
                <a:lnTo>
                  <a:pt x="140969" y="15239"/>
                </a:lnTo>
                <a:lnTo>
                  <a:pt x="140969" y="27939"/>
                </a:lnTo>
                <a:lnTo>
                  <a:pt x="119380" y="113029"/>
                </a:lnTo>
                <a:lnTo>
                  <a:pt x="142537" y="113029"/>
                </a:lnTo>
                <a:lnTo>
                  <a:pt x="170180" y="3809"/>
                </a:lnTo>
                <a:lnTo>
                  <a:pt x="170180" y="0"/>
                </a:lnTo>
                <a:close/>
              </a:path>
            </a:pathLst>
          </a:custGeom>
          <a:solidFill>
            <a:srgbClr val="000000"/>
          </a:solidFill>
        </p:spPr>
        <p:txBody>
          <a:bodyPr wrap="square" lIns="0" tIns="0" rIns="0" bIns="0" rtlCol="0"/>
          <a:lstStyle/>
          <a:p>
            <a:endParaRPr sz="1632"/>
          </a:p>
        </p:txBody>
      </p:sp>
      <p:sp>
        <p:nvSpPr>
          <p:cNvPr id="79" name="object 79"/>
          <p:cNvSpPr/>
          <p:nvPr/>
        </p:nvSpPr>
        <p:spPr>
          <a:xfrm>
            <a:off x="1706725" y="3261245"/>
            <a:ext cx="44914" cy="0"/>
          </a:xfrm>
          <a:custGeom>
            <a:avLst/>
            <a:gdLst/>
            <a:ahLst/>
            <a:cxnLst/>
            <a:rect l="l" t="t" r="r" b="b"/>
            <a:pathLst>
              <a:path w="49530">
                <a:moveTo>
                  <a:pt x="0" y="0"/>
                </a:moveTo>
                <a:lnTo>
                  <a:pt x="49530" y="0"/>
                </a:lnTo>
              </a:path>
            </a:pathLst>
          </a:custGeom>
          <a:ln w="15239">
            <a:solidFill>
              <a:srgbClr val="000000"/>
            </a:solidFill>
          </a:ln>
        </p:spPr>
        <p:txBody>
          <a:bodyPr wrap="square" lIns="0" tIns="0" rIns="0" bIns="0" rtlCol="0"/>
          <a:lstStyle/>
          <a:p>
            <a:endParaRPr sz="1632"/>
          </a:p>
        </p:txBody>
      </p:sp>
      <p:sp>
        <p:nvSpPr>
          <p:cNvPr id="80" name="object 80"/>
          <p:cNvSpPr/>
          <p:nvPr/>
        </p:nvSpPr>
        <p:spPr>
          <a:xfrm>
            <a:off x="1713060" y="2958363"/>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81" name="object 81"/>
          <p:cNvSpPr/>
          <p:nvPr/>
        </p:nvSpPr>
        <p:spPr>
          <a:xfrm>
            <a:off x="1706725" y="2952029"/>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82" name="object 82"/>
          <p:cNvSpPr/>
          <p:nvPr/>
        </p:nvSpPr>
        <p:spPr>
          <a:xfrm>
            <a:off x="1774673" y="2960667"/>
            <a:ext cx="190020" cy="234933"/>
          </a:xfrm>
          <a:custGeom>
            <a:avLst/>
            <a:gdLst/>
            <a:ahLst/>
            <a:cxnLst/>
            <a:rect l="l" t="t" r="r" b="b"/>
            <a:pathLst>
              <a:path w="209550" h="259080">
                <a:moveTo>
                  <a:pt x="29210" y="170180"/>
                </a:moveTo>
                <a:lnTo>
                  <a:pt x="21590" y="170180"/>
                </a:lnTo>
                <a:lnTo>
                  <a:pt x="20319" y="171450"/>
                </a:lnTo>
                <a:lnTo>
                  <a:pt x="17144" y="184904"/>
                </a:lnTo>
                <a:lnTo>
                  <a:pt x="3174" y="241815"/>
                </a:lnTo>
                <a:lnTo>
                  <a:pt x="0" y="255270"/>
                </a:lnTo>
                <a:lnTo>
                  <a:pt x="0" y="256540"/>
                </a:lnTo>
                <a:lnTo>
                  <a:pt x="1269" y="259080"/>
                </a:lnTo>
                <a:lnTo>
                  <a:pt x="5080" y="259080"/>
                </a:lnTo>
                <a:lnTo>
                  <a:pt x="5080" y="257810"/>
                </a:lnTo>
                <a:lnTo>
                  <a:pt x="10160" y="252730"/>
                </a:lnTo>
                <a:lnTo>
                  <a:pt x="27940" y="232410"/>
                </a:lnTo>
                <a:lnTo>
                  <a:pt x="41987" y="232410"/>
                </a:lnTo>
                <a:lnTo>
                  <a:pt x="31908" y="222468"/>
                </a:lnTo>
                <a:lnTo>
                  <a:pt x="25400" y="195580"/>
                </a:lnTo>
                <a:lnTo>
                  <a:pt x="25400" y="187960"/>
                </a:lnTo>
                <a:lnTo>
                  <a:pt x="27940" y="177800"/>
                </a:lnTo>
                <a:lnTo>
                  <a:pt x="27940" y="176530"/>
                </a:lnTo>
                <a:lnTo>
                  <a:pt x="29210" y="175260"/>
                </a:lnTo>
                <a:lnTo>
                  <a:pt x="29210" y="170180"/>
                </a:lnTo>
                <a:close/>
              </a:path>
              <a:path w="209550" h="259080">
                <a:moveTo>
                  <a:pt x="41987" y="232410"/>
                </a:moveTo>
                <a:lnTo>
                  <a:pt x="27940" y="232410"/>
                </a:lnTo>
                <a:lnTo>
                  <a:pt x="40838" y="245685"/>
                </a:lnTo>
                <a:lnTo>
                  <a:pt x="55880" y="253841"/>
                </a:lnTo>
                <a:lnTo>
                  <a:pt x="71874" y="257948"/>
                </a:lnTo>
                <a:lnTo>
                  <a:pt x="87630" y="259080"/>
                </a:lnTo>
                <a:lnTo>
                  <a:pt x="122078" y="251043"/>
                </a:lnTo>
                <a:lnTo>
                  <a:pt x="126718" y="247650"/>
                </a:lnTo>
                <a:lnTo>
                  <a:pt x="87630" y="247650"/>
                </a:lnTo>
                <a:lnTo>
                  <a:pt x="68262" y="245764"/>
                </a:lnTo>
                <a:lnTo>
                  <a:pt x="47942" y="238283"/>
                </a:lnTo>
                <a:lnTo>
                  <a:pt x="41987" y="232410"/>
                </a:lnTo>
                <a:close/>
              </a:path>
              <a:path w="209550" h="259080">
                <a:moveTo>
                  <a:pt x="133350" y="0"/>
                </a:moveTo>
                <a:lnTo>
                  <a:pt x="99972" y="7024"/>
                </a:lnTo>
                <a:lnTo>
                  <a:pt x="71120" y="25717"/>
                </a:lnTo>
                <a:lnTo>
                  <a:pt x="50839" y="52506"/>
                </a:lnTo>
                <a:lnTo>
                  <a:pt x="43180" y="83820"/>
                </a:lnTo>
                <a:lnTo>
                  <a:pt x="46632" y="103167"/>
                </a:lnTo>
                <a:lnTo>
                  <a:pt x="55562" y="117633"/>
                </a:lnTo>
                <a:lnTo>
                  <a:pt x="67825" y="127575"/>
                </a:lnTo>
                <a:lnTo>
                  <a:pt x="81280" y="133350"/>
                </a:lnTo>
                <a:lnTo>
                  <a:pt x="119380" y="143510"/>
                </a:lnTo>
                <a:lnTo>
                  <a:pt x="130432" y="147161"/>
                </a:lnTo>
                <a:lnTo>
                  <a:pt x="141128" y="153670"/>
                </a:lnTo>
                <a:lnTo>
                  <a:pt x="149205" y="164941"/>
                </a:lnTo>
                <a:lnTo>
                  <a:pt x="152400" y="182880"/>
                </a:lnTo>
                <a:lnTo>
                  <a:pt x="147280" y="205859"/>
                </a:lnTo>
                <a:lnTo>
                  <a:pt x="133350" y="226695"/>
                </a:lnTo>
                <a:lnTo>
                  <a:pt x="112752" y="241815"/>
                </a:lnTo>
                <a:lnTo>
                  <a:pt x="87630" y="247650"/>
                </a:lnTo>
                <a:lnTo>
                  <a:pt x="126718" y="247650"/>
                </a:lnTo>
                <a:lnTo>
                  <a:pt x="150812" y="230028"/>
                </a:lnTo>
                <a:lnTo>
                  <a:pt x="170497" y="200679"/>
                </a:lnTo>
                <a:lnTo>
                  <a:pt x="177800" y="167640"/>
                </a:lnTo>
                <a:lnTo>
                  <a:pt x="175934" y="150911"/>
                </a:lnTo>
                <a:lnTo>
                  <a:pt x="147002" y="116363"/>
                </a:lnTo>
                <a:lnTo>
                  <a:pt x="115569" y="107950"/>
                </a:lnTo>
                <a:lnTo>
                  <a:pt x="107950" y="105410"/>
                </a:lnTo>
                <a:lnTo>
                  <a:pt x="93980" y="101600"/>
                </a:lnTo>
                <a:lnTo>
                  <a:pt x="91440" y="101600"/>
                </a:lnTo>
                <a:lnTo>
                  <a:pt x="84316" y="97512"/>
                </a:lnTo>
                <a:lnTo>
                  <a:pt x="77311" y="90805"/>
                </a:lnTo>
                <a:lnTo>
                  <a:pt x="71973" y="81240"/>
                </a:lnTo>
                <a:lnTo>
                  <a:pt x="69850" y="68580"/>
                </a:lnTo>
                <a:lnTo>
                  <a:pt x="74751" y="47664"/>
                </a:lnTo>
                <a:lnTo>
                  <a:pt x="88106" y="28892"/>
                </a:lnTo>
                <a:lnTo>
                  <a:pt x="107890" y="15359"/>
                </a:lnTo>
                <a:lnTo>
                  <a:pt x="132080" y="10160"/>
                </a:lnTo>
                <a:lnTo>
                  <a:pt x="168516" y="10160"/>
                </a:lnTo>
                <a:lnTo>
                  <a:pt x="163353" y="6508"/>
                </a:lnTo>
                <a:lnTo>
                  <a:pt x="149482" y="1647"/>
                </a:lnTo>
                <a:lnTo>
                  <a:pt x="133350" y="0"/>
                </a:lnTo>
                <a:close/>
              </a:path>
              <a:path w="209550" h="259080">
                <a:moveTo>
                  <a:pt x="168516" y="10160"/>
                </a:moveTo>
                <a:lnTo>
                  <a:pt x="132080" y="10160"/>
                </a:lnTo>
                <a:lnTo>
                  <a:pt x="152340" y="13156"/>
                </a:lnTo>
                <a:lnTo>
                  <a:pt x="168433" y="22701"/>
                </a:lnTo>
                <a:lnTo>
                  <a:pt x="179050" y="39627"/>
                </a:lnTo>
                <a:lnTo>
                  <a:pt x="182880" y="64770"/>
                </a:lnTo>
                <a:lnTo>
                  <a:pt x="182880" y="76200"/>
                </a:lnTo>
                <a:lnTo>
                  <a:pt x="181610" y="82550"/>
                </a:lnTo>
                <a:lnTo>
                  <a:pt x="181610" y="88900"/>
                </a:lnTo>
                <a:lnTo>
                  <a:pt x="190500" y="88900"/>
                </a:lnTo>
                <a:lnTo>
                  <a:pt x="190509" y="81240"/>
                </a:lnTo>
                <a:lnTo>
                  <a:pt x="204240" y="25400"/>
                </a:lnTo>
                <a:lnTo>
                  <a:pt x="182880" y="25400"/>
                </a:lnTo>
                <a:lnTo>
                  <a:pt x="174605" y="14466"/>
                </a:lnTo>
                <a:lnTo>
                  <a:pt x="168516" y="10160"/>
                </a:lnTo>
                <a:close/>
              </a:path>
              <a:path w="209550" h="259080">
                <a:moveTo>
                  <a:pt x="209550" y="0"/>
                </a:moveTo>
                <a:lnTo>
                  <a:pt x="204469" y="0"/>
                </a:lnTo>
                <a:lnTo>
                  <a:pt x="200660" y="5080"/>
                </a:lnTo>
                <a:lnTo>
                  <a:pt x="182880" y="25400"/>
                </a:lnTo>
                <a:lnTo>
                  <a:pt x="204240" y="25400"/>
                </a:lnTo>
                <a:lnTo>
                  <a:pt x="209550" y="3810"/>
                </a:lnTo>
                <a:lnTo>
                  <a:pt x="209550" y="0"/>
                </a:lnTo>
                <a:close/>
              </a:path>
            </a:pathLst>
          </a:custGeom>
          <a:solidFill>
            <a:srgbClr val="0000FF"/>
          </a:solidFill>
        </p:spPr>
        <p:txBody>
          <a:bodyPr wrap="square" lIns="0" tIns="0" rIns="0" bIns="0" rtlCol="0"/>
          <a:lstStyle/>
          <a:p>
            <a:endParaRPr sz="1632"/>
          </a:p>
        </p:txBody>
      </p:sp>
      <p:sp>
        <p:nvSpPr>
          <p:cNvPr id="83" name="object 83"/>
          <p:cNvSpPr/>
          <p:nvPr/>
        </p:nvSpPr>
        <p:spPr>
          <a:xfrm>
            <a:off x="1979664" y="3261245"/>
            <a:ext cx="44914" cy="0"/>
          </a:xfrm>
          <a:custGeom>
            <a:avLst/>
            <a:gdLst/>
            <a:ahLst/>
            <a:cxnLst/>
            <a:rect l="l" t="t" r="r" b="b"/>
            <a:pathLst>
              <a:path w="49530">
                <a:moveTo>
                  <a:pt x="0" y="0"/>
                </a:moveTo>
                <a:lnTo>
                  <a:pt x="49530" y="0"/>
                </a:lnTo>
              </a:path>
            </a:pathLst>
          </a:custGeom>
          <a:ln w="15239">
            <a:solidFill>
              <a:srgbClr val="000000"/>
            </a:solidFill>
          </a:ln>
        </p:spPr>
        <p:txBody>
          <a:bodyPr wrap="square" lIns="0" tIns="0" rIns="0" bIns="0" rtlCol="0"/>
          <a:lstStyle/>
          <a:p>
            <a:endParaRPr sz="1632"/>
          </a:p>
        </p:txBody>
      </p:sp>
      <p:sp>
        <p:nvSpPr>
          <p:cNvPr id="84" name="object 84"/>
          <p:cNvSpPr/>
          <p:nvPr/>
        </p:nvSpPr>
        <p:spPr>
          <a:xfrm>
            <a:off x="2018244" y="2958363"/>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85" name="object 85"/>
          <p:cNvSpPr/>
          <p:nvPr/>
        </p:nvSpPr>
        <p:spPr>
          <a:xfrm>
            <a:off x="1979664" y="2952029"/>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86" name="object 86"/>
          <p:cNvSpPr/>
          <p:nvPr/>
        </p:nvSpPr>
        <p:spPr>
          <a:xfrm>
            <a:off x="2079857" y="2945696"/>
            <a:ext cx="125528" cy="322458"/>
          </a:xfrm>
          <a:custGeom>
            <a:avLst/>
            <a:gdLst/>
            <a:ahLst/>
            <a:cxnLst/>
            <a:rect l="l" t="t" r="r" b="b"/>
            <a:pathLst>
              <a:path w="138430" h="355600">
                <a:moveTo>
                  <a:pt x="135890" y="0"/>
                </a:moveTo>
                <a:lnTo>
                  <a:pt x="128269" y="0"/>
                </a:lnTo>
                <a:lnTo>
                  <a:pt x="125730" y="2539"/>
                </a:lnTo>
                <a:lnTo>
                  <a:pt x="2540" y="341629"/>
                </a:lnTo>
                <a:lnTo>
                  <a:pt x="0" y="346709"/>
                </a:lnTo>
                <a:lnTo>
                  <a:pt x="0" y="351789"/>
                </a:lnTo>
                <a:lnTo>
                  <a:pt x="2540" y="355600"/>
                </a:lnTo>
                <a:lnTo>
                  <a:pt x="12700" y="355600"/>
                </a:lnTo>
                <a:lnTo>
                  <a:pt x="12700" y="353059"/>
                </a:lnTo>
                <a:lnTo>
                  <a:pt x="15240" y="346709"/>
                </a:lnTo>
                <a:lnTo>
                  <a:pt x="137160" y="12700"/>
                </a:lnTo>
                <a:lnTo>
                  <a:pt x="138430" y="8889"/>
                </a:lnTo>
                <a:lnTo>
                  <a:pt x="138430" y="2539"/>
                </a:lnTo>
                <a:lnTo>
                  <a:pt x="135890" y="0"/>
                </a:lnTo>
                <a:close/>
              </a:path>
            </a:pathLst>
          </a:custGeom>
          <a:solidFill>
            <a:srgbClr val="000000"/>
          </a:solidFill>
        </p:spPr>
        <p:txBody>
          <a:bodyPr wrap="square" lIns="0" tIns="0" rIns="0" bIns="0" rtlCol="0"/>
          <a:lstStyle/>
          <a:p>
            <a:endParaRPr sz="1632"/>
          </a:p>
        </p:txBody>
      </p:sp>
      <p:sp>
        <p:nvSpPr>
          <p:cNvPr id="87" name="object 87"/>
          <p:cNvSpPr/>
          <p:nvPr/>
        </p:nvSpPr>
        <p:spPr>
          <a:xfrm>
            <a:off x="2235328" y="2962971"/>
            <a:ext cx="153168" cy="228024"/>
          </a:xfrm>
          <a:custGeom>
            <a:avLst/>
            <a:gdLst/>
            <a:ahLst/>
            <a:cxnLst/>
            <a:rect l="l" t="t" r="r" b="b"/>
            <a:pathLst>
              <a:path w="168910" h="251460">
                <a:moveTo>
                  <a:pt x="85090" y="90169"/>
                </a:moveTo>
                <a:lnTo>
                  <a:pt x="54649" y="99119"/>
                </a:lnTo>
                <a:lnTo>
                  <a:pt x="27304" y="122713"/>
                </a:lnTo>
                <a:lnTo>
                  <a:pt x="7580" y="156071"/>
                </a:lnTo>
                <a:lnTo>
                  <a:pt x="0" y="194309"/>
                </a:lnTo>
                <a:lnTo>
                  <a:pt x="3413" y="217169"/>
                </a:lnTo>
                <a:lnTo>
                  <a:pt x="13017" y="235267"/>
                </a:lnTo>
                <a:lnTo>
                  <a:pt x="27860" y="247173"/>
                </a:lnTo>
                <a:lnTo>
                  <a:pt x="46990" y="251459"/>
                </a:lnTo>
                <a:lnTo>
                  <a:pt x="54510" y="250666"/>
                </a:lnTo>
                <a:lnTo>
                  <a:pt x="65246" y="247014"/>
                </a:lnTo>
                <a:lnTo>
                  <a:pt x="70285" y="243839"/>
                </a:lnTo>
                <a:lnTo>
                  <a:pt x="48260" y="243839"/>
                </a:lnTo>
                <a:lnTo>
                  <a:pt x="37187" y="240446"/>
                </a:lnTo>
                <a:lnTo>
                  <a:pt x="30162" y="231933"/>
                </a:lnTo>
                <a:lnTo>
                  <a:pt x="26471" y="220801"/>
                </a:lnTo>
                <a:lnTo>
                  <a:pt x="25400" y="209550"/>
                </a:lnTo>
                <a:lnTo>
                  <a:pt x="27324" y="192266"/>
                </a:lnTo>
                <a:lnTo>
                  <a:pt x="38794" y="148649"/>
                </a:lnTo>
                <a:lnTo>
                  <a:pt x="64135" y="106838"/>
                </a:lnTo>
                <a:lnTo>
                  <a:pt x="86360" y="97789"/>
                </a:lnTo>
                <a:lnTo>
                  <a:pt x="106834" y="97789"/>
                </a:lnTo>
                <a:lnTo>
                  <a:pt x="105410" y="96361"/>
                </a:lnTo>
                <a:lnTo>
                  <a:pt x="96321" y="91777"/>
                </a:lnTo>
                <a:lnTo>
                  <a:pt x="85090" y="90169"/>
                </a:lnTo>
                <a:close/>
              </a:path>
              <a:path w="168910" h="251460">
                <a:moveTo>
                  <a:pt x="115569" y="223519"/>
                </a:moveTo>
                <a:lnTo>
                  <a:pt x="93980" y="223519"/>
                </a:lnTo>
                <a:lnTo>
                  <a:pt x="97512" y="234314"/>
                </a:lnTo>
                <a:lnTo>
                  <a:pt x="104139" y="243204"/>
                </a:lnTo>
                <a:lnTo>
                  <a:pt x="113625" y="249237"/>
                </a:lnTo>
                <a:lnTo>
                  <a:pt x="125730" y="251459"/>
                </a:lnTo>
                <a:lnTo>
                  <a:pt x="134540" y="250070"/>
                </a:lnTo>
                <a:lnTo>
                  <a:pt x="141922" y="246062"/>
                </a:lnTo>
                <a:lnTo>
                  <a:pt x="143993" y="243839"/>
                </a:lnTo>
                <a:lnTo>
                  <a:pt x="116840" y="243839"/>
                </a:lnTo>
                <a:lnTo>
                  <a:pt x="115649" y="234314"/>
                </a:lnTo>
                <a:lnTo>
                  <a:pt x="115569" y="223519"/>
                </a:lnTo>
                <a:close/>
              </a:path>
              <a:path w="168910" h="251460">
                <a:moveTo>
                  <a:pt x="106834" y="97789"/>
                </a:moveTo>
                <a:lnTo>
                  <a:pt x="86360" y="97789"/>
                </a:lnTo>
                <a:lnTo>
                  <a:pt x="100171" y="102393"/>
                </a:lnTo>
                <a:lnTo>
                  <a:pt x="108267" y="112712"/>
                </a:lnTo>
                <a:lnTo>
                  <a:pt x="112077" y="123507"/>
                </a:lnTo>
                <a:lnTo>
                  <a:pt x="113030" y="129539"/>
                </a:lnTo>
                <a:lnTo>
                  <a:pt x="113030" y="134619"/>
                </a:lnTo>
                <a:lnTo>
                  <a:pt x="95250" y="204469"/>
                </a:lnTo>
                <a:lnTo>
                  <a:pt x="93980" y="210819"/>
                </a:lnTo>
                <a:lnTo>
                  <a:pt x="93980" y="212089"/>
                </a:lnTo>
                <a:lnTo>
                  <a:pt x="88900" y="218439"/>
                </a:lnTo>
                <a:lnTo>
                  <a:pt x="77013" y="230445"/>
                </a:lnTo>
                <a:lnTo>
                  <a:pt x="66198" y="238283"/>
                </a:lnTo>
                <a:lnTo>
                  <a:pt x="56574" y="242550"/>
                </a:lnTo>
                <a:lnTo>
                  <a:pt x="48260" y="243839"/>
                </a:lnTo>
                <a:lnTo>
                  <a:pt x="70285" y="243839"/>
                </a:lnTo>
                <a:lnTo>
                  <a:pt x="78601" y="238601"/>
                </a:lnTo>
                <a:lnTo>
                  <a:pt x="93980" y="223519"/>
                </a:lnTo>
                <a:lnTo>
                  <a:pt x="115569" y="223519"/>
                </a:lnTo>
                <a:lnTo>
                  <a:pt x="115569" y="218439"/>
                </a:lnTo>
                <a:lnTo>
                  <a:pt x="116840" y="215900"/>
                </a:lnTo>
                <a:lnTo>
                  <a:pt x="118110" y="209550"/>
                </a:lnTo>
                <a:lnTo>
                  <a:pt x="141942" y="113029"/>
                </a:lnTo>
                <a:lnTo>
                  <a:pt x="118110" y="113029"/>
                </a:lnTo>
                <a:lnTo>
                  <a:pt x="112593" y="103564"/>
                </a:lnTo>
                <a:lnTo>
                  <a:pt x="106834" y="97789"/>
                </a:lnTo>
                <a:close/>
              </a:path>
              <a:path w="168910" h="251460">
                <a:moveTo>
                  <a:pt x="163830" y="193039"/>
                </a:moveTo>
                <a:lnTo>
                  <a:pt x="154940" y="193039"/>
                </a:lnTo>
                <a:lnTo>
                  <a:pt x="154940" y="194309"/>
                </a:lnTo>
                <a:lnTo>
                  <a:pt x="153669" y="199389"/>
                </a:lnTo>
                <a:lnTo>
                  <a:pt x="149324" y="215979"/>
                </a:lnTo>
                <a:lnTo>
                  <a:pt x="143668" y="230187"/>
                </a:lnTo>
                <a:lnTo>
                  <a:pt x="136346" y="240109"/>
                </a:lnTo>
                <a:lnTo>
                  <a:pt x="127000" y="243839"/>
                </a:lnTo>
                <a:lnTo>
                  <a:pt x="143993" y="243839"/>
                </a:lnTo>
                <a:lnTo>
                  <a:pt x="162937" y="200064"/>
                </a:lnTo>
                <a:lnTo>
                  <a:pt x="163830" y="195579"/>
                </a:lnTo>
                <a:lnTo>
                  <a:pt x="163830" y="193039"/>
                </a:lnTo>
                <a:close/>
              </a:path>
              <a:path w="168910" h="251460">
                <a:moveTo>
                  <a:pt x="168910" y="0"/>
                </a:moveTo>
                <a:lnTo>
                  <a:pt x="165100" y="0"/>
                </a:lnTo>
                <a:lnTo>
                  <a:pt x="156170" y="416"/>
                </a:lnTo>
                <a:lnTo>
                  <a:pt x="142239" y="1428"/>
                </a:lnTo>
                <a:lnTo>
                  <a:pt x="128309" y="2678"/>
                </a:lnTo>
                <a:lnTo>
                  <a:pt x="119380" y="3809"/>
                </a:lnTo>
                <a:lnTo>
                  <a:pt x="116840" y="3809"/>
                </a:lnTo>
                <a:lnTo>
                  <a:pt x="114300" y="6350"/>
                </a:lnTo>
                <a:lnTo>
                  <a:pt x="114300" y="15239"/>
                </a:lnTo>
                <a:lnTo>
                  <a:pt x="139700" y="15239"/>
                </a:lnTo>
                <a:lnTo>
                  <a:pt x="140969" y="17779"/>
                </a:lnTo>
                <a:lnTo>
                  <a:pt x="140969" y="21589"/>
                </a:lnTo>
                <a:lnTo>
                  <a:pt x="139700" y="27939"/>
                </a:lnTo>
                <a:lnTo>
                  <a:pt x="118110" y="113029"/>
                </a:lnTo>
                <a:lnTo>
                  <a:pt x="141942" y="113029"/>
                </a:lnTo>
                <a:lnTo>
                  <a:pt x="168910" y="3809"/>
                </a:lnTo>
                <a:lnTo>
                  <a:pt x="168910" y="0"/>
                </a:lnTo>
                <a:close/>
              </a:path>
            </a:pathLst>
          </a:custGeom>
          <a:solidFill>
            <a:srgbClr val="000000"/>
          </a:solidFill>
        </p:spPr>
        <p:txBody>
          <a:bodyPr wrap="square" lIns="0" tIns="0" rIns="0" bIns="0" rtlCol="0"/>
          <a:lstStyle/>
          <a:p>
            <a:endParaRPr sz="1632"/>
          </a:p>
        </p:txBody>
      </p:sp>
      <p:sp>
        <p:nvSpPr>
          <p:cNvPr id="88" name="object 88"/>
          <p:cNvSpPr/>
          <p:nvPr/>
        </p:nvSpPr>
        <p:spPr>
          <a:xfrm>
            <a:off x="2395406" y="2984852"/>
            <a:ext cx="100192" cy="206142"/>
          </a:xfrm>
          <a:custGeom>
            <a:avLst/>
            <a:gdLst/>
            <a:ahLst/>
            <a:cxnLst/>
            <a:rect l="l" t="t" r="r" b="b"/>
            <a:pathLst>
              <a:path w="110489" h="227330">
                <a:moveTo>
                  <a:pt x="66039" y="81279"/>
                </a:moveTo>
                <a:lnTo>
                  <a:pt x="41910" y="81279"/>
                </a:lnTo>
                <a:lnTo>
                  <a:pt x="26828" y="140374"/>
                </a:lnTo>
                <a:lnTo>
                  <a:pt x="18415" y="173037"/>
                </a:lnTo>
                <a:lnTo>
                  <a:pt x="14763" y="188079"/>
                </a:lnTo>
                <a:lnTo>
                  <a:pt x="13969" y="194310"/>
                </a:lnTo>
                <a:lnTo>
                  <a:pt x="16470" y="207506"/>
                </a:lnTo>
                <a:lnTo>
                  <a:pt x="23494" y="217963"/>
                </a:lnTo>
                <a:lnTo>
                  <a:pt x="34329" y="224849"/>
                </a:lnTo>
                <a:lnTo>
                  <a:pt x="48260" y="227329"/>
                </a:lnTo>
                <a:lnTo>
                  <a:pt x="69907" y="219710"/>
                </a:lnTo>
                <a:lnTo>
                  <a:pt x="40639" y="219710"/>
                </a:lnTo>
                <a:lnTo>
                  <a:pt x="38100" y="214629"/>
                </a:lnTo>
                <a:lnTo>
                  <a:pt x="38100" y="191770"/>
                </a:lnTo>
                <a:lnTo>
                  <a:pt x="39369" y="185420"/>
                </a:lnTo>
                <a:lnTo>
                  <a:pt x="66039" y="81279"/>
                </a:lnTo>
                <a:close/>
              </a:path>
              <a:path w="110489" h="227330">
                <a:moveTo>
                  <a:pt x="104139" y="168910"/>
                </a:moveTo>
                <a:lnTo>
                  <a:pt x="96519" y="168910"/>
                </a:lnTo>
                <a:lnTo>
                  <a:pt x="95250" y="173989"/>
                </a:lnTo>
                <a:lnTo>
                  <a:pt x="82728" y="196671"/>
                </a:lnTo>
                <a:lnTo>
                  <a:pt x="70326" y="210661"/>
                </a:lnTo>
                <a:lnTo>
                  <a:pt x="58638" y="217745"/>
                </a:lnTo>
                <a:lnTo>
                  <a:pt x="48260" y="219710"/>
                </a:lnTo>
                <a:lnTo>
                  <a:pt x="69907" y="219710"/>
                </a:lnTo>
                <a:lnTo>
                  <a:pt x="71993" y="218975"/>
                </a:lnTo>
                <a:lnTo>
                  <a:pt x="89534" y="200501"/>
                </a:lnTo>
                <a:lnTo>
                  <a:pt x="100409" y="181788"/>
                </a:lnTo>
                <a:lnTo>
                  <a:pt x="104139" y="172720"/>
                </a:lnTo>
                <a:lnTo>
                  <a:pt x="104139" y="168910"/>
                </a:lnTo>
                <a:close/>
              </a:path>
              <a:path w="110489" h="227330">
                <a:moveTo>
                  <a:pt x="110489" y="69850"/>
                </a:moveTo>
                <a:lnTo>
                  <a:pt x="0" y="69850"/>
                </a:lnTo>
                <a:lnTo>
                  <a:pt x="0" y="81279"/>
                </a:lnTo>
                <a:lnTo>
                  <a:pt x="110489" y="81279"/>
                </a:lnTo>
                <a:lnTo>
                  <a:pt x="110489" y="69850"/>
                </a:lnTo>
                <a:close/>
              </a:path>
              <a:path w="110489" h="227330">
                <a:moveTo>
                  <a:pt x="78739" y="0"/>
                </a:moveTo>
                <a:lnTo>
                  <a:pt x="62230" y="0"/>
                </a:lnTo>
                <a:lnTo>
                  <a:pt x="58419" y="12700"/>
                </a:lnTo>
                <a:lnTo>
                  <a:pt x="44450" y="69850"/>
                </a:lnTo>
                <a:lnTo>
                  <a:pt x="68580" y="69850"/>
                </a:lnTo>
                <a:lnTo>
                  <a:pt x="76854" y="39449"/>
                </a:lnTo>
                <a:lnTo>
                  <a:pt x="81438" y="21907"/>
                </a:lnTo>
                <a:lnTo>
                  <a:pt x="83403" y="13414"/>
                </a:lnTo>
                <a:lnTo>
                  <a:pt x="83819" y="10160"/>
                </a:lnTo>
                <a:lnTo>
                  <a:pt x="83819" y="3810"/>
                </a:lnTo>
                <a:lnTo>
                  <a:pt x="78739" y="0"/>
                </a:lnTo>
                <a:close/>
              </a:path>
            </a:pathLst>
          </a:custGeom>
          <a:solidFill>
            <a:srgbClr val="000000"/>
          </a:solidFill>
        </p:spPr>
        <p:txBody>
          <a:bodyPr wrap="square" lIns="0" tIns="0" rIns="0" bIns="0" rtlCol="0"/>
          <a:lstStyle/>
          <a:p>
            <a:endParaRPr sz="1632"/>
          </a:p>
        </p:txBody>
      </p:sp>
      <p:sp>
        <p:nvSpPr>
          <p:cNvPr id="89" name="object 89"/>
          <p:cNvSpPr/>
          <p:nvPr/>
        </p:nvSpPr>
        <p:spPr>
          <a:xfrm>
            <a:off x="2973528" y="3074104"/>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90" name="object 90"/>
          <p:cNvSpPr/>
          <p:nvPr/>
        </p:nvSpPr>
        <p:spPr>
          <a:xfrm>
            <a:off x="2973528" y="3137444"/>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91" name="object 91"/>
          <p:cNvSpPr/>
          <p:nvPr/>
        </p:nvSpPr>
        <p:spPr>
          <a:xfrm>
            <a:off x="3553952" y="3105774"/>
            <a:ext cx="198082" cy="0"/>
          </a:xfrm>
          <a:custGeom>
            <a:avLst/>
            <a:gdLst/>
            <a:ahLst/>
            <a:cxnLst/>
            <a:rect l="l" t="t" r="r" b="b"/>
            <a:pathLst>
              <a:path w="218439">
                <a:moveTo>
                  <a:pt x="0" y="0"/>
                </a:moveTo>
                <a:lnTo>
                  <a:pt x="218439" y="0"/>
                </a:lnTo>
              </a:path>
            </a:pathLst>
          </a:custGeom>
          <a:ln w="15240">
            <a:solidFill>
              <a:srgbClr val="000000"/>
            </a:solidFill>
          </a:ln>
        </p:spPr>
        <p:txBody>
          <a:bodyPr wrap="square" lIns="0" tIns="0" rIns="0" bIns="0" rtlCol="0"/>
          <a:lstStyle/>
          <a:p>
            <a:endParaRPr sz="1632"/>
          </a:p>
        </p:txBody>
      </p:sp>
      <p:sp>
        <p:nvSpPr>
          <p:cNvPr id="92" name="object 92"/>
          <p:cNvSpPr/>
          <p:nvPr/>
        </p:nvSpPr>
        <p:spPr>
          <a:xfrm>
            <a:off x="3793492" y="2962971"/>
            <a:ext cx="146258" cy="228024"/>
          </a:xfrm>
          <a:custGeom>
            <a:avLst/>
            <a:gdLst/>
            <a:ahLst/>
            <a:cxnLst/>
            <a:rect l="l" t="t" r="r" b="b"/>
            <a:pathLst>
              <a:path w="161289" h="251460">
                <a:moveTo>
                  <a:pt x="82550" y="0"/>
                </a:moveTo>
                <a:lnTo>
                  <a:pt x="77470" y="0"/>
                </a:lnTo>
                <a:lnTo>
                  <a:pt x="68758" y="416"/>
                </a:lnTo>
                <a:lnTo>
                  <a:pt x="56356" y="1428"/>
                </a:lnTo>
                <a:lnTo>
                  <a:pt x="43715" y="2678"/>
                </a:lnTo>
                <a:lnTo>
                  <a:pt x="34290" y="3809"/>
                </a:lnTo>
                <a:lnTo>
                  <a:pt x="27940" y="3809"/>
                </a:lnTo>
                <a:lnTo>
                  <a:pt x="27940" y="15239"/>
                </a:lnTo>
                <a:lnTo>
                  <a:pt x="53340" y="15239"/>
                </a:lnTo>
                <a:lnTo>
                  <a:pt x="54610" y="17779"/>
                </a:lnTo>
                <a:lnTo>
                  <a:pt x="54610" y="21589"/>
                </a:lnTo>
                <a:lnTo>
                  <a:pt x="53340" y="27939"/>
                </a:lnTo>
                <a:lnTo>
                  <a:pt x="1270" y="233679"/>
                </a:lnTo>
                <a:lnTo>
                  <a:pt x="0" y="238759"/>
                </a:lnTo>
                <a:lnTo>
                  <a:pt x="59" y="248939"/>
                </a:lnTo>
                <a:lnTo>
                  <a:pt x="7620" y="251459"/>
                </a:lnTo>
                <a:lnTo>
                  <a:pt x="15240" y="251459"/>
                </a:lnTo>
                <a:lnTo>
                  <a:pt x="20320" y="247650"/>
                </a:lnTo>
                <a:lnTo>
                  <a:pt x="22860" y="243839"/>
                </a:lnTo>
                <a:lnTo>
                  <a:pt x="26223" y="231139"/>
                </a:lnTo>
                <a:lnTo>
                  <a:pt x="39112" y="180617"/>
                </a:lnTo>
                <a:lnTo>
                  <a:pt x="43180" y="165100"/>
                </a:lnTo>
                <a:lnTo>
                  <a:pt x="81547" y="165100"/>
                </a:lnTo>
                <a:lnTo>
                  <a:pt x="76338" y="162897"/>
                </a:lnTo>
                <a:lnTo>
                  <a:pt x="54610" y="158750"/>
                </a:lnTo>
                <a:lnTo>
                  <a:pt x="61479" y="153669"/>
                </a:lnTo>
                <a:lnTo>
                  <a:pt x="45720" y="153669"/>
                </a:lnTo>
                <a:lnTo>
                  <a:pt x="82550" y="3809"/>
                </a:lnTo>
                <a:lnTo>
                  <a:pt x="82550" y="0"/>
                </a:lnTo>
                <a:close/>
              </a:path>
              <a:path w="161289" h="251460">
                <a:moveTo>
                  <a:pt x="81547" y="165100"/>
                </a:moveTo>
                <a:lnTo>
                  <a:pt x="43180" y="165100"/>
                </a:lnTo>
                <a:lnTo>
                  <a:pt x="54352" y="167183"/>
                </a:lnTo>
                <a:lnTo>
                  <a:pt x="67786" y="172243"/>
                </a:lnTo>
                <a:lnTo>
                  <a:pt x="79077" y="181352"/>
                </a:lnTo>
                <a:lnTo>
                  <a:pt x="83820" y="195579"/>
                </a:lnTo>
                <a:lnTo>
                  <a:pt x="83707" y="199727"/>
                </a:lnTo>
                <a:lnTo>
                  <a:pt x="82550" y="203200"/>
                </a:lnTo>
                <a:lnTo>
                  <a:pt x="81280" y="208279"/>
                </a:lnTo>
                <a:lnTo>
                  <a:pt x="81280" y="215900"/>
                </a:lnTo>
                <a:lnTo>
                  <a:pt x="83939" y="230564"/>
                </a:lnTo>
                <a:lnTo>
                  <a:pt x="91122" y="241776"/>
                </a:lnTo>
                <a:lnTo>
                  <a:pt x="101639" y="248939"/>
                </a:lnTo>
                <a:lnTo>
                  <a:pt x="114300" y="251459"/>
                </a:lnTo>
                <a:lnTo>
                  <a:pt x="122416" y="250269"/>
                </a:lnTo>
                <a:lnTo>
                  <a:pt x="129698" y="246697"/>
                </a:lnTo>
                <a:lnTo>
                  <a:pt x="132851" y="243839"/>
                </a:lnTo>
                <a:lnTo>
                  <a:pt x="107950" y="243839"/>
                </a:lnTo>
                <a:lnTo>
                  <a:pt x="104140" y="238759"/>
                </a:lnTo>
                <a:lnTo>
                  <a:pt x="104140" y="219709"/>
                </a:lnTo>
                <a:lnTo>
                  <a:pt x="105410" y="212089"/>
                </a:lnTo>
                <a:lnTo>
                  <a:pt x="105410" y="207009"/>
                </a:lnTo>
                <a:lnTo>
                  <a:pt x="107950" y="200659"/>
                </a:lnTo>
                <a:lnTo>
                  <a:pt x="107950" y="195579"/>
                </a:lnTo>
                <a:lnTo>
                  <a:pt x="104080" y="180717"/>
                </a:lnTo>
                <a:lnTo>
                  <a:pt x="93186" y="170021"/>
                </a:lnTo>
                <a:lnTo>
                  <a:pt x="81547" y="165100"/>
                </a:lnTo>
                <a:close/>
              </a:path>
              <a:path w="161289" h="251460">
                <a:moveTo>
                  <a:pt x="154940" y="193039"/>
                </a:moveTo>
                <a:lnTo>
                  <a:pt x="147320" y="193039"/>
                </a:lnTo>
                <a:lnTo>
                  <a:pt x="147320" y="194309"/>
                </a:lnTo>
                <a:lnTo>
                  <a:pt x="146050" y="199389"/>
                </a:lnTo>
                <a:lnTo>
                  <a:pt x="140573" y="217050"/>
                </a:lnTo>
                <a:lnTo>
                  <a:pt x="133667" y="231139"/>
                </a:lnTo>
                <a:lnTo>
                  <a:pt x="125333" y="240466"/>
                </a:lnTo>
                <a:lnTo>
                  <a:pt x="115570" y="243839"/>
                </a:lnTo>
                <a:lnTo>
                  <a:pt x="132851" y="243839"/>
                </a:lnTo>
                <a:lnTo>
                  <a:pt x="151923" y="208756"/>
                </a:lnTo>
                <a:lnTo>
                  <a:pt x="154940" y="195579"/>
                </a:lnTo>
                <a:lnTo>
                  <a:pt x="154940" y="193039"/>
                </a:lnTo>
                <a:close/>
              </a:path>
              <a:path w="161289" h="251460">
                <a:moveTo>
                  <a:pt x="137160" y="90169"/>
                </a:moveTo>
                <a:lnTo>
                  <a:pt x="86360" y="120650"/>
                </a:lnTo>
                <a:lnTo>
                  <a:pt x="76080" y="131167"/>
                </a:lnTo>
                <a:lnTo>
                  <a:pt x="66040" y="140969"/>
                </a:lnTo>
                <a:lnTo>
                  <a:pt x="55999" y="148867"/>
                </a:lnTo>
                <a:lnTo>
                  <a:pt x="45720" y="153669"/>
                </a:lnTo>
                <a:lnTo>
                  <a:pt x="61479" y="153669"/>
                </a:lnTo>
                <a:lnTo>
                  <a:pt x="63142" y="152439"/>
                </a:lnTo>
                <a:lnTo>
                  <a:pt x="71437" y="145414"/>
                </a:lnTo>
                <a:lnTo>
                  <a:pt x="79255" y="138390"/>
                </a:lnTo>
                <a:lnTo>
                  <a:pt x="86360" y="132079"/>
                </a:lnTo>
                <a:lnTo>
                  <a:pt x="98742" y="118685"/>
                </a:lnTo>
                <a:lnTo>
                  <a:pt x="111125" y="107791"/>
                </a:lnTo>
                <a:lnTo>
                  <a:pt x="123507" y="100468"/>
                </a:lnTo>
                <a:lnTo>
                  <a:pt x="135890" y="97789"/>
                </a:lnTo>
                <a:lnTo>
                  <a:pt x="155820" y="97789"/>
                </a:lnTo>
                <a:lnTo>
                  <a:pt x="155416" y="97154"/>
                </a:lnTo>
                <a:lnTo>
                  <a:pt x="147895" y="92114"/>
                </a:lnTo>
                <a:lnTo>
                  <a:pt x="137160" y="90169"/>
                </a:lnTo>
                <a:close/>
              </a:path>
              <a:path w="161289" h="251460">
                <a:moveTo>
                  <a:pt x="155820" y="97789"/>
                </a:moveTo>
                <a:lnTo>
                  <a:pt x="139700" y="97789"/>
                </a:lnTo>
                <a:lnTo>
                  <a:pt x="144780" y="99059"/>
                </a:lnTo>
                <a:lnTo>
                  <a:pt x="147320" y="101600"/>
                </a:lnTo>
                <a:lnTo>
                  <a:pt x="148590" y="101600"/>
                </a:lnTo>
                <a:lnTo>
                  <a:pt x="137914" y="104576"/>
                </a:lnTo>
                <a:lnTo>
                  <a:pt x="131762" y="110172"/>
                </a:lnTo>
                <a:lnTo>
                  <a:pt x="128944" y="116244"/>
                </a:lnTo>
                <a:lnTo>
                  <a:pt x="128270" y="120650"/>
                </a:lnTo>
                <a:lnTo>
                  <a:pt x="128270" y="127000"/>
                </a:lnTo>
                <a:lnTo>
                  <a:pt x="132080"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93" name="object 93"/>
          <p:cNvSpPr/>
          <p:nvPr/>
        </p:nvSpPr>
        <p:spPr>
          <a:xfrm>
            <a:off x="3967390" y="3085044"/>
            <a:ext cx="82918" cy="150864"/>
          </a:xfrm>
          <a:custGeom>
            <a:avLst/>
            <a:gdLst/>
            <a:ahLst/>
            <a:cxnLst/>
            <a:rect l="l" t="t" r="r" b="b"/>
            <a:pathLst>
              <a:path w="91439" h="166369">
                <a:moveTo>
                  <a:pt x="91439" y="156210"/>
                </a:moveTo>
                <a:lnTo>
                  <a:pt x="2539" y="156210"/>
                </a:lnTo>
                <a:lnTo>
                  <a:pt x="2539" y="166370"/>
                </a:lnTo>
                <a:lnTo>
                  <a:pt x="36294" y="165298"/>
                </a:lnTo>
                <a:lnTo>
                  <a:pt x="46989" y="165100"/>
                </a:lnTo>
                <a:lnTo>
                  <a:pt x="91439" y="165100"/>
                </a:lnTo>
                <a:lnTo>
                  <a:pt x="91439" y="156210"/>
                </a:lnTo>
                <a:close/>
              </a:path>
              <a:path w="91439" h="166369">
                <a:moveTo>
                  <a:pt x="91439" y="165100"/>
                </a:moveTo>
                <a:lnTo>
                  <a:pt x="46989" y="165100"/>
                </a:lnTo>
                <a:lnTo>
                  <a:pt x="91439" y="166370"/>
                </a:lnTo>
                <a:lnTo>
                  <a:pt x="91439" y="165100"/>
                </a:lnTo>
                <a:close/>
              </a:path>
              <a:path w="91439" h="166369">
                <a:moveTo>
                  <a:pt x="55879" y="19050"/>
                </a:moveTo>
                <a:lnTo>
                  <a:pt x="36829" y="19050"/>
                </a:lnTo>
                <a:lnTo>
                  <a:pt x="36829" y="146050"/>
                </a:lnTo>
                <a:lnTo>
                  <a:pt x="36433" y="150852"/>
                </a:lnTo>
                <a:lnTo>
                  <a:pt x="33654" y="153987"/>
                </a:lnTo>
                <a:lnTo>
                  <a:pt x="26114" y="155694"/>
                </a:lnTo>
                <a:lnTo>
                  <a:pt x="11429" y="156210"/>
                </a:lnTo>
                <a:lnTo>
                  <a:pt x="81279" y="156210"/>
                </a:lnTo>
                <a:lnTo>
                  <a:pt x="66595" y="155694"/>
                </a:lnTo>
                <a:lnTo>
                  <a:pt x="59054" y="153987"/>
                </a:lnTo>
                <a:lnTo>
                  <a:pt x="56276" y="150852"/>
                </a:lnTo>
                <a:lnTo>
                  <a:pt x="55879" y="146050"/>
                </a:lnTo>
                <a:lnTo>
                  <a:pt x="55879" y="19050"/>
                </a:lnTo>
                <a:close/>
              </a:path>
              <a:path w="91439" h="166369">
                <a:moveTo>
                  <a:pt x="55879" y="0"/>
                </a:moveTo>
                <a:lnTo>
                  <a:pt x="49529" y="0"/>
                </a:lnTo>
                <a:lnTo>
                  <a:pt x="36254" y="9544"/>
                </a:lnTo>
                <a:lnTo>
                  <a:pt x="22383" y="14446"/>
                </a:lnTo>
                <a:lnTo>
                  <a:pt x="9703" y="16252"/>
                </a:lnTo>
                <a:lnTo>
                  <a:pt x="0" y="16510"/>
                </a:lnTo>
                <a:lnTo>
                  <a:pt x="0" y="25400"/>
                </a:lnTo>
                <a:lnTo>
                  <a:pt x="6469" y="25300"/>
                </a:lnTo>
                <a:lnTo>
                  <a:pt x="15557" y="24606"/>
                </a:lnTo>
                <a:lnTo>
                  <a:pt x="26074" y="22721"/>
                </a:lnTo>
                <a:lnTo>
                  <a:pt x="36829" y="19050"/>
                </a:lnTo>
                <a:lnTo>
                  <a:pt x="55879" y="19050"/>
                </a:lnTo>
                <a:lnTo>
                  <a:pt x="55879" y="0"/>
                </a:lnTo>
                <a:close/>
              </a:path>
            </a:pathLst>
          </a:custGeom>
          <a:solidFill>
            <a:srgbClr val="000000"/>
          </a:solidFill>
        </p:spPr>
        <p:txBody>
          <a:bodyPr wrap="square" lIns="0" tIns="0" rIns="0" bIns="0" rtlCol="0"/>
          <a:lstStyle/>
          <a:p>
            <a:endParaRPr sz="1632"/>
          </a:p>
        </p:txBody>
      </p:sp>
      <p:sp>
        <p:nvSpPr>
          <p:cNvPr id="94" name="object 94"/>
          <p:cNvSpPr/>
          <p:nvPr/>
        </p:nvSpPr>
        <p:spPr>
          <a:xfrm>
            <a:off x="4124013" y="3261245"/>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95" name="object 95"/>
          <p:cNvSpPr/>
          <p:nvPr/>
        </p:nvSpPr>
        <p:spPr>
          <a:xfrm>
            <a:off x="4130346" y="2958363"/>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96" name="object 96"/>
          <p:cNvSpPr/>
          <p:nvPr/>
        </p:nvSpPr>
        <p:spPr>
          <a:xfrm>
            <a:off x="4124013" y="2952029"/>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97" name="object 97"/>
          <p:cNvSpPr/>
          <p:nvPr/>
        </p:nvSpPr>
        <p:spPr>
          <a:xfrm>
            <a:off x="4187354" y="2967577"/>
            <a:ext cx="234933" cy="219963"/>
          </a:xfrm>
          <a:custGeom>
            <a:avLst/>
            <a:gdLst/>
            <a:ahLst/>
            <a:cxnLst/>
            <a:rect l="l" t="t" r="r" b="b"/>
            <a:pathLst>
              <a:path w="259079" h="242569">
                <a:moveTo>
                  <a:pt x="240029" y="149860"/>
                </a:moveTo>
                <a:lnTo>
                  <a:pt x="232409" y="149860"/>
                </a:lnTo>
                <a:lnTo>
                  <a:pt x="232409" y="152400"/>
                </a:lnTo>
                <a:lnTo>
                  <a:pt x="231139" y="153670"/>
                </a:lnTo>
                <a:lnTo>
                  <a:pt x="214788" y="188277"/>
                </a:lnTo>
                <a:lnTo>
                  <a:pt x="196532" y="212407"/>
                </a:lnTo>
                <a:lnTo>
                  <a:pt x="171132" y="226536"/>
                </a:lnTo>
                <a:lnTo>
                  <a:pt x="133350" y="231139"/>
                </a:lnTo>
                <a:lnTo>
                  <a:pt x="0" y="231139"/>
                </a:lnTo>
                <a:lnTo>
                  <a:pt x="0" y="242570"/>
                </a:lnTo>
                <a:lnTo>
                  <a:pt x="203200" y="242570"/>
                </a:lnTo>
                <a:lnTo>
                  <a:pt x="205739" y="236220"/>
                </a:lnTo>
                <a:lnTo>
                  <a:pt x="237489" y="158750"/>
                </a:lnTo>
                <a:lnTo>
                  <a:pt x="238759" y="157479"/>
                </a:lnTo>
                <a:lnTo>
                  <a:pt x="240029" y="154939"/>
                </a:lnTo>
                <a:lnTo>
                  <a:pt x="240029" y="149860"/>
                </a:lnTo>
                <a:close/>
              </a:path>
              <a:path w="259079" h="242569">
                <a:moveTo>
                  <a:pt x="123189" y="11429"/>
                </a:moveTo>
                <a:lnTo>
                  <a:pt x="90169" y="11429"/>
                </a:lnTo>
                <a:lnTo>
                  <a:pt x="90169" y="26670"/>
                </a:lnTo>
                <a:lnTo>
                  <a:pt x="41909" y="214629"/>
                </a:lnTo>
                <a:lnTo>
                  <a:pt x="39270" y="223103"/>
                </a:lnTo>
                <a:lnTo>
                  <a:pt x="35083" y="228123"/>
                </a:lnTo>
                <a:lnTo>
                  <a:pt x="26372" y="230524"/>
                </a:lnTo>
                <a:lnTo>
                  <a:pt x="10159" y="231139"/>
                </a:lnTo>
                <a:lnTo>
                  <a:pt x="74929" y="231139"/>
                </a:lnTo>
                <a:lnTo>
                  <a:pt x="71119" y="229870"/>
                </a:lnTo>
                <a:lnTo>
                  <a:pt x="69850" y="229870"/>
                </a:lnTo>
                <a:lnTo>
                  <a:pt x="69850" y="224789"/>
                </a:lnTo>
                <a:lnTo>
                  <a:pt x="71119" y="218439"/>
                </a:lnTo>
                <a:lnTo>
                  <a:pt x="95250" y="121920"/>
                </a:lnTo>
                <a:lnTo>
                  <a:pt x="175952" y="121920"/>
                </a:lnTo>
                <a:lnTo>
                  <a:pt x="178723" y="110489"/>
                </a:lnTo>
                <a:lnTo>
                  <a:pt x="99059" y="110489"/>
                </a:lnTo>
                <a:lnTo>
                  <a:pt x="119379" y="25400"/>
                </a:lnTo>
                <a:lnTo>
                  <a:pt x="123189" y="12700"/>
                </a:lnTo>
                <a:lnTo>
                  <a:pt x="123189" y="11429"/>
                </a:lnTo>
                <a:close/>
              </a:path>
              <a:path w="259079" h="242569">
                <a:moveTo>
                  <a:pt x="175952" y="121920"/>
                </a:moveTo>
                <a:lnTo>
                  <a:pt x="130809" y="121920"/>
                </a:lnTo>
                <a:lnTo>
                  <a:pt x="148431" y="123249"/>
                </a:lnTo>
                <a:lnTo>
                  <a:pt x="157480" y="126841"/>
                </a:lnTo>
                <a:lnTo>
                  <a:pt x="160813" y="132099"/>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10"/>
                </a:lnTo>
                <a:lnTo>
                  <a:pt x="175952" y="121920"/>
                </a:lnTo>
                <a:close/>
              </a:path>
              <a:path w="259079" h="242569">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69">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70"/>
                </a:lnTo>
                <a:lnTo>
                  <a:pt x="242569" y="80010"/>
                </a:lnTo>
                <a:lnTo>
                  <a:pt x="250189" y="80010"/>
                </a:lnTo>
                <a:lnTo>
                  <a:pt x="250189" y="77470"/>
                </a:lnTo>
                <a:lnTo>
                  <a:pt x="251459" y="72389"/>
                </a:lnTo>
                <a:lnTo>
                  <a:pt x="257809" y="10160"/>
                </a:lnTo>
                <a:lnTo>
                  <a:pt x="259079" y="0"/>
                </a:lnTo>
                <a:close/>
              </a:path>
            </a:pathLst>
          </a:custGeom>
          <a:solidFill>
            <a:srgbClr val="FF0000"/>
          </a:solidFill>
        </p:spPr>
        <p:txBody>
          <a:bodyPr wrap="square" lIns="0" tIns="0" rIns="0" bIns="0" rtlCol="0"/>
          <a:lstStyle/>
          <a:p>
            <a:endParaRPr sz="1632"/>
          </a:p>
        </p:txBody>
      </p:sp>
      <p:sp>
        <p:nvSpPr>
          <p:cNvPr id="98" name="object 98"/>
          <p:cNvSpPr/>
          <p:nvPr/>
        </p:nvSpPr>
        <p:spPr>
          <a:xfrm>
            <a:off x="4438409" y="3261245"/>
            <a:ext cx="44914" cy="0"/>
          </a:xfrm>
          <a:custGeom>
            <a:avLst/>
            <a:gdLst/>
            <a:ahLst/>
            <a:cxnLst/>
            <a:rect l="l" t="t" r="r" b="b"/>
            <a:pathLst>
              <a:path w="49529">
                <a:moveTo>
                  <a:pt x="0" y="0"/>
                </a:moveTo>
                <a:lnTo>
                  <a:pt x="49530" y="0"/>
                </a:lnTo>
              </a:path>
            </a:pathLst>
          </a:custGeom>
          <a:ln w="15239">
            <a:solidFill>
              <a:srgbClr val="000000"/>
            </a:solidFill>
          </a:ln>
        </p:spPr>
        <p:txBody>
          <a:bodyPr wrap="square" lIns="0" tIns="0" rIns="0" bIns="0" rtlCol="0"/>
          <a:lstStyle/>
          <a:p>
            <a:endParaRPr sz="1632"/>
          </a:p>
        </p:txBody>
      </p:sp>
      <p:sp>
        <p:nvSpPr>
          <p:cNvPr id="99" name="object 99"/>
          <p:cNvSpPr/>
          <p:nvPr/>
        </p:nvSpPr>
        <p:spPr>
          <a:xfrm>
            <a:off x="4476414" y="2958363"/>
            <a:ext cx="0" cy="295971"/>
          </a:xfrm>
          <a:custGeom>
            <a:avLst/>
            <a:gdLst/>
            <a:ahLst/>
            <a:cxnLst/>
            <a:rect l="l" t="t" r="r" b="b"/>
            <a:pathLst>
              <a:path h="326389">
                <a:moveTo>
                  <a:pt x="0" y="0"/>
                </a:moveTo>
                <a:lnTo>
                  <a:pt x="0" y="326389"/>
                </a:lnTo>
              </a:path>
            </a:pathLst>
          </a:custGeom>
          <a:ln w="15239">
            <a:solidFill>
              <a:srgbClr val="000000"/>
            </a:solidFill>
          </a:ln>
        </p:spPr>
        <p:txBody>
          <a:bodyPr wrap="square" lIns="0" tIns="0" rIns="0" bIns="0" rtlCol="0"/>
          <a:lstStyle/>
          <a:p>
            <a:endParaRPr sz="1632"/>
          </a:p>
        </p:txBody>
      </p:sp>
      <p:sp>
        <p:nvSpPr>
          <p:cNvPr id="100" name="object 100"/>
          <p:cNvSpPr/>
          <p:nvPr/>
        </p:nvSpPr>
        <p:spPr>
          <a:xfrm>
            <a:off x="4438409" y="2952029"/>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101" name="object 101"/>
          <p:cNvSpPr/>
          <p:nvPr/>
        </p:nvSpPr>
        <p:spPr>
          <a:xfrm>
            <a:off x="4558179" y="3261245"/>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102" name="object 102"/>
          <p:cNvSpPr/>
          <p:nvPr/>
        </p:nvSpPr>
        <p:spPr>
          <a:xfrm>
            <a:off x="4564514" y="2958363"/>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03" name="object 103"/>
          <p:cNvSpPr/>
          <p:nvPr/>
        </p:nvSpPr>
        <p:spPr>
          <a:xfrm>
            <a:off x="4558179" y="2952029"/>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04" name="object 104"/>
          <p:cNvSpPr/>
          <p:nvPr/>
        </p:nvSpPr>
        <p:spPr>
          <a:xfrm>
            <a:off x="4626127" y="2960667"/>
            <a:ext cx="191172" cy="234933"/>
          </a:xfrm>
          <a:custGeom>
            <a:avLst/>
            <a:gdLst/>
            <a:ahLst/>
            <a:cxnLst/>
            <a:rect l="l" t="t" r="r" b="b"/>
            <a:pathLst>
              <a:path w="210820" h="259080">
                <a:moveTo>
                  <a:pt x="29210" y="170180"/>
                </a:moveTo>
                <a:lnTo>
                  <a:pt x="22860" y="170180"/>
                </a:lnTo>
                <a:lnTo>
                  <a:pt x="21589" y="171450"/>
                </a:lnTo>
                <a:lnTo>
                  <a:pt x="17680" y="184904"/>
                </a:lnTo>
                <a:lnTo>
                  <a:pt x="10318" y="213360"/>
                </a:lnTo>
                <a:lnTo>
                  <a:pt x="3194" y="241815"/>
                </a:lnTo>
                <a:lnTo>
                  <a:pt x="0" y="255270"/>
                </a:lnTo>
                <a:lnTo>
                  <a:pt x="0" y="256540"/>
                </a:lnTo>
                <a:lnTo>
                  <a:pt x="2539" y="259080"/>
                </a:lnTo>
                <a:lnTo>
                  <a:pt x="6350" y="259080"/>
                </a:lnTo>
                <a:lnTo>
                  <a:pt x="6350" y="257810"/>
                </a:lnTo>
                <a:lnTo>
                  <a:pt x="10160" y="252730"/>
                </a:lnTo>
                <a:lnTo>
                  <a:pt x="27939" y="232410"/>
                </a:lnTo>
                <a:lnTo>
                  <a:pt x="43257" y="232410"/>
                </a:lnTo>
                <a:lnTo>
                  <a:pt x="33178" y="222468"/>
                </a:lnTo>
                <a:lnTo>
                  <a:pt x="26670" y="195580"/>
                </a:lnTo>
                <a:lnTo>
                  <a:pt x="26670" y="187960"/>
                </a:lnTo>
                <a:lnTo>
                  <a:pt x="27939" y="177800"/>
                </a:lnTo>
                <a:lnTo>
                  <a:pt x="27939" y="176530"/>
                </a:lnTo>
                <a:lnTo>
                  <a:pt x="29210" y="175260"/>
                </a:lnTo>
                <a:lnTo>
                  <a:pt x="29210" y="170180"/>
                </a:lnTo>
                <a:close/>
              </a:path>
              <a:path w="210820" h="259080">
                <a:moveTo>
                  <a:pt x="43257" y="232410"/>
                </a:moveTo>
                <a:lnTo>
                  <a:pt x="27939" y="232410"/>
                </a:lnTo>
                <a:lnTo>
                  <a:pt x="40838" y="245685"/>
                </a:lnTo>
                <a:lnTo>
                  <a:pt x="55879" y="253841"/>
                </a:lnTo>
                <a:lnTo>
                  <a:pt x="71874" y="257948"/>
                </a:lnTo>
                <a:lnTo>
                  <a:pt x="87630" y="259080"/>
                </a:lnTo>
                <a:lnTo>
                  <a:pt x="122277" y="251043"/>
                </a:lnTo>
                <a:lnTo>
                  <a:pt x="126987" y="247650"/>
                </a:lnTo>
                <a:lnTo>
                  <a:pt x="88900" y="247650"/>
                </a:lnTo>
                <a:lnTo>
                  <a:pt x="69532" y="245764"/>
                </a:lnTo>
                <a:lnTo>
                  <a:pt x="49212" y="238283"/>
                </a:lnTo>
                <a:lnTo>
                  <a:pt x="43257" y="232410"/>
                </a:lnTo>
                <a:close/>
              </a:path>
              <a:path w="210820" h="259080">
                <a:moveTo>
                  <a:pt x="133350" y="0"/>
                </a:moveTo>
                <a:lnTo>
                  <a:pt x="100369" y="7024"/>
                </a:lnTo>
                <a:lnTo>
                  <a:pt x="72390" y="25717"/>
                </a:lnTo>
                <a:lnTo>
                  <a:pt x="52982" y="52506"/>
                </a:lnTo>
                <a:lnTo>
                  <a:pt x="45720" y="83820"/>
                </a:lnTo>
                <a:lnTo>
                  <a:pt x="48775" y="103167"/>
                </a:lnTo>
                <a:lnTo>
                  <a:pt x="56832" y="117633"/>
                </a:lnTo>
                <a:lnTo>
                  <a:pt x="68222" y="127575"/>
                </a:lnTo>
                <a:lnTo>
                  <a:pt x="81280" y="133350"/>
                </a:lnTo>
                <a:lnTo>
                  <a:pt x="119380" y="143510"/>
                </a:lnTo>
                <a:lnTo>
                  <a:pt x="130631" y="147161"/>
                </a:lnTo>
                <a:lnTo>
                  <a:pt x="141763" y="153670"/>
                </a:lnTo>
                <a:lnTo>
                  <a:pt x="150276" y="164941"/>
                </a:lnTo>
                <a:lnTo>
                  <a:pt x="153670" y="182880"/>
                </a:lnTo>
                <a:lnTo>
                  <a:pt x="148371" y="205859"/>
                </a:lnTo>
                <a:lnTo>
                  <a:pt x="134143" y="226695"/>
                </a:lnTo>
                <a:lnTo>
                  <a:pt x="113486" y="241815"/>
                </a:lnTo>
                <a:lnTo>
                  <a:pt x="88900" y="247650"/>
                </a:lnTo>
                <a:lnTo>
                  <a:pt x="126987" y="247650"/>
                </a:lnTo>
                <a:lnTo>
                  <a:pt x="151447" y="230028"/>
                </a:lnTo>
                <a:lnTo>
                  <a:pt x="171569" y="200679"/>
                </a:lnTo>
                <a:lnTo>
                  <a:pt x="179070" y="167640"/>
                </a:lnTo>
                <a:lnTo>
                  <a:pt x="177006" y="150911"/>
                </a:lnTo>
                <a:lnTo>
                  <a:pt x="147478" y="116363"/>
                </a:lnTo>
                <a:lnTo>
                  <a:pt x="115570" y="107950"/>
                </a:lnTo>
                <a:lnTo>
                  <a:pt x="107950" y="105410"/>
                </a:lnTo>
                <a:lnTo>
                  <a:pt x="95250" y="101600"/>
                </a:lnTo>
                <a:lnTo>
                  <a:pt x="91439" y="101600"/>
                </a:lnTo>
                <a:lnTo>
                  <a:pt x="84514" y="97512"/>
                </a:lnTo>
                <a:lnTo>
                  <a:pt x="77946" y="90805"/>
                </a:lnTo>
                <a:lnTo>
                  <a:pt x="73044" y="81240"/>
                </a:lnTo>
                <a:lnTo>
                  <a:pt x="71120" y="68580"/>
                </a:lnTo>
                <a:lnTo>
                  <a:pt x="76001" y="47664"/>
                </a:lnTo>
                <a:lnTo>
                  <a:pt x="89217" y="28892"/>
                </a:lnTo>
                <a:lnTo>
                  <a:pt x="108624" y="15359"/>
                </a:lnTo>
                <a:lnTo>
                  <a:pt x="132080" y="10160"/>
                </a:lnTo>
                <a:lnTo>
                  <a:pt x="168848" y="10160"/>
                </a:lnTo>
                <a:lnTo>
                  <a:pt x="163512" y="6508"/>
                </a:lnTo>
                <a:lnTo>
                  <a:pt x="149502" y="1647"/>
                </a:lnTo>
                <a:lnTo>
                  <a:pt x="133350" y="0"/>
                </a:lnTo>
                <a:close/>
              </a:path>
              <a:path w="210820" h="259080">
                <a:moveTo>
                  <a:pt x="168848" y="10160"/>
                </a:moveTo>
                <a:lnTo>
                  <a:pt x="132080" y="10160"/>
                </a:lnTo>
                <a:lnTo>
                  <a:pt x="153074" y="13156"/>
                </a:lnTo>
                <a:lnTo>
                  <a:pt x="169545" y="22701"/>
                </a:lnTo>
                <a:lnTo>
                  <a:pt x="180300" y="39627"/>
                </a:lnTo>
                <a:lnTo>
                  <a:pt x="184150" y="64770"/>
                </a:lnTo>
                <a:lnTo>
                  <a:pt x="184150" y="76200"/>
                </a:lnTo>
                <a:lnTo>
                  <a:pt x="182880" y="82550"/>
                </a:lnTo>
                <a:lnTo>
                  <a:pt x="182880" y="88900"/>
                </a:lnTo>
                <a:lnTo>
                  <a:pt x="190500" y="88900"/>
                </a:lnTo>
                <a:lnTo>
                  <a:pt x="190500" y="87630"/>
                </a:lnTo>
                <a:lnTo>
                  <a:pt x="191779" y="81240"/>
                </a:lnTo>
                <a:lnTo>
                  <a:pt x="205510" y="25400"/>
                </a:lnTo>
                <a:lnTo>
                  <a:pt x="184150" y="25400"/>
                </a:lnTo>
                <a:lnTo>
                  <a:pt x="175140" y="14466"/>
                </a:lnTo>
                <a:lnTo>
                  <a:pt x="168848" y="10160"/>
                </a:lnTo>
                <a:close/>
              </a:path>
              <a:path w="210820" h="259080">
                <a:moveTo>
                  <a:pt x="210820" y="0"/>
                </a:moveTo>
                <a:lnTo>
                  <a:pt x="204470" y="0"/>
                </a:lnTo>
                <a:lnTo>
                  <a:pt x="200660" y="5080"/>
                </a:lnTo>
                <a:lnTo>
                  <a:pt x="184150" y="25400"/>
                </a:lnTo>
                <a:lnTo>
                  <a:pt x="205510" y="25400"/>
                </a:lnTo>
                <a:lnTo>
                  <a:pt x="210820" y="3810"/>
                </a:lnTo>
                <a:lnTo>
                  <a:pt x="210820" y="0"/>
                </a:lnTo>
                <a:close/>
              </a:path>
            </a:pathLst>
          </a:custGeom>
          <a:solidFill>
            <a:srgbClr val="0000FF"/>
          </a:solidFill>
        </p:spPr>
        <p:txBody>
          <a:bodyPr wrap="square" lIns="0" tIns="0" rIns="0" bIns="0" rtlCol="0"/>
          <a:lstStyle/>
          <a:p>
            <a:endParaRPr sz="1632"/>
          </a:p>
        </p:txBody>
      </p:sp>
      <p:sp>
        <p:nvSpPr>
          <p:cNvPr id="105" name="object 105"/>
          <p:cNvSpPr/>
          <p:nvPr/>
        </p:nvSpPr>
        <p:spPr>
          <a:xfrm>
            <a:off x="4832270" y="3261245"/>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106" name="object 106"/>
          <p:cNvSpPr/>
          <p:nvPr/>
        </p:nvSpPr>
        <p:spPr>
          <a:xfrm>
            <a:off x="4870850" y="2958363"/>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107" name="object 107"/>
          <p:cNvSpPr/>
          <p:nvPr/>
        </p:nvSpPr>
        <p:spPr>
          <a:xfrm>
            <a:off x="4832270" y="2952029"/>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08" name="object 108"/>
          <p:cNvSpPr/>
          <p:nvPr/>
        </p:nvSpPr>
        <p:spPr>
          <a:xfrm>
            <a:off x="5363175" y="3112684"/>
            <a:ext cx="0" cy="101344"/>
          </a:xfrm>
          <a:custGeom>
            <a:avLst/>
            <a:gdLst/>
            <a:ahLst/>
            <a:cxnLst/>
            <a:rect l="l" t="t" r="r" b="b"/>
            <a:pathLst>
              <a:path h="111760">
                <a:moveTo>
                  <a:pt x="0" y="0"/>
                </a:moveTo>
                <a:lnTo>
                  <a:pt x="0" y="111759"/>
                </a:lnTo>
              </a:path>
            </a:pathLst>
          </a:custGeom>
          <a:ln w="15239">
            <a:solidFill>
              <a:srgbClr val="000000"/>
            </a:solidFill>
          </a:ln>
        </p:spPr>
        <p:txBody>
          <a:bodyPr wrap="square" lIns="0" tIns="0" rIns="0" bIns="0" rtlCol="0"/>
          <a:lstStyle/>
          <a:p>
            <a:endParaRPr sz="1632"/>
          </a:p>
        </p:txBody>
      </p:sp>
      <p:sp>
        <p:nvSpPr>
          <p:cNvPr id="109" name="object 109"/>
          <p:cNvSpPr/>
          <p:nvPr/>
        </p:nvSpPr>
        <p:spPr>
          <a:xfrm>
            <a:off x="5256072" y="3105774"/>
            <a:ext cx="215356" cy="0"/>
          </a:xfrm>
          <a:custGeom>
            <a:avLst/>
            <a:gdLst/>
            <a:ahLst/>
            <a:cxnLst/>
            <a:rect l="l" t="t" r="r" b="b"/>
            <a:pathLst>
              <a:path w="237489">
                <a:moveTo>
                  <a:pt x="0" y="0"/>
                </a:moveTo>
                <a:lnTo>
                  <a:pt x="237490" y="0"/>
                </a:lnTo>
              </a:path>
            </a:pathLst>
          </a:custGeom>
          <a:ln w="15240">
            <a:solidFill>
              <a:srgbClr val="000000"/>
            </a:solidFill>
          </a:ln>
        </p:spPr>
        <p:txBody>
          <a:bodyPr wrap="square" lIns="0" tIns="0" rIns="0" bIns="0" rtlCol="0"/>
          <a:lstStyle/>
          <a:p>
            <a:endParaRPr sz="1632"/>
          </a:p>
        </p:txBody>
      </p:sp>
      <p:sp>
        <p:nvSpPr>
          <p:cNvPr id="110" name="object 110"/>
          <p:cNvSpPr/>
          <p:nvPr/>
        </p:nvSpPr>
        <p:spPr>
          <a:xfrm>
            <a:off x="5363175" y="2998671"/>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111" name="object 111"/>
          <p:cNvSpPr/>
          <p:nvPr/>
        </p:nvSpPr>
        <p:spPr>
          <a:xfrm>
            <a:off x="5504826" y="2962971"/>
            <a:ext cx="146258" cy="228024"/>
          </a:xfrm>
          <a:custGeom>
            <a:avLst/>
            <a:gdLst/>
            <a:ahLst/>
            <a:cxnLst/>
            <a:rect l="l" t="t" r="r" b="b"/>
            <a:pathLst>
              <a:path w="161289" h="251460">
                <a:moveTo>
                  <a:pt x="82550" y="0"/>
                </a:moveTo>
                <a:lnTo>
                  <a:pt x="77470" y="0"/>
                </a:lnTo>
                <a:lnTo>
                  <a:pt x="68222" y="416"/>
                </a:lnTo>
                <a:lnTo>
                  <a:pt x="55879" y="1428"/>
                </a:lnTo>
                <a:lnTo>
                  <a:pt x="43537" y="2678"/>
                </a:lnTo>
                <a:lnTo>
                  <a:pt x="34289" y="3809"/>
                </a:lnTo>
                <a:lnTo>
                  <a:pt x="27939" y="3809"/>
                </a:lnTo>
                <a:lnTo>
                  <a:pt x="27939" y="15239"/>
                </a:lnTo>
                <a:lnTo>
                  <a:pt x="53339" y="15239"/>
                </a:lnTo>
                <a:lnTo>
                  <a:pt x="54610" y="17779"/>
                </a:lnTo>
                <a:lnTo>
                  <a:pt x="54610" y="21589"/>
                </a:lnTo>
                <a:lnTo>
                  <a:pt x="53339" y="27939"/>
                </a:lnTo>
                <a:lnTo>
                  <a:pt x="1270" y="233679"/>
                </a:lnTo>
                <a:lnTo>
                  <a:pt x="0" y="238759"/>
                </a:lnTo>
                <a:lnTo>
                  <a:pt x="49" y="248939"/>
                </a:lnTo>
                <a:lnTo>
                  <a:pt x="6350" y="251459"/>
                </a:lnTo>
                <a:lnTo>
                  <a:pt x="15239" y="251459"/>
                </a:lnTo>
                <a:lnTo>
                  <a:pt x="32226" y="206375"/>
                </a:lnTo>
                <a:lnTo>
                  <a:pt x="41910" y="165100"/>
                </a:lnTo>
                <a:lnTo>
                  <a:pt x="81030" y="165100"/>
                </a:lnTo>
                <a:lnTo>
                  <a:pt x="75803" y="162897"/>
                </a:lnTo>
                <a:lnTo>
                  <a:pt x="54610" y="158750"/>
                </a:lnTo>
                <a:lnTo>
                  <a:pt x="61031" y="153669"/>
                </a:lnTo>
                <a:lnTo>
                  <a:pt x="44450" y="153669"/>
                </a:lnTo>
                <a:lnTo>
                  <a:pt x="82550" y="3809"/>
                </a:lnTo>
                <a:lnTo>
                  <a:pt x="82550" y="0"/>
                </a:lnTo>
                <a:close/>
              </a:path>
              <a:path w="161289" h="251460">
                <a:moveTo>
                  <a:pt x="81030" y="165100"/>
                </a:moveTo>
                <a:lnTo>
                  <a:pt x="41910" y="165100"/>
                </a:lnTo>
                <a:lnTo>
                  <a:pt x="53816" y="167183"/>
                </a:lnTo>
                <a:lnTo>
                  <a:pt x="67627" y="172243"/>
                </a:lnTo>
                <a:lnTo>
                  <a:pt x="79057" y="181352"/>
                </a:lnTo>
                <a:lnTo>
                  <a:pt x="83820" y="195579"/>
                </a:lnTo>
                <a:lnTo>
                  <a:pt x="83707" y="199727"/>
                </a:lnTo>
                <a:lnTo>
                  <a:pt x="82550" y="203200"/>
                </a:lnTo>
                <a:lnTo>
                  <a:pt x="81279" y="208279"/>
                </a:lnTo>
                <a:lnTo>
                  <a:pt x="81279" y="215900"/>
                </a:lnTo>
                <a:lnTo>
                  <a:pt x="83740" y="230564"/>
                </a:lnTo>
                <a:lnTo>
                  <a:pt x="90487" y="241776"/>
                </a:lnTo>
                <a:lnTo>
                  <a:pt x="100568" y="248939"/>
                </a:lnTo>
                <a:lnTo>
                  <a:pt x="113029" y="251459"/>
                </a:lnTo>
                <a:lnTo>
                  <a:pt x="121165" y="250269"/>
                </a:lnTo>
                <a:lnTo>
                  <a:pt x="128587" y="246697"/>
                </a:lnTo>
                <a:lnTo>
                  <a:pt x="131921" y="243839"/>
                </a:lnTo>
                <a:lnTo>
                  <a:pt x="107950" y="243839"/>
                </a:lnTo>
                <a:lnTo>
                  <a:pt x="102870" y="238759"/>
                </a:lnTo>
                <a:lnTo>
                  <a:pt x="102870" y="219709"/>
                </a:lnTo>
                <a:lnTo>
                  <a:pt x="104139" y="212089"/>
                </a:lnTo>
                <a:lnTo>
                  <a:pt x="105410" y="207009"/>
                </a:lnTo>
                <a:lnTo>
                  <a:pt x="107950" y="200659"/>
                </a:lnTo>
                <a:lnTo>
                  <a:pt x="107950" y="195579"/>
                </a:lnTo>
                <a:lnTo>
                  <a:pt x="103901" y="180717"/>
                </a:lnTo>
                <a:lnTo>
                  <a:pt x="92709" y="170021"/>
                </a:lnTo>
                <a:lnTo>
                  <a:pt x="81030" y="165100"/>
                </a:lnTo>
                <a:close/>
              </a:path>
              <a:path w="161289" h="251460">
                <a:moveTo>
                  <a:pt x="154939" y="193039"/>
                </a:moveTo>
                <a:lnTo>
                  <a:pt x="147320" y="193039"/>
                </a:lnTo>
                <a:lnTo>
                  <a:pt x="147320" y="194309"/>
                </a:lnTo>
                <a:lnTo>
                  <a:pt x="146050" y="199389"/>
                </a:lnTo>
                <a:lnTo>
                  <a:pt x="140017" y="217050"/>
                </a:lnTo>
                <a:lnTo>
                  <a:pt x="133032" y="231139"/>
                </a:lnTo>
                <a:lnTo>
                  <a:pt x="124618" y="240466"/>
                </a:lnTo>
                <a:lnTo>
                  <a:pt x="114300" y="243839"/>
                </a:lnTo>
                <a:lnTo>
                  <a:pt x="131921" y="243839"/>
                </a:lnTo>
                <a:lnTo>
                  <a:pt x="151923" y="208756"/>
                </a:lnTo>
                <a:lnTo>
                  <a:pt x="154939" y="195579"/>
                </a:lnTo>
                <a:lnTo>
                  <a:pt x="154939" y="193039"/>
                </a:lnTo>
                <a:close/>
              </a:path>
              <a:path w="161289" h="251460">
                <a:moveTo>
                  <a:pt x="137160" y="90169"/>
                </a:moveTo>
                <a:lnTo>
                  <a:pt x="85089" y="120650"/>
                </a:lnTo>
                <a:lnTo>
                  <a:pt x="75525" y="131167"/>
                </a:lnTo>
                <a:lnTo>
                  <a:pt x="65722" y="140969"/>
                </a:lnTo>
                <a:lnTo>
                  <a:pt x="55443" y="148867"/>
                </a:lnTo>
                <a:lnTo>
                  <a:pt x="44450" y="153669"/>
                </a:lnTo>
                <a:lnTo>
                  <a:pt x="61031" y="153669"/>
                </a:lnTo>
                <a:lnTo>
                  <a:pt x="98028" y="118685"/>
                </a:lnTo>
                <a:lnTo>
                  <a:pt x="110489" y="107791"/>
                </a:lnTo>
                <a:lnTo>
                  <a:pt x="122951" y="100468"/>
                </a:lnTo>
                <a:lnTo>
                  <a:pt x="135889" y="97789"/>
                </a:lnTo>
                <a:lnTo>
                  <a:pt x="155820" y="97789"/>
                </a:lnTo>
                <a:lnTo>
                  <a:pt x="155416" y="97154"/>
                </a:lnTo>
                <a:lnTo>
                  <a:pt x="147895" y="92114"/>
                </a:lnTo>
                <a:lnTo>
                  <a:pt x="137160" y="90169"/>
                </a:lnTo>
                <a:close/>
              </a:path>
              <a:path w="161289" h="251460">
                <a:moveTo>
                  <a:pt x="155820" y="97789"/>
                </a:moveTo>
                <a:lnTo>
                  <a:pt x="139700" y="97789"/>
                </a:lnTo>
                <a:lnTo>
                  <a:pt x="143510" y="99059"/>
                </a:lnTo>
                <a:lnTo>
                  <a:pt x="147320" y="101600"/>
                </a:lnTo>
                <a:lnTo>
                  <a:pt x="148589" y="101600"/>
                </a:lnTo>
                <a:lnTo>
                  <a:pt x="137914" y="104576"/>
                </a:lnTo>
                <a:lnTo>
                  <a:pt x="131762" y="110172"/>
                </a:lnTo>
                <a:lnTo>
                  <a:pt x="128944" y="116244"/>
                </a:lnTo>
                <a:lnTo>
                  <a:pt x="128270" y="120650"/>
                </a:lnTo>
                <a:lnTo>
                  <a:pt x="128270" y="127000"/>
                </a:lnTo>
                <a:lnTo>
                  <a:pt x="132079" y="134619"/>
                </a:lnTo>
                <a:lnTo>
                  <a:pt x="142239" y="134619"/>
                </a:lnTo>
                <a:lnTo>
                  <a:pt x="148967" y="133012"/>
                </a:lnTo>
                <a:lnTo>
                  <a:pt x="155098" y="128428"/>
                </a:lnTo>
                <a:lnTo>
                  <a:pt x="159563" y="121225"/>
                </a:lnTo>
                <a:lnTo>
                  <a:pt x="161289"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112" name="object 112"/>
          <p:cNvSpPr/>
          <p:nvPr/>
        </p:nvSpPr>
        <p:spPr>
          <a:xfrm>
            <a:off x="5667207" y="3085044"/>
            <a:ext cx="101344" cy="150864"/>
          </a:xfrm>
          <a:custGeom>
            <a:avLst/>
            <a:gdLst/>
            <a:ahLst/>
            <a:cxnLst/>
            <a:rect l="l" t="t" r="r" b="b"/>
            <a:pathLst>
              <a:path w="111760" h="166369">
                <a:moveTo>
                  <a:pt x="88205" y="10160"/>
                </a:moveTo>
                <a:lnTo>
                  <a:pt x="48259" y="10160"/>
                </a:lnTo>
                <a:lnTo>
                  <a:pt x="65127" y="13434"/>
                </a:lnTo>
                <a:lnTo>
                  <a:pt x="77469" y="22066"/>
                </a:lnTo>
                <a:lnTo>
                  <a:pt x="85050" y="34270"/>
                </a:lnTo>
                <a:lnTo>
                  <a:pt x="87629" y="48260"/>
                </a:lnTo>
                <a:lnTo>
                  <a:pt x="84931" y="64392"/>
                </a:lnTo>
                <a:lnTo>
                  <a:pt x="78422" y="78263"/>
                </a:lnTo>
                <a:lnTo>
                  <a:pt x="70485" y="89515"/>
                </a:lnTo>
                <a:lnTo>
                  <a:pt x="63500" y="97789"/>
                </a:lnTo>
                <a:lnTo>
                  <a:pt x="2539" y="156210"/>
                </a:lnTo>
                <a:lnTo>
                  <a:pt x="0" y="158750"/>
                </a:lnTo>
                <a:lnTo>
                  <a:pt x="0" y="166370"/>
                </a:lnTo>
                <a:lnTo>
                  <a:pt x="102869" y="166370"/>
                </a:lnTo>
                <a:lnTo>
                  <a:pt x="107068" y="144780"/>
                </a:lnTo>
                <a:lnTo>
                  <a:pt x="25400" y="144780"/>
                </a:lnTo>
                <a:lnTo>
                  <a:pt x="54451" y="119697"/>
                </a:lnTo>
                <a:lnTo>
                  <a:pt x="64512" y="111561"/>
                </a:lnTo>
                <a:lnTo>
                  <a:pt x="74929" y="104139"/>
                </a:lnTo>
                <a:lnTo>
                  <a:pt x="88721" y="92551"/>
                </a:lnTo>
                <a:lnTo>
                  <a:pt x="100488" y="80010"/>
                </a:lnTo>
                <a:lnTo>
                  <a:pt x="108684" y="65563"/>
                </a:lnTo>
                <a:lnTo>
                  <a:pt x="111759" y="48260"/>
                </a:lnTo>
                <a:lnTo>
                  <a:pt x="106918" y="28396"/>
                </a:lnTo>
                <a:lnTo>
                  <a:pt x="93979" y="13176"/>
                </a:lnTo>
                <a:lnTo>
                  <a:pt x="88205" y="10160"/>
                </a:lnTo>
                <a:close/>
              </a:path>
              <a:path w="111760" h="166369">
                <a:moveTo>
                  <a:pt x="111759" y="120650"/>
                </a:moveTo>
                <a:lnTo>
                  <a:pt x="101600" y="120650"/>
                </a:lnTo>
                <a:lnTo>
                  <a:pt x="101600" y="127000"/>
                </a:lnTo>
                <a:lnTo>
                  <a:pt x="99059" y="140970"/>
                </a:lnTo>
                <a:lnTo>
                  <a:pt x="71119" y="144780"/>
                </a:lnTo>
                <a:lnTo>
                  <a:pt x="107068" y="144780"/>
                </a:lnTo>
                <a:lnTo>
                  <a:pt x="111759" y="120650"/>
                </a:lnTo>
                <a:close/>
              </a:path>
              <a:path w="111760" h="166369">
                <a:moveTo>
                  <a:pt x="53339" y="0"/>
                </a:moveTo>
                <a:lnTo>
                  <a:pt x="31611" y="3909"/>
                </a:lnTo>
                <a:lnTo>
                  <a:pt x="14763" y="14128"/>
                </a:lnTo>
                <a:lnTo>
                  <a:pt x="3869" y="28396"/>
                </a:lnTo>
                <a:lnTo>
                  <a:pt x="0" y="44450"/>
                </a:lnTo>
                <a:lnTo>
                  <a:pt x="0" y="58420"/>
                </a:lnTo>
                <a:lnTo>
                  <a:pt x="19050" y="58420"/>
                </a:lnTo>
                <a:lnTo>
                  <a:pt x="26669" y="54610"/>
                </a:lnTo>
                <a:lnTo>
                  <a:pt x="26669" y="41910"/>
                </a:lnTo>
                <a:lnTo>
                  <a:pt x="25400" y="33020"/>
                </a:lnTo>
                <a:lnTo>
                  <a:pt x="12700" y="33020"/>
                </a:lnTo>
                <a:lnTo>
                  <a:pt x="19327" y="21947"/>
                </a:lnTo>
                <a:lnTo>
                  <a:pt x="28575" y="14922"/>
                </a:lnTo>
                <a:lnTo>
                  <a:pt x="38774" y="11231"/>
                </a:lnTo>
                <a:lnTo>
                  <a:pt x="48259" y="10160"/>
                </a:lnTo>
                <a:lnTo>
                  <a:pt x="88205" y="10160"/>
                </a:lnTo>
                <a:lnTo>
                  <a:pt x="75326" y="3432"/>
                </a:lnTo>
                <a:lnTo>
                  <a:pt x="53339" y="0"/>
                </a:lnTo>
                <a:close/>
              </a:path>
            </a:pathLst>
          </a:custGeom>
          <a:solidFill>
            <a:srgbClr val="000000"/>
          </a:solidFill>
        </p:spPr>
        <p:txBody>
          <a:bodyPr wrap="square" lIns="0" tIns="0" rIns="0" bIns="0" rtlCol="0"/>
          <a:lstStyle/>
          <a:p>
            <a:endParaRPr sz="1632"/>
          </a:p>
        </p:txBody>
      </p:sp>
      <p:sp>
        <p:nvSpPr>
          <p:cNvPr id="113" name="object 113"/>
          <p:cNvSpPr/>
          <p:nvPr/>
        </p:nvSpPr>
        <p:spPr>
          <a:xfrm>
            <a:off x="5835346" y="3261245"/>
            <a:ext cx="44914" cy="0"/>
          </a:xfrm>
          <a:custGeom>
            <a:avLst/>
            <a:gdLst/>
            <a:ahLst/>
            <a:cxnLst/>
            <a:rect l="l" t="t" r="r" b="b"/>
            <a:pathLst>
              <a:path w="49529">
                <a:moveTo>
                  <a:pt x="0" y="0"/>
                </a:moveTo>
                <a:lnTo>
                  <a:pt x="49530" y="0"/>
                </a:lnTo>
              </a:path>
            </a:pathLst>
          </a:custGeom>
          <a:ln w="15239">
            <a:solidFill>
              <a:srgbClr val="000000"/>
            </a:solidFill>
          </a:ln>
        </p:spPr>
        <p:txBody>
          <a:bodyPr wrap="square" lIns="0" tIns="0" rIns="0" bIns="0" rtlCol="0"/>
          <a:lstStyle/>
          <a:p>
            <a:endParaRPr sz="1632"/>
          </a:p>
        </p:txBody>
      </p:sp>
      <p:sp>
        <p:nvSpPr>
          <p:cNvPr id="114" name="object 114"/>
          <p:cNvSpPr/>
          <p:nvPr/>
        </p:nvSpPr>
        <p:spPr>
          <a:xfrm>
            <a:off x="5841680" y="2958363"/>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115" name="object 115"/>
          <p:cNvSpPr/>
          <p:nvPr/>
        </p:nvSpPr>
        <p:spPr>
          <a:xfrm>
            <a:off x="5835346" y="2952029"/>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116" name="object 116"/>
          <p:cNvSpPr/>
          <p:nvPr/>
        </p:nvSpPr>
        <p:spPr>
          <a:xfrm>
            <a:off x="5898687" y="2967577"/>
            <a:ext cx="234933" cy="219963"/>
          </a:xfrm>
          <a:custGeom>
            <a:avLst/>
            <a:gdLst/>
            <a:ahLst/>
            <a:cxnLst/>
            <a:rect l="l" t="t" r="r" b="b"/>
            <a:pathLst>
              <a:path w="259079" h="242569">
                <a:moveTo>
                  <a:pt x="240029" y="149860"/>
                </a:moveTo>
                <a:lnTo>
                  <a:pt x="232409" y="149860"/>
                </a:lnTo>
                <a:lnTo>
                  <a:pt x="231139" y="152400"/>
                </a:lnTo>
                <a:lnTo>
                  <a:pt x="231139" y="153670"/>
                </a:lnTo>
                <a:lnTo>
                  <a:pt x="214252" y="188277"/>
                </a:lnTo>
                <a:lnTo>
                  <a:pt x="196056" y="212407"/>
                </a:lnTo>
                <a:lnTo>
                  <a:pt x="170953" y="226536"/>
                </a:lnTo>
                <a:lnTo>
                  <a:pt x="133350" y="231139"/>
                </a:lnTo>
                <a:lnTo>
                  <a:pt x="0" y="231139"/>
                </a:lnTo>
                <a:lnTo>
                  <a:pt x="0" y="242570"/>
                </a:lnTo>
                <a:lnTo>
                  <a:pt x="203200" y="242570"/>
                </a:lnTo>
                <a:lnTo>
                  <a:pt x="205739" y="236220"/>
                </a:lnTo>
                <a:lnTo>
                  <a:pt x="237489" y="158750"/>
                </a:lnTo>
                <a:lnTo>
                  <a:pt x="238759" y="157479"/>
                </a:lnTo>
                <a:lnTo>
                  <a:pt x="240029" y="154939"/>
                </a:lnTo>
                <a:lnTo>
                  <a:pt x="240029" y="149860"/>
                </a:lnTo>
                <a:close/>
              </a:path>
              <a:path w="259079" h="242569">
                <a:moveTo>
                  <a:pt x="123189" y="11429"/>
                </a:moveTo>
                <a:lnTo>
                  <a:pt x="90169" y="11429"/>
                </a:lnTo>
                <a:lnTo>
                  <a:pt x="90169" y="26670"/>
                </a:lnTo>
                <a:lnTo>
                  <a:pt x="41909" y="214629"/>
                </a:lnTo>
                <a:lnTo>
                  <a:pt x="39270" y="223103"/>
                </a:lnTo>
                <a:lnTo>
                  <a:pt x="35083" y="228123"/>
                </a:lnTo>
                <a:lnTo>
                  <a:pt x="26372" y="230524"/>
                </a:lnTo>
                <a:lnTo>
                  <a:pt x="10159" y="231139"/>
                </a:lnTo>
                <a:lnTo>
                  <a:pt x="74929" y="231139"/>
                </a:lnTo>
                <a:lnTo>
                  <a:pt x="69850" y="229870"/>
                </a:lnTo>
                <a:lnTo>
                  <a:pt x="69850" y="224789"/>
                </a:lnTo>
                <a:lnTo>
                  <a:pt x="71119" y="218439"/>
                </a:lnTo>
                <a:lnTo>
                  <a:pt x="95250" y="121920"/>
                </a:lnTo>
                <a:lnTo>
                  <a:pt x="175952" y="121920"/>
                </a:lnTo>
                <a:lnTo>
                  <a:pt x="178723" y="110489"/>
                </a:lnTo>
                <a:lnTo>
                  <a:pt x="99059" y="110489"/>
                </a:lnTo>
                <a:lnTo>
                  <a:pt x="119379" y="25400"/>
                </a:lnTo>
                <a:lnTo>
                  <a:pt x="123189" y="12700"/>
                </a:lnTo>
                <a:lnTo>
                  <a:pt x="123189" y="11429"/>
                </a:lnTo>
                <a:close/>
              </a:path>
              <a:path w="259079" h="242569">
                <a:moveTo>
                  <a:pt x="175952" y="121920"/>
                </a:moveTo>
                <a:lnTo>
                  <a:pt x="130809" y="121920"/>
                </a:lnTo>
                <a:lnTo>
                  <a:pt x="148431" y="123249"/>
                </a:lnTo>
                <a:lnTo>
                  <a:pt x="157479" y="126841"/>
                </a:lnTo>
                <a:lnTo>
                  <a:pt x="160813" y="132099"/>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10"/>
                </a:lnTo>
                <a:lnTo>
                  <a:pt x="175952" y="121920"/>
                </a:lnTo>
                <a:close/>
              </a:path>
              <a:path w="259079" h="242569">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69">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70"/>
                </a:lnTo>
                <a:lnTo>
                  <a:pt x="242569" y="80010"/>
                </a:lnTo>
                <a:lnTo>
                  <a:pt x="250189" y="80010"/>
                </a:lnTo>
                <a:lnTo>
                  <a:pt x="250189" y="72389"/>
                </a:lnTo>
                <a:lnTo>
                  <a:pt x="257809" y="10160"/>
                </a:lnTo>
                <a:lnTo>
                  <a:pt x="259079" y="0"/>
                </a:lnTo>
                <a:close/>
              </a:path>
            </a:pathLst>
          </a:custGeom>
          <a:solidFill>
            <a:srgbClr val="FF9300"/>
          </a:solidFill>
        </p:spPr>
        <p:txBody>
          <a:bodyPr wrap="square" lIns="0" tIns="0" rIns="0" bIns="0" rtlCol="0"/>
          <a:lstStyle/>
          <a:p>
            <a:endParaRPr sz="1632"/>
          </a:p>
        </p:txBody>
      </p:sp>
      <p:sp>
        <p:nvSpPr>
          <p:cNvPr id="117" name="object 117"/>
          <p:cNvSpPr/>
          <p:nvPr/>
        </p:nvSpPr>
        <p:spPr>
          <a:xfrm>
            <a:off x="6157804" y="2960667"/>
            <a:ext cx="191172" cy="234933"/>
          </a:xfrm>
          <a:custGeom>
            <a:avLst/>
            <a:gdLst/>
            <a:ahLst/>
            <a:cxnLst/>
            <a:rect l="l" t="t" r="r" b="b"/>
            <a:pathLst>
              <a:path w="210820" h="259080">
                <a:moveTo>
                  <a:pt x="29209" y="170180"/>
                </a:moveTo>
                <a:lnTo>
                  <a:pt x="22859" y="170180"/>
                </a:lnTo>
                <a:lnTo>
                  <a:pt x="21589" y="171450"/>
                </a:lnTo>
                <a:lnTo>
                  <a:pt x="17680" y="184904"/>
                </a:lnTo>
                <a:lnTo>
                  <a:pt x="10318" y="213360"/>
                </a:lnTo>
                <a:lnTo>
                  <a:pt x="3194" y="241815"/>
                </a:lnTo>
                <a:lnTo>
                  <a:pt x="0" y="255270"/>
                </a:lnTo>
                <a:lnTo>
                  <a:pt x="0" y="256540"/>
                </a:lnTo>
                <a:lnTo>
                  <a:pt x="2539" y="259080"/>
                </a:lnTo>
                <a:lnTo>
                  <a:pt x="6350" y="259080"/>
                </a:lnTo>
                <a:lnTo>
                  <a:pt x="6350" y="257810"/>
                </a:lnTo>
                <a:lnTo>
                  <a:pt x="10159" y="252730"/>
                </a:lnTo>
                <a:lnTo>
                  <a:pt x="27939" y="232410"/>
                </a:lnTo>
                <a:lnTo>
                  <a:pt x="43257" y="232410"/>
                </a:lnTo>
                <a:lnTo>
                  <a:pt x="33178" y="222468"/>
                </a:lnTo>
                <a:lnTo>
                  <a:pt x="26669" y="195580"/>
                </a:lnTo>
                <a:lnTo>
                  <a:pt x="26669" y="187960"/>
                </a:lnTo>
                <a:lnTo>
                  <a:pt x="27939" y="177800"/>
                </a:lnTo>
                <a:lnTo>
                  <a:pt x="27939" y="176530"/>
                </a:lnTo>
                <a:lnTo>
                  <a:pt x="29209" y="175260"/>
                </a:lnTo>
                <a:lnTo>
                  <a:pt x="29209" y="170180"/>
                </a:lnTo>
                <a:close/>
              </a:path>
              <a:path w="210820" h="259080">
                <a:moveTo>
                  <a:pt x="43257" y="232410"/>
                </a:moveTo>
                <a:lnTo>
                  <a:pt x="27939" y="232410"/>
                </a:lnTo>
                <a:lnTo>
                  <a:pt x="41017" y="245685"/>
                </a:lnTo>
                <a:lnTo>
                  <a:pt x="56356" y="253841"/>
                </a:lnTo>
                <a:lnTo>
                  <a:pt x="72409" y="257948"/>
                </a:lnTo>
                <a:lnTo>
                  <a:pt x="87629" y="259080"/>
                </a:lnTo>
                <a:lnTo>
                  <a:pt x="122277" y="251043"/>
                </a:lnTo>
                <a:lnTo>
                  <a:pt x="126987" y="247650"/>
                </a:lnTo>
                <a:lnTo>
                  <a:pt x="88900" y="247650"/>
                </a:lnTo>
                <a:lnTo>
                  <a:pt x="69532" y="245764"/>
                </a:lnTo>
                <a:lnTo>
                  <a:pt x="49212" y="238283"/>
                </a:lnTo>
                <a:lnTo>
                  <a:pt x="43257" y="232410"/>
                </a:lnTo>
                <a:close/>
              </a:path>
              <a:path w="210820" h="259080">
                <a:moveTo>
                  <a:pt x="133350" y="0"/>
                </a:moveTo>
                <a:lnTo>
                  <a:pt x="100171" y="7024"/>
                </a:lnTo>
                <a:lnTo>
                  <a:pt x="71755" y="25717"/>
                </a:lnTo>
                <a:lnTo>
                  <a:pt x="51911" y="52506"/>
                </a:lnTo>
                <a:lnTo>
                  <a:pt x="44450" y="83820"/>
                </a:lnTo>
                <a:lnTo>
                  <a:pt x="47724" y="103167"/>
                </a:lnTo>
                <a:lnTo>
                  <a:pt x="56356" y="117633"/>
                </a:lnTo>
                <a:lnTo>
                  <a:pt x="68560" y="127575"/>
                </a:lnTo>
                <a:lnTo>
                  <a:pt x="82550" y="133350"/>
                </a:lnTo>
                <a:lnTo>
                  <a:pt x="120650" y="143510"/>
                </a:lnTo>
                <a:lnTo>
                  <a:pt x="131167" y="147161"/>
                </a:lnTo>
                <a:lnTo>
                  <a:pt x="141922" y="153670"/>
                </a:lnTo>
                <a:lnTo>
                  <a:pt x="150296" y="164941"/>
                </a:lnTo>
                <a:lnTo>
                  <a:pt x="153669" y="182880"/>
                </a:lnTo>
                <a:lnTo>
                  <a:pt x="148550" y="205859"/>
                </a:lnTo>
                <a:lnTo>
                  <a:pt x="134619" y="226695"/>
                </a:lnTo>
                <a:lnTo>
                  <a:pt x="114022" y="241815"/>
                </a:lnTo>
                <a:lnTo>
                  <a:pt x="88900" y="247650"/>
                </a:lnTo>
                <a:lnTo>
                  <a:pt x="126987" y="247650"/>
                </a:lnTo>
                <a:lnTo>
                  <a:pt x="151447" y="230028"/>
                </a:lnTo>
                <a:lnTo>
                  <a:pt x="171569" y="200679"/>
                </a:lnTo>
                <a:lnTo>
                  <a:pt x="179069" y="167640"/>
                </a:lnTo>
                <a:lnTo>
                  <a:pt x="177006" y="150911"/>
                </a:lnTo>
                <a:lnTo>
                  <a:pt x="147637" y="116363"/>
                </a:lnTo>
                <a:lnTo>
                  <a:pt x="116839" y="107950"/>
                </a:lnTo>
                <a:lnTo>
                  <a:pt x="107950" y="105410"/>
                </a:lnTo>
                <a:lnTo>
                  <a:pt x="95250" y="101600"/>
                </a:lnTo>
                <a:lnTo>
                  <a:pt x="92709" y="101600"/>
                </a:lnTo>
                <a:lnTo>
                  <a:pt x="85050" y="97512"/>
                </a:lnTo>
                <a:lnTo>
                  <a:pt x="78104" y="90805"/>
                </a:lnTo>
                <a:lnTo>
                  <a:pt x="73064" y="81240"/>
                </a:lnTo>
                <a:lnTo>
                  <a:pt x="71119" y="68580"/>
                </a:lnTo>
                <a:lnTo>
                  <a:pt x="76001" y="47664"/>
                </a:lnTo>
                <a:lnTo>
                  <a:pt x="89217" y="28892"/>
                </a:lnTo>
                <a:lnTo>
                  <a:pt x="108624" y="15359"/>
                </a:lnTo>
                <a:lnTo>
                  <a:pt x="132079" y="10160"/>
                </a:lnTo>
                <a:lnTo>
                  <a:pt x="168848" y="10160"/>
                </a:lnTo>
                <a:lnTo>
                  <a:pt x="163512" y="6508"/>
                </a:lnTo>
                <a:lnTo>
                  <a:pt x="149502" y="1647"/>
                </a:lnTo>
                <a:lnTo>
                  <a:pt x="133350" y="0"/>
                </a:lnTo>
                <a:close/>
              </a:path>
              <a:path w="210820" h="259080">
                <a:moveTo>
                  <a:pt x="168848" y="10160"/>
                </a:moveTo>
                <a:lnTo>
                  <a:pt x="132079" y="10160"/>
                </a:lnTo>
                <a:lnTo>
                  <a:pt x="153074" y="13156"/>
                </a:lnTo>
                <a:lnTo>
                  <a:pt x="169545" y="22701"/>
                </a:lnTo>
                <a:lnTo>
                  <a:pt x="180300" y="39627"/>
                </a:lnTo>
                <a:lnTo>
                  <a:pt x="184150" y="64770"/>
                </a:lnTo>
                <a:lnTo>
                  <a:pt x="184150" y="76200"/>
                </a:lnTo>
                <a:lnTo>
                  <a:pt x="182879" y="82550"/>
                </a:lnTo>
                <a:lnTo>
                  <a:pt x="182879" y="88900"/>
                </a:lnTo>
                <a:lnTo>
                  <a:pt x="190500" y="88900"/>
                </a:lnTo>
                <a:lnTo>
                  <a:pt x="190500" y="87630"/>
                </a:lnTo>
                <a:lnTo>
                  <a:pt x="191779" y="81240"/>
                </a:lnTo>
                <a:lnTo>
                  <a:pt x="205510" y="25400"/>
                </a:lnTo>
                <a:lnTo>
                  <a:pt x="184150" y="25400"/>
                </a:lnTo>
                <a:lnTo>
                  <a:pt x="175140" y="14466"/>
                </a:lnTo>
                <a:lnTo>
                  <a:pt x="168848" y="10160"/>
                </a:lnTo>
                <a:close/>
              </a:path>
              <a:path w="210820" h="259080">
                <a:moveTo>
                  <a:pt x="210819" y="0"/>
                </a:moveTo>
                <a:lnTo>
                  <a:pt x="204469" y="0"/>
                </a:lnTo>
                <a:lnTo>
                  <a:pt x="200659" y="5080"/>
                </a:lnTo>
                <a:lnTo>
                  <a:pt x="184150" y="25400"/>
                </a:lnTo>
                <a:lnTo>
                  <a:pt x="205510" y="25400"/>
                </a:lnTo>
                <a:lnTo>
                  <a:pt x="210819" y="3810"/>
                </a:lnTo>
                <a:lnTo>
                  <a:pt x="210819" y="0"/>
                </a:lnTo>
                <a:close/>
              </a:path>
            </a:pathLst>
          </a:custGeom>
          <a:solidFill>
            <a:srgbClr val="FF9300"/>
          </a:solidFill>
        </p:spPr>
        <p:txBody>
          <a:bodyPr wrap="square" lIns="0" tIns="0" rIns="0" bIns="0" rtlCol="0"/>
          <a:lstStyle/>
          <a:p>
            <a:endParaRPr sz="1632"/>
          </a:p>
        </p:txBody>
      </p:sp>
      <p:sp>
        <p:nvSpPr>
          <p:cNvPr id="118" name="object 118"/>
          <p:cNvSpPr/>
          <p:nvPr/>
        </p:nvSpPr>
        <p:spPr>
          <a:xfrm>
            <a:off x="6365099" y="3261245"/>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119" name="object 119"/>
          <p:cNvSpPr/>
          <p:nvPr/>
        </p:nvSpPr>
        <p:spPr>
          <a:xfrm>
            <a:off x="6403103" y="2958363"/>
            <a:ext cx="0" cy="295971"/>
          </a:xfrm>
          <a:custGeom>
            <a:avLst/>
            <a:gdLst/>
            <a:ahLst/>
            <a:cxnLst/>
            <a:rect l="l" t="t" r="r" b="b"/>
            <a:pathLst>
              <a:path h="326389">
                <a:moveTo>
                  <a:pt x="0" y="0"/>
                </a:moveTo>
                <a:lnTo>
                  <a:pt x="0" y="326389"/>
                </a:lnTo>
              </a:path>
            </a:pathLst>
          </a:custGeom>
          <a:ln w="15240">
            <a:solidFill>
              <a:srgbClr val="000000"/>
            </a:solidFill>
          </a:ln>
        </p:spPr>
        <p:txBody>
          <a:bodyPr wrap="square" lIns="0" tIns="0" rIns="0" bIns="0" rtlCol="0"/>
          <a:lstStyle/>
          <a:p>
            <a:endParaRPr sz="1632"/>
          </a:p>
        </p:txBody>
      </p:sp>
      <p:sp>
        <p:nvSpPr>
          <p:cNvPr id="120" name="object 120"/>
          <p:cNvSpPr/>
          <p:nvPr/>
        </p:nvSpPr>
        <p:spPr>
          <a:xfrm>
            <a:off x="6365099" y="2952029"/>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21" name="object 121"/>
          <p:cNvSpPr/>
          <p:nvPr/>
        </p:nvSpPr>
        <p:spPr>
          <a:xfrm>
            <a:off x="1386571" y="3348769"/>
            <a:ext cx="153168" cy="228024"/>
          </a:xfrm>
          <a:custGeom>
            <a:avLst/>
            <a:gdLst/>
            <a:ahLst/>
            <a:cxnLst/>
            <a:rect l="l" t="t" r="r" b="b"/>
            <a:pathLst>
              <a:path w="168910" h="251460">
                <a:moveTo>
                  <a:pt x="86359" y="90169"/>
                </a:moveTo>
                <a:lnTo>
                  <a:pt x="55185" y="99119"/>
                </a:lnTo>
                <a:lnTo>
                  <a:pt x="27463" y="122713"/>
                </a:lnTo>
                <a:lnTo>
                  <a:pt x="7600" y="156071"/>
                </a:lnTo>
                <a:lnTo>
                  <a:pt x="0" y="194309"/>
                </a:lnTo>
                <a:lnTo>
                  <a:pt x="3432" y="217169"/>
                </a:lnTo>
                <a:lnTo>
                  <a:pt x="13176" y="235267"/>
                </a:lnTo>
                <a:lnTo>
                  <a:pt x="28396" y="247173"/>
                </a:lnTo>
                <a:lnTo>
                  <a:pt x="48259" y="251459"/>
                </a:lnTo>
                <a:lnTo>
                  <a:pt x="55046" y="250686"/>
                </a:lnTo>
                <a:lnTo>
                  <a:pt x="65404" y="247173"/>
                </a:lnTo>
                <a:lnTo>
                  <a:pt x="70887" y="243839"/>
                </a:lnTo>
                <a:lnTo>
                  <a:pt x="48259" y="243839"/>
                </a:lnTo>
                <a:lnTo>
                  <a:pt x="37187" y="240625"/>
                </a:lnTo>
                <a:lnTo>
                  <a:pt x="30162" y="232409"/>
                </a:lnTo>
                <a:lnTo>
                  <a:pt x="26471" y="221337"/>
                </a:lnTo>
                <a:lnTo>
                  <a:pt x="25400" y="209550"/>
                </a:lnTo>
                <a:lnTo>
                  <a:pt x="27324" y="192266"/>
                </a:lnTo>
                <a:lnTo>
                  <a:pt x="38794" y="148649"/>
                </a:lnTo>
                <a:lnTo>
                  <a:pt x="65087" y="107314"/>
                </a:lnTo>
                <a:lnTo>
                  <a:pt x="86359" y="97789"/>
                </a:lnTo>
                <a:lnTo>
                  <a:pt x="107199" y="97789"/>
                </a:lnTo>
                <a:lnTo>
                  <a:pt x="105727" y="96361"/>
                </a:lnTo>
                <a:lnTo>
                  <a:pt x="96877" y="91777"/>
                </a:lnTo>
                <a:lnTo>
                  <a:pt x="86359" y="90169"/>
                </a:lnTo>
                <a:close/>
              </a:path>
              <a:path w="168910" h="251460">
                <a:moveTo>
                  <a:pt x="115569" y="224789"/>
                </a:moveTo>
                <a:lnTo>
                  <a:pt x="93979" y="224789"/>
                </a:lnTo>
                <a:lnTo>
                  <a:pt x="97690" y="234850"/>
                </a:lnTo>
                <a:lnTo>
                  <a:pt x="104616" y="243363"/>
                </a:lnTo>
                <a:lnTo>
                  <a:pt x="114161" y="249257"/>
                </a:lnTo>
                <a:lnTo>
                  <a:pt x="125730" y="251459"/>
                </a:lnTo>
                <a:lnTo>
                  <a:pt x="135076" y="250070"/>
                </a:lnTo>
                <a:lnTo>
                  <a:pt x="142398" y="246062"/>
                </a:lnTo>
                <a:lnTo>
                  <a:pt x="144365" y="243839"/>
                </a:lnTo>
                <a:lnTo>
                  <a:pt x="116839" y="243839"/>
                </a:lnTo>
                <a:lnTo>
                  <a:pt x="115569" y="233679"/>
                </a:lnTo>
                <a:lnTo>
                  <a:pt x="115569" y="224789"/>
                </a:lnTo>
                <a:close/>
              </a:path>
              <a:path w="168910" h="251460">
                <a:moveTo>
                  <a:pt x="107199" y="97789"/>
                </a:moveTo>
                <a:lnTo>
                  <a:pt x="86359" y="97789"/>
                </a:lnTo>
                <a:lnTo>
                  <a:pt x="100905" y="102393"/>
                </a:lnTo>
                <a:lnTo>
                  <a:pt x="109378" y="112712"/>
                </a:lnTo>
                <a:lnTo>
                  <a:pt x="113327" y="123507"/>
                </a:lnTo>
                <a:lnTo>
                  <a:pt x="114300" y="129539"/>
                </a:lnTo>
                <a:lnTo>
                  <a:pt x="114300" y="133350"/>
                </a:lnTo>
                <a:lnTo>
                  <a:pt x="113030" y="135889"/>
                </a:lnTo>
                <a:lnTo>
                  <a:pt x="96519" y="204469"/>
                </a:lnTo>
                <a:lnTo>
                  <a:pt x="93979" y="210819"/>
                </a:lnTo>
                <a:lnTo>
                  <a:pt x="93979" y="212089"/>
                </a:lnTo>
                <a:lnTo>
                  <a:pt x="88900" y="218439"/>
                </a:lnTo>
                <a:lnTo>
                  <a:pt x="77013" y="230445"/>
                </a:lnTo>
                <a:lnTo>
                  <a:pt x="66198" y="238283"/>
                </a:lnTo>
                <a:lnTo>
                  <a:pt x="56574" y="242550"/>
                </a:lnTo>
                <a:lnTo>
                  <a:pt x="48259" y="243839"/>
                </a:lnTo>
                <a:lnTo>
                  <a:pt x="70887" y="243839"/>
                </a:lnTo>
                <a:lnTo>
                  <a:pt x="78620" y="239137"/>
                </a:lnTo>
                <a:lnTo>
                  <a:pt x="93979" y="224789"/>
                </a:lnTo>
                <a:lnTo>
                  <a:pt x="115569" y="224789"/>
                </a:lnTo>
                <a:lnTo>
                  <a:pt x="115569" y="218439"/>
                </a:lnTo>
                <a:lnTo>
                  <a:pt x="116839" y="215900"/>
                </a:lnTo>
                <a:lnTo>
                  <a:pt x="118109" y="209550"/>
                </a:lnTo>
                <a:lnTo>
                  <a:pt x="141942" y="113029"/>
                </a:lnTo>
                <a:lnTo>
                  <a:pt x="119380" y="113029"/>
                </a:lnTo>
                <a:lnTo>
                  <a:pt x="113149" y="103564"/>
                </a:lnTo>
                <a:lnTo>
                  <a:pt x="107199" y="97789"/>
                </a:lnTo>
                <a:close/>
              </a:path>
              <a:path w="168910" h="251460">
                <a:moveTo>
                  <a:pt x="163830" y="193039"/>
                </a:moveTo>
                <a:lnTo>
                  <a:pt x="154939" y="193039"/>
                </a:lnTo>
                <a:lnTo>
                  <a:pt x="154939" y="194309"/>
                </a:lnTo>
                <a:lnTo>
                  <a:pt x="153669" y="199389"/>
                </a:lnTo>
                <a:lnTo>
                  <a:pt x="149324" y="215979"/>
                </a:lnTo>
                <a:lnTo>
                  <a:pt x="143668" y="230187"/>
                </a:lnTo>
                <a:lnTo>
                  <a:pt x="136346" y="240109"/>
                </a:lnTo>
                <a:lnTo>
                  <a:pt x="127000" y="243839"/>
                </a:lnTo>
                <a:lnTo>
                  <a:pt x="144365" y="243839"/>
                </a:lnTo>
                <a:lnTo>
                  <a:pt x="162937" y="200064"/>
                </a:lnTo>
                <a:lnTo>
                  <a:pt x="163830" y="195579"/>
                </a:lnTo>
                <a:lnTo>
                  <a:pt x="163830" y="193039"/>
                </a:lnTo>
                <a:close/>
              </a:path>
              <a:path w="168910" h="251460">
                <a:moveTo>
                  <a:pt x="168909" y="0"/>
                </a:moveTo>
                <a:lnTo>
                  <a:pt x="165100" y="0"/>
                </a:lnTo>
                <a:lnTo>
                  <a:pt x="156190" y="416"/>
                </a:lnTo>
                <a:lnTo>
                  <a:pt x="142398" y="1428"/>
                </a:lnTo>
                <a:lnTo>
                  <a:pt x="128845" y="2678"/>
                </a:lnTo>
                <a:lnTo>
                  <a:pt x="120650" y="3809"/>
                </a:lnTo>
                <a:lnTo>
                  <a:pt x="116839" y="3809"/>
                </a:lnTo>
                <a:lnTo>
                  <a:pt x="115569" y="6350"/>
                </a:lnTo>
                <a:lnTo>
                  <a:pt x="115569" y="15239"/>
                </a:lnTo>
                <a:lnTo>
                  <a:pt x="139700" y="15239"/>
                </a:lnTo>
                <a:lnTo>
                  <a:pt x="140969" y="17779"/>
                </a:lnTo>
                <a:lnTo>
                  <a:pt x="140969" y="21589"/>
                </a:lnTo>
                <a:lnTo>
                  <a:pt x="139700" y="27939"/>
                </a:lnTo>
                <a:lnTo>
                  <a:pt x="119380" y="113029"/>
                </a:lnTo>
                <a:lnTo>
                  <a:pt x="141942" y="113029"/>
                </a:lnTo>
                <a:lnTo>
                  <a:pt x="168909" y="3809"/>
                </a:lnTo>
                <a:lnTo>
                  <a:pt x="168909" y="0"/>
                </a:lnTo>
                <a:close/>
              </a:path>
            </a:pathLst>
          </a:custGeom>
          <a:solidFill>
            <a:srgbClr val="000000"/>
          </a:solidFill>
        </p:spPr>
        <p:txBody>
          <a:bodyPr wrap="square" lIns="0" tIns="0" rIns="0" bIns="0" rtlCol="0"/>
          <a:lstStyle/>
          <a:p>
            <a:endParaRPr sz="1632"/>
          </a:p>
        </p:txBody>
      </p:sp>
      <p:sp>
        <p:nvSpPr>
          <p:cNvPr id="122" name="object 122"/>
          <p:cNvSpPr/>
          <p:nvPr/>
        </p:nvSpPr>
        <p:spPr>
          <a:xfrm>
            <a:off x="1578895" y="3646467"/>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123" name="object 123"/>
          <p:cNvSpPr/>
          <p:nvPr/>
        </p:nvSpPr>
        <p:spPr>
          <a:xfrm>
            <a:off x="1585228" y="3344162"/>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24" name="object 124"/>
          <p:cNvSpPr/>
          <p:nvPr/>
        </p:nvSpPr>
        <p:spPr>
          <a:xfrm>
            <a:off x="1578895" y="3337828"/>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125" name="object 125"/>
          <p:cNvSpPr/>
          <p:nvPr/>
        </p:nvSpPr>
        <p:spPr>
          <a:xfrm>
            <a:off x="1642235" y="3353376"/>
            <a:ext cx="234933" cy="219963"/>
          </a:xfrm>
          <a:custGeom>
            <a:avLst/>
            <a:gdLst/>
            <a:ahLst/>
            <a:cxnLst/>
            <a:rect l="l" t="t" r="r" b="b"/>
            <a:pathLst>
              <a:path w="259080" h="242570">
                <a:moveTo>
                  <a:pt x="238760" y="149860"/>
                </a:moveTo>
                <a:lnTo>
                  <a:pt x="232410" y="149860"/>
                </a:lnTo>
                <a:lnTo>
                  <a:pt x="229869" y="154939"/>
                </a:lnTo>
                <a:lnTo>
                  <a:pt x="213717" y="188813"/>
                </a:lnTo>
                <a:lnTo>
                  <a:pt x="195897" y="212566"/>
                </a:lnTo>
                <a:lnTo>
                  <a:pt x="170934" y="226556"/>
                </a:lnTo>
                <a:lnTo>
                  <a:pt x="133350" y="231139"/>
                </a:lnTo>
                <a:lnTo>
                  <a:pt x="0" y="231139"/>
                </a:lnTo>
                <a:lnTo>
                  <a:pt x="0" y="242570"/>
                </a:lnTo>
                <a:lnTo>
                  <a:pt x="201930" y="242570"/>
                </a:lnTo>
                <a:lnTo>
                  <a:pt x="204469" y="236220"/>
                </a:lnTo>
                <a:lnTo>
                  <a:pt x="237490" y="158750"/>
                </a:lnTo>
                <a:lnTo>
                  <a:pt x="238760" y="157479"/>
                </a:lnTo>
                <a:lnTo>
                  <a:pt x="238760" y="149860"/>
                </a:lnTo>
                <a:close/>
              </a:path>
              <a:path w="259080" h="242570">
                <a:moveTo>
                  <a:pt x="121919" y="11429"/>
                </a:moveTo>
                <a:lnTo>
                  <a:pt x="90169" y="11429"/>
                </a:lnTo>
                <a:lnTo>
                  <a:pt x="90169" y="19050"/>
                </a:lnTo>
                <a:lnTo>
                  <a:pt x="88900" y="26670"/>
                </a:lnTo>
                <a:lnTo>
                  <a:pt x="41910" y="214629"/>
                </a:lnTo>
                <a:lnTo>
                  <a:pt x="8890" y="231139"/>
                </a:lnTo>
                <a:lnTo>
                  <a:pt x="73660" y="231139"/>
                </a:lnTo>
                <a:lnTo>
                  <a:pt x="69850" y="229870"/>
                </a:lnTo>
                <a:lnTo>
                  <a:pt x="68580" y="229870"/>
                </a:lnTo>
                <a:lnTo>
                  <a:pt x="68580" y="224789"/>
                </a:lnTo>
                <a:lnTo>
                  <a:pt x="71119" y="219710"/>
                </a:lnTo>
                <a:lnTo>
                  <a:pt x="95250" y="121920"/>
                </a:lnTo>
                <a:lnTo>
                  <a:pt x="174682" y="121920"/>
                </a:lnTo>
                <a:lnTo>
                  <a:pt x="177453" y="110489"/>
                </a:lnTo>
                <a:lnTo>
                  <a:pt x="97790" y="110489"/>
                </a:lnTo>
                <a:lnTo>
                  <a:pt x="119380" y="25400"/>
                </a:lnTo>
                <a:lnTo>
                  <a:pt x="121919" y="12700"/>
                </a:lnTo>
                <a:lnTo>
                  <a:pt x="121919" y="11429"/>
                </a:lnTo>
                <a:close/>
              </a:path>
              <a:path w="259080" h="242570">
                <a:moveTo>
                  <a:pt x="174682" y="121920"/>
                </a:moveTo>
                <a:lnTo>
                  <a:pt x="130810" y="121920"/>
                </a:lnTo>
                <a:lnTo>
                  <a:pt x="148431" y="123249"/>
                </a:lnTo>
                <a:lnTo>
                  <a:pt x="157480" y="126841"/>
                </a:lnTo>
                <a:lnTo>
                  <a:pt x="160813" y="132099"/>
                </a:lnTo>
                <a:lnTo>
                  <a:pt x="161290" y="138429"/>
                </a:lnTo>
                <a:lnTo>
                  <a:pt x="161290" y="144779"/>
                </a:lnTo>
                <a:lnTo>
                  <a:pt x="157480" y="154939"/>
                </a:lnTo>
                <a:lnTo>
                  <a:pt x="157480" y="157479"/>
                </a:lnTo>
                <a:lnTo>
                  <a:pt x="156210" y="158750"/>
                </a:lnTo>
                <a:lnTo>
                  <a:pt x="156210" y="161289"/>
                </a:lnTo>
                <a:lnTo>
                  <a:pt x="158750" y="163829"/>
                </a:lnTo>
                <a:lnTo>
                  <a:pt x="165100" y="163829"/>
                </a:lnTo>
                <a:lnTo>
                  <a:pt x="166369" y="161289"/>
                </a:lnTo>
                <a:lnTo>
                  <a:pt x="166369" y="156210"/>
                </a:lnTo>
                <a:lnTo>
                  <a:pt x="174682" y="121920"/>
                </a:lnTo>
                <a:close/>
              </a:path>
              <a:path w="259080" h="242570">
                <a:moveTo>
                  <a:pt x="185419" y="68579"/>
                </a:moveTo>
                <a:lnTo>
                  <a:pt x="180340" y="68579"/>
                </a:lnTo>
                <a:lnTo>
                  <a:pt x="177800" y="76200"/>
                </a:lnTo>
                <a:lnTo>
                  <a:pt x="171906" y="92809"/>
                </a:lnTo>
                <a:lnTo>
                  <a:pt x="163988" y="103346"/>
                </a:lnTo>
                <a:lnTo>
                  <a:pt x="151546" y="108882"/>
                </a:lnTo>
                <a:lnTo>
                  <a:pt x="132080" y="110489"/>
                </a:lnTo>
                <a:lnTo>
                  <a:pt x="177453" y="110489"/>
                </a:lnTo>
                <a:lnTo>
                  <a:pt x="186690" y="72389"/>
                </a:lnTo>
                <a:lnTo>
                  <a:pt x="186690" y="71120"/>
                </a:lnTo>
                <a:lnTo>
                  <a:pt x="185419" y="68579"/>
                </a:lnTo>
                <a:close/>
              </a:path>
              <a:path w="259080" h="242570">
                <a:moveTo>
                  <a:pt x="259080" y="0"/>
                </a:moveTo>
                <a:lnTo>
                  <a:pt x="57150" y="0"/>
                </a:lnTo>
                <a:lnTo>
                  <a:pt x="57150" y="11429"/>
                </a:lnTo>
                <a:lnTo>
                  <a:pt x="189230" y="11429"/>
                </a:lnTo>
                <a:lnTo>
                  <a:pt x="215780" y="13473"/>
                </a:lnTo>
                <a:lnTo>
                  <a:pt x="232092" y="20161"/>
                </a:lnTo>
                <a:lnTo>
                  <a:pt x="240307" y="32325"/>
                </a:lnTo>
                <a:lnTo>
                  <a:pt x="242569" y="50800"/>
                </a:lnTo>
                <a:lnTo>
                  <a:pt x="242569" y="59689"/>
                </a:lnTo>
                <a:lnTo>
                  <a:pt x="241300" y="69850"/>
                </a:lnTo>
                <a:lnTo>
                  <a:pt x="241300" y="77470"/>
                </a:lnTo>
                <a:lnTo>
                  <a:pt x="242569" y="80010"/>
                </a:lnTo>
                <a:lnTo>
                  <a:pt x="248919" y="80010"/>
                </a:lnTo>
                <a:lnTo>
                  <a:pt x="248919" y="77470"/>
                </a:lnTo>
                <a:lnTo>
                  <a:pt x="250190" y="72389"/>
                </a:lnTo>
                <a:lnTo>
                  <a:pt x="257810" y="10160"/>
                </a:lnTo>
                <a:lnTo>
                  <a:pt x="259080" y="0"/>
                </a:lnTo>
                <a:close/>
              </a:path>
            </a:pathLst>
          </a:custGeom>
          <a:solidFill>
            <a:srgbClr val="FF9300"/>
          </a:solidFill>
        </p:spPr>
        <p:txBody>
          <a:bodyPr wrap="square" lIns="0" tIns="0" rIns="0" bIns="0" rtlCol="0"/>
          <a:lstStyle/>
          <a:p>
            <a:endParaRPr sz="1632"/>
          </a:p>
        </p:txBody>
      </p:sp>
      <p:sp>
        <p:nvSpPr>
          <p:cNvPr id="126" name="object 126"/>
          <p:cNvSpPr/>
          <p:nvPr/>
        </p:nvSpPr>
        <p:spPr>
          <a:xfrm>
            <a:off x="1901353" y="3345315"/>
            <a:ext cx="191172" cy="234933"/>
          </a:xfrm>
          <a:custGeom>
            <a:avLst/>
            <a:gdLst/>
            <a:ahLst/>
            <a:cxnLst/>
            <a:rect l="l" t="t" r="r" b="b"/>
            <a:pathLst>
              <a:path w="210819" h="259079">
                <a:moveTo>
                  <a:pt x="29210" y="170179"/>
                </a:moveTo>
                <a:lnTo>
                  <a:pt x="22860" y="170179"/>
                </a:lnTo>
                <a:lnTo>
                  <a:pt x="21590" y="171450"/>
                </a:lnTo>
                <a:lnTo>
                  <a:pt x="17680" y="184904"/>
                </a:lnTo>
                <a:lnTo>
                  <a:pt x="10318" y="213360"/>
                </a:lnTo>
                <a:lnTo>
                  <a:pt x="3194" y="241815"/>
                </a:lnTo>
                <a:lnTo>
                  <a:pt x="0" y="255269"/>
                </a:lnTo>
                <a:lnTo>
                  <a:pt x="0" y="256539"/>
                </a:lnTo>
                <a:lnTo>
                  <a:pt x="2540" y="259079"/>
                </a:lnTo>
                <a:lnTo>
                  <a:pt x="6350" y="259079"/>
                </a:lnTo>
                <a:lnTo>
                  <a:pt x="6350" y="257810"/>
                </a:lnTo>
                <a:lnTo>
                  <a:pt x="10160" y="252729"/>
                </a:lnTo>
                <a:lnTo>
                  <a:pt x="27940" y="232410"/>
                </a:lnTo>
                <a:lnTo>
                  <a:pt x="43257" y="232410"/>
                </a:lnTo>
                <a:lnTo>
                  <a:pt x="33178" y="222468"/>
                </a:lnTo>
                <a:lnTo>
                  <a:pt x="26669" y="195579"/>
                </a:lnTo>
                <a:lnTo>
                  <a:pt x="26669" y="187960"/>
                </a:lnTo>
                <a:lnTo>
                  <a:pt x="27940" y="177800"/>
                </a:lnTo>
                <a:lnTo>
                  <a:pt x="27940" y="176529"/>
                </a:lnTo>
                <a:lnTo>
                  <a:pt x="29210" y="175260"/>
                </a:lnTo>
                <a:lnTo>
                  <a:pt x="29210" y="170179"/>
                </a:lnTo>
                <a:close/>
              </a:path>
              <a:path w="210819" h="259079">
                <a:moveTo>
                  <a:pt x="43257" y="232410"/>
                </a:moveTo>
                <a:lnTo>
                  <a:pt x="27940" y="232410"/>
                </a:lnTo>
                <a:lnTo>
                  <a:pt x="40838" y="245685"/>
                </a:lnTo>
                <a:lnTo>
                  <a:pt x="55880" y="253841"/>
                </a:lnTo>
                <a:lnTo>
                  <a:pt x="71874" y="257948"/>
                </a:lnTo>
                <a:lnTo>
                  <a:pt x="87630" y="259079"/>
                </a:lnTo>
                <a:lnTo>
                  <a:pt x="122277" y="250864"/>
                </a:lnTo>
                <a:lnTo>
                  <a:pt x="126677" y="247650"/>
                </a:lnTo>
                <a:lnTo>
                  <a:pt x="88900" y="247650"/>
                </a:lnTo>
                <a:lnTo>
                  <a:pt x="69532" y="245764"/>
                </a:lnTo>
                <a:lnTo>
                  <a:pt x="49212" y="238283"/>
                </a:lnTo>
                <a:lnTo>
                  <a:pt x="43257" y="232410"/>
                </a:lnTo>
                <a:close/>
              </a:path>
              <a:path w="210819" h="259079">
                <a:moveTo>
                  <a:pt x="133350" y="0"/>
                </a:moveTo>
                <a:lnTo>
                  <a:pt x="100171" y="7024"/>
                </a:lnTo>
                <a:lnTo>
                  <a:pt x="71754" y="25717"/>
                </a:lnTo>
                <a:lnTo>
                  <a:pt x="51911" y="52506"/>
                </a:lnTo>
                <a:lnTo>
                  <a:pt x="44450" y="83819"/>
                </a:lnTo>
                <a:lnTo>
                  <a:pt x="47724" y="103167"/>
                </a:lnTo>
                <a:lnTo>
                  <a:pt x="56356" y="117633"/>
                </a:lnTo>
                <a:lnTo>
                  <a:pt x="68560" y="127575"/>
                </a:lnTo>
                <a:lnTo>
                  <a:pt x="82550" y="133350"/>
                </a:lnTo>
                <a:lnTo>
                  <a:pt x="120650" y="143510"/>
                </a:lnTo>
                <a:lnTo>
                  <a:pt x="131167" y="147161"/>
                </a:lnTo>
                <a:lnTo>
                  <a:pt x="141922" y="153669"/>
                </a:lnTo>
                <a:lnTo>
                  <a:pt x="150296" y="164941"/>
                </a:lnTo>
                <a:lnTo>
                  <a:pt x="153669" y="182879"/>
                </a:lnTo>
                <a:lnTo>
                  <a:pt x="148550" y="205859"/>
                </a:lnTo>
                <a:lnTo>
                  <a:pt x="134620" y="226695"/>
                </a:lnTo>
                <a:lnTo>
                  <a:pt x="114022" y="241815"/>
                </a:lnTo>
                <a:lnTo>
                  <a:pt x="88900" y="247650"/>
                </a:lnTo>
                <a:lnTo>
                  <a:pt x="126677" y="247650"/>
                </a:lnTo>
                <a:lnTo>
                  <a:pt x="151447" y="229552"/>
                </a:lnTo>
                <a:lnTo>
                  <a:pt x="171569" y="200144"/>
                </a:lnTo>
                <a:lnTo>
                  <a:pt x="179069" y="167639"/>
                </a:lnTo>
                <a:lnTo>
                  <a:pt x="177006" y="150911"/>
                </a:lnTo>
                <a:lnTo>
                  <a:pt x="147478" y="116363"/>
                </a:lnTo>
                <a:lnTo>
                  <a:pt x="115569" y="107950"/>
                </a:lnTo>
                <a:lnTo>
                  <a:pt x="107950" y="105410"/>
                </a:lnTo>
                <a:lnTo>
                  <a:pt x="95250" y="101600"/>
                </a:lnTo>
                <a:lnTo>
                  <a:pt x="91440" y="101600"/>
                </a:lnTo>
                <a:lnTo>
                  <a:pt x="84514" y="97512"/>
                </a:lnTo>
                <a:lnTo>
                  <a:pt x="77946" y="90804"/>
                </a:lnTo>
                <a:lnTo>
                  <a:pt x="73044" y="81240"/>
                </a:lnTo>
                <a:lnTo>
                  <a:pt x="71119" y="68579"/>
                </a:lnTo>
                <a:lnTo>
                  <a:pt x="76001" y="47664"/>
                </a:lnTo>
                <a:lnTo>
                  <a:pt x="89217" y="28892"/>
                </a:lnTo>
                <a:lnTo>
                  <a:pt x="108624" y="15359"/>
                </a:lnTo>
                <a:lnTo>
                  <a:pt x="132080" y="10160"/>
                </a:lnTo>
                <a:lnTo>
                  <a:pt x="168848" y="10160"/>
                </a:lnTo>
                <a:lnTo>
                  <a:pt x="163512" y="6508"/>
                </a:lnTo>
                <a:lnTo>
                  <a:pt x="149502" y="1647"/>
                </a:lnTo>
                <a:lnTo>
                  <a:pt x="133350" y="0"/>
                </a:lnTo>
                <a:close/>
              </a:path>
              <a:path w="210819" h="259079">
                <a:moveTo>
                  <a:pt x="168848" y="10160"/>
                </a:moveTo>
                <a:lnTo>
                  <a:pt x="132080" y="10160"/>
                </a:lnTo>
                <a:lnTo>
                  <a:pt x="153074" y="13156"/>
                </a:lnTo>
                <a:lnTo>
                  <a:pt x="169544" y="22701"/>
                </a:lnTo>
                <a:lnTo>
                  <a:pt x="180300" y="39627"/>
                </a:lnTo>
                <a:lnTo>
                  <a:pt x="184150" y="64769"/>
                </a:lnTo>
                <a:lnTo>
                  <a:pt x="184150" y="76200"/>
                </a:lnTo>
                <a:lnTo>
                  <a:pt x="182880" y="82550"/>
                </a:lnTo>
                <a:lnTo>
                  <a:pt x="182880" y="88900"/>
                </a:lnTo>
                <a:lnTo>
                  <a:pt x="190500" y="88900"/>
                </a:lnTo>
                <a:lnTo>
                  <a:pt x="190500" y="87629"/>
                </a:lnTo>
                <a:lnTo>
                  <a:pt x="191779" y="81240"/>
                </a:lnTo>
                <a:lnTo>
                  <a:pt x="205510" y="25400"/>
                </a:lnTo>
                <a:lnTo>
                  <a:pt x="184150" y="25400"/>
                </a:lnTo>
                <a:lnTo>
                  <a:pt x="175140" y="14466"/>
                </a:lnTo>
                <a:lnTo>
                  <a:pt x="168848" y="10160"/>
                </a:lnTo>
                <a:close/>
              </a:path>
              <a:path w="210819" h="259079">
                <a:moveTo>
                  <a:pt x="210819" y="0"/>
                </a:moveTo>
                <a:lnTo>
                  <a:pt x="204469" y="0"/>
                </a:lnTo>
                <a:lnTo>
                  <a:pt x="200660" y="5079"/>
                </a:lnTo>
                <a:lnTo>
                  <a:pt x="184150" y="25400"/>
                </a:lnTo>
                <a:lnTo>
                  <a:pt x="205510" y="25400"/>
                </a:lnTo>
                <a:lnTo>
                  <a:pt x="210819" y="3810"/>
                </a:lnTo>
                <a:lnTo>
                  <a:pt x="210819" y="0"/>
                </a:lnTo>
                <a:close/>
              </a:path>
            </a:pathLst>
          </a:custGeom>
          <a:solidFill>
            <a:srgbClr val="FF9300"/>
          </a:solidFill>
        </p:spPr>
        <p:txBody>
          <a:bodyPr wrap="square" lIns="0" tIns="0" rIns="0" bIns="0" rtlCol="0"/>
          <a:lstStyle/>
          <a:p>
            <a:endParaRPr sz="1632"/>
          </a:p>
        </p:txBody>
      </p:sp>
      <p:sp>
        <p:nvSpPr>
          <p:cNvPr id="127" name="object 127"/>
          <p:cNvSpPr/>
          <p:nvPr/>
        </p:nvSpPr>
        <p:spPr>
          <a:xfrm>
            <a:off x="2107496" y="3646467"/>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128" name="object 128"/>
          <p:cNvSpPr/>
          <p:nvPr/>
        </p:nvSpPr>
        <p:spPr>
          <a:xfrm>
            <a:off x="2146076" y="3344162"/>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29" name="object 129"/>
          <p:cNvSpPr/>
          <p:nvPr/>
        </p:nvSpPr>
        <p:spPr>
          <a:xfrm>
            <a:off x="2107496" y="3337828"/>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130" name="object 130"/>
          <p:cNvSpPr/>
          <p:nvPr/>
        </p:nvSpPr>
        <p:spPr>
          <a:xfrm>
            <a:off x="2207688" y="3331495"/>
            <a:ext cx="125528" cy="321307"/>
          </a:xfrm>
          <a:custGeom>
            <a:avLst/>
            <a:gdLst/>
            <a:ahLst/>
            <a:cxnLst/>
            <a:rect l="l" t="t" r="r" b="b"/>
            <a:pathLst>
              <a:path w="138430" h="354329">
                <a:moveTo>
                  <a:pt x="135890" y="0"/>
                </a:moveTo>
                <a:lnTo>
                  <a:pt x="129540" y="0"/>
                </a:lnTo>
                <a:lnTo>
                  <a:pt x="127000" y="1269"/>
                </a:lnTo>
                <a:lnTo>
                  <a:pt x="125730" y="2539"/>
                </a:lnTo>
                <a:lnTo>
                  <a:pt x="2540" y="341629"/>
                </a:lnTo>
                <a:lnTo>
                  <a:pt x="0" y="346709"/>
                </a:lnTo>
                <a:lnTo>
                  <a:pt x="0" y="351789"/>
                </a:lnTo>
                <a:lnTo>
                  <a:pt x="2540" y="354329"/>
                </a:lnTo>
                <a:lnTo>
                  <a:pt x="12700" y="354329"/>
                </a:lnTo>
                <a:lnTo>
                  <a:pt x="12700" y="353059"/>
                </a:lnTo>
                <a:lnTo>
                  <a:pt x="15240" y="346709"/>
                </a:lnTo>
                <a:lnTo>
                  <a:pt x="137160" y="12700"/>
                </a:lnTo>
                <a:lnTo>
                  <a:pt x="138430" y="8889"/>
                </a:lnTo>
                <a:lnTo>
                  <a:pt x="138430" y="2539"/>
                </a:lnTo>
                <a:lnTo>
                  <a:pt x="135890" y="0"/>
                </a:lnTo>
                <a:close/>
              </a:path>
            </a:pathLst>
          </a:custGeom>
          <a:solidFill>
            <a:srgbClr val="000000"/>
          </a:solidFill>
        </p:spPr>
        <p:txBody>
          <a:bodyPr wrap="square" lIns="0" tIns="0" rIns="0" bIns="0" rtlCol="0"/>
          <a:lstStyle/>
          <a:p>
            <a:endParaRPr sz="1632"/>
          </a:p>
        </p:txBody>
      </p:sp>
      <p:sp>
        <p:nvSpPr>
          <p:cNvPr id="131" name="object 131"/>
          <p:cNvSpPr/>
          <p:nvPr/>
        </p:nvSpPr>
        <p:spPr>
          <a:xfrm>
            <a:off x="2362008" y="3348769"/>
            <a:ext cx="153168" cy="228024"/>
          </a:xfrm>
          <a:custGeom>
            <a:avLst/>
            <a:gdLst/>
            <a:ahLst/>
            <a:cxnLst/>
            <a:rect l="l" t="t" r="r" b="b"/>
            <a:pathLst>
              <a:path w="168910" h="251460">
                <a:moveTo>
                  <a:pt x="86360" y="90169"/>
                </a:moveTo>
                <a:lnTo>
                  <a:pt x="55185" y="99119"/>
                </a:lnTo>
                <a:lnTo>
                  <a:pt x="27463" y="122713"/>
                </a:lnTo>
                <a:lnTo>
                  <a:pt x="7600" y="156071"/>
                </a:lnTo>
                <a:lnTo>
                  <a:pt x="0" y="194309"/>
                </a:lnTo>
                <a:lnTo>
                  <a:pt x="3432" y="217169"/>
                </a:lnTo>
                <a:lnTo>
                  <a:pt x="13176" y="235267"/>
                </a:lnTo>
                <a:lnTo>
                  <a:pt x="28396" y="247173"/>
                </a:lnTo>
                <a:lnTo>
                  <a:pt x="48260" y="251459"/>
                </a:lnTo>
                <a:lnTo>
                  <a:pt x="55046" y="250686"/>
                </a:lnTo>
                <a:lnTo>
                  <a:pt x="65404" y="247173"/>
                </a:lnTo>
                <a:lnTo>
                  <a:pt x="70887" y="243839"/>
                </a:lnTo>
                <a:lnTo>
                  <a:pt x="48260" y="243839"/>
                </a:lnTo>
                <a:lnTo>
                  <a:pt x="37187" y="240625"/>
                </a:lnTo>
                <a:lnTo>
                  <a:pt x="30162" y="232409"/>
                </a:lnTo>
                <a:lnTo>
                  <a:pt x="26471" y="221337"/>
                </a:lnTo>
                <a:lnTo>
                  <a:pt x="25400" y="209550"/>
                </a:lnTo>
                <a:lnTo>
                  <a:pt x="27324" y="192266"/>
                </a:lnTo>
                <a:lnTo>
                  <a:pt x="38794" y="148649"/>
                </a:lnTo>
                <a:lnTo>
                  <a:pt x="65087" y="107314"/>
                </a:lnTo>
                <a:lnTo>
                  <a:pt x="86360" y="97789"/>
                </a:lnTo>
                <a:lnTo>
                  <a:pt x="107199" y="97789"/>
                </a:lnTo>
                <a:lnTo>
                  <a:pt x="105727" y="96361"/>
                </a:lnTo>
                <a:lnTo>
                  <a:pt x="96877" y="91777"/>
                </a:lnTo>
                <a:lnTo>
                  <a:pt x="86360" y="90169"/>
                </a:lnTo>
                <a:close/>
              </a:path>
              <a:path w="168910" h="251460">
                <a:moveTo>
                  <a:pt x="115569" y="224789"/>
                </a:moveTo>
                <a:lnTo>
                  <a:pt x="93980" y="224789"/>
                </a:lnTo>
                <a:lnTo>
                  <a:pt x="97690" y="234850"/>
                </a:lnTo>
                <a:lnTo>
                  <a:pt x="104616" y="243363"/>
                </a:lnTo>
                <a:lnTo>
                  <a:pt x="114161" y="249257"/>
                </a:lnTo>
                <a:lnTo>
                  <a:pt x="125730" y="251459"/>
                </a:lnTo>
                <a:lnTo>
                  <a:pt x="135076" y="250070"/>
                </a:lnTo>
                <a:lnTo>
                  <a:pt x="142398" y="246062"/>
                </a:lnTo>
                <a:lnTo>
                  <a:pt x="144365" y="243839"/>
                </a:lnTo>
                <a:lnTo>
                  <a:pt x="116840" y="243839"/>
                </a:lnTo>
                <a:lnTo>
                  <a:pt x="115569" y="233679"/>
                </a:lnTo>
                <a:lnTo>
                  <a:pt x="115569" y="224789"/>
                </a:lnTo>
                <a:close/>
              </a:path>
              <a:path w="168910" h="251460">
                <a:moveTo>
                  <a:pt x="107199" y="97789"/>
                </a:moveTo>
                <a:lnTo>
                  <a:pt x="86360" y="97789"/>
                </a:lnTo>
                <a:lnTo>
                  <a:pt x="100905" y="102393"/>
                </a:lnTo>
                <a:lnTo>
                  <a:pt x="109378" y="112712"/>
                </a:lnTo>
                <a:lnTo>
                  <a:pt x="113327" y="123507"/>
                </a:lnTo>
                <a:lnTo>
                  <a:pt x="114300" y="129539"/>
                </a:lnTo>
                <a:lnTo>
                  <a:pt x="114300" y="133350"/>
                </a:lnTo>
                <a:lnTo>
                  <a:pt x="113030" y="135889"/>
                </a:lnTo>
                <a:lnTo>
                  <a:pt x="96519" y="204469"/>
                </a:lnTo>
                <a:lnTo>
                  <a:pt x="93980" y="210819"/>
                </a:lnTo>
                <a:lnTo>
                  <a:pt x="93980" y="212089"/>
                </a:lnTo>
                <a:lnTo>
                  <a:pt x="88900" y="218439"/>
                </a:lnTo>
                <a:lnTo>
                  <a:pt x="77013" y="230445"/>
                </a:lnTo>
                <a:lnTo>
                  <a:pt x="66198" y="238283"/>
                </a:lnTo>
                <a:lnTo>
                  <a:pt x="56574" y="242550"/>
                </a:lnTo>
                <a:lnTo>
                  <a:pt x="48260" y="243839"/>
                </a:lnTo>
                <a:lnTo>
                  <a:pt x="70887" y="243839"/>
                </a:lnTo>
                <a:lnTo>
                  <a:pt x="78620" y="239137"/>
                </a:lnTo>
                <a:lnTo>
                  <a:pt x="93980" y="224789"/>
                </a:lnTo>
                <a:lnTo>
                  <a:pt x="115569" y="224789"/>
                </a:lnTo>
                <a:lnTo>
                  <a:pt x="115569" y="218439"/>
                </a:lnTo>
                <a:lnTo>
                  <a:pt x="116840" y="215900"/>
                </a:lnTo>
                <a:lnTo>
                  <a:pt x="118110" y="209550"/>
                </a:lnTo>
                <a:lnTo>
                  <a:pt x="141942" y="113029"/>
                </a:lnTo>
                <a:lnTo>
                  <a:pt x="119380" y="113029"/>
                </a:lnTo>
                <a:lnTo>
                  <a:pt x="113149" y="103564"/>
                </a:lnTo>
                <a:lnTo>
                  <a:pt x="107199" y="97789"/>
                </a:lnTo>
                <a:close/>
              </a:path>
              <a:path w="168910" h="251460">
                <a:moveTo>
                  <a:pt x="163830" y="193039"/>
                </a:moveTo>
                <a:lnTo>
                  <a:pt x="154940" y="193039"/>
                </a:lnTo>
                <a:lnTo>
                  <a:pt x="154940" y="194309"/>
                </a:lnTo>
                <a:lnTo>
                  <a:pt x="153669" y="199389"/>
                </a:lnTo>
                <a:lnTo>
                  <a:pt x="149324" y="215979"/>
                </a:lnTo>
                <a:lnTo>
                  <a:pt x="143668" y="230187"/>
                </a:lnTo>
                <a:lnTo>
                  <a:pt x="136346" y="240109"/>
                </a:lnTo>
                <a:lnTo>
                  <a:pt x="127000" y="243839"/>
                </a:lnTo>
                <a:lnTo>
                  <a:pt x="144365" y="243839"/>
                </a:lnTo>
                <a:lnTo>
                  <a:pt x="162937" y="200064"/>
                </a:lnTo>
                <a:lnTo>
                  <a:pt x="163830" y="195579"/>
                </a:lnTo>
                <a:lnTo>
                  <a:pt x="163830" y="193039"/>
                </a:lnTo>
                <a:close/>
              </a:path>
              <a:path w="168910" h="251460">
                <a:moveTo>
                  <a:pt x="168910" y="0"/>
                </a:moveTo>
                <a:lnTo>
                  <a:pt x="165100" y="0"/>
                </a:lnTo>
                <a:lnTo>
                  <a:pt x="156190" y="416"/>
                </a:lnTo>
                <a:lnTo>
                  <a:pt x="142398" y="1428"/>
                </a:lnTo>
                <a:lnTo>
                  <a:pt x="128845" y="2678"/>
                </a:lnTo>
                <a:lnTo>
                  <a:pt x="120650" y="3809"/>
                </a:lnTo>
                <a:lnTo>
                  <a:pt x="116840" y="3809"/>
                </a:lnTo>
                <a:lnTo>
                  <a:pt x="115569" y="6350"/>
                </a:lnTo>
                <a:lnTo>
                  <a:pt x="115569" y="15239"/>
                </a:lnTo>
                <a:lnTo>
                  <a:pt x="139700" y="15239"/>
                </a:lnTo>
                <a:lnTo>
                  <a:pt x="140969" y="17779"/>
                </a:lnTo>
                <a:lnTo>
                  <a:pt x="140969" y="21589"/>
                </a:lnTo>
                <a:lnTo>
                  <a:pt x="139700" y="27939"/>
                </a:lnTo>
                <a:lnTo>
                  <a:pt x="119380" y="113029"/>
                </a:lnTo>
                <a:lnTo>
                  <a:pt x="141942" y="113029"/>
                </a:lnTo>
                <a:lnTo>
                  <a:pt x="168910" y="3809"/>
                </a:lnTo>
                <a:lnTo>
                  <a:pt x="168910" y="0"/>
                </a:lnTo>
                <a:close/>
              </a:path>
            </a:pathLst>
          </a:custGeom>
          <a:solidFill>
            <a:srgbClr val="000000"/>
          </a:solidFill>
        </p:spPr>
        <p:txBody>
          <a:bodyPr wrap="square" lIns="0" tIns="0" rIns="0" bIns="0" rtlCol="0"/>
          <a:lstStyle/>
          <a:p>
            <a:endParaRPr sz="1632"/>
          </a:p>
        </p:txBody>
      </p:sp>
      <p:sp>
        <p:nvSpPr>
          <p:cNvPr id="132" name="object 132"/>
          <p:cNvSpPr/>
          <p:nvPr/>
        </p:nvSpPr>
        <p:spPr>
          <a:xfrm>
            <a:off x="2523238" y="3370651"/>
            <a:ext cx="100192" cy="206142"/>
          </a:xfrm>
          <a:custGeom>
            <a:avLst/>
            <a:gdLst/>
            <a:ahLst/>
            <a:cxnLst/>
            <a:rect l="l" t="t" r="r" b="b"/>
            <a:pathLst>
              <a:path w="110489" h="227329">
                <a:moveTo>
                  <a:pt x="66040" y="81279"/>
                </a:moveTo>
                <a:lnTo>
                  <a:pt x="41910" y="81279"/>
                </a:lnTo>
                <a:lnTo>
                  <a:pt x="27027" y="140374"/>
                </a:lnTo>
                <a:lnTo>
                  <a:pt x="19050" y="173037"/>
                </a:lnTo>
                <a:lnTo>
                  <a:pt x="15835" y="188079"/>
                </a:lnTo>
                <a:lnTo>
                  <a:pt x="15240" y="194310"/>
                </a:lnTo>
                <a:lnTo>
                  <a:pt x="17720" y="207506"/>
                </a:lnTo>
                <a:lnTo>
                  <a:pt x="24606" y="217963"/>
                </a:lnTo>
                <a:lnTo>
                  <a:pt x="35063" y="224849"/>
                </a:lnTo>
                <a:lnTo>
                  <a:pt x="48260" y="227329"/>
                </a:lnTo>
                <a:lnTo>
                  <a:pt x="69907" y="219710"/>
                </a:lnTo>
                <a:lnTo>
                  <a:pt x="40640" y="219710"/>
                </a:lnTo>
                <a:lnTo>
                  <a:pt x="38100" y="214629"/>
                </a:lnTo>
                <a:lnTo>
                  <a:pt x="38100" y="191770"/>
                </a:lnTo>
                <a:lnTo>
                  <a:pt x="39369" y="185420"/>
                </a:lnTo>
                <a:lnTo>
                  <a:pt x="66040" y="81279"/>
                </a:lnTo>
                <a:close/>
              </a:path>
              <a:path w="110489" h="227329">
                <a:moveTo>
                  <a:pt x="104140" y="168910"/>
                </a:moveTo>
                <a:lnTo>
                  <a:pt x="96519" y="168910"/>
                </a:lnTo>
                <a:lnTo>
                  <a:pt x="95250" y="173989"/>
                </a:lnTo>
                <a:lnTo>
                  <a:pt x="82728" y="196671"/>
                </a:lnTo>
                <a:lnTo>
                  <a:pt x="70326" y="210661"/>
                </a:lnTo>
                <a:lnTo>
                  <a:pt x="58638" y="217745"/>
                </a:lnTo>
                <a:lnTo>
                  <a:pt x="48260" y="219710"/>
                </a:lnTo>
                <a:lnTo>
                  <a:pt x="69907" y="219710"/>
                </a:lnTo>
                <a:lnTo>
                  <a:pt x="71993" y="218975"/>
                </a:lnTo>
                <a:lnTo>
                  <a:pt x="89535" y="200501"/>
                </a:lnTo>
                <a:lnTo>
                  <a:pt x="100409" y="181788"/>
                </a:lnTo>
                <a:lnTo>
                  <a:pt x="104140" y="172720"/>
                </a:lnTo>
                <a:lnTo>
                  <a:pt x="104140" y="168910"/>
                </a:lnTo>
                <a:close/>
              </a:path>
              <a:path w="110489" h="227329">
                <a:moveTo>
                  <a:pt x="110490" y="69850"/>
                </a:moveTo>
                <a:lnTo>
                  <a:pt x="0" y="69850"/>
                </a:lnTo>
                <a:lnTo>
                  <a:pt x="0" y="81279"/>
                </a:lnTo>
                <a:lnTo>
                  <a:pt x="110490" y="81279"/>
                </a:lnTo>
                <a:lnTo>
                  <a:pt x="110490" y="69850"/>
                </a:lnTo>
                <a:close/>
              </a:path>
              <a:path w="110489" h="227329">
                <a:moveTo>
                  <a:pt x="78740" y="0"/>
                </a:moveTo>
                <a:lnTo>
                  <a:pt x="62230" y="0"/>
                </a:lnTo>
                <a:lnTo>
                  <a:pt x="58419" y="12700"/>
                </a:lnTo>
                <a:lnTo>
                  <a:pt x="44450" y="69850"/>
                </a:lnTo>
                <a:lnTo>
                  <a:pt x="68580" y="69850"/>
                </a:lnTo>
                <a:lnTo>
                  <a:pt x="76854" y="39449"/>
                </a:lnTo>
                <a:lnTo>
                  <a:pt x="81438" y="21907"/>
                </a:lnTo>
                <a:lnTo>
                  <a:pt x="83403" y="13414"/>
                </a:lnTo>
                <a:lnTo>
                  <a:pt x="83819" y="10160"/>
                </a:lnTo>
                <a:lnTo>
                  <a:pt x="83819" y="3810"/>
                </a:lnTo>
                <a:lnTo>
                  <a:pt x="78740" y="0"/>
                </a:lnTo>
                <a:close/>
              </a:path>
            </a:pathLst>
          </a:custGeom>
          <a:solidFill>
            <a:srgbClr val="000000"/>
          </a:solidFill>
        </p:spPr>
        <p:txBody>
          <a:bodyPr wrap="square" lIns="0" tIns="0" rIns="0" bIns="0" rtlCol="0"/>
          <a:lstStyle/>
          <a:p>
            <a:endParaRPr sz="1632"/>
          </a:p>
        </p:txBody>
      </p:sp>
      <p:sp>
        <p:nvSpPr>
          <p:cNvPr id="133" name="object 133"/>
          <p:cNvSpPr/>
          <p:nvPr/>
        </p:nvSpPr>
        <p:spPr>
          <a:xfrm>
            <a:off x="2973528" y="3460478"/>
            <a:ext cx="215356" cy="0"/>
          </a:xfrm>
          <a:custGeom>
            <a:avLst/>
            <a:gdLst/>
            <a:ahLst/>
            <a:cxnLst/>
            <a:rect l="l" t="t" r="r" b="b"/>
            <a:pathLst>
              <a:path w="237489">
                <a:moveTo>
                  <a:pt x="0" y="0"/>
                </a:moveTo>
                <a:lnTo>
                  <a:pt x="237489" y="0"/>
                </a:lnTo>
              </a:path>
            </a:pathLst>
          </a:custGeom>
          <a:ln w="15239">
            <a:solidFill>
              <a:srgbClr val="000000"/>
            </a:solidFill>
          </a:ln>
        </p:spPr>
        <p:txBody>
          <a:bodyPr wrap="square" lIns="0" tIns="0" rIns="0" bIns="0" rtlCol="0"/>
          <a:lstStyle/>
          <a:p>
            <a:endParaRPr sz="1632"/>
          </a:p>
        </p:txBody>
      </p:sp>
      <p:sp>
        <p:nvSpPr>
          <p:cNvPr id="134" name="object 134"/>
          <p:cNvSpPr/>
          <p:nvPr/>
        </p:nvSpPr>
        <p:spPr>
          <a:xfrm>
            <a:off x="2973528" y="3523242"/>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135" name="object 135"/>
          <p:cNvSpPr/>
          <p:nvPr/>
        </p:nvSpPr>
        <p:spPr>
          <a:xfrm>
            <a:off x="3544739" y="3384469"/>
            <a:ext cx="215356" cy="215356"/>
          </a:xfrm>
          <a:custGeom>
            <a:avLst/>
            <a:gdLst/>
            <a:ahLst/>
            <a:cxnLst/>
            <a:rect l="l" t="t" r="r" b="b"/>
            <a:pathLst>
              <a:path w="237489" h="237489">
                <a:moveTo>
                  <a:pt x="125729" y="125730"/>
                </a:moveTo>
                <a:lnTo>
                  <a:pt x="110489" y="125730"/>
                </a:lnTo>
                <a:lnTo>
                  <a:pt x="110489" y="237489"/>
                </a:lnTo>
                <a:lnTo>
                  <a:pt x="125729" y="237489"/>
                </a:lnTo>
                <a:lnTo>
                  <a:pt x="125729" y="125730"/>
                </a:lnTo>
                <a:close/>
              </a:path>
              <a:path w="237489" h="237489">
                <a:moveTo>
                  <a:pt x="237489" y="110489"/>
                </a:moveTo>
                <a:lnTo>
                  <a:pt x="0" y="110489"/>
                </a:lnTo>
                <a:lnTo>
                  <a:pt x="0" y="125730"/>
                </a:lnTo>
                <a:lnTo>
                  <a:pt x="237489" y="125730"/>
                </a:lnTo>
                <a:lnTo>
                  <a:pt x="237489" y="110489"/>
                </a:lnTo>
                <a:close/>
              </a:path>
              <a:path w="237489" h="237489">
                <a:moveTo>
                  <a:pt x="125729" y="0"/>
                </a:moveTo>
                <a:lnTo>
                  <a:pt x="111760" y="0"/>
                </a:lnTo>
                <a:lnTo>
                  <a:pt x="110489" y="7620"/>
                </a:lnTo>
                <a:lnTo>
                  <a:pt x="110489" y="110489"/>
                </a:lnTo>
                <a:lnTo>
                  <a:pt x="125729" y="110489"/>
                </a:lnTo>
                <a:lnTo>
                  <a:pt x="125729" y="0"/>
                </a:lnTo>
                <a:close/>
              </a:path>
            </a:pathLst>
          </a:custGeom>
          <a:solidFill>
            <a:srgbClr val="000000"/>
          </a:solidFill>
        </p:spPr>
        <p:txBody>
          <a:bodyPr wrap="square" lIns="0" tIns="0" rIns="0" bIns="0" rtlCol="0"/>
          <a:lstStyle/>
          <a:p>
            <a:endParaRPr sz="1632"/>
          </a:p>
        </p:txBody>
      </p:sp>
      <p:sp>
        <p:nvSpPr>
          <p:cNvPr id="136" name="object 136"/>
          <p:cNvSpPr/>
          <p:nvPr/>
        </p:nvSpPr>
        <p:spPr>
          <a:xfrm>
            <a:off x="3793492" y="3348769"/>
            <a:ext cx="146258" cy="228024"/>
          </a:xfrm>
          <a:custGeom>
            <a:avLst/>
            <a:gdLst/>
            <a:ahLst/>
            <a:cxnLst/>
            <a:rect l="l" t="t" r="r" b="b"/>
            <a:pathLst>
              <a:path w="161289" h="251460">
                <a:moveTo>
                  <a:pt x="82550" y="0"/>
                </a:moveTo>
                <a:lnTo>
                  <a:pt x="77470" y="0"/>
                </a:lnTo>
                <a:lnTo>
                  <a:pt x="68758" y="416"/>
                </a:lnTo>
                <a:lnTo>
                  <a:pt x="56356" y="1428"/>
                </a:lnTo>
                <a:lnTo>
                  <a:pt x="43715" y="2678"/>
                </a:lnTo>
                <a:lnTo>
                  <a:pt x="34290" y="3809"/>
                </a:lnTo>
                <a:lnTo>
                  <a:pt x="27940" y="3809"/>
                </a:lnTo>
                <a:lnTo>
                  <a:pt x="27940" y="15239"/>
                </a:lnTo>
                <a:lnTo>
                  <a:pt x="53340" y="15239"/>
                </a:lnTo>
                <a:lnTo>
                  <a:pt x="54610" y="17779"/>
                </a:lnTo>
                <a:lnTo>
                  <a:pt x="54610" y="21589"/>
                </a:lnTo>
                <a:lnTo>
                  <a:pt x="53340" y="27939"/>
                </a:lnTo>
                <a:lnTo>
                  <a:pt x="1270" y="233679"/>
                </a:lnTo>
                <a:lnTo>
                  <a:pt x="0" y="238759"/>
                </a:lnTo>
                <a:lnTo>
                  <a:pt x="59" y="248939"/>
                </a:lnTo>
                <a:lnTo>
                  <a:pt x="7620" y="251459"/>
                </a:lnTo>
                <a:lnTo>
                  <a:pt x="15240" y="251459"/>
                </a:lnTo>
                <a:lnTo>
                  <a:pt x="20320" y="248919"/>
                </a:lnTo>
                <a:lnTo>
                  <a:pt x="22860" y="243839"/>
                </a:lnTo>
                <a:lnTo>
                  <a:pt x="26223" y="231139"/>
                </a:lnTo>
                <a:lnTo>
                  <a:pt x="39112" y="180617"/>
                </a:lnTo>
                <a:lnTo>
                  <a:pt x="43180" y="165100"/>
                </a:lnTo>
                <a:lnTo>
                  <a:pt x="81547" y="165100"/>
                </a:lnTo>
                <a:lnTo>
                  <a:pt x="76338" y="162897"/>
                </a:lnTo>
                <a:lnTo>
                  <a:pt x="54610" y="158750"/>
                </a:lnTo>
                <a:lnTo>
                  <a:pt x="59761" y="154939"/>
                </a:lnTo>
                <a:lnTo>
                  <a:pt x="45720" y="154939"/>
                </a:lnTo>
                <a:lnTo>
                  <a:pt x="82550" y="3809"/>
                </a:lnTo>
                <a:lnTo>
                  <a:pt x="82550" y="0"/>
                </a:lnTo>
                <a:close/>
              </a:path>
              <a:path w="161289" h="251460">
                <a:moveTo>
                  <a:pt x="81547" y="165100"/>
                </a:moveTo>
                <a:lnTo>
                  <a:pt x="43180" y="165100"/>
                </a:lnTo>
                <a:lnTo>
                  <a:pt x="54352" y="167183"/>
                </a:lnTo>
                <a:lnTo>
                  <a:pt x="67786" y="172243"/>
                </a:lnTo>
                <a:lnTo>
                  <a:pt x="79077" y="181352"/>
                </a:lnTo>
                <a:lnTo>
                  <a:pt x="83820" y="195579"/>
                </a:lnTo>
                <a:lnTo>
                  <a:pt x="83707" y="199727"/>
                </a:lnTo>
                <a:lnTo>
                  <a:pt x="82550" y="203200"/>
                </a:lnTo>
                <a:lnTo>
                  <a:pt x="81280" y="208279"/>
                </a:lnTo>
                <a:lnTo>
                  <a:pt x="81280" y="215900"/>
                </a:lnTo>
                <a:lnTo>
                  <a:pt x="83939" y="230564"/>
                </a:lnTo>
                <a:lnTo>
                  <a:pt x="91122" y="241776"/>
                </a:lnTo>
                <a:lnTo>
                  <a:pt x="101639" y="248939"/>
                </a:lnTo>
                <a:lnTo>
                  <a:pt x="114300" y="251459"/>
                </a:lnTo>
                <a:lnTo>
                  <a:pt x="122416" y="250269"/>
                </a:lnTo>
                <a:lnTo>
                  <a:pt x="129698" y="246697"/>
                </a:lnTo>
                <a:lnTo>
                  <a:pt x="132851" y="243839"/>
                </a:lnTo>
                <a:lnTo>
                  <a:pt x="107950" y="243839"/>
                </a:lnTo>
                <a:lnTo>
                  <a:pt x="104140" y="238759"/>
                </a:lnTo>
                <a:lnTo>
                  <a:pt x="104140" y="219709"/>
                </a:lnTo>
                <a:lnTo>
                  <a:pt x="105410" y="212089"/>
                </a:lnTo>
                <a:lnTo>
                  <a:pt x="105410" y="207009"/>
                </a:lnTo>
                <a:lnTo>
                  <a:pt x="107950" y="200659"/>
                </a:lnTo>
                <a:lnTo>
                  <a:pt x="107950" y="195579"/>
                </a:lnTo>
                <a:lnTo>
                  <a:pt x="104080" y="180717"/>
                </a:lnTo>
                <a:lnTo>
                  <a:pt x="93186" y="170021"/>
                </a:lnTo>
                <a:lnTo>
                  <a:pt x="81547" y="165100"/>
                </a:lnTo>
                <a:close/>
              </a:path>
              <a:path w="161289" h="251460">
                <a:moveTo>
                  <a:pt x="154940" y="193039"/>
                </a:moveTo>
                <a:lnTo>
                  <a:pt x="147320" y="193039"/>
                </a:lnTo>
                <a:lnTo>
                  <a:pt x="147320" y="194309"/>
                </a:lnTo>
                <a:lnTo>
                  <a:pt x="146050" y="199389"/>
                </a:lnTo>
                <a:lnTo>
                  <a:pt x="140573" y="217050"/>
                </a:lnTo>
                <a:lnTo>
                  <a:pt x="133667" y="231139"/>
                </a:lnTo>
                <a:lnTo>
                  <a:pt x="125333" y="240466"/>
                </a:lnTo>
                <a:lnTo>
                  <a:pt x="115570" y="243839"/>
                </a:lnTo>
                <a:lnTo>
                  <a:pt x="132851" y="243839"/>
                </a:lnTo>
                <a:lnTo>
                  <a:pt x="151923" y="208756"/>
                </a:lnTo>
                <a:lnTo>
                  <a:pt x="154940" y="195579"/>
                </a:lnTo>
                <a:lnTo>
                  <a:pt x="154940" y="193039"/>
                </a:lnTo>
                <a:close/>
              </a:path>
              <a:path w="161289" h="251460">
                <a:moveTo>
                  <a:pt x="137160" y="90169"/>
                </a:moveTo>
                <a:lnTo>
                  <a:pt x="86360" y="120650"/>
                </a:lnTo>
                <a:lnTo>
                  <a:pt x="76080" y="131187"/>
                </a:lnTo>
                <a:lnTo>
                  <a:pt x="66040" y="141128"/>
                </a:lnTo>
                <a:lnTo>
                  <a:pt x="55999" y="149403"/>
                </a:lnTo>
                <a:lnTo>
                  <a:pt x="45720" y="154939"/>
                </a:lnTo>
                <a:lnTo>
                  <a:pt x="59761" y="154939"/>
                </a:lnTo>
                <a:lnTo>
                  <a:pt x="63142" y="152439"/>
                </a:lnTo>
                <a:lnTo>
                  <a:pt x="71437" y="145414"/>
                </a:lnTo>
                <a:lnTo>
                  <a:pt x="79255" y="138390"/>
                </a:lnTo>
                <a:lnTo>
                  <a:pt x="86360" y="132079"/>
                </a:lnTo>
                <a:lnTo>
                  <a:pt x="98742" y="118685"/>
                </a:lnTo>
                <a:lnTo>
                  <a:pt x="111125" y="107791"/>
                </a:lnTo>
                <a:lnTo>
                  <a:pt x="123507" y="100468"/>
                </a:lnTo>
                <a:lnTo>
                  <a:pt x="135890" y="97789"/>
                </a:lnTo>
                <a:lnTo>
                  <a:pt x="155820" y="97789"/>
                </a:lnTo>
                <a:lnTo>
                  <a:pt x="155416" y="97154"/>
                </a:lnTo>
                <a:lnTo>
                  <a:pt x="147895" y="92114"/>
                </a:lnTo>
                <a:lnTo>
                  <a:pt x="137160" y="90169"/>
                </a:lnTo>
                <a:close/>
              </a:path>
              <a:path w="161289" h="251460">
                <a:moveTo>
                  <a:pt x="155820" y="97789"/>
                </a:moveTo>
                <a:lnTo>
                  <a:pt x="139700" y="97789"/>
                </a:lnTo>
                <a:lnTo>
                  <a:pt x="144780" y="99059"/>
                </a:lnTo>
                <a:lnTo>
                  <a:pt x="147320" y="101600"/>
                </a:lnTo>
                <a:lnTo>
                  <a:pt x="148590" y="101600"/>
                </a:lnTo>
                <a:lnTo>
                  <a:pt x="137914" y="104576"/>
                </a:lnTo>
                <a:lnTo>
                  <a:pt x="131762" y="110172"/>
                </a:lnTo>
                <a:lnTo>
                  <a:pt x="128944" y="116244"/>
                </a:lnTo>
                <a:lnTo>
                  <a:pt x="128270" y="120650"/>
                </a:lnTo>
                <a:lnTo>
                  <a:pt x="128270" y="127000"/>
                </a:lnTo>
                <a:lnTo>
                  <a:pt x="132080"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137" name="object 137"/>
          <p:cNvSpPr/>
          <p:nvPr/>
        </p:nvSpPr>
        <p:spPr>
          <a:xfrm>
            <a:off x="3967390" y="3470843"/>
            <a:ext cx="82918" cy="149713"/>
          </a:xfrm>
          <a:custGeom>
            <a:avLst/>
            <a:gdLst/>
            <a:ahLst/>
            <a:cxnLst/>
            <a:rect l="l" t="t" r="r" b="b"/>
            <a:pathLst>
              <a:path w="91439" h="165100">
                <a:moveTo>
                  <a:pt x="91439" y="156210"/>
                </a:moveTo>
                <a:lnTo>
                  <a:pt x="2539" y="156210"/>
                </a:lnTo>
                <a:lnTo>
                  <a:pt x="2539" y="165100"/>
                </a:lnTo>
                <a:lnTo>
                  <a:pt x="36294" y="164028"/>
                </a:lnTo>
                <a:lnTo>
                  <a:pt x="46989" y="163830"/>
                </a:lnTo>
                <a:lnTo>
                  <a:pt x="91439" y="163830"/>
                </a:lnTo>
                <a:lnTo>
                  <a:pt x="91439" y="156210"/>
                </a:lnTo>
                <a:close/>
              </a:path>
              <a:path w="91439" h="165100">
                <a:moveTo>
                  <a:pt x="91439" y="163830"/>
                </a:moveTo>
                <a:lnTo>
                  <a:pt x="46989" y="163830"/>
                </a:lnTo>
                <a:lnTo>
                  <a:pt x="91439" y="165100"/>
                </a:lnTo>
                <a:lnTo>
                  <a:pt x="91439" y="163830"/>
                </a:lnTo>
                <a:close/>
              </a:path>
              <a:path w="91439" h="165100">
                <a:moveTo>
                  <a:pt x="55879" y="17780"/>
                </a:moveTo>
                <a:lnTo>
                  <a:pt x="36829" y="17780"/>
                </a:lnTo>
                <a:lnTo>
                  <a:pt x="36829" y="144780"/>
                </a:lnTo>
                <a:lnTo>
                  <a:pt x="36433" y="149780"/>
                </a:lnTo>
                <a:lnTo>
                  <a:pt x="33654" y="153352"/>
                </a:lnTo>
                <a:lnTo>
                  <a:pt x="26114" y="155495"/>
                </a:lnTo>
                <a:lnTo>
                  <a:pt x="11429" y="156210"/>
                </a:lnTo>
                <a:lnTo>
                  <a:pt x="81279" y="156210"/>
                </a:lnTo>
                <a:lnTo>
                  <a:pt x="66595" y="155495"/>
                </a:lnTo>
                <a:lnTo>
                  <a:pt x="59054" y="153352"/>
                </a:lnTo>
                <a:lnTo>
                  <a:pt x="56276" y="149780"/>
                </a:lnTo>
                <a:lnTo>
                  <a:pt x="55879" y="144780"/>
                </a:lnTo>
                <a:lnTo>
                  <a:pt x="55879" y="17780"/>
                </a:lnTo>
                <a:close/>
              </a:path>
              <a:path w="91439" h="165100">
                <a:moveTo>
                  <a:pt x="55879" y="0"/>
                </a:moveTo>
                <a:lnTo>
                  <a:pt x="49529" y="0"/>
                </a:lnTo>
                <a:lnTo>
                  <a:pt x="36254" y="8810"/>
                </a:lnTo>
                <a:lnTo>
                  <a:pt x="22383" y="13334"/>
                </a:lnTo>
                <a:lnTo>
                  <a:pt x="9703" y="15001"/>
                </a:lnTo>
                <a:lnTo>
                  <a:pt x="0" y="15239"/>
                </a:lnTo>
                <a:lnTo>
                  <a:pt x="0" y="25400"/>
                </a:lnTo>
                <a:lnTo>
                  <a:pt x="6469" y="25280"/>
                </a:lnTo>
                <a:lnTo>
                  <a:pt x="15557" y="24447"/>
                </a:lnTo>
                <a:lnTo>
                  <a:pt x="26074" y="22185"/>
                </a:lnTo>
                <a:lnTo>
                  <a:pt x="36829" y="17780"/>
                </a:lnTo>
                <a:lnTo>
                  <a:pt x="55879" y="17780"/>
                </a:lnTo>
                <a:lnTo>
                  <a:pt x="55879" y="0"/>
                </a:lnTo>
                <a:close/>
              </a:path>
            </a:pathLst>
          </a:custGeom>
          <a:solidFill>
            <a:srgbClr val="000000"/>
          </a:solidFill>
        </p:spPr>
        <p:txBody>
          <a:bodyPr wrap="square" lIns="0" tIns="0" rIns="0" bIns="0" rtlCol="0"/>
          <a:lstStyle/>
          <a:p>
            <a:endParaRPr sz="1632"/>
          </a:p>
        </p:txBody>
      </p:sp>
      <p:sp>
        <p:nvSpPr>
          <p:cNvPr id="138" name="object 138"/>
          <p:cNvSpPr/>
          <p:nvPr/>
        </p:nvSpPr>
        <p:spPr>
          <a:xfrm>
            <a:off x="4124013" y="3646467"/>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39" name="object 139"/>
          <p:cNvSpPr/>
          <p:nvPr/>
        </p:nvSpPr>
        <p:spPr>
          <a:xfrm>
            <a:off x="4130346" y="3344162"/>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40" name="object 140"/>
          <p:cNvSpPr/>
          <p:nvPr/>
        </p:nvSpPr>
        <p:spPr>
          <a:xfrm>
            <a:off x="4124013" y="3337828"/>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41" name="object 141"/>
          <p:cNvSpPr/>
          <p:nvPr/>
        </p:nvSpPr>
        <p:spPr>
          <a:xfrm>
            <a:off x="4187354" y="3353376"/>
            <a:ext cx="234933" cy="219963"/>
          </a:xfrm>
          <a:custGeom>
            <a:avLst/>
            <a:gdLst/>
            <a:ahLst/>
            <a:cxnLst/>
            <a:rect l="l" t="t" r="r" b="b"/>
            <a:pathLst>
              <a:path w="259079" h="242570">
                <a:moveTo>
                  <a:pt x="240029" y="149860"/>
                </a:moveTo>
                <a:lnTo>
                  <a:pt x="232409" y="149860"/>
                </a:lnTo>
                <a:lnTo>
                  <a:pt x="232409" y="152400"/>
                </a:lnTo>
                <a:lnTo>
                  <a:pt x="231139" y="154939"/>
                </a:lnTo>
                <a:lnTo>
                  <a:pt x="214788" y="188813"/>
                </a:lnTo>
                <a:lnTo>
                  <a:pt x="196532" y="212566"/>
                </a:lnTo>
                <a:lnTo>
                  <a:pt x="171132" y="226556"/>
                </a:lnTo>
                <a:lnTo>
                  <a:pt x="133350" y="231139"/>
                </a:lnTo>
                <a:lnTo>
                  <a:pt x="0" y="231139"/>
                </a:lnTo>
                <a:lnTo>
                  <a:pt x="0" y="242570"/>
                </a:lnTo>
                <a:lnTo>
                  <a:pt x="203200" y="242570"/>
                </a:lnTo>
                <a:lnTo>
                  <a:pt x="205739" y="236220"/>
                </a:lnTo>
                <a:lnTo>
                  <a:pt x="237489" y="158750"/>
                </a:lnTo>
                <a:lnTo>
                  <a:pt x="238759" y="157479"/>
                </a:lnTo>
                <a:lnTo>
                  <a:pt x="240029" y="154939"/>
                </a:lnTo>
                <a:lnTo>
                  <a:pt x="240029" y="149860"/>
                </a:lnTo>
                <a:close/>
              </a:path>
              <a:path w="259079" h="242570">
                <a:moveTo>
                  <a:pt x="123189" y="11429"/>
                </a:moveTo>
                <a:lnTo>
                  <a:pt x="90169" y="11429"/>
                </a:lnTo>
                <a:lnTo>
                  <a:pt x="90169" y="26670"/>
                </a:lnTo>
                <a:lnTo>
                  <a:pt x="41909" y="214629"/>
                </a:lnTo>
                <a:lnTo>
                  <a:pt x="39270" y="223103"/>
                </a:lnTo>
                <a:lnTo>
                  <a:pt x="35083" y="228123"/>
                </a:lnTo>
                <a:lnTo>
                  <a:pt x="26372" y="230524"/>
                </a:lnTo>
                <a:lnTo>
                  <a:pt x="10159" y="231139"/>
                </a:lnTo>
                <a:lnTo>
                  <a:pt x="74929" y="231139"/>
                </a:lnTo>
                <a:lnTo>
                  <a:pt x="71119" y="229870"/>
                </a:lnTo>
                <a:lnTo>
                  <a:pt x="69850" y="229870"/>
                </a:lnTo>
                <a:lnTo>
                  <a:pt x="69850" y="224789"/>
                </a:lnTo>
                <a:lnTo>
                  <a:pt x="71119" y="219710"/>
                </a:lnTo>
                <a:lnTo>
                  <a:pt x="95250" y="121920"/>
                </a:lnTo>
                <a:lnTo>
                  <a:pt x="175952" y="121920"/>
                </a:lnTo>
                <a:lnTo>
                  <a:pt x="178723" y="110489"/>
                </a:lnTo>
                <a:lnTo>
                  <a:pt x="99059" y="110489"/>
                </a:lnTo>
                <a:lnTo>
                  <a:pt x="119379" y="25400"/>
                </a:lnTo>
                <a:lnTo>
                  <a:pt x="123189" y="12700"/>
                </a:lnTo>
                <a:lnTo>
                  <a:pt x="123189" y="11429"/>
                </a:lnTo>
                <a:close/>
              </a:path>
              <a:path w="259079" h="242570">
                <a:moveTo>
                  <a:pt x="175952" y="121920"/>
                </a:moveTo>
                <a:lnTo>
                  <a:pt x="130809" y="121920"/>
                </a:lnTo>
                <a:lnTo>
                  <a:pt x="148431" y="123249"/>
                </a:lnTo>
                <a:lnTo>
                  <a:pt x="157480" y="126841"/>
                </a:lnTo>
                <a:lnTo>
                  <a:pt x="160813" y="132099"/>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10"/>
                </a:lnTo>
                <a:lnTo>
                  <a:pt x="175952" y="121920"/>
                </a:lnTo>
                <a:close/>
              </a:path>
              <a:path w="259079" h="242570">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70">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70"/>
                </a:lnTo>
                <a:lnTo>
                  <a:pt x="242569" y="80010"/>
                </a:lnTo>
                <a:lnTo>
                  <a:pt x="250189" y="80010"/>
                </a:lnTo>
                <a:lnTo>
                  <a:pt x="250189" y="77470"/>
                </a:lnTo>
                <a:lnTo>
                  <a:pt x="251459" y="72389"/>
                </a:lnTo>
                <a:lnTo>
                  <a:pt x="257809" y="10160"/>
                </a:lnTo>
                <a:lnTo>
                  <a:pt x="259079" y="0"/>
                </a:lnTo>
                <a:close/>
              </a:path>
            </a:pathLst>
          </a:custGeom>
          <a:solidFill>
            <a:srgbClr val="FF0000"/>
          </a:solidFill>
        </p:spPr>
        <p:txBody>
          <a:bodyPr wrap="square" lIns="0" tIns="0" rIns="0" bIns="0" rtlCol="0"/>
          <a:lstStyle/>
          <a:p>
            <a:endParaRPr sz="1632"/>
          </a:p>
        </p:txBody>
      </p:sp>
      <p:sp>
        <p:nvSpPr>
          <p:cNvPr id="142" name="object 142"/>
          <p:cNvSpPr/>
          <p:nvPr/>
        </p:nvSpPr>
        <p:spPr>
          <a:xfrm>
            <a:off x="4438409" y="3646467"/>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143" name="object 143"/>
          <p:cNvSpPr/>
          <p:nvPr/>
        </p:nvSpPr>
        <p:spPr>
          <a:xfrm>
            <a:off x="4476414" y="3344162"/>
            <a:ext cx="0" cy="295971"/>
          </a:xfrm>
          <a:custGeom>
            <a:avLst/>
            <a:gdLst/>
            <a:ahLst/>
            <a:cxnLst/>
            <a:rect l="l" t="t" r="r" b="b"/>
            <a:pathLst>
              <a:path h="326389">
                <a:moveTo>
                  <a:pt x="0" y="0"/>
                </a:moveTo>
                <a:lnTo>
                  <a:pt x="0" y="326389"/>
                </a:lnTo>
              </a:path>
            </a:pathLst>
          </a:custGeom>
          <a:ln w="15239">
            <a:solidFill>
              <a:srgbClr val="000000"/>
            </a:solidFill>
          </a:ln>
        </p:spPr>
        <p:txBody>
          <a:bodyPr wrap="square" lIns="0" tIns="0" rIns="0" bIns="0" rtlCol="0"/>
          <a:lstStyle/>
          <a:p>
            <a:endParaRPr sz="1632"/>
          </a:p>
        </p:txBody>
      </p:sp>
      <p:sp>
        <p:nvSpPr>
          <p:cNvPr id="144" name="object 144"/>
          <p:cNvSpPr/>
          <p:nvPr/>
        </p:nvSpPr>
        <p:spPr>
          <a:xfrm>
            <a:off x="4438409" y="3337828"/>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145" name="object 145"/>
          <p:cNvSpPr/>
          <p:nvPr/>
        </p:nvSpPr>
        <p:spPr>
          <a:xfrm>
            <a:off x="4558179" y="3646467"/>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46" name="object 146"/>
          <p:cNvSpPr/>
          <p:nvPr/>
        </p:nvSpPr>
        <p:spPr>
          <a:xfrm>
            <a:off x="4564514" y="3344162"/>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47" name="object 147"/>
          <p:cNvSpPr/>
          <p:nvPr/>
        </p:nvSpPr>
        <p:spPr>
          <a:xfrm>
            <a:off x="4558179" y="3337828"/>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48" name="object 148"/>
          <p:cNvSpPr/>
          <p:nvPr/>
        </p:nvSpPr>
        <p:spPr>
          <a:xfrm>
            <a:off x="4626127" y="3345315"/>
            <a:ext cx="191172" cy="234933"/>
          </a:xfrm>
          <a:custGeom>
            <a:avLst/>
            <a:gdLst/>
            <a:ahLst/>
            <a:cxnLst/>
            <a:rect l="l" t="t" r="r" b="b"/>
            <a:pathLst>
              <a:path w="210820" h="259079">
                <a:moveTo>
                  <a:pt x="29210" y="170179"/>
                </a:moveTo>
                <a:lnTo>
                  <a:pt x="22860" y="170179"/>
                </a:lnTo>
                <a:lnTo>
                  <a:pt x="21589" y="171450"/>
                </a:lnTo>
                <a:lnTo>
                  <a:pt x="17680" y="184904"/>
                </a:lnTo>
                <a:lnTo>
                  <a:pt x="10318" y="213360"/>
                </a:lnTo>
                <a:lnTo>
                  <a:pt x="3194" y="241815"/>
                </a:lnTo>
                <a:lnTo>
                  <a:pt x="0" y="255269"/>
                </a:lnTo>
                <a:lnTo>
                  <a:pt x="0" y="256539"/>
                </a:lnTo>
                <a:lnTo>
                  <a:pt x="2539" y="259079"/>
                </a:lnTo>
                <a:lnTo>
                  <a:pt x="6350" y="259079"/>
                </a:lnTo>
                <a:lnTo>
                  <a:pt x="6350" y="257810"/>
                </a:lnTo>
                <a:lnTo>
                  <a:pt x="10160" y="252729"/>
                </a:lnTo>
                <a:lnTo>
                  <a:pt x="27939" y="232410"/>
                </a:lnTo>
                <a:lnTo>
                  <a:pt x="43257" y="232410"/>
                </a:lnTo>
                <a:lnTo>
                  <a:pt x="33178" y="222468"/>
                </a:lnTo>
                <a:lnTo>
                  <a:pt x="26670" y="195579"/>
                </a:lnTo>
                <a:lnTo>
                  <a:pt x="26670" y="187960"/>
                </a:lnTo>
                <a:lnTo>
                  <a:pt x="27939" y="177800"/>
                </a:lnTo>
                <a:lnTo>
                  <a:pt x="27939" y="176529"/>
                </a:lnTo>
                <a:lnTo>
                  <a:pt x="29210" y="175260"/>
                </a:lnTo>
                <a:lnTo>
                  <a:pt x="29210" y="170179"/>
                </a:lnTo>
                <a:close/>
              </a:path>
              <a:path w="210820" h="259079">
                <a:moveTo>
                  <a:pt x="43257" y="232410"/>
                </a:moveTo>
                <a:lnTo>
                  <a:pt x="27939" y="232410"/>
                </a:lnTo>
                <a:lnTo>
                  <a:pt x="40838" y="245685"/>
                </a:lnTo>
                <a:lnTo>
                  <a:pt x="55879" y="253841"/>
                </a:lnTo>
                <a:lnTo>
                  <a:pt x="71874" y="257948"/>
                </a:lnTo>
                <a:lnTo>
                  <a:pt x="87630" y="259079"/>
                </a:lnTo>
                <a:lnTo>
                  <a:pt x="122277" y="250864"/>
                </a:lnTo>
                <a:lnTo>
                  <a:pt x="126677" y="247650"/>
                </a:lnTo>
                <a:lnTo>
                  <a:pt x="88900" y="247650"/>
                </a:lnTo>
                <a:lnTo>
                  <a:pt x="69532" y="245764"/>
                </a:lnTo>
                <a:lnTo>
                  <a:pt x="49212" y="238283"/>
                </a:lnTo>
                <a:lnTo>
                  <a:pt x="43257" y="232410"/>
                </a:lnTo>
                <a:close/>
              </a:path>
              <a:path w="210820" h="259079">
                <a:moveTo>
                  <a:pt x="133350" y="0"/>
                </a:moveTo>
                <a:lnTo>
                  <a:pt x="100369" y="7024"/>
                </a:lnTo>
                <a:lnTo>
                  <a:pt x="72390" y="25717"/>
                </a:lnTo>
                <a:lnTo>
                  <a:pt x="52982" y="52506"/>
                </a:lnTo>
                <a:lnTo>
                  <a:pt x="45720" y="83819"/>
                </a:lnTo>
                <a:lnTo>
                  <a:pt x="48775" y="103167"/>
                </a:lnTo>
                <a:lnTo>
                  <a:pt x="56832" y="117633"/>
                </a:lnTo>
                <a:lnTo>
                  <a:pt x="68222" y="127575"/>
                </a:lnTo>
                <a:lnTo>
                  <a:pt x="81280" y="133350"/>
                </a:lnTo>
                <a:lnTo>
                  <a:pt x="119380" y="143510"/>
                </a:lnTo>
                <a:lnTo>
                  <a:pt x="130631" y="147161"/>
                </a:lnTo>
                <a:lnTo>
                  <a:pt x="141763" y="153669"/>
                </a:lnTo>
                <a:lnTo>
                  <a:pt x="150276" y="164941"/>
                </a:lnTo>
                <a:lnTo>
                  <a:pt x="153670" y="182879"/>
                </a:lnTo>
                <a:lnTo>
                  <a:pt x="148371" y="205859"/>
                </a:lnTo>
                <a:lnTo>
                  <a:pt x="134143" y="226695"/>
                </a:lnTo>
                <a:lnTo>
                  <a:pt x="113486" y="241815"/>
                </a:lnTo>
                <a:lnTo>
                  <a:pt x="88900" y="247650"/>
                </a:lnTo>
                <a:lnTo>
                  <a:pt x="126677" y="247650"/>
                </a:lnTo>
                <a:lnTo>
                  <a:pt x="151447" y="229552"/>
                </a:lnTo>
                <a:lnTo>
                  <a:pt x="171569" y="200144"/>
                </a:lnTo>
                <a:lnTo>
                  <a:pt x="179070" y="167639"/>
                </a:lnTo>
                <a:lnTo>
                  <a:pt x="177006" y="150911"/>
                </a:lnTo>
                <a:lnTo>
                  <a:pt x="147478" y="116363"/>
                </a:lnTo>
                <a:lnTo>
                  <a:pt x="115570" y="107950"/>
                </a:lnTo>
                <a:lnTo>
                  <a:pt x="107950" y="105410"/>
                </a:lnTo>
                <a:lnTo>
                  <a:pt x="95250" y="101600"/>
                </a:lnTo>
                <a:lnTo>
                  <a:pt x="91439" y="101600"/>
                </a:lnTo>
                <a:lnTo>
                  <a:pt x="84514" y="97512"/>
                </a:lnTo>
                <a:lnTo>
                  <a:pt x="77946" y="90804"/>
                </a:lnTo>
                <a:lnTo>
                  <a:pt x="73044" y="81240"/>
                </a:lnTo>
                <a:lnTo>
                  <a:pt x="71120" y="68579"/>
                </a:lnTo>
                <a:lnTo>
                  <a:pt x="76001" y="47664"/>
                </a:lnTo>
                <a:lnTo>
                  <a:pt x="89217" y="28892"/>
                </a:lnTo>
                <a:lnTo>
                  <a:pt x="108624" y="15359"/>
                </a:lnTo>
                <a:lnTo>
                  <a:pt x="132080" y="10160"/>
                </a:lnTo>
                <a:lnTo>
                  <a:pt x="168848" y="10160"/>
                </a:lnTo>
                <a:lnTo>
                  <a:pt x="163512" y="6508"/>
                </a:lnTo>
                <a:lnTo>
                  <a:pt x="149502" y="1647"/>
                </a:lnTo>
                <a:lnTo>
                  <a:pt x="133350" y="0"/>
                </a:lnTo>
                <a:close/>
              </a:path>
              <a:path w="210820" h="259079">
                <a:moveTo>
                  <a:pt x="168848" y="10160"/>
                </a:moveTo>
                <a:lnTo>
                  <a:pt x="132080" y="10160"/>
                </a:lnTo>
                <a:lnTo>
                  <a:pt x="153074" y="13156"/>
                </a:lnTo>
                <a:lnTo>
                  <a:pt x="169545" y="22701"/>
                </a:lnTo>
                <a:lnTo>
                  <a:pt x="180300" y="39627"/>
                </a:lnTo>
                <a:lnTo>
                  <a:pt x="184150" y="64769"/>
                </a:lnTo>
                <a:lnTo>
                  <a:pt x="184150" y="76200"/>
                </a:lnTo>
                <a:lnTo>
                  <a:pt x="182880" y="82550"/>
                </a:lnTo>
                <a:lnTo>
                  <a:pt x="182880" y="88900"/>
                </a:lnTo>
                <a:lnTo>
                  <a:pt x="190500" y="88900"/>
                </a:lnTo>
                <a:lnTo>
                  <a:pt x="190500" y="87629"/>
                </a:lnTo>
                <a:lnTo>
                  <a:pt x="191779" y="81240"/>
                </a:lnTo>
                <a:lnTo>
                  <a:pt x="205510" y="25400"/>
                </a:lnTo>
                <a:lnTo>
                  <a:pt x="184150" y="25400"/>
                </a:lnTo>
                <a:lnTo>
                  <a:pt x="175140" y="14466"/>
                </a:lnTo>
                <a:lnTo>
                  <a:pt x="168848" y="10160"/>
                </a:lnTo>
                <a:close/>
              </a:path>
              <a:path w="210820" h="259079">
                <a:moveTo>
                  <a:pt x="210820" y="0"/>
                </a:moveTo>
                <a:lnTo>
                  <a:pt x="204470" y="0"/>
                </a:lnTo>
                <a:lnTo>
                  <a:pt x="200660" y="5079"/>
                </a:lnTo>
                <a:lnTo>
                  <a:pt x="184150" y="25400"/>
                </a:lnTo>
                <a:lnTo>
                  <a:pt x="205510" y="25400"/>
                </a:lnTo>
                <a:lnTo>
                  <a:pt x="210820" y="3810"/>
                </a:lnTo>
                <a:lnTo>
                  <a:pt x="210820" y="0"/>
                </a:lnTo>
                <a:close/>
              </a:path>
            </a:pathLst>
          </a:custGeom>
          <a:solidFill>
            <a:srgbClr val="0000FF"/>
          </a:solidFill>
        </p:spPr>
        <p:txBody>
          <a:bodyPr wrap="square" lIns="0" tIns="0" rIns="0" bIns="0" rtlCol="0"/>
          <a:lstStyle/>
          <a:p>
            <a:endParaRPr sz="1632"/>
          </a:p>
        </p:txBody>
      </p:sp>
      <p:sp>
        <p:nvSpPr>
          <p:cNvPr id="149" name="object 149"/>
          <p:cNvSpPr/>
          <p:nvPr/>
        </p:nvSpPr>
        <p:spPr>
          <a:xfrm>
            <a:off x="4832270" y="3646467"/>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50" name="object 150"/>
          <p:cNvSpPr/>
          <p:nvPr/>
        </p:nvSpPr>
        <p:spPr>
          <a:xfrm>
            <a:off x="4870850" y="3344162"/>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151" name="object 151"/>
          <p:cNvSpPr/>
          <p:nvPr/>
        </p:nvSpPr>
        <p:spPr>
          <a:xfrm>
            <a:off x="4832270" y="3337828"/>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52" name="object 152"/>
          <p:cNvSpPr/>
          <p:nvPr/>
        </p:nvSpPr>
        <p:spPr>
          <a:xfrm>
            <a:off x="5264134" y="3491572"/>
            <a:ext cx="198082" cy="0"/>
          </a:xfrm>
          <a:custGeom>
            <a:avLst/>
            <a:gdLst/>
            <a:ahLst/>
            <a:cxnLst/>
            <a:rect l="l" t="t" r="r" b="b"/>
            <a:pathLst>
              <a:path w="218439">
                <a:moveTo>
                  <a:pt x="0" y="0"/>
                </a:moveTo>
                <a:lnTo>
                  <a:pt x="218439" y="0"/>
                </a:lnTo>
              </a:path>
            </a:pathLst>
          </a:custGeom>
          <a:ln w="15240">
            <a:solidFill>
              <a:srgbClr val="000000"/>
            </a:solidFill>
          </a:ln>
        </p:spPr>
        <p:txBody>
          <a:bodyPr wrap="square" lIns="0" tIns="0" rIns="0" bIns="0" rtlCol="0"/>
          <a:lstStyle/>
          <a:p>
            <a:endParaRPr sz="1632"/>
          </a:p>
        </p:txBody>
      </p:sp>
      <p:sp>
        <p:nvSpPr>
          <p:cNvPr id="153" name="object 153"/>
          <p:cNvSpPr/>
          <p:nvPr/>
        </p:nvSpPr>
        <p:spPr>
          <a:xfrm>
            <a:off x="5504826" y="3348769"/>
            <a:ext cx="146258" cy="228024"/>
          </a:xfrm>
          <a:custGeom>
            <a:avLst/>
            <a:gdLst/>
            <a:ahLst/>
            <a:cxnLst/>
            <a:rect l="l" t="t" r="r" b="b"/>
            <a:pathLst>
              <a:path w="161289" h="251460">
                <a:moveTo>
                  <a:pt x="82550" y="0"/>
                </a:moveTo>
                <a:lnTo>
                  <a:pt x="77470" y="0"/>
                </a:lnTo>
                <a:lnTo>
                  <a:pt x="68222" y="416"/>
                </a:lnTo>
                <a:lnTo>
                  <a:pt x="55879" y="1428"/>
                </a:lnTo>
                <a:lnTo>
                  <a:pt x="43537" y="2678"/>
                </a:lnTo>
                <a:lnTo>
                  <a:pt x="34289" y="3809"/>
                </a:lnTo>
                <a:lnTo>
                  <a:pt x="27939" y="3809"/>
                </a:lnTo>
                <a:lnTo>
                  <a:pt x="27939" y="15239"/>
                </a:lnTo>
                <a:lnTo>
                  <a:pt x="53339" y="15239"/>
                </a:lnTo>
                <a:lnTo>
                  <a:pt x="54610" y="17779"/>
                </a:lnTo>
                <a:lnTo>
                  <a:pt x="54610" y="21589"/>
                </a:lnTo>
                <a:lnTo>
                  <a:pt x="53339" y="27939"/>
                </a:lnTo>
                <a:lnTo>
                  <a:pt x="1270" y="233679"/>
                </a:lnTo>
                <a:lnTo>
                  <a:pt x="0" y="238759"/>
                </a:lnTo>
                <a:lnTo>
                  <a:pt x="49" y="248939"/>
                </a:lnTo>
                <a:lnTo>
                  <a:pt x="6350" y="251459"/>
                </a:lnTo>
                <a:lnTo>
                  <a:pt x="15239" y="251459"/>
                </a:lnTo>
                <a:lnTo>
                  <a:pt x="20320" y="248919"/>
                </a:lnTo>
                <a:lnTo>
                  <a:pt x="21589" y="243839"/>
                </a:lnTo>
                <a:lnTo>
                  <a:pt x="25668" y="231139"/>
                </a:lnTo>
                <a:lnTo>
                  <a:pt x="32226" y="206375"/>
                </a:lnTo>
                <a:lnTo>
                  <a:pt x="38556" y="180617"/>
                </a:lnTo>
                <a:lnTo>
                  <a:pt x="41910" y="165100"/>
                </a:lnTo>
                <a:lnTo>
                  <a:pt x="81030" y="165100"/>
                </a:lnTo>
                <a:lnTo>
                  <a:pt x="75803" y="162897"/>
                </a:lnTo>
                <a:lnTo>
                  <a:pt x="54610" y="158750"/>
                </a:lnTo>
                <a:lnTo>
                  <a:pt x="59426" y="154939"/>
                </a:lnTo>
                <a:lnTo>
                  <a:pt x="44450" y="154939"/>
                </a:lnTo>
                <a:lnTo>
                  <a:pt x="82550" y="3809"/>
                </a:lnTo>
                <a:lnTo>
                  <a:pt x="82550" y="0"/>
                </a:lnTo>
                <a:close/>
              </a:path>
              <a:path w="161289" h="251460">
                <a:moveTo>
                  <a:pt x="81030" y="165100"/>
                </a:moveTo>
                <a:lnTo>
                  <a:pt x="41910" y="165100"/>
                </a:lnTo>
                <a:lnTo>
                  <a:pt x="53816" y="167183"/>
                </a:lnTo>
                <a:lnTo>
                  <a:pt x="67627" y="172243"/>
                </a:lnTo>
                <a:lnTo>
                  <a:pt x="79057" y="181352"/>
                </a:lnTo>
                <a:lnTo>
                  <a:pt x="83820" y="195579"/>
                </a:lnTo>
                <a:lnTo>
                  <a:pt x="83707" y="199727"/>
                </a:lnTo>
                <a:lnTo>
                  <a:pt x="82550" y="203200"/>
                </a:lnTo>
                <a:lnTo>
                  <a:pt x="81279" y="208279"/>
                </a:lnTo>
                <a:lnTo>
                  <a:pt x="81279" y="215900"/>
                </a:lnTo>
                <a:lnTo>
                  <a:pt x="83740" y="230564"/>
                </a:lnTo>
                <a:lnTo>
                  <a:pt x="90487" y="241776"/>
                </a:lnTo>
                <a:lnTo>
                  <a:pt x="100568" y="248939"/>
                </a:lnTo>
                <a:lnTo>
                  <a:pt x="113029" y="251459"/>
                </a:lnTo>
                <a:lnTo>
                  <a:pt x="121165" y="250269"/>
                </a:lnTo>
                <a:lnTo>
                  <a:pt x="128587" y="246697"/>
                </a:lnTo>
                <a:lnTo>
                  <a:pt x="131921" y="243839"/>
                </a:lnTo>
                <a:lnTo>
                  <a:pt x="107950" y="243839"/>
                </a:lnTo>
                <a:lnTo>
                  <a:pt x="102870" y="238759"/>
                </a:lnTo>
                <a:lnTo>
                  <a:pt x="102870" y="219709"/>
                </a:lnTo>
                <a:lnTo>
                  <a:pt x="104139" y="212089"/>
                </a:lnTo>
                <a:lnTo>
                  <a:pt x="105410" y="207009"/>
                </a:lnTo>
                <a:lnTo>
                  <a:pt x="107950" y="200659"/>
                </a:lnTo>
                <a:lnTo>
                  <a:pt x="107950" y="195579"/>
                </a:lnTo>
                <a:lnTo>
                  <a:pt x="103901" y="180717"/>
                </a:lnTo>
                <a:lnTo>
                  <a:pt x="92709" y="170021"/>
                </a:lnTo>
                <a:lnTo>
                  <a:pt x="81030" y="165100"/>
                </a:lnTo>
                <a:close/>
              </a:path>
              <a:path w="161289" h="251460">
                <a:moveTo>
                  <a:pt x="154939" y="193039"/>
                </a:moveTo>
                <a:lnTo>
                  <a:pt x="147320" y="193039"/>
                </a:lnTo>
                <a:lnTo>
                  <a:pt x="147320" y="194309"/>
                </a:lnTo>
                <a:lnTo>
                  <a:pt x="146050" y="199389"/>
                </a:lnTo>
                <a:lnTo>
                  <a:pt x="140017" y="217050"/>
                </a:lnTo>
                <a:lnTo>
                  <a:pt x="133032" y="231139"/>
                </a:lnTo>
                <a:lnTo>
                  <a:pt x="124618" y="240466"/>
                </a:lnTo>
                <a:lnTo>
                  <a:pt x="114300" y="243839"/>
                </a:lnTo>
                <a:lnTo>
                  <a:pt x="131921" y="243839"/>
                </a:lnTo>
                <a:lnTo>
                  <a:pt x="151923" y="208756"/>
                </a:lnTo>
                <a:lnTo>
                  <a:pt x="154939" y="195579"/>
                </a:lnTo>
                <a:lnTo>
                  <a:pt x="154939" y="193039"/>
                </a:lnTo>
                <a:close/>
              </a:path>
              <a:path w="161289" h="251460">
                <a:moveTo>
                  <a:pt x="137160" y="90169"/>
                </a:moveTo>
                <a:lnTo>
                  <a:pt x="85089" y="120650"/>
                </a:lnTo>
                <a:lnTo>
                  <a:pt x="75525" y="131187"/>
                </a:lnTo>
                <a:lnTo>
                  <a:pt x="65722" y="141128"/>
                </a:lnTo>
                <a:lnTo>
                  <a:pt x="55443" y="149403"/>
                </a:lnTo>
                <a:lnTo>
                  <a:pt x="44450" y="154939"/>
                </a:lnTo>
                <a:lnTo>
                  <a:pt x="59426" y="154939"/>
                </a:lnTo>
                <a:lnTo>
                  <a:pt x="98028" y="118685"/>
                </a:lnTo>
                <a:lnTo>
                  <a:pt x="110489" y="107791"/>
                </a:lnTo>
                <a:lnTo>
                  <a:pt x="122951" y="100468"/>
                </a:lnTo>
                <a:lnTo>
                  <a:pt x="135889" y="97789"/>
                </a:lnTo>
                <a:lnTo>
                  <a:pt x="155820" y="97789"/>
                </a:lnTo>
                <a:lnTo>
                  <a:pt x="155416" y="97154"/>
                </a:lnTo>
                <a:lnTo>
                  <a:pt x="147895" y="92114"/>
                </a:lnTo>
                <a:lnTo>
                  <a:pt x="137160" y="90169"/>
                </a:lnTo>
                <a:close/>
              </a:path>
              <a:path w="161289" h="251460">
                <a:moveTo>
                  <a:pt x="155820" y="97789"/>
                </a:moveTo>
                <a:lnTo>
                  <a:pt x="139700" y="97789"/>
                </a:lnTo>
                <a:lnTo>
                  <a:pt x="143510" y="99059"/>
                </a:lnTo>
                <a:lnTo>
                  <a:pt x="147320" y="101600"/>
                </a:lnTo>
                <a:lnTo>
                  <a:pt x="148589" y="101600"/>
                </a:lnTo>
                <a:lnTo>
                  <a:pt x="137914" y="104576"/>
                </a:lnTo>
                <a:lnTo>
                  <a:pt x="131762" y="110172"/>
                </a:lnTo>
                <a:lnTo>
                  <a:pt x="128944" y="116244"/>
                </a:lnTo>
                <a:lnTo>
                  <a:pt x="128270" y="120650"/>
                </a:lnTo>
                <a:lnTo>
                  <a:pt x="128270" y="127000"/>
                </a:lnTo>
                <a:lnTo>
                  <a:pt x="132079" y="134619"/>
                </a:lnTo>
                <a:lnTo>
                  <a:pt x="142239" y="134619"/>
                </a:lnTo>
                <a:lnTo>
                  <a:pt x="148967" y="133012"/>
                </a:lnTo>
                <a:lnTo>
                  <a:pt x="155098" y="128428"/>
                </a:lnTo>
                <a:lnTo>
                  <a:pt x="159563" y="121225"/>
                </a:lnTo>
                <a:lnTo>
                  <a:pt x="161289"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154" name="object 154"/>
          <p:cNvSpPr/>
          <p:nvPr/>
        </p:nvSpPr>
        <p:spPr>
          <a:xfrm>
            <a:off x="5667207" y="3470843"/>
            <a:ext cx="101344" cy="149713"/>
          </a:xfrm>
          <a:custGeom>
            <a:avLst/>
            <a:gdLst/>
            <a:ahLst/>
            <a:cxnLst/>
            <a:rect l="l" t="t" r="r" b="b"/>
            <a:pathLst>
              <a:path w="111760" h="165100">
                <a:moveTo>
                  <a:pt x="86456" y="8889"/>
                </a:moveTo>
                <a:lnTo>
                  <a:pt x="48259" y="8889"/>
                </a:lnTo>
                <a:lnTo>
                  <a:pt x="65127" y="12184"/>
                </a:lnTo>
                <a:lnTo>
                  <a:pt x="77469" y="20954"/>
                </a:lnTo>
                <a:lnTo>
                  <a:pt x="85050" y="33535"/>
                </a:lnTo>
                <a:lnTo>
                  <a:pt x="87629" y="48260"/>
                </a:lnTo>
                <a:lnTo>
                  <a:pt x="84931" y="63658"/>
                </a:lnTo>
                <a:lnTo>
                  <a:pt x="63500" y="96520"/>
                </a:lnTo>
                <a:lnTo>
                  <a:pt x="2539" y="156210"/>
                </a:lnTo>
                <a:lnTo>
                  <a:pt x="0" y="157480"/>
                </a:lnTo>
                <a:lnTo>
                  <a:pt x="0" y="165100"/>
                </a:lnTo>
                <a:lnTo>
                  <a:pt x="102869" y="165100"/>
                </a:lnTo>
                <a:lnTo>
                  <a:pt x="107068" y="143510"/>
                </a:lnTo>
                <a:lnTo>
                  <a:pt x="25400" y="143510"/>
                </a:lnTo>
                <a:lnTo>
                  <a:pt x="54451" y="118427"/>
                </a:lnTo>
                <a:lnTo>
                  <a:pt x="64512" y="110291"/>
                </a:lnTo>
                <a:lnTo>
                  <a:pt x="74929" y="102870"/>
                </a:lnTo>
                <a:lnTo>
                  <a:pt x="88721" y="91301"/>
                </a:lnTo>
                <a:lnTo>
                  <a:pt x="100488" y="78898"/>
                </a:lnTo>
                <a:lnTo>
                  <a:pt x="108684" y="64829"/>
                </a:lnTo>
                <a:lnTo>
                  <a:pt x="111759" y="48260"/>
                </a:lnTo>
                <a:lnTo>
                  <a:pt x="106918" y="27860"/>
                </a:lnTo>
                <a:lnTo>
                  <a:pt x="93979" y="12700"/>
                </a:lnTo>
                <a:lnTo>
                  <a:pt x="86456" y="8889"/>
                </a:lnTo>
                <a:close/>
              </a:path>
              <a:path w="111760" h="165100">
                <a:moveTo>
                  <a:pt x="111759" y="119380"/>
                </a:moveTo>
                <a:lnTo>
                  <a:pt x="101600" y="119380"/>
                </a:lnTo>
                <a:lnTo>
                  <a:pt x="101600" y="125730"/>
                </a:lnTo>
                <a:lnTo>
                  <a:pt x="99059" y="139700"/>
                </a:lnTo>
                <a:lnTo>
                  <a:pt x="71119" y="143510"/>
                </a:lnTo>
                <a:lnTo>
                  <a:pt x="107068" y="143510"/>
                </a:lnTo>
                <a:lnTo>
                  <a:pt x="111759" y="119380"/>
                </a:lnTo>
                <a:close/>
              </a:path>
              <a:path w="111760" h="165100">
                <a:moveTo>
                  <a:pt x="53339" y="0"/>
                </a:moveTo>
                <a:lnTo>
                  <a:pt x="31611" y="3730"/>
                </a:lnTo>
                <a:lnTo>
                  <a:pt x="14763" y="13652"/>
                </a:lnTo>
                <a:lnTo>
                  <a:pt x="3869" y="27860"/>
                </a:lnTo>
                <a:lnTo>
                  <a:pt x="0" y="44450"/>
                </a:lnTo>
                <a:lnTo>
                  <a:pt x="0" y="57150"/>
                </a:lnTo>
                <a:lnTo>
                  <a:pt x="11429" y="58420"/>
                </a:lnTo>
                <a:lnTo>
                  <a:pt x="19050" y="58420"/>
                </a:lnTo>
                <a:lnTo>
                  <a:pt x="26669" y="53339"/>
                </a:lnTo>
                <a:lnTo>
                  <a:pt x="26669" y="40639"/>
                </a:lnTo>
                <a:lnTo>
                  <a:pt x="25400" y="31750"/>
                </a:lnTo>
                <a:lnTo>
                  <a:pt x="12700" y="31750"/>
                </a:lnTo>
                <a:lnTo>
                  <a:pt x="19327" y="20677"/>
                </a:lnTo>
                <a:lnTo>
                  <a:pt x="28575" y="13652"/>
                </a:lnTo>
                <a:lnTo>
                  <a:pt x="38774" y="9961"/>
                </a:lnTo>
                <a:lnTo>
                  <a:pt x="48259" y="8889"/>
                </a:lnTo>
                <a:lnTo>
                  <a:pt x="86456" y="8889"/>
                </a:lnTo>
                <a:lnTo>
                  <a:pt x="75326" y="3254"/>
                </a:lnTo>
                <a:lnTo>
                  <a:pt x="53339" y="0"/>
                </a:lnTo>
                <a:close/>
              </a:path>
            </a:pathLst>
          </a:custGeom>
          <a:solidFill>
            <a:srgbClr val="000000"/>
          </a:solidFill>
        </p:spPr>
        <p:txBody>
          <a:bodyPr wrap="square" lIns="0" tIns="0" rIns="0" bIns="0" rtlCol="0"/>
          <a:lstStyle/>
          <a:p>
            <a:endParaRPr sz="1632"/>
          </a:p>
        </p:txBody>
      </p:sp>
      <p:sp>
        <p:nvSpPr>
          <p:cNvPr id="155" name="object 155"/>
          <p:cNvSpPr/>
          <p:nvPr/>
        </p:nvSpPr>
        <p:spPr>
          <a:xfrm>
            <a:off x="5835346" y="3646467"/>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156" name="object 156"/>
          <p:cNvSpPr/>
          <p:nvPr/>
        </p:nvSpPr>
        <p:spPr>
          <a:xfrm>
            <a:off x="5841680" y="3344162"/>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157" name="object 157"/>
          <p:cNvSpPr/>
          <p:nvPr/>
        </p:nvSpPr>
        <p:spPr>
          <a:xfrm>
            <a:off x="5835346" y="3337828"/>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158" name="object 158"/>
          <p:cNvSpPr/>
          <p:nvPr/>
        </p:nvSpPr>
        <p:spPr>
          <a:xfrm>
            <a:off x="5898687" y="3353376"/>
            <a:ext cx="234933" cy="219963"/>
          </a:xfrm>
          <a:custGeom>
            <a:avLst/>
            <a:gdLst/>
            <a:ahLst/>
            <a:cxnLst/>
            <a:rect l="l" t="t" r="r" b="b"/>
            <a:pathLst>
              <a:path w="259079" h="242570">
                <a:moveTo>
                  <a:pt x="240029" y="149860"/>
                </a:moveTo>
                <a:lnTo>
                  <a:pt x="232409" y="149860"/>
                </a:lnTo>
                <a:lnTo>
                  <a:pt x="231139" y="152400"/>
                </a:lnTo>
                <a:lnTo>
                  <a:pt x="231139" y="154939"/>
                </a:lnTo>
                <a:lnTo>
                  <a:pt x="214252" y="188813"/>
                </a:lnTo>
                <a:lnTo>
                  <a:pt x="196056" y="212566"/>
                </a:lnTo>
                <a:lnTo>
                  <a:pt x="170953" y="226556"/>
                </a:lnTo>
                <a:lnTo>
                  <a:pt x="133350" y="231139"/>
                </a:lnTo>
                <a:lnTo>
                  <a:pt x="0" y="231139"/>
                </a:lnTo>
                <a:lnTo>
                  <a:pt x="0" y="242570"/>
                </a:lnTo>
                <a:lnTo>
                  <a:pt x="203200" y="242570"/>
                </a:lnTo>
                <a:lnTo>
                  <a:pt x="205739" y="236220"/>
                </a:lnTo>
                <a:lnTo>
                  <a:pt x="237489" y="158750"/>
                </a:lnTo>
                <a:lnTo>
                  <a:pt x="238759" y="157479"/>
                </a:lnTo>
                <a:lnTo>
                  <a:pt x="240029" y="154939"/>
                </a:lnTo>
                <a:lnTo>
                  <a:pt x="240029" y="149860"/>
                </a:lnTo>
                <a:close/>
              </a:path>
              <a:path w="259079" h="242570">
                <a:moveTo>
                  <a:pt x="123189" y="11429"/>
                </a:moveTo>
                <a:lnTo>
                  <a:pt x="90169" y="11429"/>
                </a:lnTo>
                <a:lnTo>
                  <a:pt x="90169" y="26670"/>
                </a:lnTo>
                <a:lnTo>
                  <a:pt x="41909" y="214629"/>
                </a:lnTo>
                <a:lnTo>
                  <a:pt x="39270" y="223103"/>
                </a:lnTo>
                <a:lnTo>
                  <a:pt x="35083" y="228123"/>
                </a:lnTo>
                <a:lnTo>
                  <a:pt x="26372" y="230524"/>
                </a:lnTo>
                <a:lnTo>
                  <a:pt x="10159" y="231139"/>
                </a:lnTo>
                <a:lnTo>
                  <a:pt x="74929" y="231139"/>
                </a:lnTo>
                <a:lnTo>
                  <a:pt x="69850" y="229870"/>
                </a:lnTo>
                <a:lnTo>
                  <a:pt x="69850" y="224789"/>
                </a:lnTo>
                <a:lnTo>
                  <a:pt x="71119" y="219710"/>
                </a:lnTo>
                <a:lnTo>
                  <a:pt x="95250" y="121920"/>
                </a:lnTo>
                <a:lnTo>
                  <a:pt x="175952" y="121920"/>
                </a:lnTo>
                <a:lnTo>
                  <a:pt x="178723" y="110489"/>
                </a:lnTo>
                <a:lnTo>
                  <a:pt x="99059" y="110489"/>
                </a:lnTo>
                <a:lnTo>
                  <a:pt x="119379" y="25400"/>
                </a:lnTo>
                <a:lnTo>
                  <a:pt x="123189" y="12700"/>
                </a:lnTo>
                <a:lnTo>
                  <a:pt x="123189" y="11429"/>
                </a:lnTo>
                <a:close/>
              </a:path>
              <a:path w="259079" h="242570">
                <a:moveTo>
                  <a:pt x="175952" y="121920"/>
                </a:moveTo>
                <a:lnTo>
                  <a:pt x="130809" y="121920"/>
                </a:lnTo>
                <a:lnTo>
                  <a:pt x="148431" y="123249"/>
                </a:lnTo>
                <a:lnTo>
                  <a:pt x="157479" y="126841"/>
                </a:lnTo>
                <a:lnTo>
                  <a:pt x="160813" y="132099"/>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10"/>
                </a:lnTo>
                <a:lnTo>
                  <a:pt x="175952" y="121920"/>
                </a:lnTo>
                <a:close/>
              </a:path>
              <a:path w="259079" h="242570">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70">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70"/>
                </a:lnTo>
                <a:lnTo>
                  <a:pt x="242569" y="80010"/>
                </a:lnTo>
                <a:lnTo>
                  <a:pt x="250189" y="80010"/>
                </a:lnTo>
                <a:lnTo>
                  <a:pt x="250189" y="72389"/>
                </a:lnTo>
                <a:lnTo>
                  <a:pt x="257809" y="10160"/>
                </a:lnTo>
                <a:lnTo>
                  <a:pt x="259079" y="0"/>
                </a:lnTo>
                <a:close/>
              </a:path>
            </a:pathLst>
          </a:custGeom>
          <a:solidFill>
            <a:srgbClr val="FF9300"/>
          </a:solidFill>
        </p:spPr>
        <p:txBody>
          <a:bodyPr wrap="square" lIns="0" tIns="0" rIns="0" bIns="0" rtlCol="0"/>
          <a:lstStyle/>
          <a:p>
            <a:endParaRPr sz="1632"/>
          </a:p>
        </p:txBody>
      </p:sp>
      <p:sp>
        <p:nvSpPr>
          <p:cNvPr id="159" name="object 159"/>
          <p:cNvSpPr/>
          <p:nvPr/>
        </p:nvSpPr>
        <p:spPr>
          <a:xfrm>
            <a:off x="6157804" y="3345315"/>
            <a:ext cx="191172" cy="234933"/>
          </a:xfrm>
          <a:custGeom>
            <a:avLst/>
            <a:gdLst/>
            <a:ahLst/>
            <a:cxnLst/>
            <a:rect l="l" t="t" r="r" b="b"/>
            <a:pathLst>
              <a:path w="210820" h="259079">
                <a:moveTo>
                  <a:pt x="29209" y="170179"/>
                </a:moveTo>
                <a:lnTo>
                  <a:pt x="22859" y="170179"/>
                </a:lnTo>
                <a:lnTo>
                  <a:pt x="21589" y="171450"/>
                </a:lnTo>
                <a:lnTo>
                  <a:pt x="17680" y="184904"/>
                </a:lnTo>
                <a:lnTo>
                  <a:pt x="10318" y="213360"/>
                </a:lnTo>
                <a:lnTo>
                  <a:pt x="3194" y="241815"/>
                </a:lnTo>
                <a:lnTo>
                  <a:pt x="0" y="255269"/>
                </a:lnTo>
                <a:lnTo>
                  <a:pt x="0" y="256539"/>
                </a:lnTo>
                <a:lnTo>
                  <a:pt x="2539" y="259079"/>
                </a:lnTo>
                <a:lnTo>
                  <a:pt x="6350" y="259079"/>
                </a:lnTo>
                <a:lnTo>
                  <a:pt x="6350" y="257810"/>
                </a:lnTo>
                <a:lnTo>
                  <a:pt x="10159" y="252729"/>
                </a:lnTo>
                <a:lnTo>
                  <a:pt x="27939" y="232410"/>
                </a:lnTo>
                <a:lnTo>
                  <a:pt x="43257" y="232410"/>
                </a:lnTo>
                <a:lnTo>
                  <a:pt x="33178" y="222468"/>
                </a:lnTo>
                <a:lnTo>
                  <a:pt x="26669" y="195579"/>
                </a:lnTo>
                <a:lnTo>
                  <a:pt x="26669" y="187960"/>
                </a:lnTo>
                <a:lnTo>
                  <a:pt x="27939" y="177800"/>
                </a:lnTo>
                <a:lnTo>
                  <a:pt x="27939" y="176529"/>
                </a:lnTo>
                <a:lnTo>
                  <a:pt x="29209" y="175260"/>
                </a:lnTo>
                <a:lnTo>
                  <a:pt x="29209" y="170179"/>
                </a:lnTo>
                <a:close/>
              </a:path>
              <a:path w="210820" h="259079">
                <a:moveTo>
                  <a:pt x="43257" y="232410"/>
                </a:moveTo>
                <a:lnTo>
                  <a:pt x="27939" y="232410"/>
                </a:lnTo>
                <a:lnTo>
                  <a:pt x="41017" y="245685"/>
                </a:lnTo>
                <a:lnTo>
                  <a:pt x="56356" y="253841"/>
                </a:lnTo>
                <a:lnTo>
                  <a:pt x="72409" y="257948"/>
                </a:lnTo>
                <a:lnTo>
                  <a:pt x="87629" y="259079"/>
                </a:lnTo>
                <a:lnTo>
                  <a:pt x="122277" y="250864"/>
                </a:lnTo>
                <a:lnTo>
                  <a:pt x="126677" y="247650"/>
                </a:lnTo>
                <a:lnTo>
                  <a:pt x="88900" y="247650"/>
                </a:lnTo>
                <a:lnTo>
                  <a:pt x="69532" y="245764"/>
                </a:lnTo>
                <a:lnTo>
                  <a:pt x="49212" y="238283"/>
                </a:lnTo>
                <a:lnTo>
                  <a:pt x="43257" y="232410"/>
                </a:lnTo>
                <a:close/>
              </a:path>
              <a:path w="210820" h="259079">
                <a:moveTo>
                  <a:pt x="133350" y="0"/>
                </a:moveTo>
                <a:lnTo>
                  <a:pt x="100171" y="7024"/>
                </a:lnTo>
                <a:lnTo>
                  <a:pt x="71755" y="25717"/>
                </a:lnTo>
                <a:lnTo>
                  <a:pt x="51911" y="52506"/>
                </a:lnTo>
                <a:lnTo>
                  <a:pt x="44450" y="83819"/>
                </a:lnTo>
                <a:lnTo>
                  <a:pt x="47724" y="103167"/>
                </a:lnTo>
                <a:lnTo>
                  <a:pt x="56356" y="117633"/>
                </a:lnTo>
                <a:lnTo>
                  <a:pt x="68560" y="127575"/>
                </a:lnTo>
                <a:lnTo>
                  <a:pt x="82550" y="133350"/>
                </a:lnTo>
                <a:lnTo>
                  <a:pt x="120650" y="143510"/>
                </a:lnTo>
                <a:lnTo>
                  <a:pt x="131167" y="147161"/>
                </a:lnTo>
                <a:lnTo>
                  <a:pt x="141922" y="153669"/>
                </a:lnTo>
                <a:lnTo>
                  <a:pt x="150296" y="164941"/>
                </a:lnTo>
                <a:lnTo>
                  <a:pt x="153669" y="182879"/>
                </a:lnTo>
                <a:lnTo>
                  <a:pt x="148550" y="205859"/>
                </a:lnTo>
                <a:lnTo>
                  <a:pt x="134619" y="226695"/>
                </a:lnTo>
                <a:lnTo>
                  <a:pt x="114022" y="241815"/>
                </a:lnTo>
                <a:lnTo>
                  <a:pt x="88900" y="247650"/>
                </a:lnTo>
                <a:lnTo>
                  <a:pt x="126677" y="247650"/>
                </a:lnTo>
                <a:lnTo>
                  <a:pt x="151447" y="229552"/>
                </a:lnTo>
                <a:lnTo>
                  <a:pt x="171569" y="200144"/>
                </a:lnTo>
                <a:lnTo>
                  <a:pt x="179069" y="167639"/>
                </a:lnTo>
                <a:lnTo>
                  <a:pt x="177006" y="150911"/>
                </a:lnTo>
                <a:lnTo>
                  <a:pt x="147637" y="116363"/>
                </a:lnTo>
                <a:lnTo>
                  <a:pt x="116839" y="107950"/>
                </a:lnTo>
                <a:lnTo>
                  <a:pt x="107950" y="105410"/>
                </a:lnTo>
                <a:lnTo>
                  <a:pt x="95250" y="101600"/>
                </a:lnTo>
                <a:lnTo>
                  <a:pt x="92709" y="101600"/>
                </a:lnTo>
                <a:lnTo>
                  <a:pt x="85050" y="97512"/>
                </a:lnTo>
                <a:lnTo>
                  <a:pt x="78104" y="90804"/>
                </a:lnTo>
                <a:lnTo>
                  <a:pt x="73064" y="81240"/>
                </a:lnTo>
                <a:lnTo>
                  <a:pt x="71119" y="68579"/>
                </a:lnTo>
                <a:lnTo>
                  <a:pt x="76001" y="47664"/>
                </a:lnTo>
                <a:lnTo>
                  <a:pt x="89217" y="28892"/>
                </a:lnTo>
                <a:lnTo>
                  <a:pt x="108624" y="15359"/>
                </a:lnTo>
                <a:lnTo>
                  <a:pt x="132079" y="10160"/>
                </a:lnTo>
                <a:lnTo>
                  <a:pt x="168848" y="10160"/>
                </a:lnTo>
                <a:lnTo>
                  <a:pt x="163512" y="6508"/>
                </a:lnTo>
                <a:lnTo>
                  <a:pt x="149502" y="1647"/>
                </a:lnTo>
                <a:lnTo>
                  <a:pt x="133350" y="0"/>
                </a:lnTo>
                <a:close/>
              </a:path>
              <a:path w="210820" h="259079">
                <a:moveTo>
                  <a:pt x="168848" y="10160"/>
                </a:moveTo>
                <a:lnTo>
                  <a:pt x="132079" y="10160"/>
                </a:lnTo>
                <a:lnTo>
                  <a:pt x="153074" y="13156"/>
                </a:lnTo>
                <a:lnTo>
                  <a:pt x="169545" y="22701"/>
                </a:lnTo>
                <a:lnTo>
                  <a:pt x="180300" y="39627"/>
                </a:lnTo>
                <a:lnTo>
                  <a:pt x="184150" y="64769"/>
                </a:lnTo>
                <a:lnTo>
                  <a:pt x="184150" y="76200"/>
                </a:lnTo>
                <a:lnTo>
                  <a:pt x="182879" y="82550"/>
                </a:lnTo>
                <a:lnTo>
                  <a:pt x="182879" y="88900"/>
                </a:lnTo>
                <a:lnTo>
                  <a:pt x="190500" y="88900"/>
                </a:lnTo>
                <a:lnTo>
                  <a:pt x="190500" y="87629"/>
                </a:lnTo>
                <a:lnTo>
                  <a:pt x="191779" y="81240"/>
                </a:lnTo>
                <a:lnTo>
                  <a:pt x="205510" y="25400"/>
                </a:lnTo>
                <a:lnTo>
                  <a:pt x="184150" y="25400"/>
                </a:lnTo>
                <a:lnTo>
                  <a:pt x="175140" y="14466"/>
                </a:lnTo>
                <a:lnTo>
                  <a:pt x="168848" y="10160"/>
                </a:lnTo>
                <a:close/>
              </a:path>
              <a:path w="210820" h="259079">
                <a:moveTo>
                  <a:pt x="210819" y="0"/>
                </a:moveTo>
                <a:lnTo>
                  <a:pt x="204469" y="0"/>
                </a:lnTo>
                <a:lnTo>
                  <a:pt x="200659" y="5079"/>
                </a:lnTo>
                <a:lnTo>
                  <a:pt x="184150" y="25400"/>
                </a:lnTo>
                <a:lnTo>
                  <a:pt x="205510" y="25400"/>
                </a:lnTo>
                <a:lnTo>
                  <a:pt x="210819" y="3810"/>
                </a:lnTo>
                <a:lnTo>
                  <a:pt x="210819" y="0"/>
                </a:lnTo>
                <a:close/>
              </a:path>
            </a:pathLst>
          </a:custGeom>
          <a:solidFill>
            <a:srgbClr val="FF9300"/>
          </a:solidFill>
        </p:spPr>
        <p:txBody>
          <a:bodyPr wrap="square" lIns="0" tIns="0" rIns="0" bIns="0" rtlCol="0"/>
          <a:lstStyle/>
          <a:p>
            <a:endParaRPr sz="1632"/>
          </a:p>
        </p:txBody>
      </p:sp>
      <p:sp>
        <p:nvSpPr>
          <p:cNvPr id="160" name="object 160"/>
          <p:cNvSpPr/>
          <p:nvPr/>
        </p:nvSpPr>
        <p:spPr>
          <a:xfrm>
            <a:off x="6365099" y="3646467"/>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61" name="object 161"/>
          <p:cNvSpPr/>
          <p:nvPr/>
        </p:nvSpPr>
        <p:spPr>
          <a:xfrm>
            <a:off x="6403103" y="3344162"/>
            <a:ext cx="0" cy="295971"/>
          </a:xfrm>
          <a:custGeom>
            <a:avLst/>
            <a:gdLst/>
            <a:ahLst/>
            <a:cxnLst/>
            <a:rect l="l" t="t" r="r" b="b"/>
            <a:pathLst>
              <a:path h="326389">
                <a:moveTo>
                  <a:pt x="0" y="0"/>
                </a:moveTo>
                <a:lnTo>
                  <a:pt x="0" y="326389"/>
                </a:lnTo>
              </a:path>
            </a:pathLst>
          </a:custGeom>
          <a:ln w="15240">
            <a:solidFill>
              <a:srgbClr val="000000"/>
            </a:solidFill>
          </a:ln>
        </p:spPr>
        <p:txBody>
          <a:bodyPr wrap="square" lIns="0" tIns="0" rIns="0" bIns="0" rtlCol="0"/>
          <a:lstStyle/>
          <a:p>
            <a:endParaRPr sz="1632"/>
          </a:p>
        </p:txBody>
      </p:sp>
      <p:sp>
        <p:nvSpPr>
          <p:cNvPr id="162" name="object 162"/>
          <p:cNvSpPr/>
          <p:nvPr/>
        </p:nvSpPr>
        <p:spPr>
          <a:xfrm>
            <a:off x="6365099" y="3337828"/>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63" name="object 163"/>
          <p:cNvSpPr/>
          <p:nvPr/>
        </p:nvSpPr>
        <p:spPr>
          <a:xfrm>
            <a:off x="6795810" y="3491572"/>
            <a:ext cx="198082" cy="0"/>
          </a:xfrm>
          <a:custGeom>
            <a:avLst/>
            <a:gdLst/>
            <a:ahLst/>
            <a:cxnLst/>
            <a:rect l="l" t="t" r="r" b="b"/>
            <a:pathLst>
              <a:path w="218440">
                <a:moveTo>
                  <a:pt x="0" y="0"/>
                </a:moveTo>
                <a:lnTo>
                  <a:pt x="218439" y="0"/>
                </a:lnTo>
              </a:path>
            </a:pathLst>
          </a:custGeom>
          <a:ln w="15240">
            <a:solidFill>
              <a:srgbClr val="000000"/>
            </a:solidFill>
          </a:ln>
        </p:spPr>
        <p:txBody>
          <a:bodyPr wrap="square" lIns="0" tIns="0" rIns="0" bIns="0" rtlCol="0"/>
          <a:lstStyle/>
          <a:p>
            <a:endParaRPr sz="1632"/>
          </a:p>
        </p:txBody>
      </p:sp>
      <p:sp>
        <p:nvSpPr>
          <p:cNvPr id="164" name="object 164"/>
          <p:cNvSpPr/>
          <p:nvPr/>
        </p:nvSpPr>
        <p:spPr>
          <a:xfrm>
            <a:off x="7036504" y="3348769"/>
            <a:ext cx="146258" cy="228024"/>
          </a:xfrm>
          <a:custGeom>
            <a:avLst/>
            <a:gdLst/>
            <a:ahLst/>
            <a:cxnLst/>
            <a:rect l="l" t="t" r="r" b="b"/>
            <a:pathLst>
              <a:path w="161290" h="251460">
                <a:moveTo>
                  <a:pt x="82550" y="0"/>
                </a:moveTo>
                <a:lnTo>
                  <a:pt x="77470" y="0"/>
                </a:lnTo>
                <a:lnTo>
                  <a:pt x="68758" y="416"/>
                </a:lnTo>
                <a:lnTo>
                  <a:pt x="56356" y="1428"/>
                </a:lnTo>
                <a:lnTo>
                  <a:pt x="43715" y="2678"/>
                </a:lnTo>
                <a:lnTo>
                  <a:pt x="34290" y="3809"/>
                </a:lnTo>
                <a:lnTo>
                  <a:pt x="27940" y="3809"/>
                </a:lnTo>
                <a:lnTo>
                  <a:pt x="27940" y="15239"/>
                </a:lnTo>
                <a:lnTo>
                  <a:pt x="53340" y="15239"/>
                </a:lnTo>
                <a:lnTo>
                  <a:pt x="54609" y="17779"/>
                </a:lnTo>
                <a:lnTo>
                  <a:pt x="54609" y="21589"/>
                </a:lnTo>
                <a:lnTo>
                  <a:pt x="53340" y="27939"/>
                </a:lnTo>
                <a:lnTo>
                  <a:pt x="1270" y="233679"/>
                </a:lnTo>
                <a:lnTo>
                  <a:pt x="0" y="238759"/>
                </a:lnTo>
                <a:lnTo>
                  <a:pt x="59" y="248939"/>
                </a:lnTo>
                <a:lnTo>
                  <a:pt x="7620" y="251459"/>
                </a:lnTo>
                <a:lnTo>
                  <a:pt x="15240" y="251459"/>
                </a:lnTo>
                <a:lnTo>
                  <a:pt x="20320" y="248919"/>
                </a:lnTo>
                <a:lnTo>
                  <a:pt x="22859" y="243839"/>
                </a:lnTo>
                <a:lnTo>
                  <a:pt x="26223" y="231139"/>
                </a:lnTo>
                <a:lnTo>
                  <a:pt x="39112" y="180617"/>
                </a:lnTo>
                <a:lnTo>
                  <a:pt x="43179" y="165100"/>
                </a:lnTo>
                <a:lnTo>
                  <a:pt x="81547" y="165100"/>
                </a:lnTo>
                <a:lnTo>
                  <a:pt x="76338" y="162897"/>
                </a:lnTo>
                <a:lnTo>
                  <a:pt x="54609" y="158750"/>
                </a:lnTo>
                <a:lnTo>
                  <a:pt x="59761" y="154939"/>
                </a:lnTo>
                <a:lnTo>
                  <a:pt x="45720" y="154939"/>
                </a:lnTo>
                <a:lnTo>
                  <a:pt x="82550" y="3809"/>
                </a:lnTo>
                <a:lnTo>
                  <a:pt x="82550" y="0"/>
                </a:lnTo>
                <a:close/>
              </a:path>
              <a:path w="161290" h="251460">
                <a:moveTo>
                  <a:pt x="81547" y="165100"/>
                </a:moveTo>
                <a:lnTo>
                  <a:pt x="43179" y="165100"/>
                </a:lnTo>
                <a:lnTo>
                  <a:pt x="54352" y="167183"/>
                </a:lnTo>
                <a:lnTo>
                  <a:pt x="67786" y="172243"/>
                </a:lnTo>
                <a:lnTo>
                  <a:pt x="79077" y="181352"/>
                </a:lnTo>
                <a:lnTo>
                  <a:pt x="83820" y="195579"/>
                </a:lnTo>
                <a:lnTo>
                  <a:pt x="83707" y="199727"/>
                </a:lnTo>
                <a:lnTo>
                  <a:pt x="82550" y="203200"/>
                </a:lnTo>
                <a:lnTo>
                  <a:pt x="81279" y="208279"/>
                </a:lnTo>
                <a:lnTo>
                  <a:pt x="81279" y="215900"/>
                </a:lnTo>
                <a:lnTo>
                  <a:pt x="83760" y="230564"/>
                </a:lnTo>
                <a:lnTo>
                  <a:pt x="90646" y="241776"/>
                </a:lnTo>
                <a:lnTo>
                  <a:pt x="101103" y="248939"/>
                </a:lnTo>
                <a:lnTo>
                  <a:pt x="114300" y="251459"/>
                </a:lnTo>
                <a:lnTo>
                  <a:pt x="121880" y="250269"/>
                </a:lnTo>
                <a:lnTo>
                  <a:pt x="129222" y="246697"/>
                </a:lnTo>
                <a:lnTo>
                  <a:pt x="132518" y="243839"/>
                </a:lnTo>
                <a:lnTo>
                  <a:pt x="107950" y="243839"/>
                </a:lnTo>
                <a:lnTo>
                  <a:pt x="104140" y="238759"/>
                </a:lnTo>
                <a:lnTo>
                  <a:pt x="104140" y="219709"/>
                </a:lnTo>
                <a:lnTo>
                  <a:pt x="105409" y="212089"/>
                </a:lnTo>
                <a:lnTo>
                  <a:pt x="105409" y="207009"/>
                </a:lnTo>
                <a:lnTo>
                  <a:pt x="107950" y="200659"/>
                </a:lnTo>
                <a:lnTo>
                  <a:pt x="107950" y="195579"/>
                </a:lnTo>
                <a:lnTo>
                  <a:pt x="104080" y="180717"/>
                </a:lnTo>
                <a:lnTo>
                  <a:pt x="93186" y="170021"/>
                </a:lnTo>
                <a:lnTo>
                  <a:pt x="81547" y="165100"/>
                </a:lnTo>
                <a:close/>
              </a:path>
              <a:path w="161290" h="251460">
                <a:moveTo>
                  <a:pt x="154940" y="193039"/>
                </a:moveTo>
                <a:lnTo>
                  <a:pt x="147320" y="193039"/>
                </a:lnTo>
                <a:lnTo>
                  <a:pt x="147320" y="194309"/>
                </a:lnTo>
                <a:lnTo>
                  <a:pt x="146050" y="199389"/>
                </a:lnTo>
                <a:lnTo>
                  <a:pt x="140037" y="217050"/>
                </a:lnTo>
                <a:lnTo>
                  <a:pt x="133191" y="231139"/>
                </a:lnTo>
                <a:lnTo>
                  <a:pt x="125154" y="240466"/>
                </a:lnTo>
                <a:lnTo>
                  <a:pt x="115570" y="243839"/>
                </a:lnTo>
                <a:lnTo>
                  <a:pt x="132518" y="243839"/>
                </a:lnTo>
                <a:lnTo>
                  <a:pt x="151923" y="208756"/>
                </a:lnTo>
                <a:lnTo>
                  <a:pt x="154940" y="195579"/>
                </a:lnTo>
                <a:lnTo>
                  <a:pt x="154940" y="193039"/>
                </a:lnTo>
                <a:close/>
              </a:path>
              <a:path w="161290" h="251460">
                <a:moveTo>
                  <a:pt x="137159" y="90169"/>
                </a:moveTo>
                <a:lnTo>
                  <a:pt x="86359" y="120650"/>
                </a:lnTo>
                <a:lnTo>
                  <a:pt x="76080" y="131187"/>
                </a:lnTo>
                <a:lnTo>
                  <a:pt x="66040" y="141128"/>
                </a:lnTo>
                <a:lnTo>
                  <a:pt x="55999" y="149403"/>
                </a:lnTo>
                <a:lnTo>
                  <a:pt x="45720" y="154939"/>
                </a:lnTo>
                <a:lnTo>
                  <a:pt x="59761" y="154939"/>
                </a:lnTo>
                <a:lnTo>
                  <a:pt x="63142" y="152439"/>
                </a:lnTo>
                <a:lnTo>
                  <a:pt x="71437" y="145414"/>
                </a:lnTo>
                <a:lnTo>
                  <a:pt x="79255" y="138390"/>
                </a:lnTo>
                <a:lnTo>
                  <a:pt x="86359" y="132079"/>
                </a:lnTo>
                <a:lnTo>
                  <a:pt x="98742" y="118685"/>
                </a:lnTo>
                <a:lnTo>
                  <a:pt x="111125" y="107791"/>
                </a:lnTo>
                <a:lnTo>
                  <a:pt x="123507" y="100468"/>
                </a:lnTo>
                <a:lnTo>
                  <a:pt x="135890" y="97789"/>
                </a:lnTo>
                <a:lnTo>
                  <a:pt x="155820" y="97789"/>
                </a:lnTo>
                <a:lnTo>
                  <a:pt x="155416" y="97154"/>
                </a:lnTo>
                <a:lnTo>
                  <a:pt x="147895" y="92114"/>
                </a:lnTo>
                <a:lnTo>
                  <a:pt x="137159" y="90169"/>
                </a:lnTo>
                <a:close/>
              </a:path>
              <a:path w="161290" h="251460">
                <a:moveTo>
                  <a:pt x="155820" y="97789"/>
                </a:moveTo>
                <a:lnTo>
                  <a:pt x="139700" y="97789"/>
                </a:lnTo>
                <a:lnTo>
                  <a:pt x="143509" y="99059"/>
                </a:lnTo>
                <a:lnTo>
                  <a:pt x="147320" y="101600"/>
                </a:lnTo>
                <a:lnTo>
                  <a:pt x="148590" y="101600"/>
                </a:lnTo>
                <a:lnTo>
                  <a:pt x="137914" y="104576"/>
                </a:lnTo>
                <a:lnTo>
                  <a:pt x="131762" y="110172"/>
                </a:lnTo>
                <a:lnTo>
                  <a:pt x="128944" y="116244"/>
                </a:lnTo>
                <a:lnTo>
                  <a:pt x="128270" y="120650"/>
                </a:lnTo>
                <a:lnTo>
                  <a:pt x="128270" y="127000"/>
                </a:lnTo>
                <a:lnTo>
                  <a:pt x="132079"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165" name="object 165"/>
          <p:cNvSpPr/>
          <p:nvPr/>
        </p:nvSpPr>
        <p:spPr>
          <a:xfrm>
            <a:off x="7197733" y="3470843"/>
            <a:ext cx="103647" cy="154319"/>
          </a:xfrm>
          <a:custGeom>
            <a:avLst/>
            <a:gdLst/>
            <a:ahLst/>
            <a:cxnLst/>
            <a:rect l="l" t="t" r="r" b="b"/>
            <a:pathLst>
              <a:path w="114300" h="170179">
                <a:moveTo>
                  <a:pt x="21590" y="118110"/>
                </a:moveTo>
                <a:lnTo>
                  <a:pt x="6350" y="118110"/>
                </a:lnTo>
                <a:lnTo>
                  <a:pt x="0" y="121920"/>
                </a:lnTo>
                <a:lnTo>
                  <a:pt x="0" y="132080"/>
                </a:lnTo>
                <a:lnTo>
                  <a:pt x="4623" y="147677"/>
                </a:lnTo>
                <a:lnTo>
                  <a:pt x="16986" y="159702"/>
                </a:lnTo>
                <a:lnTo>
                  <a:pt x="34825" y="167441"/>
                </a:lnTo>
                <a:lnTo>
                  <a:pt x="55879" y="170180"/>
                </a:lnTo>
                <a:lnTo>
                  <a:pt x="79474" y="166231"/>
                </a:lnTo>
                <a:lnTo>
                  <a:pt x="85935" y="162560"/>
                </a:lnTo>
                <a:lnTo>
                  <a:pt x="54609" y="162560"/>
                </a:lnTo>
                <a:lnTo>
                  <a:pt x="45918" y="161925"/>
                </a:lnTo>
                <a:lnTo>
                  <a:pt x="34607" y="159385"/>
                </a:lnTo>
                <a:lnTo>
                  <a:pt x="22820" y="153987"/>
                </a:lnTo>
                <a:lnTo>
                  <a:pt x="12700" y="144780"/>
                </a:lnTo>
                <a:lnTo>
                  <a:pt x="25400" y="144780"/>
                </a:lnTo>
                <a:lnTo>
                  <a:pt x="27940" y="135889"/>
                </a:lnTo>
                <a:lnTo>
                  <a:pt x="27940" y="123189"/>
                </a:lnTo>
                <a:lnTo>
                  <a:pt x="21590" y="118110"/>
                </a:lnTo>
                <a:close/>
              </a:path>
              <a:path w="114300" h="170179">
                <a:moveTo>
                  <a:pt x="83702" y="6350"/>
                </a:moveTo>
                <a:lnTo>
                  <a:pt x="55879" y="6350"/>
                </a:lnTo>
                <a:lnTo>
                  <a:pt x="64869" y="7679"/>
                </a:lnTo>
                <a:lnTo>
                  <a:pt x="73501" y="12223"/>
                </a:lnTo>
                <a:lnTo>
                  <a:pt x="79990" y="20816"/>
                </a:lnTo>
                <a:lnTo>
                  <a:pt x="82550" y="34289"/>
                </a:lnTo>
                <a:lnTo>
                  <a:pt x="81855" y="42068"/>
                </a:lnTo>
                <a:lnTo>
                  <a:pt x="53637" y="73322"/>
                </a:lnTo>
                <a:lnTo>
                  <a:pt x="45720" y="73660"/>
                </a:lnTo>
                <a:lnTo>
                  <a:pt x="39370" y="74930"/>
                </a:lnTo>
                <a:lnTo>
                  <a:pt x="34290" y="74930"/>
                </a:lnTo>
                <a:lnTo>
                  <a:pt x="34290" y="82550"/>
                </a:lnTo>
                <a:lnTo>
                  <a:pt x="54609" y="82550"/>
                </a:lnTo>
                <a:lnTo>
                  <a:pt x="68540" y="84970"/>
                </a:lnTo>
                <a:lnTo>
                  <a:pt x="79375" y="92392"/>
                </a:lnTo>
                <a:lnTo>
                  <a:pt x="86399" y="105052"/>
                </a:lnTo>
                <a:lnTo>
                  <a:pt x="88900" y="123189"/>
                </a:lnTo>
                <a:lnTo>
                  <a:pt x="85685" y="141664"/>
                </a:lnTo>
                <a:lnTo>
                  <a:pt x="77470" y="153828"/>
                </a:lnTo>
                <a:lnTo>
                  <a:pt x="66397" y="160516"/>
                </a:lnTo>
                <a:lnTo>
                  <a:pt x="54609" y="162560"/>
                </a:lnTo>
                <a:lnTo>
                  <a:pt x="85935" y="162560"/>
                </a:lnTo>
                <a:lnTo>
                  <a:pt x="97948" y="155733"/>
                </a:lnTo>
                <a:lnTo>
                  <a:pt x="109993" y="140712"/>
                </a:lnTo>
                <a:lnTo>
                  <a:pt x="114300" y="123189"/>
                </a:lnTo>
                <a:lnTo>
                  <a:pt x="111303" y="108188"/>
                </a:lnTo>
                <a:lnTo>
                  <a:pt x="102711" y="94614"/>
                </a:lnTo>
                <a:lnTo>
                  <a:pt x="89118" y="83899"/>
                </a:lnTo>
                <a:lnTo>
                  <a:pt x="71120" y="77470"/>
                </a:lnTo>
                <a:lnTo>
                  <a:pt x="87927" y="69115"/>
                </a:lnTo>
                <a:lnTo>
                  <a:pt x="98901" y="58261"/>
                </a:lnTo>
                <a:lnTo>
                  <a:pt x="104874" y="46216"/>
                </a:lnTo>
                <a:lnTo>
                  <a:pt x="106679" y="34289"/>
                </a:lnTo>
                <a:lnTo>
                  <a:pt x="102671" y="20895"/>
                </a:lnTo>
                <a:lnTo>
                  <a:pt x="91757" y="10001"/>
                </a:lnTo>
                <a:lnTo>
                  <a:pt x="83702" y="6350"/>
                </a:lnTo>
                <a:close/>
              </a:path>
              <a:path w="114300" h="170179">
                <a:moveTo>
                  <a:pt x="55879" y="0"/>
                </a:moveTo>
                <a:lnTo>
                  <a:pt x="37087" y="2301"/>
                </a:lnTo>
                <a:lnTo>
                  <a:pt x="21748" y="8889"/>
                </a:lnTo>
                <a:lnTo>
                  <a:pt x="11410" y="19288"/>
                </a:lnTo>
                <a:lnTo>
                  <a:pt x="7620" y="33020"/>
                </a:lnTo>
                <a:lnTo>
                  <a:pt x="7620" y="41910"/>
                </a:lnTo>
                <a:lnTo>
                  <a:pt x="12700" y="45720"/>
                </a:lnTo>
                <a:lnTo>
                  <a:pt x="27940" y="45720"/>
                </a:lnTo>
                <a:lnTo>
                  <a:pt x="33020" y="40639"/>
                </a:lnTo>
                <a:lnTo>
                  <a:pt x="33020" y="25400"/>
                </a:lnTo>
                <a:lnTo>
                  <a:pt x="27940" y="20320"/>
                </a:lnTo>
                <a:lnTo>
                  <a:pt x="21590" y="20320"/>
                </a:lnTo>
                <a:lnTo>
                  <a:pt x="28733" y="13850"/>
                </a:lnTo>
                <a:lnTo>
                  <a:pt x="37782" y="9525"/>
                </a:lnTo>
                <a:lnTo>
                  <a:pt x="47307" y="7104"/>
                </a:lnTo>
                <a:lnTo>
                  <a:pt x="55879" y="6350"/>
                </a:lnTo>
                <a:lnTo>
                  <a:pt x="83702" y="6350"/>
                </a:lnTo>
                <a:lnTo>
                  <a:pt x="75604" y="2678"/>
                </a:lnTo>
                <a:lnTo>
                  <a:pt x="55879" y="0"/>
                </a:lnTo>
                <a:close/>
              </a:path>
            </a:pathLst>
          </a:custGeom>
          <a:solidFill>
            <a:srgbClr val="000000"/>
          </a:solidFill>
        </p:spPr>
        <p:txBody>
          <a:bodyPr wrap="square" lIns="0" tIns="0" rIns="0" bIns="0" rtlCol="0"/>
          <a:lstStyle/>
          <a:p>
            <a:endParaRPr sz="1632"/>
          </a:p>
        </p:txBody>
      </p:sp>
      <p:sp>
        <p:nvSpPr>
          <p:cNvPr id="166" name="object 166"/>
          <p:cNvSpPr/>
          <p:nvPr/>
        </p:nvSpPr>
        <p:spPr>
          <a:xfrm>
            <a:off x="7368175" y="3646467"/>
            <a:ext cx="43762" cy="0"/>
          </a:xfrm>
          <a:custGeom>
            <a:avLst/>
            <a:gdLst/>
            <a:ahLst/>
            <a:cxnLst/>
            <a:rect l="l" t="t" r="r" b="b"/>
            <a:pathLst>
              <a:path w="48259">
                <a:moveTo>
                  <a:pt x="0" y="0"/>
                </a:moveTo>
                <a:lnTo>
                  <a:pt x="48260" y="0"/>
                </a:lnTo>
              </a:path>
            </a:pathLst>
          </a:custGeom>
          <a:ln w="13970">
            <a:solidFill>
              <a:srgbClr val="000000"/>
            </a:solidFill>
          </a:ln>
        </p:spPr>
        <p:txBody>
          <a:bodyPr wrap="square" lIns="0" tIns="0" rIns="0" bIns="0" rtlCol="0"/>
          <a:lstStyle/>
          <a:p>
            <a:endParaRPr sz="1632"/>
          </a:p>
        </p:txBody>
      </p:sp>
      <p:sp>
        <p:nvSpPr>
          <p:cNvPr id="167" name="object 167"/>
          <p:cNvSpPr/>
          <p:nvPr/>
        </p:nvSpPr>
        <p:spPr>
          <a:xfrm>
            <a:off x="7374508" y="3344162"/>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168" name="object 168"/>
          <p:cNvSpPr/>
          <p:nvPr/>
        </p:nvSpPr>
        <p:spPr>
          <a:xfrm>
            <a:off x="7368175" y="3337828"/>
            <a:ext cx="43762" cy="0"/>
          </a:xfrm>
          <a:custGeom>
            <a:avLst/>
            <a:gdLst/>
            <a:ahLst/>
            <a:cxnLst/>
            <a:rect l="l" t="t" r="r" b="b"/>
            <a:pathLst>
              <a:path w="48259">
                <a:moveTo>
                  <a:pt x="0" y="0"/>
                </a:moveTo>
                <a:lnTo>
                  <a:pt x="48260" y="0"/>
                </a:lnTo>
              </a:path>
            </a:pathLst>
          </a:custGeom>
          <a:ln w="13970">
            <a:solidFill>
              <a:srgbClr val="000000"/>
            </a:solidFill>
          </a:ln>
        </p:spPr>
        <p:txBody>
          <a:bodyPr wrap="square" lIns="0" tIns="0" rIns="0" bIns="0" rtlCol="0"/>
          <a:lstStyle/>
          <a:p>
            <a:endParaRPr sz="1632"/>
          </a:p>
        </p:txBody>
      </p:sp>
      <p:sp>
        <p:nvSpPr>
          <p:cNvPr id="169" name="object 169"/>
          <p:cNvSpPr/>
          <p:nvPr/>
        </p:nvSpPr>
        <p:spPr>
          <a:xfrm>
            <a:off x="7430364" y="3353376"/>
            <a:ext cx="234933" cy="219963"/>
          </a:xfrm>
          <a:custGeom>
            <a:avLst/>
            <a:gdLst/>
            <a:ahLst/>
            <a:cxnLst/>
            <a:rect l="l" t="t" r="r" b="b"/>
            <a:pathLst>
              <a:path w="259079" h="242570">
                <a:moveTo>
                  <a:pt x="240029" y="149860"/>
                </a:moveTo>
                <a:lnTo>
                  <a:pt x="233679" y="149860"/>
                </a:lnTo>
                <a:lnTo>
                  <a:pt x="231139" y="154939"/>
                </a:lnTo>
                <a:lnTo>
                  <a:pt x="214808" y="188813"/>
                </a:lnTo>
                <a:lnTo>
                  <a:pt x="196691" y="212566"/>
                </a:lnTo>
                <a:lnTo>
                  <a:pt x="171668" y="226556"/>
                </a:lnTo>
                <a:lnTo>
                  <a:pt x="134619" y="231139"/>
                </a:lnTo>
                <a:lnTo>
                  <a:pt x="0" y="231139"/>
                </a:lnTo>
                <a:lnTo>
                  <a:pt x="0" y="242570"/>
                </a:lnTo>
                <a:lnTo>
                  <a:pt x="203200" y="242570"/>
                </a:lnTo>
                <a:lnTo>
                  <a:pt x="205739" y="236220"/>
                </a:lnTo>
                <a:lnTo>
                  <a:pt x="238759" y="158750"/>
                </a:lnTo>
                <a:lnTo>
                  <a:pt x="238759" y="157479"/>
                </a:lnTo>
                <a:lnTo>
                  <a:pt x="240029" y="154939"/>
                </a:lnTo>
                <a:lnTo>
                  <a:pt x="240029" y="149860"/>
                </a:lnTo>
                <a:close/>
              </a:path>
              <a:path w="259079" h="242570">
                <a:moveTo>
                  <a:pt x="123189" y="11429"/>
                </a:moveTo>
                <a:lnTo>
                  <a:pt x="91439" y="11429"/>
                </a:lnTo>
                <a:lnTo>
                  <a:pt x="91439" y="19050"/>
                </a:lnTo>
                <a:lnTo>
                  <a:pt x="90169" y="26670"/>
                </a:lnTo>
                <a:lnTo>
                  <a:pt x="43179" y="214629"/>
                </a:lnTo>
                <a:lnTo>
                  <a:pt x="10159" y="231139"/>
                </a:lnTo>
                <a:lnTo>
                  <a:pt x="74929" y="231139"/>
                </a:lnTo>
                <a:lnTo>
                  <a:pt x="71119" y="229870"/>
                </a:lnTo>
                <a:lnTo>
                  <a:pt x="69850" y="229870"/>
                </a:lnTo>
                <a:lnTo>
                  <a:pt x="69850" y="224789"/>
                </a:lnTo>
                <a:lnTo>
                  <a:pt x="72389" y="219710"/>
                </a:lnTo>
                <a:lnTo>
                  <a:pt x="96519" y="121920"/>
                </a:lnTo>
                <a:lnTo>
                  <a:pt x="175952" y="121920"/>
                </a:lnTo>
                <a:lnTo>
                  <a:pt x="178723" y="110489"/>
                </a:lnTo>
                <a:lnTo>
                  <a:pt x="99059" y="110489"/>
                </a:lnTo>
                <a:lnTo>
                  <a:pt x="120650" y="25400"/>
                </a:lnTo>
                <a:lnTo>
                  <a:pt x="123189" y="12700"/>
                </a:lnTo>
                <a:lnTo>
                  <a:pt x="123189" y="11429"/>
                </a:lnTo>
                <a:close/>
              </a:path>
              <a:path w="259079" h="242570">
                <a:moveTo>
                  <a:pt x="175952" y="121920"/>
                </a:moveTo>
                <a:lnTo>
                  <a:pt x="130809" y="121920"/>
                </a:lnTo>
                <a:lnTo>
                  <a:pt x="148431" y="123249"/>
                </a:lnTo>
                <a:lnTo>
                  <a:pt x="157479" y="126841"/>
                </a:lnTo>
                <a:lnTo>
                  <a:pt x="160813" y="132099"/>
                </a:lnTo>
                <a:lnTo>
                  <a:pt x="161289" y="138429"/>
                </a:lnTo>
                <a:lnTo>
                  <a:pt x="161289" y="144779"/>
                </a:lnTo>
                <a:lnTo>
                  <a:pt x="158750" y="154939"/>
                </a:lnTo>
                <a:lnTo>
                  <a:pt x="158750" y="157479"/>
                </a:lnTo>
                <a:lnTo>
                  <a:pt x="157479" y="158750"/>
                </a:lnTo>
                <a:lnTo>
                  <a:pt x="157479" y="161289"/>
                </a:lnTo>
                <a:lnTo>
                  <a:pt x="160019" y="163829"/>
                </a:lnTo>
                <a:lnTo>
                  <a:pt x="165100" y="163829"/>
                </a:lnTo>
                <a:lnTo>
                  <a:pt x="166369" y="161289"/>
                </a:lnTo>
                <a:lnTo>
                  <a:pt x="167639" y="156210"/>
                </a:lnTo>
                <a:lnTo>
                  <a:pt x="175952" y="121920"/>
                </a:lnTo>
                <a:close/>
              </a:path>
              <a:path w="259079" h="242570">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70">
                <a:moveTo>
                  <a:pt x="259079" y="0"/>
                </a:moveTo>
                <a:lnTo>
                  <a:pt x="58419" y="0"/>
                </a:lnTo>
                <a:lnTo>
                  <a:pt x="58419" y="11429"/>
                </a:lnTo>
                <a:lnTo>
                  <a:pt x="189229" y="11429"/>
                </a:lnTo>
                <a:lnTo>
                  <a:pt x="216515" y="13473"/>
                </a:lnTo>
                <a:lnTo>
                  <a:pt x="233203" y="20161"/>
                </a:lnTo>
                <a:lnTo>
                  <a:pt x="241557" y="32325"/>
                </a:lnTo>
                <a:lnTo>
                  <a:pt x="243839" y="50800"/>
                </a:lnTo>
                <a:lnTo>
                  <a:pt x="243839" y="59689"/>
                </a:lnTo>
                <a:lnTo>
                  <a:pt x="242569" y="69850"/>
                </a:lnTo>
                <a:lnTo>
                  <a:pt x="242569" y="77470"/>
                </a:lnTo>
                <a:lnTo>
                  <a:pt x="243839" y="80010"/>
                </a:lnTo>
                <a:lnTo>
                  <a:pt x="250189" y="80010"/>
                </a:lnTo>
                <a:lnTo>
                  <a:pt x="250189" y="77470"/>
                </a:lnTo>
                <a:lnTo>
                  <a:pt x="251459" y="72389"/>
                </a:lnTo>
                <a:lnTo>
                  <a:pt x="257809" y="10160"/>
                </a:lnTo>
                <a:lnTo>
                  <a:pt x="259079" y="0"/>
                </a:lnTo>
                <a:close/>
              </a:path>
            </a:pathLst>
          </a:custGeom>
          <a:solidFill>
            <a:srgbClr val="FF9300"/>
          </a:solidFill>
        </p:spPr>
        <p:txBody>
          <a:bodyPr wrap="square" lIns="0" tIns="0" rIns="0" bIns="0" rtlCol="0"/>
          <a:lstStyle/>
          <a:p>
            <a:endParaRPr sz="1632"/>
          </a:p>
        </p:txBody>
      </p:sp>
      <p:sp>
        <p:nvSpPr>
          <p:cNvPr id="170" name="object 170"/>
          <p:cNvSpPr/>
          <p:nvPr/>
        </p:nvSpPr>
        <p:spPr>
          <a:xfrm>
            <a:off x="7690633" y="3345315"/>
            <a:ext cx="190020" cy="234933"/>
          </a:xfrm>
          <a:custGeom>
            <a:avLst/>
            <a:gdLst/>
            <a:ahLst/>
            <a:cxnLst/>
            <a:rect l="l" t="t" r="r" b="b"/>
            <a:pathLst>
              <a:path w="209550" h="259079">
                <a:moveTo>
                  <a:pt x="29210" y="170179"/>
                </a:moveTo>
                <a:lnTo>
                  <a:pt x="21590" y="170179"/>
                </a:lnTo>
                <a:lnTo>
                  <a:pt x="20320" y="171450"/>
                </a:lnTo>
                <a:lnTo>
                  <a:pt x="16609" y="184904"/>
                </a:lnTo>
                <a:lnTo>
                  <a:pt x="9683" y="213360"/>
                </a:lnTo>
                <a:lnTo>
                  <a:pt x="2996" y="241815"/>
                </a:lnTo>
                <a:lnTo>
                  <a:pt x="0" y="255269"/>
                </a:lnTo>
                <a:lnTo>
                  <a:pt x="0" y="256539"/>
                </a:lnTo>
                <a:lnTo>
                  <a:pt x="1270" y="259079"/>
                </a:lnTo>
                <a:lnTo>
                  <a:pt x="5080" y="259079"/>
                </a:lnTo>
                <a:lnTo>
                  <a:pt x="5080" y="257810"/>
                </a:lnTo>
                <a:lnTo>
                  <a:pt x="10160" y="252729"/>
                </a:lnTo>
                <a:lnTo>
                  <a:pt x="27940" y="232410"/>
                </a:lnTo>
                <a:lnTo>
                  <a:pt x="41987" y="232410"/>
                </a:lnTo>
                <a:lnTo>
                  <a:pt x="31908" y="222468"/>
                </a:lnTo>
                <a:lnTo>
                  <a:pt x="25400" y="195579"/>
                </a:lnTo>
                <a:lnTo>
                  <a:pt x="25400" y="187960"/>
                </a:lnTo>
                <a:lnTo>
                  <a:pt x="27940" y="177800"/>
                </a:lnTo>
                <a:lnTo>
                  <a:pt x="27940" y="176529"/>
                </a:lnTo>
                <a:lnTo>
                  <a:pt x="29210" y="175260"/>
                </a:lnTo>
                <a:lnTo>
                  <a:pt x="29210" y="170179"/>
                </a:lnTo>
                <a:close/>
              </a:path>
              <a:path w="209550" h="259079">
                <a:moveTo>
                  <a:pt x="41987" y="232410"/>
                </a:moveTo>
                <a:lnTo>
                  <a:pt x="27940" y="232410"/>
                </a:lnTo>
                <a:lnTo>
                  <a:pt x="40838" y="245685"/>
                </a:lnTo>
                <a:lnTo>
                  <a:pt x="55880" y="253841"/>
                </a:lnTo>
                <a:lnTo>
                  <a:pt x="71874" y="257948"/>
                </a:lnTo>
                <a:lnTo>
                  <a:pt x="87630" y="259079"/>
                </a:lnTo>
                <a:lnTo>
                  <a:pt x="122078" y="250864"/>
                </a:lnTo>
                <a:lnTo>
                  <a:pt x="126412" y="247650"/>
                </a:lnTo>
                <a:lnTo>
                  <a:pt x="87630" y="247650"/>
                </a:lnTo>
                <a:lnTo>
                  <a:pt x="68262" y="245764"/>
                </a:lnTo>
                <a:lnTo>
                  <a:pt x="47942" y="238283"/>
                </a:lnTo>
                <a:lnTo>
                  <a:pt x="41987" y="232410"/>
                </a:lnTo>
                <a:close/>
              </a:path>
              <a:path w="209550" h="259079">
                <a:moveTo>
                  <a:pt x="132080" y="0"/>
                </a:moveTo>
                <a:lnTo>
                  <a:pt x="99437" y="7024"/>
                </a:lnTo>
                <a:lnTo>
                  <a:pt x="70961" y="25717"/>
                </a:lnTo>
                <a:lnTo>
                  <a:pt x="50819" y="52506"/>
                </a:lnTo>
                <a:lnTo>
                  <a:pt x="43180" y="83819"/>
                </a:lnTo>
                <a:lnTo>
                  <a:pt x="46454" y="103167"/>
                </a:lnTo>
                <a:lnTo>
                  <a:pt x="55086" y="117633"/>
                </a:lnTo>
                <a:lnTo>
                  <a:pt x="67290" y="127575"/>
                </a:lnTo>
                <a:lnTo>
                  <a:pt x="81280" y="133350"/>
                </a:lnTo>
                <a:lnTo>
                  <a:pt x="119380" y="143510"/>
                </a:lnTo>
                <a:lnTo>
                  <a:pt x="129897" y="147161"/>
                </a:lnTo>
                <a:lnTo>
                  <a:pt x="140652" y="153669"/>
                </a:lnTo>
                <a:lnTo>
                  <a:pt x="149026" y="164941"/>
                </a:lnTo>
                <a:lnTo>
                  <a:pt x="152400" y="182879"/>
                </a:lnTo>
                <a:lnTo>
                  <a:pt x="147280" y="205859"/>
                </a:lnTo>
                <a:lnTo>
                  <a:pt x="133350" y="226695"/>
                </a:lnTo>
                <a:lnTo>
                  <a:pt x="112752" y="241815"/>
                </a:lnTo>
                <a:lnTo>
                  <a:pt x="87630" y="247650"/>
                </a:lnTo>
                <a:lnTo>
                  <a:pt x="126412" y="247650"/>
                </a:lnTo>
                <a:lnTo>
                  <a:pt x="150812" y="229552"/>
                </a:lnTo>
                <a:lnTo>
                  <a:pt x="170497" y="200144"/>
                </a:lnTo>
                <a:lnTo>
                  <a:pt x="177800" y="167639"/>
                </a:lnTo>
                <a:lnTo>
                  <a:pt x="175934" y="150911"/>
                </a:lnTo>
                <a:lnTo>
                  <a:pt x="147002" y="116363"/>
                </a:lnTo>
                <a:lnTo>
                  <a:pt x="115570" y="107950"/>
                </a:lnTo>
                <a:lnTo>
                  <a:pt x="107950" y="105410"/>
                </a:lnTo>
                <a:lnTo>
                  <a:pt x="93980" y="101600"/>
                </a:lnTo>
                <a:lnTo>
                  <a:pt x="91440" y="101600"/>
                </a:lnTo>
                <a:lnTo>
                  <a:pt x="84316" y="97512"/>
                </a:lnTo>
                <a:lnTo>
                  <a:pt x="77311" y="90804"/>
                </a:lnTo>
                <a:lnTo>
                  <a:pt x="71973" y="81240"/>
                </a:lnTo>
                <a:lnTo>
                  <a:pt x="69850" y="68579"/>
                </a:lnTo>
                <a:lnTo>
                  <a:pt x="74751" y="47664"/>
                </a:lnTo>
                <a:lnTo>
                  <a:pt x="88106" y="28892"/>
                </a:lnTo>
                <a:lnTo>
                  <a:pt x="107890" y="15359"/>
                </a:lnTo>
                <a:lnTo>
                  <a:pt x="132080" y="10160"/>
                </a:lnTo>
                <a:lnTo>
                  <a:pt x="168421" y="10160"/>
                </a:lnTo>
                <a:lnTo>
                  <a:pt x="163195" y="6508"/>
                </a:lnTo>
                <a:lnTo>
                  <a:pt x="148947" y="1647"/>
                </a:lnTo>
                <a:lnTo>
                  <a:pt x="132080" y="0"/>
                </a:lnTo>
                <a:close/>
              </a:path>
              <a:path w="209550" h="259079">
                <a:moveTo>
                  <a:pt x="168421" y="10160"/>
                </a:moveTo>
                <a:lnTo>
                  <a:pt x="132080" y="10160"/>
                </a:lnTo>
                <a:lnTo>
                  <a:pt x="152340" y="13156"/>
                </a:lnTo>
                <a:lnTo>
                  <a:pt x="168433" y="22701"/>
                </a:lnTo>
                <a:lnTo>
                  <a:pt x="179050" y="39627"/>
                </a:lnTo>
                <a:lnTo>
                  <a:pt x="182880" y="64769"/>
                </a:lnTo>
                <a:lnTo>
                  <a:pt x="182880" y="76200"/>
                </a:lnTo>
                <a:lnTo>
                  <a:pt x="181610" y="82550"/>
                </a:lnTo>
                <a:lnTo>
                  <a:pt x="181610" y="88900"/>
                </a:lnTo>
                <a:lnTo>
                  <a:pt x="190500" y="88900"/>
                </a:lnTo>
                <a:lnTo>
                  <a:pt x="190509" y="81240"/>
                </a:lnTo>
                <a:lnTo>
                  <a:pt x="204240" y="25400"/>
                </a:lnTo>
                <a:lnTo>
                  <a:pt x="182880" y="25400"/>
                </a:lnTo>
                <a:lnTo>
                  <a:pt x="174585" y="14466"/>
                </a:lnTo>
                <a:lnTo>
                  <a:pt x="168421" y="10160"/>
                </a:lnTo>
                <a:close/>
              </a:path>
              <a:path w="209550" h="259079">
                <a:moveTo>
                  <a:pt x="209550" y="0"/>
                </a:moveTo>
                <a:lnTo>
                  <a:pt x="204470" y="0"/>
                </a:lnTo>
                <a:lnTo>
                  <a:pt x="199390" y="5079"/>
                </a:lnTo>
                <a:lnTo>
                  <a:pt x="182880" y="25400"/>
                </a:lnTo>
                <a:lnTo>
                  <a:pt x="204240" y="25400"/>
                </a:lnTo>
                <a:lnTo>
                  <a:pt x="209550" y="3810"/>
                </a:lnTo>
                <a:lnTo>
                  <a:pt x="209550" y="0"/>
                </a:lnTo>
                <a:close/>
              </a:path>
            </a:pathLst>
          </a:custGeom>
          <a:solidFill>
            <a:srgbClr val="FF9300"/>
          </a:solidFill>
        </p:spPr>
        <p:txBody>
          <a:bodyPr wrap="square" lIns="0" tIns="0" rIns="0" bIns="0" rtlCol="0"/>
          <a:lstStyle/>
          <a:p>
            <a:endParaRPr sz="1632"/>
          </a:p>
        </p:txBody>
      </p:sp>
      <p:sp>
        <p:nvSpPr>
          <p:cNvPr id="171" name="object 171"/>
          <p:cNvSpPr/>
          <p:nvPr/>
        </p:nvSpPr>
        <p:spPr>
          <a:xfrm>
            <a:off x="7896777" y="3646467"/>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72" name="object 172"/>
          <p:cNvSpPr/>
          <p:nvPr/>
        </p:nvSpPr>
        <p:spPr>
          <a:xfrm>
            <a:off x="7935356" y="3344162"/>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173" name="object 173"/>
          <p:cNvSpPr/>
          <p:nvPr/>
        </p:nvSpPr>
        <p:spPr>
          <a:xfrm>
            <a:off x="7896777" y="3337828"/>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74" name="object 174"/>
          <p:cNvSpPr/>
          <p:nvPr/>
        </p:nvSpPr>
        <p:spPr>
          <a:xfrm>
            <a:off x="1497128" y="3734568"/>
            <a:ext cx="153168" cy="228024"/>
          </a:xfrm>
          <a:custGeom>
            <a:avLst/>
            <a:gdLst/>
            <a:ahLst/>
            <a:cxnLst/>
            <a:rect l="l" t="t" r="r" b="b"/>
            <a:pathLst>
              <a:path w="168910" h="251460">
                <a:moveTo>
                  <a:pt x="86360" y="90169"/>
                </a:moveTo>
                <a:lnTo>
                  <a:pt x="55185" y="99099"/>
                </a:lnTo>
                <a:lnTo>
                  <a:pt x="27463" y="122554"/>
                </a:lnTo>
                <a:lnTo>
                  <a:pt x="7600" y="155535"/>
                </a:lnTo>
                <a:lnTo>
                  <a:pt x="0" y="193039"/>
                </a:lnTo>
                <a:lnTo>
                  <a:pt x="3432" y="216634"/>
                </a:lnTo>
                <a:lnTo>
                  <a:pt x="13176" y="235108"/>
                </a:lnTo>
                <a:lnTo>
                  <a:pt x="28396" y="247153"/>
                </a:lnTo>
                <a:lnTo>
                  <a:pt x="48260" y="251459"/>
                </a:lnTo>
                <a:lnTo>
                  <a:pt x="55225" y="250666"/>
                </a:lnTo>
                <a:lnTo>
                  <a:pt x="65881" y="247014"/>
                </a:lnTo>
                <a:lnTo>
                  <a:pt x="72894" y="242569"/>
                </a:lnTo>
                <a:lnTo>
                  <a:pt x="48260" y="242569"/>
                </a:lnTo>
                <a:lnTo>
                  <a:pt x="37187" y="239375"/>
                </a:lnTo>
                <a:lnTo>
                  <a:pt x="30162" y="231298"/>
                </a:lnTo>
                <a:lnTo>
                  <a:pt x="26471" y="220602"/>
                </a:lnTo>
                <a:lnTo>
                  <a:pt x="25523" y="210819"/>
                </a:lnTo>
                <a:lnTo>
                  <a:pt x="25453" y="209073"/>
                </a:lnTo>
                <a:lnTo>
                  <a:pt x="27324" y="192266"/>
                </a:lnTo>
                <a:lnTo>
                  <a:pt x="38794" y="148649"/>
                </a:lnTo>
                <a:lnTo>
                  <a:pt x="65246" y="106838"/>
                </a:lnTo>
                <a:lnTo>
                  <a:pt x="87630" y="97789"/>
                </a:lnTo>
                <a:lnTo>
                  <a:pt x="107199" y="97789"/>
                </a:lnTo>
                <a:lnTo>
                  <a:pt x="105727" y="96361"/>
                </a:lnTo>
                <a:lnTo>
                  <a:pt x="96877" y="91777"/>
                </a:lnTo>
                <a:lnTo>
                  <a:pt x="86360" y="90169"/>
                </a:lnTo>
                <a:close/>
              </a:path>
              <a:path w="168910" h="251460">
                <a:moveTo>
                  <a:pt x="116839" y="223519"/>
                </a:moveTo>
                <a:lnTo>
                  <a:pt x="93980" y="223519"/>
                </a:lnTo>
                <a:lnTo>
                  <a:pt x="98226" y="234314"/>
                </a:lnTo>
                <a:lnTo>
                  <a:pt x="105092" y="243204"/>
                </a:lnTo>
                <a:lnTo>
                  <a:pt x="114339" y="249237"/>
                </a:lnTo>
                <a:lnTo>
                  <a:pt x="125730" y="251459"/>
                </a:lnTo>
                <a:lnTo>
                  <a:pt x="135076" y="249892"/>
                </a:lnTo>
                <a:lnTo>
                  <a:pt x="142398" y="245586"/>
                </a:lnTo>
                <a:lnTo>
                  <a:pt x="145043" y="242569"/>
                </a:lnTo>
                <a:lnTo>
                  <a:pt x="116839" y="242569"/>
                </a:lnTo>
                <a:lnTo>
                  <a:pt x="116839" y="223519"/>
                </a:lnTo>
                <a:close/>
              </a:path>
              <a:path w="168910" h="251460">
                <a:moveTo>
                  <a:pt x="107199" y="97789"/>
                </a:moveTo>
                <a:lnTo>
                  <a:pt x="87630" y="97789"/>
                </a:lnTo>
                <a:lnTo>
                  <a:pt x="101441" y="102373"/>
                </a:lnTo>
                <a:lnTo>
                  <a:pt x="109537" y="112553"/>
                </a:lnTo>
                <a:lnTo>
                  <a:pt x="113347" y="122971"/>
                </a:lnTo>
                <a:lnTo>
                  <a:pt x="114300" y="128269"/>
                </a:lnTo>
                <a:lnTo>
                  <a:pt x="114300" y="133350"/>
                </a:lnTo>
                <a:lnTo>
                  <a:pt x="113030" y="134619"/>
                </a:lnTo>
                <a:lnTo>
                  <a:pt x="96519" y="204469"/>
                </a:lnTo>
                <a:lnTo>
                  <a:pt x="93980" y="210819"/>
                </a:lnTo>
                <a:lnTo>
                  <a:pt x="93980" y="212089"/>
                </a:lnTo>
                <a:lnTo>
                  <a:pt x="88900" y="217169"/>
                </a:lnTo>
                <a:lnTo>
                  <a:pt x="77549" y="229711"/>
                </a:lnTo>
                <a:lnTo>
                  <a:pt x="66675" y="237489"/>
                </a:lnTo>
                <a:lnTo>
                  <a:pt x="56753" y="241458"/>
                </a:lnTo>
                <a:lnTo>
                  <a:pt x="48260" y="242569"/>
                </a:lnTo>
                <a:lnTo>
                  <a:pt x="72894" y="242569"/>
                </a:lnTo>
                <a:lnTo>
                  <a:pt x="79156" y="238601"/>
                </a:lnTo>
                <a:lnTo>
                  <a:pt x="93980" y="223519"/>
                </a:lnTo>
                <a:lnTo>
                  <a:pt x="116839" y="223519"/>
                </a:lnTo>
                <a:lnTo>
                  <a:pt x="116839" y="215900"/>
                </a:lnTo>
                <a:lnTo>
                  <a:pt x="118110" y="209550"/>
                </a:lnTo>
                <a:lnTo>
                  <a:pt x="141942" y="113029"/>
                </a:lnTo>
                <a:lnTo>
                  <a:pt x="119380" y="113029"/>
                </a:lnTo>
                <a:lnTo>
                  <a:pt x="113149" y="103564"/>
                </a:lnTo>
                <a:lnTo>
                  <a:pt x="107199" y="97789"/>
                </a:lnTo>
                <a:close/>
              </a:path>
              <a:path w="168910" h="251460">
                <a:moveTo>
                  <a:pt x="163830" y="193039"/>
                </a:moveTo>
                <a:lnTo>
                  <a:pt x="154939" y="193039"/>
                </a:lnTo>
                <a:lnTo>
                  <a:pt x="154939" y="198119"/>
                </a:lnTo>
                <a:lnTo>
                  <a:pt x="149859" y="215245"/>
                </a:lnTo>
                <a:lnTo>
                  <a:pt x="143827" y="229393"/>
                </a:lnTo>
                <a:lnTo>
                  <a:pt x="136366" y="239017"/>
                </a:lnTo>
                <a:lnTo>
                  <a:pt x="127000" y="242569"/>
                </a:lnTo>
                <a:lnTo>
                  <a:pt x="145043" y="242569"/>
                </a:lnTo>
                <a:lnTo>
                  <a:pt x="162937" y="199886"/>
                </a:lnTo>
                <a:lnTo>
                  <a:pt x="163830" y="195579"/>
                </a:lnTo>
                <a:lnTo>
                  <a:pt x="163830" y="193039"/>
                </a:lnTo>
                <a:close/>
              </a:path>
              <a:path w="168910" h="251460">
                <a:moveTo>
                  <a:pt x="168910" y="0"/>
                </a:moveTo>
                <a:lnTo>
                  <a:pt x="165100" y="0"/>
                </a:lnTo>
                <a:lnTo>
                  <a:pt x="156725" y="416"/>
                </a:lnTo>
                <a:lnTo>
                  <a:pt x="142875" y="1428"/>
                </a:lnTo>
                <a:lnTo>
                  <a:pt x="129024" y="2678"/>
                </a:lnTo>
                <a:lnTo>
                  <a:pt x="120650" y="3809"/>
                </a:lnTo>
                <a:lnTo>
                  <a:pt x="116839" y="3809"/>
                </a:lnTo>
                <a:lnTo>
                  <a:pt x="115569" y="6350"/>
                </a:lnTo>
                <a:lnTo>
                  <a:pt x="115569" y="15239"/>
                </a:lnTo>
                <a:lnTo>
                  <a:pt x="140969" y="15239"/>
                </a:lnTo>
                <a:lnTo>
                  <a:pt x="140969" y="27939"/>
                </a:lnTo>
                <a:lnTo>
                  <a:pt x="119380" y="113029"/>
                </a:lnTo>
                <a:lnTo>
                  <a:pt x="141942" y="113029"/>
                </a:lnTo>
                <a:lnTo>
                  <a:pt x="168910" y="3809"/>
                </a:lnTo>
                <a:lnTo>
                  <a:pt x="168910" y="0"/>
                </a:lnTo>
                <a:close/>
              </a:path>
            </a:pathLst>
          </a:custGeom>
          <a:solidFill>
            <a:srgbClr val="000000"/>
          </a:solidFill>
        </p:spPr>
        <p:txBody>
          <a:bodyPr wrap="square" lIns="0" tIns="0" rIns="0" bIns="0" rtlCol="0"/>
          <a:lstStyle/>
          <a:p>
            <a:endParaRPr sz="1632"/>
          </a:p>
        </p:txBody>
      </p:sp>
      <p:sp>
        <p:nvSpPr>
          <p:cNvPr id="175" name="object 175"/>
          <p:cNvSpPr/>
          <p:nvPr/>
        </p:nvSpPr>
        <p:spPr>
          <a:xfrm>
            <a:off x="1688300" y="4031689"/>
            <a:ext cx="44914" cy="0"/>
          </a:xfrm>
          <a:custGeom>
            <a:avLst/>
            <a:gdLst/>
            <a:ahLst/>
            <a:cxnLst/>
            <a:rect l="l" t="t" r="r" b="b"/>
            <a:pathLst>
              <a:path w="49530">
                <a:moveTo>
                  <a:pt x="0" y="0"/>
                </a:moveTo>
                <a:lnTo>
                  <a:pt x="49530" y="0"/>
                </a:lnTo>
              </a:path>
            </a:pathLst>
          </a:custGeom>
          <a:ln w="15239">
            <a:solidFill>
              <a:srgbClr val="000000"/>
            </a:solidFill>
          </a:ln>
        </p:spPr>
        <p:txBody>
          <a:bodyPr wrap="square" lIns="0" tIns="0" rIns="0" bIns="0" rtlCol="0"/>
          <a:lstStyle/>
          <a:p>
            <a:endParaRPr sz="1632"/>
          </a:p>
        </p:txBody>
      </p:sp>
      <p:sp>
        <p:nvSpPr>
          <p:cNvPr id="176" name="object 176"/>
          <p:cNvSpPr/>
          <p:nvPr/>
        </p:nvSpPr>
        <p:spPr>
          <a:xfrm>
            <a:off x="1694633" y="3728809"/>
            <a:ext cx="0" cy="295971"/>
          </a:xfrm>
          <a:custGeom>
            <a:avLst/>
            <a:gdLst/>
            <a:ahLst/>
            <a:cxnLst/>
            <a:rect l="l" t="t" r="r" b="b"/>
            <a:pathLst>
              <a:path h="326389">
                <a:moveTo>
                  <a:pt x="0" y="0"/>
                </a:moveTo>
                <a:lnTo>
                  <a:pt x="0" y="326390"/>
                </a:lnTo>
              </a:path>
            </a:pathLst>
          </a:custGeom>
          <a:ln w="13969">
            <a:solidFill>
              <a:srgbClr val="000000"/>
            </a:solidFill>
          </a:ln>
        </p:spPr>
        <p:txBody>
          <a:bodyPr wrap="square" lIns="0" tIns="0" rIns="0" bIns="0" rtlCol="0"/>
          <a:lstStyle/>
          <a:p>
            <a:endParaRPr sz="1632"/>
          </a:p>
        </p:txBody>
      </p:sp>
      <p:sp>
        <p:nvSpPr>
          <p:cNvPr id="177" name="object 177"/>
          <p:cNvSpPr/>
          <p:nvPr/>
        </p:nvSpPr>
        <p:spPr>
          <a:xfrm>
            <a:off x="1688300" y="3722475"/>
            <a:ext cx="44914" cy="0"/>
          </a:xfrm>
          <a:custGeom>
            <a:avLst/>
            <a:gdLst/>
            <a:ahLst/>
            <a:cxnLst/>
            <a:rect l="l" t="t" r="r" b="b"/>
            <a:pathLst>
              <a:path w="49530">
                <a:moveTo>
                  <a:pt x="0" y="0"/>
                </a:moveTo>
                <a:lnTo>
                  <a:pt x="49530" y="0"/>
                </a:lnTo>
              </a:path>
            </a:pathLst>
          </a:custGeom>
          <a:ln w="13969">
            <a:solidFill>
              <a:srgbClr val="000000"/>
            </a:solidFill>
          </a:ln>
        </p:spPr>
        <p:txBody>
          <a:bodyPr wrap="square" lIns="0" tIns="0" rIns="0" bIns="0" rtlCol="0"/>
          <a:lstStyle/>
          <a:p>
            <a:endParaRPr sz="1632"/>
          </a:p>
        </p:txBody>
      </p:sp>
      <p:sp>
        <p:nvSpPr>
          <p:cNvPr id="178" name="object 178"/>
          <p:cNvSpPr/>
          <p:nvPr/>
        </p:nvSpPr>
        <p:spPr>
          <a:xfrm>
            <a:off x="1752791" y="3738022"/>
            <a:ext cx="230327" cy="221114"/>
          </a:xfrm>
          <a:custGeom>
            <a:avLst/>
            <a:gdLst/>
            <a:ahLst/>
            <a:cxnLst/>
            <a:rect l="l" t="t" r="r" b="b"/>
            <a:pathLst>
              <a:path w="254000" h="243839">
                <a:moveTo>
                  <a:pt x="102870" y="232410"/>
                </a:moveTo>
                <a:lnTo>
                  <a:pt x="0" y="232410"/>
                </a:lnTo>
                <a:lnTo>
                  <a:pt x="0" y="243840"/>
                </a:lnTo>
                <a:lnTo>
                  <a:pt x="5080" y="243840"/>
                </a:lnTo>
                <a:lnTo>
                  <a:pt x="14882" y="243641"/>
                </a:lnTo>
                <a:lnTo>
                  <a:pt x="39727" y="242768"/>
                </a:lnTo>
                <a:lnTo>
                  <a:pt x="49530" y="242570"/>
                </a:lnTo>
                <a:lnTo>
                  <a:pt x="102870" y="242570"/>
                </a:lnTo>
                <a:lnTo>
                  <a:pt x="102870" y="232410"/>
                </a:lnTo>
                <a:close/>
              </a:path>
              <a:path w="254000" h="243839">
                <a:moveTo>
                  <a:pt x="102870" y="242570"/>
                </a:moveTo>
                <a:lnTo>
                  <a:pt x="80010" y="242570"/>
                </a:lnTo>
                <a:lnTo>
                  <a:pt x="87630" y="243840"/>
                </a:lnTo>
                <a:lnTo>
                  <a:pt x="102870" y="243840"/>
                </a:lnTo>
                <a:lnTo>
                  <a:pt x="102870" y="242570"/>
                </a:lnTo>
                <a:close/>
              </a:path>
              <a:path w="254000" h="243839">
                <a:moveTo>
                  <a:pt x="123190" y="11430"/>
                </a:moveTo>
                <a:lnTo>
                  <a:pt x="78740" y="11430"/>
                </a:lnTo>
                <a:lnTo>
                  <a:pt x="82550" y="12700"/>
                </a:lnTo>
                <a:lnTo>
                  <a:pt x="88900" y="12700"/>
                </a:lnTo>
                <a:lnTo>
                  <a:pt x="91440" y="13970"/>
                </a:lnTo>
                <a:lnTo>
                  <a:pt x="91439" y="19050"/>
                </a:lnTo>
                <a:lnTo>
                  <a:pt x="90170" y="20320"/>
                </a:lnTo>
                <a:lnTo>
                  <a:pt x="88900" y="24130"/>
                </a:lnTo>
                <a:lnTo>
                  <a:pt x="41910" y="215900"/>
                </a:lnTo>
                <a:lnTo>
                  <a:pt x="10160" y="232410"/>
                </a:lnTo>
                <a:lnTo>
                  <a:pt x="69850" y="232410"/>
                </a:lnTo>
                <a:lnTo>
                  <a:pt x="69850" y="224790"/>
                </a:lnTo>
                <a:lnTo>
                  <a:pt x="71120" y="222250"/>
                </a:lnTo>
                <a:lnTo>
                  <a:pt x="71120" y="219710"/>
                </a:lnTo>
                <a:lnTo>
                  <a:pt x="92710" y="132080"/>
                </a:lnTo>
                <a:lnTo>
                  <a:pt x="153670" y="132080"/>
                </a:lnTo>
                <a:lnTo>
                  <a:pt x="190777" y="125491"/>
                </a:lnTo>
                <a:lnTo>
                  <a:pt x="197315" y="121920"/>
                </a:lnTo>
                <a:lnTo>
                  <a:pt x="93980" y="121920"/>
                </a:lnTo>
                <a:lnTo>
                  <a:pt x="118110" y="24130"/>
                </a:lnTo>
                <a:lnTo>
                  <a:pt x="121920" y="12700"/>
                </a:lnTo>
                <a:lnTo>
                  <a:pt x="123190" y="11430"/>
                </a:lnTo>
                <a:close/>
              </a:path>
              <a:path w="254000" h="243839">
                <a:moveTo>
                  <a:pt x="182880" y="0"/>
                </a:moveTo>
                <a:lnTo>
                  <a:pt x="58420" y="0"/>
                </a:lnTo>
                <a:lnTo>
                  <a:pt x="58420" y="11430"/>
                </a:lnTo>
                <a:lnTo>
                  <a:pt x="171450" y="11430"/>
                </a:lnTo>
                <a:lnTo>
                  <a:pt x="191313" y="13215"/>
                </a:lnTo>
                <a:lnTo>
                  <a:pt x="206533" y="19050"/>
                </a:lnTo>
                <a:lnTo>
                  <a:pt x="216277" y="29646"/>
                </a:lnTo>
                <a:lnTo>
                  <a:pt x="219710" y="45720"/>
                </a:lnTo>
                <a:lnTo>
                  <a:pt x="218499" y="58757"/>
                </a:lnTo>
                <a:lnTo>
                  <a:pt x="199390" y="102870"/>
                </a:lnTo>
                <a:lnTo>
                  <a:pt x="157241" y="121265"/>
                </a:lnTo>
                <a:lnTo>
                  <a:pt x="144780" y="121920"/>
                </a:lnTo>
                <a:lnTo>
                  <a:pt x="197315" y="121920"/>
                </a:lnTo>
                <a:lnTo>
                  <a:pt x="222885" y="107950"/>
                </a:lnTo>
                <a:lnTo>
                  <a:pt x="245467" y="82788"/>
                </a:lnTo>
                <a:lnTo>
                  <a:pt x="254000" y="53340"/>
                </a:lnTo>
                <a:lnTo>
                  <a:pt x="249495" y="33754"/>
                </a:lnTo>
                <a:lnTo>
                  <a:pt x="236061" y="16668"/>
                </a:lnTo>
                <a:lnTo>
                  <a:pt x="213816" y="4583"/>
                </a:lnTo>
                <a:lnTo>
                  <a:pt x="182880" y="0"/>
                </a:lnTo>
                <a:close/>
              </a:path>
            </a:pathLst>
          </a:custGeom>
          <a:solidFill>
            <a:srgbClr val="009900"/>
          </a:solidFill>
        </p:spPr>
        <p:txBody>
          <a:bodyPr wrap="square" lIns="0" tIns="0" rIns="0" bIns="0" rtlCol="0"/>
          <a:lstStyle/>
          <a:p>
            <a:endParaRPr sz="1632"/>
          </a:p>
        </p:txBody>
      </p:sp>
      <p:sp>
        <p:nvSpPr>
          <p:cNvPr id="179" name="object 179"/>
          <p:cNvSpPr/>
          <p:nvPr/>
        </p:nvSpPr>
        <p:spPr>
          <a:xfrm>
            <a:off x="1998091" y="4031689"/>
            <a:ext cx="43762" cy="0"/>
          </a:xfrm>
          <a:custGeom>
            <a:avLst/>
            <a:gdLst/>
            <a:ahLst/>
            <a:cxnLst/>
            <a:rect l="l" t="t" r="r" b="b"/>
            <a:pathLst>
              <a:path w="48260">
                <a:moveTo>
                  <a:pt x="0" y="0"/>
                </a:moveTo>
                <a:lnTo>
                  <a:pt x="48260" y="0"/>
                </a:lnTo>
              </a:path>
            </a:pathLst>
          </a:custGeom>
          <a:ln w="15239">
            <a:solidFill>
              <a:srgbClr val="000000"/>
            </a:solidFill>
          </a:ln>
        </p:spPr>
        <p:txBody>
          <a:bodyPr wrap="square" lIns="0" tIns="0" rIns="0" bIns="0" rtlCol="0"/>
          <a:lstStyle/>
          <a:p>
            <a:endParaRPr sz="1632"/>
          </a:p>
        </p:txBody>
      </p:sp>
      <p:sp>
        <p:nvSpPr>
          <p:cNvPr id="180" name="object 180"/>
          <p:cNvSpPr/>
          <p:nvPr/>
        </p:nvSpPr>
        <p:spPr>
          <a:xfrm>
            <a:off x="2035519" y="3728809"/>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181" name="object 181"/>
          <p:cNvSpPr/>
          <p:nvPr/>
        </p:nvSpPr>
        <p:spPr>
          <a:xfrm>
            <a:off x="1998091" y="3722475"/>
            <a:ext cx="43762" cy="0"/>
          </a:xfrm>
          <a:custGeom>
            <a:avLst/>
            <a:gdLst/>
            <a:ahLst/>
            <a:cxnLst/>
            <a:rect l="l" t="t" r="r" b="b"/>
            <a:pathLst>
              <a:path w="48260">
                <a:moveTo>
                  <a:pt x="0" y="0"/>
                </a:moveTo>
                <a:lnTo>
                  <a:pt x="48260" y="0"/>
                </a:lnTo>
              </a:path>
            </a:pathLst>
          </a:custGeom>
          <a:ln w="13969">
            <a:solidFill>
              <a:srgbClr val="000000"/>
            </a:solidFill>
          </a:ln>
        </p:spPr>
        <p:txBody>
          <a:bodyPr wrap="square" lIns="0" tIns="0" rIns="0" bIns="0" rtlCol="0"/>
          <a:lstStyle/>
          <a:p>
            <a:endParaRPr sz="1632"/>
          </a:p>
        </p:txBody>
      </p:sp>
      <p:sp>
        <p:nvSpPr>
          <p:cNvPr id="182" name="object 182"/>
          <p:cNvSpPr/>
          <p:nvPr/>
        </p:nvSpPr>
        <p:spPr>
          <a:xfrm>
            <a:off x="2097132" y="3716142"/>
            <a:ext cx="125528" cy="322458"/>
          </a:xfrm>
          <a:custGeom>
            <a:avLst/>
            <a:gdLst/>
            <a:ahLst/>
            <a:cxnLst/>
            <a:rect l="l" t="t" r="r" b="b"/>
            <a:pathLst>
              <a:path w="138430" h="355600">
                <a:moveTo>
                  <a:pt x="135890" y="0"/>
                </a:moveTo>
                <a:lnTo>
                  <a:pt x="128269" y="0"/>
                </a:lnTo>
                <a:lnTo>
                  <a:pt x="125730" y="2539"/>
                </a:lnTo>
                <a:lnTo>
                  <a:pt x="2540" y="341629"/>
                </a:lnTo>
                <a:lnTo>
                  <a:pt x="0" y="346710"/>
                </a:lnTo>
                <a:lnTo>
                  <a:pt x="0" y="351789"/>
                </a:lnTo>
                <a:lnTo>
                  <a:pt x="2540" y="355600"/>
                </a:lnTo>
                <a:lnTo>
                  <a:pt x="12700" y="355600"/>
                </a:lnTo>
                <a:lnTo>
                  <a:pt x="12700" y="353060"/>
                </a:lnTo>
                <a:lnTo>
                  <a:pt x="15240" y="346710"/>
                </a:lnTo>
                <a:lnTo>
                  <a:pt x="137160" y="12700"/>
                </a:lnTo>
                <a:lnTo>
                  <a:pt x="138430" y="8889"/>
                </a:lnTo>
                <a:lnTo>
                  <a:pt x="138430" y="2539"/>
                </a:lnTo>
                <a:lnTo>
                  <a:pt x="135890" y="0"/>
                </a:lnTo>
                <a:close/>
              </a:path>
            </a:pathLst>
          </a:custGeom>
          <a:solidFill>
            <a:srgbClr val="000000"/>
          </a:solidFill>
        </p:spPr>
        <p:txBody>
          <a:bodyPr wrap="square" lIns="0" tIns="0" rIns="0" bIns="0" rtlCol="0"/>
          <a:lstStyle/>
          <a:p>
            <a:endParaRPr sz="1632"/>
          </a:p>
        </p:txBody>
      </p:sp>
      <p:sp>
        <p:nvSpPr>
          <p:cNvPr id="183" name="object 183"/>
          <p:cNvSpPr/>
          <p:nvPr/>
        </p:nvSpPr>
        <p:spPr>
          <a:xfrm>
            <a:off x="2252602" y="3734568"/>
            <a:ext cx="153168" cy="228024"/>
          </a:xfrm>
          <a:custGeom>
            <a:avLst/>
            <a:gdLst/>
            <a:ahLst/>
            <a:cxnLst/>
            <a:rect l="l" t="t" r="r" b="b"/>
            <a:pathLst>
              <a:path w="168910" h="251460">
                <a:moveTo>
                  <a:pt x="85090" y="90169"/>
                </a:moveTo>
                <a:lnTo>
                  <a:pt x="54649" y="99099"/>
                </a:lnTo>
                <a:lnTo>
                  <a:pt x="27304" y="122554"/>
                </a:lnTo>
                <a:lnTo>
                  <a:pt x="7580" y="155535"/>
                </a:lnTo>
                <a:lnTo>
                  <a:pt x="0" y="193039"/>
                </a:lnTo>
                <a:lnTo>
                  <a:pt x="3413" y="216634"/>
                </a:lnTo>
                <a:lnTo>
                  <a:pt x="13017" y="235108"/>
                </a:lnTo>
                <a:lnTo>
                  <a:pt x="27860" y="247153"/>
                </a:lnTo>
                <a:lnTo>
                  <a:pt x="46990" y="251459"/>
                </a:lnTo>
                <a:lnTo>
                  <a:pt x="54510" y="250666"/>
                </a:lnTo>
                <a:lnTo>
                  <a:pt x="65246" y="247014"/>
                </a:lnTo>
                <a:lnTo>
                  <a:pt x="72301" y="242569"/>
                </a:lnTo>
                <a:lnTo>
                  <a:pt x="48260" y="242569"/>
                </a:lnTo>
                <a:lnTo>
                  <a:pt x="37187" y="239375"/>
                </a:lnTo>
                <a:lnTo>
                  <a:pt x="30162" y="231298"/>
                </a:lnTo>
                <a:lnTo>
                  <a:pt x="26471" y="220602"/>
                </a:lnTo>
                <a:lnTo>
                  <a:pt x="25523" y="210819"/>
                </a:lnTo>
                <a:lnTo>
                  <a:pt x="25453" y="209073"/>
                </a:lnTo>
                <a:lnTo>
                  <a:pt x="27324" y="192266"/>
                </a:lnTo>
                <a:lnTo>
                  <a:pt x="38794" y="148649"/>
                </a:lnTo>
                <a:lnTo>
                  <a:pt x="64135" y="106838"/>
                </a:lnTo>
                <a:lnTo>
                  <a:pt x="86360" y="97789"/>
                </a:lnTo>
                <a:lnTo>
                  <a:pt x="106834" y="97789"/>
                </a:lnTo>
                <a:lnTo>
                  <a:pt x="105410" y="96361"/>
                </a:lnTo>
                <a:lnTo>
                  <a:pt x="96321" y="91777"/>
                </a:lnTo>
                <a:lnTo>
                  <a:pt x="85090" y="90169"/>
                </a:lnTo>
                <a:close/>
              </a:path>
              <a:path w="168910" h="251460">
                <a:moveTo>
                  <a:pt x="115569" y="223519"/>
                </a:moveTo>
                <a:lnTo>
                  <a:pt x="93980" y="223519"/>
                </a:lnTo>
                <a:lnTo>
                  <a:pt x="97690" y="234314"/>
                </a:lnTo>
                <a:lnTo>
                  <a:pt x="104616" y="243204"/>
                </a:lnTo>
                <a:lnTo>
                  <a:pt x="114161" y="249237"/>
                </a:lnTo>
                <a:lnTo>
                  <a:pt x="125730" y="251459"/>
                </a:lnTo>
                <a:lnTo>
                  <a:pt x="134540" y="249892"/>
                </a:lnTo>
                <a:lnTo>
                  <a:pt x="141922" y="245586"/>
                </a:lnTo>
                <a:lnTo>
                  <a:pt x="144706" y="242569"/>
                </a:lnTo>
                <a:lnTo>
                  <a:pt x="116840" y="242569"/>
                </a:lnTo>
                <a:lnTo>
                  <a:pt x="115660" y="234314"/>
                </a:lnTo>
                <a:lnTo>
                  <a:pt x="115569" y="223519"/>
                </a:lnTo>
                <a:close/>
              </a:path>
              <a:path w="168910" h="251460">
                <a:moveTo>
                  <a:pt x="106834" y="97789"/>
                </a:moveTo>
                <a:lnTo>
                  <a:pt x="86360" y="97789"/>
                </a:lnTo>
                <a:lnTo>
                  <a:pt x="100171" y="102373"/>
                </a:lnTo>
                <a:lnTo>
                  <a:pt x="108267" y="112553"/>
                </a:lnTo>
                <a:lnTo>
                  <a:pt x="112077" y="122971"/>
                </a:lnTo>
                <a:lnTo>
                  <a:pt x="113030" y="128269"/>
                </a:lnTo>
                <a:lnTo>
                  <a:pt x="113030" y="134619"/>
                </a:lnTo>
                <a:lnTo>
                  <a:pt x="95250" y="204469"/>
                </a:lnTo>
                <a:lnTo>
                  <a:pt x="93980" y="210819"/>
                </a:lnTo>
                <a:lnTo>
                  <a:pt x="93980" y="212089"/>
                </a:lnTo>
                <a:lnTo>
                  <a:pt x="88900" y="217169"/>
                </a:lnTo>
                <a:lnTo>
                  <a:pt x="77013" y="229711"/>
                </a:lnTo>
                <a:lnTo>
                  <a:pt x="66198" y="237489"/>
                </a:lnTo>
                <a:lnTo>
                  <a:pt x="56574" y="241458"/>
                </a:lnTo>
                <a:lnTo>
                  <a:pt x="48260" y="242569"/>
                </a:lnTo>
                <a:lnTo>
                  <a:pt x="72301" y="242569"/>
                </a:lnTo>
                <a:lnTo>
                  <a:pt x="78601" y="238601"/>
                </a:lnTo>
                <a:lnTo>
                  <a:pt x="93980" y="223519"/>
                </a:lnTo>
                <a:lnTo>
                  <a:pt x="115569" y="223519"/>
                </a:lnTo>
                <a:lnTo>
                  <a:pt x="115569" y="217169"/>
                </a:lnTo>
                <a:lnTo>
                  <a:pt x="116840" y="215900"/>
                </a:lnTo>
                <a:lnTo>
                  <a:pt x="118110" y="209550"/>
                </a:lnTo>
                <a:lnTo>
                  <a:pt x="141942" y="113029"/>
                </a:lnTo>
                <a:lnTo>
                  <a:pt x="118110" y="113029"/>
                </a:lnTo>
                <a:lnTo>
                  <a:pt x="112593" y="103564"/>
                </a:lnTo>
                <a:lnTo>
                  <a:pt x="106834" y="97789"/>
                </a:lnTo>
                <a:close/>
              </a:path>
              <a:path w="168910" h="251460">
                <a:moveTo>
                  <a:pt x="163830" y="193039"/>
                </a:moveTo>
                <a:lnTo>
                  <a:pt x="154940" y="193039"/>
                </a:lnTo>
                <a:lnTo>
                  <a:pt x="149324" y="215245"/>
                </a:lnTo>
                <a:lnTo>
                  <a:pt x="143668" y="229393"/>
                </a:lnTo>
                <a:lnTo>
                  <a:pt x="136346" y="239017"/>
                </a:lnTo>
                <a:lnTo>
                  <a:pt x="127000" y="242569"/>
                </a:lnTo>
                <a:lnTo>
                  <a:pt x="144706" y="242569"/>
                </a:lnTo>
                <a:lnTo>
                  <a:pt x="162937" y="199886"/>
                </a:lnTo>
                <a:lnTo>
                  <a:pt x="163830" y="195579"/>
                </a:lnTo>
                <a:lnTo>
                  <a:pt x="163830" y="193039"/>
                </a:lnTo>
                <a:close/>
              </a:path>
              <a:path w="168910" h="251460">
                <a:moveTo>
                  <a:pt x="168910" y="0"/>
                </a:moveTo>
                <a:lnTo>
                  <a:pt x="165100" y="0"/>
                </a:lnTo>
                <a:lnTo>
                  <a:pt x="156170" y="416"/>
                </a:lnTo>
                <a:lnTo>
                  <a:pt x="142239" y="1428"/>
                </a:lnTo>
                <a:lnTo>
                  <a:pt x="128309" y="2678"/>
                </a:lnTo>
                <a:lnTo>
                  <a:pt x="119380" y="3809"/>
                </a:lnTo>
                <a:lnTo>
                  <a:pt x="116840" y="3809"/>
                </a:lnTo>
                <a:lnTo>
                  <a:pt x="114300" y="6350"/>
                </a:lnTo>
                <a:lnTo>
                  <a:pt x="114300" y="15239"/>
                </a:lnTo>
                <a:lnTo>
                  <a:pt x="139700" y="15239"/>
                </a:lnTo>
                <a:lnTo>
                  <a:pt x="140969" y="17779"/>
                </a:lnTo>
                <a:lnTo>
                  <a:pt x="140969" y="21589"/>
                </a:lnTo>
                <a:lnTo>
                  <a:pt x="139700" y="27939"/>
                </a:lnTo>
                <a:lnTo>
                  <a:pt x="118110" y="113029"/>
                </a:lnTo>
                <a:lnTo>
                  <a:pt x="141942" y="113029"/>
                </a:lnTo>
                <a:lnTo>
                  <a:pt x="168910" y="3809"/>
                </a:lnTo>
                <a:lnTo>
                  <a:pt x="168910" y="0"/>
                </a:lnTo>
                <a:close/>
              </a:path>
            </a:pathLst>
          </a:custGeom>
          <a:solidFill>
            <a:srgbClr val="000000"/>
          </a:solidFill>
        </p:spPr>
        <p:txBody>
          <a:bodyPr wrap="square" lIns="0" tIns="0" rIns="0" bIns="0" rtlCol="0"/>
          <a:lstStyle/>
          <a:p>
            <a:endParaRPr sz="1632"/>
          </a:p>
        </p:txBody>
      </p:sp>
      <p:sp>
        <p:nvSpPr>
          <p:cNvPr id="184" name="object 184"/>
          <p:cNvSpPr/>
          <p:nvPr/>
        </p:nvSpPr>
        <p:spPr>
          <a:xfrm>
            <a:off x="2413832" y="3756449"/>
            <a:ext cx="99041" cy="206142"/>
          </a:xfrm>
          <a:custGeom>
            <a:avLst/>
            <a:gdLst/>
            <a:ahLst/>
            <a:cxnLst/>
            <a:rect l="l" t="t" r="r" b="b"/>
            <a:pathLst>
              <a:path w="109219" h="227329">
                <a:moveTo>
                  <a:pt x="64769" y="81279"/>
                </a:moveTo>
                <a:lnTo>
                  <a:pt x="40640" y="81279"/>
                </a:lnTo>
                <a:lnTo>
                  <a:pt x="25757" y="140374"/>
                </a:lnTo>
                <a:lnTo>
                  <a:pt x="17780" y="173037"/>
                </a:lnTo>
                <a:lnTo>
                  <a:pt x="14565" y="188079"/>
                </a:lnTo>
                <a:lnTo>
                  <a:pt x="13969" y="194310"/>
                </a:lnTo>
                <a:lnTo>
                  <a:pt x="16450" y="207506"/>
                </a:lnTo>
                <a:lnTo>
                  <a:pt x="23336" y="217963"/>
                </a:lnTo>
                <a:lnTo>
                  <a:pt x="33793" y="224849"/>
                </a:lnTo>
                <a:lnTo>
                  <a:pt x="46990" y="227329"/>
                </a:lnTo>
                <a:lnTo>
                  <a:pt x="68637" y="219710"/>
                </a:lnTo>
                <a:lnTo>
                  <a:pt x="39369" y="219710"/>
                </a:lnTo>
                <a:lnTo>
                  <a:pt x="36830" y="214629"/>
                </a:lnTo>
                <a:lnTo>
                  <a:pt x="36830" y="191770"/>
                </a:lnTo>
                <a:lnTo>
                  <a:pt x="39369" y="185420"/>
                </a:lnTo>
                <a:lnTo>
                  <a:pt x="64769" y="81279"/>
                </a:lnTo>
                <a:close/>
              </a:path>
              <a:path w="109219" h="227329">
                <a:moveTo>
                  <a:pt x="102869" y="168910"/>
                </a:moveTo>
                <a:lnTo>
                  <a:pt x="95250" y="168910"/>
                </a:lnTo>
                <a:lnTo>
                  <a:pt x="93980" y="173989"/>
                </a:lnTo>
                <a:lnTo>
                  <a:pt x="81478" y="196671"/>
                </a:lnTo>
                <a:lnTo>
                  <a:pt x="69215" y="210661"/>
                </a:lnTo>
                <a:lnTo>
                  <a:pt x="57904" y="217745"/>
                </a:lnTo>
                <a:lnTo>
                  <a:pt x="48260" y="219710"/>
                </a:lnTo>
                <a:lnTo>
                  <a:pt x="68637" y="219710"/>
                </a:lnTo>
                <a:lnTo>
                  <a:pt x="70723" y="218975"/>
                </a:lnTo>
                <a:lnTo>
                  <a:pt x="88264" y="200501"/>
                </a:lnTo>
                <a:lnTo>
                  <a:pt x="99139" y="181788"/>
                </a:lnTo>
                <a:lnTo>
                  <a:pt x="102869" y="172720"/>
                </a:lnTo>
                <a:lnTo>
                  <a:pt x="102869" y="168910"/>
                </a:lnTo>
                <a:close/>
              </a:path>
              <a:path w="109219" h="227329">
                <a:moveTo>
                  <a:pt x="109219" y="69850"/>
                </a:moveTo>
                <a:lnTo>
                  <a:pt x="0" y="69850"/>
                </a:lnTo>
                <a:lnTo>
                  <a:pt x="0" y="81279"/>
                </a:lnTo>
                <a:lnTo>
                  <a:pt x="109219" y="81279"/>
                </a:lnTo>
                <a:lnTo>
                  <a:pt x="109219" y="69850"/>
                </a:lnTo>
                <a:close/>
              </a:path>
              <a:path w="109219" h="227329">
                <a:moveTo>
                  <a:pt x="77469" y="0"/>
                </a:moveTo>
                <a:lnTo>
                  <a:pt x="60960" y="0"/>
                </a:lnTo>
                <a:lnTo>
                  <a:pt x="58419" y="12700"/>
                </a:lnTo>
                <a:lnTo>
                  <a:pt x="44450" y="69850"/>
                </a:lnTo>
                <a:lnTo>
                  <a:pt x="68580" y="69850"/>
                </a:lnTo>
                <a:lnTo>
                  <a:pt x="76120" y="39449"/>
                </a:lnTo>
                <a:lnTo>
                  <a:pt x="80327" y="21907"/>
                </a:lnTo>
                <a:lnTo>
                  <a:pt x="82153" y="13414"/>
                </a:lnTo>
                <a:lnTo>
                  <a:pt x="82550" y="10160"/>
                </a:lnTo>
                <a:lnTo>
                  <a:pt x="82550" y="3810"/>
                </a:lnTo>
                <a:lnTo>
                  <a:pt x="77469" y="0"/>
                </a:lnTo>
                <a:close/>
              </a:path>
            </a:pathLst>
          </a:custGeom>
          <a:solidFill>
            <a:srgbClr val="000000"/>
          </a:solidFill>
        </p:spPr>
        <p:txBody>
          <a:bodyPr wrap="square" lIns="0" tIns="0" rIns="0" bIns="0" rtlCol="0"/>
          <a:lstStyle/>
          <a:p>
            <a:endParaRPr sz="1632"/>
          </a:p>
        </p:txBody>
      </p:sp>
      <p:sp>
        <p:nvSpPr>
          <p:cNvPr id="185" name="object 185"/>
          <p:cNvSpPr/>
          <p:nvPr/>
        </p:nvSpPr>
        <p:spPr>
          <a:xfrm>
            <a:off x="2973528" y="3845701"/>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186" name="object 186"/>
          <p:cNvSpPr/>
          <p:nvPr/>
        </p:nvSpPr>
        <p:spPr>
          <a:xfrm>
            <a:off x="2973528" y="3909041"/>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187" name="object 187"/>
          <p:cNvSpPr/>
          <p:nvPr/>
        </p:nvSpPr>
        <p:spPr>
          <a:xfrm>
            <a:off x="6896003" y="3884281"/>
            <a:ext cx="0" cy="101344"/>
          </a:xfrm>
          <a:custGeom>
            <a:avLst/>
            <a:gdLst/>
            <a:ahLst/>
            <a:cxnLst/>
            <a:rect l="l" t="t" r="r" b="b"/>
            <a:pathLst>
              <a:path h="111760">
                <a:moveTo>
                  <a:pt x="0" y="0"/>
                </a:moveTo>
                <a:lnTo>
                  <a:pt x="0" y="111759"/>
                </a:lnTo>
              </a:path>
            </a:pathLst>
          </a:custGeom>
          <a:ln w="15239">
            <a:solidFill>
              <a:srgbClr val="000000"/>
            </a:solidFill>
          </a:ln>
        </p:spPr>
        <p:txBody>
          <a:bodyPr wrap="square" lIns="0" tIns="0" rIns="0" bIns="0" rtlCol="0"/>
          <a:lstStyle/>
          <a:p>
            <a:endParaRPr sz="1632"/>
          </a:p>
        </p:txBody>
      </p:sp>
      <p:sp>
        <p:nvSpPr>
          <p:cNvPr id="188" name="object 188"/>
          <p:cNvSpPr/>
          <p:nvPr/>
        </p:nvSpPr>
        <p:spPr>
          <a:xfrm>
            <a:off x="6787750" y="3877371"/>
            <a:ext cx="215356" cy="0"/>
          </a:xfrm>
          <a:custGeom>
            <a:avLst/>
            <a:gdLst/>
            <a:ahLst/>
            <a:cxnLst/>
            <a:rect l="l" t="t" r="r" b="b"/>
            <a:pathLst>
              <a:path w="237490">
                <a:moveTo>
                  <a:pt x="0" y="0"/>
                </a:moveTo>
                <a:lnTo>
                  <a:pt x="237490" y="0"/>
                </a:lnTo>
              </a:path>
            </a:pathLst>
          </a:custGeom>
          <a:ln w="15240">
            <a:solidFill>
              <a:srgbClr val="000000"/>
            </a:solidFill>
          </a:ln>
        </p:spPr>
        <p:txBody>
          <a:bodyPr wrap="square" lIns="0" tIns="0" rIns="0" bIns="0" rtlCol="0"/>
          <a:lstStyle/>
          <a:p>
            <a:endParaRPr sz="1632"/>
          </a:p>
        </p:txBody>
      </p:sp>
      <p:sp>
        <p:nvSpPr>
          <p:cNvPr id="189" name="object 189"/>
          <p:cNvSpPr/>
          <p:nvPr/>
        </p:nvSpPr>
        <p:spPr>
          <a:xfrm>
            <a:off x="6896003" y="3770269"/>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190" name="object 190"/>
          <p:cNvSpPr/>
          <p:nvPr/>
        </p:nvSpPr>
        <p:spPr>
          <a:xfrm>
            <a:off x="7036504" y="3734568"/>
            <a:ext cx="146258" cy="228024"/>
          </a:xfrm>
          <a:custGeom>
            <a:avLst/>
            <a:gdLst/>
            <a:ahLst/>
            <a:cxnLst/>
            <a:rect l="l" t="t" r="r" b="b"/>
            <a:pathLst>
              <a:path w="161290" h="251460">
                <a:moveTo>
                  <a:pt x="82550" y="0"/>
                </a:moveTo>
                <a:lnTo>
                  <a:pt x="77470" y="0"/>
                </a:lnTo>
                <a:lnTo>
                  <a:pt x="68758" y="416"/>
                </a:lnTo>
                <a:lnTo>
                  <a:pt x="56356" y="1428"/>
                </a:lnTo>
                <a:lnTo>
                  <a:pt x="43715" y="2678"/>
                </a:lnTo>
                <a:lnTo>
                  <a:pt x="34290" y="3809"/>
                </a:lnTo>
                <a:lnTo>
                  <a:pt x="27940" y="3809"/>
                </a:lnTo>
                <a:lnTo>
                  <a:pt x="27940" y="15239"/>
                </a:lnTo>
                <a:lnTo>
                  <a:pt x="53340" y="15239"/>
                </a:lnTo>
                <a:lnTo>
                  <a:pt x="54609" y="17779"/>
                </a:lnTo>
                <a:lnTo>
                  <a:pt x="54609" y="21589"/>
                </a:lnTo>
                <a:lnTo>
                  <a:pt x="53340" y="27939"/>
                </a:lnTo>
                <a:lnTo>
                  <a:pt x="1270" y="232409"/>
                </a:lnTo>
                <a:lnTo>
                  <a:pt x="0" y="237489"/>
                </a:lnTo>
                <a:lnTo>
                  <a:pt x="59" y="248939"/>
                </a:lnTo>
                <a:lnTo>
                  <a:pt x="7620" y="251459"/>
                </a:lnTo>
                <a:lnTo>
                  <a:pt x="15240" y="251459"/>
                </a:lnTo>
                <a:lnTo>
                  <a:pt x="32543" y="206216"/>
                </a:lnTo>
                <a:lnTo>
                  <a:pt x="39112" y="180597"/>
                </a:lnTo>
                <a:lnTo>
                  <a:pt x="43179" y="165100"/>
                </a:lnTo>
                <a:lnTo>
                  <a:pt x="81547" y="165100"/>
                </a:lnTo>
                <a:lnTo>
                  <a:pt x="76338" y="162897"/>
                </a:lnTo>
                <a:lnTo>
                  <a:pt x="54609" y="158750"/>
                </a:lnTo>
                <a:lnTo>
                  <a:pt x="61479" y="153669"/>
                </a:lnTo>
                <a:lnTo>
                  <a:pt x="45720" y="153669"/>
                </a:lnTo>
                <a:lnTo>
                  <a:pt x="82550" y="3809"/>
                </a:lnTo>
                <a:lnTo>
                  <a:pt x="82550" y="0"/>
                </a:lnTo>
                <a:close/>
              </a:path>
              <a:path w="161290" h="251460">
                <a:moveTo>
                  <a:pt x="81547" y="165100"/>
                </a:moveTo>
                <a:lnTo>
                  <a:pt x="43179" y="165100"/>
                </a:lnTo>
                <a:lnTo>
                  <a:pt x="54352" y="167183"/>
                </a:lnTo>
                <a:lnTo>
                  <a:pt x="67786" y="172243"/>
                </a:lnTo>
                <a:lnTo>
                  <a:pt x="79077" y="181352"/>
                </a:lnTo>
                <a:lnTo>
                  <a:pt x="83820" y="195579"/>
                </a:lnTo>
                <a:lnTo>
                  <a:pt x="83707" y="199727"/>
                </a:lnTo>
                <a:lnTo>
                  <a:pt x="82550" y="203200"/>
                </a:lnTo>
                <a:lnTo>
                  <a:pt x="81279" y="208279"/>
                </a:lnTo>
                <a:lnTo>
                  <a:pt x="101103" y="248939"/>
                </a:lnTo>
                <a:lnTo>
                  <a:pt x="114300" y="251459"/>
                </a:lnTo>
                <a:lnTo>
                  <a:pt x="121880" y="250269"/>
                </a:lnTo>
                <a:lnTo>
                  <a:pt x="129222" y="246697"/>
                </a:lnTo>
                <a:lnTo>
                  <a:pt x="133982" y="242569"/>
                </a:lnTo>
                <a:lnTo>
                  <a:pt x="107950" y="242569"/>
                </a:lnTo>
                <a:lnTo>
                  <a:pt x="104140" y="238759"/>
                </a:lnTo>
                <a:lnTo>
                  <a:pt x="104140" y="219709"/>
                </a:lnTo>
                <a:lnTo>
                  <a:pt x="105409" y="212089"/>
                </a:lnTo>
                <a:lnTo>
                  <a:pt x="105409" y="207009"/>
                </a:lnTo>
                <a:lnTo>
                  <a:pt x="107950" y="200659"/>
                </a:lnTo>
                <a:lnTo>
                  <a:pt x="107950" y="195579"/>
                </a:lnTo>
                <a:lnTo>
                  <a:pt x="104080" y="180717"/>
                </a:lnTo>
                <a:lnTo>
                  <a:pt x="93186" y="170021"/>
                </a:lnTo>
                <a:lnTo>
                  <a:pt x="81547" y="165100"/>
                </a:lnTo>
                <a:close/>
              </a:path>
              <a:path w="161290" h="251460">
                <a:moveTo>
                  <a:pt x="154940" y="193039"/>
                </a:moveTo>
                <a:lnTo>
                  <a:pt x="147320" y="193039"/>
                </a:lnTo>
                <a:lnTo>
                  <a:pt x="146050" y="198119"/>
                </a:lnTo>
                <a:lnTo>
                  <a:pt x="140037" y="216316"/>
                </a:lnTo>
                <a:lnTo>
                  <a:pt x="133191" y="230346"/>
                </a:lnTo>
                <a:lnTo>
                  <a:pt x="125154" y="239375"/>
                </a:lnTo>
                <a:lnTo>
                  <a:pt x="115570" y="242569"/>
                </a:lnTo>
                <a:lnTo>
                  <a:pt x="133982" y="242569"/>
                </a:lnTo>
                <a:lnTo>
                  <a:pt x="151923" y="208756"/>
                </a:lnTo>
                <a:lnTo>
                  <a:pt x="154940" y="195579"/>
                </a:lnTo>
                <a:lnTo>
                  <a:pt x="154940" y="193039"/>
                </a:lnTo>
                <a:close/>
              </a:path>
              <a:path w="161290" h="251460">
                <a:moveTo>
                  <a:pt x="137159" y="90169"/>
                </a:moveTo>
                <a:lnTo>
                  <a:pt x="128329" y="91003"/>
                </a:lnTo>
                <a:lnTo>
                  <a:pt x="116998" y="94932"/>
                </a:lnTo>
                <a:lnTo>
                  <a:pt x="103048" y="104100"/>
                </a:lnTo>
                <a:lnTo>
                  <a:pt x="86359" y="120650"/>
                </a:lnTo>
                <a:lnTo>
                  <a:pt x="66040" y="140017"/>
                </a:lnTo>
                <a:lnTo>
                  <a:pt x="55999" y="148153"/>
                </a:lnTo>
                <a:lnTo>
                  <a:pt x="45720" y="153669"/>
                </a:lnTo>
                <a:lnTo>
                  <a:pt x="61479" y="153669"/>
                </a:lnTo>
                <a:lnTo>
                  <a:pt x="63142" y="152439"/>
                </a:lnTo>
                <a:lnTo>
                  <a:pt x="71437" y="145414"/>
                </a:lnTo>
                <a:lnTo>
                  <a:pt x="79255" y="138390"/>
                </a:lnTo>
                <a:lnTo>
                  <a:pt x="86359" y="132079"/>
                </a:lnTo>
                <a:lnTo>
                  <a:pt x="98742" y="118685"/>
                </a:lnTo>
                <a:lnTo>
                  <a:pt x="111125" y="107791"/>
                </a:lnTo>
                <a:lnTo>
                  <a:pt x="123507" y="100468"/>
                </a:lnTo>
                <a:lnTo>
                  <a:pt x="135890" y="97789"/>
                </a:lnTo>
                <a:lnTo>
                  <a:pt x="155820" y="97789"/>
                </a:lnTo>
                <a:lnTo>
                  <a:pt x="155416" y="97154"/>
                </a:lnTo>
                <a:lnTo>
                  <a:pt x="147895" y="92114"/>
                </a:lnTo>
                <a:lnTo>
                  <a:pt x="137159" y="90169"/>
                </a:lnTo>
                <a:close/>
              </a:path>
              <a:path w="161290" h="251460">
                <a:moveTo>
                  <a:pt x="155820" y="97789"/>
                </a:moveTo>
                <a:lnTo>
                  <a:pt x="139700" y="97789"/>
                </a:lnTo>
                <a:lnTo>
                  <a:pt x="147320" y="100329"/>
                </a:lnTo>
                <a:lnTo>
                  <a:pt x="148590" y="100329"/>
                </a:lnTo>
                <a:lnTo>
                  <a:pt x="148590" y="101600"/>
                </a:lnTo>
                <a:lnTo>
                  <a:pt x="137914" y="104576"/>
                </a:lnTo>
                <a:lnTo>
                  <a:pt x="131762" y="110172"/>
                </a:lnTo>
                <a:lnTo>
                  <a:pt x="128944" y="116244"/>
                </a:lnTo>
                <a:lnTo>
                  <a:pt x="128270" y="120650"/>
                </a:lnTo>
                <a:lnTo>
                  <a:pt x="128270" y="127000"/>
                </a:lnTo>
                <a:lnTo>
                  <a:pt x="132079" y="133350"/>
                </a:lnTo>
                <a:lnTo>
                  <a:pt x="142240" y="133350"/>
                </a:lnTo>
                <a:lnTo>
                  <a:pt x="148967" y="131941"/>
                </a:lnTo>
                <a:lnTo>
                  <a:pt x="155098" y="127793"/>
                </a:lnTo>
                <a:lnTo>
                  <a:pt x="159563" y="121027"/>
                </a:lnTo>
                <a:lnTo>
                  <a:pt x="161290"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191" name="object 191"/>
          <p:cNvSpPr/>
          <p:nvPr/>
        </p:nvSpPr>
        <p:spPr>
          <a:xfrm>
            <a:off x="7197733" y="3856641"/>
            <a:ext cx="103647" cy="154319"/>
          </a:xfrm>
          <a:custGeom>
            <a:avLst/>
            <a:gdLst/>
            <a:ahLst/>
            <a:cxnLst/>
            <a:rect l="l" t="t" r="r" b="b"/>
            <a:pathLst>
              <a:path w="114300" h="170179">
                <a:moveTo>
                  <a:pt x="21590" y="118110"/>
                </a:moveTo>
                <a:lnTo>
                  <a:pt x="6350" y="118110"/>
                </a:lnTo>
                <a:lnTo>
                  <a:pt x="0" y="121920"/>
                </a:lnTo>
                <a:lnTo>
                  <a:pt x="0" y="132080"/>
                </a:lnTo>
                <a:lnTo>
                  <a:pt x="4623" y="147677"/>
                </a:lnTo>
                <a:lnTo>
                  <a:pt x="16986" y="159702"/>
                </a:lnTo>
                <a:lnTo>
                  <a:pt x="34825" y="167441"/>
                </a:lnTo>
                <a:lnTo>
                  <a:pt x="55879" y="170180"/>
                </a:lnTo>
                <a:lnTo>
                  <a:pt x="79474" y="166231"/>
                </a:lnTo>
                <a:lnTo>
                  <a:pt x="85935" y="162560"/>
                </a:lnTo>
                <a:lnTo>
                  <a:pt x="54609" y="162560"/>
                </a:lnTo>
                <a:lnTo>
                  <a:pt x="45918" y="161925"/>
                </a:lnTo>
                <a:lnTo>
                  <a:pt x="34607" y="159385"/>
                </a:lnTo>
                <a:lnTo>
                  <a:pt x="22820" y="153987"/>
                </a:lnTo>
                <a:lnTo>
                  <a:pt x="12700" y="144780"/>
                </a:lnTo>
                <a:lnTo>
                  <a:pt x="25400" y="144780"/>
                </a:lnTo>
                <a:lnTo>
                  <a:pt x="27940" y="135889"/>
                </a:lnTo>
                <a:lnTo>
                  <a:pt x="27940" y="123189"/>
                </a:lnTo>
                <a:lnTo>
                  <a:pt x="21590" y="118110"/>
                </a:lnTo>
                <a:close/>
              </a:path>
              <a:path w="114300" h="170179">
                <a:moveTo>
                  <a:pt x="83702" y="6350"/>
                </a:moveTo>
                <a:lnTo>
                  <a:pt x="55879" y="6350"/>
                </a:lnTo>
                <a:lnTo>
                  <a:pt x="64869" y="7679"/>
                </a:lnTo>
                <a:lnTo>
                  <a:pt x="73501" y="12223"/>
                </a:lnTo>
                <a:lnTo>
                  <a:pt x="79990" y="20816"/>
                </a:lnTo>
                <a:lnTo>
                  <a:pt x="82550" y="34289"/>
                </a:lnTo>
                <a:lnTo>
                  <a:pt x="81855" y="42068"/>
                </a:lnTo>
                <a:lnTo>
                  <a:pt x="53637" y="73501"/>
                </a:lnTo>
                <a:lnTo>
                  <a:pt x="45720" y="73660"/>
                </a:lnTo>
                <a:lnTo>
                  <a:pt x="39370" y="74930"/>
                </a:lnTo>
                <a:lnTo>
                  <a:pt x="34290" y="74930"/>
                </a:lnTo>
                <a:lnTo>
                  <a:pt x="34290" y="82550"/>
                </a:lnTo>
                <a:lnTo>
                  <a:pt x="54609" y="82550"/>
                </a:lnTo>
                <a:lnTo>
                  <a:pt x="68540" y="84970"/>
                </a:lnTo>
                <a:lnTo>
                  <a:pt x="79375" y="92392"/>
                </a:lnTo>
                <a:lnTo>
                  <a:pt x="86399" y="105052"/>
                </a:lnTo>
                <a:lnTo>
                  <a:pt x="88900" y="123189"/>
                </a:lnTo>
                <a:lnTo>
                  <a:pt x="85685" y="141664"/>
                </a:lnTo>
                <a:lnTo>
                  <a:pt x="77470" y="153828"/>
                </a:lnTo>
                <a:lnTo>
                  <a:pt x="66397" y="160516"/>
                </a:lnTo>
                <a:lnTo>
                  <a:pt x="54609" y="162560"/>
                </a:lnTo>
                <a:lnTo>
                  <a:pt x="85935" y="162560"/>
                </a:lnTo>
                <a:lnTo>
                  <a:pt x="97948" y="155733"/>
                </a:lnTo>
                <a:lnTo>
                  <a:pt x="109993" y="140712"/>
                </a:lnTo>
                <a:lnTo>
                  <a:pt x="114300" y="123189"/>
                </a:lnTo>
                <a:lnTo>
                  <a:pt x="111303" y="108188"/>
                </a:lnTo>
                <a:lnTo>
                  <a:pt x="102711" y="94614"/>
                </a:lnTo>
                <a:lnTo>
                  <a:pt x="89118" y="83899"/>
                </a:lnTo>
                <a:lnTo>
                  <a:pt x="71120" y="77470"/>
                </a:lnTo>
                <a:lnTo>
                  <a:pt x="87927" y="69115"/>
                </a:lnTo>
                <a:lnTo>
                  <a:pt x="98901" y="58261"/>
                </a:lnTo>
                <a:lnTo>
                  <a:pt x="104874" y="46216"/>
                </a:lnTo>
                <a:lnTo>
                  <a:pt x="106679" y="34289"/>
                </a:lnTo>
                <a:lnTo>
                  <a:pt x="102671" y="20895"/>
                </a:lnTo>
                <a:lnTo>
                  <a:pt x="91757" y="10001"/>
                </a:lnTo>
                <a:lnTo>
                  <a:pt x="83702" y="6350"/>
                </a:lnTo>
                <a:close/>
              </a:path>
              <a:path w="114300" h="170179">
                <a:moveTo>
                  <a:pt x="55879" y="0"/>
                </a:moveTo>
                <a:lnTo>
                  <a:pt x="37087" y="2301"/>
                </a:lnTo>
                <a:lnTo>
                  <a:pt x="21748" y="8889"/>
                </a:lnTo>
                <a:lnTo>
                  <a:pt x="11410" y="19288"/>
                </a:lnTo>
                <a:lnTo>
                  <a:pt x="7620" y="33020"/>
                </a:lnTo>
                <a:lnTo>
                  <a:pt x="7620" y="41910"/>
                </a:lnTo>
                <a:lnTo>
                  <a:pt x="12700" y="45720"/>
                </a:lnTo>
                <a:lnTo>
                  <a:pt x="27940" y="45720"/>
                </a:lnTo>
                <a:lnTo>
                  <a:pt x="33020" y="40639"/>
                </a:lnTo>
                <a:lnTo>
                  <a:pt x="33020" y="25400"/>
                </a:lnTo>
                <a:lnTo>
                  <a:pt x="27940" y="20320"/>
                </a:lnTo>
                <a:lnTo>
                  <a:pt x="21590" y="20320"/>
                </a:lnTo>
                <a:lnTo>
                  <a:pt x="28733" y="13850"/>
                </a:lnTo>
                <a:lnTo>
                  <a:pt x="37782" y="9525"/>
                </a:lnTo>
                <a:lnTo>
                  <a:pt x="47307" y="7104"/>
                </a:lnTo>
                <a:lnTo>
                  <a:pt x="55879" y="6350"/>
                </a:lnTo>
                <a:lnTo>
                  <a:pt x="83702" y="6350"/>
                </a:lnTo>
                <a:lnTo>
                  <a:pt x="75604" y="2678"/>
                </a:lnTo>
                <a:lnTo>
                  <a:pt x="55879" y="0"/>
                </a:lnTo>
                <a:close/>
              </a:path>
            </a:pathLst>
          </a:custGeom>
          <a:solidFill>
            <a:srgbClr val="000000"/>
          </a:solidFill>
        </p:spPr>
        <p:txBody>
          <a:bodyPr wrap="square" lIns="0" tIns="0" rIns="0" bIns="0" rtlCol="0"/>
          <a:lstStyle/>
          <a:p>
            <a:endParaRPr sz="1632"/>
          </a:p>
        </p:txBody>
      </p:sp>
      <p:sp>
        <p:nvSpPr>
          <p:cNvPr id="192" name="object 192"/>
          <p:cNvSpPr/>
          <p:nvPr/>
        </p:nvSpPr>
        <p:spPr>
          <a:xfrm>
            <a:off x="7368175" y="4031689"/>
            <a:ext cx="43762" cy="0"/>
          </a:xfrm>
          <a:custGeom>
            <a:avLst/>
            <a:gdLst/>
            <a:ahLst/>
            <a:cxnLst/>
            <a:rect l="l" t="t" r="r" b="b"/>
            <a:pathLst>
              <a:path w="48259">
                <a:moveTo>
                  <a:pt x="0" y="0"/>
                </a:moveTo>
                <a:lnTo>
                  <a:pt x="48260" y="0"/>
                </a:lnTo>
              </a:path>
            </a:pathLst>
          </a:custGeom>
          <a:ln w="15239">
            <a:solidFill>
              <a:srgbClr val="000000"/>
            </a:solidFill>
          </a:ln>
        </p:spPr>
        <p:txBody>
          <a:bodyPr wrap="square" lIns="0" tIns="0" rIns="0" bIns="0" rtlCol="0"/>
          <a:lstStyle/>
          <a:p>
            <a:endParaRPr sz="1632"/>
          </a:p>
        </p:txBody>
      </p:sp>
      <p:sp>
        <p:nvSpPr>
          <p:cNvPr id="193" name="object 193"/>
          <p:cNvSpPr/>
          <p:nvPr/>
        </p:nvSpPr>
        <p:spPr>
          <a:xfrm>
            <a:off x="7374508" y="3728809"/>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194" name="object 194"/>
          <p:cNvSpPr/>
          <p:nvPr/>
        </p:nvSpPr>
        <p:spPr>
          <a:xfrm>
            <a:off x="7368175" y="3722475"/>
            <a:ext cx="43762" cy="0"/>
          </a:xfrm>
          <a:custGeom>
            <a:avLst/>
            <a:gdLst/>
            <a:ahLst/>
            <a:cxnLst/>
            <a:rect l="l" t="t" r="r" b="b"/>
            <a:pathLst>
              <a:path w="48259">
                <a:moveTo>
                  <a:pt x="0" y="0"/>
                </a:moveTo>
                <a:lnTo>
                  <a:pt x="48260" y="0"/>
                </a:lnTo>
              </a:path>
            </a:pathLst>
          </a:custGeom>
          <a:ln w="13969">
            <a:solidFill>
              <a:srgbClr val="000000"/>
            </a:solidFill>
          </a:ln>
        </p:spPr>
        <p:txBody>
          <a:bodyPr wrap="square" lIns="0" tIns="0" rIns="0" bIns="0" rtlCol="0"/>
          <a:lstStyle/>
          <a:p>
            <a:endParaRPr sz="1632"/>
          </a:p>
        </p:txBody>
      </p:sp>
      <p:sp>
        <p:nvSpPr>
          <p:cNvPr id="195" name="object 195"/>
          <p:cNvSpPr/>
          <p:nvPr/>
        </p:nvSpPr>
        <p:spPr>
          <a:xfrm>
            <a:off x="7430364" y="3739174"/>
            <a:ext cx="234933" cy="218811"/>
          </a:xfrm>
          <a:custGeom>
            <a:avLst/>
            <a:gdLst/>
            <a:ahLst/>
            <a:cxnLst/>
            <a:rect l="l" t="t" r="r" b="b"/>
            <a:pathLst>
              <a:path w="259079" h="241300">
                <a:moveTo>
                  <a:pt x="240029" y="149860"/>
                </a:moveTo>
                <a:lnTo>
                  <a:pt x="233679" y="149860"/>
                </a:lnTo>
                <a:lnTo>
                  <a:pt x="232409" y="152400"/>
                </a:lnTo>
                <a:lnTo>
                  <a:pt x="231139" y="153670"/>
                </a:lnTo>
                <a:lnTo>
                  <a:pt x="214808" y="188277"/>
                </a:lnTo>
                <a:lnTo>
                  <a:pt x="196691" y="212407"/>
                </a:lnTo>
                <a:lnTo>
                  <a:pt x="171668" y="226536"/>
                </a:lnTo>
                <a:lnTo>
                  <a:pt x="134619" y="231139"/>
                </a:lnTo>
                <a:lnTo>
                  <a:pt x="0" y="231139"/>
                </a:lnTo>
                <a:lnTo>
                  <a:pt x="0" y="241300"/>
                </a:lnTo>
                <a:lnTo>
                  <a:pt x="203200" y="241300"/>
                </a:lnTo>
                <a:lnTo>
                  <a:pt x="205739" y="236220"/>
                </a:lnTo>
                <a:lnTo>
                  <a:pt x="238759" y="158750"/>
                </a:lnTo>
                <a:lnTo>
                  <a:pt x="238759" y="157479"/>
                </a:lnTo>
                <a:lnTo>
                  <a:pt x="240029" y="154939"/>
                </a:lnTo>
                <a:lnTo>
                  <a:pt x="240029" y="149860"/>
                </a:lnTo>
                <a:close/>
              </a:path>
              <a:path w="259079" h="241300">
                <a:moveTo>
                  <a:pt x="123189" y="11429"/>
                </a:moveTo>
                <a:lnTo>
                  <a:pt x="91439" y="11429"/>
                </a:lnTo>
                <a:lnTo>
                  <a:pt x="91439" y="19050"/>
                </a:lnTo>
                <a:lnTo>
                  <a:pt x="90169" y="26670"/>
                </a:lnTo>
                <a:lnTo>
                  <a:pt x="43179" y="213360"/>
                </a:lnTo>
                <a:lnTo>
                  <a:pt x="10159" y="231139"/>
                </a:lnTo>
                <a:lnTo>
                  <a:pt x="74929" y="231139"/>
                </a:lnTo>
                <a:lnTo>
                  <a:pt x="71119" y="229870"/>
                </a:lnTo>
                <a:lnTo>
                  <a:pt x="69850" y="229870"/>
                </a:lnTo>
                <a:lnTo>
                  <a:pt x="69850" y="224789"/>
                </a:lnTo>
                <a:lnTo>
                  <a:pt x="72389" y="218439"/>
                </a:lnTo>
                <a:lnTo>
                  <a:pt x="96519" y="121920"/>
                </a:lnTo>
                <a:lnTo>
                  <a:pt x="175952" y="121920"/>
                </a:lnTo>
                <a:lnTo>
                  <a:pt x="178723" y="110489"/>
                </a:lnTo>
                <a:lnTo>
                  <a:pt x="99059" y="110489"/>
                </a:lnTo>
                <a:lnTo>
                  <a:pt x="120650" y="25400"/>
                </a:lnTo>
                <a:lnTo>
                  <a:pt x="123189" y="12700"/>
                </a:lnTo>
                <a:lnTo>
                  <a:pt x="123189" y="11429"/>
                </a:lnTo>
                <a:close/>
              </a:path>
              <a:path w="259079" h="241300">
                <a:moveTo>
                  <a:pt x="175952" y="121920"/>
                </a:moveTo>
                <a:lnTo>
                  <a:pt x="130809" y="121920"/>
                </a:lnTo>
                <a:lnTo>
                  <a:pt x="148431" y="123070"/>
                </a:lnTo>
                <a:lnTo>
                  <a:pt x="157479" y="126364"/>
                </a:lnTo>
                <a:lnTo>
                  <a:pt x="160813" y="131564"/>
                </a:lnTo>
                <a:lnTo>
                  <a:pt x="161289" y="138429"/>
                </a:lnTo>
                <a:lnTo>
                  <a:pt x="161289" y="144779"/>
                </a:lnTo>
                <a:lnTo>
                  <a:pt x="158750" y="154939"/>
                </a:lnTo>
                <a:lnTo>
                  <a:pt x="158750" y="157479"/>
                </a:lnTo>
                <a:lnTo>
                  <a:pt x="157479" y="158750"/>
                </a:lnTo>
                <a:lnTo>
                  <a:pt x="157479" y="161289"/>
                </a:lnTo>
                <a:lnTo>
                  <a:pt x="160019" y="163829"/>
                </a:lnTo>
                <a:lnTo>
                  <a:pt x="165100" y="163829"/>
                </a:lnTo>
                <a:lnTo>
                  <a:pt x="166369" y="161289"/>
                </a:lnTo>
                <a:lnTo>
                  <a:pt x="167639" y="156210"/>
                </a:lnTo>
                <a:lnTo>
                  <a:pt x="175952" y="121920"/>
                </a:lnTo>
                <a:close/>
              </a:path>
              <a:path w="259079" h="241300">
                <a:moveTo>
                  <a:pt x="186689" y="68579"/>
                </a:moveTo>
                <a:lnTo>
                  <a:pt x="180339" y="68579"/>
                </a:lnTo>
                <a:lnTo>
                  <a:pt x="179069" y="71120"/>
                </a:lnTo>
                <a:lnTo>
                  <a:pt x="179069" y="74929"/>
                </a:lnTo>
                <a:lnTo>
                  <a:pt x="172977" y="92273"/>
                </a:lnTo>
                <a:lnTo>
                  <a:pt x="164623" y="103187"/>
                </a:lnTo>
                <a:lnTo>
                  <a:pt x="151745" y="108862"/>
                </a:lnTo>
                <a:lnTo>
                  <a:pt x="132079" y="110489"/>
                </a:lnTo>
                <a:lnTo>
                  <a:pt x="178723" y="110489"/>
                </a:lnTo>
                <a:lnTo>
                  <a:pt x="187959" y="72389"/>
                </a:lnTo>
                <a:lnTo>
                  <a:pt x="187959" y="71120"/>
                </a:lnTo>
                <a:lnTo>
                  <a:pt x="186689" y="68579"/>
                </a:lnTo>
                <a:close/>
              </a:path>
              <a:path w="259079" h="241300">
                <a:moveTo>
                  <a:pt x="259079" y="0"/>
                </a:moveTo>
                <a:lnTo>
                  <a:pt x="58419" y="0"/>
                </a:lnTo>
                <a:lnTo>
                  <a:pt x="58419" y="11429"/>
                </a:lnTo>
                <a:lnTo>
                  <a:pt x="189229" y="11429"/>
                </a:lnTo>
                <a:lnTo>
                  <a:pt x="216515" y="13473"/>
                </a:lnTo>
                <a:lnTo>
                  <a:pt x="233203" y="20161"/>
                </a:lnTo>
                <a:lnTo>
                  <a:pt x="241557" y="32325"/>
                </a:lnTo>
                <a:lnTo>
                  <a:pt x="243839" y="50800"/>
                </a:lnTo>
                <a:lnTo>
                  <a:pt x="243839" y="59689"/>
                </a:lnTo>
                <a:lnTo>
                  <a:pt x="242569" y="69850"/>
                </a:lnTo>
                <a:lnTo>
                  <a:pt x="242569" y="77470"/>
                </a:lnTo>
                <a:lnTo>
                  <a:pt x="243839" y="80010"/>
                </a:lnTo>
                <a:lnTo>
                  <a:pt x="250189" y="80010"/>
                </a:lnTo>
                <a:lnTo>
                  <a:pt x="250189" y="77470"/>
                </a:lnTo>
                <a:lnTo>
                  <a:pt x="251459" y="71120"/>
                </a:lnTo>
                <a:lnTo>
                  <a:pt x="257809" y="10160"/>
                </a:lnTo>
                <a:lnTo>
                  <a:pt x="259079" y="0"/>
                </a:lnTo>
                <a:close/>
              </a:path>
            </a:pathLst>
          </a:custGeom>
          <a:solidFill>
            <a:srgbClr val="FF9300"/>
          </a:solidFill>
        </p:spPr>
        <p:txBody>
          <a:bodyPr wrap="square" lIns="0" tIns="0" rIns="0" bIns="0" rtlCol="0"/>
          <a:lstStyle/>
          <a:p>
            <a:endParaRPr sz="1632"/>
          </a:p>
        </p:txBody>
      </p:sp>
      <p:sp>
        <p:nvSpPr>
          <p:cNvPr id="196" name="object 196"/>
          <p:cNvSpPr/>
          <p:nvPr/>
        </p:nvSpPr>
        <p:spPr>
          <a:xfrm>
            <a:off x="7690633" y="3731112"/>
            <a:ext cx="190020" cy="234933"/>
          </a:xfrm>
          <a:custGeom>
            <a:avLst/>
            <a:gdLst/>
            <a:ahLst/>
            <a:cxnLst/>
            <a:rect l="l" t="t" r="r" b="b"/>
            <a:pathLst>
              <a:path w="209550" h="259079">
                <a:moveTo>
                  <a:pt x="29210" y="170179"/>
                </a:moveTo>
                <a:lnTo>
                  <a:pt x="21590" y="170179"/>
                </a:lnTo>
                <a:lnTo>
                  <a:pt x="20320" y="171450"/>
                </a:lnTo>
                <a:lnTo>
                  <a:pt x="16609" y="184904"/>
                </a:lnTo>
                <a:lnTo>
                  <a:pt x="9683" y="213360"/>
                </a:lnTo>
                <a:lnTo>
                  <a:pt x="2996" y="241815"/>
                </a:lnTo>
                <a:lnTo>
                  <a:pt x="0" y="255269"/>
                </a:lnTo>
                <a:lnTo>
                  <a:pt x="0" y="256539"/>
                </a:lnTo>
                <a:lnTo>
                  <a:pt x="1270" y="259079"/>
                </a:lnTo>
                <a:lnTo>
                  <a:pt x="5080" y="259079"/>
                </a:lnTo>
                <a:lnTo>
                  <a:pt x="5080" y="257810"/>
                </a:lnTo>
                <a:lnTo>
                  <a:pt x="10160" y="252729"/>
                </a:lnTo>
                <a:lnTo>
                  <a:pt x="27940" y="232410"/>
                </a:lnTo>
                <a:lnTo>
                  <a:pt x="41987" y="232410"/>
                </a:lnTo>
                <a:lnTo>
                  <a:pt x="31908" y="222468"/>
                </a:lnTo>
                <a:lnTo>
                  <a:pt x="25400" y="195579"/>
                </a:lnTo>
                <a:lnTo>
                  <a:pt x="25400" y="187960"/>
                </a:lnTo>
                <a:lnTo>
                  <a:pt x="27940" y="177800"/>
                </a:lnTo>
                <a:lnTo>
                  <a:pt x="27940" y="176529"/>
                </a:lnTo>
                <a:lnTo>
                  <a:pt x="29210" y="175260"/>
                </a:lnTo>
                <a:lnTo>
                  <a:pt x="29210" y="170179"/>
                </a:lnTo>
                <a:close/>
              </a:path>
              <a:path w="209550" h="259079">
                <a:moveTo>
                  <a:pt x="41987" y="232410"/>
                </a:moveTo>
                <a:lnTo>
                  <a:pt x="27940" y="232410"/>
                </a:lnTo>
                <a:lnTo>
                  <a:pt x="40838" y="245685"/>
                </a:lnTo>
                <a:lnTo>
                  <a:pt x="55880" y="253841"/>
                </a:lnTo>
                <a:lnTo>
                  <a:pt x="71874" y="257948"/>
                </a:lnTo>
                <a:lnTo>
                  <a:pt x="87630" y="259079"/>
                </a:lnTo>
                <a:lnTo>
                  <a:pt x="122078" y="251043"/>
                </a:lnTo>
                <a:lnTo>
                  <a:pt x="126718" y="247650"/>
                </a:lnTo>
                <a:lnTo>
                  <a:pt x="87630" y="247650"/>
                </a:lnTo>
                <a:lnTo>
                  <a:pt x="68262" y="245764"/>
                </a:lnTo>
                <a:lnTo>
                  <a:pt x="47942" y="238283"/>
                </a:lnTo>
                <a:lnTo>
                  <a:pt x="41987" y="232410"/>
                </a:lnTo>
                <a:close/>
              </a:path>
              <a:path w="209550" h="259079">
                <a:moveTo>
                  <a:pt x="132080" y="0"/>
                </a:moveTo>
                <a:lnTo>
                  <a:pt x="99437" y="7024"/>
                </a:lnTo>
                <a:lnTo>
                  <a:pt x="70961" y="25717"/>
                </a:lnTo>
                <a:lnTo>
                  <a:pt x="50819" y="52506"/>
                </a:lnTo>
                <a:lnTo>
                  <a:pt x="43180" y="83819"/>
                </a:lnTo>
                <a:lnTo>
                  <a:pt x="46454" y="103167"/>
                </a:lnTo>
                <a:lnTo>
                  <a:pt x="55086" y="117633"/>
                </a:lnTo>
                <a:lnTo>
                  <a:pt x="67290" y="127575"/>
                </a:lnTo>
                <a:lnTo>
                  <a:pt x="81280" y="133350"/>
                </a:lnTo>
                <a:lnTo>
                  <a:pt x="119380" y="143510"/>
                </a:lnTo>
                <a:lnTo>
                  <a:pt x="129897" y="147161"/>
                </a:lnTo>
                <a:lnTo>
                  <a:pt x="140652" y="153669"/>
                </a:lnTo>
                <a:lnTo>
                  <a:pt x="149026" y="164941"/>
                </a:lnTo>
                <a:lnTo>
                  <a:pt x="152400" y="182879"/>
                </a:lnTo>
                <a:lnTo>
                  <a:pt x="147280" y="205859"/>
                </a:lnTo>
                <a:lnTo>
                  <a:pt x="133350" y="226695"/>
                </a:lnTo>
                <a:lnTo>
                  <a:pt x="112752" y="241815"/>
                </a:lnTo>
                <a:lnTo>
                  <a:pt x="87630" y="247650"/>
                </a:lnTo>
                <a:lnTo>
                  <a:pt x="126718" y="247650"/>
                </a:lnTo>
                <a:lnTo>
                  <a:pt x="150812" y="230028"/>
                </a:lnTo>
                <a:lnTo>
                  <a:pt x="170497" y="200679"/>
                </a:lnTo>
                <a:lnTo>
                  <a:pt x="177800" y="167639"/>
                </a:lnTo>
                <a:lnTo>
                  <a:pt x="175934" y="150911"/>
                </a:lnTo>
                <a:lnTo>
                  <a:pt x="147002" y="116363"/>
                </a:lnTo>
                <a:lnTo>
                  <a:pt x="115570" y="107950"/>
                </a:lnTo>
                <a:lnTo>
                  <a:pt x="107950" y="105410"/>
                </a:lnTo>
                <a:lnTo>
                  <a:pt x="93980" y="101600"/>
                </a:lnTo>
                <a:lnTo>
                  <a:pt x="91440" y="101600"/>
                </a:lnTo>
                <a:lnTo>
                  <a:pt x="84316" y="97512"/>
                </a:lnTo>
                <a:lnTo>
                  <a:pt x="77311" y="90804"/>
                </a:lnTo>
                <a:lnTo>
                  <a:pt x="71973" y="81240"/>
                </a:lnTo>
                <a:lnTo>
                  <a:pt x="69850" y="68579"/>
                </a:lnTo>
                <a:lnTo>
                  <a:pt x="74751" y="47664"/>
                </a:lnTo>
                <a:lnTo>
                  <a:pt x="88106" y="28892"/>
                </a:lnTo>
                <a:lnTo>
                  <a:pt x="107890" y="15359"/>
                </a:lnTo>
                <a:lnTo>
                  <a:pt x="132080" y="10160"/>
                </a:lnTo>
                <a:lnTo>
                  <a:pt x="168421" y="10160"/>
                </a:lnTo>
                <a:lnTo>
                  <a:pt x="163195" y="6508"/>
                </a:lnTo>
                <a:lnTo>
                  <a:pt x="148947" y="1647"/>
                </a:lnTo>
                <a:lnTo>
                  <a:pt x="132080" y="0"/>
                </a:lnTo>
                <a:close/>
              </a:path>
              <a:path w="209550" h="259079">
                <a:moveTo>
                  <a:pt x="168421" y="10160"/>
                </a:moveTo>
                <a:lnTo>
                  <a:pt x="132080" y="10160"/>
                </a:lnTo>
                <a:lnTo>
                  <a:pt x="152340" y="13156"/>
                </a:lnTo>
                <a:lnTo>
                  <a:pt x="168433" y="22701"/>
                </a:lnTo>
                <a:lnTo>
                  <a:pt x="179050" y="39627"/>
                </a:lnTo>
                <a:lnTo>
                  <a:pt x="182880" y="64769"/>
                </a:lnTo>
                <a:lnTo>
                  <a:pt x="182880" y="76200"/>
                </a:lnTo>
                <a:lnTo>
                  <a:pt x="181610" y="82550"/>
                </a:lnTo>
                <a:lnTo>
                  <a:pt x="181610" y="88900"/>
                </a:lnTo>
                <a:lnTo>
                  <a:pt x="190500" y="88900"/>
                </a:lnTo>
                <a:lnTo>
                  <a:pt x="190509" y="81240"/>
                </a:lnTo>
                <a:lnTo>
                  <a:pt x="204240" y="25400"/>
                </a:lnTo>
                <a:lnTo>
                  <a:pt x="182880" y="25400"/>
                </a:lnTo>
                <a:lnTo>
                  <a:pt x="174585" y="14466"/>
                </a:lnTo>
                <a:lnTo>
                  <a:pt x="168421" y="10160"/>
                </a:lnTo>
                <a:close/>
              </a:path>
              <a:path w="209550" h="259079">
                <a:moveTo>
                  <a:pt x="209550" y="0"/>
                </a:moveTo>
                <a:lnTo>
                  <a:pt x="204470" y="0"/>
                </a:lnTo>
                <a:lnTo>
                  <a:pt x="199390" y="5079"/>
                </a:lnTo>
                <a:lnTo>
                  <a:pt x="182880" y="25400"/>
                </a:lnTo>
                <a:lnTo>
                  <a:pt x="204240" y="25400"/>
                </a:lnTo>
                <a:lnTo>
                  <a:pt x="209550" y="3810"/>
                </a:lnTo>
                <a:lnTo>
                  <a:pt x="209550" y="0"/>
                </a:lnTo>
                <a:close/>
              </a:path>
            </a:pathLst>
          </a:custGeom>
          <a:solidFill>
            <a:srgbClr val="FF9300"/>
          </a:solidFill>
        </p:spPr>
        <p:txBody>
          <a:bodyPr wrap="square" lIns="0" tIns="0" rIns="0" bIns="0" rtlCol="0"/>
          <a:lstStyle/>
          <a:p>
            <a:endParaRPr sz="1632"/>
          </a:p>
        </p:txBody>
      </p:sp>
      <p:sp>
        <p:nvSpPr>
          <p:cNvPr id="197" name="object 197"/>
          <p:cNvSpPr/>
          <p:nvPr/>
        </p:nvSpPr>
        <p:spPr>
          <a:xfrm>
            <a:off x="7896777" y="4031689"/>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198" name="object 198"/>
          <p:cNvSpPr/>
          <p:nvPr/>
        </p:nvSpPr>
        <p:spPr>
          <a:xfrm>
            <a:off x="7935356" y="3728809"/>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199" name="object 199"/>
          <p:cNvSpPr/>
          <p:nvPr/>
        </p:nvSpPr>
        <p:spPr>
          <a:xfrm>
            <a:off x="7896777" y="3722475"/>
            <a:ext cx="44914" cy="0"/>
          </a:xfrm>
          <a:custGeom>
            <a:avLst/>
            <a:gdLst/>
            <a:ahLst/>
            <a:cxnLst/>
            <a:rect l="l" t="t" r="r" b="b"/>
            <a:pathLst>
              <a:path w="49529">
                <a:moveTo>
                  <a:pt x="0" y="0"/>
                </a:moveTo>
                <a:lnTo>
                  <a:pt x="49529" y="0"/>
                </a:lnTo>
              </a:path>
            </a:pathLst>
          </a:custGeom>
          <a:ln w="13969">
            <a:solidFill>
              <a:srgbClr val="000000"/>
            </a:solidFill>
          </a:ln>
        </p:spPr>
        <p:txBody>
          <a:bodyPr wrap="square" lIns="0" tIns="0" rIns="0" bIns="0" rtlCol="0"/>
          <a:lstStyle/>
          <a:p>
            <a:endParaRPr sz="1632"/>
          </a:p>
        </p:txBody>
      </p:sp>
      <p:sp>
        <p:nvSpPr>
          <p:cNvPr id="200" name="object 2"/>
          <p:cNvSpPr txBox="1">
            <a:spLocks/>
          </p:cNvSpPr>
          <p:nvPr/>
        </p:nvSpPr>
        <p:spPr>
          <a:xfrm>
            <a:off x="1485612" y="81955"/>
            <a:ext cx="6165866" cy="1365845"/>
          </a:xfrm>
          <a:prstGeom prst="rect">
            <a:avLst/>
          </a:prstGeom>
        </p:spPr>
        <p:txBody>
          <a:bodyPr vert="horz" wrap="square" lIns="0" tIns="11516"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516">
              <a:spcBef>
                <a:spcPts val="91"/>
              </a:spcBef>
            </a:pPr>
            <a:r>
              <a:rPr lang="en-US" spc="-9" smtClean="0"/>
              <a:t>Example </a:t>
            </a:r>
            <a:r>
              <a:rPr lang="en-US" spc="-5" smtClean="0"/>
              <a:t>of </a:t>
            </a:r>
            <a:r>
              <a:rPr lang="en-US" spc="-9" smtClean="0"/>
              <a:t>an enzymatic</a:t>
            </a:r>
            <a:r>
              <a:rPr lang="en-US" spc="-18" smtClean="0"/>
              <a:t> </a:t>
            </a:r>
            <a:r>
              <a:rPr lang="en-US" spc="-9" smtClean="0"/>
              <a:t>reaction</a:t>
            </a:r>
            <a:endParaRPr lang="en-US" spc="-9" dirty="0"/>
          </a:p>
        </p:txBody>
      </p:sp>
    </p:spTree>
    <p:extLst>
      <p:ext uri="{BB962C8B-B14F-4D97-AF65-F5344CB8AC3E}">
        <p14:creationId xmlns:p14="http://schemas.microsoft.com/office/powerpoint/2010/main" val="9296491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Picture 329"/>
          <p:cNvPicPr>
            <a:picLocks noChangeAspect="1"/>
          </p:cNvPicPr>
          <p:nvPr/>
        </p:nvPicPr>
        <p:blipFill>
          <a:blip r:embed="rId2"/>
          <a:stretch>
            <a:fillRect/>
          </a:stretch>
        </p:blipFill>
        <p:spPr>
          <a:xfrm>
            <a:off x="141986" y="4025900"/>
            <a:ext cx="8877300" cy="2832100"/>
          </a:xfrm>
          <a:prstGeom prst="rect">
            <a:avLst/>
          </a:prstGeom>
        </p:spPr>
      </p:pic>
      <p:sp>
        <p:nvSpPr>
          <p:cNvPr id="2" name="object 2"/>
          <p:cNvSpPr/>
          <p:nvPr/>
        </p:nvSpPr>
        <p:spPr>
          <a:xfrm>
            <a:off x="3119785" y="1862360"/>
            <a:ext cx="234933" cy="218811"/>
          </a:xfrm>
          <a:custGeom>
            <a:avLst/>
            <a:gdLst/>
            <a:ahLst/>
            <a:cxnLst/>
            <a:rect l="l" t="t" r="r" b="b"/>
            <a:pathLst>
              <a:path w="259079" h="241300">
                <a:moveTo>
                  <a:pt x="240030" y="149860"/>
                </a:moveTo>
                <a:lnTo>
                  <a:pt x="232410" y="149860"/>
                </a:lnTo>
                <a:lnTo>
                  <a:pt x="231140" y="152400"/>
                </a:lnTo>
                <a:lnTo>
                  <a:pt x="229870" y="153670"/>
                </a:lnTo>
                <a:lnTo>
                  <a:pt x="213717" y="187543"/>
                </a:lnTo>
                <a:lnTo>
                  <a:pt x="195897" y="211296"/>
                </a:lnTo>
                <a:lnTo>
                  <a:pt x="170934" y="225286"/>
                </a:lnTo>
                <a:lnTo>
                  <a:pt x="133350" y="229870"/>
                </a:lnTo>
                <a:lnTo>
                  <a:pt x="0" y="229870"/>
                </a:lnTo>
                <a:lnTo>
                  <a:pt x="0" y="241300"/>
                </a:lnTo>
                <a:lnTo>
                  <a:pt x="201930" y="241300"/>
                </a:lnTo>
                <a:lnTo>
                  <a:pt x="205740" y="234950"/>
                </a:lnTo>
                <a:lnTo>
                  <a:pt x="237490" y="158750"/>
                </a:lnTo>
                <a:lnTo>
                  <a:pt x="238760" y="157480"/>
                </a:lnTo>
                <a:lnTo>
                  <a:pt x="240030" y="154940"/>
                </a:lnTo>
                <a:lnTo>
                  <a:pt x="240030" y="149860"/>
                </a:lnTo>
                <a:close/>
              </a:path>
              <a:path w="259079" h="241300">
                <a:moveTo>
                  <a:pt x="123190" y="10160"/>
                </a:moveTo>
                <a:lnTo>
                  <a:pt x="90170" y="10160"/>
                </a:lnTo>
                <a:lnTo>
                  <a:pt x="90170" y="19050"/>
                </a:lnTo>
                <a:lnTo>
                  <a:pt x="88900" y="25400"/>
                </a:lnTo>
                <a:lnTo>
                  <a:pt x="41910" y="213360"/>
                </a:lnTo>
                <a:lnTo>
                  <a:pt x="10160" y="229870"/>
                </a:lnTo>
                <a:lnTo>
                  <a:pt x="68580" y="229870"/>
                </a:lnTo>
                <a:lnTo>
                  <a:pt x="68580" y="224790"/>
                </a:lnTo>
                <a:lnTo>
                  <a:pt x="71120" y="218440"/>
                </a:lnTo>
                <a:lnTo>
                  <a:pt x="95250" y="121920"/>
                </a:lnTo>
                <a:lnTo>
                  <a:pt x="175433" y="121920"/>
                </a:lnTo>
                <a:lnTo>
                  <a:pt x="178030" y="110490"/>
                </a:lnTo>
                <a:lnTo>
                  <a:pt x="97790" y="110490"/>
                </a:lnTo>
                <a:lnTo>
                  <a:pt x="119380" y="24130"/>
                </a:lnTo>
                <a:lnTo>
                  <a:pt x="123190" y="11430"/>
                </a:lnTo>
                <a:lnTo>
                  <a:pt x="123190" y="10160"/>
                </a:lnTo>
                <a:close/>
              </a:path>
              <a:path w="259079" h="241300">
                <a:moveTo>
                  <a:pt x="175433" y="121920"/>
                </a:moveTo>
                <a:lnTo>
                  <a:pt x="130810" y="121920"/>
                </a:lnTo>
                <a:lnTo>
                  <a:pt x="148431" y="123070"/>
                </a:lnTo>
                <a:lnTo>
                  <a:pt x="157480" y="126364"/>
                </a:lnTo>
                <a:lnTo>
                  <a:pt x="160813" y="131564"/>
                </a:lnTo>
                <a:lnTo>
                  <a:pt x="161290" y="138430"/>
                </a:lnTo>
                <a:lnTo>
                  <a:pt x="161290" y="144780"/>
                </a:lnTo>
                <a:lnTo>
                  <a:pt x="158750" y="154940"/>
                </a:lnTo>
                <a:lnTo>
                  <a:pt x="158750" y="157480"/>
                </a:lnTo>
                <a:lnTo>
                  <a:pt x="157480" y="157480"/>
                </a:lnTo>
                <a:lnTo>
                  <a:pt x="157480" y="161290"/>
                </a:lnTo>
                <a:lnTo>
                  <a:pt x="158750" y="162560"/>
                </a:lnTo>
                <a:lnTo>
                  <a:pt x="165100" y="162560"/>
                </a:lnTo>
                <a:lnTo>
                  <a:pt x="166370" y="161290"/>
                </a:lnTo>
                <a:lnTo>
                  <a:pt x="167640" y="156210"/>
                </a:lnTo>
                <a:lnTo>
                  <a:pt x="175433" y="121920"/>
                </a:lnTo>
                <a:close/>
              </a:path>
              <a:path w="259079" h="241300">
                <a:moveTo>
                  <a:pt x="186690" y="68580"/>
                </a:moveTo>
                <a:lnTo>
                  <a:pt x="180340" y="68580"/>
                </a:lnTo>
                <a:lnTo>
                  <a:pt x="179070" y="71120"/>
                </a:lnTo>
                <a:lnTo>
                  <a:pt x="177800" y="74930"/>
                </a:lnTo>
                <a:lnTo>
                  <a:pt x="172442" y="92273"/>
                </a:lnTo>
                <a:lnTo>
                  <a:pt x="164464" y="103187"/>
                </a:lnTo>
                <a:lnTo>
                  <a:pt x="151725" y="108862"/>
                </a:lnTo>
                <a:lnTo>
                  <a:pt x="132080" y="110490"/>
                </a:lnTo>
                <a:lnTo>
                  <a:pt x="178030" y="110490"/>
                </a:lnTo>
                <a:lnTo>
                  <a:pt x="186690" y="72390"/>
                </a:lnTo>
                <a:lnTo>
                  <a:pt x="186690" y="68580"/>
                </a:lnTo>
                <a:close/>
              </a:path>
              <a:path w="259079" h="241300">
                <a:moveTo>
                  <a:pt x="259080" y="0"/>
                </a:moveTo>
                <a:lnTo>
                  <a:pt x="58420" y="0"/>
                </a:lnTo>
                <a:lnTo>
                  <a:pt x="58420" y="10160"/>
                </a:lnTo>
                <a:lnTo>
                  <a:pt x="189230" y="10160"/>
                </a:lnTo>
                <a:lnTo>
                  <a:pt x="215780" y="12203"/>
                </a:lnTo>
                <a:lnTo>
                  <a:pt x="232092" y="18891"/>
                </a:lnTo>
                <a:lnTo>
                  <a:pt x="240307" y="31055"/>
                </a:lnTo>
                <a:lnTo>
                  <a:pt x="242570" y="49530"/>
                </a:lnTo>
                <a:lnTo>
                  <a:pt x="242570" y="58420"/>
                </a:lnTo>
                <a:lnTo>
                  <a:pt x="241300" y="68580"/>
                </a:lnTo>
                <a:lnTo>
                  <a:pt x="241300" y="77470"/>
                </a:lnTo>
                <a:lnTo>
                  <a:pt x="242570" y="78740"/>
                </a:lnTo>
                <a:lnTo>
                  <a:pt x="250190" y="78740"/>
                </a:lnTo>
                <a:lnTo>
                  <a:pt x="250190" y="71120"/>
                </a:lnTo>
                <a:lnTo>
                  <a:pt x="259080" y="0"/>
                </a:lnTo>
                <a:close/>
              </a:path>
            </a:pathLst>
          </a:custGeom>
          <a:solidFill>
            <a:srgbClr val="FF0000"/>
          </a:solidFill>
        </p:spPr>
        <p:txBody>
          <a:bodyPr wrap="square" lIns="0" tIns="0" rIns="0" bIns="0" rtlCol="0"/>
          <a:lstStyle/>
          <a:p>
            <a:endParaRPr sz="1632"/>
          </a:p>
        </p:txBody>
      </p:sp>
      <p:sp>
        <p:nvSpPr>
          <p:cNvPr id="3" name="object 3"/>
          <p:cNvSpPr/>
          <p:nvPr/>
        </p:nvSpPr>
        <p:spPr>
          <a:xfrm>
            <a:off x="3559711" y="2007467"/>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4" name="object 4"/>
          <p:cNvSpPr/>
          <p:nvPr/>
        </p:nvSpPr>
        <p:spPr>
          <a:xfrm>
            <a:off x="3452607" y="2000557"/>
            <a:ext cx="214205" cy="0"/>
          </a:xfrm>
          <a:custGeom>
            <a:avLst/>
            <a:gdLst/>
            <a:ahLst/>
            <a:cxnLst/>
            <a:rect l="l" t="t" r="r" b="b"/>
            <a:pathLst>
              <a:path w="236220">
                <a:moveTo>
                  <a:pt x="0" y="0"/>
                </a:moveTo>
                <a:lnTo>
                  <a:pt x="236219" y="0"/>
                </a:lnTo>
              </a:path>
            </a:pathLst>
          </a:custGeom>
          <a:ln w="15239">
            <a:solidFill>
              <a:srgbClr val="000000"/>
            </a:solidFill>
          </a:ln>
        </p:spPr>
        <p:txBody>
          <a:bodyPr wrap="square" lIns="0" tIns="0" rIns="0" bIns="0" rtlCol="0"/>
          <a:lstStyle/>
          <a:p>
            <a:endParaRPr sz="1632"/>
          </a:p>
        </p:txBody>
      </p:sp>
      <p:sp>
        <p:nvSpPr>
          <p:cNvPr id="5" name="object 5"/>
          <p:cNvSpPr/>
          <p:nvPr/>
        </p:nvSpPr>
        <p:spPr>
          <a:xfrm>
            <a:off x="3559711" y="1893454"/>
            <a:ext cx="0" cy="100192"/>
          </a:xfrm>
          <a:custGeom>
            <a:avLst/>
            <a:gdLst/>
            <a:ahLst/>
            <a:cxnLst/>
            <a:rect l="l" t="t" r="r" b="b"/>
            <a:pathLst>
              <a:path h="110490">
                <a:moveTo>
                  <a:pt x="0" y="0"/>
                </a:moveTo>
                <a:lnTo>
                  <a:pt x="0" y="110489"/>
                </a:lnTo>
              </a:path>
            </a:pathLst>
          </a:custGeom>
          <a:ln w="15239">
            <a:solidFill>
              <a:srgbClr val="000000"/>
            </a:solidFill>
          </a:ln>
        </p:spPr>
        <p:txBody>
          <a:bodyPr wrap="square" lIns="0" tIns="0" rIns="0" bIns="0" rtlCol="0"/>
          <a:lstStyle/>
          <a:p>
            <a:endParaRPr sz="1632"/>
          </a:p>
        </p:txBody>
      </p:sp>
      <p:sp>
        <p:nvSpPr>
          <p:cNvPr id="6" name="object 6"/>
          <p:cNvSpPr/>
          <p:nvPr/>
        </p:nvSpPr>
        <p:spPr>
          <a:xfrm>
            <a:off x="3772764" y="1854299"/>
            <a:ext cx="191172" cy="234933"/>
          </a:xfrm>
          <a:custGeom>
            <a:avLst/>
            <a:gdLst/>
            <a:ahLst/>
            <a:cxnLst/>
            <a:rect l="l" t="t" r="r" b="b"/>
            <a:pathLst>
              <a:path w="210820" h="259080">
                <a:moveTo>
                  <a:pt x="29209" y="170180"/>
                </a:moveTo>
                <a:lnTo>
                  <a:pt x="20319" y="170180"/>
                </a:lnTo>
                <a:lnTo>
                  <a:pt x="17144" y="183812"/>
                </a:lnTo>
                <a:lnTo>
                  <a:pt x="10159" y="212566"/>
                </a:lnTo>
                <a:lnTo>
                  <a:pt x="38" y="253841"/>
                </a:lnTo>
                <a:lnTo>
                  <a:pt x="0" y="256539"/>
                </a:lnTo>
                <a:lnTo>
                  <a:pt x="1269" y="259080"/>
                </a:lnTo>
                <a:lnTo>
                  <a:pt x="6350" y="259080"/>
                </a:lnTo>
                <a:lnTo>
                  <a:pt x="6350" y="257810"/>
                </a:lnTo>
                <a:lnTo>
                  <a:pt x="10159" y="252730"/>
                </a:lnTo>
                <a:lnTo>
                  <a:pt x="27939" y="232410"/>
                </a:lnTo>
                <a:lnTo>
                  <a:pt x="42774" y="232410"/>
                </a:lnTo>
                <a:lnTo>
                  <a:pt x="31908" y="221396"/>
                </a:lnTo>
                <a:lnTo>
                  <a:pt x="25400" y="194310"/>
                </a:lnTo>
                <a:lnTo>
                  <a:pt x="25400" y="186689"/>
                </a:lnTo>
                <a:lnTo>
                  <a:pt x="27939" y="177800"/>
                </a:lnTo>
                <a:lnTo>
                  <a:pt x="27939" y="175260"/>
                </a:lnTo>
                <a:lnTo>
                  <a:pt x="29209" y="175260"/>
                </a:lnTo>
                <a:lnTo>
                  <a:pt x="29209" y="170180"/>
                </a:lnTo>
                <a:close/>
              </a:path>
              <a:path w="210820" h="259080">
                <a:moveTo>
                  <a:pt x="42774" y="232410"/>
                </a:moveTo>
                <a:lnTo>
                  <a:pt x="27939" y="232410"/>
                </a:lnTo>
                <a:lnTo>
                  <a:pt x="40838" y="245685"/>
                </a:lnTo>
                <a:lnTo>
                  <a:pt x="55879" y="253841"/>
                </a:lnTo>
                <a:lnTo>
                  <a:pt x="71874" y="257948"/>
                </a:lnTo>
                <a:lnTo>
                  <a:pt x="87629" y="259080"/>
                </a:lnTo>
                <a:lnTo>
                  <a:pt x="122078" y="250844"/>
                </a:lnTo>
                <a:lnTo>
                  <a:pt x="126358" y="247650"/>
                </a:lnTo>
                <a:lnTo>
                  <a:pt x="87629" y="247650"/>
                </a:lnTo>
                <a:lnTo>
                  <a:pt x="68262" y="245566"/>
                </a:lnTo>
                <a:lnTo>
                  <a:pt x="47942" y="237648"/>
                </a:lnTo>
                <a:lnTo>
                  <a:pt x="42774" y="232410"/>
                </a:lnTo>
                <a:close/>
              </a:path>
              <a:path w="210820" h="259080">
                <a:moveTo>
                  <a:pt x="133350" y="0"/>
                </a:moveTo>
                <a:lnTo>
                  <a:pt x="100171" y="7004"/>
                </a:lnTo>
                <a:lnTo>
                  <a:pt x="71754" y="25558"/>
                </a:lnTo>
                <a:lnTo>
                  <a:pt x="51911" y="51970"/>
                </a:lnTo>
                <a:lnTo>
                  <a:pt x="44450" y="82550"/>
                </a:lnTo>
                <a:lnTo>
                  <a:pt x="47704" y="102631"/>
                </a:lnTo>
                <a:lnTo>
                  <a:pt x="56197" y="117475"/>
                </a:lnTo>
                <a:lnTo>
                  <a:pt x="68024" y="127555"/>
                </a:lnTo>
                <a:lnTo>
                  <a:pt x="81279" y="133350"/>
                </a:lnTo>
                <a:lnTo>
                  <a:pt x="119379" y="143510"/>
                </a:lnTo>
                <a:lnTo>
                  <a:pt x="130432" y="146962"/>
                </a:lnTo>
                <a:lnTo>
                  <a:pt x="141128" y="153035"/>
                </a:lnTo>
                <a:lnTo>
                  <a:pt x="149205" y="163869"/>
                </a:lnTo>
                <a:lnTo>
                  <a:pt x="152400" y="181610"/>
                </a:lnTo>
                <a:lnTo>
                  <a:pt x="147280" y="205323"/>
                </a:lnTo>
                <a:lnTo>
                  <a:pt x="133350" y="226536"/>
                </a:lnTo>
                <a:lnTo>
                  <a:pt x="112752" y="241796"/>
                </a:lnTo>
                <a:lnTo>
                  <a:pt x="87629" y="247650"/>
                </a:lnTo>
                <a:lnTo>
                  <a:pt x="126358" y="247650"/>
                </a:lnTo>
                <a:lnTo>
                  <a:pt x="150812" y="229393"/>
                </a:lnTo>
                <a:lnTo>
                  <a:pt x="170497" y="199608"/>
                </a:lnTo>
                <a:lnTo>
                  <a:pt x="177800" y="166370"/>
                </a:lnTo>
                <a:lnTo>
                  <a:pt x="175934" y="150375"/>
                </a:lnTo>
                <a:lnTo>
                  <a:pt x="147002" y="116363"/>
                </a:lnTo>
                <a:lnTo>
                  <a:pt x="115569" y="107950"/>
                </a:lnTo>
                <a:lnTo>
                  <a:pt x="107950" y="105410"/>
                </a:lnTo>
                <a:lnTo>
                  <a:pt x="93979" y="101600"/>
                </a:lnTo>
                <a:lnTo>
                  <a:pt x="91439" y="101600"/>
                </a:lnTo>
                <a:lnTo>
                  <a:pt x="84316" y="97492"/>
                </a:lnTo>
                <a:lnTo>
                  <a:pt x="77311" y="90646"/>
                </a:lnTo>
                <a:lnTo>
                  <a:pt x="71973" y="80704"/>
                </a:lnTo>
                <a:lnTo>
                  <a:pt x="69850" y="67310"/>
                </a:lnTo>
                <a:lnTo>
                  <a:pt x="74751" y="46593"/>
                </a:lnTo>
                <a:lnTo>
                  <a:pt x="88106" y="28257"/>
                </a:lnTo>
                <a:lnTo>
                  <a:pt x="107890" y="15160"/>
                </a:lnTo>
                <a:lnTo>
                  <a:pt x="132079" y="10160"/>
                </a:lnTo>
                <a:lnTo>
                  <a:pt x="169008" y="10160"/>
                </a:lnTo>
                <a:lnTo>
                  <a:pt x="163353" y="6350"/>
                </a:lnTo>
                <a:lnTo>
                  <a:pt x="149482" y="1627"/>
                </a:lnTo>
                <a:lnTo>
                  <a:pt x="133350" y="0"/>
                </a:lnTo>
                <a:close/>
              </a:path>
              <a:path w="210820" h="259080">
                <a:moveTo>
                  <a:pt x="169008" y="10160"/>
                </a:moveTo>
                <a:lnTo>
                  <a:pt x="132079" y="10160"/>
                </a:lnTo>
                <a:lnTo>
                  <a:pt x="152876" y="12977"/>
                </a:lnTo>
                <a:lnTo>
                  <a:pt x="168909" y="22225"/>
                </a:lnTo>
                <a:lnTo>
                  <a:pt x="179228" y="39092"/>
                </a:lnTo>
                <a:lnTo>
                  <a:pt x="182879" y="64770"/>
                </a:lnTo>
                <a:lnTo>
                  <a:pt x="182879" y="76200"/>
                </a:lnTo>
                <a:lnTo>
                  <a:pt x="181609" y="82550"/>
                </a:lnTo>
                <a:lnTo>
                  <a:pt x="181609" y="87630"/>
                </a:lnTo>
                <a:lnTo>
                  <a:pt x="190500" y="87630"/>
                </a:lnTo>
                <a:lnTo>
                  <a:pt x="191769" y="81280"/>
                </a:lnTo>
                <a:lnTo>
                  <a:pt x="205823" y="24130"/>
                </a:lnTo>
                <a:lnTo>
                  <a:pt x="182879" y="24130"/>
                </a:lnTo>
                <a:lnTo>
                  <a:pt x="174605" y="13930"/>
                </a:lnTo>
                <a:lnTo>
                  <a:pt x="169008" y="10160"/>
                </a:lnTo>
                <a:close/>
              </a:path>
              <a:path w="210820" h="259080">
                <a:moveTo>
                  <a:pt x="210819" y="0"/>
                </a:moveTo>
                <a:lnTo>
                  <a:pt x="204469" y="0"/>
                </a:lnTo>
                <a:lnTo>
                  <a:pt x="200659" y="5080"/>
                </a:lnTo>
                <a:lnTo>
                  <a:pt x="182879" y="24130"/>
                </a:lnTo>
                <a:lnTo>
                  <a:pt x="205823" y="24130"/>
                </a:lnTo>
                <a:lnTo>
                  <a:pt x="210819" y="3810"/>
                </a:lnTo>
                <a:lnTo>
                  <a:pt x="210819" y="0"/>
                </a:lnTo>
                <a:close/>
              </a:path>
            </a:pathLst>
          </a:custGeom>
          <a:solidFill>
            <a:srgbClr val="0000FF"/>
          </a:solidFill>
        </p:spPr>
        <p:txBody>
          <a:bodyPr wrap="square" lIns="0" tIns="0" rIns="0" bIns="0" rtlCol="0"/>
          <a:lstStyle/>
          <a:p>
            <a:endParaRPr sz="1632"/>
          </a:p>
        </p:txBody>
      </p:sp>
      <p:sp>
        <p:nvSpPr>
          <p:cNvPr id="7" name="object 7"/>
          <p:cNvSpPr/>
          <p:nvPr/>
        </p:nvSpPr>
        <p:spPr>
          <a:xfrm>
            <a:off x="4106739" y="1688463"/>
            <a:ext cx="111708" cy="158926"/>
          </a:xfrm>
          <a:custGeom>
            <a:avLst/>
            <a:gdLst/>
            <a:ahLst/>
            <a:cxnLst/>
            <a:rect l="l" t="t" r="r" b="b"/>
            <a:pathLst>
              <a:path w="123189" h="175259">
                <a:moveTo>
                  <a:pt x="59689" y="0"/>
                </a:moveTo>
                <a:lnTo>
                  <a:pt x="55879" y="0"/>
                </a:lnTo>
                <a:lnTo>
                  <a:pt x="50204" y="396"/>
                </a:lnTo>
                <a:lnTo>
                  <a:pt x="31234" y="2143"/>
                </a:lnTo>
                <a:lnTo>
                  <a:pt x="24129" y="2539"/>
                </a:lnTo>
                <a:lnTo>
                  <a:pt x="19050" y="2539"/>
                </a:lnTo>
                <a:lnTo>
                  <a:pt x="19050" y="11429"/>
                </a:lnTo>
                <a:lnTo>
                  <a:pt x="36829" y="11429"/>
                </a:lnTo>
                <a:lnTo>
                  <a:pt x="36829" y="21589"/>
                </a:lnTo>
                <a:lnTo>
                  <a:pt x="1269" y="162560"/>
                </a:lnTo>
                <a:lnTo>
                  <a:pt x="0" y="166369"/>
                </a:lnTo>
                <a:lnTo>
                  <a:pt x="0" y="171450"/>
                </a:lnTo>
                <a:lnTo>
                  <a:pt x="2539" y="175260"/>
                </a:lnTo>
                <a:lnTo>
                  <a:pt x="15239" y="175260"/>
                </a:lnTo>
                <a:lnTo>
                  <a:pt x="20319" y="165100"/>
                </a:lnTo>
                <a:lnTo>
                  <a:pt x="22105" y="157380"/>
                </a:lnTo>
                <a:lnTo>
                  <a:pt x="26034" y="141446"/>
                </a:lnTo>
                <a:lnTo>
                  <a:pt x="29964" y="125273"/>
                </a:lnTo>
                <a:lnTo>
                  <a:pt x="31750" y="116839"/>
                </a:lnTo>
                <a:lnTo>
                  <a:pt x="70180" y="116839"/>
                </a:lnTo>
                <a:lnTo>
                  <a:pt x="67786" y="115093"/>
                </a:lnTo>
                <a:lnTo>
                  <a:pt x="54352" y="110906"/>
                </a:lnTo>
                <a:lnTo>
                  <a:pt x="43179" y="109219"/>
                </a:lnTo>
                <a:lnTo>
                  <a:pt x="47632" y="106679"/>
                </a:lnTo>
                <a:lnTo>
                  <a:pt x="34289" y="106679"/>
                </a:lnTo>
                <a:lnTo>
                  <a:pt x="59689" y="7619"/>
                </a:lnTo>
                <a:lnTo>
                  <a:pt x="60959" y="3810"/>
                </a:lnTo>
                <a:lnTo>
                  <a:pt x="60959" y="2539"/>
                </a:lnTo>
                <a:lnTo>
                  <a:pt x="59689" y="0"/>
                </a:lnTo>
                <a:close/>
              </a:path>
              <a:path w="123189" h="175259">
                <a:moveTo>
                  <a:pt x="70180" y="116839"/>
                </a:moveTo>
                <a:lnTo>
                  <a:pt x="31750" y="116839"/>
                </a:lnTo>
                <a:lnTo>
                  <a:pt x="44946" y="118586"/>
                </a:lnTo>
                <a:lnTo>
                  <a:pt x="55403" y="122237"/>
                </a:lnTo>
                <a:lnTo>
                  <a:pt x="62289" y="128270"/>
                </a:lnTo>
                <a:lnTo>
                  <a:pt x="64769" y="137160"/>
                </a:lnTo>
                <a:lnTo>
                  <a:pt x="64769" y="139700"/>
                </a:lnTo>
                <a:lnTo>
                  <a:pt x="63500" y="142239"/>
                </a:lnTo>
                <a:lnTo>
                  <a:pt x="62229" y="146050"/>
                </a:lnTo>
                <a:lnTo>
                  <a:pt x="62229" y="149860"/>
                </a:lnTo>
                <a:lnTo>
                  <a:pt x="64809" y="161329"/>
                </a:lnTo>
                <a:lnTo>
                  <a:pt x="71437" y="169227"/>
                </a:lnTo>
                <a:lnTo>
                  <a:pt x="80446" y="173791"/>
                </a:lnTo>
                <a:lnTo>
                  <a:pt x="90169" y="175260"/>
                </a:lnTo>
                <a:lnTo>
                  <a:pt x="105112" y="169485"/>
                </a:lnTo>
                <a:lnTo>
                  <a:pt x="105532" y="168910"/>
                </a:lnTo>
                <a:lnTo>
                  <a:pt x="83819" y="168910"/>
                </a:lnTo>
                <a:lnTo>
                  <a:pt x="81279" y="162560"/>
                </a:lnTo>
                <a:lnTo>
                  <a:pt x="81279" y="151129"/>
                </a:lnTo>
                <a:lnTo>
                  <a:pt x="82550" y="143510"/>
                </a:lnTo>
                <a:lnTo>
                  <a:pt x="83819" y="138429"/>
                </a:lnTo>
                <a:lnTo>
                  <a:pt x="83819" y="137160"/>
                </a:lnTo>
                <a:lnTo>
                  <a:pt x="79077" y="123328"/>
                </a:lnTo>
                <a:lnTo>
                  <a:pt x="70180" y="116839"/>
                </a:lnTo>
                <a:close/>
              </a:path>
              <a:path w="123189" h="175259">
                <a:moveTo>
                  <a:pt x="120650" y="133350"/>
                </a:moveTo>
                <a:lnTo>
                  <a:pt x="114300" y="133350"/>
                </a:lnTo>
                <a:lnTo>
                  <a:pt x="113029" y="134619"/>
                </a:lnTo>
                <a:lnTo>
                  <a:pt x="111759" y="139700"/>
                </a:lnTo>
                <a:lnTo>
                  <a:pt x="108922" y="149086"/>
                </a:lnTo>
                <a:lnTo>
                  <a:pt x="104298" y="158591"/>
                </a:lnTo>
                <a:lnTo>
                  <a:pt x="98008" y="165953"/>
                </a:lnTo>
                <a:lnTo>
                  <a:pt x="90169" y="168910"/>
                </a:lnTo>
                <a:lnTo>
                  <a:pt x="105532" y="168910"/>
                </a:lnTo>
                <a:lnTo>
                  <a:pt x="114458" y="156686"/>
                </a:lnTo>
                <a:lnTo>
                  <a:pt x="119280" y="143648"/>
                </a:lnTo>
                <a:lnTo>
                  <a:pt x="120650" y="137160"/>
                </a:lnTo>
                <a:lnTo>
                  <a:pt x="120650" y="133350"/>
                </a:lnTo>
                <a:close/>
              </a:path>
              <a:path w="123189" h="175259">
                <a:moveTo>
                  <a:pt x="116839" y="63500"/>
                </a:moveTo>
                <a:lnTo>
                  <a:pt x="104139" y="63500"/>
                </a:lnTo>
                <a:lnTo>
                  <a:pt x="93682" y="65246"/>
                </a:lnTo>
                <a:lnTo>
                  <a:pt x="83343" y="69850"/>
                </a:lnTo>
                <a:lnTo>
                  <a:pt x="73243" y="76358"/>
                </a:lnTo>
                <a:lnTo>
                  <a:pt x="63500" y="83819"/>
                </a:lnTo>
                <a:lnTo>
                  <a:pt x="56257" y="91142"/>
                </a:lnTo>
                <a:lnTo>
                  <a:pt x="49371" y="97631"/>
                </a:lnTo>
                <a:lnTo>
                  <a:pt x="42247" y="102929"/>
                </a:lnTo>
                <a:lnTo>
                  <a:pt x="34289" y="106679"/>
                </a:lnTo>
                <a:lnTo>
                  <a:pt x="47632" y="106679"/>
                </a:lnTo>
                <a:lnTo>
                  <a:pt x="73779" y="84851"/>
                </a:lnTo>
                <a:lnTo>
                  <a:pt x="83502" y="77152"/>
                </a:lnTo>
                <a:lnTo>
                  <a:pt x="93702" y="71834"/>
                </a:lnTo>
                <a:lnTo>
                  <a:pt x="104139" y="69850"/>
                </a:lnTo>
                <a:lnTo>
                  <a:pt x="121375" y="69850"/>
                </a:lnTo>
                <a:lnTo>
                  <a:pt x="116839" y="63500"/>
                </a:lnTo>
                <a:close/>
              </a:path>
              <a:path w="123189" h="175259">
                <a:moveTo>
                  <a:pt x="121375" y="69850"/>
                </a:moveTo>
                <a:lnTo>
                  <a:pt x="109219" y="69850"/>
                </a:lnTo>
                <a:lnTo>
                  <a:pt x="111759" y="73660"/>
                </a:lnTo>
                <a:lnTo>
                  <a:pt x="100329" y="74929"/>
                </a:lnTo>
                <a:lnTo>
                  <a:pt x="99059" y="83819"/>
                </a:lnTo>
                <a:lnTo>
                  <a:pt x="99059" y="92710"/>
                </a:lnTo>
                <a:lnTo>
                  <a:pt x="102869" y="96519"/>
                </a:lnTo>
                <a:lnTo>
                  <a:pt x="115569" y="96519"/>
                </a:lnTo>
                <a:lnTo>
                  <a:pt x="123189" y="90169"/>
                </a:lnTo>
                <a:lnTo>
                  <a:pt x="123189" y="72389"/>
                </a:lnTo>
                <a:lnTo>
                  <a:pt x="121375" y="69850"/>
                </a:lnTo>
                <a:close/>
              </a:path>
            </a:pathLst>
          </a:custGeom>
          <a:solidFill>
            <a:srgbClr val="000000"/>
          </a:solidFill>
        </p:spPr>
        <p:txBody>
          <a:bodyPr wrap="square" lIns="0" tIns="0" rIns="0" bIns="0" rtlCol="0"/>
          <a:lstStyle/>
          <a:p>
            <a:endParaRPr sz="1632"/>
          </a:p>
        </p:txBody>
      </p:sp>
      <p:sp>
        <p:nvSpPr>
          <p:cNvPr id="8" name="object 8"/>
          <p:cNvSpPr/>
          <p:nvPr/>
        </p:nvSpPr>
        <p:spPr>
          <a:xfrm>
            <a:off x="4248389" y="1769078"/>
            <a:ext cx="66795" cy="108254"/>
          </a:xfrm>
          <a:custGeom>
            <a:avLst/>
            <a:gdLst/>
            <a:ahLst/>
            <a:cxnLst/>
            <a:rect l="l" t="t" r="r" b="b"/>
            <a:pathLst>
              <a:path w="73660" h="119380">
                <a:moveTo>
                  <a:pt x="73660" y="111760"/>
                </a:moveTo>
                <a:lnTo>
                  <a:pt x="1270" y="111760"/>
                </a:lnTo>
                <a:lnTo>
                  <a:pt x="1270" y="119379"/>
                </a:lnTo>
                <a:lnTo>
                  <a:pt x="9862" y="118645"/>
                </a:lnTo>
                <a:lnTo>
                  <a:pt x="19526" y="118268"/>
                </a:lnTo>
                <a:lnTo>
                  <a:pt x="28952" y="118129"/>
                </a:lnTo>
                <a:lnTo>
                  <a:pt x="73660" y="118110"/>
                </a:lnTo>
                <a:lnTo>
                  <a:pt x="73660" y="111760"/>
                </a:lnTo>
                <a:close/>
              </a:path>
              <a:path w="73660" h="119380">
                <a:moveTo>
                  <a:pt x="73660" y="118110"/>
                </a:moveTo>
                <a:lnTo>
                  <a:pt x="36830" y="118110"/>
                </a:lnTo>
                <a:lnTo>
                  <a:pt x="45977" y="118129"/>
                </a:lnTo>
                <a:lnTo>
                  <a:pt x="55721" y="118268"/>
                </a:lnTo>
                <a:lnTo>
                  <a:pt x="65226" y="118645"/>
                </a:lnTo>
                <a:lnTo>
                  <a:pt x="73660" y="119379"/>
                </a:lnTo>
                <a:lnTo>
                  <a:pt x="73660" y="118110"/>
                </a:lnTo>
                <a:close/>
              </a:path>
              <a:path w="73660" h="119380">
                <a:moveTo>
                  <a:pt x="45720" y="13969"/>
                </a:moveTo>
                <a:lnTo>
                  <a:pt x="29210" y="13969"/>
                </a:lnTo>
                <a:lnTo>
                  <a:pt x="29210" y="111760"/>
                </a:lnTo>
                <a:lnTo>
                  <a:pt x="45720" y="111760"/>
                </a:lnTo>
                <a:lnTo>
                  <a:pt x="45720" y="13969"/>
                </a:lnTo>
                <a:close/>
              </a:path>
              <a:path w="73660" h="119380">
                <a:moveTo>
                  <a:pt x="45720" y="0"/>
                </a:moveTo>
                <a:lnTo>
                  <a:pt x="39370" y="0"/>
                </a:lnTo>
                <a:lnTo>
                  <a:pt x="28971" y="6607"/>
                </a:lnTo>
                <a:lnTo>
                  <a:pt x="18097" y="10001"/>
                </a:lnTo>
                <a:lnTo>
                  <a:pt x="8651" y="11251"/>
                </a:lnTo>
                <a:lnTo>
                  <a:pt x="2540" y="11429"/>
                </a:lnTo>
                <a:lnTo>
                  <a:pt x="0" y="11429"/>
                </a:lnTo>
                <a:lnTo>
                  <a:pt x="0" y="19050"/>
                </a:lnTo>
                <a:lnTo>
                  <a:pt x="2540" y="19050"/>
                </a:lnTo>
                <a:lnTo>
                  <a:pt x="7421" y="18970"/>
                </a:lnTo>
                <a:lnTo>
                  <a:pt x="13970" y="18414"/>
                </a:lnTo>
                <a:lnTo>
                  <a:pt x="21470" y="16906"/>
                </a:lnTo>
                <a:lnTo>
                  <a:pt x="29210" y="13969"/>
                </a:lnTo>
                <a:lnTo>
                  <a:pt x="45720" y="13969"/>
                </a:lnTo>
                <a:lnTo>
                  <a:pt x="45720" y="0"/>
                </a:lnTo>
                <a:close/>
              </a:path>
            </a:pathLst>
          </a:custGeom>
          <a:solidFill>
            <a:srgbClr val="000000"/>
          </a:solidFill>
        </p:spPr>
        <p:txBody>
          <a:bodyPr wrap="square" lIns="0" tIns="0" rIns="0" bIns="0" rtlCol="0"/>
          <a:lstStyle/>
          <a:p>
            <a:endParaRPr sz="1632"/>
          </a:p>
        </p:txBody>
      </p:sp>
      <p:sp>
        <p:nvSpPr>
          <p:cNvPr id="9" name="object 9"/>
          <p:cNvSpPr/>
          <p:nvPr/>
        </p:nvSpPr>
        <p:spPr>
          <a:xfrm>
            <a:off x="4077948" y="1915336"/>
            <a:ext cx="285606" cy="170442"/>
          </a:xfrm>
          <a:custGeom>
            <a:avLst/>
            <a:gdLst/>
            <a:ahLst/>
            <a:cxnLst/>
            <a:rect l="l" t="t" r="r" b="b"/>
            <a:pathLst>
              <a:path w="314960" h="187960">
                <a:moveTo>
                  <a:pt x="260350" y="0"/>
                </a:moveTo>
                <a:lnTo>
                  <a:pt x="250189" y="0"/>
                </a:lnTo>
                <a:lnTo>
                  <a:pt x="253047" y="8671"/>
                </a:lnTo>
                <a:lnTo>
                  <a:pt x="258762" y="20796"/>
                </a:lnTo>
                <a:lnTo>
                  <a:pt x="268763" y="35540"/>
                </a:lnTo>
                <a:lnTo>
                  <a:pt x="284479" y="52070"/>
                </a:lnTo>
                <a:lnTo>
                  <a:pt x="0" y="52070"/>
                </a:lnTo>
                <a:lnTo>
                  <a:pt x="0" y="66039"/>
                </a:lnTo>
                <a:lnTo>
                  <a:pt x="314959" y="66039"/>
                </a:lnTo>
                <a:lnTo>
                  <a:pt x="314959" y="58420"/>
                </a:lnTo>
                <a:lnTo>
                  <a:pt x="299640" y="49113"/>
                </a:lnTo>
                <a:lnTo>
                  <a:pt x="284797" y="36353"/>
                </a:lnTo>
                <a:lnTo>
                  <a:pt x="271383" y="20022"/>
                </a:lnTo>
                <a:lnTo>
                  <a:pt x="260350" y="0"/>
                </a:lnTo>
                <a:close/>
              </a:path>
              <a:path w="314960" h="187960">
                <a:moveTo>
                  <a:pt x="314959" y="120650"/>
                </a:moveTo>
                <a:lnTo>
                  <a:pt x="0" y="120650"/>
                </a:lnTo>
                <a:lnTo>
                  <a:pt x="0" y="128270"/>
                </a:lnTo>
                <a:lnTo>
                  <a:pt x="15299" y="137060"/>
                </a:lnTo>
                <a:lnTo>
                  <a:pt x="30003" y="150018"/>
                </a:lnTo>
                <a:lnTo>
                  <a:pt x="43041" y="167024"/>
                </a:lnTo>
                <a:lnTo>
                  <a:pt x="53339" y="187960"/>
                </a:lnTo>
                <a:lnTo>
                  <a:pt x="63500" y="187960"/>
                </a:lnTo>
                <a:lnTo>
                  <a:pt x="60662" y="178931"/>
                </a:lnTo>
                <a:lnTo>
                  <a:pt x="55086" y="166211"/>
                </a:lnTo>
                <a:lnTo>
                  <a:pt x="45462" y="151348"/>
                </a:lnTo>
                <a:lnTo>
                  <a:pt x="30479" y="135889"/>
                </a:lnTo>
                <a:lnTo>
                  <a:pt x="314959" y="135889"/>
                </a:lnTo>
                <a:lnTo>
                  <a:pt x="314959" y="120650"/>
                </a:lnTo>
                <a:close/>
              </a:path>
            </a:pathLst>
          </a:custGeom>
          <a:solidFill>
            <a:srgbClr val="000000"/>
          </a:solidFill>
        </p:spPr>
        <p:txBody>
          <a:bodyPr wrap="square" lIns="0" tIns="0" rIns="0" bIns="0" rtlCol="0"/>
          <a:lstStyle/>
          <a:p>
            <a:endParaRPr sz="1632"/>
          </a:p>
        </p:txBody>
      </p:sp>
      <p:sp>
        <p:nvSpPr>
          <p:cNvPr id="10" name="object 10"/>
          <p:cNvSpPr/>
          <p:nvPr/>
        </p:nvSpPr>
        <p:spPr>
          <a:xfrm>
            <a:off x="4106739" y="2137602"/>
            <a:ext cx="111708" cy="158926"/>
          </a:xfrm>
          <a:custGeom>
            <a:avLst/>
            <a:gdLst/>
            <a:ahLst/>
            <a:cxnLst/>
            <a:rect l="l" t="t" r="r" b="b"/>
            <a:pathLst>
              <a:path w="123189" h="175260">
                <a:moveTo>
                  <a:pt x="59689" y="0"/>
                </a:moveTo>
                <a:lnTo>
                  <a:pt x="55879" y="0"/>
                </a:lnTo>
                <a:lnTo>
                  <a:pt x="50204" y="396"/>
                </a:lnTo>
                <a:lnTo>
                  <a:pt x="31234" y="2143"/>
                </a:lnTo>
                <a:lnTo>
                  <a:pt x="24129" y="2539"/>
                </a:lnTo>
                <a:lnTo>
                  <a:pt x="19050" y="2539"/>
                </a:lnTo>
                <a:lnTo>
                  <a:pt x="19050" y="12700"/>
                </a:lnTo>
                <a:lnTo>
                  <a:pt x="36829" y="12700"/>
                </a:lnTo>
                <a:lnTo>
                  <a:pt x="36829" y="21589"/>
                </a:lnTo>
                <a:lnTo>
                  <a:pt x="1269" y="162560"/>
                </a:lnTo>
                <a:lnTo>
                  <a:pt x="0" y="166369"/>
                </a:lnTo>
                <a:lnTo>
                  <a:pt x="0" y="171450"/>
                </a:lnTo>
                <a:lnTo>
                  <a:pt x="2539" y="175260"/>
                </a:lnTo>
                <a:lnTo>
                  <a:pt x="15239" y="175260"/>
                </a:lnTo>
                <a:lnTo>
                  <a:pt x="20319" y="165100"/>
                </a:lnTo>
                <a:lnTo>
                  <a:pt x="22105" y="157559"/>
                </a:lnTo>
                <a:lnTo>
                  <a:pt x="26034" y="141922"/>
                </a:lnTo>
                <a:lnTo>
                  <a:pt x="29964" y="125809"/>
                </a:lnTo>
                <a:lnTo>
                  <a:pt x="31750" y="116839"/>
                </a:lnTo>
                <a:lnTo>
                  <a:pt x="69324" y="116839"/>
                </a:lnTo>
                <a:lnTo>
                  <a:pt x="67786" y="115728"/>
                </a:lnTo>
                <a:lnTo>
                  <a:pt x="54352" y="111621"/>
                </a:lnTo>
                <a:lnTo>
                  <a:pt x="43179" y="110489"/>
                </a:lnTo>
                <a:lnTo>
                  <a:pt x="49232" y="106838"/>
                </a:lnTo>
                <a:lnTo>
                  <a:pt x="49445" y="106679"/>
                </a:lnTo>
                <a:lnTo>
                  <a:pt x="34289" y="106679"/>
                </a:lnTo>
                <a:lnTo>
                  <a:pt x="59689" y="7619"/>
                </a:lnTo>
                <a:lnTo>
                  <a:pt x="60959" y="3810"/>
                </a:lnTo>
                <a:lnTo>
                  <a:pt x="60959" y="2539"/>
                </a:lnTo>
                <a:lnTo>
                  <a:pt x="59689" y="0"/>
                </a:lnTo>
                <a:close/>
              </a:path>
              <a:path w="123189" h="175260">
                <a:moveTo>
                  <a:pt x="69324" y="116839"/>
                </a:moveTo>
                <a:lnTo>
                  <a:pt x="31750" y="116839"/>
                </a:lnTo>
                <a:lnTo>
                  <a:pt x="44946" y="119300"/>
                </a:lnTo>
                <a:lnTo>
                  <a:pt x="55403" y="123190"/>
                </a:lnTo>
                <a:lnTo>
                  <a:pt x="62289" y="128984"/>
                </a:lnTo>
                <a:lnTo>
                  <a:pt x="64769" y="137160"/>
                </a:lnTo>
                <a:lnTo>
                  <a:pt x="64769" y="139700"/>
                </a:lnTo>
                <a:lnTo>
                  <a:pt x="63500" y="142239"/>
                </a:lnTo>
                <a:lnTo>
                  <a:pt x="62229" y="146050"/>
                </a:lnTo>
                <a:lnTo>
                  <a:pt x="62229" y="149860"/>
                </a:lnTo>
                <a:lnTo>
                  <a:pt x="64809" y="161329"/>
                </a:lnTo>
                <a:lnTo>
                  <a:pt x="71437" y="169227"/>
                </a:lnTo>
                <a:lnTo>
                  <a:pt x="80446" y="173791"/>
                </a:lnTo>
                <a:lnTo>
                  <a:pt x="90169" y="175260"/>
                </a:lnTo>
                <a:lnTo>
                  <a:pt x="105112" y="169485"/>
                </a:lnTo>
                <a:lnTo>
                  <a:pt x="105532" y="168910"/>
                </a:lnTo>
                <a:lnTo>
                  <a:pt x="83819" y="168910"/>
                </a:lnTo>
                <a:lnTo>
                  <a:pt x="81279" y="162560"/>
                </a:lnTo>
                <a:lnTo>
                  <a:pt x="81279" y="151129"/>
                </a:lnTo>
                <a:lnTo>
                  <a:pt x="82550" y="144779"/>
                </a:lnTo>
                <a:lnTo>
                  <a:pt x="83819" y="139700"/>
                </a:lnTo>
                <a:lnTo>
                  <a:pt x="83819" y="137160"/>
                </a:lnTo>
                <a:lnTo>
                  <a:pt x="79077" y="123884"/>
                </a:lnTo>
                <a:lnTo>
                  <a:pt x="69324" y="116839"/>
                </a:lnTo>
                <a:close/>
              </a:path>
              <a:path w="123189" h="175260">
                <a:moveTo>
                  <a:pt x="120650" y="134619"/>
                </a:moveTo>
                <a:lnTo>
                  <a:pt x="113029" y="134619"/>
                </a:lnTo>
                <a:lnTo>
                  <a:pt x="111759" y="139700"/>
                </a:lnTo>
                <a:lnTo>
                  <a:pt x="108922" y="149086"/>
                </a:lnTo>
                <a:lnTo>
                  <a:pt x="104298" y="158591"/>
                </a:lnTo>
                <a:lnTo>
                  <a:pt x="98008" y="165953"/>
                </a:lnTo>
                <a:lnTo>
                  <a:pt x="90169" y="168910"/>
                </a:lnTo>
                <a:lnTo>
                  <a:pt x="105532" y="168910"/>
                </a:lnTo>
                <a:lnTo>
                  <a:pt x="114458" y="156686"/>
                </a:lnTo>
                <a:lnTo>
                  <a:pt x="119280" y="143648"/>
                </a:lnTo>
                <a:lnTo>
                  <a:pt x="120650" y="137160"/>
                </a:lnTo>
                <a:lnTo>
                  <a:pt x="120650" y="134619"/>
                </a:lnTo>
                <a:close/>
              </a:path>
              <a:path w="123189" h="175260">
                <a:moveTo>
                  <a:pt x="104139" y="63500"/>
                </a:moveTo>
                <a:lnTo>
                  <a:pt x="63500" y="85089"/>
                </a:lnTo>
                <a:lnTo>
                  <a:pt x="56257" y="92213"/>
                </a:lnTo>
                <a:lnTo>
                  <a:pt x="49371" y="98266"/>
                </a:lnTo>
                <a:lnTo>
                  <a:pt x="42247" y="103127"/>
                </a:lnTo>
                <a:lnTo>
                  <a:pt x="34289" y="106679"/>
                </a:lnTo>
                <a:lnTo>
                  <a:pt x="49445" y="106679"/>
                </a:lnTo>
                <a:lnTo>
                  <a:pt x="55403" y="102234"/>
                </a:lnTo>
                <a:lnTo>
                  <a:pt x="60860" y="97631"/>
                </a:lnTo>
                <a:lnTo>
                  <a:pt x="73779" y="85586"/>
                </a:lnTo>
                <a:lnTo>
                  <a:pt x="83502" y="78263"/>
                </a:lnTo>
                <a:lnTo>
                  <a:pt x="93702" y="73084"/>
                </a:lnTo>
                <a:lnTo>
                  <a:pt x="104139" y="71119"/>
                </a:lnTo>
                <a:lnTo>
                  <a:pt x="119721" y="71119"/>
                </a:lnTo>
                <a:lnTo>
                  <a:pt x="118427" y="69056"/>
                </a:lnTo>
                <a:lnTo>
                  <a:pt x="112474" y="65027"/>
                </a:lnTo>
                <a:lnTo>
                  <a:pt x="104139" y="63500"/>
                </a:lnTo>
                <a:close/>
              </a:path>
              <a:path w="123189" h="175260">
                <a:moveTo>
                  <a:pt x="119721" y="71119"/>
                </a:moveTo>
                <a:lnTo>
                  <a:pt x="109219" y="71119"/>
                </a:lnTo>
                <a:lnTo>
                  <a:pt x="111759" y="73660"/>
                </a:lnTo>
                <a:lnTo>
                  <a:pt x="100329" y="74929"/>
                </a:lnTo>
                <a:lnTo>
                  <a:pt x="99059" y="83819"/>
                </a:lnTo>
                <a:lnTo>
                  <a:pt x="99059" y="92710"/>
                </a:lnTo>
                <a:lnTo>
                  <a:pt x="102869" y="96519"/>
                </a:lnTo>
                <a:lnTo>
                  <a:pt x="115569" y="96519"/>
                </a:lnTo>
                <a:lnTo>
                  <a:pt x="123189" y="91439"/>
                </a:lnTo>
                <a:lnTo>
                  <a:pt x="123189" y="81279"/>
                </a:lnTo>
                <a:lnTo>
                  <a:pt x="121999" y="74751"/>
                </a:lnTo>
                <a:lnTo>
                  <a:pt x="119721" y="71119"/>
                </a:lnTo>
                <a:close/>
              </a:path>
            </a:pathLst>
          </a:custGeom>
          <a:solidFill>
            <a:srgbClr val="000000"/>
          </a:solidFill>
        </p:spPr>
        <p:txBody>
          <a:bodyPr wrap="square" lIns="0" tIns="0" rIns="0" bIns="0" rtlCol="0"/>
          <a:lstStyle/>
          <a:p>
            <a:endParaRPr sz="1632"/>
          </a:p>
        </p:txBody>
      </p:sp>
      <p:sp>
        <p:nvSpPr>
          <p:cNvPr id="11" name="object 11"/>
          <p:cNvSpPr/>
          <p:nvPr/>
        </p:nvSpPr>
        <p:spPr>
          <a:xfrm>
            <a:off x="4240329" y="2219367"/>
            <a:ext cx="81766" cy="108254"/>
          </a:xfrm>
          <a:custGeom>
            <a:avLst/>
            <a:gdLst/>
            <a:ahLst/>
            <a:cxnLst/>
            <a:rect l="l" t="t" r="r" b="b"/>
            <a:pathLst>
              <a:path w="90170" h="119380">
                <a:moveTo>
                  <a:pt x="72004" y="7620"/>
                </a:moveTo>
                <a:lnTo>
                  <a:pt x="38100" y="7620"/>
                </a:lnTo>
                <a:lnTo>
                  <a:pt x="50561" y="9485"/>
                </a:lnTo>
                <a:lnTo>
                  <a:pt x="60642" y="14922"/>
                </a:lnTo>
                <a:lnTo>
                  <a:pt x="67389" y="23693"/>
                </a:lnTo>
                <a:lnTo>
                  <a:pt x="69850" y="35560"/>
                </a:lnTo>
                <a:lnTo>
                  <a:pt x="68044" y="46335"/>
                </a:lnTo>
                <a:lnTo>
                  <a:pt x="2539" y="110490"/>
                </a:lnTo>
                <a:lnTo>
                  <a:pt x="0" y="111760"/>
                </a:lnTo>
                <a:lnTo>
                  <a:pt x="0" y="119380"/>
                </a:lnTo>
                <a:lnTo>
                  <a:pt x="83820" y="119380"/>
                </a:lnTo>
                <a:lnTo>
                  <a:pt x="87112" y="101600"/>
                </a:lnTo>
                <a:lnTo>
                  <a:pt x="21589" y="101600"/>
                </a:lnTo>
                <a:lnTo>
                  <a:pt x="40481" y="87947"/>
                </a:lnTo>
                <a:lnTo>
                  <a:pt x="49629" y="81597"/>
                </a:lnTo>
                <a:lnTo>
                  <a:pt x="58420" y="76200"/>
                </a:lnTo>
                <a:lnTo>
                  <a:pt x="70346" y="67706"/>
                </a:lnTo>
                <a:lnTo>
                  <a:pt x="80486" y="58737"/>
                </a:lnTo>
                <a:lnTo>
                  <a:pt x="87530" y="48339"/>
                </a:lnTo>
                <a:lnTo>
                  <a:pt x="90170" y="35560"/>
                </a:lnTo>
                <a:lnTo>
                  <a:pt x="86201" y="20359"/>
                </a:lnTo>
                <a:lnTo>
                  <a:pt x="75565" y="9207"/>
                </a:lnTo>
                <a:lnTo>
                  <a:pt x="72004" y="7620"/>
                </a:lnTo>
                <a:close/>
              </a:path>
              <a:path w="90170" h="119380">
                <a:moveTo>
                  <a:pt x="90170" y="85090"/>
                </a:moveTo>
                <a:lnTo>
                  <a:pt x="81280" y="85090"/>
                </a:lnTo>
                <a:lnTo>
                  <a:pt x="81244" y="87947"/>
                </a:lnTo>
                <a:lnTo>
                  <a:pt x="80010" y="99060"/>
                </a:lnTo>
                <a:lnTo>
                  <a:pt x="76200" y="100330"/>
                </a:lnTo>
                <a:lnTo>
                  <a:pt x="74930" y="101600"/>
                </a:lnTo>
                <a:lnTo>
                  <a:pt x="87112" y="101600"/>
                </a:lnTo>
                <a:lnTo>
                  <a:pt x="90170" y="85090"/>
                </a:lnTo>
                <a:close/>
              </a:path>
              <a:path w="90170" h="119380">
                <a:moveTo>
                  <a:pt x="41910" y="0"/>
                </a:moveTo>
                <a:lnTo>
                  <a:pt x="25181" y="2460"/>
                </a:lnTo>
                <a:lnTo>
                  <a:pt x="11906" y="9207"/>
                </a:lnTo>
                <a:lnTo>
                  <a:pt x="3155" y="19288"/>
                </a:lnTo>
                <a:lnTo>
                  <a:pt x="0" y="31750"/>
                </a:lnTo>
                <a:lnTo>
                  <a:pt x="0" y="40640"/>
                </a:lnTo>
                <a:lnTo>
                  <a:pt x="7620" y="41910"/>
                </a:lnTo>
                <a:lnTo>
                  <a:pt x="15239" y="41910"/>
                </a:lnTo>
                <a:lnTo>
                  <a:pt x="21589" y="39370"/>
                </a:lnTo>
                <a:lnTo>
                  <a:pt x="21589" y="25400"/>
                </a:lnTo>
                <a:lnTo>
                  <a:pt x="16510" y="22860"/>
                </a:lnTo>
                <a:lnTo>
                  <a:pt x="11430" y="21590"/>
                </a:lnTo>
                <a:lnTo>
                  <a:pt x="16132" y="15656"/>
                </a:lnTo>
                <a:lnTo>
                  <a:pt x="22383" y="11271"/>
                </a:lnTo>
                <a:lnTo>
                  <a:pt x="29825" y="8552"/>
                </a:lnTo>
                <a:lnTo>
                  <a:pt x="38100" y="7620"/>
                </a:lnTo>
                <a:lnTo>
                  <a:pt x="72004" y="7620"/>
                </a:lnTo>
                <a:lnTo>
                  <a:pt x="60166" y="2341"/>
                </a:lnTo>
                <a:lnTo>
                  <a:pt x="41910" y="0"/>
                </a:lnTo>
                <a:close/>
              </a:path>
            </a:pathLst>
          </a:custGeom>
          <a:solidFill>
            <a:srgbClr val="000000"/>
          </a:solidFill>
        </p:spPr>
        <p:txBody>
          <a:bodyPr wrap="square" lIns="0" tIns="0" rIns="0" bIns="0" rtlCol="0"/>
          <a:lstStyle/>
          <a:p>
            <a:endParaRPr sz="1632"/>
          </a:p>
        </p:txBody>
      </p:sp>
      <p:sp>
        <p:nvSpPr>
          <p:cNvPr id="12" name="object 12"/>
          <p:cNvSpPr/>
          <p:nvPr/>
        </p:nvSpPr>
        <p:spPr>
          <a:xfrm>
            <a:off x="4482173" y="1862360"/>
            <a:ext cx="234933" cy="218811"/>
          </a:xfrm>
          <a:custGeom>
            <a:avLst/>
            <a:gdLst/>
            <a:ahLst/>
            <a:cxnLst/>
            <a:rect l="l" t="t" r="r" b="b"/>
            <a:pathLst>
              <a:path w="259079" h="241300">
                <a:moveTo>
                  <a:pt x="240030" y="149860"/>
                </a:moveTo>
                <a:lnTo>
                  <a:pt x="233680" y="149860"/>
                </a:lnTo>
                <a:lnTo>
                  <a:pt x="232410" y="152400"/>
                </a:lnTo>
                <a:lnTo>
                  <a:pt x="231139" y="153670"/>
                </a:lnTo>
                <a:lnTo>
                  <a:pt x="214808" y="187543"/>
                </a:lnTo>
                <a:lnTo>
                  <a:pt x="196691" y="211296"/>
                </a:lnTo>
                <a:lnTo>
                  <a:pt x="171668" y="225286"/>
                </a:lnTo>
                <a:lnTo>
                  <a:pt x="134620" y="229870"/>
                </a:lnTo>
                <a:lnTo>
                  <a:pt x="0" y="229870"/>
                </a:lnTo>
                <a:lnTo>
                  <a:pt x="0" y="241300"/>
                </a:lnTo>
                <a:lnTo>
                  <a:pt x="203200" y="241300"/>
                </a:lnTo>
                <a:lnTo>
                  <a:pt x="205739" y="234950"/>
                </a:lnTo>
                <a:lnTo>
                  <a:pt x="238760" y="158750"/>
                </a:lnTo>
                <a:lnTo>
                  <a:pt x="238760" y="157480"/>
                </a:lnTo>
                <a:lnTo>
                  <a:pt x="240030" y="154940"/>
                </a:lnTo>
                <a:lnTo>
                  <a:pt x="240030" y="149860"/>
                </a:lnTo>
                <a:close/>
              </a:path>
              <a:path w="259079" h="241300">
                <a:moveTo>
                  <a:pt x="123189" y="10160"/>
                </a:moveTo>
                <a:lnTo>
                  <a:pt x="91439" y="10160"/>
                </a:lnTo>
                <a:lnTo>
                  <a:pt x="91439" y="19050"/>
                </a:lnTo>
                <a:lnTo>
                  <a:pt x="90170" y="25400"/>
                </a:lnTo>
                <a:lnTo>
                  <a:pt x="43180" y="213360"/>
                </a:lnTo>
                <a:lnTo>
                  <a:pt x="10160" y="229870"/>
                </a:lnTo>
                <a:lnTo>
                  <a:pt x="69850" y="229870"/>
                </a:lnTo>
                <a:lnTo>
                  <a:pt x="69850" y="224790"/>
                </a:lnTo>
                <a:lnTo>
                  <a:pt x="72389" y="218440"/>
                </a:lnTo>
                <a:lnTo>
                  <a:pt x="96520" y="121920"/>
                </a:lnTo>
                <a:lnTo>
                  <a:pt x="175952" y="121920"/>
                </a:lnTo>
                <a:lnTo>
                  <a:pt x="178723" y="110490"/>
                </a:lnTo>
                <a:lnTo>
                  <a:pt x="99060" y="110490"/>
                </a:lnTo>
                <a:lnTo>
                  <a:pt x="120650" y="24130"/>
                </a:lnTo>
                <a:lnTo>
                  <a:pt x="123189" y="11430"/>
                </a:lnTo>
                <a:lnTo>
                  <a:pt x="123189" y="10160"/>
                </a:lnTo>
                <a:close/>
              </a:path>
              <a:path w="259079" h="241300">
                <a:moveTo>
                  <a:pt x="175952" y="121920"/>
                </a:moveTo>
                <a:lnTo>
                  <a:pt x="130810" y="121920"/>
                </a:lnTo>
                <a:lnTo>
                  <a:pt x="148431" y="123070"/>
                </a:lnTo>
                <a:lnTo>
                  <a:pt x="157479" y="126364"/>
                </a:lnTo>
                <a:lnTo>
                  <a:pt x="160813" y="131564"/>
                </a:lnTo>
                <a:lnTo>
                  <a:pt x="161289" y="138430"/>
                </a:lnTo>
                <a:lnTo>
                  <a:pt x="161289" y="144780"/>
                </a:lnTo>
                <a:lnTo>
                  <a:pt x="158750" y="154940"/>
                </a:lnTo>
                <a:lnTo>
                  <a:pt x="158750" y="157480"/>
                </a:lnTo>
                <a:lnTo>
                  <a:pt x="157480" y="157480"/>
                </a:lnTo>
                <a:lnTo>
                  <a:pt x="157480" y="161290"/>
                </a:lnTo>
                <a:lnTo>
                  <a:pt x="160020" y="162560"/>
                </a:lnTo>
                <a:lnTo>
                  <a:pt x="165100" y="162560"/>
                </a:lnTo>
                <a:lnTo>
                  <a:pt x="166370" y="161290"/>
                </a:lnTo>
                <a:lnTo>
                  <a:pt x="167639" y="156210"/>
                </a:lnTo>
                <a:lnTo>
                  <a:pt x="175952" y="121920"/>
                </a:lnTo>
                <a:close/>
              </a:path>
              <a:path w="259079" h="241300">
                <a:moveTo>
                  <a:pt x="186689" y="68580"/>
                </a:moveTo>
                <a:lnTo>
                  <a:pt x="180339" y="68580"/>
                </a:lnTo>
                <a:lnTo>
                  <a:pt x="179070" y="71120"/>
                </a:lnTo>
                <a:lnTo>
                  <a:pt x="179070" y="74930"/>
                </a:lnTo>
                <a:lnTo>
                  <a:pt x="173156" y="92273"/>
                </a:lnTo>
                <a:lnTo>
                  <a:pt x="165100" y="103187"/>
                </a:lnTo>
                <a:lnTo>
                  <a:pt x="152280" y="108862"/>
                </a:lnTo>
                <a:lnTo>
                  <a:pt x="132080" y="110490"/>
                </a:lnTo>
                <a:lnTo>
                  <a:pt x="178723" y="110490"/>
                </a:lnTo>
                <a:lnTo>
                  <a:pt x="187960" y="72390"/>
                </a:lnTo>
                <a:lnTo>
                  <a:pt x="187960" y="69850"/>
                </a:lnTo>
                <a:lnTo>
                  <a:pt x="186689" y="68580"/>
                </a:lnTo>
                <a:close/>
              </a:path>
              <a:path w="259079" h="241300">
                <a:moveTo>
                  <a:pt x="259080" y="0"/>
                </a:moveTo>
                <a:lnTo>
                  <a:pt x="58420" y="0"/>
                </a:lnTo>
                <a:lnTo>
                  <a:pt x="58420" y="10160"/>
                </a:lnTo>
                <a:lnTo>
                  <a:pt x="189230" y="10160"/>
                </a:lnTo>
                <a:lnTo>
                  <a:pt x="216515" y="12203"/>
                </a:lnTo>
                <a:lnTo>
                  <a:pt x="233203" y="18891"/>
                </a:lnTo>
                <a:lnTo>
                  <a:pt x="241557" y="31055"/>
                </a:lnTo>
                <a:lnTo>
                  <a:pt x="243839" y="49530"/>
                </a:lnTo>
                <a:lnTo>
                  <a:pt x="243839" y="58420"/>
                </a:lnTo>
                <a:lnTo>
                  <a:pt x="242570" y="68580"/>
                </a:lnTo>
                <a:lnTo>
                  <a:pt x="242570" y="77470"/>
                </a:lnTo>
                <a:lnTo>
                  <a:pt x="243839" y="78740"/>
                </a:lnTo>
                <a:lnTo>
                  <a:pt x="250189" y="78740"/>
                </a:lnTo>
                <a:lnTo>
                  <a:pt x="250189" y="77470"/>
                </a:lnTo>
                <a:lnTo>
                  <a:pt x="251460" y="71120"/>
                </a:lnTo>
                <a:lnTo>
                  <a:pt x="257810" y="10160"/>
                </a:lnTo>
                <a:lnTo>
                  <a:pt x="259080" y="0"/>
                </a:lnTo>
                <a:close/>
              </a:path>
            </a:pathLst>
          </a:custGeom>
          <a:solidFill>
            <a:srgbClr val="FF9300"/>
          </a:solidFill>
        </p:spPr>
        <p:txBody>
          <a:bodyPr wrap="square" lIns="0" tIns="0" rIns="0" bIns="0" rtlCol="0"/>
          <a:lstStyle/>
          <a:p>
            <a:endParaRPr sz="1632"/>
          </a:p>
        </p:txBody>
      </p:sp>
      <p:sp>
        <p:nvSpPr>
          <p:cNvPr id="13" name="object 13"/>
          <p:cNvSpPr/>
          <p:nvPr/>
        </p:nvSpPr>
        <p:spPr>
          <a:xfrm>
            <a:off x="4742441" y="1854299"/>
            <a:ext cx="191172" cy="234933"/>
          </a:xfrm>
          <a:custGeom>
            <a:avLst/>
            <a:gdLst/>
            <a:ahLst/>
            <a:cxnLst/>
            <a:rect l="l" t="t" r="r" b="b"/>
            <a:pathLst>
              <a:path w="210820" h="259080">
                <a:moveTo>
                  <a:pt x="29210" y="170180"/>
                </a:moveTo>
                <a:lnTo>
                  <a:pt x="21589" y="170180"/>
                </a:lnTo>
                <a:lnTo>
                  <a:pt x="17680" y="183812"/>
                </a:lnTo>
                <a:lnTo>
                  <a:pt x="10318" y="212566"/>
                </a:lnTo>
                <a:lnTo>
                  <a:pt x="2056" y="245685"/>
                </a:lnTo>
                <a:lnTo>
                  <a:pt x="39" y="253841"/>
                </a:lnTo>
                <a:lnTo>
                  <a:pt x="0" y="256539"/>
                </a:lnTo>
                <a:lnTo>
                  <a:pt x="2539" y="259080"/>
                </a:lnTo>
                <a:lnTo>
                  <a:pt x="6350" y="259080"/>
                </a:lnTo>
                <a:lnTo>
                  <a:pt x="6350" y="257810"/>
                </a:lnTo>
                <a:lnTo>
                  <a:pt x="10160" y="252730"/>
                </a:lnTo>
                <a:lnTo>
                  <a:pt x="27939" y="232410"/>
                </a:lnTo>
                <a:lnTo>
                  <a:pt x="43663" y="232410"/>
                </a:lnTo>
                <a:lnTo>
                  <a:pt x="33000" y="221396"/>
                </a:lnTo>
                <a:lnTo>
                  <a:pt x="26669" y="194310"/>
                </a:lnTo>
                <a:lnTo>
                  <a:pt x="26669" y="186689"/>
                </a:lnTo>
                <a:lnTo>
                  <a:pt x="27939" y="177800"/>
                </a:lnTo>
                <a:lnTo>
                  <a:pt x="27939" y="175260"/>
                </a:lnTo>
                <a:lnTo>
                  <a:pt x="29210" y="175260"/>
                </a:lnTo>
                <a:lnTo>
                  <a:pt x="29210" y="170180"/>
                </a:lnTo>
                <a:close/>
              </a:path>
              <a:path w="210820" h="259080">
                <a:moveTo>
                  <a:pt x="43663" y="232410"/>
                </a:moveTo>
                <a:lnTo>
                  <a:pt x="27939" y="232410"/>
                </a:lnTo>
                <a:lnTo>
                  <a:pt x="40838" y="245685"/>
                </a:lnTo>
                <a:lnTo>
                  <a:pt x="55879" y="253841"/>
                </a:lnTo>
                <a:lnTo>
                  <a:pt x="71874" y="257948"/>
                </a:lnTo>
                <a:lnTo>
                  <a:pt x="87629" y="259080"/>
                </a:lnTo>
                <a:lnTo>
                  <a:pt x="122078" y="250844"/>
                </a:lnTo>
                <a:lnTo>
                  <a:pt x="126358" y="247650"/>
                </a:lnTo>
                <a:lnTo>
                  <a:pt x="88900" y="247650"/>
                </a:lnTo>
                <a:lnTo>
                  <a:pt x="68996" y="245566"/>
                </a:lnTo>
                <a:lnTo>
                  <a:pt x="48736" y="237648"/>
                </a:lnTo>
                <a:lnTo>
                  <a:pt x="43663" y="232410"/>
                </a:lnTo>
                <a:close/>
              </a:path>
              <a:path w="210820" h="259080">
                <a:moveTo>
                  <a:pt x="133350" y="0"/>
                </a:moveTo>
                <a:lnTo>
                  <a:pt x="100171" y="7004"/>
                </a:lnTo>
                <a:lnTo>
                  <a:pt x="71754" y="25558"/>
                </a:lnTo>
                <a:lnTo>
                  <a:pt x="51911" y="51970"/>
                </a:lnTo>
                <a:lnTo>
                  <a:pt x="44450" y="82550"/>
                </a:lnTo>
                <a:lnTo>
                  <a:pt x="47704" y="102631"/>
                </a:lnTo>
                <a:lnTo>
                  <a:pt x="56197" y="117475"/>
                </a:lnTo>
                <a:lnTo>
                  <a:pt x="68024" y="127555"/>
                </a:lnTo>
                <a:lnTo>
                  <a:pt x="81279" y="133350"/>
                </a:lnTo>
                <a:lnTo>
                  <a:pt x="119379" y="143510"/>
                </a:lnTo>
                <a:lnTo>
                  <a:pt x="130631" y="146962"/>
                </a:lnTo>
                <a:lnTo>
                  <a:pt x="141763" y="153035"/>
                </a:lnTo>
                <a:lnTo>
                  <a:pt x="150276" y="163869"/>
                </a:lnTo>
                <a:lnTo>
                  <a:pt x="153669" y="181610"/>
                </a:lnTo>
                <a:lnTo>
                  <a:pt x="148371" y="205323"/>
                </a:lnTo>
                <a:lnTo>
                  <a:pt x="134143" y="226536"/>
                </a:lnTo>
                <a:lnTo>
                  <a:pt x="113486" y="241796"/>
                </a:lnTo>
                <a:lnTo>
                  <a:pt x="88900" y="247650"/>
                </a:lnTo>
                <a:lnTo>
                  <a:pt x="126358" y="247650"/>
                </a:lnTo>
                <a:lnTo>
                  <a:pt x="150812" y="229393"/>
                </a:lnTo>
                <a:lnTo>
                  <a:pt x="170497" y="199608"/>
                </a:lnTo>
                <a:lnTo>
                  <a:pt x="177800" y="166370"/>
                </a:lnTo>
                <a:lnTo>
                  <a:pt x="175934" y="150375"/>
                </a:lnTo>
                <a:lnTo>
                  <a:pt x="147478" y="116363"/>
                </a:lnTo>
                <a:lnTo>
                  <a:pt x="115569" y="107950"/>
                </a:lnTo>
                <a:lnTo>
                  <a:pt x="107950" y="105410"/>
                </a:lnTo>
                <a:lnTo>
                  <a:pt x="93979" y="101600"/>
                </a:lnTo>
                <a:lnTo>
                  <a:pt x="91439" y="101600"/>
                </a:lnTo>
                <a:lnTo>
                  <a:pt x="84316" y="97492"/>
                </a:lnTo>
                <a:lnTo>
                  <a:pt x="77311" y="90646"/>
                </a:lnTo>
                <a:lnTo>
                  <a:pt x="71973" y="80704"/>
                </a:lnTo>
                <a:lnTo>
                  <a:pt x="69850" y="67310"/>
                </a:lnTo>
                <a:lnTo>
                  <a:pt x="74929" y="46593"/>
                </a:lnTo>
                <a:lnTo>
                  <a:pt x="88582" y="28257"/>
                </a:lnTo>
                <a:lnTo>
                  <a:pt x="108426" y="15160"/>
                </a:lnTo>
                <a:lnTo>
                  <a:pt x="132079" y="10160"/>
                </a:lnTo>
                <a:lnTo>
                  <a:pt x="169008" y="10160"/>
                </a:lnTo>
                <a:lnTo>
                  <a:pt x="163353" y="6350"/>
                </a:lnTo>
                <a:lnTo>
                  <a:pt x="149482" y="1627"/>
                </a:lnTo>
                <a:lnTo>
                  <a:pt x="133350" y="0"/>
                </a:lnTo>
                <a:close/>
              </a:path>
              <a:path w="210820" h="259080">
                <a:moveTo>
                  <a:pt x="169008" y="10160"/>
                </a:moveTo>
                <a:lnTo>
                  <a:pt x="132079" y="10160"/>
                </a:lnTo>
                <a:lnTo>
                  <a:pt x="152876" y="12977"/>
                </a:lnTo>
                <a:lnTo>
                  <a:pt x="168909" y="22225"/>
                </a:lnTo>
                <a:lnTo>
                  <a:pt x="179228" y="39092"/>
                </a:lnTo>
                <a:lnTo>
                  <a:pt x="182879" y="64770"/>
                </a:lnTo>
                <a:lnTo>
                  <a:pt x="182879" y="87630"/>
                </a:lnTo>
                <a:lnTo>
                  <a:pt x="190500" y="87630"/>
                </a:lnTo>
                <a:lnTo>
                  <a:pt x="191769" y="81280"/>
                </a:lnTo>
                <a:lnTo>
                  <a:pt x="205823" y="24130"/>
                </a:lnTo>
                <a:lnTo>
                  <a:pt x="182879" y="24130"/>
                </a:lnTo>
                <a:lnTo>
                  <a:pt x="174605" y="13930"/>
                </a:lnTo>
                <a:lnTo>
                  <a:pt x="169008" y="10160"/>
                </a:lnTo>
                <a:close/>
              </a:path>
              <a:path w="210820" h="259080">
                <a:moveTo>
                  <a:pt x="210819" y="0"/>
                </a:moveTo>
                <a:lnTo>
                  <a:pt x="204469" y="0"/>
                </a:lnTo>
                <a:lnTo>
                  <a:pt x="200660" y="5080"/>
                </a:lnTo>
                <a:lnTo>
                  <a:pt x="182879" y="24130"/>
                </a:lnTo>
                <a:lnTo>
                  <a:pt x="205823" y="24130"/>
                </a:lnTo>
                <a:lnTo>
                  <a:pt x="210819" y="3810"/>
                </a:lnTo>
                <a:lnTo>
                  <a:pt x="210819" y="0"/>
                </a:lnTo>
                <a:close/>
              </a:path>
            </a:pathLst>
          </a:custGeom>
          <a:solidFill>
            <a:srgbClr val="FF9300"/>
          </a:solidFill>
        </p:spPr>
        <p:txBody>
          <a:bodyPr wrap="square" lIns="0" tIns="0" rIns="0" bIns="0" rtlCol="0"/>
          <a:lstStyle/>
          <a:p>
            <a:endParaRPr sz="1632"/>
          </a:p>
        </p:txBody>
      </p:sp>
      <p:sp>
        <p:nvSpPr>
          <p:cNvPr id="14" name="object 14"/>
          <p:cNvSpPr/>
          <p:nvPr/>
        </p:nvSpPr>
        <p:spPr>
          <a:xfrm>
            <a:off x="5077568" y="1739134"/>
            <a:ext cx="111708" cy="158926"/>
          </a:xfrm>
          <a:custGeom>
            <a:avLst/>
            <a:gdLst/>
            <a:ahLst/>
            <a:cxnLst/>
            <a:rect l="l" t="t" r="r" b="b"/>
            <a:pathLst>
              <a:path w="123189" h="175259">
                <a:moveTo>
                  <a:pt x="59690" y="0"/>
                </a:moveTo>
                <a:lnTo>
                  <a:pt x="57150" y="0"/>
                </a:lnTo>
                <a:lnTo>
                  <a:pt x="50919" y="198"/>
                </a:lnTo>
                <a:lnTo>
                  <a:pt x="31789" y="1071"/>
                </a:lnTo>
                <a:lnTo>
                  <a:pt x="24130" y="1270"/>
                </a:lnTo>
                <a:lnTo>
                  <a:pt x="22860" y="2539"/>
                </a:lnTo>
                <a:lnTo>
                  <a:pt x="19050" y="2539"/>
                </a:lnTo>
                <a:lnTo>
                  <a:pt x="19050" y="11430"/>
                </a:lnTo>
                <a:lnTo>
                  <a:pt x="36830" y="11430"/>
                </a:lnTo>
                <a:lnTo>
                  <a:pt x="36830" y="20320"/>
                </a:lnTo>
                <a:lnTo>
                  <a:pt x="1270" y="161289"/>
                </a:lnTo>
                <a:lnTo>
                  <a:pt x="72" y="164881"/>
                </a:lnTo>
                <a:lnTo>
                  <a:pt x="0" y="170180"/>
                </a:lnTo>
                <a:lnTo>
                  <a:pt x="2540" y="175260"/>
                </a:lnTo>
                <a:lnTo>
                  <a:pt x="15240" y="175260"/>
                </a:lnTo>
                <a:lnTo>
                  <a:pt x="20320" y="165100"/>
                </a:lnTo>
                <a:lnTo>
                  <a:pt x="22125" y="157380"/>
                </a:lnTo>
                <a:lnTo>
                  <a:pt x="26320" y="140970"/>
                </a:lnTo>
                <a:lnTo>
                  <a:pt x="30499" y="125273"/>
                </a:lnTo>
                <a:lnTo>
                  <a:pt x="33020" y="116839"/>
                </a:lnTo>
                <a:lnTo>
                  <a:pt x="70180" y="116839"/>
                </a:lnTo>
                <a:lnTo>
                  <a:pt x="67786" y="115093"/>
                </a:lnTo>
                <a:lnTo>
                  <a:pt x="54352" y="110906"/>
                </a:lnTo>
                <a:lnTo>
                  <a:pt x="43180" y="109220"/>
                </a:lnTo>
                <a:lnTo>
                  <a:pt x="47606" y="106680"/>
                </a:lnTo>
                <a:lnTo>
                  <a:pt x="34290" y="106680"/>
                </a:lnTo>
                <a:lnTo>
                  <a:pt x="59690" y="6350"/>
                </a:lnTo>
                <a:lnTo>
                  <a:pt x="60960" y="3810"/>
                </a:lnTo>
                <a:lnTo>
                  <a:pt x="60960" y="1270"/>
                </a:lnTo>
                <a:lnTo>
                  <a:pt x="59690" y="0"/>
                </a:lnTo>
                <a:close/>
              </a:path>
              <a:path w="123189" h="175259">
                <a:moveTo>
                  <a:pt x="70180" y="116839"/>
                </a:moveTo>
                <a:lnTo>
                  <a:pt x="33020" y="116839"/>
                </a:lnTo>
                <a:lnTo>
                  <a:pt x="45481" y="118586"/>
                </a:lnTo>
                <a:lnTo>
                  <a:pt x="55562" y="122237"/>
                </a:lnTo>
                <a:lnTo>
                  <a:pt x="62309" y="128270"/>
                </a:lnTo>
                <a:lnTo>
                  <a:pt x="64770" y="137160"/>
                </a:lnTo>
                <a:lnTo>
                  <a:pt x="64770" y="139700"/>
                </a:lnTo>
                <a:lnTo>
                  <a:pt x="63500" y="140970"/>
                </a:lnTo>
                <a:lnTo>
                  <a:pt x="62230" y="146050"/>
                </a:lnTo>
                <a:lnTo>
                  <a:pt x="62230" y="149860"/>
                </a:lnTo>
                <a:lnTo>
                  <a:pt x="64809" y="160793"/>
                </a:lnTo>
                <a:lnTo>
                  <a:pt x="71437" y="168751"/>
                </a:lnTo>
                <a:lnTo>
                  <a:pt x="80446" y="173612"/>
                </a:lnTo>
                <a:lnTo>
                  <a:pt x="90170" y="175260"/>
                </a:lnTo>
                <a:lnTo>
                  <a:pt x="105112" y="169306"/>
                </a:lnTo>
                <a:lnTo>
                  <a:pt x="106301" y="167639"/>
                </a:lnTo>
                <a:lnTo>
                  <a:pt x="83820" y="167639"/>
                </a:lnTo>
                <a:lnTo>
                  <a:pt x="81280" y="161289"/>
                </a:lnTo>
                <a:lnTo>
                  <a:pt x="81280" y="151130"/>
                </a:lnTo>
                <a:lnTo>
                  <a:pt x="82550" y="143510"/>
                </a:lnTo>
                <a:lnTo>
                  <a:pt x="83820" y="138430"/>
                </a:lnTo>
                <a:lnTo>
                  <a:pt x="83820" y="137160"/>
                </a:lnTo>
                <a:lnTo>
                  <a:pt x="79077" y="123328"/>
                </a:lnTo>
                <a:lnTo>
                  <a:pt x="70180" y="116839"/>
                </a:lnTo>
                <a:close/>
              </a:path>
              <a:path w="123189" h="175259">
                <a:moveTo>
                  <a:pt x="120650" y="133350"/>
                </a:moveTo>
                <a:lnTo>
                  <a:pt x="114300" y="133350"/>
                </a:lnTo>
                <a:lnTo>
                  <a:pt x="113030" y="134620"/>
                </a:lnTo>
                <a:lnTo>
                  <a:pt x="111760" y="139700"/>
                </a:lnTo>
                <a:lnTo>
                  <a:pt x="108922" y="148887"/>
                </a:lnTo>
                <a:lnTo>
                  <a:pt x="104298" y="157956"/>
                </a:lnTo>
                <a:lnTo>
                  <a:pt x="98008" y="164881"/>
                </a:lnTo>
                <a:lnTo>
                  <a:pt x="90170" y="167639"/>
                </a:lnTo>
                <a:lnTo>
                  <a:pt x="106301" y="167639"/>
                </a:lnTo>
                <a:lnTo>
                  <a:pt x="114458" y="156210"/>
                </a:lnTo>
                <a:lnTo>
                  <a:pt x="119280" y="143113"/>
                </a:lnTo>
                <a:lnTo>
                  <a:pt x="120650" y="137160"/>
                </a:lnTo>
                <a:lnTo>
                  <a:pt x="120650" y="133350"/>
                </a:lnTo>
                <a:close/>
              </a:path>
              <a:path w="123189" h="175259">
                <a:moveTo>
                  <a:pt x="104140" y="62230"/>
                </a:moveTo>
                <a:lnTo>
                  <a:pt x="63500" y="83820"/>
                </a:lnTo>
                <a:lnTo>
                  <a:pt x="56257" y="91142"/>
                </a:lnTo>
                <a:lnTo>
                  <a:pt x="49371" y="97631"/>
                </a:lnTo>
                <a:lnTo>
                  <a:pt x="42247" y="102929"/>
                </a:lnTo>
                <a:lnTo>
                  <a:pt x="34290" y="106680"/>
                </a:lnTo>
                <a:lnTo>
                  <a:pt x="47606" y="106680"/>
                </a:lnTo>
                <a:lnTo>
                  <a:pt x="49232" y="105747"/>
                </a:lnTo>
                <a:lnTo>
                  <a:pt x="55403" y="101441"/>
                </a:lnTo>
                <a:lnTo>
                  <a:pt x="60860" y="96897"/>
                </a:lnTo>
                <a:lnTo>
                  <a:pt x="64770" y="92710"/>
                </a:lnTo>
                <a:lnTo>
                  <a:pt x="73779" y="84316"/>
                </a:lnTo>
                <a:lnTo>
                  <a:pt x="83502" y="76993"/>
                </a:lnTo>
                <a:lnTo>
                  <a:pt x="93702" y="71814"/>
                </a:lnTo>
                <a:lnTo>
                  <a:pt x="104140" y="69850"/>
                </a:lnTo>
                <a:lnTo>
                  <a:pt x="119412" y="69850"/>
                </a:lnTo>
                <a:lnTo>
                  <a:pt x="118427" y="68262"/>
                </a:lnTo>
                <a:lnTo>
                  <a:pt x="112474" y="63936"/>
                </a:lnTo>
                <a:lnTo>
                  <a:pt x="104140" y="62230"/>
                </a:lnTo>
                <a:close/>
              </a:path>
              <a:path w="123189" h="175259">
                <a:moveTo>
                  <a:pt x="119412" y="69850"/>
                </a:moveTo>
                <a:lnTo>
                  <a:pt x="109220" y="69850"/>
                </a:lnTo>
                <a:lnTo>
                  <a:pt x="111760" y="72389"/>
                </a:lnTo>
                <a:lnTo>
                  <a:pt x="100330" y="73660"/>
                </a:lnTo>
                <a:lnTo>
                  <a:pt x="99060" y="82550"/>
                </a:lnTo>
                <a:lnTo>
                  <a:pt x="99060" y="92710"/>
                </a:lnTo>
                <a:lnTo>
                  <a:pt x="102870" y="96520"/>
                </a:lnTo>
                <a:lnTo>
                  <a:pt x="115570" y="96520"/>
                </a:lnTo>
                <a:lnTo>
                  <a:pt x="123190" y="90170"/>
                </a:lnTo>
                <a:lnTo>
                  <a:pt x="123190" y="80010"/>
                </a:lnTo>
                <a:lnTo>
                  <a:pt x="121999" y="74017"/>
                </a:lnTo>
                <a:lnTo>
                  <a:pt x="119412" y="69850"/>
                </a:lnTo>
                <a:close/>
              </a:path>
            </a:pathLst>
          </a:custGeom>
          <a:solidFill>
            <a:srgbClr val="000000"/>
          </a:solidFill>
        </p:spPr>
        <p:txBody>
          <a:bodyPr wrap="square" lIns="0" tIns="0" rIns="0" bIns="0" rtlCol="0"/>
          <a:lstStyle/>
          <a:p>
            <a:endParaRPr sz="1632"/>
          </a:p>
        </p:txBody>
      </p:sp>
      <p:sp>
        <p:nvSpPr>
          <p:cNvPr id="15" name="object 15"/>
          <p:cNvSpPr/>
          <p:nvPr/>
        </p:nvSpPr>
        <p:spPr>
          <a:xfrm>
            <a:off x="5208854" y="1819749"/>
            <a:ext cx="84070" cy="111708"/>
          </a:xfrm>
          <a:custGeom>
            <a:avLst/>
            <a:gdLst/>
            <a:ahLst/>
            <a:cxnLst/>
            <a:rect l="l" t="t" r="r" b="b"/>
            <a:pathLst>
              <a:path w="92710" h="123190">
                <a:moveTo>
                  <a:pt x="17779" y="85089"/>
                </a:moveTo>
                <a:lnTo>
                  <a:pt x="5079" y="85089"/>
                </a:lnTo>
                <a:lnTo>
                  <a:pt x="0" y="88900"/>
                </a:lnTo>
                <a:lnTo>
                  <a:pt x="0" y="95250"/>
                </a:lnTo>
                <a:lnTo>
                  <a:pt x="3750" y="107652"/>
                </a:lnTo>
                <a:lnTo>
                  <a:pt x="13811" y="116363"/>
                </a:lnTo>
                <a:lnTo>
                  <a:pt x="28396" y="121503"/>
                </a:lnTo>
                <a:lnTo>
                  <a:pt x="45719" y="123189"/>
                </a:lnTo>
                <a:lnTo>
                  <a:pt x="65385" y="120134"/>
                </a:lnTo>
                <a:lnTo>
                  <a:pt x="73760" y="115570"/>
                </a:lnTo>
                <a:lnTo>
                  <a:pt x="45719" y="115570"/>
                </a:lnTo>
                <a:lnTo>
                  <a:pt x="40739" y="115411"/>
                </a:lnTo>
                <a:lnTo>
                  <a:pt x="31591" y="114300"/>
                </a:lnTo>
                <a:lnTo>
                  <a:pt x="21252" y="111283"/>
                </a:lnTo>
                <a:lnTo>
                  <a:pt x="12700" y="105410"/>
                </a:lnTo>
                <a:lnTo>
                  <a:pt x="20319" y="105410"/>
                </a:lnTo>
                <a:lnTo>
                  <a:pt x="22860" y="100330"/>
                </a:lnTo>
                <a:lnTo>
                  <a:pt x="22860" y="88900"/>
                </a:lnTo>
                <a:lnTo>
                  <a:pt x="17779" y="85089"/>
                </a:lnTo>
                <a:close/>
              </a:path>
              <a:path w="92710" h="123190">
                <a:moveTo>
                  <a:pt x="75581" y="7620"/>
                </a:moveTo>
                <a:lnTo>
                  <a:pt x="45719" y="7620"/>
                </a:lnTo>
                <a:lnTo>
                  <a:pt x="54649" y="8612"/>
                </a:lnTo>
                <a:lnTo>
                  <a:pt x="61912" y="11747"/>
                </a:lnTo>
                <a:lnTo>
                  <a:pt x="66794" y="17264"/>
                </a:lnTo>
                <a:lnTo>
                  <a:pt x="68579" y="25400"/>
                </a:lnTo>
                <a:lnTo>
                  <a:pt x="67290" y="34409"/>
                </a:lnTo>
                <a:lnTo>
                  <a:pt x="63023" y="43180"/>
                </a:lnTo>
                <a:lnTo>
                  <a:pt x="55185" y="50045"/>
                </a:lnTo>
                <a:lnTo>
                  <a:pt x="43179" y="53339"/>
                </a:lnTo>
                <a:lnTo>
                  <a:pt x="33019" y="53339"/>
                </a:lnTo>
                <a:lnTo>
                  <a:pt x="30479" y="54610"/>
                </a:lnTo>
                <a:lnTo>
                  <a:pt x="27939" y="54610"/>
                </a:lnTo>
                <a:lnTo>
                  <a:pt x="27939" y="59689"/>
                </a:lnTo>
                <a:lnTo>
                  <a:pt x="44450" y="59689"/>
                </a:lnTo>
                <a:lnTo>
                  <a:pt x="56514" y="61555"/>
                </a:lnTo>
                <a:lnTo>
                  <a:pt x="65722" y="66992"/>
                </a:lnTo>
                <a:lnTo>
                  <a:pt x="71596" y="75763"/>
                </a:lnTo>
                <a:lnTo>
                  <a:pt x="73660" y="87630"/>
                </a:lnTo>
                <a:lnTo>
                  <a:pt x="71437" y="99496"/>
                </a:lnTo>
                <a:lnTo>
                  <a:pt x="65404" y="108267"/>
                </a:lnTo>
                <a:lnTo>
                  <a:pt x="56514" y="113704"/>
                </a:lnTo>
                <a:lnTo>
                  <a:pt x="45719" y="115570"/>
                </a:lnTo>
                <a:lnTo>
                  <a:pt x="73760" y="115570"/>
                </a:lnTo>
                <a:lnTo>
                  <a:pt x="80168" y="112077"/>
                </a:lnTo>
                <a:lnTo>
                  <a:pt x="89475" y="100687"/>
                </a:lnTo>
                <a:lnTo>
                  <a:pt x="92710" y="87630"/>
                </a:lnTo>
                <a:lnTo>
                  <a:pt x="90408" y="77509"/>
                </a:lnTo>
                <a:lnTo>
                  <a:pt x="83820" y="68580"/>
                </a:lnTo>
                <a:lnTo>
                  <a:pt x="73421" y="61555"/>
                </a:lnTo>
                <a:lnTo>
                  <a:pt x="59689" y="57150"/>
                </a:lnTo>
                <a:lnTo>
                  <a:pt x="73163" y="50403"/>
                </a:lnTo>
                <a:lnTo>
                  <a:pt x="81756" y="42227"/>
                </a:lnTo>
                <a:lnTo>
                  <a:pt x="86300" y="33575"/>
                </a:lnTo>
                <a:lnTo>
                  <a:pt x="87629" y="25400"/>
                </a:lnTo>
                <a:lnTo>
                  <a:pt x="84316" y="15537"/>
                </a:lnTo>
                <a:lnTo>
                  <a:pt x="75581" y="7620"/>
                </a:lnTo>
                <a:close/>
              </a:path>
              <a:path w="92710" h="123190">
                <a:moveTo>
                  <a:pt x="46989" y="0"/>
                </a:moveTo>
                <a:lnTo>
                  <a:pt x="30995" y="1647"/>
                </a:lnTo>
                <a:lnTo>
                  <a:pt x="18097" y="6508"/>
                </a:lnTo>
                <a:lnTo>
                  <a:pt x="9485" y="14466"/>
                </a:lnTo>
                <a:lnTo>
                  <a:pt x="6350" y="25400"/>
                </a:lnTo>
                <a:lnTo>
                  <a:pt x="6350" y="33020"/>
                </a:lnTo>
                <a:lnTo>
                  <a:pt x="12700" y="36830"/>
                </a:lnTo>
                <a:lnTo>
                  <a:pt x="21589" y="36830"/>
                </a:lnTo>
                <a:lnTo>
                  <a:pt x="26669" y="33020"/>
                </a:lnTo>
                <a:lnTo>
                  <a:pt x="26669" y="21589"/>
                </a:lnTo>
                <a:lnTo>
                  <a:pt x="24129" y="16510"/>
                </a:lnTo>
                <a:lnTo>
                  <a:pt x="17779" y="15239"/>
                </a:lnTo>
                <a:lnTo>
                  <a:pt x="25360" y="10834"/>
                </a:lnTo>
                <a:lnTo>
                  <a:pt x="33654" y="8572"/>
                </a:lnTo>
                <a:lnTo>
                  <a:pt x="40997" y="7739"/>
                </a:lnTo>
                <a:lnTo>
                  <a:pt x="45719" y="7620"/>
                </a:lnTo>
                <a:lnTo>
                  <a:pt x="75581" y="7620"/>
                </a:lnTo>
                <a:lnTo>
                  <a:pt x="75406" y="7461"/>
                </a:lnTo>
                <a:lnTo>
                  <a:pt x="62448" y="2004"/>
                </a:lnTo>
                <a:lnTo>
                  <a:pt x="46989" y="0"/>
                </a:lnTo>
                <a:close/>
              </a:path>
            </a:pathLst>
          </a:custGeom>
          <a:solidFill>
            <a:srgbClr val="000000"/>
          </a:solidFill>
        </p:spPr>
        <p:txBody>
          <a:bodyPr wrap="square" lIns="0" tIns="0" rIns="0" bIns="0" rtlCol="0"/>
          <a:lstStyle/>
          <a:p>
            <a:endParaRPr sz="1632"/>
          </a:p>
        </p:txBody>
      </p:sp>
      <p:sp>
        <p:nvSpPr>
          <p:cNvPr id="16" name="object 16"/>
          <p:cNvSpPr/>
          <p:nvPr/>
        </p:nvSpPr>
        <p:spPr>
          <a:xfrm>
            <a:off x="5048777" y="1915336"/>
            <a:ext cx="285606" cy="168139"/>
          </a:xfrm>
          <a:custGeom>
            <a:avLst/>
            <a:gdLst/>
            <a:ahLst/>
            <a:cxnLst/>
            <a:rect l="l" t="t" r="r" b="b"/>
            <a:pathLst>
              <a:path w="314960" h="185419">
                <a:moveTo>
                  <a:pt x="238760" y="0"/>
                </a:moveTo>
                <a:lnTo>
                  <a:pt x="226060" y="0"/>
                </a:lnTo>
                <a:lnTo>
                  <a:pt x="226060" y="5079"/>
                </a:lnTo>
                <a:lnTo>
                  <a:pt x="243840" y="52070"/>
                </a:lnTo>
                <a:lnTo>
                  <a:pt x="276860" y="86360"/>
                </a:lnTo>
                <a:lnTo>
                  <a:pt x="0" y="86360"/>
                </a:lnTo>
                <a:lnTo>
                  <a:pt x="0" y="100329"/>
                </a:lnTo>
                <a:lnTo>
                  <a:pt x="276860" y="100329"/>
                </a:lnTo>
                <a:lnTo>
                  <a:pt x="263683" y="111581"/>
                </a:lnTo>
                <a:lnTo>
                  <a:pt x="235168" y="152677"/>
                </a:lnTo>
                <a:lnTo>
                  <a:pt x="226060" y="181610"/>
                </a:lnTo>
                <a:lnTo>
                  <a:pt x="226060" y="185420"/>
                </a:lnTo>
                <a:lnTo>
                  <a:pt x="240030" y="185420"/>
                </a:lnTo>
                <a:lnTo>
                  <a:pt x="240030" y="179070"/>
                </a:lnTo>
                <a:lnTo>
                  <a:pt x="248979" y="154245"/>
                </a:lnTo>
                <a:lnTo>
                  <a:pt x="263048" y="131921"/>
                </a:lnTo>
                <a:lnTo>
                  <a:pt x="283071" y="113168"/>
                </a:lnTo>
                <a:lnTo>
                  <a:pt x="309880" y="99060"/>
                </a:lnTo>
                <a:lnTo>
                  <a:pt x="314960" y="96520"/>
                </a:lnTo>
                <a:lnTo>
                  <a:pt x="314960" y="91439"/>
                </a:lnTo>
                <a:lnTo>
                  <a:pt x="312420" y="88900"/>
                </a:lnTo>
                <a:lnTo>
                  <a:pt x="296644" y="82232"/>
                </a:lnTo>
                <a:lnTo>
                  <a:pt x="275748" y="67945"/>
                </a:lnTo>
                <a:lnTo>
                  <a:pt x="255091" y="43180"/>
                </a:lnTo>
                <a:lnTo>
                  <a:pt x="240030" y="5079"/>
                </a:lnTo>
                <a:lnTo>
                  <a:pt x="240030" y="1270"/>
                </a:lnTo>
                <a:lnTo>
                  <a:pt x="238760" y="0"/>
                </a:lnTo>
                <a:close/>
              </a:path>
            </a:pathLst>
          </a:custGeom>
          <a:solidFill>
            <a:srgbClr val="000000"/>
          </a:solidFill>
        </p:spPr>
        <p:txBody>
          <a:bodyPr wrap="square" lIns="0" tIns="0" rIns="0" bIns="0" rtlCol="0"/>
          <a:lstStyle/>
          <a:p>
            <a:endParaRPr sz="1632"/>
          </a:p>
        </p:txBody>
      </p:sp>
      <p:sp>
        <p:nvSpPr>
          <p:cNvPr id="17" name="object 17"/>
          <p:cNvSpPr/>
          <p:nvPr/>
        </p:nvSpPr>
        <p:spPr>
          <a:xfrm>
            <a:off x="5453003" y="1862360"/>
            <a:ext cx="234933" cy="218811"/>
          </a:xfrm>
          <a:custGeom>
            <a:avLst/>
            <a:gdLst/>
            <a:ahLst/>
            <a:cxnLst/>
            <a:rect l="l" t="t" r="r" b="b"/>
            <a:pathLst>
              <a:path w="259079" h="241300">
                <a:moveTo>
                  <a:pt x="240029" y="149860"/>
                </a:moveTo>
                <a:lnTo>
                  <a:pt x="233679" y="149860"/>
                </a:lnTo>
                <a:lnTo>
                  <a:pt x="232410" y="152400"/>
                </a:lnTo>
                <a:lnTo>
                  <a:pt x="231139" y="153670"/>
                </a:lnTo>
                <a:lnTo>
                  <a:pt x="214808" y="187543"/>
                </a:lnTo>
                <a:lnTo>
                  <a:pt x="196691" y="211296"/>
                </a:lnTo>
                <a:lnTo>
                  <a:pt x="171668" y="225286"/>
                </a:lnTo>
                <a:lnTo>
                  <a:pt x="134620" y="229870"/>
                </a:lnTo>
                <a:lnTo>
                  <a:pt x="0" y="229870"/>
                </a:lnTo>
                <a:lnTo>
                  <a:pt x="0" y="241300"/>
                </a:lnTo>
                <a:lnTo>
                  <a:pt x="203200" y="241300"/>
                </a:lnTo>
                <a:lnTo>
                  <a:pt x="205739" y="234950"/>
                </a:lnTo>
                <a:lnTo>
                  <a:pt x="238760" y="158750"/>
                </a:lnTo>
                <a:lnTo>
                  <a:pt x="238760" y="157480"/>
                </a:lnTo>
                <a:lnTo>
                  <a:pt x="240029" y="154940"/>
                </a:lnTo>
                <a:lnTo>
                  <a:pt x="240029" y="149860"/>
                </a:lnTo>
                <a:close/>
              </a:path>
              <a:path w="259079" h="241300">
                <a:moveTo>
                  <a:pt x="123189" y="10160"/>
                </a:moveTo>
                <a:lnTo>
                  <a:pt x="91439" y="10160"/>
                </a:lnTo>
                <a:lnTo>
                  <a:pt x="91439" y="19050"/>
                </a:lnTo>
                <a:lnTo>
                  <a:pt x="90170" y="25400"/>
                </a:lnTo>
                <a:lnTo>
                  <a:pt x="43179" y="213360"/>
                </a:lnTo>
                <a:lnTo>
                  <a:pt x="10160" y="229870"/>
                </a:lnTo>
                <a:lnTo>
                  <a:pt x="69850" y="229870"/>
                </a:lnTo>
                <a:lnTo>
                  <a:pt x="69850" y="224790"/>
                </a:lnTo>
                <a:lnTo>
                  <a:pt x="72389" y="218440"/>
                </a:lnTo>
                <a:lnTo>
                  <a:pt x="96520" y="121920"/>
                </a:lnTo>
                <a:lnTo>
                  <a:pt x="175952" y="121920"/>
                </a:lnTo>
                <a:lnTo>
                  <a:pt x="178723" y="110490"/>
                </a:lnTo>
                <a:lnTo>
                  <a:pt x="99060" y="110490"/>
                </a:lnTo>
                <a:lnTo>
                  <a:pt x="120650" y="24130"/>
                </a:lnTo>
                <a:lnTo>
                  <a:pt x="123189" y="11430"/>
                </a:lnTo>
                <a:lnTo>
                  <a:pt x="123189" y="10160"/>
                </a:lnTo>
                <a:close/>
              </a:path>
              <a:path w="259079" h="241300">
                <a:moveTo>
                  <a:pt x="175952" y="121920"/>
                </a:moveTo>
                <a:lnTo>
                  <a:pt x="130810" y="121920"/>
                </a:lnTo>
                <a:lnTo>
                  <a:pt x="148431" y="123070"/>
                </a:lnTo>
                <a:lnTo>
                  <a:pt x="157479" y="126364"/>
                </a:lnTo>
                <a:lnTo>
                  <a:pt x="160813" y="131564"/>
                </a:lnTo>
                <a:lnTo>
                  <a:pt x="161289" y="138430"/>
                </a:lnTo>
                <a:lnTo>
                  <a:pt x="161289" y="144780"/>
                </a:lnTo>
                <a:lnTo>
                  <a:pt x="158750" y="154940"/>
                </a:lnTo>
                <a:lnTo>
                  <a:pt x="158750" y="157480"/>
                </a:lnTo>
                <a:lnTo>
                  <a:pt x="157479" y="157480"/>
                </a:lnTo>
                <a:lnTo>
                  <a:pt x="157479" y="161290"/>
                </a:lnTo>
                <a:lnTo>
                  <a:pt x="160020" y="162560"/>
                </a:lnTo>
                <a:lnTo>
                  <a:pt x="165100" y="162560"/>
                </a:lnTo>
                <a:lnTo>
                  <a:pt x="166370" y="161290"/>
                </a:lnTo>
                <a:lnTo>
                  <a:pt x="167639" y="156210"/>
                </a:lnTo>
                <a:lnTo>
                  <a:pt x="175952" y="121920"/>
                </a:lnTo>
                <a:close/>
              </a:path>
              <a:path w="259079" h="241300">
                <a:moveTo>
                  <a:pt x="186689" y="68580"/>
                </a:moveTo>
                <a:lnTo>
                  <a:pt x="180339" y="68580"/>
                </a:lnTo>
                <a:lnTo>
                  <a:pt x="179070" y="71120"/>
                </a:lnTo>
                <a:lnTo>
                  <a:pt x="179070" y="74930"/>
                </a:lnTo>
                <a:lnTo>
                  <a:pt x="173156" y="92273"/>
                </a:lnTo>
                <a:lnTo>
                  <a:pt x="165100" y="103187"/>
                </a:lnTo>
                <a:lnTo>
                  <a:pt x="152280" y="108862"/>
                </a:lnTo>
                <a:lnTo>
                  <a:pt x="132079" y="110490"/>
                </a:lnTo>
                <a:lnTo>
                  <a:pt x="178723" y="110490"/>
                </a:lnTo>
                <a:lnTo>
                  <a:pt x="187960" y="72390"/>
                </a:lnTo>
                <a:lnTo>
                  <a:pt x="187960" y="69850"/>
                </a:lnTo>
                <a:lnTo>
                  <a:pt x="186689" y="68580"/>
                </a:lnTo>
                <a:close/>
              </a:path>
              <a:path w="259079" h="241300">
                <a:moveTo>
                  <a:pt x="259079" y="0"/>
                </a:moveTo>
                <a:lnTo>
                  <a:pt x="58420" y="0"/>
                </a:lnTo>
                <a:lnTo>
                  <a:pt x="58420" y="10160"/>
                </a:lnTo>
                <a:lnTo>
                  <a:pt x="189229" y="10160"/>
                </a:lnTo>
                <a:lnTo>
                  <a:pt x="216515" y="12203"/>
                </a:lnTo>
                <a:lnTo>
                  <a:pt x="233203" y="18891"/>
                </a:lnTo>
                <a:lnTo>
                  <a:pt x="241557" y="31055"/>
                </a:lnTo>
                <a:lnTo>
                  <a:pt x="243839" y="49530"/>
                </a:lnTo>
                <a:lnTo>
                  <a:pt x="243839" y="58420"/>
                </a:lnTo>
                <a:lnTo>
                  <a:pt x="242570" y="68580"/>
                </a:lnTo>
                <a:lnTo>
                  <a:pt x="242570" y="77470"/>
                </a:lnTo>
                <a:lnTo>
                  <a:pt x="243839" y="78740"/>
                </a:lnTo>
                <a:lnTo>
                  <a:pt x="250189" y="78740"/>
                </a:lnTo>
                <a:lnTo>
                  <a:pt x="250189" y="77470"/>
                </a:lnTo>
                <a:lnTo>
                  <a:pt x="251460" y="71120"/>
                </a:lnTo>
                <a:lnTo>
                  <a:pt x="259079" y="10160"/>
                </a:lnTo>
                <a:lnTo>
                  <a:pt x="259079" y="0"/>
                </a:lnTo>
                <a:close/>
              </a:path>
            </a:pathLst>
          </a:custGeom>
          <a:solidFill>
            <a:srgbClr val="FF0000"/>
          </a:solidFill>
        </p:spPr>
        <p:txBody>
          <a:bodyPr wrap="square" lIns="0" tIns="0" rIns="0" bIns="0" rtlCol="0"/>
          <a:lstStyle/>
          <a:p>
            <a:endParaRPr sz="1632"/>
          </a:p>
        </p:txBody>
      </p:sp>
      <p:sp>
        <p:nvSpPr>
          <p:cNvPr id="18" name="object 18"/>
          <p:cNvSpPr/>
          <p:nvPr/>
        </p:nvSpPr>
        <p:spPr>
          <a:xfrm>
            <a:off x="5892928" y="2007467"/>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19" name="object 19"/>
          <p:cNvSpPr/>
          <p:nvPr/>
        </p:nvSpPr>
        <p:spPr>
          <a:xfrm>
            <a:off x="5785825" y="2000557"/>
            <a:ext cx="215356" cy="0"/>
          </a:xfrm>
          <a:custGeom>
            <a:avLst/>
            <a:gdLst/>
            <a:ahLst/>
            <a:cxnLst/>
            <a:rect l="l" t="t" r="r" b="b"/>
            <a:pathLst>
              <a:path w="237490">
                <a:moveTo>
                  <a:pt x="0" y="0"/>
                </a:moveTo>
                <a:lnTo>
                  <a:pt x="237490" y="0"/>
                </a:lnTo>
              </a:path>
            </a:pathLst>
          </a:custGeom>
          <a:ln w="15239">
            <a:solidFill>
              <a:srgbClr val="000000"/>
            </a:solidFill>
          </a:ln>
        </p:spPr>
        <p:txBody>
          <a:bodyPr wrap="square" lIns="0" tIns="0" rIns="0" bIns="0" rtlCol="0"/>
          <a:lstStyle/>
          <a:p>
            <a:endParaRPr sz="1632"/>
          </a:p>
        </p:txBody>
      </p:sp>
      <p:sp>
        <p:nvSpPr>
          <p:cNvPr id="20" name="object 20"/>
          <p:cNvSpPr/>
          <p:nvPr/>
        </p:nvSpPr>
        <p:spPr>
          <a:xfrm>
            <a:off x="5892928" y="1893454"/>
            <a:ext cx="0" cy="100192"/>
          </a:xfrm>
          <a:custGeom>
            <a:avLst/>
            <a:gdLst/>
            <a:ahLst/>
            <a:cxnLst/>
            <a:rect l="l" t="t" r="r" b="b"/>
            <a:pathLst>
              <a:path h="110490">
                <a:moveTo>
                  <a:pt x="0" y="0"/>
                </a:moveTo>
                <a:lnTo>
                  <a:pt x="0" y="110489"/>
                </a:lnTo>
              </a:path>
            </a:pathLst>
          </a:custGeom>
          <a:ln w="15239">
            <a:solidFill>
              <a:srgbClr val="000000"/>
            </a:solidFill>
          </a:ln>
        </p:spPr>
        <p:txBody>
          <a:bodyPr wrap="square" lIns="0" tIns="0" rIns="0" bIns="0" rtlCol="0"/>
          <a:lstStyle/>
          <a:p>
            <a:endParaRPr sz="1632"/>
          </a:p>
        </p:txBody>
      </p:sp>
      <p:sp>
        <p:nvSpPr>
          <p:cNvPr id="21" name="object 21"/>
          <p:cNvSpPr/>
          <p:nvPr/>
        </p:nvSpPr>
        <p:spPr>
          <a:xfrm>
            <a:off x="6101374" y="1861209"/>
            <a:ext cx="230327" cy="219963"/>
          </a:xfrm>
          <a:custGeom>
            <a:avLst/>
            <a:gdLst/>
            <a:ahLst/>
            <a:cxnLst/>
            <a:rect l="l" t="t" r="r" b="b"/>
            <a:pathLst>
              <a:path w="254000" h="242569">
                <a:moveTo>
                  <a:pt x="104140" y="231139"/>
                </a:moveTo>
                <a:lnTo>
                  <a:pt x="0" y="231139"/>
                </a:lnTo>
                <a:lnTo>
                  <a:pt x="0" y="242569"/>
                </a:lnTo>
                <a:lnTo>
                  <a:pt x="5080" y="242569"/>
                </a:lnTo>
                <a:lnTo>
                  <a:pt x="15081" y="242371"/>
                </a:lnTo>
                <a:lnTo>
                  <a:pt x="40798" y="241498"/>
                </a:lnTo>
                <a:lnTo>
                  <a:pt x="50800" y="241300"/>
                </a:lnTo>
                <a:lnTo>
                  <a:pt x="104140" y="241300"/>
                </a:lnTo>
                <a:lnTo>
                  <a:pt x="104140" y="231139"/>
                </a:lnTo>
                <a:close/>
              </a:path>
              <a:path w="254000" h="242569">
                <a:moveTo>
                  <a:pt x="104140" y="241300"/>
                </a:moveTo>
                <a:lnTo>
                  <a:pt x="80010" y="241300"/>
                </a:lnTo>
                <a:lnTo>
                  <a:pt x="88900" y="242569"/>
                </a:lnTo>
                <a:lnTo>
                  <a:pt x="104140" y="242569"/>
                </a:lnTo>
                <a:lnTo>
                  <a:pt x="104140" y="241300"/>
                </a:lnTo>
                <a:close/>
              </a:path>
              <a:path w="254000" h="242569">
                <a:moveTo>
                  <a:pt x="121920" y="11429"/>
                </a:moveTo>
                <a:lnTo>
                  <a:pt x="90170" y="11429"/>
                </a:lnTo>
                <a:lnTo>
                  <a:pt x="91440" y="12700"/>
                </a:lnTo>
                <a:lnTo>
                  <a:pt x="91440" y="19050"/>
                </a:lnTo>
                <a:lnTo>
                  <a:pt x="90170" y="20319"/>
                </a:lnTo>
                <a:lnTo>
                  <a:pt x="90170" y="24129"/>
                </a:lnTo>
                <a:lnTo>
                  <a:pt x="41910" y="215900"/>
                </a:lnTo>
                <a:lnTo>
                  <a:pt x="39270" y="223639"/>
                </a:lnTo>
                <a:lnTo>
                  <a:pt x="35083" y="228282"/>
                </a:lnTo>
                <a:lnTo>
                  <a:pt x="26372" y="230544"/>
                </a:lnTo>
                <a:lnTo>
                  <a:pt x="10160" y="231139"/>
                </a:lnTo>
                <a:lnTo>
                  <a:pt x="71120" y="231139"/>
                </a:lnTo>
                <a:lnTo>
                  <a:pt x="71120" y="219710"/>
                </a:lnTo>
                <a:lnTo>
                  <a:pt x="93980" y="130810"/>
                </a:lnTo>
                <a:lnTo>
                  <a:pt x="153670" y="130810"/>
                </a:lnTo>
                <a:lnTo>
                  <a:pt x="190777" y="124420"/>
                </a:lnTo>
                <a:lnTo>
                  <a:pt x="197854" y="120650"/>
                </a:lnTo>
                <a:lnTo>
                  <a:pt x="95250" y="120650"/>
                </a:lnTo>
                <a:lnTo>
                  <a:pt x="118110" y="24129"/>
                </a:lnTo>
                <a:lnTo>
                  <a:pt x="121920" y="11429"/>
                </a:lnTo>
                <a:close/>
              </a:path>
              <a:path w="254000" h="242569">
                <a:moveTo>
                  <a:pt x="184150" y="0"/>
                </a:moveTo>
                <a:lnTo>
                  <a:pt x="58420" y="0"/>
                </a:lnTo>
                <a:lnTo>
                  <a:pt x="58420" y="11429"/>
                </a:lnTo>
                <a:lnTo>
                  <a:pt x="172720" y="11429"/>
                </a:lnTo>
                <a:lnTo>
                  <a:pt x="192583" y="13215"/>
                </a:lnTo>
                <a:lnTo>
                  <a:pt x="207803" y="19050"/>
                </a:lnTo>
                <a:lnTo>
                  <a:pt x="217547" y="29646"/>
                </a:lnTo>
                <a:lnTo>
                  <a:pt x="220980" y="45719"/>
                </a:lnTo>
                <a:lnTo>
                  <a:pt x="219571" y="58578"/>
                </a:lnTo>
                <a:lnTo>
                  <a:pt x="199390" y="102869"/>
                </a:lnTo>
                <a:lnTo>
                  <a:pt x="157420" y="120014"/>
                </a:lnTo>
                <a:lnTo>
                  <a:pt x="144780" y="120650"/>
                </a:lnTo>
                <a:lnTo>
                  <a:pt x="197854" y="120650"/>
                </a:lnTo>
                <a:lnTo>
                  <a:pt x="222885" y="107314"/>
                </a:lnTo>
                <a:lnTo>
                  <a:pt x="245467" y="82589"/>
                </a:lnTo>
                <a:lnTo>
                  <a:pt x="254000" y="53339"/>
                </a:lnTo>
                <a:lnTo>
                  <a:pt x="249693" y="33218"/>
                </a:lnTo>
                <a:lnTo>
                  <a:pt x="236696" y="16192"/>
                </a:lnTo>
                <a:lnTo>
                  <a:pt x="214887" y="4405"/>
                </a:lnTo>
                <a:lnTo>
                  <a:pt x="184150" y="0"/>
                </a:lnTo>
                <a:close/>
              </a:path>
            </a:pathLst>
          </a:custGeom>
          <a:solidFill>
            <a:srgbClr val="009900"/>
          </a:solidFill>
        </p:spPr>
        <p:txBody>
          <a:bodyPr wrap="square" lIns="0" tIns="0" rIns="0" bIns="0" rtlCol="0"/>
          <a:lstStyle/>
          <a:p>
            <a:endParaRPr sz="1632"/>
          </a:p>
        </p:txBody>
      </p:sp>
      <p:sp>
        <p:nvSpPr>
          <p:cNvPr id="22" name="object 22"/>
          <p:cNvSpPr/>
          <p:nvPr/>
        </p:nvSpPr>
        <p:spPr>
          <a:xfrm>
            <a:off x="1494825" y="2625895"/>
            <a:ext cx="153168" cy="228024"/>
          </a:xfrm>
          <a:custGeom>
            <a:avLst/>
            <a:gdLst/>
            <a:ahLst/>
            <a:cxnLst/>
            <a:rect l="l" t="t" r="r" b="b"/>
            <a:pathLst>
              <a:path w="168910" h="251460">
                <a:moveTo>
                  <a:pt x="85089" y="90170"/>
                </a:moveTo>
                <a:lnTo>
                  <a:pt x="54649" y="99099"/>
                </a:lnTo>
                <a:lnTo>
                  <a:pt x="27305" y="122555"/>
                </a:lnTo>
                <a:lnTo>
                  <a:pt x="7580" y="155535"/>
                </a:lnTo>
                <a:lnTo>
                  <a:pt x="0" y="193039"/>
                </a:lnTo>
                <a:lnTo>
                  <a:pt x="3413" y="216634"/>
                </a:lnTo>
                <a:lnTo>
                  <a:pt x="13017" y="235108"/>
                </a:lnTo>
                <a:lnTo>
                  <a:pt x="27860" y="247153"/>
                </a:lnTo>
                <a:lnTo>
                  <a:pt x="46989" y="251460"/>
                </a:lnTo>
                <a:lnTo>
                  <a:pt x="54510" y="250666"/>
                </a:lnTo>
                <a:lnTo>
                  <a:pt x="65246" y="247014"/>
                </a:lnTo>
                <a:lnTo>
                  <a:pt x="72301" y="242570"/>
                </a:lnTo>
                <a:lnTo>
                  <a:pt x="48259" y="242570"/>
                </a:lnTo>
                <a:lnTo>
                  <a:pt x="37187" y="239375"/>
                </a:lnTo>
                <a:lnTo>
                  <a:pt x="30162" y="231298"/>
                </a:lnTo>
                <a:lnTo>
                  <a:pt x="26471" y="220602"/>
                </a:lnTo>
                <a:lnTo>
                  <a:pt x="25523" y="210820"/>
                </a:lnTo>
                <a:lnTo>
                  <a:pt x="25453" y="209073"/>
                </a:lnTo>
                <a:lnTo>
                  <a:pt x="27324" y="192266"/>
                </a:lnTo>
                <a:lnTo>
                  <a:pt x="38794" y="148649"/>
                </a:lnTo>
                <a:lnTo>
                  <a:pt x="64134" y="106838"/>
                </a:lnTo>
                <a:lnTo>
                  <a:pt x="86359" y="97789"/>
                </a:lnTo>
                <a:lnTo>
                  <a:pt x="107068" y="97789"/>
                </a:lnTo>
                <a:lnTo>
                  <a:pt x="105568" y="96361"/>
                </a:lnTo>
                <a:lnTo>
                  <a:pt x="96341" y="91777"/>
                </a:lnTo>
                <a:lnTo>
                  <a:pt x="85089" y="90170"/>
                </a:lnTo>
                <a:close/>
              </a:path>
              <a:path w="168910" h="251460">
                <a:moveTo>
                  <a:pt x="115569" y="223520"/>
                </a:moveTo>
                <a:lnTo>
                  <a:pt x="93979" y="223520"/>
                </a:lnTo>
                <a:lnTo>
                  <a:pt x="97690" y="234314"/>
                </a:lnTo>
                <a:lnTo>
                  <a:pt x="104616" y="243204"/>
                </a:lnTo>
                <a:lnTo>
                  <a:pt x="114161" y="249237"/>
                </a:lnTo>
                <a:lnTo>
                  <a:pt x="125729" y="251460"/>
                </a:lnTo>
                <a:lnTo>
                  <a:pt x="134540" y="249892"/>
                </a:lnTo>
                <a:lnTo>
                  <a:pt x="141922" y="245586"/>
                </a:lnTo>
                <a:lnTo>
                  <a:pt x="144706" y="242570"/>
                </a:lnTo>
                <a:lnTo>
                  <a:pt x="116839" y="242570"/>
                </a:lnTo>
                <a:lnTo>
                  <a:pt x="115660" y="234314"/>
                </a:lnTo>
                <a:lnTo>
                  <a:pt x="115569" y="223520"/>
                </a:lnTo>
                <a:close/>
              </a:path>
              <a:path w="168910" h="251460">
                <a:moveTo>
                  <a:pt x="107068" y="97789"/>
                </a:moveTo>
                <a:lnTo>
                  <a:pt x="86359" y="97789"/>
                </a:lnTo>
                <a:lnTo>
                  <a:pt x="100369" y="102373"/>
                </a:lnTo>
                <a:lnTo>
                  <a:pt x="108902" y="112553"/>
                </a:lnTo>
                <a:lnTo>
                  <a:pt x="113149" y="122971"/>
                </a:lnTo>
                <a:lnTo>
                  <a:pt x="114300" y="128270"/>
                </a:lnTo>
                <a:lnTo>
                  <a:pt x="114300" y="133350"/>
                </a:lnTo>
                <a:lnTo>
                  <a:pt x="113029" y="134620"/>
                </a:lnTo>
                <a:lnTo>
                  <a:pt x="95250" y="204470"/>
                </a:lnTo>
                <a:lnTo>
                  <a:pt x="93979" y="210820"/>
                </a:lnTo>
                <a:lnTo>
                  <a:pt x="93979" y="212089"/>
                </a:lnTo>
                <a:lnTo>
                  <a:pt x="88900" y="217170"/>
                </a:lnTo>
                <a:lnTo>
                  <a:pt x="77013" y="229175"/>
                </a:lnTo>
                <a:lnTo>
                  <a:pt x="66198" y="237013"/>
                </a:lnTo>
                <a:lnTo>
                  <a:pt x="56574" y="241280"/>
                </a:lnTo>
                <a:lnTo>
                  <a:pt x="48259" y="242570"/>
                </a:lnTo>
                <a:lnTo>
                  <a:pt x="72301" y="242570"/>
                </a:lnTo>
                <a:lnTo>
                  <a:pt x="78601" y="238601"/>
                </a:lnTo>
                <a:lnTo>
                  <a:pt x="93979" y="223520"/>
                </a:lnTo>
                <a:lnTo>
                  <a:pt x="115569" y="223520"/>
                </a:lnTo>
                <a:lnTo>
                  <a:pt x="115569" y="217170"/>
                </a:lnTo>
                <a:lnTo>
                  <a:pt x="116839" y="215900"/>
                </a:lnTo>
                <a:lnTo>
                  <a:pt x="118109" y="209550"/>
                </a:lnTo>
                <a:lnTo>
                  <a:pt x="141942" y="113030"/>
                </a:lnTo>
                <a:lnTo>
                  <a:pt x="119379" y="113030"/>
                </a:lnTo>
                <a:lnTo>
                  <a:pt x="113129" y="103564"/>
                </a:lnTo>
                <a:lnTo>
                  <a:pt x="107068" y="97789"/>
                </a:lnTo>
                <a:close/>
              </a:path>
              <a:path w="168910" h="251460">
                <a:moveTo>
                  <a:pt x="163829" y="193039"/>
                </a:moveTo>
                <a:lnTo>
                  <a:pt x="154939" y="193039"/>
                </a:lnTo>
                <a:lnTo>
                  <a:pt x="149324" y="215245"/>
                </a:lnTo>
                <a:lnTo>
                  <a:pt x="143668" y="229393"/>
                </a:lnTo>
                <a:lnTo>
                  <a:pt x="136346" y="239017"/>
                </a:lnTo>
                <a:lnTo>
                  <a:pt x="127000" y="242570"/>
                </a:lnTo>
                <a:lnTo>
                  <a:pt x="144706" y="242570"/>
                </a:lnTo>
                <a:lnTo>
                  <a:pt x="162937" y="199886"/>
                </a:lnTo>
                <a:lnTo>
                  <a:pt x="163829" y="195580"/>
                </a:lnTo>
                <a:lnTo>
                  <a:pt x="163829" y="193039"/>
                </a:lnTo>
                <a:close/>
              </a:path>
              <a:path w="168910" h="251460">
                <a:moveTo>
                  <a:pt x="168909" y="0"/>
                </a:moveTo>
                <a:lnTo>
                  <a:pt x="165100" y="0"/>
                </a:lnTo>
                <a:lnTo>
                  <a:pt x="156170" y="416"/>
                </a:lnTo>
                <a:lnTo>
                  <a:pt x="142239" y="1428"/>
                </a:lnTo>
                <a:lnTo>
                  <a:pt x="128309" y="2678"/>
                </a:lnTo>
                <a:lnTo>
                  <a:pt x="119379" y="3810"/>
                </a:lnTo>
                <a:lnTo>
                  <a:pt x="116839" y="3810"/>
                </a:lnTo>
                <a:lnTo>
                  <a:pt x="114300" y="6350"/>
                </a:lnTo>
                <a:lnTo>
                  <a:pt x="114300" y="15239"/>
                </a:lnTo>
                <a:lnTo>
                  <a:pt x="139700" y="15239"/>
                </a:lnTo>
                <a:lnTo>
                  <a:pt x="140969" y="17780"/>
                </a:lnTo>
                <a:lnTo>
                  <a:pt x="140969" y="21589"/>
                </a:lnTo>
                <a:lnTo>
                  <a:pt x="139700" y="27939"/>
                </a:lnTo>
                <a:lnTo>
                  <a:pt x="119379" y="113030"/>
                </a:lnTo>
                <a:lnTo>
                  <a:pt x="141942" y="113030"/>
                </a:lnTo>
                <a:lnTo>
                  <a:pt x="168909" y="3810"/>
                </a:lnTo>
                <a:lnTo>
                  <a:pt x="168909" y="0"/>
                </a:lnTo>
                <a:close/>
              </a:path>
            </a:pathLst>
          </a:custGeom>
          <a:solidFill>
            <a:srgbClr val="000000"/>
          </a:solidFill>
        </p:spPr>
        <p:txBody>
          <a:bodyPr wrap="square" lIns="0" tIns="0" rIns="0" bIns="0" rtlCol="0"/>
          <a:lstStyle/>
          <a:p>
            <a:endParaRPr sz="1632"/>
          </a:p>
        </p:txBody>
      </p:sp>
      <p:sp>
        <p:nvSpPr>
          <p:cNvPr id="23" name="object 23"/>
          <p:cNvSpPr/>
          <p:nvPr/>
        </p:nvSpPr>
        <p:spPr>
          <a:xfrm>
            <a:off x="1687149" y="2923018"/>
            <a:ext cx="43762" cy="0"/>
          </a:xfrm>
          <a:custGeom>
            <a:avLst/>
            <a:gdLst/>
            <a:ahLst/>
            <a:cxnLst/>
            <a:rect l="l" t="t" r="r" b="b"/>
            <a:pathLst>
              <a:path w="48260">
                <a:moveTo>
                  <a:pt x="0" y="0"/>
                </a:moveTo>
                <a:lnTo>
                  <a:pt x="48260" y="0"/>
                </a:lnTo>
              </a:path>
            </a:pathLst>
          </a:custGeom>
          <a:ln w="15239">
            <a:solidFill>
              <a:srgbClr val="000000"/>
            </a:solidFill>
          </a:ln>
        </p:spPr>
        <p:txBody>
          <a:bodyPr wrap="square" lIns="0" tIns="0" rIns="0" bIns="0" rtlCol="0"/>
          <a:lstStyle/>
          <a:p>
            <a:endParaRPr sz="1632"/>
          </a:p>
        </p:txBody>
      </p:sp>
      <p:sp>
        <p:nvSpPr>
          <p:cNvPr id="24" name="object 24"/>
          <p:cNvSpPr/>
          <p:nvPr/>
        </p:nvSpPr>
        <p:spPr>
          <a:xfrm>
            <a:off x="1693483" y="2620137"/>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25" name="object 25"/>
          <p:cNvSpPr/>
          <p:nvPr/>
        </p:nvSpPr>
        <p:spPr>
          <a:xfrm>
            <a:off x="1687149" y="261380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26" name="object 26"/>
          <p:cNvSpPr/>
          <p:nvPr/>
        </p:nvSpPr>
        <p:spPr>
          <a:xfrm>
            <a:off x="1749337" y="2630503"/>
            <a:ext cx="234933" cy="218811"/>
          </a:xfrm>
          <a:custGeom>
            <a:avLst/>
            <a:gdLst/>
            <a:ahLst/>
            <a:cxnLst/>
            <a:rect l="l" t="t" r="r" b="b"/>
            <a:pathLst>
              <a:path w="259080" h="241300">
                <a:moveTo>
                  <a:pt x="240030" y="149859"/>
                </a:moveTo>
                <a:lnTo>
                  <a:pt x="233680" y="149859"/>
                </a:lnTo>
                <a:lnTo>
                  <a:pt x="232409" y="152400"/>
                </a:lnTo>
                <a:lnTo>
                  <a:pt x="231139" y="153669"/>
                </a:lnTo>
                <a:lnTo>
                  <a:pt x="214808" y="188277"/>
                </a:lnTo>
                <a:lnTo>
                  <a:pt x="196691" y="212407"/>
                </a:lnTo>
                <a:lnTo>
                  <a:pt x="171668" y="226536"/>
                </a:lnTo>
                <a:lnTo>
                  <a:pt x="134619" y="231139"/>
                </a:lnTo>
                <a:lnTo>
                  <a:pt x="0" y="231139"/>
                </a:lnTo>
                <a:lnTo>
                  <a:pt x="0" y="241300"/>
                </a:lnTo>
                <a:lnTo>
                  <a:pt x="203200" y="241300"/>
                </a:lnTo>
                <a:lnTo>
                  <a:pt x="205739" y="236219"/>
                </a:lnTo>
                <a:lnTo>
                  <a:pt x="238759" y="158750"/>
                </a:lnTo>
                <a:lnTo>
                  <a:pt x="240030" y="157479"/>
                </a:lnTo>
                <a:lnTo>
                  <a:pt x="240030" y="149859"/>
                </a:lnTo>
                <a:close/>
              </a:path>
              <a:path w="259080" h="241300">
                <a:moveTo>
                  <a:pt x="123189" y="11429"/>
                </a:moveTo>
                <a:lnTo>
                  <a:pt x="91439" y="11429"/>
                </a:lnTo>
                <a:lnTo>
                  <a:pt x="91439" y="19050"/>
                </a:lnTo>
                <a:lnTo>
                  <a:pt x="90169" y="26669"/>
                </a:lnTo>
                <a:lnTo>
                  <a:pt x="43180" y="213359"/>
                </a:lnTo>
                <a:lnTo>
                  <a:pt x="10159" y="231139"/>
                </a:lnTo>
                <a:lnTo>
                  <a:pt x="74930" y="231139"/>
                </a:lnTo>
                <a:lnTo>
                  <a:pt x="71119" y="229869"/>
                </a:lnTo>
                <a:lnTo>
                  <a:pt x="69850" y="229869"/>
                </a:lnTo>
                <a:lnTo>
                  <a:pt x="69850" y="224789"/>
                </a:lnTo>
                <a:lnTo>
                  <a:pt x="72389" y="218439"/>
                </a:lnTo>
                <a:lnTo>
                  <a:pt x="96519" y="121919"/>
                </a:lnTo>
                <a:lnTo>
                  <a:pt x="175952" y="121919"/>
                </a:lnTo>
                <a:lnTo>
                  <a:pt x="178723" y="110489"/>
                </a:lnTo>
                <a:lnTo>
                  <a:pt x="99059" y="110489"/>
                </a:lnTo>
                <a:lnTo>
                  <a:pt x="120650" y="25400"/>
                </a:lnTo>
                <a:lnTo>
                  <a:pt x="123189" y="12700"/>
                </a:lnTo>
                <a:lnTo>
                  <a:pt x="123189" y="11429"/>
                </a:lnTo>
                <a:close/>
              </a:path>
              <a:path w="259080" h="241300">
                <a:moveTo>
                  <a:pt x="175952" y="121919"/>
                </a:moveTo>
                <a:lnTo>
                  <a:pt x="132080" y="121919"/>
                </a:lnTo>
                <a:lnTo>
                  <a:pt x="148967" y="123070"/>
                </a:lnTo>
                <a:lnTo>
                  <a:pt x="157638" y="126364"/>
                </a:lnTo>
                <a:lnTo>
                  <a:pt x="160833" y="131564"/>
                </a:lnTo>
                <a:lnTo>
                  <a:pt x="161289" y="138429"/>
                </a:lnTo>
                <a:lnTo>
                  <a:pt x="161289" y="144779"/>
                </a:lnTo>
                <a:lnTo>
                  <a:pt x="158750" y="154939"/>
                </a:lnTo>
                <a:lnTo>
                  <a:pt x="158750" y="157479"/>
                </a:lnTo>
                <a:lnTo>
                  <a:pt x="157480" y="158750"/>
                </a:lnTo>
                <a:lnTo>
                  <a:pt x="157480" y="161289"/>
                </a:lnTo>
                <a:lnTo>
                  <a:pt x="160019" y="163829"/>
                </a:lnTo>
                <a:lnTo>
                  <a:pt x="165100" y="163829"/>
                </a:lnTo>
                <a:lnTo>
                  <a:pt x="166369" y="161289"/>
                </a:lnTo>
                <a:lnTo>
                  <a:pt x="167639" y="156209"/>
                </a:lnTo>
                <a:lnTo>
                  <a:pt x="175952" y="121919"/>
                </a:lnTo>
                <a:close/>
              </a:path>
              <a:path w="259080" h="241300">
                <a:moveTo>
                  <a:pt x="186689" y="68579"/>
                </a:moveTo>
                <a:lnTo>
                  <a:pt x="180339" y="68579"/>
                </a:lnTo>
                <a:lnTo>
                  <a:pt x="180339" y="71119"/>
                </a:lnTo>
                <a:lnTo>
                  <a:pt x="179069" y="74929"/>
                </a:lnTo>
                <a:lnTo>
                  <a:pt x="173156" y="92273"/>
                </a:lnTo>
                <a:lnTo>
                  <a:pt x="165100" y="103187"/>
                </a:lnTo>
                <a:lnTo>
                  <a:pt x="152280" y="108862"/>
                </a:lnTo>
                <a:lnTo>
                  <a:pt x="132080" y="110489"/>
                </a:lnTo>
                <a:lnTo>
                  <a:pt x="178723" y="110489"/>
                </a:lnTo>
                <a:lnTo>
                  <a:pt x="187959" y="72389"/>
                </a:lnTo>
                <a:lnTo>
                  <a:pt x="187959" y="69850"/>
                </a:lnTo>
                <a:lnTo>
                  <a:pt x="186689" y="68579"/>
                </a:lnTo>
                <a:close/>
              </a:path>
              <a:path w="259080" h="241300">
                <a:moveTo>
                  <a:pt x="259080" y="0"/>
                </a:moveTo>
                <a:lnTo>
                  <a:pt x="58419" y="0"/>
                </a:lnTo>
                <a:lnTo>
                  <a:pt x="58419" y="11429"/>
                </a:lnTo>
                <a:lnTo>
                  <a:pt x="189230" y="11429"/>
                </a:lnTo>
                <a:lnTo>
                  <a:pt x="216515" y="13473"/>
                </a:lnTo>
                <a:lnTo>
                  <a:pt x="233203" y="20161"/>
                </a:lnTo>
                <a:lnTo>
                  <a:pt x="241557" y="32325"/>
                </a:lnTo>
                <a:lnTo>
                  <a:pt x="243839" y="50800"/>
                </a:lnTo>
                <a:lnTo>
                  <a:pt x="243839" y="59689"/>
                </a:lnTo>
                <a:lnTo>
                  <a:pt x="242569" y="69850"/>
                </a:lnTo>
                <a:lnTo>
                  <a:pt x="242569" y="77469"/>
                </a:lnTo>
                <a:lnTo>
                  <a:pt x="243839" y="80009"/>
                </a:lnTo>
                <a:lnTo>
                  <a:pt x="250189" y="80009"/>
                </a:lnTo>
                <a:lnTo>
                  <a:pt x="250189" y="77469"/>
                </a:lnTo>
                <a:lnTo>
                  <a:pt x="251459" y="71119"/>
                </a:lnTo>
                <a:lnTo>
                  <a:pt x="259080" y="10159"/>
                </a:lnTo>
                <a:lnTo>
                  <a:pt x="259080" y="0"/>
                </a:lnTo>
                <a:close/>
              </a:path>
            </a:pathLst>
          </a:custGeom>
          <a:solidFill>
            <a:srgbClr val="FF0000"/>
          </a:solidFill>
        </p:spPr>
        <p:txBody>
          <a:bodyPr wrap="square" lIns="0" tIns="0" rIns="0" bIns="0" rtlCol="0"/>
          <a:lstStyle/>
          <a:p>
            <a:endParaRPr sz="1632"/>
          </a:p>
        </p:txBody>
      </p:sp>
      <p:sp>
        <p:nvSpPr>
          <p:cNvPr id="27" name="object 27"/>
          <p:cNvSpPr/>
          <p:nvPr/>
        </p:nvSpPr>
        <p:spPr>
          <a:xfrm>
            <a:off x="2000393" y="2923018"/>
            <a:ext cx="44914" cy="0"/>
          </a:xfrm>
          <a:custGeom>
            <a:avLst/>
            <a:gdLst/>
            <a:ahLst/>
            <a:cxnLst/>
            <a:rect l="l" t="t" r="r" b="b"/>
            <a:pathLst>
              <a:path w="49530">
                <a:moveTo>
                  <a:pt x="0" y="0"/>
                </a:moveTo>
                <a:lnTo>
                  <a:pt x="49530" y="0"/>
                </a:lnTo>
              </a:path>
            </a:pathLst>
          </a:custGeom>
          <a:ln w="15239">
            <a:solidFill>
              <a:srgbClr val="000000"/>
            </a:solidFill>
          </a:ln>
        </p:spPr>
        <p:txBody>
          <a:bodyPr wrap="square" lIns="0" tIns="0" rIns="0" bIns="0" rtlCol="0"/>
          <a:lstStyle/>
          <a:p>
            <a:endParaRPr sz="1632"/>
          </a:p>
        </p:txBody>
      </p:sp>
      <p:sp>
        <p:nvSpPr>
          <p:cNvPr id="28" name="object 28"/>
          <p:cNvSpPr/>
          <p:nvPr/>
        </p:nvSpPr>
        <p:spPr>
          <a:xfrm>
            <a:off x="2038974" y="2620137"/>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29" name="object 29"/>
          <p:cNvSpPr/>
          <p:nvPr/>
        </p:nvSpPr>
        <p:spPr>
          <a:xfrm>
            <a:off x="2000393" y="2613803"/>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30" name="object 30"/>
          <p:cNvSpPr/>
          <p:nvPr/>
        </p:nvSpPr>
        <p:spPr>
          <a:xfrm>
            <a:off x="2099435" y="2607470"/>
            <a:ext cx="126680" cy="322458"/>
          </a:xfrm>
          <a:custGeom>
            <a:avLst/>
            <a:gdLst/>
            <a:ahLst/>
            <a:cxnLst/>
            <a:rect l="l" t="t" r="r" b="b"/>
            <a:pathLst>
              <a:path w="139700" h="355600">
                <a:moveTo>
                  <a:pt x="135889" y="0"/>
                </a:moveTo>
                <a:lnTo>
                  <a:pt x="129539" y="0"/>
                </a:lnTo>
                <a:lnTo>
                  <a:pt x="127000" y="1269"/>
                </a:lnTo>
                <a:lnTo>
                  <a:pt x="125729" y="2539"/>
                </a:lnTo>
                <a:lnTo>
                  <a:pt x="2539" y="341629"/>
                </a:lnTo>
                <a:lnTo>
                  <a:pt x="0" y="346709"/>
                </a:lnTo>
                <a:lnTo>
                  <a:pt x="0" y="351789"/>
                </a:lnTo>
                <a:lnTo>
                  <a:pt x="3809" y="355600"/>
                </a:lnTo>
                <a:lnTo>
                  <a:pt x="12700" y="355600"/>
                </a:lnTo>
                <a:lnTo>
                  <a:pt x="12700" y="353059"/>
                </a:lnTo>
                <a:lnTo>
                  <a:pt x="15239" y="346709"/>
                </a:lnTo>
                <a:lnTo>
                  <a:pt x="137159" y="12700"/>
                </a:lnTo>
                <a:lnTo>
                  <a:pt x="139700" y="8889"/>
                </a:lnTo>
                <a:lnTo>
                  <a:pt x="139700" y="2539"/>
                </a:lnTo>
                <a:lnTo>
                  <a:pt x="135889" y="0"/>
                </a:lnTo>
                <a:close/>
              </a:path>
            </a:pathLst>
          </a:custGeom>
          <a:solidFill>
            <a:srgbClr val="000000"/>
          </a:solidFill>
        </p:spPr>
        <p:txBody>
          <a:bodyPr wrap="square" lIns="0" tIns="0" rIns="0" bIns="0" rtlCol="0"/>
          <a:lstStyle/>
          <a:p>
            <a:endParaRPr sz="1632"/>
          </a:p>
        </p:txBody>
      </p:sp>
      <p:sp>
        <p:nvSpPr>
          <p:cNvPr id="31" name="object 31"/>
          <p:cNvSpPr/>
          <p:nvPr/>
        </p:nvSpPr>
        <p:spPr>
          <a:xfrm>
            <a:off x="2253753" y="2625895"/>
            <a:ext cx="154319" cy="228024"/>
          </a:xfrm>
          <a:custGeom>
            <a:avLst/>
            <a:gdLst/>
            <a:ahLst/>
            <a:cxnLst/>
            <a:rect l="l" t="t" r="r" b="b"/>
            <a:pathLst>
              <a:path w="170180" h="251460">
                <a:moveTo>
                  <a:pt x="86360" y="90170"/>
                </a:moveTo>
                <a:lnTo>
                  <a:pt x="55185" y="99099"/>
                </a:lnTo>
                <a:lnTo>
                  <a:pt x="27463" y="122555"/>
                </a:lnTo>
                <a:lnTo>
                  <a:pt x="7600" y="155535"/>
                </a:lnTo>
                <a:lnTo>
                  <a:pt x="0" y="193039"/>
                </a:lnTo>
                <a:lnTo>
                  <a:pt x="3432" y="216634"/>
                </a:lnTo>
                <a:lnTo>
                  <a:pt x="13176" y="235108"/>
                </a:lnTo>
                <a:lnTo>
                  <a:pt x="28396" y="247153"/>
                </a:lnTo>
                <a:lnTo>
                  <a:pt x="48260" y="251460"/>
                </a:lnTo>
                <a:lnTo>
                  <a:pt x="55225" y="250666"/>
                </a:lnTo>
                <a:lnTo>
                  <a:pt x="65881" y="247014"/>
                </a:lnTo>
                <a:lnTo>
                  <a:pt x="72894" y="242570"/>
                </a:lnTo>
                <a:lnTo>
                  <a:pt x="48260" y="242570"/>
                </a:lnTo>
                <a:lnTo>
                  <a:pt x="37187" y="239375"/>
                </a:lnTo>
                <a:lnTo>
                  <a:pt x="30162" y="231298"/>
                </a:lnTo>
                <a:lnTo>
                  <a:pt x="26471" y="220602"/>
                </a:lnTo>
                <a:lnTo>
                  <a:pt x="25523" y="210820"/>
                </a:lnTo>
                <a:lnTo>
                  <a:pt x="25453" y="209073"/>
                </a:lnTo>
                <a:lnTo>
                  <a:pt x="27324" y="192266"/>
                </a:lnTo>
                <a:lnTo>
                  <a:pt x="38794" y="148649"/>
                </a:lnTo>
                <a:lnTo>
                  <a:pt x="65246" y="106838"/>
                </a:lnTo>
                <a:lnTo>
                  <a:pt x="87630" y="97789"/>
                </a:lnTo>
                <a:lnTo>
                  <a:pt x="107616" y="97789"/>
                </a:lnTo>
                <a:lnTo>
                  <a:pt x="106203" y="96361"/>
                </a:lnTo>
                <a:lnTo>
                  <a:pt x="97412" y="91777"/>
                </a:lnTo>
                <a:lnTo>
                  <a:pt x="86360" y="90170"/>
                </a:lnTo>
                <a:close/>
              </a:path>
              <a:path w="170180" h="251460">
                <a:moveTo>
                  <a:pt x="116840" y="223520"/>
                </a:moveTo>
                <a:lnTo>
                  <a:pt x="93980" y="223520"/>
                </a:lnTo>
                <a:lnTo>
                  <a:pt x="98246" y="234314"/>
                </a:lnTo>
                <a:lnTo>
                  <a:pt x="105251" y="243204"/>
                </a:lnTo>
                <a:lnTo>
                  <a:pt x="114875" y="249237"/>
                </a:lnTo>
                <a:lnTo>
                  <a:pt x="127000" y="251460"/>
                </a:lnTo>
                <a:lnTo>
                  <a:pt x="135612" y="249892"/>
                </a:lnTo>
                <a:lnTo>
                  <a:pt x="142557" y="245586"/>
                </a:lnTo>
                <a:lnTo>
                  <a:pt x="145137" y="242570"/>
                </a:lnTo>
                <a:lnTo>
                  <a:pt x="116840" y="242570"/>
                </a:lnTo>
                <a:lnTo>
                  <a:pt x="116840" y="223520"/>
                </a:lnTo>
                <a:close/>
              </a:path>
              <a:path w="170180" h="251460">
                <a:moveTo>
                  <a:pt x="107616" y="97789"/>
                </a:moveTo>
                <a:lnTo>
                  <a:pt x="87630" y="97789"/>
                </a:lnTo>
                <a:lnTo>
                  <a:pt x="101441" y="102373"/>
                </a:lnTo>
                <a:lnTo>
                  <a:pt x="109537" y="112553"/>
                </a:lnTo>
                <a:lnTo>
                  <a:pt x="113347" y="122971"/>
                </a:lnTo>
                <a:lnTo>
                  <a:pt x="114300" y="128270"/>
                </a:lnTo>
                <a:lnTo>
                  <a:pt x="114300" y="133350"/>
                </a:lnTo>
                <a:lnTo>
                  <a:pt x="113030" y="134620"/>
                </a:lnTo>
                <a:lnTo>
                  <a:pt x="96520" y="204470"/>
                </a:lnTo>
                <a:lnTo>
                  <a:pt x="93980" y="210820"/>
                </a:lnTo>
                <a:lnTo>
                  <a:pt x="93980" y="212089"/>
                </a:lnTo>
                <a:lnTo>
                  <a:pt x="88900" y="217170"/>
                </a:lnTo>
                <a:lnTo>
                  <a:pt x="77549" y="229175"/>
                </a:lnTo>
                <a:lnTo>
                  <a:pt x="66675" y="237013"/>
                </a:lnTo>
                <a:lnTo>
                  <a:pt x="56753" y="241280"/>
                </a:lnTo>
                <a:lnTo>
                  <a:pt x="48260" y="242570"/>
                </a:lnTo>
                <a:lnTo>
                  <a:pt x="72894" y="242570"/>
                </a:lnTo>
                <a:lnTo>
                  <a:pt x="79156" y="238601"/>
                </a:lnTo>
                <a:lnTo>
                  <a:pt x="93980" y="223520"/>
                </a:lnTo>
                <a:lnTo>
                  <a:pt x="116840" y="223520"/>
                </a:lnTo>
                <a:lnTo>
                  <a:pt x="116840" y="215900"/>
                </a:lnTo>
                <a:lnTo>
                  <a:pt x="118110" y="209550"/>
                </a:lnTo>
                <a:lnTo>
                  <a:pt x="142537" y="113030"/>
                </a:lnTo>
                <a:lnTo>
                  <a:pt x="119380" y="113030"/>
                </a:lnTo>
                <a:lnTo>
                  <a:pt x="113327" y="103564"/>
                </a:lnTo>
                <a:lnTo>
                  <a:pt x="107616" y="97789"/>
                </a:lnTo>
                <a:close/>
              </a:path>
              <a:path w="170180" h="251460">
                <a:moveTo>
                  <a:pt x="163830" y="193039"/>
                </a:moveTo>
                <a:lnTo>
                  <a:pt x="154940" y="193039"/>
                </a:lnTo>
                <a:lnTo>
                  <a:pt x="154940" y="198120"/>
                </a:lnTo>
                <a:lnTo>
                  <a:pt x="149860" y="215245"/>
                </a:lnTo>
                <a:lnTo>
                  <a:pt x="143827" y="229393"/>
                </a:lnTo>
                <a:lnTo>
                  <a:pt x="136366" y="239017"/>
                </a:lnTo>
                <a:lnTo>
                  <a:pt x="127000" y="242570"/>
                </a:lnTo>
                <a:lnTo>
                  <a:pt x="145137" y="242570"/>
                </a:lnTo>
                <a:lnTo>
                  <a:pt x="162937" y="199886"/>
                </a:lnTo>
                <a:lnTo>
                  <a:pt x="163830" y="195580"/>
                </a:lnTo>
                <a:lnTo>
                  <a:pt x="163830" y="193039"/>
                </a:lnTo>
                <a:close/>
              </a:path>
              <a:path w="170180" h="251460">
                <a:moveTo>
                  <a:pt x="170180" y="0"/>
                </a:moveTo>
                <a:lnTo>
                  <a:pt x="165100" y="0"/>
                </a:lnTo>
                <a:lnTo>
                  <a:pt x="156904" y="416"/>
                </a:lnTo>
                <a:lnTo>
                  <a:pt x="143351" y="1428"/>
                </a:lnTo>
                <a:lnTo>
                  <a:pt x="129559" y="2678"/>
                </a:lnTo>
                <a:lnTo>
                  <a:pt x="120650" y="3810"/>
                </a:lnTo>
                <a:lnTo>
                  <a:pt x="116840" y="3810"/>
                </a:lnTo>
                <a:lnTo>
                  <a:pt x="115570" y="6350"/>
                </a:lnTo>
                <a:lnTo>
                  <a:pt x="115570" y="15239"/>
                </a:lnTo>
                <a:lnTo>
                  <a:pt x="140970" y="15239"/>
                </a:lnTo>
                <a:lnTo>
                  <a:pt x="140970" y="27939"/>
                </a:lnTo>
                <a:lnTo>
                  <a:pt x="119380" y="113030"/>
                </a:lnTo>
                <a:lnTo>
                  <a:pt x="142537" y="113030"/>
                </a:lnTo>
                <a:lnTo>
                  <a:pt x="170180" y="3810"/>
                </a:lnTo>
                <a:lnTo>
                  <a:pt x="170180" y="0"/>
                </a:lnTo>
                <a:close/>
              </a:path>
            </a:pathLst>
          </a:custGeom>
          <a:solidFill>
            <a:srgbClr val="000000"/>
          </a:solidFill>
        </p:spPr>
        <p:txBody>
          <a:bodyPr wrap="square" lIns="0" tIns="0" rIns="0" bIns="0" rtlCol="0"/>
          <a:lstStyle/>
          <a:p>
            <a:endParaRPr sz="1632"/>
          </a:p>
        </p:txBody>
      </p:sp>
      <p:sp>
        <p:nvSpPr>
          <p:cNvPr id="32" name="object 32"/>
          <p:cNvSpPr/>
          <p:nvPr/>
        </p:nvSpPr>
        <p:spPr>
          <a:xfrm>
            <a:off x="2416135" y="2647778"/>
            <a:ext cx="99041" cy="206142"/>
          </a:xfrm>
          <a:custGeom>
            <a:avLst/>
            <a:gdLst/>
            <a:ahLst/>
            <a:cxnLst/>
            <a:rect l="l" t="t" r="r" b="b"/>
            <a:pathLst>
              <a:path w="109219" h="227330">
                <a:moveTo>
                  <a:pt x="66039" y="80009"/>
                </a:moveTo>
                <a:lnTo>
                  <a:pt x="41909" y="80009"/>
                </a:lnTo>
                <a:lnTo>
                  <a:pt x="26828" y="139819"/>
                </a:lnTo>
                <a:lnTo>
                  <a:pt x="18414" y="172719"/>
                </a:lnTo>
                <a:lnTo>
                  <a:pt x="14763" y="187523"/>
                </a:lnTo>
                <a:lnTo>
                  <a:pt x="13969" y="193039"/>
                </a:lnTo>
                <a:lnTo>
                  <a:pt x="16450" y="206434"/>
                </a:lnTo>
                <a:lnTo>
                  <a:pt x="23336" y="217328"/>
                </a:lnTo>
                <a:lnTo>
                  <a:pt x="33793" y="224651"/>
                </a:lnTo>
                <a:lnTo>
                  <a:pt x="46989" y="227329"/>
                </a:lnTo>
                <a:lnTo>
                  <a:pt x="71457" y="218975"/>
                </a:lnTo>
                <a:lnTo>
                  <a:pt x="71977" y="218439"/>
                </a:lnTo>
                <a:lnTo>
                  <a:pt x="40639" y="218439"/>
                </a:lnTo>
                <a:lnTo>
                  <a:pt x="36829" y="214629"/>
                </a:lnTo>
                <a:lnTo>
                  <a:pt x="36829" y="191769"/>
                </a:lnTo>
                <a:lnTo>
                  <a:pt x="39369" y="185419"/>
                </a:lnTo>
                <a:lnTo>
                  <a:pt x="66039" y="80009"/>
                </a:lnTo>
                <a:close/>
              </a:path>
              <a:path w="109219" h="227330">
                <a:moveTo>
                  <a:pt x="104139" y="168909"/>
                </a:moveTo>
                <a:lnTo>
                  <a:pt x="95250" y="168909"/>
                </a:lnTo>
                <a:lnTo>
                  <a:pt x="93979" y="173989"/>
                </a:lnTo>
                <a:lnTo>
                  <a:pt x="82192" y="196472"/>
                </a:lnTo>
                <a:lnTo>
                  <a:pt x="70167" y="210026"/>
                </a:lnTo>
                <a:lnTo>
                  <a:pt x="58618" y="216673"/>
                </a:lnTo>
                <a:lnTo>
                  <a:pt x="48259" y="218439"/>
                </a:lnTo>
                <a:lnTo>
                  <a:pt x="71977" y="218439"/>
                </a:lnTo>
                <a:lnTo>
                  <a:pt x="89376" y="200501"/>
                </a:lnTo>
                <a:lnTo>
                  <a:pt x="100389" y="181788"/>
                </a:lnTo>
                <a:lnTo>
                  <a:pt x="104139" y="172719"/>
                </a:lnTo>
                <a:lnTo>
                  <a:pt x="104139" y="168909"/>
                </a:lnTo>
                <a:close/>
              </a:path>
              <a:path w="109219" h="227330">
                <a:moveTo>
                  <a:pt x="109219" y="69850"/>
                </a:moveTo>
                <a:lnTo>
                  <a:pt x="0" y="69850"/>
                </a:lnTo>
                <a:lnTo>
                  <a:pt x="0" y="80009"/>
                </a:lnTo>
                <a:lnTo>
                  <a:pt x="109219" y="80009"/>
                </a:lnTo>
                <a:lnTo>
                  <a:pt x="109219" y="69850"/>
                </a:lnTo>
                <a:close/>
              </a:path>
              <a:path w="109219" h="227330">
                <a:moveTo>
                  <a:pt x="78739" y="0"/>
                </a:moveTo>
                <a:lnTo>
                  <a:pt x="60959" y="0"/>
                </a:lnTo>
                <a:lnTo>
                  <a:pt x="58419" y="12700"/>
                </a:lnTo>
                <a:lnTo>
                  <a:pt x="44450" y="69850"/>
                </a:lnTo>
                <a:lnTo>
                  <a:pt x="68579" y="69850"/>
                </a:lnTo>
                <a:lnTo>
                  <a:pt x="76120" y="39449"/>
                </a:lnTo>
                <a:lnTo>
                  <a:pt x="80327" y="21907"/>
                </a:lnTo>
                <a:lnTo>
                  <a:pt x="82153" y="13414"/>
                </a:lnTo>
                <a:lnTo>
                  <a:pt x="82550" y="10159"/>
                </a:lnTo>
                <a:lnTo>
                  <a:pt x="82550" y="3809"/>
                </a:lnTo>
                <a:lnTo>
                  <a:pt x="78739" y="0"/>
                </a:lnTo>
                <a:close/>
              </a:path>
            </a:pathLst>
          </a:custGeom>
          <a:solidFill>
            <a:srgbClr val="000000"/>
          </a:solidFill>
        </p:spPr>
        <p:txBody>
          <a:bodyPr wrap="square" lIns="0" tIns="0" rIns="0" bIns="0" rtlCol="0"/>
          <a:lstStyle/>
          <a:p>
            <a:endParaRPr sz="1632"/>
          </a:p>
        </p:txBody>
      </p:sp>
      <p:sp>
        <p:nvSpPr>
          <p:cNvPr id="33" name="object 33"/>
          <p:cNvSpPr/>
          <p:nvPr/>
        </p:nvSpPr>
        <p:spPr>
          <a:xfrm>
            <a:off x="2973528" y="2737029"/>
            <a:ext cx="215356" cy="0"/>
          </a:xfrm>
          <a:custGeom>
            <a:avLst/>
            <a:gdLst/>
            <a:ahLst/>
            <a:cxnLst/>
            <a:rect l="l" t="t" r="r" b="b"/>
            <a:pathLst>
              <a:path w="237489">
                <a:moveTo>
                  <a:pt x="0" y="0"/>
                </a:moveTo>
                <a:lnTo>
                  <a:pt x="237489" y="0"/>
                </a:lnTo>
              </a:path>
            </a:pathLst>
          </a:custGeom>
          <a:ln w="13969">
            <a:solidFill>
              <a:srgbClr val="000000"/>
            </a:solidFill>
          </a:ln>
        </p:spPr>
        <p:txBody>
          <a:bodyPr wrap="square" lIns="0" tIns="0" rIns="0" bIns="0" rtlCol="0"/>
          <a:lstStyle/>
          <a:p>
            <a:endParaRPr sz="1632"/>
          </a:p>
        </p:txBody>
      </p:sp>
      <p:sp>
        <p:nvSpPr>
          <p:cNvPr id="34" name="object 34"/>
          <p:cNvSpPr/>
          <p:nvPr/>
        </p:nvSpPr>
        <p:spPr>
          <a:xfrm>
            <a:off x="2973528" y="2800369"/>
            <a:ext cx="215356" cy="0"/>
          </a:xfrm>
          <a:custGeom>
            <a:avLst/>
            <a:gdLst/>
            <a:ahLst/>
            <a:cxnLst/>
            <a:rect l="l" t="t" r="r" b="b"/>
            <a:pathLst>
              <a:path w="237489">
                <a:moveTo>
                  <a:pt x="0" y="0"/>
                </a:moveTo>
                <a:lnTo>
                  <a:pt x="237489" y="0"/>
                </a:lnTo>
              </a:path>
            </a:pathLst>
          </a:custGeom>
          <a:ln w="13969">
            <a:solidFill>
              <a:srgbClr val="000000"/>
            </a:solidFill>
          </a:ln>
        </p:spPr>
        <p:txBody>
          <a:bodyPr wrap="square" lIns="0" tIns="0" rIns="0" bIns="0" rtlCol="0"/>
          <a:lstStyle/>
          <a:p>
            <a:endParaRPr sz="1632"/>
          </a:p>
        </p:txBody>
      </p:sp>
      <p:sp>
        <p:nvSpPr>
          <p:cNvPr id="35" name="object 35"/>
          <p:cNvSpPr/>
          <p:nvPr/>
        </p:nvSpPr>
        <p:spPr>
          <a:xfrm>
            <a:off x="3553952" y="2768699"/>
            <a:ext cx="198082" cy="0"/>
          </a:xfrm>
          <a:custGeom>
            <a:avLst/>
            <a:gdLst/>
            <a:ahLst/>
            <a:cxnLst/>
            <a:rect l="l" t="t" r="r" b="b"/>
            <a:pathLst>
              <a:path w="218439">
                <a:moveTo>
                  <a:pt x="0" y="0"/>
                </a:moveTo>
                <a:lnTo>
                  <a:pt x="218439" y="0"/>
                </a:lnTo>
              </a:path>
            </a:pathLst>
          </a:custGeom>
          <a:ln w="15239">
            <a:solidFill>
              <a:srgbClr val="000000"/>
            </a:solidFill>
          </a:ln>
        </p:spPr>
        <p:txBody>
          <a:bodyPr wrap="square" lIns="0" tIns="0" rIns="0" bIns="0" rtlCol="0"/>
          <a:lstStyle/>
          <a:p>
            <a:endParaRPr sz="1632"/>
          </a:p>
        </p:txBody>
      </p:sp>
      <p:sp>
        <p:nvSpPr>
          <p:cNvPr id="36" name="object 36"/>
          <p:cNvSpPr/>
          <p:nvPr/>
        </p:nvSpPr>
        <p:spPr>
          <a:xfrm>
            <a:off x="3793492" y="2625895"/>
            <a:ext cx="146258" cy="228024"/>
          </a:xfrm>
          <a:custGeom>
            <a:avLst/>
            <a:gdLst/>
            <a:ahLst/>
            <a:cxnLst/>
            <a:rect l="l" t="t" r="r" b="b"/>
            <a:pathLst>
              <a:path w="161289" h="251460">
                <a:moveTo>
                  <a:pt x="82550" y="0"/>
                </a:moveTo>
                <a:lnTo>
                  <a:pt x="77470" y="0"/>
                </a:lnTo>
                <a:lnTo>
                  <a:pt x="68758" y="416"/>
                </a:lnTo>
                <a:lnTo>
                  <a:pt x="56356" y="1428"/>
                </a:lnTo>
                <a:lnTo>
                  <a:pt x="43715" y="2678"/>
                </a:lnTo>
                <a:lnTo>
                  <a:pt x="34290" y="3810"/>
                </a:lnTo>
                <a:lnTo>
                  <a:pt x="27940" y="3810"/>
                </a:lnTo>
                <a:lnTo>
                  <a:pt x="27940" y="15239"/>
                </a:lnTo>
                <a:lnTo>
                  <a:pt x="53340" y="15239"/>
                </a:lnTo>
                <a:lnTo>
                  <a:pt x="54610" y="17780"/>
                </a:lnTo>
                <a:lnTo>
                  <a:pt x="54610" y="21589"/>
                </a:lnTo>
                <a:lnTo>
                  <a:pt x="53340" y="27939"/>
                </a:lnTo>
                <a:lnTo>
                  <a:pt x="1270" y="232410"/>
                </a:lnTo>
                <a:lnTo>
                  <a:pt x="0" y="237489"/>
                </a:lnTo>
                <a:lnTo>
                  <a:pt x="0" y="248920"/>
                </a:lnTo>
                <a:lnTo>
                  <a:pt x="7620" y="251460"/>
                </a:lnTo>
                <a:lnTo>
                  <a:pt x="15240" y="251460"/>
                </a:lnTo>
                <a:lnTo>
                  <a:pt x="20320" y="247650"/>
                </a:lnTo>
                <a:lnTo>
                  <a:pt x="22860" y="242570"/>
                </a:lnTo>
                <a:lnTo>
                  <a:pt x="26373" y="230028"/>
                </a:lnTo>
                <a:lnTo>
                  <a:pt x="32543" y="206216"/>
                </a:lnTo>
                <a:lnTo>
                  <a:pt x="39112" y="180597"/>
                </a:lnTo>
                <a:lnTo>
                  <a:pt x="43180" y="165100"/>
                </a:lnTo>
                <a:lnTo>
                  <a:pt x="81547" y="165100"/>
                </a:lnTo>
                <a:lnTo>
                  <a:pt x="76338" y="162897"/>
                </a:lnTo>
                <a:lnTo>
                  <a:pt x="54610" y="158750"/>
                </a:lnTo>
                <a:lnTo>
                  <a:pt x="61479" y="153670"/>
                </a:lnTo>
                <a:lnTo>
                  <a:pt x="45720" y="153670"/>
                </a:lnTo>
                <a:lnTo>
                  <a:pt x="82550" y="3810"/>
                </a:lnTo>
                <a:lnTo>
                  <a:pt x="82550" y="0"/>
                </a:lnTo>
                <a:close/>
              </a:path>
              <a:path w="161289" h="251460">
                <a:moveTo>
                  <a:pt x="81547" y="165100"/>
                </a:moveTo>
                <a:lnTo>
                  <a:pt x="43180" y="165100"/>
                </a:lnTo>
                <a:lnTo>
                  <a:pt x="54352" y="167183"/>
                </a:lnTo>
                <a:lnTo>
                  <a:pt x="67786" y="172243"/>
                </a:lnTo>
                <a:lnTo>
                  <a:pt x="79077" y="181352"/>
                </a:lnTo>
                <a:lnTo>
                  <a:pt x="83820" y="195580"/>
                </a:lnTo>
                <a:lnTo>
                  <a:pt x="83707" y="199727"/>
                </a:lnTo>
                <a:lnTo>
                  <a:pt x="82550" y="203200"/>
                </a:lnTo>
                <a:lnTo>
                  <a:pt x="81280" y="208280"/>
                </a:lnTo>
                <a:lnTo>
                  <a:pt x="101639" y="248761"/>
                </a:lnTo>
                <a:lnTo>
                  <a:pt x="114300" y="251460"/>
                </a:lnTo>
                <a:lnTo>
                  <a:pt x="122416" y="250269"/>
                </a:lnTo>
                <a:lnTo>
                  <a:pt x="129698" y="246697"/>
                </a:lnTo>
                <a:lnTo>
                  <a:pt x="134252" y="242570"/>
                </a:lnTo>
                <a:lnTo>
                  <a:pt x="107950" y="242570"/>
                </a:lnTo>
                <a:lnTo>
                  <a:pt x="104140" y="238760"/>
                </a:lnTo>
                <a:lnTo>
                  <a:pt x="104140" y="219710"/>
                </a:lnTo>
                <a:lnTo>
                  <a:pt x="105410" y="212089"/>
                </a:lnTo>
                <a:lnTo>
                  <a:pt x="105410" y="207010"/>
                </a:lnTo>
                <a:lnTo>
                  <a:pt x="107950" y="200660"/>
                </a:lnTo>
                <a:lnTo>
                  <a:pt x="107950" y="195580"/>
                </a:lnTo>
                <a:lnTo>
                  <a:pt x="104080" y="180717"/>
                </a:lnTo>
                <a:lnTo>
                  <a:pt x="93186" y="170021"/>
                </a:lnTo>
                <a:lnTo>
                  <a:pt x="81547" y="165100"/>
                </a:lnTo>
                <a:close/>
              </a:path>
              <a:path w="161289" h="251460">
                <a:moveTo>
                  <a:pt x="154940" y="193039"/>
                </a:moveTo>
                <a:lnTo>
                  <a:pt x="147320" y="193039"/>
                </a:lnTo>
                <a:lnTo>
                  <a:pt x="146050" y="198120"/>
                </a:lnTo>
                <a:lnTo>
                  <a:pt x="140573" y="216316"/>
                </a:lnTo>
                <a:lnTo>
                  <a:pt x="133667" y="230346"/>
                </a:lnTo>
                <a:lnTo>
                  <a:pt x="125333" y="239375"/>
                </a:lnTo>
                <a:lnTo>
                  <a:pt x="115570" y="242570"/>
                </a:lnTo>
                <a:lnTo>
                  <a:pt x="134252" y="242570"/>
                </a:lnTo>
                <a:lnTo>
                  <a:pt x="151923" y="208756"/>
                </a:lnTo>
                <a:lnTo>
                  <a:pt x="154940" y="195580"/>
                </a:lnTo>
                <a:lnTo>
                  <a:pt x="154940" y="193039"/>
                </a:lnTo>
                <a:close/>
              </a:path>
              <a:path w="161289" h="251460">
                <a:moveTo>
                  <a:pt x="137160" y="90170"/>
                </a:moveTo>
                <a:lnTo>
                  <a:pt x="128329" y="91003"/>
                </a:lnTo>
                <a:lnTo>
                  <a:pt x="116998" y="94932"/>
                </a:lnTo>
                <a:lnTo>
                  <a:pt x="103048" y="104100"/>
                </a:lnTo>
                <a:lnTo>
                  <a:pt x="86360" y="120650"/>
                </a:lnTo>
                <a:lnTo>
                  <a:pt x="66040" y="140017"/>
                </a:lnTo>
                <a:lnTo>
                  <a:pt x="55999" y="148153"/>
                </a:lnTo>
                <a:lnTo>
                  <a:pt x="45720" y="153670"/>
                </a:lnTo>
                <a:lnTo>
                  <a:pt x="61479" y="153670"/>
                </a:lnTo>
                <a:lnTo>
                  <a:pt x="63142" y="152439"/>
                </a:lnTo>
                <a:lnTo>
                  <a:pt x="71437" y="145414"/>
                </a:lnTo>
                <a:lnTo>
                  <a:pt x="79255" y="138390"/>
                </a:lnTo>
                <a:lnTo>
                  <a:pt x="86360" y="132080"/>
                </a:lnTo>
                <a:lnTo>
                  <a:pt x="98742" y="118685"/>
                </a:lnTo>
                <a:lnTo>
                  <a:pt x="111125" y="107791"/>
                </a:lnTo>
                <a:lnTo>
                  <a:pt x="123507" y="100468"/>
                </a:lnTo>
                <a:lnTo>
                  <a:pt x="135890" y="97789"/>
                </a:lnTo>
                <a:lnTo>
                  <a:pt x="155820" y="97789"/>
                </a:lnTo>
                <a:lnTo>
                  <a:pt x="155416" y="97155"/>
                </a:lnTo>
                <a:lnTo>
                  <a:pt x="147895" y="92114"/>
                </a:lnTo>
                <a:lnTo>
                  <a:pt x="137160" y="90170"/>
                </a:lnTo>
                <a:close/>
              </a:path>
              <a:path w="161289" h="251460">
                <a:moveTo>
                  <a:pt x="155820" y="97789"/>
                </a:moveTo>
                <a:lnTo>
                  <a:pt x="139700" y="97789"/>
                </a:lnTo>
                <a:lnTo>
                  <a:pt x="144780" y="99060"/>
                </a:lnTo>
                <a:lnTo>
                  <a:pt x="147320" y="100330"/>
                </a:lnTo>
                <a:lnTo>
                  <a:pt x="148590" y="100330"/>
                </a:lnTo>
                <a:lnTo>
                  <a:pt x="148590" y="101600"/>
                </a:lnTo>
                <a:lnTo>
                  <a:pt x="137914" y="104576"/>
                </a:lnTo>
                <a:lnTo>
                  <a:pt x="131762" y="110172"/>
                </a:lnTo>
                <a:lnTo>
                  <a:pt x="128944" y="116244"/>
                </a:lnTo>
                <a:lnTo>
                  <a:pt x="128270" y="120650"/>
                </a:lnTo>
                <a:lnTo>
                  <a:pt x="128270" y="127000"/>
                </a:lnTo>
                <a:lnTo>
                  <a:pt x="132080" y="133350"/>
                </a:lnTo>
                <a:lnTo>
                  <a:pt x="142240" y="133350"/>
                </a:lnTo>
                <a:lnTo>
                  <a:pt x="148967" y="131941"/>
                </a:lnTo>
                <a:lnTo>
                  <a:pt x="155098" y="127793"/>
                </a:lnTo>
                <a:lnTo>
                  <a:pt x="159563" y="121027"/>
                </a:lnTo>
                <a:lnTo>
                  <a:pt x="161290" y="111760"/>
                </a:lnTo>
                <a:lnTo>
                  <a:pt x="159841" y="104100"/>
                </a:lnTo>
                <a:lnTo>
                  <a:pt x="155820" y="97789"/>
                </a:lnTo>
                <a:close/>
              </a:path>
            </a:pathLst>
          </a:custGeom>
          <a:solidFill>
            <a:srgbClr val="000000"/>
          </a:solidFill>
        </p:spPr>
        <p:txBody>
          <a:bodyPr wrap="square" lIns="0" tIns="0" rIns="0" bIns="0" rtlCol="0"/>
          <a:lstStyle/>
          <a:p>
            <a:endParaRPr sz="1632"/>
          </a:p>
        </p:txBody>
      </p:sp>
      <p:sp>
        <p:nvSpPr>
          <p:cNvPr id="37" name="object 37"/>
          <p:cNvSpPr/>
          <p:nvPr/>
        </p:nvSpPr>
        <p:spPr>
          <a:xfrm>
            <a:off x="3967390" y="2746817"/>
            <a:ext cx="82918" cy="150864"/>
          </a:xfrm>
          <a:custGeom>
            <a:avLst/>
            <a:gdLst/>
            <a:ahLst/>
            <a:cxnLst/>
            <a:rect l="l" t="t" r="r" b="b"/>
            <a:pathLst>
              <a:path w="91439" h="166369">
                <a:moveTo>
                  <a:pt x="91439" y="156210"/>
                </a:moveTo>
                <a:lnTo>
                  <a:pt x="2539" y="156210"/>
                </a:lnTo>
                <a:lnTo>
                  <a:pt x="2539" y="166370"/>
                </a:lnTo>
                <a:lnTo>
                  <a:pt x="36294" y="165298"/>
                </a:lnTo>
                <a:lnTo>
                  <a:pt x="46989" y="165100"/>
                </a:lnTo>
                <a:lnTo>
                  <a:pt x="91439" y="165100"/>
                </a:lnTo>
                <a:lnTo>
                  <a:pt x="91439" y="156210"/>
                </a:lnTo>
                <a:close/>
              </a:path>
              <a:path w="91439" h="166369">
                <a:moveTo>
                  <a:pt x="91439" y="165100"/>
                </a:moveTo>
                <a:lnTo>
                  <a:pt x="46989" y="165100"/>
                </a:lnTo>
                <a:lnTo>
                  <a:pt x="91439" y="166370"/>
                </a:lnTo>
                <a:lnTo>
                  <a:pt x="91439" y="165100"/>
                </a:lnTo>
                <a:close/>
              </a:path>
              <a:path w="91439" h="166369">
                <a:moveTo>
                  <a:pt x="55879" y="19050"/>
                </a:moveTo>
                <a:lnTo>
                  <a:pt x="36829" y="19050"/>
                </a:lnTo>
                <a:lnTo>
                  <a:pt x="36829" y="146050"/>
                </a:lnTo>
                <a:lnTo>
                  <a:pt x="36433" y="150852"/>
                </a:lnTo>
                <a:lnTo>
                  <a:pt x="33654" y="153987"/>
                </a:lnTo>
                <a:lnTo>
                  <a:pt x="26114" y="155694"/>
                </a:lnTo>
                <a:lnTo>
                  <a:pt x="11429" y="156210"/>
                </a:lnTo>
                <a:lnTo>
                  <a:pt x="81279" y="156210"/>
                </a:lnTo>
                <a:lnTo>
                  <a:pt x="66595" y="155694"/>
                </a:lnTo>
                <a:lnTo>
                  <a:pt x="59054" y="153987"/>
                </a:lnTo>
                <a:lnTo>
                  <a:pt x="56276" y="150852"/>
                </a:lnTo>
                <a:lnTo>
                  <a:pt x="55879" y="146050"/>
                </a:lnTo>
                <a:lnTo>
                  <a:pt x="55879" y="19050"/>
                </a:lnTo>
                <a:close/>
              </a:path>
              <a:path w="91439" h="166369">
                <a:moveTo>
                  <a:pt x="55879" y="0"/>
                </a:moveTo>
                <a:lnTo>
                  <a:pt x="49529" y="0"/>
                </a:lnTo>
                <a:lnTo>
                  <a:pt x="36254" y="9544"/>
                </a:lnTo>
                <a:lnTo>
                  <a:pt x="22383" y="14446"/>
                </a:lnTo>
                <a:lnTo>
                  <a:pt x="9703" y="16252"/>
                </a:lnTo>
                <a:lnTo>
                  <a:pt x="0" y="16510"/>
                </a:lnTo>
                <a:lnTo>
                  <a:pt x="0" y="25400"/>
                </a:lnTo>
                <a:lnTo>
                  <a:pt x="6469" y="25300"/>
                </a:lnTo>
                <a:lnTo>
                  <a:pt x="15557" y="24606"/>
                </a:lnTo>
                <a:lnTo>
                  <a:pt x="26074" y="22721"/>
                </a:lnTo>
                <a:lnTo>
                  <a:pt x="36829" y="19050"/>
                </a:lnTo>
                <a:lnTo>
                  <a:pt x="55879" y="19050"/>
                </a:lnTo>
                <a:lnTo>
                  <a:pt x="55879" y="0"/>
                </a:lnTo>
                <a:close/>
              </a:path>
            </a:pathLst>
          </a:custGeom>
          <a:solidFill>
            <a:srgbClr val="000000"/>
          </a:solidFill>
        </p:spPr>
        <p:txBody>
          <a:bodyPr wrap="square" lIns="0" tIns="0" rIns="0" bIns="0" rtlCol="0"/>
          <a:lstStyle/>
          <a:p>
            <a:endParaRPr sz="1632"/>
          </a:p>
        </p:txBody>
      </p:sp>
      <p:sp>
        <p:nvSpPr>
          <p:cNvPr id="38" name="object 38"/>
          <p:cNvSpPr/>
          <p:nvPr/>
        </p:nvSpPr>
        <p:spPr>
          <a:xfrm>
            <a:off x="4124013" y="2923018"/>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39" name="object 39"/>
          <p:cNvSpPr/>
          <p:nvPr/>
        </p:nvSpPr>
        <p:spPr>
          <a:xfrm>
            <a:off x="4130346" y="2620137"/>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40" name="object 40"/>
          <p:cNvSpPr/>
          <p:nvPr/>
        </p:nvSpPr>
        <p:spPr>
          <a:xfrm>
            <a:off x="4124013" y="2613803"/>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41" name="object 41"/>
          <p:cNvSpPr/>
          <p:nvPr/>
        </p:nvSpPr>
        <p:spPr>
          <a:xfrm>
            <a:off x="4187354" y="2630503"/>
            <a:ext cx="234933" cy="218811"/>
          </a:xfrm>
          <a:custGeom>
            <a:avLst/>
            <a:gdLst/>
            <a:ahLst/>
            <a:cxnLst/>
            <a:rect l="l" t="t" r="r" b="b"/>
            <a:pathLst>
              <a:path w="259079" h="241300">
                <a:moveTo>
                  <a:pt x="240029" y="149859"/>
                </a:moveTo>
                <a:lnTo>
                  <a:pt x="232409" y="149859"/>
                </a:lnTo>
                <a:lnTo>
                  <a:pt x="232409" y="152400"/>
                </a:lnTo>
                <a:lnTo>
                  <a:pt x="231139" y="153669"/>
                </a:lnTo>
                <a:lnTo>
                  <a:pt x="214788" y="188277"/>
                </a:lnTo>
                <a:lnTo>
                  <a:pt x="196532" y="212407"/>
                </a:lnTo>
                <a:lnTo>
                  <a:pt x="171132" y="226536"/>
                </a:lnTo>
                <a:lnTo>
                  <a:pt x="133350" y="231139"/>
                </a:lnTo>
                <a:lnTo>
                  <a:pt x="0" y="231139"/>
                </a:lnTo>
                <a:lnTo>
                  <a:pt x="0" y="241300"/>
                </a:lnTo>
                <a:lnTo>
                  <a:pt x="203200" y="241300"/>
                </a:lnTo>
                <a:lnTo>
                  <a:pt x="205739" y="236219"/>
                </a:lnTo>
                <a:lnTo>
                  <a:pt x="237489" y="158750"/>
                </a:lnTo>
                <a:lnTo>
                  <a:pt x="238759" y="157479"/>
                </a:lnTo>
                <a:lnTo>
                  <a:pt x="240029" y="154939"/>
                </a:lnTo>
                <a:lnTo>
                  <a:pt x="240029" y="149859"/>
                </a:lnTo>
                <a:close/>
              </a:path>
              <a:path w="259079" h="241300">
                <a:moveTo>
                  <a:pt x="123189" y="11429"/>
                </a:moveTo>
                <a:lnTo>
                  <a:pt x="90169" y="11429"/>
                </a:lnTo>
                <a:lnTo>
                  <a:pt x="90169" y="26669"/>
                </a:lnTo>
                <a:lnTo>
                  <a:pt x="41909" y="213359"/>
                </a:lnTo>
                <a:lnTo>
                  <a:pt x="39270" y="222031"/>
                </a:lnTo>
                <a:lnTo>
                  <a:pt x="35083" y="227488"/>
                </a:lnTo>
                <a:lnTo>
                  <a:pt x="26372" y="230326"/>
                </a:lnTo>
                <a:lnTo>
                  <a:pt x="10159" y="231139"/>
                </a:lnTo>
                <a:lnTo>
                  <a:pt x="74929" y="231139"/>
                </a:lnTo>
                <a:lnTo>
                  <a:pt x="71119" y="229869"/>
                </a:lnTo>
                <a:lnTo>
                  <a:pt x="69850" y="229869"/>
                </a:lnTo>
                <a:lnTo>
                  <a:pt x="69850" y="224789"/>
                </a:lnTo>
                <a:lnTo>
                  <a:pt x="71119" y="218439"/>
                </a:lnTo>
                <a:lnTo>
                  <a:pt x="95250" y="121919"/>
                </a:lnTo>
                <a:lnTo>
                  <a:pt x="175952" y="121919"/>
                </a:lnTo>
                <a:lnTo>
                  <a:pt x="178723" y="110489"/>
                </a:lnTo>
                <a:lnTo>
                  <a:pt x="99059" y="110489"/>
                </a:lnTo>
                <a:lnTo>
                  <a:pt x="119379" y="25400"/>
                </a:lnTo>
                <a:lnTo>
                  <a:pt x="123189" y="12700"/>
                </a:lnTo>
                <a:lnTo>
                  <a:pt x="123189" y="11429"/>
                </a:lnTo>
                <a:close/>
              </a:path>
              <a:path w="259079" h="241300">
                <a:moveTo>
                  <a:pt x="175952" y="121919"/>
                </a:moveTo>
                <a:lnTo>
                  <a:pt x="130809" y="121919"/>
                </a:lnTo>
                <a:lnTo>
                  <a:pt x="148431" y="123070"/>
                </a:lnTo>
                <a:lnTo>
                  <a:pt x="157480" y="126364"/>
                </a:lnTo>
                <a:lnTo>
                  <a:pt x="160813" y="131564"/>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09"/>
                </a:lnTo>
                <a:lnTo>
                  <a:pt x="175952" y="121919"/>
                </a:lnTo>
                <a:close/>
              </a:path>
              <a:path w="259079" h="241300">
                <a:moveTo>
                  <a:pt x="186689" y="68579"/>
                </a:moveTo>
                <a:lnTo>
                  <a:pt x="180339" y="68579"/>
                </a:lnTo>
                <a:lnTo>
                  <a:pt x="179069" y="71119"/>
                </a:lnTo>
                <a:lnTo>
                  <a:pt x="179069" y="74929"/>
                </a:lnTo>
                <a:lnTo>
                  <a:pt x="172977" y="92273"/>
                </a:lnTo>
                <a:lnTo>
                  <a:pt x="164623" y="103187"/>
                </a:lnTo>
                <a:lnTo>
                  <a:pt x="151745" y="108862"/>
                </a:lnTo>
                <a:lnTo>
                  <a:pt x="132079" y="110489"/>
                </a:lnTo>
                <a:lnTo>
                  <a:pt x="178723" y="110489"/>
                </a:lnTo>
                <a:lnTo>
                  <a:pt x="187959" y="72389"/>
                </a:lnTo>
                <a:lnTo>
                  <a:pt x="187959" y="69850"/>
                </a:lnTo>
                <a:lnTo>
                  <a:pt x="186689" y="68579"/>
                </a:lnTo>
                <a:close/>
              </a:path>
              <a:path w="259079" h="241300">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69"/>
                </a:lnTo>
                <a:lnTo>
                  <a:pt x="242569" y="80009"/>
                </a:lnTo>
                <a:lnTo>
                  <a:pt x="250189" y="80009"/>
                </a:lnTo>
                <a:lnTo>
                  <a:pt x="250189" y="77469"/>
                </a:lnTo>
                <a:lnTo>
                  <a:pt x="251459" y="71119"/>
                </a:lnTo>
                <a:lnTo>
                  <a:pt x="257809" y="10159"/>
                </a:lnTo>
                <a:lnTo>
                  <a:pt x="259079" y="0"/>
                </a:lnTo>
                <a:close/>
              </a:path>
            </a:pathLst>
          </a:custGeom>
          <a:solidFill>
            <a:srgbClr val="FF0000"/>
          </a:solidFill>
        </p:spPr>
        <p:txBody>
          <a:bodyPr wrap="square" lIns="0" tIns="0" rIns="0" bIns="0" rtlCol="0"/>
          <a:lstStyle/>
          <a:p>
            <a:endParaRPr sz="1632"/>
          </a:p>
        </p:txBody>
      </p:sp>
      <p:sp>
        <p:nvSpPr>
          <p:cNvPr id="42" name="object 42"/>
          <p:cNvSpPr/>
          <p:nvPr/>
        </p:nvSpPr>
        <p:spPr>
          <a:xfrm>
            <a:off x="4438409" y="2923018"/>
            <a:ext cx="44914" cy="0"/>
          </a:xfrm>
          <a:custGeom>
            <a:avLst/>
            <a:gdLst/>
            <a:ahLst/>
            <a:cxnLst/>
            <a:rect l="l" t="t" r="r" b="b"/>
            <a:pathLst>
              <a:path w="49529">
                <a:moveTo>
                  <a:pt x="0" y="0"/>
                </a:moveTo>
                <a:lnTo>
                  <a:pt x="49530" y="0"/>
                </a:lnTo>
              </a:path>
            </a:pathLst>
          </a:custGeom>
          <a:ln w="15239">
            <a:solidFill>
              <a:srgbClr val="000000"/>
            </a:solidFill>
          </a:ln>
        </p:spPr>
        <p:txBody>
          <a:bodyPr wrap="square" lIns="0" tIns="0" rIns="0" bIns="0" rtlCol="0"/>
          <a:lstStyle/>
          <a:p>
            <a:endParaRPr sz="1632"/>
          </a:p>
        </p:txBody>
      </p:sp>
      <p:sp>
        <p:nvSpPr>
          <p:cNvPr id="43" name="object 43"/>
          <p:cNvSpPr/>
          <p:nvPr/>
        </p:nvSpPr>
        <p:spPr>
          <a:xfrm>
            <a:off x="4476414" y="2620137"/>
            <a:ext cx="0" cy="295971"/>
          </a:xfrm>
          <a:custGeom>
            <a:avLst/>
            <a:gdLst/>
            <a:ahLst/>
            <a:cxnLst/>
            <a:rect l="l" t="t" r="r" b="b"/>
            <a:pathLst>
              <a:path h="326389">
                <a:moveTo>
                  <a:pt x="0" y="0"/>
                </a:moveTo>
                <a:lnTo>
                  <a:pt x="0" y="326389"/>
                </a:lnTo>
              </a:path>
            </a:pathLst>
          </a:custGeom>
          <a:ln w="15239">
            <a:solidFill>
              <a:srgbClr val="000000"/>
            </a:solidFill>
          </a:ln>
        </p:spPr>
        <p:txBody>
          <a:bodyPr wrap="square" lIns="0" tIns="0" rIns="0" bIns="0" rtlCol="0"/>
          <a:lstStyle/>
          <a:p>
            <a:endParaRPr sz="1632"/>
          </a:p>
        </p:txBody>
      </p:sp>
      <p:sp>
        <p:nvSpPr>
          <p:cNvPr id="44" name="object 44"/>
          <p:cNvSpPr/>
          <p:nvPr/>
        </p:nvSpPr>
        <p:spPr>
          <a:xfrm>
            <a:off x="4438409" y="2613803"/>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45" name="object 45"/>
          <p:cNvSpPr/>
          <p:nvPr/>
        </p:nvSpPr>
        <p:spPr>
          <a:xfrm>
            <a:off x="4558179" y="2923018"/>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46" name="object 46"/>
          <p:cNvSpPr/>
          <p:nvPr/>
        </p:nvSpPr>
        <p:spPr>
          <a:xfrm>
            <a:off x="4564514" y="2620137"/>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47" name="object 47"/>
          <p:cNvSpPr/>
          <p:nvPr/>
        </p:nvSpPr>
        <p:spPr>
          <a:xfrm>
            <a:off x="4558179" y="2613803"/>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48" name="object 48"/>
          <p:cNvSpPr/>
          <p:nvPr/>
        </p:nvSpPr>
        <p:spPr>
          <a:xfrm>
            <a:off x="4626127" y="2622441"/>
            <a:ext cx="191172" cy="234933"/>
          </a:xfrm>
          <a:custGeom>
            <a:avLst/>
            <a:gdLst/>
            <a:ahLst/>
            <a:cxnLst/>
            <a:rect l="l" t="t" r="r" b="b"/>
            <a:pathLst>
              <a:path w="210820" h="259080">
                <a:moveTo>
                  <a:pt x="29210" y="170180"/>
                </a:moveTo>
                <a:lnTo>
                  <a:pt x="22860" y="170180"/>
                </a:lnTo>
                <a:lnTo>
                  <a:pt x="21589" y="171450"/>
                </a:lnTo>
                <a:lnTo>
                  <a:pt x="17680" y="184904"/>
                </a:lnTo>
                <a:lnTo>
                  <a:pt x="10318" y="213360"/>
                </a:lnTo>
                <a:lnTo>
                  <a:pt x="3194" y="241815"/>
                </a:lnTo>
                <a:lnTo>
                  <a:pt x="0" y="255270"/>
                </a:lnTo>
                <a:lnTo>
                  <a:pt x="0" y="256540"/>
                </a:lnTo>
                <a:lnTo>
                  <a:pt x="2539" y="259080"/>
                </a:lnTo>
                <a:lnTo>
                  <a:pt x="6350" y="259080"/>
                </a:lnTo>
                <a:lnTo>
                  <a:pt x="6350" y="257810"/>
                </a:lnTo>
                <a:lnTo>
                  <a:pt x="10160" y="252730"/>
                </a:lnTo>
                <a:lnTo>
                  <a:pt x="27939" y="232410"/>
                </a:lnTo>
                <a:lnTo>
                  <a:pt x="43257" y="232410"/>
                </a:lnTo>
                <a:lnTo>
                  <a:pt x="33178" y="222468"/>
                </a:lnTo>
                <a:lnTo>
                  <a:pt x="26670" y="195580"/>
                </a:lnTo>
                <a:lnTo>
                  <a:pt x="26670" y="187960"/>
                </a:lnTo>
                <a:lnTo>
                  <a:pt x="27939" y="177800"/>
                </a:lnTo>
                <a:lnTo>
                  <a:pt x="27939" y="176530"/>
                </a:lnTo>
                <a:lnTo>
                  <a:pt x="29210" y="175260"/>
                </a:lnTo>
                <a:lnTo>
                  <a:pt x="29210" y="170180"/>
                </a:lnTo>
                <a:close/>
              </a:path>
              <a:path w="210820" h="259080">
                <a:moveTo>
                  <a:pt x="43257" y="232410"/>
                </a:moveTo>
                <a:lnTo>
                  <a:pt x="27939" y="232410"/>
                </a:lnTo>
                <a:lnTo>
                  <a:pt x="40838" y="245685"/>
                </a:lnTo>
                <a:lnTo>
                  <a:pt x="55879" y="253841"/>
                </a:lnTo>
                <a:lnTo>
                  <a:pt x="71874" y="257948"/>
                </a:lnTo>
                <a:lnTo>
                  <a:pt x="87630" y="259080"/>
                </a:lnTo>
                <a:lnTo>
                  <a:pt x="122277" y="251043"/>
                </a:lnTo>
                <a:lnTo>
                  <a:pt x="126987" y="247650"/>
                </a:lnTo>
                <a:lnTo>
                  <a:pt x="88900" y="247650"/>
                </a:lnTo>
                <a:lnTo>
                  <a:pt x="69532" y="245764"/>
                </a:lnTo>
                <a:lnTo>
                  <a:pt x="49212" y="238283"/>
                </a:lnTo>
                <a:lnTo>
                  <a:pt x="43257" y="232410"/>
                </a:lnTo>
                <a:close/>
              </a:path>
              <a:path w="210820" h="259080">
                <a:moveTo>
                  <a:pt x="133350" y="0"/>
                </a:moveTo>
                <a:lnTo>
                  <a:pt x="100369" y="7024"/>
                </a:lnTo>
                <a:lnTo>
                  <a:pt x="72390" y="25717"/>
                </a:lnTo>
                <a:lnTo>
                  <a:pt x="52982" y="52506"/>
                </a:lnTo>
                <a:lnTo>
                  <a:pt x="45720" y="83820"/>
                </a:lnTo>
                <a:lnTo>
                  <a:pt x="48775" y="103167"/>
                </a:lnTo>
                <a:lnTo>
                  <a:pt x="56832" y="117633"/>
                </a:lnTo>
                <a:lnTo>
                  <a:pt x="68222" y="127575"/>
                </a:lnTo>
                <a:lnTo>
                  <a:pt x="81280" y="133350"/>
                </a:lnTo>
                <a:lnTo>
                  <a:pt x="119380" y="143510"/>
                </a:lnTo>
                <a:lnTo>
                  <a:pt x="130631" y="147161"/>
                </a:lnTo>
                <a:lnTo>
                  <a:pt x="141763" y="153670"/>
                </a:lnTo>
                <a:lnTo>
                  <a:pt x="150276" y="164941"/>
                </a:lnTo>
                <a:lnTo>
                  <a:pt x="153670" y="182880"/>
                </a:lnTo>
                <a:lnTo>
                  <a:pt x="148371" y="205859"/>
                </a:lnTo>
                <a:lnTo>
                  <a:pt x="134143" y="226695"/>
                </a:lnTo>
                <a:lnTo>
                  <a:pt x="113486" y="241815"/>
                </a:lnTo>
                <a:lnTo>
                  <a:pt x="88900" y="247650"/>
                </a:lnTo>
                <a:lnTo>
                  <a:pt x="126987" y="247650"/>
                </a:lnTo>
                <a:lnTo>
                  <a:pt x="151447" y="230028"/>
                </a:lnTo>
                <a:lnTo>
                  <a:pt x="171569" y="200679"/>
                </a:lnTo>
                <a:lnTo>
                  <a:pt x="179070" y="167640"/>
                </a:lnTo>
                <a:lnTo>
                  <a:pt x="177006" y="150911"/>
                </a:lnTo>
                <a:lnTo>
                  <a:pt x="147478" y="116363"/>
                </a:lnTo>
                <a:lnTo>
                  <a:pt x="115570" y="107950"/>
                </a:lnTo>
                <a:lnTo>
                  <a:pt x="107950" y="105410"/>
                </a:lnTo>
                <a:lnTo>
                  <a:pt x="95250" y="101600"/>
                </a:lnTo>
                <a:lnTo>
                  <a:pt x="91439" y="101600"/>
                </a:lnTo>
                <a:lnTo>
                  <a:pt x="84514" y="97512"/>
                </a:lnTo>
                <a:lnTo>
                  <a:pt x="77946" y="90805"/>
                </a:lnTo>
                <a:lnTo>
                  <a:pt x="73044" y="81240"/>
                </a:lnTo>
                <a:lnTo>
                  <a:pt x="71120" y="68580"/>
                </a:lnTo>
                <a:lnTo>
                  <a:pt x="76001" y="47664"/>
                </a:lnTo>
                <a:lnTo>
                  <a:pt x="89217" y="28892"/>
                </a:lnTo>
                <a:lnTo>
                  <a:pt x="108624" y="15359"/>
                </a:lnTo>
                <a:lnTo>
                  <a:pt x="132080" y="10160"/>
                </a:lnTo>
                <a:lnTo>
                  <a:pt x="168848" y="10160"/>
                </a:lnTo>
                <a:lnTo>
                  <a:pt x="163512" y="6508"/>
                </a:lnTo>
                <a:lnTo>
                  <a:pt x="149502" y="1647"/>
                </a:lnTo>
                <a:lnTo>
                  <a:pt x="133350" y="0"/>
                </a:lnTo>
                <a:close/>
              </a:path>
              <a:path w="210820" h="259080">
                <a:moveTo>
                  <a:pt x="168848" y="10160"/>
                </a:moveTo>
                <a:lnTo>
                  <a:pt x="132080" y="10160"/>
                </a:lnTo>
                <a:lnTo>
                  <a:pt x="153074" y="13156"/>
                </a:lnTo>
                <a:lnTo>
                  <a:pt x="169545" y="22701"/>
                </a:lnTo>
                <a:lnTo>
                  <a:pt x="180300" y="39627"/>
                </a:lnTo>
                <a:lnTo>
                  <a:pt x="184150" y="64770"/>
                </a:lnTo>
                <a:lnTo>
                  <a:pt x="184150" y="76200"/>
                </a:lnTo>
                <a:lnTo>
                  <a:pt x="182880" y="82550"/>
                </a:lnTo>
                <a:lnTo>
                  <a:pt x="182880" y="88900"/>
                </a:lnTo>
                <a:lnTo>
                  <a:pt x="190500" y="88900"/>
                </a:lnTo>
                <a:lnTo>
                  <a:pt x="190500" y="87630"/>
                </a:lnTo>
                <a:lnTo>
                  <a:pt x="191779" y="81240"/>
                </a:lnTo>
                <a:lnTo>
                  <a:pt x="205510" y="25400"/>
                </a:lnTo>
                <a:lnTo>
                  <a:pt x="184150" y="25400"/>
                </a:lnTo>
                <a:lnTo>
                  <a:pt x="175140" y="14466"/>
                </a:lnTo>
                <a:lnTo>
                  <a:pt x="168848" y="10160"/>
                </a:lnTo>
                <a:close/>
              </a:path>
              <a:path w="210820" h="259080">
                <a:moveTo>
                  <a:pt x="210820" y="0"/>
                </a:moveTo>
                <a:lnTo>
                  <a:pt x="204470" y="0"/>
                </a:lnTo>
                <a:lnTo>
                  <a:pt x="200660" y="5080"/>
                </a:lnTo>
                <a:lnTo>
                  <a:pt x="184150" y="25400"/>
                </a:lnTo>
                <a:lnTo>
                  <a:pt x="205510" y="25400"/>
                </a:lnTo>
                <a:lnTo>
                  <a:pt x="210820" y="3810"/>
                </a:lnTo>
                <a:lnTo>
                  <a:pt x="210820" y="0"/>
                </a:lnTo>
                <a:close/>
              </a:path>
            </a:pathLst>
          </a:custGeom>
          <a:solidFill>
            <a:srgbClr val="0000FF"/>
          </a:solidFill>
        </p:spPr>
        <p:txBody>
          <a:bodyPr wrap="square" lIns="0" tIns="0" rIns="0" bIns="0" rtlCol="0"/>
          <a:lstStyle/>
          <a:p>
            <a:endParaRPr sz="1632"/>
          </a:p>
        </p:txBody>
      </p:sp>
      <p:sp>
        <p:nvSpPr>
          <p:cNvPr id="49" name="object 49"/>
          <p:cNvSpPr/>
          <p:nvPr/>
        </p:nvSpPr>
        <p:spPr>
          <a:xfrm>
            <a:off x="4832270" y="2923018"/>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50" name="object 50"/>
          <p:cNvSpPr/>
          <p:nvPr/>
        </p:nvSpPr>
        <p:spPr>
          <a:xfrm>
            <a:off x="4870850" y="2620137"/>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51" name="object 51"/>
          <p:cNvSpPr/>
          <p:nvPr/>
        </p:nvSpPr>
        <p:spPr>
          <a:xfrm>
            <a:off x="4832270" y="2613803"/>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52" name="object 52"/>
          <p:cNvSpPr/>
          <p:nvPr/>
        </p:nvSpPr>
        <p:spPr>
          <a:xfrm>
            <a:off x="5363175" y="2775608"/>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53" name="object 53"/>
          <p:cNvSpPr/>
          <p:nvPr/>
        </p:nvSpPr>
        <p:spPr>
          <a:xfrm>
            <a:off x="5256072" y="2768699"/>
            <a:ext cx="215356" cy="0"/>
          </a:xfrm>
          <a:custGeom>
            <a:avLst/>
            <a:gdLst/>
            <a:ahLst/>
            <a:cxnLst/>
            <a:rect l="l" t="t" r="r" b="b"/>
            <a:pathLst>
              <a:path w="237489">
                <a:moveTo>
                  <a:pt x="0" y="0"/>
                </a:moveTo>
                <a:lnTo>
                  <a:pt x="237490" y="0"/>
                </a:lnTo>
              </a:path>
            </a:pathLst>
          </a:custGeom>
          <a:ln w="15239">
            <a:solidFill>
              <a:srgbClr val="000000"/>
            </a:solidFill>
          </a:ln>
        </p:spPr>
        <p:txBody>
          <a:bodyPr wrap="square" lIns="0" tIns="0" rIns="0" bIns="0" rtlCol="0"/>
          <a:lstStyle/>
          <a:p>
            <a:endParaRPr sz="1632"/>
          </a:p>
        </p:txBody>
      </p:sp>
      <p:sp>
        <p:nvSpPr>
          <p:cNvPr id="54" name="object 54"/>
          <p:cNvSpPr/>
          <p:nvPr/>
        </p:nvSpPr>
        <p:spPr>
          <a:xfrm>
            <a:off x="5363175" y="2661597"/>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55" name="object 55"/>
          <p:cNvSpPr/>
          <p:nvPr/>
        </p:nvSpPr>
        <p:spPr>
          <a:xfrm>
            <a:off x="5504826" y="2625895"/>
            <a:ext cx="146258" cy="228024"/>
          </a:xfrm>
          <a:custGeom>
            <a:avLst/>
            <a:gdLst/>
            <a:ahLst/>
            <a:cxnLst/>
            <a:rect l="l" t="t" r="r" b="b"/>
            <a:pathLst>
              <a:path w="161289" h="251460">
                <a:moveTo>
                  <a:pt x="82550" y="0"/>
                </a:moveTo>
                <a:lnTo>
                  <a:pt x="77470" y="0"/>
                </a:lnTo>
                <a:lnTo>
                  <a:pt x="68222" y="416"/>
                </a:lnTo>
                <a:lnTo>
                  <a:pt x="55879" y="1428"/>
                </a:lnTo>
                <a:lnTo>
                  <a:pt x="43537" y="2678"/>
                </a:lnTo>
                <a:lnTo>
                  <a:pt x="34289" y="3810"/>
                </a:lnTo>
                <a:lnTo>
                  <a:pt x="27939" y="3810"/>
                </a:lnTo>
                <a:lnTo>
                  <a:pt x="27939" y="15239"/>
                </a:lnTo>
                <a:lnTo>
                  <a:pt x="53339" y="15239"/>
                </a:lnTo>
                <a:lnTo>
                  <a:pt x="54610" y="17780"/>
                </a:lnTo>
                <a:lnTo>
                  <a:pt x="54610" y="21589"/>
                </a:lnTo>
                <a:lnTo>
                  <a:pt x="53339" y="27939"/>
                </a:lnTo>
                <a:lnTo>
                  <a:pt x="1270" y="232410"/>
                </a:lnTo>
                <a:lnTo>
                  <a:pt x="0" y="237489"/>
                </a:lnTo>
                <a:lnTo>
                  <a:pt x="0" y="248920"/>
                </a:lnTo>
                <a:lnTo>
                  <a:pt x="6350" y="251460"/>
                </a:lnTo>
                <a:lnTo>
                  <a:pt x="15239" y="251460"/>
                </a:lnTo>
                <a:lnTo>
                  <a:pt x="20320" y="247650"/>
                </a:lnTo>
                <a:lnTo>
                  <a:pt x="21589" y="242570"/>
                </a:lnTo>
                <a:lnTo>
                  <a:pt x="25657" y="230643"/>
                </a:lnTo>
                <a:lnTo>
                  <a:pt x="32226" y="206216"/>
                </a:lnTo>
                <a:lnTo>
                  <a:pt x="38556" y="180597"/>
                </a:lnTo>
                <a:lnTo>
                  <a:pt x="41910" y="165100"/>
                </a:lnTo>
                <a:lnTo>
                  <a:pt x="81030" y="165100"/>
                </a:lnTo>
                <a:lnTo>
                  <a:pt x="75803" y="162897"/>
                </a:lnTo>
                <a:lnTo>
                  <a:pt x="54610" y="158750"/>
                </a:lnTo>
                <a:lnTo>
                  <a:pt x="61031" y="153670"/>
                </a:lnTo>
                <a:lnTo>
                  <a:pt x="44450" y="153670"/>
                </a:lnTo>
                <a:lnTo>
                  <a:pt x="82550" y="3810"/>
                </a:lnTo>
                <a:lnTo>
                  <a:pt x="82550" y="0"/>
                </a:lnTo>
                <a:close/>
              </a:path>
              <a:path w="161289" h="251460">
                <a:moveTo>
                  <a:pt x="81030" y="165100"/>
                </a:moveTo>
                <a:lnTo>
                  <a:pt x="41910" y="165100"/>
                </a:lnTo>
                <a:lnTo>
                  <a:pt x="53816" y="167183"/>
                </a:lnTo>
                <a:lnTo>
                  <a:pt x="67627" y="172243"/>
                </a:lnTo>
                <a:lnTo>
                  <a:pt x="79057" y="181352"/>
                </a:lnTo>
                <a:lnTo>
                  <a:pt x="83820" y="195580"/>
                </a:lnTo>
                <a:lnTo>
                  <a:pt x="83707" y="199727"/>
                </a:lnTo>
                <a:lnTo>
                  <a:pt x="82550" y="203200"/>
                </a:lnTo>
                <a:lnTo>
                  <a:pt x="81279" y="208280"/>
                </a:lnTo>
                <a:lnTo>
                  <a:pt x="100568" y="248761"/>
                </a:lnTo>
                <a:lnTo>
                  <a:pt x="113029" y="251460"/>
                </a:lnTo>
                <a:lnTo>
                  <a:pt x="121165" y="250269"/>
                </a:lnTo>
                <a:lnTo>
                  <a:pt x="128587" y="246697"/>
                </a:lnTo>
                <a:lnTo>
                  <a:pt x="133402" y="242570"/>
                </a:lnTo>
                <a:lnTo>
                  <a:pt x="107950" y="242570"/>
                </a:lnTo>
                <a:lnTo>
                  <a:pt x="102870" y="238760"/>
                </a:lnTo>
                <a:lnTo>
                  <a:pt x="102870" y="219710"/>
                </a:lnTo>
                <a:lnTo>
                  <a:pt x="104139" y="212089"/>
                </a:lnTo>
                <a:lnTo>
                  <a:pt x="105410" y="207010"/>
                </a:lnTo>
                <a:lnTo>
                  <a:pt x="107950" y="200660"/>
                </a:lnTo>
                <a:lnTo>
                  <a:pt x="107950" y="195580"/>
                </a:lnTo>
                <a:lnTo>
                  <a:pt x="103901" y="180717"/>
                </a:lnTo>
                <a:lnTo>
                  <a:pt x="92709" y="170021"/>
                </a:lnTo>
                <a:lnTo>
                  <a:pt x="81030" y="165100"/>
                </a:lnTo>
                <a:close/>
              </a:path>
              <a:path w="161289" h="251460">
                <a:moveTo>
                  <a:pt x="154939" y="193039"/>
                </a:moveTo>
                <a:lnTo>
                  <a:pt x="147320" y="193039"/>
                </a:lnTo>
                <a:lnTo>
                  <a:pt x="146050" y="198120"/>
                </a:lnTo>
                <a:lnTo>
                  <a:pt x="140017" y="216316"/>
                </a:lnTo>
                <a:lnTo>
                  <a:pt x="133032" y="230346"/>
                </a:lnTo>
                <a:lnTo>
                  <a:pt x="124618" y="239375"/>
                </a:lnTo>
                <a:lnTo>
                  <a:pt x="114300" y="242570"/>
                </a:lnTo>
                <a:lnTo>
                  <a:pt x="133402" y="242570"/>
                </a:lnTo>
                <a:lnTo>
                  <a:pt x="151923" y="208756"/>
                </a:lnTo>
                <a:lnTo>
                  <a:pt x="154939" y="195580"/>
                </a:lnTo>
                <a:lnTo>
                  <a:pt x="154939" y="193039"/>
                </a:lnTo>
                <a:close/>
              </a:path>
              <a:path w="161289" h="251460">
                <a:moveTo>
                  <a:pt x="137160" y="90170"/>
                </a:moveTo>
                <a:lnTo>
                  <a:pt x="85089" y="120650"/>
                </a:lnTo>
                <a:lnTo>
                  <a:pt x="75525" y="130452"/>
                </a:lnTo>
                <a:lnTo>
                  <a:pt x="65722" y="140017"/>
                </a:lnTo>
                <a:lnTo>
                  <a:pt x="55443" y="148153"/>
                </a:lnTo>
                <a:lnTo>
                  <a:pt x="44450" y="153670"/>
                </a:lnTo>
                <a:lnTo>
                  <a:pt x="61031" y="153670"/>
                </a:lnTo>
                <a:lnTo>
                  <a:pt x="98028" y="118685"/>
                </a:lnTo>
                <a:lnTo>
                  <a:pt x="110489" y="107791"/>
                </a:lnTo>
                <a:lnTo>
                  <a:pt x="122951" y="100468"/>
                </a:lnTo>
                <a:lnTo>
                  <a:pt x="135889" y="97789"/>
                </a:lnTo>
                <a:lnTo>
                  <a:pt x="155820" y="97789"/>
                </a:lnTo>
                <a:lnTo>
                  <a:pt x="155416" y="97155"/>
                </a:lnTo>
                <a:lnTo>
                  <a:pt x="147895" y="92114"/>
                </a:lnTo>
                <a:lnTo>
                  <a:pt x="137160" y="90170"/>
                </a:lnTo>
                <a:close/>
              </a:path>
              <a:path w="161289" h="251460">
                <a:moveTo>
                  <a:pt x="155820" y="97789"/>
                </a:moveTo>
                <a:lnTo>
                  <a:pt x="139700" y="97789"/>
                </a:lnTo>
                <a:lnTo>
                  <a:pt x="147320" y="100330"/>
                </a:lnTo>
                <a:lnTo>
                  <a:pt x="148589" y="100330"/>
                </a:lnTo>
                <a:lnTo>
                  <a:pt x="148589" y="101600"/>
                </a:lnTo>
                <a:lnTo>
                  <a:pt x="137914" y="104576"/>
                </a:lnTo>
                <a:lnTo>
                  <a:pt x="131762" y="110172"/>
                </a:lnTo>
                <a:lnTo>
                  <a:pt x="128944" y="116244"/>
                </a:lnTo>
                <a:lnTo>
                  <a:pt x="128270" y="120650"/>
                </a:lnTo>
                <a:lnTo>
                  <a:pt x="128270" y="127000"/>
                </a:lnTo>
                <a:lnTo>
                  <a:pt x="132079" y="133350"/>
                </a:lnTo>
                <a:lnTo>
                  <a:pt x="142239" y="133350"/>
                </a:lnTo>
                <a:lnTo>
                  <a:pt x="148967" y="131941"/>
                </a:lnTo>
                <a:lnTo>
                  <a:pt x="155098" y="127793"/>
                </a:lnTo>
                <a:lnTo>
                  <a:pt x="159563" y="121027"/>
                </a:lnTo>
                <a:lnTo>
                  <a:pt x="161289" y="111760"/>
                </a:lnTo>
                <a:lnTo>
                  <a:pt x="159841" y="104100"/>
                </a:lnTo>
                <a:lnTo>
                  <a:pt x="155820" y="97789"/>
                </a:lnTo>
                <a:close/>
              </a:path>
            </a:pathLst>
          </a:custGeom>
          <a:solidFill>
            <a:srgbClr val="000000"/>
          </a:solidFill>
        </p:spPr>
        <p:txBody>
          <a:bodyPr wrap="square" lIns="0" tIns="0" rIns="0" bIns="0" rtlCol="0"/>
          <a:lstStyle/>
          <a:p>
            <a:endParaRPr sz="1632"/>
          </a:p>
        </p:txBody>
      </p:sp>
      <p:sp>
        <p:nvSpPr>
          <p:cNvPr id="56" name="object 56"/>
          <p:cNvSpPr/>
          <p:nvPr/>
        </p:nvSpPr>
        <p:spPr>
          <a:xfrm>
            <a:off x="5667207" y="2746817"/>
            <a:ext cx="101344" cy="150864"/>
          </a:xfrm>
          <a:custGeom>
            <a:avLst/>
            <a:gdLst/>
            <a:ahLst/>
            <a:cxnLst/>
            <a:rect l="l" t="t" r="r" b="b"/>
            <a:pathLst>
              <a:path w="111760" h="166369">
                <a:moveTo>
                  <a:pt x="85774" y="8889"/>
                </a:moveTo>
                <a:lnTo>
                  <a:pt x="48259" y="8889"/>
                </a:lnTo>
                <a:lnTo>
                  <a:pt x="65127" y="12362"/>
                </a:lnTo>
                <a:lnTo>
                  <a:pt x="77469" y="21431"/>
                </a:lnTo>
                <a:lnTo>
                  <a:pt x="85050" y="34071"/>
                </a:lnTo>
                <a:lnTo>
                  <a:pt x="87629" y="48260"/>
                </a:lnTo>
                <a:lnTo>
                  <a:pt x="84931" y="64392"/>
                </a:lnTo>
                <a:lnTo>
                  <a:pt x="78422" y="78263"/>
                </a:lnTo>
                <a:lnTo>
                  <a:pt x="70485" y="89515"/>
                </a:lnTo>
                <a:lnTo>
                  <a:pt x="63500" y="97789"/>
                </a:lnTo>
                <a:lnTo>
                  <a:pt x="2539" y="156210"/>
                </a:lnTo>
                <a:lnTo>
                  <a:pt x="0" y="158750"/>
                </a:lnTo>
                <a:lnTo>
                  <a:pt x="0" y="166370"/>
                </a:lnTo>
                <a:lnTo>
                  <a:pt x="102869" y="166370"/>
                </a:lnTo>
                <a:lnTo>
                  <a:pt x="107068" y="144780"/>
                </a:lnTo>
                <a:lnTo>
                  <a:pt x="25400" y="144780"/>
                </a:lnTo>
                <a:lnTo>
                  <a:pt x="54451" y="119538"/>
                </a:lnTo>
                <a:lnTo>
                  <a:pt x="64512" y="111025"/>
                </a:lnTo>
                <a:lnTo>
                  <a:pt x="88721" y="92015"/>
                </a:lnTo>
                <a:lnTo>
                  <a:pt x="100488" y="79851"/>
                </a:lnTo>
                <a:lnTo>
                  <a:pt x="108684" y="65543"/>
                </a:lnTo>
                <a:lnTo>
                  <a:pt x="111759" y="48260"/>
                </a:lnTo>
                <a:lnTo>
                  <a:pt x="106918" y="28396"/>
                </a:lnTo>
                <a:lnTo>
                  <a:pt x="93979" y="13176"/>
                </a:lnTo>
                <a:lnTo>
                  <a:pt x="85774" y="8889"/>
                </a:lnTo>
                <a:close/>
              </a:path>
              <a:path w="111760" h="166369">
                <a:moveTo>
                  <a:pt x="111759" y="120650"/>
                </a:moveTo>
                <a:lnTo>
                  <a:pt x="101600" y="120650"/>
                </a:lnTo>
                <a:lnTo>
                  <a:pt x="101600" y="127000"/>
                </a:lnTo>
                <a:lnTo>
                  <a:pt x="99059" y="140970"/>
                </a:lnTo>
                <a:lnTo>
                  <a:pt x="71119" y="144780"/>
                </a:lnTo>
                <a:lnTo>
                  <a:pt x="107068" y="144780"/>
                </a:lnTo>
                <a:lnTo>
                  <a:pt x="111759" y="120650"/>
                </a:lnTo>
                <a:close/>
              </a:path>
              <a:path w="111760" h="166369">
                <a:moveTo>
                  <a:pt x="53339" y="0"/>
                </a:moveTo>
                <a:lnTo>
                  <a:pt x="31611" y="3909"/>
                </a:lnTo>
                <a:lnTo>
                  <a:pt x="14763" y="14128"/>
                </a:lnTo>
                <a:lnTo>
                  <a:pt x="3869" y="28396"/>
                </a:lnTo>
                <a:lnTo>
                  <a:pt x="0" y="44450"/>
                </a:lnTo>
                <a:lnTo>
                  <a:pt x="0" y="58420"/>
                </a:lnTo>
                <a:lnTo>
                  <a:pt x="19050" y="58420"/>
                </a:lnTo>
                <a:lnTo>
                  <a:pt x="26669" y="54610"/>
                </a:lnTo>
                <a:lnTo>
                  <a:pt x="26669" y="41910"/>
                </a:lnTo>
                <a:lnTo>
                  <a:pt x="25400" y="33020"/>
                </a:lnTo>
                <a:lnTo>
                  <a:pt x="12700" y="33020"/>
                </a:lnTo>
                <a:lnTo>
                  <a:pt x="19327" y="21212"/>
                </a:lnTo>
                <a:lnTo>
                  <a:pt x="28575" y="13811"/>
                </a:lnTo>
                <a:lnTo>
                  <a:pt x="38774" y="9981"/>
                </a:lnTo>
                <a:lnTo>
                  <a:pt x="48259" y="8889"/>
                </a:lnTo>
                <a:lnTo>
                  <a:pt x="85774" y="8889"/>
                </a:lnTo>
                <a:lnTo>
                  <a:pt x="75326" y="3432"/>
                </a:lnTo>
                <a:lnTo>
                  <a:pt x="53339" y="0"/>
                </a:lnTo>
                <a:close/>
              </a:path>
            </a:pathLst>
          </a:custGeom>
          <a:solidFill>
            <a:srgbClr val="000000"/>
          </a:solidFill>
        </p:spPr>
        <p:txBody>
          <a:bodyPr wrap="square" lIns="0" tIns="0" rIns="0" bIns="0" rtlCol="0"/>
          <a:lstStyle/>
          <a:p>
            <a:endParaRPr sz="1632"/>
          </a:p>
        </p:txBody>
      </p:sp>
      <p:sp>
        <p:nvSpPr>
          <p:cNvPr id="57" name="object 57"/>
          <p:cNvSpPr/>
          <p:nvPr/>
        </p:nvSpPr>
        <p:spPr>
          <a:xfrm>
            <a:off x="5835346" y="2923018"/>
            <a:ext cx="44914" cy="0"/>
          </a:xfrm>
          <a:custGeom>
            <a:avLst/>
            <a:gdLst/>
            <a:ahLst/>
            <a:cxnLst/>
            <a:rect l="l" t="t" r="r" b="b"/>
            <a:pathLst>
              <a:path w="49529">
                <a:moveTo>
                  <a:pt x="0" y="0"/>
                </a:moveTo>
                <a:lnTo>
                  <a:pt x="49530" y="0"/>
                </a:lnTo>
              </a:path>
            </a:pathLst>
          </a:custGeom>
          <a:ln w="15239">
            <a:solidFill>
              <a:srgbClr val="000000"/>
            </a:solidFill>
          </a:ln>
        </p:spPr>
        <p:txBody>
          <a:bodyPr wrap="square" lIns="0" tIns="0" rIns="0" bIns="0" rtlCol="0"/>
          <a:lstStyle/>
          <a:p>
            <a:endParaRPr sz="1632"/>
          </a:p>
        </p:txBody>
      </p:sp>
      <p:sp>
        <p:nvSpPr>
          <p:cNvPr id="58" name="object 58"/>
          <p:cNvSpPr/>
          <p:nvPr/>
        </p:nvSpPr>
        <p:spPr>
          <a:xfrm>
            <a:off x="5841680" y="2620137"/>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59" name="object 59"/>
          <p:cNvSpPr/>
          <p:nvPr/>
        </p:nvSpPr>
        <p:spPr>
          <a:xfrm>
            <a:off x="5835346" y="2613803"/>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60" name="object 60"/>
          <p:cNvSpPr/>
          <p:nvPr/>
        </p:nvSpPr>
        <p:spPr>
          <a:xfrm>
            <a:off x="5898687" y="2630503"/>
            <a:ext cx="234933" cy="218811"/>
          </a:xfrm>
          <a:custGeom>
            <a:avLst/>
            <a:gdLst/>
            <a:ahLst/>
            <a:cxnLst/>
            <a:rect l="l" t="t" r="r" b="b"/>
            <a:pathLst>
              <a:path w="259079" h="241300">
                <a:moveTo>
                  <a:pt x="240029" y="149859"/>
                </a:moveTo>
                <a:lnTo>
                  <a:pt x="232409" y="149859"/>
                </a:lnTo>
                <a:lnTo>
                  <a:pt x="231139" y="152400"/>
                </a:lnTo>
                <a:lnTo>
                  <a:pt x="231139" y="153669"/>
                </a:lnTo>
                <a:lnTo>
                  <a:pt x="214252" y="188277"/>
                </a:lnTo>
                <a:lnTo>
                  <a:pt x="196056" y="212407"/>
                </a:lnTo>
                <a:lnTo>
                  <a:pt x="170953" y="226536"/>
                </a:lnTo>
                <a:lnTo>
                  <a:pt x="133350" y="231139"/>
                </a:lnTo>
                <a:lnTo>
                  <a:pt x="0" y="231139"/>
                </a:lnTo>
                <a:lnTo>
                  <a:pt x="0" y="241300"/>
                </a:lnTo>
                <a:lnTo>
                  <a:pt x="203200" y="241300"/>
                </a:lnTo>
                <a:lnTo>
                  <a:pt x="205739" y="236219"/>
                </a:lnTo>
                <a:lnTo>
                  <a:pt x="237489" y="158750"/>
                </a:lnTo>
                <a:lnTo>
                  <a:pt x="238759" y="157479"/>
                </a:lnTo>
                <a:lnTo>
                  <a:pt x="240029" y="154939"/>
                </a:lnTo>
                <a:lnTo>
                  <a:pt x="240029" y="149859"/>
                </a:lnTo>
                <a:close/>
              </a:path>
              <a:path w="259079" h="241300">
                <a:moveTo>
                  <a:pt x="123189" y="11429"/>
                </a:moveTo>
                <a:lnTo>
                  <a:pt x="90169" y="11429"/>
                </a:lnTo>
                <a:lnTo>
                  <a:pt x="90169" y="26669"/>
                </a:lnTo>
                <a:lnTo>
                  <a:pt x="41909" y="213359"/>
                </a:lnTo>
                <a:lnTo>
                  <a:pt x="39270" y="222031"/>
                </a:lnTo>
                <a:lnTo>
                  <a:pt x="35083" y="227488"/>
                </a:lnTo>
                <a:lnTo>
                  <a:pt x="26372" y="230326"/>
                </a:lnTo>
                <a:lnTo>
                  <a:pt x="10159" y="231139"/>
                </a:lnTo>
                <a:lnTo>
                  <a:pt x="74929" y="231139"/>
                </a:lnTo>
                <a:lnTo>
                  <a:pt x="69850" y="229869"/>
                </a:lnTo>
                <a:lnTo>
                  <a:pt x="69850" y="224789"/>
                </a:lnTo>
                <a:lnTo>
                  <a:pt x="71119" y="218439"/>
                </a:lnTo>
                <a:lnTo>
                  <a:pt x="95250" y="121919"/>
                </a:lnTo>
                <a:lnTo>
                  <a:pt x="175952" y="121919"/>
                </a:lnTo>
                <a:lnTo>
                  <a:pt x="178723" y="110489"/>
                </a:lnTo>
                <a:lnTo>
                  <a:pt x="99059" y="110489"/>
                </a:lnTo>
                <a:lnTo>
                  <a:pt x="119379" y="25400"/>
                </a:lnTo>
                <a:lnTo>
                  <a:pt x="123189" y="12700"/>
                </a:lnTo>
                <a:lnTo>
                  <a:pt x="123189" y="11429"/>
                </a:lnTo>
                <a:close/>
              </a:path>
              <a:path w="259079" h="241300">
                <a:moveTo>
                  <a:pt x="175952" y="121919"/>
                </a:moveTo>
                <a:lnTo>
                  <a:pt x="130809" y="121919"/>
                </a:lnTo>
                <a:lnTo>
                  <a:pt x="148431" y="123070"/>
                </a:lnTo>
                <a:lnTo>
                  <a:pt x="157479" y="126364"/>
                </a:lnTo>
                <a:lnTo>
                  <a:pt x="160813" y="131564"/>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09"/>
                </a:lnTo>
                <a:lnTo>
                  <a:pt x="175952" y="121919"/>
                </a:lnTo>
                <a:close/>
              </a:path>
              <a:path w="259079" h="241300">
                <a:moveTo>
                  <a:pt x="186689" y="68579"/>
                </a:moveTo>
                <a:lnTo>
                  <a:pt x="180339" y="68579"/>
                </a:lnTo>
                <a:lnTo>
                  <a:pt x="179069" y="71119"/>
                </a:lnTo>
                <a:lnTo>
                  <a:pt x="179069" y="74929"/>
                </a:lnTo>
                <a:lnTo>
                  <a:pt x="172977" y="92273"/>
                </a:lnTo>
                <a:lnTo>
                  <a:pt x="164623" y="103187"/>
                </a:lnTo>
                <a:lnTo>
                  <a:pt x="151745" y="108862"/>
                </a:lnTo>
                <a:lnTo>
                  <a:pt x="132079" y="110489"/>
                </a:lnTo>
                <a:lnTo>
                  <a:pt x="178723" y="110489"/>
                </a:lnTo>
                <a:lnTo>
                  <a:pt x="187959" y="72389"/>
                </a:lnTo>
                <a:lnTo>
                  <a:pt x="187959" y="69850"/>
                </a:lnTo>
                <a:lnTo>
                  <a:pt x="186689" y="68579"/>
                </a:lnTo>
                <a:close/>
              </a:path>
              <a:path w="259079" h="241300">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69"/>
                </a:lnTo>
                <a:lnTo>
                  <a:pt x="242569" y="80009"/>
                </a:lnTo>
                <a:lnTo>
                  <a:pt x="250189" y="80009"/>
                </a:lnTo>
                <a:lnTo>
                  <a:pt x="250189" y="71119"/>
                </a:lnTo>
                <a:lnTo>
                  <a:pt x="259079" y="0"/>
                </a:lnTo>
                <a:close/>
              </a:path>
            </a:pathLst>
          </a:custGeom>
          <a:solidFill>
            <a:srgbClr val="FF9300"/>
          </a:solidFill>
        </p:spPr>
        <p:txBody>
          <a:bodyPr wrap="square" lIns="0" tIns="0" rIns="0" bIns="0" rtlCol="0"/>
          <a:lstStyle/>
          <a:p>
            <a:endParaRPr sz="1632"/>
          </a:p>
        </p:txBody>
      </p:sp>
      <p:sp>
        <p:nvSpPr>
          <p:cNvPr id="61" name="object 61"/>
          <p:cNvSpPr/>
          <p:nvPr/>
        </p:nvSpPr>
        <p:spPr>
          <a:xfrm>
            <a:off x="6157804" y="2622441"/>
            <a:ext cx="191172" cy="234933"/>
          </a:xfrm>
          <a:custGeom>
            <a:avLst/>
            <a:gdLst/>
            <a:ahLst/>
            <a:cxnLst/>
            <a:rect l="l" t="t" r="r" b="b"/>
            <a:pathLst>
              <a:path w="210820" h="259080">
                <a:moveTo>
                  <a:pt x="29209" y="170180"/>
                </a:moveTo>
                <a:lnTo>
                  <a:pt x="22859" y="170180"/>
                </a:lnTo>
                <a:lnTo>
                  <a:pt x="21589" y="171450"/>
                </a:lnTo>
                <a:lnTo>
                  <a:pt x="17680" y="184904"/>
                </a:lnTo>
                <a:lnTo>
                  <a:pt x="10318" y="213360"/>
                </a:lnTo>
                <a:lnTo>
                  <a:pt x="3194" y="241815"/>
                </a:lnTo>
                <a:lnTo>
                  <a:pt x="0" y="255270"/>
                </a:lnTo>
                <a:lnTo>
                  <a:pt x="0" y="256540"/>
                </a:lnTo>
                <a:lnTo>
                  <a:pt x="2539" y="259080"/>
                </a:lnTo>
                <a:lnTo>
                  <a:pt x="6350" y="259080"/>
                </a:lnTo>
                <a:lnTo>
                  <a:pt x="6350" y="257810"/>
                </a:lnTo>
                <a:lnTo>
                  <a:pt x="10159" y="252730"/>
                </a:lnTo>
                <a:lnTo>
                  <a:pt x="27939" y="232410"/>
                </a:lnTo>
                <a:lnTo>
                  <a:pt x="43257" y="232410"/>
                </a:lnTo>
                <a:lnTo>
                  <a:pt x="33178" y="222468"/>
                </a:lnTo>
                <a:lnTo>
                  <a:pt x="26669" y="195580"/>
                </a:lnTo>
                <a:lnTo>
                  <a:pt x="26669" y="187960"/>
                </a:lnTo>
                <a:lnTo>
                  <a:pt x="27939" y="177800"/>
                </a:lnTo>
                <a:lnTo>
                  <a:pt x="27939" y="176530"/>
                </a:lnTo>
                <a:lnTo>
                  <a:pt x="29209" y="175260"/>
                </a:lnTo>
                <a:lnTo>
                  <a:pt x="29209" y="170180"/>
                </a:lnTo>
                <a:close/>
              </a:path>
              <a:path w="210820" h="259080">
                <a:moveTo>
                  <a:pt x="43257" y="232410"/>
                </a:moveTo>
                <a:lnTo>
                  <a:pt x="27939" y="232410"/>
                </a:lnTo>
                <a:lnTo>
                  <a:pt x="41017" y="245685"/>
                </a:lnTo>
                <a:lnTo>
                  <a:pt x="56356" y="253841"/>
                </a:lnTo>
                <a:lnTo>
                  <a:pt x="72409" y="257948"/>
                </a:lnTo>
                <a:lnTo>
                  <a:pt x="87629" y="259080"/>
                </a:lnTo>
                <a:lnTo>
                  <a:pt x="122277" y="251043"/>
                </a:lnTo>
                <a:lnTo>
                  <a:pt x="126987" y="247650"/>
                </a:lnTo>
                <a:lnTo>
                  <a:pt x="88900" y="247650"/>
                </a:lnTo>
                <a:lnTo>
                  <a:pt x="69532" y="245764"/>
                </a:lnTo>
                <a:lnTo>
                  <a:pt x="49212" y="238283"/>
                </a:lnTo>
                <a:lnTo>
                  <a:pt x="43257" y="232410"/>
                </a:lnTo>
                <a:close/>
              </a:path>
              <a:path w="210820" h="259080">
                <a:moveTo>
                  <a:pt x="133350" y="0"/>
                </a:moveTo>
                <a:lnTo>
                  <a:pt x="100171" y="7024"/>
                </a:lnTo>
                <a:lnTo>
                  <a:pt x="71755" y="25717"/>
                </a:lnTo>
                <a:lnTo>
                  <a:pt x="51911" y="52506"/>
                </a:lnTo>
                <a:lnTo>
                  <a:pt x="44450" y="83820"/>
                </a:lnTo>
                <a:lnTo>
                  <a:pt x="47724" y="103167"/>
                </a:lnTo>
                <a:lnTo>
                  <a:pt x="56356" y="117633"/>
                </a:lnTo>
                <a:lnTo>
                  <a:pt x="68560" y="127575"/>
                </a:lnTo>
                <a:lnTo>
                  <a:pt x="82550" y="133350"/>
                </a:lnTo>
                <a:lnTo>
                  <a:pt x="120650" y="143510"/>
                </a:lnTo>
                <a:lnTo>
                  <a:pt x="131167" y="147161"/>
                </a:lnTo>
                <a:lnTo>
                  <a:pt x="141922" y="153670"/>
                </a:lnTo>
                <a:lnTo>
                  <a:pt x="150296" y="164941"/>
                </a:lnTo>
                <a:lnTo>
                  <a:pt x="153669" y="182880"/>
                </a:lnTo>
                <a:lnTo>
                  <a:pt x="148550" y="205859"/>
                </a:lnTo>
                <a:lnTo>
                  <a:pt x="134619" y="226695"/>
                </a:lnTo>
                <a:lnTo>
                  <a:pt x="114022" y="241815"/>
                </a:lnTo>
                <a:lnTo>
                  <a:pt x="88900" y="247650"/>
                </a:lnTo>
                <a:lnTo>
                  <a:pt x="126987" y="247650"/>
                </a:lnTo>
                <a:lnTo>
                  <a:pt x="151447" y="230028"/>
                </a:lnTo>
                <a:lnTo>
                  <a:pt x="171569" y="200679"/>
                </a:lnTo>
                <a:lnTo>
                  <a:pt x="179069" y="167640"/>
                </a:lnTo>
                <a:lnTo>
                  <a:pt x="177006" y="150911"/>
                </a:lnTo>
                <a:lnTo>
                  <a:pt x="147637" y="116363"/>
                </a:lnTo>
                <a:lnTo>
                  <a:pt x="116839" y="107950"/>
                </a:lnTo>
                <a:lnTo>
                  <a:pt x="107950" y="105410"/>
                </a:lnTo>
                <a:lnTo>
                  <a:pt x="95250" y="101600"/>
                </a:lnTo>
                <a:lnTo>
                  <a:pt x="92709" y="101600"/>
                </a:lnTo>
                <a:lnTo>
                  <a:pt x="85050" y="97512"/>
                </a:lnTo>
                <a:lnTo>
                  <a:pt x="78104" y="90805"/>
                </a:lnTo>
                <a:lnTo>
                  <a:pt x="73064" y="81240"/>
                </a:lnTo>
                <a:lnTo>
                  <a:pt x="71119" y="68580"/>
                </a:lnTo>
                <a:lnTo>
                  <a:pt x="76001" y="47664"/>
                </a:lnTo>
                <a:lnTo>
                  <a:pt x="89217" y="28892"/>
                </a:lnTo>
                <a:lnTo>
                  <a:pt x="108624" y="15359"/>
                </a:lnTo>
                <a:lnTo>
                  <a:pt x="132079" y="10160"/>
                </a:lnTo>
                <a:lnTo>
                  <a:pt x="168848" y="10160"/>
                </a:lnTo>
                <a:lnTo>
                  <a:pt x="163512" y="6508"/>
                </a:lnTo>
                <a:lnTo>
                  <a:pt x="149502" y="1647"/>
                </a:lnTo>
                <a:lnTo>
                  <a:pt x="133350" y="0"/>
                </a:lnTo>
                <a:close/>
              </a:path>
              <a:path w="210820" h="259080">
                <a:moveTo>
                  <a:pt x="168848" y="10160"/>
                </a:moveTo>
                <a:lnTo>
                  <a:pt x="132079" y="10160"/>
                </a:lnTo>
                <a:lnTo>
                  <a:pt x="153074" y="13156"/>
                </a:lnTo>
                <a:lnTo>
                  <a:pt x="169545" y="22701"/>
                </a:lnTo>
                <a:lnTo>
                  <a:pt x="180300" y="39627"/>
                </a:lnTo>
                <a:lnTo>
                  <a:pt x="184150" y="64770"/>
                </a:lnTo>
                <a:lnTo>
                  <a:pt x="184150" y="76200"/>
                </a:lnTo>
                <a:lnTo>
                  <a:pt x="182879" y="82550"/>
                </a:lnTo>
                <a:lnTo>
                  <a:pt x="182879" y="88900"/>
                </a:lnTo>
                <a:lnTo>
                  <a:pt x="190500" y="88900"/>
                </a:lnTo>
                <a:lnTo>
                  <a:pt x="190500" y="87630"/>
                </a:lnTo>
                <a:lnTo>
                  <a:pt x="191779" y="81240"/>
                </a:lnTo>
                <a:lnTo>
                  <a:pt x="205510" y="25400"/>
                </a:lnTo>
                <a:lnTo>
                  <a:pt x="184150" y="25400"/>
                </a:lnTo>
                <a:lnTo>
                  <a:pt x="175140" y="14466"/>
                </a:lnTo>
                <a:lnTo>
                  <a:pt x="168848" y="10160"/>
                </a:lnTo>
                <a:close/>
              </a:path>
              <a:path w="210820" h="259080">
                <a:moveTo>
                  <a:pt x="210819" y="0"/>
                </a:moveTo>
                <a:lnTo>
                  <a:pt x="204469" y="0"/>
                </a:lnTo>
                <a:lnTo>
                  <a:pt x="200659" y="5080"/>
                </a:lnTo>
                <a:lnTo>
                  <a:pt x="184150" y="25400"/>
                </a:lnTo>
                <a:lnTo>
                  <a:pt x="205510" y="25400"/>
                </a:lnTo>
                <a:lnTo>
                  <a:pt x="210819" y="3810"/>
                </a:lnTo>
                <a:lnTo>
                  <a:pt x="210819" y="0"/>
                </a:lnTo>
                <a:close/>
              </a:path>
            </a:pathLst>
          </a:custGeom>
          <a:solidFill>
            <a:srgbClr val="FF9300"/>
          </a:solidFill>
        </p:spPr>
        <p:txBody>
          <a:bodyPr wrap="square" lIns="0" tIns="0" rIns="0" bIns="0" rtlCol="0"/>
          <a:lstStyle/>
          <a:p>
            <a:endParaRPr sz="1632"/>
          </a:p>
        </p:txBody>
      </p:sp>
      <p:sp>
        <p:nvSpPr>
          <p:cNvPr id="62" name="object 62"/>
          <p:cNvSpPr/>
          <p:nvPr/>
        </p:nvSpPr>
        <p:spPr>
          <a:xfrm>
            <a:off x="6365099" y="2923018"/>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63" name="object 63"/>
          <p:cNvSpPr/>
          <p:nvPr/>
        </p:nvSpPr>
        <p:spPr>
          <a:xfrm>
            <a:off x="6403103" y="2620137"/>
            <a:ext cx="0" cy="295971"/>
          </a:xfrm>
          <a:custGeom>
            <a:avLst/>
            <a:gdLst/>
            <a:ahLst/>
            <a:cxnLst/>
            <a:rect l="l" t="t" r="r" b="b"/>
            <a:pathLst>
              <a:path h="326389">
                <a:moveTo>
                  <a:pt x="0" y="0"/>
                </a:moveTo>
                <a:lnTo>
                  <a:pt x="0" y="326389"/>
                </a:lnTo>
              </a:path>
            </a:pathLst>
          </a:custGeom>
          <a:ln w="15240">
            <a:solidFill>
              <a:srgbClr val="000000"/>
            </a:solidFill>
          </a:ln>
        </p:spPr>
        <p:txBody>
          <a:bodyPr wrap="square" lIns="0" tIns="0" rIns="0" bIns="0" rtlCol="0"/>
          <a:lstStyle/>
          <a:p>
            <a:endParaRPr sz="1632"/>
          </a:p>
        </p:txBody>
      </p:sp>
      <p:sp>
        <p:nvSpPr>
          <p:cNvPr id="64" name="object 64"/>
          <p:cNvSpPr/>
          <p:nvPr/>
        </p:nvSpPr>
        <p:spPr>
          <a:xfrm>
            <a:off x="6365099" y="2613803"/>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65" name="object 65"/>
          <p:cNvSpPr/>
          <p:nvPr/>
        </p:nvSpPr>
        <p:spPr>
          <a:xfrm>
            <a:off x="6896003" y="2775608"/>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66" name="object 66"/>
          <p:cNvSpPr/>
          <p:nvPr/>
        </p:nvSpPr>
        <p:spPr>
          <a:xfrm>
            <a:off x="6787750" y="2768699"/>
            <a:ext cx="215356" cy="0"/>
          </a:xfrm>
          <a:custGeom>
            <a:avLst/>
            <a:gdLst/>
            <a:ahLst/>
            <a:cxnLst/>
            <a:rect l="l" t="t" r="r" b="b"/>
            <a:pathLst>
              <a:path w="237490">
                <a:moveTo>
                  <a:pt x="0" y="0"/>
                </a:moveTo>
                <a:lnTo>
                  <a:pt x="237490" y="0"/>
                </a:lnTo>
              </a:path>
            </a:pathLst>
          </a:custGeom>
          <a:ln w="15239">
            <a:solidFill>
              <a:srgbClr val="000000"/>
            </a:solidFill>
          </a:ln>
        </p:spPr>
        <p:txBody>
          <a:bodyPr wrap="square" lIns="0" tIns="0" rIns="0" bIns="0" rtlCol="0"/>
          <a:lstStyle/>
          <a:p>
            <a:endParaRPr sz="1632"/>
          </a:p>
        </p:txBody>
      </p:sp>
      <p:sp>
        <p:nvSpPr>
          <p:cNvPr id="67" name="object 67"/>
          <p:cNvSpPr/>
          <p:nvPr/>
        </p:nvSpPr>
        <p:spPr>
          <a:xfrm>
            <a:off x="6896003" y="2661597"/>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68" name="object 68"/>
          <p:cNvSpPr/>
          <p:nvPr/>
        </p:nvSpPr>
        <p:spPr>
          <a:xfrm>
            <a:off x="7036504" y="2625895"/>
            <a:ext cx="146258" cy="228024"/>
          </a:xfrm>
          <a:custGeom>
            <a:avLst/>
            <a:gdLst/>
            <a:ahLst/>
            <a:cxnLst/>
            <a:rect l="l" t="t" r="r" b="b"/>
            <a:pathLst>
              <a:path w="161290" h="251460">
                <a:moveTo>
                  <a:pt x="82550" y="0"/>
                </a:moveTo>
                <a:lnTo>
                  <a:pt x="77470" y="0"/>
                </a:lnTo>
                <a:lnTo>
                  <a:pt x="68758" y="416"/>
                </a:lnTo>
                <a:lnTo>
                  <a:pt x="56356" y="1428"/>
                </a:lnTo>
                <a:lnTo>
                  <a:pt x="43715" y="2678"/>
                </a:lnTo>
                <a:lnTo>
                  <a:pt x="34290" y="3810"/>
                </a:lnTo>
                <a:lnTo>
                  <a:pt x="27940" y="3810"/>
                </a:lnTo>
                <a:lnTo>
                  <a:pt x="27940" y="15239"/>
                </a:lnTo>
                <a:lnTo>
                  <a:pt x="53340" y="15239"/>
                </a:lnTo>
                <a:lnTo>
                  <a:pt x="54609" y="17780"/>
                </a:lnTo>
                <a:lnTo>
                  <a:pt x="54609" y="21589"/>
                </a:lnTo>
                <a:lnTo>
                  <a:pt x="53340" y="27939"/>
                </a:lnTo>
                <a:lnTo>
                  <a:pt x="1270" y="232410"/>
                </a:lnTo>
                <a:lnTo>
                  <a:pt x="0" y="237489"/>
                </a:lnTo>
                <a:lnTo>
                  <a:pt x="0" y="248920"/>
                </a:lnTo>
                <a:lnTo>
                  <a:pt x="7620" y="251460"/>
                </a:lnTo>
                <a:lnTo>
                  <a:pt x="15240" y="251460"/>
                </a:lnTo>
                <a:lnTo>
                  <a:pt x="20320" y="247650"/>
                </a:lnTo>
                <a:lnTo>
                  <a:pt x="22859" y="242570"/>
                </a:lnTo>
                <a:lnTo>
                  <a:pt x="26373" y="230028"/>
                </a:lnTo>
                <a:lnTo>
                  <a:pt x="32543" y="206216"/>
                </a:lnTo>
                <a:lnTo>
                  <a:pt x="39112" y="180597"/>
                </a:lnTo>
                <a:lnTo>
                  <a:pt x="43179" y="165100"/>
                </a:lnTo>
                <a:lnTo>
                  <a:pt x="81547" y="165100"/>
                </a:lnTo>
                <a:lnTo>
                  <a:pt x="76338" y="162897"/>
                </a:lnTo>
                <a:lnTo>
                  <a:pt x="54609" y="158750"/>
                </a:lnTo>
                <a:lnTo>
                  <a:pt x="61479" y="153670"/>
                </a:lnTo>
                <a:lnTo>
                  <a:pt x="45720" y="153670"/>
                </a:lnTo>
                <a:lnTo>
                  <a:pt x="82550" y="3810"/>
                </a:lnTo>
                <a:lnTo>
                  <a:pt x="82550" y="0"/>
                </a:lnTo>
                <a:close/>
              </a:path>
              <a:path w="161290" h="251460">
                <a:moveTo>
                  <a:pt x="81547" y="165100"/>
                </a:moveTo>
                <a:lnTo>
                  <a:pt x="43179" y="165100"/>
                </a:lnTo>
                <a:lnTo>
                  <a:pt x="54352" y="167183"/>
                </a:lnTo>
                <a:lnTo>
                  <a:pt x="67786" y="172243"/>
                </a:lnTo>
                <a:lnTo>
                  <a:pt x="79077" y="181352"/>
                </a:lnTo>
                <a:lnTo>
                  <a:pt x="83820" y="195580"/>
                </a:lnTo>
                <a:lnTo>
                  <a:pt x="83707" y="199727"/>
                </a:lnTo>
                <a:lnTo>
                  <a:pt x="82550" y="203200"/>
                </a:lnTo>
                <a:lnTo>
                  <a:pt x="81279" y="208280"/>
                </a:lnTo>
                <a:lnTo>
                  <a:pt x="101103" y="248761"/>
                </a:lnTo>
                <a:lnTo>
                  <a:pt x="114300" y="251460"/>
                </a:lnTo>
                <a:lnTo>
                  <a:pt x="121880" y="250269"/>
                </a:lnTo>
                <a:lnTo>
                  <a:pt x="129222" y="246697"/>
                </a:lnTo>
                <a:lnTo>
                  <a:pt x="133982" y="242570"/>
                </a:lnTo>
                <a:lnTo>
                  <a:pt x="107950" y="242570"/>
                </a:lnTo>
                <a:lnTo>
                  <a:pt x="104140" y="238760"/>
                </a:lnTo>
                <a:lnTo>
                  <a:pt x="104140" y="219710"/>
                </a:lnTo>
                <a:lnTo>
                  <a:pt x="105409" y="212089"/>
                </a:lnTo>
                <a:lnTo>
                  <a:pt x="105409" y="207010"/>
                </a:lnTo>
                <a:lnTo>
                  <a:pt x="107950" y="200660"/>
                </a:lnTo>
                <a:lnTo>
                  <a:pt x="107950" y="195580"/>
                </a:lnTo>
                <a:lnTo>
                  <a:pt x="104080" y="180717"/>
                </a:lnTo>
                <a:lnTo>
                  <a:pt x="93186" y="170021"/>
                </a:lnTo>
                <a:lnTo>
                  <a:pt x="81547" y="165100"/>
                </a:lnTo>
                <a:close/>
              </a:path>
              <a:path w="161290" h="251460">
                <a:moveTo>
                  <a:pt x="154940" y="193039"/>
                </a:moveTo>
                <a:lnTo>
                  <a:pt x="147320" y="193039"/>
                </a:lnTo>
                <a:lnTo>
                  <a:pt x="146050" y="198120"/>
                </a:lnTo>
                <a:lnTo>
                  <a:pt x="140037" y="216316"/>
                </a:lnTo>
                <a:lnTo>
                  <a:pt x="133191" y="230346"/>
                </a:lnTo>
                <a:lnTo>
                  <a:pt x="125154" y="239375"/>
                </a:lnTo>
                <a:lnTo>
                  <a:pt x="115570" y="242570"/>
                </a:lnTo>
                <a:lnTo>
                  <a:pt x="133982" y="242570"/>
                </a:lnTo>
                <a:lnTo>
                  <a:pt x="151923" y="208756"/>
                </a:lnTo>
                <a:lnTo>
                  <a:pt x="154940" y="195580"/>
                </a:lnTo>
                <a:lnTo>
                  <a:pt x="154940" y="193039"/>
                </a:lnTo>
                <a:close/>
              </a:path>
              <a:path w="161290" h="251460">
                <a:moveTo>
                  <a:pt x="137159" y="90170"/>
                </a:moveTo>
                <a:lnTo>
                  <a:pt x="128329" y="91003"/>
                </a:lnTo>
                <a:lnTo>
                  <a:pt x="116998" y="94932"/>
                </a:lnTo>
                <a:lnTo>
                  <a:pt x="103048" y="104100"/>
                </a:lnTo>
                <a:lnTo>
                  <a:pt x="86359" y="120650"/>
                </a:lnTo>
                <a:lnTo>
                  <a:pt x="66040" y="140017"/>
                </a:lnTo>
                <a:lnTo>
                  <a:pt x="55999" y="148153"/>
                </a:lnTo>
                <a:lnTo>
                  <a:pt x="45720" y="153670"/>
                </a:lnTo>
                <a:lnTo>
                  <a:pt x="61479" y="153670"/>
                </a:lnTo>
                <a:lnTo>
                  <a:pt x="63142" y="152439"/>
                </a:lnTo>
                <a:lnTo>
                  <a:pt x="71437" y="145414"/>
                </a:lnTo>
                <a:lnTo>
                  <a:pt x="79255" y="138390"/>
                </a:lnTo>
                <a:lnTo>
                  <a:pt x="86359" y="132080"/>
                </a:lnTo>
                <a:lnTo>
                  <a:pt x="98742" y="118685"/>
                </a:lnTo>
                <a:lnTo>
                  <a:pt x="111125" y="107791"/>
                </a:lnTo>
                <a:lnTo>
                  <a:pt x="123507" y="100468"/>
                </a:lnTo>
                <a:lnTo>
                  <a:pt x="135890" y="97789"/>
                </a:lnTo>
                <a:lnTo>
                  <a:pt x="155820" y="97789"/>
                </a:lnTo>
                <a:lnTo>
                  <a:pt x="155416" y="97155"/>
                </a:lnTo>
                <a:lnTo>
                  <a:pt x="147895" y="92114"/>
                </a:lnTo>
                <a:lnTo>
                  <a:pt x="137159" y="90170"/>
                </a:lnTo>
                <a:close/>
              </a:path>
              <a:path w="161290" h="251460">
                <a:moveTo>
                  <a:pt x="155820" y="97789"/>
                </a:moveTo>
                <a:lnTo>
                  <a:pt x="139700" y="97789"/>
                </a:lnTo>
                <a:lnTo>
                  <a:pt x="147320" y="100330"/>
                </a:lnTo>
                <a:lnTo>
                  <a:pt x="148590" y="100330"/>
                </a:lnTo>
                <a:lnTo>
                  <a:pt x="148590" y="101600"/>
                </a:lnTo>
                <a:lnTo>
                  <a:pt x="137914" y="104576"/>
                </a:lnTo>
                <a:lnTo>
                  <a:pt x="131762" y="110172"/>
                </a:lnTo>
                <a:lnTo>
                  <a:pt x="128944" y="116244"/>
                </a:lnTo>
                <a:lnTo>
                  <a:pt x="128270" y="120650"/>
                </a:lnTo>
                <a:lnTo>
                  <a:pt x="128270" y="127000"/>
                </a:lnTo>
                <a:lnTo>
                  <a:pt x="132079" y="133350"/>
                </a:lnTo>
                <a:lnTo>
                  <a:pt x="142240" y="133350"/>
                </a:lnTo>
                <a:lnTo>
                  <a:pt x="148967" y="131941"/>
                </a:lnTo>
                <a:lnTo>
                  <a:pt x="155098" y="127793"/>
                </a:lnTo>
                <a:lnTo>
                  <a:pt x="159563" y="121027"/>
                </a:lnTo>
                <a:lnTo>
                  <a:pt x="161290" y="111760"/>
                </a:lnTo>
                <a:lnTo>
                  <a:pt x="159841" y="104100"/>
                </a:lnTo>
                <a:lnTo>
                  <a:pt x="155820" y="97789"/>
                </a:lnTo>
                <a:close/>
              </a:path>
            </a:pathLst>
          </a:custGeom>
          <a:solidFill>
            <a:srgbClr val="000000"/>
          </a:solidFill>
        </p:spPr>
        <p:txBody>
          <a:bodyPr wrap="square" lIns="0" tIns="0" rIns="0" bIns="0" rtlCol="0"/>
          <a:lstStyle/>
          <a:p>
            <a:endParaRPr sz="1632"/>
          </a:p>
        </p:txBody>
      </p:sp>
      <p:sp>
        <p:nvSpPr>
          <p:cNvPr id="69" name="object 69"/>
          <p:cNvSpPr/>
          <p:nvPr/>
        </p:nvSpPr>
        <p:spPr>
          <a:xfrm>
            <a:off x="7197733" y="2746817"/>
            <a:ext cx="103647" cy="154319"/>
          </a:xfrm>
          <a:custGeom>
            <a:avLst/>
            <a:gdLst/>
            <a:ahLst/>
            <a:cxnLst/>
            <a:rect l="l" t="t" r="r" b="b"/>
            <a:pathLst>
              <a:path w="114300" h="170180">
                <a:moveTo>
                  <a:pt x="21590" y="118110"/>
                </a:moveTo>
                <a:lnTo>
                  <a:pt x="6350" y="118110"/>
                </a:lnTo>
                <a:lnTo>
                  <a:pt x="0" y="123189"/>
                </a:lnTo>
                <a:lnTo>
                  <a:pt x="0" y="132080"/>
                </a:lnTo>
                <a:lnTo>
                  <a:pt x="4623" y="148212"/>
                </a:lnTo>
                <a:lnTo>
                  <a:pt x="16986" y="160178"/>
                </a:lnTo>
                <a:lnTo>
                  <a:pt x="34825" y="167620"/>
                </a:lnTo>
                <a:lnTo>
                  <a:pt x="55879" y="170180"/>
                </a:lnTo>
                <a:lnTo>
                  <a:pt x="79474" y="166231"/>
                </a:lnTo>
                <a:lnTo>
                  <a:pt x="85935" y="162560"/>
                </a:lnTo>
                <a:lnTo>
                  <a:pt x="54609" y="162560"/>
                </a:lnTo>
                <a:lnTo>
                  <a:pt x="45918" y="162123"/>
                </a:lnTo>
                <a:lnTo>
                  <a:pt x="34607" y="160019"/>
                </a:lnTo>
                <a:lnTo>
                  <a:pt x="22820" y="155059"/>
                </a:lnTo>
                <a:lnTo>
                  <a:pt x="12700" y="146050"/>
                </a:lnTo>
                <a:lnTo>
                  <a:pt x="25400" y="146050"/>
                </a:lnTo>
                <a:lnTo>
                  <a:pt x="27940" y="137160"/>
                </a:lnTo>
                <a:lnTo>
                  <a:pt x="27940" y="123189"/>
                </a:lnTo>
                <a:lnTo>
                  <a:pt x="21590" y="118110"/>
                </a:lnTo>
                <a:close/>
              </a:path>
              <a:path w="114300" h="170180">
                <a:moveTo>
                  <a:pt x="86504" y="7620"/>
                </a:moveTo>
                <a:lnTo>
                  <a:pt x="55879" y="7620"/>
                </a:lnTo>
                <a:lnTo>
                  <a:pt x="64869" y="8929"/>
                </a:lnTo>
                <a:lnTo>
                  <a:pt x="73501" y="13335"/>
                </a:lnTo>
                <a:lnTo>
                  <a:pt x="79990" y="21550"/>
                </a:lnTo>
                <a:lnTo>
                  <a:pt x="82550" y="34289"/>
                </a:lnTo>
                <a:lnTo>
                  <a:pt x="81855" y="42802"/>
                </a:lnTo>
                <a:lnTo>
                  <a:pt x="53637" y="74592"/>
                </a:lnTo>
                <a:lnTo>
                  <a:pt x="45720" y="74930"/>
                </a:lnTo>
                <a:lnTo>
                  <a:pt x="39370" y="76200"/>
                </a:lnTo>
                <a:lnTo>
                  <a:pt x="34290" y="76200"/>
                </a:lnTo>
                <a:lnTo>
                  <a:pt x="34290" y="83820"/>
                </a:lnTo>
                <a:lnTo>
                  <a:pt x="54609" y="83820"/>
                </a:lnTo>
                <a:lnTo>
                  <a:pt x="68540" y="86221"/>
                </a:lnTo>
                <a:lnTo>
                  <a:pt x="79375" y="93503"/>
                </a:lnTo>
                <a:lnTo>
                  <a:pt x="86399" y="105787"/>
                </a:lnTo>
                <a:lnTo>
                  <a:pt x="88900" y="123189"/>
                </a:lnTo>
                <a:lnTo>
                  <a:pt x="85685" y="142200"/>
                </a:lnTo>
                <a:lnTo>
                  <a:pt x="77470" y="154305"/>
                </a:lnTo>
                <a:lnTo>
                  <a:pt x="66397" y="160694"/>
                </a:lnTo>
                <a:lnTo>
                  <a:pt x="54609" y="162560"/>
                </a:lnTo>
                <a:lnTo>
                  <a:pt x="85935" y="162560"/>
                </a:lnTo>
                <a:lnTo>
                  <a:pt x="97948" y="155733"/>
                </a:lnTo>
                <a:lnTo>
                  <a:pt x="109993" y="140712"/>
                </a:lnTo>
                <a:lnTo>
                  <a:pt x="114300" y="123189"/>
                </a:lnTo>
                <a:lnTo>
                  <a:pt x="111303" y="108386"/>
                </a:lnTo>
                <a:lnTo>
                  <a:pt x="102711" y="95250"/>
                </a:lnTo>
                <a:lnTo>
                  <a:pt x="89118" y="84970"/>
                </a:lnTo>
                <a:lnTo>
                  <a:pt x="71120" y="78739"/>
                </a:lnTo>
                <a:lnTo>
                  <a:pt x="87927" y="69651"/>
                </a:lnTo>
                <a:lnTo>
                  <a:pt x="98910" y="58400"/>
                </a:lnTo>
                <a:lnTo>
                  <a:pt x="104874" y="46235"/>
                </a:lnTo>
                <a:lnTo>
                  <a:pt x="106679" y="34289"/>
                </a:lnTo>
                <a:lnTo>
                  <a:pt x="102671" y="20895"/>
                </a:lnTo>
                <a:lnTo>
                  <a:pt x="91757" y="10001"/>
                </a:lnTo>
                <a:lnTo>
                  <a:pt x="86504" y="7620"/>
                </a:lnTo>
                <a:close/>
              </a:path>
              <a:path w="114300" h="170180">
                <a:moveTo>
                  <a:pt x="55879" y="0"/>
                </a:moveTo>
                <a:lnTo>
                  <a:pt x="37087" y="2480"/>
                </a:lnTo>
                <a:lnTo>
                  <a:pt x="21748" y="9366"/>
                </a:lnTo>
                <a:lnTo>
                  <a:pt x="11410" y="19823"/>
                </a:lnTo>
                <a:lnTo>
                  <a:pt x="7620" y="33020"/>
                </a:lnTo>
                <a:lnTo>
                  <a:pt x="7620" y="43180"/>
                </a:lnTo>
                <a:lnTo>
                  <a:pt x="12700" y="46989"/>
                </a:lnTo>
                <a:lnTo>
                  <a:pt x="27940" y="46989"/>
                </a:lnTo>
                <a:lnTo>
                  <a:pt x="33020" y="41910"/>
                </a:lnTo>
                <a:lnTo>
                  <a:pt x="33020" y="26670"/>
                </a:lnTo>
                <a:lnTo>
                  <a:pt x="27940" y="21589"/>
                </a:lnTo>
                <a:lnTo>
                  <a:pt x="21590" y="21589"/>
                </a:lnTo>
                <a:lnTo>
                  <a:pt x="28733" y="14585"/>
                </a:lnTo>
                <a:lnTo>
                  <a:pt x="37782" y="10318"/>
                </a:lnTo>
                <a:lnTo>
                  <a:pt x="47307" y="8195"/>
                </a:lnTo>
                <a:lnTo>
                  <a:pt x="55879" y="7620"/>
                </a:lnTo>
                <a:lnTo>
                  <a:pt x="86504" y="7620"/>
                </a:lnTo>
                <a:lnTo>
                  <a:pt x="75604" y="2678"/>
                </a:lnTo>
                <a:lnTo>
                  <a:pt x="55879" y="0"/>
                </a:lnTo>
                <a:close/>
              </a:path>
            </a:pathLst>
          </a:custGeom>
          <a:solidFill>
            <a:srgbClr val="000000"/>
          </a:solidFill>
        </p:spPr>
        <p:txBody>
          <a:bodyPr wrap="square" lIns="0" tIns="0" rIns="0" bIns="0" rtlCol="0"/>
          <a:lstStyle/>
          <a:p>
            <a:endParaRPr sz="1632"/>
          </a:p>
        </p:txBody>
      </p:sp>
      <p:sp>
        <p:nvSpPr>
          <p:cNvPr id="70" name="object 70"/>
          <p:cNvSpPr/>
          <p:nvPr/>
        </p:nvSpPr>
        <p:spPr>
          <a:xfrm>
            <a:off x="7368175" y="2923018"/>
            <a:ext cx="43762" cy="0"/>
          </a:xfrm>
          <a:custGeom>
            <a:avLst/>
            <a:gdLst/>
            <a:ahLst/>
            <a:cxnLst/>
            <a:rect l="l" t="t" r="r" b="b"/>
            <a:pathLst>
              <a:path w="48259">
                <a:moveTo>
                  <a:pt x="0" y="0"/>
                </a:moveTo>
                <a:lnTo>
                  <a:pt x="48260" y="0"/>
                </a:lnTo>
              </a:path>
            </a:pathLst>
          </a:custGeom>
          <a:ln w="15239">
            <a:solidFill>
              <a:srgbClr val="000000"/>
            </a:solidFill>
          </a:ln>
        </p:spPr>
        <p:txBody>
          <a:bodyPr wrap="square" lIns="0" tIns="0" rIns="0" bIns="0" rtlCol="0"/>
          <a:lstStyle/>
          <a:p>
            <a:endParaRPr sz="1632"/>
          </a:p>
        </p:txBody>
      </p:sp>
      <p:sp>
        <p:nvSpPr>
          <p:cNvPr id="71" name="object 71"/>
          <p:cNvSpPr/>
          <p:nvPr/>
        </p:nvSpPr>
        <p:spPr>
          <a:xfrm>
            <a:off x="7374508" y="2620137"/>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72" name="object 72"/>
          <p:cNvSpPr/>
          <p:nvPr/>
        </p:nvSpPr>
        <p:spPr>
          <a:xfrm>
            <a:off x="7368175" y="2613803"/>
            <a:ext cx="43762" cy="0"/>
          </a:xfrm>
          <a:custGeom>
            <a:avLst/>
            <a:gdLst/>
            <a:ahLst/>
            <a:cxnLst/>
            <a:rect l="l" t="t" r="r" b="b"/>
            <a:pathLst>
              <a:path w="48259">
                <a:moveTo>
                  <a:pt x="0" y="0"/>
                </a:moveTo>
                <a:lnTo>
                  <a:pt x="48260" y="0"/>
                </a:lnTo>
              </a:path>
            </a:pathLst>
          </a:custGeom>
          <a:ln w="13970">
            <a:solidFill>
              <a:srgbClr val="000000"/>
            </a:solidFill>
          </a:ln>
        </p:spPr>
        <p:txBody>
          <a:bodyPr wrap="square" lIns="0" tIns="0" rIns="0" bIns="0" rtlCol="0"/>
          <a:lstStyle/>
          <a:p>
            <a:endParaRPr sz="1632"/>
          </a:p>
        </p:txBody>
      </p:sp>
      <p:sp>
        <p:nvSpPr>
          <p:cNvPr id="73" name="object 73"/>
          <p:cNvSpPr/>
          <p:nvPr/>
        </p:nvSpPr>
        <p:spPr>
          <a:xfrm>
            <a:off x="7430364" y="2630503"/>
            <a:ext cx="234933" cy="218811"/>
          </a:xfrm>
          <a:custGeom>
            <a:avLst/>
            <a:gdLst/>
            <a:ahLst/>
            <a:cxnLst/>
            <a:rect l="l" t="t" r="r" b="b"/>
            <a:pathLst>
              <a:path w="259079" h="241300">
                <a:moveTo>
                  <a:pt x="240029" y="149859"/>
                </a:moveTo>
                <a:lnTo>
                  <a:pt x="233679" y="149859"/>
                </a:lnTo>
                <a:lnTo>
                  <a:pt x="232409" y="152400"/>
                </a:lnTo>
                <a:lnTo>
                  <a:pt x="231139" y="153669"/>
                </a:lnTo>
                <a:lnTo>
                  <a:pt x="214808" y="188277"/>
                </a:lnTo>
                <a:lnTo>
                  <a:pt x="196691" y="212407"/>
                </a:lnTo>
                <a:lnTo>
                  <a:pt x="171668" y="226536"/>
                </a:lnTo>
                <a:lnTo>
                  <a:pt x="134619" y="231139"/>
                </a:lnTo>
                <a:lnTo>
                  <a:pt x="0" y="231139"/>
                </a:lnTo>
                <a:lnTo>
                  <a:pt x="0" y="241300"/>
                </a:lnTo>
                <a:lnTo>
                  <a:pt x="203200" y="241300"/>
                </a:lnTo>
                <a:lnTo>
                  <a:pt x="205739" y="236219"/>
                </a:lnTo>
                <a:lnTo>
                  <a:pt x="238759" y="158750"/>
                </a:lnTo>
                <a:lnTo>
                  <a:pt x="238759" y="157479"/>
                </a:lnTo>
                <a:lnTo>
                  <a:pt x="240029" y="154939"/>
                </a:lnTo>
                <a:lnTo>
                  <a:pt x="240029" y="149859"/>
                </a:lnTo>
                <a:close/>
              </a:path>
              <a:path w="259079" h="241300">
                <a:moveTo>
                  <a:pt x="123189" y="11429"/>
                </a:moveTo>
                <a:lnTo>
                  <a:pt x="91439" y="11429"/>
                </a:lnTo>
                <a:lnTo>
                  <a:pt x="91439" y="19050"/>
                </a:lnTo>
                <a:lnTo>
                  <a:pt x="90169" y="26669"/>
                </a:lnTo>
                <a:lnTo>
                  <a:pt x="43179" y="213359"/>
                </a:lnTo>
                <a:lnTo>
                  <a:pt x="10159" y="231139"/>
                </a:lnTo>
                <a:lnTo>
                  <a:pt x="74929" y="231139"/>
                </a:lnTo>
                <a:lnTo>
                  <a:pt x="71119" y="229869"/>
                </a:lnTo>
                <a:lnTo>
                  <a:pt x="69850" y="229869"/>
                </a:lnTo>
                <a:lnTo>
                  <a:pt x="69850" y="224789"/>
                </a:lnTo>
                <a:lnTo>
                  <a:pt x="72389" y="218439"/>
                </a:lnTo>
                <a:lnTo>
                  <a:pt x="96519" y="121919"/>
                </a:lnTo>
                <a:lnTo>
                  <a:pt x="175952" y="121919"/>
                </a:lnTo>
                <a:lnTo>
                  <a:pt x="178723" y="110489"/>
                </a:lnTo>
                <a:lnTo>
                  <a:pt x="99059" y="110489"/>
                </a:lnTo>
                <a:lnTo>
                  <a:pt x="120650" y="25400"/>
                </a:lnTo>
                <a:lnTo>
                  <a:pt x="123189" y="12700"/>
                </a:lnTo>
                <a:lnTo>
                  <a:pt x="123189" y="11429"/>
                </a:lnTo>
                <a:close/>
              </a:path>
              <a:path w="259079" h="241300">
                <a:moveTo>
                  <a:pt x="175952" y="121919"/>
                </a:moveTo>
                <a:lnTo>
                  <a:pt x="130809" y="121919"/>
                </a:lnTo>
                <a:lnTo>
                  <a:pt x="148431" y="123070"/>
                </a:lnTo>
                <a:lnTo>
                  <a:pt x="157479" y="126364"/>
                </a:lnTo>
                <a:lnTo>
                  <a:pt x="160813" y="131564"/>
                </a:lnTo>
                <a:lnTo>
                  <a:pt x="161289" y="138429"/>
                </a:lnTo>
                <a:lnTo>
                  <a:pt x="161289" y="144779"/>
                </a:lnTo>
                <a:lnTo>
                  <a:pt x="158750" y="154939"/>
                </a:lnTo>
                <a:lnTo>
                  <a:pt x="158750" y="157479"/>
                </a:lnTo>
                <a:lnTo>
                  <a:pt x="157479" y="158750"/>
                </a:lnTo>
                <a:lnTo>
                  <a:pt x="157479" y="161289"/>
                </a:lnTo>
                <a:lnTo>
                  <a:pt x="160019" y="163829"/>
                </a:lnTo>
                <a:lnTo>
                  <a:pt x="165100" y="163829"/>
                </a:lnTo>
                <a:lnTo>
                  <a:pt x="166369" y="161289"/>
                </a:lnTo>
                <a:lnTo>
                  <a:pt x="167639" y="156209"/>
                </a:lnTo>
                <a:lnTo>
                  <a:pt x="175952" y="121919"/>
                </a:lnTo>
                <a:close/>
              </a:path>
              <a:path w="259079" h="241300">
                <a:moveTo>
                  <a:pt x="186689" y="68579"/>
                </a:moveTo>
                <a:lnTo>
                  <a:pt x="180339" y="68579"/>
                </a:lnTo>
                <a:lnTo>
                  <a:pt x="179069" y="71119"/>
                </a:lnTo>
                <a:lnTo>
                  <a:pt x="179069" y="74929"/>
                </a:lnTo>
                <a:lnTo>
                  <a:pt x="172977" y="92273"/>
                </a:lnTo>
                <a:lnTo>
                  <a:pt x="164623" y="103187"/>
                </a:lnTo>
                <a:lnTo>
                  <a:pt x="151745" y="108862"/>
                </a:lnTo>
                <a:lnTo>
                  <a:pt x="132079" y="110489"/>
                </a:lnTo>
                <a:lnTo>
                  <a:pt x="178723" y="110489"/>
                </a:lnTo>
                <a:lnTo>
                  <a:pt x="187959" y="72389"/>
                </a:lnTo>
                <a:lnTo>
                  <a:pt x="187959" y="69850"/>
                </a:lnTo>
                <a:lnTo>
                  <a:pt x="186689" y="68579"/>
                </a:lnTo>
                <a:close/>
              </a:path>
              <a:path w="259079" h="241300">
                <a:moveTo>
                  <a:pt x="259079" y="0"/>
                </a:moveTo>
                <a:lnTo>
                  <a:pt x="58419" y="0"/>
                </a:lnTo>
                <a:lnTo>
                  <a:pt x="58419" y="11429"/>
                </a:lnTo>
                <a:lnTo>
                  <a:pt x="189229" y="11429"/>
                </a:lnTo>
                <a:lnTo>
                  <a:pt x="216515" y="13473"/>
                </a:lnTo>
                <a:lnTo>
                  <a:pt x="233203" y="20161"/>
                </a:lnTo>
                <a:lnTo>
                  <a:pt x="241557" y="32325"/>
                </a:lnTo>
                <a:lnTo>
                  <a:pt x="243839" y="50800"/>
                </a:lnTo>
                <a:lnTo>
                  <a:pt x="243839" y="59689"/>
                </a:lnTo>
                <a:lnTo>
                  <a:pt x="242569" y="69850"/>
                </a:lnTo>
                <a:lnTo>
                  <a:pt x="242569" y="77469"/>
                </a:lnTo>
                <a:lnTo>
                  <a:pt x="243839" y="80009"/>
                </a:lnTo>
                <a:lnTo>
                  <a:pt x="250189" y="80009"/>
                </a:lnTo>
                <a:lnTo>
                  <a:pt x="250189" y="77469"/>
                </a:lnTo>
                <a:lnTo>
                  <a:pt x="251459" y="71119"/>
                </a:lnTo>
                <a:lnTo>
                  <a:pt x="257809" y="10159"/>
                </a:lnTo>
                <a:lnTo>
                  <a:pt x="259079" y="0"/>
                </a:lnTo>
                <a:close/>
              </a:path>
            </a:pathLst>
          </a:custGeom>
          <a:solidFill>
            <a:srgbClr val="FF9300"/>
          </a:solidFill>
        </p:spPr>
        <p:txBody>
          <a:bodyPr wrap="square" lIns="0" tIns="0" rIns="0" bIns="0" rtlCol="0"/>
          <a:lstStyle/>
          <a:p>
            <a:endParaRPr sz="1632"/>
          </a:p>
        </p:txBody>
      </p:sp>
      <p:sp>
        <p:nvSpPr>
          <p:cNvPr id="74" name="object 74"/>
          <p:cNvSpPr/>
          <p:nvPr/>
        </p:nvSpPr>
        <p:spPr>
          <a:xfrm>
            <a:off x="7690633" y="2622441"/>
            <a:ext cx="190020" cy="234933"/>
          </a:xfrm>
          <a:custGeom>
            <a:avLst/>
            <a:gdLst/>
            <a:ahLst/>
            <a:cxnLst/>
            <a:rect l="l" t="t" r="r" b="b"/>
            <a:pathLst>
              <a:path w="209550" h="259080">
                <a:moveTo>
                  <a:pt x="29210" y="170180"/>
                </a:moveTo>
                <a:lnTo>
                  <a:pt x="21590" y="170180"/>
                </a:lnTo>
                <a:lnTo>
                  <a:pt x="20320" y="171450"/>
                </a:lnTo>
                <a:lnTo>
                  <a:pt x="16609" y="184904"/>
                </a:lnTo>
                <a:lnTo>
                  <a:pt x="9683" y="213360"/>
                </a:lnTo>
                <a:lnTo>
                  <a:pt x="2996" y="241815"/>
                </a:lnTo>
                <a:lnTo>
                  <a:pt x="0" y="255270"/>
                </a:lnTo>
                <a:lnTo>
                  <a:pt x="0" y="256540"/>
                </a:lnTo>
                <a:lnTo>
                  <a:pt x="1270" y="259080"/>
                </a:lnTo>
                <a:lnTo>
                  <a:pt x="5080" y="259080"/>
                </a:lnTo>
                <a:lnTo>
                  <a:pt x="5080" y="257810"/>
                </a:lnTo>
                <a:lnTo>
                  <a:pt x="10160" y="252730"/>
                </a:lnTo>
                <a:lnTo>
                  <a:pt x="27940" y="232410"/>
                </a:lnTo>
                <a:lnTo>
                  <a:pt x="41987" y="232410"/>
                </a:lnTo>
                <a:lnTo>
                  <a:pt x="31908" y="222468"/>
                </a:lnTo>
                <a:lnTo>
                  <a:pt x="25400" y="195580"/>
                </a:lnTo>
                <a:lnTo>
                  <a:pt x="25400" y="187960"/>
                </a:lnTo>
                <a:lnTo>
                  <a:pt x="27940" y="177800"/>
                </a:lnTo>
                <a:lnTo>
                  <a:pt x="27940" y="176530"/>
                </a:lnTo>
                <a:lnTo>
                  <a:pt x="29210" y="175260"/>
                </a:lnTo>
                <a:lnTo>
                  <a:pt x="29210" y="170180"/>
                </a:lnTo>
                <a:close/>
              </a:path>
              <a:path w="209550" h="259080">
                <a:moveTo>
                  <a:pt x="41987" y="232410"/>
                </a:moveTo>
                <a:lnTo>
                  <a:pt x="27940" y="232410"/>
                </a:lnTo>
                <a:lnTo>
                  <a:pt x="40838" y="245685"/>
                </a:lnTo>
                <a:lnTo>
                  <a:pt x="55880" y="253841"/>
                </a:lnTo>
                <a:lnTo>
                  <a:pt x="71874" y="257948"/>
                </a:lnTo>
                <a:lnTo>
                  <a:pt x="87630" y="259080"/>
                </a:lnTo>
                <a:lnTo>
                  <a:pt x="122078" y="251043"/>
                </a:lnTo>
                <a:lnTo>
                  <a:pt x="126718" y="247650"/>
                </a:lnTo>
                <a:lnTo>
                  <a:pt x="87630" y="247650"/>
                </a:lnTo>
                <a:lnTo>
                  <a:pt x="68262" y="245764"/>
                </a:lnTo>
                <a:lnTo>
                  <a:pt x="47942" y="238283"/>
                </a:lnTo>
                <a:lnTo>
                  <a:pt x="41987" y="232410"/>
                </a:lnTo>
                <a:close/>
              </a:path>
              <a:path w="209550" h="259080">
                <a:moveTo>
                  <a:pt x="132080" y="0"/>
                </a:moveTo>
                <a:lnTo>
                  <a:pt x="99437" y="7024"/>
                </a:lnTo>
                <a:lnTo>
                  <a:pt x="70961" y="25717"/>
                </a:lnTo>
                <a:lnTo>
                  <a:pt x="50819" y="52506"/>
                </a:lnTo>
                <a:lnTo>
                  <a:pt x="43180" y="83820"/>
                </a:lnTo>
                <a:lnTo>
                  <a:pt x="46454" y="103167"/>
                </a:lnTo>
                <a:lnTo>
                  <a:pt x="55086" y="117633"/>
                </a:lnTo>
                <a:lnTo>
                  <a:pt x="67290" y="127575"/>
                </a:lnTo>
                <a:lnTo>
                  <a:pt x="81280" y="133350"/>
                </a:lnTo>
                <a:lnTo>
                  <a:pt x="119380" y="143510"/>
                </a:lnTo>
                <a:lnTo>
                  <a:pt x="129897" y="147161"/>
                </a:lnTo>
                <a:lnTo>
                  <a:pt x="140652" y="153670"/>
                </a:lnTo>
                <a:lnTo>
                  <a:pt x="149026" y="164941"/>
                </a:lnTo>
                <a:lnTo>
                  <a:pt x="152400" y="182880"/>
                </a:lnTo>
                <a:lnTo>
                  <a:pt x="147280" y="205859"/>
                </a:lnTo>
                <a:lnTo>
                  <a:pt x="133350" y="226695"/>
                </a:lnTo>
                <a:lnTo>
                  <a:pt x="112752" y="241815"/>
                </a:lnTo>
                <a:lnTo>
                  <a:pt x="87630" y="247650"/>
                </a:lnTo>
                <a:lnTo>
                  <a:pt x="126718" y="247650"/>
                </a:lnTo>
                <a:lnTo>
                  <a:pt x="150812" y="230028"/>
                </a:lnTo>
                <a:lnTo>
                  <a:pt x="170497" y="200679"/>
                </a:lnTo>
                <a:lnTo>
                  <a:pt x="177800" y="167640"/>
                </a:lnTo>
                <a:lnTo>
                  <a:pt x="175934" y="150911"/>
                </a:lnTo>
                <a:lnTo>
                  <a:pt x="147002" y="116363"/>
                </a:lnTo>
                <a:lnTo>
                  <a:pt x="115570" y="107950"/>
                </a:lnTo>
                <a:lnTo>
                  <a:pt x="107950" y="105410"/>
                </a:lnTo>
                <a:lnTo>
                  <a:pt x="93980" y="101600"/>
                </a:lnTo>
                <a:lnTo>
                  <a:pt x="91440" y="101600"/>
                </a:lnTo>
                <a:lnTo>
                  <a:pt x="84316" y="97512"/>
                </a:lnTo>
                <a:lnTo>
                  <a:pt x="77311" y="90805"/>
                </a:lnTo>
                <a:lnTo>
                  <a:pt x="71973" y="81240"/>
                </a:lnTo>
                <a:lnTo>
                  <a:pt x="69850" y="68580"/>
                </a:lnTo>
                <a:lnTo>
                  <a:pt x="74751" y="47664"/>
                </a:lnTo>
                <a:lnTo>
                  <a:pt x="88106" y="28892"/>
                </a:lnTo>
                <a:lnTo>
                  <a:pt x="107890" y="15359"/>
                </a:lnTo>
                <a:lnTo>
                  <a:pt x="132080" y="10160"/>
                </a:lnTo>
                <a:lnTo>
                  <a:pt x="168421" y="10160"/>
                </a:lnTo>
                <a:lnTo>
                  <a:pt x="163195" y="6508"/>
                </a:lnTo>
                <a:lnTo>
                  <a:pt x="148947" y="1647"/>
                </a:lnTo>
                <a:lnTo>
                  <a:pt x="132080" y="0"/>
                </a:lnTo>
                <a:close/>
              </a:path>
              <a:path w="209550" h="259080">
                <a:moveTo>
                  <a:pt x="168421" y="10160"/>
                </a:moveTo>
                <a:lnTo>
                  <a:pt x="132080" y="10160"/>
                </a:lnTo>
                <a:lnTo>
                  <a:pt x="152340" y="13156"/>
                </a:lnTo>
                <a:lnTo>
                  <a:pt x="168433" y="22701"/>
                </a:lnTo>
                <a:lnTo>
                  <a:pt x="179050" y="39627"/>
                </a:lnTo>
                <a:lnTo>
                  <a:pt x="182880" y="64770"/>
                </a:lnTo>
                <a:lnTo>
                  <a:pt x="182880" y="76200"/>
                </a:lnTo>
                <a:lnTo>
                  <a:pt x="181610" y="82550"/>
                </a:lnTo>
                <a:lnTo>
                  <a:pt x="181610" y="88900"/>
                </a:lnTo>
                <a:lnTo>
                  <a:pt x="190500" y="88900"/>
                </a:lnTo>
                <a:lnTo>
                  <a:pt x="190509" y="81240"/>
                </a:lnTo>
                <a:lnTo>
                  <a:pt x="204240" y="25400"/>
                </a:lnTo>
                <a:lnTo>
                  <a:pt x="182880" y="25400"/>
                </a:lnTo>
                <a:lnTo>
                  <a:pt x="174585" y="14466"/>
                </a:lnTo>
                <a:lnTo>
                  <a:pt x="168421" y="10160"/>
                </a:lnTo>
                <a:close/>
              </a:path>
              <a:path w="209550" h="259080">
                <a:moveTo>
                  <a:pt x="209550" y="0"/>
                </a:moveTo>
                <a:lnTo>
                  <a:pt x="204470" y="0"/>
                </a:lnTo>
                <a:lnTo>
                  <a:pt x="199390" y="5080"/>
                </a:lnTo>
                <a:lnTo>
                  <a:pt x="182880" y="25400"/>
                </a:lnTo>
                <a:lnTo>
                  <a:pt x="204240" y="25400"/>
                </a:lnTo>
                <a:lnTo>
                  <a:pt x="209550" y="3810"/>
                </a:lnTo>
                <a:lnTo>
                  <a:pt x="209550" y="0"/>
                </a:lnTo>
                <a:close/>
              </a:path>
            </a:pathLst>
          </a:custGeom>
          <a:solidFill>
            <a:srgbClr val="FF9300"/>
          </a:solidFill>
        </p:spPr>
        <p:txBody>
          <a:bodyPr wrap="square" lIns="0" tIns="0" rIns="0" bIns="0" rtlCol="0"/>
          <a:lstStyle/>
          <a:p>
            <a:endParaRPr sz="1632"/>
          </a:p>
        </p:txBody>
      </p:sp>
      <p:sp>
        <p:nvSpPr>
          <p:cNvPr id="75" name="object 75"/>
          <p:cNvSpPr/>
          <p:nvPr/>
        </p:nvSpPr>
        <p:spPr>
          <a:xfrm>
            <a:off x="7896777" y="2923018"/>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76" name="object 76"/>
          <p:cNvSpPr/>
          <p:nvPr/>
        </p:nvSpPr>
        <p:spPr>
          <a:xfrm>
            <a:off x="7935356" y="2620137"/>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77" name="object 77"/>
          <p:cNvSpPr/>
          <p:nvPr/>
        </p:nvSpPr>
        <p:spPr>
          <a:xfrm>
            <a:off x="7896777" y="2613803"/>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78" name="object 78"/>
          <p:cNvSpPr/>
          <p:nvPr/>
        </p:nvSpPr>
        <p:spPr>
          <a:xfrm>
            <a:off x="1514403" y="3010543"/>
            <a:ext cx="154319" cy="228024"/>
          </a:xfrm>
          <a:custGeom>
            <a:avLst/>
            <a:gdLst/>
            <a:ahLst/>
            <a:cxnLst/>
            <a:rect l="l" t="t" r="r" b="b"/>
            <a:pathLst>
              <a:path w="170180" h="251460">
                <a:moveTo>
                  <a:pt x="86360" y="90169"/>
                </a:moveTo>
                <a:lnTo>
                  <a:pt x="55185" y="99119"/>
                </a:lnTo>
                <a:lnTo>
                  <a:pt x="27463" y="122713"/>
                </a:lnTo>
                <a:lnTo>
                  <a:pt x="7600" y="156071"/>
                </a:lnTo>
                <a:lnTo>
                  <a:pt x="0" y="194309"/>
                </a:lnTo>
                <a:lnTo>
                  <a:pt x="3432" y="217169"/>
                </a:lnTo>
                <a:lnTo>
                  <a:pt x="13176" y="235267"/>
                </a:lnTo>
                <a:lnTo>
                  <a:pt x="28396" y="247173"/>
                </a:lnTo>
                <a:lnTo>
                  <a:pt x="48260" y="251459"/>
                </a:lnTo>
                <a:lnTo>
                  <a:pt x="55225" y="250666"/>
                </a:lnTo>
                <a:lnTo>
                  <a:pt x="65881" y="247014"/>
                </a:lnTo>
                <a:lnTo>
                  <a:pt x="70890" y="243839"/>
                </a:lnTo>
                <a:lnTo>
                  <a:pt x="48260" y="243839"/>
                </a:lnTo>
                <a:lnTo>
                  <a:pt x="37187" y="240446"/>
                </a:lnTo>
                <a:lnTo>
                  <a:pt x="30162" y="231933"/>
                </a:lnTo>
                <a:lnTo>
                  <a:pt x="26471" y="220801"/>
                </a:lnTo>
                <a:lnTo>
                  <a:pt x="25400" y="209550"/>
                </a:lnTo>
                <a:lnTo>
                  <a:pt x="27324" y="192266"/>
                </a:lnTo>
                <a:lnTo>
                  <a:pt x="38794" y="148649"/>
                </a:lnTo>
                <a:lnTo>
                  <a:pt x="65246" y="106838"/>
                </a:lnTo>
                <a:lnTo>
                  <a:pt x="87630" y="97789"/>
                </a:lnTo>
                <a:lnTo>
                  <a:pt x="107199" y="97789"/>
                </a:lnTo>
                <a:lnTo>
                  <a:pt x="105727" y="96361"/>
                </a:lnTo>
                <a:lnTo>
                  <a:pt x="96877" y="91777"/>
                </a:lnTo>
                <a:lnTo>
                  <a:pt x="86360" y="90169"/>
                </a:lnTo>
                <a:close/>
              </a:path>
              <a:path w="170180" h="251460">
                <a:moveTo>
                  <a:pt x="116839" y="223519"/>
                </a:moveTo>
                <a:lnTo>
                  <a:pt x="93980" y="223519"/>
                </a:lnTo>
                <a:lnTo>
                  <a:pt x="98226" y="234314"/>
                </a:lnTo>
                <a:lnTo>
                  <a:pt x="105092" y="243204"/>
                </a:lnTo>
                <a:lnTo>
                  <a:pt x="114339" y="249237"/>
                </a:lnTo>
                <a:lnTo>
                  <a:pt x="125730" y="251459"/>
                </a:lnTo>
                <a:lnTo>
                  <a:pt x="135076" y="250070"/>
                </a:lnTo>
                <a:lnTo>
                  <a:pt x="142398" y="246062"/>
                </a:lnTo>
                <a:lnTo>
                  <a:pt x="144365" y="243839"/>
                </a:lnTo>
                <a:lnTo>
                  <a:pt x="116839" y="243839"/>
                </a:lnTo>
                <a:lnTo>
                  <a:pt x="116839" y="223519"/>
                </a:lnTo>
                <a:close/>
              </a:path>
              <a:path w="170180" h="251460">
                <a:moveTo>
                  <a:pt x="107199" y="97789"/>
                </a:moveTo>
                <a:lnTo>
                  <a:pt x="87630" y="97789"/>
                </a:lnTo>
                <a:lnTo>
                  <a:pt x="101441" y="102393"/>
                </a:lnTo>
                <a:lnTo>
                  <a:pt x="109537" y="112712"/>
                </a:lnTo>
                <a:lnTo>
                  <a:pt x="113347" y="123507"/>
                </a:lnTo>
                <a:lnTo>
                  <a:pt x="114300" y="129539"/>
                </a:lnTo>
                <a:lnTo>
                  <a:pt x="114300" y="133350"/>
                </a:lnTo>
                <a:lnTo>
                  <a:pt x="113030" y="134619"/>
                </a:lnTo>
                <a:lnTo>
                  <a:pt x="96519" y="204469"/>
                </a:lnTo>
                <a:lnTo>
                  <a:pt x="93980" y="210819"/>
                </a:lnTo>
                <a:lnTo>
                  <a:pt x="93980" y="212089"/>
                </a:lnTo>
                <a:lnTo>
                  <a:pt x="88900" y="218439"/>
                </a:lnTo>
                <a:lnTo>
                  <a:pt x="77549" y="230445"/>
                </a:lnTo>
                <a:lnTo>
                  <a:pt x="66675" y="238283"/>
                </a:lnTo>
                <a:lnTo>
                  <a:pt x="56753" y="242550"/>
                </a:lnTo>
                <a:lnTo>
                  <a:pt x="48260" y="243839"/>
                </a:lnTo>
                <a:lnTo>
                  <a:pt x="70890" y="243839"/>
                </a:lnTo>
                <a:lnTo>
                  <a:pt x="79156" y="238601"/>
                </a:lnTo>
                <a:lnTo>
                  <a:pt x="93980" y="223519"/>
                </a:lnTo>
                <a:lnTo>
                  <a:pt x="116839" y="223519"/>
                </a:lnTo>
                <a:lnTo>
                  <a:pt x="116839" y="215900"/>
                </a:lnTo>
                <a:lnTo>
                  <a:pt x="118110" y="209550"/>
                </a:lnTo>
                <a:lnTo>
                  <a:pt x="142537" y="113029"/>
                </a:lnTo>
                <a:lnTo>
                  <a:pt x="119380" y="113029"/>
                </a:lnTo>
                <a:lnTo>
                  <a:pt x="113149" y="103564"/>
                </a:lnTo>
                <a:lnTo>
                  <a:pt x="107199" y="97789"/>
                </a:lnTo>
                <a:close/>
              </a:path>
              <a:path w="170180" h="251460">
                <a:moveTo>
                  <a:pt x="163830" y="193039"/>
                </a:moveTo>
                <a:lnTo>
                  <a:pt x="154939" y="193039"/>
                </a:lnTo>
                <a:lnTo>
                  <a:pt x="154939" y="199389"/>
                </a:lnTo>
                <a:lnTo>
                  <a:pt x="149859" y="215979"/>
                </a:lnTo>
                <a:lnTo>
                  <a:pt x="143827" y="230187"/>
                </a:lnTo>
                <a:lnTo>
                  <a:pt x="136366" y="240109"/>
                </a:lnTo>
                <a:lnTo>
                  <a:pt x="127000" y="243839"/>
                </a:lnTo>
                <a:lnTo>
                  <a:pt x="144365" y="243839"/>
                </a:lnTo>
                <a:lnTo>
                  <a:pt x="162937" y="200064"/>
                </a:lnTo>
                <a:lnTo>
                  <a:pt x="163830" y="195579"/>
                </a:lnTo>
                <a:lnTo>
                  <a:pt x="163830" y="193039"/>
                </a:lnTo>
                <a:close/>
              </a:path>
              <a:path w="170180" h="251460">
                <a:moveTo>
                  <a:pt x="170180" y="0"/>
                </a:moveTo>
                <a:lnTo>
                  <a:pt x="165100" y="0"/>
                </a:lnTo>
                <a:lnTo>
                  <a:pt x="156725" y="416"/>
                </a:lnTo>
                <a:lnTo>
                  <a:pt x="142875" y="1428"/>
                </a:lnTo>
                <a:lnTo>
                  <a:pt x="129024" y="2678"/>
                </a:lnTo>
                <a:lnTo>
                  <a:pt x="120650" y="3809"/>
                </a:lnTo>
                <a:lnTo>
                  <a:pt x="116839" y="3809"/>
                </a:lnTo>
                <a:lnTo>
                  <a:pt x="115569" y="6350"/>
                </a:lnTo>
                <a:lnTo>
                  <a:pt x="115569" y="15239"/>
                </a:lnTo>
                <a:lnTo>
                  <a:pt x="140969" y="15239"/>
                </a:lnTo>
                <a:lnTo>
                  <a:pt x="140969" y="27939"/>
                </a:lnTo>
                <a:lnTo>
                  <a:pt x="119380" y="113029"/>
                </a:lnTo>
                <a:lnTo>
                  <a:pt x="142537" y="113029"/>
                </a:lnTo>
                <a:lnTo>
                  <a:pt x="170180" y="3809"/>
                </a:lnTo>
                <a:lnTo>
                  <a:pt x="170180" y="0"/>
                </a:lnTo>
                <a:close/>
              </a:path>
            </a:pathLst>
          </a:custGeom>
          <a:solidFill>
            <a:srgbClr val="000000"/>
          </a:solidFill>
        </p:spPr>
        <p:txBody>
          <a:bodyPr wrap="square" lIns="0" tIns="0" rIns="0" bIns="0" rtlCol="0"/>
          <a:lstStyle/>
          <a:p>
            <a:endParaRPr sz="1632"/>
          </a:p>
        </p:txBody>
      </p:sp>
      <p:sp>
        <p:nvSpPr>
          <p:cNvPr id="79" name="object 79"/>
          <p:cNvSpPr/>
          <p:nvPr/>
        </p:nvSpPr>
        <p:spPr>
          <a:xfrm>
            <a:off x="1706725" y="3308817"/>
            <a:ext cx="44914" cy="0"/>
          </a:xfrm>
          <a:custGeom>
            <a:avLst/>
            <a:gdLst/>
            <a:ahLst/>
            <a:cxnLst/>
            <a:rect l="l" t="t" r="r" b="b"/>
            <a:pathLst>
              <a:path w="49530">
                <a:moveTo>
                  <a:pt x="0" y="0"/>
                </a:moveTo>
                <a:lnTo>
                  <a:pt x="49530" y="0"/>
                </a:lnTo>
              </a:path>
            </a:pathLst>
          </a:custGeom>
          <a:ln w="15239">
            <a:solidFill>
              <a:srgbClr val="000000"/>
            </a:solidFill>
          </a:ln>
        </p:spPr>
        <p:txBody>
          <a:bodyPr wrap="square" lIns="0" tIns="0" rIns="0" bIns="0" rtlCol="0"/>
          <a:lstStyle/>
          <a:p>
            <a:endParaRPr sz="1632"/>
          </a:p>
        </p:txBody>
      </p:sp>
      <p:sp>
        <p:nvSpPr>
          <p:cNvPr id="80" name="object 80"/>
          <p:cNvSpPr/>
          <p:nvPr/>
        </p:nvSpPr>
        <p:spPr>
          <a:xfrm>
            <a:off x="1713060" y="3005935"/>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81" name="object 81"/>
          <p:cNvSpPr/>
          <p:nvPr/>
        </p:nvSpPr>
        <p:spPr>
          <a:xfrm>
            <a:off x="1706725" y="2999601"/>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82" name="object 82"/>
          <p:cNvSpPr/>
          <p:nvPr/>
        </p:nvSpPr>
        <p:spPr>
          <a:xfrm>
            <a:off x="1774673" y="3008239"/>
            <a:ext cx="190020" cy="234933"/>
          </a:xfrm>
          <a:custGeom>
            <a:avLst/>
            <a:gdLst/>
            <a:ahLst/>
            <a:cxnLst/>
            <a:rect l="l" t="t" r="r" b="b"/>
            <a:pathLst>
              <a:path w="209550" h="259080">
                <a:moveTo>
                  <a:pt x="29210" y="170180"/>
                </a:moveTo>
                <a:lnTo>
                  <a:pt x="21590" y="170180"/>
                </a:lnTo>
                <a:lnTo>
                  <a:pt x="20319" y="171450"/>
                </a:lnTo>
                <a:lnTo>
                  <a:pt x="17144" y="184904"/>
                </a:lnTo>
                <a:lnTo>
                  <a:pt x="3174" y="241815"/>
                </a:lnTo>
                <a:lnTo>
                  <a:pt x="0" y="255270"/>
                </a:lnTo>
                <a:lnTo>
                  <a:pt x="0" y="256540"/>
                </a:lnTo>
                <a:lnTo>
                  <a:pt x="1269" y="259080"/>
                </a:lnTo>
                <a:lnTo>
                  <a:pt x="5080" y="259080"/>
                </a:lnTo>
                <a:lnTo>
                  <a:pt x="5080" y="257810"/>
                </a:lnTo>
                <a:lnTo>
                  <a:pt x="10160" y="252730"/>
                </a:lnTo>
                <a:lnTo>
                  <a:pt x="27940" y="232410"/>
                </a:lnTo>
                <a:lnTo>
                  <a:pt x="41987" y="232410"/>
                </a:lnTo>
                <a:lnTo>
                  <a:pt x="31908" y="222468"/>
                </a:lnTo>
                <a:lnTo>
                  <a:pt x="25400" y="195580"/>
                </a:lnTo>
                <a:lnTo>
                  <a:pt x="25400" y="187960"/>
                </a:lnTo>
                <a:lnTo>
                  <a:pt x="27940" y="177800"/>
                </a:lnTo>
                <a:lnTo>
                  <a:pt x="27940" y="176530"/>
                </a:lnTo>
                <a:lnTo>
                  <a:pt x="29210" y="175260"/>
                </a:lnTo>
                <a:lnTo>
                  <a:pt x="29210" y="170180"/>
                </a:lnTo>
                <a:close/>
              </a:path>
              <a:path w="209550" h="259080">
                <a:moveTo>
                  <a:pt x="41987" y="232410"/>
                </a:moveTo>
                <a:lnTo>
                  <a:pt x="27940" y="232410"/>
                </a:lnTo>
                <a:lnTo>
                  <a:pt x="40838" y="245685"/>
                </a:lnTo>
                <a:lnTo>
                  <a:pt x="55880" y="253841"/>
                </a:lnTo>
                <a:lnTo>
                  <a:pt x="71874" y="257948"/>
                </a:lnTo>
                <a:lnTo>
                  <a:pt x="87630" y="259080"/>
                </a:lnTo>
                <a:lnTo>
                  <a:pt x="122078" y="251043"/>
                </a:lnTo>
                <a:lnTo>
                  <a:pt x="126718" y="247650"/>
                </a:lnTo>
                <a:lnTo>
                  <a:pt x="87630" y="247650"/>
                </a:lnTo>
                <a:lnTo>
                  <a:pt x="68262" y="245764"/>
                </a:lnTo>
                <a:lnTo>
                  <a:pt x="47942" y="238283"/>
                </a:lnTo>
                <a:lnTo>
                  <a:pt x="41987" y="232410"/>
                </a:lnTo>
                <a:close/>
              </a:path>
              <a:path w="209550" h="259080">
                <a:moveTo>
                  <a:pt x="133350" y="0"/>
                </a:moveTo>
                <a:lnTo>
                  <a:pt x="99972" y="7024"/>
                </a:lnTo>
                <a:lnTo>
                  <a:pt x="71120" y="25717"/>
                </a:lnTo>
                <a:lnTo>
                  <a:pt x="50839" y="52506"/>
                </a:lnTo>
                <a:lnTo>
                  <a:pt x="43180" y="83820"/>
                </a:lnTo>
                <a:lnTo>
                  <a:pt x="46632" y="103167"/>
                </a:lnTo>
                <a:lnTo>
                  <a:pt x="55562" y="117633"/>
                </a:lnTo>
                <a:lnTo>
                  <a:pt x="67825" y="127575"/>
                </a:lnTo>
                <a:lnTo>
                  <a:pt x="81280" y="133350"/>
                </a:lnTo>
                <a:lnTo>
                  <a:pt x="119380" y="143510"/>
                </a:lnTo>
                <a:lnTo>
                  <a:pt x="130432" y="147161"/>
                </a:lnTo>
                <a:lnTo>
                  <a:pt x="141128" y="153670"/>
                </a:lnTo>
                <a:lnTo>
                  <a:pt x="149205" y="164941"/>
                </a:lnTo>
                <a:lnTo>
                  <a:pt x="152400" y="182880"/>
                </a:lnTo>
                <a:lnTo>
                  <a:pt x="147280" y="205859"/>
                </a:lnTo>
                <a:lnTo>
                  <a:pt x="133350" y="226695"/>
                </a:lnTo>
                <a:lnTo>
                  <a:pt x="112752" y="241815"/>
                </a:lnTo>
                <a:lnTo>
                  <a:pt x="87630" y="247650"/>
                </a:lnTo>
                <a:lnTo>
                  <a:pt x="126718" y="247650"/>
                </a:lnTo>
                <a:lnTo>
                  <a:pt x="150812" y="230028"/>
                </a:lnTo>
                <a:lnTo>
                  <a:pt x="170497" y="200679"/>
                </a:lnTo>
                <a:lnTo>
                  <a:pt x="177800" y="167640"/>
                </a:lnTo>
                <a:lnTo>
                  <a:pt x="175934" y="150911"/>
                </a:lnTo>
                <a:lnTo>
                  <a:pt x="147002" y="116363"/>
                </a:lnTo>
                <a:lnTo>
                  <a:pt x="115569" y="107950"/>
                </a:lnTo>
                <a:lnTo>
                  <a:pt x="107950" y="105410"/>
                </a:lnTo>
                <a:lnTo>
                  <a:pt x="93980" y="101600"/>
                </a:lnTo>
                <a:lnTo>
                  <a:pt x="91440" y="101600"/>
                </a:lnTo>
                <a:lnTo>
                  <a:pt x="84316" y="97512"/>
                </a:lnTo>
                <a:lnTo>
                  <a:pt x="77311" y="90805"/>
                </a:lnTo>
                <a:lnTo>
                  <a:pt x="71973" y="81240"/>
                </a:lnTo>
                <a:lnTo>
                  <a:pt x="69850" y="68580"/>
                </a:lnTo>
                <a:lnTo>
                  <a:pt x="74751" y="47664"/>
                </a:lnTo>
                <a:lnTo>
                  <a:pt x="88106" y="28892"/>
                </a:lnTo>
                <a:lnTo>
                  <a:pt x="107890" y="15359"/>
                </a:lnTo>
                <a:lnTo>
                  <a:pt x="132080" y="10160"/>
                </a:lnTo>
                <a:lnTo>
                  <a:pt x="168516" y="10160"/>
                </a:lnTo>
                <a:lnTo>
                  <a:pt x="163353" y="6508"/>
                </a:lnTo>
                <a:lnTo>
                  <a:pt x="149482" y="1647"/>
                </a:lnTo>
                <a:lnTo>
                  <a:pt x="133350" y="0"/>
                </a:lnTo>
                <a:close/>
              </a:path>
              <a:path w="209550" h="259080">
                <a:moveTo>
                  <a:pt x="168516" y="10160"/>
                </a:moveTo>
                <a:lnTo>
                  <a:pt x="132080" y="10160"/>
                </a:lnTo>
                <a:lnTo>
                  <a:pt x="152340" y="13156"/>
                </a:lnTo>
                <a:lnTo>
                  <a:pt x="168433" y="22701"/>
                </a:lnTo>
                <a:lnTo>
                  <a:pt x="179050" y="39627"/>
                </a:lnTo>
                <a:lnTo>
                  <a:pt x="182880" y="64770"/>
                </a:lnTo>
                <a:lnTo>
                  <a:pt x="182880" y="76200"/>
                </a:lnTo>
                <a:lnTo>
                  <a:pt x="181610" y="82550"/>
                </a:lnTo>
                <a:lnTo>
                  <a:pt x="181610" y="88900"/>
                </a:lnTo>
                <a:lnTo>
                  <a:pt x="190500" y="88900"/>
                </a:lnTo>
                <a:lnTo>
                  <a:pt x="190509" y="81240"/>
                </a:lnTo>
                <a:lnTo>
                  <a:pt x="204240" y="25400"/>
                </a:lnTo>
                <a:lnTo>
                  <a:pt x="182880" y="25400"/>
                </a:lnTo>
                <a:lnTo>
                  <a:pt x="174605" y="14466"/>
                </a:lnTo>
                <a:lnTo>
                  <a:pt x="168516" y="10160"/>
                </a:lnTo>
                <a:close/>
              </a:path>
              <a:path w="209550" h="259080">
                <a:moveTo>
                  <a:pt x="209550" y="0"/>
                </a:moveTo>
                <a:lnTo>
                  <a:pt x="204469" y="0"/>
                </a:lnTo>
                <a:lnTo>
                  <a:pt x="200660" y="5080"/>
                </a:lnTo>
                <a:lnTo>
                  <a:pt x="182880" y="25400"/>
                </a:lnTo>
                <a:lnTo>
                  <a:pt x="204240" y="25400"/>
                </a:lnTo>
                <a:lnTo>
                  <a:pt x="209550" y="3810"/>
                </a:lnTo>
                <a:lnTo>
                  <a:pt x="209550" y="0"/>
                </a:lnTo>
                <a:close/>
              </a:path>
            </a:pathLst>
          </a:custGeom>
          <a:solidFill>
            <a:srgbClr val="0000FF"/>
          </a:solidFill>
        </p:spPr>
        <p:txBody>
          <a:bodyPr wrap="square" lIns="0" tIns="0" rIns="0" bIns="0" rtlCol="0"/>
          <a:lstStyle/>
          <a:p>
            <a:endParaRPr sz="1632"/>
          </a:p>
        </p:txBody>
      </p:sp>
      <p:sp>
        <p:nvSpPr>
          <p:cNvPr id="83" name="object 83"/>
          <p:cNvSpPr/>
          <p:nvPr/>
        </p:nvSpPr>
        <p:spPr>
          <a:xfrm>
            <a:off x="1979664" y="3308817"/>
            <a:ext cx="44914" cy="0"/>
          </a:xfrm>
          <a:custGeom>
            <a:avLst/>
            <a:gdLst/>
            <a:ahLst/>
            <a:cxnLst/>
            <a:rect l="l" t="t" r="r" b="b"/>
            <a:pathLst>
              <a:path w="49530">
                <a:moveTo>
                  <a:pt x="0" y="0"/>
                </a:moveTo>
                <a:lnTo>
                  <a:pt x="49530" y="0"/>
                </a:lnTo>
              </a:path>
            </a:pathLst>
          </a:custGeom>
          <a:ln w="15239">
            <a:solidFill>
              <a:srgbClr val="000000"/>
            </a:solidFill>
          </a:ln>
        </p:spPr>
        <p:txBody>
          <a:bodyPr wrap="square" lIns="0" tIns="0" rIns="0" bIns="0" rtlCol="0"/>
          <a:lstStyle/>
          <a:p>
            <a:endParaRPr sz="1632"/>
          </a:p>
        </p:txBody>
      </p:sp>
      <p:sp>
        <p:nvSpPr>
          <p:cNvPr id="84" name="object 84"/>
          <p:cNvSpPr/>
          <p:nvPr/>
        </p:nvSpPr>
        <p:spPr>
          <a:xfrm>
            <a:off x="2018244" y="3005935"/>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85" name="object 85"/>
          <p:cNvSpPr/>
          <p:nvPr/>
        </p:nvSpPr>
        <p:spPr>
          <a:xfrm>
            <a:off x="1979664" y="2999601"/>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86" name="object 86"/>
          <p:cNvSpPr/>
          <p:nvPr/>
        </p:nvSpPr>
        <p:spPr>
          <a:xfrm>
            <a:off x="2079857" y="2993268"/>
            <a:ext cx="125528" cy="322458"/>
          </a:xfrm>
          <a:custGeom>
            <a:avLst/>
            <a:gdLst/>
            <a:ahLst/>
            <a:cxnLst/>
            <a:rect l="l" t="t" r="r" b="b"/>
            <a:pathLst>
              <a:path w="138430" h="355600">
                <a:moveTo>
                  <a:pt x="135890" y="0"/>
                </a:moveTo>
                <a:lnTo>
                  <a:pt x="128269" y="0"/>
                </a:lnTo>
                <a:lnTo>
                  <a:pt x="125730" y="2539"/>
                </a:lnTo>
                <a:lnTo>
                  <a:pt x="2540" y="341629"/>
                </a:lnTo>
                <a:lnTo>
                  <a:pt x="0" y="346709"/>
                </a:lnTo>
                <a:lnTo>
                  <a:pt x="0" y="351789"/>
                </a:lnTo>
                <a:lnTo>
                  <a:pt x="2540" y="355600"/>
                </a:lnTo>
                <a:lnTo>
                  <a:pt x="12700" y="355600"/>
                </a:lnTo>
                <a:lnTo>
                  <a:pt x="12700" y="353059"/>
                </a:lnTo>
                <a:lnTo>
                  <a:pt x="15240" y="346709"/>
                </a:lnTo>
                <a:lnTo>
                  <a:pt x="137160" y="12700"/>
                </a:lnTo>
                <a:lnTo>
                  <a:pt x="138430" y="8889"/>
                </a:lnTo>
                <a:lnTo>
                  <a:pt x="138430" y="2539"/>
                </a:lnTo>
                <a:lnTo>
                  <a:pt x="135890" y="0"/>
                </a:lnTo>
                <a:close/>
              </a:path>
            </a:pathLst>
          </a:custGeom>
          <a:solidFill>
            <a:srgbClr val="000000"/>
          </a:solidFill>
        </p:spPr>
        <p:txBody>
          <a:bodyPr wrap="square" lIns="0" tIns="0" rIns="0" bIns="0" rtlCol="0"/>
          <a:lstStyle/>
          <a:p>
            <a:endParaRPr sz="1632"/>
          </a:p>
        </p:txBody>
      </p:sp>
      <p:sp>
        <p:nvSpPr>
          <p:cNvPr id="87" name="object 87"/>
          <p:cNvSpPr/>
          <p:nvPr/>
        </p:nvSpPr>
        <p:spPr>
          <a:xfrm>
            <a:off x="2235328" y="3010543"/>
            <a:ext cx="153168" cy="228024"/>
          </a:xfrm>
          <a:custGeom>
            <a:avLst/>
            <a:gdLst/>
            <a:ahLst/>
            <a:cxnLst/>
            <a:rect l="l" t="t" r="r" b="b"/>
            <a:pathLst>
              <a:path w="168910" h="251460">
                <a:moveTo>
                  <a:pt x="85090" y="90169"/>
                </a:moveTo>
                <a:lnTo>
                  <a:pt x="54649" y="99119"/>
                </a:lnTo>
                <a:lnTo>
                  <a:pt x="27304" y="122713"/>
                </a:lnTo>
                <a:lnTo>
                  <a:pt x="7580" y="156071"/>
                </a:lnTo>
                <a:lnTo>
                  <a:pt x="0" y="194309"/>
                </a:lnTo>
                <a:lnTo>
                  <a:pt x="3413" y="217169"/>
                </a:lnTo>
                <a:lnTo>
                  <a:pt x="13017" y="235267"/>
                </a:lnTo>
                <a:lnTo>
                  <a:pt x="27860" y="247173"/>
                </a:lnTo>
                <a:lnTo>
                  <a:pt x="46990" y="251459"/>
                </a:lnTo>
                <a:lnTo>
                  <a:pt x="54510" y="250666"/>
                </a:lnTo>
                <a:lnTo>
                  <a:pt x="65246" y="247014"/>
                </a:lnTo>
                <a:lnTo>
                  <a:pt x="70285" y="243839"/>
                </a:lnTo>
                <a:lnTo>
                  <a:pt x="48260" y="243839"/>
                </a:lnTo>
                <a:lnTo>
                  <a:pt x="37187" y="240446"/>
                </a:lnTo>
                <a:lnTo>
                  <a:pt x="30162" y="231933"/>
                </a:lnTo>
                <a:lnTo>
                  <a:pt x="26471" y="220801"/>
                </a:lnTo>
                <a:lnTo>
                  <a:pt x="25400" y="209550"/>
                </a:lnTo>
                <a:lnTo>
                  <a:pt x="27324" y="192266"/>
                </a:lnTo>
                <a:lnTo>
                  <a:pt x="38794" y="148649"/>
                </a:lnTo>
                <a:lnTo>
                  <a:pt x="64135" y="106838"/>
                </a:lnTo>
                <a:lnTo>
                  <a:pt x="86360" y="97789"/>
                </a:lnTo>
                <a:lnTo>
                  <a:pt x="106834" y="97789"/>
                </a:lnTo>
                <a:lnTo>
                  <a:pt x="105410" y="96361"/>
                </a:lnTo>
                <a:lnTo>
                  <a:pt x="96321" y="91777"/>
                </a:lnTo>
                <a:lnTo>
                  <a:pt x="85090" y="90169"/>
                </a:lnTo>
                <a:close/>
              </a:path>
              <a:path w="168910" h="251460">
                <a:moveTo>
                  <a:pt x="115569" y="223519"/>
                </a:moveTo>
                <a:lnTo>
                  <a:pt x="93980" y="223519"/>
                </a:lnTo>
                <a:lnTo>
                  <a:pt x="97512" y="234314"/>
                </a:lnTo>
                <a:lnTo>
                  <a:pt x="104139" y="243204"/>
                </a:lnTo>
                <a:lnTo>
                  <a:pt x="113625" y="249237"/>
                </a:lnTo>
                <a:lnTo>
                  <a:pt x="125730" y="251459"/>
                </a:lnTo>
                <a:lnTo>
                  <a:pt x="134540" y="250070"/>
                </a:lnTo>
                <a:lnTo>
                  <a:pt x="141922" y="246062"/>
                </a:lnTo>
                <a:lnTo>
                  <a:pt x="143993" y="243839"/>
                </a:lnTo>
                <a:lnTo>
                  <a:pt x="116840" y="243839"/>
                </a:lnTo>
                <a:lnTo>
                  <a:pt x="115649" y="234314"/>
                </a:lnTo>
                <a:lnTo>
                  <a:pt x="115569" y="223519"/>
                </a:lnTo>
                <a:close/>
              </a:path>
              <a:path w="168910" h="251460">
                <a:moveTo>
                  <a:pt x="106834" y="97789"/>
                </a:moveTo>
                <a:lnTo>
                  <a:pt x="86360" y="97789"/>
                </a:lnTo>
                <a:lnTo>
                  <a:pt x="100171" y="102393"/>
                </a:lnTo>
                <a:lnTo>
                  <a:pt x="108267" y="112712"/>
                </a:lnTo>
                <a:lnTo>
                  <a:pt x="112077" y="123507"/>
                </a:lnTo>
                <a:lnTo>
                  <a:pt x="113030" y="129539"/>
                </a:lnTo>
                <a:lnTo>
                  <a:pt x="113030" y="134619"/>
                </a:lnTo>
                <a:lnTo>
                  <a:pt x="95250" y="204469"/>
                </a:lnTo>
                <a:lnTo>
                  <a:pt x="93980" y="210819"/>
                </a:lnTo>
                <a:lnTo>
                  <a:pt x="93980" y="212089"/>
                </a:lnTo>
                <a:lnTo>
                  <a:pt x="88900" y="218439"/>
                </a:lnTo>
                <a:lnTo>
                  <a:pt x="77013" y="230445"/>
                </a:lnTo>
                <a:lnTo>
                  <a:pt x="66198" y="238283"/>
                </a:lnTo>
                <a:lnTo>
                  <a:pt x="56574" y="242550"/>
                </a:lnTo>
                <a:lnTo>
                  <a:pt x="48260" y="243839"/>
                </a:lnTo>
                <a:lnTo>
                  <a:pt x="70285" y="243839"/>
                </a:lnTo>
                <a:lnTo>
                  <a:pt x="78601" y="238601"/>
                </a:lnTo>
                <a:lnTo>
                  <a:pt x="93980" y="223519"/>
                </a:lnTo>
                <a:lnTo>
                  <a:pt x="115569" y="223519"/>
                </a:lnTo>
                <a:lnTo>
                  <a:pt x="115569" y="218439"/>
                </a:lnTo>
                <a:lnTo>
                  <a:pt x="116840" y="215900"/>
                </a:lnTo>
                <a:lnTo>
                  <a:pt x="118110" y="209550"/>
                </a:lnTo>
                <a:lnTo>
                  <a:pt x="141942" y="113029"/>
                </a:lnTo>
                <a:lnTo>
                  <a:pt x="118110" y="113029"/>
                </a:lnTo>
                <a:lnTo>
                  <a:pt x="112593" y="103564"/>
                </a:lnTo>
                <a:lnTo>
                  <a:pt x="106834" y="97789"/>
                </a:lnTo>
                <a:close/>
              </a:path>
              <a:path w="168910" h="251460">
                <a:moveTo>
                  <a:pt x="163830" y="193039"/>
                </a:moveTo>
                <a:lnTo>
                  <a:pt x="154940" y="193039"/>
                </a:lnTo>
                <a:lnTo>
                  <a:pt x="154940" y="194309"/>
                </a:lnTo>
                <a:lnTo>
                  <a:pt x="153669" y="199389"/>
                </a:lnTo>
                <a:lnTo>
                  <a:pt x="149324" y="215979"/>
                </a:lnTo>
                <a:lnTo>
                  <a:pt x="143668" y="230187"/>
                </a:lnTo>
                <a:lnTo>
                  <a:pt x="136346" y="240109"/>
                </a:lnTo>
                <a:lnTo>
                  <a:pt x="127000" y="243839"/>
                </a:lnTo>
                <a:lnTo>
                  <a:pt x="143993" y="243839"/>
                </a:lnTo>
                <a:lnTo>
                  <a:pt x="162937" y="200064"/>
                </a:lnTo>
                <a:lnTo>
                  <a:pt x="163830" y="195579"/>
                </a:lnTo>
                <a:lnTo>
                  <a:pt x="163830" y="193039"/>
                </a:lnTo>
                <a:close/>
              </a:path>
              <a:path w="168910" h="251460">
                <a:moveTo>
                  <a:pt x="168910" y="0"/>
                </a:moveTo>
                <a:lnTo>
                  <a:pt x="165100" y="0"/>
                </a:lnTo>
                <a:lnTo>
                  <a:pt x="156170" y="416"/>
                </a:lnTo>
                <a:lnTo>
                  <a:pt x="142239" y="1428"/>
                </a:lnTo>
                <a:lnTo>
                  <a:pt x="128309" y="2678"/>
                </a:lnTo>
                <a:lnTo>
                  <a:pt x="119380" y="3809"/>
                </a:lnTo>
                <a:lnTo>
                  <a:pt x="116840" y="3809"/>
                </a:lnTo>
                <a:lnTo>
                  <a:pt x="114300" y="6350"/>
                </a:lnTo>
                <a:lnTo>
                  <a:pt x="114300" y="15239"/>
                </a:lnTo>
                <a:lnTo>
                  <a:pt x="139700" y="15239"/>
                </a:lnTo>
                <a:lnTo>
                  <a:pt x="140969" y="17779"/>
                </a:lnTo>
                <a:lnTo>
                  <a:pt x="140969" y="21589"/>
                </a:lnTo>
                <a:lnTo>
                  <a:pt x="139700" y="27939"/>
                </a:lnTo>
                <a:lnTo>
                  <a:pt x="118110" y="113029"/>
                </a:lnTo>
                <a:lnTo>
                  <a:pt x="141942" y="113029"/>
                </a:lnTo>
                <a:lnTo>
                  <a:pt x="168910" y="3809"/>
                </a:lnTo>
                <a:lnTo>
                  <a:pt x="168910" y="0"/>
                </a:lnTo>
                <a:close/>
              </a:path>
            </a:pathLst>
          </a:custGeom>
          <a:solidFill>
            <a:srgbClr val="000000"/>
          </a:solidFill>
        </p:spPr>
        <p:txBody>
          <a:bodyPr wrap="square" lIns="0" tIns="0" rIns="0" bIns="0" rtlCol="0"/>
          <a:lstStyle/>
          <a:p>
            <a:endParaRPr sz="1632"/>
          </a:p>
        </p:txBody>
      </p:sp>
      <p:sp>
        <p:nvSpPr>
          <p:cNvPr id="88" name="object 88"/>
          <p:cNvSpPr/>
          <p:nvPr/>
        </p:nvSpPr>
        <p:spPr>
          <a:xfrm>
            <a:off x="2395406" y="3032424"/>
            <a:ext cx="100192" cy="206142"/>
          </a:xfrm>
          <a:custGeom>
            <a:avLst/>
            <a:gdLst/>
            <a:ahLst/>
            <a:cxnLst/>
            <a:rect l="l" t="t" r="r" b="b"/>
            <a:pathLst>
              <a:path w="110489" h="227330">
                <a:moveTo>
                  <a:pt x="66039" y="81279"/>
                </a:moveTo>
                <a:lnTo>
                  <a:pt x="41910" y="81279"/>
                </a:lnTo>
                <a:lnTo>
                  <a:pt x="26828" y="140374"/>
                </a:lnTo>
                <a:lnTo>
                  <a:pt x="18415" y="173037"/>
                </a:lnTo>
                <a:lnTo>
                  <a:pt x="14763" y="188079"/>
                </a:lnTo>
                <a:lnTo>
                  <a:pt x="13969" y="194310"/>
                </a:lnTo>
                <a:lnTo>
                  <a:pt x="16470" y="207506"/>
                </a:lnTo>
                <a:lnTo>
                  <a:pt x="23494" y="217963"/>
                </a:lnTo>
                <a:lnTo>
                  <a:pt x="34329" y="224849"/>
                </a:lnTo>
                <a:lnTo>
                  <a:pt x="48260" y="227329"/>
                </a:lnTo>
                <a:lnTo>
                  <a:pt x="69907" y="219710"/>
                </a:lnTo>
                <a:lnTo>
                  <a:pt x="40639" y="219710"/>
                </a:lnTo>
                <a:lnTo>
                  <a:pt x="38100" y="214629"/>
                </a:lnTo>
                <a:lnTo>
                  <a:pt x="38100" y="191770"/>
                </a:lnTo>
                <a:lnTo>
                  <a:pt x="39369" y="185420"/>
                </a:lnTo>
                <a:lnTo>
                  <a:pt x="66039" y="81279"/>
                </a:lnTo>
                <a:close/>
              </a:path>
              <a:path w="110489" h="227330">
                <a:moveTo>
                  <a:pt x="104139" y="168910"/>
                </a:moveTo>
                <a:lnTo>
                  <a:pt x="96519" y="168910"/>
                </a:lnTo>
                <a:lnTo>
                  <a:pt x="95250" y="173989"/>
                </a:lnTo>
                <a:lnTo>
                  <a:pt x="82728" y="196671"/>
                </a:lnTo>
                <a:lnTo>
                  <a:pt x="70326" y="210661"/>
                </a:lnTo>
                <a:lnTo>
                  <a:pt x="58638" y="217745"/>
                </a:lnTo>
                <a:lnTo>
                  <a:pt x="48260" y="219710"/>
                </a:lnTo>
                <a:lnTo>
                  <a:pt x="69907" y="219710"/>
                </a:lnTo>
                <a:lnTo>
                  <a:pt x="71993" y="218975"/>
                </a:lnTo>
                <a:lnTo>
                  <a:pt x="89534" y="200501"/>
                </a:lnTo>
                <a:lnTo>
                  <a:pt x="100409" y="181788"/>
                </a:lnTo>
                <a:lnTo>
                  <a:pt x="104139" y="172720"/>
                </a:lnTo>
                <a:lnTo>
                  <a:pt x="104139" y="168910"/>
                </a:lnTo>
                <a:close/>
              </a:path>
              <a:path w="110489" h="227330">
                <a:moveTo>
                  <a:pt x="110489" y="69850"/>
                </a:moveTo>
                <a:lnTo>
                  <a:pt x="0" y="69850"/>
                </a:lnTo>
                <a:lnTo>
                  <a:pt x="0" y="81279"/>
                </a:lnTo>
                <a:lnTo>
                  <a:pt x="110489" y="81279"/>
                </a:lnTo>
                <a:lnTo>
                  <a:pt x="110489" y="69850"/>
                </a:lnTo>
                <a:close/>
              </a:path>
              <a:path w="110489" h="227330">
                <a:moveTo>
                  <a:pt x="78739" y="0"/>
                </a:moveTo>
                <a:lnTo>
                  <a:pt x="62230" y="0"/>
                </a:lnTo>
                <a:lnTo>
                  <a:pt x="58419" y="12700"/>
                </a:lnTo>
                <a:lnTo>
                  <a:pt x="44450" y="69850"/>
                </a:lnTo>
                <a:lnTo>
                  <a:pt x="68580" y="69850"/>
                </a:lnTo>
                <a:lnTo>
                  <a:pt x="76854" y="39449"/>
                </a:lnTo>
                <a:lnTo>
                  <a:pt x="81438" y="21907"/>
                </a:lnTo>
                <a:lnTo>
                  <a:pt x="83403" y="13414"/>
                </a:lnTo>
                <a:lnTo>
                  <a:pt x="83819" y="10160"/>
                </a:lnTo>
                <a:lnTo>
                  <a:pt x="83819" y="3810"/>
                </a:lnTo>
                <a:lnTo>
                  <a:pt x="78739" y="0"/>
                </a:lnTo>
                <a:close/>
              </a:path>
            </a:pathLst>
          </a:custGeom>
          <a:solidFill>
            <a:srgbClr val="000000"/>
          </a:solidFill>
        </p:spPr>
        <p:txBody>
          <a:bodyPr wrap="square" lIns="0" tIns="0" rIns="0" bIns="0" rtlCol="0"/>
          <a:lstStyle/>
          <a:p>
            <a:endParaRPr sz="1632"/>
          </a:p>
        </p:txBody>
      </p:sp>
      <p:sp>
        <p:nvSpPr>
          <p:cNvPr id="89" name="object 89"/>
          <p:cNvSpPr/>
          <p:nvPr/>
        </p:nvSpPr>
        <p:spPr>
          <a:xfrm>
            <a:off x="2973528" y="3121676"/>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90" name="object 90"/>
          <p:cNvSpPr/>
          <p:nvPr/>
        </p:nvSpPr>
        <p:spPr>
          <a:xfrm>
            <a:off x="2973528" y="3185016"/>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91" name="object 91"/>
          <p:cNvSpPr/>
          <p:nvPr/>
        </p:nvSpPr>
        <p:spPr>
          <a:xfrm>
            <a:off x="3553952" y="3153346"/>
            <a:ext cx="198082" cy="0"/>
          </a:xfrm>
          <a:custGeom>
            <a:avLst/>
            <a:gdLst/>
            <a:ahLst/>
            <a:cxnLst/>
            <a:rect l="l" t="t" r="r" b="b"/>
            <a:pathLst>
              <a:path w="218439">
                <a:moveTo>
                  <a:pt x="0" y="0"/>
                </a:moveTo>
                <a:lnTo>
                  <a:pt x="218439" y="0"/>
                </a:lnTo>
              </a:path>
            </a:pathLst>
          </a:custGeom>
          <a:ln w="15240">
            <a:solidFill>
              <a:srgbClr val="000000"/>
            </a:solidFill>
          </a:ln>
        </p:spPr>
        <p:txBody>
          <a:bodyPr wrap="square" lIns="0" tIns="0" rIns="0" bIns="0" rtlCol="0"/>
          <a:lstStyle/>
          <a:p>
            <a:endParaRPr sz="1632"/>
          </a:p>
        </p:txBody>
      </p:sp>
      <p:sp>
        <p:nvSpPr>
          <p:cNvPr id="92" name="object 92"/>
          <p:cNvSpPr/>
          <p:nvPr/>
        </p:nvSpPr>
        <p:spPr>
          <a:xfrm>
            <a:off x="3793492" y="3010543"/>
            <a:ext cx="146258" cy="228024"/>
          </a:xfrm>
          <a:custGeom>
            <a:avLst/>
            <a:gdLst/>
            <a:ahLst/>
            <a:cxnLst/>
            <a:rect l="l" t="t" r="r" b="b"/>
            <a:pathLst>
              <a:path w="161289" h="251460">
                <a:moveTo>
                  <a:pt x="82550" y="0"/>
                </a:moveTo>
                <a:lnTo>
                  <a:pt x="77470" y="0"/>
                </a:lnTo>
                <a:lnTo>
                  <a:pt x="68758" y="416"/>
                </a:lnTo>
                <a:lnTo>
                  <a:pt x="56356" y="1428"/>
                </a:lnTo>
                <a:lnTo>
                  <a:pt x="43715" y="2678"/>
                </a:lnTo>
                <a:lnTo>
                  <a:pt x="34290" y="3809"/>
                </a:lnTo>
                <a:lnTo>
                  <a:pt x="27940" y="3809"/>
                </a:lnTo>
                <a:lnTo>
                  <a:pt x="27940" y="15239"/>
                </a:lnTo>
                <a:lnTo>
                  <a:pt x="53340" y="15239"/>
                </a:lnTo>
                <a:lnTo>
                  <a:pt x="54610" y="17779"/>
                </a:lnTo>
                <a:lnTo>
                  <a:pt x="54610" y="21589"/>
                </a:lnTo>
                <a:lnTo>
                  <a:pt x="53340" y="27939"/>
                </a:lnTo>
                <a:lnTo>
                  <a:pt x="1270" y="233679"/>
                </a:lnTo>
                <a:lnTo>
                  <a:pt x="0" y="238759"/>
                </a:lnTo>
                <a:lnTo>
                  <a:pt x="59" y="248939"/>
                </a:lnTo>
                <a:lnTo>
                  <a:pt x="7620" y="251459"/>
                </a:lnTo>
                <a:lnTo>
                  <a:pt x="15240" y="251459"/>
                </a:lnTo>
                <a:lnTo>
                  <a:pt x="20320" y="247650"/>
                </a:lnTo>
                <a:lnTo>
                  <a:pt x="22860" y="243839"/>
                </a:lnTo>
                <a:lnTo>
                  <a:pt x="26223" y="231139"/>
                </a:lnTo>
                <a:lnTo>
                  <a:pt x="39112" y="180617"/>
                </a:lnTo>
                <a:lnTo>
                  <a:pt x="43180" y="165100"/>
                </a:lnTo>
                <a:lnTo>
                  <a:pt x="81547" y="165100"/>
                </a:lnTo>
                <a:lnTo>
                  <a:pt x="76338" y="162897"/>
                </a:lnTo>
                <a:lnTo>
                  <a:pt x="54610" y="158750"/>
                </a:lnTo>
                <a:lnTo>
                  <a:pt x="61479" y="153669"/>
                </a:lnTo>
                <a:lnTo>
                  <a:pt x="45720" y="153669"/>
                </a:lnTo>
                <a:lnTo>
                  <a:pt x="82550" y="3809"/>
                </a:lnTo>
                <a:lnTo>
                  <a:pt x="82550" y="0"/>
                </a:lnTo>
                <a:close/>
              </a:path>
              <a:path w="161289" h="251460">
                <a:moveTo>
                  <a:pt x="81547" y="165100"/>
                </a:moveTo>
                <a:lnTo>
                  <a:pt x="43180" y="165100"/>
                </a:lnTo>
                <a:lnTo>
                  <a:pt x="54352" y="167183"/>
                </a:lnTo>
                <a:lnTo>
                  <a:pt x="67786" y="172243"/>
                </a:lnTo>
                <a:lnTo>
                  <a:pt x="79077" y="181352"/>
                </a:lnTo>
                <a:lnTo>
                  <a:pt x="83820" y="195579"/>
                </a:lnTo>
                <a:lnTo>
                  <a:pt x="83707" y="199727"/>
                </a:lnTo>
                <a:lnTo>
                  <a:pt x="82550" y="203200"/>
                </a:lnTo>
                <a:lnTo>
                  <a:pt x="81280" y="208279"/>
                </a:lnTo>
                <a:lnTo>
                  <a:pt x="81280" y="215900"/>
                </a:lnTo>
                <a:lnTo>
                  <a:pt x="83939" y="230564"/>
                </a:lnTo>
                <a:lnTo>
                  <a:pt x="91122" y="241776"/>
                </a:lnTo>
                <a:lnTo>
                  <a:pt x="101639" y="248939"/>
                </a:lnTo>
                <a:lnTo>
                  <a:pt x="114300" y="251459"/>
                </a:lnTo>
                <a:lnTo>
                  <a:pt x="122416" y="250269"/>
                </a:lnTo>
                <a:lnTo>
                  <a:pt x="129698" y="246697"/>
                </a:lnTo>
                <a:lnTo>
                  <a:pt x="132851" y="243839"/>
                </a:lnTo>
                <a:lnTo>
                  <a:pt x="107950" y="243839"/>
                </a:lnTo>
                <a:lnTo>
                  <a:pt x="104140" y="238759"/>
                </a:lnTo>
                <a:lnTo>
                  <a:pt x="104140" y="219709"/>
                </a:lnTo>
                <a:lnTo>
                  <a:pt x="105410" y="212089"/>
                </a:lnTo>
                <a:lnTo>
                  <a:pt x="105410" y="207009"/>
                </a:lnTo>
                <a:lnTo>
                  <a:pt x="107950" y="200659"/>
                </a:lnTo>
                <a:lnTo>
                  <a:pt x="107950" y="195579"/>
                </a:lnTo>
                <a:lnTo>
                  <a:pt x="104080" y="180717"/>
                </a:lnTo>
                <a:lnTo>
                  <a:pt x="93186" y="170021"/>
                </a:lnTo>
                <a:lnTo>
                  <a:pt x="81547" y="165100"/>
                </a:lnTo>
                <a:close/>
              </a:path>
              <a:path w="161289" h="251460">
                <a:moveTo>
                  <a:pt x="154940" y="193039"/>
                </a:moveTo>
                <a:lnTo>
                  <a:pt x="147320" y="193039"/>
                </a:lnTo>
                <a:lnTo>
                  <a:pt x="147320" y="194309"/>
                </a:lnTo>
                <a:lnTo>
                  <a:pt x="146050" y="199389"/>
                </a:lnTo>
                <a:lnTo>
                  <a:pt x="140573" y="217050"/>
                </a:lnTo>
                <a:lnTo>
                  <a:pt x="133667" y="231139"/>
                </a:lnTo>
                <a:lnTo>
                  <a:pt x="125333" y="240466"/>
                </a:lnTo>
                <a:lnTo>
                  <a:pt x="115570" y="243839"/>
                </a:lnTo>
                <a:lnTo>
                  <a:pt x="132851" y="243839"/>
                </a:lnTo>
                <a:lnTo>
                  <a:pt x="151923" y="208756"/>
                </a:lnTo>
                <a:lnTo>
                  <a:pt x="154940" y="195579"/>
                </a:lnTo>
                <a:lnTo>
                  <a:pt x="154940" y="193039"/>
                </a:lnTo>
                <a:close/>
              </a:path>
              <a:path w="161289" h="251460">
                <a:moveTo>
                  <a:pt x="137160" y="90169"/>
                </a:moveTo>
                <a:lnTo>
                  <a:pt x="86360" y="120650"/>
                </a:lnTo>
                <a:lnTo>
                  <a:pt x="76080" y="131167"/>
                </a:lnTo>
                <a:lnTo>
                  <a:pt x="66040" y="140969"/>
                </a:lnTo>
                <a:lnTo>
                  <a:pt x="55999" y="148867"/>
                </a:lnTo>
                <a:lnTo>
                  <a:pt x="45720" y="153669"/>
                </a:lnTo>
                <a:lnTo>
                  <a:pt x="61479" y="153669"/>
                </a:lnTo>
                <a:lnTo>
                  <a:pt x="63142" y="152439"/>
                </a:lnTo>
                <a:lnTo>
                  <a:pt x="71437" y="145414"/>
                </a:lnTo>
                <a:lnTo>
                  <a:pt x="79255" y="138390"/>
                </a:lnTo>
                <a:lnTo>
                  <a:pt x="86360" y="132079"/>
                </a:lnTo>
                <a:lnTo>
                  <a:pt x="98742" y="118685"/>
                </a:lnTo>
                <a:lnTo>
                  <a:pt x="111125" y="107791"/>
                </a:lnTo>
                <a:lnTo>
                  <a:pt x="123507" y="100468"/>
                </a:lnTo>
                <a:lnTo>
                  <a:pt x="135890" y="97789"/>
                </a:lnTo>
                <a:lnTo>
                  <a:pt x="155820" y="97789"/>
                </a:lnTo>
                <a:lnTo>
                  <a:pt x="155416" y="97154"/>
                </a:lnTo>
                <a:lnTo>
                  <a:pt x="147895" y="92114"/>
                </a:lnTo>
                <a:lnTo>
                  <a:pt x="137160" y="90169"/>
                </a:lnTo>
                <a:close/>
              </a:path>
              <a:path w="161289" h="251460">
                <a:moveTo>
                  <a:pt x="155820" y="97789"/>
                </a:moveTo>
                <a:lnTo>
                  <a:pt x="139700" y="97789"/>
                </a:lnTo>
                <a:lnTo>
                  <a:pt x="144780" y="99059"/>
                </a:lnTo>
                <a:lnTo>
                  <a:pt x="147320" y="101600"/>
                </a:lnTo>
                <a:lnTo>
                  <a:pt x="148590" y="101600"/>
                </a:lnTo>
                <a:lnTo>
                  <a:pt x="137914" y="104576"/>
                </a:lnTo>
                <a:lnTo>
                  <a:pt x="131762" y="110172"/>
                </a:lnTo>
                <a:lnTo>
                  <a:pt x="128944" y="116244"/>
                </a:lnTo>
                <a:lnTo>
                  <a:pt x="128270" y="120650"/>
                </a:lnTo>
                <a:lnTo>
                  <a:pt x="128270" y="127000"/>
                </a:lnTo>
                <a:lnTo>
                  <a:pt x="132080"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93" name="object 93"/>
          <p:cNvSpPr/>
          <p:nvPr/>
        </p:nvSpPr>
        <p:spPr>
          <a:xfrm>
            <a:off x="3967390" y="3132616"/>
            <a:ext cx="82918" cy="150864"/>
          </a:xfrm>
          <a:custGeom>
            <a:avLst/>
            <a:gdLst/>
            <a:ahLst/>
            <a:cxnLst/>
            <a:rect l="l" t="t" r="r" b="b"/>
            <a:pathLst>
              <a:path w="91439" h="166369">
                <a:moveTo>
                  <a:pt x="91439" y="156210"/>
                </a:moveTo>
                <a:lnTo>
                  <a:pt x="2539" y="156210"/>
                </a:lnTo>
                <a:lnTo>
                  <a:pt x="2539" y="166370"/>
                </a:lnTo>
                <a:lnTo>
                  <a:pt x="36294" y="165298"/>
                </a:lnTo>
                <a:lnTo>
                  <a:pt x="46989" y="165100"/>
                </a:lnTo>
                <a:lnTo>
                  <a:pt x="91439" y="165100"/>
                </a:lnTo>
                <a:lnTo>
                  <a:pt x="91439" y="156210"/>
                </a:lnTo>
                <a:close/>
              </a:path>
              <a:path w="91439" h="166369">
                <a:moveTo>
                  <a:pt x="91439" y="165100"/>
                </a:moveTo>
                <a:lnTo>
                  <a:pt x="46989" y="165100"/>
                </a:lnTo>
                <a:lnTo>
                  <a:pt x="91439" y="166370"/>
                </a:lnTo>
                <a:lnTo>
                  <a:pt x="91439" y="165100"/>
                </a:lnTo>
                <a:close/>
              </a:path>
              <a:path w="91439" h="166369">
                <a:moveTo>
                  <a:pt x="55879" y="19050"/>
                </a:moveTo>
                <a:lnTo>
                  <a:pt x="36829" y="19050"/>
                </a:lnTo>
                <a:lnTo>
                  <a:pt x="36829" y="146050"/>
                </a:lnTo>
                <a:lnTo>
                  <a:pt x="36433" y="150852"/>
                </a:lnTo>
                <a:lnTo>
                  <a:pt x="33654" y="153987"/>
                </a:lnTo>
                <a:lnTo>
                  <a:pt x="26114" y="155694"/>
                </a:lnTo>
                <a:lnTo>
                  <a:pt x="11429" y="156210"/>
                </a:lnTo>
                <a:lnTo>
                  <a:pt x="81279" y="156210"/>
                </a:lnTo>
                <a:lnTo>
                  <a:pt x="66595" y="155694"/>
                </a:lnTo>
                <a:lnTo>
                  <a:pt x="59054" y="153987"/>
                </a:lnTo>
                <a:lnTo>
                  <a:pt x="56276" y="150852"/>
                </a:lnTo>
                <a:lnTo>
                  <a:pt x="55879" y="146050"/>
                </a:lnTo>
                <a:lnTo>
                  <a:pt x="55879" y="19050"/>
                </a:lnTo>
                <a:close/>
              </a:path>
              <a:path w="91439" h="166369">
                <a:moveTo>
                  <a:pt x="55879" y="0"/>
                </a:moveTo>
                <a:lnTo>
                  <a:pt x="49529" y="0"/>
                </a:lnTo>
                <a:lnTo>
                  <a:pt x="36254" y="9544"/>
                </a:lnTo>
                <a:lnTo>
                  <a:pt x="22383" y="14446"/>
                </a:lnTo>
                <a:lnTo>
                  <a:pt x="9703" y="16252"/>
                </a:lnTo>
                <a:lnTo>
                  <a:pt x="0" y="16510"/>
                </a:lnTo>
                <a:lnTo>
                  <a:pt x="0" y="25400"/>
                </a:lnTo>
                <a:lnTo>
                  <a:pt x="6469" y="25300"/>
                </a:lnTo>
                <a:lnTo>
                  <a:pt x="15557" y="24606"/>
                </a:lnTo>
                <a:lnTo>
                  <a:pt x="26074" y="22721"/>
                </a:lnTo>
                <a:lnTo>
                  <a:pt x="36829" y="19050"/>
                </a:lnTo>
                <a:lnTo>
                  <a:pt x="55879" y="19050"/>
                </a:lnTo>
                <a:lnTo>
                  <a:pt x="55879" y="0"/>
                </a:lnTo>
                <a:close/>
              </a:path>
            </a:pathLst>
          </a:custGeom>
          <a:solidFill>
            <a:srgbClr val="000000"/>
          </a:solidFill>
        </p:spPr>
        <p:txBody>
          <a:bodyPr wrap="square" lIns="0" tIns="0" rIns="0" bIns="0" rtlCol="0"/>
          <a:lstStyle/>
          <a:p>
            <a:endParaRPr sz="1632"/>
          </a:p>
        </p:txBody>
      </p:sp>
      <p:sp>
        <p:nvSpPr>
          <p:cNvPr id="94" name="object 94"/>
          <p:cNvSpPr/>
          <p:nvPr/>
        </p:nvSpPr>
        <p:spPr>
          <a:xfrm>
            <a:off x="4124013" y="3308817"/>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95" name="object 95"/>
          <p:cNvSpPr/>
          <p:nvPr/>
        </p:nvSpPr>
        <p:spPr>
          <a:xfrm>
            <a:off x="4130346" y="3005935"/>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96" name="object 96"/>
          <p:cNvSpPr/>
          <p:nvPr/>
        </p:nvSpPr>
        <p:spPr>
          <a:xfrm>
            <a:off x="4124013" y="299960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97" name="object 97"/>
          <p:cNvSpPr/>
          <p:nvPr/>
        </p:nvSpPr>
        <p:spPr>
          <a:xfrm>
            <a:off x="4187354" y="3015149"/>
            <a:ext cx="234933" cy="219963"/>
          </a:xfrm>
          <a:custGeom>
            <a:avLst/>
            <a:gdLst/>
            <a:ahLst/>
            <a:cxnLst/>
            <a:rect l="l" t="t" r="r" b="b"/>
            <a:pathLst>
              <a:path w="259079" h="242569">
                <a:moveTo>
                  <a:pt x="240029" y="149860"/>
                </a:moveTo>
                <a:lnTo>
                  <a:pt x="232409" y="149860"/>
                </a:lnTo>
                <a:lnTo>
                  <a:pt x="232409" y="152400"/>
                </a:lnTo>
                <a:lnTo>
                  <a:pt x="231139" y="153670"/>
                </a:lnTo>
                <a:lnTo>
                  <a:pt x="214788" y="188277"/>
                </a:lnTo>
                <a:lnTo>
                  <a:pt x="196532" y="212407"/>
                </a:lnTo>
                <a:lnTo>
                  <a:pt x="171132" y="226536"/>
                </a:lnTo>
                <a:lnTo>
                  <a:pt x="133350" y="231139"/>
                </a:lnTo>
                <a:lnTo>
                  <a:pt x="0" y="231139"/>
                </a:lnTo>
                <a:lnTo>
                  <a:pt x="0" y="242570"/>
                </a:lnTo>
                <a:lnTo>
                  <a:pt x="203200" y="242570"/>
                </a:lnTo>
                <a:lnTo>
                  <a:pt x="205739" y="236220"/>
                </a:lnTo>
                <a:lnTo>
                  <a:pt x="237489" y="158750"/>
                </a:lnTo>
                <a:lnTo>
                  <a:pt x="238759" y="157479"/>
                </a:lnTo>
                <a:lnTo>
                  <a:pt x="240029" y="154939"/>
                </a:lnTo>
                <a:lnTo>
                  <a:pt x="240029" y="149860"/>
                </a:lnTo>
                <a:close/>
              </a:path>
              <a:path w="259079" h="242569">
                <a:moveTo>
                  <a:pt x="123189" y="11429"/>
                </a:moveTo>
                <a:lnTo>
                  <a:pt x="90169" y="11429"/>
                </a:lnTo>
                <a:lnTo>
                  <a:pt x="90169" y="26670"/>
                </a:lnTo>
                <a:lnTo>
                  <a:pt x="41909" y="214629"/>
                </a:lnTo>
                <a:lnTo>
                  <a:pt x="39270" y="223103"/>
                </a:lnTo>
                <a:lnTo>
                  <a:pt x="35083" y="228123"/>
                </a:lnTo>
                <a:lnTo>
                  <a:pt x="26372" y="230524"/>
                </a:lnTo>
                <a:lnTo>
                  <a:pt x="10159" y="231139"/>
                </a:lnTo>
                <a:lnTo>
                  <a:pt x="74929" y="231139"/>
                </a:lnTo>
                <a:lnTo>
                  <a:pt x="71119" y="229870"/>
                </a:lnTo>
                <a:lnTo>
                  <a:pt x="69850" y="229870"/>
                </a:lnTo>
                <a:lnTo>
                  <a:pt x="69850" y="224789"/>
                </a:lnTo>
                <a:lnTo>
                  <a:pt x="71119" y="218439"/>
                </a:lnTo>
                <a:lnTo>
                  <a:pt x="95250" y="121920"/>
                </a:lnTo>
                <a:lnTo>
                  <a:pt x="175952" y="121920"/>
                </a:lnTo>
                <a:lnTo>
                  <a:pt x="178723" y="110489"/>
                </a:lnTo>
                <a:lnTo>
                  <a:pt x="99059" y="110489"/>
                </a:lnTo>
                <a:lnTo>
                  <a:pt x="119379" y="25400"/>
                </a:lnTo>
                <a:lnTo>
                  <a:pt x="123189" y="12700"/>
                </a:lnTo>
                <a:lnTo>
                  <a:pt x="123189" y="11429"/>
                </a:lnTo>
                <a:close/>
              </a:path>
              <a:path w="259079" h="242569">
                <a:moveTo>
                  <a:pt x="175952" y="121920"/>
                </a:moveTo>
                <a:lnTo>
                  <a:pt x="130809" y="121920"/>
                </a:lnTo>
                <a:lnTo>
                  <a:pt x="148431" y="123249"/>
                </a:lnTo>
                <a:lnTo>
                  <a:pt x="157480" y="126841"/>
                </a:lnTo>
                <a:lnTo>
                  <a:pt x="160813" y="132099"/>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10"/>
                </a:lnTo>
                <a:lnTo>
                  <a:pt x="175952" y="121920"/>
                </a:lnTo>
                <a:close/>
              </a:path>
              <a:path w="259079" h="242569">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69">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70"/>
                </a:lnTo>
                <a:lnTo>
                  <a:pt x="242569" y="80010"/>
                </a:lnTo>
                <a:lnTo>
                  <a:pt x="250189" y="80010"/>
                </a:lnTo>
                <a:lnTo>
                  <a:pt x="250189" y="77470"/>
                </a:lnTo>
                <a:lnTo>
                  <a:pt x="251459" y="72389"/>
                </a:lnTo>
                <a:lnTo>
                  <a:pt x="257809" y="10160"/>
                </a:lnTo>
                <a:lnTo>
                  <a:pt x="259079" y="0"/>
                </a:lnTo>
                <a:close/>
              </a:path>
            </a:pathLst>
          </a:custGeom>
          <a:solidFill>
            <a:srgbClr val="FF0000"/>
          </a:solidFill>
        </p:spPr>
        <p:txBody>
          <a:bodyPr wrap="square" lIns="0" tIns="0" rIns="0" bIns="0" rtlCol="0"/>
          <a:lstStyle/>
          <a:p>
            <a:endParaRPr sz="1632"/>
          </a:p>
        </p:txBody>
      </p:sp>
      <p:sp>
        <p:nvSpPr>
          <p:cNvPr id="98" name="object 98"/>
          <p:cNvSpPr/>
          <p:nvPr/>
        </p:nvSpPr>
        <p:spPr>
          <a:xfrm>
            <a:off x="4438409" y="3308817"/>
            <a:ext cx="44914" cy="0"/>
          </a:xfrm>
          <a:custGeom>
            <a:avLst/>
            <a:gdLst/>
            <a:ahLst/>
            <a:cxnLst/>
            <a:rect l="l" t="t" r="r" b="b"/>
            <a:pathLst>
              <a:path w="49529">
                <a:moveTo>
                  <a:pt x="0" y="0"/>
                </a:moveTo>
                <a:lnTo>
                  <a:pt x="49530" y="0"/>
                </a:lnTo>
              </a:path>
            </a:pathLst>
          </a:custGeom>
          <a:ln w="15239">
            <a:solidFill>
              <a:srgbClr val="000000"/>
            </a:solidFill>
          </a:ln>
        </p:spPr>
        <p:txBody>
          <a:bodyPr wrap="square" lIns="0" tIns="0" rIns="0" bIns="0" rtlCol="0"/>
          <a:lstStyle/>
          <a:p>
            <a:endParaRPr sz="1632"/>
          </a:p>
        </p:txBody>
      </p:sp>
      <p:sp>
        <p:nvSpPr>
          <p:cNvPr id="99" name="object 99"/>
          <p:cNvSpPr/>
          <p:nvPr/>
        </p:nvSpPr>
        <p:spPr>
          <a:xfrm>
            <a:off x="4476414" y="3005935"/>
            <a:ext cx="0" cy="295971"/>
          </a:xfrm>
          <a:custGeom>
            <a:avLst/>
            <a:gdLst/>
            <a:ahLst/>
            <a:cxnLst/>
            <a:rect l="l" t="t" r="r" b="b"/>
            <a:pathLst>
              <a:path h="326389">
                <a:moveTo>
                  <a:pt x="0" y="0"/>
                </a:moveTo>
                <a:lnTo>
                  <a:pt x="0" y="326389"/>
                </a:lnTo>
              </a:path>
            </a:pathLst>
          </a:custGeom>
          <a:ln w="15239">
            <a:solidFill>
              <a:srgbClr val="000000"/>
            </a:solidFill>
          </a:ln>
        </p:spPr>
        <p:txBody>
          <a:bodyPr wrap="square" lIns="0" tIns="0" rIns="0" bIns="0" rtlCol="0"/>
          <a:lstStyle/>
          <a:p>
            <a:endParaRPr sz="1632"/>
          </a:p>
        </p:txBody>
      </p:sp>
      <p:sp>
        <p:nvSpPr>
          <p:cNvPr id="100" name="object 100"/>
          <p:cNvSpPr/>
          <p:nvPr/>
        </p:nvSpPr>
        <p:spPr>
          <a:xfrm>
            <a:off x="4438409" y="2999601"/>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101" name="object 101"/>
          <p:cNvSpPr/>
          <p:nvPr/>
        </p:nvSpPr>
        <p:spPr>
          <a:xfrm>
            <a:off x="4558179" y="3308817"/>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102" name="object 102"/>
          <p:cNvSpPr/>
          <p:nvPr/>
        </p:nvSpPr>
        <p:spPr>
          <a:xfrm>
            <a:off x="4564514" y="3005935"/>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03" name="object 103"/>
          <p:cNvSpPr/>
          <p:nvPr/>
        </p:nvSpPr>
        <p:spPr>
          <a:xfrm>
            <a:off x="4558179" y="299960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04" name="object 104"/>
          <p:cNvSpPr/>
          <p:nvPr/>
        </p:nvSpPr>
        <p:spPr>
          <a:xfrm>
            <a:off x="4626127" y="3008239"/>
            <a:ext cx="191172" cy="234933"/>
          </a:xfrm>
          <a:custGeom>
            <a:avLst/>
            <a:gdLst/>
            <a:ahLst/>
            <a:cxnLst/>
            <a:rect l="l" t="t" r="r" b="b"/>
            <a:pathLst>
              <a:path w="210820" h="259080">
                <a:moveTo>
                  <a:pt x="29210" y="170180"/>
                </a:moveTo>
                <a:lnTo>
                  <a:pt x="22860" y="170180"/>
                </a:lnTo>
                <a:lnTo>
                  <a:pt x="21589" y="171450"/>
                </a:lnTo>
                <a:lnTo>
                  <a:pt x="17680" y="184904"/>
                </a:lnTo>
                <a:lnTo>
                  <a:pt x="10318" y="213360"/>
                </a:lnTo>
                <a:lnTo>
                  <a:pt x="3194" y="241815"/>
                </a:lnTo>
                <a:lnTo>
                  <a:pt x="0" y="255270"/>
                </a:lnTo>
                <a:lnTo>
                  <a:pt x="0" y="256540"/>
                </a:lnTo>
                <a:lnTo>
                  <a:pt x="2539" y="259080"/>
                </a:lnTo>
                <a:lnTo>
                  <a:pt x="6350" y="259080"/>
                </a:lnTo>
                <a:lnTo>
                  <a:pt x="6350" y="257810"/>
                </a:lnTo>
                <a:lnTo>
                  <a:pt x="10160" y="252730"/>
                </a:lnTo>
                <a:lnTo>
                  <a:pt x="27939" y="232410"/>
                </a:lnTo>
                <a:lnTo>
                  <a:pt x="43257" y="232410"/>
                </a:lnTo>
                <a:lnTo>
                  <a:pt x="33178" y="222468"/>
                </a:lnTo>
                <a:lnTo>
                  <a:pt x="26670" y="195580"/>
                </a:lnTo>
                <a:lnTo>
                  <a:pt x="26670" y="187960"/>
                </a:lnTo>
                <a:lnTo>
                  <a:pt x="27939" y="177800"/>
                </a:lnTo>
                <a:lnTo>
                  <a:pt x="27939" y="176530"/>
                </a:lnTo>
                <a:lnTo>
                  <a:pt x="29210" y="175260"/>
                </a:lnTo>
                <a:lnTo>
                  <a:pt x="29210" y="170180"/>
                </a:lnTo>
                <a:close/>
              </a:path>
              <a:path w="210820" h="259080">
                <a:moveTo>
                  <a:pt x="43257" y="232410"/>
                </a:moveTo>
                <a:lnTo>
                  <a:pt x="27939" y="232410"/>
                </a:lnTo>
                <a:lnTo>
                  <a:pt x="40838" y="245685"/>
                </a:lnTo>
                <a:lnTo>
                  <a:pt x="55879" y="253841"/>
                </a:lnTo>
                <a:lnTo>
                  <a:pt x="71874" y="257948"/>
                </a:lnTo>
                <a:lnTo>
                  <a:pt x="87630" y="259080"/>
                </a:lnTo>
                <a:lnTo>
                  <a:pt x="122277" y="251043"/>
                </a:lnTo>
                <a:lnTo>
                  <a:pt x="126987" y="247650"/>
                </a:lnTo>
                <a:lnTo>
                  <a:pt x="88900" y="247650"/>
                </a:lnTo>
                <a:lnTo>
                  <a:pt x="69532" y="245764"/>
                </a:lnTo>
                <a:lnTo>
                  <a:pt x="49212" y="238283"/>
                </a:lnTo>
                <a:lnTo>
                  <a:pt x="43257" y="232410"/>
                </a:lnTo>
                <a:close/>
              </a:path>
              <a:path w="210820" h="259080">
                <a:moveTo>
                  <a:pt x="133350" y="0"/>
                </a:moveTo>
                <a:lnTo>
                  <a:pt x="100369" y="7024"/>
                </a:lnTo>
                <a:lnTo>
                  <a:pt x="72390" y="25717"/>
                </a:lnTo>
                <a:lnTo>
                  <a:pt x="52982" y="52506"/>
                </a:lnTo>
                <a:lnTo>
                  <a:pt x="45720" y="83820"/>
                </a:lnTo>
                <a:lnTo>
                  <a:pt x="48775" y="103167"/>
                </a:lnTo>
                <a:lnTo>
                  <a:pt x="56832" y="117633"/>
                </a:lnTo>
                <a:lnTo>
                  <a:pt x="68222" y="127575"/>
                </a:lnTo>
                <a:lnTo>
                  <a:pt x="81280" y="133350"/>
                </a:lnTo>
                <a:lnTo>
                  <a:pt x="119380" y="143510"/>
                </a:lnTo>
                <a:lnTo>
                  <a:pt x="130631" y="147161"/>
                </a:lnTo>
                <a:lnTo>
                  <a:pt x="141763" y="153670"/>
                </a:lnTo>
                <a:lnTo>
                  <a:pt x="150276" y="164941"/>
                </a:lnTo>
                <a:lnTo>
                  <a:pt x="153670" y="182880"/>
                </a:lnTo>
                <a:lnTo>
                  <a:pt x="148371" y="205859"/>
                </a:lnTo>
                <a:lnTo>
                  <a:pt x="134143" y="226695"/>
                </a:lnTo>
                <a:lnTo>
                  <a:pt x="113486" y="241815"/>
                </a:lnTo>
                <a:lnTo>
                  <a:pt x="88900" y="247650"/>
                </a:lnTo>
                <a:lnTo>
                  <a:pt x="126987" y="247650"/>
                </a:lnTo>
                <a:lnTo>
                  <a:pt x="151447" y="230028"/>
                </a:lnTo>
                <a:lnTo>
                  <a:pt x="171569" y="200679"/>
                </a:lnTo>
                <a:lnTo>
                  <a:pt x="179070" y="167640"/>
                </a:lnTo>
                <a:lnTo>
                  <a:pt x="177006" y="150911"/>
                </a:lnTo>
                <a:lnTo>
                  <a:pt x="147478" y="116363"/>
                </a:lnTo>
                <a:lnTo>
                  <a:pt x="115570" y="107950"/>
                </a:lnTo>
                <a:lnTo>
                  <a:pt x="107950" y="105410"/>
                </a:lnTo>
                <a:lnTo>
                  <a:pt x="95250" y="101600"/>
                </a:lnTo>
                <a:lnTo>
                  <a:pt x="91439" y="101600"/>
                </a:lnTo>
                <a:lnTo>
                  <a:pt x="84514" y="97512"/>
                </a:lnTo>
                <a:lnTo>
                  <a:pt x="77946" y="90805"/>
                </a:lnTo>
                <a:lnTo>
                  <a:pt x="73044" y="81240"/>
                </a:lnTo>
                <a:lnTo>
                  <a:pt x="71120" y="68580"/>
                </a:lnTo>
                <a:lnTo>
                  <a:pt x="76001" y="47664"/>
                </a:lnTo>
                <a:lnTo>
                  <a:pt x="89217" y="28892"/>
                </a:lnTo>
                <a:lnTo>
                  <a:pt x="108624" y="15359"/>
                </a:lnTo>
                <a:lnTo>
                  <a:pt x="132080" y="10160"/>
                </a:lnTo>
                <a:lnTo>
                  <a:pt x="168848" y="10160"/>
                </a:lnTo>
                <a:lnTo>
                  <a:pt x="163512" y="6508"/>
                </a:lnTo>
                <a:lnTo>
                  <a:pt x="149502" y="1647"/>
                </a:lnTo>
                <a:lnTo>
                  <a:pt x="133350" y="0"/>
                </a:lnTo>
                <a:close/>
              </a:path>
              <a:path w="210820" h="259080">
                <a:moveTo>
                  <a:pt x="168848" y="10160"/>
                </a:moveTo>
                <a:lnTo>
                  <a:pt x="132080" y="10160"/>
                </a:lnTo>
                <a:lnTo>
                  <a:pt x="153074" y="13156"/>
                </a:lnTo>
                <a:lnTo>
                  <a:pt x="169545" y="22701"/>
                </a:lnTo>
                <a:lnTo>
                  <a:pt x="180300" y="39627"/>
                </a:lnTo>
                <a:lnTo>
                  <a:pt x="184150" y="64770"/>
                </a:lnTo>
                <a:lnTo>
                  <a:pt x="184150" y="76200"/>
                </a:lnTo>
                <a:lnTo>
                  <a:pt x="182880" y="82550"/>
                </a:lnTo>
                <a:lnTo>
                  <a:pt x="182880" y="88900"/>
                </a:lnTo>
                <a:lnTo>
                  <a:pt x="190500" y="88900"/>
                </a:lnTo>
                <a:lnTo>
                  <a:pt x="190500" y="87630"/>
                </a:lnTo>
                <a:lnTo>
                  <a:pt x="191779" y="81240"/>
                </a:lnTo>
                <a:lnTo>
                  <a:pt x="205510" y="25400"/>
                </a:lnTo>
                <a:lnTo>
                  <a:pt x="184150" y="25400"/>
                </a:lnTo>
                <a:lnTo>
                  <a:pt x="175140" y="14466"/>
                </a:lnTo>
                <a:lnTo>
                  <a:pt x="168848" y="10160"/>
                </a:lnTo>
                <a:close/>
              </a:path>
              <a:path w="210820" h="259080">
                <a:moveTo>
                  <a:pt x="210820" y="0"/>
                </a:moveTo>
                <a:lnTo>
                  <a:pt x="204470" y="0"/>
                </a:lnTo>
                <a:lnTo>
                  <a:pt x="200660" y="5080"/>
                </a:lnTo>
                <a:lnTo>
                  <a:pt x="184150" y="25400"/>
                </a:lnTo>
                <a:lnTo>
                  <a:pt x="205510" y="25400"/>
                </a:lnTo>
                <a:lnTo>
                  <a:pt x="210820" y="3810"/>
                </a:lnTo>
                <a:lnTo>
                  <a:pt x="210820" y="0"/>
                </a:lnTo>
                <a:close/>
              </a:path>
            </a:pathLst>
          </a:custGeom>
          <a:solidFill>
            <a:srgbClr val="0000FF"/>
          </a:solidFill>
        </p:spPr>
        <p:txBody>
          <a:bodyPr wrap="square" lIns="0" tIns="0" rIns="0" bIns="0" rtlCol="0"/>
          <a:lstStyle/>
          <a:p>
            <a:endParaRPr sz="1632"/>
          </a:p>
        </p:txBody>
      </p:sp>
      <p:sp>
        <p:nvSpPr>
          <p:cNvPr id="105" name="object 105"/>
          <p:cNvSpPr/>
          <p:nvPr/>
        </p:nvSpPr>
        <p:spPr>
          <a:xfrm>
            <a:off x="4832270" y="3308817"/>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106" name="object 106"/>
          <p:cNvSpPr/>
          <p:nvPr/>
        </p:nvSpPr>
        <p:spPr>
          <a:xfrm>
            <a:off x="4870850" y="3005935"/>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107" name="object 107"/>
          <p:cNvSpPr/>
          <p:nvPr/>
        </p:nvSpPr>
        <p:spPr>
          <a:xfrm>
            <a:off x="4832270" y="299960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08" name="object 108"/>
          <p:cNvSpPr/>
          <p:nvPr/>
        </p:nvSpPr>
        <p:spPr>
          <a:xfrm>
            <a:off x="5363175" y="3160256"/>
            <a:ext cx="0" cy="101344"/>
          </a:xfrm>
          <a:custGeom>
            <a:avLst/>
            <a:gdLst/>
            <a:ahLst/>
            <a:cxnLst/>
            <a:rect l="l" t="t" r="r" b="b"/>
            <a:pathLst>
              <a:path h="111760">
                <a:moveTo>
                  <a:pt x="0" y="0"/>
                </a:moveTo>
                <a:lnTo>
                  <a:pt x="0" y="111759"/>
                </a:lnTo>
              </a:path>
            </a:pathLst>
          </a:custGeom>
          <a:ln w="15239">
            <a:solidFill>
              <a:srgbClr val="000000"/>
            </a:solidFill>
          </a:ln>
        </p:spPr>
        <p:txBody>
          <a:bodyPr wrap="square" lIns="0" tIns="0" rIns="0" bIns="0" rtlCol="0"/>
          <a:lstStyle/>
          <a:p>
            <a:endParaRPr sz="1632"/>
          </a:p>
        </p:txBody>
      </p:sp>
      <p:sp>
        <p:nvSpPr>
          <p:cNvPr id="109" name="object 109"/>
          <p:cNvSpPr/>
          <p:nvPr/>
        </p:nvSpPr>
        <p:spPr>
          <a:xfrm>
            <a:off x="5256072" y="3153346"/>
            <a:ext cx="215356" cy="0"/>
          </a:xfrm>
          <a:custGeom>
            <a:avLst/>
            <a:gdLst/>
            <a:ahLst/>
            <a:cxnLst/>
            <a:rect l="l" t="t" r="r" b="b"/>
            <a:pathLst>
              <a:path w="237489">
                <a:moveTo>
                  <a:pt x="0" y="0"/>
                </a:moveTo>
                <a:lnTo>
                  <a:pt x="237490" y="0"/>
                </a:lnTo>
              </a:path>
            </a:pathLst>
          </a:custGeom>
          <a:ln w="15240">
            <a:solidFill>
              <a:srgbClr val="000000"/>
            </a:solidFill>
          </a:ln>
        </p:spPr>
        <p:txBody>
          <a:bodyPr wrap="square" lIns="0" tIns="0" rIns="0" bIns="0" rtlCol="0"/>
          <a:lstStyle/>
          <a:p>
            <a:endParaRPr sz="1632"/>
          </a:p>
        </p:txBody>
      </p:sp>
      <p:sp>
        <p:nvSpPr>
          <p:cNvPr id="110" name="object 110"/>
          <p:cNvSpPr/>
          <p:nvPr/>
        </p:nvSpPr>
        <p:spPr>
          <a:xfrm>
            <a:off x="5363175" y="3046243"/>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111" name="object 111"/>
          <p:cNvSpPr/>
          <p:nvPr/>
        </p:nvSpPr>
        <p:spPr>
          <a:xfrm>
            <a:off x="5504826" y="3010543"/>
            <a:ext cx="146258" cy="228024"/>
          </a:xfrm>
          <a:custGeom>
            <a:avLst/>
            <a:gdLst/>
            <a:ahLst/>
            <a:cxnLst/>
            <a:rect l="l" t="t" r="r" b="b"/>
            <a:pathLst>
              <a:path w="161289" h="251460">
                <a:moveTo>
                  <a:pt x="82550" y="0"/>
                </a:moveTo>
                <a:lnTo>
                  <a:pt x="77470" y="0"/>
                </a:lnTo>
                <a:lnTo>
                  <a:pt x="68222" y="416"/>
                </a:lnTo>
                <a:lnTo>
                  <a:pt x="55879" y="1428"/>
                </a:lnTo>
                <a:lnTo>
                  <a:pt x="43537" y="2678"/>
                </a:lnTo>
                <a:lnTo>
                  <a:pt x="34289" y="3809"/>
                </a:lnTo>
                <a:lnTo>
                  <a:pt x="27939" y="3809"/>
                </a:lnTo>
                <a:lnTo>
                  <a:pt x="27939" y="15239"/>
                </a:lnTo>
                <a:lnTo>
                  <a:pt x="53339" y="15239"/>
                </a:lnTo>
                <a:lnTo>
                  <a:pt x="54610" y="17779"/>
                </a:lnTo>
                <a:lnTo>
                  <a:pt x="54610" y="21589"/>
                </a:lnTo>
                <a:lnTo>
                  <a:pt x="53339" y="27939"/>
                </a:lnTo>
                <a:lnTo>
                  <a:pt x="1270" y="233679"/>
                </a:lnTo>
                <a:lnTo>
                  <a:pt x="0" y="238759"/>
                </a:lnTo>
                <a:lnTo>
                  <a:pt x="49" y="248939"/>
                </a:lnTo>
                <a:lnTo>
                  <a:pt x="6350" y="251459"/>
                </a:lnTo>
                <a:lnTo>
                  <a:pt x="15239" y="251459"/>
                </a:lnTo>
                <a:lnTo>
                  <a:pt x="32226" y="206375"/>
                </a:lnTo>
                <a:lnTo>
                  <a:pt x="41910" y="165100"/>
                </a:lnTo>
                <a:lnTo>
                  <a:pt x="81030" y="165100"/>
                </a:lnTo>
                <a:lnTo>
                  <a:pt x="75803" y="162897"/>
                </a:lnTo>
                <a:lnTo>
                  <a:pt x="54610" y="158750"/>
                </a:lnTo>
                <a:lnTo>
                  <a:pt x="61031" y="153669"/>
                </a:lnTo>
                <a:lnTo>
                  <a:pt x="44450" y="153669"/>
                </a:lnTo>
                <a:lnTo>
                  <a:pt x="82550" y="3809"/>
                </a:lnTo>
                <a:lnTo>
                  <a:pt x="82550" y="0"/>
                </a:lnTo>
                <a:close/>
              </a:path>
              <a:path w="161289" h="251460">
                <a:moveTo>
                  <a:pt x="81030" y="165100"/>
                </a:moveTo>
                <a:lnTo>
                  <a:pt x="41910" y="165100"/>
                </a:lnTo>
                <a:lnTo>
                  <a:pt x="53816" y="167183"/>
                </a:lnTo>
                <a:lnTo>
                  <a:pt x="67627" y="172243"/>
                </a:lnTo>
                <a:lnTo>
                  <a:pt x="79057" y="181352"/>
                </a:lnTo>
                <a:lnTo>
                  <a:pt x="83820" y="195579"/>
                </a:lnTo>
                <a:lnTo>
                  <a:pt x="83707" y="199727"/>
                </a:lnTo>
                <a:lnTo>
                  <a:pt x="82550" y="203200"/>
                </a:lnTo>
                <a:lnTo>
                  <a:pt x="81279" y="208279"/>
                </a:lnTo>
                <a:lnTo>
                  <a:pt x="81279" y="215900"/>
                </a:lnTo>
                <a:lnTo>
                  <a:pt x="83740" y="230564"/>
                </a:lnTo>
                <a:lnTo>
                  <a:pt x="90487" y="241776"/>
                </a:lnTo>
                <a:lnTo>
                  <a:pt x="100568" y="248939"/>
                </a:lnTo>
                <a:lnTo>
                  <a:pt x="113029" y="251459"/>
                </a:lnTo>
                <a:lnTo>
                  <a:pt x="121165" y="250269"/>
                </a:lnTo>
                <a:lnTo>
                  <a:pt x="128587" y="246697"/>
                </a:lnTo>
                <a:lnTo>
                  <a:pt x="131921" y="243839"/>
                </a:lnTo>
                <a:lnTo>
                  <a:pt x="107950" y="243839"/>
                </a:lnTo>
                <a:lnTo>
                  <a:pt x="102870" y="238759"/>
                </a:lnTo>
                <a:lnTo>
                  <a:pt x="102870" y="219709"/>
                </a:lnTo>
                <a:lnTo>
                  <a:pt x="104139" y="212089"/>
                </a:lnTo>
                <a:lnTo>
                  <a:pt x="105410" y="207009"/>
                </a:lnTo>
                <a:lnTo>
                  <a:pt x="107950" y="200659"/>
                </a:lnTo>
                <a:lnTo>
                  <a:pt x="107950" y="195579"/>
                </a:lnTo>
                <a:lnTo>
                  <a:pt x="103901" y="180717"/>
                </a:lnTo>
                <a:lnTo>
                  <a:pt x="92709" y="170021"/>
                </a:lnTo>
                <a:lnTo>
                  <a:pt x="81030" y="165100"/>
                </a:lnTo>
                <a:close/>
              </a:path>
              <a:path w="161289" h="251460">
                <a:moveTo>
                  <a:pt x="154939" y="193039"/>
                </a:moveTo>
                <a:lnTo>
                  <a:pt x="147320" y="193039"/>
                </a:lnTo>
                <a:lnTo>
                  <a:pt x="147320" y="194309"/>
                </a:lnTo>
                <a:lnTo>
                  <a:pt x="146050" y="199389"/>
                </a:lnTo>
                <a:lnTo>
                  <a:pt x="140017" y="217050"/>
                </a:lnTo>
                <a:lnTo>
                  <a:pt x="133032" y="231139"/>
                </a:lnTo>
                <a:lnTo>
                  <a:pt x="124618" y="240466"/>
                </a:lnTo>
                <a:lnTo>
                  <a:pt x="114300" y="243839"/>
                </a:lnTo>
                <a:lnTo>
                  <a:pt x="131921" y="243839"/>
                </a:lnTo>
                <a:lnTo>
                  <a:pt x="151923" y="208756"/>
                </a:lnTo>
                <a:lnTo>
                  <a:pt x="154939" y="195579"/>
                </a:lnTo>
                <a:lnTo>
                  <a:pt x="154939" y="193039"/>
                </a:lnTo>
                <a:close/>
              </a:path>
              <a:path w="161289" h="251460">
                <a:moveTo>
                  <a:pt x="137160" y="90169"/>
                </a:moveTo>
                <a:lnTo>
                  <a:pt x="85089" y="120650"/>
                </a:lnTo>
                <a:lnTo>
                  <a:pt x="75525" y="131167"/>
                </a:lnTo>
                <a:lnTo>
                  <a:pt x="65722" y="140969"/>
                </a:lnTo>
                <a:lnTo>
                  <a:pt x="55443" y="148867"/>
                </a:lnTo>
                <a:lnTo>
                  <a:pt x="44450" y="153669"/>
                </a:lnTo>
                <a:lnTo>
                  <a:pt x="61031" y="153669"/>
                </a:lnTo>
                <a:lnTo>
                  <a:pt x="98028" y="118685"/>
                </a:lnTo>
                <a:lnTo>
                  <a:pt x="110489" y="107791"/>
                </a:lnTo>
                <a:lnTo>
                  <a:pt x="122951" y="100468"/>
                </a:lnTo>
                <a:lnTo>
                  <a:pt x="135889" y="97789"/>
                </a:lnTo>
                <a:lnTo>
                  <a:pt x="155820" y="97789"/>
                </a:lnTo>
                <a:lnTo>
                  <a:pt x="155416" y="97154"/>
                </a:lnTo>
                <a:lnTo>
                  <a:pt x="147895" y="92114"/>
                </a:lnTo>
                <a:lnTo>
                  <a:pt x="137160" y="90169"/>
                </a:lnTo>
                <a:close/>
              </a:path>
              <a:path w="161289" h="251460">
                <a:moveTo>
                  <a:pt x="155820" y="97789"/>
                </a:moveTo>
                <a:lnTo>
                  <a:pt x="139700" y="97789"/>
                </a:lnTo>
                <a:lnTo>
                  <a:pt x="143510" y="99059"/>
                </a:lnTo>
                <a:lnTo>
                  <a:pt x="147320" y="101600"/>
                </a:lnTo>
                <a:lnTo>
                  <a:pt x="148589" y="101600"/>
                </a:lnTo>
                <a:lnTo>
                  <a:pt x="137914" y="104576"/>
                </a:lnTo>
                <a:lnTo>
                  <a:pt x="131762" y="110172"/>
                </a:lnTo>
                <a:lnTo>
                  <a:pt x="128944" y="116244"/>
                </a:lnTo>
                <a:lnTo>
                  <a:pt x="128270" y="120650"/>
                </a:lnTo>
                <a:lnTo>
                  <a:pt x="128270" y="127000"/>
                </a:lnTo>
                <a:lnTo>
                  <a:pt x="132079" y="134619"/>
                </a:lnTo>
                <a:lnTo>
                  <a:pt x="142239" y="134619"/>
                </a:lnTo>
                <a:lnTo>
                  <a:pt x="148967" y="133012"/>
                </a:lnTo>
                <a:lnTo>
                  <a:pt x="155098" y="128428"/>
                </a:lnTo>
                <a:lnTo>
                  <a:pt x="159563" y="121225"/>
                </a:lnTo>
                <a:lnTo>
                  <a:pt x="161289"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112" name="object 112"/>
          <p:cNvSpPr/>
          <p:nvPr/>
        </p:nvSpPr>
        <p:spPr>
          <a:xfrm>
            <a:off x="5667207" y="3132616"/>
            <a:ext cx="101344" cy="150864"/>
          </a:xfrm>
          <a:custGeom>
            <a:avLst/>
            <a:gdLst/>
            <a:ahLst/>
            <a:cxnLst/>
            <a:rect l="l" t="t" r="r" b="b"/>
            <a:pathLst>
              <a:path w="111760" h="166369">
                <a:moveTo>
                  <a:pt x="88205" y="10160"/>
                </a:moveTo>
                <a:lnTo>
                  <a:pt x="48259" y="10160"/>
                </a:lnTo>
                <a:lnTo>
                  <a:pt x="65127" y="13434"/>
                </a:lnTo>
                <a:lnTo>
                  <a:pt x="77469" y="22066"/>
                </a:lnTo>
                <a:lnTo>
                  <a:pt x="85050" y="34270"/>
                </a:lnTo>
                <a:lnTo>
                  <a:pt x="87629" y="48260"/>
                </a:lnTo>
                <a:lnTo>
                  <a:pt x="84931" y="64392"/>
                </a:lnTo>
                <a:lnTo>
                  <a:pt x="78422" y="78263"/>
                </a:lnTo>
                <a:lnTo>
                  <a:pt x="70485" y="89515"/>
                </a:lnTo>
                <a:lnTo>
                  <a:pt x="63500" y="97789"/>
                </a:lnTo>
                <a:lnTo>
                  <a:pt x="2539" y="156210"/>
                </a:lnTo>
                <a:lnTo>
                  <a:pt x="0" y="158750"/>
                </a:lnTo>
                <a:lnTo>
                  <a:pt x="0" y="166370"/>
                </a:lnTo>
                <a:lnTo>
                  <a:pt x="102869" y="166370"/>
                </a:lnTo>
                <a:lnTo>
                  <a:pt x="107068" y="144780"/>
                </a:lnTo>
                <a:lnTo>
                  <a:pt x="25400" y="144780"/>
                </a:lnTo>
                <a:lnTo>
                  <a:pt x="54451" y="119697"/>
                </a:lnTo>
                <a:lnTo>
                  <a:pt x="64512" y="111561"/>
                </a:lnTo>
                <a:lnTo>
                  <a:pt x="74929" y="104139"/>
                </a:lnTo>
                <a:lnTo>
                  <a:pt x="88721" y="92551"/>
                </a:lnTo>
                <a:lnTo>
                  <a:pt x="100488" y="80010"/>
                </a:lnTo>
                <a:lnTo>
                  <a:pt x="108684" y="65563"/>
                </a:lnTo>
                <a:lnTo>
                  <a:pt x="111759" y="48260"/>
                </a:lnTo>
                <a:lnTo>
                  <a:pt x="106918" y="28396"/>
                </a:lnTo>
                <a:lnTo>
                  <a:pt x="93979" y="13176"/>
                </a:lnTo>
                <a:lnTo>
                  <a:pt x="88205" y="10160"/>
                </a:lnTo>
                <a:close/>
              </a:path>
              <a:path w="111760" h="166369">
                <a:moveTo>
                  <a:pt x="111759" y="120650"/>
                </a:moveTo>
                <a:lnTo>
                  <a:pt x="101600" y="120650"/>
                </a:lnTo>
                <a:lnTo>
                  <a:pt x="101600" y="127000"/>
                </a:lnTo>
                <a:lnTo>
                  <a:pt x="99059" y="140970"/>
                </a:lnTo>
                <a:lnTo>
                  <a:pt x="71119" y="144780"/>
                </a:lnTo>
                <a:lnTo>
                  <a:pt x="107068" y="144780"/>
                </a:lnTo>
                <a:lnTo>
                  <a:pt x="111759" y="120650"/>
                </a:lnTo>
                <a:close/>
              </a:path>
              <a:path w="111760" h="166369">
                <a:moveTo>
                  <a:pt x="53339" y="0"/>
                </a:moveTo>
                <a:lnTo>
                  <a:pt x="31611" y="3909"/>
                </a:lnTo>
                <a:lnTo>
                  <a:pt x="14763" y="14128"/>
                </a:lnTo>
                <a:lnTo>
                  <a:pt x="3869" y="28396"/>
                </a:lnTo>
                <a:lnTo>
                  <a:pt x="0" y="44450"/>
                </a:lnTo>
                <a:lnTo>
                  <a:pt x="0" y="58420"/>
                </a:lnTo>
                <a:lnTo>
                  <a:pt x="19050" y="58420"/>
                </a:lnTo>
                <a:lnTo>
                  <a:pt x="26669" y="54610"/>
                </a:lnTo>
                <a:lnTo>
                  <a:pt x="26669" y="41910"/>
                </a:lnTo>
                <a:lnTo>
                  <a:pt x="25400" y="33020"/>
                </a:lnTo>
                <a:lnTo>
                  <a:pt x="12700" y="33020"/>
                </a:lnTo>
                <a:lnTo>
                  <a:pt x="19327" y="21947"/>
                </a:lnTo>
                <a:lnTo>
                  <a:pt x="28575" y="14922"/>
                </a:lnTo>
                <a:lnTo>
                  <a:pt x="38774" y="11231"/>
                </a:lnTo>
                <a:lnTo>
                  <a:pt x="48259" y="10160"/>
                </a:lnTo>
                <a:lnTo>
                  <a:pt x="88205" y="10160"/>
                </a:lnTo>
                <a:lnTo>
                  <a:pt x="75326" y="3432"/>
                </a:lnTo>
                <a:lnTo>
                  <a:pt x="53339" y="0"/>
                </a:lnTo>
                <a:close/>
              </a:path>
            </a:pathLst>
          </a:custGeom>
          <a:solidFill>
            <a:srgbClr val="000000"/>
          </a:solidFill>
        </p:spPr>
        <p:txBody>
          <a:bodyPr wrap="square" lIns="0" tIns="0" rIns="0" bIns="0" rtlCol="0"/>
          <a:lstStyle/>
          <a:p>
            <a:endParaRPr sz="1632"/>
          </a:p>
        </p:txBody>
      </p:sp>
      <p:sp>
        <p:nvSpPr>
          <p:cNvPr id="113" name="object 113"/>
          <p:cNvSpPr/>
          <p:nvPr/>
        </p:nvSpPr>
        <p:spPr>
          <a:xfrm>
            <a:off x="5835346" y="3308817"/>
            <a:ext cx="44914" cy="0"/>
          </a:xfrm>
          <a:custGeom>
            <a:avLst/>
            <a:gdLst/>
            <a:ahLst/>
            <a:cxnLst/>
            <a:rect l="l" t="t" r="r" b="b"/>
            <a:pathLst>
              <a:path w="49529">
                <a:moveTo>
                  <a:pt x="0" y="0"/>
                </a:moveTo>
                <a:lnTo>
                  <a:pt x="49530" y="0"/>
                </a:lnTo>
              </a:path>
            </a:pathLst>
          </a:custGeom>
          <a:ln w="15239">
            <a:solidFill>
              <a:srgbClr val="000000"/>
            </a:solidFill>
          </a:ln>
        </p:spPr>
        <p:txBody>
          <a:bodyPr wrap="square" lIns="0" tIns="0" rIns="0" bIns="0" rtlCol="0"/>
          <a:lstStyle/>
          <a:p>
            <a:endParaRPr sz="1632"/>
          </a:p>
        </p:txBody>
      </p:sp>
      <p:sp>
        <p:nvSpPr>
          <p:cNvPr id="114" name="object 114"/>
          <p:cNvSpPr/>
          <p:nvPr/>
        </p:nvSpPr>
        <p:spPr>
          <a:xfrm>
            <a:off x="5841680" y="3005935"/>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115" name="object 115"/>
          <p:cNvSpPr/>
          <p:nvPr/>
        </p:nvSpPr>
        <p:spPr>
          <a:xfrm>
            <a:off x="5835346" y="2999601"/>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116" name="object 116"/>
          <p:cNvSpPr/>
          <p:nvPr/>
        </p:nvSpPr>
        <p:spPr>
          <a:xfrm>
            <a:off x="5898687" y="3015149"/>
            <a:ext cx="234933" cy="219963"/>
          </a:xfrm>
          <a:custGeom>
            <a:avLst/>
            <a:gdLst/>
            <a:ahLst/>
            <a:cxnLst/>
            <a:rect l="l" t="t" r="r" b="b"/>
            <a:pathLst>
              <a:path w="259079" h="242569">
                <a:moveTo>
                  <a:pt x="240029" y="149860"/>
                </a:moveTo>
                <a:lnTo>
                  <a:pt x="232409" y="149860"/>
                </a:lnTo>
                <a:lnTo>
                  <a:pt x="231139" y="152400"/>
                </a:lnTo>
                <a:lnTo>
                  <a:pt x="231139" y="153670"/>
                </a:lnTo>
                <a:lnTo>
                  <a:pt x="214252" y="188277"/>
                </a:lnTo>
                <a:lnTo>
                  <a:pt x="196056" y="212407"/>
                </a:lnTo>
                <a:lnTo>
                  <a:pt x="170953" y="226536"/>
                </a:lnTo>
                <a:lnTo>
                  <a:pt x="133350" y="231139"/>
                </a:lnTo>
                <a:lnTo>
                  <a:pt x="0" y="231139"/>
                </a:lnTo>
                <a:lnTo>
                  <a:pt x="0" y="242570"/>
                </a:lnTo>
                <a:lnTo>
                  <a:pt x="203200" y="242570"/>
                </a:lnTo>
                <a:lnTo>
                  <a:pt x="205739" y="236220"/>
                </a:lnTo>
                <a:lnTo>
                  <a:pt x="237489" y="158750"/>
                </a:lnTo>
                <a:lnTo>
                  <a:pt x="238759" y="157479"/>
                </a:lnTo>
                <a:lnTo>
                  <a:pt x="240029" y="154939"/>
                </a:lnTo>
                <a:lnTo>
                  <a:pt x="240029" y="149860"/>
                </a:lnTo>
                <a:close/>
              </a:path>
              <a:path w="259079" h="242569">
                <a:moveTo>
                  <a:pt x="123189" y="11429"/>
                </a:moveTo>
                <a:lnTo>
                  <a:pt x="90169" y="11429"/>
                </a:lnTo>
                <a:lnTo>
                  <a:pt x="90169" y="26670"/>
                </a:lnTo>
                <a:lnTo>
                  <a:pt x="41909" y="214629"/>
                </a:lnTo>
                <a:lnTo>
                  <a:pt x="39270" y="223103"/>
                </a:lnTo>
                <a:lnTo>
                  <a:pt x="35083" y="228123"/>
                </a:lnTo>
                <a:lnTo>
                  <a:pt x="26372" y="230524"/>
                </a:lnTo>
                <a:lnTo>
                  <a:pt x="10159" y="231139"/>
                </a:lnTo>
                <a:lnTo>
                  <a:pt x="74929" y="231139"/>
                </a:lnTo>
                <a:lnTo>
                  <a:pt x="69850" y="229870"/>
                </a:lnTo>
                <a:lnTo>
                  <a:pt x="69850" y="224789"/>
                </a:lnTo>
                <a:lnTo>
                  <a:pt x="71119" y="218439"/>
                </a:lnTo>
                <a:lnTo>
                  <a:pt x="95250" y="121920"/>
                </a:lnTo>
                <a:lnTo>
                  <a:pt x="175952" y="121920"/>
                </a:lnTo>
                <a:lnTo>
                  <a:pt x="178723" y="110489"/>
                </a:lnTo>
                <a:lnTo>
                  <a:pt x="99059" y="110489"/>
                </a:lnTo>
                <a:lnTo>
                  <a:pt x="119379" y="25400"/>
                </a:lnTo>
                <a:lnTo>
                  <a:pt x="123189" y="12700"/>
                </a:lnTo>
                <a:lnTo>
                  <a:pt x="123189" y="11429"/>
                </a:lnTo>
                <a:close/>
              </a:path>
              <a:path w="259079" h="242569">
                <a:moveTo>
                  <a:pt x="175952" y="121920"/>
                </a:moveTo>
                <a:lnTo>
                  <a:pt x="130809" y="121920"/>
                </a:lnTo>
                <a:lnTo>
                  <a:pt x="148431" y="123249"/>
                </a:lnTo>
                <a:lnTo>
                  <a:pt x="157479" y="126841"/>
                </a:lnTo>
                <a:lnTo>
                  <a:pt x="160813" y="132099"/>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10"/>
                </a:lnTo>
                <a:lnTo>
                  <a:pt x="175952" y="121920"/>
                </a:lnTo>
                <a:close/>
              </a:path>
              <a:path w="259079" h="242569">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69">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70"/>
                </a:lnTo>
                <a:lnTo>
                  <a:pt x="242569" y="80010"/>
                </a:lnTo>
                <a:lnTo>
                  <a:pt x="250189" y="80010"/>
                </a:lnTo>
                <a:lnTo>
                  <a:pt x="250189" y="72389"/>
                </a:lnTo>
                <a:lnTo>
                  <a:pt x="257809" y="10160"/>
                </a:lnTo>
                <a:lnTo>
                  <a:pt x="259079" y="0"/>
                </a:lnTo>
                <a:close/>
              </a:path>
            </a:pathLst>
          </a:custGeom>
          <a:solidFill>
            <a:srgbClr val="FF9300"/>
          </a:solidFill>
        </p:spPr>
        <p:txBody>
          <a:bodyPr wrap="square" lIns="0" tIns="0" rIns="0" bIns="0" rtlCol="0"/>
          <a:lstStyle/>
          <a:p>
            <a:endParaRPr sz="1632"/>
          </a:p>
        </p:txBody>
      </p:sp>
      <p:sp>
        <p:nvSpPr>
          <p:cNvPr id="117" name="object 117"/>
          <p:cNvSpPr/>
          <p:nvPr/>
        </p:nvSpPr>
        <p:spPr>
          <a:xfrm>
            <a:off x="6157804" y="3008239"/>
            <a:ext cx="191172" cy="234933"/>
          </a:xfrm>
          <a:custGeom>
            <a:avLst/>
            <a:gdLst/>
            <a:ahLst/>
            <a:cxnLst/>
            <a:rect l="l" t="t" r="r" b="b"/>
            <a:pathLst>
              <a:path w="210820" h="259080">
                <a:moveTo>
                  <a:pt x="29209" y="170180"/>
                </a:moveTo>
                <a:lnTo>
                  <a:pt x="22859" y="170180"/>
                </a:lnTo>
                <a:lnTo>
                  <a:pt x="21589" y="171450"/>
                </a:lnTo>
                <a:lnTo>
                  <a:pt x="17680" y="184904"/>
                </a:lnTo>
                <a:lnTo>
                  <a:pt x="10318" y="213360"/>
                </a:lnTo>
                <a:lnTo>
                  <a:pt x="3194" y="241815"/>
                </a:lnTo>
                <a:lnTo>
                  <a:pt x="0" y="255270"/>
                </a:lnTo>
                <a:lnTo>
                  <a:pt x="0" y="256540"/>
                </a:lnTo>
                <a:lnTo>
                  <a:pt x="2539" y="259080"/>
                </a:lnTo>
                <a:lnTo>
                  <a:pt x="6350" y="259080"/>
                </a:lnTo>
                <a:lnTo>
                  <a:pt x="6350" y="257810"/>
                </a:lnTo>
                <a:lnTo>
                  <a:pt x="10159" y="252730"/>
                </a:lnTo>
                <a:lnTo>
                  <a:pt x="27939" y="232410"/>
                </a:lnTo>
                <a:lnTo>
                  <a:pt x="43257" y="232410"/>
                </a:lnTo>
                <a:lnTo>
                  <a:pt x="33178" y="222468"/>
                </a:lnTo>
                <a:lnTo>
                  <a:pt x="26669" y="195580"/>
                </a:lnTo>
                <a:lnTo>
                  <a:pt x="26669" y="187960"/>
                </a:lnTo>
                <a:lnTo>
                  <a:pt x="27939" y="177800"/>
                </a:lnTo>
                <a:lnTo>
                  <a:pt x="27939" y="176530"/>
                </a:lnTo>
                <a:lnTo>
                  <a:pt x="29209" y="175260"/>
                </a:lnTo>
                <a:lnTo>
                  <a:pt x="29209" y="170180"/>
                </a:lnTo>
                <a:close/>
              </a:path>
              <a:path w="210820" h="259080">
                <a:moveTo>
                  <a:pt x="43257" y="232410"/>
                </a:moveTo>
                <a:lnTo>
                  <a:pt x="27939" y="232410"/>
                </a:lnTo>
                <a:lnTo>
                  <a:pt x="41017" y="245685"/>
                </a:lnTo>
                <a:lnTo>
                  <a:pt x="56356" y="253841"/>
                </a:lnTo>
                <a:lnTo>
                  <a:pt x="72409" y="257948"/>
                </a:lnTo>
                <a:lnTo>
                  <a:pt x="87629" y="259080"/>
                </a:lnTo>
                <a:lnTo>
                  <a:pt x="122277" y="251043"/>
                </a:lnTo>
                <a:lnTo>
                  <a:pt x="126987" y="247650"/>
                </a:lnTo>
                <a:lnTo>
                  <a:pt x="88900" y="247650"/>
                </a:lnTo>
                <a:lnTo>
                  <a:pt x="69532" y="245764"/>
                </a:lnTo>
                <a:lnTo>
                  <a:pt x="49212" y="238283"/>
                </a:lnTo>
                <a:lnTo>
                  <a:pt x="43257" y="232410"/>
                </a:lnTo>
                <a:close/>
              </a:path>
              <a:path w="210820" h="259080">
                <a:moveTo>
                  <a:pt x="133350" y="0"/>
                </a:moveTo>
                <a:lnTo>
                  <a:pt x="100171" y="7024"/>
                </a:lnTo>
                <a:lnTo>
                  <a:pt x="71755" y="25717"/>
                </a:lnTo>
                <a:lnTo>
                  <a:pt x="51911" y="52506"/>
                </a:lnTo>
                <a:lnTo>
                  <a:pt x="44450" y="83820"/>
                </a:lnTo>
                <a:lnTo>
                  <a:pt x="47724" y="103167"/>
                </a:lnTo>
                <a:lnTo>
                  <a:pt x="56356" y="117633"/>
                </a:lnTo>
                <a:lnTo>
                  <a:pt x="68560" y="127575"/>
                </a:lnTo>
                <a:lnTo>
                  <a:pt x="82550" y="133350"/>
                </a:lnTo>
                <a:lnTo>
                  <a:pt x="120650" y="143510"/>
                </a:lnTo>
                <a:lnTo>
                  <a:pt x="131167" y="147161"/>
                </a:lnTo>
                <a:lnTo>
                  <a:pt x="141922" y="153670"/>
                </a:lnTo>
                <a:lnTo>
                  <a:pt x="150296" y="164941"/>
                </a:lnTo>
                <a:lnTo>
                  <a:pt x="153669" y="182880"/>
                </a:lnTo>
                <a:lnTo>
                  <a:pt x="148550" y="205859"/>
                </a:lnTo>
                <a:lnTo>
                  <a:pt x="134619" y="226695"/>
                </a:lnTo>
                <a:lnTo>
                  <a:pt x="114022" y="241815"/>
                </a:lnTo>
                <a:lnTo>
                  <a:pt x="88900" y="247650"/>
                </a:lnTo>
                <a:lnTo>
                  <a:pt x="126987" y="247650"/>
                </a:lnTo>
                <a:lnTo>
                  <a:pt x="151447" y="230028"/>
                </a:lnTo>
                <a:lnTo>
                  <a:pt x="171569" y="200679"/>
                </a:lnTo>
                <a:lnTo>
                  <a:pt x="179069" y="167640"/>
                </a:lnTo>
                <a:lnTo>
                  <a:pt x="177006" y="150911"/>
                </a:lnTo>
                <a:lnTo>
                  <a:pt x="147637" y="116363"/>
                </a:lnTo>
                <a:lnTo>
                  <a:pt x="116839" y="107950"/>
                </a:lnTo>
                <a:lnTo>
                  <a:pt x="107950" y="105410"/>
                </a:lnTo>
                <a:lnTo>
                  <a:pt x="95250" y="101600"/>
                </a:lnTo>
                <a:lnTo>
                  <a:pt x="92709" y="101600"/>
                </a:lnTo>
                <a:lnTo>
                  <a:pt x="85050" y="97512"/>
                </a:lnTo>
                <a:lnTo>
                  <a:pt x="78104" y="90805"/>
                </a:lnTo>
                <a:lnTo>
                  <a:pt x="73064" y="81240"/>
                </a:lnTo>
                <a:lnTo>
                  <a:pt x="71119" y="68580"/>
                </a:lnTo>
                <a:lnTo>
                  <a:pt x="76001" y="47664"/>
                </a:lnTo>
                <a:lnTo>
                  <a:pt x="89217" y="28892"/>
                </a:lnTo>
                <a:lnTo>
                  <a:pt x="108624" y="15359"/>
                </a:lnTo>
                <a:lnTo>
                  <a:pt x="132079" y="10160"/>
                </a:lnTo>
                <a:lnTo>
                  <a:pt x="168848" y="10160"/>
                </a:lnTo>
                <a:lnTo>
                  <a:pt x="163512" y="6508"/>
                </a:lnTo>
                <a:lnTo>
                  <a:pt x="149502" y="1647"/>
                </a:lnTo>
                <a:lnTo>
                  <a:pt x="133350" y="0"/>
                </a:lnTo>
                <a:close/>
              </a:path>
              <a:path w="210820" h="259080">
                <a:moveTo>
                  <a:pt x="168848" y="10160"/>
                </a:moveTo>
                <a:lnTo>
                  <a:pt x="132079" y="10160"/>
                </a:lnTo>
                <a:lnTo>
                  <a:pt x="153074" y="13156"/>
                </a:lnTo>
                <a:lnTo>
                  <a:pt x="169545" y="22701"/>
                </a:lnTo>
                <a:lnTo>
                  <a:pt x="180300" y="39627"/>
                </a:lnTo>
                <a:lnTo>
                  <a:pt x="184150" y="64770"/>
                </a:lnTo>
                <a:lnTo>
                  <a:pt x="184150" y="76200"/>
                </a:lnTo>
                <a:lnTo>
                  <a:pt x="182879" y="82550"/>
                </a:lnTo>
                <a:lnTo>
                  <a:pt x="182879" y="88900"/>
                </a:lnTo>
                <a:lnTo>
                  <a:pt x="190500" y="88900"/>
                </a:lnTo>
                <a:lnTo>
                  <a:pt x="190500" y="87630"/>
                </a:lnTo>
                <a:lnTo>
                  <a:pt x="191779" y="81240"/>
                </a:lnTo>
                <a:lnTo>
                  <a:pt x="205510" y="25400"/>
                </a:lnTo>
                <a:lnTo>
                  <a:pt x="184150" y="25400"/>
                </a:lnTo>
                <a:lnTo>
                  <a:pt x="175140" y="14466"/>
                </a:lnTo>
                <a:lnTo>
                  <a:pt x="168848" y="10160"/>
                </a:lnTo>
                <a:close/>
              </a:path>
              <a:path w="210820" h="259080">
                <a:moveTo>
                  <a:pt x="210819" y="0"/>
                </a:moveTo>
                <a:lnTo>
                  <a:pt x="204469" y="0"/>
                </a:lnTo>
                <a:lnTo>
                  <a:pt x="200659" y="5080"/>
                </a:lnTo>
                <a:lnTo>
                  <a:pt x="184150" y="25400"/>
                </a:lnTo>
                <a:lnTo>
                  <a:pt x="205510" y="25400"/>
                </a:lnTo>
                <a:lnTo>
                  <a:pt x="210819" y="3810"/>
                </a:lnTo>
                <a:lnTo>
                  <a:pt x="210819" y="0"/>
                </a:lnTo>
                <a:close/>
              </a:path>
            </a:pathLst>
          </a:custGeom>
          <a:solidFill>
            <a:srgbClr val="FF9300"/>
          </a:solidFill>
        </p:spPr>
        <p:txBody>
          <a:bodyPr wrap="square" lIns="0" tIns="0" rIns="0" bIns="0" rtlCol="0"/>
          <a:lstStyle/>
          <a:p>
            <a:endParaRPr sz="1632"/>
          </a:p>
        </p:txBody>
      </p:sp>
      <p:sp>
        <p:nvSpPr>
          <p:cNvPr id="118" name="object 118"/>
          <p:cNvSpPr/>
          <p:nvPr/>
        </p:nvSpPr>
        <p:spPr>
          <a:xfrm>
            <a:off x="6365099" y="3308817"/>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119" name="object 119"/>
          <p:cNvSpPr/>
          <p:nvPr/>
        </p:nvSpPr>
        <p:spPr>
          <a:xfrm>
            <a:off x="6403103" y="3005935"/>
            <a:ext cx="0" cy="295971"/>
          </a:xfrm>
          <a:custGeom>
            <a:avLst/>
            <a:gdLst/>
            <a:ahLst/>
            <a:cxnLst/>
            <a:rect l="l" t="t" r="r" b="b"/>
            <a:pathLst>
              <a:path h="326389">
                <a:moveTo>
                  <a:pt x="0" y="0"/>
                </a:moveTo>
                <a:lnTo>
                  <a:pt x="0" y="326389"/>
                </a:lnTo>
              </a:path>
            </a:pathLst>
          </a:custGeom>
          <a:ln w="15240">
            <a:solidFill>
              <a:srgbClr val="000000"/>
            </a:solidFill>
          </a:ln>
        </p:spPr>
        <p:txBody>
          <a:bodyPr wrap="square" lIns="0" tIns="0" rIns="0" bIns="0" rtlCol="0"/>
          <a:lstStyle/>
          <a:p>
            <a:endParaRPr sz="1632"/>
          </a:p>
        </p:txBody>
      </p:sp>
      <p:sp>
        <p:nvSpPr>
          <p:cNvPr id="120" name="object 120"/>
          <p:cNvSpPr/>
          <p:nvPr/>
        </p:nvSpPr>
        <p:spPr>
          <a:xfrm>
            <a:off x="6365099" y="299960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21" name="object 121"/>
          <p:cNvSpPr/>
          <p:nvPr/>
        </p:nvSpPr>
        <p:spPr>
          <a:xfrm>
            <a:off x="1386571" y="3396341"/>
            <a:ext cx="153168" cy="228024"/>
          </a:xfrm>
          <a:custGeom>
            <a:avLst/>
            <a:gdLst/>
            <a:ahLst/>
            <a:cxnLst/>
            <a:rect l="l" t="t" r="r" b="b"/>
            <a:pathLst>
              <a:path w="168910" h="251460">
                <a:moveTo>
                  <a:pt x="86359" y="90169"/>
                </a:moveTo>
                <a:lnTo>
                  <a:pt x="55185" y="99119"/>
                </a:lnTo>
                <a:lnTo>
                  <a:pt x="27463" y="122713"/>
                </a:lnTo>
                <a:lnTo>
                  <a:pt x="7600" y="156071"/>
                </a:lnTo>
                <a:lnTo>
                  <a:pt x="0" y="194309"/>
                </a:lnTo>
                <a:lnTo>
                  <a:pt x="3432" y="217169"/>
                </a:lnTo>
                <a:lnTo>
                  <a:pt x="13176" y="235267"/>
                </a:lnTo>
                <a:lnTo>
                  <a:pt x="28396" y="247173"/>
                </a:lnTo>
                <a:lnTo>
                  <a:pt x="48259" y="251459"/>
                </a:lnTo>
                <a:lnTo>
                  <a:pt x="55046" y="250686"/>
                </a:lnTo>
                <a:lnTo>
                  <a:pt x="65404" y="247173"/>
                </a:lnTo>
                <a:lnTo>
                  <a:pt x="70887" y="243839"/>
                </a:lnTo>
                <a:lnTo>
                  <a:pt x="48259" y="243839"/>
                </a:lnTo>
                <a:lnTo>
                  <a:pt x="37187" y="240625"/>
                </a:lnTo>
                <a:lnTo>
                  <a:pt x="30162" y="232409"/>
                </a:lnTo>
                <a:lnTo>
                  <a:pt x="26471" y="221337"/>
                </a:lnTo>
                <a:lnTo>
                  <a:pt x="25400" y="209550"/>
                </a:lnTo>
                <a:lnTo>
                  <a:pt x="27324" y="192266"/>
                </a:lnTo>
                <a:lnTo>
                  <a:pt x="38794" y="148649"/>
                </a:lnTo>
                <a:lnTo>
                  <a:pt x="65087" y="107314"/>
                </a:lnTo>
                <a:lnTo>
                  <a:pt x="86359" y="97789"/>
                </a:lnTo>
                <a:lnTo>
                  <a:pt x="107199" y="97789"/>
                </a:lnTo>
                <a:lnTo>
                  <a:pt x="105727" y="96361"/>
                </a:lnTo>
                <a:lnTo>
                  <a:pt x="96877" y="91777"/>
                </a:lnTo>
                <a:lnTo>
                  <a:pt x="86359" y="90169"/>
                </a:lnTo>
                <a:close/>
              </a:path>
              <a:path w="168910" h="251460">
                <a:moveTo>
                  <a:pt x="115569" y="224789"/>
                </a:moveTo>
                <a:lnTo>
                  <a:pt x="93979" y="224789"/>
                </a:lnTo>
                <a:lnTo>
                  <a:pt x="97690" y="234850"/>
                </a:lnTo>
                <a:lnTo>
                  <a:pt x="104616" y="243363"/>
                </a:lnTo>
                <a:lnTo>
                  <a:pt x="114161" y="249257"/>
                </a:lnTo>
                <a:lnTo>
                  <a:pt x="125730" y="251459"/>
                </a:lnTo>
                <a:lnTo>
                  <a:pt x="135076" y="250070"/>
                </a:lnTo>
                <a:lnTo>
                  <a:pt x="142398" y="246062"/>
                </a:lnTo>
                <a:lnTo>
                  <a:pt x="144365" y="243839"/>
                </a:lnTo>
                <a:lnTo>
                  <a:pt x="116839" y="243839"/>
                </a:lnTo>
                <a:lnTo>
                  <a:pt x="115569" y="233679"/>
                </a:lnTo>
                <a:lnTo>
                  <a:pt x="115569" y="224789"/>
                </a:lnTo>
                <a:close/>
              </a:path>
              <a:path w="168910" h="251460">
                <a:moveTo>
                  <a:pt x="107199" y="97789"/>
                </a:moveTo>
                <a:lnTo>
                  <a:pt x="86359" y="97789"/>
                </a:lnTo>
                <a:lnTo>
                  <a:pt x="100905" y="102393"/>
                </a:lnTo>
                <a:lnTo>
                  <a:pt x="109378" y="112712"/>
                </a:lnTo>
                <a:lnTo>
                  <a:pt x="113327" y="123507"/>
                </a:lnTo>
                <a:lnTo>
                  <a:pt x="114300" y="129539"/>
                </a:lnTo>
                <a:lnTo>
                  <a:pt x="114300" y="133350"/>
                </a:lnTo>
                <a:lnTo>
                  <a:pt x="113030" y="135889"/>
                </a:lnTo>
                <a:lnTo>
                  <a:pt x="96519" y="204469"/>
                </a:lnTo>
                <a:lnTo>
                  <a:pt x="93979" y="210819"/>
                </a:lnTo>
                <a:lnTo>
                  <a:pt x="93979" y="212089"/>
                </a:lnTo>
                <a:lnTo>
                  <a:pt x="88900" y="218439"/>
                </a:lnTo>
                <a:lnTo>
                  <a:pt x="77013" y="230445"/>
                </a:lnTo>
                <a:lnTo>
                  <a:pt x="66198" y="238283"/>
                </a:lnTo>
                <a:lnTo>
                  <a:pt x="56574" y="242550"/>
                </a:lnTo>
                <a:lnTo>
                  <a:pt x="48259" y="243839"/>
                </a:lnTo>
                <a:lnTo>
                  <a:pt x="70887" y="243839"/>
                </a:lnTo>
                <a:lnTo>
                  <a:pt x="78620" y="239137"/>
                </a:lnTo>
                <a:lnTo>
                  <a:pt x="93979" y="224789"/>
                </a:lnTo>
                <a:lnTo>
                  <a:pt x="115569" y="224789"/>
                </a:lnTo>
                <a:lnTo>
                  <a:pt x="115569" y="218439"/>
                </a:lnTo>
                <a:lnTo>
                  <a:pt x="116839" y="215900"/>
                </a:lnTo>
                <a:lnTo>
                  <a:pt x="118109" y="209550"/>
                </a:lnTo>
                <a:lnTo>
                  <a:pt x="141942" y="113029"/>
                </a:lnTo>
                <a:lnTo>
                  <a:pt x="119380" y="113029"/>
                </a:lnTo>
                <a:lnTo>
                  <a:pt x="113149" y="103564"/>
                </a:lnTo>
                <a:lnTo>
                  <a:pt x="107199" y="97789"/>
                </a:lnTo>
                <a:close/>
              </a:path>
              <a:path w="168910" h="251460">
                <a:moveTo>
                  <a:pt x="163830" y="193039"/>
                </a:moveTo>
                <a:lnTo>
                  <a:pt x="154939" y="193039"/>
                </a:lnTo>
                <a:lnTo>
                  <a:pt x="154939" y="194309"/>
                </a:lnTo>
                <a:lnTo>
                  <a:pt x="153669" y="199389"/>
                </a:lnTo>
                <a:lnTo>
                  <a:pt x="149324" y="215979"/>
                </a:lnTo>
                <a:lnTo>
                  <a:pt x="143668" y="230187"/>
                </a:lnTo>
                <a:lnTo>
                  <a:pt x="136346" y="240109"/>
                </a:lnTo>
                <a:lnTo>
                  <a:pt x="127000" y="243839"/>
                </a:lnTo>
                <a:lnTo>
                  <a:pt x="144365" y="243839"/>
                </a:lnTo>
                <a:lnTo>
                  <a:pt x="162937" y="200064"/>
                </a:lnTo>
                <a:lnTo>
                  <a:pt x="163830" y="195579"/>
                </a:lnTo>
                <a:lnTo>
                  <a:pt x="163830" y="193039"/>
                </a:lnTo>
                <a:close/>
              </a:path>
              <a:path w="168910" h="251460">
                <a:moveTo>
                  <a:pt x="168909" y="0"/>
                </a:moveTo>
                <a:lnTo>
                  <a:pt x="165100" y="0"/>
                </a:lnTo>
                <a:lnTo>
                  <a:pt x="156190" y="416"/>
                </a:lnTo>
                <a:lnTo>
                  <a:pt x="142398" y="1428"/>
                </a:lnTo>
                <a:lnTo>
                  <a:pt x="128845" y="2678"/>
                </a:lnTo>
                <a:lnTo>
                  <a:pt x="120650" y="3809"/>
                </a:lnTo>
                <a:lnTo>
                  <a:pt x="116839" y="3809"/>
                </a:lnTo>
                <a:lnTo>
                  <a:pt x="115569" y="6350"/>
                </a:lnTo>
                <a:lnTo>
                  <a:pt x="115569" y="15239"/>
                </a:lnTo>
                <a:lnTo>
                  <a:pt x="139700" y="15239"/>
                </a:lnTo>
                <a:lnTo>
                  <a:pt x="140969" y="17779"/>
                </a:lnTo>
                <a:lnTo>
                  <a:pt x="140969" y="21589"/>
                </a:lnTo>
                <a:lnTo>
                  <a:pt x="139700" y="27939"/>
                </a:lnTo>
                <a:lnTo>
                  <a:pt x="119380" y="113029"/>
                </a:lnTo>
                <a:lnTo>
                  <a:pt x="141942" y="113029"/>
                </a:lnTo>
                <a:lnTo>
                  <a:pt x="168909" y="3809"/>
                </a:lnTo>
                <a:lnTo>
                  <a:pt x="168909" y="0"/>
                </a:lnTo>
                <a:close/>
              </a:path>
            </a:pathLst>
          </a:custGeom>
          <a:solidFill>
            <a:srgbClr val="000000"/>
          </a:solidFill>
        </p:spPr>
        <p:txBody>
          <a:bodyPr wrap="square" lIns="0" tIns="0" rIns="0" bIns="0" rtlCol="0"/>
          <a:lstStyle/>
          <a:p>
            <a:endParaRPr sz="1632"/>
          </a:p>
        </p:txBody>
      </p:sp>
      <p:sp>
        <p:nvSpPr>
          <p:cNvPr id="122" name="object 122"/>
          <p:cNvSpPr/>
          <p:nvPr/>
        </p:nvSpPr>
        <p:spPr>
          <a:xfrm>
            <a:off x="1578895" y="3694039"/>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123" name="object 123"/>
          <p:cNvSpPr/>
          <p:nvPr/>
        </p:nvSpPr>
        <p:spPr>
          <a:xfrm>
            <a:off x="1585228" y="3391734"/>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24" name="object 124"/>
          <p:cNvSpPr/>
          <p:nvPr/>
        </p:nvSpPr>
        <p:spPr>
          <a:xfrm>
            <a:off x="1578895" y="3385400"/>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125" name="object 125"/>
          <p:cNvSpPr/>
          <p:nvPr/>
        </p:nvSpPr>
        <p:spPr>
          <a:xfrm>
            <a:off x="1642235" y="3400948"/>
            <a:ext cx="234933" cy="219963"/>
          </a:xfrm>
          <a:custGeom>
            <a:avLst/>
            <a:gdLst/>
            <a:ahLst/>
            <a:cxnLst/>
            <a:rect l="l" t="t" r="r" b="b"/>
            <a:pathLst>
              <a:path w="259080" h="242570">
                <a:moveTo>
                  <a:pt x="238760" y="149860"/>
                </a:moveTo>
                <a:lnTo>
                  <a:pt x="232410" y="149860"/>
                </a:lnTo>
                <a:lnTo>
                  <a:pt x="229869" y="154939"/>
                </a:lnTo>
                <a:lnTo>
                  <a:pt x="213717" y="188813"/>
                </a:lnTo>
                <a:lnTo>
                  <a:pt x="195897" y="212566"/>
                </a:lnTo>
                <a:lnTo>
                  <a:pt x="170934" y="226556"/>
                </a:lnTo>
                <a:lnTo>
                  <a:pt x="133350" y="231139"/>
                </a:lnTo>
                <a:lnTo>
                  <a:pt x="0" y="231139"/>
                </a:lnTo>
                <a:lnTo>
                  <a:pt x="0" y="242570"/>
                </a:lnTo>
                <a:lnTo>
                  <a:pt x="201930" y="242570"/>
                </a:lnTo>
                <a:lnTo>
                  <a:pt x="204469" y="236220"/>
                </a:lnTo>
                <a:lnTo>
                  <a:pt x="237490" y="158750"/>
                </a:lnTo>
                <a:lnTo>
                  <a:pt x="238760" y="157479"/>
                </a:lnTo>
                <a:lnTo>
                  <a:pt x="238760" y="149860"/>
                </a:lnTo>
                <a:close/>
              </a:path>
              <a:path w="259080" h="242570">
                <a:moveTo>
                  <a:pt x="121919" y="11429"/>
                </a:moveTo>
                <a:lnTo>
                  <a:pt x="90169" y="11429"/>
                </a:lnTo>
                <a:lnTo>
                  <a:pt x="90169" y="19050"/>
                </a:lnTo>
                <a:lnTo>
                  <a:pt x="88900" y="26670"/>
                </a:lnTo>
                <a:lnTo>
                  <a:pt x="41910" y="214629"/>
                </a:lnTo>
                <a:lnTo>
                  <a:pt x="8890" y="231139"/>
                </a:lnTo>
                <a:lnTo>
                  <a:pt x="73660" y="231139"/>
                </a:lnTo>
                <a:lnTo>
                  <a:pt x="69850" y="229870"/>
                </a:lnTo>
                <a:lnTo>
                  <a:pt x="68580" y="229870"/>
                </a:lnTo>
                <a:lnTo>
                  <a:pt x="68580" y="224789"/>
                </a:lnTo>
                <a:lnTo>
                  <a:pt x="71119" y="219710"/>
                </a:lnTo>
                <a:lnTo>
                  <a:pt x="95250" y="121920"/>
                </a:lnTo>
                <a:lnTo>
                  <a:pt x="174682" y="121920"/>
                </a:lnTo>
                <a:lnTo>
                  <a:pt x="177453" y="110489"/>
                </a:lnTo>
                <a:lnTo>
                  <a:pt x="97790" y="110489"/>
                </a:lnTo>
                <a:lnTo>
                  <a:pt x="119380" y="25400"/>
                </a:lnTo>
                <a:lnTo>
                  <a:pt x="121919" y="12700"/>
                </a:lnTo>
                <a:lnTo>
                  <a:pt x="121919" y="11429"/>
                </a:lnTo>
                <a:close/>
              </a:path>
              <a:path w="259080" h="242570">
                <a:moveTo>
                  <a:pt x="174682" y="121920"/>
                </a:moveTo>
                <a:lnTo>
                  <a:pt x="130810" y="121920"/>
                </a:lnTo>
                <a:lnTo>
                  <a:pt x="148431" y="123249"/>
                </a:lnTo>
                <a:lnTo>
                  <a:pt x="157480" y="126841"/>
                </a:lnTo>
                <a:lnTo>
                  <a:pt x="160813" y="132099"/>
                </a:lnTo>
                <a:lnTo>
                  <a:pt x="161290" y="138429"/>
                </a:lnTo>
                <a:lnTo>
                  <a:pt x="161290" y="144779"/>
                </a:lnTo>
                <a:lnTo>
                  <a:pt x="157480" y="154939"/>
                </a:lnTo>
                <a:lnTo>
                  <a:pt x="157480" y="157479"/>
                </a:lnTo>
                <a:lnTo>
                  <a:pt x="156210" y="158750"/>
                </a:lnTo>
                <a:lnTo>
                  <a:pt x="156210" y="161289"/>
                </a:lnTo>
                <a:lnTo>
                  <a:pt x="158750" y="163829"/>
                </a:lnTo>
                <a:lnTo>
                  <a:pt x="165100" y="163829"/>
                </a:lnTo>
                <a:lnTo>
                  <a:pt x="166369" y="161289"/>
                </a:lnTo>
                <a:lnTo>
                  <a:pt x="166369" y="156210"/>
                </a:lnTo>
                <a:lnTo>
                  <a:pt x="174682" y="121920"/>
                </a:lnTo>
                <a:close/>
              </a:path>
              <a:path w="259080" h="242570">
                <a:moveTo>
                  <a:pt x="185419" y="68579"/>
                </a:moveTo>
                <a:lnTo>
                  <a:pt x="180340" y="68579"/>
                </a:lnTo>
                <a:lnTo>
                  <a:pt x="177800" y="76200"/>
                </a:lnTo>
                <a:lnTo>
                  <a:pt x="171906" y="92809"/>
                </a:lnTo>
                <a:lnTo>
                  <a:pt x="163988" y="103346"/>
                </a:lnTo>
                <a:lnTo>
                  <a:pt x="151546" y="108882"/>
                </a:lnTo>
                <a:lnTo>
                  <a:pt x="132080" y="110489"/>
                </a:lnTo>
                <a:lnTo>
                  <a:pt x="177453" y="110489"/>
                </a:lnTo>
                <a:lnTo>
                  <a:pt x="186690" y="72389"/>
                </a:lnTo>
                <a:lnTo>
                  <a:pt x="186690" y="71120"/>
                </a:lnTo>
                <a:lnTo>
                  <a:pt x="185419" y="68579"/>
                </a:lnTo>
                <a:close/>
              </a:path>
              <a:path w="259080" h="242570">
                <a:moveTo>
                  <a:pt x="259080" y="0"/>
                </a:moveTo>
                <a:lnTo>
                  <a:pt x="57150" y="0"/>
                </a:lnTo>
                <a:lnTo>
                  <a:pt x="57150" y="11429"/>
                </a:lnTo>
                <a:lnTo>
                  <a:pt x="189230" y="11429"/>
                </a:lnTo>
                <a:lnTo>
                  <a:pt x="215780" y="13473"/>
                </a:lnTo>
                <a:lnTo>
                  <a:pt x="232092" y="20161"/>
                </a:lnTo>
                <a:lnTo>
                  <a:pt x="240307" y="32325"/>
                </a:lnTo>
                <a:lnTo>
                  <a:pt x="242569" y="50800"/>
                </a:lnTo>
                <a:lnTo>
                  <a:pt x="242569" y="59689"/>
                </a:lnTo>
                <a:lnTo>
                  <a:pt x="241300" y="69850"/>
                </a:lnTo>
                <a:lnTo>
                  <a:pt x="241300" y="77470"/>
                </a:lnTo>
                <a:lnTo>
                  <a:pt x="242569" y="80010"/>
                </a:lnTo>
                <a:lnTo>
                  <a:pt x="248919" y="80010"/>
                </a:lnTo>
                <a:lnTo>
                  <a:pt x="248919" y="77470"/>
                </a:lnTo>
                <a:lnTo>
                  <a:pt x="250190" y="72389"/>
                </a:lnTo>
                <a:lnTo>
                  <a:pt x="257810" y="10160"/>
                </a:lnTo>
                <a:lnTo>
                  <a:pt x="259080" y="0"/>
                </a:lnTo>
                <a:close/>
              </a:path>
            </a:pathLst>
          </a:custGeom>
          <a:solidFill>
            <a:srgbClr val="FF9300"/>
          </a:solidFill>
        </p:spPr>
        <p:txBody>
          <a:bodyPr wrap="square" lIns="0" tIns="0" rIns="0" bIns="0" rtlCol="0"/>
          <a:lstStyle/>
          <a:p>
            <a:endParaRPr sz="1632"/>
          </a:p>
        </p:txBody>
      </p:sp>
      <p:sp>
        <p:nvSpPr>
          <p:cNvPr id="126" name="object 126"/>
          <p:cNvSpPr/>
          <p:nvPr/>
        </p:nvSpPr>
        <p:spPr>
          <a:xfrm>
            <a:off x="1901353" y="3392887"/>
            <a:ext cx="191172" cy="234933"/>
          </a:xfrm>
          <a:custGeom>
            <a:avLst/>
            <a:gdLst/>
            <a:ahLst/>
            <a:cxnLst/>
            <a:rect l="l" t="t" r="r" b="b"/>
            <a:pathLst>
              <a:path w="210819" h="259079">
                <a:moveTo>
                  <a:pt x="29210" y="170179"/>
                </a:moveTo>
                <a:lnTo>
                  <a:pt x="22860" y="170179"/>
                </a:lnTo>
                <a:lnTo>
                  <a:pt x="21590" y="171450"/>
                </a:lnTo>
                <a:lnTo>
                  <a:pt x="17680" y="184904"/>
                </a:lnTo>
                <a:lnTo>
                  <a:pt x="10318" y="213360"/>
                </a:lnTo>
                <a:lnTo>
                  <a:pt x="3194" y="241815"/>
                </a:lnTo>
                <a:lnTo>
                  <a:pt x="0" y="255269"/>
                </a:lnTo>
                <a:lnTo>
                  <a:pt x="0" y="256539"/>
                </a:lnTo>
                <a:lnTo>
                  <a:pt x="2540" y="259079"/>
                </a:lnTo>
                <a:lnTo>
                  <a:pt x="6350" y="259079"/>
                </a:lnTo>
                <a:lnTo>
                  <a:pt x="6350" y="257810"/>
                </a:lnTo>
                <a:lnTo>
                  <a:pt x="10160" y="252729"/>
                </a:lnTo>
                <a:lnTo>
                  <a:pt x="27940" y="232410"/>
                </a:lnTo>
                <a:lnTo>
                  <a:pt x="43257" y="232410"/>
                </a:lnTo>
                <a:lnTo>
                  <a:pt x="33178" y="222468"/>
                </a:lnTo>
                <a:lnTo>
                  <a:pt x="26669" y="195579"/>
                </a:lnTo>
                <a:lnTo>
                  <a:pt x="26669" y="187960"/>
                </a:lnTo>
                <a:lnTo>
                  <a:pt x="27940" y="177800"/>
                </a:lnTo>
                <a:lnTo>
                  <a:pt x="27940" y="176529"/>
                </a:lnTo>
                <a:lnTo>
                  <a:pt x="29210" y="175260"/>
                </a:lnTo>
                <a:lnTo>
                  <a:pt x="29210" y="170179"/>
                </a:lnTo>
                <a:close/>
              </a:path>
              <a:path w="210819" h="259079">
                <a:moveTo>
                  <a:pt x="43257" y="232410"/>
                </a:moveTo>
                <a:lnTo>
                  <a:pt x="27940" y="232410"/>
                </a:lnTo>
                <a:lnTo>
                  <a:pt x="40838" y="245685"/>
                </a:lnTo>
                <a:lnTo>
                  <a:pt x="55880" y="253841"/>
                </a:lnTo>
                <a:lnTo>
                  <a:pt x="71874" y="257948"/>
                </a:lnTo>
                <a:lnTo>
                  <a:pt x="87630" y="259079"/>
                </a:lnTo>
                <a:lnTo>
                  <a:pt x="122277" y="250864"/>
                </a:lnTo>
                <a:lnTo>
                  <a:pt x="126677" y="247650"/>
                </a:lnTo>
                <a:lnTo>
                  <a:pt x="88900" y="247650"/>
                </a:lnTo>
                <a:lnTo>
                  <a:pt x="69532" y="245764"/>
                </a:lnTo>
                <a:lnTo>
                  <a:pt x="49212" y="238283"/>
                </a:lnTo>
                <a:lnTo>
                  <a:pt x="43257" y="232410"/>
                </a:lnTo>
                <a:close/>
              </a:path>
              <a:path w="210819" h="259079">
                <a:moveTo>
                  <a:pt x="133350" y="0"/>
                </a:moveTo>
                <a:lnTo>
                  <a:pt x="100171" y="7024"/>
                </a:lnTo>
                <a:lnTo>
                  <a:pt x="71754" y="25717"/>
                </a:lnTo>
                <a:lnTo>
                  <a:pt x="51911" y="52506"/>
                </a:lnTo>
                <a:lnTo>
                  <a:pt x="44450" y="83819"/>
                </a:lnTo>
                <a:lnTo>
                  <a:pt x="47724" y="103167"/>
                </a:lnTo>
                <a:lnTo>
                  <a:pt x="56356" y="117633"/>
                </a:lnTo>
                <a:lnTo>
                  <a:pt x="68560" y="127575"/>
                </a:lnTo>
                <a:lnTo>
                  <a:pt x="82550" y="133350"/>
                </a:lnTo>
                <a:lnTo>
                  <a:pt x="120650" y="143510"/>
                </a:lnTo>
                <a:lnTo>
                  <a:pt x="131167" y="147161"/>
                </a:lnTo>
                <a:lnTo>
                  <a:pt x="141922" y="153669"/>
                </a:lnTo>
                <a:lnTo>
                  <a:pt x="150296" y="164941"/>
                </a:lnTo>
                <a:lnTo>
                  <a:pt x="153669" y="182879"/>
                </a:lnTo>
                <a:lnTo>
                  <a:pt x="148550" y="205859"/>
                </a:lnTo>
                <a:lnTo>
                  <a:pt x="134620" y="226695"/>
                </a:lnTo>
                <a:lnTo>
                  <a:pt x="114022" y="241815"/>
                </a:lnTo>
                <a:lnTo>
                  <a:pt x="88900" y="247650"/>
                </a:lnTo>
                <a:lnTo>
                  <a:pt x="126677" y="247650"/>
                </a:lnTo>
                <a:lnTo>
                  <a:pt x="151447" y="229552"/>
                </a:lnTo>
                <a:lnTo>
                  <a:pt x="171569" y="200144"/>
                </a:lnTo>
                <a:lnTo>
                  <a:pt x="179069" y="167639"/>
                </a:lnTo>
                <a:lnTo>
                  <a:pt x="177006" y="150911"/>
                </a:lnTo>
                <a:lnTo>
                  <a:pt x="147478" y="116363"/>
                </a:lnTo>
                <a:lnTo>
                  <a:pt x="115569" y="107950"/>
                </a:lnTo>
                <a:lnTo>
                  <a:pt x="107950" y="105410"/>
                </a:lnTo>
                <a:lnTo>
                  <a:pt x="95250" y="101600"/>
                </a:lnTo>
                <a:lnTo>
                  <a:pt x="91440" y="101600"/>
                </a:lnTo>
                <a:lnTo>
                  <a:pt x="84514" y="97512"/>
                </a:lnTo>
                <a:lnTo>
                  <a:pt x="77946" y="90804"/>
                </a:lnTo>
                <a:lnTo>
                  <a:pt x="73044" y="81240"/>
                </a:lnTo>
                <a:lnTo>
                  <a:pt x="71119" y="68579"/>
                </a:lnTo>
                <a:lnTo>
                  <a:pt x="76001" y="47664"/>
                </a:lnTo>
                <a:lnTo>
                  <a:pt x="89217" y="28892"/>
                </a:lnTo>
                <a:lnTo>
                  <a:pt x="108624" y="15359"/>
                </a:lnTo>
                <a:lnTo>
                  <a:pt x="132080" y="10160"/>
                </a:lnTo>
                <a:lnTo>
                  <a:pt x="168848" y="10160"/>
                </a:lnTo>
                <a:lnTo>
                  <a:pt x="163512" y="6508"/>
                </a:lnTo>
                <a:lnTo>
                  <a:pt x="149502" y="1647"/>
                </a:lnTo>
                <a:lnTo>
                  <a:pt x="133350" y="0"/>
                </a:lnTo>
                <a:close/>
              </a:path>
              <a:path w="210819" h="259079">
                <a:moveTo>
                  <a:pt x="168848" y="10160"/>
                </a:moveTo>
                <a:lnTo>
                  <a:pt x="132080" y="10160"/>
                </a:lnTo>
                <a:lnTo>
                  <a:pt x="153074" y="13156"/>
                </a:lnTo>
                <a:lnTo>
                  <a:pt x="169544" y="22701"/>
                </a:lnTo>
                <a:lnTo>
                  <a:pt x="180300" y="39627"/>
                </a:lnTo>
                <a:lnTo>
                  <a:pt x="184150" y="64769"/>
                </a:lnTo>
                <a:lnTo>
                  <a:pt x="184150" y="76200"/>
                </a:lnTo>
                <a:lnTo>
                  <a:pt x="182880" y="82550"/>
                </a:lnTo>
                <a:lnTo>
                  <a:pt x="182880" y="88900"/>
                </a:lnTo>
                <a:lnTo>
                  <a:pt x="190500" y="88900"/>
                </a:lnTo>
                <a:lnTo>
                  <a:pt x="190500" y="87629"/>
                </a:lnTo>
                <a:lnTo>
                  <a:pt x="191779" y="81240"/>
                </a:lnTo>
                <a:lnTo>
                  <a:pt x="205510" y="25400"/>
                </a:lnTo>
                <a:lnTo>
                  <a:pt x="184150" y="25400"/>
                </a:lnTo>
                <a:lnTo>
                  <a:pt x="175140" y="14466"/>
                </a:lnTo>
                <a:lnTo>
                  <a:pt x="168848" y="10160"/>
                </a:lnTo>
                <a:close/>
              </a:path>
              <a:path w="210819" h="259079">
                <a:moveTo>
                  <a:pt x="210819" y="0"/>
                </a:moveTo>
                <a:lnTo>
                  <a:pt x="204469" y="0"/>
                </a:lnTo>
                <a:lnTo>
                  <a:pt x="200660" y="5079"/>
                </a:lnTo>
                <a:lnTo>
                  <a:pt x="184150" y="25400"/>
                </a:lnTo>
                <a:lnTo>
                  <a:pt x="205510" y="25400"/>
                </a:lnTo>
                <a:lnTo>
                  <a:pt x="210819" y="3810"/>
                </a:lnTo>
                <a:lnTo>
                  <a:pt x="210819" y="0"/>
                </a:lnTo>
                <a:close/>
              </a:path>
            </a:pathLst>
          </a:custGeom>
          <a:solidFill>
            <a:srgbClr val="FF9300"/>
          </a:solidFill>
        </p:spPr>
        <p:txBody>
          <a:bodyPr wrap="square" lIns="0" tIns="0" rIns="0" bIns="0" rtlCol="0"/>
          <a:lstStyle/>
          <a:p>
            <a:endParaRPr sz="1632"/>
          </a:p>
        </p:txBody>
      </p:sp>
      <p:sp>
        <p:nvSpPr>
          <p:cNvPr id="127" name="object 127"/>
          <p:cNvSpPr/>
          <p:nvPr/>
        </p:nvSpPr>
        <p:spPr>
          <a:xfrm>
            <a:off x="2107496" y="3694039"/>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128" name="object 128"/>
          <p:cNvSpPr/>
          <p:nvPr/>
        </p:nvSpPr>
        <p:spPr>
          <a:xfrm>
            <a:off x="2146076" y="3391734"/>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29" name="object 129"/>
          <p:cNvSpPr/>
          <p:nvPr/>
        </p:nvSpPr>
        <p:spPr>
          <a:xfrm>
            <a:off x="2107496" y="3385400"/>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130" name="object 130"/>
          <p:cNvSpPr/>
          <p:nvPr/>
        </p:nvSpPr>
        <p:spPr>
          <a:xfrm>
            <a:off x="2207688" y="3379067"/>
            <a:ext cx="125528" cy="321307"/>
          </a:xfrm>
          <a:custGeom>
            <a:avLst/>
            <a:gdLst/>
            <a:ahLst/>
            <a:cxnLst/>
            <a:rect l="l" t="t" r="r" b="b"/>
            <a:pathLst>
              <a:path w="138430" h="354329">
                <a:moveTo>
                  <a:pt x="135890" y="0"/>
                </a:moveTo>
                <a:lnTo>
                  <a:pt x="129540" y="0"/>
                </a:lnTo>
                <a:lnTo>
                  <a:pt x="127000" y="1269"/>
                </a:lnTo>
                <a:lnTo>
                  <a:pt x="125730" y="2539"/>
                </a:lnTo>
                <a:lnTo>
                  <a:pt x="2540" y="341629"/>
                </a:lnTo>
                <a:lnTo>
                  <a:pt x="0" y="346709"/>
                </a:lnTo>
                <a:lnTo>
                  <a:pt x="0" y="351789"/>
                </a:lnTo>
                <a:lnTo>
                  <a:pt x="2540" y="354329"/>
                </a:lnTo>
                <a:lnTo>
                  <a:pt x="12700" y="354329"/>
                </a:lnTo>
                <a:lnTo>
                  <a:pt x="12700" y="353059"/>
                </a:lnTo>
                <a:lnTo>
                  <a:pt x="15240" y="346709"/>
                </a:lnTo>
                <a:lnTo>
                  <a:pt x="137160" y="12700"/>
                </a:lnTo>
                <a:lnTo>
                  <a:pt x="138430" y="8889"/>
                </a:lnTo>
                <a:lnTo>
                  <a:pt x="138430" y="2539"/>
                </a:lnTo>
                <a:lnTo>
                  <a:pt x="135890" y="0"/>
                </a:lnTo>
                <a:close/>
              </a:path>
            </a:pathLst>
          </a:custGeom>
          <a:solidFill>
            <a:srgbClr val="000000"/>
          </a:solidFill>
        </p:spPr>
        <p:txBody>
          <a:bodyPr wrap="square" lIns="0" tIns="0" rIns="0" bIns="0" rtlCol="0"/>
          <a:lstStyle/>
          <a:p>
            <a:endParaRPr sz="1632"/>
          </a:p>
        </p:txBody>
      </p:sp>
      <p:sp>
        <p:nvSpPr>
          <p:cNvPr id="131" name="object 131"/>
          <p:cNvSpPr/>
          <p:nvPr/>
        </p:nvSpPr>
        <p:spPr>
          <a:xfrm>
            <a:off x="2362008" y="3396341"/>
            <a:ext cx="153168" cy="228024"/>
          </a:xfrm>
          <a:custGeom>
            <a:avLst/>
            <a:gdLst/>
            <a:ahLst/>
            <a:cxnLst/>
            <a:rect l="l" t="t" r="r" b="b"/>
            <a:pathLst>
              <a:path w="168910" h="251460">
                <a:moveTo>
                  <a:pt x="86360" y="90169"/>
                </a:moveTo>
                <a:lnTo>
                  <a:pt x="55185" y="99119"/>
                </a:lnTo>
                <a:lnTo>
                  <a:pt x="27463" y="122713"/>
                </a:lnTo>
                <a:lnTo>
                  <a:pt x="7600" y="156071"/>
                </a:lnTo>
                <a:lnTo>
                  <a:pt x="0" y="194309"/>
                </a:lnTo>
                <a:lnTo>
                  <a:pt x="3432" y="217169"/>
                </a:lnTo>
                <a:lnTo>
                  <a:pt x="13176" y="235267"/>
                </a:lnTo>
                <a:lnTo>
                  <a:pt x="28396" y="247173"/>
                </a:lnTo>
                <a:lnTo>
                  <a:pt x="48260" y="251459"/>
                </a:lnTo>
                <a:lnTo>
                  <a:pt x="55046" y="250686"/>
                </a:lnTo>
                <a:lnTo>
                  <a:pt x="65404" y="247173"/>
                </a:lnTo>
                <a:lnTo>
                  <a:pt x="70887" y="243839"/>
                </a:lnTo>
                <a:lnTo>
                  <a:pt x="48260" y="243839"/>
                </a:lnTo>
                <a:lnTo>
                  <a:pt x="37187" y="240625"/>
                </a:lnTo>
                <a:lnTo>
                  <a:pt x="30162" y="232409"/>
                </a:lnTo>
                <a:lnTo>
                  <a:pt x="26471" y="221337"/>
                </a:lnTo>
                <a:lnTo>
                  <a:pt x="25400" y="209550"/>
                </a:lnTo>
                <a:lnTo>
                  <a:pt x="27324" y="192266"/>
                </a:lnTo>
                <a:lnTo>
                  <a:pt x="38794" y="148649"/>
                </a:lnTo>
                <a:lnTo>
                  <a:pt x="65087" y="107314"/>
                </a:lnTo>
                <a:lnTo>
                  <a:pt x="86360" y="97789"/>
                </a:lnTo>
                <a:lnTo>
                  <a:pt x="107199" y="97789"/>
                </a:lnTo>
                <a:lnTo>
                  <a:pt x="105727" y="96361"/>
                </a:lnTo>
                <a:lnTo>
                  <a:pt x="96877" y="91777"/>
                </a:lnTo>
                <a:lnTo>
                  <a:pt x="86360" y="90169"/>
                </a:lnTo>
                <a:close/>
              </a:path>
              <a:path w="168910" h="251460">
                <a:moveTo>
                  <a:pt x="115569" y="224789"/>
                </a:moveTo>
                <a:lnTo>
                  <a:pt x="93980" y="224789"/>
                </a:lnTo>
                <a:lnTo>
                  <a:pt x="97690" y="234850"/>
                </a:lnTo>
                <a:lnTo>
                  <a:pt x="104616" y="243363"/>
                </a:lnTo>
                <a:lnTo>
                  <a:pt x="114161" y="249257"/>
                </a:lnTo>
                <a:lnTo>
                  <a:pt x="125730" y="251459"/>
                </a:lnTo>
                <a:lnTo>
                  <a:pt x="135076" y="250070"/>
                </a:lnTo>
                <a:lnTo>
                  <a:pt x="142398" y="246062"/>
                </a:lnTo>
                <a:lnTo>
                  <a:pt x="144365" y="243839"/>
                </a:lnTo>
                <a:lnTo>
                  <a:pt x="116840" y="243839"/>
                </a:lnTo>
                <a:lnTo>
                  <a:pt x="115569" y="233679"/>
                </a:lnTo>
                <a:lnTo>
                  <a:pt x="115569" y="224789"/>
                </a:lnTo>
                <a:close/>
              </a:path>
              <a:path w="168910" h="251460">
                <a:moveTo>
                  <a:pt x="107199" y="97789"/>
                </a:moveTo>
                <a:lnTo>
                  <a:pt x="86360" y="97789"/>
                </a:lnTo>
                <a:lnTo>
                  <a:pt x="100905" y="102393"/>
                </a:lnTo>
                <a:lnTo>
                  <a:pt x="109378" y="112712"/>
                </a:lnTo>
                <a:lnTo>
                  <a:pt x="113327" y="123507"/>
                </a:lnTo>
                <a:lnTo>
                  <a:pt x="114300" y="129539"/>
                </a:lnTo>
                <a:lnTo>
                  <a:pt x="114300" y="133350"/>
                </a:lnTo>
                <a:lnTo>
                  <a:pt x="113030" y="135889"/>
                </a:lnTo>
                <a:lnTo>
                  <a:pt x="96519" y="204469"/>
                </a:lnTo>
                <a:lnTo>
                  <a:pt x="93980" y="210819"/>
                </a:lnTo>
                <a:lnTo>
                  <a:pt x="93980" y="212089"/>
                </a:lnTo>
                <a:lnTo>
                  <a:pt x="88900" y="218439"/>
                </a:lnTo>
                <a:lnTo>
                  <a:pt x="77013" y="230445"/>
                </a:lnTo>
                <a:lnTo>
                  <a:pt x="66198" y="238283"/>
                </a:lnTo>
                <a:lnTo>
                  <a:pt x="56574" y="242550"/>
                </a:lnTo>
                <a:lnTo>
                  <a:pt x="48260" y="243839"/>
                </a:lnTo>
                <a:lnTo>
                  <a:pt x="70887" y="243839"/>
                </a:lnTo>
                <a:lnTo>
                  <a:pt x="78620" y="239137"/>
                </a:lnTo>
                <a:lnTo>
                  <a:pt x="93980" y="224789"/>
                </a:lnTo>
                <a:lnTo>
                  <a:pt x="115569" y="224789"/>
                </a:lnTo>
                <a:lnTo>
                  <a:pt x="115569" y="218439"/>
                </a:lnTo>
                <a:lnTo>
                  <a:pt x="116840" y="215900"/>
                </a:lnTo>
                <a:lnTo>
                  <a:pt x="118110" y="209550"/>
                </a:lnTo>
                <a:lnTo>
                  <a:pt x="141942" y="113029"/>
                </a:lnTo>
                <a:lnTo>
                  <a:pt x="119380" y="113029"/>
                </a:lnTo>
                <a:lnTo>
                  <a:pt x="113149" y="103564"/>
                </a:lnTo>
                <a:lnTo>
                  <a:pt x="107199" y="97789"/>
                </a:lnTo>
                <a:close/>
              </a:path>
              <a:path w="168910" h="251460">
                <a:moveTo>
                  <a:pt x="163830" y="193039"/>
                </a:moveTo>
                <a:lnTo>
                  <a:pt x="154940" y="193039"/>
                </a:lnTo>
                <a:lnTo>
                  <a:pt x="154940" y="194309"/>
                </a:lnTo>
                <a:lnTo>
                  <a:pt x="153669" y="199389"/>
                </a:lnTo>
                <a:lnTo>
                  <a:pt x="149324" y="215979"/>
                </a:lnTo>
                <a:lnTo>
                  <a:pt x="143668" y="230187"/>
                </a:lnTo>
                <a:lnTo>
                  <a:pt x="136346" y="240109"/>
                </a:lnTo>
                <a:lnTo>
                  <a:pt x="127000" y="243839"/>
                </a:lnTo>
                <a:lnTo>
                  <a:pt x="144365" y="243839"/>
                </a:lnTo>
                <a:lnTo>
                  <a:pt x="162937" y="200064"/>
                </a:lnTo>
                <a:lnTo>
                  <a:pt x="163830" y="195579"/>
                </a:lnTo>
                <a:lnTo>
                  <a:pt x="163830" y="193039"/>
                </a:lnTo>
                <a:close/>
              </a:path>
              <a:path w="168910" h="251460">
                <a:moveTo>
                  <a:pt x="168910" y="0"/>
                </a:moveTo>
                <a:lnTo>
                  <a:pt x="165100" y="0"/>
                </a:lnTo>
                <a:lnTo>
                  <a:pt x="156190" y="416"/>
                </a:lnTo>
                <a:lnTo>
                  <a:pt x="142398" y="1428"/>
                </a:lnTo>
                <a:lnTo>
                  <a:pt x="128845" y="2678"/>
                </a:lnTo>
                <a:lnTo>
                  <a:pt x="120650" y="3809"/>
                </a:lnTo>
                <a:lnTo>
                  <a:pt x="116840" y="3809"/>
                </a:lnTo>
                <a:lnTo>
                  <a:pt x="115569" y="6350"/>
                </a:lnTo>
                <a:lnTo>
                  <a:pt x="115569" y="15239"/>
                </a:lnTo>
                <a:lnTo>
                  <a:pt x="139700" y="15239"/>
                </a:lnTo>
                <a:lnTo>
                  <a:pt x="140969" y="17779"/>
                </a:lnTo>
                <a:lnTo>
                  <a:pt x="140969" y="21589"/>
                </a:lnTo>
                <a:lnTo>
                  <a:pt x="139700" y="27939"/>
                </a:lnTo>
                <a:lnTo>
                  <a:pt x="119380" y="113029"/>
                </a:lnTo>
                <a:lnTo>
                  <a:pt x="141942" y="113029"/>
                </a:lnTo>
                <a:lnTo>
                  <a:pt x="168910" y="3809"/>
                </a:lnTo>
                <a:lnTo>
                  <a:pt x="168910" y="0"/>
                </a:lnTo>
                <a:close/>
              </a:path>
            </a:pathLst>
          </a:custGeom>
          <a:solidFill>
            <a:srgbClr val="000000"/>
          </a:solidFill>
        </p:spPr>
        <p:txBody>
          <a:bodyPr wrap="square" lIns="0" tIns="0" rIns="0" bIns="0" rtlCol="0"/>
          <a:lstStyle/>
          <a:p>
            <a:endParaRPr sz="1632"/>
          </a:p>
        </p:txBody>
      </p:sp>
      <p:sp>
        <p:nvSpPr>
          <p:cNvPr id="132" name="object 132"/>
          <p:cNvSpPr/>
          <p:nvPr/>
        </p:nvSpPr>
        <p:spPr>
          <a:xfrm>
            <a:off x="2523238" y="3418223"/>
            <a:ext cx="100192" cy="206142"/>
          </a:xfrm>
          <a:custGeom>
            <a:avLst/>
            <a:gdLst/>
            <a:ahLst/>
            <a:cxnLst/>
            <a:rect l="l" t="t" r="r" b="b"/>
            <a:pathLst>
              <a:path w="110489" h="227329">
                <a:moveTo>
                  <a:pt x="66040" y="81279"/>
                </a:moveTo>
                <a:lnTo>
                  <a:pt x="41910" y="81279"/>
                </a:lnTo>
                <a:lnTo>
                  <a:pt x="27027" y="140374"/>
                </a:lnTo>
                <a:lnTo>
                  <a:pt x="19050" y="173037"/>
                </a:lnTo>
                <a:lnTo>
                  <a:pt x="15835" y="188079"/>
                </a:lnTo>
                <a:lnTo>
                  <a:pt x="15240" y="194310"/>
                </a:lnTo>
                <a:lnTo>
                  <a:pt x="17720" y="207506"/>
                </a:lnTo>
                <a:lnTo>
                  <a:pt x="24606" y="217963"/>
                </a:lnTo>
                <a:lnTo>
                  <a:pt x="35063" y="224849"/>
                </a:lnTo>
                <a:lnTo>
                  <a:pt x="48260" y="227329"/>
                </a:lnTo>
                <a:lnTo>
                  <a:pt x="69907" y="219710"/>
                </a:lnTo>
                <a:lnTo>
                  <a:pt x="40640" y="219710"/>
                </a:lnTo>
                <a:lnTo>
                  <a:pt x="38100" y="214629"/>
                </a:lnTo>
                <a:lnTo>
                  <a:pt x="38100" y="191770"/>
                </a:lnTo>
                <a:lnTo>
                  <a:pt x="39369" y="185420"/>
                </a:lnTo>
                <a:lnTo>
                  <a:pt x="66040" y="81279"/>
                </a:lnTo>
                <a:close/>
              </a:path>
              <a:path w="110489" h="227329">
                <a:moveTo>
                  <a:pt x="104140" y="168910"/>
                </a:moveTo>
                <a:lnTo>
                  <a:pt x="96519" y="168910"/>
                </a:lnTo>
                <a:lnTo>
                  <a:pt x="95250" y="173989"/>
                </a:lnTo>
                <a:lnTo>
                  <a:pt x="82728" y="196671"/>
                </a:lnTo>
                <a:lnTo>
                  <a:pt x="70326" y="210661"/>
                </a:lnTo>
                <a:lnTo>
                  <a:pt x="58638" y="217745"/>
                </a:lnTo>
                <a:lnTo>
                  <a:pt x="48260" y="219710"/>
                </a:lnTo>
                <a:lnTo>
                  <a:pt x="69907" y="219710"/>
                </a:lnTo>
                <a:lnTo>
                  <a:pt x="71993" y="218975"/>
                </a:lnTo>
                <a:lnTo>
                  <a:pt x="89535" y="200501"/>
                </a:lnTo>
                <a:lnTo>
                  <a:pt x="100409" y="181788"/>
                </a:lnTo>
                <a:lnTo>
                  <a:pt x="104140" y="172720"/>
                </a:lnTo>
                <a:lnTo>
                  <a:pt x="104140" y="168910"/>
                </a:lnTo>
                <a:close/>
              </a:path>
              <a:path w="110489" h="227329">
                <a:moveTo>
                  <a:pt x="110490" y="69850"/>
                </a:moveTo>
                <a:lnTo>
                  <a:pt x="0" y="69850"/>
                </a:lnTo>
                <a:lnTo>
                  <a:pt x="0" y="81279"/>
                </a:lnTo>
                <a:lnTo>
                  <a:pt x="110490" y="81279"/>
                </a:lnTo>
                <a:lnTo>
                  <a:pt x="110490" y="69850"/>
                </a:lnTo>
                <a:close/>
              </a:path>
              <a:path w="110489" h="227329">
                <a:moveTo>
                  <a:pt x="78740" y="0"/>
                </a:moveTo>
                <a:lnTo>
                  <a:pt x="62230" y="0"/>
                </a:lnTo>
                <a:lnTo>
                  <a:pt x="58419" y="12700"/>
                </a:lnTo>
                <a:lnTo>
                  <a:pt x="44450" y="69850"/>
                </a:lnTo>
                <a:lnTo>
                  <a:pt x="68580" y="69850"/>
                </a:lnTo>
                <a:lnTo>
                  <a:pt x="76854" y="39449"/>
                </a:lnTo>
                <a:lnTo>
                  <a:pt x="81438" y="21907"/>
                </a:lnTo>
                <a:lnTo>
                  <a:pt x="83403" y="13414"/>
                </a:lnTo>
                <a:lnTo>
                  <a:pt x="83819" y="10160"/>
                </a:lnTo>
                <a:lnTo>
                  <a:pt x="83819" y="3810"/>
                </a:lnTo>
                <a:lnTo>
                  <a:pt x="78740" y="0"/>
                </a:lnTo>
                <a:close/>
              </a:path>
            </a:pathLst>
          </a:custGeom>
          <a:solidFill>
            <a:srgbClr val="000000"/>
          </a:solidFill>
        </p:spPr>
        <p:txBody>
          <a:bodyPr wrap="square" lIns="0" tIns="0" rIns="0" bIns="0" rtlCol="0"/>
          <a:lstStyle/>
          <a:p>
            <a:endParaRPr sz="1632"/>
          </a:p>
        </p:txBody>
      </p:sp>
      <p:sp>
        <p:nvSpPr>
          <p:cNvPr id="133" name="object 133"/>
          <p:cNvSpPr/>
          <p:nvPr/>
        </p:nvSpPr>
        <p:spPr>
          <a:xfrm>
            <a:off x="2973528" y="3508050"/>
            <a:ext cx="215356" cy="0"/>
          </a:xfrm>
          <a:custGeom>
            <a:avLst/>
            <a:gdLst/>
            <a:ahLst/>
            <a:cxnLst/>
            <a:rect l="l" t="t" r="r" b="b"/>
            <a:pathLst>
              <a:path w="237489">
                <a:moveTo>
                  <a:pt x="0" y="0"/>
                </a:moveTo>
                <a:lnTo>
                  <a:pt x="237489" y="0"/>
                </a:lnTo>
              </a:path>
            </a:pathLst>
          </a:custGeom>
          <a:ln w="15239">
            <a:solidFill>
              <a:srgbClr val="000000"/>
            </a:solidFill>
          </a:ln>
        </p:spPr>
        <p:txBody>
          <a:bodyPr wrap="square" lIns="0" tIns="0" rIns="0" bIns="0" rtlCol="0"/>
          <a:lstStyle/>
          <a:p>
            <a:endParaRPr sz="1632"/>
          </a:p>
        </p:txBody>
      </p:sp>
      <p:sp>
        <p:nvSpPr>
          <p:cNvPr id="134" name="object 134"/>
          <p:cNvSpPr/>
          <p:nvPr/>
        </p:nvSpPr>
        <p:spPr>
          <a:xfrm>
            <a:off x="2973528" y="3570814"/>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135" name="object 135"/>
          <p:cNvSpPr/>
          <p:nvPr/>
        </p:nvSpPr>
        <p:spPr>
          <a:xfrm>
            <a:off x="3544739" y="3432041"/>
            <a:ext cx="215356" cy="215356"/>
          </a:xfrm>
          <a:custGeom>
            <a:avLst/>
            <a:gdLst/>
            <a:ahLst/>
            <a:cxnLst/>
            <a:rect l="l" t="t" r="r" b="b"/>
            <a:pathLst>
              <a:path w="237489" h="237489">
                <a:moveTo>
                  <a:pt x="125729" y="125730"/>
                </a:moveTo>
                <a:lnTo>
                  <a:pt x="110489" y="125730"/>
                </a:lnTo>
                <a:lnTo>
                  <a:pt x="110489" y="237489"/>
                </a:lnTo>
                <a:lnTo>
                  <a:pt x="125729" y="237489"/>
                </a:lnTo>
                <a:lnTo>
                  <a:pt x="125729" y="125730"/>
                </a:lnTo>
                <a:close/>
              </a:path>
              <a:path w="237489" h="237489">
                <a:moveTo>
                  <a:pt x="237489" y="110489"/>
                </a:moveTo>
                <a:lnTo>
                  <a:pt x="0" y="110489"/>
                </a:lnTo>
                <a:lnTo>
                  <a:pt x="0" y="125730"/>
                </a:lnTo>
                <a:lnTo>
                  <a:pt x="237489" y="125730"/>
                </a:lnTo>
                <a:lnTo>
                  <a:pt x="237489" y="110489"/>
                </a:lnTo>
                <a:close/>
              </a:path>
              <a:path w="237489" h="237489">
                <a:moveTo>
                  <a:pt x="125729" y="0"/>
                </a:moveTo>
                <a:lnTo>
                  <a:pt x="111760" y="0"/>
                </a:lnTo>
                <a:lnTo>
                  <a:pt x="110489" y="7620"/>
                </a:lnTo>
                <a:lnTo>
                  <a:pt x="110489" y="110489"/>
                </a:lnTo>
                <a:lnTo>
                  <a:pt x="125729" y="110489"/>
                </a:lnTo>
                <a:lnTo>
                  <a:pt x="125729" y="0"/>
                </a:lnTo>
                <a:close/>
              </a:path>
            </a:pathLst>
          </a:custGeom>
          <a:solidFill>
            <a:srgbClr val="000000"/>
          </a:solidFill>
        </p:spPr>
        <p:txBody>
          <a:bodyPr wrap="square" lIns="0" tIns="0" rIns="0" bIns="0" rtlCol="0"/>
          <a:lstStyle/>
          <a:p>
            <a:endParaRPr sz="1632"/>
          </a:p>
        </p:txBody>
      </p:sp>
      <p:sp>
        <p:nvSpPr>
          <p:cNvPr id="136" name="object 136"/>
          <p:cNvSpPr/>
          <p:nvPr/>
        </p:nvSpPr>
        <p:spPr>
          <a:xfrm>
            <a:off x="3793492" y="3396341"/>
            <a:ext cx="146258" cy="228024"/>
          </a:xfrm>
          <a:custGeom>
            <a:avLst/>
            <a:gdLst/>
            <a:ahLst/>
            <a:cxnLst/>
            <a:rect l="l" t="t" r="r" b="b"/>
            <a:pathLst>
              <a:path w="161289" h="251460">
                <a:moveTo>
                  <a:pt x="82550" y="0"/>
                </a:moveTo>
                <a:lnTo>
                  <a:pt x="77470" y="0"/>
                </a:lnTo>
                <a:lnTo>
                  <a:pt x="68758" y="416"/>
                </a:lnTo>
                <a:lnTo>
                  <a:pt x="56356" y="1428"/>
                </a:lnTo>
                <a:lnTo>
                  <a:pt x="43715" y="2678"/>
                </a:lnTo>
                <a:lnTo>
                  <a:pt x="34290" y="3809"/>
                </a:lnTo>
                <a:lnTo>
                  <a:pt x="27940" y="3809"/>
                </a:lnTo>
                <a:lnTo>
                  <a:pt x="27940" y="15239"/>
                </a:lnTo>
                <a:lnTo>
                  <a:pt x="53340" y="15239"/>
                </a:lnTo>
                <a:lnTo>
                  <a:pt x="54610" y="17779"/>
                </a:lnTo>
                <a:lnTo>
                  <a:pt x="54610" y="21589"/>
                </a:lnTo>
                <a:lnTo>
                  <a:pt x="53340" y="27939"/>
                </a:lnTo>
                <a:lnTo>
                  <a:pt x="1270" y="233679"/>
                </a:lnTo>
                <a:lnTo>
                  <a:pt x="0" y="238759"/>
                </a:lnTo>
                <a:lnTo>
                  <a:pt x="59" y="248939"/>
                </a:lnTo>
                <a:lnTo>
                  <a:pt x="7620" y="251459"/>
                </a:lnTo>
                <a:lnTo>
                  <a:pt x="15240" y="251459"/>
                </a:lnTo>
                <a:lnTo>
                  <a:pt x="20320" y="248919"/>
                </a:lnTo>
                <a:lnTo>
                  <a:pt x="22860" y="243839"/>
                </a:lnTo>
                <a:lnTo>
                  <a:pt x="26223" y="231139"/>
                </a:lnTo>
                <a:lnTo>
                  <a:pt x="39112" y="180617"/>
                </a:lnTo>
                <a:lnTo>
                  <a:pt x="43180" y="165100"/>
                </a:lnTo>
                <a:lnTo>
                  <a:pt x="81547" y="165100"/>
                </a:lnTo>
                <a:lnTo>
                  <a:pt x="76338" y="162897"/>
                </a:lnTo>
                <a:lnTo>
                  <a:pt x="54610" y="158750"/>
                </a:lnTo>
                <a:lnTo>
                  <a:pt x="59761" y="154939"/>
                </a:lnTo>
                <a:lnTo>
                  <a:pt x="45720" y="154939"/>
                </a:lnTo>
                <a:lnTo>
                  <a:pt x="82550" y="3809"/>
                </a:lnTo>
                <a:lnTo>
                  <a:pt x="82550" y="0"/>
                </a:lnTo>
                <a:close/>
              </a:path>
              <a:path w="161289" h="251460">
                <a:moveTo>
                  <a:pt x="81547" y="165100"/>
                </a:moveTo>
                <a:lnTo>
                  <a:pt x="43180" y="165100"/>
                </a:lnTo>
                <a:lnTo>
                  <a:pt x="54352" y="167183"/>
                </a:lnTo>
                <a:lnTo>
                  <a:pt x="67786" y="172243"/>
                </a:lnTo>
                <a:lnTo>
                  <a:pt x="79077" y="181352"/>
                </a:lnTo>
                <a:lnTo>
                  <a:pt x="83820" y="195579"/>
                </a:lnTo>
                <a:lnTo>
                  <a:pt x="83707" y="199727"/>
                </a:lnTo>
                <a:lnTo>
                  <a:pt x="82550" y="203200"/>
                </a:lnTo>
                <a:lnTo>
                  <a:pt x="81280" y="208279"/>
                </a:lnTo>
                <a:lnTo>
                  <a:pt x="81280" y="215900"/>
                </a:lnTo>
                <a:lnTo>
                  <a:pt x="83939" y="230564"/>
                </a:lnTo>
                <a:lnTo>
                  <a:pt x="91122" y="241776"/>
                </a:lnTo>
                <a:lnTo>
                  <a:pt x="101639" y="248939"/>
                </a:lnTo>
                <a:lnTo>
                  <a:pt x="114300" y="251459"/>
                </a:lnTo>
                <a:lnTo>
                  <a:pt x="122416" y="250269"/>
                </a:lnTo>
                <a:lnTo>
                  <a:pt x="129698" y="246697"/>
                </a:lnTo>
                <a:lnTo>
                  <a:pt x="132851" y="243839"/>
                </a:lnTo>
                <a:lnTo>
                  <a:pt x="107950" y="243839"/>
                </a:lnTo>
                <a:lnTo>
                  <a:pt x="104140" y="238759"/>
                </a:lnTo>
                <a:lnTo>
                  <a:pt x="104140" y="219709"/>
                </a:lnTo>
                <a:lnTo>
                  <a:pt x="105410" y="212089"/>
                </a:lnTo>
                <a:lnTo>
                  <a:pt x="105410" y="207009"/>
                </a:lnTo>
                <a:lnTo>
                  <a:pt x="107950" y="200659"/>
                </a:lnTo>
                <a:lnTo>
                  <a:pt x="107950" y="195579"/>
                </a:lnTo>
                <a:lnTo>
                  <a:pt x="104080" y="180717"/>
                </a:lnTo>
                <a:lnTo>
                  <a:pt x="93186" y="170021"/>
                </a:lnTo>
                <a:lnTo>
                  <a:pt x="81547" y="165100"/>
                </a:lnTo>
                <a:close/>
              </a:path>
              <a:path w="161289" h="251460">
                <a:moveTo>
                  <a:pt x="154940" y="193039"/>
                </a:moveTo>
                <a:lnTo>
                  <a:pt x="147320" y="193039"/>
                </a:lnTo>
                <a:lnTo>
                  <a:pt x="147320" y="194309"/>
                </a:lnTo>
                <a:lnTo>
                  <a:pt x="146050" y="199389"/>
                </a:lnTo>
                <a:lnTo>
                  <a:pt x="140573" y="217050"/>
                </a:lnTo>
                <a:lnTo>
                  <a:pt x="133667" y="231139"/>
                </a:lnTo>
                <a:lnTo>
                  <a:pt x="125333" y="240466"/>
                </a:lnTo>
                <a:lnTo>
                  <a:pt x="115570" y="243839"/>
                </a:lnTo>
                <a:lnTo>
                  <a:pt x="132851" y="243839"/>
                </a:lnTo>
                <a:lnTo>
                  <a:pt x="151923" y="208756"/>
                </a:lnTo>
                <a:lnTo>
                  <a:pt x="154940" y="195579"/>
                </a:lnTo>
                <a:lnTo>
                  <a:pt x="154940" y="193039"/>
                </a:lnTo>
                <a:close/>
              </a:path>
              <a:path w="161289" h="251460">
                <a:moveTo>
                  <a:pt x="137160" y="90169"/>
                </a:moveTo>
                <a:lnTo>
                  <a:pt x="86360" y="120650"/>
                </a:lnTo>
                <a:lnTo>
                  <a:pt x="76080" y="131187"/>
                </a:lnTo>
                <a:lnTo>
                  <a:pt x="66040" y="141128"/>
                </a:lnTo>
                <a:lnTo>
                  <a:pt x="55999" y="149403"/>
                </a:lnTo>
                <a:lnTo>
                  <a:pt x="45720" y="154939"/>
                </a:lnTo>
                <a:lnTo>
                  <a:pt x="59761" y="154939"/>
                </a:lnTo>
                <a:lnTo>
                  <a:pt x="63142" y="152439"/>
                </a:lnTo>
                <a:lnTo>
                  <a:pt x="71437" y="145414"/>
                </a:lnTo>
                <a:lnTo>
                  <a:pt x="79255" y="138390"/>
                </a:lnTo>
                <a:lnTo>
                  <a:pt x="86360" y="132079"/>
                </a:lnTo>
                <a:lnTo>
                  <a:pt x="98742" y="118685"/>
                </a:lnTo>
                <a:lnTo>
                  <a:pt x="111125" y="107791"/>
                </a:lnTo>
                <a:lnTo>
                  <a:pt x="123507" y="100468"/>
                </a:lnTo>
                <a:lnTo>
                  <a:pt x="135890" y="97789"/>
                </a:lnTo>
                <a:lnTo>
                  <a:pt x="155820" y="97789"/>
                </a:lnTo>
                <a:lnTo>
                  <a:pt x="155416" y="97154"/>
                </a:lnTo>
                <a:lnTo>
                  <a:pt x="147895" y="92114"/>
                </a:lnTo>
                <a:lnTo>
                  <a:pt x="137160" y="90169"/>
                </a:lnTo>
                <a:close/>
              </a:path>
              <a:path w="161289" h="251460">
                <a:moveTo>
                  <a:pt x="155820" y="97789"/>
                </a:moveTo>
                <a:lnTo>
                  <a:pt x="139700" y="97789"/>
                </a:lnTo>
                <a:lnTo>
                  <a:pt x="144780" y="99059"/>
                </a:lnTo>
                <a:lnTo>
                  <a:pt x="147320" y="101600"/>
                </a:lnTo>
                <a:lnTo>
                  <a:pt x="148590" y="101600"/>
                </a:lnTo>
                <a:lnTo>
                  <a:pt x="137914" y="104576"/>
                </a:lnTo>
                <a:lnTo>
                  <a:pt x="131762" y="110172"/>
                </a:lnTo>
                <a:lnTo>
                  <a:pt x="128944" y="116244"/>
                </a:lnTo>
                <a:lnTo>
                  <a:pt x="128270" y="120650"/>
                </a:lnTo>
                <a:lnTo>
                  <a:pt x="128270" y="127000"/>
                </a:lnTo>
                <a:lnTo>
                  <a:pt x="132080"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137" name="object 137"/>
          <p:cNvSpPr/>
          <p:nvPr/>
        </p:nvSpPr>
        <p:spPr>
          <a:xfrm>
            <a:off x="3967390" y="3518415"/>
            <a:ext cx="82918" cy="149713"/>
          </a:xfrm>
          <a:custGeom>
            <a:avLst/>
            <a:gdLst/>
            <a:ahLst/>
            <a:cxnLst/>
            <a:rect l="l" t="t" r="r" b="b"/>
            <a:pathLst>
              <a:path w="91439" h="165100">
                <a:moveTo>
                  <a:pt x="91439" y="156210"/>
                </a:moveTo>
                <a:lnTo>
                  <a:pt x="2539" y="156210"/>
                </a:lnTo>
                <a:lnTo>
                  <a:pt x="2539" y="165100"/>
                </a:lnTo>
                <a:lnTo>
                  <a:pt x="36294" y="164028"/>
                </a:lnTo>
                <a:lnTo>
                  <a:pt x="46989" y="163830"/>
                </a:lnTo>
                <a:lnTo>
                  <a:pt x="91439" y="163830"/>
                </a:lnTo>
                <a:lnTo>
                  <a:pt x="91439" y="156210"/>
                </a:lnTo>
                <a:close/>
              </a:path>
              <a:path w="91439" h="165100">
                <a:moveTo>
                  <a:pt x="91439" y="163830"/>
                </a:moveTo>
                <a:lnTo>
                  <a:pt x="46989" y="163830"/>
                </a:lnTo>
                <a:lnTo>
                  <a:pt x="91439" y="165100"/>
                </a:lnTo>
                <a:lnTo>
                  <a:pt x="91439" y="163830"/>
                </a:lnTo>
                <a:close/>
              </a:path>
              <a:path w="91439" h="165100">
                <a:moveTo>
                  <a:pt x="55879" y="17780"/>
                </a:moveTo>
                <a:lnTo>
                  <a:pt x="36829" y="17780"/>
                </a:lnTo>
                <a:lnTo>
                  <a:pt x="36829" y="144780"/>
                </a:lnTo>
                <a:lnTo>
                  <a:pt x="36433" y="149780"/>
                </a:lnTo>
                <a:lnTo>
                  <a:pt x="33654" y="153352"/>
                </a:lnTo>
                <a:lnTo>
                  <a:pt x="26114" y="155495"/>
                </a:lnTo>
                <a:lnTo>
                  <a:pt x="11429" y="156210"/>
                </a:lnTo>
                <a:lnTo>
                  <a:pt x="81279" y="156210"/>
                </a:lnTo>
                <a:lnTo>
                  <a:pt x="66595" y="155495"/>
                </a:lnTo>
                <a:lnTo>
                  <a:pt x="59054" y="153352"/>
                </a:lnTo>
                <a:lnTo>
                  <a:pt x="56276" y="149780"/>
                </a:lnTo>
                <a:lnTo>
                  <a:pt x="55879" y="144780"/>
                </a:lnTo>
                <a:lnTo>
                  <a:pt x="55879" y="17780"/>
                </a:lnTo>
                <a:close/>
              </a:path>
              <a:path w="91439" h="165100">
                <a:moveTo>
                  <a:pt x="55879" y="0"/>
                </a:moveTo>
                <a:lnTo>
                  <a:pt x="49529" y="0"/>
                </a:lnTo>
                <a:lnTo>
                  <a:pt x="36254" y="8810"/>
                </a:lnTo>
                <a:lnTo>
                  <a:pt x="22383" y="13334"/>
                </a:lnTo>
                <a:lnTo>
                  <a:pt x="9703" y="15001"/>
                </a:lnTo>
                <a:lnTo>
                  <a:pt x="0" y="15239"/>
                </a:lnTo>
                <a:lnTo>
                  <a:pt x="0" y="25400"/>
                </a:lnTo>
                <a:lnTo>
                  <a:pt x="6469" y="25280"/>
                </a:lnTo>
                <a:lnTo>
                  <a:pt x="15557" y="24447"/>
                </a:lnTo>
                <a:lnTo>
                  <a:pt x="26074" y="22185"/>
                </a:lnTo>
                <a:lnTo>
                  <a:pt x="36829" y="17780"/>
                </a:lnTo>
                <a:lnTo>
                  <a:pt x="55879" y="17780"/>
                </a:lnTo>
                <a:lnTo>
                  <a:pt x="55879" y="0"/>
                </a:lnTo>
                <a:close/>
              </a:path>
            </a:pathLst>
          </a:custGeom>
          <a:solidFill>
            <a:srgbClr val="000000"/>
          </a:solidFill>
        </p:spPr>
        <p:txBody>
          <a:bodyPr wrap="square" lIns="0" tIns="0" rIns="0" bIns="0" rtlCol="0"/>
          <a:lstStyle/>
          <a:p>
            <a:endParaRPr sz="1632"/>
          </a:p>
        </p:txBody>
      </p:sp>
      <p:sp>
        <p:nvSpPr>
          <p:cNvPr id="138" name="object 138"/>
          <p:cNvSpPr/>
          <p:nvPr/>
        </p:nvSpPr>
        <p:spPr>
          <a:xfrm>
            <a:off x="4124013" y="3694039"/>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39" name="object 139"/>
          <p:cNvSpPr/>
          <p:nvPr/>
        </p:nvSpPr>
        <p:spPr>
          <a:xfrm>
            <a:off x="4130346" y="3391734"/>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40" name="object 140"/>
          <p:cNvSpPr/>
          <p:nvPr/>
        </p:nvSpPr>
        <p:spPr>
          <a:xfrm>
            <a:off x="4124013" y="3385400"/>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41" name="object 141"/>
          <p:cNvSpPr/>
          <p:nvPr/>
        </p:nvSpPr>
        <p:spPr>
          <a:xfrm>
            <a:off x="4187354" y="3400948"/>
            <a:ext cx="234933" cy="219963"/>
          </a:xfrm>
          <a:custGeom>
            <a:avLst/>
            <a:gdLst/>
            <a:ahLst/>
            <a:cxnLst/>
            <a:rect l="l" t="t" r="r" b="b"/>
            <a:pathLst>
              <a:path w="259079" h="242570">
                <a:moveTo>
                  <a:pt x="240029" y="149860"/>
                </a:moveTo>
                <a:lnTo>
                  <a:pt x="232409" y="149860"/>
                </a:lnTo>
                <a:lnTo>
                  <a:pt x="232409" y="152400"/>
                </a:lnTo>
                <a:lnTo>
                  <a:pt x="231139" y="154939"/>
                </a:lnTo>
                <a:lnTo>
                  <a:pt x="214788" y="188813"/>
                </a:lnTo>
                <a:lnTo>
                  <a:pt x="196532" y="212566"/>
                </a:lnTo>
                <a:lnTo>
                  <a:pt x="171132" y="226556"/>
                </a:lnTo>
                <a:lnTo>
                  <a:pt x="133350" y="231139"/>
                </a:lnTo>
                <a:lnTo>
                  <a:pt x="0" y="231139"/>
                </a:lnTo>
                <a:lnTo>
                  <a:pt x="0" y="242570"/>
                </a:lnTo>
                <a:lnTo>
                  <a:pt x="203200" y="242570"/>
                </a:lnTo>
                <a:lnTo>
                  <a:pt x="205739" y="236220"/>
                </a:lnTo>
                <a:lnTo>
                  <a:pt x="237489" y="158750"/>
                </a:lnTo>
                <a:lnTo>
                  <a:pt x="238759" y="157479"/>
                </a:lnTo>
                <a:lnTo>
                  <a:pt x="240029" y="154939"/>
                </a:lnTo>
                <a:lnTo>
                  <a:pt x="240029" y="149860"/>
                </a:lnTo>
                <a:close/>
              </a:path>
              <a:path w="259079" h="242570">
                <a:moveTo>
                  <a:pt x="123189" y="11429"/>
                </a:moveTo>
                <a:lnTo>
                  <a:pt x="90169" y="11429"/>
                </a:lnTo>
                <a:lnTo>
                  <a:pt x="90169" y="26670"/>
                </a:lnTo>
                <a:lnTo>
                  <a:pt x="41909" y="214629"/>
                </a:lnTo>
                <a:lnTo>
                  <a:pt x="39270" y="223103"/>
                </a:lnTo>
                <a:lnTo>
                  <a:pt x="35083" y="228123"/>
                </a:lnTo>
                <a:lnTo>
                  <a:pt x="26372" y="230524"/>
                </a:lnTo>
                <a:lnTo>
                  <a:pt x="10159" y="231139"/>
                </a:lnTo>
                <a:lnTo>
                  <a:pt x="74929" y="231139"/>
                </a:lnTo>
                <a:lnTo>
                  <a:pt x="71119" y="229870"/>
                </a:lnTo>
                <a:lnTo>
                  <a:pt x="69850" y="229870"/>
                </a:lnTo>
                <a:lnTo>
                  <a:pt x="69850" y="224789"/>
                </a:lnTo>
                <a:lnTo>
                  <a:pt x="71119" y="219710"/>
                </a:lnTo>
                <a:lnTo>
                  <a:pt x="95250" y="121920"/>
                </a:lnTo>
                <a:lnTo>
                  <a:pt x="175952" y="121920"/>
                </a:lnTo>
                <a:lnTo>
                  <a:pt x="178723" y="110489"/>
                </a:lnTo>
                <a:lnTo>
                  <a:pt x="99059" y="110489"/>
                </a:lnTo>
                <a:lnTo>
                  <a:pt x="119379" y="25400"/>
                </a:lnTo>
                <a:lnTo>
                  <a:pt x="123189" y="12700"/>
                </a:lnTo>
                <a:lnTo>
                  <a:pt x="123189" y="11429"/>
                </a:lnTo>
                <a:close/>
              </a:path>
              <a:path w="259079" h="242570">
                <a:moveTo>
                  <a:pt x="175952" y="121920"/>
                </a:moveTo>
                <a:lnTo>
                  <a:pt x="130809" y="121920"/>
                </a:lnTo>
                <a:lnTo>
                  <a:pt x="148431" y="123249"/>
                </a:lnTo>
                <a:lnTo>
                  <a:pt x="157480" y="126841"/>
                </a:lnTo>
                <a:lnTo>
                  <a:pt x="160813" y="132099"/>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10"/>
                </a:lnTo>
                <a:lnTo>
                  <a:pt x="175952" y="121920"/>
                </a:lnTo>
                <a:close/>
              </a:path>
              <a:path w="259079" h="242570">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70">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70"/>
                </a:lnTo>
                <a:lnTo>
                  <a:pt x="242569" y="80010"/>
                </a:lnTo>
                <a:lnTo>
                  <a:pt x="250189" y="80010"/>
                </a:lnTo>
                <a:lnTo>
                  <a:pt x="250189" y="77470"/>
                </a:lnTo>
                <a:lnTo>
                  <a:pt x="251459" y="72389"/>
                </a:lnTo>
                <a:lnTo>
                  <a:pt x="257809" y="10160"/>
                </a:lnTo>
                <a:lnTo>
                  <a:pt x="259079" y="0"/>
                </a:lnTo>
                <a:close/>
              </a:path>
            </a:pathLst>
          </a:custGeom>
          <a:solidFill>
            <a:srgbClr val="FF0000"/>
          </a:solidFill>
        </p:spPr>
        <p:txBody>
          <a:bodyPr wrap="square" lIns="0" tIns="0" rIns="0" bIns="0" rtlCol="0"/>
          <a:lstStyle/>
          <a:p>
            <a:endParaRPr sz="1632"/>
          </a:p>
        </p:txBody>
      </p:sp>
      <p:sp>
        <p:nvSpPr>
          <p:cNvPr id="142" name="object 142"/>
          <p:cNvSpPr/>
          <p:nvPr/>
        </p:nvSpPr>
        <p:spPr>
          <a:xfrm>
            <a:off x="4438409" y="3694039"/>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143" name="object 143"/>
          <p:cNvSpPr/>
          <p:nvPr/>
        </p:nvSpPr>
        <p:spPr>
          <a:xfrm>
            <a:off x="4476414" y="3391734"/>
            <a:ext cx="0" cy="295971"/>
          </a:xfrm>
          <a:custGeom>
            <a:avLst/>
            <a:gdLst/>
            <a:ahLst/>
            <a:cxnLst/>
            <a:rect l="l" t="t" r="r" b="b"/>
            <a:pathLst>
              <a:path h="326389">
                <a:moveTo>
                  <a:pt x="0" y="0"/>
                </a:moveTo>
                <a:lnTo>
                  <a:pt x="0" y="326389"/>
                </a:lnTo>
              </a:path>
            </a:pathLst>
          </a:custGeom>
          <a:ln w="15239">
            <a:solidFill>
              <a:srgbClr val="000000"/>
            </a:solidFill>
          </a:ln>
        </p:spPr>
        <p:txBody>
          <a:bodyPr wrap="square" lIns="0" tIns="0" rIns="0" bIns="0" rtlCol="0"/>
          <a:lstStyle/>
          <a:p>
            <a:endParaRPr sz="1632"/>
          </a:p>
        </p:txBody>
      </p:sp>
      <p:sp>
        <p:nvSpPr>
          <p:cNvPr id="144" name="object 144"/>
          <p:cNvSpPr/>
          <p:nvPr/>
        </p:nvSpPr>
        <p:spPr>
          <a:xfrm>
            <a:off x="4438409" y="3385400"/>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145" name="object 145"/>
          <p:cNvSpPr/>
          <p:nvPr/>
        </p:nvSpPr>
        <p:spPr>
          <a:xfrm>
            <a:off x="4558179" y="3694039"/>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46" name="object 146"/>
          <p:cNvSpPr/>
          <p:nvPr/>
        </p:nvSpPr>
        <p:spPr>
          <a:xfrm>
            <a:off x="4564514" y="3391734"/>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147" name="object 147"/>
          <p:cNvSpPr/>
          <p:nvPr/>
        </p:nvSpPr>
        <p:spPr>
          <a:xfrm>
            <a:off x="4558179" y="3385400"/>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48" name="object 148"/>
          <p:cNvSpPr/>
          <p:nvPr/>
        </p:nvSpPr>
        <p:spPr>
          <a:xfrm>
            <a:off x="4626127" y="3392887"/>
            <a:ext cx="191172" cy="234933"/>
          </a:xfrm>
          <a:custGeom>
            <a:avLst/>
            <a:gdLst/>
            <a:ahLst/>
            <a:cxnLst/>
            <a:rect l="l" t="t" r="r" b="b"/>
            <a:pathLst>
              <a:path w="210820" h="259079">
                <a:moveTo>
                  <a:pt x="29210" y="170179"/>
                </a:moveTo>
                <a:lnTo>
                  <a:pt x="22860" y="170179"/>
                </a:lnTo>
                <a:lnTo>
                  <a:pt x="21589" y="171450"/>
                </a:lnTo>
                <a:lnTo>
                  <a:pt x="17680" y="184904"/>
                </a:lnTo>
                <a:lnTo>
                  <a:pt x="10318" y="213360"/>
                </a:lnTo>
                <a:lnTo>
                  <a:pt x="3194" y="241815"/>
                </a:lnTo>
                <a:lnTo>
                  <a:pt x="0" y="255269"/>
                </a:lnTo>
                <a:lnTo>
                  <a:pt x="0" y="256539"/>
                </a:lnTo>
                <a:lnTo>
                  <a:pt x="2539" y="259079"/>
                </a:lnTo>
                <a:lnTo>
                  <a:pt x="6350" y="259079"/>
                </a:lnTo>
                <a:lnTo>
                  <a:pt x="6350" y="257810"/>
                </a:lnTo>
                <a:lnTo>
                  <a:pt x="10160" y="252729"/>
                </a:lnTo>
                <a:lnTo>
                  <a:pt x="27939" y="232410"/>
                </a:lnTo>
                <a:lnTo>
                  <a:pt x="43257" y="232410"/>
                </a:lnTo>
                <a:lnTo>
                  <a:pt x="33178" y="222468"/>
                </a:lnTo>
                <a:lnTo>
                  <a:pt x="26670" y="195579"/>
                </a:lnTo>
                <a:lnTo>
                  <a:pt x="26670" y="187960"/>
                </a:lnTo>
                <a:lnTo>
                  <a:pt x="27939" y="177800"/>
                </a:lnTo>
                <a:lnTo>
                  <a:pt x="27939" y="176529"/>
                </a:lnTo>
                <a:lnTo>
                  <a:pt x="29210" y="175260"/>
                </a:lnTo>
                <a:lnTo>
                  <a:pt x="29210" y="170179"/>
                </a:lnTo>
                <a:close/>
              </a:path>
              <a:path w="210820" h="259079">
                <a:moveTo>
                  <a:pt x="43257" y="232410"/>
                </a:moveTo>
                <a:lnTo>
                  <a:pt x="27939" y="232410"/>
                </a:lnTo>
                <a:lnTo>
                  <a:pt x="40838" y="245685"/>
                </a:lnTo>
                <a:lnTo>
                  <a:pt x="55879" y="253841"/>
                </a:lnTo>
                <a:lnTo>
                  <a:pt x="71874" y="257948"/>
                </a:lnTo>
                <a:lnTo>
                  <a:pt x="87630" y="259079"/>
                </a:lnTo>
                <a:lnTo>
                  <a:pt x="122277" y="250864"/>
                </a:lnTo>
                <a:lnTo>
                  <a:pt x="126677" y="247650"/>
                </a:lnTo>
                <a:lnTo>
                  <a:pt x="88900" y="247650"/>
                </a:lnTo>
                <a:lnTo>
                  <a:pt x="69532" y="245764"/>
                </a:lnTo>
                <a:lnTo>
                  <a:pt x="49212" y="238283"/>
                </a:lnTo>
                <a:lnTo>
                  <a:pt x="43257" y="232410"/>
                </a:lnTo>
                <a:close/>
              </a:path>
              <a:path w="210820" h="259079">
                <a:moveTo>
                  <a:pt x="133350" y="0"/>
                </a:moveTo>
                <a:lnTo>
                  <a:pt x="100369" y="7024"/>
                </a:lnTo>
                <a:lnTo>
                  <a:pt x="72390" y="25717"/>
                </a:lnTo>
                <a:lnTo>
                  <a:pt x="52982" y="52506"/>
                </a:lnTo>
                <a:lnTo>
                  <a:pt x="45720" y="83819"/>
                </a:lnTo>
                <a:lnTo>
                  <a:pt x="48775" y="103167"/>
                </a:lnTo>
                <a:lnTo>
                  <a:pt x="56832" y="117633"/>
                </a:lnTo>
                <a:lnTo>
                  <a:pt x="68222" y="127575"/>
                </a:lnTo>
                <a:lnTo>
                  <a:pt x="81280" y="133350"/>
                </a:lnTo>
                <a:lnTo>
                  <a:pt x="119380" y="143510"/>
                </a:lnTo>
                <a:lnTo>
                  <a:pt x="130631" y="147161"/>
                </a:lnTo>
                <a:lnTo>
                  <a:pt x="141763" y="153669"/>
                </a:lnTo>
                <a:lnTo>
                  <a:pt x="150276" y="164941"/>
                </a:lnTo>
                <a:lnTo>
                  <a:pt x="153670" y="182879"/>
                </a:lnTo>
                <a:lnTo>
                  <a:pt x="148371" y="205859"/>
                </a:lnTo>
                <a:lnTo>
                  <a:pt x="134143" y="226695"/>
                </a:lnTo>
                <a:lnTo>
                  <a:pt x="113486" y="241815"/>
                </a:lnTo>
                <a:lnTo>
                  <a:pt x="88900" y="247650"/>
                </a:lnTo>
                <a:lnTo>
                  <a:pt x="126677" y="247650"/>
                </a:lnTo>
                <a:lnTo>
                  <a:pt x="151447" y="229552"/>
                </a:lnTo>
                <a:lnTo>
                  <a:pt x="171569" y="200144"/>
                </a:lnTo>
                <a:lnTo>
                  <a:pt x="179070" y="167639"/>
                </a:lnTo>
                <a:lnTo>
                  <a:pt x="177006" y="150911"/>
                </a:lnTo>
                <a:lnTo>
                  <a:pt x="147478" y="116363"/>
                </a:lnTo>
                <a:lnTo>
                  <a:pt x="115570" y="107950"/>
                </a:lnTo>
                <a:lnTo>
                  <a:pt x="107950" y="105410"/>
                </a:lnTo>
                <a:lnTo>
                  <a:pt x="95250" y="101600"/>
                </a:lnTo>
                <a:lnTo>
                  <a:pt x="91439" y="101600"/>
                </a:lnTo>
                <a:lnTo>
                  <a:pt x="84514" y="97512"/>
                </a:lnTo>
                <a:lnTo>
                  <a:pt x="77946" y="90804"/>
                </a:lnTo>
                <a:lnTo>
                  <a:pt x="73044" y="81240"/>
                </a:lnTo>
                <a:lnTo>
                  <a:pt x="71120" y="68579"/>
                </a:lnTo>
                <a:lnTo>
                  <a:pt x="76001" y="47664"/>
                </a:lnTo>
                <a:lnTo>
                  <a:pt x="89217" y="28892"/>
                </a:lnTo>
                <a:lnTo>
                  <a:pt x="108624" y="15359"/>
                </a:lnTo>
                <a:lnTo>
                  <a:pt x="132080" y="10160"/>
                </a:lnTo>
                <a:lnTo>
                  <a:pt x="168848" y="10160"/>
                </a:lnTo>
                <a:lnTo>
                  <a:pt x="163512" y="6508"/>
                </a:lnTo>
                <a:lnTo>
                  <a:pt x="149502" y="1647"/>
                </a:lnTo>
                <a:lnTo>
                  <a:pt x="133350" y="0"/>
                </a:lnTo>
                <a:close/>
              </a:path>
              <a:path w="210820" h="259079">
                <a:moveTo>
                  <a:pt x="168848" y="10160"/>
                </a:moveTo>
                <a:lnTo>
                  <a:pt x="132080" y="10160"/>
                </a:lnTo>
                <a:lnTo>
                  <a:pt x="153074" y="13156"/>
                </a:lnTo>
                <a:lnTo>
                  <a:pt x="169545" y="22701"/>
                </a:lnTo>
                <a:lnTo>
                  <a:pt x="180300" y="39627"/>
                </a:lnTo>
                <a:lnTo>
                  <a:pt x="184150" y="64769"/>
                </a:lnTo>
                <a:lnTo>
                  <a:pt x="184150" y="76200"/>
                </a:lnTo>
                <a:lnTo>
                  <a:pt x="182880" y="82550"/>
                </a:lnTo>
                <a:lnTo>
                  <a:pt x="182880" y="88900"/>
                </a:lnTo>
                <a:lnTo>
                  <a:pt x="190500" y="88900"/>
                </a:lnTo>
                <a:lnTo>
                  <a:pt x="190500" y="87629"/>
                </a:lnTo>
                <a:lnTo>
                  <a:pt x="191779" y="81240"/>
                </a:lnTo>
                <a:lnTo>
                  <a:pt x="205510" y="25400"/>
                </a:lnTo>
                <a:lnTo>
                  <a:pt x="184150" y="25400"/>
                </a:lnTo>
                <a:lnTo>
                  <a:pt x="175140" y="14466"/>
                </a:lnTo>
                <a:lnTo>
                  <a:pt x="168848" y="10160"/>
                </a:lnTo>
                <a:close/>
              </a:path>
              <a:path w="210820" h="259079">
                <a:moveTo>
                  <a:pt x="210820" y="0"/>
                </a:moveTo>
                <a:lnTo>
                  <a:pt x="204470" y="0"/>
                </a:lnTo>
                <a:lnTo>
                  <a:pt x="200660" y="5079"/>
                </a:lnTo>
                <a:lnTo>
                  <a:pt x="184150" y="25400"/>
                </a:lnTo>
                <a:lnTo>
                  <a:pt x="205510" y="25400"/>
                </a:lnTo>
                <a:lnTo>
                  <a:pt x="210820" y="3810"/>
                </a:lnTo>
                <a:lnTo>
                  <a:pt x="210820" y="0"/>
                </a:lnTo>
                <a:close/>
              </a:path>
            </a:pathLst>
          </a:custGeom>
          <a:solidFill>
            <a:srgbClr val="0000FF"/>
          </a:solidFill>
        </p:spPr>
        <p:txBody>
          <a:bodyPr wrap="square" lIns="0" tIns="0" rIns="0" bIns="0" rtlCol="0"/>
          <a:lstStyle/>
          <a:p>
            <a:endParaRPr sz="1632"/>
          </a:p>
        </p:txBody>
      </p:sp>
      <p:sp>
        <p:nvSpPr>
          <p:cNvPr id="149" name="object 149"/>
          <p:cNvSpPr/>
          <p:nvPr/>
        </p:nvSpPr>
        <p:spPr>
          <a:xfrm>
            <a:off x="4832270" y="3694039"/>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50" name="object 150"/>
          <p:cNvSpPr/>
          <p:nvPr/>
        </p:nvSpPr>
        <p:spPr>
          <a:xfrm>
            <a:off x="4870850" y="3391734"/>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151" name="object 151"/>
          <p:cNvSpPr/>
          <p:nvPr/>
        </p:nvSpPr>
        <p:spPr>
          <a:xfrm>
            <a:off x="4832270" y="3385400"/>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52" name="object 152"/>
          <p:cNvSpPr/>
          <p:nvPr/>
        </p:nvSpPr>
        <p:spPr>
          <a:xfrm>
            <a:off x="5264134" y="3539144"/>
            <a:ext cx="198082" cy="0"/>
          </a:xfrm>
          <a:custGeom>
            <a:avLst/>
            <a:gdLst/>
            <a:ahLst/>
            <a:cxnLst/>
            <a:rect l="l" t="t" r="r" b="b"/>
            <a:pathLst>
              <a:path w="218439">
                <a:moveTo>
                  <a:pt x="0" y="0"/>
                </a:moveTo>
                <a:lnTo>
                  <a:pt x="218439" y="0"/>
                </a:lnTo>
              </a:path>
            </a:pathLst>
          </a:custGeom>
          <a:ln w="15240">
            <a:solidFill>
              <a:srgbClr val="000000"/>
            </a:solidFill>
          </a:ln>
        </p:spPr>
        <p:txBody>
          <a:bodyPr wrap="square" lIns="0" tIns="0" rIns="0" bIns="0" rtlCol="0"/>
          <a:lstStyle/>
          <a:p>
            <a:endParaRPr sz="1632"/>
          </a:p>
        </p:txBody>
      </p:sp>
      <p:sp>
        <p:nvSpPr>
          <p:cNvPr id="153" name="object 153"/>
          <p:cNvSpPr/>
          <p:nvPr/>
        </p:nvSpPr>
        <p:spPr>
          <a:xfrm>
            <a:off x="5504826" y="3396341"/>
            <a:ext cx="146258" cy="228024"/>
          </a:xfrm>
          <a:custGeom>
            <a:avLst/>
            <a:gdLst/>
            <a:ahLst/>
            <a:cxnLst/>
            <a:rect l="l" t="t" r="r" b="b"/>
            <a:pathLst>
              <a:path w="161289" h="251460">
                <a:moveTo>
                  <a:pt x="82550" y="0"/>
                </a:moveTo>
                <a:lnTo>
                  <a:pt x="77470" y="0"/>
                </a:lnTo>
                <a:lnTo>
                  <a:pt x="68222" y="416"/>
                </a:lnTo>
                <a:lnTo>
                  <a:pt x="55879" y="1428"/>
                </a:lnTo>
                <a:lnTo>
                  <a:pt x="43537" y="2678"/>
                </a:lnTo>
                <a:lnTo>
                  <a:pt x="34289" y="3809"/>
                </a:lnTo>
                <a:lnTo>
                  <a:pt x="27939" y="3809"/>
                </a:lnTo>
                <a:lnTo>
                  <a:pt x="27939" y="15239"/>
                </a:lnTo>
                <a:lnTo>
                  <a:pt x="53339" y="15239"/>
                </a:lnTo>
                <a:lnTo>
                  <a:pt x="54610" y="17779"/>
                </a:lnTo>
                <a:lnTo>
                  <a:pt x="54610" y="21589"/>
                </a:lnTo>
                <a:lnTo>
                  <a:pt x="53339" y="27939"/>
                </a:lnTo>
                <a:lnTo>
                  <a:pt x="1270" y="233679"/>
                </a:lnTo>
                <a:lnTo>
                  <a:pt x="0" y="238759"/>
                </a:lnTo>
                <a:lnTo>
                  <a:pt x="49" y="248939"/>
                </a:lnTo>
                <a:lnTo>
                  <a:pt x="6350" y="251459"/>
                </a:lnTo>
                <a:lnTo>
                  <a:pt x="15239" y="251459"/>
                </a:lnTo>
                <a:lnTo>
                  <a:pt x="20320" y="248919"/>
                </a:lnTo>
                <a:lnTo>
                  <a:pt x="21589" y="243839"/>
                </a:lnTo>
                <a:lnTo>
                  <a:pt x="25668" y="231139"/>
                </a:lnTo>
                <a:lnTo>
                  <a:pt x="32226" y="206375"/>
                </a:lnTo>
                <a:lnTo>
                  <a:pt x="38556" y="180617"/>
                </a:lnTo>
                <a:lnTo>
                  <a:pt x="41910" y="165100"/>
                </a:lnTo>
                <a:lnTo>
                  <a:pt x="81030" y="165100"/>
                </a:lnTo>
                <a:lnTo>
                  <a:pt x="75803" y="162897"/>
                </a:lnTo>
                <a:lnTo>
                  <a:pt x="54610" y="158750"/>
                </a:lnTo>
                <a:lnTo>
                  <a:pt x="59426" y="154939"/>
                </a:lnTo>
                <a:lnTo>
                  <a:pt x="44450" y="154939"/>
                </a:lnTo>
                <a:lnTo>
                  <a:pt x="82550" y="3809"/>
                </a:lnTo>
                <a:lnTo>
                  <a:pt x="82550" y="0"/>
                </a:lnTo>
                <a:close/>
              </a:path>
              <a:path w="161289" h="251460">
                <a:moveTo>
                  <a:pt x="81030" y="165100"/>
                </a:moveTo>
                <a:lnTo>
                  <a:pt x="41910" y="165100"/>
                </a:lnTo>
                <a:lnTo>
                  <a:pt x="53816" y="167183"/>
                </a:lnTo>
                <a:lnTo>
                  <a:pt x="67627" y="172243"/>
                </a:lnTo>
                <a:lnTo>
                  <a:pt x="79057" y="181352"/>
                </a:lnTo>
                <a:lnTo>
                  <a:pt x="83820" y="195579"/>
                </a:lnTo>
                <a:lnTo>
                  <a:pt x="83707" y="199727"/>
                </a:lnTo>
                <a:lnTo>
                  <a:pt x="82550" y="203200"/>
                </a:lnTo>
                <a:lnTo>
                  <a:pt x="81279" y="208279"/>
                </a:lnTo>
                <a:lnTo>
                  <a:pt x="81279" y="215900"/>
                </a:lnTo>
                <a:lnTo>
                  <a:pt x="83740" y="230564"/>
                </a:lnTo>
                <a:lnTo>
                  <a:pt x="90487" y="241776"/>
                </a:lnTo>
                <a:lnTo>
                  <a:pt x="100568" y="248939"/>
                </a:lnTo>
                <a:lnTo>
                  <a:pt x="113029" y="251459"/>
                </a:lnTo>
                <a:lnTo>
                  <a:pt x="121165" y="250269"/>
                </a:lnTo>
                <a:lnTo>
                  <a:pt x="128587" y="246697"/>
                </a:lnTo>
                <a:lnTo>
                  <a:pt x="131921" y="243839"/>
                </a:lnTo>
                <a:lnTo>
                  <a:pt x="107950" y="243839"/>
                </a:lnTo>
                <a:lnTo>
                  <a:pt x="102870" y="238759"/>
                </a:lnTo>
                <a:lnTo>
                  <a:pt x="102870" y="219709"/>
                </a:lnTo>
                <a:lnTo>
                  <a:pt x="104139" y="212089"/>
                </a:lnTo>
                <a:lnTo>
                  <a:pt x="105410" y="207009"/>
                </a:lnTo>
                <a:lnTo>
                  <a:pt x="107950" y="200659"/>
                </a:lnTo>
                <a:lnTo>
                  <a:pt x="107950" y="195579"/>
                </a:lnTo>
                <a:lnTo>
                  <a:pt x="103901" y="180717"/>
                </a:lnTo>
                <a:lnTo>
                  <a:pt x="92709" y="170021"/>
                </a:lnTo>
                <a:lnTo>
                  <a:pt x="81030" y="165100"/>
                </a:lnTo>
                <a:close/>
              </a:path>
              <a:path w="161289" h="251460">
                <a:moveTo>
                  <a:pt x="154939" y="193039"/>
                </a:moveTo>
                <a:lnTo>
                  <a:pt x="147320" y="193039"/>
                </a:lnTo>
                <a:lnTo>
                  <a:pt x="147320" y="194309"/>
                </a:lnTo>
                <a:lnTo>
                  <a:pt x="146050" y="199389"/>
                </a:lnTo>
                <a:lnTo>
                  <a:pt x="140017" y="217050"/>
                </a:lnTo>
                <a:lnTo>
                  <a:pt x="133032" y="231139"/>
                </a:lnTo>
                <a:lnTo>
                  <a:pt x="124618" y="240466"/>
                </a:lnTo>
                <a:lnTo>
                  <a:pt x="114300" y="243839"/>
                </a:lnTo>
                <a:lnTo>
                  <a:pt x="131921" y="243839"/>
                </a:lnTo>
                <a:lnTo>
                  <a:pt x="151923" y="208756"/>
                </a:lnTo>
                <a:lnTo>
                  <a:pt x="154939" y="195579"/>
                </a:lnTo>
                <a:lnTo>
                  <a:pt x="154939" y="193039"/>
                </a:lnTo>
                <a:close/>
              </a:path>
              <a:path w="161289" h="251460">
                <a:moveTo>
                  <a:pt x="137160" y="90169"/>
                </a:moveTo>
                <a:lnTo>
                  <a:pt x="85089" y="120650"/>
                </a:lnTo>
                <a:lnTo>
                  <a:pt x="75525" y="131187"/>
                </a:lnTo>
                <a:lnTo>
                  <a:pt x="65722" y="141128"/>
                </a:lnTo>
                <a:lnTo>
                  <a:pt x="55443" y="149403"/>
                </a:lnTo>
                <a:lnTo>
                  <a:pt x="44450" y="154939"/>
                </a:lnTo>
                <a:lnTo>
                  <a:pt x="59426" y="154939"/>
                </a:lnTo>
                <a:lnTo>
                  <a:pt x="98028" y="118685"/>
                </a:lnTo>
                <a:lnTo>
                  <a:pt x="110489" y="107791"/>
                </a:lnTo>
                <a:lnTo>
                  <a:pt x="122951" y="100468"/>
                </a:lnTo>
                <a:lnTo>
                  <a:pt x="135889" y="97789"/>
                </a:lnTo>
                <a:lnTo>
                  <a:pt x="155820" y="97789"/>
                </a:lnTo>
                <a:lnTo>
                  <a:pt x="155416" y="97154"/>
                </a:lnTo>
                <a:lnTo>
                  <a:pt x="147895" y="92114"/>
                </a:lnTo>
                <a:lnTo>
                  <a:pt x="137160" y="90169"/>
                </a:lnTo>
                <a:close/>
              </a:path>
              <a:path w="161289" h="251460">
                <a:moveTo>
                  <a:pt x="155820" y="97789"/>
                </a:moveTo>
                <a:lnTo>
                  <a:pt x="139700" y="97789"/>
                </a:lnTo>
                <a:lnTo>
                  <a:pt x="143510" y="99059"/>
                </a:lnTo>
                <a:lnTo>
                  <a:pt x="147320" y="101600"/>
                </a:lnTo>
                <a:lnTo>
                  <a:pt x="148589" y="101600"/>
                </a:lnTo>
                <a:lnTo>
                  <a:pt x="137914" y="104576"/>
                </a:lnTo>
                <a:lnTo>
                  <a:pt x="131762" y="110172"/>
                </a:lnTo>
                <a:lnTo>
                  <a:pt x="128944" y="116244"/>
                </a:lnTo>
                <a:lnTo>
                  <a:pt x="128270" y="120650"/>
                </a:lnTo>
                <a:lnTo>
                  <a:pt x="128270" y="127000"/>
                </a:lnTo>
                <a:lnTo>
                  <a:pt x="132079" y="134619"/>
                </a:lnTo>
                <a:lnTo>
                  <a:pt x="142239" y="134619"/>
                </a:lnTo>
                <a:lnTo>
                  <a:pt x="148967" y="133012"/>
                </a:lnTo>
                <a:lnTo>
                  <a:pt x="155098" y="128428"/>
                </a:lnTo>
                <a:lnTo>
                  <a:pt x="159563" y="121225"/>
                </a:lnTo>
                <a:lnTo>
                  <a:pt x="161289"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154" name="object 154"/>
          <p:cNvSpPr/>
          <p:nvPr/>
        </p:nvSpPr>
        <p:spPr>
          <a:xfrm>
            <a:off x="5667207" y="3518415"/>
            <a:ext cx="101344" cy="149713"/>
          </a:xfrm>
          <a:custGeom>
            <a:avLst/>
            <a:gdLst/>
            <a:ahLst/>
            <a:cxnLst/>
            <a:rect l="l" t="t" r="r" b="b"/>
            <a:pathLst>
              <a:path w="111760" h="165100">
                <a:moveTo>
                  <a:pt x="86456" y="8889"/>
                </a:moveTo>
                <a:lnTo>
                  <a:pt x="48259" y="8889"/>
                </a:lnTo>
                <a:lnTo>
                  <a:pt x="65127" y="12184"/>
                </a:lnTo>
                <a:lnTo>
                  <a:pt x="77469" y="20954"/>
                </a:lnTo>
                <a:lnTo>
                  <a:pt x="85050" y="33535"/>
                </a:lnTo>
                <a:lnTo>
                  <a:pt x="87629" y="48260"/>
                </a:lnTo>
                <a:lnTo>
                  <a:pt x="84931" y="63658"/>
                </a:lnTo>
                <a:lnTo>
                  <a:pt x="63500" y="96520"/>
                </a:lnTo>
                <a:lnTo>
                  <a:pt x="2539" y="156210"/>
                </a:lnTo>
                <a:lnTo>
                  <a:pt x="0" y="157480"/>
                </a:lnTo>
                <a:lnTo>
                  <a:pt x="0" y="165100"/>
                </a:lnTo>
                <a:lnTo>
                  <a:pt x="102869" y="165100"/>
                </a:lnTo>
                <a:lnTo>
                  <a:pt x="107068" y="143510"/>
                </a:lnTo>
                <a:lnTo>
                  <a:pt x="25400" y="143510"/>
                </a:lnTo>
                <a:lnTo>
                  <a:pt x="54451" y="118427"/>
                </a:lnTo>
                <a:lnTo>
                  <a:pt x="64512" y="110291"/>
                </a:lnTo>
                <a:lnTo>
                  <a:pt x="74929" y="102870"/>
                </a:lnTo>
                <a:lnTo>
                  <a:pt x="88721" y="91301"/>
                </a:lnTo>
                <a:lnTo>
                  <a:pt x="100488" y="78898"/>
                </a:lnTo>
                <a:lnTo>
                  <a:pt x="108684" y="64829"/>
                </a:lnTo>
                <a:lnTo>
                  <a:pt x="111759" y="48260"/>
                </a:lnTo>
                <a:lnTo>
                  <a:pt x="106918" y="27860"/>
                </a:lnTo>
                <a:lnTo>
                  <a:pt x="93979" y="12700"/>
                </a:lnTo>
                <a:lnTo>
                  <a:pt x="86456" y="8889"/>
                </a:lnTo>
                <a:close/>
              </a:path>
              <a:path w="111760" h="165100">
                <a:moveTo>
                  <a:pt x="111759" y="119380"/>
                </a:moveTo>
                <a:lnTo>
                  <a:pt x="101600" y="119380"/>
                </a:lnTo>
                <a:lnTo>
                  <a:pt x="101600" y="125730"/>
                </a:lnTo>
                <a:lnTo>
                  <a:pt x="99059" y="139700"/>
                </a:lnTo>
                <a:lnTo>
                  <a:pt x="71119" y="143510"/>
                </a:lnTo>
                <a:lnTo>
                  <a:pt x="107068" y="143510"/>
                </a:lnTo>
                <a:lnTo>
                  <a:pt x="111759" y="119380"/>
                </a:lnTo>
                <a:close/>
              </a:path>
              <a:path w="111760" h="165100">
                <a:moveTo>
                  <a:pt x="53339" y="0"/>
                </a:moveTo>
                <a:lnTo>
                  <a:pt x="31611" y="3730"/>
                </a:lnTo>
                <a:lnTo>
                  <a:pt x="14763" y="13652"/>
                </a:lnTo>
                <a:lnTo>
                  <a:pt x="3869" y="27860"/>
                </a:lnTo>
                <a:lnTo>
                  <a:pt x="0" y="44450"/>
                </a:lnTo>
                <a:lnTo>
                  <a:pt x="0" y="57150"/>
                </a:lnTo>
                <a:lnTo>
                  <a:pt x="11429" y="58420"/>
                </a:lnTo>
                <a:lnTo>
                  <a:pt x="19050" y="58420"/>
                </a:lnTo>
                <a:lnTo>
                  <a:pt x="26669" y="53339"/>
                </a:lnTo>
                <a:lnTo>
                  <a:pt x="26669" y="40639"/>
                </a:lnTo>
                <a:lnTo>
                  <a:pt x="25400" y="31750"/>
                </a:lnTo>
                <a:lnTo>
                  <a:pt x="12700" y="31750"/>
                </a:lnTo>
                <a:lnTo>
                  <a:pt x="19327" y="20677"/>
                </a:lnTo>
                <a:lnTo>
                  <a:pt x="28575" y="13652"/>
                </a:lnTo>
                <a:lnTo>
                  <a:pt x="38774" y="9961"/>
                </a:lnTo>
                <a:lnTo>
                  <a:pt x="48259" y="8889"/>
                </a:lnTo>
                <a:lnTo>
                  <a:pt x="86456" y="8889"/>
                </a:lnTo>
                <a:lnTo>
                  <a:pt x="75326" y="3254"/>
                </a:lnTo>
                <a:lnTo>
                  <a:pt x="53339" y="0"/>
                </a:lnTo>
                <a:close/>
              </a:path>
            </a:pathLst>
          </a:custGeom>
          <a:solidFill>
            <a:srgbClr val="000000"/>
          </a:solidFill>
        </p:spPr>
        <p:txBody>
          <a:bodyPr wrap="square" lIns="0" tIns="0" rIns="0" bIns="0" rtlCol="0"/>
          <a:lstStyle/>
          <a:p>
            <a:endParaRPr sz="1632"/>
          </a:p>
        </p:txBody>
      </p:sp>
      <p:sp>
        <p:nvSpPr>
          <p:cNvPr id="155" name="object 155"/>
          <p:cNvSpPr/>
          <p:nvPr/>
        </p:nvSpPr>
        <p:spPr>
          <a:xfrm>
            <a:off x="5835346" y="3694039"/>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156" name="object 156"/>
          <p:cNvSpPr/>
          <p:nvPr/>
        </p:nvSpPr>
        <p:spPr>
          <a:xfrm>
            <a:off x="5841680" y="3391734"/>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157" name="object 157"/>
          <p:cNvSpPr/>
          <p:nvPr/>
        </p:nvSpPr>
        <p:spPr>
          <a:xfrm>
            <a:off x="5835346" y="3385400"/>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158" name="object 158"/>
          <p:cNvSpPr/>
          <p:nvPr/>
        </p:nvSpPr>
        <p:spPr>
          <a:xfrm>
            <a:off x="5898687" y="3400948"/>
            <a:ext cx="234933" cy="219963"/>
          </a:xfrm>
          <a:custGeom>
            <a:avLst/>
            <a:gdLst/>
            <a:ahLst/>
            <a:cxnLst/>
            <a:rect l="l" t="t" r="r" b="b"/>
            <a:pathLst>
              <a:path w="259079" h="242570">
                <a:moveTo>
                  <a:pt x="240029" y="149860"/>
                </a:moveTo>
                <a:lnTo>
                  <a:pt x="232409" y="149860"/>
                </a:lnTo>
                <a:lnTo>
                  <a:pt x="231139" y="152400"/>
                </a:lnTo>
                <a:lnTo>
                  <a:pt x="231139" y="154939"/>
                </a:lnTo>
                <a:lnTo>
                  <a:pt x="214252" y="188813"/>
                </a:lnTo>
                <a:lnTo>
                  <a:pt x="196056" y="212566"/>
                </a:lnTo>
                <a:lnTo>
                  <a:pt x="170953" y="226556"/>
                </a:lnTo>
                <a:lnTo>
                  <a:pt x="133350" y="231139"/>
                </a:lnTo>
                <a:lnTo>
                  <a:pt x="0" y="231139"/>
                </a:lnTo>
                <a:lnTo>
                  <a:pt x="0" y="242570"/>
                </a:lnTo>
                <a:lnTo>
                  <a:pt x="203200" y="242570"/>
                </a:lnTo>
                <a:lnTo>
                  <a:pt x="205739" y="236220"/>
                </a:lnTo>
                <a:lnTo>
                  <a:pt x="237489" y="158750"/>
                </a:lnTo>
                <a:lnTo>
                  <a:pt x="238759" y="157479"/>
                </a:lnTo>
                <a:lnTo>
                  <a:pt x="240029" y="154939"/>
                </a:lnTo>
                <a:lnTo>
                  <a:pt x="240029" y="149860"/>
                </a:lnTo>
                <a:close/>
              </a:path>
              <a:path w="259079" h="242570">
                <a:moveTo>
                  <a:pt x="123189" y="11429"/>
                </a:moveTo>
                <a:lnTo>
                  <a:pt x="90169" y="11429"/>
                </a:lnTo>
                <a:lnTo>
                  <a:pt x="90169" y="26670"/>
                </a:lnTo>
                <a:lnTo>
                  <a:pt x="41909" y="214629"/>
                </a:lnTo>
                <a:lnTo>
                  <a:pt x="39270" y="223103"/>
                </a:lnTo>
                <a:lnTo>
                  <a:pt x="35083" y="228123"/>
                </a:lnTo>
                <a:lnTo>
                  <a:pt x="26372" y="230524"/>
                </a:lnTo>
                <a:lnTo>
                  <a:pt x="10159" y="231139"/>
                </a:lnTo>
                <a:lnTo>
                  <a:pt x="74929" y="231139"/>
                </a:lnTo>
                <a:lnTo>
                  <a:pt x="69850" y="229870"/>
                </a:lnTo>
                <a:lnTo>
                  <a:pt x="69850" y="224789"/>
                </a:lnTo>
                <a:lnTo>
                  <a:pt x="71119" y="219710"/>
                </a:lnTo>
                <a:lnTo>
                  <a:pt x="95250" y="121920"/>
                </a:lnTo>
                <a:lnTo>
                  <a:pt x="175952" y="121920"/>
                </a:lnTo>
                <a:lnTo>
                  <a:pt x="178723" y="110489"/>
                </a:lnTo>
                <a:lnTo>
                  <a:pt x="99059" y="110489"/>
                </a:lnTo>
                <a:lnTo>
                  <a:pt x="119379" y="25400"/>
                </a:lnTo>
                <a:lnTo>
                  <a:pt x="123189" y="12700"/>
                </a:lnTo>
                <a:lnTo>
                  <a:pt x="123189" y="11429"/>
                </a:lnTo>
                <a:close/>
              </a:path>
              <a:path w="259079" h="242570">
                <a:moveTo>
                  <a:pt x="175952" y="121920"/>
                </a:moveTo>
                <a:lnTo>
                  <a:pt x="130809" y="121920"/>
                </a:lnTo>
                <a:lnTo>
                  <a:pt x="148431" y="123249"/>
                </a:lnTo>
                <a:lnTo>
                  <a:pt x="157479" y="126841"/>
                </a:lnTo>
                <a:lnTo>
                  <a:pt x="160813" y="132099"/>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10"/>
                </a:lnTo>
                <a:lnTo>
                  <a:pt x="175952" y="121920"/>
                </a:lnTo>
                <a:close/>
              </a:path>
              <a:path w="259079" h="242570">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70">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70"/>
                </a:lnTo>
                <a:lnTo>
                  <a:pt x="242569" y="80010"/>
                </a:lnTo>
                <a:lnTo>
                  <a:pt x="250189" y="80010"/>
                </a:lnTo>
                <a:lnTo>
                  <a:pt x="250189" y="72389"/>
                </a:lnTo>
                <a:lnTo>
                  <a:pt x="257809" y="10160"/>
                </a:lnTo>
                <a:lnTo>
                  <a:pt x="259079" y="0"/>
                </a:lnTo>
                <a:close/>
              </a:path>
            </a:pathLst>
          </a:custGeom>
          <a:solidFill>
            <a:srgbClr val="FF9300"/>
          </a:solidFill>
        </p:spPr>
        <p:txBody>
          <a:bodyPr wrap="square" lIns="0" tIns="0" rIns="0" bIns="0" rtlCol="0"/>
          <a:lstStyle/>
          <a:p>
            <a:endParaRPr sz="1632"/>
          </a:p>
        </p:txBody>
      </p:sp>
      <p:sp>
        <p:nvSpPr>
          <p:cNvPr id="159" name="object 159"/>
          <p:cNvSpPr/>
          <p:nvPr/>
        </p:nvSpPr>
        <p:spPr>
          <a:xfrm>
            <a:off x="6157804" y="3392887"/>
            <a:ext cx="191172" cy="234933"/>
          </a:xfrm>
          <a:custGeom>
            <a:avLst/>
            <a:gdLst/>
            <a:ahLst/>
            <a:cxnLst/>
            <a:rect l="l" t="t" r="r" b="b"/>
            <a:pathLst>
              <a:path w="210820" h="259079">
                <a:moveTo>
                  <a:pt x="29209" y="170179"/>
                </a:moveTo>
                <a:lnTo>
                  <a:pt x="22859" y="170179"/>
                </a:lnTo>
                <a:lnTo>
                  <a:pt x="21589" y="171450"/>
                </a:lnTo>
                <a:lnTo>
                  <a:pt x="17680" y="184904"/>
                </a:lnTo>
                <a:lnTo>
                  <a:pt x="10318" y="213360"/>
                </a:lnTo>
                <a:lnTo>
                  <a:pt x="3194" y="241815"/>
                </a:lnTo>
                <a:lnTo>
                  <a:pt x="0" y="255269"/>
                </a:lnTo>
                <a:lnTo>
                  <a:pt x="0" y="256539"/>
                </a:lnTo>
                <a:lnTo>
                  <a:pt x="2539" y="259079"/>
                </a:lnTo>
                <a:lnTo>
                  <a:pt x="6350" y="259079"/>
                </a:lnTo>
                <a:lnTo>
                  <a:pt x="6350" y="257810"/>
                </a:lnTo>
                <a:lnTo>
                  <a:pt x="10159" y="252729"/>
                </a:lnTo>
                <a:lnTo>
                  <a:pt x="27939" y="232410"/>
                </a:lnTo>
                <a:lnTo>
                  <a:pt x="43257" y="232410"/>
                </a:lnTo>
                <a:lnTo>
                  <a:pt x="33178" y="222468"/>
                </a:lnTo>
                <a:lnTo>
                  <a:pt x="26669" y="195579"/>
                </a:lnTo>
                <a:lnTo>
                  <a:pt x="26669" y="187960"/>
                </a:lnTo>
                <a:lnTo>
                  <a:pt x="27939" y="177800"/>
                </a:lnTo>
                <a:lnTo>
                  <a:pt x="27939" y="176529"/>
                </a:lnTo>
                <a:lnTo>
                  <a:pt x="29209" y="175260"/>
                </a:lnTo>
                <a:lnTo>
                  <a:pt x="29209" y="170179"/>
                </a:lnTo>
                <a:close/>
              </a:path>
              <a:path w="210820" h="259079">
                <a:moveTo>
                  <a:pt x="43257" y="232410"/>
                </a:moveTo>
                <a:lnTo>
                  <a:pt x="27939" y="232410"/>
                </a:lnTo>
                <a:lnTo>
                  <a:pt x="41017" y="245685"/>
                </a:lnTo>
                <a:lnTo>
                  <a:pt x="56356" y="253841"/>
                </a:lnTo>
                <a:lnTo>
                  <a:pt x="72409" y="257948"/>
                </a:lnTo>
                <a:lnTo>
                  <a:pt x="87629" y="259079"/>
                </a:lnTo>
                <a:lnTo>
                  <a:pt x="122277" y="250864"/>
                </a:lnTo>
                <a:lnTo>
                  <a:pt x="126677" y="247650"/>
                </a:lnTo>
                <a:lnTo>
                  <a:pt x="88900" y="247650"/>
                </a:lnTo>
                <a:lnTo>
                  <a:pt x="69532" y="245764"/>
                </a:lnTo>
                <a:lnTo>
                  <a:pt x="49212" y="238283"/>
                </a:lnTo>
                <a:lnTo>
                  <a:pt x="43257" y="232410"/>
                </a:lnTo>
                <a:close/>
              </a:path>
              <a:path w="210820" h="259079">
                <a:moveTo>
                  <a:pt x="133350" y="0"/>
                </a:moveTo>
                <a:lnTo>
                  <a:pt x="100171" y="7024"/>
                </a:lnTo>
                <a:lnTo>
                  <a:pt x="71755" y="25717"/>
                </a:lnTo>
                <a:lnTo>
                  <a:pt x="51911" y="52506"/>
                </a:lnTo>
                <a:lnTo>
                  <a:pt x="44450" y="83819"/>
                </a:lnTo>
                <a:lnTo>
                  <a:pt x="47724" y="103167"/>
                </a:lnTo>
                <a:lnTo>
                  <a:pt x="56356" y="117633"/>
                </a:lnTo>
                <a:lnTo>
                  <a:pt x="68560" y="127575"/>
                </a:lnTo>
                <a:lnTo>
                  <a:pt x="82550" y="133350"/>
                </a:lnTo>
                <a:lnTo>
                  <a:pt x="120650" y="143510"/>
                </a:lnTo>
                <a:lnTo>
                  <a:pt x="131167" y="147161"/>
                </a:lnTo>
                <a:lnTo>
                  <a:pt x="141922" y="153669"/>
                </a:lnTo>
                <a:lnTo>
                  <a:pt x="150296" y="164941"/>
                </a:lnTo>
                <a:lnTo>
                  <a:pt x="153669" y="182879"/>
                </a:lnTo>
                <a:lnTo>
                  <a:pt x="148550" y="205859"/>
                </a:lnTo>
                <a:lnTo>
                  <a:pt x="134619" y="226695"/>
                </a:lnTo>
                <a:lnTo>
                  <a:pt x="114022" y="241815"/>
                </a:lnTo>
                <a:lnTo>
                  <a:pt x="88900" y="247650"/>
                </a:lnTo>
                <a:lnTo>
                  <a:pt x="126677" y="247650"/>
                </a:lnTo>
                <a:lnTo>
                  <a:pt x="151447" y="229552"/>
                </a:lnTo>
                <a:lnTo>
                  <a:pt x="171569" y="200144"/>
                </a:lnTo>
                <a:lnTo>
                  <a:pt x="179069" y="167639"/>
                </a:lnTo>
                <a:lnTo>
                  <a:pt x="177006" y="150911"/>
                </a:lnTo>
                <a:lnTo>
                  <a:pt x="147637" y="116363"/>
                </a:lnTo>
                <a:lnTo>
                  <a:pt x="116839" y="107950"/>
                </a:lnTo>
                <a:lnTo>
                  <a:pt x="107950" y="105410"/>
                </a:lnTo>
                <a:lnTo>
                  <a:pt x="95250" y="101600"/>
                </a:lnTo>
                <a:lnTo>
                  <a:pt x="92709" y="101600"/>
                </a:lnTo>
                <a:lnTo>
                  <a:pt x="85050" y="97512"/>
                </a:lnTo>
                <a:lnTo>
                  <a:pt x="78104" y="90804"/>
                </a:lnTo>
                <a:lnTo>
                  <a:pt x="73064" y="81240"/>
                </a:lnTo>
                <a:lnTo>
                  <a:pt x="71119" y="68579"/>
                </a:lnTo>
                <a:lnTo>
                  <a:pt x="76001" y="47664"/>
                </a:lnTo>
                <a:lnTo>
                  <a:pt x="89217" y="28892"/>
                </a:lnTo>
                <a:lnTo>
                  <a:pt x="108624" y="15359"/>
                </a:lnTo>
                <a:lnTo>
                  <a:pt x="132079" y="10160"/>
                </a:lnTo>
                <a:lnTo>
                  <a:pt x="168848" y="10160"/>
                </a:lnTo>
                <a:lnTo>
                  <a:pt x="163512" y="6508"/>
                </a:lnTo>
                <a:lnTo>
                  <a:pt x="149502" y="1647"/>
                </a:lnTo>
                <a:lnTo>
                  <a:pt x="133350" y="0"/>
                </a:lnTo>
                <a:close/>
              </a:path>
              <a:path w="210820" h="259079">
                <a:moveTo>
                  <a:pt x="168848" y="10160"/>
                </a:moveTo>
                <a:lnTo>
                  <a:pt x="132079" y="10160"/>
                </a:lnTo>
                <a:lnTo>
                  <a:pt x="153074" y="13156"/>
                </a:lnTo>
                <a:lnTo>
                  <a:pt x="169545" y="22701"/>
                </a:lnTo>
                <a:lnTo>
                  <a:pt x="180300" y="39627"/>
                </a:lnTo>
                <a:lnTo>
                  <a:pt x="184150" y="64769"/>
                </a:lnTo>
                <a:lnTo>
                  <a:pt x="184150" y="76200"/>
                </a:lnTo>
                <a:lnTo>
                  <a:pt x="182879" y="82550"/>
                </a:lnTo>
                <a:lnTo>
                  <a:pt x="182879" y="88900"/>
                </a:lnTo>
                <a:lnTo>
                  <a:pt x="190500" y="88900"/>
                </a:lnTo>
                <a:lnTo>
                  <a:pt x="190500" y="87629"/>
                </a:lnTo>
                <a:lnTo>
                  <a:pt x="191779" y="81240"/>
                </a:lnTo>
                <a:lnTo>
                  <a:pt x="205510" y="25400"/>
                </a:lnTo>
                <a:lnTo>
                  <a:pt x="184150" y="25400"/>
                </a:lnTo>
                <a:lnTo>
                  <a:pt x="175140" y="14466"/>
                </a:lnTo>
                <a:lnTo>
                  <a:pt x="168848" y="10160"/>
                </a:lnTo>
                <a:close/>
              </a:path>
              <a:path w="210820" h="259079">
                <a:moveTo>
                  <a:pt x="210819" y="0"/>
                </a:moveTo>
                <a:lnTo>
                  <a:pt x="204469" y="0"/>
                </a:lnTo>
                <a:lnTo>
                  <a:pt x="200659" y="5079"/>
                </a:lnTo>
                <a:lnTo>
                  <a:pt x="184150" y="25400"/>
                </a:lnTo>
                <a:lnTo>
                  <a:pt x="205510" y="25400"/>
                </a:lnTo>
                <a:lnTo>
                  <a:pt x="210819" y="3810"/>
                </a:lnTo>
                <a:lnTo>
                  <a:pt x="210819" y="0"/>
                </a:lnTo>
                <a:close/>
              </a:path>
            </a:pathLst>
          </a:custGeom>
          <a:solidFill>
            <a:srgbClr val="FF9300"/>
          </a:solidFill>
        </p:spPr>
        <p:txBody>
          <a:bodyPr wrap="square" lIns="0" tIns="0" rIns="0" bIns="0" rtlCol="0"/>
          <a:lstStyle/>
          <a:p>
            <a:endParaRPr sz="1632"/>
          </a:p>
        </p:txBody>
      </p:sp>
      <p:sp>
        <p:nvSpPr>
          <p:cNvPr id="160" name="object 160"/>
          <p:cNvSpPr/>
          <p:nvPr/>
        </p:nvSpPr>
        <p:spPr>
          <a:xfrm>
            <a:off x="6365099" y="3694039"/>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61" name="object 161"/>
          <p:cNvSpPr/>
          <p:nvPr/>
        </p:nvSpPr>
        <p:spPr>
          <a:xfrm>
            <a:off x="6403103" y="3391734"/>
            <a:ext cx="0" cy="295971"/>
          </a:xfrm>
          <a:custGeom>
            <a:avLst/>
            <a:gdLst/>
            <a:ahLst/>
            <a:cxnLst/>
            <a:rect l="l" t="t" r="r" b="b"/>
            <a:pathLst>
              <a:path h="326389">
                <a:moveTo>
                  <a:pt x="0" y="0"/>
                </a:moveTo>
                <a:lnTo>
                  <a:pt x="0" y="326389"/>
                </a:lnTo>
              </a:path>
            </a:pathLst>
          </a:custGeom>
          <a:ln w="15240">
            <a:solidFill>
              <a:srgbClr val="000000"/>
            </a:solidFill>
          </a:ln>
        </p:spPr>
        <p:txBody>
          <a:bodyPr wrap="square" lIns="0" tIns="0" rIns="0" bIns="0" rtlCol="0"/>
          <a:lstStyle/>
          <a:p>
            <a:endParaRPr sz="1632"/>
          </a:p>
        </p:txBody>
      </p:sp>
      <p:sp>
        <p:nvSpPr>
          <p:cNvPr id="162" name="object 162"/>
          <p:cNvSpPr/>
          <p:nvPr/>
        </p:nvSpPr>
        <p:spPr>
          <a:xfrm>
            <a:off x="6365099" y="3385400"/>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63" name="object 163"/>
          <p:cNvSpPr/>
          <p:nvPr/>
        </p:nvSpPr>
        <p:spPr>
          <a:xfrm>
            <a:off x="6795810" y="3539144"/>
            <a:ext cx="198082" cy="0"/>
          </a:xfrm>
          <a:custGeom>
            <a:avLst/>
            <a:gdLst/>
            <a:ahLst/>
            <a:cxnLst/>
            <a:rect l="l" t="t" r="r" b="b"/>
            <a:pathLst>
              <a:path w="218440">
                <a:moveTo>
                  <a:pt x="0" y="0"/>
                </a:moveTo>
                <a:lnTo>
                  <a:pt x="218439" y="0"/>
                </a:lnTo>
              </a:path>
            </a:pathLst>
          </a:custGeom>
          <a:ln w="15240">
            <a:solidFill>
              <a:srgbClr val="000000"/>
            </a:solidFill>
          </a:ln>
        </p:spPr>
        <p:txBody>
          <a:bodyPr wrap="square" lIns="0" tIns="0" rIns="0" bIns="0" rtlCol="0"/>
          <a:lstStyle/>
          <a:p>
            <a:endParaRPr sz="1632"/>
          </a:p>
        </p:txBody>
      </p:sp>
      <p:sp>
        <p:nvSpPr>
          <p:cNvPr id="164" name="object 164"/>
          <p:cNvSpPr/>
          <p:nvPr/>
        </p:nvSpPr>
        <p:spPr>
          <a:xfrm>
            <a:off x="7036504" y="3396341"/>
            <a:ext cx="146258" cy="228024"/>
          </a:xfrm>
          <a:custGeom>
            <a:avLst/>
            <a:gdLst/>
            <a:ahLst/>
            <a:cxnLst/>
            <a:rect l="l" t="t" r="r" b="b"/>
            <a:pathLst>
              <a:path w="161290" h="251460">
                <a:moveTo>
                  <a:pt x="82550" y="0"/>
                </a:moveTo>
                <a:lnTo>
                  <a:pt x="77470" y="0"/>
                </a:lnTo>
                <a:lnTo>
                  <a:pt x="68758" y="416"/>
                </a:lnTo>
                <a:lnTo>
                  <a:pt x="56356" y="1428"/>
                </a:lnTo>
                <a:lnTo>
                  <a:pt x="43715" y="2678"/>
                </a:lnTo>
                <a:lnTo>
                  <a:pt x="34290" y="3809"/>
                </a:lnTo>
                <a:lnTo>
                  <a:pt x="27940" y="3809"/>
                </a:lnTo>
                <a:lnTo>
                  <a:pt x="27940" y="15239"/>
                </a:lnTo>
                <a:lnTo>
                  <a:pt x="53340" y="15239"/>
                </a:lnTo>
                <a:lnTo>
                  <a:pt x="54609" y="17779"/>
                </a:lnTo>
                <a:lnTo>
                  <a:pt x="54609" y="21589"/>
                </a:lnTo>
                <a:lnTo>
                  <a:pt x="53340" y="27939"/>
                </a:lnTo>
                <a:lnTo>
                  <a:pt x="1270" y="233679"/>
                </a:lnTo>
                <a:lnTo>
                  <a:pt x="0" y="238759"/>
                </a:lnTo>
                <a:lnTo>
                  <a:pt x="59" y="248939"/>
                </a:lnTo>
                <a:lnTo>
                  <a:pt x="7620" y="251459"/>
                </a:lnTo>
                <a:lnTo>
                  <a:pt x="15240" y="251459"/>
                </a:lnTo>
                <a:lnTo>
                  <a:pt x="20320" y="248919"/>
                </a:lnTo>
                <a:lnTo>
                  <a:pt x="22859" y="243839"/>
                </a:lnTo>
                <a:lnTo>
                  <a:pt x="26223" y="231139"/>
                </a:lnTo>
                <a:lnTo>
                  <a:pt x="39112" y="180617"/>
                </a:lnTo>
                <a:lnTo>
                  <a:pt x="43179" y="165100"/>
                </a:lnTo>
                <a:lnTo>
                  <a:pt x="81547" y="165100"/>
                </a:lnTo>
                <a:lnTo>
                  <a:pt x="76338" y="162897"/>
                </a:lnTo>
                <a:lnTo>
                  <a:pt x="54609" y="158750"/>
                </a:lnTo>
                <a:lnTo>
                  <a:pt x="59761" y="154939"/>
                </a:lnTo>
                <a:lnTo>
                  <a:pt x="45720" y="154939"/>
                </a:lnTo>
                <a:lnTo>
                  <a:pt x="82550" y="3809"/>
                </a:lnTo>
                <a:lnTo>
                  <a:pt x="82550" y="0"/>
                </a:lnTo>
                <a:close/>
              </a:path>
              <a:path w="161290" h="251460">
                <a:moveTo>
                  <a:pt x="81547" y="165100"/>
                </a:moveTo>
                <a:lnTo>
                  <a:pt x="43179" y="165100"/>
                </a:lnTo>
                <a:lnTo>
                  <a:pt x="54352" y="167183"/>
                </a:lnTo>
                <a:lnTo>
                  <a:pt x="67786" y="172243"/>
                </a:lnTo>
                <a:lnTo>
                  <a:pt x="79077" y="181352"/>
                </a:lnTo>
                <a:lnTo>
                  <a:pt x="83820" y="195579"/>
                </a:lnTo>
                <a:lnTo>
                  <a:pt x="83707" y="199727"/>
                </a:lnTo>
                <a:lnTo>
                  <a:pt x="82550" y="203200"/>
                </a:lnTo>
                <a:lnTo>
                  <a:pt x="81279" y="208279"/>
                </a:lnTo>
                <a:lnTo>
                  <a:pt x="81279" y="215900"/>
                </a:lnTo>
                <a:lnTo>
                  <a:pt x="83760" y="230564"/>
                </a:lnTo>
                <a:lnTo>
                  <a:pt x="90646" y="241776"/>
                </a:lnTo>
                <a:lnTo>
                  <a:pt x="101103" y="248939"/>
                </a:lnTo>
                <a:lnTo>
                  <a:pt x="114300" y="251459"/>
                </a:lnTo>
                <a:lnTo>
                  <a:pt x="121880" y="250269"/>
                </a:lnTo>
                <a:lnTo>
                  <a:pt x="129222" y="246697"/>
                </a:lnTo>
                <a:lnTo>
                  <a:pt x="132518" y="243839"/>
                </a:lnTo>
                <a:lnTo>
                  <a:pt x="107950" y="243839"/>
                </a:lnTo>
                <a:lnTo>
                  <a:pt x="104140" y="238759"/>
                </a:lnTo>
                <a:lnTo>
                  <a:pt x="104140" y="219709"/>
                </a:lnTo>
                <a:lnTo>
                  <a:pt x="105409" y="212089"/>
                </a:lnTo>
                <a:lnTo>
                  <a:pt x="105409" y="207009"/>
                </a:lnTo>
                <a:lnTo>
                  <a:pt x="107950" y="200659"/>
                </a:lnTo>
                <a:lnTo>
                  <a:pt x="107950" y="195579"/>
                </a:lnTo>
                <a:lnTo>
                  <a:pt x="104080" y="180717"/>
                </a:lnTo>
                <a:lnTo>
                  <a:pt x="93186" y="170021"/>
                </a:lnTo>
                <a:lnTo>
                  <a:pt x="81547" y="165100"/>
                </a:lnTo>
                <a:close/>
              </a:path>
              <a:path w="161290" h="251460">
                <a:moveTo>
                  <a:pt x="154940" y="193039"/>
                </a:moveTo>
                <a:lnTo>
                  <a:pt x="147320" y="193039"/>
                </a:lnTo>
                <a:lnTo>
                  <a:pt x="147320" y="194309"/>
                </a:lnTo>
                <a:lnTo>
                  <a:pt x="146050" y="199389"/>
                </a:lnTo>
                <a:lnTo>
                  <a:pt x="140037" y="217050"/>
                </a:lnTo>
                <a:lnTo>
                  <a:pt x="133191" y="231139"/>
                </a:lnTo>
                <a:lnTo>
                  <a:pt x="125154" y="240466"/>
                </a:lnTo>
                <a:lnTo>
                  <a:pt x="115570" y="243839"/>
                </a:lnTo>
                <a:lnTo>
                  <a:pt x="132518" y="243839"/>
                </a:lnTo>
                <a:lnTo>
                  <a:pt x="151923" y="208756"/>
                </a:lnTo>
                <a:lnTo>
                  <a:pt x="154940" y="195579"/>
                </a:lnTo>
                <a:lnTo>
                  <a:pt x="154940" y="193039"/>
                </a:lnTo>
                <a:close/>
              </a:path>
              <a:path w="161290" h="251460">
                <a:moveTo>
                  <a:pt x="137159" y="90169"/>
                </a:moveTo>
                <a:lnTo>
                  <a:pt x="86359" y="120650"/>
                </a:lnTo>
                <a:lnTo>
                  <a:pt x="76080" y="131187"/>
                </a:lnTo>
                <a:lnTo>
                  <a:pt x="66040" y="141128"/>
                </a:lnTo>
                <a:lnTo>
                  <a:pt x="55999" y="149403"/>
                </a:lnTo>
                <a:lnTo>
                  <a:pt x="45720" y="154939"/>
                </a:lnTo>
                <a:lnTo>
                  <a:pt x="59761" y="154939"/>
                </a:lnTo>
                <a:lnTo>
                  <a:pt x="63142" y="152439"/>
                </a:lnTo>
                <a:lnTo>
                  <a:pt x="71437" y="145414"/>
                </a:lnTo>
                <a:lnTo>
                  <a:pt x="79255" y="138390"/>
                </a:lnTo>
                <a:lnTo>
                  <a:pt x="86359" y="132079"/>
                </a:lnTo>
                <a:lnTo>
                  <a:pt x="98742" y="118685"/>
                </a:lnTo>
                <a:lnTo>
                  <a:pt x="111125" y="107791"/>
                </a:lnTo>
                <a:lnTo>
                  <a:pt x="123507" y="100468"/>
                </a:lnTo>
                <a:lnTo>
                  <a:pt x="135890" y="97789"/>
                </a:lnTo>
                <a:lnTo>
                  <a:pt x="155820" y="97789"/>
                </a:lnTo>
                <a:lnTo>
                  <a:pt x="155416" y="97154"/>
                </a:lnTo>
                <a:lnTo>
                  <a:pt x="147895" y="92114"/>
                </a:lnTo>
                <a:lnTo>
                  <a:pt x="137159" y="90169"/>
                </a:lnTo>
                <a:close/>
              </a:path>
              <a:path w="161290" h="251460">
                <a:moveTo>
                  <a:pt x="155820" y="97789"/>
                </a:moveTo>
                <a:lnTo>
                  <a:pt x="139700" y="97789"/>
                </a:lnTo>
                <a:lnTo>
                  <a:pt x="143509" y="99059"/>
                </a:lnTo>
                <a:lnTo>
                  <a:pt x="147320" y="101600"/>
                </a:lnTo>
                <a:lnTo>
                  <a:pt x="148590" y="101600"/>
                </a:lnTo>
                <a:lnTo>
                  <a:pt x="137914" y="104576"/>
                </a:lnTo>
                <a:lnTo>
                  <a:pt x="131762" y="110172"/>
                </a:lnTo>
                <a:lnTo>
                  <a:pt x="128944" y="116244"/>
                </a:lnTo>
                <a:lnTo>
                  <a:pt x="128270" y="120650"/>
                </a:lnTo>
                <a:lnTo>
                  <a:pt x="128270" y="127000"/>
                </a:lnTo>
                <a:lnTo>
                  <a:pt x="132079"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165" name="object 165"/>
          <p:cNvSpPr/>
          <p:nvPr/>
        </p:nvSpPr>
        <p:spPr>
          <a:xfrm>
            <a:off x="7197733" y="3518415"/>
            <a:ext cx="103647" cy="154319"/>
          </a:xfrm>
          <a:custGeom>
            <a:avLst/>
            <a:gdLst/>
            <a:ahLst/>
            <a:cxnLst/>
            <a:rect l="l" t="t" r="r" b="b"/>
            <a:pathLst>
              <a:path w="114300" h="170179">
                <a:moveTo>
                  <a:pt x="21590" y="118110"/>
                </a:moveTo>
                <a:lnTo>
                  <a:pt x="6350" y="118110"/>
                </a:lnTo>
                <a:lnTo>
                  <a:pt x="0" y="121920"/>
                </a:lnTo>
                <a:lnTo>
                  <a:pt x="0" y="132080"/>
                </a:lnTo>
                <a:lnTo>
                  <a:pt x="4623" y="147677"/>
                </a:lnTo>
                <a:lnTo>
                  <a:pt x="16986" y="159702"/>
                </a:lnTo>
                <a:lnTo>
                  <a:pt x="34825" y="167441"/>
                </a:lnTo>
                <a:lnTo>
                  <a:pt x="55879" y="170180"/>
                </a:lnTo>
                <a:lnTo>
                  <a:pt x="79474" y="166231"/>
                </a:lnTo>
                <a:lnTo>
                  <a:pt x="85935" y="162560"/>
                </a:lnTo>
                <a:lnTo>
                  <a:pt x="54609" y="162560"/>
                </a:lnTo>
                <a:lnTo>
                  <a:pt x="45918" y="161925"/>
                </a:lnTo>
                <a:lnTo>
                  <a:pt x="34607" y="159385"/>
                </a:lnTo>
                <a:lnTo>
                  <a:pt x="22820" y="153987"/>
                </a:lnTo>
                <a:lnTo>
                  <a:pt x="12700" y="144780"/>
                </a:lnTo>
                <a:lnTo>
                  <a:pt x="25400" y="144780"/>
                </a:lnTo>
                <a:lnTo>
                  <a:pt x="27940" y="135889"/>
                </a:lnTo>
                <a:lnTo>
                  <a:pt x="27940" y="123189"/>
                </a:lnTo>
                <a:lnTo>
                  <a:pt x="21590" y="118110"/>
                </a:lnTo>
                <a:close/>
              </a:path>
              <a:path w="114300" h="170179">
                <a:moveTo>
                  <a:pt x="83702" y="6350"/>
                </a:moveTo>
                <a:lnTo>
                  <a:pt x="55879" y="6350"/>
                </a:lnTo>
                <a:lnTo>
                  <a:pt x="64869" y="7679"/>
                </a:lnTo>
                <a:lnTo>
                  <a:pt x="73501" y="12223"/>
                </a:lnTo>
                <a:lnTo>
                  <a:pt x="79990" y="20816"/>
                </a:lnTo>
                <a:lnTo>
                  <a:pt x="82550" y="34289"/>
                </a:lnTo>
                <a:lnTo>
                  <a:pt x="81855" y="42068"/>
                </a:lnTo>
                <a:lnTo>
                  <a:pt x="53637" y="73322"/>
                </a:lnTo>
                <a:lnTo>
                  <a:pt x="45720" y="73660"/>
                </a:lnTo>
                <a:lnTo>
                  <a:pt x="39370" y="74930"/>
                </a:lnTo>
                <a:lnTo>
                  <a:pt x="34290" y="74930"/>
                </a:lnTo>
                <a:lnTo>
                  <a:pt x="34290" y="82550"/>
                </a:lnTo>
                <a:lnTo>
                  <a:pt x="54609" y="82550"/>
                </a:lnTo>
                <a:lnTo>
                  <a:pt x="68540" y="84970"/>
                </a:lnTo>
                <a:lnTo>
                  <a:pt x="79375" y="92392"/>
                </a:lnTo>
                <a:lnTo>
                  <a:pt x="86399" y="105052"/>
                </a:lnTo>
                <a:lnTo>
                  <a:pt x="88900" y="123189"/>
                </a:lnTo>
                <a:lnTo>
                  <a:pt x="85685" y="141664"/>
                </a:lnTo>
                <a:lnTo>
                  <a:pt x="77470" y="153828"/>
                </a:lnTo>
                <a:lnTo>
                  <a:pt x="66397" y="160516"/>
                </a:lnTo>
                <a:lnTo>
                  <a:pt x="54609" y="162560"/>
                </a:lnTo>
                <a:lnTo>
                  <a:pt x="85935" y="162560"/>
                </a:lnTo>
                <a:lnTo>
                  <a:pt x="97948" y="155733"/>
                </a:lnTo>
                <a:lnTo>
                  <a:pt x="109993" y="140712"/>
                </a:lnTo>
                <a:lnTo>
                  <a:pt x="114300" y="123189"/>
                </a:lnTo>
                <a:lnTo>
                  <a:pt x="111303" y="108188"/>
                </a:lnTo>
                <a:lnTo>
                  <a:pt x="102711" y="94614"/>
                </a:lnTo>
                <a:lnTo>
                  <a:pt x="89118" y="83899"/>
                </a:lnTo>
                <a:lnTo>
                  <a:pt x="71120" y="77470"/>
                </a:lnTo>
                <a:lnTo>
                  <a:pt x="87927" y="69115"/>
                </a:lnTo>
                <a:lnTo>
                  <a:pt x="98901" y="58261"/>
                </a:lnTo>
                <a:lnTo>
                  <a:pt x="104874" y="46216"/>
                </a:lnTo>
                <a:lnTo>
                  <a:pt x="106679" y="34289"/>
                </a:lnTo>
                <a:lnTo>
                  <a:pt x="102671" y="20895"/>
                </a:lnTo>
                <a:lnTo>
                  <a:pt x="91757" y="10001"/>
                </a:lnTo>
                <a:lnTo>
                  <a:pt x="83702" y="6350"/>
                </a:lnTo>
                <a:close/>
              </a:path>
              <a:path w="114300" h="170179">
                <a:moveTo>
                  <a:pt x="55879" y="0"/>
                </a:moveTo>
                <a:lnTo>
                  <a:pt x="37087" y="2301"/>
                </a:lnTo>
                <a:lnTo>
                  <a:pt x="21748" y="8889"/>
                </a:lnTo>
                <a:lnTo>
                  <a:pt x="11410" y="19288"/>
                </a:lnTo>
                <a:lnTo>
                  <a:pt x="7620" y="33020"/>
                </a:lnTo>
                <a:lnTo>
                  <a:pt x="7620" y="41910"/>
                </a:lnTo>
                <a:lnTo>
                  <a:pt x="12700" y="45720"/>
                </a:lnTo>
                <a:lnTo>
                  <a:pt x="27940" y="45720"/>
                </a:lnTo>
                <a:lnTo>
                  <a:pt x="33020" y="40639"/>
                </a:lnTo>
                <a:lnTo>
                  <a:pt x="33020" y="25400"/>
                </a:lnTo>
                <a:lnTo>
                  <a:pt x="27940" y="20320"/>
                </a:lnTo>
                <a:lnTo>
                  <a:pt x="21590" y="20320"/>
                </a:lnTo>
                <a:lnTo>
                  <a:pt x="28733" y="13850"/>
                </a:lnTo>
                <a:lnTo>
                  <a:pt x="37782" y="9525"/>
                </a:lnTo>
                <a:lnTo>
                  <a:pt x="47307" y="7104"/>
                </a:lnTo>
                <a:lnTo>
                  <a:pt x="55879" y="6350"/>
                </a:lnTo>
                <a:lnTo>
                  <a:pt x="83702" y="6350"/>
                </a:lnTo>
                <a:lnTo>
                  <a:pt x="75604" y="2678"/>
                </a:lnTo>
                <a:lnTo>
                  <a:pt x="55879" y="0"/>
                </a:lnTo>
                <a:close/>
              </a:path>
            </a:pathLst>
          </a:custGeom>
          <a:solidFill>
            <a:srgbClr val="000000"/>
          </a:solidFill>
        </p:spPr>
        <p:txBody>
          <a:bodyPr wrap="square" lIns="0" tIns="0" rIns="0" bIns="0" rtlCol="0"/>
          <a:lstStyle/>
          <a:p>
            <a:endParaRPr sz="1632"/>
          </a:p>
        </p:txBody>
      </p:sp>
      <p:sp>
        <p:nvSpPr>
          <p:cNvPr id="166" name="object 166"/>
          <p:cNvSpPr/>
          <p:nvPr/>
        </p:nvSpPr>
        <p:spPr>
          <a:xfrm>
            <a:off x="7368175" y="3694039"/>
            <a:ext cx="43762" cy="0"/>
          </a:xfrm>
          <a:custGeom>
            <a:avLst/>
            <a:gdLst/>
            <a:ahLst/>
            <a:cxnLst/>
            <a:rect l="l" t="t" r="r" b="b"/>
            <a:pathLst>
              <a:path w="48259">
                <a:moveTo>
                  <a:pt x="0" y="0"/>
                </a:moveTo>
                <a:lnTo>
                  <a:pt x="48260" y="0"/>
                </a:lnTo>
              </a:path>
            </a:pathLst>
          </a:custGeom>
          <a:ln w="13970">
            <a:solidFill>
              <a:srgbClr val="000000"/>
            </a:solidFill>
          </a:ln>
        </p:spPr>
        <p:txBody>
          <a:bodyPr wrap="square" lIns="0" tIns="0" rIns="0" bIns="0" rtlCol="0"/>
          <a:lstStyle/>
          <a:p>
            <a:endParaRPr sz="1632"/>
          </a:p>
        </p:txBody>
      </p:sp>
      <p:sp>
        <p:nvSpPr>
          <p:cNvPr id="167" name="object 167"/>
          <p:cNvSpPr/>
          <p:nvPr/>
        </p:nvSpPr>
        <p:spPr>
          <a:xfrm>
            <a:off x="7374508" y="3391734"/>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168" name="object 168"/>
          <p:cNvSpPr/>
          <p:nvPr/>
        </p:nvSpPr>
        <p:spPr>
          <a:xfrm>
            <a:off x="7368175" y="3385400"/>
            <a:ext cx="43762" cy="0"/>
          </a:xfrm>
          <a:custGeom>
            <a:avLst/>
            <a:gdLst/>
            <a:ahLst/>
            <a:cxnLst/>
            <a:rect l="l" t="t" r="r" b="b"/>
            <a:pathLst>
              <a:path w="48259">
                <a:moveTo>
                  <a:pt x="0" y="0"/>
                </a:moveTo>
                <a:lnTo>
                  <a:pt x="48260" y="0"/>
                </a:lnTo>
              </a:path>
            </a:pathLst>
          </a:custGeom>
          <a:ln w="13970">
            <a:solidFill>
              <a:srgbClr val="000000"/>
            </a:solidFill>
          </a:ln>
        </p:spPr>
        <p:txBody>
          <a:bodyPr wrap="square" lIns="0" tIns="0" rIns="0" bIns="0" rtlCol="0"/>
          <a:lstStyle/>
          <a:p>
            <a:endParaRPr sz="1632"/>
          </a:p>
        </p:txBody>
      </p:sp>
      <p:sp>
        <p:nvSpPr>
          <p:cNvPr id="169" name="object 169"/>
          <p:cNvSpPr/>
          <p:nvPr/>
        </p:nvSpPr>
        <p:spPr>
          <a:xfrm>
            <a:off x="7430364" y="3400948"/>
            <a:ext cx="234933" cy="219963"/>
          </a:xfrm>
          <a:custGeom>
            <a:avLst/>
            <a:gdLst/>
            <a:ahLst/>
            <a:cxnLst/>
            <a:rect l="l" t="t" r="r" b="b"/>
            <a:pathLst>
              <a:path w="259079" h="242570">
                <a:moveTo>
                  <a:pt x="240029" y="149860"/>
                </a:moveTo>
                <a:lnTo>
                  <a:pt x="233679" y="149860"/>
                </a:lnTo>
                <a:lnTo>
                  <a:pt x="231139" y="154939"/>
                </a:lnTo>
                <a:lnTo>
                  <a:pt x="214808" y="188813"/>
                </a:lnTo>
                <a:lnTo>
                  <a:pt x="196691" y="212566"/>
                </a:lnTo>
                <a:lnTo>
                  <a:pt x="171668" y="226556"/>
                </a:lnTo>
                <a:lnTo>
                  <a:pt x="134619" y="231139"/>
                </a:lnTo>
                <a:lnTo>
                  <a:pt x="0" y="231139"/>
                </a:lnTo>
                <a:lnTo>
                  <a:pt x="0" y="242570"/>
                </a:lnTo>
                <a:lnTo>
                  <a:pt x="203200" y="242570"/>
                </a:lnTo>
                <a:lnTo>
                  <a:pt x="205739" y="236220"/>
                </a:lnTo>
                <a:lnTo>
                  <a:pt x="238759" y="158750"/>
                </a:lnTo>
                <a:lnTo>
                  <a:pt x="238759" y="157479"/>
                </a:lnTo>
                <a:lnTo>
                  <a:pt x="240029" y="154939"/>
                </a:lnTo>
                <a:lnTo>
                  <a:pt x="240029" y="149860"/>
                </a:lnTo>
                <a:close/>
              </a:path>
              <a:path w="259079" h="242570">
                <a:moveTo>
                  <a:pt x="123189" y="11429"/>
                </a:moveTo>
                <a:lnTo>
                  <a:pt x="91439" y="11429"/>
                </a:lnTo>
                <a:lnTo>
                  <a:pt x="91439" y="19050"/>
                </a:lnTo>
                <a:lnTo>
                  <a:pt x="90169" y="26670"/>
                </a:lnTo>
                <a:lnTo>
                  <a:pt x="43179" y="214629"/>
                </a:lnTo>
                <a:lnTo>
                  <a:pt x="10159" y="231139"/>
                </a:lnTo>
                <a:lnTo>
                  <a:pt x="74929" y="231139"/>
                </a:lnTo>
                <a:lnTo>
                  <a:pt x="71119" y="229870"/>
                </a:lnTo>
                <a:lnTo>
                  <a:pt x="69850" y="229870"/>
                </a:lnTo>
                <a:lnTo>
                  <a:pt x="69850" y="224789"/>
                </a:lnTo>
                <a:lnTo>
                  <a:pt x="72389" y="219710"/>
                </a:lnTo>
                <a:lnTo>
                  <a:pt x="96519" y="121920"/>
                </a:lnTo>
                <a:lnTo>
                  <a:pt x="175952" y="121920"/>
                </a:lnTo>
                <a:lnTo>
                  <a:pt x="178723" y="110489"/>
                </a:lnTo>
                <a:lnTo>
                  <a:pt x="99059" y="110489"/>
                </a:lnTo>
                <a:lnTo>
                  <a:pt x="120650" y="25400"/>
                </a:lnTo>
                <a:lnTo>
                  <a:pt x="123189" y="12700"/>
                </a:lnTo>
                <a:lnTo>
                  <a:pt x="123189" y="11429"/>
                </a:lnTo>
                <a:close/>
              </a:path>
              <a:path w="259079" h="242570">
                <a:moveTo>
                  <a:pt x="175952" y="121920"/>
                </a:moveTo>
                <a:lnTo>
                  <a:pt x="130809" y="121920"/>
                </a:lnTo>
                <a:lnTo>
                  <a:pt x="148431" y="123249"/>
                </a:lnTo>
                <a:lnTo>
                  <a:pt x="157479" y="126841"/>
                </a:lnTo>
                <a:lnTo>
                  <a:pt x="160813" y="132099"/>
                </a:lnTo>
                <a:lnTo>
                  <a:pt x="161289" y="138429"/>
                </a:lnTo>
                <a:lnTo>
                  <a:pt x="161289" y="144779"/>
                </a:lnTo>
                <a:lnTo>
                  <a:pt x="158750" y="154939"/>
                </a:lnTo>
                <a:lnTo>
                  <a:pt x="158750" y="157479"/>
                </a:lnTo>
                <a:lnTo>
                  <a:pt x="157479" y="158750"/>
                </a:lnTo>
                <a:lnTo>
                  <a:pt x="157479" y="161289"/>
                </a:lnTo>
                <a:lnTo>
                  <a:pt x="160019" y="163829"/>
                </a:lnTo>
                <a:lnTo>
                  <a:pt x="165100" y="163829"/>
                </a:lnTo>
                <a:lnTo>
                  <a:pt x="166369" y="161289"/>
                </a:lnTo>
                <a:lnTo>
                  <a:pt x="167639" y="156210"/>
                </a:lnTo>
                <a:lnTo>
                  <a:pt x="175952" y="121920"/>
                </a:lnTo>
                <a:close/>
              </a:path>
              <a:path w="259079" h="242570">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70">
                <a:moveTo>
                  <a:pt x="259079" y="0"/>
                </a:moveTo>
                <a:lnTo>
                  <a:pt x="58419" y="0"/>
                </a:lnTo>
                <a:lnTo>
                  <a:pt x="58419" y="11429"/>
                </a:lnTo>
                <a:lnTo>
                  <a:pt x="189229" y="11429"/>
                </a:lnTo>
                <a:lnTo>
                  <a:pt x="216515" y="13473"/>
                </a:lnTo>
                <a:lnTo>
                  <a:pt x="233203" y="20161"/>
                </a:lnTo>
                <a:lnTo>
                  <a:pt x="241557" y="32325"/>
                </a:lnTo>
                <a:lnTo>
                  <a:pt x="243839" y="50800"/>
                </a:lnTo>
                <a:lnTo>
                  <a:pt x="243839" y="59689"/>
                </a:lnTo>
                <a:lnTo>
                  <a:pt x="242569" y="69850"/>
                </a:lnTo>
                <a:lnTo>
                  <a:pt x="242569" y="77470"/>
                </a:lnTo>
                <a:lnTo>
                  <a:pt x="243839" y="80010"/>
                </a:lnTo>
                <a:lnTo>
                  <a:pt x="250189" y="80010"/>
                </a:lnTo>
                <a:lnTo>
                  <a:pt x="250189" y="77470"/>
                </a:lnTo>
                <a:lnTo>
                  <a:pt x="251459" y="72389"/>
                </a:lnTo>
                <a:lnTo>
                  <a:pt x="257809" y="10160"/>
                </a:lnTo>
                <a:lnTo>
                  <a:pt x="259079" y="0"/>
                </a:lnTo>
                <a:close/>
              </a:path>
            </a:pathLst>
          </a:custGeom>
          <a:solidFill>
            <a:srgbClr val="FF9300"/>
          </a:solidFill>
        </p:spPr>
        <p:txBody>
          <a:bodyPr wrap="square" lIns="0" tIns="0" rIns="0" bIns="0" rtlCol="0"/>
          <a:lstStyle/>
          <a:p>
            <a:endParaRPr sz="1632"/>
          </a:p>
        </p:txBody>
      </p:sp>
      <p:sp>
        <p:nvSpPr>
          <p:cNvPr id="170" name="object 170"/>
          <p:cNvSpPr/>
          <p:nvPr/>
        </p:nvSpPr>
        <p:spPr>
          <a:xfrm>
            <a:off x="7690633" y="3392887"/>
            <a:ext cx="190020" cy="234933"/>
          </a:xfrm>
          <a:custGeom>
            <a:avLst/>
            <a:gdLst/>
            <a:ahLst/>
            <a:cxnLst/>
            <a:rect l="l" t="t" r="r" b="b"/>
            <a:pathLst>
              <a:path w="209550" h="259079">
                <a:moveTo>
                  <a:pt x="29210" y="170179"/>
                </a:moveTo>
                <a:lnTo>
                  <a:pt x="21590" y="170179"/>
                </a:lnTo>
                <a:lnTo>
                  <a:pt x="20320" y="171450"/>
                </a:lnTo>
                <a:lnTo>
                  <a:pt x="16609" y="184904"/>
                </a:lnTo>
                <a:lnTo>
                  <a:pt x="9683" y="213360"/>
                </a:lnTo>
                <a:lnTo>
                  <a:pt x="2996" y="241815"/>
                </a:lnTo>
                <a:lnTo>
                  <a:pt x="0" y="255269"/>
                </a:lnTo>
                <a:lnTo>
                  <a:pt x="0" y="256539"/>
                </a:lnTo>
                <a:lnTo>
                  <a:pt x="1270" y="259079"/>
                </a:lnTo>
                <a:lnTo>
                  <a:pt x="5080" y="259079"/>
                </a:lnTo>
                <a:lnTo>
                  <a:pt x="5080" y="257810"/>
                </a:lnTo>
                <a:lnTo>
                  <a:pt x="10160" y="252729"/>
                </a:lnTo>
                <a:lnTo>
                  <a:pt x="27940" y="232410"/>
                </a:lnTo>
                <a:lnTo>
                  <a:pt x="41987" y="232410"/>
                </a:lnTo>
                <a:lnTo>
                  <a:pt x="31908" y="222468"/>
                </a:lnTo>
                <a:lnTo>
                  <a:pt x="25400" y="195579"/>
                </a:lnTo>
                <a:lnTo>
                  <a:pt x="25400" y="187960"/>
                </a:lnTo>
                <a:lnTo>
                  <a:pt x="27940" y="177800"/>
                </a:lnTo>
                <a:lnTo>
                  <a:pt x="27940" y="176529"/>
                </a:lnTo>
                <a:lnTo>
                  <a:pt x="29210" y="175260"/>
                </a:lnTo>
                <a:lnTo>
                  <a:pt x="29210" y="170179"/>
                </a:lnTo>
                <a:close/>
              </a:path>
              <a:path w="209550" h="259079">
                <a:moveTo>
                  <a:pt x="41987" y="232410"/>
                </a:moveTo>
                <a:lnTo>
                  <a:pt x="27940" y="232410"/>
                </a:lnTo>
                <a:lnTo>
                  <a:pt x="40838" y="245685"/>
                </a:lnTo>
                <a:lnTo>
                  <a:pt x="55880" y="253841"/>
                </a:lnTo>
                <a:lnTo>
                  <a:pt x="71874" y="257948"/>
                </a:lnTo>
                <a:lnTo>
                  <a:pt x="87630" y="259079"/>
                </a:lnTo>
                <a:lnTo>
                  <a:pt x="122078" y="250864"/>
                </a:lnTo>
                <a:lnTo>
                  <a:pt x="126412" y="247650"/>
                </a:lnTo>
                <a:lnTo>
                  <a:pt x="87630" y="247650"/>
                </a:lnTo>
                <a:lnTo>
                  <a:pt x="68262" y="245764"/>
                </a:lnTo>
                <a:lnTo>
                  <a:pt x="47942" y="238283"/>
                </a:lnTo>
                <a:lnTo>
                  <a:pt x="41987" y="232410"/>
                </a:lnTo>
                <a:close/>
              </a:path>
              <a:path w="209550" h="259079">
                <a:moveTo>
                  <a:pt x="132080" y="0"/>
                </a:moveTo>
                <a:lnTo>
                  <a:pt x="99437" y="7024"/>
                </a:lnTo>
                <a:lnTo>
                  <a:pt x="70961" y="25717"/>
                </a:lnTo>
                <a:lnTo>
                  <a:pt x="50819" y="52506"/>
                </a:lnTo>
                <a:lnTo>
                  <a:pt x="43180" y="83819"/>
                </a:lnTo>
                <a:lnTo>
                  <a:pt x="46454" y="103167"/>
                </a:lnTo>
                <a:lnTo>
                  <a:pt x="55086" y="117633"/>
                </a:lnTo>
                <a:lnTo>
                  <a:pt x="67290" y="127575"/>
                </a:lnTo>
                <a:lnTo>
                  <a:pt x="81280" y="133350"/>
                </a:lnTo>
                <a:lnTo>
                  <a:pt x="119380" y="143510"/>
                </a:lnTo>
                <a:lnTo>
                  <a:pt x="129897" y="147161"/>
                </a:lnTo>
                <a:lnTo>
                  <a:pt x="140652" y="153669"/>
                </a:lnTo>
                <a:lnTo>
                  <a:pt x="149026" y="164941"/>
                </a:lnTo>
                <a:lnTo>
                  <a:pt x="152400" y="182879"/>
                </a:lnTo>
                <a:lnTo>
                  <a:pt x="147280" y="205859"/>
                </a:lnTo>
                <a:lnTo>
                  <a:pt x="133350" y="226695"/>
                </a:lnTo>
                <a:lnTo>
                  <a:pt x="112752" y="241815"/>
                </a:lnTo>
                <a:lnTo>
                  <a:pt x="87630" y="247650"/>
                </a:lnTo>
                <a:lnTo>
                  <a:pt x="126412" y="247650"/>
                </a:lnTo>
                <a:lnTo>
                  <a:pt x="150812" y="229552"/>
                </a:lnTo>
                <a:lnTo>
                  <a:pt x="170497" y="200144"/>
                </a:lnTo>
                <a:lnTo>
                  <a:pt x="177800" y="167639"/>
                </a:lnTo>
                <a:lnTo>
                  <a:pt x="175934" y="150911"/>
                </a:lnTo>
                <a:lnTo>
                  <a:pt x="147002" y="116363"/>
                </a:lnTo>
                <a:lnTo>
                  <a:pt x="115570" y="107950"/>
                </a:lnTo>
                <a:lnTo>
                  <a:pt x="107950" y="105410"/>
                </a:lnTo>
                <a:lnTo>
                  <a:pt x="93980" y="101600"/>
                </a:lnTo>
                <a:lnTo>
                  <a:pt x="91440" y="101600"/>
                </a:lnTo>
                <a:lnTo>
                  <a:pt x="84316" y="97512"/>
                </a:lnTo>
                <a:lnTo>
                  <a:pt x="77311" y="90804"/>
                </a:lnTo>
                <a:lnTo>
                  <a:pt x="71973" y="81240"/>
                </a:lnTo>
                <a:lnTo>
                  <a:pt x="69850" y="68579"/>
                </a:lnTo>
                <a:lnTo>
                  <a:pt x="74751" y="47664"/>
                </a:lnTo>
                <a:lnTo>
                  <a:pt x="88106" y="28892"/>
                </a:lnTo>
                <a:lnTo>
                  <a:pt x="107890" y="15359"/>
                </a:lnTo>
                <a:lnTo>
                  <a:pt x="132080" y="10160"/>
                </a:lnTo>
                <a:lnTo>
                  <a:pt x="168421" y="10160"/>
                </a:lnTo>
                <a:lnTo>
                  <a:pt x="163195" y="6508"/>
                </a:lnTo>
                <a:lnTo>
                  <a:pt x="148947" y="1647"/>
                </a:lnTo>
                <a:lnTo>
                  <a:pt x="132080" y="0"/>
                </a:lnTo>
                <a:close/>
              </a:path>
              <a:path w="209550" h="259079">
                <a:moveTo>
                  <a:pt x="168421" y="10160"/>
                </a:moveTo>
                <a:lnTo>
                  <a:pt x="132080" y="10160"/>
                </a:lnTo>
                <a:lnTo>
                  <a:pt x="152340" y="13156"/>
                </a:lnTo>
                <a:lnTo>
                  <a:pt x="168433" y="22701"/>
                </a:lnTo>
                <a:lnTo>
                  <a:pt x="179050" y="39627"/>
                </a:lnTo>
                <a:lnTo>
                  <a:pt x="182880" y="64769"/>
                </a:lnTo>
                <a:lnTo>
                  <a:pt x="182880" y="76200"/>
                </a:lnTo>
                <a:lnTo>
                  <a:pt x="181610" y="82550"/>
                </a:lnTo>
                <a:lnTo>
                  <a:pt x="181610" y="88900"/>
                </a:lnTo>
                <a:lnTo>
                  <a:pt x="190500" y="88900"/>
                </a:lnTo>
                <a:lnTo>
                  <a:pt x="190509" y="81240"/>
                </a:lnTo>
                <a:lnTo>
                  <a:pt x="204240" y="25400"/>
                </a:lnTo>
                <a:lnTo>
                  <a:pt x="182880" y="25400"/>
                </a:lnTo>
                <a:lnTo>
                  <a:pt x="174585" y="14466"/>
                </a:lnTo>
                <a:lnTo>
                  <a:pt x="168421" y="10160"/>
                </a:lnTo>
                <a:close/>
              </a:path>
              <a:path w="209550" h="259079">
                <a:moveTo>
                  <a:pt x="209550" y="0"/>
                </a:moveTo>
                <a:lnTo>
                  <a:pt x="204470" y="0"/>
                </a:lnTo>
                <a:lnTo>
                  <a:pt x="199390" y="5079"/>
                </a:lnTo>
                <a:lnTo>
                  <a:pt x="182880" y="25400"/>
                </a:lnTo>
                <a:lnTo>
                  <a:pt x="204240" y="25400"/>
                </a:lnTo>
                <a:lnTo>
                  <a:pt x="209550" y="3810"/>
                </a:lnTo>
                <a:lnTo>
                  <a:pt x="209550" y="0"/>
                </a:lnTo>
                <a:close/>
              </a:path>
            </a:pathLst>
          </a:custGeom>
          <a:solidFill>
            <a:srgbClr val="FF9300"/>
          </a:solidFill>
        </p:spPr>
        <p:txBody>
          <a:bodyPr wrap="square" lIns="0" tIns="0" rIns="0" bIns="0" rtlCol="0"/>
          <a:lstStyle/>
          <a:p>
            <a:endParaRPr sz="1632"/>
          </a:p>
        </p:txBody>
      </p:sp>
      <p:sp>
        <p:nvSpPr>
          <p:cNvPr id="171" name="object 171"/>
          <p:cNvSpPr/>
          <p:nvPr/>
        </p:nvSpPr>
        <p:spPr>
          <a:xfrm>
            <a:off x="7896777" y="3694039"/>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72" name="object 172"/>
          <p:cNvSpPr/>
          <p:nvPr/>
        </p:nvSpPr>
        <p:spPr>
          <a:xfrm>
            <a:off x="7935356" y="3391734"/>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173" name="object 173"/>
          <p:cNvSpPr/>
          <p:nvPr/>
        </p:nvSpPr>
        <p:spPr>
          <a:xfrm>
            <a:off x="7896777" y="3385400"/>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174" name="object 174"/>
          <p:cNvSpPr/>
          <p:nvPr/>
        </p:nvSpPr>
        <p:spPr>
          <a:xfrm>
            <a:off x="1497128" y="3782140"/>
            <a:ext cx="153168" cy="228024"/>
          </a:xfrm>
          <a:custGeom>
            <a:avLst/>
            <a:gdLst/>
            <a:ahLst/>
            <a:cxnLst/>
            <a:rect l="l" t="t" r="r" b="b"/>
            <a:pathLst>
              <a:path w="168910" h="251460">
                <a:moveTo>
                  <a:pt x="86360" y="90169"/>
                </a:moveTo>
                <a:lnTo>
                  <a:pt x="55185" y="99099"/>
                </a:lnTo>
                <a:lnTo>
                  <a:pt x="27463" y="122554"/>
                </a:lnTo>
                <a:lnTo>
                  <a:pt x="7600" y="155535"/>
                </a:lnTo>
                <a:lnTo>
                  <a:pt x="0" y="193039"/>
                </a:lnTo>
                <a:lnTo>
                  <a:pt x="3432" y="216634"/>
                </a:lnTo>
                <a:lnTo>
                  <a:pt x="13176" y="235108"/>
                </a:lnTo>
                <a:lnTo>
                  <a:pt x="28396" y="247153"/>
                </a:lnTo>
                <a:lnTo>
                  <a:pt x="48260" y="251459"/>
                </a:lnTo>
                <a:lnTo>
                  <a:pt x="55225" y="250666"/>
                </a:lnTo>
                <a:lnTo>
                  <a:pt x="65881" y="247014"/>
                </a:lnTo>
                <a:lnTo>
                  <a:pt x="72894" y="242569"/>
                </a:lnTo>
                <a:lnTo>
                  <a:pt x="48260" y="242569"/>
                </a:lnTo>
                <a:lnTo>
                  <a:pt x="37187" y="239375"/>
                </a:lnTo>
                <a:lnTo>
                  <a:pt x="30162" y="231298"/>
                </a:lnTo>
                <a:lnTo>
                  <a:pt x="26471" y="220602"/>
                </a:lnTo>
                <a:lnTo>
                  <a:pt x="25523" y="210819"/>
                </a:lnTo>
                <a:lnTo>
                  <a:pt x="25453" y="209073"/>
                </a:lnTo>
                <a:lnTo>
                  <a:pt x="27324" y="192266"/>
                </a:lnTo>
                <a:lnTo>
                  <a:pt x="38794" y="148649"/>
                </a:lnTo>
                <a:lnTo>
                  <a:pt x="65246" y="106838"/>
                </a:lnTo>
                <a:lnTo>
                  <a:pt x="87630" y="97789"/>
                </a:lnTo>
                <a:lnTo>
                  <a:pt x="107199" y="97789"/>
                </a:lnTo>
                <a:lnTo>
                  <a:pt x="105727" y="96361"/>
                </a:lnTo>
                <a:lnTo>
                  <a:pt x="96877" y="91777"/>
                </a:lnTo>
                <a:lnTo>
                  <a:pt x="86360" y="90169"/>
                </a:lnTo>
                <a:close/>
              </a:path>
              <a:path w="168910" h="251460">
                <a:moveTo>
                  <a:pt x="116839" y="223519"/>
                </a:moveTo>
                <a:lnTo>
                  <a:pt x="93980" y="223519"/>
                </a:lnTo>
                <a:lnTo>
                  <a:pt x="98226" y="234314"/>
                </a:lnTo>
                <a:lnTo>
                  <a:pt x="105092" y="243204"/>
                </a:lnTo>
                <a:lnTo>
                  <a:pt x="114339" y="249237"/>
                </a:lnTo>
                <a:lnTo>
                  <a:pt x="125730" y="251459"/>
                </a:lnTo>
                <a:lnTo>
                  <a:pt x="135076" y="249892"/>
                </a:lnTo>
                <a:lnTo>
                  <a:pt x="142398" y="245586"/>
                </a:lnTo>
                <a:lnTo>
                  <a:pt x="145043" y="242569"/>
                </a:lnTo>
                <a:lnTo>
                  <a:pt x="116839" y="242569"/>
                </a:lnTo>
                <a:lnTo>
                  <a:pt x="116839" y="223519"/>
                </a:lnTo>
                <a:close/>
              </a:path>
              <a:path w="168910" h="251460">
                <a:moveTo>
                  <a:pt x="107199" y="97789"/>
                </a:moveTo>
                <a:lnTo>
                  <a:pt x="87630" y="97789"/>
                </a:lnTo>
                <a:lnTo>
                  <a:pt x="101441" y="102373"/>
                </a:lnTo>
                <a:lnTo>
                  <a:pt x="109537" y="112553"/>
                </a:lnTo>
                <a:lnTo>
                  <a:pt x="113347" y="122971"/>
                </a:lnTo>
                <a:lnTo>
                  <a:pt x="114300" y="128269"/>
                </a:lnTo>
                <a:lnTo>
                  <a:pt x="114300" y="133350"/>
                </a:lnTo>
                <a:lnTo>
                  <a:pt x="113030" y="134619"/>
                </a:lnTo>
                <a:lnTo>
                  <a:pt x="96519" y="204469"/>
                </a:lnTo>
                <a:lnTo>
                  <a:pt x="93980" y="210819"/>
                </a:lnTo>
                <a:lnTo>
                  <a:pt x="93980" y="212089"/>
                </a:lnTo>
                <a:lnTo>
                  <a:pt x="88900" y="217169"/>
                </a:lnTo>
                <a:lnTo>
                  <a:pt x="77549" y="229711"/>
                </a:lnTo>
                <a:lnTo>
                  <a:pt x="66675" y="237489"/>
                </a:lnTo>
                <a:lnTo>
                  <a:pt x="56753" y="241458"/>
                </a:lnTo>
                <a:lnTo>
                  <a:pt x="48260" y="242569"/>
                </a:lnTo>
                <a:lnTo>
                  <a:pt x="72894" y="242569"/>
                </a:lnTo>
                <a:lnTo>
                  <a:pt x="79156" y="238601"/>
                </a:lnTo>
                <a:lnTo>
                  <a:pt x="93980" y="223519"/>
                </a:lnTo>
                <a:lnTo>
                  <a:pt x="116839" y="223519"/>
                </a:lnTo>
                <a:lnTo>
                  <a:pt x="116839" y="215900"/>
                </a:lnTo>
                <a:lnTo>
                  <a:pt x="118110" y="209550"/>
                </a:lnTo>
                <a:lnTo>
                  <a:pt x="141942" y="113029"/>
                </a:lnTo>
                <a:lnTo>
                  <a:pt x="119380" y="113029"/>
                </a:lnTo>
                <a:lnTo>
                  <a:pt x="113149" y="103564"/>
                </a:lnTo>
                <a:lnTo>
                  <a:pt x="107199" y="97789"/>
                </a:lnTo>
                <a:close/>
              </a:path>
              <a:path w="168910" h="251460">
                <a:moveTo>
                  <a:pt x="163830" y="193039"/>
                </a:moveTo>
                <a:lnTo>
                  <a:pt x="154939" y="193039"/>
                </a:lnTo>
                <a:lnTo>
                  <a:pt x="154939" y="198119"/>
                </a:lnTo>
                <a:lnTo>
                  <a:pt x="149859" y="215245"/>
                </a:lnTo>
                <a:lnTo>
                  <a:pt x="143827" y="229393"/>
                </a:lnTo>
                <a:lnTo>
                  <a:pt x="136366" y="239017"/>
                </a:lnTo>
                <a:lnTo>
                  <a:pt x="127000" y="242569"/>
                </a:lnTo>
                <a:lnTo>
                  <a:pt x="145043" y="242569"/>
                </a:lnTo>
                <a:lnTo>
                  <a:pt x="162937" y="199886"/>
                </a:lnTo>
                <a:lnTo>
                  <a:pt x="163830" y="195579"/>
                </a:lnTo>
                <a:lnTo>
                  <a:pt x="163830" y="193039"/>
                </a:lnTo>
                <a:close/>
              </a:path>
              <a:path w="168910" h="251460">
                <a:moveTo>
                  <a:pt x="168910" y="0"/>
                </a:moveTo>
                <a:lnTo>
                  <a:pt x="165100" y="0"/>
                </a:lnTo>
                <a:lnTo>
                  <a:pt x="156725" y="416"/>
                </a:lnTo>
                <a:lnTo>
                  <a:pt x="142875" y="1428"/>
                </a:lnTo>
                <a:lnTo>
                  <a:pt x="129024" y="2678"/>
                </a:lnTo>
                <a:lnTo>
                  <a:pt x="120650" y="3809"/>
                </a:lnTo>
                <a:lnTo>
                  <a:pt x="116839" y="3809"/>
                </a:lnTo>
                <a:lnTo>
                  <a:pt x="115569" y="6350"/>
                </a:lnTo>
                <a:lnTo>
                  <a:pt x="115569" y="15239"/>
                </a:lnTo>
                <a:lnTo>
                  <a:pt x="140969" y="15239"/>
                </a:lnTo>
                <a:lnTo>
                  <a:pt x="140969" y="27939"/>
                </a:lnTo>
                <a:lnTo>
                  <a:pt x="119380" y="113029"/>
                </a:lnTo>
                <a:lnTo>
                  <a:pt x="141942" y="113029"/>
                </a:lnTo>
                <a:lnTo>
                  <a:pt x="168910" y="3809"/>
                </a:lnTo>
                <a:lnTo>
                  <a:pt x="168910" y="0"/>
                </a:lnTo>
                <a:close/>
              </a:path>
            </a:pathLst>
          </a:custGeom>
          <a:solidFill>
            <a:srgbClr val="000000"/>
          </a:solidFill>
        </p:spPr>
        <p:txBody>
          <a:bodyPr wrap="square" lIns="0" tIns="0" rIns="0" bIns="0" rtlCol="0"/>
          <a:lstStyle/>
          <a:p>
            <a:endParaRPr sz="1632"/>
          </a:p>
        </p:txBody>
      </p:sp>
      <p:sp>
        <p:nvSpPr>
          <p:cNvPr id="175" name="object 175"/>
          <p:cNvSpPr/>
          <p:nvPr/>
        </p:nvSpPr>
        <p:spPr>
          <a:xfrm>
            <a:off x="1688300" y="4079261"/>
            <a:ext cx="44914" cy="0"/>
          </a:xfrm>
          <a:custGeom>
            <a:avLst/>
            <a:gdLst/>
            <a:ahLst/>
            <a:cxnLst/>
            <a:rect l="l" t="t" r="r" b="b"/>
            <a:pathLst>
              <a:path w="49530">
                <a:moveTo>
                  <a:pt x="0" y="0"/>
                </a:moveTo>
                <a:lnTo>
                  <a:pt x="49530" y="0"/>
                </a:lnTo>
              </a:path>
            </a:pathLst>
          </a:custGeom>
          <a:ln w="15239">
            <a:solidFill>
              <a:srgbClr val="000000"/>
            </a:solidFill>
          </a:ln>
        </p:spPr>
        <p:txBody>
          <a:bodyPr wrap="square" lIns="0" tIns="0" rIns="0" bIns="0" rtlCol="0"/>
          <a:lstStyle/>
          <a:p>
            <a:endParaRPr sz="1632"/>
          </a:p>
        </p:txBody>
      </p:sp>
      <p:sp>
        <p:nvSpPr>
          <p:cNvPr id="176" name="object 176"/>
          <p:cNvSpPr/>
          <p:nvPr/>
        </p:nvSpPr>
        <p:spPr>
          <a:xfrm>
            <a:off x="1694633" y="3776381"/>
            <a:ext cx="0" cy="295971"/>
          </a:xfrm>
          <a:custGeom>
            <a:avLst/>
            <a:gdLst/>
            <a:ahLst/>
            <a:cxnLst/>
            <a:rect l="l" t="t" r="r" b="b"/>
            <a:pathLst>
              <a:path h="326389">
                <a:moveTo>
                  <a:pt x="0" y="0"/>
                </a:moveTo>
                <a:lnTo>
                  <a:pt x="0" y="326390"/>
                </a:lnTo>
              </a:path>
            </a:pathLst>
          </a:custGeom>
          <a:ln w="13969">
            <a:solidFill>
              <a:srgbClr val="000000"/>
            </a:solidFill>
          </a:ln>
        </p:spPr>
        <p:txBody>
          <a:bodyPr wrap="square" lIns="0" tIns="0" rIns="0" bIns="0" rtlCol="0"/>
          <a:lstStyle/>
          <a:p>
            <a:endParaRPr sz="1632"/>
          </a:p>
        </p:txBody>
      </p:sp>
      <p:sp>
        <p:nvSpPr>
          <p:cNvPr id="177" name="object 177"/>
          <p:cNvSpPr/>
          <p:nvPr/>
        </p:nvSpPr>
        <p:spPr>
          <a:xfrm>
            <a:off x="1688300" y="3770047"/>
            <a:ext cx="44914" cy="0"/>
          </a:xfrm>
          <a:custGeom>
            <a:avLst/>
            <a:gdLst/>
            <a:ahLst/>
            <a:cxnLst/>
            <a:rect l="l" t="t" r="r" b="b"/>
            <a:pathLst>
              <a:path w="49530">
                <a:moveTo>
                  <a:pt x="0" y="0"/>
                </a:moveTo>
                <a:lnTo>
                  <a:pt x="49530" y="0"/>
                </a:lnTo>
              </a:path>
            </a:pathLst>
          </a:custGeom>
          <a:ln w="13969">
            <a:solidFill>
              <a:srgbClr val="000000"/>
            </a:solidFill>
          </a:ln>
        </p:spPr>
        <p:txBody>
          <a:bodyPr wrap="square" lIns="0" tIns="0" rIns="0" bIns="0" rtlCol="0"/>
          <a:lstStyle/>
          <a:p>
            <a:endParaRPr sz="1632"/>
          </a:p>
        </p:txBody>
      </p:sp>
      <p:sp>
        <p:nvSpPr>
          <p:cNvPr id="178" name="object 178"/>
          <p:cNvSpPr/>
          <p:nvPr/>
        </p:nvSpPr>
        <p:spPr>
          <a:xfrm>
            <a:off x="1752791" y="3785594"/>
            <a:ext cx="230327" cy="221114"/>
          </a:xfrm>
          <a:custGeom>
            <a:avLst/>
            <a:gdLst/>
            <a:ahLst/>
            <a:cxnLst/>
            <a:rect l="l" t="t" r="r" b="b"/>
            <a:pathLst>
              <a:path w="254000" h="243839">
                <a:moveTo>
                  <a:pt x="102870" y="232410"/>
                </a:moveTo>
                <a:lnTo>
                  <a:pt x="0" y="232410"/>
                </a:lnTo>
                <a:lnTo>
                  <a:pt x="0" y="243840"/>
                </a:lnTo>
                <a:lnTo>
                  <a:pt x="5080" y="243840"/>
                </a:lnTo>
                <a:lnTo>
                  <a:pt x="14882" y="243641"/>
                </a:lnTo>
                <a:lnTo>
                  <a:pt x="39727" y="242768"/>
                </a:lnTo>
                <a:lnTo>
                  <a:pt x="49530" y="242570"/>
                </a:lnTo>
                <a:lnTo>
                  <a:pt x="102870" y="242570"/>
                </a:lnTo>
                <a:lnTo>
                  <a:pt x="102870" y="232410"/>
                </a:lnTo>
                <a:close/>
              </a:path>
              <a:path w="254000" h="243839">
                <a:moveTo>
                  <a:pt x="102870" y="242570"/>
                </a:moveTo>
                <a:lnTo>
                  <a:pt x="80010" y="242570"/>
                </a:lnTo>
                <a:lnTo>
                  <a:pt x="87630" y="243840"/>
                </a:lnTo>
                <a:lnTo>
                  <a:pt x="102870" y="243840"/>
                </a:lnTo>
                <a:lnTo>
                  <a:pt x="102870" y="242570"/>
                </a:lnTo>
                <a:close/>
              </a:path>
              <a:path w="254000" h="243839">
                <a:moveTo>
                  <a:pt x="123190" y="11430"/>
                </a:moveTo>
                <a:lnTo>
                  <a:pt x="78740" y="11430"/>
                </a:lnTo>
                <a:lnTo>
                  <a:pt x="82550" y="12700"/>
                </a:lnTo>
                <a:lnTo>
                  <a:pt x="88900" y="12700"/>
                </a:lnTo>
                <a:lnTo>
                  <a:pt x="91440" y="13970"/>
                </a:lnTo>
                <a:lnTo>
                  <a:pt x="91439" y="19050"/>
                </a:lnTo>
                <a:lnTo>
                  <a:pt x="90170" y="20320"/>
                </a:lnTo>
                <a:lnTo>
                  <a:pt x="88900" y="24130"/>
                </a:lnTo>
                <a:lnTo>
                  <a:pt x="41910" y="215900"/>
                </a:lnTo>
                <a:lnTo>
                  <a:pt x="10160" y="232410"/>
                </a:lnTo>
                <a:lnTo>
                  <a:pt x="69850" y="232410"/>
                </a:lnTo>
                <a:lnTo>
                  <a:pt x="69850" y="224790"/>
                </a:lnTo>
                <a:lnTo>
                  <a:pt x="71120" y="222250"/>
                </a:lnTo>
                <a:lnTo>
                  <a:pt x="71120" y="219710"/>
                </a:lnTo>
                <a:lnTo>
                  <a:pt x="92710" y="132080"/>
                </a:lnTo>
                <a:lnTo>
                  <a:pt x="153670" y="132080"/>
                </a:lnTo>
                <a:lnTo>
                  <a:pt x="190777" y="125491"/>
                </a:lnTo>
                <a:lnTo>
                  <a:pt x="197315" y="121920"/>
                </a:lnTo>
                <a:lnTo>
                  <a:pt x="93980" y="121920"/>
                </a:lnTo>
                <a:lnTo>
                  <a:pt x="118110" y="24130"/>
                </a:lnTo>
                <a:lnTo>
                  <a:pt x="121920" y="12700"/>
                </a:lnTo>
                <a:lnTo>
                  <a:pt x="123190" y="11430"/>
                </a:lnTo>
                <a:close/>
              </a:path>
              <a:path w="254000" h="243839">
                <a:moveTo>
                  <a:pt x="182880" y="0"/>
                </a:moveTo>
                <a:lnTo>
                  <a:pt x="58420" y="0"/>
                </a:lnTo>
                <a:lnTo>
                  <a:pt x="58420" y="11430"/>
                </a:lnTo>
                <a:lnTo>
                  <a:pt x="171450" y="11430"/>
                </a:lnTo>
                <a:lnTo>
                  <a:pt x="191313" y="13215"/>
                </a:lnTo>
                <a:lnTo>
                  <a:pt x="206533" y="19050"/>
                </a:lnTo>
                <a:lnTo>
                  <a:pt x="216277" y="29646"/>
                </a:lnTo>
                <a:lnTo>
                  <a:pt x="219710" y="45720"/>
                </a:lnTo>
                <a:lnTo>
                  <a:pt x="218499" y="58757"/>
                </a:lnTo>
                <a:lnTo>
                  <a:pt x="199390" y="102870"/>
                </a:lnTo>
                <a:lnTo>
                  <a:pt x="157241" y="121265"/>
                </a:lnTo>
                <a:lnTo>
                  <a:pt x="144780" y="121920"/>
                </a:lnTo>
                <a:lnTo>
                  <a:pt x="197315" y="121920"/>
                </a:lnTo>
                <a:lnTo>
                  <a:pt x="222885" y="107950"/>
                </a:lnTo>
                <a:lnTo>
                  <a:pt x="245467" y="82788"/>
                </a:lnTo>
                <a:lnTo>
                  <a:pt x="254000" y="53340"/>
                </a:lnTo>
                <a:lnTo>
                  <a:pt x="249495" y="33754"/>
                </a:lnTo>
                <a:lnTo>
                  <a:pt x="236061" y="16668"/>
                </a:lnTo>
                <a:lnTo>
                  <a:pt x="213816" y="4583"/>
                </a:lnTo>
                <a:lnTo>
                  <a:pt x="182880" y="0"/>
                </a:lnTo>
                <a:close/>
              </a:path>
            </a:pathLst>
          </a:custGeom>
          <a:solidFill>
            <a:srgbClr val="009900"/>
          </a:solidFill>
        </p:spPr>
        <p:txBody>
          <a:bodyPr wrap="square" lIns="0" tIns="0" rIns="0" bIns="0" rtlCol="0"/>
          <a:lstStyle/>
          <a:p>
            <a:endParaRPr sz="1632"/>
          </a:p>
        </p:txBody>
      </p:sp>
      <p:sp>
        <p:nvSpPr>
          <p:cNvPr id="179" name="object 179"/>
          <p:cNvSpPr/>
          <p:nvPr/>
        </p:nvSpPr>
        <p:spPr>
          <a:xfrm>
            <a:off x="1998091" y="4079261"/>
            <a:ext cx="43762" cy="0"/>
          </a:xfrm>
          <a:custGeom>
            <a:avLst/>
            <a:gdLst/>
            <a:ahLst/>
            <a:cxnLst/>
            <a:rect l="l" t="t" r="r" b="b"/>
            <a:pathLst>
              <a:path w="48260">
                <a:moveTo>
                  <a:pt x="0" y="0"/>
                </a:moveTo>
                <a:lnTo>
                  <a:pt x="48260" y="0"/>
                </a:lnTo>
              </a:path>
            </a:pathLst>
          </a:custGeom>
          <a:ln w="15239">
            <a:solidFill>
              <a:srgbClr val="000000"/>
            </a:solidFill>
          </a:ln>
        </p:spPr>
        <p:txBody>
          <a:bodyPr wrap="square" lIns="0" tIns="0" rIns="0" bIns="0" rtlCol="0"/>
          <a:lstStyle/>
          <a:p>
            <a:endParaRPr sz="1632"/>
          </a:p>
        </p:txBody>
      </p:sp>
      <p:sp>
        <p:nvSpPr>
          <p:cNvPr id="180" name="object 180"/>
          <p:cNvSpPr/>
          <p:nvPr/>
        </p:nvSpPr>
        <p:spPr>
          <a:xfrm>
            <a:off x="2035519" y="3776381"/>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181" name="object 181"/>
          <p:cNvSpPr/>
          <p:nvPr/>
        </p:nvSpPr>
        <p:spPr>
          <a:xfrm>
            <a:off x="1998091" y="3770047"/>
            <a:ext cx="43762" cy="0"/>
          </a:xfrm>
          <a:custGeom>
            <a:avLst/>
            <a:gdLst/>
            <a:ahLst/>
            <a:cxnLst/>
            <a:rect l="l" t="t" r="r" b="b"/>
            <a:pathLst>
              <a:path w="48260">
                <a:moveTo>
                  <a:pt x="0" y="0"/>
                </a:moveTo>
                <a:lnTo>
                  <a:pt x="48260" y="0"/>
                </a:lnTo>
              </a:path>
            </a:pathLst>
          </a:custGeom>
          <a:ln w="13969">
            <a:solidFill>
              <a:srgbClr val="000000"/>
            </a:solidFill>
          </a:ln>
        </p:spPr>
        <p:txBody>
          <a:bodyPr wrap="square" lIns="0" tIns="0" rIns="0" bIns="0" rtlCol="0"/>
          <a:lstStyle/>
          <a:p>
            <a:endParaRPr sz="1632"/>
          </a:p>
        </p:txBody>
      </p:sp>
      <p:sp>
        <p:nvSpPr>
          <p:cNvPr id="182" name="object 182"/>
          <p:cNvSpPr/>
          <p:nvPr/>
        </p:nvSpPr>
        <p:spPr>
          <a:xfrm>
            <a:off x="2097132" y="3763714"/>
            <a:ext cx="125528" cy="322458"/>
          </a:xfrm>
          <a:custGeom>
            <a:avLst/>
            <a:gdLst/>
            <a:ahLst/>
            <a:cxnLst/>
            <a:rect l="l" t="t" r="r" b="b"/>
            <a:pathLst>
              <a:path w="138430" h="355600">
                <a:moveTo>
                  <a:pt x="135890" y="0"/>
                </a:moveTo>
                <a:lnTo>
                  <a:pt x="128269" y="0"/>
                </a:lnTo>
                <a:lnTo>
                  <a:pt x="125730" y="2539"/>
                </a:lnTo>
                <a:lnTo>
                  <a:pt x="2540" y="341629"/>
                </a:lnTo>
                <a:lnTo>
                  <a:pt x="0" y="346710"/>
                </a:lnTo>
                <a:lnTo>
                  <a:pt x="0" y="351789"/>
                </a:lnTo>
                <a:lnTo>
                  <a:pt x="2540" y="355600"/>
                </a:lnTo>
                <a:lnTo>
                  <a:pt x="12700" y="355600"/>
                </a:lnTo>
                <a:lnTo>
                  <a:pt x="12700" y="353060"/>
                </a:lnTo>
                <a:lnTo>
                  <a:pt x="15240" y="346710"/>
                </a:lnTo>
                <a:lnTo>
                  <a:pt x="137160" y="12700"/>
                </a:lnTo>
                <a:lnTo>
                  <a:pt x="138430" y="8889"/>
                </a:lnTo>
                <a:lnTo>
                  <a:pt x="138430" y="2539"/>
                </a:lnTo>
                <a:lnTo>
                  <a:pt x="135890" y="0"/>
                </a:lnTo>
                <a:close/>
              </a:path>
            </a:pathLst>
          </a:custGeom>
          <a:solidFill>
            <a:srgbClr val="000000"/>
          </a:solidFill>
        </p:spPr>
        <p:txBody>
          <a:bodyPr wrap="square" lIns="0" tIns="0" rIns="0" bIns="0" rtlCol="0"/>
          <a:lstStyle/>
          <a:p>
            <a:endParaRPr sz="1632"/>
          </a:p>
        </p:txBody>
      </p:sp>
      <p:sp>
        <p:nvSpPr>
          <p:cNvPr id="183" name="object 183"/>
          <p:cNvSpPr/>
          <p:nvPr/>
        </p:nvSpPr>
        <p:spPr>
          <a:xfrm>
            <a:off x="2252602" y="3782140"/>
            <a:ext cx="153168" cy="228024"/>
          </a:xfrm>
          <a:custGeom>
            <a:avLst/>
            <a:gdLst/>
            <a:ahLst/>
            <a:cxnLst/>
            <a:rect l="l" t="t" r="r" b="b"/>
            <a:pathLst>
              <a:path w="168910" h="251460">
                <a:moveTo>
                  <a:pt x="85090" y="90169"/>
                </a:moveTo>
                <a:lnTo>
                  <a:pt x="54649" y="99099"/>
                </a:lnTo>
                <a:lnTo>
                  <a:pt x="27304" y="122554"/>
                </a:lnTo>
                <a:lnTo>
                  <a:pt x="7580" y="155535"/>
                </a:lnTo>
                <a:lnTo>
                  <a:pt x="0" y="193039"/>
                </a:lnTo>
                <a:lnTo>
                  <a:pt x="3413" y="216634"/>
                </a:lnTo>
                <a:lnTo>
                  <a:pt x="13017" y="235108"/>
                </a:lnTo>
                <a:lnTo>
                  <a:pt x="27860" y="247153"/>
                </a:lnTo>
                <a:lnTo>
                  <a:pt x="46990" y="251459"/>
                </a:lnTo>
                <a:lnTo>
                  <a:pt x="54510" y="250666"/>
                </a:lnTo>
                <a:lnTo>
                  <a:pt x="65246" y="247014"/>
                </a:lnTo>
                <a:lnTo>
                  <a:pt x="72301" y="242569"/>
                </a:lnTo>
                <a:lnTo>
                  <a:pt x="48260" y="242569"/>
                </a:lnTo>
                <a:lnTo>
                  <a:pt x="37187" y="239375"/>
                </a:lnTo>
                <a:lnTo>
                  <a:pt x="30162" y="231298"/>
                </a:lnTo>
                <a:lnTo>
                  <a:pt x="26471" y="220602"/>
                </a:lnTo>
                <a:lnTo>
                  <a:pt x="25523" y="210819"/>
                </a:lnTo>
                <a:lnTo>
                  <a:pt x="25453" y="209073"/>
                </a:lnTo>
                <a:lnTo>
                  <a:pt x="27324" y="192266"/>
                </a:lnTo>
                <a:lnTo>
                  <a:pt x="38794" y="148649"/>
                </a:lnTo>
                <a:lnTo>
                  <a:pt x="64135" y="106838"/>
                </a:lnTo>
                <a:lnTo>
                  <a:pt x="86360" y="97789"/>
                </a:lnTo>
                <a:lnTo>
                  <a:pt x="106834" y="97789"/>
                </a:lnTo>
                <a:lnTo>
                  <a:pt x="105410" y="96361"/>
                </a:lnTo>
                <a:lnTo>
                  <a:pt x="96321" y="91777"/>
                </a:lnTo>
                <a:lnTo>
                  <a:pt x="85090" y="90169"/>
                </a:lnTo>
                <a:close/>
              </a:path>
              <a:path w="168910" h="251460">
                <a:moveTo>
                  <a:pt x="115569" y="223519"/>
                </a:moveTo>
                <a:lnTo>
                  <a:pt x="93980" y="223519"/>
                </a:lnTo>
                <a:lnTo>
                  <a:pt x="97690" y="234314"/>
                </a:lnTo>
                <a:lnTo>
                  <a:pt x="104616" y="243204"/>
                </a:lnTo>
                <a:lnTo>
                  <a:pt x="114161" y="249237"/>
                </a:lnTo>
                <a:lnTo>
                  <a:pt x="125730" y="251459"/>
                </a:lnTo>
                <a:lnTo>
                  <a:pt x="134540" y="249892"/>
                </a:lnTo>
                <a:lnTo>
                  <a:pt x="141922" y="245586"/>
                </a:lnTo>
                <a:lnTo>
                  <a:pt x="144706" y="242569"/>
                </a:lnTo>
                <a:lnTo>
                  <a:pt x="116840" y="242569"/>
                </a:lnTo>
                <a:lnTo>
                  <a:pt x="115660" y="234314"/>
                </a:lnTo>
                <a:lnTo>
                  <a:pt x="115569" y="223519"/>
                </a:lnTo>
                <a:close/>
              </a:path>
              <a:path w="168910" h="251460">
                <a:moveTo>
                  <a:pt x="106834" y="97789"/>
                </a:moveTo>
                <a:lnTo>
                  <a:pt x="86360" y="97789"/>
                </a:lnTo>
                <a:lnTo>
                  <a:pt x="100171" y="102373"/>
                </a:lnTo>
                <a:lnTo>
                  <a:pt x="108267" y="112553"/>
                </a:lnTo>
                <a:lnTo>
                  <a:pt x="112077" y="122971"/>
                </a:lnTo>
                <a:lnTo>
                  <a:pt x="113030" y="128269"/>
                </a:lnTo>
                <a:lnTo>
                  <a:pt x="113030" y="134619"/>
                </a:lnTo>
                <a:lnTo>
                  <a:pt x="95250" y="204469"/>
                </a:lnTo>
                <a:lnTo>
                  <a:pt x="93980" y="210819"/>
                </a:lnTo>
                <a:lnTo>
                  <a:pt x="93980" y="212089"/>
                </a:lnTo>
                <a:lnTo>
                  <a:pt x="88900" y="217169"/>
                </a:lnTo>
                <a:lnTo>
                  <a:pt x="77013" y="229711"/>
                </a:lnTo>
                <a:lnTo>
                  <a:pt x="66198" y="237489"/>
                </a:lnTo>
                <a:lnTo>
                  <a:pt x="56574" y="241458"/>
                </a:lnTo>
                <a:lnTo>
                  <a:pt x="48260" y="242569"/>
                </a:lnTo>
                <a:lnTo>
                  <a:pt x="72301" y="242569"/>
                </a:lnTo>
                <a:lnTo>
                  <a:pt x="78601" y="238601"/>
                </a:lnTo>
                <a:lnTo>
                  <a:pt x="93980" y="223519"/>
                </a:lnTo>
                <a:lnTo>
                  <a:pt x="115569" y="223519"/>
                </a:lnTo>
                <a:lnTo>
                  <a:pt x="115569" y="217169"/>
                </a:lnTo>
                <a:lnTo>
                  <a:pt x="116840" y="215900"/>
                </a:lnTo>
                <a:lnTo>
                  <a:pt x="118110" y="209550"/>
                </a:lnTo>
                <a:lnTo>
                  <a:pt x="141942" y="113029"/>
                </a:lnTo>
                <a:lnTo>
                  <a:pt x="118110" y="113029"/>
                </a:lnTo>
                <a:lnTo>
                  <a:pt x="112593" y="103564"/>
                </a:lnTo>
                <a:lnTo>
                  <a:pt x="106834" y="97789"/>
                </a:lnTo>
                <a:close/>
              </a:path>
              <a:path w="168910" h="251460">
                <a:moveTo>
                  <a:pt x="163830" y="193039"/>
                </a:moveTo>
                <a:lnTo>
                  <a:pt x="154940" y="193039"/>
                </a:lnTo>
                <a:lnTo>
                  <a:pt x="149324" y="215245"/>
                </a:lnTo>
                <a:lnTo>
                  <a:pt x="143668" y="229393"/>
                </a:lnTo>
                <a:lnTo>
                  <a:pt x="136346" y="239017"/>
                </a:lnTo>
                <a:lnTo>
                  <a:pt x="127000" y="242569"/>
                </a:lnTo>
                <a:lnTo>
                  <a:pt x="144706" y="242569"/>
                </a:lnTo>
                <a:lnTo>
                  <a:pt x="162937" y="199886"/>
                </a:lnTo>
                <a:lnTo>
                  <a:pt x="163830" y="195579"/>
                </a:lnTo>
                <a:lnTo>
                  <a:pt x="163830" y="193039"/>
                </a:lnTo>
                <a:close/>
              </a:path>
              <a:path w="168910" h="251460">
                <a:moveTo>
                  <a:pt x="168910" y="0"/>
                </a:moveTo>
                <a:lnTo>
                  <a:pt x="165100" y="0"/>
                </a:lnTo>
                <a:lnTo>
                  <a:pt x="156170" y="416"/>
                </a:lnTo>
                <a:lnTo>
                  <a:pt x="142239" y="1428"/>
                </a:lnTo>
                <a:lnTo>
                  <a:pt x="128309" y="2678"/>
                </a:lnTo>
                <a:lnTo>
                  <a:pt x="119380" y="3809"/>
                </a:lnTo>
                <a:lnTo>
                  <a:pt x="116840" y="3809"/>
                </a:lnTo>
                <a:lnTo>
                  <a:pt x="114300" y="6350"/>
                </a:lnTo>
                <a:lnTo>
                  <a:pt x="114300" y="15239"/>
                </a:lnTo>
                <a:lnTo>
                  <a:pt x="139700" y="15239"/>
                </a:lnTo>
                <a:lnTo>
                  <a:pt x="140969" y="17779"/>
                </a:lnTo>
                <a:lnTo>
                  <a:pt x="140969" y="21589"/>
                </a:lnTo>
                <a:lnTo>
                  <a:pt x="139700" y="27939"/>
                </a:lnTo>
                <a:lnTo>
                  <a:pt x="118110" y="113029"/>
                </a:lnTo>
                <a:lnTo>
                  <a:pt x="141942" y="113029"/>
                </a:lnTo>
                <a:lnTo>
                  <a:pt x="168910" y="3809"/>
                </a:lnTo>
                <a:lnTo>
                  <a:pt x="168910" y="0"/>
                </a:lnTo>
                <a:close/>
              </a:path>
            </a:pathLst>
          </a:custGeom>
          <a:solidFill>
            <a:srgbClr val="000000"/>
          </a:solidFill>
        </p:spPr>
        <p:txBody>
          <a:bodyPr wrap="square" lIns="0" tIns="0" rIns="0" bIns="0" rtlCol="0"/>
          <a:lstStyle/>
          <a:p>
            <a:endParaRPr sz="1632"/>
          </a:p>
        </p:txBody>
      </p:sp>
      <p:sp>
        <p:nvSpPr>
          <p:cNvPr id="184" name="object 184"/>
          <p:cNvSpPr/>
          <p:nvPr/>
        </p:nvSpPr>
        <p:spPr>
          <a:xfrm>
            <a:off x="2413832" y="3804021"/>
            <a:ext cx="99041" cy="206142"/>
          </a:xfrm>
          <a:custGeom>
            <a:avLst/>
            <a:gdLst/>
            <a:ahLst/>
            <a:cxnLst/>
            <a:rect l="l" t="t" r="r" b="b"/>
            <a:pathLst>
              <a:path w="109219" h="227329">
                <a:moveTo>
                  <a:pt x="64769" y="81279"/>
                </a:moveTo>
                <a:lnTo>
                  <a:pt x="40640" y="81279"/>
                </a:lnTo>
                <a:lnTo>
                  <a:pt x="25757" y="140374"/>
                </a:lnTo>
                <a:lnTo>
                  <a:pt x="17780" y="173037"/>
                </a:lnTo>
                <a:lnTo>
                  <a:pt x="14565" y="188079"/>
                </a:lnTo>
                <a:lnTo>
                  <a:pt x="13969" y="194310"/>
                </a:lnTo>
                <a:lnTo>
                  <a:pt x="16450" y="207506"/>
                </a:lnTo>
                <a:lnTo>
                  <a:pt x="23336" y="217963"/>
                </a:lnTo>
                <a:lnTo>
                  <a:pt x="33793" y="224849"/>
                </a:lnTo>
                <a:lnTo>
                  <a:pt x="46990" y="227329"/>
                </a:lnTo>
                <a:lnTo>
                  <a:pt x="68637" y="219710"/>
                </a:lnTo>
                <a:lnTo>
                  <a:pt x="39369" y="219710"/>
                </a:lnTo>
                <a:lnTo>
                  <a:pt x="36830" y="214629"/>
                </a:lnTo>
                <a:lnTo>
                  <a:pt x="36830" y="191770"/>
                </a:lnTo>
                <a:lnTo>
                  <a:pt x="39369" y="185420"/>
                </a:lnTo>
                <a:lnTo>
                  <a:pt x="64769" y="81279"/>
                </a:lnTo>
                <a:close/>
              </a:path>
              <a:path w="109219" h="227329">
                <a:moveTo>
                  <a:pt x="102869" y="168910"/>
                </a:moveTo>
                <a:lnTo>
                  <a:pt x="95250" y="168910"/>
                </a:lnTo>
                <a:lnTo>
                  <a:pt x="93980" y="173989"/>
                </a:lnTo>
                <a:lnTo>
                  <a:pt x="81478" y="196671"/>
                </a:lnTo>
                <a:lnTo>
                  <a:pt x="69215" y="210661"/>
                </a:lnTo>
                <a:lnTo>
                  <a:pt x="57904" y="217745"/>
                </a:lnTo>
                <a:lnTo>
                  <a:pt x="48260" y="219710"/>
                </a:lnTo>
                <a:lnTo>
                  <a:pt x="68637" y="219710"/>
                </a:lnTo>
                <a:lnTo>
                  <a:pt x="70723" y="218975"/>
                </a:lnTo>
                <a:lnTo>
                  <a:pt x="88264" y="200501"/>
                </a:lnTo>
                <a:lnTo>
                  <a:pt x="99139" y="181788"/>
                </a:lnTo>
                <a:lnTo>
                  <a:pt x="102869" y="172720"/>
                </a:lnTo>
                <a:lnTo>
                  <a:pt x="102869" y="168910"/>
                </a:lnTo>
                <a:close/>
              </a:path>
              <a:path w="109219" h="227329">
                <a:moveTo>
                  <a:pt x="109219" y="69850"/>
                </a:moveTo>
                <a:lnTo>
                  <a:pt x="0" y="69850"/>
                </a:lnTo>
                <a:lnTo>
                  <a:pt x="0" y="81279"/>
                </a:lnTo>
                <a:lnTo>
                  <a:pt x="109219" y="81279"/>
                </a:lnTo>
                <a:lnTo>
                  <a:pt x="109219" y="69850"/>
                </a:lnTo>
                <a:close/>
              </a:path>
              <a:path w="109219" h="227329">
                <a:moveTo>
                  <a:pt x="77469" y="0"/>
                </a:moveTo>
                <a:lnTo>
                  <a:pt x="60960" y="0"/>
                </a:lnTo>
                <a:lnTo>
                  <a:pt x="58419" y="12700"/>
                </a:lnTo>
                <a:lnTo>
                  <a:pt x="44450" y="69850"/>
                </a:lnTo>
                <a:lnTo>
                  <a:pt x="68580" y="69850"/>
                </a:lnTo>
                <a:lnTo>
                  <a:pt x="76120" y="39449"/>
                </a:lnTo>
                <a:lnTo>
                  <a:pt x="80327" y="21907"/>
                </a:lnTo>
                <a:lnTo>
                  <a:pt x="82153" y="13414"/>
                </a:lnTo>
                <a:lnTo>
                  <a:pt x="82550" y="10160"/>
                </a:lnTo>
                <a:lnTo>
                  <a:pt x="82550" y="3810"/>
                </a:lnTo>
                <a:lnTo>
                  <a:pt x="77469" y="0"/>
                </a:lnTo>
                <a:close/>
              </a:path>
            </a:pathLst>
          </a:custGeom>
          <a:solidFill>
            <a:srgbClr val="000000"/>
          </a:solidFill>
        </p:spPr>
        <p:txBody>
          <a:bodyPr wrap="square" lIns="0" tIns="0" rIns="0" bIns="0" rtlCol="0"/>
          <a:lstStyle/>
          <a:p>
            <a:endParaRPr sz="1632"/>
          </a:p>
        </p:txBody>
      </p:sp>
      <p:sp>
        <p:nvSpPr>
          <p:cNvPr id="185" name="object 185"/>
          <p:cNvSpPr/>
          <p:nvPr/>
        </p:nvSpPr>
        <p:spPr>
          <a:xfrm>
            <a:off x="2973528" y="3893273"/>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186" name="object 186"/>
          <p:cNvSpPr/>
          <p:nvPr/>
        </p:nvSpPr>
        <p:spPr>
          <a:xfrm>
            <a:off x="2973528" y="3956613"/>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187" name="object 187"/>
          <p:cNvSpPr/>
          <p:nvPr/>
        </p:nvSpPr>
        <p:spPr>
          <a:xfrm>
            <a:off x="6896003" y="3931853"/>
            <a:ext cx="0" cy="101344"/>
          </a:xfrm>
          <a:custGeom>
            <a:avLst/>
            <a:gdLst/>
            <a:ahLst/>
            <a:cxnLst/>
            <a:rect l="l" t="t" r="r" b="b"/>
            <a:pathLst>
              <a:path h="111760">
                <a:moveTo>
                  <a:pt x="0" y="0"/>
                </a:moveTo>
                <a:lnTo>
                  <a:pt x="0" y="111759"/>
                </a:lnTo>
              </a:path>
            </a:pathLst>
          </a:custGeom>
          <a:ln w="15239">
            <a:solidFill>
              <a:srgbClr val="000000"/>
            </a:solidFill>
          </a:ln>
        </p:spPr>
        <p:txBody>
          <a:bodyPr wrap="square" lIns="0" tIns="0" rIns="0" bIns="0" rtlCol="0"/>
          <a:lstStyle/>
          <a:p>
            <a:endParaRPr sz="1632"/>
          </a:p>
        </p:txBody>
      </p:sp>
      <p:sp>
        <p:nvSpPr>
          <p:cNvPr id="188" name="object 188"/>
          <p:cNvSpPr/>
          <p:nvPr/>
        </p:nvSpPr>
        <p:spPr>
          <a:xfrm>
            <a:off x="6787750" y="3924943"/>
            <a:ext cx="215356" cy="0"/>
          </a:xfrm>
          <a:custGeom>
            <a:avLst/>
            <a:gdLst/>
            <a:ahLst/>
            <a:cxnLst/>
            <a:rect l="l" t="t" r="r" b="b"/>
            <a:pathLst>
              <a:path w="237490">
                <a:moveTo>
                  <a:pt x="0" y="0"/>
                </a:moveTo>
                <a:lnTo>
                  <a:pt x="237490" y="0"/>
                </a:lnTo>
              </a:path>
            </a:pathLst>
          </a:custGeom>
          <a:ln w="15240">
            <a:solidFill>
              <a:srgbClr val="000000"/>
            </a:solidFill>
          </a:ln>
        </p:spPr>
        <p:txBody>
          <a:bodyPr wrap="square" lIns="0" tIns="0" rIns="0" bIns="0" rtlCol="0"/>
          <a:lstStyle/>
          <a:p>
            <a:endParaRPr sz="1632"/>
          </a:p>
        </p:txBody>
      </p:sp>
      <p:sp>
        <p:nvSpPr>
          <p:cNvPr id="189" name="object 189"/>
          <p:cNvSpPr/>
          <p:nvPr/>
        </p:nvSpPr>
        <p:spPr>
          <a:xfrm>
            <a:off x="6896003" y="3817841"/>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190" name="object 190"/>
          <p:cNvSpPr/>
          <p:nvPr/>
        </p:nvSpPr>
        <p:spPr>
          <a:xfrm>
            <a:off x="7036504" y="3782140"/>
            <a:ext cx="146258" cy="228024"/>
          </a:xfrm>
          <a:custGeom>
            <a:avLst/>
            <a:gdLst/>
            <a:ahLst/>
            <a:cxnLst/>
            <a:rect l="l" t="t" r="r" b="b"/>
            <a:pathLst>
              <a:path w="161290" h="251460">
                <a:moveTo>
                  <a:pt x="82550" y="0"/>
                </a:moveTo>
                <a:lnTo>
                  <a:pt x="77470" y="0"/>
                </a:lnTo>
                <a:lnTo>
                  <a:pt x="68758" y="416"/>
                </a:lnTo>
                <a:lnTo>
                  <a:pt x="56356" y="1428"/>
                </a:lnTo>
                <a:lnTo>
                  <a:pt x="43715" y="2678"/>
                </a:lnTo>
                <a:lnTo>
                  <a:pt x="34290" y="3809"/>
                </a:lnTo>
                <a:lnTo>
                  <a:pt x="27940" y="3809"/>
                </a:lnTo>
                <a:lnTo>
                  <a:pt x="27940" y="15239"/>
                </a:lnTo>
                <a:lnTo>
                  <a:pt x="53340" y="15239"/>
                </a:lnTo>
                <a:lnTo>
                  <a:pt x="54609" y="17779"/>
                </a:lnTo>
                <a:lnTo>
                  <a:pt x="54609" y="21589"/>
                </a:lnTo>
                <a:lnTo>
                  <a:pt x="53340" y="27939"/>
                </a:lnTo>
                <a:lnTo>
                  <a:pt x="1270" y="232409"/>
                </a:lnTo>
                <a:lnTo>
                  <a:pt x="0" y="237489"/>
                </a:lnTo>
                <a:lnTo>
                  <a:pt x="59" y="248939"/>
                </a:lnTo>
                <a:lnTo>
                  <a:pt x="7620" y="251459"/>
                </a:lnTo>
                <a:lnTo>
                  <a:pt x="15240" y="251459"/>
                </a:lnTo>
                <a:lnTo>
                  <a:pt x="32543" y="206216"/>
                </a:lnTo>
                <a:lnTo>
                  <a:pt x="39112" y="180597"/>
                </a:lnTo>
                <a:lnTo>
                  <a:pt x="43179" y="165100"/>
                </a:lnTo>
                <a:lnTo>
                  <a:pt x="81547" y="165100"/>
                </a:lnTo>
                <a:lnTo>
                  <a:pt x="76338" y="162897"/>
                </a:lnTo>
                <a:lnTo>
                  <a:pt x="54609" y="158750"/>
                </a:lnTo>
                <a:lnTo>
                  <a:pt x="61479" y="153669"/>
                </a:lnTo>
                <a:lnTo>
                  <a:pt x="45720" y="153669"/>
                </a:lnTo>
                <a:lnTo>
                  <a:pt x="82550" y="3809"/>
                </a:lnTo>
                <a:lnTo>
                  <a:pt x="82550" y="0"/>
                </a:lnTo>
                <a:close/>
              </a:path>
              <a:path w="161290" h="251460">
                <a:moveTo>
                  <a:pt x="81547" y="165100"/>
                </a:moveTo>
                <a:lnTo>
                  <a:pt x="43179" y="165100"/>
                </a:lnTo>
                <a:lnTo>
                  <a:pt x="54352" y="167183"/>
                </a:lnTo>
                <a:lnTo>
                  <a:pt x="67786" y="172243"/>
                </a:lnTo>
                <a:lnTo>
                  <a:pt x="79077" y="181352"/>
                </a:lnTo>
                <a:lnTo>
                  <a:pt x="83820" y="195579"/>
                </a:lnTo>
                <a:lnTo>
                  <a:pt x="83707" y="199727"/>
                </a:lnTo>
                <a:lnTo>
                  <a:pt x="82550" y="203200"/>
                </a:lnTo>
                <a:lnTo>
                  <a:pt x="81279" y="208279"/>
                </a:lnTo>
                <a:lnTo>
                  <a:pt x="101103" y="248939"/>
                </a:lnTo>
                <a:lnTo>
                  <a:pt x="114300" y="251459"/>
                </a:lnTo>
                <a:lnTo>
                  <a:pt x="121880" y="250269"/>
                </a:lnTo>
                <a:lnTo>
                  <a:pt x="129222" y="246697"/>
                </a:lnTo>
                <a:lnTo>
                  <a:pt x="133982" y="242569"/>
                </a:lnTo>
                <a:lnTo>
                  <a:pt x="107950" y="242569"/>
                </a:lnTo>
                <a:lnTo>
                  <a:pt x="104140" y="238759"/>
                </a:lnTo>
                <a:lnTo>
                  <a:pt x="104140" y="219709"/>
                </a:lnTo>
                <a:lnTo>
                  <a:pt x="105409" y="212089"/>
                </a:lnTo>
                <a:lnTo>
                  <a:pt x="105409" y="207009"/>
                </a:lnTo>
                <a:lnTo>
                  <a:pt x="107950" y="200659"/>
                </a:lnTo>
                <a:lnTo>
                  <a:pt x="107950" y="195579"/>
                </a:lnTo>
                <a:lnTo>
                  <a:pt x="104080" y="180717"/>
                </a:lnTo>
                <a:lnTo>
                  <a:pt x="93186" y="170021"/>
                </a:lnTo>
                <a:lnTo>
                  <a:pt x="81547" y="165100"/>
                </a:lnTo>
                <a:close/>
              </a:path>
              <a:path w="161290" h="251460">
                <a:moveTo>
                  <a:pt x="154940" y="193039"/>
                </a:moveTo>
                <a:lnTo>
                  <a:pt x="147320" y="193039"/>
                </a:lnTo>
                <a:lnTo>
                  <a:pt x="146050" y="198119"/>
                </a:lnTo>
                <a:lnTo>
                  <a:pt x="140037" y="216316"/>
                </a:lnTo>
                <a:lnTo>
                  <a:pt x="133191" y="230346"/>
                </a:lnTo>
                <a:lnTo>
                  <a:pt x="125154" y="239375"/>
                </a:lnTo>
                <a:lnTo>
                  <a:pt x="115570" y="242569"/>
                </a:lnTo>
                <a:lnTo>
                  <a:pt x="133982" y="242569"/>
                </a:lnTo>
                <a:lnTo>
                  <a:pt x="151923" y="208756"/>
                </a:lnTo>
                <a:lnTo>
                  <a:pt x="154940" y="195579"/>
                </a:lnTo>
                <a:lnTo>
                  <a:pt x="154940" y="193039"/>
                </a:lnTo>
                <a:close/>
              </a:path>
              <a:path w="161290" h="251460">
                <a:moveTo>
                  <a:pt x="137159" y="90169"/>
                </a:moveTo>
                <a:lnTo>
                  <a:pt x="128329" y="91003"/>
                </a:lnTo>
                <a:lnTo>
                  <a:pt x="116998" y="94932"/>
                </a:lnTo>
                <a:lnTo>
                  <a:pt x="103048" y="104100"/>
                </a:lnTo>
                <a:lnTo>
                  <a:pt x="86359" y="120650"/>
                </a:lnTo>
                <a:lnTo>
                  <a:pt x="66040" y="140017"/>
                </a:lnTo>
                <a:lnTo>
                  <a:pt x="55999" y="148153"/>
                </a:lnTo>
                <a:lnTo>
                  <a:pt x="45720" y="153669"/>
                </a:lnTo>
                <a:lnTo>
                  <a:pt x="61479" y="153669"/>
                </a:lnTo>
                <a:lnTo>
                  <a:pt x="63142" y="152439"/>
                </a:lnTo>
                <a:lnTo>
                  <a:pt x="71437" y="145414"/>
                </a:lnTo>
                <a:lnTo>
                  <a:pt x="79255" y="138390"/>
                </a:lnTo>
                <a:lnTo>
                  <a:pt x="86359" y="132079"/>
                </a:lnTo>
                <a:lnTo>
                  <a:pt x="98742" y="118685"/>
                </a:lnTo>
                <a:lnTo>
                  <a:pt x="111125" y="107791"/>
                </a:lnTo>
                <a:lnTo>
                  <a:pt x="123507" y="100468"/>
                </a:lnTo>
                <a:lnTo>
                  <a:pt x="135890" y="97789"/>
                </a:lnTo>
                <a:lnTo>
                  <a:pt x="155820" y="97789"/>
                </a:lnTo>
                <a:lnTo>
                  <a:pt x="155416" y="97154"/>
                </a:lnTo>
                <a:lnTo>
                  <a:pt x="147895" y="92114"/>
                </a:lnTo>
                <a:lnTo>
                  <a:pt x="137159" y="90169"/>
                </a:lnTo>
                <a:close/>
              </a:path>
              <a:path w="161290" h="251460">
                <a:moveTo>
                  <a:pt x="155820" y="97789"/>
                </a:moveTo>
                <a:lnTo>
                  <a:pt x="139700" y="97789"/>
                </a:lnTo>
                <a:lnTo>
                  <a:pt x="147320" y="100329"/>
                </a:lnTo>
                <a:lnTo>
                  <a:pt x="148590" y="100329"/>
                </a:lnTo>
                <a:lnTo>
                  <a:pt x="148590" y="101600"/>
                </a:lnTo>
                <a:lnTo>
                  <a:pt x="137914" y="104576"/>
                </a:lnTo>
                <a:lnTo>
                  <a:pt x="131762" y="110172"/>
                </a:lnTo>
                <a:lnTo>
                  <a:pt x="128944" y="116244"/>
                </a:lnTo>
                <a:lnTo>
                  <a:pt x="128270" y="120650"/>
                </a:lnTo>
                <a:lnTo>
                  <a:pt x="128270" y="127000"/>
                </a:lnTo>
                <a:lnTo>
                  <a:pt x="132079" y="133350"/>
                </a:lnTo>
                <a:lnTo>
                  <a:pt x="142240" y="133350"/>
                </a:lnTo>
                <a:lnTo>
                  <a:pt x="148967" y="131941"/>
                </a:lnTo>
                <a:lnTo>
                  <a:pt x="155098" y="127793"/>
                </a:lnTo>
                <a:lnTo>
                  <a:pt x="159563" y="121027"/>
                </a:lnTo>
                <a:lnTo>
                  <a:pt x="161290"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191" name="object 191"/>
          <p:cNvSpPr/>
          <p:nvPr/>
        </p:nvSpPr>
        <p:spPr>
          <a:xfrm>
            <a:off x="7197733" y="3904213"/>
            <a:ext cx="103647" cy="154319"/>
          </a:xfrm>
          <a:custGeom>
            <a:avLst/>
            <a:gdLst/>
            <a:ahLst/>
            <a:cxnLst/>
            <a:rect l="l" t="t" r="r" b="b"/>
            <a:pathLst>
              <a:path w="114300" h="170179">
                <a:moveTo>
                  <a:pt x="21590" y="118110"/>
                </a:moveTo>
                <a:lnTo>
                  <a:pt x="6350" y="118110"/>
                </a:lnTo>
                <a:lnTo>
                  <a:pt x="0" y="121920"/>
                </a:lnTo>
                <a:lnTo>
                  <a:pt x="0" y="132080"/>
                </a:lnTo>
                <a:lnTo>
                  <a:pt x="4623" y="147677"/>
                </a:lnTo>
                <a:lnTo>
                  <a:pt x="16986" y="159702"/>
                </a:lnTo>
                <a:lnTo>
                  <a:pt x="34825" y="167441"/>
                </a:lnTo>
                <a:lnTo>
                  <a:pt x="55879" y="170180"/>
                </a:lnTo>
                <a:lnTo>
                  <a:pt x="79474" y="166231"/>
                </a:lnTo>
                <a:lnTo>
                  <a:pt x="85935" y="162560"/>
                </a:lnTo>
                <a:lnTo>
                  <a:pt x="54609" y="162560"/>
                </a:lnTo>
                <a:lnTo>
                  <a:pt x="45918" y="161925"/>
                </a:lnTo>
                <a:lnTo>
                  <a:pt x="34607" y="159385"/>
                </a:lnTo>
                <a:lnTo>
                  <a:pt x="22820" y="153987"/>
                </a:lnTo>
                <a:lnTo>
                  <a:pt x="12700" y="144780"/>
                </a:lnTo>
                <a:lnTo>
                  <a:pt x="25400" y="144780"/>
                </a:lnTo>
                <a:lnTo>
                  <a:pt x="27940" y="135889"/>
                </a:lnTo>
                <a:lnTo>
                  <a:pt x="27940" y="123189"/>
                </a:lnTo>
                <a:lnTo>
                  <a:pt x="21590" y="118110"/>
                </a:lnTo>
                <a:close/>
              </a:path>
              <a:path w="114300" h="170179">
                <a:moveTo>
                  <a:pt x="83702" y="6350"/>
                </a:moveTo>
                <a:lnTo>
                  <a:pt x="55879" y="6350"/>
                </a:lnTo>
                <a:lnTo>
                  <a:pt x="64869" y="7679"/>
                </a:lnTo>
                <a:lnTo>
                  <a:pt x="73501" y="12223"/>
                </a:lnTo>
                <a:lnTo>
                  <a:pt x="79990" y="20816"/>
                </a:lnTo>
                <a:lnTo>
                  <a:pt x="82550" y="34289"/>
                </a:lnTo>
                <a:lnTo>
                  <a:pt x="81855" y="42068"/>
                </a:lnTo>
                <a:lnTo>
                  <a:pt x="53637" y="73501"/>
                </a:lnTo>
                <a:lnTo>
                  <a:pt x="45720" y="73660"/>
                </a:lnTo>
                <a:lnTo>
                  <a:pt x="39370" y="74930"/>
                </a:lnTo>
                <a:lnTo>
                  <a:pt x="34290" y="74930"/>
                </a:lnTo>
                <a:lnTo>
                  <a:pt x="34290" y="82550"/>
                </a:lnTo>
                <a:lnTo>
                  <a:pt x="54609" y="82550"/>
                </a:lnTo>
                <a:lnTo>
                  <a:pt x="68540" y="84970"/>
                </a:lnTo>
                <a:lnTo>
                  <a:pt x="79375" y="92392"/>
                </a:lnTo>
                <a:lnTo>
                  <a:pt x="86399" y="105052"/>
                </a:lnTo>
                <a:lnTo>
                  <a:pt x="88900" y="123189"/>
                </a:lnTo>
                <a:lnTo>
                  <a:pt x="85685" y="141664"/>
                </a:lnTo>
                <a:lnTo>
                  <a:pt x="77470" y="153828"/>
                </a:lnTo>
                <a:lnTo>
                  <a:pt x="66397" y="160516"/>
                </a:lnTo>
                <a:lnTo>
                  <a:pt x="54609" y="162560"/>
                </a:lnTo>
                <a:lnTo>
                  <a:pt x="85935" y="162560"/>
                </a:lnTo>
                <a:lnTo>
                  <a:pt x="97948" y="155733"/>
                </a:lnTo>
                <a:lnTo>
                  <a:pt x="109993" y="140712"/>
                </a:lnTo>
                <a:lnTo>
                  <a:pt x="114300" y="123189"/>
                </a:lnTo>
                <a:lnTo>
                  <a:pt x="111303" y="108188"/>
                </a:lnTo>
                <a:lnTo>
                  <a:pt x="102711" y="94614"/>
                </a:lnTo>
                <a:lnTo>
                  <a:pt x="89118" y="83899"/>
                </a:lnTo>
                <a:lnTo>
                  <a:pt x="71120" y="77470"/>
                </a:lnTo>
                <a:lnTo>
                  <a:pt x="87927" y="69115"/>
                </a:lnTo>
                <a:lnTo>
                  <a:pt x="98901" y="58261"/>
                </a:lnTo>
                <a:lnTo>
                  <a:pt x="104874" y="46216"/>
                </a:lnTo>
                <a:lnTo>
                  <a:pt x="106679" y="34289"/>
                </a:lnTo>
                <a:lnTo>
                  <a:pt x="102671" y="20895"/>
                </a:lnTo>
                <a:lnTo>
                  <a:pt x="91757" y="10001"/>
                </a:lnTo>
                <a:lnTo>
                  <a:pt x="83702" y="6350"/>
                </a:lnTo>
                <a:close/>
              </a:path>
              <a:path w="114300" h="170179">
                <a:moveTo>
                  <a:pt x="55879" y="0"/>
                </a:moveTo>
                <a:lnTo>
                  <a:pt x="37087" y="2301"/>
                </a:lnTo>
                <a:lnTo>
                  <a:pt x="21748" y="8889"/>
                </a:lnTo>
                <a:lnTo>
                  <a:pt x="11410" y="19288"/>
                </a:lnTo>
                <a:lnTo>
                  <a:pt x="7620" y="33020"/>
                </a:lnTo>
                <a:lnTo>
                  <a:pt x="7620" y="41910"/>
                </a:lnTo>
                <a:lnTo>
                  <a:pt x="12700" y="45720"/>
                </a:lnTo>
                <a:lnTo>
                  <a:pt x="27940" y="45720"/>
                </a:lnTo>
                <a:lnTo>
                  <a:pt x="33020" y="40639"/>
                </a:lnTo>
                <a:lnTo>
                  <a:pt x="33020" y="25400"/>
                </a:lnTo>
                <a:lnTo>
                  <a:pt x="27940" y="20320"/>
                </a:lnTo>
                <a:lnTo>
                  <a:pt x="21590" y="20320"/>
                </a:lnTo>
                <a:lnTo>
                  <a:pt x="28733" y="13850"/>
                </a:lnTo>
                <a:lnTo>
                  <a:pt x="37782" y="9525"/>
                </a:lnTo>
                <a:lnTo>
                  <a:pt x="47307" y="7104"/>
                </a:lnTo>
                <a:lnTo>
                  <a:pt x="55879" y="6350"/>
                </a:lnTo>
                <a:lnTo>
                  <a:pt x="83702" y="6350"/>
                </a:lnTo>
                <a:lnTo>
                  <a:pt x="75604" y="2678"/>
                </a:lnTo>
                <a:lnTo>
                  <a:pt x="55879" y="0"/>
                </a:lnTo>
                <a:close/>
              </a:path>
            </a:pathLst>
          </a:custGeom>
          <a:solidFill>
            <a:srgbClr val="000000"/>
          </a:solidFill>
        </p:spPr>
        <p:txBody>
          <a:bodyPr wrap="square" lIns="0" tIns="0" rIns="0" bIns="0" rtlCol="0"/>
          <a:lstStyle/>
          <a:p>
            <a:endParaRPr sz="1632"/>
          </a:p>
        </p:txBody>
      </p:sp>
      <p:sp>
        <p:nvSpPr>
          <p:cNvPr id="192" name="object 192"/>
          <p:cNvSpPr/>
          <p:nvPr/>
        </p:nvSpPr>
        <p:spPr>
          <a:xfrm>
            <a:off x="7368175" y="4079261"/>
            <a:ext cx="43762" cy="0"/>
          </a:xfrm>
          <a:custGeom>
            <a:avLst/>
            <a:gdLst/>
            <a:ahLst/>
            <a:cxnLst/>
            <a:rect l="l" t="t" r="r" b="b"/>
            <a:pathLst>
              <a:path w="48259">
                <a:moveTo>
                  <a:pt x="0" y="0"/>
                </a:moveTo>
                <a:lnTo>
                  <a:pt x="48260" y="0"/>
                </a:lnTo>
              </a:path>
            </a:pathLst>
          </a:custGeom>
          <a:ln w="15239">
            <a:solidFill>
              <a:srgbClr val="000000"/>
            </a:solidFill>
          </a:ln>
        </p:spPr>
        <p:txBody>
          <a:bodyPr wrap="square" lIns="0" tIns="0" rIns="0" bIns="0" rtlCol="0"/>
          <a:lstStyle/>
          <a:p>
            <a:endParaRPr sz="1632"/>
          </a:p>
        </p:txBody>
      </p:sp>
      <p:sp>
        <p:nvSpPr>
          <p:cNvPr id="193" name="object 193"/>
          <p:cNvSpPr/>
          <p:nvPr/>
        </p:nvSpPr>
        <p:spPr>
          <a:xfrm>
            <a:off x="7374508" y="3776381"/>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194" name="object 194"/>
          <p:cNvSpPr/>
          <p:nvPr/>
        </p:nvSpPr>
        <p:spPr>
          <a:xfrm>
            <a:off x="7368175" y="3770047"/>
            <a:ext cx="43762" cy="0"/>
          </a:xfrm>
          <a:custGeom>
            <a:avLst/>
            <a:gdLst/>
            <a:ahLst/>
            <a:cxnLst/>
            <a:rect l="l" t="t" r="r" b="b"/>
            <a:pathLst>
              <a:path w="48259">
                <a:moveTo>
                  <a:pt x="0" y="0"/>
                </a:moveTo>
                <a:lnTo>
                  <a:pt x="48260" y="0"/>
                </a:lnTo>
              </a:path>
            </a:pathLst>
          </a:custGeom>
          <a:ln w="13969">
            <a:solidFill>
              <a:srgbClr val="000000"/>
            </a:solidFill>
          </a:ln>
        </p:spPr>
        <p:txBody>
          <a:bodyPr wrap="square" lIns="0" tIns="0" rIns="0" bIns="0" rtlCol="0"/>
          <a:lstStyle/>
          <a:p>
            <a:endParaRPr sz="1632"/>
          </a:p>
        </p:txBody>
      </p:sp>
      <p:sp>
        <p:nvSpPr>
          <p:cNvPr id="195" name="object 195"/>
          <p:cNvSpPr/>
          <p:nvPr/>
        </p:nvSpPr>
        <p:spPr>
          <a:xfrm>
            <a:off x="7430364" y="3786746"/>
            <a:ext cx="234933" cy="218811"/>
          </a:xfrm>
          <a:custGeom>
            <a:avLst/>
            <a:gdLst/>
            <a:ahLst/>
            <a:cxnLst/>
            <a:rect l="l" t="t" r="r" b="b"/>
            <a:pathLst>
              <a:path w="259079" h="241300">
                <a:moveTo>
                  <a:pt x="240029" y="149860"/>
                </a:moveTo>
                <a:lnTo>
                  <a:pt x="233679" y="149860"/>
                </a:lnTo>
                <a:lnTo>
                  <a:pt x="232409" y="152400"/>
                </a:lnTo>
                <a:lnTo>
                  <a:pt x="231139" y="153670"/>
                </a:lnTo>
                <a:lnTo>
                  <a:pt x="214808" y="188277"/>
                </a:lnTo>
                <a:lnTo>
                  <a:pt x="196691" y="212407"/>
                </a:lnTo>
                <a:lnTo>
                  <a:pt x="171668" y="226536"/>
                </a:lnTo>
                <a:lnTo>
                  <a:pt x="134619" y="231139"/>
                </a:lnTo>
                <a:lnTo>
                  <a:pt x="0" y="231139"/>
                </a:lnTo>
                <a:lnTo>
                  <a:pt x="0" y="241300"/>
                </a:lnTo>
                <a:lnTo>
                  <a:pt x="203200" y="241300"/>
                </a:lnTo>
                <a:lnTo>
                  <a:pt x="205739" y="236220"/>
                </a:lnTo>
                <a:lnTo>
                  <a:pt x="238759" y="158750"/>
                </a:lnTo>
                <a:lnTo>
                  <a:pt x="238759" y="157479"/>
                </a:lnTo>
                <a:lnTo>
                  <a:pt x="240029" y="154939"/>
                </a:lnTo>
                <a:lnTo>
                  <a:pt x="240029" y="149860"/>
                </a:lnTo>
                <a:close/>
              </a:path>
              <a:path w="259079" h="241300">
                <a:moveTo>
                  <a:pt x="123189" y="11429"/>
                </a:moveTo>
                <a:lnTo>
                  <a:pt x="91439" y="11429"/>
                </a:lnTo>
                <a:lnTo>
                  <a:pt x="91439" y="19050"/>
                </a:lnTo>
                <a:lnTo>
                  <a:pt x="90169" y="26670"/>
                </a:lnTo>
                <a:lnTo>
                  <a:pt x="43179" y="213360"/>
                </a:lnTo>
                <a:lnTo>
                  <a:pt x="10159" y="231139"/>
                </a:lnTo>
                <a:lnTo>
                  <a:pt x="74929" y="231139"/>
                </a:lnTo>
                <a:lnTo>
                  <a:pt x="71119" y="229870"/>
                </a:lnTo>
                <a:lnTo>
                  <a:pt x="69850" y="229870"/>
                </a:lnTo>
                <a:lnTo>
                  <a:pt x="69850" y="224789"/>
                </a:lnTo>
                <a:lnTo>
                  <a:pt x="72389" y="218439"/>
                </a:lnTo>
                <a:lnTo>
                  <a:pt x="96519" y="121920"/>
                </a:lnTo>
                <a:lnTo>
                  <a:pt x="175952" y="121920"/>
                </a:lnTo>
                <a:lnTo>
                  <a:pt x="178723" y="110489"/>
                </a:lnTo>
                <a:lnTo>
                  <a:pt x="99059" y="110489"/>
                </a:lnTo>
                <a:lnTo>
                  <a:pt x="120650" y="25400"/>
                </a:lnTo>
                <a:lnTo>
                  <a:pt x="123189" y="12700"/>
                </a:lnTo>
                <a:lnTo>
                  <a:pt x="123189" y="11429"/>
                </a:lnTo>
                <a:close/>
              </a:path>
              <a:path w="259079" h="241300">
                <a:moveTo>
                  <a:pt x="175952" y="121920"/>
                </a:moveTo>
                <a:lnTo>
                  <a:pt x="130809" y="121920"/>
                </a:lnTo>
                <a:lnTo>
                  <a:pt x="148431" y="123070"/>
                </a:lnTo>
                <a:lnTo>
                  <a:pt x="157479" y="126364"/>
                </a:lnTo>
                <a:lnTo>
                  <a:pt x="160813" y="131564"/>
                </a:lnTo>
                <a:lnTo>
                  <a:pt x="161289" y="138429"/>
                </a:lnTo>
                <a:lnTo>
                  <a:pt x="161289" y="144779"/>
                </a:lnTo>
                <a:lnTo>
                  <a:pt x="158750" y="154939"/>
                </a:lnTo>
                <a:lnTo>
                  <a:pt x="158750" y="157479"/>
                </a:lnTo>
                <a:lnTo>
                  <a:pt x="157479" y="158750"/>
                </a:lnTo>
                <a:lnTo>
                  <a:pt x="157479" y="161289"/>
                </a:lnTo>
                <a:lnTo>
                  <a:pt x="160019" y="163829"/>
                </a:lnTo>
                <a:lnTo>
                  <a:pt x="165100" y="163829"/>
                </a:lnTo>
                <a:lnTo>
                  <a:pt x="166369" y="161289"/>
                </a:lnTo>
                <a:lnTo>
                  <a:pt x="167639" y="156210"/>
                </a:lnTo>
                <a:lnTo>
                  <a:pt x="175952" y="121920"/>
                </a:lnTo>
                <a:close/>
              </a:path>
              <a:path w="259079" h="241300">
                <a:moveTo>
                  <a:pt x="186689" y="68579"/>
                </a:moveTo>
                <a:lnTo>
                  <a:pt x="180339" y="68579"/>
                </a:lnTo>
                <a:lnTo>
                  <a:pt x="179069" y="71120"/>
                </a:lnTo>
                <a:lnTo>
                  <a:pt x="179069" y="74929"/>
                </a:lnTo>
                <a:lnTo>
                  <a:pt x="172977" y="92273"/>
                </a:lnTo>
                <a:lnTo>
                  <a:pt x="164623" y="103187"/>
                </a:lnTo>
                <a:lnTo>
                  <a:pt x="151745" y="108862"/>
                </a:lnTo>
                <a:lnTo>
                  <a:pt x="132079" y="110489"/>
                </a:lnTo>
                <a:lnTo>
                  <a:pt x="178723" y="110489"/>
                </a:lnTo>
                <a:lnTo>
                  <a:pt x="187959" y="72389"/>
                </a:lnTo>
                <a:lnTo>
                  <a:pt x="187959" y="71120"/>
                </a:lnTo>
                <a:lnTo>
                  <a:pt x="186689" y="68579"/>
                </a:lnTo>
                <a:close/>
              </a:path>
              <a:path w="259079" h="241300">
                <a:moveTo>
                  <a:pt x="259079" y="0"/>
                </a:moveTo>
                <a:lnTo>
                  <a:pt x="58419" y="0"/>
                </a:lnTo>
                <a:lnTo>
                  <a:pt x="58419" y="11429"/>
                </a:lnTo>
                <a:lnTo>
                  <a:pt x="189229" y="11429"/>
                </a:lnTo>
                <a:lnTo>
                  <a:pt x="216515" y="13473"/>
                </a:lnTo>
                <a:lnTo>
                  <a:pt x="233203" y="20161"/>
                </a:lnTo>
                <a:lnTo>
                  <a:pt x="241557" y="32325"/>
                </a:lnTo>
                <a:lnTo>
                  <a:pt x="243839" y="50800"/>
                </a:lnTo>
                <a:lnTo>
                  <a:pt x="243839" y="59689"/>
                </a:lnTo>
                <a:lnTo>
                  <a:pt x="242569" y="69850"/>
                </a:lnTo>
                <a:lnTo>
                  <a:pt x="242569" y="77470"/>
                </a:lnTo>
                <a:lnTo>
                  <a:pt x="243839" y="80010"/>
                </a:lnTo>
                <a:lnTo>
                  <a:pt x="250189" y="80010"/>
                </a:lnTo>
                <a:lnTo>
                  <a:pt x="250189" y="77470"/>
                </a:lnTo>
                <a:lnTo>
                  <a:pt x="251459" y="71120"/>
                </a:lnTo>
                <a:lnTo>
                  <a:pt x="257809" y="10160"/>
                </a:lnTo>
                <a:lnTo>
                  <a:pt x="259079" y="0"/>
                </a:lnTo>
                <a:close/>
              </a:path>
            </a:pathLst>
          </a:custGeom>
          <a:solidFill>
            <a:srgbClr val="FF9300"/>
          </a:solidFill>
        </p:spPr>
        <p:txBody>
          <a:bodyPr wrap="square" lIns="0" tIns="0" rIns="0" bIns="0" rtlCol="0"/>
          <a:lstStyle/>
          <a:p>
            <a:endParaRPr sz="1632"/>
          </a:p>
        </p:txBody>
      </p:sp>
      <p:sp>
        <p:nvSpPr>
          <p:cNvPr id="196" name="object 196"/>
          <p:cNvSpPr/>
          <p:nvPr/>
        </p:nvSpPr>
        <p:spPr>
          <a:xfrm>
            <a:off x="7690633" y="3778684"/>
            <a:ext cx="190020" cy="234933"/>
          </a:xfrm>
          <a:custGeom>
            <a:avLst/>
            <a:gdLst/>
            <a:ahLst/>
            <a:cxnLst/>
            <a:rect l="l" t="t" r="r" b="b"/>
            <a:pathLst>
              <a:path w="209550" h="259079">
                <a:moveTo>
                  <a:pt x="29210" y="170179"/>
                </a:moveTo>
                <a:lnTo>
                  <a:pt x="21590" y="170179"/>
                </a:lnTo>
                <a:lnTo>
                  <a:pt x="20320" y="171450"/>
                </a:lnTo>
                <a:lnTo>
                  <a:pt x="16609" y="184904"/>
                </a:lnTo>
                <a:lnTo>
                  <a:pt x="9683" y="213360"/>
                </a:lnTo>
                <a:lnTo>
                  <a:pt x="2996" y="241815"/>
                </a:lnTo>
                <a:lnTo>
                  <a:pt x="0" y="255269"/>
                </a:lnTo>
                <a:lnTo>
                  <a:pt x="0" y="256539"/>
                </a:lnTo>
                <a:lnTo>
                  <a:pt x="1270" y="259079"/>
                </a:lnTo>
                <a:lnTo>
                  <a:pt x="5080" y="259079"/>
                </a:lnTo>
                <a:lnTo>
                  <a:pt x="5080" y="257810"/>
                </a:lnTo>
                <a:lnTo>
                  <a:pt x="10160" y="252729"/>
                </a:lnTo>
                <a:lnTo>
                  <a:pt x="27940" y="232410"/>
                </a:lnTo>
                <a:lnTo>
                  <a:pt x="41987" y="232410"/>
                </a:lnTo>
                <a:lnTo>
                  <a:pt x="31908" y="222468"/>
                </a:lnTo>
                <a:lnTo>
                  <a:pt x="25400" y="195579"/>
                </a:lnTo>
                <a:lnTo>
                  <a:pt x="25400" y="187960"/>
                </a:lnTo>
                <a:lnTo>
                  <a:pt x="27940" y="177800"/>
                </a:lnTo>
                <a:lnTo>
                  <a:pt x="27940" y="176529"/>
                </a:lnTo>
                <a:lnTo>
                  <a:pt x="29210" y="175260"/>
                </a:lnTo>
                <a:lnTo>
                  <a:pt x="29210" y="170179"/>
                </a:lnTo>
                <a:close/>
              </a:path>
              <a:path w="209550" h="259079">
                <a:moveTo>
                  <a:pt x="41987" y="232410"/>
                </a:moveTo>
                <a:lnTo>
                  <a:pt x="27940" y="232410"/>
                </a:lnTo>
                <a:lnTo>
                  <a:pt x="40838" y="245685"/>
                </a:lnTo>
                <a:lnTo>
                  <a:pt x="55880" y="253841"/>
                </a:lnTo>
                <a:lnTo>
                  <a:pt x="71874" y="257948"/>
                </a:lnTo>
                <a:lnTo>
                  <a:pt x="87630" y="259079"/>
                </a:lnTo>
                <a:lnTo>
                  <a:pt x="122078" y="251043"/>
                </a:lnTo>
                <a:lnTo>
                  <a:pt x="126718" y="247650"/>
                </a:lnTo>
                <a:lnTo>
                  <a:pt x="87630" y="247650"/>
                </a:lnTo>
                <a:lnTo>
                  <a:pt x="68262" y="245764"/>
                </a:lnTo>
                <a:lnTo>
                  <a:pt x="47942" y="238283"/>
                </a:lnTo>
                <a:lnTo>
                  <a:pt x="41987" y="232410"/>
                </a:lnTo>
                <a:close/>
              </a:path>
              <a:path w="209550" h="259079">
                <a:moveTo>
                  <a:pt x="132080" y="0"/>
                </a:moveTo>
                <a:lnTo>
                  <a:pt x="99437" y="7024"/>
                </a:lnTo>
                <a:lnTo>
                  <a:pt x="70961" y="25717"/>
                </a:lnTo>
                <a:lnTo>
                  <a:pt x="50819" y="52506"/>
                </a:lnTo>
                <a:lnTo>
                  <a:pt x="43180" y="83819"/>
                </a:lnTo>
                <a:lnTo>
                  <a:pt x="46454" y="103167"/>
                </a:lnTo>
                <a:lnTo>
                  <a:pt x="55086" y="117633"/>
                </a:lnTo>
                <a:lnTo>
                  <a:pt x="67290" y="127575"/>
                </a:lnTo>
                <a:lnTo>
                  <a:pt x="81280" y="133350"/>
                </a:lnTo>
                <a:lnTo>
                  <a:pt x="119380" y="143510"/>
                </a:lnTo>
                <a:lnTo>
                  <a:pt x="129897" y="147161"/>
                </a:lnTo>
                <a:lnTo>
                  <a:pt x="140652" y="153669"/>
                </a:lnTo>
                <a:lnTo>
                  <a:pt x="149026" y="164941"/>
                </a:lnTo>
                <a:lnTo>
                  <a:pt x="152400" y="182879"/>
                </a:lnTo>
                <a:lnTo>
                  <a:pt x="147280" y="205859"/>
                </a:lnTo>
                <a:lnTo>
                  <a:pt x="133350" y="226695"/>
                </a:lnTo>
                <a:lnTo>
                  <a:pt x="112752" y="241815"/>
                </a:lnTo>
                <a:lnTo>
                  <a:pt x="87630" y="247650"/>
                </a:lnTo>
                <a:lnTo>
                  <a:pt x="126718" y="247650"/>
                </a:lnTo>
                <a:lnTo>
                  <a:pt x="150812" y="230028"/>
                </a:lnTo>
                <a:lnTo>
                  <a:pt x="170497" y="200679"/>
                </a:lnTo>
                <a:lnTo>
                  <a:pt x="177800" y="167639"/>
                </a:lnTo>
                <a:lnTo>
                  <a:pt x="175934" y="150911"/>
                </a:lnTo>
                <a:lnTo>
                  <a:pt x="147002" y="116363"/>
                </a:lnTo>
                <a:lnTo>
                  <a:pt x="115570" y="107950"/>
                </a:lnTo>
                <a:lnTo>
                  <a:pt x="107950" y="105410"/>
                </a:lnTo>
                <a:lnTo>
                  <a:pt x="93980" y="101600"/>
                </a:lnTo>
                <a:lnTo>
                  <a:pt x="91440" y="101600"/>
                </a:lnTo>
                <a:lnTo>
                  <a:pt x="84316" y="97512"/>
                </a:lnTo>
                <a:lnTo>
                  <a:pt x="77311" y="90804"/>
                </a:lnTo>
                <a:lnTo>
                  <a:pt x="71973" y="81240"/>
                </a:lnTo>
                <a:lnTo>
                  <a:pt x="69850" y="68579"/>
                </a:lnTo>
                <a:lnTo>
                  <a:pt x="74751" y="47664"/>
                </a:lnTo>
                <a:lnTo>
                  <a:pt x="88106" y="28892"/>
                </a:lnTo>
                <a:lnTo>
                  <a:pt x="107890" y="15359"/>
                </a:lnTo>
                <a:lnTo>
                  <a:pt x="132080" y="10160"/>
                </a:lnTo>
                <a:lnTo>
                  <a:pt x="168421" y="10160"/>
                </a:lnTo>
                <a:lnTo>
                  <a:pt x="163195" y="6508"/>
                </a:lnTo>
                <a:lnTo>
                  <a:pt x="148947" y="1647"/>
                </a:lnTo>
                <a:lnTo>
                  <a:pt x="132080" y="0"/>
                </a:lnTo>
                <a:close/>
              </a:path>
              <a:path w="209550" h="259079">
                <a:moveTo>
                  <a:pt x="168421" y="10160"/>
                </a:moveTo>
                <a:lnTo>
                  <a:pt x="132080" y="10160"/>
                </a:lnTo>
                <a:lnTo>
                  <a:pt x="152340" y="13156"/>
                </a:lnTo>
                <a:lnTo>
                  <a:pt x="168433" y="22701"/>
                </a:lnTo>
                <a:lnTo>
                  <a:pt x="179050" y="39627"/>
                </a:lnTo>
                <a:lnTo>
                  <a:pt x="182880" y="64769"/>
                </a:lnTo>
                <a:lnTo>
                  <a:pt x="182880" y="76200"/>
                </a:lnTo>
                <a:lnTo>
                  <a:pt x="181610" y="82550"/>
                </a:lnTo>
                <a:lnTo>
                  <a:pt x="181610" y="88900"/>
                </a:lnTo>
                <a:lnTo>
                  <a:pt x="190500" y="88900"/>
                </a:lnTo>
                <a:lnTo>
                  <a:pt x="190509" y="81240"/>
                </a:lnTo>
                <a:lnTo>
                  <a:pt x="204240" y="25400"/>
                </a:lnTo>
                <a:lnTo>
                  <a:pt x="182880" y="25400"/>
                </a:lnTo>
                <a:lnTo>
                  <a:pt x="174585" y="14466"/>
                </a:lnTo>
                <a:lnTo>
                  <a:pt x="168421" y="10160"/>
                </a:lnTo>
                <a:close/>
              </a:path>
              <a:path w="209550" h="259079">
                <a:moveTo>
                  <a:pt x="209550" y="0"/>
                </a:moveTo>
                <a:lnTo>
                  <a:pt x="204470" y="0"/>
                </a:lnTo>
                <a:lnTo>
                  <a:pt x="199390" y="5079"/>
                </a:lnTo>
                <a:lnTo>
                  <a:pt x="182880" y="25400"/>
                </a:lnTo>
                <a:lnTo>
                  <a:pt x="204240" y="25400"/>
                </a:lnTo>
                <a:lnTo>
                  <a:pt x="209550" y="3810"/>
                </a:lnTo>
                <a:lnTo>
                  <a:pt x="209550" y="0"/>
                </a:lnTo>
                <a:close/>
              </a:path>
            </a:pathLst>
          </a:custGeom>
          <a:solidFill>
            <a:srgbClr val="FF9300"/>
          </a:solidFill>
        </p:spPr>
        <p:txBody>
          <a:bodyPr wrap="square" lIns="0" tIns="0" rIns="0" bIns="0" rtlCol="0"/>
          <a:lstStyle/>
          <a:p>
            <a:endParaRPr sz="1632"/>
          </a:p>
        </p:txBody>
      </p:sp>
      <p:sp>
        <p:nvSpPr>
          <p:cNvPr id="197" name="object 197"/>
          <p:cNvSpPr/>
          <p:nvPr/>
        </p:nvSpPr>
        <p:spPr>
          <a:xfrm>
            <a:off x="7896777" y="4079261"/>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198" name="object 198"/>
          <p:cNvSpPr/>
          <p:nvPr/>
        </p:nvSpPr>
        <p:spPr>
          <a:xfrm>
            <a:off x="7935356" y="3776381"/>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199" name="object 199"/>
          <p:cNvSpPr/>
          <p:nvPr/>
        </p:nvSpPr>
        <p:spPr>
          <a:xfrm>
            <a:off x="7896777" y="3770047"/>
            <a:ext cx="44914" cy="0"/>
          </a:xfrm>
          <a:custGeom>
            <a:avLst/>
            <a:gdLst/>
            <a:ahLst/>
            <a:cxnLst/>
            <a:rect l="l" t="t" r="r" b="b"/>
            <a:pathLst>
              <a:path w="49529">
                <a:moveTo>
                  <a:pt x="0" y="0"/>
                </a:moveTo>
                <a:lnTo>
                  <a:pt x="49529" y="0"/>
                </a:lnTo>
              </a:path>
            </a:pathLst>
          </a:custGeom>
          <a:ln w="13969">
            <a:solidFill>
              <a:srgbClr val="000000"/>
            </a:solidFill>
          </a:ln>
        </p:spPr>
        <p:txBody>
          <a:bodyPr wrap="square" lIns="0" tIns="0" rIns="0" bIns="0" rtlCol="0"/>
          <a:lstStyle/>
          <a:p>
            <a:endParaRPr sz="1632"/>
          </a:p>
        </p:txBody>
      </p:sp>
      <p:sp>
        <p:nvSpPr>
          <p:cNvPr id="331" name="object 2"/>
          <p:cNvSpPr txBox="1">
            <a:spLocks/>
          </p:cNvSpPr>
          <p:nvPr/>
        </p:nvSpPr>
        <p:spPr>
          <a:xfrm>
            <a:off x="1485612" y="81955"/>
            <a:ext cx="6165866" cy="1365845"/>
          </a:xfrm>
          <a:prstGeom prst="rect">
            <a:avLst/>
          </a:prstGeom>
        </p:spPr>
        <p:txBody>
          <a:bodyPr vert="horz" wrap="square" lIns="0" tIns="11516"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516">
              <a:spcBef>
                <a:spcPts val="91"/>
              </a:spcBef>
            </a:pPr>
            <a:r>
              <a:rPr lang="en-US" spc="-9" smtClean="0"/>
              <a:t>Example </a:t>
            </a:r>
            <a:r>
              <a:rPr lang="en-US" spc="-5" smtClean="0"/>
              <a:t>of </a:t>
            </a:r>
            <a:r>
              <a:rPr lang="en-US" spc="-9" smtClean="0"/>
              <a:t>an enzymatic</a:t>
            </a:r>
            <a:r>
              <a:rPr lang="en-US" spc="-18" smtClean="0"/>
              <a:t> </a:t>
            </a:r>
            <a:r>
              <a:rPr lang="en-US" spc="-9" smtClean="0"/>
              <a:t>reaction</a:t>
            </a:r>
            <a:endParaRPr lang="en-US" spc="-9" dirty="0"/>
          </a:p>
        </p:txBody>
      </p:sp>
    </p:spTree>
    <p:extLst>
      <p:ext uri="{BB962C8B-B14F-4D97-AF65-F5344CB8AC3E}">
        <p14:creationId xmlns:p14="http://schemas.microsoft.com/office/powerpoint/2010/main" val="1669681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Gene Regulatory Network Basic Operations</a:t>
            </a:r>
            <a:endParaRPr lang="en-US" sz="3600" dirty="0"/>
          </a:p>
        </p:txBody>
      </p:sp>
      <p:pic>
        <p:nvPicPr>
          <p:cNvPr id="3076" name="Picture 4"/>
          <p:cNvPicPr>
            <a:picLocks noChangeAspect="1" noChangeArrowheads="1"/>
          </p:cNvPicPr>
          <p:nvPr/>
        </p:nvPicPr>
        <p:blipFill>
          <a:blip r:embed="rId2" cstate="print"/>
          <a:srcRect/>
          <a:stretch>
            <a:fillRect/>
          </a:stretch>
        </p:blipFill>
        <p:spPr bwMode="auto">
          <a:xfrm>
            <a:off x="2743200" y="1600200"/>
            <a:ext cx="4000500" cy="4524375"/>
          </a:xfrm>
          <a:prstGeom prst="rect">
            <a:avLst/>
          </a:prstGeom>
          <a:noFill/>
          <a:ln w="9525">
            <a:noFill/>
            <a:miter lim="800000"/>
            <a:headEnd/>
            <a:tailEnd/>
          </a:ln>
          <a:effectLst/>
        </p:spPr>
      </p:pic>
    </p:spTree>
    <p:extLst>
      <p:ext uri="{BB962C8B-B14F-4D97-AF65-F5344CB8AC3E}">
        <p14:creationId xmlns:p14="http://schemas.microsoft.com/office/powerpoint/2010/main" val="7485697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202"/>
          <p:cNvPicPr>
            <a:picLocks noChangeAspect="1"/>
          </p:cNvPicPr>
          <p:nvPr/>
        </p:nvPicPr>
        <p:blipFill>
          <a:blip r:embed="rId2"/>
          <a:stretch>
            <a:fillRect/>
          </a:stretch>
        </p:blipFill>
        <p:spPr>
          <a:xfrm>
            <a:off x="0" y="4116086"/>
            <a:ext cx="9105900" cy="2578100"/>
          </a:xfrm>
          <a:prstGeom prst="rect">
            <a:avLst/>
          </a:prstGeom>
        </p:spPr>
      </p:pic>
      <p:sp>
        <p:nvSpPr>
          <p:cNvPr id="205" name="object 2"/>
          <p:cNvSpPr/>
          <p:nvPr/>
        </p:nvSpPr>
        <p:spPr>
          <a:xfrm>
            <a:off x="3119785" y="1862360"/>
            <a:ext cx="234933" cy="218811"/>
          </a:xfrm>
          <a:custGeom>
            <a:avLst/>
            <a:gdLst/>
            <a:ahLst/>
            <a:cxnLst/>
            <a:rect l="l" t="t" r="r" b="b"/>
            <a:pathLst>
              <a:path w="259079" h="241300">
                <a:moveTo>
                  <a:pt x="240030" y="149860"/>
                </a:moveTo>
                <a:lnTo>
                  <a:pt x="232410" y="149860"/>
                </a:lnTo>
                <a:lnTo>
                  <a:pt x="231140" y="152400"/>
                </a:lnTo>
                <a:lnTo>
                  <a:pt x="229870" y="153670"/>
                </a:lnTo>
                <a:lnTo>
                  <a:pt x="213717" y="187543"/>
                </a:lnTo>
                <a:lnTo>
                  <a:pt x="195897" y="211296"/>
                </a:lnTo>
                <a:lnTo>
                  <a:pt x="170934" y="225286"/>
                </a:lnTo>
                <a:lnTo>
                  <a:pt x="133350" y="229870"/>
                </a:lnTo>
                <a:lnTo>
                  <a:pt x="0" y="229870"/>
                </a:lnTo>
                <a:lnTo>
                  <a:pt x="0" y="241300"/>
                </a:lnTo>
                <a:lnTo>
                  <a:pt x="201930" y="241300"/>
                </a:lnTo>
                <a:lnTo>
                  <a:pt x="205740" y="234950"/>
                </a:lnTo>
                <a:lnTo>
                  <a:pt x="237490" y="158750"/>
                </a:lnTo>
                <a:lnTo>
                  <a:pt x="238760" y="157480"/>
                </a:lnTo>
                <a:lnTo>
                  <a:pt x="240030" y="154940"/>
                </a:lnTo>
                <a:lnTo>
                  <a:pt x="240030" y="149860"/>
                </a:lnTo>
                <a:close/>
              </a:path>
              <a:path w="259079" h="241300">
                <a:moveTo>
                  <a:pt x="123190" y="10160"/>
                </a:moveTo>
                <a:lnTo>
                  <a:pt x="90170" y="10160"/>
                </a:lnTo>
                <a:lnTo>
                  <a:pt x="90170" y="19050"/>
                </a:lnTo>
                <a:lnTo>
                  <a:pt x="88900" y="25400"/>
                </a:lnTo>
                <a:lnTo>
                  <a:pt x="41910" y="213360"/>
                </a:lnTo>
                <a:lnTo>
                  <a:pt x="10160" y="229870"/>
                </a:lnTo>
                <a:lnTo>
                  <a:pt x="68580" y="229870"/>
                </a:lnTo>
                <a:lnTo>
                  <a:pt x="68580" y="224790"/>
                </a:lnTo>
                <a:lnTo>
                  <a:pt x="71120" y="218440"/>
                </a:lnTo>
                <a:lnTo>
                  <a:pt x="95250" y="121920"/>
                </a:lnTo>
                <a:lnTo>
                  <a:pt x="175433" y="121920"/>
                </a:lnTo>
                <a:lnTo>
                  <a:pt x="178030" y="110490"/>
                </a:lnTo>
                <a:lnTo>
                  <a:pt x="97790" y="110490"/>
                </a:lnTo>
                <a:lnTo>
                  <a:pt x="119380" y="24130"/>
                </a:lnTo>
                <a:lnTo>
                  <a:pt x="123190" y="11430"/>
                </a:lnTo>
                <a:lnTo>
                  <a:pt x="123190" y="10160"/>
                </a:lnTo>
                <a:close/>
              </a:path>
              <a:path w="259079" h="241300">
                <a:moveTo>
                  <a:pt x="175433" y="121920"/>
                </a:moveTo>
                <a:lnTo>
                  <a:pt x="130810" y="121920"/>
                </a:lnTo>
                <a:lnTo>
                  <a:pt x="148431" y="123070"/>
                </a:lnTo>
                <a:lnTo>
                  <a:pt x="157480" y="126364"/>
                </a:lnTo>
                <a:lnTo>
                  <a:pt x="160813" y="131564"/>
                </a:lnTo>
                <a:lnTo>
                  <a:pt x="161290" y="138430"/>
                </a:lnTo>
                <a:lnTo>
                  <a:pt x="161290" y="144780"/>
                </a:lnTo>
                <a:lnTo>
                  <a:pt x="158750" y="154940"/>
                </a:lnTo>
                <a:lnTo>
                  <a:pt x="158750" y="157480"/>
                </a:lnTo>
                <a:lnTo>
                  <a:pt x="157480" y="157480"/>
                </a:lnTo>
                <a:lnTo>
                  <a:pt x="157480" y="161290"/>
                </a:lnTo>
                <a:lnTo>
                  <a:pt x="158750" y="162560"/>
                </a:lnTo>
                <a:lnTo>
                  <a:pt x="165100" y="162560"/>
                </a:lnTo>
                <a:lnTo>
                  <a:pt x="166370" y="161290"/>
                </a:lnTo>
                <a:lnTo>
                  <a:pt x="167640" y="156210"/>
                </a:lnTo>
                <a:lnTo>
                  <a:pt x="175433" y="121920"/>
                </a:lnTo>
                <a:close/>
              </a:path>
              <a:path w="259079" h="241300">
                <a:moveTo>
                  <a:pt x="186690" y="68580"/>
                </a:moveTo>
                <a:lnTo>
                  <a:pt x="180340" y="68580"/>
                </a:lnTo>
                <a:lnTo>
                  <a:pt x="179070" y="71120"/>
                </a:lnTo>
                <a:lnTo>
                  <a:pt x="177800" y="74930"/>
                </a:lnTo>
                <a:lnTo>
                  <a:pt x="172442" y="92273"/>
                </a:lnTo>
                <a:lnTo>
                  <a:pt x="164464" y="103187"/>
                </a:lnTo>
                <a:lnTo>
                  <a:pt x="151725" y="108862"/>
                </a:lnTo>
                <a:lnTo>
                  <a:pt x="132080" y="110490"/>
                </a:lnTo>
                <a:lnTo>
                  <a:pt x="178030" y="110490"/>
                </a:lnTo>
                <a:lnTo>
                  <a:pt x="186690" y="72390"/>
                </a:lnTo>
                <a:lnTo>
                  <a:pt x="186690" y="68580"/>
                </a:lnTo>
                <a:close/>
              </a:path>
              <a:path w="259079" h="241300">
                <a:moveTo>
                  <a:pt x="259080" y="0"/>
                </a:moveTo>
                <a:lnTo>
                  <a:pt x="58420" y="0"/>
                </a:lnTo>
                <a:lnTo>
                  <a:pt x="58420" y="10160"/>
                </a:lnTo>
                <a:lnTo>
                  <a:pt x="189230" y="10160"/>
                </a:lnTo>
                <a:lnTo>
                  <a:pt x="215780" y="12203"/>
                </a:lnTo>
                <a:lnTo>
                  <a:pt x="232092" y="18891"/>
                </a:lnTo>
                <a:lnTo>
                  <a:pt x="240307" y="31055"/>
                </a:lnTo>
                <a:lnTo>
                  <a:pt x="242570" y="49530"/>
                </a:lnTo>
                <a:lnTo>
                  <a:pt x="242570" y="58420"/>
                </a:lnTo>
                <a:lnTo>
                  <a:pt x="241300" y="68580"/>
                </a:lnTo>
                <a:lnTo>
                  <a:pt x="241300" y="77470"/>
                </a:lnTo>
                <a:lnTo>
                  <a:pt x="242570" y="78740"/>
                </a:lnTo>
                <a:lnTo>
                  <a:pt x="250190" y="78740"/>
                </a:lnTo>
                <a:lnTo>
                  <a:pt x="250190" y="71120"/>
                </a:lnTo>
                <a:lnTo>
                  <a:pt x="259080" y="0"/>
                </a:lnTo>
                <a:close/>
              </a:path>
            </a:pathLst>
          </a:custGeom>
          <a:solidFill>
            <a:srgbClr val="FF0000"/>
          </a:solidFill>
        </p:spPr>
        <p:txBody>
          <a:bodyPr wrap="square" lIns="0" tIns="0" rIns="0" bIns="0" rtlCol="0"/>
          <a:lstStyle/>
          <a:p>
            <a:endParaRPr sz="1632"/>
          </a:p>
        </p:txBody>
      </p:sp>
      <p:sp>
        <p:nvSpPr>
          <p:cNvPr id="206" name="object 3"/>
          <p:cNvSpPr/>
          <p:nvPr/>
        </p:nvSpPr>
        <p:spPr>
          <a:xfrm>
            <a:off x="3559711" y="2007467"/>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207" name="object 4"/>
          <p:cNvSpPr/>
          <p:nvPr/>
        </p:nvSpPr>
        <p:spPr>
          <a:xfrm>
            <a:off x="3452607" y="2000557"/>
            <a:ext cx="214205" cy="0"/>
          </a:xfrm>
          <a:custGeom>
            <a:avLst/>
            <a:gdLst/>
            <a:ahLst/>
            <a:cxnLst/>
            <a:rect l="l" t="t" r="r" b="b"/>
            <a:pathLst>
              <a:path w="236220">
                <a:moveTo>
                  <a:pt x="0" y="0"/>
                </a:moveTo>
                <a:lnTo>
                  <a:pt x="236219" y="0"/>
                </a:lnTo>
              </a:path>
            </a:pathLst>
          </a:custGeom>
          <a:ln w="15239">
            <a:solidFill>
              <a:srgbClr val="000000"/>
            </a:solidFill>
          </a:ln>
        </p:spPr>
        <p:txBody>
          <a:bodyPr wrap="square" lIns="0" tIns="0" rIns="0" bIns="0" rtlCol="0"/>
          <a:lstStyle/>
          <a:p>
            <a:endParaRPr sz="1632"/>
          </a:p>
        </p:txBody>
      </p:sp>
      <p:sp>
        <p:nvSpPr>
          <p:cNvPr id="208" name="object 5"/>
          <p:cNvSpPr/>
          <p:nvPr/>
        </p:nvSpPr>
        <p:spPr>
          <a:xfrm>
            <a:off x="3559711" y="1893454"/>
            <a:ext cx="0" cy="100192"/>
          </a:xfrm>
          <a:custGeom>
            <a:avLst/>
            <a:gdLst/>
            <a:ahLst/>
            <a:cxnLst/>
            <a:rect l="l" t="t" r="r" b="b"/>
            <a:pathLst>
              <a:path h="110490">
                <a:moveTo>
                  <a:pt x="0" y="0"/>
                </a:moveTo>
                <a:lnTo>
                  <a:pt x="0" y="110489"/>
                </a:lnTo>
              </a:path>
            </a:pathLst>
          </a:custGeom>
          <a:ln w="15239">
            <a:solidFill>
              <a:srgbClr val="000000"/>
            </a:solidFill>
          </a:ln>
        </p:spPr>
        <p:txBody>
          <a:bodyPr wrap="square" lIns="0" tIns="0" rIns="0" bIns="0" rtlCol="0"/>
          <a:lstStyle/>
          <a:p>
            <a:endParaRPr sz="1632"/>
          </a:p>
        </p:txBody>
      </p:sp>
      <p:sp>
        <p:nvSpPr>
          <p:cNvPr id="209" name="object 6"/>
          <p:cNvSpPr/>
          <p:nvPr/>
        </p:nvSpPr>
        <p:spPr>
          <a:xfrm>
            <a:off x="3772764" y="1854299"/>
            <a:ext cx="191172" cy="234933"/>
          </a:xfrm>
          <a:custGeom>
            <a:avLst/>
            <a:gdLst/>
            <a:ahLst/>
            <a:cxnLst/>
            <a:rect l="l" t="t" r="r" b="b"/>
            <a:pathLst>
              <a:path w="210820" h="259080">
                <a:moveTo>
                  <a:pt x="29209" y="170180"/>
                </a:moveTo>
                <a:lnTo>
                  <a:pt x="20319" y="170180"/>
                </a:lnTo>
                <a:lnTo>
                  <a:pt x="17144" y="183812"/>
                </a:lnTo>
                <a:lnTo>
                  <a:pt x="10159" y="212566"/>
                </a:lnTo>
                <a:lnTo>
                  <a:pt x="38" y="253841"/>
                </a:lnTo>
                <a:lnTo>
                  <a:pt x="0" y="256539"/>
                </a:lnTo>
                <a:lnTo>
                  <a:pt x="1269" y="259080"/>
                </a:lnTo>
                <a:lnTo>
                  <a:pt x="6350" y="259080"/>
                </a:lnTo>
                <a:lnTo>
                  <a:pt x="6350" y="257810"/>
                </a:lnTo>
                <a:lnTo>
                  <a:pt x="10159" y="252730"/>
                </a:lnTo>
                <a:lnTo>
                  <a:pt x="27939" y="232410"/>
                </a:lnTo>
                <a:lnTo>
                  <a:pt x="42774" y="232410"/>
                </a:lnTo>
                <a:lnTo>
                  <a:pt x="31908" y="221396"/>
                </a:lnTo>
                <a:lnTo>
                  <a:pt x="25400" y="194310"/>
                </a:lnTo>
                <a:lnTo>
                  <a:pt x="25400" y="186689"/>
                </a:lnTo>
                <a:lnTo>
                  <a:pt x="27939" y="177800"/>
                </a:lnTo>
                <a:lnTo>
                  <a:pt x="27939" y="175260"/>
                </a:lnTo>
                <a:lnTo>
                  <a:pt x="29209" y="175260"/>
                </a:lnTo>
                <a:lnTo>
                  <a:pt x="29209" y="170180"/>
                </a:lnTo>
                <a:close/>
              </a:path>
              <a:path w="210820" h="259080">
                <a:moveTo>
                  <a:pt x="42774" y="232410"/>
                </a:moveTo>
                <a:lnTo>
                  <a:pt x="27939" y="232410"/>
                </a:lnTo>
                <a:lnTo>
                  <a:pt x="40838" y="245685"/>
                </a:lnTo>
                <a:lnTo>
                  <a:pt x="55879" y="253841"/>
                </a:lnTo>
                <a:lnTo>
                  <a:pt x="71874" y="257948"/>
                </a:lnTo>
                <a:lnTo>
                  <a:pt x="87629" y="259080"/>
                </a:lnTo>
                <a:lnTo>
                  <a:pt x="122078" y="250844"/>
                </a:lnTo>
                <a:lnTo>
                  <a:pt x="126358" y="247650"/>
                </a:lnTo>
                <a:lnTo>
                  <a:pt x="87629" y="247650"/>
                </a:lnTo>
                <a:lnTo>
                  <a:pt x="68262" y="245566"/>
                </a:lnTo>
                <a:lnTo>
                  <a:pt x="47942" y="237648"/>
                </a:lnTo>
                <a:lnTo>
                  <a:pt x="42774" y="232410"/>
                </a:lnTo>
                <a:close/>
              </a:path>
              <a:path w="210820" h="259080">
                <a:moveTo>
                  <a:pt x="133350" y="0"/>
                </a:moveTo>
                <a:lnTo>
                  <a:pt x="100171" y="7004"/>
                </a:lnTo>
                <a:lnTo>
                  <a:pt x="71754" y="25558"/>
                </a:lnTo>
                <a:lnTo>
                  <a:pt x="51911" y="51970"/>
                </a:lnTo>
                <a:lnTo>
                  <a:pt x="44450" y="82550"/>
                </a:lnTo>
                <a:lnTo>
                  <a:pt x="47704" y="102631"/>
                </a:lnTo>
                <a:lnTo>
                  <a:pt x="56197" y="117475"/>
                </a:lnTo>
                <a:lnTo>
                  <a:pt x="68024" y="127555"/>
                </a:lnTo>
                <a:lnTo>
                  <a:pt x="81279" y="133350"/>
                </a:lnTo>
                <a:lnTo>
                  <a:pt x="119379" y="143510"/>
                </a:lnTo>
                <a:lnTo>
                  <a:pt x="130432" y="146962"/>
                </a:lnTo>
                <a:lnTo>
                  <a:pt x="141128" y="153035"/>
                </a:lnTo>
                <a:lnTo>
                  <a:pt x="149205" y="163869"/>
                </a:lnTo>
                <a:lnTo>
                  <a:pt x="152400" y="181610"/>
                </a:lnTo>
                <a:lnTo>
                  <a:pt x="147280" y="205323"/>
                </a:lnTo>
                <a:lnTo>
                  <a:pt x="133350" y="226536"/>
                </a:lnTo>
                <a:lnTo>
                  <a:pt x="112752" y="241796"/>
                </a:lnTo>
                <a:lnTo>
                  <a:pt x="87629" y="247650"/>
                </a:lnTo>
                <a:lnTo>
                  <a:pt x="126358" y="247650"/>
                </a:lnTo>
                <a:lnTo>
                  <a:pt x="150812" y="229393"/>
                </a:lnTo>
                <a:lnTo>
                  <a:pt x="170497" y="199608"/>
                </a:lnTo>
                <a:lnTo>
                  <a:pt x="177800" y="166370"/>
                </a:lnTo>
                <a:lnTo>
                  <a:pt x="175934" y="150375"/>
                </a:lnTo>
                <a:lnTo>
                  <a:pt x="147002" y="116363"/>
                </a:lnTo>
                <a:lnTo>
                  <a:pt x="115569" y="107950"/>
                </a:lnTo>
                <a:lnTo>
                  <a:pt x="107950" y="105410"/>
                </a:lnTo>
                <a:lnTo>
                  <a:pt x="93979" y="101600"/>
                </a:lnTo>
                <a:lnTo>
                  <a:pt x="91439" y="101600"/>
                </a:lnTo>
                <a:lnTo>
                  <a:pt x="84316" y="97492"/>
                </a:lnTo>
                <a:lnTo>
                  <a:pt x="77311" y="90646"/>
                </a:lnTo>
                <a:lnTo>
                  <a:pt x="71973" y="80704"/>
                </a:lnTo>
                <a:lnTo>
                  <a:pt x="69850" y="67310"/>
                </a:lnTo>
                <a:lnTo>
                  <a:pt x="74751" y="46593"/>
                </a:lnTo>
                <a:lnTo>
                  <a:pt x="88106" y="28257"/>
                </a:lnTo>
                <a:lnTo>
                  <a:pt x="107890" y="15160"/>
                </a:lnTo>
                <a:lnTo>
                  <a:pt x="132079" y="10160"/>
                </a:lnTo>
                <a:lnTo>
                  <a:pt x="169008" y="10160"/>
                </a:lnTo>
                <a:lnTo>
                  <a:pt x="163353" y="6350"/>
                </a:lnTo>
                <a:lnTo>
                  <a:pt x="149482" y="1627"/>
                </a:lnTo>
                <a:lnTo>
                  <a:pt x="133350" y="0"/>
                </a:lnTo>
                <a:close/>
              </a:path>
              <a:path w="210820" h="259080">
                <a:moveTo>
                  <a:pt x="169008" y="10160"/>
                </a:moveTo>
                <a:lnTo>
                  <a:pt x="132079" y="10160"/>
                </a:lnTo>
                <a:lnTo>
                  <a:pt x="152876" y="12977"/>
                </a:lnTo>
                <a:lnTo>
                  <a:pt x="168909" y="22225"/>
                </a:lnTo>
                <a:lnTo>
                  <a:pt x="179228" y="39092"/>
                </a:lnTo>
                <a:lnTo>
                  <a:pt x="182879" y="64770"/>
                </a:lnTo>
                <a:lnTo>
                  <a:pt x="182879" y="76200"/>
                </a:lnTo>
                <a:lnTo>
                  <a:pt x="181609" y="82550"/>
                </a:lnTo>
                <a:lnTo>
                  <a:pt x="181609" y="87630"/>
                </a:lnTo>
                <a:lnTo>
                  <a:pt x="190500" y="87630"/>
                </a:lnTo>
                <a:lnTo>
                  <a:pt x="191769" y="81280"/>
                </a:lnTo>
                <a:lnTo>
                  <a:pt x="205823" y="24130"/>
                </a:lnTo>
                <a:lnTo>
                  <a:pt x="182879" y="24130"/>
                </a:lnTo>
                <a:lnTo>
                  <a:pt x="174605" y="13930"/>
                </a:lnTo>
                <a:lnTo>
                  <a:pt x="169008" y="10160"/>
                </a:lnTo>
                <a:close/>
              </a:path>
              <a:path w="210820" h="259080">
                <a:moveTo>
                  <a:pt x="210819" y="0"/>
                </a:moveTo>
                <a:lnTo>
                  <a:pt x="204469" y="0"/>
                </a:lnTo>
                <a:lnTo>
                  <a:pt x="200659" y="5080"/>
                </a:lnTo>
                <a:lnTo>
                  <a:pt x="182879" y="24130"/>
                </a:lnTo>
                <a:lnTo>
                  <a:pt x="205823" y="24130"/>
                </a:lnTo>
                <a:lnTo>
                  <a:pt x="210819" y="3810"/>
                </a:lnTo>
                <a:lnTo>
                  <a:pt x="210819" y="0"/>
                </a:lnTo>
                <a:close/>
              </a:path>
            </a:pathLst>
          </a:custGeom>
          <a:solidFill>
            <a:srgbClr val="0000FF"/>
          </a:solidFill>
        </p:spPr>
        <p:txBody>
          <a:bodyPr wrap="square" lIns="0" tIns="0" rIns="0" bIns="0" rtlCol="0"/>
          <a:lstStyle/>
          <a:p>
            <a:endParaRPr sz="1632"/>
          </a:p>
        </p:txBody>
      </p:sp>
      <p:sp>
        <p:nvSpPr>
          <p:cNvPr id="210" name="object 7"/>
          <p:cNvSpPr/>
          <p:nvPr/>
        </p:nvSpPr>
        <p:spPr>
          <a:xfrm>
            <a:off x="4106739" y="1688463"/>
            <a:ext cx="111708" cy="158926"/>
          </a:xfrm>
          <a:custGeom>
            <a:avLst/>
            <a:gdLst/>
            <a:ahLst/>
            <a:cxnLst/>
            <a:rect l="l" t="t" r="r" b="b"/>
            <a:pathLst>
              <a:path w="123189" h="175259">
                <a:moveTo>
                  <a:pt x="59689" y="0"/>
                </a:moveTo>
                <a:lnTo>
                  <a:pt x="55879" y="0"/>
                </a:lnTo>
                <a:lnTo>
                  <a:pt x="50204" y="396"/>
                </a:lnTo>
                <a:lnTo>
                  <a:pt x="31234" y="2143"/>
                </a:lnTo>
                <a:lnTo>
                  <a:pt x="24129" y="2539"/>
                </a:lnTo>
                <a:lnTo>
                  <a:pt x="19050" y="2539"/>
                </a:lnTo>
                <a:lnTo>
                  <a:pt x="19050" y="11429"/>
                </a:lnTo>
                <a:lnTo>
                  <a:pt x="36829" y="11429"/>
                </a:lnTo>
                <a:lnTo>
                  <a:pt x="36829" y="21589"/>
                </a:lnTo>
                <a:lnTo>
                  <a:pt x="1269" y="162560"/>
                </a:lnTo>
                <a:lnTo>
                  <a:pt x="0" y="166369"/>
                </a:lnTo>
                <a:lnTo>
                  <a:pt x="0" y="171450"/>
                </a:lnTo>
                <a:lnTo>
                  <a:pt x="2539" y="175260"/>
                </a:lnTo>
                <a:lnTo>
                  <a:pt x="15239" y="175260"/>
                </a:lnTo>
                <a:lnTo>
                  <a:pt x="20319" y="165100"/>
                </a:lnTo>
                <a:lnTo>
                  <a:pt x="22105" y="157380"/>
                </a:lnTo>
                <a:lnTo>
                  <a:pt x="26034" y="141446"/>
                </a:lnTo>
                <a:lnTo>
                  <a:pt x="29964" y="125273"/>
                </a:lnTo>
                <a:lnTo>
                  <a:pt x="31750" y="116839"/>
                </a:lnTo>
                <a:lnTo>
                  <a:pt x="70180" y="116839"/>
                </a:lnTo>
                <a:lnTo>
                  <a:pt x="67786" y="115093"/>
                </a:lnTo>
                <a:lnTo>
                  <a:pt x="54352" y="110906"/>
                </a:lnTo>
                <a:lnTo>
                  <a:pt x="43179" y="109219"/>
                </a:lnTo>
                <a:lnTo>
                  <a:pt x="47632" y="106679"/>
                </a:lnTo>
                <a:lnTo>
                  <a:pt x="34289" y="106679"/>
                </a:lnTo>
                <a:lnTo>
                  <a:pt x="59689" y="7619"/>
                </a:lnTo>
                <a:lnTo>
                  <a:pt x="60959" y="3810"/>
                </a:lnTo>
                <a:lnTo>
                  <a:pt x="60959" y="2539"/>
                </a:lnTo>
                <a:lnTo>
                  <a:pt x="59689" y="0"/>
                </a:lnTo>
                <a:close/>
              </a:path>
              <a:path w="123189" h="175259">
                <a:moveTo>
                  <a:pt x="70180" y="116839"/>
                </a:moveTo>
                <a:lnTo>
                  <a:pt x="31750" y="116839"/>
                </a:lnTo>
                <a:lnTo>
                  <a:pt x="44946" y="118586"/>
                </a:lnTo>
                <a:lnTo>
                  <a:pt x="55403" y="122237"/>
                </a:lnTo>
                <a:lnTo>
                  <a:pt x="62289" y="128270"/>
                </a:lnTo>
                <a:lnTo>
                  <a:pt x="64769" y="137160"/>
                </a:lnTo>
                <a:lnTo>
                  <a:pt x="64769" y="139700"/>
                </a:lnTo>
                <a:lnTo>
                  <a:pt x="63500" y="142239"/>
                </a:lnTo>
                <a:lnTo>
                  <a:pt x="62229" y="146050"/>
                </a:lnTo>
                <a:lnTo>
                  <a:pt x="62229" y="149860"/>
                </a:lnTo>
                <a:lnTo>
                  <a:pt x="64809" y="161329"/>
                </a:lnTo>
                <a:lnTo>
                  <a:pt x="71437" y="169227"/>
                </a:lnTo>
                <a:lnTo>
                  <a:pt x="80446" y="173791"/>
                </a:lnTo>
                <a:lnTo>
                  <a:pt x="90169" y="175260"/>
                </a:lnTo>
                <a:lnTo>
                  <a:pt x="105112" y="169485"/>
                </a:lnTo>
                <a:lnTo>
                  <a:pt x="105532" y="168910"/>
                </a:lnTo>
                <a:lnTo>
                  <a:pt x="83819" y="168910"/>
                </a:lnTo>
                <a:lnTo>
                  <a:pt x="81279" y="162560"/>
                </a:lnTo>
                <a:lnTo>
                  <a:pt x="81279" y="151129"/>
                </a:lnTo>
                <a:lnTo>
                  <a:pt x="82550" y="143510"/>
                </a:lnTo>
                <a:lnTo>
                  <a:pt x="83819" y="138429"/>
                </a:lnTo>
                <a:lnTo>
                  <a:pt x="83819" y="137160"/>
                </a:lnTo>
                <a:lnTo>
                  <a:pt x="79077" y="123328"/>
                </a:lnTo>
                <a:lnTo>
                  <a:pt x="70180" y="116839"/>
                </a:lnTo>
                <a:close/>
              </a:path>
              <a:path w="123189" h="175259">
                <a:moveTo>
                  <a:pt x="120650" y="133350"/>
                </a:moveTo>
                <a:lnTo>
                  <a:pt x="114300" y="133350"/>
                </a:lnTo>
                <a:lnTo>
                  <a:pt x="113029" y="134619"/>
                </a:lnTo>
                <a:lnTo>
                  <a:pt x="111759" y="139700"/>
                </a:lnTo>
                <a:lnTo>
                  <a:pt x="108922" y="149086"/>
                </a:lnTo>
                <a:lnTo>
                  <a:pt x="104298" y="158591"/>
                </a:lnTo>
                <a:lnTo>
                  <a:pt x="98008" y="165953"/>
                </a:lnTo>
                <a:lnTo>
                  <a:pt x="90169" y="168910"/>
                </a:lnTo>
                <a:lnTo>
                  <a:pt x="105532" y="168910"/>
                </a:lnTo>
                <a:lnTo>
                  <a:pt x="114458" y="156686"/>
                </a:lnTo>
                <a:lnTo>
                  <a:pt x="119280" y="143648"/>
                </a:lnTo>
                <a:lnTo>
                  <a:pt x="120650" y="137160"/>
                </a:lnTo>
                <a:lnTo>
                  <a:pt x="120650" y="133350"/>
                </a:lnTo>
                <a:close/>
              </a:path>
              <a:path w="123189" h="175259">
                <a:moveTo>
                  <a:pt x="116839" y="63500"/>
                </a:moveTo>
                <a:lnTo>
                  <a:pt x="104139" y="63500"/>
                </a:lnTo>
                <a:lnTo>
                  <a:pt x="93682" y="65246"/>
                </a:lnTo>
                <a:lnTo>
                  <a:pt x="83343" y="69850"/>
                </a:lnTo>
                <a:lnTo>
                  <a:pt x="73243" y="76358"/>
                </a:lnTo>
                <a:lnTo>
                  <a:pt x="63500" y="83819"/>
                </a:lnTo>
                <a:lnTo>
                  <a:pt x="56257" y="91142"/>
                </a:lnTo>
                <a:lnTo>
                  <a:pt x="49371" y="97631"/>
                </a:lnTo>
                <a:lnTo>
                  <a:pt x="42247" y="102929"/>
                </a:lnTo>
                <a:lnTo>
                  <a:pt x="34289" y="106679"/>
                </a:lnTo>
                <a:lnTo>
                  <a:pt x="47632" y="106679"/>
                </a:lnTo>
                <a:lnTo>
                  <a:pt x="73779" y="84851"/>
                </a:lnTo>
                <a:lnTo>
                  <a:pt x="83502" y="77152"/>
                </a:lnTo>
                <a:lnTo>
                  <a:pt x="93702" y="71834"/>
                </a:lnTo>
                <a:lnTo>
                  <a:pt x="104139" y="69850"/>
                </a:lnTo>
                <a:lnTo>
                  <a:pt x="121375" y="69850"/>
                </a:lnTo>
                <a:lnTo>
                  <a:pt x="116839" y="63500"/>
                </a:lnTo>
                <a:close/>
              </a:path>
              <a:path w="123189" h="175259">
                <a:moveTo>
                  <a:pt x="121375" y="69850"/>
                </a:moveTo>
                <a:lnTo>
                  <a:pt x="109219" y="69850"/>
                </a:lnTo>
                <a:lnTo>
                  <a:pt x="111759" y="73660"/>
                </a:lnTo>
                <a:lnTo>
                  <a:pt x="100329" y="74929"/>
                </a:lnTo>
                <a:lnTo>
                  <a:pt x="99059" y="83819"/>
                </a:lnTo>
                <a:lnTo>
                  <a:pt x="99059" y="92710"/>
                </a:lnTo>
                <a:lnTo>
                  <a:pt x="102869" y="96519"/>
                </a:lnTo>
                <a:lnTo>
                  <a:pt x="115569" y="96519"/>
                </a:lnTo>
                <a:lnTo>
                  <a:pt x="123189" y="90169"/>
                </a:lnTo>
                <a:lnTo>
                  <a:pt x="123189" y="72389"/>
                </a:lnTo>
                <a:lnTo>
                  <a:pt x="121375" y="69850"/>
                </a:lnTo>
                <a:close/>
              </a:path>
            </a:pathLst>
          </a:custGeom>
          <a:solidFill>
            <a:srgbClr val="000000"/>
          </a:solidFill>
        </p:spPr>
        <p:txBody>
          <a:bodyPr wrap="square" lIns="0" tIns="0" rIns="0" bIns="0" rtlCol="0"/>
          <a:lstStyle/>
          <a:p>
            <a:endParaRPr sz="1632"/>
          </a:p>
        </p:txBody>
      </p:sp>
      <p:sp>
        <p:nvSpPr>
          <p:cNvPr id="211" name="object 8"/>
          <p:cNvSpPr/>
          <p:nvPr/>
        </p:nvSpPr>
        <p:spPr>
          <a:xfrm>
            <a:off x="4248389" y="1769078"/>
            <a:ext cx="66795" cy="108254"/>
          </a:xfrm>
          <a:custGeom>
            <a:avLst/>
            <a:gdLst/>
            <a:ahLst/>
            <a:cxnLst/>
            <a:rect l="l" t="t" r="r" b="b"/>
            <a:pathLst>
              <a:path w="73660" h="119380">
                <a:moveTo>
                  <a:pt x="73660" y="111760"/>
                </a:moveTo>
                <a:lnTo>
                  <a:pt x="1270" y="111760"/>
                </a:lnTo>
                <a:lnTo>
                  <a:pt x="1270" y="119379"/>
                </a:lnTo>
                <a:lnTo>
                  <a:pt x="9862" y="118645"/>
                </a:lnTo>
                <a:lnTo>
                  <a:pt x="19526" y="118268"/>
                </a:lnTo>
                <a:lnTo>
                  <a:pt x="28952" y="118129"/>
                </a:lnTo>
                <a:lnTo>
                  <a:pt x="73660" y="118110"/>
                </a:lnTo>
                <a:lnTo>
                  <a:pt x="73660" y="111760"/>
                </a:lnTo>
                <a:close/>
              </a:path>
              <a:path w="73660" h="119380">
                <a:moveTo>
                  <a:pt x="73660" y="118110"/>
                </a:moveTo>
                <a:lnTo>
                  <a:pt x="36830" y="118110"/>
                </a:lnTo>
                <a:lnTo>
                  <a:pt x="45977" y="118129"/>
                </a:lnTo>
                <a:lnTo>
                  <a:pt x="55721" y="118268"/>
                </a:lnTo>
                <a:lnTo>
                  <a:pt x="65226" y="118645"/>
                </a:lnTo>
                <a:lnTo>
                  <a:pt x="73660" y="119379"/>
                </a:lnTo>
                <a:lnTo>
                  <a:pt x="73660" y="118110"/>
                </a:lnTo>
                <a:close/>
              </a:path>
              <a:path w="73660" h="119380">
                <a:moveTo>
                  <a:pt x="45720" y="13969"/>
                </a:moveTo>
                <a:lnTo>
                  <a:pt x="29210" y="13969"/>
                </a:lnTo>
                <a:lnTo>
                  <a:pt x="29210" y="111760"/>
                </a:lnTo>
                <a:lnTo>
                  <a:pt x="45720" y="111760"/>
                </a:lnTo>
                <a:lnTo>
                  <a:pt x="45720" y="13969"/>
                </a:lnTo>
                <a:close/>
              </a:path>
              <a:path w="73660" h="119380">
                <a:moveTo>
                  <a:pt x="45720" y="0"/>
                </a:moveTo>
                <a:lnTo>
                  <a:pt x="39370" y="0"/>
                </a:lnTo>
                <a:lnTo>
                  <a:pt x="28971" y="6607"/>
                </a:lnTo>
                <a:lnTo>
                  <a:pt x="18097" y="10001"/>
                </a:lnTo>
                <a:lnTo>
                  <a:pt x="8651" y="11251"/>
                </a:lnTo>
                <a:lnTo>
                  <a:pt x="2540" y="11429"/>
                </a:lnTo>
                <a:lnTo>
                  <a:pt x="0" y="11429"/>
                </a:lnTo>
                <a:lnTo>
                  <a:pt x="0" y="19050"/>
                </a:lnTo>
                <a:lnTo>
                  <a:pt x="2540" y="19050"/>
                </a:lnTo>
                <a:lnTo>
                  <a:pt x="7421" y="18970"/>
                </a:lnTo>
                <a:lnTo>
                  <a:pt x="13970" y="18414"/>
                </a:lnTo>
                <a:lnTo>
                  <a:pt x="21470" y="16906"/>
                </a:lnTo>
                <a:lnTo>
                  <a:pt x="29210" y="13969"/>
                </a:lnTo>
                <a:lnTo>
                  <a:pt x="45720" y="13969"/>
                </a:lnTo>
                <a:lnTo>
                  <a:pt x="45720" y="0"/>
                </a:lnTo>
                <a:close/>
              </a:path>
            </a:pathLst>
          </a:custGeom>
          <a:solidFill>
            <a:srgbClr val="000000"/>
          </a:solidFill>
        </p:spPr>
        <p:txBody>
          <a:bodyPr wrap="square" lIns="0" tIns="0" rIns="0" bIns="0" rtlCol="0"/>
          <a:lstStyle/>
          <a:p>
            <a:endParaRPr sz="1632"/>
          </a:p>
        </p:txBody>
      </p:sp>
      <p:sp>
        <p:nvSpPr>
          <p:cNvPr id="212" name="object 9"/>
          <p:cNvSpPr/>
          <p:nvPr/>
        </p:nvSpPr>
        <p:spPr>
          <a:xfrm>
            <a:off x="4077948" y="1915336"/>
            <a:ext cx="285606" cy="170442"/>
          </a:xfrm>
          <a:custGeom>
            <a:avLst/>
            <a:gdLst/>
            <a:ahLst/>
            <a:cxnLst/>
            <a:rect l="l" t="t" r="r" b="b"/>
            <a:pathLst>
              <a:path w="314960" h="187960">
                <a:moveTo>
                  <a:pt x="260350" y="0"/>
                </a:moveTo>
                <a:lnTo>
                  <a:pt x="250189" y="0"/>
                </a:lnTo>
                <a:lnTo>
                  <a:pt x="253047" y="8671"/>
                </a:lnTo>
                <a:lnTo>
                  <a:pt x="258762" y="20796"/>
                </a:lnTo>
                <a:lnTo>
                  <a:pt x="268763" y="35540"/>
                </a:lnTo>
                <a:lnTo>
                  <a:pt x="284479" y="52070"/>
                </a:lnTo>
                <a:lnTo>
                  <a:pt x="0" y="52070"/>
                </a:lnTo>
                <a:lnTo>
                  <a:pt x="0" y="66039"/>
                </a:lnTo>
                <a:lnTo>
                  <a:pt x="314959" y="66039"/>
                </a:lnTo>
                <a:lnTo>
                  <a:pt x="314959" y="58420"/>
                </a:lnTo>
                <a:lnTo>
                  <a:pt x="299640" y="49113"/>
                </a:lnTo>
                <a:lnTo>
                  <a:pt x="284797" y="36353"/>
                </a:lnTo>
                <a:lnTo>
                  <a:pt x="271383" y="20022"/>
                </a:lnTo>
                <a:lnTo>
                  <a:pt x="260350" y="0"/>
                </a:lnTo>
                <a:close/>
              </a:path>
              <a:path w="314960" h="187960">
                <a:moveTo>
                  <a:pt x="314959" y="120650"/>
                </a:moveTo>
                <a:lnTo>
                  <a:pt x="0" y="120650"/>
                </a:lnTo>
                <a:lnTo>
                  <a:pt x="0" y="128270"/>
                </a:lnTo>
                <a:lnTo>
                  <a:pt x="15299" y="137060"/>
                </a:lnTo>
                <a:lnTo>
                  <a:pt x="30003" y="150018"/>
                </a:lnTo>
                <a:lnTo>
                  <a:pt x="43041" y="167024"/>
                </a:lnTo>
                <a:lnTo>
                  <a:pt x="53339" y="187960"/>
                </a:lnTo>
                <a:lnTo>
                  <a:pt x="63500" y="187960"/>
                </a:lnTo>
                <a:lnTo>
                  <a:pt x="60662" y="178931"/>
                </a:lnTo>
                <a:lnTo>
                  <a:pt x="55086" y="166211"/>
                </a:lnTo>
                <a:lnTo>
                  <a:pt x="45462" y="151348"/>
                </a:lnTo>
                <a:lnTo>
                  <a:pt x="30479" y="135889"/>
                </a:lnTo>
                <a:lnTo>
                  <a:pt x="314959" y="135889"/>
                </a:lnTo>
                <a:lnTo>
                  <a:pt x="314959" y="120650"/>
                </a:lnTo>
                <a:close/>
              </a:path>
            </a:pathLst>
          </a:custGeom>
          <a:solidFill>
            <a:srgbClr val="000000"/>
          </a:solidFill>
        </p:spPr>
        <p:txBody>
          <a:bodyPr wrap="square" lIns="0" tIns="0" rIns="0" bIns="0" rtlCol="0"/>
          <a:lstStyle/>
          <a:p>
            <a:endParaRPr sz="1632"/>
          </a:p>
        </p:txBody>
      </p:sp>
      <p:sp>
        <p:nvSpPr>
          <p:cNvPr id="213" name="object 10"/>
          <p:cNvSpPr/>
          <p:nvPr/>
        </p:nvSpPr>
        <p:spPr>
          <a:xfrm>
            <a:off x="4106739" y="2137602"/>
            <a:ext cx="111708" cy="158926"/>
          </a:xfrm>
          <a:custGeom>
            <a:avLst/>
            <a:gdLst/>
            <a:ahLst/>
            <a:cxnLst/>
            <a:rect l="l" t="t" r="r" b="b"/>
            <a:pathLst>
              <a:path w="123189" h="175260">
                <a:moveTo>
                  <a:pt x="59689" y="0"/>
                </a:moveTo>
                <a:lnTo>
                  <a:pt x="55879" y="0"/>
                </a:lnTo>
                <a:lnTo>
                  <a:pt x="50204" y="396"/>
                </a:lnTo>
                <a:lnTo>
                  <a:pt x="31234" y="2143"/>
                </a:lnTo>
                <a:lnTo>
                  <a:pt x="24129" y="2539"/>
                </a:lnTo>
                <a:lnTo>
                  <a:pt x="19050" y="2539"/>
                </a:lnTo>
                <a:lnTo>
                  <a:pt x="19050" y="12700"/>
                </a:lnTo>
                <a:lnTo>
                  <a:pt x="36829" y="12700"/>
                </a:lnTo>
                <a:lnTo>
                  <a:pt x="36829" y="21589"/>
                </a:lnTo>
                <a:lnTo>
                  <a:pt x="1269" y="162560"/>
                </a:lnTo>
                <a:lnTo>
                  <a:pt x="0" y="166369"/>
                </a:lnTo>
                <a:lnTo>
                  <a:pt x="0" y="171450"/>
                </a:lnTo>
                <a:lnTo>
                  <a:pt x="2539" y="175260"/>
                </a:lnTo>
                <a:lnTo>
                  <a:pt x="15239" y="175260"/>
                </a:lnTo>
                <a:lnTo>
                  <a:pt x="20319" y="165100"/>
                </a:lnTo>
                <a:lnTo>
                  <a:pt x="22105" y="157559"/>
                </a:lnTo>
                <a:lnTo>
                  <a:pt x="26034" y="141922"/>
                </a:lnTo>
                <a:lnTo>
                  <a:pt x="29964" y="125809"/>
                </a:lnTo>
                <a:lnTo>
                  <a:pt x="31750" y="116839"/>
                </a:lnTo>
                <a:lnTo>
                  <a:pt x="69324" y="116839"/>
                </a:lnTo>
                <a:lnTo>
                  <a:pt x="67786" y="115728"/>
                </a:lnTo>
                <a:lnTo>
                  <a:pt x="54352" y="111621"/>
                </a:lnTo>
                <a:lnTo>
                  <a:pt x="43179" y="110489"/>
                </a:lnTo>
                <a:lnTo>
                  <a:pt x="49232" y="106838"/>
                </a:lnTo>
                <a:lnTo>
                  <a:pt x="49445" y="106679"/>
                </a:lnTo>
                <a:lnTo>
                  <a:pt x="34289" y="106679"/>
                </a:lnTo>
                <a:lnTo>
                  <a:pt x="59689" y="7619"/>
                </a:lnTo>
                <a:lnTo>
                  <a:pt x="60959" y="3810"/>
                </a:lnTo>
                <a:lnTo>
                  <a:pt x="60959" y="2539"/>
                </a:lnTo>
                <a:lnTo>
                  <a:pt x="59689" y="0"/>
                </a:lnTo>
                <a:close/>
              </a:path>
              <a:path w="123189" h="175260">
                <a:moveTo>
                  <a:pt x="69324" y="116839"/>
                </a:moveTo>
                <a:lnTo>
                  <a:pt x="31750" y="116839"/>
                </a:lnTo>
                <a:lnTo>
                  <a:pt x="44946" y="119300"/>
                </a:lnTo>
                <a:lnTo>
                  <a:pt x="55403" y="123190"/>
                </a:lnTo>
                <a:lnTo>
                  <a:pt x="62289" y="128984"/>
                </a:lnTo>
                <a:lnTo>
                  <a:pt x="64769" y="137160"/>
                </a:lnTo>
                <a:lnTo>
                  <a:pt x="64769" y="139700"/>
                </a:lnTo>
                <a:lnTo>
                  <a:pt x="63500" y="142239"/>
                </a:lnTo>
                <a:lnTo>
                  <a:pt x="62229" y="146050"/>
                </a:lnTo>
                <a:lnTo>
                  <a:pt x="62229" y="149860"/>
                </a:lnTo>
                <a:lnTo>
                  <a:pt x="64809" y="161329"/>
                </a:lnTo>
                <a:lnTo>
                  <a:pt x="71437" y="169227"/>
                </a:lnTo>
                <a:lnTo>
                  <a:pt x="80446" y="173791"/>
                </a:lnTo>
                <a:lnTo>
                  <a:pt x="90169" y="175260"/>
                </a:lnTo>
                <a:lnTo>
                  <a:pt x="105112" y="169485"/>
                </a:lnTo>
                <a:lnTo>
                  <a:pt x="105532" y="168910"/>
                </a:lnTo>
                <a:lnTo>
                  <a:pt x="83819" y="168910"/>
                </a:lnTo>
                <a:lnTo>
                  <a:pt x="81279" y="162560"/>
                </a:lnTo>
                <a:lnTo>
                  <a:pt x="81279" y="151129"/>
                </a:lnTo>
                <a:lnTo>
                  <a:pt x="82550" y="144779"/>
                </a:lnTo>
                <a:lnTo>
                  <a:pt x="83819" y="139700"/>
                </a:lnTo>
                <a:lnTo>
                  <a:pt x="83819" y="137160"/>
                </a:lnTo>
                <a:lnTo>
                  <a:pt x="79077" y="123884"/>
                </a:lnTo>
                <a:lnTo>
                  <a:pt x="69324" y="116839"/>
                </a:lnTo>
                <a:close/>
              </a:path>
              <a:path w="123189" h="175260">
                <a:moveTo>
                  <a:pt x="120650" y="134619"/>
                </a:moveTo>
                <a:lnTo>
                  <a:pt x="113029" y="134619"/>
                </a:lnTo>
                <a:lnTo>
                  <a:pt x="111759" y="139700"/>
                </a:lnTo>
                <a:lnTo>
                  <a:pt x="108922" y="149086"/>
                </a:lnTo>
                <a:lnTo>
                  <a:pt x="104298" y="158591"/>
                </a:lnTo>
                <a:lnTo>
                  <a:pt x="98008" y="165953"/>
                </a:lnTo>
                <a:lnTo>
                  <a:pt x="90169" y="168910"/>
                </a:lnTo>
                <a:lnTo>
                  <a:pt x="105532" y="168910"/>
                </a:lnTo>
                <a:lnTo>
                  <a:pt x="114458" y="156686"/>
                </a:lnTo>
                <a:lnTo>
                  <a:pt x="119280" y="143648"/>
                </a:lnTo>
                <a:lnTo>
                  <a:pt x="120650" y="137160"/>
                </a:lnTo>
                <a:lnTo>
                  <a:pt x="120650" y="134619"/>
                </a:lnTo>
                <a:close/>
              </a:path>
              <a:path w="123189" h="175260">
                <a:moveTo>
                  <a:pt x="104139" y="63500"/>
                </a:moveTo>
                <a:lnTo>
                  <a:pt x="63500" y="85089"/>
                </a:lnTo>
                <a:lnTo>
                  <a:pt x="56257" y="92213"/>
                </a:lnTo>
                <a:lnTo>
                  <a:pt x="49371" y="98266"/>
                </a:lnTo>
                <a:lnTo>
                  <a:pt x="42247" y="103127"/>
                </a:lnTo>
                <a:lnTo>
                  <a:pt x="34289" y="106679"/>
                </a:lnTo>
                <a:lnTo>
                  <a:pt x="49445" y="106679"/>
                </a:lnTo>
                <a:lnTo>
                  <a:pt x="55403" y="102234"/>
                </a:lnTo>
                <a:lnTo>
                  <a:pt x="60860" y="97631"/>
                </a:lnTo>
                <a:lnTo>
                  <a:pt x="73779" y="85586"/>
                </a:lnTo>
                <a:lnTo>
                  <a:pt x="83502" y="78263"/>
                </a:lnTo>
                <a:lnTo>
                  <a:pt x="93702" y="73084"/>
                </a:lnTo>
                <a:lnTo>
                  <a:pt x="104139" y="71119"/>
                </a:lnTo>
                <a:lnTo>
                  <a:pt x="119721" y="71119"/>
                </a:lnTo>
                <a:lnTo>
                  <a:pt x="118427" y="69056"/>
                </a:lnTo>
                <a:lnTo>
                  <a:pt x="112474" y="65027"/>
                </a:lnTo>
                <a:lnTo>
                  <a:pt x="104139" y="63500"/>
                </a:lnTo>
                <a:close/>
              </a:path>
              <a:path w="123189" h="175260">
                <a:moveTo>
                  <a:pt x="119721" y="71119"/>
                </a:moveTo>
                <a:lnTo>
                  <a:pt x="109219" y="71119"/>
                </a:lnTo>
                <a:lnTo>
                  <a:pt x="111759" y="73660"/>
                </a:lnTo>
                <a:lnTo>
                  <a:pt x="100329" y="74929"/>
                </a:lnTo>
                <a:lnTo>
                  <a:pt x="99059" y="83819"/>
                </a:lnTo>
                <a:lnTo>
                  <a:pt x="99059" y="92710"/>
                </a:lnTo>
                <a:lnTo>
                  <a:pt x="102869" y="96519"/>
                </a:lnTo>
                <a:lnTo>
                  <a:pt x="115569" y="96519"/>
                </a:lnTo>
                <a:lnTo>
                  <a:pt x="123189" y="91439"/>
                </a:lnTo>
                <a:lnTo>
                  <a:pt x="123189" y="81279"/>
                </a:lnTo>
                <a:lnTo>
                  <a:pt x="121999" y="74751"/>
                </a:lnTo>
                <a:lnTo>
                  <a:pt x="119721" y="71119"/>
                </a:lnTo>
                <a:close/>
              </a:path>
            </a:pathLst>
          </a:custGeom>
          <a:solidFill>
            <a:srgbClr val="000000"/>
          </a:solidFill>
        </p:spPr>
        <p:txBody>
          <a:bodyPr wrap="square" lIns="0" tIns="0" rIns="0" bIns="0" rtlCol="0"/>
          <a:lstStyle/>
          <a:p>
            <a:endParaRPr sz="1632"/>
          </a:p>
        </p:txBody>
      </p:sp>
      <p:sp>
        <p:nvSpPr>
          <p:cNvPr id="214" name="object 11"/>
          <p:cNvSpPr/>
          <p:nvPr/>
        </p:nvSpPr>
        <p:spPr>
          <a:xfrm>
            <a:off x="4240329" y="2219367"/>
            <a:ext cx="81766" cy="108254"/>
          </a:xfrm>
          <a:custGeom>
            <a:avLst/>
            <a:gdLst/>
            <a:ahLst/>
            <a:cxnLst/>
            <a:rect l="l" t="t" r="r" b="b"/>
            <a:pathLst>
              <a:path w="90170" h="119380">
                <a:moveTo>
                  <a:pt x="72004" y="7620"/>
                </a:moveTo>
                <a:lnTo>
                  <a:pt x="38100" y="7620"/>
                </a:lnTo>
                <a:lnTo>
                  <a:pt x="50561" y="9485"/>
                </a:lnTo>
                <a:lnTo>
                  <a:pt x="60642" y="14922"/>
                </a:lnTo>
                <a:lnTo>
                  <a:pt x="67389" y="23693"/>
                </a:lnTo>
                <a:lnTo>
                  <a:pt x="69850" y="35560"/>
                </a:lnTo>
                <a:lnTo>
                  <a:pt x="68044" y="46335"/>
                </a:lnTo>
                <a:lnTo>
                  <a:pt x="2539" y="110490"/>
                </a:lnTo>
                <a:lnTo>
                  <a:pt x="0" y="111760"/>
                </a:lnTo>
                <a:lnTo>
                  <a:pt x="0" y="119380"/>
                </a:lnTo>
                <a:lnTo>
                  <a:pt x="83820" y="119380"/>
                </a:lnTo>
                <a:lnTo>
                  <a:pt x="87112" y="101600"/>
                </a:lnTo>
                <a:lnTo>
                  <a:pt x="21589" y="101600"/>
                </a:lnTo>
                <a:lnTo>
                  <a:pt x="40481" y="87947"/>
                </a:lnTo>
                <a:lnTo>
                  <a:pt x="49629" y="81597"/>
                </a:lnTo>
                <a:lnTo>
                  <a:pt x="58420" y="76200"/>
                </a:lnTo>
                <a:lnTo>
                  <a:pt x="70346" y="67706"/>
                </a:lnTo>
                <a:lnTo>
                  <a:pt x="80486" y="58737"/>
                </a:lnTo>
                <a:lnTo>
                  <a:pt x="87530" y="48339"/>
                </a:lnTo>
                <a:lnTo>
                  <a:pt x="90170" y="35560"/>
                </a:lnTo>
                <a:lnTo>
                  <a:pt x="86201" y="20359"/>
                </a:lnTo>
                <a:lnTo>
                  <a:pt x="75565" y="9207"/>
                </a:lnTo>
                <a:lnTo>
                  <a:pt x="72004" y="7620"/>
                </a:lnTo>
                <a:close/>
              </a:path>
              <a:path w="90170" h="119380">
                <a:moveTo>
                  <a:pt x="90170" y="85090"/>
                </a:moveTo>
                <a:lnTo>
                  <a:pt x="81280" y="85090"/>
                </a:lnTo>
                <a:lnTo>
                  <a:pt x="81244" y="87947"/>
                </a:lnTo>
                <a:lnTo>
                  <a:pt x="80010" y="99060"/>
                </a:lnTo>
                <a:lnTo>
                  <a:pt x="76200" y="100330"/>
                </a:lnTo>
                <a:lnTo>
                  <a:pt x="74930" y="101600"/>
                </a:lnTo>
                <a:lnTo>
                  <a:pt x="87112" y="101600"/>
                </a:lnTo>
                <a:lnTo>
                  <a:pt x="90170" y="85090"/>
                </a:lnTo>
                <a:close/>
              </a:path>
              <a:path w="90170" h="119380">
                <a:moveTo>
                  <a:pt x="41910" y="0"/>
                </a:moveTo>
                <a:lnTo>
                  <a:pt x="25181" y="2460"/>
                </a:lnTo>
                <a:lnTo>
                  <a:pt x="11906" y="9207"/>
                </a:lnTo>
                <a:lnTo>
                  <a:pt x="3155" y="19288"/>
                </a:lnTo>
                <a:lnTo>
                  <a:pt x="0" y="31750"/>
                </a:lnTo>
                <a:lnTo>
                  <a:pt x="0" y="40640"/>
                </a:lnTo>
                <a:lnTo>
                  <a:pt x="7620" y="41910"/>
                </a:lnTo>
                <a:lnTo>
                  <a:pt x="15239" y="41910"/>
                </a:lnTo>
                <a:lnTo>
                  <a:pt x="21589" y="39370"/>
                </a:lnTo>
                <a:lnTo>
                  <a:pt x="21589" y="25400"/>
                </a:lnTo>
                <a:lnTo>
                  <a:pt x="16510" y="22860"/>
                </a:lnTo>
                <a:lnTo>
                  <a:pt x="11430" y="21590"/>
                </a:lnTo>
                <a:lnTo>
                  <a:pt x="16132" y="15656"/>
                </a:lnTo>
                <a:lnTo>
                  <a:pt x="22383" y="11271"/>
                </a:lnTo>
                <a:lnTo>
                  <a:pt x="29825" y="8552"/>
                </a:lnTo>
                <a:lnTo>
                  <a:pt x="38100" y="7620"/>
                </a:lnTo>
                <a:lnTo>
                  <a:pt x="72004" y="7620"/>
                </a:lnTo>
                <a:lnTo>
                  <a:pt x="60166" y="2341"/>
                </a:lnTo>
                <a:lnTo>
                  <a:pt x="41910" y="0"/>
                </a:lnTo>
                <a:close/>
              </a:path>
            </a:pathLst>
          </a:custGeom>
          <a:solidFill>
            <a:srgbClr val="000000"/>
          </a:solidFill>
        </p:spPr>
        <p:txBody>
          <a:bodyPr wrap="square" lIns="0" tIns="0" rIns="0" bIns="0" rtlCol="0"/>
          <a:lstStyle/>
          <a:p>
            <a:endParaRPr sz="1632"/>
          </a:p>
        </p:txBody>
      </p:sp>
      <p:sp>
        <p:nvSpPr>
          <p:cNvPr id="215" name="object 12"/>
          <p:cNvSpPr/>
          <p:nvPr/>
        </p:nvSpPr>
        <p:spPr>
          <a:xfrm>
            <a:off x="4482173" y="1862360"/>
            <a:ext cx="234933" cy="218811"/>
          </a:xfrm>
          <a:custGeom>
            <a:avLst/>
            <a:gdLst/>
            <a:ahLst/>
            <a:cxnLst/>
            <a:rect l="l" t="t" r="r" b="b"/>
            <a:pathLst>
              <a:path w="259079" h="241300">
                <a:moveTo>
                  <a:pt x="240030" y="149860"/>
                </a:moveTo>
                <a:lnTo>
                  <a:pt x="233680" y="149860"/>
                </a:lnTo>
                <a:lnTo>
                  <a:pt x="232410" y="152400"/>
                </a:lnTo>
                <a:lnTo>
                  <a:pt x="231139" y="153670"/>
                </a:lnTo>
                <a:lnTo>
                  <a:pt x="214808" y="187543"/>
                </a:lnTo>
                <a:lnTo>
                  <a:pt x="196691" y="211296"/>
                </a:lnTo>
                <a:lnTo>
                  <a:pt x="171668" y="225286"/>
                </a:lnTo>
                <a:lnTo>
                  <a:pt x="134620" y="229870"/>
                </a:lnTo>
                <a:lnTo>
                  <a:pt x="0" y="229870"/>
                </a:lnTo>
                <a:lnTo>
                  <a:pt x="0" y="241300"/>
                </a:lnTo>
                <a:lnTo>
                  <a:pt x="203200" y="241300"/>
                </a:lnTo>
                <a:lnTo>
                  <a:pt x="205739" y="234950"/>
                </a:lnTo>
                <a:lnTo>
                  <a:pt x="238760" y="158750"/>
                </a:lnTo>
                <a:lnTo>
                  <a:pt x="238760" y="157480"/>
                </a:lnTo>
                <a:lnTo>
                  <a:pt x="240030" y="154940"/>
                </a:lnTo>
                <a:lnTo>
                  <a:pt x="240030" y="149860"/>
                </a:lnTo>
                <a:close/>
              </a:path>
              <a:path w="259079" h="241300">
                <a:moveTo>
                  <a:pt x="123189" y="10160"/>
                </a:moveTo>
                <a:lnTo>
                  <a:pt x="91439" y="10160"/>
                </a:lnTo>
                <a:lnTo>
                  <a:pt x="91439" y="19050"/>
                </a:lnTo>
                <a:lnTo>
                  <a:pt x="90170" y="25400"/>
                </a:lnTo>
                <a:lnTo>
                  <a:pt x="43180" y="213360"/>
                </a:lnTo>
                <a:lnTo>
                  <a:pt x="10160" y="229870"/>
                </a:lnTo>
                <a:lnTo>
                  <a:pt x="69850" y="229870"/>
                </a:lnTo>
                <a:lnTo>
                  <a:pt x="69850" y="224790"/>
                </a:lnTo>
                <a:lnTo>
                  <a:pt x="72389" y="218440"/>
                </a:lnTo>
                <a:lnTo>
                  <a:pt x="96520" y="121920"/>
                </a:lnTo>
                <a:lnTo>
                  <a:pt x="175952" y="121920"/>
                </a:lnTo>
                <a:lnTo>
                  <a:pt x="178723" y="110490"/>
                </a:lnTo>
                <a:lnTo>
                  <a:pt x="99060" y="110490"/>
                </a:lnTo>
                <a:lnTo>
                  <a:pt x="120650" y="24130"/>
                </a:lnTo>
                <a:lnTo>
                  <a:pt x="123189" y="11430"/>
                </a:lnTo>
                <a:lnTo>
                  <a:pt x="123189" y="10160"/>
                </a:lnTo>
                <a:close/>
              </a:path>
              <a:path w="259079" h="241300">
                <a:moveTo>
                  <a:pt x="175952" y="121920"/>
                </a:moveTo>
                <a:lnTo>
                  <a:pt x="130810" y="121920"/>
                </a:lnTo>
                <a:lnTo>
                  <a:pt x="148431" y="123070"/>
                </a:lnTo>
                <a:lnTo>
                  <a:pt x="157479" y="126364"/>
                </a:lnTo>
                <a:lnTo>
                  <a:pt x="160813" y="131564"/>
                </a:lnTo>
                <a:lnTo>
                  <a:pt x="161289" y="138430"/>
                </a:lnTo>
                <a:lnTo>
                  <a:pt x="161289" y="144780"/>
                </a:lnTo>
                <a:lnTo>
                  <a:pt x="158750" y="154940"/>
                </a:lnTo>
                <a:lnTo>
                  <a:pt x="158750" y="157480"/>
                </a:lnTo>
                <a:lnTo>
                  <a:pt x="157480" y="157480"/>
                </a:lnTo>
                <a:lnTo>
                  <a:pt x="157480" y="161290"/>
                </a:lnTo>
                <a:lnTo>
                  <a:pt x="160020" y="162560"/>
                </a:lnTo>
                <a:lnTo>
                  <a:pt x="165100" y="162560"/>
                </a:lnTo>
                <a:lnTo>
                  <a:pt x="166370" y="161290"/>
                </a:lnTo>
                <a:lnTo>
                  <a:pt x="167639" y="156210"/>
                </a:lnTo>
                <a:lnTo>
                  <a:pt x="175952" y="121920"/>
                </a:lnTo>
                <a:close/>
              </a:path>
              <a:path w="259079" h="241300">
                <a:moveTo>
                  <a:pt x="186689" y="68580"/>
                </a:moveTo>
                <a:lnTo>
                  <a:pt x="180339" y="68580"/>
                </a:lnTo>
                <a:lnTo>
                  <a:pt x="179070" y="71120"/>
                </a:lnTo>
                <a:lnTo>
                  <a:pt x="179070" y="74930"/>
                </a:lnTo>
                <a:lnTo>
                  <a:pt x="173156" y="92273"/>
                </a:lnTo>
                <a:lnTo>
                  <a:pt x="165100" y="103187"/>
                </a:lnTo>
                <a:lnTo>
                  <a:pt x="152280" y="108862"/>
                </a:lnTo>
                <a:lnTo>
                  <a:pt x="132080" y="110490"/>
                </a:lnTo>
                <a:lnTo>
                  <a:pt x="178723" y="110490"/>
                </a:lnTo>
                <a:lnTo>
                  <a:pt x="187960" y="72390"/>
                </a:lnTo>
                <a:lnTo>
                  <a:pt x="187960" y="69850"/>
                </a:lnTo>
                <a:lnTo>
                  <a:pt x="186689" y="68580"/>
                </a:lnTo>
                <a:close/>
              </a:path>
              <a:path w="259079" h="241300">
                <a:moveTo>
                  <a:pt x="259080" y="0"/>
                </a:moveTo>
                <a:lnTo>
                  <a:pt x="58420" y="0"/>
                </a:lnTo>
                <a:lnTo>
                  <a:pt x="58420" y="10160"/>
                </a:lnTo>
                <a:lnTo>
                  <a:pt x="189230" y="10160"/>
                </a:lnTo>
                <a:lnTo>
                  <a:pt x="216515" y="12203"/>
                </a:lnTo>
                <a:lnTo>
                  <a:pt x="233203" y="18891"/>
                </a:lnTo>
                <a:lnTo>
                  <a:pt x="241557" y="31055"/>
                </a:lnTo>
                <a:lnTo>
                  <a:pt x="243839" y="49530"/>
                </a:lnTo>
                <a:lnTo>
                  <a:pt x="243839" y="58420"/>
                </a:lnTo>
                <a:lnTo>
                  <a:pt x="242570" y="68580"/>
                </a:lnTo>
                <a:lnTo>
                  <a:pt x="242570" y="77470"/>
                </a:lnTo>
                <a:lnTo>
                  <a:pt x="243839" y="78740"/>
                </a:lnTo>
                <a:lnTo>
                  <a:pt x="250189" y="78740"/>
                </a:lnTo>
                <a:lnTo>
                  <a:pt x="250189" y="77470"/>
                </a:lnTo>
                <a:lnTo>
                  <a:pt x="251460" y="71120"/>
                </a:lnTo>
                <a:lnTo>
                  <a:pt x="257810" y="10160"/>
                </a:lnTo>
                <a:lnTo>
                  <a:pt x="259080" y="0"/>
                </a:lnTo>
                <a:close/>
              </a:path>
            </a:pathLst>
          </a:custGeom>
          <a:solidFill>
            <a:srgbClr val="FF9300"/>
          </a:solidFill>
        </p:spPr>
        <p:txBody>
          <a:bodyPr wrap="square" lIns="0" tIns="0" rIns="0" bIns="0" rtlCol="0"/>
          <a:lstStyle/>
          <a:p>
            <a:endParaRPr sz="1632"/>
          </a:p>
        </p:txBody>
      </p:sp>
      <p:sp>
        <p:nvSpPr>
          <p:cNvPr id="216" name="object 13"/>
          <p:cNvSpPr/>
          <p:nvPr/>
        </p:nvSpPr>
        <p:spPr>
          <a:xfrm>
            <a:off x="4742441" y="1854299"/>
            <a:ext cx="191172" cy="234933"/>
          </a:xfrm>
          <a:custGeom>
            <a:avLst/>
            <a:gdLst/>
            <a:ahLst/>
            <a:cxnLst/>
            <a:rect l="l" t="t" r="r" b="b"/>
            <a:pathLst>
              <a:path w="210820" h="259080">
                <a:moveTo>
                  <a:pt x="29210" y="170180"/>
                </a:moveTo>
                <a:lnTo>
                  <a:pt x="21589" y="170180"/>
                </a:lnTo>
                <a:lnTo>
                  <a:pt x="17680" y="183812"/>
                </a:lnTo>
                <a:lnTo>
                  <a:pt x="10318" y="212566"/>
                </a:lnTo>
                <a:lnTo>
                  <a:pt x="2056" y="245685"/>
                </a:lnTo>
                <a:lnTo>
                  <a:pt x="39" y="253841"/>
                </a:lnTo>
                <a:lnTo>
                  <a:pt x="0" y="256539"/>
                </a:lnTo>
                <a:lnTo>
                  <a:pt x="2539" y="259080"/>
                </a:lnTo>
                <a:lnTo>
                  <a:pt x="6350" y="259080"/>
                </a:lnTo>
                <a:lnTo>
                  <a:pt x="6350" y="257810"/>
                </a:lnTo>
                <a:lnTo>
                  <a:pt x="10160" y="252730"/>
                </a:lnTo>
                <a:lnTo>
                  <a:pt x="27939" y="232410"/>
                </a:lnTo>
                <a:lnTo>
                  <a:pt x="43663" y="232410"/>
                </a:lnTo>
                <a:lnTo>
                  <a:pt x="33000" y="221396"/>
                </a:lnTo>
                <a:lnTo>
                  <a:pt x="26669" y="194310"/>
                </a:lnTo>
                <a:lnTo>
                  <a:pt x="26669" y="186689"/>
                </a:lnTo>
                <a:lnTo>
                  <a:pt x="27939" y="177800"/>
                </a:lnTo>
                <a:lnTo>
                  <a:pt x="27939" y="175260"/>
                </a:lnTo>
                <a:lnTo>
                  <a:pt x="29210" y="175260"/>
                </a:lnTo>
                <a:lnTo>
                  <a:pt x="29210" y="170180"/>
                </a:lnTo>
                <a:close/>
              </a:path>
              <a:path w="210820" h="259080">
                <a:moveTo>
                  <a:pt x="43663" y="232410"/>
                </a:moveTo>
                <a:lnTo>
                  <a:pt x="27939" y="232410"/>
                </a:lnTo>
                <a:lnTo>
                  <a:pt x="40838" y="245685"/>
                </a:lnTo>
                <a:lnTo>
                  <a:pt x="55879" y="253841"/>
                </a:lnTo>
                <a:lnTo>
                  <a:pt x="71874" y="257948"/>
                </a:lnTo>
                <a:lnTo>
                  <a:pt x="87629" y="259080"/>
                </a:lnTo>
                <a:lnTo>
                  <a:pt x="122078" y="250844"/>
                </a:lnTo>
                <a:lnTo>
                  <a:pt x="126358" y="247650"/>
                </a:lnTo>
                <a:lnTo>
                  <a:pt x="88900" y="247650"/>
                </a:lnTo>
                <a:lnTo>
                  <a:pt x="68996" y="245566"/>
                </a:lnTo>
                <a:lnTo>
                  <a:pt x="48736" y="237648"/>
                </a:lnTo>
                <a:lnTo>
                  <a:pt x="43663" y="232410"/>
                </a:lnTo>
                <a:close/>
              </a:path>
              <a:path w="210820" h="259080">
                <a:moveTo>
                  <a:pt x="133350" y="0"/>
                </a:moveTo>
                <a:lnTo>
                  <a:pt x="100171" y="7004"/>
                </a:lnTo>
                <a:lnTo>
                  <a:pt x="71754" y="25558"/>
                </a:lnTo>
                <a:lnTo>
                  <a:pt x="51911" y="51970"/>
                </a:lnTo>
                <a:lnTo>
                  <a:pt x="44450" y="82550"/>
                </a:lnTo>
                <a:lnTo>
                  <a:pt x="47704" y="102631"/>
                </a:lnTo>
                <a:lnTo>
                  <a:pt x="56197" y="117475"/>
                </a:lnTo>
                <a:lnTo>
                  <a:pt x="68024" y="127555"/>
                </a:lnTo>
                <a:lnTo>
                  <a:pt x="81279" y="133350"/>
                </a:lnTo>
                <a:lnTo>
                  <a:pt x="119379" y="143510"/>
                </a:lnTo>
                <a:lnTo>
                  <a:pt x="130631" y="146962"/>
                </a:lnTo>
                <a:lnTo>
                  <a:pt x="141763" y="153035"/>
                </a:lnTo>
                <a:lnTo>
                  <a:pt x="150276" y="163869"/>
                </a:lnTo>
                <a:lnTo>
                  <a:pt x="153669" y="181610"/>
                </a:lnTo>
                <a:lnTo>
                  <a:pt x="148371" y="205323"/>
                </a:lnTo>
                <a:lnTo>
                  <a:pt x="134143" y="226536"/>
                </a:lnTo>
                <a:lnTo>
                  <a:pt x="113486" y="241796"/>
                </a:lnTo>
                <a:lnTo>
                  <a:pt x="88900" y="247650"/>
                </a:lnTo>
                <a:lnTo>
                  <a:pt x="126358" y="247650"/>
                </a:lnTo>
                <a:lnTo>
                  <a:pt x="150812" y="229393"/>
                </a:lnTo>
                <a:lnTo>
                  <a:pt x="170497" y="199608"/>
                </a:lnTo>
                <a:lnTo>
                  <a:pt x="177800" y="166370"/>
                </a:lnTo>
                <a:lnTo>
                  <a:pt x="175934" y="150375"/>
                </a:lnTo>
                <a:lnTo>
                  <a:pt x="147478" y="116363"/>
                </a:lnTo>
                <a:lnTo>
                  <a:pt x="115569" y="107950"/>
                </a:lnTo>
                <a:lnTo>
                  <a:pt x="107950" y="105410"/>
                </a:lnTo>
                <a:lnTo>
                  <a:pt x="93979" y="101600"/>
                </a:lnTo>
                <a:lnTo>
                  <a:pt x="91439" y="101600"/>
                </a:lnTo>
                <a:lnTo>
                  <a:pt x="84316" y="97492"/>
                </a:lnTo>
                <a:lnTo>
                  <a:pt x="77311" y="90646"/>
                </a:lnTo>
                <a:lnTo>
                  <a:pt x="71973" y="80704"/>
                </a:lnTo>
                <a:lnTo>
                  <a:pt x="69850" y="67310"/>
                </a:lnTo>
                <a:lnTo>
                  <a:pt x="74929" y="46593"/>
                </a:lnTo>
                <a:lnTo>
                  <a:pt x="88582" y="28257"/>
                </a:lnTo>
                <a:lnTo>
                  <a:pt x="108426" y="15160"/>
                </a:lnTo>
                <a:lnTo>
                  <a:pt x="132079" y="10160"/>
                </a:lnTo>
                <a:lnTo>
                  <a:pt x="169008" y="10160"/>
                </a:lnTo>
                <a:lnTo>
                  <a:pt x="163353" y="6350"/>
                </a:lnTo>
                <a:lnTo>
                  <a:pt x="149482" y="1627"/>
                </a:lnTo>
                <a:lnTo>
                  <a:pt x="133350" y="0"/>
                </a:lnTo>
                <a:close/>
              </a:path>
              <a:path w="210820" h="259080">
                <a:moveTo>
                  <a:pt x="169008" y="10160"/>
                </a:moveTo>
                <a:lnTo>
                  <a:pt x="132079" y="10160"/>
                </a:lnTo>
                <a:lnTo>
                  <a:pt x="152876" y="12977"/>
                </a:lnTo>
                <a:lnTo>
                  <a:pt x="168909" y="22225"/>
                </a:lnTo>
                <a:lnTo>
                  <a:pt x="179228" y="39092"/>
                </a:lnTo>
                <a:lnTo>
                  <a:pt x="182879" y="64770"/>
                </a:lnTo>
                <a:lnTo>
                  <a:pt x="182879" y="87630"/>
                </a:lnTo>
                <a:lnTo>
                  <a:pt x="190500" y="87630"/>
                </a:lnTo>
                <a:lnTo>
                  <a:pt x="191769" y="81280"/>
                </a:lnTo>
                <a:lnTo>
                  <a:pt x="205823" y="24130"/>
                </a:lnTo>
                <a:lnTo>
                  <a:pt x="182879" y="24130"/>
                </a:lnTo>
                <a:lnTo>
                  <a:pt x="174605" y="13930"/>
                </a:lnTo>
                <a:lnTo>
                  <a:pt x="169008" y="10160"/>
                </a:lnTo>
                <a:close/>
              </a:path>
              <a:path w="210820" h="259080">
                <a:moveTo>
                  <a:pt x="210819" y="0"/>
                </a:moveTo>
                <a:lnTo>
                  <a:pt x="204469" y="0"/>
                </a:lnTo>
                <a:lnTo>
                  <a:pt x="200660" y="5080"/>
                </a:lnTo>
                <a:lnTo>
                  <a:pt x="182879" y="24130"/>
                </a:lnTo>
                <a:lnTo>
                  <a:pt x="205823" y="24130"/>
                </a:lnTo>
                <a:lnTo>
                  <a:pt x="210819" y="3810"/>
                </a:lnTo>
                <a:lnTo>
                  <a:pt x="210819" y="0"/>
                </a:lnTo>
                <a:close/>
              </a:path>
            </a:pathLst>
          </a:custGeom>
          <a:solidFill>
            <a:srgbClr val="FF9300"/>
          </a:solidFill>
        </p:spPr>
        <p:txBody>
          <a:bodyPr wrap="square" lIns="0" tIns="0" rIns="0" bIns="0" rtlCol="0"/>
          <a:lstStyle/>
          <a:p>
            <a:endParaRPr sz="1632"/>
          </a:p>
        </p:txBody>
      </p:sp>
      <p:sp>
        <p:nvSpPr>
          <p:cNvPr id="217" name="object 14"/>
          <p:cNvSpPr/>
          <p:nvPr/>
        </p:nvSpPr>
        <p:spPr>
          <a:xfrm>
            <a:off x="5077568" y="1739134"/>
            <a:ext cx="111708" cy="158926"/>
          </a:xfrm>
          <a:custGeom>
            <a:avLst/>
            <a:gdLst/>
            <a:ahLst/>
            <a:cxnLst/>
            <a:rect l="l" t="t" r="r" b="b"/>
            <a:pathLst>
              <a:path w="123189" h="175259">
                <a:moveTo>
                  <a:pt x="59690" y="0"/>
                </a:moveTo>
                <a:lnTo>
                  <a:pt x="57150" y="0"/>
                </a:lnTo>
                <a:lnTo>
                  <a:pt x="50919" y="198"/>
                </a:lnTo>
                <a:lnTo>
                  <a:pt x="31789" y="1071"/>
                </a:lnTo>
                <a:lnTo>
                  <a:pt x="24130" y="1270"/>
                </a:lnTo>
                <a:lnTo>
                  <a:pt x="22860" y="2539"/>
                </a:lnTo>
                <a:lnTo>
                  <a:pt x="19050" y="2539"/>
                </a:lnTo>
                <a:lnTo>
                  <a:pt x="19050" y="11430"/>
                </a:lnTo>
                <a:lnTo>
                  <a:pt x="36830" y="11430"/>
                </a:lnTo>
                <a:lnTo>
                  <a:pt x="36830" y="20320"/>
                </a:lnTo>
                <a:lnTo>
                  <a:pt x="1270" y="161289"/>
                </a:lnTo>
                <a:lnTo>
                  <a:pt x="72" y="164881"/>
                </a:lnTo>
                <a:lnTo>
                  <a:pt x="0" y="170180"/>
                </a:lnTo>
                <a:lnTo>
                  <a:pt x="2540" y="175260"/>
                </a:lnTo>
                <a:lnTo>
                  <a:pt x="15240" y="175260"/>
                </a:lnTo>
                <a:lnTo>
                  <a:pt x="20320" y="165100"/>
                </a:lnTo>
                <a:lnTo>
                  <a:pt x="22125" y="157380"/>
                </a:lnTo>
                <a:lnTo>
                  <a:pt x="26320" y="140970"/>
                </a:lnTo>
                <a:lnTo>
                  <a:pt x="30499" y="125273"/>
                </a:lnTo>
                <a:lnTo>
                  <a:pt x="33020" y="116839"/>
                </a:lnTo>
                <a:lnTo>
                  <a:pt x="70180" y="116839"/>
                </a:lnTo>
                <a:lnTo>
                  <a:pt x="67786" y="115093"/>
                </a:lnTo>
                <a:lnTo>
                  <a:pt x="54352" y="110906"/>
                </a:lnTo>
                <a:lnTo>
                  <a:pt x="43180" y="109220"/>
                </a:lnTo>
                <a:lnTo>
                  <a:pt x="47606" y="106680"/>
                </a:lnTo>
                <a:lnTo>
                  <a:pt x="34290" y="106680"/>
                </a:lnTo>
                <a:lnTo>
                  <a:pt x="59690" y="6350"/>
                </a:lnTo>
                <a:lnTo>
                  <a:pt x="60960" y="3810"/>
                </a:lnTo>
                <a:lnTo>
                  <a:pt x="60960" y="1270"/>
                </a:lnTo>
                <a:lnTo>
                  <a:pt x="59690" y="0"/>
                </a:lnTo>
                <a:close/>
              </a:path>
              <a:path w="123189" h="175259">
                <a:moveTo>
                  <a:pt x="70180" y="116839"/>
                </a:moveTo>
                <a:lnTo>
                  <a:pt x="33020" y="116839"/>
                </a:lnTo>
                <a:lnTo>
                  <a:pt x="45481" y="118586"/>
                </a:lnTo>
                <a:lnTo>
                  <a:pt x="55562" y="122237"/>
                </a:lnTo>
                <a:lnTo>
                  <a:pt x="62309" y="128270"/>
                </a:lnTo>
                <a:lnTo>
                  <a:pt x="64770" y="137160"/>
                </a:lnTo>
                <a:lnTo>
                  <a:pt x="64770" y="139700"/>
                </a:lnTo>
                <a:lnTo>
                  <a:pt x="63500" y="140970"/>
                </a:lnTo>
                <a:lnTo>
                  <a:pt x="62230" y="146050"/>
                </a:lnTo>
                <a:lnTo>
                  <a:pt x="62230" y="149860"/>
                </a:lnTo>
                <a:lnTo>
                  <a:pt x="64809" y="160793"/>
                </a:lnTo>
                <a:lnTo>
                  <a:pt x="71437" y="168751"/>
                </a:lnTo>
                <a:lnTo>
                  <a:pt x="80446" y="173612"/>
                </a:lnTo>
                <a:lnTo>
                  <a:pt x="90170" y="175260"/>
                </a:lnTo>
                <a:lnTo>
                  <a:pt x="105112" y="169306"/>
                </a:lnTo>
                <a:lnTo>
                  <a:pt x="106301" y="167639"/>
                </a:lnTo>
                <a:lnTo>
                  <a:pt x="83820" y="167639"/>
                </a:lnTo>
                <a:lnTo>
                  <a:pt x="81280" y="161289"/>
                </a:lnTo>
                <a:lnTo>
                  <a:pt x="81280" y="151130"/>
                </a:lnTo>
                <a:lnTo>
                  <a:pt x="82550" y="143510"/>
                </a:lnTo>
                <a:lnTo>
                  <a:pt x="83820" y="138430"/>
                </a:lnTo>
                <a:lnTo>
                  <a:pt x="83820" y="137160"/>
                </a:lnTo>
                <a:lnTo>
                  <a:pt x="79077" y="123328"/>
                </a:lnTo>
                <a:lnTo>
                  <a:pt x="70180" y="116839"/>
                </a:lnTo>
                <a:close/>
              </a:path>
              <a:path w="123189" h="175259">
                <a:moveTo>
                  <a:pt x="120650" y="133350"/>
                </a:moveTo>
                <a:lnTo>
                  <a:pt x="114300" y="133350"/>
                </a:lnTo>
                <a:lnTo>
                  <a:pt x="113030" y="134620"/>
                </a:lnTo>
                <a:lnTo>
                  <a:pt x="111760" y="139700"/>
                </a:lnTo>
                <a:lnTo>
                  <a:pt x="108922" y="148887"/>
                </a:lnTo>
                <a:lnTo>
                  <a:pt x="104298" y="157956"/>
                </a:lnTo>
                <a:lnTo>
                  <a:pt x="98008" y="164881"/>
                </a:lnTo>
                <a:lnTo>
                  <a:pt x="90170" y="167639"/>
                </a:lnTo>
                <a:lnTo>
                  <a:pt x="106301" y="167639"/>
                </a:lnTo>
                <a:lnTo>
                  <a:pt x="114458" y="156210"/>
                </a:lnTo>
                <a:lnTo>
                  <a:pt x="119280" y="143113"/>
                </a:lnTo>
                <a:lnTo>
                  <a:pt x="120650" y="137160"/>
                </a:lnTo>
                <a:lnTo>
                  <a:pt x="120650" y="133350"/>
                </a:lnTo>
                <a:close/>
              </a:path>
              <a:path w="123189" h="175259">
                <a:moveTo>
                  <a:pt x="104140" y="62230"/>
                </a:moveTo>
                <a:lnTo>
                  <a:pt x="63500" y="83820"/>
                </a:lnTo>
                <a:lnTo>
                  <a:pt x="56257" y="91142"/>
                </a:lnTo>
                <a:lnTo>
                  <a:pt x="49371" y="97631"/>
                </a:lnTo>
                <a:lnTo>
                  <a:pt x="42247" y="102929"/>
                </a:lnTo>
                <a:lnTo>
                  <a:pt x="34290" y="106680"/>
                </a:lnTo>
                <a:lnTo>
                  <a:pt x="47606" y="106680"/>
                </a:lnTo>
                <a:lnTo>
                  <a:pt x="49232" y="105747"/>
                </a:lnTo>
                <a:lnTo>
                  <a:pt x="55403" y="101441"/>
                </a:lnTo>
                <a:lnTo>
                  <a:pt x="60860" y="96897"/>
                </a:lnTo>
                <a:lnTo>
                  <a:pt x="64770" y="92710"/>
                </a:lnTo>
                <a:lnTo>
                  <a:pt x="73779" y="84316"/>
                </a:lnTo>
                <a:lnTo>
                  <a:pt x="83502" y="76993"/>
                </a:lnTo>
                <a:lnTo>
                  <a:pt x="93702" y="71814"/>
                </a:lnTo>
                <a:lnTo>
                  <a:pt x="104140" y="69850"/>
                </a:lnTo>
                <a:lnTo>
                  <a:pt x="119412" y="69850"/>
                </a:lnTo>
                <a:lnTo>
                  <a:pt x="118427" y="68262"/>
                </a:lnTo>
                <a:lnTo>
                  <a:pt x="112474" y="63936"/>
                </a:lnTo>
                <a:lnTo>
                  <a:pt x="104140" y="62230"/>
                </a:lnTo>
                <a:close/>
              </a:path>
              <a:path w="123189" h="175259">
                <a:moveTo>
                  <a:pt x="119412" y="69850"/>
                </a:moveTo>
                <a:lnTo>
                  <a:pt x="109220" y="69850"/>
                </a:lnTo>
                <a:lnTo>
                  <a:pt x="111760" y="72389"/>
                </a:lnTo>
                <a:lnTo>
                  <a:pt x="100330" y="73660"/>
                </a:lnTo>
                <a:lnTo>
                  <a:pt x="99060" y="82550"/>
                </a:lnTo>
                <a:lnTo>
                  <a:pt x="99060" y="92710"/>
                </a:lnTo>
                <a:lnTo>
                  <a:pt x="102870" y="96520"/>
                </a:lnTo>
                <a:lnTo>
                  <a:pt x="115570" y="96520"/>
                </a:lnTo>
                <a:lnTo>
                  <a:pt x="123190" y="90170"/>
                </a:lnTo>
                <a:lnTo>
                  <a:pt x="123190" y="80010"/>
                </a:lnTo>
                <a:lnTo>
                  <a:pt x="121999" y="74017"/>
                </a:lnTo>
                <a:lnTo>
                  <a:pt x="119412" y="69850"/>
                </a:lnTo>
                <a:close/>
              </a:path>
            </a:pathLst>
          </a:custGeom>
          <a:solidFill>
            <a:srgbClr val="000000"/>
          </a:solidFill>
        </p:spPr>
        <p:txBody>
          <a:bodyPr wrap="square" lIns="0" tIns="0" rIns="0" bIns="0" rtlCol="0"/>
          <a:lstStyle/>
          <a:p>
            <a:endParaRPr sz="1632"/>
          </a:p>
        </p:txBody>
      </p:sp>
      <p:sp>
        <p:nvSpPr>
          <p:cNvPr id="218" name="object 15"/>
          <p:cNvSpPr/>
          <p:nvPr/>
        </p:nvSpPr>
        <p:spPr>
          <a:xfrm>
            <a:off x="5208854" y="1819749"/>
            <a:ext cx="84070" cy="111708"/>
          </a:xfrm>
          <a:custGeom>
            <a:avLst/>
            <a:gdLst/>
            <a:ahLst/>
            <a:cxnLst/>
            <a:rect l="l" t="t" r="r" b="b"/>
            <a:pathLst>
              <a:path w="92710" h="123190">
                <a:moveTo>
                  <a:pt x="17779" y="85089"/>
                </a:moveTo>
                <a:lnTo>
                  <a:pt x="5079" y="85089"/>
                </a:lnTo>
                <a:lnTo>
                  <a:pt x="0" y="88900"/>
                </a:lnTo>
                <a:lnTo>
                  <a:pt x="0" y="95250"/>
                </a:lnTo>
                <a:lnTo>
                  <a:pt x="3750" y="107652"/>
                </a:lnTo>
                <a:lnTo>
                  <a:pt x="13811" y="116363"/>
                </a:lnTo>
                <a:lnTo>
                  <a:pt x="28396" y="121503"/>
                </a:lnTo>
                <a:lnTo>
                  <a:pt x="45719" y="123189"/>
                </a:lnTo>
                <a:lnTo>
                  <a:pt x="65385" y="120134"/>
                </a:lnTo>
                <a:lnTo>
                  <a:pt x="73760" y="115570"/>
                </a:lnTo>
                <a:lnTo>
                  <a:pt x="45719" y="115570"/>
                </a:lnTo>
                <a:lnTo>
                  <a:pt x="40739" y="115411"/>
                </a:lnTo>
                <a:lnTo>
                  <a:pt x="31591" y="114300"/>
                </a:lnTo>
                <a:lnTo>
                  <a:pt x="21252" y="111283"/>
                </a:lnTo>
                <a:lnTo>
                  <a:pt x="12700" y="105410"/>
                </a:lnTo>
                <a:lnTo>
                  <a:pt x="20319" y="105410"/>
                </a:lnTo>
                <a:lnTo>
                  <a:pt x="22860" y="100330"/>
                </a:lnTo>
                <a:lnTo>
                  <a:pt x="22860" y="88900"/>
                </a:lnTo>
                <a:lnTo>
                  <a:pt x="17779" y="85089"/>
                </a:lnTo>
                <a:close/>
              </a:path>
              <a:path w="92710" h="123190">
                <a:moveTo>
                  <a:pt x="75581" y="7620"/>
                </a:moveTo>
                <a:lnTo>
                  <a:pt x="45719" y="7620"/>
                </a:lnTo>
                <a:lnTo>
                  <a:pt x="54649" y="8612"/>
                </a:lnTo>
                <a:lnTo>
                  <a:pt x="61912" y="11747"/>
                </a:lnTo>
                <a:lnTo>
                  <a:pt x="66794" y="17264"/>
                </a:lnTo>
                <a:lnTo>
                  <a:pt x="68579" y="25400"/>
                </a:lnTo>
                <a:lnTo>
                  <a:pt x="67290" y="34409"/>
                </a:lnTo>
                <a:lnTo>
                  <a:pt x="63023" y="43180"/>
                </a:lnTo>
                <a:lnTo>
                  <a:pt x="55185" y="50045"/>
                </a:lnTo>
                <a:lnTo>
                  <a:pt x="43179" y="53339"/>
                </a:lnTo>
                <a:lnTo>
                  <a:pt x="33019" y="53339"/>
                </a:lnTo>
                <a:lnTo>
                  <a:pt x="30479" y="54610"/>
                </a:lnTo>
                <a:lnTo>
                  <a:pt x="27939" y="54610"/>
                </a:lnTo>
                <a:lnTo>
                  <a:pt x="27939" y="59689"/>
                </a:lnTo>
                <a:lnTo>
                  <a:pt x="44450" y="59689"/>
                </a:lnTo>
                <a:lnTo>
                  <a:pt x="56514" y="61555"/>
                </a:lnTo>
                <a:lnTo>
                  <a:pt x="65722" y="66992"/>
                </a:lnTo>
                <a:lnTo>
                  <a:pt x="71596" y="75763"/>
                </a:lnTo>
                <a:lnTo>
                  <a:pt x="73660" y="87630"/>
                </a:lnTo>
                <a:lnTo>
                  <a:pt x="71437" y="99496"/>
                </a:lnTo>
                <a:lnTo>
                  <a:pt x="65404" y="108267"/>
                </a:lnTo>
                <a:lnTo>
                  <a:pt x="56514" y="113704"/>
                </a:lnTo>
                <a:lnTo>
                  <a:pt x="45719" y="115570"/>
                </a:lnTo>
                <a:lnTo>
                  <a:pt x="73760" y="115570"/>
                </a:lnTo>
                <a:lnTo>
                  <a:pt x="80168" y="112077"/>
                </a:lnTo>
                <a:lnTo>
                  <a:pt x="89475" y="100687"/>
                </a:lnTo>
                <a:lnTo>
                  <a:pt x="92710" y="87630"/>
                </a:lnTo>
                <a:lnTo>
                  <a:pt x="90408" y="77509"/>
                </a:lnTo>
                <a:lnTo>
                  <a:pt x="83820" y="68580"/>
                </a:lnTo>
                <a:lnTo>
                  <a:pt x="73421" y="61555"/>
                </a:lnTo>
                <a:lnTo>
                  <a:pt x="59689" y="57150"/>
                </a:lnTo>
                <a:lnTo>
                  <a:pt x="73163" y="50403"/>
                </a:lnTo>
                <a:lnTo>
                  <a:pt x="81756" y="42227"/>
                </a:lnTo>
                <a:lnTo>
                  <a:pt x="86300" y="33575"/>
                </a:lnTo>
                <a:lnTo>
                  <a:pt x="87629" y="25400"/>
                </a:lnTo>
                <a:lnTo>
                  <a:pt x="84316" y="15537"/>
                </a:lnTo>
                <a:lnTo>
                  <a:pt x="75581" y="7620"/>
                </a:lnTo>
                <a:close/>
              </a:path>
              <a:path w="92710" h="123190">
                <a:moveTo>
                  <a:pt x="46989" y="0"/>
                </a:moveTo>
                <a:lnTo>
                  <a:pt x="30995" y="1647"/>
                </a:lnTo>
                <a:lnTo>
                  <a:pt x="18097" y="6508"/>
                </a:lnTo>
                <a:lnTo>
                  <a:pt x="9485" y="14466"/>
                </a:lnTo>
                <a:lnTo>
                  <a:pt x="6350" y="25400"/>
                </a:lnTo>
                <a:lnTo>
                  <a:pt x="6350" y="33020"/>
                </a:lnTo>
                <a:lnTo>
                  <a:pt x="12700" y="36830"/>
                </a:lnTo>
                <a:lnTo>
                  <a:pt x="21589" y="36830"/>
                </a:lnTo>
                <a:lnTo>
                  <a:pt x="26669" y="33020"/>
                </a:lnTo>
                <a:lnTo>
                  <a:pt x="26669" y="21589"/>
                </a:lnTo>
                <a:lnTo>
                  <a:pt x="24129" y="16510"/>
                </a:lnTo>
                <a:lnTo>
                  <a:pt x="17779" y="15239"/>
                </a:lnTo>
                <a:lnTo>
                  <a:pt x="25360" y="10834"/>
                </a:lnTo>
                <a:lnTo>
                  <a:pt x="33654" y="8572"/>
                </a:lnTo>
                <a:lnTo>
                  <a:pt x="40997" y="7739"/>
                </a:lnTo>
                <a:lnTo>
                  <a:pt x="45719" y="7620"/>
                </a:lnTo>
                <a:lnTo>
                  <a:pt x="75581" y="7620"/>
                </a:lnTo>
                <a:lnTo>
                  <a:pt x="75406" y="7461"/>
                </a:lnTo>
                <a:lnTo>
                  <a:pt x="62448" y="2004"/>
                </a:lnTo>
                <a:lnTo>
                  <a:pt x="46989" y="0"/>
                </a:lnTo>
                <a:close/>
              </a:path>
            </a:pathLst>
          </a:custGeom>
          <a:solidFill>
            <a:srgbClr val="000000"/>
          </a:solidFill>
        </p:spPr>
        <p:txBody>
          <a:bodyPr wrap="square" lIns="0" tIns="0" rIns="0" bIns="0" rtlCol="0"/>
          <a:lstStyle/>
          <a:p>
            <a:endParaRPr sz="1632"/>
          </a:p>
        </p:txBody>
      </p:sp>
      <p:sp>
        <p:nvSpPr>
          <p:cNvPr id="219" name="object 16"/>
          <p:cNvSpPr/>
          <p:nvPr/>
        </p:nvSpPr>
        <p:spPr>
          <a:xfrm>
            <a:off x="5048777" y="1915336"/>
            <a:ext cx="285606" cy="168139"/>
          </a:xfrm>
          <a:custGeom>
            <a:avLst/>
            <a:gdLst/>
            <a:ahLst/>
            <a:cxnLst/>
            <a:rect l="l" t="t" r="r" b="b"/>
            <a:pathLst>
              <a:path w="314960" h="185419">
                <a:moveTo>
                  <a:pt x="238760" y="0"/>
                </a:moveTo>
                <a:lnTo>
                  <a:pt x="226060" y="0"/>
                </a:lnTo>
                <a:lnTo>
                  <a:pt x="226060" y="5079"/>
                </a:lnTo>
                <a:lnTo>
                  <a:pt x="243840" y="52070"/>
                </a:lnTo>
                <a:lnTo>
                  <a:pt x="276860" y="86360"/>
                </a:lnTo>
                <a:lnTo>
                  <a:pt x="0" y="86360"/>
                </a:lnTo>
                <a:lnTo>
                  <a:pt x="0" y="100329"/>
                </a:lnTo>
                <a:lnTo>
                  <a:pt x="276860" y="100329"/>
                </a:lnTo>
                <a:lnTo>
                  <a:pt x="263683" y="111581"/>
                </a:lnTo>
                <a:lnTo>
                  <a:pt x="235168" y="152677"/>
                </a:lnTo>
                <a:lnTo>
                  <a:pt x="226060" y="181610"/>
                </a:lnTo>
                <a:lnTo>
                  <a:pt x="226060" y="185420"/>
                </a:lnTo>
                <a:lnTo>
                  <a:pt x="240030" y="185420"/>
                </a:lnTo>
                <a:lnTo>
                  <a:pt x="240030" y="179070"/>
                </a:lnTo>
                <a:lnTo>
                  <a:pt x="248979" y="154245"/>
                </a:lnTo>
                <a:lnTo>
                  <a:pt x="263048" y="131921"/>
                </a:lnTo>
                <a:lnTo>
                  <a:pt x="283071" y="113168"/>
                </a:lnTo>
                <a:lnTo>
                  <a:pt x="309880" y="99060"/>
                </a:lnTo>
                <a:lnTo>
                  <a:pt x="314960" y="96520"/>
                </a:lnTo>
                <a:lnTo>
                  <a:pt x="314960" y="91439"/>
                </a:lnTo>
                <a:lnTo>
                  <a:pt x="312420" y="88900"/>
                </a:lnTo>
                <a:lnTo>
                  <a:pt x="296644" y="82232"/>
                </a:lnTo>
                <a:lnTo>
                  <a:pt x="275748" y="67945"/>
                </a:lnTo>
                <a:lnTo>
                  <a:pt x="255091" y="43180"/>
                </a:lnTo>
                <a:lnTo>
                  <a:pt x="240030" y="5079"/>
                </a:lnTo>
                <a:lnTo>
                  <a:pt x="240030" y="1270"/>
                </a:lnTo>
                <a:lnTo>
                  <a:pt x="238760" y="0"/>
                </a:lnTo>
                <a:close/>
              </a:path>
            </a:pathLst>
          </a:custGeom>
          <a:solidFill>
            <a:srgbClr val="000000"/>
          </a:solidFill>
        </p:spPr>
        <p:txBody>
          <a:bodyPr wrap="square" lIns="0" tIns="0" rIns="0" bIns="0" rtlCol="0"/>
          <a:lstStyle/>
          <a:p>
            <a:endParaRPr sz="1632"/>
          </a:p>
        </p:txBody>
      </p:sp>
      <p:sp>
        <p:nvSpPr>
          <p:cNvPr id="220" name="object 17"/>
          <p:cNvSpPr/>
          <p:nvPr/>
        </p:nvSpPr>
        <p:spPr>
          <a:xfrm>
            <a:off x="5453003" y="1862360"/>
            <a:ext cx="234933" cy="218811"/>
          </a:xfrm>
          <a:custGeom>
            <a:avLst/>
            <a:gdLst/>
            <a:ahLst/>
            <a:cxnLst/>
            <a:rect l="l" t="t" r="r" b="b"/>
            <a:pathLst>
              <a:path w="259079" h="241300">
                <a:moveTo>
                  <a:pt x="240029" y="149860"/>
                </a:moveTo>
                <a:lnTo>
                  <a:pt x="233679" y="149860"/>
                </a:lnTo>
                <a:lnTo>
                  <a:pt x="232410" y="152400"/>
                </a:lnTo>
                <a:lnTo>
                  <a:pt x="231139" y="153670"/>
                </a:lnTo>
                <a:lnTo>
                  <a:pt x="214808" y="187543"/>
                </a:lnTo>
                <a:lnTo>
                  <a:pt x="196691" y="211296"/>
                </a:lnTo>
                <a:lnTo>
                  <a:pt x="171668" y="225286"/>
                </a:lnTo>
                <a:lnTo>
                  <a:pt x="134620" y="229870"/>
                </a:lnTo>
                <a:lnTo>
                  <a:pt x="0" y="229870"/>
                </a:lnTo>
                <a:lnTo>
                  <a:pt x="0" y="241300"/>
                </a:lnTo>
                <a:lnTo>
                  <a:pt x="203200" y="241300"/>
                </a:lnTo>
                <a:lnTo>
                  <a:pt x="205739" y="234950"/>
                </a:lnTo>
                <a:lnTo>
                  <a:pt x="238760" y="158750"/>
                </a:lnTo>
                <a:lnTo>
                  <a:pt x="238760" y="157480"/>
                </a:lnTo>
                <a:lnTo>
                  <a:pt x="240029" y="154940"/>
                </a:lnTo>
                <a:lnTo>
                  <a:pt x="240029" y="149860"/>
                </a:lnTo>
                <a:close/>
              </a:path>
              <a:path w="259079" h="241300">
                <a:moveTo>
                  <a:pt x="123189" y="10160"/>
                </a:moveTo>
                <a:lnTo>
                  <a:pt x="91439" y="10160"/>
                </a:lnTo>
                <a:lnTo>
                  <a:pt x="91439" y="19050"/>
                </a:lnTo>
                <a:lnTo>
                  <a:pt x="90170" y="25400"/>
                </a:lnTo>
                <a:lnTo>
                  <a:pt x="43179" y="213360"/>
                </a:lnTo>
                <a:lnTo>
                  <a:pt x="10160" y="229870"/>
                </a:lnTo>
                <a:lnTo>
                  <a:pt x="69850" y="229870"/>
                </a:lnTo>
                <a:lnTo>
                  <a:pt x="69850" y="224790"/>
                </a:lnTo>
                <a:lnTo>
                  <a:pt x="72389" y="218440"/>
                </a:lnTo>
                <a:lnTo>
                  <a:pt x="96520" y="121920"/>
                </a:lnTo>
                <a:lnTo>
                  <a:pt x="175952" y="121920"/>
                </a:lnTo>
                <a:lnTo>
                  <a:pt x="178723" y="110490"/>
                </a:lnTo>
                <a:lnTo>
                  <a:pt x="99060" y="110490"/>
                </a:lnTo>
                <a:lnTo>
                  <a:pt x="120650" y="24130"/>
                </a:lnTo>
                <a:lnTo>
                  <a:pt x="123189" y="11430"/>
                </a:lnTo>
                <a:lnTo>
                  <a:pt x="123189" y="10160"/>
                </a:lnTo>
                <a:close/>
              </a:path>
              <a:path w="259079" h="241300">
                <a:moveTo>
                  <a:pt x="175952" y="121920"/>
                </a:moveTo>
                <a:lnTo>
                  <a:pt x="130810" y="121920"/>
                </a:lnTo>
                <a:lnTo>
                  <a:pt x="148431" y="123070"/>
                </a:lnTo>
                <a:lnTo>
                  <a:pt x="157479" y="126364"/>
                </a:lnTo>
                <a:lnTo>
                  <a:pt x="160813" y="131564"/>
                </a:lnTo>
                <a:lnTo>
                  <a:pt x="161289" y="138430"/>
                </a:lnTo>
                <a:lnTo>
                  <a:pt x="161289" y="144780"/>
                </a:lnTo>
                <a:lnTo>
                  <a:pt x="158750" y="154940"/>
                </a:lnTo>
                <a:lnTo>
                  <a:pt x="158750" y="157480"/>
                </a:lnTo>
                <a:lnTo>
                  <a:pt x="157479" y="157480"/>
                </a:lnTo>
                <a:lnTo>
                  <a:pt x="157479" y="161290"/>
                </a:lnTo>
                <a:lnTo>
                  <a:pt x="160020" y="162560"/>
                </a:lnTo>
                <a:lnTo>
                  <a:pt x="165100" y="162560"/>
                </a:lnTo>
                <a:lnTo>
                  <a:pt x="166370" y="161290"/>
                </a:lnTo>
                <a:lnTo>
                  <a:pt x="167639" y="156210"/>
                </a:lnTo>
                <a:lnTo>
                  <a:pt x="175952" y="121920"/>
                </a:lnTo>
                <a:close/>
              </a:path>
              <a:path w="259079" h="241300">
                <a:moveTo>
                  <a:pt x="186689" y="68580"/>
                </a:moveTo>
                <a:lnTo>
                  <a:pt x="180339" y="68580"/>
                </a:lnTo>
                <a:lnTo>
                  <a:pt x="179070" y="71120"/>
                </a:lnTo>
                <a:lnTo>
                  <a:pt x="179070" y="74930"/>
                </a:lnTo>
                <a:lnTo>
                  <a:pt x="173156" y="92273"/>
                </a:lnTo>
                <a:lnTo>
                  <a:pt x="165100" y="103187"/>
                </a:lnTo>
                <a:lnTo>
                  <a:pt x="152280" y="108862"/>
                </a:lnTo>
                <a:lnTo>
                  <a:pt x="132079" y="110490"/>
                </a:lnTo>
                <a:lnTo>
                  <a:pt x="178723" y="110490"/>
                </a:lnTo>
                <a:lnTo>
                  <a:pt x="187960" y="72390"/>
                </a:lnTo>
                <a:lnTo>
                  <a:pt x="187960" y="69850"/>
                </a:lnTo>
                <a:lnTo>
                  <a:pt x="186689" y="68580"/>
                </a:lnTo>
                <a:close/>
              </a:path>
              <a:path w="259079" h="241300">
                <a:moveTo>
                  <a:pt x="259079" y="0"/>
                </a:moveTo>
                <a:lnTo>
                  <a:pt x="58420" y="0"/>
                </a:lnTo>
                <a:lnTo>
                  <a:pt x="58420" y="10160"/>
                </a:lnTo>
                <a:lnTo>
                  <a:pt x="189229" y="10160"/>
                </a:lnTo>
                <a:lnTo>
                  <a:pt x="216515" y="12203"/>
                </a:lnTo>
                <a:lnTo>
                  <a:pt x="233203" y="18891"/>
                </a:lnTo>
                <a:lnTo>
                  <a:pt x="241557" y="31055"/>
                </a:lnTo>
                <a:lnTo>
                  <a:pt x="243839" y="49530"/>
                </a:lnTo>
                <a:lnTo>
                  <a:pt x="243839" y="58420"/>
                </a:lnTo>
                <a:lnTo>
                  <a:pt x="242570" y="68580"/>
                </a:lnTo>
                <a:lnTo>
                  <a:pt x="242570" y="77470"/>
                </a:lnTo>
                <a:lnTo>
                  <a:pt x="243839" y="78740"/>
                </a:lnTo>
                <a:lnTo>
                  <a:pt x="250189" y="78740"/>
                </a:lnTo>
                <a:lnTo>
                  <a:pt x="250189" y="77470"/>
                </a:lnTo>
                <a:lnTo>
                  <a:pt x="251460" y="71120"/>
                </a:lnTo>
                <a:lnTo>
                  <a:pt x="259079" y="10160"/>
                </a:lnTo>
                <a:lnTo>
                  <a:pt x="259079" y="0"/>
                </a:lnTo>
                <a:close/>
              </a:path>
            </a:pathLst>
          </a:custGeom>
          <a:solidFill>
            <a:srgbClr val="FF0000"/>
          </a:solidFill>
        </p:spPr>
        <p:txBody>
          <a:bodyPr wrap="square" lIns="0" tIns="0" rIns="0" bIns="0" rtlCol="0"/>
          <a:lstStyle/>
          <a:p>
            <a:endParaRPr sz="1632"/>
          </a:p>
        </p:txBody>
      </p:sp>
      <p:sp>
        <p:nvSpPr>
          <p:cNvPr id="221" name="object 18"/>
          <p:cNvSpPr/>
          <p:nvPr/>
        </p:nvSpPr>
        <p:spPr>
          <a:xfrm>
            <a:off x="5892928" y="2007467"/>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222" name="object 19"/>
          <p:cNvSpPr/>
          <p:nvPr/>
        </p:nvSpPr>
        <p:spPr>
          <a:xfrm>
            <a:off x="5785825" y="2000557"/>
            <a:ext cx="215356" cy="0"/>
          </a:xfrm>
          <a:custGeom>
            <a:avLst/>
            <a:gdLst/>
            <a:ahLst/>
            <a:cxnLst/>
            <a:rect l="l" t="t" r="r" b="b"/>
            <a:pathLst>
              <a:path w="237490">
                <a:moveTo>
                  <a:pt x="0" y="0"/>
                </a:moveTo>
                <a:lnTo>
                  <a:pt x="237490" y="0"/>
                </a:lnTo>
              </a:path>
            </a:pathLst>
          </a:custGeom>
          <a:ln w="15239">
            <a:solidFill>
              <a:srgbClr val="000000"/>
            </a:solidFill>
          </a:ln>
        </p:spPr>
        <p:txBody>
          <a:bodyPr wrap="square" lIns="0" tIns="0" rIns="0" bIns="0" rtlCol="0"/>
          <a:lstStyle/>
          <a:p>
            <a:endParaRPr sz="1632"/>
          </a:p>
        </p:txBody>
      </p:sp>
      <p:sp>
        <p:nvSpPr>
          <p:cNvPr id="223" name="object 20"/>
          <p:cNvSpPr/>
          <p:nvPr/>
        </p:nvSpPr>
        <p:spPr>
          <a:xfrm>
            <a:off x="5892928" y="1893454"/>
            <a:ext cx="0" cy="100192"/>
          </a:xfrm>
          <a:custGeom>
            <a:avLst/>
            <a:gdLst/>
            <a:ahLst/>
            <a:cxnLst/>
            <a:rect l="l" t="t" r="r" b="b"/>
            <a:pathLst>
              <a:path h="110490">
                <a:moveTo>
                  <a:pt x="0" y="0"/>
                </a:moveTo>
                <a:lnTo>
                  <a:pt x="0" y="110489"/>
                </a:lnTo>
              </a:path>
            </a:pathLst>
          </a:custGeom>
          <a:ln w="15239">
            <a:solidFill>
              <a:srgbClr val="000000"/>
            </a:solidFill>
          </a:ln>
        </p:spPr>
        <p:txBody>
          <a:bodyPr wrap="square" lIns="0" tIns="0" rIns="0" bIns="0" rtlCol="0"/>
          <a:lstStyle/>
          <a:p>
            <a:endParaRPr sz="1632"/>
          </a:p>
        </p:txBody>
      </p:sp>
      <p:sp>
        <p:nvSpPr>
          <p:cNvPr id="224" name="object 21"/>
          <p:cNvSpPr/>
          <p:nvPr/>
        </p:nvSpPr>
        <p:spPr>
          <a:xfrm>
            <a:off x="6101374" y="1861209"/>
            <a:ext cx="230327" cy="219963"/>
          </a:xfrm>
          <a:custGeom>
            <a:avLst/>
            <a:gdLst/>
            <a:ahLst/>
            <a:cxnLst/>
            <a:rect l="l" t="t" r="r" b="b"/>
            <a:pathLst>
              <a:path w="254000" h="242569">
                <a:moveTo>
                  <a:pt x="104140" y="231139"/>
                </a:moveTo>
                <a:lnTo>
                  <a:pt x="0" y="231139"/>
                </a:lnTo>
                <a:lnTo>
                  <a:pt x="0" y="242569"/>
                </a:lnTo>
                <a:lnTo>
                  <a:pt x="5080" y="242569"/>
                </a:lnTo>
                <a:lnTo>
                  <a:pt x="15081" y="242371"/>
                </a:lnTo>
                <a:lnTo>
                  <a:pt x="40798" y="241498"/>
                </a:lnTo>
                <a:lnTo>
                  <a:pt x="50800" y="241300"/>
                </a:lnTo>
                <a:lnTo>
                  <a:pt x="104140" y="241300"/>
                </a:lnTo>
                <a:lnTo>
                  <a:pt x="104140" y="231139"/>
                </a:lnTo>
                <a:close/>
              </a:path>
              <a:path w="254000" h="242569">
                <a:moveTo>
                  <a:pt x="104140" y="241300"/>
                </a:moveTo>
                <a:lnTo>
                  <a:pt x="80010" y="241300"/>
                </a:lnTo>
                <a:lnTo>
                  <a:pt x="88900" y="242569"/>
                </a:lnTo>
                <a:lnTo>
                  <a:pt x="104140" y="242569"/>
                </a:lnTo>
                <a:lnTo>
                  <a:pt x="104140" y="241300"/>
                </a:lnTo>
                <a:close/>
              </a:path>
              <a:path w="254000" h="242569">
                <a:moveTo>
                  <a:pt x="121920" y="11429"/>
                </a:moveTo>
                <a:lnTo>
                  <a:pt x="90170" y="11429"/>
                </a:lnTo>
                <a:lnTo>
                  <a:pt x="91440" y="12700"/>
                </a:lnTo>
                <a:lnTo>
                  <a:pt x="91440" y="19050"/>
                </a:lnTo>
                <a:lnTo>
                  <a:pt x="90170" y="20319"/>
                </a:lnTo>
                <a:lnTo>
                  <a:pt x="90170" y="24129"/>
                </a:lnTo>
                <a:lnTo>
                  <a:pt x="41910" y="215900"/>
                </a:lnTo>
                <a:lnTo>
                  <a:pt x="39270" y="223639"/>
                </a:lnTo>
                <a:lnTo>
                  <a:pt x="35083" y="228282"/>
                </a:lnTo>
                <a:lnTo>
                  <a:pt x="26372" y="230544"/>
                </a:lnTo>
                <a:lnTo>
                  <a:pt x="10160" y="231139"/>
                </a:lnTo>
                <a:lnTo>
                  <a:pt x="71120" y="231139"/>
                </a:lnTo>
                <a:lnTo>
                  <a:pt x="71120" y="219710"/>
                </a:lnTo>
                <a:lnTo>
                  <a:pt x="93980" y="130810"/>
                </a:lnTo>
                <a:lnTo>
                  <a:pt x="153670" y="130810"/>
                </a:lnTo>
                <a:lnTo>
                  <a:pt x="190777" y="124420"/>
                </a:lnTo>
                <a:lnTo>
                  <a:pt x="197854" y="120650"/>
                </a:lnTo>
                <a:lnTo>
                  <a:pt x="95250" y="120650"/>
                </a:lnTo>
                <a:lnTo>
                  <a:pt x="118110" y="24129"/>
                </a:lnTo>
                <a:lnTo>
                  <a:pt x="121920" y="11429"/>
                </a:lnTo>
                <a:close/>
              </a:path>
              <a:path w="254000" h="242569">
                <a:moveTo>
                  <a:pt x="184150" y="0"/>
                </a:moveTo>
                <a:lnTo>
                  <a:pt x="58420" y="0"/>
                </a:lnTo>
                <a:lnTo>
                  <a:pt x="58420" y="11429"/>
                </a:lnTo>
                <a:lnTo>
                  <a:pt x="172720" y="11429"/>
                </a:lnTo>
                <a:lnTo>
                  <a:pt x="192583" y="13215"/>
                </a:lnTo>
                <a:lnTo>
                  <a:pt x="207803" y="19050"/>
                </a:lnTo>
                <a:lnTo>
                  <a:pt x="217547" y="29646"/>
                </a:lnTo>
                <a:lnTo>
                  <a:pt x="220980" y="45719"/>
                </a:lnTo>
                <a:lnTo>
                  <a:pt x="219571" y="58578"/>
                </a:lnTo>
                <a:lnTo>
                  <a:pt x="199390" y="102869"/>
                </a:lnTo>
                <a:lnTo>
                  <a:pt x="157420" y="120014"/>
                </a:lnTo>
                <a:lnTo>
                  <a:pt x="144780" y="120650"/>
                </a:lnTo>
                <a:lnTo>
                  <a:pt x="197854" y="120650"/>
                </a:lnTo>
                <a:lnTo>
                  <a:pt x="222885" y="107314"/>
                </a:lnTo>
                <a:lnTo>
                  <a:pt x="245467" y="82589"/>
                </a:lnTo>
                <a:lnTo>
                  <a:pt x="254000" y="53339"/>
                </a:lnTo>
                <a:lnTo>
                  <a:pt x="249693" y="33218"/>
                </a:lnTo>
                <a:lnTo>
                  <a:pt x="236696" y="16192"/>
                </a:lnTo>
                <a:lnTo>
                  <a:pt x="214887" y="4405"/>
                </a:lnTo>
                <a:lnTo>
                  <a:pt x="184150" y="0"/>
                </a:lnTo>
                <a:close/>
              </a:path>
            </a:pathLst>
          </a:custGeom>
          <a:solidFill>
            <a:srgbClr val="009900"/>
          </a:solidFill>
        </p:spPr>
        <p:txBody>
          <a:bodyPr wrap="square" lIns="0" tIns="0" rIns="0" bIns="0" rtlCol="0"/>
          <a:lstStyle/>
          <a:p>
            <a:endParaRPr sz="1632"/>
          </a:p>
        </p:txBody>
      </p:sp>
      <p:sp>
        <p:nvSpPr>
          <p:cNvPr id="225" name="object 22"/>
          <p:cNvSpPr/>
          <p:nvPr/>
        </p:nvSpPr>
        <p:spPr>
          <a:xfrm>
            <a:off x="1494825" y="2625895"/>
            <a:ext cx="153168" cy="228024"/>
          </a:xfrm>
          <a:custGeom>
            <a:avLst/>
            <a:gdLst/>
            <a:ahLst/>
            <a:cxnLst/>
            <a:rect l="l" t="t" r="r" b="b"/>
            <a:pathLst>
              <a:path w="168910" h="251460">
                <a:moveTo>
                  <a:pt x="85089" y="90170"/>
                </a:moveTo>
                <a:lnTo>
                  <a:pt x="54649" y="99099"/>
                </a:lnTo>
                <a:lnTo>
                  <a:pt x="27305" y="122555"/>
                </a:lnTo>
                <a:lnTo>
                  <a:pt x="7580" y="155535"/>
                </a:lnTo>
                <a:lnTo>
                  <a:pt x="0" y="193039"/>
                </a:lnTo>
                <a:lnTo>
                  <a:pt x="3413" y="216634"/>
                </a:lnTo>
                <a:lnTo>
                  <a:pt x="13017" y="235108"/>
                </a:lnTo>
                <a:lnTo>
                  <a:pt x="27860" y="247153"/>
                </a:lnTo>
                <a:lnTo>
                  <a:pt x="46989" y="251460"/>
                </a:lnTo>
                <a:lnTo>
                  <a:pt x="54510" y="250666"/>
                </a:lnTo>
                <a:lnTo>
                  <a:pt x="65246" y="247014"/>
                </a:lnTo>
                <a:lnTo>
                  <a:pt x="72301" y="242570"/>
                </a:lnTo>
                <a:lnTo>
                  <a:pt x="48259" y="242570"/>
                </a:lnTo>
                <a:lnTo>
                  <a:pt x="37187" y="239375"/>
                </a:lnTo>
                <a:lnTo>
                  <a:pt x="30162" y="231298"/>
                </a:lnTo>
                <a:lnTo>
                  <a:pt x="26471" y="220602"/>
                </a:lnTo>
                <a:lnTo>
                  <a:pt x="25523" y="210820"/>
                </a:lnTo>
                <a:lnTo>
                  <a:pt x="25453" y="209073"/>
                </a:lnTo>
                <a:lnTo>
                  <a:pt x="27324" y="192266"/>
                </a:lnTo>
                <a:lnTo>
                  <a:pt x="38794" y="148649"/>
                </a:lnTo>
                <a:lnTo>
                  <a:pt x="64134" y="106838"/>
                </a:lnTo>
                <a:lnTo>
                  <a:pt x="86359" y="97789"/>
                </a:lnTo>
                <a:lnTo>
                  <a:pt x="107068" y="97789"/>
                </a:lnTo>
                <a:lnTo>
                  <a:pt x="105568" y="96361"/>
                </a:lnTo>
                <a:lnTo>
                  <a:pt x="96341" y="91777"/>
                </a:lnTo>
                <a:lnTo>
                  <a:pt x="85089" y="90170"/>
                </a:lnTo>
                <a:close/>
              </a:path>
              <a:path w="168910" h="251460">
                <a:moveTo>
                  <a:pt x="115569" y="223520"/>
                </a:moveTo>
                <a:lnTo>
                  <a:pt x="93979" y="223520"/>
                </a:lnTo>
                <a:lnTo>
                  <a:pt x="97690" y="234314"/>
                </a:lnTo>
                <a:lnTo>
                  <a:pt x="104616" y="243204"/>
                </a:lnTo>
                <a:lnTo>
                  <a:pt x="114161" y="249237"/>
                </a:lnTo>
                <a:lnTo>
                  <a:pt x="125729" y="251460"/>
                </a:lnTo>
                <a:lnTo>
                  <a:pt x="134540" y="249892"/>
                </a:lnTo>
                <a:lnTo>
                  <a:pt x="141922" y="245586"/>
                </a:lnTo>
                <a:lnTo>
                  <a:pt x="144706" y="242570"/>
                </a:lnTo>
                <a:lnTo>
                  <a:pt x="116839" y="242570"/>
                </a:lnTo>
                <a:lnTo>
                  <a:pt x="115660" y="234314"/>
                </a:lnTo>
                <a:lnTo>
                  <a:pt x="115569" y="223520"/>
                </a:lnTo>
                <a:close/>
              </a:path>
              <a:path w="168910" h="251460">
                <a:moveTo>
                  <a:pt x="107068" y="97789"/>
                </a:moveTo>
                <a:lnTo>
                  <a:pt x="86359" y="97789"/>
                </a:lnTo>
                <a:lnTo>
                  <a:pt x="100369" y="102373"/>
                </a:lnTo>
                <a:lnTo>
                  <a:pt x="108902" y="112553"/>
                </a:lnTo>
                <a:lnTo>
                  <a:pt x="113149" y="122971"/>
                </a:lnTo>
                <a:lnTo>
                  <a:pt x="114300" y="128270"/>
                </a:lnTo>
                <a:lnTo>
                  <a:pt x="114300" y="133350"/>
                </a:lnTo>
                <a:lnTo>
                  <a:pt x="113029" y="134620"/>
                </a:lnTo>
                <a:lnTo>
                  <a:pt x="95250" y="204470"/>
                </a:lnTo>
                <a:lnTo>
                  <a:pt x="93979" y="210820"/>
                </a:lnTo>
                <a:lnTo>
                  <a:pt x="93979" y="212089"/>
                </a:lnTo>
                <a:lnTo>
                  <a:pt x="88900" y="217170"/>
                </a:lnTo>
                <a:lnTo>
                  <a:pt x="77013" y="229175"/>
                </a:lnTo>
                <a:lnTo>
                  <a:pt x="66198" y="237013"/>
                </a:lnTo>
                <a:lnTo>
                  <a:pt x="56574" y="241280"/>
                </a:lnTo>
                <a:lnTo>
                  <a:pt x="48259" y="242570"/>
                </a:lnTo>
                <a:lnTo>
                  <a:pt x="72301" y="242570"/>
                </a:lnTo>
                <a:lnTo>
                  <a:pt x="78601" y="238601"/>
                </a:lnTo>
                <a:lnTo>
                  <a:pt x="93979" y="223520"/>
                </a:lnTo>
                <a:lnTo>
                  <a:pt x="115569" y="223520"/>
                </a:lnTo>
                <a:lnTo>
                  <a:pt x="115569" y="217170"/>
                </a:lnTo>
                <a:lnTo>
                  <a:pt x="116839" y="215900"/>
                </a:lnTo>
                <a:lnTo>
                  <a:pt x="118109" y="209550"/>
                </a:lnTo>
                <a:lnTo>
                  <a:pt x="141942" y="113030"/>
                </a:lnTo>
                <a:lnTo>
                  <a:pt x="119379" y="113030"/>
                </a:lnTo>
                <a:lnTo>
                  <a:pt x="113129" y="103564"/>
                </a:lnTo>
                <a:lnTo>
                  <a:pt x="107068" y="97789"/>
                </a:lnTo>
                <a:close/>
              </a:path>
              <a:path w="168910" h="251460">
                <a:moveTo>
                  <a:pt x="163829" y="193039"/>
                </a:moveTo>
                <a:lnTo>
                  <a:pt x="154939" y="193039"/>
                </a:lnTo>
                <a:lnTo>
                  <a:pt x="149324" y="215245"/>
                </a:lnTo>
                <a:lnTo>
                  <a:pt x="143668" y="229393"/>
                </a:lnTo>
                <a:lnTo>
                  <a:pt x="136346" y="239017"/>
                </a:lnTo>
                <a:lnTo>
                  <a:pt x="127000" y="242570"/>
                </a:lnTo>
                <a:lnTo>
                  <a:pt x="144706" y="242570"/>
                </a:lnTo>
                <a:lnTo>
                  <a:pt x="162937" y="199886"/>
                </a:lnTo>
                <a:lnTo>
                  <a:pt x="163829" y="195580"/>
                </a:lnTo>
                <a:lnTo>
                  <a:pt x="163829" y="193039"/>
                </a:lnTo>
                <a:close/>
              </a:path>
              <a:path w="168910" h="251460">
                <a:moveTo>
                  <a:pt x="168909" y="0"/>
                </a:moveTo>
                <a:lnTo>
                  <a:pt x="165100" y="0"/>
                </a:lnTo>
                <a:lnTo>
                  <a:pt x="156170" y="416"/>
                </a:lnTo>
                <a:lnTo>
                  <a:pt x="142239" y="1428"/>
                </a:lnTo>
                <a:lnTo>
                  <a:pt x="128309" y="2678"/>
                </a:lnTo>
                <a:lnTo>
                  <a:pt x="119379" y="3810"/>
                </a:lnTo>
                <a:lnTo>
                  <a:pt x="116839" y="3810"/>
                </a:lnTo>
                <a:lnTo>
                  <a:pt x="114300" y="6350"/>
                </a:lnTo>
                <a:lnTo>
                  <a:pt x="114300" y="15239"/>
                </a:lnTo>
                <a:lnTo>
                  <a:pt x="139700" y="15239"/>
                </a:lnTo>
                <a:lnTo>
                  <a:pt x="140969" y="17780"/>
                </a:lnTo>
                <a:lnTo>
                  <a:pt x="140969" y="21589"/>
                </a:lnTo>
                <a:lnTo>
                  <a:pt x="139700" y="27939"/>
                </a:lnTo>
                <a:lnTo>
                  <a:pt x="119379" y="113030"/>
                </a:lnTo>
                <a:lnTo>
                  <a:pt x="141942" y="113030"/>
                </a:lnTo>
                <a:lnTo>
                  <a:pt x="168909" y="3810"/>
                </a:lnTo>
                <a:lnTo>
                  <a:pt x="168909" y="0"/>
                </a:lnTo>
                <a:close/>
              </a:path>
            </a:pathLst>
          </a:custGeom>
          <a:solidFill>
            <a:srgbClr val="000000"/>
          </a:solidFill>
        </p:spPr>
        <p:txBody>
          <a:bodyPr wrap="square" lIns="0" tIns="0" rIns="0" bIns="0" rtlCol="0"/>
          <a:lstStyle/>
          <a:p>
            <a:endParaRPr sz="1632"/>
          </a:p>
        </p:txBody>
      </p:sp>
      <p:sp>
        <p:nvSpPr>
          <p:cNvPr id="226" name="object 23"/>
          <p:cNvSpPr/>
          <p:nvPr/>
        </p:nvSpPr>
        <p:spPr>
          <a:xfrm>
            <a:off x="1687149" y="2923018"/>
            <a:ext cx="43762" cy="0"/>
          </a:xfrm>
          <a:custGeom>
            <a:avLst/>
            <a:gdLst/>
            <a:ahLst/>
            <a:cxnLst/>
            <a:rect l="l" t="t" r="r" b="b"/>
            <a:pathLst>
              <a:path w="48260">
                <a:moveTo>
                  <a:pt x="0" y="0"/>
                </a:moveTo>
                <a:lnTo>
                  <a:pt x="48260" y="0"/>
                </a:lnTo>
              </a:path>
            </a:pathLst>
          </a:custGeom>
          <a:ln w="15239">
            <a:solidFill>
              <a:srgbClr val="000000"/>
            </a:solidFill>
          </a:ln>
        </p:spPr>
        <p:txBody>
          <a:bodyPr wrap="square" lIns="0" tIns="0" rIns="0" bIns="0" rtlCol="0"/>
          <a:lstStyle/>
          <a:p>
            <a:endParaRPr sz="1632"/>
          </a:p>
        </p:txBody>
      </p:sp>
      <p:sp>
        <p:nvSpPr>
          <p:cNvPr id="227" name="object 24"/>
          <p:cNvSpPr/>
          <p:nvPr/>
        </p:nvSpPr>
        <p:spPr>
          <a:xfrm>
            <a:off x="1693483" y="2620137"/>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228" name="object 25"/>
          <p:cNvSpPr/>
          <p:nvPr/>
        </p:nvSpPr>
        <p:spPr>
          <a:xfrm>
            <a:off x="1687149" y="261380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229" name="object 26"/>
          <p:cNvSpPr/>
          <p:nvPr/>
        </p:nvSpPr>
        <p:spPr>
          <a:xfrm>
            <a:off x="1749337" y="2630503"/>
            <a:ext cx="234933" cy="218811"/>
          </a:xfrm>
          <a:custGeom>
            <a:avLst/>
            <a:gdLst/>
            <a:ahLst/>
            <a:cxnLst/>
            <a:rect l="l" t="t" r="r" b="b"/>
            <a:pathLst>
              <a:path w="259080" h="241300">
                <a:moveTo>
                  <a:pt x="240030" y="149859"/>
                </a:moveTo>
                <a:lnTo>
                  <a:pt x="233680" y="149859"/>
                </a:lnTo>
                <a:lnTo>
                  <a:pt x="232409" y="152400"/>
                </a:lnTo>
                <a:lnTo>
                  <a:pt x="231139" y="153669"/>
                </a:lnTo>
                <a:lnTo>
                  <a:pt x="214808" y="188277"/>
                </a:lnTo>
                <a:lnTo>
                  <a:pt x="196691" y="212407"/>
                </a:lnTo>
                <a:lnTo>
                  <a:pt x="171668" y="226536"/>
                </a:lnTo>
                <a:lnTo>
                  <a:pt x="134619" y="231139"/>
                </a:lnTo>
                <a:lnTo>
                  <a:pt x="0" y="231139"/>
                </a:lnTo>
                <a:lnTo>
                  <a:pt x="0" y="241300"/>
                </a:lnTo>
                <a:lnTo>
                  <a:pt x="203200" y="241300"/>
                </a:lnTo>
                <a:lnTo>
                  <a:pt x="205739" y="236219"/>
                </a:lnTo>
                <a:lnTo>
                  <a:pt x="238759" y="158750"/>
                </a:lnTo>
                <a:lnTo>
                  <a:pt x="240030" y="157479"/>
                </a:lnTo>
                <a:lnTo>
                  <a:pt x="240030" y="149859"/>
                </a:lnTo>
                <a:close/>
              </a:path>
              <a:path w="259080" h="241300">
                <a:moveTo>
                  <a:pt x="123189" y="11429"/>
                </a:moveTo>
                <a:lnTo>
                  <a:pt x="91439" y="11429"/>
                </a:lnTo>
                <a:lnTo>
                  <a:pt x="91439" y="19050"/>
                </a:lnTo>
                <a:lnTo>
                  <a:pt x="90169" y="26669"/>
                </a:lnTo>
                <a:lnTo>
                  <a:pt x="43180" y="213359"/>
                </a:lnTo>
                <a:lnTo>
                  <a:pt x="10159" y="231139"/>
                </a:lnTo>
                <a:lnTo>
                  <a:pt x="74930" y="231139"/>
                </a:lnTo>
                <a:lnTo>
                  <a:pt x="71119" y="229869"/>
                </a:lnTo>
                <a:lnTo>
                  <a:pt x="69850" y="229869"/>
                </a:lnTo>
                <a:lnTo>
                  <a:pt x="69850" y="224789"/>
                </a:lnTo>
                <a:lnTo>
                  <a:pt x="72389" y="218439"/>
                </a:lnTo>
                <a:lnTo>
                  <a:pt x="96519" y="121919"/>
                </a:lnTo>
                <a:lnTo>
                  <a:pt x="175952" y="121919"/>
                </a:lnTo>
                <a:lnTo>
                  <a:pt x="178723" y="110489"/>
                </a:lnTo>
                <a:lnTo>
                  <a:pt x="99059" y="110489"/>
                </a:lnTo>
                <a:lnTo>
                  <a:pt x="120650" y="25400"/>
                </a:lnTo>
                <a:lnTo>
                  <a:pt x="123189" y="12700"/>
                </a:lnTo>
                <a:lnTo>
                  <a:pt x="123189" y="11429"/>
                </a:lnTo>
                <a:close/>
              </a:path>
              <a:path w="259080" h="241300">
                <a:moveTo>
                  <a:pt x="175952" y="121919"/>
                </a:moveTo>
                <a:lnTo>
                  <a:pt x="132080" y="121919"/>
                </a:lnTo>
                <a:lnTo>
                  <a:pt x="148967" y="123070"/>
                </a:lnTo>
                <a:lnTo>
                  <a:pt x="157638" y="126364"/>
                </a:lnTo>
                <a:lnTo>
                  <a:pt x="160833" y="131564"/>
                </a:lnTo>
                <a:lnTo>
                  <a:pt x="161289" y="138429"/>
                </a:lnTo>
                <a:lnTo>
                  <a:pt x="161289" y="144779"/>
                </a:lnTo>
                <a:lnTo>
                  <a:pt x="158750" y="154939"/>
                </a:lnTo>
                <a:lnTo>
                  <a:pt x="158750" y="157479"/>
                </a:lnTo>
                <a:lnTo>
                  <a:pt x="157480" y="158750"/>
                </a:lnTo>
                <a:lnTo>
                  <a:pt x="157480" y="161289"/>
                </a:lnTo>
                <a:lnTo>
                  <a:pt x="160019" y="163829"/>
                </a:lnTo>
                <a:lnTo>
                  <a:pt x="165100" y="163829"/>
                </a:lnTo>
                <a:lnTo>
                  <a:pt x="166369" y="161289"/>
                </a:lnTo>
                <a:lnTo>
                  <a:pt x="167639" y="156209"/>
                </a:lnTo>
                <a:lnTo>
                  <a:pt x="175952" y="121919"/>
                </a:lnTo>
                <a:close/>
              </a:path>
              <a:path w="259080" h="241300">
                <a:moveTo>
                  <a:pt x="186689" y="68579"/>
                </a:moveTo>
                <a:lnTo>
                  <a:pt x="180339" y="68579"/>
                </a:lnTo>
                <a:lnTo>
                  <a:pt x="180339" y="71119"/>
                </a:lnTo>
                <a:lnTo>
                  <a:pt x="179069" y="74929"/>
                </a:lnTo>
                <a:lnTo>
                  <a:pt x="173156" y="92273"/>
                </a:lnTo>
                <a:lnTo>
                  <a:pt x="165100" y="103187"/>
                </a:lnTo>
                <a:lnTo>
                  <a:pt x="152280" y="108862"/>
                </a:lnTo>
                <a:lnTo>
                  <a:pt x="132080" y="110489"/>
                </a:lnTo>
                <a:lnTo>
                  <a:pt x="178723" y="110489"/>
                </a:lnTo>
                <a:lnTo>
                  <a:pt x="187959" y="72389"/>
                </a:lnTo>
                <a:lnTo>
                  <a:pt x="187959" y="69850"/>
                </a:lnTo>
                <a:lnTo>
                  <a:pt x="186689" y="68579"/>
                </a:lnTo>
                <a:close/>
              </a:path>
              <a:path w="259080" h="241300">
                <a:moveTo>
                  <a:pt x="259080" y="0"/>
                </a:moveTo>
                <a:lnTo>
                  <a:pt x="58419" y="0"/>
                </a:lnTo>
                <a:lnTo>
                  <a:pt x="58419" y="11429"/>
                </a:lnTo>
                <a:lnTo>
                  <a:pt x="189230" y="11429"/>
                </a:lnTo>
                <a:lnTo>
                  <a:pt x="216515" y="13473"/>
                </a:lnTo>
                <a:lnTo>
                  <a:pt x="233203" y="20161"/>
                </a:lnTo>
                <a:lnTo>
                  <a:pt x="241557" y="32325"/>
                </a:lnTo>
                <a:lnTo>
                  <a:pt x="243839" y="50800"/>
                </a:lnTo>
                <a:lnTo>
                  <a:pt x="243839" y="59689"/>
                </a:lnTo>
                <a:lnTo>
                  <a:pt x="242569" y="69850"/>
                </a:lnTo>
                <a:lnTo>
                  <a:pt x="242569" y="77469"/>
                </a:lnTo>
                <a:lnTo>
                  <a:pt x="243839" y="80009"/>
                </a:lnTo>
                <a:lnTo>
                  <a:pt x="250189" y="80009"/>
                </a:lnTo>
                <a:lnTo>
                  <a:pt x="250189" y="77469"/>
                </a:lnTo>
                <a:lnTo>
                  <a:pt x="251459" y="71119"/>
                </a:lnTo>
                <a:lnTo>
                  <a:pt x="259080" y="10159"/>
                </a:lnTo>
                <a:lnTo>
                  <a:pt x="259080" y="0"/>
                </a:lnTo>
                <a:close/>
              </a:path>
            </a:pathLst>
          </a:custGeom>
          <a:solidFill>
            <a:srgbClr val="FF0000"/>
          </a:solidFill>
        </p:spPr>
        <p:txBody>
          <a:bodyPr wrap="square" lIns="0" tIns="0" rIns="0" bIns="0" rtlCol="0"/>
          <a:lstStyle/>
          <a:p>
            <a:endParaRPr sz="1632"/>
          </a:p>
        </p:txBody>
      </p:sp>
      <p:sp>
        <p:nvSpPr>
          <p:cNvPr id="230" name="object 27"/>
          <p:cNvSpPr/>
          <p:nvPr/>
        </p:nvSpPr>
        <p:spPr>
          <a:xfrm>
            <a:off x="2000393" y="2923018"/>
            <a:ext cx="44914" cy="0"/>
          </a:xfrm>
          <a:custGeom>
            <a:avLst/>
            <a:gdLst/>
            <a:ahLst/>
            <a:cxnLst/>
            <a:rect l="l" t="t" r="r" b="b"/>
            <a:pathLst>
              <a:path w="49530">
                <a:moveTo>
                  <a:pt x="0" y="0"/>
                </a:moveTo>
                <a:lnTo>
                  <a:pt x="49530" y="0"/>
                </a:lnTo>
              </a:path>
            </a:pathLst>
          </a:custGeom>
          <a:ln w="15239">
            <a:solidFill>
              <a:srgbClr val="000000"/>
            </a:solidFill>
          </a:ln>
        </p:spPr>
        <p:txBody>
          <a:bodyPr wrap="square" lIns="0" tIns="0" rIns="0" bIns="0" rtlCol="0"/>
          <a:lstStyle/>
          <a:p>
            <a:endParaRPr sz="1632"/>
          </a:p>
        </p:txBody>
      </p:sp>
      <p:sp>
        <p:nvSpPr>
          <p:cNvPr id="231" name="object 28"/>
          <p:cNvSpPr/>
          <p:nvPr/>
        </p:nvSpPr>
        <p:spPr>
          <a:xfrm>
            <a:off x="2038974" y="2620137"/>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232" name="object 29"/>
          <p:cNvSpPr/>
          <p:nvPr/>
        </p:nvSpPr>
        <p:spPr>
          <a:xfrm>
            <a:off x="2000393" y="2613803"/>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233" name="object 30"/>
          <p:cNvSpPr/>
          <p:nvPr/>
        </p:nvSpPr>
        <p:spPr>
          <a:xfrm>
            <a:off x="2099435" y="2607470"/>
            <a:ext cx="126680" cy="322458"/>
          </a:xfrm>
          <a:custGeom>
            <a:avLst/>
            <a:gdLst/>
            <a:ahLst/>
            <a:cxnLst/>
            <a:rect l="l" t="t" r="r" b="b"/>
            <a:pathLst>
              <a:path w="139700" h="355600">
                <a:moveTo>
                  <a:pt x="135889" y="0"/>
                </a:moveTo>
                <a:lnTo>
                  <a:pt x="129539" y="0"/>
                </a:lnTo>
                <a:lnTo>
                  <a:pt x="127000" y="1269"/>
                </a:lnTo>
                <a:lnTo>
                  <a:pt x="125729" y="2539"/>
                </a:lnTo>
                <a:lnTo>
                  <a:pt x="2539" y="341629"/>
                </a:lnTo>
                <a:lnTo>
                  <a:pt x="0" y="346709"/>
                </a:lnTo>
                <a:lnTo>
                  <a:pt x="0" y="351789"/>
                </a:lnTo>
                <a:lnTo>
                  <a:pt x="3809" y="355600"/>
                </a:lnTo>
                <a:lnTo>
                  <a:pt x="12700" y="355600"/>
                </a:lnTo>
                <a:lnTo>
                  <a:pt x="12700" y="353059"/>
                </a:lnTo>
                <a:lnTo>
                  <a:pt x="15239" y="346709"/>
                </a:lnTo>
                <a:lnTo>
                  <a:pt x="137159" y="12700"/>
                </a:lnTo>
                <a:lnTo>
                  <a:pt x="139700" y="8889"/>
                </a:lnTo>
                <a:lnTo>
                  <a:pt x="139700" y="2539"/>
                </a:lnTo>
                <a:lnTo>
                  <a:pt x="135889" y="0"/>
                </a:lnTo>
                <a:close/>
              </a:path>
            </a:pathLst>
          </a:custGeom>
          <a:solidFill>
            <a:srgbClr val="000000"/>
          </a:solidFill>
        </p:spPr>
        <p:txBody>
          <a:bodyPr wrap="square" lIns="0" tIns="0" rIns="0" bIns="0" rtlCol="0"/>
          <a:lstStyle/>
          <a:p>
            <a:endParaRPr sz="1632"/>
          </a:p>
        </p:txBody>
      </p:sp>
      <p:sp>
        <p:nvSpPr>
          <p:cNvPr id="234" name="object 31"/>
          <p:cNvSpPr/>
          <p:nvPr/>
        </p:nvSpPr>
        <p:spPr>
          <a:xfrm>
            <a:off x="2253753" y="2625895"/>
            <a:ext cx="154319" cy="228024"/>
          </a:xfrm>
          <a:custGeom>
            <a:avLst/>
            <a:gdLst/>
            <a:ahLst/>
            <a:cxnLst/>
            <a:rect l="l" t="t" r="r" b="b"/>
            <a:pathLst>
              <a:path w="170180" h="251460">
                <a:moveTo>
                  <a:pt x="86360" y="90170"/>
                </a:moveTo>
                <a:lnTo>
                  <a:pt x="55185" y="99099"/>
                </a:lnTo>
                <a:lnTo>
                  <a:pt x="27463" y="122555"/>
                </a:lnTo>
                <a:lnTo>
                  <a:pt x="7600" y="155535"/>
                </a:lnTo>
                <a:lnTo>
                  <a:pt x="0" y="193039"/>
                </a:lnTo>
                <a:lnTo>
                  <a:pt x="3432" y="216634"/>
                </a:lnTo>
                <a:lnTo>
                  <a:pt x="13176" y="235108"/>
                </a:lnTo>
                <a:lnTo>
                  <a:pt x="28396" y="247153"/>
                </a:lnTo>
                <a:lnTo>
                  <a:pt x="48260" y="251460"/>
                </a:lnTo>
                <a:lnTo>
                  <a:pt x="55225" y="250666"/>
                </a:lnTo>
                <a:lnTo>
                  <a:pt x="65881" y="247014"/>
                </a:lnTo>
                <a:lnTo>
                  <a:pt x="72894" y="242570"/>
                </a:lnTo>
                <a:lnTo>
                  <a:pt x="48260" y="242570"/>
                </a:lnTo>
                <a:lnTo>
                  <a:pt x="37187" y="239375"/>
                </a:lnTo>
                <a:lnTo>
                  <a:pt x="30162" y="231298"/>
                </a:lnTo>
                <a:lnTo>
                  <a:pt x="26471" y="220602"/>
                </a:lnTo>
                <a:lnTo>
                  <a:pt x="25523" y="210820"/>
                </a:lnTo>
                <a:lnTo>
                  <a:pt x="25453" y="209073"/>
                </a:lnTo>
                <a:lnTo>
                  <a:pt x="27324" y="192266"/>
                </a:lnTo>
                <a:lnTo>
                  <a:pt x="38794" y="148649"/>
                </a:lnTo>
                <a:lnTo>
                  <a:pt x="65246" y="106838"/>
                </a:lnTo>
                <a:lnTo>
                  <a:pt x="87630" y="97789"/>
                </a:lnTo>
                <a:lnTo>
                  <a:pt x="107616" y="97789"/>
                </a:lnTo>
                <a:lnTo>
                  <a:pt x="106203" y="96361"/>
                </a:lnTo>
                <a:lnTo>
                  <a:pt x="97412" y="91777"/>
                </a:lnTo>
                <a:lnTo>
                  <a:pt x="86360" y="90170"/>
                </a:lnTo>
                <a:close/>
              </a:path>
              <a:path w="170180" h="251460">
                <a:moveTo>
                  <a:pt x="116840" y="223520"/>
                </a:moveTo>
                <a:lnTo>
                  <a:pt x="93980" y="223520"/>
                </a:lnTo>
                <a:lnTo>
                  <a:pt x="98246" y="234314"/>
                </a:lnTo>
                <a:lnTo>
                  <a:pt x="105251" y="243204"/>
                </a:lnTo>
                <a:lnTo>
                  <a:pt x="114875" y="249237"/>
                </a:lnTo>
                <a:lnTo>
                  <a:pt x="127000" y="251460"/>
                </a:lnTo>
                <a:lnTo>
                  <a:pt x="135612" y="249892"/>
                </a:lnTo>
                <a:lnTo>
                  <a:pt x="142557" y="245586"/>
                </a:lnTo>
                <a:lnTo>
                  <a:pt x="145137" y="242570"/>
                </a:lnTo>
                <a:lnTo>
                  <a:pt x="116840" y="242570"/>
                </a:lnTo>
                <a:lnTo>
                  <a:pt x="116840" y="223520"/>
                </a:lnTo>
                <a:close/>
              </a:path>
              <a:path w="170180" h="251460">
                <a:moveTo>
                  <a:pt x="107616" y="97789"/>
                </a:moveTo>
                <a:lnTo>
                  <a:pt x="87630" y="97789"/>
                </a:lnTo>
                <a:lnTo>
                  <a:pt x="101441" y="102373"/>
                </a:lnTo>
                <a:lnTo>
                  <a:pt x="109537" y="112553"/>
                </a:lnTo>
                <a:lnTo>
                  <a:pt x="113347" y="122971"/>
                </a:lnTo>
                <a:lnTo>
                  <a:pt x="114300" y="128270"/>
                </a:lnTo>
                <a:lnTo>
                  <a:pt x="114300" y="133350"/>
                </a:lnTo>
                <a:lnTo>
                  <a:pt x="113030" y="134620"/>
                </a:lnTo>
                <a:lnTo>
                  <a:pt x="96520" y="204470"/>
                </a:lnTo>
                <a:lnTo>
                  <a:pt x="93980" y="210820"/>
                </a:lnTo>
                <a:lnTo>
                  <a:pt x="93980" y="212089"/>
                </a:lnTo>
                <a:lnTo>
                  <a:pt x="88900" y="217170"/>
                </a:lnTo>
                <a:lnTo>
                  <a:pt x="77549" y="229175"/>
                </a:lnTo>
                <a:lnTo>
                  <a:pt x="66675" y="237013"/>
                </a:lnTo>
                <a:lnTo>
                  <a:pt x="56753" y="241280"/>
                </a:lnTo>
                <a:lnTo>
                  <a:pt x="48260" y="242570"/>
                </a:lnTo>
                <a:lnTo>
                  <a:pt x="72894" y="242570"/>
                </a:lnTo>
                <a:lnTo>
                  <a:pt x="79156" y="238601"/>
                </a:lnTo>
                <a:lnTo>
                  <a:pt x="93980" y="223520"/>
                </a:lnTo>
                <a:lnTo>
                  <a:pt x="116840" y="223520"/>
                </a:lnTo>
                <a:lnTo>
                  <a:pt x="116840" y="215900"/>
                </a:lnTo>
                <a:lnTo>
                  <a:pt x="118110" y="209550"/>
                </a:lnTo>
                <a:lnTo>
                  <a:pt x="142537" y="113030"/>
                </a:lnTo>
                <a:lnTo>
                  <a:pt x="119380" y="113030"/>
                </a:lnTo>
                <a:lnTo>
                  <a:pt x="113327" y="103564"/>
                </a:lnTo>
                <a:lnTo>
                  <a:pt x="107616" y="97789"/>
                </a:lnTo>
                <a:close/>
              </a:path>
              <a:path w="170180" h="251460">
                <a:moveTo>
                  <a:pt x="163830" y="193039"/>
                </a:moveTo>
                <a:lnTo>
                  <a:pt x="154940" y="193039"/>
                </a:lnTo>
                <a:lnTo>
                  <a:pt x="154940" y="198120"/>
                </a:lnTo>
                <a:lnTo>
                  <a:pt x="149860" y="215245"/>
                </a:lnTo>
                <a:lnTo>
                  <a:pt x="143827" y="229393"/>
                </a:lnTo>
                <a:lnTo>
                  <a:pt x="136366" y="239017"/>
                </a:lnTo>
                <a:lnTo>
                  <a:pt x="127000" y="242570"/>
                </a:lnTo>
                <a:lnTo>
                  <a:pt x="145137" y="242570"/>
                </a:lnTo>
                <a:lnTo>
                  <a:pt x="162937" y="199886"/>
                </a:lnTo>
                <a:lnTo>
                  <a:pt x="163830" y="195580"/>
                </a:lnTo>
                <a:lnTo>
                  <a:pt x="163830" y="193039"/>
                </a:lnTo>
                <a:close/>
              </a:path>
              <a:path w="170180" h="251460">
                <a:moveTo>
                  <a:pt x="170180" y="0"/>
                </a:moveTo>
                <a:lnTo>
                  <a:pt x="165100" y="0"/>
                </a:lnTo>
                <a:lnTo>
                  <a:pt x="156904" y="416"/>
                </a:lnTo>
                <a:lnTo>
                  <a:pt x="143351" y="1428"/>
                </a:lnTo>
                <a:lnTo>
                  <a:pt x="129559" y="2678"/>
                </a:lnTo>
                <a:lnTo>
                  <a:pt x="120650" y="3810"/>
                </a:lnTo>
                <a:lnTo>
                  <a:pt x="116840" y="3810"/>
                </a:lnTo>
                <a:lnTo>
                  <a:pt x="115570" y="6350"/>
                </a:lnTo>
                <a:lnTo>
                  <a:pt x="115570" y="15239"/>
                </a:lnTo>
                <a:lnTo>
                  <a:pt x="140970" y="15239"/>
                </a:lnTo>
                <a:lnTo>
                  <a:pt x="140970" y="27939"/>
                </a:lnTo>
                <a:lnTo>
                  <a:pt x="119380" y="113030"/>
                </a:lnTo>
                <a:lnTo>
                  <a:pt x="142537" y="113030"/>
                </a:lnTo>
                <a:lnTo>
                  <a:pt x="170180" y="3810"/>
                </a:lnTo>
                <a:lnTo>
                  <a:pt x="170180" y="0"/>
                </a:lnTo>
                <a:close/>
              </a:path>
            </a:pathLst>
          </a:custGeom>
          <a:solidFill>
            <a:srgbClr val="000000"/>
          </a:solidFill>
        </p:spPr>
        <p:txBody>
          <a:bodyPr wrap="square" lIns="0" tIns="0" rIns="0" bIns="0" rtlCol="0"/>
          <a:lstStyle/>
          <a:p>
            <a:endParaRPr sz="1632"/>
          </a:p>
        </p:txBody>
      </p:sp>
      <p:sp>
        <p:nvSpPr>
          <p:cNvPr id="235" name="object 32"/>
          <p:cNvSpPr/>
          <p:nvPr/>
        </p:nvSpPr>
        <p:spPr>
          <a:xfrm>
            <a:off x="2416135" y="2647778"/>
            <a:ext cx="99041" cy="206142"/>
          </a:xfrm>
          <a:custGeom>
            <a:avLst/>
            <a:gdLst/>
            <a:ahLst/>
            <a:cxnLst/>
            <a:rect l="l" t="t" r="r" b="b"/>
            <a:pathLst>
              <a:path w="109219" h="227330">
                <a:moveTo>
                  <a:pt x="66039" y="80009"/>
                </a:moveTo>
                <a:lnTo>
                  <a:pt x="41909" y="80009"/>
                </a:lnTo>
                <a:lnTo>
                  <a:pt x="26828" y="139819"/>
                </a:lnTo>
                <a:lnTo>
                  <a:pt x="18414" y="172719"/>
                </a:lnTo>
                <a:lnTo>
                  <a:pt x="14763" y="187523"/>
                </a:lnTo>
                <a:lnTo>
                  <a:pt x="13969" y="193039"/>
                </a:lnTo>
                <a:lnTo>
                  <a:pt x="16450" y="206434"/>
                </a:lnTo>
                <a:lnTo>
                  <a:pt x="23336" y="217328"/>
                </a:lnTo>
                <a:lnTo>
                  <a:pt x="33793" y="224651"/>
                </a:lnTo>
                <a:lnTo>
                  <a:pt x="46989" y="227329"/>
                </a:lnTo>
                <a:lnTo>
                  <a:pt x="71457" y="218975"/>
                </a:lnTo>
                <a:lnTo>
                  <a:pt x="71977" y="218439"/>
                </a:lnTo>
                <a:lnTo>
                  <a:pt x="40639" y="218439"/>
                </a:lnTo>
                <a:lnTo>
                  <a:pt x="36829" y="214629"/>
                </a:lnTo>
                <a:lnTo>
                  <a:pt x="36829" y="191769"/>
                </a:lnTo>
                <a:lnTo>
                  <a:pt x="39369" y="185419"/>
                </a:lnTo>
                <a:lnTo>
                  <a:pt x="66039" y="80009"/>
                </a:lnTo>
                <a:close/>
              </a:path>
              <a:path w="109219" h="227330">
                <a:moveTo>
                  <a:pt x="104139" y="168909"/>
                </a:moveTo>
                <a:lnTo>
                  <a:pt x="95250" y="168909"/>
                </a:lnTo>
                <a:lnTo>
                  <a:pt x="93979" y="173989"/>
                </a:lnTo>
                <a:lnTo>
                  <a:pt x="82192" y="196472"/>
                </a:lnTo>
                <a:lnTo>
                  <a:pt x="70167" y="210026"/>
                </a:lnTo>
                <a:lnTo>
                  <a:pt x="58618" y="216673"/>
                </a:lnTo>
                <a:lnTo>
                  <a:pt x="48259" y="218439"/>
                </a:lnTo>
                <a:lnTo>
                  <a:pt x="71977" y="218439"/>
                </a:lnTo>
                <a:lnTo>
                  <a:pt x="89376" y="200501"/>
                </a:lnTo>
                <a:lnTo>
                  <a:pt x="100389" y="181788"/>
                </a:lnTo>
                <a:lnTo>
                  <a:pt x="104139" y="172719"/>
                </a:lnTo>
                <a:lnTo>
                  <a:pt x="104139" y="168909"/>
                </a:lnTo>
                <a:close/>
              </a:path>
              <a:path w="109219" h="227330">
                <a:moveTo>
                  <a:pt x="109219" y="69850"/>
                </a:moveTo>
                <a:lnTo>
                  <a:pt x="0" y="69850"/>
                </a:lnTo>
                <a:lnTo>
                  <a:pt x="0" y="80009"/>
                </a:lnTo>
                <a:lnTo>
                  <a:pt x="109219" y="80009"/>
                </a:lnTo>
                <a:lnTo>
                  <a:pt x="109219" y="69850"/>
                </a:lnTo>
                <a:close/>
              </a:path>
              <a:path w="109219" h="227330">
                <a:moveTo>
                  <a:pt x="78739" y="0"/>
                </a:moveTo>
                <a:lnTo>
                  <a:pt x="60959" y="0"/>
                </a:lnTo>
                <a:lnTo>
                  <a:pt x="58419" y="12700"/>
                </a:lnTo>
                <a:lnTo>
                  <a:pt x="44450" y="69850"/>
                </a:lnTo>
                <a:lnTo>
                  <a:pt x="68579" y="69850"/>
                </a:lnTo>
                <a:lnTo>
                  <a:pt x="76120" y="39449"/>
                </a:lnTo>
                <a:lnTo>
                  <a:pt x="80327" y="21907"/>
                </a:lnTo>
                <a:lnTo>
                  <a:pt x="82153" y="13414"/>
                </a:lnTo>
                <a:lnTo>
                  <a:pt x="82550" y="10159"/>
                </a:lnTo>
                <a:lnTo>
                  <a:pt x="82550" y="3809"/>
                </a:lnTo>
                <a:lnTo>
                  <a:pt x="78739" y="0"/>
                </a:lnTo>
                <a:close/>
              </a:path>
            </a:pathLst>
          </a:custGeom>
          <a:solidFill>
            <a:srgbClr val="000000"/>
          </a:solidFill>
        </p:spPr>
        <p:txBody>
          <a:bodyPr wrap="square" lIns="0" tIns="0" rIns="0" bIns="0" rtlCol="0"/>
          <a:lstStyle/>
          <a:p>
            <a:endParaRPr sz="1632"/>
          </a:p>
        </p:txBody>
      </p:sp>
      <p:sp>
        <p:nvSpPr>
          <p:cNvPr id="236" name="object 33"/>
          <p:cNvSpPr/>
          <p:nvPr/>
        </p:nvSpPr>
        <p:spPr>
          <a:xfrm>
            <a:off x="2973528" y="2737029"/>
            <a:ext cx="215356" cy="0"/>
          </a:xfrm>
          <a:custGeom>
            <a:avLst/>
            <a:gdLst/>
            <a:ahLst/>
            <a:cxnLst/>
            <a:rect l="l" t="t" r="r" b="b"/>
            <a:pathLst>
              <a:path w="237489">
                <a:moveTo>
                  <a:pt x="0" y="0"/>
                </a:moveTo>
                <a:lnTo>
                  <a:pt x="237489" y="0"/>
                </a:lnTo>
              </a:path>
            </a:pathLst>
          </a:custGeom>
          <a:ln w="13969">
            <a:solidFill>
              <a:srgbClr val="000000"/>
            </a:solidFill>
          </a:ln>
        </p:spPr>
        <p:txBody>
          <a:bodyPr wrap="square" lIns="0" tIns="0" rIns="0" bIns="0" rtlCol="0"/>
          <a:lstStyle/>
          <a:p>
            <a:endParaRPr sz="1632"/>
          </a:p>
        </p:txBody>
      </p:sp>
      <p:sp>
        <p:nvSpPr>
          <p:cNvPr id="237" name="object 34"/>
          <p:cNvSpPr/>
          <p:nvPr/>
        </p:nvSpPr>
        <p:spPr>
          <a:xfrm>
            <a:off x="2973528" y="2800369"/>
            <a:ext cx="215356" cy="0"/>
          </a:xfrm>
          <a:custGeom>
            <a:avLst/>
            <a:gdLst/>
            <a:ahLst/>
            <a:cxnLst/>
            <a:rect l="l" t="t" r="r" b="b"/>
            <a:pathLst>
              <a:path w="237489">
                <a:moveTo>
                  <a:pt x="0" y="0"/>
                </a:moveTo>
                <a:lnTo>
                  <a:pt x="237489" y="0"/>
                </a:lnTo>
              </a:path>
            </a:pathLst>
          </a:custGeom>
          <a:ln w="13969">
            <a:solidFill>
              <a:srgbClr val="000000"/>
            </a:solidFill>
          </a:ln>
        </p:spPr>
        <p:txBody>
          <a:bodyPr wrap="square" lIns="0" tIns="0" rIns="0" bIns="0" rtlCol="0"/>
          <a:lstStyle/>
          <a:p>
            <a:endParaRPr sz="1632"/>
          </a:p>
        </p:txBody>
      </p:sp>
      <p:sp>
        <p:nvSpPr>
          <p:cNvPr id="238" name="object 35"/>
          <p:cNvSpPr/>
          <p:nvPr/>
        </p:nvSpPr>
        <p:spPr>
          <a:xfrm>
            <a:off x="3553952" y="2768699"/>
            <a:ext cx="198082" cy="0"/>
          </a:xfrm>
          <a:custGeom>
            <a:avLst/>
            <a:gdLst/>
            <a:ahLst/>
            <a:cxnLst/>
            <a:rect l="l" t="t" r="r" b="b"/>
            <a:pathLst>
              <a:path w="218439">
                <a:moveTo>
                  <a:pt x="0" y="0"/>
                </a:moveTo>
                <a:lnTo>
                  <a:pt x="218439" y="0"/>
                </a:lnTo>
              </a:path>
            </a:pathLst>
          </a:custGeom>
          <a:ln w="15239">
            <a:solidFill>
              <a:srgbClr val="000000"/>
            </a:solidFill>
          </a:ln>
        </p:spPr>
        <p:txBody>
          <a:bodyPr wrap="square" lIns="0" tIns="0" rIns="0" bIns="0" rtlCol="0"/>
          <a:lstStyle/>
          <a:p>
            <a:endParaRPr sz="1632"/>
          </a:p>
        </p:txBody>
      </p:sp>
      <p:sp>
        <p:nvSpPr>
          <p:cNvPr id="239" name="object 36"/>
          <p:cNvSpPr/>
          <p:nvPr/>
        </p:nvSpPr>
        <p:spPr>
          <a:xfrm>
            <a:off x="3793492" y="2625895"/>
            <a:ext cx="146258" cy="228024"/>
          </a:xfrm>
          <a:custGeom>
            <a:avLst/>
            <a:gdLst/>
            <a:ahLst/>
            <a:cxnLst/>
            <a:rect l="l" t="t" r="r" b="b"/>
            <a:pathLst>
              <a:path w="161289" h="251460">
                <a:moveTo>
                  <a:pt x="82550" y="0"/>
                </a:moveTo>
                <a:lnTo>
                  <a:pt x="77470" y="0"/>
                </a:lnTo>
                <a:lnTo>
                  <a:pt x="68758" y="416"/>
                </a:lnTo>
                <a:lnTo>
                  <a:pt x="56356" y="1428"/>
                </a:lnTo>
                <a:lnTo>
                  <a:pt x="43715" y="2678"/>
                </a:lnTo>
                <a:lnTo>
                  <a:pt x="34290" y="3810"/>
                </a:lnTo>
                <a:lnTo>
                  <a:pt x="27940" y="3810"/>
                </a:lnTo>
                <a:lnTo>
                  <a:pt x="27940" y="15239"/>
                </a:lnTo>
                <a:lnTo>
                  <a:pt x="53340" y="15239"/>
                </a:lnTo>
                <a:lnTo>
                  <a:pt x="54610" y="17780"/>
                </a:lnTo>
                <a:lnTo>
                  <a:pt x="54610" y="21589"/>
                </a:lnTo>
                <a:lnTo>
                  <a:pt x="53340" y="27939"/>
                </a:lnTo>
                <a:lnTo>
                  <a:pt x="1270" y="232410"/>
                </a:lnTo>
                <a:lnTo>
                  <a:pt x="0" y="237489"/>
                </a:lnTo>
                <a:lnTo>
                  <a:pt x="0" y="248920"/>
                </a:lnTo>
                <a:lnTo>
                  <a:pt x="7620" y="251460"/>
                </a:lnTo>
                <a:lnTo>
                  <a:pt x="15240" y="251460"/>
                </a:lnTo>
                <a:lnTo>
                  <a:pt x="20320" y="247650"/>
                </a:lnTo>
                <a:lnTo>
                  <a:pt x="22860" y="242570"/>
                </a:lnTo>
                <a:lnTo>
                  <a:pt x="26373" y="230028"/>
                </a:lnTo>
                <a:lnTo>
                  <a:pt x="32543" y="206216"/>
                </a:lnTo>
                <a:lnTo>
                  <a:pt x="39112" y="180597"/>
                </a:lnTo>
                <a:lnTo>
                  <a:pt x="43180" y="165100"/>
                </a:lnTo>
                <a:lnTo>
                  <a:pt x="81547" y="165100"/>
                </a:lnTo>
                <a:lnTo>
                  <a:pt x="76338" y="162897"/>
                </a:lnTo>
                <a:lnTo>
                  <a:pt x="54610" y="158750"/>
                </a:lnTo>
                <a:lnTo>
                  <a:pt x="61479" y="153670"/>
                </a:lnTo>
                <a:lnTo>
                  <a:pt x="45720" y="153670"/>
                </a:lnTo>
                <a:lnTo>
                  <a:pt x="82550" y="3810"/>
                </a:lnTo>
                <a:lnTo>
                  <a:pt x="82550" y="0"/>
                </a:lnTo>
                <a:close/>
              </a:path>
              <a:path w="161289" h="251460">
                <a:moveTo>
                  <a:pt x="81547" y="165100"/>
                </a:moveTo>
                <a:lnTo>
                  <a:pt x="43180" y="165100"/>
                </a:lnTo>
                <a:lnTo>
                  <a:pt x="54352" y="167183"/>
                </a:lnTo>
                <a:lnTo>
                  <a:pt x="67786" y="172243"/>
                </a:lnTo>
                <a:lnTo>
                  <a:pt x="79077" y="181352"/>
                </a:lnTo>
                <a:lnTo>
                  <a:pt x="83820" y="195580"/>
                </a:lnTo>
                <a:lnTo>
                  <a:pt x="83707" y="199727"/>
                </a:lnTo>
                <a:lnTo>
                  <a:pt x="82550" y="203200"/>
                </a:lnTo>
                <a:lnTo>
                  <a:pt x="81280" y="208280"/>
                </a:lnTo>
                <a:lnTo>
                  <a:pt x="101639" y="248761"/>
                </a:lnTo>
                <a:lnTo>
                  <a:pt x="114300" y="251460"/>
                </a:lnTo>
                <a:lnTo>
                  <a:pt x="122416" y="250269"/>
                </a:lnTo>
                <a:lnTo>
                  <a:pt x="129698" y="246697"/>
                </a:lnTo>
                <a:lnTo>
                  <a:pt x="134252" y="242570"/>
                </a:lnTo>
                <a:lnTo>
                  <a:pt x="107950" y="242570"/>
                </a:lnTo>
                <a:lnTo>
                  <a:pt x="104140" y="238760"/>
                </a:lnTo>
                <a:lnTo>
                  <a:pt x="104140" y="219710"/>
                </a:lnTo>
                <a:lnTo>
                  <a:pt x="105410" y="212089"/>
                </a:lnTo>
                <a:lnTo>
                  <a:pt x="105410" y="207010"/>
                </a:lnTo>
                <a:lnTo>
                  <a:pt x="107950" y="200660"/>
                </a:lnTo>
                <a:lnTo>
                  <a:pt x="107950" y="195580"/>
                </a:lnTo>
                <a:lnTo>
                  <a:pt x="104080" y="180717"/>
                </a:lnTo>
                <a:lnTo>
                  <a:pt x="93186" y="170021"/>
                </a:lnTo>
                <a:lnTo>
                  <a:pt x="81547" y="165100"/>
                </a:lnTo>
                <a:close/>
              </a:path>
              <a:path w="161289" h="251460">
                <a:moveTo>
                  <a:pt x="154940" y="193039"/>
                </a:moveTo>
                <a:lnTo>
                  <a:pt x="147320" y="193039"/>
                </a:lnTo>
                <a:lnTo>
                  <a:pt x="146050" y="198120"/>
                </a:lnTo>
                <a:lnTo>
                  <a:pt x="140573" y="216316"/>
                </a:lnTo>
                <a:lnTo>
                  <a:pt x="133667" y="230346"/>
                </a:lnTo>
                <a:lnTo>
                  <a:pt x="125333" y="239375"/>
                </a:lnTo>
                <a:lnTo>
                  <a:pt x="115570" y="242570"/>
                </a:lnTo>
                <a:lnTo>
                  <a:pt x="134252" y="242570"/>
                </a:lnTo>
                <a:lnTo>
                  <a:pt x="151923" y="208756"/>
                </a:lnTo>
                <a:lnTo>
                  <a:pt x="154940" y="195580"/>
                </a:lnTo>
                <a:lnTo>
                  <a:pt x="154940" y="193039"/>
                </a:lnTo>
                <a:close/>
              </a:path>
              <a:path w="161289" h="251460">
                <a:moveTo>
                  <a:pt x="137160" y="90170"/>
                </a:moveTo>
                <a:lnTo>
                  <a:pt x="128329" y="91003"/>
                </a:lnTo>
                <a:lnTo>
                  <a:pt x="116998" y="94932"/>
                </a:lnTo>
                <a:lnTo>
                  <a:pt x="103048" y="104100"/>
                </a:lnTo>
                <a:lnTo>
                  <a:pt x="86360" y="120650"/>
                </a:lnTo>
                <a:lnTo>
                  <a:pt x="66040" y="140017"/>
                </a:lnTo>
                <a:lnTo>
                  <a:pt x="55999" y="148153"/>
                </a:lnTo>
                <a:lnTo>
                  <a:pt x="45720" y="153670"/>
                </a:lnTo>
                <a:lnTo>
                  <a:pt x="61479" y="153670"/>
                </a:lnTo>
                <a:lnTo>
                  <a:pt x="63142" y="152439"/>
                </a:lnTo>
                <a:lnTo>
                  <a:pt x="71437" y="145414"/>
                </a:lnTo>
                <a:lnTo>
                  <a:pt x="79255" y="138390"/>
                </a:lnTo>
                <a:lnTo>
                  <a:pt x="86360" y="132080"/>
                </a:lnTo>
                <a:lnTo>
                  <a:pt x="98742" y="118685"/>
                </a:lnTo>
                <a:lnTo>
                  <a:pt x="111125" y="107791"/>
                </a:lnTo>
                <a:lnTo>
                  <a:pt x="123507" y="100468"/>
                </a:lnTo>
                <a:lnTo>
                  <a:pt x="135890" y="97789"/>
                </a:lnTo>
                <a:lnTo>
                  <a:pt x="155820" y="97789"/>
                </a:lnTo>
                <a:lnTo>
                  <a:pt x="155416" y="97155"/>
                </a:lnTo>
                <a:lnTo>
                  <a:pt x="147895" y="92114"/>
                </a:lnTo>
                <a:lnTo>
                  <a:pt x="137160" y="90170"/>
                </a:lnTo>
                <a:close/>
              </a:path>
              <a:path w="161289" h="251460">
                <a:moveTo>
                  <a:pt x="155820" y="97789"/>
                </a:moveTo>
                <a:lnTo>
                  <a:pt x="139700" y="97789"/>
                </a:lnTo>
                <a:lnTo>
                  <a:pt x="144780" y="99060"/>
                </a:lnTo>
                <a:lnTo>
                  <a:pt x="147320" y="100330"/>
                </a:lnTo>
                <a:lnTo>
                  <a:pt x="148590" y="100330"/>
                </a:lnTo>
                <a:lnTo>
                  <a:pt x="148590" y="101600"/>
                </a:lnTo>
                <a:lnTo>
                  <a:pt x="137914" y="104576"/>
                </a:lnTo>
                <a:lnTo>
                  <a:pt x="131762" y="110172"/>
                </a:lnTo>
                <a:lnTo>
                  <a:pt x="128944" y="116244"/>
                </a:lnTo>
                <a:lnTo>
                  <a:pt x="128270" y="120650"/>
                </a:lnTo>
                <a:lnTo>
                  <a:pt x="128270" y="127000"/>
                </a:lnTo>
                <a:lnTo>
                  <a:pt x="132080" y="133350"/>
                </a:lnTo>
                <a:lnTo>
                  <a:pt x="142240" y="133350"/>
                </a:lnTo>
                <a:lnTo>
                  <a:pt x="148967" y="131941"/>
                </a:lnTo>
                <a:lnTo>
                  <a:pt x="155098" y="127793"/>
                </a:lnTo>
                <a:lnTo>
                  <a:pt x="159563" y="121027"/>
                </a:lnTo>
                <a:lnTo>
                  <a:pt x="161290" y="111760"/>
                </a:lnTo>
                <a:lnTo>
                  <a:pt x="159841" y="104100"/>
                </a:lnTo>
                <a:lnTo>
                  <a:pt x="155820" y="97789"/>
                </a:lnTo>
                <a:close/>
              </a:path>
            </a:pathLst>
          </a:custGeom>
          <a:solidFill>
            <a:srgbClr val="000000"/>
          </a:solidFill>
        </p:spPr>
        <p:txBody>
          <a:bodyPr wrap="square" lIns="0" tIns="0" rIns="0" bIns="0" rtlCol="0"/>
          <a:lstStyle/>
          <a:p>
            <a:endParaRPr sz="1632"/>
          </a:p>
        </p:txBody>
      </p:sp>
      <p:sp>
        <p:nvSpPr>
          <p:cNvPr id="240" name="object 37"/>
          <p:cNvSpPr/>
          <p:nvPr/>
        </p:nvSpPr>
        <p:spPr>
          <a:xfrm>
            <a:off x="3967390" y="2746817"/>
            <a:ext cx="82918" cy="150864"/>
          </a:xfrm>
          <a:custGeom>
            <a:avLst/>
            <a:gdLst/>
            <a:ahLst/>
            <a:cxnLst/>
            <a:rect l="l" t="t" r="r" b="b"/>
            <a:pathLst>
              <a:path w="91439" h="166369">
                <a:moveTo>
                  <a:pt x="91439" y="156210"/>
                </a:moveTo>
                <a:lnTo>
                  <a:pt x="2539" y="156210"/>
                </a:lnTo>
                <a:lnTo>
                  <a:pt x="2539" y="166370"/>
                </a:lnTo>
                <a:lnTo>
                  <a:pt x="36294" y="165298"/>
                </a:lnTo>
                <a:lnTo>
                  <a:pt x="46989" y="165100"/>
                </a:lnTo>
                <a:lnTo>
                  <a:pt x="91439" y="165100"/>
                </a:lnTo>
                <a:lnTo>
                  <a:pt x="91439" y="156210"/>
                </a:lnTo>
                <a:close/>
              </a:path>
              <a:path w="91439" h="166369">
                <a:moveTo>
                  <a:pt x="91439" y="165100"/>
                </a:moveTo>
                <a:lnTo>
                  <a:pt x="46989" y="165100"/>
                </a:lnTo>
                <a:lnTo>
                  <a:pt x="91439" y="166370"/>
                </a:lnTo>
                <a:lnTo>
                  <a:pt x="91439" y="165100"/>
                </a:lnTo>
                <a:close/>
              </a:path>
              <a:path w="91439" h="166369">
                <a:moveTo>
                  <a:pt x="55879" y="19050"/>
                </a:moveTo>
                <a:lnTo>
                  <a:pt x="36829" y="19050"/>
                </a:lnTo>
                <a:lnTo>
                  <a:pt x="36829" y="146050"/>
                </a:lnTo>
                <a:lnTo>
                  <a:pt x="36433" y="150852"/>
                </a:lnTo>
                <a:lnTo>
                  <a:pt x="33654" y="153987"/>
                </a:lnTo>
                <a:lnTo>
                  <a:pt x="26114" y="155694"/>
                </a:lnTo>
                <a:lnTo>
                  <a:pt x="11429" y="156210"/>
                </a:lnTo>
                <a:lnTo>
                  <a:pt x="81279" y="156210"/>
                </a:lnTo>
                <a:lnTo>
                  <a:pt x="66595" y="155694"/>
                </a:lnTo>
                <a:lnTo>
                  <a:pt x="59054" y="153987"/>
                </a:lnTo>
                <a:lnTo>
                  <a:pt x="56276" y="150852"/>
                </a:lnTo>
                <a:lnTo>
                  <a:pt x="55879" y="146050"/>
                </a:lnTo>
                <a:lnTo>
                  <a:pt x="55879" y="19050"/>
                </a:lnTo>
                <a:close/>
              </a:path>
              <a:path w="91439" h="166369">
                <a:moveTo>
                  <a:pt x="55879" y="0"/>
                </a:moveTo>
                <a:lnTo>
                  <a:pt x="49529" y="0"/>
                </a:lnTo>
                <a:lnTo>
                  <a:pt x="36254" y="9544"/>
                </a:lnTo>
                <a:lnTo>
                  <a:pt x="22383" y="14446"/>
                </a:lnTo>
                <a:lnTo>
                  <a:pt x="9703" y="16252"/>
                </a:lnTo>
                <a:lnTo>
                  <a:pt x="0" y="16510"/>
                </a:lnTo>
                <a:lnTo>
                  <a:pt x="0" y="25400"/>
                </a:lnTo>
                <a:lnTo>
                  <a:pt x="6469" y="25300"/>
                </a:lnTo>
                <a:lnTo>
                  <a:pt x="15557" y="24606"/>
                </a:lnTo>
                <a:lnTo>
                  <a:pt x="26074" y="22721"/>
                </a:lnTo>
                <a:lnTo>
                  <a:pt x="36829" y="19050"/>
                </a:lnTo>
                <a:lnTo>
                  <a:pt x="55879" y="19050"/>
                </a:lnTo>
                <a:lnTo>
                  <a:pt x="55879" y="0"/>
                </a:lnTo>
                <a:close/>
              </a:path>
            </a:pathLst>
          </a:custGeom>
          <a:solidFill>
            <a:srgbClr val="000000"/>
          </a:solidFill>
        </p:spPr>
        <p:txBody>
          <a:bodyPr wrap="square" lIns="0" tIns="0" rIns="0" bIns="0" rtlCol="0"/>
          <a:lstStyle/>
          <a:p>
            <a:endParaRPr sz="1632"/>
          </a:p>
        </p:txBody>
      </p:sp>
      <p:sp>
        <p:nvSpPr>
          <p:cNvPr id="241" name="object 38"/>
          <p:cNvSpPr/>
          <p:nvPr/>
        </p:nvSpPr>
        <p:spPr>
          <a:xfrm>
            <a:off x="4124013" y="2923018"/>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242" name="object 39"/>
          <p:cNvSpPr/>
          <p:nvPr/>
        </p:nvSpPr>
        <p:spPr>
          <a:xfrm>
            <a:off x="4130346" y="2620137"/>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243" name="object 40"/>
          <p:cNvSpPr/>
          <p:nvPr/>
        </p:nvSpPr>
        <p:spPr>
          <a:xfrm>
            <a:off x="4124013" y="2613803"/>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244" name="object 41"/>
          <p:cNvSpPr/>
          <p:nvPr/>
        </p:nvSpPr>
        <p:spPr>
          <a:xfrm>
            <a:off x="4187354" y="2630503"/>
            <a:ext cx="234933" cy="218811"/>
          </a:xfrm>
          <a:custGeom>
            <a:avLst/>
            <a:gdLst/>
            <a:ahLst/>
            <a:cxnLst/>
            <a:rect l="l" t="t" r="r" b="b"/>
            <a:pathLst>
              <a:path w="259079" h="241300">
                <a:moveTo>
                  <a:pt x="240029" y="149859"/>
                </a:moveTo>
                <a:lnTo>
                  <a:pt x="232409" y="149859"/>
                </a:lnTo>
                <a:lnTo>
                  <a:pt x="232409" y="152400"/>
                </a:lnTo>
                <a:lnTo>
                  <a:pt x="231139" y="153669"/>
                </a:lnTo>
                <a:lnTo>
                  <a:pt x="214788" y="188277"/>
                </a:lnTo>
                <a:lnTo>
                  <a:pt x="196532" y="212407"/>
                </a:lnTo>
                <a:lnTo>
                  <a:pt x="171132" y="226536"/>
                </a:lnTo>
                <a:lnTo>
                  <a:pt x="133350" y="231139"/>
                </a:lnTo>
                <a:lnTo>
                  <a:pt x="0" y="231139"/>
                </a:lnTo>
                <a:lnTo>
                  <a:pt x="0" y="241300"/>
                </a:lnTo>
                <a:lnTo>
                  <a:pt x="203200" y="241300"/>
                </a:lnTo>
                <a:lnTo>
                  <a:pt x="205739" y="236219"/>
                </a:lnTo>
                <a:lnTo>
                  <a:pt x="237489" y="158750"/>
                </a:lnTo>
                <a:lnTo>
                  <a:pt x="238759" y="157479"/>
                </a:lnTo>
                <a:lnTo>
                  <a:pt x="240029" y="154939"/>
                </a:lnTo>
                <a:lnTo>
                  <a:pt x="240029" y="149859"/>
                </a:lnTo>
                <a:close/>
              </a:path>
              <a:path w="259079" h="241300">
                <a:moveTo>
                  <a:pt x="123189" y="11429"/>
                </a:moveTo>
                <a:lnTo>
                  <a:pt x="90169" y="11429"/>
                </a:lnTo>
                <a:lnTo>
                  <a:pt x="90169" y="26669"/>
                </a:lnTo>
                <a:lnTo>
                  <a:pt x="41909" y="213359"/>
                </a:lnTo>
                <a:lnTo>
                  <a:pt x="39270" y="222031"/>
                </a:lnTo>
                <a:lnTo>
                  <a:pt x="35083" y="227488"/>
                </a:lnTo>
                <a:lnTo>
                  <a:pt x="26372" y="230326"/>
                </a:lnTo>
                <a:lnTo>
                  <a:pt x="10159" y="231139"/>
                </a:lnTo>
                <a:lnTo>
                  <a:pt x="74929" y="231139"/>
                </a:lnTo>
                <a:lnTo>
                  <a:pt x="71119" y="229869"/>
                </a:lnTo>
                <a:lnTo>
                  <a:pt x="69850" y="229869"/>
                </a:lnTo>
                <a:lnTo>
                  <a:pt x="69850" y="224789"/>
                </a:lnTo>
                <a:lnTo>
                  <a:pt x="71119" y="218439"/>
                </a:lnTo>
                <a:lnTo>
                  <a:pt x="95250" y="121919"/>
                </a:lnTo>
                <a:lnTo>
                  <a:pt x="175952" y="121919"/>
                </a:lnTo>
                <a:lnTo>
                  <a:pt x="178723" y="110489"/>
                </a:lnTo>
                <a:lnTo>
                  <a:pt x="99059" y="110489"/>
                </a:lnTo>
                <a:lnTo>
                  <a:pt x="119379" y="25400"/>
                </a:lnTo>
                <a:lnTo>
                  <a:pt x="123189" y="12700"/>
                </a:lnTo>
                <a:lnTo>
                  <a:pt x="123189" y="11429"/>
                </a:lnTo>
                <a:close/>
              </a:path>
              <a:path w="259079" h="241300">
                <a:moveTo>
                  <a:pt x="175952" y="121919"/>
                </a:moveTo>
                <a:lnTo>
                  <a:pt x="130809" y="121919"/>
                </a:lnTo>
                <a:lnTo>
                  <a:pt x="148431" y="123070"/>
                </a:lnTo>
                <a:lnTo>
                  <a:pt x="157480" y="126364"/>
                </a:lnTo>
                <a:lnTo>
                  <a:pt x="160813" y="131564"/>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09"/>
                </a:lnTo>
                <a:lnTo>
                  <a:pt x="175952" y="121919"/>
                </a:lnTo>
                <a:close/>
              </a:path>
              <a:path w="259079" h="241300">
                <a:moveTo>
                  <a:pt x="186689" y="68579"/>
                </a:moveTo>
                <a:lnTo>
                  <a:pt x="180339" y="68579"/>
                </a:lnTo>
                <a:lnTo>
                  <a:pt x="179069" y="71119"/>
                </a:lnTo>
                <a:lnTo>
                  <a:pt x="179069" y="74929"/>
                </a:lnTo>
                <a:lnTo>
                  <a:pt x="172977" y="92273"/>
                </a:lnTo>
                <a:lnTo>
                  <a:pt x="164623" y="103187"/>
                </a:lnTo>
                <a:lnTo>
                  <a:pt x="151745" y="108862"/>
                </a:lnTo>
                <a:lnTo>
                  <a:pt x="132079" y="110489"/>
                </a:lnTo>
                <a:lnTo>
                  <a:pt x="178723" y="110489"/>
                </a:lnTo>
                <a:lnTo>
                  <a:pt x="187959" y="72389"/>
                </a:lnTo>
                <a:lnTo>
                  <a:pt x="187959" y="69850"/>
                </a:lnTo>
                <a:lnTo>
                  <a:pt x="186689" y="68579"/>
                </a:lnTo>
                <a:close/>
              </a:path>
              <a:path w="259079" h="241300">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69"/>
                </a:lnTo>
                <a:lnTo>
                  <a:pt x="242569" y="80009"/>
                </a:lnTo>
                <a:lnTo>
                  <a:pt x="250189" y="80009"/>
                </a:lnTo>
                <a:lnTo>
                  <a:pt x="250189" y="77469"/>
                </a:lnTo>
                <a:lnTo>
                  <a:pt x="251459" y="71119"/>
                </a:lnTo>
                <a:lnTo>
                  <a:pt x="257809" y="10159"/>
                </a:lnTo>
                <a:lnTo>
                  <a:pt x="259079" y="0"/>
                </a:lnTo>
                <a:close/>
              </a:path>
            </a:pathLst>
          </a:custGeom>
          <a:solidFill>
            <a:srgbClr val="FF0000"/>
          </a:solidFill>
        </p:spPr>
        <p:txBody>
          <a:bodyPr wrap="square" lIns="0" tIns="0" rIns="0" bIns="0" rtlCol="0"/>
          <a:lstStyle/>
          <a:p>
            <a:endParaRPr sz="1632"/>
          </a:p>
        </p:txBody>
      </p:sp>
      <p:sp>
        <p:nvSpPr>
          <p:cNvPr id="245" name="object 42"/>
          <p:cNvSpPr/>
          <p:nvPr/>
        </p:nvSpPr>
        <p:spPr>
          <a:xfrm>
            <a:off x="4438409" y="2923018"/>
            <a:ext cx="44914" cy="0"/>
          </a:xfrm>
          <a:custGeom>
            <a:avLst/>
            <a:gdLst/>
            <a:ahLst/>
            <a:cxnLst/>
            <a:rect l="l" t="t" r="r" b="b"/>
            <a:pathLst>
              <a:path w="49529">
                <a:moveTo>
                  <a:pt x="0" y="0"/>
                </a:moveTo>
                <a:lnTo>
                  <a:pt x="49530" y="0"/>
                </a:lnTo>
              </a:path>
            </a:pathLst>
          </a:custGeom>
          <a:ln w="15239">
            <a:solidFill>
              <a:srgbClr val="000000"/>
            </a:solidFill>
          </a:ln>
        </p:spPr>
        <p:txBody>
          <a:bodyPr wrap="square" lIns="0" tIns="0" rIns="0" bIns="0" rtlCol="0"/>
          <a:lstStyle/>
          <a:p>
            <a:endParaRPr sz="1632"/>
          </a:p>
        </p:txBody>
      </p:sp>
      <p:sp>
        <p:nvSpPr>
          <p:cNvPr id="246" name="object 43"/>
          <p:cNvSpPr/>
          <p:nvPr/>
        </p:nvSpPr>
        <p:spPr>
          <a:xfrm>
            <a:off x="4476414" y="2620137"/>
            <a:ext cx="0" cy="295971"/>
          </a:xfrm>
          <a:custGeom>
            <a:avLst/>
            <a:gdLst/>
            <a:ahLst/>
            <a:cxnLst/>
            <a:rect l="l" t="t" r="r" b="b"/>
            <a:pathLst>
              <a:path h="326389">
                <a:moveTo>
                  <a:pt x="0" y="0"/>
                </a:moveTo>
                <a:lnTo>
                  <a:pt x="0" y="326389"/>
                </a:lnTo>
              </a:path>
            </a:pathLst>
          </a:custGeom>
          <a:ln w="15239">
            <a:solidFill>
              <a:srgbClr val="000000"/>
            </a:solidFill>
          </a:ln>
        </p:spPr>
        <p:txBody>
          <a:bodyPr wrap="square" lIns="0" tIns="0" rIns="0" bIns="0" rtlCol="0"/>
          <a:lstStyle/>
          <a:p>
            <a:endParaRPr sz="1632"/>
          </a:p>
        </p:txBody>
      </p:sp>
      <p:sp>
        <p:nvSpPr>
          <p:cNvPr id="247" name="object 44"/>
          <p:cNvSpPr/>
          <p:nvPr/>
        </p:nvSpPr>
        <p:spPr>
          <a:xfrm>
            <a:off x="4438409" y="2613803"/>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248" name="object 45"/>
          <p:cNvSpPr/>
          <p:nvPr/>
        </p:nvSpPr>
        <p:spPr>
          <a:xfrm>
            <a:off x="4558179" y="2923018"/>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249" name="object 46"/>
          <p:cNvSpPr/>
          <p:nvPr/>
        </p:nvSpPr>
        <p:spPr>
          <a:xfrm>
            <a:off x="4564514" y="2620137"/>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250" name="object 47"/>
          <p:cNvSpPr/>
          <p:nvPr/>
        </p:nvSpPr>
        <p:spPr>
          <a:xfrm>
            <a:off x="4558179" y="2613803"/>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251" name="object 48"/>
          <p:cNvSpPr/>
          <p:nvPr/>
        </p:nvSpPr>
        <p:spPr>
          <a:xfrm>
            <a:off x="4626127" y="2622441"/>
            <a:ext cx="191172" cy="234933"/>
          </a:xfrm>
          <a:custGeom>
            <a:avLst/>
            <a:gdLst/>
            <a:ahLst/>
            <a:cxnLst/>
            <a:rect l="l" t="t" r="r" b="b"/>
            <a:pathLst>
              <a:path w="210820" h="259080">
                <a:moveTo>
                  <a:pt x="29210" y="170180"/>
                </a:moveTo>
                <a:lnTo>
                  <a:pt x="22860" y="170180"/>
                </a:lnTo>
                <a:lnTo>
                  <a:pt x="21589" y="171450"/>
                </a:lnTo>
                <a:lnTo>
                  <a:pt x="17680" y="184904"/>
                </a:lnTo>
                <a:lnTo>
                  <a:pt x="10318" y="213360"/>
                </a:lnTo>
                <a:lnTo>
                  <a:pt x="3194" y="241815"/>
                </a:lnTo>
                <a:lnTo>
                  <a:pt x="0" y="255270"/>
                </a:lnTo>
                <a:lnTo>
                  <a:pt x="0" y="256540"/>
                </a:lnTo>
                <a:lnTo>
                  <a:pt x="2539" y="259080"/>
                </a:lnTo>
                <a:lnTo>
                  <a:pt x="6350" y="259080"/>
                </a:lnTo>
                <a:lnTo>
                  <a:pt x="6350" y="257810"/>
                </a:lnTo>
                <a:lnTo>
                  <a:pt x="10160" y="252730"/>
                </a:lnTo>
                <a:lnTo>
                  <a:pt x="27939" y="232410"/>
                </a:lnTo>
                <a:lnTo>
                  <a:pt x="43257" y="232410"/>
                </a:lnTo>
                <a:lnTo>
                  <a:pt x="33178" y="222468"/>
                </a:lnTo>
                <a:lnTo>
                  <a:pt x="26670" y="195580"/>
                </a:lnTo>
                <a:lnTo>
                  <a:pt x="26670" y="187960"/>
                </a:lnTo>
                <a:lnTo>
                  <a:pt x="27939" y="177800"/>
                </a:lnTo>
                <a:lnTo>
                  <a:pt x="27939" y="176530"/>
                </a:lnTo>
                <a:lnTo>
                  <a:pt x="29210" y="175260"/>
                </a:lnTo>
                <a:lnTo>
                  <a:pt x="29210" y="170180"/>
                </a:lnTo>
                <a:close/>
              </a:path>
              <a:path w="210820" h="259080">
                <a:moveTo>
                  <a:pt x="43257" y="232410"/>
                </a:moveTo>
                <a:lnTo>
                  <a:pt x="27939" y="232410"/>
                </a:lnTo>
                <a:lnTo>
                  <a:pt x="40838" y="245685"/>
                </a:lnTo>
                <a:lnTo>
                  <a:pt x="55879" y="253841"/>
                </a:lnTo>
                <a:lnTo>
                  <a:pt x="71874" y="257948"/>
                </a:lnTo>
                <a:lnTo>
                  <a:pt x="87630" y="259080"/>
                </a:lnTo>
                <a:lnTo>
                  <a:pt x="122277" y="251043"/>
                </a:lnTo>
                <a:lnTo>
                  <a:pt x="126987" y="247650"/>
                </a:lnTo>
                <a:lnTo>
                  <a:pt x="88900" y="247650"/>
                </a:lnTo>
                <a:lnTo>
                  <a:pt x="69532" y="245764"/>
                </a:lnTo>
                <a:lnTo>
                  <a:pt x="49212" y="238283"/>
                </a:lnTo>
                <a:lnTo>
                  <a:pt x="43257" y="232410"/>
                </a:lnTo>
                <a:close/>
              </a:path>
              <a:path w="210820" h="259080">
                <a:moveTo>
                  <a:pt x="133350" y="0"/>
                </a:moveTo>
                <a:lnTo>
                  <a:pt x="100369" y="7024"/>
                </a:lnTo>
                <a:lnTo>
                  <a:pt x="72390" y="25717"/>
                </a:lnTo>
                <a:lnTo>
                  <a:pt x="52982" y="52506"/>
                </a:lnTo>
                <a:lnTo>
                  <a:pt x="45720" y="83820"/>
                </a:lnTo>
                <a:lnTo>
                  <a:pt x="48775" y="103167"/>
                </a:lnTo>
                <a:lnTo>
                  <a:pt x="56832" y="117633"/>
                </a:lnTo>
                <a:lnTo>
                  <a:pt x="68222" y="127575"/>
                </a:lnTo>
                <a:lnTo>
                  <a:pt x="81280" y="133350"/>
                </a:lnTo>
                <a:lnTo>
                  <a:pt x="119380" y="143510"/>
                </a:lnTo>
                <a:lnTo>
                  <a:pt x="130631" y="147161"/>
                </a:lnTo>
                <a:lnTo>
                  <a:pt x="141763" y="153670"/>
                </a:lnTo>
                <a:lnTo>
                  <a:pt x="150276" y="164941"/>
                </a:lnTo>
                <a:lnTo>
                  <a:pt x="153670" y="182880"/>
                </a:lnTo>
                <a:lnTo>
                  <a:pt x="148371" y="205859"/>
                </a:lnTo>
                <a:lnTo>
                  <a:pt x="134143" y="226695"/>
                </a:lnTo>
                <a:lnTo>
                  <a:pt x="113486" y="241815"/>
                </a:lnTo>
                <a:lnTo>
                  <a:pt x="88900" y="247650"/>
                </a:lnTo>
                <a:lnTo>
                  <a:pt x="126987" y="247650"/>
                </a:lnTo>
                <a:lnTo>
                  <a:pt x="151447" y="230028"/>
                </a:lnTo>
                <a:lnTo>
                  <a:pt x="171569" y="200679"/>
                </a:lnTo>
                <a:lnTo>
                  <a:pt x="179070" y="167640"/>
                </a:lnTo>
                <a:lnTo>
                  <a:pt x="177006" y="150911"/>
                </a:lnTo>
                <a:lnTo>
                  <a:pt x="147478" y="116363"/>
                </a:lnTo>
                <a:lnTo>
                  <a:pt x="115570" y="107950"/>
                </a:lnTo>
                <a:lnTo>
                  <a:pt x="107950" y="105410"/>
                </a:lnTo>
                <a:lnTo>
                  <a:pt x="95250" y="101600"/>
                </a:lnTo>
                <a:lnTo>
                  <a:pt x="91439" y="101600"/>
                </a:lnTo>
                <a:lnTo>
                  <a:pt x="84514" y="97512"/>
                </a:lnTo>
                <a:lnTo>
                  <a:pt x="77946" y="90805"/>
                </a:lnTo>
                <a:lnTo>
                  <a:pt x="73044" y="81240"/>
                </a:lnTo>
                <a:lnTo>
                  <a:pt x="71120" y="68580"/>
                </a:lnTo>
                <a:lnTo>
                  <a:pt x="76001" y="47664"/>
                </a:lnTo>
                <a:lnTo>
                  <a:pt x="89217" y="28892"/>
                </a:lnTo>
                <a:lnTo>
                  <a:pt x="108624" y="15359"/>
                </a:lnTo>
                <a:lnTo>
                  <a:pt x="132080" y="10160"/>
                </a:lnTo>
                <a:lnTo>
                  <a:pt x="168848" y="10160"/>
                </a:lnTo>
                <a:lnTo>
                  <a:pt x="163512" y="6508"/>
                </a:lnTo>
                <a:lnTo>
                  <a:pt x="149502" y="1647"/>
                </a:lnTo>
                <a:lnTo>
                  <a:pt x="133350" y="0"/>
                </a:lnTo>
                <a:close/>
              </a:path>
              <a:path w="210820" h="259080">
                <a:moveTo>
                  <a:pt x="168848" y="10160"/>
                </a:moveTo>
                <a:lnTo>
                  <a:pt x="132080" y="10160"/>
                </a:lnTo>
                <a:lnTo>
                  <a:pt x="153074" y="13156"/>
                </a:lnTo>
                <a:lnTo>
                  <a:pt x="169545" y="22701"/>
                </a:lnTo>
                <a:lnTo>
                  <a:pt x="180300" y="39627"/>
                </a:lnTo>
                <a:lnTo>
                  <a:pt x="184150" y="64770"/>
                </a:lnTo>
                <a:lnTo>
                  <a:pt x="184150" y="76200"/>
                </a:lnTo>
                <a:lnTo>
                  <a:pt x="182880" y="82550"/>
                </a:lnTo>
                <a:lnTo>
                  <a:pt x="182880" y="88900"/>
                </a:lnTo>
                <a:lnTo>
                  <a:pt x="190500" y="88900"/>
                </a:lnTo>
                <a:lnTo>
                  <a:pt x="190500" y="87630"/>
                </a:lnTo>
                <a:lnTo>
                  <a:pt x="191779" y="81240"/>
                </a:lnTo>
                <a:lnTo>
                  <a:pt x="205510" y="25400"/>
                </a:lnTo>
                <a:lnTo>
                  <a:pt x="184150" y="25400"/>
                </a:lnTo>
                <a:lnTo>
                  <a:pt x="175140" y="14466"/>
                </a:lnTo>
                <a:lnTo>
                  <a:pt x="168848" y="10160"/>
                </a:lnTo>
                <a:close/>
              </a:path>
              <a:path w="210820" h="259080">
                <a:moveTo>
                  <a:pt x="210820" y="0"/>
                </a:moveTo>
                <a:lnTo>
                  <a:pt x="204470" y="0"/>
                </a:lnTo>
                <a:lnTo>
                  <a:pt x="200660" y="5080"/>
                </a:lnTo>
                <a:lnTo>
                  <a:pt x="184150" y="25400"/>
                </a:lnTo>
                <a:lnTo>
                  <a:pt x="205510" y="25400"/>
                </a:lnTo>
                <a:lnTo>
                  <a:pt x="210820" y="3810"/>
                </a:lnTo>
                <a:lnTo>
                  <a:pt x="210820" y="0"/>
                </a:lnTo>
                <a:close/>
              </a:path>
            </a:pathLst>
          </a:custGeom>
          <a:solidFill>
            <a:srgbClr val="0000FF"/>
          </a:solidFill>
        </p:spPr>
        <p:txBody>
          <a:bodyPr wrap="square" lIns="0" tIns="0" rIns="0" bIns="0" rtlCol="0"/>
          <a:lstStyle/>
          <a:p>
            <a:endParaRPr sz="1632"/>
          </a:p>
        </p:txBody>
      </p:sp>
      <p:sp>
        <p:nvSpPr>
          <p:cNvPr id="252" name="object 49"/>
          <p:cNvSpPr/>
          <p:nvPr/>
        </p:nvSpPr>
        <p:spPr>
          <a:xfrm>
            <a:off x="4832270" y="2923018"/>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253" name="object 50"/>
          <p:cNvSpPr/>
          <p:nvPr/>
        </p:nvSpPr>
        <p:spPr>
          <a:xfrm>
            <a:off x="4870850" y="2620137"/>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254" name="object 51"/>
          <p:cNvSpPr/>
          <p:nvPr/>
        </p:nvSpPr>
        <p:spPr>
          <a:xfrm>
            <a:off x="4832270" y="2613803"/>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255" name="object 52"/>
          <p:cNvSpPr/>
          <p:nvPr/>
        </p:nvSpPr>
        <p:spPr>
          <a:xfrm>
            <a:off x="5363175" y="2775608"/>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256" name="object 53"/>
          <p:cNvSpPr/>
          <p:nvPr/>
        </p:nvSpPr>
        <p:spPr>
          <a:xfrm>
            <a:off x="5256072" y="2768699"/>
            <a:ext cx="215356" cy="0"/>
          </a:xfrm>
          <a:custGeom>
            <a:avLst/>
            <a:gdLst/>
            <a:ahLst/>
            <a:cxnLst/>
            <a:rect l="l" t="t" r="r" b="b"/>
            <a:pathLst>
              <a:path w="237489">
                <a:moveTo>
                  <a:pt x="0" y="0"/>
                </a:moveTo>
                <a:lnTo>
                  <a:pt x="237490" y="0"/>
                </a:lnTo>
              </a:path>
            </a:pathLst>
          </a:custGeom>
          <a:ln w="15239">
            <a:solidFill>
              <a:srgbClr val="000000"/>
            </a:solidFill>
          </a:ln>
        </p:spPr>
        <p:txBody>
          <a:bodyPr wrap="square" lIns="0" tIns="0" rIns="0" bIns="0" rtlCol="0"/>
          <a:lstStyle/>
          <a:p>
            <a:endParaRPr sz="1632"/>
          </a:p>
        </p:txBody>
      </p:sp>
      <p:sp>
        <p:nvSpPr>
          <p:cNvPr id="257" name="object 54"/>
          <p:cNvSpPr/>
          <p:nvPr/>
        </p:nvSpPr>
        <p:spPr>
          <a:xfrm>
            <a:off x="5363175" y="2661597"/>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258" name="object 55"/>
          <p:cNvSpPr/>
          <p:nvPr/>
        </p:nvSpPr>
        <p:spPr>
          <a:xfrm>
            <a:off x="5504826" y="2625895"/>
            <a:ext cx="146258" cy="228024"/>
          </a:xfrm>
          <a:custGeom>
            <a:avLst/>
            <a:gdLst/>
            <a:ahLst/>
            <a:cxnLst/>
            <a:rect l="l" t="t" r="r" b="b"/>
            <a:pathLst>
              <a:path w="161289" h="251460">
                <a:moveTo>
                  <a:pt x="82550" y="0"/>
                </a:moveTo>
                <a:lnTo>
                  <a:pt x="77470" y="0"/>
                </a:lnTo>
                <a:lnTo>
                  <a:pt x="68222" y="416"/>
                </a:lnTo>
                <a:lnTo>
                  <a:pt x="55879" y="1428"/>
                </a:lnTo>
                <a:lnTo>
                  <a:pt x="43537" y="2678"/>
                </a:lnTo>
                <a:lnTo>
                  <a:pt x="34289" y="3810"/>
                </a:lnTo>
                <a:lnTo>
                  <a:pt x="27939" y="3810"/>
                </a:lnTo>
                <a:lnTo>
                  <a:pt x="27939" y="15239"/>
                </a:lnTo>
                <a:lnTo>
                  <a:pt x="53339" y="15239"/>
                </a:lnTo>
                <a:lnTo>
                  <a:pt x="54610" y="17780"/>
                </a:lnTo>
                <a:lnTo>
                  <a:pt x="54610" y="21589"/>
                </a:lnTo>
                <a:lnTo>
                  <a:pt x="53339" y="27939"/>
                </a:lnTo>
                <a:lnTo>
                  <a:pt x="1270" y="232410"/>
                </a:lnTo>
                <a:lnTo>
                  <a:pt x="0" y="237489"/>
                </a:lnTo>
                <a:lnTo>
                  <a:pt x="0" y="248920"/>
                </a:lnTo>
                <a:lnTo>
                  <a:pt x="6350" y="251460"/>
                </a:lnTo>
                <a:lnTo>
                  <a:pt x="15239" y="251460"/>
                </a:lnTo>
                <a:lnTo>
                  <a:pt x="20320" y="247650"/>
                </a:lnTo>
                <a:lnTo>
                  <a:pt x="21589" y="242570"/>
                </a:lnTo>
                <a:lnTo>
                  <a:pt x="25657" y="230643"/>
                </a:lnTo>
                <a:lnTo>
                  <a:pt x="32226" y="206216"/>
                </a:lnTo>
                <a:lnTo>
                  <a:pt x="38556" y="180597"/>
                </a:lnTo>
                <a:lnTo>
                  <a:pt x="41910" y="165100"/>
                </a:lnTo>
                <a:lnTo>
                  <a:pt x="81030" y="165100"/>
                </a:lnTo>
                <a:lnTo>
                  <a:pt x="75803" y="162897"/>
                </a:lnTo>
                <a:lnTo>
                  <a:pt x="54610" y="158750"/>
                </a:lnTo>
                <a:lnTo>
                  <a:pt x="61031" y="153670"/>
                </a:lnTo>
                <a:lnTo>
                  <a:pt x="44450" y="153670"/>
                </a:lnTo>
                <a:lnTo>
                  <a:pt x="82550" y="3810"/>
                </a:lnTo>
                <a:lnTo>
                  <a:pt x="82550" y="0"/>
                </a:lnTo>
                <a:close/>
              </a:path>
              <a:path w="161289" h="251460">
                <a:moveTo>
                  <a:pt x="81030" y="165100"/>
                </a:moveTo>
                <a:lnTo>
                  <a:pt x="41910" y="165100"/>
                </a:lnTo>
                <a:lnTo>
                  <a:pt x="53816" y="167183"/>
                </a:lnTo>
                <a:lnTo>
                  <a:pt x="67627" y="172243"/>
                </a:lnTo>
                <a:lnTo>
                  <a:pt x="79057" y="181352"/>
                </a:lnTo>
                <a:lnTo>
                  <a:pt x="83820" y="195580"/>
                </a:lnTo>
                <a:lnTo>
                  <a:pt x="83707" y="199727"/>
                </a:lnTo>
                <a:lnTo>
                  <a:pt x="82550" y="203200"/>
                </a:lnTo>
                <a:lnTo>
                  <a:pt x="81279" y="208280"/>
                </a:lnTo>
                <a:lnTo>
                  <a:pt x="100568" y="248761"/>
                </a:lnTo>
                <a:lnTo>
                  <a:pt x="113029" y="251460"/>
                </a:lnTo>
                <a:lnTo>
                  <a:pt x="121165" y="250269"/>
                </a:lnTo>
                <a:lnTo>
                  <a:pt x="128587" y="246697"/>
                </a:lnTo>
                <a:lnTo>
                  <a:pt x="133402" y="242570"/>
                </a:lnTo>
                <a:lnTo>
                  <a:pt x="107950" y="242570"/>
                </a:lnTo>
                <a:lnTo>
                  <a:pt x="102870" y="238760"/>
                </a:lnTo>
                <a:lnTo>
                  <a:pt x="102870" y="219710"/>
                </a:lnTo>
                <a:lnTo>
                  <a:pt x="104139" y="212089"/>
                </a:lnTo>
                <a:lnTo>
                  <a:pt x="105410" y="207010"/>
                </a:lnTo>
                <a:lnTo>
                  <a:pt x="107950" y="200660"/>
                </a:lnTo>
                <a:lnTo>
                  <a:pt x="107950" y="195580"/>
                </a:lnTo>
                <a:lnTo>
                  <a:pt x="103901" y="180717"/>
                </a:lnTo>
                <a:lnTo>
                  <a:pt x="92709" y="170021"/>
                </a:lnTo>
                <a:lnTo>
                  <a:pt x="81030" y="165100"/>
                </a:lnTo>
                <a:close/>
              </a:path>
              <a:path w="161289" h="251460">
                <a:moveTo>
                  <a:pt x="154939" y="193039"/>
                </a:moveTo>
                <a:lnTo>
                  <a:pt x="147320" y="193039"/>
                </a:lnTo>
                <a:lnTo>
                  <a:pt x="146050" y="198120"/>
                </a:lnTo>
                <a:lnTo>
                  <a:pt x="140017" y="216316"/>
                </a:lnTo>
                <a:lnTo>
                  <a:pt x="133032" y="230346"/>
                </a:lnTo>
                <a:lnTo>
                  <a:pt x="124618" y="239375"/>
                </a:lnTo>
                <a:lnTo>
                  <a:pt x="114300" y="242570"/>
                </a:lnTo>
                <a:lnTo>
                  <a:pt x="133402" y="242570"/>
                </a:lnTo>
                <a:lnTo>
                  <a:pt x="151923" y="208756"/>
                </a:lnTo>
                <a:lnTo>
                  <a:pt x="154939" y="195580"/>
                </a:lnTo>
                <a:lnTo>
                  <a:pt x="154939" y="193039"/>
                </a:lnTo>
                <a:close/>
              </a:path>
              <a:path w="161289" h="251460">
                <a:moveTo>
                  <a:pt x="137160" y="90170"/>
                </a:moveTo>
                <a:lnTo>
                  <a:pt x="85089" y="120650"/>
                </a:lnTo>
                <a:lnTo>
                  <a:pt x="75525" y="130452"/>
                </a:lnTo>
                <a:lnTo>
                  <a:pt x="65722" y="140017"/>
                </a:lnTo>
                <a:lnTo>
                  <a:pt x="55443" y="148153"/>
                </a:lnTo>
                <a:lnTo>
                  <a:pt x="44450" y="153670"/>
                </a:lnTo>
                <a:lnTo>
                  <a:pt x="61031" y="153670"/>
                </a:lnTo>
                <a:lnTo>
                  <a:pt x="98028" y="118685"/>
                </a:lnTo>
                <a:lnTo>
                  <a:pt x="110489" y="107791"/>
                </a:lnTo>
                <a:lnTo>
                  <a:pt x="122951" y="100468"/>
                </a:lnTo>
                <a:lnTo>
                  <a:pt x="135889" y="97789"/>
                </a:lnTo>
                <a:lnTo>
                  <a:pt x="155820" y="97789"/>
                </a:lnTo>
                <a:lnTo>
                  <a:pt x="155416" y="97155"/>
                </a:lnTo>
                <a:lnTo>
                  <a:pt x="147895" y="92114"/>
                </a:lnTo>
                <a:lnTo>
                  <a:pt x="137160" y="90170"/>
                </a:lnTo>
                <a:close/>
              </a:path>
              <a:path w="161289" h="251460">
                <a:moveTo>
                  <a:pt x="155820" y="97789"/>
                </a:moveTo>
                <a:lnTo>
                  <a:pt x="139700" y="97789"/>
                </a:lnTo>
                <a:lnTo>
                  <a:pt x="147320" y="100330"/>
                </a:lnTo>
                <a:lnTo>
                  <a:pt x="148589" y="100330"/>
                </a:lnTo>
                <a:lnTo>
                  <a:pt x="148589" y="101600"/>
                </a:lnTo>
                <a:lnTo>
                  <a:pt x="137914" y="104576"/>
                </a:lnTo>
                <a:lnTo>
                  <a:pt x="131762" y="110172"/>
                </a:lnTo>
                <a:lnTo>
                  <a:pt x="128944" y="116244"/>
                </a:lnTo>
                <a:lnTo>
                  <a:pt x="128270" y="120650"/>
                </a:lnTo>
                <a:lnTo>
                  <a:pt x="128270" y="127000"/>
                </a:lnTo>
                <a:lnTo>
                  <a:pt x="132079" y="133350"/>
                </a:lnTo>
                <a:lnTo>
                  <a:pt x="142239" y="133350"/>
                </a:lnTo>
                <a:lnTo>
                  <a:pt x="148967" y="131941"/>
                </a:lnTo>
                <a:lnTo>
                  <a:pt x="155098" y="127793"/>
                </a:lnTo>
                <a:lnTo>
                  <a:pt x="159563" y="121027"/>
                </a:lnTo>
                <a:lnTo>
                  <a:pt x="161289" y="111760"/>
                </a:lnTo>
                <a:lnTo>
                  <a:pt x="159841" y="104100"/>
                </a:lnTo>
                <a:lnTo>
                  <a:pt x="155820" y="97789"/>
                </a:lnTo>
                <a:close/>
              </a:path>
            </a:pathLst>
          </a:custGeom>
          <a:solidFill>
            <a:srgbClr val="000000"/>
          </a:solidFill>
        </p:spPr>
        <p:txBody>
          <a:bodyPr wrap="square" lIns="0" tIns="0" rIns="0" bIns="0" rtlCol="0"/>
          <a:lstStyle/>
          <a:p>
            <a:endParaRPr sz="1632"/>
          </a:p>
        </p:txBody>
      </p:sp>
      <p:sp>
        <p:nvSpPr>
          <p:cNvPr id="259" name="object 56"/>
          <p:cNvSpPr/>
          <p:nvPr/>
        </p:nvSpPr>
        <p:spPr>
          <a:xfrm>
            <a:off x="5667207" y="2746817"/>
            <a:ext cx="101344" cy="150864"/>
          </a:xfrm>
          <a:custGeom>
            <a:avLst/>
            <a:gdLst/>
            <a:ahLst/>
            <a:cxnLst/>
            <a:rect l="l" t="t" r="r" b="b"/>
            <a:pathLst>
              <a:path w="111760" h="166369">
                <a:moveTo>
                  <a:pt x="85774" y="8889"/>
                </a:moveTo>
                <a:lnTo>
                  <a:pt x="48259" y="8889"/>
                </a:lnTo>
                <a:lnTo>
                  <a:pt x="65127" y="12362"/>
                </a:lnTo>
                <a:lnTo>
                  <a:pt x="77469" y="21431"/>
                </a:lnTo>
                <a:lnTo>
                  <a:pt x="85050" y="34071"/>
                </a:lnTo>
                <a:lnTo>
                  <a:pt x="87629" y="48260"/>
                </a:lnTo>
                <a:lnTo>
                  <a:pt x="84931" y="64392"/>
                </a:lnTo>
                <a:lnTo>
                  <a:pt x="78422" y="78263"/>
                </a:lnTo>
                <a:lnTo>
                  <a:pt x="70485" y="89515"/>
                </a:lnTo>
                <a:lnTo>
                  <a:pt x="63500" y="97789"/>
                </a:lnTo>
                <a:lnTo>
                  <a:pt x="2539" y="156210"/>
                </a:lnTo>
                <a:lnTo>
                  <a:pt x="0" y="158750"/>
                </a:lnTo>
                <a:lnTo>
                  <a:pt x="0" y="166370"/>
                </a:lnTo>
                <a:lnTo>
                  <a:pt x="102869" y="166370"/>
                </a:lnTo>
                <a:lnTo>
                  <a:pt x="107068" y="144780"/>
                </a:lnTo>
                <a:lnTo>
                  <a:pt x="25400" y="144780"/>
                </a:lnTo>
                <a:lnTo>
                  <a:pt x="54451" y="119538"/>
                </a:lnTo>
                <a:lnTo>
                  <a:pt x="64512" y="111025"/>
                </a:lnTo>
                <a:lnTo>
                  <a:pt x="88721" y="92015"/>
                </a:lnTo>
                <a:lnTo>
                  <a:pt x="100488" y="79851"/>
                </a:lnTo>
                <a:lnTo>
                  <a:pt x="108684" y="65543"/>
                </a:lnTo>
                <a:lnTo>
                  <a:pt x="111759" y="48260"/>
                </a:lnTo>
                <a:lnTo>
                  <a:pt x="106918" y="28396"/>
                </a:lnTo>
                <a:lnTo>
                  <a:pt x="93979" y="13176"/>
                </a:lnTo>
                <a:lnTo>
                  <a:pt x="85774" y="8889"/>
                </a:lnTo>
                <a:close/>
              </a:path>
              <a:path w="111760" h="166369">
                <a:moveTo>
                  <a:pt x="111759" y="120650"/>
                </a:moveTo>
                <a:lnTo>
                  <a:pt x="101600" y="120650"/>
                </a:lnTo>
                <a:lnTo>
                  <a:pt x="101600" y="127000"/>
                </a:lnTo>
                <a:lnTo>
                  <a:pt x="99059" y="140970"/>
                </a:lnTo>
                <a:lnTo>
                  <a:pt x="71119" y="144780"/>
                </a:lnTo>
                <a:lnTo>
                  <a:pt x="107068" y="144780"/>
                </a:lnTo>
                <a:lnTo>
                  <a:pt x="111759" y="120650"/>
                </a:lnTo>
                <a:close/>
              </a:path>
              <a:path w="111760" h="166369">
                <a:moveTo>
                  <a:pt x="53339" y="0"/>
                </a:moveTo>
                <a:lnTo>
                  <a:pt x="31611" y="3909"/>
                </a:lnTo>
                <a:lnTo>
                  <a:pt x="14763" y="14128"/>
                </a:lnTo>
                <a:lnTo>
                  <a:pt x="3869" y="28396"/>
                </a:lnTo>
                <a:lnTo>
                  <a:pt x="0" y="44450"/>
                </a:lnTo>
                <a:lnTo>
                  <a:pt x="0" y="58420"/>
                </a:lnTo>
                <a:lnTo>
                  <a:pt x="19050" y="58420"/>
                </a:lnTo>
                <a:lnTo>
                  <a:pt x="26669" y="54610"/>
                </a:lnTo>
                <a:lnTo>
                  <a:pt x="26669" y="41910"/>
                </a:lnTo>
                <a:lnTo>
                  <a:pt x="25400" y="33020"/>
                </a:lnTo>
                <a:lnTo>
                  <a:pt x="12700" y="33020"/>
                </a:lnTo>
                <a:lnTo>
                  <a:pt x="19327" y="21212"/>
                </a:lnTo>
                <a:lnTo>
                  <a:pt x="28575" y="13811"/>
                </a:lnTo>
                <a:lnTo>
                  <a:pt x="38774" y="9981"/>
                </a:lnTo>
                <a:lnTo>
                  <a:pt x="48259" y="8889"/>
                </a:lnTo>
                <a:lnTo>
                  <a:pt x="85774" y="8889"/>
                </a:lnTo>
                <a:lnTo>
                  <a:pt x="75326" y="3432"/>
                </a:lnTo>
                <a:lnTo>
                  <a:pt x="53339" y="0"/>
                </a:lnTo>
                <a:close/>
              </a:path>
            </a:pathLst>
          </a:custGeom>
          <a:solidFill>
            <a:srgbClr val="000000"/>
          </a:solidFill>
        </p:spPr>
        <p:txBody>
          <a:bodyPr wrap="square" lIns="0" tIns="0" rIns="0" bIns="0" rtlCol="0"/>
          <a:lstStyle/>
          <a:p>
            <a:endParaRPr sz="1632"/>
          </a:p>
        </p:txBody>
      </p:sp>
      <p:sp>
        <p:nvSpPr>
          <p:cNvPr id="260" name="object 57"/>
          <p:cNvSpPr/>
          <p:nvPr/>
        </p:nvSpPr>
        <p:spPr>
          <a:xfrm>
            <a:off x="5835346" y="2923018"/>
            <a:ext cx="44914" cy="0"/>
          </a:xfrm>
          <a:custGeom>
            <a:avLst/>
            <a:gdLst/>
            <a:ahLst/>
            <a:cxnLst/>
            <a:rect l="l" t="t" r="r" b="b"/>
            <a:pathLst>
              <a:path w="49529">
                <a:moveTo>
                  <a:pt x="0" y="0"/>
                </a:moveTo>
                <a:lnTo>
                  <a:pt x="49530" y="0"/>
                </a:lnTo>
              </a:path>
            </a:pathLst>
          </a:custGeom>
          <a:ln w="15239">
            <a:solidFill>
              <a:srgbClr val="000000"/>
            </a:solidFill>
          </a:ln>
        </p:spPr>
        <p:txBody>
          <a:bodyPr wrap="square" lIns="0" tIns="0" rIns="0" bIns="0" rtlCol="0"/>
          <a:lstStyle/>
          <a:p>
            <a:endParaRPr sz="1632"/>
          </a:p>
        </p:txBody>
      </p:sp>
      <p:sp>
        <p:nvSpPr>
          <p:cNvPr id="261" name="object 58"/>
          <p:cNvSpPr/>
          <p:nvPr/>
        </p:nvSpPr>
        <p:spPr>
          <a:xfrm>
            <a:off x="5841680" y="2620137"/>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262" name="object 59"/>
          <p:cNvSpPr/>
          <p:nvPr/>
        </p:nvSpPr>
        <p:spPr>
          <a:xfrm>
            <a:off x="5835346" y="2613803"/>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263" name="object 60"/>
          <p:cNvSpPr/>
          <p:nvPr/>
        </p:nvSpPr>
        <p:spPr>
          <a:xfrm>
            <a:off x="5898687" y="2630503"/>
            <a:ext cx="234933" cy="218811"/>
          </a:xfrm>
          <a:custGeom>
            <a:avLst/>
            <a:gdLst/>
            <a:ahLst/>
            <a:cxnLst/>
            <a:rect l="l" t="t" r="r" b="b"/>
            <a:pathLst>
              <a:path w="259079" h="241300">
                <a:moveTo>
                  <a:pt x="240029" y="149859"/>
                </a:moveTo>
                <a:lnTo>
                  <a:pt x="232409" y="149859"/>
                </a:lnTo>
                <a:lnTo>
                  <a:pt x="231139" y="152400"/>
                </a:lnTo>
                <a:lnTo>
                  <a:pt x="231139" y="153669"/>
                </a:lnTo>
                <a:lnTo>
                  <a:pt x="214252" y="188277"/>
                </a:lnTo>
                <a:lnTo>
                  <a:pt x="196056" y="212407"/>
                </a:lnTo>
                <a:lnTo>
                  <a:pt x="170953" y="226536"/>
                </a:lnTo>
                <a:lnTo>
                  <a:pt x="133350" y="231139"/>
                </a:lnTo>
                <a:lnTo>
                  <a:pt x="0" y="231139"/>
                </a:lnTo>
                <a:lnTo>
                  <a:pt x="0" y="241300"/>
                </a:lnTo>
                <a:lnTo>
                  <a:pt x="203200" y="241300"/>
                </a:lnTo>
                <a:lnTo>
                  <a:pt x="205739" y="236219"/>
                </a:lnTo>
                <a:lnTo>
                  <a:pt x="237489" y="158750"/>
                </a:lnTo>
                <a:lnTo>
                  <a:pt x="238759" y="157479"/>
                </a:lnTo>
                <a:lnTo>
                  <a:pt x="240029" y="154939"/>
                </a:lnTo>
                <a:lnTo>
                  <a:pt x="240029" y="149859"/>
                </a:lnTo>
                <a:close/>
              </a:path>
              <a:path w="259079" h="241300">
                <a:moveTo>
                  <a:pt x="123189" y="11429"/>
                </a:moveTo>
                <a:lnTo>
                  <a:pt x="90169" y="11429"/>
                </a:lnTo>
                <a:lnTo>
                  <a:pt x="90169" y="26669"/>
                </a:lnTo>
                <a:lnTo>
                  <a:pt x="41909" y="213359"/>
                </a:lnTo>
                <a:lnTo>
                  <a:pt x="39270" y="222031"/>
                </a:lnTo>
                <a:lnTo>
                  <a:pt x="35083" y="227488"/>
                </a:lnTo>
                <a:lnTo>
                  <a:pt x="26372" y="230326"/>
                </a:lnTo>
                <a:lnTo>
                  <a:pt x="10159" y="231139"/>
                </a:lnTo>
                <a:lnTo>
                  <a:pt x="74929" y="231139"/>
                </a:lnTo>
                <a:lnTo>
                  <a:pt x="69850" y="229869"/>
                </a:lnTo>
                <a:lnTo>
                  <a:pt x="69850" y="224789"/>
                </a:lnTo>
                <a:lnTo>
                  <a:pt x="71119" y="218439"/>
                </a:lnTo>
                <a:lnTo>
                  <a:pt x="95250" y="121919"/>
                </a:lnTo>
                <a:lnTo>
                  <a:pt x="175952" y="121919"/>
                </a:lnTo>
                <a:lnTo>
                  <a:pt x="178723" y="110489"/>
                </a:lnTo>
                <a:lnTo>
                  <a:pt x="99059" y="110489"/>
                </a:lnTo>
                <a:lnTo>
                  <a:pt x="119379" y="25400"/>
                </a:lnTo>
                <a:lnTo>
                  <a:pt x="123189" y="12700"/>
                </a:lnTo>
                <a:lnTo>
                  <a:pt x="123189" y="11429"/>
                </a:lnTo>
                <a:close/>
              </a:path>
              <a:path w="259079" h="241300">
                <a:moveTo>
                  <a:pt x="175952" y="121919"/>
                </a:moveTo>
                <a:lnTo>
                  <a:pt x="130809" y="121919"/>
                </a:lnTo>
                <a:lnTo>
                  <a:pt x="148431" y="123070"/>
                </a:lnTo>
                <a:lnTo>
                  <a:pt x="157479" y="126364"/>
                </a:lnTo>
                <a:lnTo>
                  <a:pt x="160813" y="131564"/>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09"/>
                </a:lnTo>
                <a:lnTo>
                  <a:pt x="175952" y="121919"/>
                </a:lnTo>
                <a:close/>
              </a:path>
              <a:path w="259079" h="241300">
                <a:moveTo>
                  <a:pt x="186689" y="68579"/>
                </a:moveTo>
                <a:lnTo>
                  <a:pt x="180339" y="68579"/>
                </a:lnTo>
                <a:lnTo>
                  <a:pt x="179069" y="71119"/>
                </a:lnTo>
                <a:lnTo>
                  <a:pt x="179069" y="74929"/>
                </a:lnTo>
                <a:lnTo>
                  <a:pt x="172977" y="92273"/>
                </a:lnTo>
                <a:lnTo>
                  <a:pt x="164623" y="103187"/>
                </a:lnTo>
                <a:lnTo>
                  <a:pt x="151745" y="108862"/>
                </a:lnTo>
                <a:lnTo>
                  <a:pt x="132079" y="110489"/>
                </a:lnTo>
                <a:lnTo>
                  <a:pt x="178723" y="110489"/>
                </a:lnTo>
                <a:lnTo>
                  <a:pt x="187959" y="72389"/>
                </a:lnTo>
                <a:lnTo>
                  <a:pt x="187959" y="69850"/>
                </a:lnTo>
                <a:lnTo>
                  <a:pt x="186689" y="68579"/>
                </a:lnTo>
                <a:close/>
              </a:path>
              <a:path w="259079" h="241300">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69"/>
                </a:lnTo>
                <a:lnTo>
                  <a:pt x="242569" y="80009"/>
                </a:lnTo>
                <a:lnTo>
                  <a:pt x="250189" y="80009"/>
                </a:lnTo>
                <a:lnTo>
                  <a:pt x="250189" y="71119"/>
                </a:lnTo>
                <a:lnTo>
                  <a:pt x="259079" y="0"/>
                </a:lnTo>
                <a:close/>
              </a:path>
            </a:pathLst>
          </a:custGeom>
          <a:solidFill>
            <a:srgbClr val="FF9300"/>
          </a:solidFill>
        </p:spPr>
        <p:txBody>
          <a:bodyPr wrap="square" lIns="0" tIns="0" rIns="0" bIns="0" rtlCol="0"/>
          <a:lstStyle/>
          <a:p>
            <a:endParaRPr sz="1632"/>
          </a:p>
        </p:txBody>
      </p:sp>
      <p:sp>
        <p:nvSpPr>
          <p:cNvPr id="264" name="object 61"/>
          <p:cNvSpPr/>
          <p:nvPr/>
        </p:nvSpPr>
        <p:spPr>
          <a:xfrm>
            <a:off x="6157804" y="2622441"/>
            <a:ext cx="191172" cy="234933"/>
          </a:xfrm>
          <a:custGeom>
            <a:avLst/>
            <a:gdLst/>
            <a:ahLst/>
            <a:cxnLst/>
            <a:rect l="l" t="t" r="r" b="b"/>
            <a:pathLst>
              <a:path w="210820" h="259080">
                <a:moveTo>
                  <a:pt x="29209" y="170180"/>
                </a:moveTo>
                <a:lnTo>
                  <a:pt x="22859" y="170180"/>
                </a:lnTo>
                <a:lnTo>
                  <a:pt x="21589" y="171450"/>
                </a:lnTo>
                <a:lnTo>
                  <a:pt x="17680" y="184904"/>
                </a:lnTo>
                <a:lnTo>
                  <a:pt x="10318" y="213360"/>
                </a:lnTo>
                <a:lnTo>
                  <a:pt x="3194" y="241815"/>
                </a:lnTo>
                <a:lnTo>
                  <a:pt x="0" y="255270"/>
                </a:lnTo>
                <a:lnTo>
                  <a:pt x="0" y="256540"/>
                </a:lnTo>
                <a:lnTo>
                  <a:pt x="2539" y="259080"/>
                </a:lnTo>
                <a:lnTo>
                  <a:pt x="6350" y="259080"/>
                </a:lnTo>
                <a:lnTo>
                  <a:pt x="6350" y="257810"/>
                </a:lnTo>
                <a:lnTo>
                  <a:pt x="10159" y="252730"/>
                </a:lnTo>
                <a:lnTo>
                  <a:pt x="27939" y="232410"/>
                </a:lnTo>
                <a:lnTo>
                  <a:pt x="43257" y="232410"/>
                </a:lnTo>
                <a:lnTo>
                  <a:pt x="33178" y="222468"/>
                </a:lnTo>
                <a:lnTo>
                  <a:pt x="26669" y="195580"/>
                </a:lnTo>
                <a:lnTo>
                  <a:pt x="26669" y="187960"/>
                </a:lnTo>
                <a:lnTo>
                  <a:pt x="27939" y="177800"/>
                </a:lnTo>
                <a:lnTo>
                  <a:pt x="27939" y="176530"/>
                </a:lnTo>
                <a:lnTo>
                  <a:pt x="29209" y="175260"/>
                </a:lnTo>
                <a:lnTo>
                  <a:pt x="29209" y="170180"/>
                </a:lnTo>
                <a:close/>
              </a:path>
              <a:path w="210820" h="259080">
                <a:moveTo>
                  <a:pt x="43257" y="232410"/>
                </a:moveTo>
                <a:lnTo>
                  <a:pt x="27939" y="232410"/>
                </a:lnTo>
                <a:lnTo>
                  <a:pt x="41017" y="245685"/>
                </a:lnTo>
                <a:lnTo>
                  <a:pt x="56356" y="253841"/>
                </a:lnTo>
                <a:lnTo>
                  <a:pt x="72409" y="257948"/>
                </a:lnTo>
                <a:lnTo>
                  <a:pt x="87629" y="259080"/>
                </a:lnTo>
                <a:lnTo>
                  <a:pt x="122277" y="251043"/>
                </a:lnTo>
                <a:lnTo>
                  <a:pt x="126987" y="247650"/>
                </a:lnTo>
                <a:lnTo>
                  <a:pt x="88900" y="247650"/>
                </a:lnTo>
                <a:lnTo>
                  <a:pt x="69532" y="245764"/>
                </a:lnTo>
                <a:lnTo>
                  <a:pt x="49212" y="238283"/>
                </a:lnTo>
                <a:lnTo>
                  <a:pt x="43257" y="232410"/>
                </a:lnTo>
                <a:close/>
              </a:path>
              <a:path w="210820" h="259080">
                <a:moveTo>
                  <a:pt x="133350" y="0"/>
                </a:moveTo>
                <a:lnTo>
                  <a:pt x="100171" y="7024"/>
                </a:lnTo>
                <a:lnTo>
                  <a:pt x="71755" y="25717"/>
                </a:lnTo>
                <a:lnTo>
                  <a:pt x="51911" y="52506"/>
                </a:lnTo>
                <a:lnTo>
                  <a:pt x="44450" y="83820"/>
                </a:lnTo>
                <a:lnTo>
                  <a:pt x="47724" y="103167"/>
                </a:lnTo>
                <a:lnTo>
                  <a:pt x="56356" y="117633"/>
                </a:lnTo>
                <a:lnTo>
                  <a:pt x="68560" y="127575"/>
                </a:lnTo>
                <a:lnTo>
                  <a:pt x="82550" y="133350"/>
                </a:lnTo>
                <a:lnTo>
                  <a:pt x="120650" y="143510"/>
                </a:lnTo>
                <a:lnTo>
                  <a:pt x="131167" y="147161"/>
                </a:lnTo>
                <a:lnTo>
                  <a:pt x="141922" y="153670"/>
                </a:lnTo>
                <a:lnTo>
                  <a:pt x="150296" y="164941"/>
                </a:lnTo>
                <a:lnTo>
                  <a:pt x="153669" y="182880"/>
                </a:lnTo>
                <a:lnTo>
                  <a:pt x="148550" y="205859"/>
                </a:lnTo>
                <a:lnTo>
                  <a:pt x="134619" y="226695"/>
                </a:lnTo>
                <a:lnTo>
                  <a:pt x="114022" y="241815"/>
                </a:lnTo>
                <a:lnTo>
                  <a:pt x="88900" y="247650"/>
                </a:lnTo>
                <a:lnTo>
                  <a:pt x="126987" y="247650"/>
                </a:lnTo>
                <a:lnTo>
                  <a:pt x="151447" y="230028"/>
                </a:lnTo>
                <a:lnTo>
                  <a:pt x="171569" y="200679"/>
                </a:lnTo>
                <a:lnTo>
                  <a:pt x="179069" y="167640"/>
                </a:lnTo>
                <a:lnTo>
                  <a:pt x="177006" y="150911"/>
                </a:lnTo>
                <a:lnTo>
                  <a:pt x="147637" y="116363"/>
                </a:lnTo>
                <a:lnTo>
                  <a:pt x="116839" y="107950"/>
                </a:lnTo>
                <a:lnTo>
                  <a:pt x="107950" y="105410"/>
                </a:lnTo>
                <a:lnTo>
                  <a:pt x="95250" y="101600"/>
                </a:lnTo>
                <a:lnTo>
                  <a:pt x="92709" y="101600"/>
                </a:lnTo>
                <a:lnTo>
                  <a:pt x="85050" y="97512"/>
                </a:lnTo>
                <a:lnTo>
                  <a:pt x="78104" y="90805"/>
                </a:lnTo>
                <a:lnTo>
                  <a:pt x="73064" y="81240"/>
                </a:lnTo>
                <a:lnTo>
                  <a:pt x="71119" y="68580"/>
                </a:lnTo>
                <a:lnTo>
                  <a:pt x="76001" y="47664"/>
                </a:lnTo>
                <a:lnTo>
                  <a:pt x="89217" y="28892"/>
                </a:lnTo>
                <a:lnTo>
                  <a:pt x="108624" y="15359"/>
                </a:lnTo>
                <a:lnTo>
                  <a:pt x="132079" y="10160"/>
                </a:lnTo>
                <a:lnTo>
                  <a:pt x="168848" y="10160"/>
                </a:lnTo>
                <a:lnTo>
                  <a:pt x="163512" y="6508"/>
                </a:lnTo>
                <a:lnTo>
                  <a:pt x="149502" y="1647"/>
                </a:lnTo>
                <a:lnTo>
                  <a:pt x="133350" y="0"/>
                </a:lnTo>
                <a:close/>
              </a:path>
              <a:path w="210820" h="259080">
                <a:moveTo>
                  <a:pt x="168848" y="10160"/>
                </a:moveTo>
                <a:lnTo>
                  <a:pt x="132079" y="10160"/>
                </a:lnTo>
                <a:lnTo>
                  <a:pt x="153074" y="13156"/>
                </a:lnTo>
                <a:lnTo>
                  <a:pt x="169545" y="22701"/>
                </a:lnTo>
                <a:lnTo>
                  <a:pt x="180300" y="39627"/>
                </a:lnTo>
                <a:lnTo>
                  <a:pt x="184150" y="64770"/>
                </a:lnTo>
                <a:lnTo>
                  <a:pt x="184150" y="76200"/>
                </a:lnTo>
                <a:lnTo>
                  <a:pt x="182879" y="82550"/>
                </a:lnTo>
                <a:lnTo>
                  <a:pt x="182879" y="88900"/>
                </a:lnTo>
                <a:lnTo>
                  <a:pt x="190500" y="88900"/>
                </a:lnTo>
                <a:lnTo>
                  <a:pt x="190500" y="87630"/>
                </a:lnTo>
                <a:lnTo>
                  <a:pt x="191779" y="81240"/>
                </a:lnTo>
                <a:lnTo>
                  <a:pt x="205510" y="25400"/>
                </a:lnTo>
                <a:lnTo>
                  <a:pt x="184150" y="25400"/>
                </a:lnTo>
                <a:lnTo>
                  <a:pt x="175140" y="14466"/>
                </a:lnTo>
                <a:lnTo>
                  <a:pt x="168848" y="10160"/>
                </a:lnTo>
                <a:close/>
              </a:path>
              <a:path w="210820" h="259080">
                <a:moveTo>
                  <a:pt x="210819" y="0"/>
                </a:moveTo>
                <a:lnTo>
                  <a:pt x="204469" y="0"/>
                </a:lnTo>
                <a:lnTo>
                  <a:pt x="200659" y="5080"/>
                </a:lnTo>
                <a:lnTo>
                  <a:pt x="184150" y="25400"/>
                </a:lnTo>
                <a:lnTo>
                  <a:pt x="205510" y="25400"/>
                </a:lnTo>
                <a:lnTo>
                  <a:pt x="210819" y="3810"/>
                </a:lnTo>
                <a:lnTo>
                  <a:pt x="210819" y="0"/>
                </a:lnTo>
                <a:close/>
              </a:path>
            </a:pathLst>
          </a:custGeom>
          <a:solidFill>
            <a:srgbClr val="FF9300"/>
          </a:solidFill>
        </p:spPr>
        <p:txBody>
          <a:bodyPr wrap="square" lIns="0" tIns="0" rIns="0" bIns="0" rtlCol="0"/>
          <a:lstStyle/>
          <a:p>
            <a:endParaRPr sz="1632"/>
          </a:p>
        </p:txBody>
      </p:sp>
      <p:sp>
        <p:nvSpPr>
          <p:cNvPr id="265" name="object 62"/>
          <p:cNvSpPr/>
          <p:nvPr/>
        </p:nvSpPr>
        <p:spPr>
          <a:xfrm>
            <a:off x="6365099" y="2923018"/>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266" name="object 63"/>
          <p:cNvSpPr/>
          <p:nvPr/>
        </p:nvSpPr>
        <p:spPr>
          <a:xfrm>
            <a:off x="6403103" y="2620137"/>
            <a:ext cx="0" cy="295971"/>
          </a:xfrm>
          <a:custGeom>
            <a:avLst/>
            <a:gdLst/>
            <a:ahLst/>
            <a:cxnLst/>
            <a:rect l="l" t="t" r="r" b="b"/>
            <a:pathLst>
              <a:path h="326389">
                <a:moveTo>
                  <a:pt x="0" y="0"/>
                </a:moveTo>
                <a:lnTo>
                  <a:pt x="0" y="326389"/>
                </a:lnTo>
              </a:path>
            </a:pathLst>
          </a:custGeom>
          <a:ln w="15240">
            <a:solidFill>
              <a:srgbClr val="000000"/>
            </a:solidFill>
          </a:ln>
        </p:spPr>
        <p:txBody>
          <a:bodyPr wrap="square" lIns="0" tIns="0" rIns="0" bIns="0" rtlCol="0"/>
          <a:lstStyle/>
          <a:p>
            <a:endParaRPr sz="1632"/>
          </a:p>
        </p:txBody>
      </p:sp>
      <p:sp>
        <p:nvSpPr>
          <p:cNvPr id="267" name="object 64"/>
          <p:cNvSpPr/>
          <p:nvPr/>
        </p:nvSpPr>
        <p:spPr>
          <a:xfrm>
            <a:off x="6365099" y="2613803"/>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268" name="object 65"/>
          <p:cNvSpPr/>
          <p:nvPr/>
        </p:nvSpPr>
        <p:spPr>
          <a:xfrm>
            <a:off x="6896003" y="2775608"/>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269" name="object 66"/>
          <p:cNvSpPr/>
          <p:nvPr/>
        </p:nvSpPr>
        <p:spPr>
          <a:xfrm>
            <a:off x="6787750" y="2768699"/>
            <a:ext cx="215356" cy="0"/>
          </a:xfrm>
          <a:custGeom>
            <a:avLst/>
            <a:gdLst/>
            <a:ahLst/>
            <a:cxnLst/>
            <a:rect l="l" t="t" r="r" b="b"/>
            <a:pathLst>
              <a:path w="237490">
                <a:moveTo>
                  <a:pt x="0" y="0"/>
                </a:moveTo>
                <a:lnTo>
                  <a:pt x="237490" y="0"/>
                </a:lnTo>
              </a:path>
            </a:pathLst>
          </a:custGeom>
          <a:ln w="15239">
            <a:solidFill>
              <a:srgbClr val="000000"/>
            </a:solidFill>
          </a:ln>
        </p:spPr>
        <p:txBody>
          <a:bodyPr wrap="square" lIns="0" tIns="0" rIns="0" bIns="0" rtlCol="0"/>
          <a:lstStyle/>
          <a:p>
            <a:endParaRPr sz="1632"/>
          </a:p>
        </p:txBody>
      </p:sp>
      <p:sp>
        <p:nvSpPr>
          <p:cNvPr id="270" name="object 67"/>
          <p:cNvSpPr/>
          <p:nvPr/>
        </p:nvSpPr>
        <p:spPr>
          <a:xfrm>
            <a:off x="6896003" y="2661597"/>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271" name="object 68"/>
          <p:cNvSpPr/>
          <p:nvPr/>
        </p:nvSpPr>
        <p:spPr>
          <a:xfrm>
            <a:off x="7036504" y="2625895"/>
            <a:ext cx="146258" cy="228024"/>
          </a:xfrm>
          <a:custGeom>
            <a:avLst/>
            <a:gdLst/>
            <a:ahLst/>
            <a:cxnLst/>
            <a:rect l="l" t="t" r="r" b="b"/>
            <a:pathLst>
              <a:path w="161290" h="251460">
                <a:moveTo>
                  <a:pt x="82550" y="0"/>
                </a:moveTo>
                <a:lnTo>
                  <a:pt x="77470" y="0"/>
                </a:lnTo>
                <a:lnTo>
                  <a:pt x="68758" y="416"/>
                </a:lnTo>
                <a:lnTo>
                  <a:pt x="56356" y="1428"/>
                </a:lnTo>
                <a:lnTo>
                  <a:pt x="43715" y="2678"/>
                </a:lnTo>
                <a:lnTo>
                  <a:pt x="34290" y="3810"/>
                </a:lnTo>
                <a:lnTo>
                  <a:pt x="27940" y="3810"/>
                </a:lnTo>
                <a:lnTo>
                  <a:pt x="27940" y="15239"/>
                </a:lnTo>
                <a:lnTo>
                  <a:pt x="53340" y="15239"/>
                </a:lnTo>
                <a:lnTo>
                  <a:pt x="54609" y="17780"/>
                </a:lnTo>
                <a:lnTo>
                  <a:pt x="54609" y="21589"/>
                </a:lnTo>
                <a:lnTo>
                  <a:pt x="53340" y="27939"/>
                </a:lnTo>
                <a:lnTo>
                  <a:pt x="1270" y="232410"/>
                </a:lnTo>
                <a:lnTo>
                  <a:pt x="0" y="237489"/>
                </a:lnTo>
                <a:lnTo>
                  <a:pt x="0" y="248920"/>
                </a:lnTo>
                <a:lnTo>
                  <a:pt x="7620" y="251460"/>
                </a:lnTo>
                <a:lnTo>
                  <a:pt x="15240" y="251460"/>
                </a:lnTo>
                <a:lnTo>
                  <a:pt x="20320" y="247650"/>
                </a:lnTo>
                <a:lnTo>
                  <a:pt x="22859" y="242570"/>
                </a:lnTo>
                <a:lnTo>
                  <a:pt x="26373" y="230028"/>
                </a:lnTo>
                <a:lnTo>
                  <a:pt x="32543" y="206216"/>
                </a:lnTo>
                <a:lnTo>
                  <a:pt x="39112" y="180597"/>
                </a:lnTo>
                <a:lnTo>
                  <a:pt x="43179" y="165100"/>
                </a:lnTo>
                <a:lnTo>
                  <a:pt x="81547" y="165100"/>
                </a:lnTo>
                <a:lnTo>
                  <a:pt x="76338" y="162897"/>
                </a:lnTo>
                <a:lnTo>
                  <a:pt x="54609" y="158750"/>
                </a:lnTo>
                <a:lnTo>
                  <a:pt x="61479" y="153670"/>
                </a:lnTo>
                <a:lnTo>
                  <a:pt x="45720" y="153670"/>
                </a:lnTo>
                <a:lnTo>
                  <a:pt x="82550" y="3810"/>
                </a:lnTo>
                <a:lnTo>
                  <a:pt x="82550" y="0"/>
                </a:lnTo>
                <a:close/>
              </a:path>
              <a:path w="161290" h="251460">
                <a:moveTo>
                  <a:pt x="81547" y="165100"/>
                </a:moveTo>
                <a:lnTo>
                  <a:pt x="43179" y="165100"/>
                </a:lnTo>
                <a:lnTo>
                  <a:pt x="54352" y="167183"/>
                </a:lnTo>
                <a:lnTo>
                  <a:pt x="67786" y="172243"/>
                </a:lnTo>
                <a:lnTo>
                  <a:pt x="79077" y="181352"/>
                </a:lnTo>
                <a:lnTo>
                  <a:pt x="83820" y="195580"/>
                </a:lnTo>
                <a:lnTo>
                  <a:pt x="83707" y="199727"/>
                </a:lnTo>
                <a:lnTo>
                  <a:pt x="82550" y="203200"/>
                </a:lnTo>
                <a:lnTo>
                  <a:pt x="81279" y="208280"/>
                </a:lnTo>
                <a:lnTo>
                  <a:pt x="101103" y="248761"/>
                </a:lnTo>
                <a:lnTo>
                  <a:pt x="114300" y="251460"/>
                </a:lnTo>
                <a:lnTo>
                  <a:pt x="121880" y="250269"/>
                </a:lnTo>
                <a:lnTo>
                  <a:pt x="129222" y="246697"/>
                </a:lnTo>
                <a:lnTo>
                  <a:pt x="133982" y="242570"/>
                </a:lnTo>
                <a:lnTo>
                  <a:pt x="107950" y="242570"/>
                </a:lnTo>
                <a:lnTo>
                  <a:pt x="104140" y="238760"/>
                </a:lnTo>
                <a:lnTo>
                  <a:pt x="104140" y="219710"/>
                </a:lnTo>
                <a:lnTo>
                  <a:pt x="105409" y="212089"/>
                </a:lnTo>
                <a:lnTo>
                  <a:pt x="105409" y="207010"/>
                </a:lnTo>
                <a:lnTo>
                  <a:pt x="107950" y="200660"/>
                </a:lnTo>
                <a:lnTo>
                  <a:pt x="107950" y="195580"/>
                </a:lnTo>
                <a:lnTo>
                  <a:pt x="104080" y="180717"/>
                </a:lnTo>
                <a:lnTo>
                  <a:pt x="93186" y="170021"/>
                </a:lnTo>
                <a:lnTo>
                  <a:pt x="81547" y="165100"/>
                </a:lnTo>
                <a:close/>
              </a:path>
              <a:path w="161290" h="251460">
                <a:moveTo>
                  <a:pt x="154940" y="193039"/>
                </a:moveTo>
                <a:lnTo>
                  <a:pt x="147320" y="193039"/>
                </a:lnTo>
                <a:lnTo>
                  <a:pt x="146050" y="198120"/>
                </a:lnTo>
                <a:lnTo>
                  <a:pt x="140037" y="216316"/>
                </a:lnTo>
                <a:lnTo>
                  <a:pt x="133191" y="230346"/>
                </a:lnTo>
                <a:lnTo>
                  <a:pt x="125154" y="239375"/>
                </a:lnTo>
                <a:lnTo>
                  <a:pt x="115570" y="242570"/>
                </a:lnTo>
                <a:lnTo>
                  <a:pt x="133982" y="242570"/>
                </a:lnTo>
                <a:lnTo>
                  <a:pt x="151923" y="208756"/>
                </a:lnTo>
                <a:lnTo>
                  <a:pt x="154940" y="195580"/>
                </a:lnTo>
                <a:lnTo>
                  <a:pt x="154940" y="193039"/>
                </a:lnTo>
                <a:close/>
              </a:path>
              <a:path w="161290" h="251460">
                <a:moveTo>
                  <a:pt x="137159" y="90170"/>
                </a:moveTo>
                <a:lnTo>
                  <a:pt x="128329" y="91003"/>
                </a:lnTo>
                <a:lnTo>
                  <a:pt x="116998" y="94932"/>
                </a:lnTo>
                <a:lnTo>
                  <a:pt x="103048" y="104100"/>
                </a:lnTo>
                <a:lnTo>
                  <a:pt x="86359" y="120650"/>
                </a:lnTo>
                <a:lnTo>
                  <a:pt x="66040" y="140017"/>
                </a:lnTo>
                <a:lnTo>
                  <a:pt x="55999" y="148153"/>
                </a:lnTo>
                <a:lnTo>
                  <a:pt x="45720" y="153670"/>
                </a:lnTo>
                <a:lnTo>
                  <a:pt x="61479" y="153670"/>
                </a:lnTo>
                <a:lnTo>
                  <a:pt x="63142" y="152439"/>
                </a:lnTo>
                <a:lnTo>
                  <a:pt x="71437" y="145414"/>
                </a:lnTo>
                <a:lnTo>
                  <a:pt x="79255" y="138390"/>
                </a:lnTo>
                <a:lnTo>
                  <a:pt x="86359" y="132080"/>
                </a:lnTo>
                <a:lnTo>
                  <a:pt x="98742" y="118685"/>
                </a:lnTo>
                <a:lnTo>
                  <a:pt x="111125" y="107791"/>
                </a:lnTo>
                <a:lnTo>
                  <a:pt x="123507" y="100468"/>
                </a:lnTo>
                <a:lnTo>
                  <a:pt x="135890" y="97789"/>
                </a:lnTo>
                <a:lnTo>
                  <a:pt x="155820" y="97789"/>
                </a:lnTo>
                <a:lnTo>
                  <a:pt x="155416" y="97155"/>
                </a:lnTo>
                <a:lnTo>
                  <a:pt x="147895" y="92114"/>
                </a:lnTo>
                <a:lnTo>
                  <a:pt x="137159" y="90170"/>
                </a:lnTo>
                <a:close/>
              </a:path>
              <a:path w="161290" h="251460">
                <a:moveTo>
                  <a:pt x="155820" y="97789"/>
                </a:moveTo>
                <a:lnTo>
                  <a:pt x="139700" y="97789"/>
                </a:lnTo>
                <a:lnTo>
                  <a:pt x="147320" y="100330"/>
                </a:lnTo>
                <a:lnTo>
                  <a:pt x="148590" y="100330"/>
                </a:lnTo>
                <a:lnTo>
                  <a:pt x="148590" y="101600"/>
                </a:lnTo>
                <a:lnTo>
                  <a:pt x="137914" y="104576"/>
                </a:lnTo>
                <a:lnTo>
                  <a:pt x="131762" y="110172"/>
                </a:lnTo>
                <a:lnTo>
                  <a:pt x="128944" y="116244"/>
                </a:lnTo>
                <a:lnTo>
                  <a:pt x="128270" y="120650"/>
                </a:lnTo>
                <a:lnTo>
                  <a:pt x="128270" y="127000"/>
                </a:lnTo>
                <a:lnTo>
                  <a:pt x="132079" y="133350"/>
                </a:lnTo>
                <a:lnTo>
                  <a:pt x="142240" y="133350"/>
                </a:lnTo>
                <a:lnTo>
                  <a:pt x="148967" y="131941"/>
                </a:lnTo>
                <a:lnTo>
                  <a:pt x="155098" y="127793"/>
                </a:lnTo>
                <a:lnTo>
                  <a:pt x="159563" y="121027"/>
                </a:lnTo>
                <a:lnTo>
                  <a:pt x="161290" y="111760"/>
                </a:lnTo>
                <a:lnTo>
                  <a:pt x="159841" y="104100"/>
                </a:lnTo>
                <a:lnTo>
                  <a:pt x="155820" y="97789"/>
                </a:lnTo>
                <a:close/>
              </a:path>
            </a:pathLst>
          </a:custGeom>
          <a:solidFill>
            <a:srgbClr val="000000"/>
          </a:solidFill>
        </p:spPr>
        <p:txBody>
          <a:bodyPr wrap="square" lIns="0" tIns="0" rIns="0" bIns="0" rtlCol="0"/>
          <a:lstStyle/>
          <a:p>
            <a:endParaRPr sz="1632"/>
          </a:p>
        </p:txBody>
      </p:sp>
      <p:sp>
        <p:nvSpPr>
          <p:cNvPr id="272" name="object 69"/>
          <p:cNvSpPr/>
          <p:nvPr/>
        </p:nvSpPr>
        <p:spPr>
          <a:xfrm>
            <a:off x="7197733" y="2746817"/>
            <a:ext cx="103647" cy="154319"/>
          </a:xfrm>
          <a:custGeom>
            <a:avLst/>
            <a:gdLst/>
            <a:ahLst/>
            <a:cxnLst/>
            <a:rect l="l" t="t" r="r" b="b"/>
            <a:pathLst>
              <a:path w="114300" h="170180">
                <a:moveTo>
                  <a:pt x="21590" y="118110"/>
                </a:moveTo>
                <a:lnTo>
                  <a:pt x="6350" y="118110"/>
                </a:lnTo>
                <a:lnTo>
                  <a:pt x="0" y="123189"/>
                </a:lnTo>
                <a:lnTo>
                  <a:pt x="0" y="132080"/>
                </a:lnTo>
                <a:lnTo>
                  <a:pt x="4623" y="148212"/>
                </a:lnTo>
                <a:lnTo>
                  <a:pt x="16986" y="160178"/>
                </a:lnTo>
                <a:lnTo>
                  <a:pt x="34825" y="167620"/>
                </a:lnTo>
                <a:lnTo>
                  <a:pt x="55879" y="170180"/>
                </a:lnTo>
                <a:lnTo>
                  <a:pt x="79474" y="166231"/>
                </a:lnTo>
                <a:lnTo>
                  <a:pt x="85935" y="162560"/>
                </a:lnTo>
                <a:lnTo>
                  <a:pt x="54609" y="162560"/>
                </a:lnTo>
                <a:lnTo>
                  <a:pt x="45918" y="162123"/>
                </a:lnTo>
                <a:lnTo>
                  <a:pt x="34607" y="160019"/>
                </a:lnTo>
                <a:lnTo>
                  <a:pt x="22820" y="155059"/>
                </a:lnTo>
                <a:lnTo>
                  <a:pt x="12700" y="146050"/>
                </a:lnTo>
                <a:lnTo>
                  <a:pt x="25400" y="146050"/>
                </a:lnTo>
                <a:lnTo>
                  <a:pt x="27940" y="137160"/>
                </a:lnTo>
                <a:lnTo>
                  <a:pt x="27940" y="123189"/>
                </a:lnTo>
                <a:lnTo>
                  <a:pt x="21590" y="118110"/>
                </a:lnTo>
                <a:close/>
              </a:path>
              <a:path w="114300" h="170180">
                <a:moveTo>
                  <a:pt x="86504" y="7620"/>
                </a:moveTo>
                <a:lnTo>
                  <a:pt x="55879" y="7620"/>
                </a:lnTo>
                <a:lnTo>
                  <a:pt x="64869" y="8929"/>
                </a:lnTo>
                <a:lnTo>
                  <a:pt x="73501" y="13335"/>
                </a:lnTo>
                <a:lnTo>
                  <a:pt x="79990" y="21550"/>
                </a:lnTo>
                <a:lnTo>
                  <a:pt x="82550" y="34289"/>
                </a:lnTo>
                <a:lnTo>
                  <a:pt x="81855" y="42802"/>
                </a:lnTo>
                <a:lnTo>
                  <a:pt x="53637" y="74592"/>
                </a:lnTo>
                <a:lnTo>
                  <a:pt x="45720" y="74930"/>
                </a:lnTo>
                <a:lnTo>
                  <a:pt x="39370" y="76200"/>
                </a:lnTo>
                <a:lnTo>
                  <a:pt x="34290" y="76200"/>
                </a:lnTo>
                <a:lnTo>
                  <a:pt x="34290" y="83820"/>
                </a:lnTo>
                <a:lnTo>
                  <a:pt x="54609" y="83820"/>
                </a:lnTo>
                <a:lnTo>
                  <a:pt x="68540" y="86221"/>
                </a:lnTo>
                <a:lnTo>
                  <a:pt x="79375" y="93503"/>
                </a:lnTo>
                <a:lnTo>
                  <a:pt x="86399" y="105787"/>
                </a:lnTo>
                <a:lnTo>
                  <a:pt x="88900" y="123189"/>
                </a:lnTo>
                <a:lnTo>
                  <a:pt x="85685" y="142200"/>
                </a:lnTo>
                <a:lnTo>
                  <a:pt x="77470" y="154305"/>
                </a:lnTo>
                <a:lnTo>
                  <a:pt x="66397" y="160694"/>
                </a:lnTo>
                <a:lnTo>
                  <a:pt x="54609" y="162560"/>
                </a:lnTo>
                <a:lnTo>
                  <a:pt x="85935" y="162560"/>
                </a:lnTo>
                <a:lnTo>
                  <a:pt x="97948" y="155733"/>
                </a:lnTo>
                <a:lnTo>
                  <a:pt x="109993" y="140712"/>
                </a:lnTo>
                <a:lnTo>
                  <a:pt x="114300" y="123189"/>
                </a:lnTo>
                <a:lnTo>
                  <a:pt x="111303" y="108386"/>
                </a:lnTo>
                <a:lnTo>
                  <a:pt x="102711" y="95250"/>
                </a:lnTo>
                <a:lnTo>
                  <a:pt x="89118" y="84970"/>
                </a:lnTo>
                <a:lnTo>
                  <a:pt x="71120" y="78739"/>
                </a:lnTo>
                <a:lnTo>
                  <a:pt x="87927" y="69651"/>
                </a:lnTo>
                <a:lnTo>
                  <a:pt x="98910" y="58400"/>
                </a:lnTo>
                <a:lnTo>
                  <a:pt x="104874" y="46235"/>
                </a:lnTo>
                <a:lnTo>
                  <a:pt x="106679" y="34289"/>
                </a:lnTo>
                <a:lnTo>
                  <a:pt x="102671" y="20895"/>
                </a:lnTo>
                <a:lnTo>
                  <a:pt x="91757" y="10001"/>
                </a:lnTo>
                <a:lnTo>
                  <a:pt x="86504" y="7620"/>
                </a:lnTo>
                <a:close/>
              </a:path>
              <a:path w="114300" h="170180">
                <a:moveTo>
                  <a:pt x="55879" y="0"/>
                </a:moveTo>
                <a:lnTo>
                  <a:pt x="37087" y="2480"/>
                </a:lnTo>
                <a:lnTo>
                  <a:pt x="21748" y="9366"/>
                </a:lnTo>
                <a:lnTo>
                  <a:pt x="11410" y="19823"/>
                </a:lnTo>
                <a:lnTo>
                  <a:pt x="7620" y="33020"/>
                </a:lnTo>
                <a:lnTo>
                  <a:pt x="7620" y="43180"/>
                </a:lnTo>
                <a:lnTo>
                  <a:pt x="12700" y="46989"/>
                </a:lnTo>
                <a:lnTo>
                  <a:pt x="27940" y="46989"/>
                </a:lnTo>
                <a:lnTo>
                  <a:pt x="33020" y="41910"/>
                </a:lnTo>
                <a:lnTo>
                  <a:pt x="33020" y="26670"/>
                </a:lnTo>
                <a:lnTo>
                  <a:pt x="27940" y="21589"/>
                </a:lnTo>
                <a:lnTo>
                  <a:pt x="21590" y="21589"/>
                </a:lnTo>
                <a:lnTo>
                  <a:pt x="28733" y="14585"/>
                </a:lnTo>
                <a:lnTo>
                  <a:pt x="37782" y="10318"/>
                </a:lnTo>
                <a:lnTo>
                  <a:pt x="47307" y="8195"/>
                </a:lnTo>
                <a:lnTo>
                  <a:pt x="55879" y="7620"/>
                </a:lnTo>
                <a:lnTo>
                  <a:pt x="86504" y="7620"/>
                </a:lnTo>
                <a:lnTo>
                  <a:pt x="75604" y="2678"/>
                </a:lnTo>
                <a:lnTo>
                  <a:pt x="55879" y="0"/>
                </a:lnTo>
                <a:close/>
              </a:path>
            </a:pathLst>
          </a:custGeom>
          <a:solidFill>
            <a:srgbClr val="000000"/>
          </a:solidFill>
        </p:spPr>
        <p:txBody>
          <a:bodyPr wrap="square" lIns="0" tIns="0" rIns="0" bIns="0" rtlCol="0"/>
          <a:lstStyle/>
          <a:p>
            <a:endParaRPr sz="1632"/>
          </a:p>
        </p:txBody>
      </p:sp>
      <p:sp>
        <p:nvSpPr>
          <p:cNvPr id="273" name="object 70"/>
          <p:cNvSpPr/>
          <p:nvPr/>
        </p:nvSpPr>
        <p:spPr>
          <a:xfrm>
            <a:off x="7368175" y="2923018"/>
            <a:ext cx="43762" cy="0"/>
          </a:xfrm>
          <a:custGeom>
            <a:avLst/>
            <a:gdLst/>
            <a:ahLst/>
            <a:cxnLst/>
            <a:rect l="l" t="t" r="r" b="b"/>
            <a:pathLst>
              <a:path w="48259">
                <a:moveTo>
                  <a:pt x="0" y="0"/>
                </a:moveTo>
                <a:lnTo>
                  <a:pt x="48260" y="0"/>
                </a:lnTo>
              </a:path>
            </a:pathLst>
          </a:custGeom>
          <a:ln w="15239">
            <a:solidFill>
              <a:srgbClr val="000000"/>
            </a:solidFill>
          </a:ln>
        </p:spPr>
        <p:txBody>
          <a:bodyPr wrap="square" lIns="0" tIns="0" rIns="0" bIns="0" rtlCol="0"/>
          <a:lstStyle/>
          <a:p>
            <a:endParaRPr sz="1632"/>
          </a:p>
        </p:txBody>
      </p:sp>
      <p:sp>
        <p:nvSpPr>
          <p:cNvPr id="274" name="object 71"/>
          <p:cNvSpPr/>
          <p:nvPr/>
        </p:nvSpPr>
        <p:spPr>
          <a:xfrm>
            <a:off x="7374508" y="2620137"/>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275" name="object 72"/>
          <p:cNvSpPr/>
          <p:nvPr/>
        </p:nvSpPr>
        <p:spPr>
          <a:xfrm>
            <a:off x="7368175" y="2613803"/>
            <a:ext cx="43762" cy="0"/>
          </a:xfrm>
          <a:custGeom>
            <a:avLst/>
            <a:gdLst/>
            <a:ahLst/>
            <a:cxnLst/>
            <a:rect l="l" t="t" r="r" b="b"/>
            <a:pathLst>
              <a:path w="48259">
                <a:moveTo>
                  <a:pt x="0" y="0"/>
                </a:moveTo>
                <a:lnTo>
                  <a:pt x="48260" y="0"/>
                </a:lnTo>
              </a:path>
            </a:pathLst>
          </a:custGeom>
          <a:ln w="13970">
            <a:solidFill>
              <a:srgbClr val="000000"/>
            </a:solidFill>
          </a:ln>
        </p:spPr>
        <p:txBody>
          <a:bodyPr wrap="square" lIns="0" tIns="0" rIns="0" bIns="0" rtlCol="0"/>
          <a:lstStyle/>
          <a:p>
            <a:endParaRPr sz="1632"/>
          </a:p>
        </p:txBody>
      </p:sp>
      <p:sp>
        <p:nvSpPr>
          <p:cNvPr id="276" name="object 73"/>
          <p:cNvSpPr/>
          <p:nvPr/>
        </p:nvSpPr>
        <p:spPr>
          <a:xfrm>
            <a:off x="7430364" y="2630503"/>
            <a:ext cx="234933" cy="218811"/>
          </a:xfrm>
          <a:custGeom>
            <a:avLst/>
            <a:gdLst/>
            <a:ahLst/>
            <a:cxnLst/>
            <a:rect l="l" t="t" r="r" b="b"/>
            <a:pathLst>
              <a:path w="259079" h="241300">
                <a:moveTo>
                  <a:pt x="240029" y="149859"/>
                </a:moveTo>
                <a:lnTo>
                  <a:pt x="233679" y="149859"/>
                </a:lnTo>
                <a:lnTo>
                  <a:pt x="232409" y="152400"/>
                </a:lnTo>
                <a:lnTo>
                  <a:pt x="231139" y="153669"/>
                </a:lnTo>
                <a:lnTo>
                  <a:pt x="214808" y="188277"/>
                </a:lnTo>
                <a:lnTo>
                  <a:pt x="196691" y="212407"/>
                </a:lnTo>
                <a:lnTo>
                  <a:pt x="171668" y="226536"/>
                </a:lnTo>
                <a:lnTo>
                  <a:pt x="134619" y="231139"/>
                </a:lnTo>
                <a:lnTo>
                  <a:pt x="0" y="231139"/>
                </a:lnTo>
                <a:lnTo>
                  <a:pt x="0" y="241300"/>
                </a:lnTo>
                <a:lnTo>
                  <a:pt x="203200" y="241300"/>
                </a:lnTo>
                <a:lnTo>
                  <a:pt x="205739" y="236219"/>
                </a:lnTo>
                <a:lnTo>
                  <a:pt x="238759" y="158750"/>
                </a:lnTo>
                <a:lnTo>
                  <a:pt x="238759" y="157479"/>
                </a:lnTo>
                <a:lnTo>
                  <a:pt x="240029" y="154939"/>
                </a:lnTo>
                <a:lnTo>
                  <a:pt x="240029" y="149859"/>
                </a:lnTo>
                <a:close/>
              </a:path>
              <a:path w="259079" h="241300">
                <a:moveTo>
                  <a:pt x="123189" y="11429"/>
                </a:moveTo>
                <a:lnTo>
                  <a:pt x="91439" y="11429"/>
                </a:lnTo>
                <a:lnTo>
                  <a:pt x="91439" y="19050"/>
                </a:lnTo>
                <a:lnTo>
                  <a:pt x="90169" y="26669"/>
                </a:lnTo>
                <a:lnTo>
                  <a:pt x="43179" y="213359"/>
                </a:lnTo>
                <a:lnTo>
                  <a:pt x="10159" y="231139"/>
                </a:lnTo>
                <a:lnTo>
                  <a:pt x="74929" y="231139"/>
                </a:lnTo>
                <a:lnTo>
                  <a:pt x="71119" y="229869"/>
                </a:lnTo>
                <a:lnTo>
                  <a:pt x="69850" y="229869"/>
                </a:lnTo>
                <a:lnTo>
                  <a:pt x="69850" y="224789"/>
                </a:lnTo>
                <a:lnTo>
                  <a:pt x="72389" y="218439"/>
                </a:lnTo>
                <a:lnTo>
                  <a:pt x="96519" y="121919"/>
                </a:lnTo>
                <a:lnTo>
                  <a:pt x="175952" y="121919"/>
                </a:lnTo>
                <a:lnTo>
                  <a:pt x="178723" y="110489"/>
                </a:lnTo>
                <a:lnTo>
                  <a:pt x="99059" y="110489"/>
                </a:lnTo>
                <a:lnTo>
                  <a:pt x="120650" y="25400"/>
                </a:lnTo>
                <a:lnTo>
                  <a:pt x="123189" y="12700"/>
                </a:lnTo>
                <a:lnTo>
                  <a:pt x="123189" y="11429"/>
                </a:lnTo>
                <a:close/>
              </a:path>
              <a:path w="259079" h="241300">
                <a:moveTo>
                  <a:pt x="175952" y="121919"/>
                </a:moveTo>
                <a:lnTo>
                  <a:pt x="130809" y="121919"/>
                </a:lnTo>
                <a:lnTo>
                  <a:pt x="148431" y="123070"/>
                </a:lnTo>
                <a:lnTo>
                  <a:pt x="157479" y="126364"/>
                </a:lnTo>
                <a:lnTo>
                  <a:pt x="160813" y="131564"/>
                </a:lnTo>
                <a:lnTo>
                  <a:pt x="161289" y="138429"/>
                </a:lnTo>
                <a:lnTo>
                  <a:pt x="161289" y="144779"/>
                </a:lnTo>
                <a:lnTo>
                  <a:pt x="158750" y="154939"/>
                </a:lnTo>
                <a:lnTo>
                  <a:pt x="158750" y="157479"/>
                </a:lnTo>
                <a:lnTo>
                  <a:pt x="157479" y="158750"/>
                </a:lnTo>
                <a:lnTo>
                  <a:pt x="157479" y="161289"/>
                </a:lnTo>
                <a:lnTo>
                  <a:pt x="160019" y="163829"/>
                </a:lnTo>
                <a:lnTo>
                  <a:pt x="165100" y="163829"/>
                </a:lnTo>
                <a:lnTo>
                  <a:pt x="166369" y="161289"/>
                </a:lnTo>
                <a:lnTo>
                  <a:pt x="167639" y="156209"/>
                </a:lnTo>
                <a:lnTo>
                  <a:pt x="175952" y="121919"/>
                </a:lnTo>
                <a:close/>
              </a:path>
              <a:path w="259079" h="241300">
                <a:moveTo>
                  <a:pt x="186689" y="68579"/>
                </a:moveTo>
                <a:lnTo>
                  <a:pt x="180339" y="68579"/>
                </a:lnTo>
                <a:lnTo>
                  <a:pt x="179069" y="71119"/>
                </a:lnTo>
                <a:lnTo>
                  <a:pt x="179069" y="74929"/>
                </a:lnTo>
                <a:lnTo>
                  <a:pt x="172977" y="92273"/>
                </a:lnTo>
                <a:lnTo>
                  <a:pt x="164623" y="103187"/>
                </a:lnTo>
                <a:lnTo>
                  <a:pt x="151745" y="108862"/>
                </a:lnTo>
                <a:lnTo>
                  <a:pt x="132079" y="110489"/>
                </a:lnTo>
                <a:lnTo>
                  <a:pt x="178723" y="110489"/>
                </a:lnTo>
                <a:lnTo>
                  <a:pt x="187959" y="72389"/>
                </a:lnTo>
                <a:lnTo>
                  <a:pt x="187959" y="69850"/>
                </a:lnTo>
                <a:lnTo>
                  <a:pt x="186689" y="68579"/>
                </a:lnTo>
                <a:close/>
              </a:path>
              <a:path w="259079" h="241300">
                <a:moveTo>
                  <a:pt x="259079" y="0"/>
                </a:moveTo>
                <a:lnTo>
                  <a:pt x="58419" y="0"/>
                </a:lnTo>
                <a:lnTo>
                  <a:pt x="58419" y="11429"/>
                </a:lnTo>
                <a:lnTo>
                  <a:pt x="189229" y="11429"/>
                </a:lnTo>
                <a:lnTo>
                  <a:pt x="216515" y="13473"/>
                </a:lnTo>
                <a:lnTo>
                  <a:pt x="233203" y="20161"/>
                </a:lnTo>
                <a:lnTo>
                  <a:pt x="241557" y="32325"/>
                </a:lnTo>
                <a:lnTo>
                  <a:pt x="243839" y="50800"/>
                </a:lnTo>
                <a:lnTo>
                  <a:pt x="243839" y="59689"/>
                </a:lnTo>
                <a:lnTo>
                  <a:pt x="242569" y="69850"/>
                </a:lnTo>
                <a:lnTo>
                  <a:pt x="242569" y="77469"/>
                </a:lnTo>
                <a:lnTo>
                  <a:pt x="243839" y="80009"/>
                </a:lnTo>
                <a:lnTo>
                  <a:pt x="250189" y="80009"/>
                </a:lnTo>
                <a:lnTo>
                  <a:pt x="250189" y="77469"/>
                </a:lnTo>
                <a:lnTo>
                  <a:pt x="251459" y="71119"/>
                </a:lnTo>
                <a:lnTo>
                  <a:pt x="257809" y="10159"/>
                </a:lnTo>
                <a:lnTo>
                  <a:pt x="259079" y="0"/>
                </a:lnTo>
                <a:close/>
              </a:path>
            </a:pathLst>
          </a:custGeom>
          <a:solidFill>
            <a:srgbClr val="FF9300"/>
          </a:solidFill>
        </p:spPr>
        <p:txBody>
          <a:bodyPr wrap="square" lIns="0" tIns="0" rIns="0" bIns="0" rtlCol="0"/>
          <a:lstStyle/>
          <a:p>
            <a:endParaRPr sz="1632"/>
          </a:p>
        </p:txBody>
      </p:sp>
      <p:sp>
        <p:nvSpPr>
          <p:cNvPr id="277" name="object 74"/>
          <p:cNvSpPr/>
          <p:nvPr/>
        </p:nvSpPr>
        <p:spPr>
          <a:xfrm>
            <a:off x="7690633" y="2622441"/>
            <a:ext cx="190020" cy="234933"/>
          </a:xfrm>
          <a:custGeom>
            <a:avLst/>
            <a:gdLst/>
            <a:ahLst/>
            <a:cxnLst/>
            <a:rect l="l" t="t" r="r" b="b"/>
            <a:pathLst>
              <a:path w="209550" h="259080">
                <a:moveTo>
                  <a:pt x="29210" y="170180"/>
                </a:moveTo>
                <a:lnTo>
                  <a:pt x="21590" y="170180"/>
                </a:lnTo>
                <a:lnTo>
                  <a:pt x="20320" y="171450"/>
                </a:lnTo>
                <a:lnTo>
                  <a:pt x="16609" y="184904"/>
                </a:lnTo>
                <a:lnTo>
                  <a:pt x="9683" y="213360"/>
                </a:lnTo>
                <a:lnTo>
                  <a:pt x="2996" y="241815"/>
                </a:lnTo>
                <a:lnTo>
                  <a:pt x="0" y="255270"/>
                </a:lnTo>
                <a:lnTo>
                  <a:pt x="0" y="256540"/>
                </a:lnTo>
                <a:lnTo>
                  <a:pt x="1270" y="259080"/>
                </a:lnTo>
                <a:lnTo>
                  <a:pt x="5080" y="259080"/>
                </a:lnTo>
                <a:lnTo>
                  <a:pt x="5080" y="257810"/>
                </a:lnTo>
                <a:lnTo>
                  <a:pt x="10160" y="252730"/>
                </a:lnTo>
                <a:lnTo>
                  <a:pt x="27940" y="232410"/>
                </a:lnTo>
                <a:lnTo>
                  <a:pt x="41987" y="232410"/>
                </a:lnTo>
                <a:lnTo>
                  <a:pt x="31908" y="222468"/>
                </a:lnTo>
                <a:lnTo>
                  <a:pt x="25400" y="195580"/>
                </a:lnTo>
                <a:lnTo>
                  <a:pt x="25400" y="187960"/>
                </a:lnTo>
                <a:lnTo>
                  <a:pt x="27940" y="177800"/>
                </a:lnTo>
                <a:lnTo>
                  <a:pt x="27940" y="176530"/>
                </a:lnTo>
                <a:lnTo>
                  <a:pt x="29210" y="175260"/>
                </a:lnTo>
                <a:lnTo>
                  <a:pt x="29210" y="170180"/>
                </a:lnTo>
                <a:close/>
              </a:path>
              <a:path w="209550" h="259080">
                <a:moveTo>
                  <a:pt x="41987" y="232410"/>
                </a:moveTo>
                <a:lnTo>
                  <a:pt x="27940" y="232410"/>
                </a:lnTo>
                <a:lnTo>
                  <a:pt x="40838" y="245685"/>
                </a:lnTo>
                <a:lnTo>
                  <a:pt x="55880" y="253841"/>
                </a:lnTo>
                <a:lnTo>
                  <a:pt x="71874" y="257948"/>
                </a:lnTo>
                <a:lnTo>
                  <a:pt x="87630" y="259080"/>
                </a:lnTo>
                <a:lnTo>
                  <a:pt x="122078" y="251043"/>
                </a:lnTo>
                <a:lnTo>
                  <a:pt x="126718" y="247650"/>
                </a:lnTo>
                <a:lnTo>
                  <a:pt x="87630" y="247650"/>
                </a:lnTo>
                <a:lnTo>
                  <a:pt x="68262" y="245764"/>
                </a:lnTo>
                <a:lnTo>
                  <a:pt x="47942" y="238283"/>
                </a:lnTo>
                <a:lnTo>
                  <a:pt x="41987" y="232410"/>
                </a:lnTo>
                <a:close/>
              </a:path>
              <a:path w="209550" h="259080">
                <a:moveTo>
                  <a:pt x="132080" y="0"/>
                </a:moveTo>
                <a:lnTo>
                  <a:pt x="99437" y="7024"/>
                </a:lnTo>
                <a:lnTo>
                  <a:pt x="70961" y="25717"/>
                </a:lnTo>
                <a:lnTo>
                  <a:pt x="50819" y="52506"/>
                </a:lnTo>
                <a:lnTo>
                  <a:pt x="43180" y="83820"/>
                </a:lnTo>
                <a:lnTo>
                  <a:pt x="46454" y="103167"/>
                </a:lnTo>
                <a:lnTo>
                  <a:pt x="55086" y="117633"/>
                </a:lnTo>
                <a:lnTo>
                  <a:pt x="67290" y="127575"/>
                </a:lnTo>
                <a:lnTo>
                  <a:pt x="81280" y="133350"/>
                </a:lnTo>
                <a:lnTo>
                  <a:pt x="119380" y="143510"/>
                </a:lnTo>
                <a:lnTo>
                  <a:pt x="129897" y="147161"/>
                </a:lnTo>
                <a:lnTo>
                  <a:pt x="140652" y="153670"/>
                </a:lnTo>
                <a:lnTo>
                  <a:pt x="149026" y="164941"/>
                </a:lnTo>
                <a:lnTo>
                  <a:pt x="152400" y="182880"/>
                </a:lnTo>
                <a:lnTo>
                  <a:pt x="147280" y="205859"/>
                </a:lnTo>
                <a:lnTo>
                  <a:pt x="133350" y="226695"/>
                </a:lnTo>
                <a:lnTo>
                  <a:pt x="112752" y="241815"/>
                </a:lnTo>
                <a:lnTo>
                  <a:pt x="87630" y="247650"/>
                </a:lnTo>
                <a:lnTo>
                  <a:pt x="126718" y="247650"/>
                </a:lnTo>
                <a:lnTo>
                  <a:pt x="150812" y="230028"/>
                </a:lnTo>
                <a:lnTo>
                  <a:pt x="170497" y="200679"/>
                </a:lnTo>
                <a:lnTo>
                  <a:pt x="177800" y="167640"/>
                </a:lnTo>
                <a:lnTo>
                  <a:pt x="175934" y="150911"/>
                </a:lnTo>
                <a:lnTo>
                  <a:pt x="147002" y="116363"/>
                </a:lnTo>
                <a:lnTo>
                  <a:pt x="115570" y="107950"/>
                </a:lnTo>
                <a:lnTo>
                  <a:pt x="107950" y="105410"/>
                </a:lnTo>
                <a:lnTo>
                  <a:pt x="93980" y="101600"/>
                </a:lnTo>
                <a:lnTo>
                  <a:pt x="91440" y="101600"/>
                </a:lnTo>
                <a:lnTo>
                  <a:pt x="84316" y="97512"/>
                </a:lnTo>
                <a:lnTo>
                  <a:pt x="77311" y="90805"/>
                </a:lnTo>
                <a:lnTo>
                  <a:pt x="71973" y="81240"/>
                </a:lnTo>
                <a:lnTo>
                  <a:pt x="69850" y="68580"/>
                </a:lnTo>
                <a:lnTo>
                  <a:pt x="74751" y="47664"/>
                </a:lnTo>
                <a:lnTo>
                  <a:pt x="88106" y="28892"/>
                </a:lnTo>
                <a:lnTo>
                  <a:pt x="107890" y="15359"/>
                </a:lnTo>
                <a:lnTo>
                  <a:pt x="132080" y="10160"/>
                </a:lnTo>
                <a:lnTo>
                  <a:pt x="168421" y="10160"/>
                </a:lnTo>
                <a:lnTo>
                  <a:pt x="163195" y="6508"/>
                </a:lnTo>
                <a:lnTo>
                  <a:pt x="148947" y="1647"/>
                </a:lnTo>
                <a:lnTo>
                  <a:pt x="132080" y="0"/>
                </a:lnTo>
                <a:close/>
              </a:path>
              <a:path w="209550" h="259080">
                <a:moveTo>
                  <a:pt x="168421" y="10160"/>
                </a:moveTo>
                <a:lnTo>
                  <a:pt x="132080" y="10160"/>
                </a:lnTo>
                <a:lnTo>
                  <a:pt x="152340" y="13156"/>
                </a:lnTo>
                <a:lnTo>
                  <a:pt x="168433" y="22701"/>
                </a:lnTo>
                <a:lnTo>
                  <a:pt x="179050" y="39627"/>
                </a:lnTo>
                <a:lnTo>
                  <a:pt x="182880" y="64770"/>
                </a:lnTo>
                <a:lnTo>
                  <a:pt x="182880" y="76200"/>
                </a:lnTo>
                <a:lnTo>
                  <a:pt x="181610" y="82550"/>
                </a:lnTo>
                <a:lnTo>
                  <a:pt x="181610" y="88900"/>
                </a:lnTo>
                <a:lnTo>
                  <a:pt x="190500" y="88900"/>
                </a:lnTo>
                <a:lnTo>
                  <a:pt x="190509" y="81240"/>
                </a:lnTo>
                <a:lnTo>
                  <a:pt x="204240" y="25400"/>
                </a:lnTo>
                <a:lnTo>
                  <a:pt x="182880" y="25400"/>
                </a:lnTo>
                <a:lnTo>
                  <a:pt x="174585" y="14466"/>
                </a:lnTo>
                <a:lnTo>
                  <a:pt x="168421" y="10160"/>
                </a:lnTo>
                <a:close/>
              </a:path>
              <a:path w="209550" h="259080">
                <a:moveTo>
                  <a:pt x="209550" y="0"/>
                </a:moveTo>
                <a:lnTo>
                  <a:pt x="204470" y="0"/>
                </a:lnTo>
                <a:lnTo>
                  <a:pt x="199390" y="5080"/>
                </a:lnTo>
                <a:lnTo>
                  <a:pt x="182880" y="25400"/>
                </a:lnTo>
                <a:lnTo>
                  <a:pt x="204240" y="25400"/>
                </a:lnTo>
                <a:lnTo>
                  <a:pt x="209550" y="3810"/>
                </a:lnTo>
                <a:lnTo>
                  <a:pt x="209550" y="0"/>
                </a:lnTo>
                <a:close/>
              </a:path>
            </a:pathLst>
          </a:custGeom>
          <a:solidFill>
            <a:srgbClr val="FF9300"/>
          </a:solidFill>
        </p:spPr>
        <p:txBody>
          <a:bodyPr wrap="square" lIns="0" tIns="0" rIns="0" bIns="0" rtlCol="0"/>
          <a:lstStyle/>
          <a:p>
            <a:endParaRPr sz="1632"/>
          </a:p>
        </p:txBody>
      </p:sp>
      <p:sp>
        <p:nvSpPr>
          <p:cNvPr id="278" name="object 75"/>
          <p:cNvSpPr/>
          <p:nvPr/>
        </p:nvSpPr>
        <p:spPr>
          <a:xfrm>
            <a:off x="7896777" y="2923018"/>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279" name="object 76"/>
          <p:cNvSpPr/>
          <p:nvPr/>
        </p:nvSpPr>
        <p:spPr>
          <a:xfrm>
            <a:off x="7935356" y="2620137"/>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280" name="object 77"/>
          <p:cNvSpPr/>
          <p:nvPr/>
        </p:nvSpPr>
        <p:spPr>
          <a:xfrm>
            <a:off x="7896777" y="2613803"/>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281" name="object 78"/>
          <p:cNvSpPr/>
          <p:nvPr/>
        </p:nvSpPr>
        <p:spPr>
          <a:xfrm>
            <a:off x="1514403" y="3010543"/>
            <a:ext cx="154319" cy="228024"/>
          </a:xfrm>
          <a:custGeom>
            <a:avLst/>
            <a:gdLst/>
            <a:ahLst/>
            <a:cxnLst/>
            <a:rect l="l" t="t" r="r" b="b"/>
            <a:pathLst>
              <a:path w="170180" h="251460">
                <a:moveTo>
                  <a:pt x="86360" y="90169"/>
                </a:moveTo>
                <a:lnTo>
                  <a:pt x="55185" y="99119"/>
                </a:lnTo>
                <a:lnTo>
                  <a:pt x="27463" y="122713"/>
                </a:lnTo>
                <a:lnTo>
                  <a:pt x="7600" y="156071"/>
                </a:lnTo>
                <a:lnTo>
                  <a:pt x="0" y="194309"/>
                </a:lnTo>
                <a:lnTo>
                  <a:pt x="3432" y="217169"/>
                </a:lnTo>
                <a:lnTo>
                  <a:pt x="13176" y="235267"/>
                </a:lnTo>
                <a:lnTo>
                  <a:pt x="28396" y="247173"/>
                </a:lnTo>
                <a:lnTo>
                  <a:pt x="48260" y="251459"/>
                </a:lnTo>
                <a:lnTo>
                  <a:pt x="55225" y="250666"/>
                </a:lnTo>
                <a:lnTo>
                  <a:pt x="65881" y="247014"/>
                </a:lnTo>
                <a:lnTo>
                  <a:pt x="70890" y="243839"/>
                </a:lnTo>
                <a:lnTo>
                  <a:pt x="48260" y="243839"/>
                </a:lnTo>
                <a:lnTo>
                  <a:pt x="37187" y="240446"/>
                </a:lnTo>
                <a:lnTo>
                  <a:pt x="30162" y="231933"/>
                </a:lnTo>
                <a:lnTo>
                  <a:pt x="26471" y="220801"/>
                </a:lnTo>
                <a:lnTo>
                  <a:pt x="25400" y="209550"/>
                </a:lnTo>
                <a:lnTo>
                  <a:pt x="27324" y="192266"/>
                </a:lnTo>
                <a:lnTo>
                  <a:pt x="38794" y="148649"/>
                </a:lnTo>
                <a:lnTo>
                  <a:pt x="65246" y="106838"/>
                </a:lnTo>
                <a:lnTo>
                  <a:pt x="87630" y="97789"/>
                </a:lnTo>
                <a:lnTo>
                  <a:pt x="107199" y="97789"/>
                </a:lnTo>
                <a:lnTo>
                  <a:pt x="105727" y="96361"/>
                </a:lnTo>
                <a:lnTo>
                  <a:pt x="96877" y="91777"/>
                </a:lnTo>
                <a:lnTo>
                  <a:pt x="86360" y="90169"/>
                </a:lnTo>
                <a:close/>
              </a:path>
              <a:path w="170180" h="251460">
                <a:moveTo>
                  <a:pt x="116839" y="223519"/>
                </a:moveTo>
                <a:lnTo>
                  <a:pt x="93980" y="223519"/>
                </a:lnTo>
                <a:lnTo>
                  <a:pt x="98226" y="234314"/>
                </a:lnTo>
                <a:lnTo>
                  <a:pt x="105092" y="243204"/>
                </a:lnTo>
                <a:lnTo>
                  <a:pt x="114339" y="249237"/>
                </a:lnTo>
                <a:lnTo>
                  <a:pt x="125730" y="251459"/>
                </a:lnTo>
                <a:lnTo>
                  <a:pt x="135076" y="250070"/>
                </a:lnTo>
                <a:lnTo>
                  <a:pt x="142398" y="246062"/>
                </a:lnTo>
                <a:lnTo>
                  <a:pt x="144365" y="243839"/>
                </a:lnTo>
                <a:lnTo>
                  <a:pt x="116839" y="243839"/>
                </a:lnTo>
                <a:lnTo>
                  <a:pt x="116839" y="223519"/>
                </a:lnTo>
                <a:close/>
              </a:path>
              <a:path w="170180" h="251460">
                <a:moveTo>
                  <a:pt x="107199" y="97789"/>
                </a:moveTo>
                <a:lnTo>
                  <a:pt x="87630" y="97789"/>
                </a:lnTo>
                <a:lnTo>
                  <a:pt x="101441" y="102393"/>
                </a:lnTo>
                <a:lnTo>
                  <a:pt x="109537" y="112712"/>
                </a:lnTo>
                <a:lnTo>
                  <a:pt x="113347" y="123507"/>
                </a:lnTo>
                <a:lnTo>
                  <a:pt x="114300" y="129539"/>
                </a:lnTo>
                <a:lnTo>
                  <a:pt x="114300" y="133350"/>
                </a:lnTo>
                <a:lnTo>
                  <a:pt x="113030" y="134619"/>
                </a:lnTo>
                <a:lnTo>
                  <a:pt x="96519" y="204469"/>
                </a:lnTo>
                <a:lnTo>
                  <a:pt x="93980" y="210819"/>
                </a:lnTo>
                <a:lnTo>
                  <a:pt x="93980" y="212089"/>
                </a:lnTo>
                <a:lnTo>
                  <a:pt x="88900" y="218439"/>
                </a:lnTo>
                <a:lnTo>
                  <a:pt x="77549" y="230445"/>
                </a:lnTo>
                <a:lnTo>
                  <a:pt x="66675" y="238283"/>
                </a:lnTo>
                <a:lnTo>
                  <a:pt x="56753" y="242550"/>
                </a:lnTo>
                <a:lnTo>
                  <a:pt x="48260" y="243839"/>
                </a:lnTo>
                <a:lnTo>
                  <a:pt x="70890" y="243839"/>
                </a:lnTo>
                <a:lnTo>
                  <a:pt x="79156" y="238601"/>
                </a:lnTo>
                <a:lnTo>
                  <a:pt x="93980" y="223519"/>
                </a:lnTo>
                <a:lnTo>
                  <a:pt x="116839" y="223519"/>
                </a:lnTo>
                <a:lnTo>
                  <a:pt x="116839" y="215900"/>
                </a:lnTo>
                <a:lnTo>
                  <a:pt x="118110" y="209550"/>
                </a:lnTo>
                <a:lnTo>
                  <a:pt x="142537" y="113029"/>
                </a:lnTo>
                <a:lnTo>
                  <a:pt x="119380" y="113029"/>
                </a:lnTo>
                <a:lnTo>
                  <a:pt x="113149" y="103564"/>
                </a:lnTo>
                <a:lnTo>
                  <a:pt x="107199" y="97789"/>
                </a:lnTo>
                <a:close/>
              </a:path>
              <a:path w="170180" h="251460">
                <a:moveTo>
                  <a:pt x="163830" y="193039"/>
                </a:moveTo>
                <a:lnTo>
                  <a:pt x="154939" y="193039"/>
                </a:lnTo>
                <a:lnTo>
                  <a:pt x="154939" y="199389"/>
                </a:lnTo>
                <a:lnTo>
                  <a:pt x="149859" y="215979"/>
                </a:lnTo>
                <a:lnTo>
                  <a:pt x="143827" y="230187"/>
                </a:lnTo>
                <a:lnTo>
                  <a:pt x="136366" y="240109"/>
                </a:lnTo>
                <a:lnTo>
                  <a:pt x="127000" y="243839"/>
                </a:lnTo>
                <a:lnTo>
                  <a:pt x="144365" y="243839"/>
                </a:lnTo>
                <a:lnTo>
                  <a:pt x="162937" y="200064"/>
                </a:lnTo>
                <a:lnTo>
                  <a:pt x="163830" y="195579"/>
                </a:lnTo>
                <a:lnTo>
                  <a:pt x="163830" y="193039"/>
                </a:lnTo>
                <a:close/>
              </a:path>
              <a:path w="170180" h="251460">
                <a:moveTo>
                  <a:pt x="170180" y="0"/>
                </a:moveTo>
                <a:lnTo>
                  <a:pt x="165100" y="0"/>
                </a:lnTo>
                <a:lnTo>
                  <a:pt x="156725" y="416"/>
                </a:lnTo>
                <a:lnTo>
                  <a:pt x="142875" y="1428"/>
                </a:lnTo>
                <a:lnTo>
                  <a:pt x="129024" y="2678"/>
                </a:lnTo>
                <a:lnTo>
                  <a:pt x="120650" y="3809"/>
                </a:lnTo>
                <a:lnTo>
                  <a:pt x="116839" y="3809"/>
                </a:lnTo>
                <a:lnTo>
                  <a:pt x="115569" y="6350"/>
                </a:lnTo>
                <a:lnTo>
                  <a:pt x="115569" y="15239"/>
                </a:lnTo>
                <a:lnTo>
                  <a:pt x="140969" y="15239"/>
                </a:lnTo>
                <a:lnTo>
                  <a:pt x="140969" y="27939"/>
                </a:lnTo>
                <a:lnTo>
                  <a:pt x="119380" y="113029"/>
                </a:lnTo>
                <a:lnTo>
                  <a:pt x="142537" y="113029"/>
                </a:lnTo>
                <a:lnTo>
                  <a:pt x="170180" y="3809"/>
                </a:lnTo>
                <a:lnTo>
                  <a:pt x="170180" y="0"/>
                </a:lnTo>
                <a:close/>
              </a:path>
            </a:pathLst>
          </a:custGeom>
          <a:solidFill>
            <a:srgbClr val="000000"/>
          </a:solidFill>
        </p:spPr>
        <p:txBody>
          <a:bodyPr wrap="square" lIns="0" tIns="0" rIns="0" bIns="0" rtlCol="0"/>
          <a:lstStyle/>
          <a:p>
            <a:endParaRPr sz="1632"/>
          </a:p>
        </p:txBody>
      </p:sp>
      <p:sp>
        <p:nvSpPr>
          <p:cNvPr id="282" name="object 79"/>
          <p:cNvSpPr/>
          <p:nvPr/>
        </p:nvSpPr>
        <p:spPr>
          <a:xfrm>
            <a:off x="1706725" y="3308817"/>
            <a:ext cx="44914" cy="0"/>
          </a:xfrm>
          <a:custGeom>
            <a:avLst/>
            <a:gdLst/>
            <a:ahLst/>
            <a:cxnLst/>
            <a:rect l="l" t="t" r="r" b="b"/>
            <a:pathLst>
              <a:path w="49530">
                <a:moveTo>
                  <a:pt x="0" y="0"/>
                </a:moveTo>
                <a:lnTo>
                  <a:pt x="49530" y="0"/>
                </a:lnTo>
              </a:path>
            </a:pathLst>
          </a:custGeom>
          <a:ln w="15239">
            <a:solidFill>
              <a:srgbClr val="000000"/>
            </a:solidFill>
          </a:ln>
        </p:spPr>
        <p:txBody>
          <a:bodyPr wrap="square" lIns="0" tIns="0" rIns="0" bIns="0" rtlCol="0"/>
          <a:lstStyle/>
          <a:p>
            <a:endParaRPr sz="1632"/>
          </a:p>
        </p:txBody>
      </p:sp>
      <p:sp>
        <p:nvSpPr>
          <p:cNvPr id="283" name="object 80"/>
          <p:cNvSpPr/>
          <p:nvPr/>
        </p:nvSpPr>
        <p:spPr>
          <a:xfrm>
            <a:off x="1713060" y="3005935"/>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284" name="object 81"/>
          <p:cNvSpPr/>
          <p:nvPr/>
        </p:nvSpPr>
        <p:spPr>
          <a:xfrm>
            <a:off x="1706725" y="2999601"/>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285" name="object 82"/>
          <p:cNvSpPr/>
          <p:nvPr/>
        </p:nvSpPr>
        <p:spPr>
          <a:xfrm>
            <a:off x="1774673" y="3008239"/>
            <a:ext cx="190020" cy="234933"/>
          </a:xfrm>
          <a:custGeom>
            <a:avLst/>
            <a:gdLst/>
            <a:ahLst/>
            <a:cxnLst/>
            <a:rect l="l" t="t" r="r" b="b"/>
            <a:pathLst>
              <a:path w="209550" h="259080">
                <a:moveTo>
                  <a:pt x="29210" y="170180"/>
                </a:moveTo>
                <a:lnTo>
                  <a:pt x="21590" y="170180"/>
                </a:lnTo>
                <a:lnTo>
                  <a:pt x="20319" y="171450"/>
                </a:lnTo>
                <a:lnTo>
                  <a:pt x="17144" y="184904"/>
                </a:lnTo>
                <a:lnTo>
                  <a:pt x="3174" y="241815"/>
                </a:lnTo>
                <a:lnTo>
                  <a:pt x="0" y="255270"/>
                </a:lnTo>
                <a:lnTo>
                  <a:pt x="0" y="256540"/>
                </a:lnTo>
                <a:lnTo>
                  <a:pt x="1269" y="259080"/>
                </a:lnTo>
                <a:lnTo>
                  <a:pt x="5080" y="259080"/>
                </a:lnTo>
                <a:lnTo>
                  <a:pt x="5080" y="257810"/>
                </a:lnTo>
                <a:lnTo>
                  <a:pt x="10160" y="252730"/>
                </a:lnTo>
                <a:lnTo>
                  <a:pt x="27940" y="232410"/>
                </a:lnTo>
                <a:lnTo>
                  <a:pt x="41987" y="232410"/>
                </a:lnTo>
                <a:lnTo>
                  <a:pt x="31908" y="222468"/>
                </a:lnTo>
                <a:lnTo>
                  <a:pt x="25400" y="195580"/>
                </a:lnTo>
                <a:lnTo>
                  <a:pt x="25400" y="187960"/>
                </a:lnTo>
                <a:lnTo>
                  <a:pt x="27940" y="177800"/>
                </a:lnTo>
                <a:lnTo>
                  <a:pt x="27940" y="176530"/>
                </a:lnTo>
                <a:lnTo>
                  <a:pt x="29210" y="175260"/>
                </a:lnTo>
                <a:lnTo>
                  <a:pt x="29210" y="170180"/>
                </a:lnTo>
                <a:close/>
              </a:path>
              <a:path w="209550" h="259080">
                <a:moveTo>
                  <a:pt x="41987" y="232410"/>
                </a:moveTo>
                <a:lnTo>
                  <a:pt x="27940" y="232410"/>
                </a:lnTo>
                <a:lnTo>
                  <a:pt x="40838" y="245685"/>
                </a:lnTo>
                <a:lnTo>
                  <a:pt x="55880" y="253841"/>
                </a:lnTo>
                <a:lnTo>
                  <a:pt x="71874" y="257948"/>
                </a:lnTo>
                <a:lnTo>
                  <a:pt x="87630" y="259080"/>
                </a:lnTo>
                <a:lnTo>
                  <a:pt x="122078" y="251043"/>
                </a:lnTo>
                <a:lnTo>
                  <a:pt x="126718" y="247650"/>
                </a:lnTo>
                <a:lnTo>
                  <a:pt x="87630" y="247650"/>
                </a:lnTo>
                <a:lnTo>
                  <a:pt x="68262" y="245764"/>
                </a:lnTo>
                <a:lnTo>
                  <a:pt x="47942" y="238283"/>
                </a:lnTo>
                <a:lnTo>
                  <a:pt x="41987" y="232410"/>
                </a:lnTo>
                <a:close/>
              </a:path>
              <a:path w="209550" h="259080">
                <a:moveTo>
                  <a:pt x="133350" y="0"/>
                </a:moveTo>
                <a:lnTo>
                  <a:pt x="99972" y="7024"/>
                </a:lnTo>
                <a:lnTo>
                  <a:pt x="71120" y="25717"/>
                </a:lnTo>
                <a:lnTo>
                  <a:pt x="50839" y="52506"/>
                </a:lnTo>
                <a:lnTo>
                  <a:pt x="43180" y="83820"/>
                </a:lnTo>
                <a:lnTo>
                  <a:pt x="46632" y="103167"/>
                </a:lnTo>
                <a:lnTo>
                  <a:pt x="55562" y="117633"/>
                </a:lnTo>
                <a:lnTo>
                  <a:pt x="67825" y="127575"/>
                </a:lnTo>
                <a:lnTo>
                  <a:pt x="81280" y="133350"/>
                </a:lnTo>
                <a:lnTo>
                  <a:pt x="119380" y="143510"/>
                </a:lnTo>
                <a:lnTo>
                  <a:pt x="130432" y="147161"/>
                </a:lnTo>
                <a:lnTo>
                  <a:pt x="141128" y="153670"/>
                </a:lnTo>
                <a:lnTo>
                  <a:pt x="149205" y="164941"/>
                </a:lnTo>
                <a:lnTo>
                  <a:pt x="152400" y="182880"/>
                </a:lnTo>
                <a:lnTo>
                  <a:pt x="147280" y="205859"/>
                </a:lnTo>
                <a:lnTo>
                  <a:pt x="133350" y="226695"/>
                </a:lnTo>
                <a:lnTo>
                  <a:pt x="112752" y="241815"/>
                </a:lnTo>
                <a:lnTo>
                  <a:pt x="87630" y="247650"/>
                </a:lnTo>
                <a:lnTo>
                  <a:pt x="126718" y="247650"/>
                </a:lnTo>
                <a:lnTo>
                  <a:pt x="150812" y="230028"/>
                </a:lnTo>
                <a:lnTo>
                  <a:pt x="170497" y="200679"/>
                </a:lnTo>
                <a:lnTo>
                  <a:pt x="177800" y="167640"/>
                </a:lnTo>
                <a:lnTo>
                  <a:pt x="175934" y="150911"/>
                </a:lnTo>
                <a:lnTo>
                  <a:pt x="147002" y="116363"/>
                </a:lnTo>
                <a:lnTo>
                  <a:pt x="115569" y="107950"/>
                </a:lnTo>
                <a:lnTo>
                  <a:pt x="107950" y="105410"/>
                </a:lnTo>
                <a:lnTo>
                  <a:pt x="93980" y="101600"/>
                </a:lnTo>
                <a:lnTo>
                  <a:pt x="91440" y="101600"/>
                </a:lnTo>
                <a:lnTo>
                  <a:pt x="84316" y="97512"/>
                </a:lnTo>
                <a:lnTo>
                  <a:pt x="77311" y="90805"/>
                </a:lnTo>
                <a:lnTo>
                  <a:pt x="71973" y="81240"/>
                </a:lnTo>
                <a:lnTo>
                  <a:pt x="69850" y="68580"/>
                </a:lnTo>
                <a:lnTo>
                  <a:pt x="74751" y="47664"/>
                </a:lnTo>
                <a:lnTo>
                  <a:pt x="88106" y="28892"/>
                </a:lnTo>
                <a:lnTo>
                  <a:pt x="107890" y="15359"/>
                </a:lnTo>
                <a:lnTo>
                  <a:pt x="132080" y="10160"/>
                </a:lnTo>
                <a:lnTo>
                  <a:pt x="168516" y="10160"/>
                </a:lnTo>
                <a:lnTo>
                  <a:pt x="163353" y="6508"/>
                </a:lnTo>
                <a:lnTo>
                  <a:pt x="149482" y="1647"/>
                </a:lnTo>
                <a:lnTo>
                  <a:pt x="133350" y="0"/>
                </a:lnTo>
                <a:close/>
              </a:path>
              <a:path w="209550" h="259080">
                <a:moveTo>
                  <a:pt x="168516" y="10160"/>
                </a:moveTo>
                <a:lnTo>
                  <a:pt x="132080" y="10160"/>
                </a:lnTo>
                <a:lnTo>
                  <a:pt x="152340" y="13156"/>
                </a:lnTo>
                <a:lnTo>
                  <a:pt x="168433" y="22701"/>
                </a:lnTo>
                <a:lnTo>
                  <a:pt x="179050" y="39627"/>
                </a:lnTo>
                <a:lnTo>
                  <a:pt x="182880" y="64770"/>
                </a:lnTo>
                <a:lnTo>
                  <a:pt x="182880" y="76200"/>
                </a:lnTo>
                <a:lnTo>
                  <a:pt x="181610" y="82550"/>
                </a:lnTo>
                <a:lnTo>
                  <a:pt x="181610" y="88900"/>
                </a:lnTo>
                <a:lnTo>
                  <a:pt x="190500" y="88900"/>
                </a:lnTo>
                <a:lnTo>
                  <a:pt x="190509" y="81240"/>
                </a:lnTo>
                <a:lnTo>
                  <a:pt x="204240" y="25400"/>
                </a:lnTo>
                <a:lnTo>
                  <a:pt x="182880" y="25400"/>
                </a:lnTo>
                <a:lnTo>
                  <a:pt x="174605" y="14466"/>
                </a:lnTo>
                <a:lnTo>
                  <a:pt x="168516" y="10160"/>
                </a:lnTo>
                <a:close/>
              </a:path>
              <a:path w="209550" h="259080">
                <a:moveTo>
                  <a:pt x="209550" y="0"/>
                </a:moveTo>
                <a:lnTo>
                  <a:pt x="204469" y="0"/>
                </a:lnTo>
                <a:lnTo>
                  <a:pt x="200660" y="5080"/>
                </a:lnTo>
                <a:lnTo>
                  <a:pt x="182880" y="25400"/>
                </a:lnTo>
                <a:lnTo>
                  <a:pt x="204240" y="25400"/>
                </a:lnTo>
                <a:lnTo>
                  <a:pt x="209550" y="3810"/>
                </a:lnTo>
                <a:lnTo>
                  <a:pt x="209550" y="0"/>
                </a:lnTo>
                <a:close/>
              </a:path>
            </a:pathLst>
          </a:custGeom>
          <a:solidFill>
            <a:srgbClr val="0000FF"/>
          </a:solidFill>
        </p:spPr>
        <p:txBody>
          <a:bodyPr wrap="square" lIns="0" tIns="0" rIns="0" bIns="0" rtlCol="0"/>
          <a:lstStyle/>
          <a:p>
            <a:endParaRPr sz="1632"/>
          </a:p>
        </p:txBody>
      </p:sp>
      <p:sp>
        <p:nvSpPr>
          <p:cNvPr id="286" name="object 83"/>
          <p:cNvSpPr/>
          <p:nvPr/>
        </p:nvSpPr>
        <p:spPr>
          <a:xfrm>
            <a:off x="1979664" y="3308817"/>
            <a:ext cx="44914" cy="0"/>
          </a:xfrm>
          <a:custGeom>
            <a:avLst/>
            <a:gdLst/>
            <a:ahLst/>
            <a:cxnLst/>
            <a:rect l="l" t="t" r="r" b="b"/>
            <a:pathLst>
              <a:path w="49530">
                <a:moveTo>
                  <a:pt x="0" y="0"/>
                </a:moveTo>
                <a:lnTo>
                  <a:pt x="49530" y="0"/>
                </a:lnTo>
              </a:path>
            </a:pathLst>
          </a:custGeom>
          <a:ln w="15239">
            <a:solidFill>
              <a:srgbClr val="000000"/>
            </a:solidFill>
          </a:ln>
        </p:spPr>
        <p:txBody>
          <a:bodyPr wrap="square" lIns="0" tIns="0" rIns="0" bIns="0" rtlCol="0"/>
          <a:lstStyle/>
          <a:p>
            <a:endParaRPr sz="1632"/>
          </a:p>
        </p:txBody>
      </p:sp>
      <p:sp>
        <p:nvSpPr>
          <p:cNvPr id="287" name="object 84"/>
          <p:cNvSpPr/>
          <p:nvPr/>
        </p:nvSpPr>
        <p:spPr>
          <a:xfrm>
            <a:off x="2018244" y="3005935"/>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288" name="object 85"/>
          <p:cNvSpPr/>
          <p:nvPr/>
        </p:nvSpPr>
        <p:spPr>
          <a:xfrm>
            <a:off x="1979664" y="2999601"/>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289" name="object 86"/>
          <p:cNvSpPr/>
          <p:nvPr/>
        </p:nvSpPr>
        <p:spPr>
          <a:xfrm>
            <a:off x="2079857" y="2993268"/>
            <a:ext cx="125528" cy="322458"/>
          </a:xfrm>
          <a:custGeom>
            <a:avLst/>
            <a:gdLst/>
            <a:ahLst/>
            <a:cxnLst/>
            <a:rect l="l" t="t" r="r" b="b"/>
            <a:pathLst>
              <a:path w="138430" h="355600">
                <a:moveTo>
                  <a:pt x="135890" y="0"/>
                </a:moveTo>
                <a:lnTo>
                  <a:pt x="128269" y="0"/>
                </a:lnTo>
                <a:lnTo>
                  <a:pt x="125730" y="2539"/>
                </a:lnTo>
                <a:lnTo>
                  <a:pt x="2540" y="341629"/>
                </a:lnTo>
                <a:lnTo>
                  <a:pt x="0" y="346709"/>
                </a:lnTo>
                <a:lnTo>
                  <a:pt x="0" y="351789"/>
                </a:lnTo>
                <a:lnTo>
                  <a:pt x="2540" y="355600"/>
                </a:lnTo>
                <a:lnTo>
                  <a:pt x="12700" y="355600"/>
                </a:lnTo>
                <a:lnTo>
                  <a:pt x="12700" y="353059"/>
                </a:lnTo>
                <a:lnTo>
                  <a:pt x="15240" y="346709"/>
                </a:lnTo>
                <a:lnTo>
                  <a:pt x="137160" y="12700"/>
                </a:lnTo>
                <a:lnTo>
                  <a:pt x="138430" y="8889"/>
                </a:lnTo>
                <a:lnTo>
                  <a:pt x="138430" y="2539"/>
                </a:lnTo>
                <a:lnTo>
                  <a:pt x="135890" y="0"/>
                </a:lnTo>
                <a:close/>
              </a:path>
            </a:pathLst>
          </a:custGeom>
          <a:solidFill>
            <a:srgbClr val="000000"/>
          </a:solidFill>
        </p:spPr>
        <p:txBody>
          <a:bodyPr wrap="square" lIns="0" tIns="0" rIns="0" bIns="0" rtlCol="0"/>
          <a:lstStyle/>
          <a:p>
            <a:endParaRPr sz="1632"/>
          </a:p>
        </p:txBody>
      </p:sp>
      <p:sp>
        <p:nvSpPr>
          <p:cNvPr id="290" name="object 87"/>
          <p:cNvSpPr/>
          <p:nvPr/>
        </p:nvSpPr>
        <p:spPr>
          <a:xfrm>
            <a:off x="2235328" y="3010543"/>
            <a:ext cx="153168" cy="228024"/>
          </a:xfrm>
          <a:custGeom>
            <a:avLst/>
            <a:gdLst/>
            <a:ahLst/>
            <a:cxnLst/>
            <a:rect l="l" t="t" r="r" b="b"/>
            <a:pathLst>
              <a:path w="168910" h="251460">
                <a:moveTo>
                  <a:pt x="85090" y="90169"/>
                </a:moveTo>
                <a:lnTo>
                  <a:pt x="54649" y="99119"/>
                </a:lnTo>
                <a:lnTo>
                  <a:pt x="27304" y="122713"/>
                </a:lnTo>
                <a:lnTo>
                  <a:pt x="7580" y="156071"/>
                </a:lnTo>
                <a:lnTo>
                  <a:pt x="0" y="194309"/>
                </a:lnTo>
                <a:lnTo>
                  <a:pt x="3413" y="217169"/>
                </a:lnTo>
                <a:lnTo>
                  <a:pt x="13017" y="235267"/>
                </a:lnTo>
                <a:lnTo>
                  <a:pt x="27860" y="247173"/>
                </a:lnTo>
                <a:lnTo>
                  <a:pt x="46990" y="251459"/>
                </a:lnTo>
                <a:lnTo>
                  <a:pt x="54510" y="250666"/>
                </a:lnTo>
                <a:lnTo>
                  <a:pt x="65246" y="247014"/>
                </a:lnTo>
                <a:lnTo>
                  <a:pt x="70285" y="243839"/>
                </a:lnTo>
                <a:lnTo>
                  <a:pt x="48260" y="243839"/>
                </a:lnTo>
                <a:lnTo>
                  <a:pt x="37187" y="240446"/>
                </a:lnTo>
                <a:lnTo>
                  <a:pt x="30162" y="231933"/>
                </a:lnTo>
                <a:lnTo>
                  <a:pt x="26471" y="220801"/>
                </a:lnTo>
                <a:lnTo>
                  <a:pt x="25400" y="209550"/>
                </a:lnTo>
                <a:lnTo>
                  <a:pt x="27324" y="192266"/>
                </a:lnTo>
                <a:lnTo>
                  <a:pt x="38794" y="148649"/>
                </a:lnTo>
                <a:lnTo>
                  <a:pt x="64135" y="106838"/>
                </a:lnTo>
                <a:lnTo>
                  <a:pt x="86360" y="97789"/>
                </a:lnTo>
                <a:lnTo>
                  <a:pt x="106834" y="97789"/>
                </a:lnTo>
                <a:lnTo>
                  <a:pt x="105410" y="96361"/>
                </a:lnTo>
                <a:lnTo>
                  <a:pt x="96321" y="91777"/>
                </a:lnTo>
                <a:lnTo>
                  <a:pt x="85090" y="90169"/>
                </a:lnTo>
                <a:close/>
              </a:path>
              <a:path w="168910" h="251460">
                <a:moveTo>
                  <a:pt x="115569" y="223519"/>
                </a:moveTo>
                <a:lnTo>
                  <a:pt x="93980" y="223519"/>
                </a:lnTo>
                <a:lnTo>
                  <a:pt x="97512" y="234314"/>
                </a:lnTo>
                <a:lnTo>
                  <a:pt x="104139" y="243204"/>
                </a:lnTo>
                <a:lnTo>
                  <a:pt x="113625" y="249237"/>
                </a:lnTo>
                <a:lnTo>
                  <a:pt x="125730" y="251459"/>
                </a:lnTo>
                <a:lnTo>
                  <a:pt x="134540" y="250070"/>
                </a:lnTo>
                <a:lnTo>
                  <a:pt x="141922" y="246062"/>
                </a:lnTo>
                <a:lnTo>
                  <a:pt x="143993" y="243839"/>
                </a:lnTo>
                <a:lnTo>
                  <a:pt x="116840" y="243839"/>
                </a:lnTo>
                <a:lnTo>
                  <a:pt x="115649" y="234314"/>
                </a:lnTo>
                <a:lnTo>
                  <a:pt x="115569" y="223519"/>
                </a:lnTo>
                <a:close/>
              </a:path>
              <a:path w="168910" h="251460">
                <a:moveTo>
                  <a:pt x="106834" y="97789"/>
                </a:moveTo>
                <a:lnTo>
                  <a:pt x="86360" y="97789"/>
                </a:lnTo>
                <a:lnTo>
                  <a:pt x="100171" y="102393"/>
                </a:lnTo>
                <a:lnTo>
                  <a:pt x="108267" y="112712"/>
                </a:lnTo>
                <a:lnTo>
                  <a:pt x="112077" y="123507"/>
                </a:lnTo>
                <a:lnTo>
                  <a:pt x="113030" y="129539"/>
                </a:lnTo>
                <a:lnTo>
                  <a:pt x="113030" y="134619"/>
                </a:lnTo>
                <a:lnTo>
                  <a:pt x="95250" y="204469"/>
                </a:lnTo>
                <a:lnTo>
                  <a:pt x="93980" y="210819"/>
                </a:lnTo>
                <a:lnTo>
                  <a:pt x="93980" y="212089"/>
                </a:lnTo>
                <a:lnTo>
                  <a:pt x="88900" y="218439"/>
                </a:lnTo>
                <a:lnTo>
                  <a:pt x="77013" y="230445"/>
                </a:lnTo>
                <a:lnTo>
                  <a:pt x="66198" y="238283"/>
                </a:lnTo>
                <a:lnTo>
                  <a:pt x="56574" y="242550"/>
                </a:lnTo>
                <a:lnTo>
                  <a:pt x="48260" y="243839"/>
                </a:lnTo>
                <a:lnTo>
                  <a:pt x="70285" y="243839"/>
                </a:lnTo>
                <a:lnTo>
                  <a:pt x="78601" y="238601"/>
                </a:lnTo>
                <a:lnTo>
                  <a:pt x="93980" y="223519"/>
                </a:lnTo>
                <a:lnTo>
                  <a:pt x="115569" y="223519"/>
                </a:lnTo>
                <a:lnTo>
                  <a:pt x="115569" y="218439"/>
                </a:lnTo>
                <a:lnTo>
                  <a:pt x="116840" y="215900"/>
                </a:lnTo>
                <a:lnTo>
                  <a:pt x="118110" y="209550"/>
                </a:lnTo>
                <a:lnTo>
                  <a:pt x="141942" y="113029"/>
                </a:lnTo>
                <a:lnTo>
                  <a:pt x="118110" y="113029"/>
                </a:lnTo>
                <a:lnTo>
                  <a:pt x="112593" y="103564"/>
                </a:lnTo>
                <a:lnTo>
                  <a:pt x="106834" y="97789"/>
                </a:lnTo>
                <a:close/>
              </a:path>
              <a:path w="168910" h="251460">
                <a:moveTo>
                  <a:pt x="163830" y="193039"/>
                </a:moveTo>
                <a:lnTo>
                  <a:pt x="154940" y="193039"/>
                </a:lnTo>
                <a:lnTo>
                  <a:pt x="154940" y="194309"/>
                </a:lnTo>
                <a:lnTo>
                  <a:pt x="153669" y="199389"/>
                </a:lnTo>
                <a:lnTo>
                  <a:pt x="149324" y="215979"/>
                </a:lnTo>
                <a:lnTo>
                  <a:pt x="143668" y="230187"/>
                </a:lnTo>
                <a:lnTo>
                  <a:pt x="136346" y="240109"/>
                </a:lnTo>
                <a:lnTo>
                  <a:pt x="127000" y="243839"/>
                </a:lnTo>
                <a:lnTo>
                  <a:pt x="143993" y="243839"/>
                </a:lnTo>
                <a:lnTo>
                  <a:pt x="162937" y="200064"/>
                </a:lnTo>
                <a:lnTo>
                  <a:pt x="163830" y="195579"/>
                </a:lnTo>
                <a:lnTo>
                  <a:pt x="163830" y="193039"/>
                </a:lnTo>
                <a:close/>
              </a:path>
              <a:path w="168910" h="251460">
                <a:moveTo>
                  <a:pt x="168910" y="0"/>
                </a:moveTo>
                <a:lnTo>
                  <a:pt x="165100" y="0"/>
                </a:lnTo>
                <a:lnTo>
                  <a:pt x="156170" y="416"/>
                </a:lnTo>
                <a:lnTo>
                  <a:pt x="142239" y="1428"/>
                </a:lnTo>
                <a:lnTo>
                  <a:pt x="128309" y="2678"/>
                </a:lnTo>
                <a:lnTo>
                  <a:pt x="119380" y="3809"/>
                </a:lnTo>
                <a:lnTo>
                  <a:pt x="116840" y="3809"/>
                </a:lnTo>
                <a:lnTo>
                  <a:pt x="114300" y="6350"/>
                </a:lnTo>
                <a:lnTo>
                  <a:pt x="114300" y="15239"/>
                </a:lnTo>
                <a:lnTo>
                  <a:pt x="139700" y="15239"/>
                </a:lnTo>
                <a:lnTo>
                  <a:pt x="140969" y="17779"/>
                </a:lnTo>
                <a:lnTo>
                  <a:pt x="140969" y="21589"/>
                </a:lnTo>
                <a:lnTo>
                  <a:pt x="139700" y="27939"/>
                </a:lnTo>
                <a:lnTo>
                  <a:pt x="118110" y="113029"/>
                </a:lnTo>
                <a:lnTo>
                  <a:pt x="141942" y="113029"/>
                </a:lnTo>
                <a:lnTo>
                  <a:pt x="168910" y="3809"/>
                </a:lnTo>
                <a:lnTo>
                  <a:pt x="168910" y="0"/>
                </a:lnTo>
                <a:close/>
              </a:path>
            </a:pathLst>
          </a:custGeom>
          <a:solidFill>
            <a:srgbClr val="000000"/>
          </a:solidFill>
        </p:spPr>
        <p:txBody>
          <a:bodyPr wrap="square" lIns="0" tIns="0" rIns="0" bIns="0" rtlCol="0"/>
          <a:lstStyle/>
          <a:p>
            <a:endParaRPr sz="1632"/>
          </a:p>
        </p:txBody>
      </p:sp>
      <p:sp>
        <p:nvSpPr>
          <p:cNvPr id="291" name="object 88"/>
          <p:cNvSpPr/>
          <p:nvPr/>
        </p:nvSpPr>
        <p:spPr>
          <a:xfrm>
            <a:off x="2395406" y="3032424"/>
            <a:ext cx="100192" cy="206142"/>
          </a:xfrm>
          <a:custGeom>
            <a:avLst/>
            <a:gdLst/>
            <a:ahLst/>
            <a:cxnLst/>
            <a:rect l="l" t="t" r="r" b="b"/>
            <a:pathLst>
              <a:path w="110489" h="227330">
                <a:moveTo>
                  <a:pt x="66039" y="81279"/>
                </a:moveTo>
                <a:lnTo>
                  <a:pt x="41910" y="81279"/>
                </a:lnTo>
                <a:lnTo>
                  <a:pt x="26828" y="140374"/>
                </a:lnTo>
                <a:lnTo>
                  <a:pt x="18415" y="173037"/>
                </a:lnTo>
                <a:lnTo>
                  <a:pt x="14763" y="188079"/>
                </a:lnTo>
                <a:lnTo>
                  <a:pt x="13969" y="194310"/>
                </a:lnTo>
                <a:lnTo>
                  <a:pt x="16470" y="207506"/>
                </a:lnTo>
                <a:lnTo>
                  <a:pt x="23494" y="217963"/>
                </a:lnTo>
                <a:lnTo>
                  <a:pt x="34329" y="224849"/>
                </a:lnTo>
                <a:lnTo>
                  <a:pt x="48260" y="227329"/>
                </a:lnTo>
                <a:lnTo>
                  <a:pt x="69907" y="219710"/>
                </a:lnTo>
                <a:lnTo>
                  <a:pt x="40639" y="219710"/>
                </a:lnTo>
                <a:lnTo>
                  <a:pt x="38100" y="214629"/>
                </a:lnTo>
                <a:lnTo>
                  <a:pt x="38100" y="191770"/>
                </a:lnTo>
                <a:lnTo>
                  <a:pt x="39369" y="185420"/>
                </a:lnTo>
                <a:lnTo>
                  <a:pt x="66039" y="81279"/>
                </a:lnTo>
                <a:close/>
              </a:path>
              <a:path w="110489" h="227330">
                <a:moveTo>
                  <a:pt x="104139" y="168910"/>
                </a:moveTo>
                <a:lnTo>
                  <a:pt x="96519" y="168910"/>
                </a:lnTo>
                <a:lnTo>
                  <a:pt x="95250" y="173989"/>
                </a:lnTo>
                <a:lnTo>
                  <a:pt x="82728" y="196671"/>
                </a:lnTo>
                <a:lnTo>
                  <a:pt x="70326" y="210661"/>
                </a:lnTo>
                <a:lnTo>
                  <a:pt x="58638" y="217745"/>
                </a:lnTo>
                <a:lnTo>
                  <a:pt x="48260" y="219710"/>
                </a:lnTo>
                <a:lnTo>
                  <a:pt x="69907" y="219710"/>
                </a:lnTo>
                <a:lnTo>
                  <a:pt x="71993" y="218975"/>
                </a:lnTo>
                <a:lnTo>
                  <a:pt x="89534" y="200501"/>
                </a:lnTo>
                <a:lnTo>
                  <a:pt x="100409" y="181788"/>
                </a:lnTo>
                <a:lnTo>
                  <a:pt x="104139" y="172720"/>
                </a:lnTo>
                <a:lnTo>
                  <a:pt x="104139" y="168910"/>
                </a:lnTo>
                <a:close/>
              </a:path>
              <a:path w="110489" h="227330">
                <a:moveTo>
                  <a:pt x="110489" y="69850"/>
                </a:moveTo>
                <a:lnTo>
                  <a:pt x="0" y="69850"/>
                </a:lnTo>
                <a:lnTo>
                  <a:pt x="0" y="81279"/>
                </a:lnTo>
                <a:lnTo>
                  <a:pt x="110489" y="81279"/>
                </a:lnTo>
                <a:lnTo>
                  <a:pt x="110489" y="69850"/>
                </a:lnTo>
                <a:close/>
              </a:path>
              <a:path w="110489" h="227330">
                <a:moveTo>
                  <a:pt x="78739" y="0"/>
                </a:moveTo>
                <a:lnTo>
                  <a:pt x="62230" y="0"/>
                </a:lnTo>
                <a:lnTo>
                  <a:pt x="58419" y="12700"/>
                </a:lnTo>
                <a:lnTo>
                  <a:pt x="44450" y="69850"/>
                </a:lnTo>
                <a:lnTo>
                  <a:pt x="68580" y="69850"/>
                </a:lnTo>
                <a:lnTo>
                  <a:pt x="76854" y="39449"/>
                </a:lnTo>
                <a:lnTo>
                  <a:pt x="81438" y="21907"/>
                </a:lnTo>
                <a:lnTo>
                  <a:pt x="83403" y="13414"/>
                </a:lnTo>
                <a:lnTo>
                  <a:pt x="83819" y="10160"/>
                </a:lnTo>
                <a:lnTo>
                  <a:pt x="83819" y="3810"/>
                </a:lnTo>
                <a:lnTo>
                  <a:pt x="78739" y="0"/>
                </a:lnTo>
                <a:close/>
              </a:path>
            </a:pathLst>
          </a:custGeom>
          <a:solidFill>
            <a:srgbClr val="000000"/>
          </a:solidFill>
        </p:spPr>
        <p:txBody>
          <a:bodyPr wrap="square" lIns="0" tIns="0" rIns="0" bIns="0" rtlCol="0"/>
          <a:lstStyle/>
          <a:p>
            <a:endParaRPr sz="1632"/>
          </a:p>
        </p:txBody>
      </p:sp>
      <p:sp>
        <p:nvSpPr>
          <p:cNvPr id="292" name="object 89"/>
          <p:cNvSpPr/>
          <p:nvPr/>
        </p:nvSpPr>
        <p:spPr>
          <a:xfrm>
            <a:off x="2973528" y="3121676"/>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293" name="object 90"/>
          <p:cNvSpPr/>
          <p:nvPr/>
        </p:nvSpPr>
        <p:spPr>
          <a:xfrm>
            <a:off x="2973528" y="3185016"/>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294" name="object 91"/>
          <p:cNvSpPr/>
          <p:nvPr/>
        </p:nvSpPr>
        <p:spPr>
          <a:xfrm>
            <a:off x="3553952" y="3153346"/>
            <a:ext cx="198082" cy="0"/>
          </a:xfrm>
          <a:custGeom>
            <a:avLst/>
            <a:gdLst/>
            <a:ahLst/>
            <a:cxnLst/>
            <a:rect l="l" t="t" r="r" b="b"/>
            <a:pathLst>
              <a:path w="218439">
                <a:moveTo>
                  <a:pt x="0" y="0"/>
                </a:moveTo>
                <a:lnTo>
                  <a:pt x="218439" y="0"/>
                </a:lnTo>
              </a:path>
            </a:pathLst>
          </a:custGeom>
          <a:ln w="15240">
            <a:solidFill>
              <a:srgbClr val="000000"/>
            </a:solidFill>
          </a:ln>
        </p:spPr>
        <p:txBody>
          <a:bodyPr wrap="square" lIns="0" tIns="0" rIns="0" bIns="0" rtlCol="0"/>
          <a:lstStyle/>
          <a:p>
            <a:endParaRPr sz="1632"/>
          </a:p>
        </p:txBody>
      </p:sp>
      <p:sp>
        <p:nvSpPr>
          <p:cNvPr id="295" name="object 92"/>
          <p:cNvSpPr/>
          <p:nvPr/>
        </p:nvSpPr>
        <p:spPr>
          <a:xfrm>
            <a:off x="3793492" y="3010543"/>
            <a:ext cx="146258" cy="228024"/>
          </a:xfrm>
          <a:custGeom>
            <a:avLst/>
            <a:gdLst/>
            <a:ahLst/>
            <a:cxnLst/>
            <a:rect l="l" t="t" r="r" b="b"/>
            <a:pathLst>
              <a:path w="161289" h="251460">
                <a:moveTo>
                  <a:pt x="82550" y="0"/>
                </a:moveTo>
                <a:lnTo>
                  <a:pt x="77470" y="0"/>
                </a:lnTo>
                <a:lnTo>
                  <a:pt x="68758" y="416"/>
                </a:lnTo>
                <a:lnTo>
                  <a:pt x="56356" y="1428"/>
                </a:lnTo>
                <a:lnTo>
                  <a:pt x="43715" y="2678"/>
                </a:lnTo>
                <a:lnTo>
                  <a:pt x="34290" y="3809"/>
                </a:lnTo>
                <a:lnTo>
                  <a:pt x="27940" y="3809"/>
                </a:lnTo>
                <a:lnTo>
                  <a:pt x="27940" y="15239"/>
                </a:lnTo>
                <a:lnTo>
                  <a:pt x="53340" y="15239"/>
                </a:lnTo>
                <a:lnTo>
                  <a:pt x="54610" y="17779"/>
                </a:lnTo>
                <a:lnTo>
                  <a:pt x="54610" y="21589"/>
                </a:lnTo>
                <a:lnTo>
                  <a:pt x="53340" y="27939"/>
                </a:lnTo>
                <a:lnTo>
                  <a:pt x="1270" y="233679"/>
                </a:lnTo>
                <a:lnTo>
                  <a:pt x="0" y="238759"/>
                </a:lnTo>
                <a:lnTo>
                  <a:pt x="59" y="248939"/>
                </a:lnTo>
                <a:lnTo>
                  <a:pt x="7620" y="251459"/>
                </a:lnTo>
                <a:lnTo>
                  <a:pt x="15240" y="251459"/>
                </a:lnTo>
                <a:lnTo>
                  <a:pt x="20320" y="247650"/>
                </a:lnTo>
                <a:lnTo>
                  <a:pt x="22860" y="243839"/>
                </a:lnTo>
                <a:lnTo>
                  <a:pt x="26223" y="231139"/>
                </a:lnTo>
                <a:lnTo>
                  <a:pt x="39112" y="180617"/>
                </a:lnTo>
                <a:lnTo>
                  <a:pt x="43180" y="165100"/>
                </a:lnTo>
                <a:lnTo>
                  <a:pt x="81547" y="165100"/>
                </a:lnTo>
                <a:lnTo>
                  <a:pt x="76338" y="162897"/>
                </a:lnTo>
                <a:lnTo>
                  <a:pt x="54610" y="158750"/>
                </a:lnTo>
                <a:lnTo>
                  <a:pt x="61479" y="153669"/>
                </a:lnTo>
                <a:lnTo>
                  <a:pt x="45720" y="153669"/>
                </a:lnTo>
                <a:lnTo>
                  <a:pt x="82550" y="3809"/>
                </a:lnTo>
                <a:lnTo>
                  <a:pt x="82550" y="0"/>
                </a:lnTo>
                <a:close/>
              </a:path>
              <a:path w="161289" h="251460">
                <a:moveTo>
                  <a:pt x="81547" y="165100"/>
                </a:moveTo>
                <a:lnTo>
                  <a:pt x="43180" y="165100"/>
                </a:lnTo>
                <a:lnTo>
                  <a:pt x="54352" y="167183"/>
                </a:lnTo>
                <a:lnTo>
                  <a:pt x="67786" y="172243"/>
                </a:lnTo>
                <a:lnTo>
                  <a:pt x="79077" y="181352"/>
                </a:lnTo>
                <a:lnTo>
                  <a:pt x="83820" y="195579"/>
                </a:lnTo>
                <a:lnTo>
                  <a:pt x="83707" y="199727"/>
                </a:lnTo>
                <a:lnTo>
                  <a:pt x="82550" y="203200"/>
                </a:lnTo>
                <a:lnTo>
                  <a:pt x="81280" y="208279"/>
                </a:lnTo>
                <a:lnTo>
                  <a:pt x="81280" y="215900"/>
                </a:lnTo>
                <a:lnTo>
                  <a:pt x="83939" y="230564"/>
                </a:lnTo>
                <a:lnTo>
                  <a:pt x="91122" y="241776"/>
                </a:lnTo>
                <a:lnTo>
                  <a:pt x="101639" y="248939"/>
                </a:lnTo>
                <a:lnTo>
                  <a:pt x="114300" y="251459"/>
                </a:lnTo>
                <a:lnTo>
                  <a:pt x="122416" y="250269"/>
                </a:lnTo>
                <a:lnTo>
                  <a:pt x="129698" y="246697"/>
                </a:lnTo>
                <a:lnTo>
                  <a:pt x="132851" y="243839"/>
                </a:lnTo>
                <a:lnTo>
                  <a:pt x="107950" y="243839"/>
                </a:lnTo>
                <a:lnTo>
                  <a:pt x="104140" y="238759"/>
                </a:lnTo>
                <a:lnTo>
                  <a:pt x="104140" y="219709"/>
                </a:lnTo>
                <a:lnTo>
                  <a:pt x="105410" y="212089"/>
                </a:lnTo>
                <a:lnTo>
                  <a:pt x="105410" y="207009"/>
                </a:lnTo>
                <a:lnTo>
                  <a:pt x="107950" y="200659"/>
                </a:lnTo>
                <a:lnTo>
                  <a:pt x="107950" y="195579"/>
                </a:lnTo>
                <a:lnTo>
                  <a:pt x="104080" y="180717"/>
                </a:lnTo>
                <a:lnTo>
                  <a:pt x="93186" y="170021"/>
                </a:lnTo>
                <a:lnTo>
                  <a:pt x="81547" y="165100"/>
                </a:lnTo>
                <a:close/>
              </a:path>
              <a:path w="161289" h="251460">
                <a:moveTo>
                  <a:pt x="154940" y="193039"/>
                </a:moveTo>
                <a:lnTo>
                  <a:pt x="147320" y="193039"/>
                </a:lnTo>
                <a:lnTo>
                  <a:pt x="147320" y="194309"/>
                </a:lnTo>
                <a:lnTo>
                  <a:pt x="146050" y="199389"/>
                </a:lnTo>
                <a:lnTo>
                  <a:pt x="140573" y="217050"/>
                </a:lnTo>
                <a:lnTo>
                  <a:pt x="133667" y="231139"/>
                </a:lnTo>
                <a:lnTo>
                  <a:pt x="125333" y="240466"/>
                </a:lnTo>
                <a:lnTo>
                  <a:pt x="115570" y="243839"/>
                </a:lnTo>
                <a:lnTo>
                  <a:pt x="132851" y="243839"/>
                </a:lnTo>
                <a:lnTo>
                  <a:pt x="151923" y="208756"/>
                </a:lnTo>
                <a:lnTo>
                  <a:pt x="154940" y="195579"/>
                </a:lnTo>
                <a:lnTo>
                  <a:pt x="154940" y="193039"/>
                </a:lnTo>
                <a:close/>
              </a:path>
              <a:path w="161289" h="251460">
                <a:moveTo>
                  <a:pt x="137160" y="90169"/>
                </a:moveTo>
                <a:lnTo>
                  <a:pt x="86360" y="120650"/>
                </a:lnTo>
                <a:lnTo>
                  <a:pt x="76080" y="131167"/>
                </a:lnTo>
                <a:lnTo>
                  <a:pt x="66040" y="140969"/>
                </a:lnTo>
                <a:lnTo>
                  <a:pt x="55999" y="148867"/>
                </a:lnTo>
                <a:lnTo>
                  <a:pt x="45720" y="153669"/>
                </a:lnTo>
                <a:lnTo>
                  <a:pt x="61479" y="153669"/>
                </a:lnTo>
                <a:lnTo>
                  <a:pt x="63142" y="152439"/>
                </a:lnTo>
                <a:lnTo>
                  <a:pt x="71437" y="145414"/>
                </a:lnTo>
                <a:lnTo>
                  <a:pt x="79255" y="138390"/>
                </a:lnTo>
                <a:lnTo>
                  <a:pt x="86360" y="132079"/>
                </a:lnTo>
                <a:lnTo>
                  <a:pt x="98742" y="118685"/>
                </a:lnTo>
                <a:lnTo>
                  <a:pt x="111125" y="107791"/>
                </a:lnTo>
                <a:lnTo>
                  <a:pt x="123507" y="100468"/>
                </a:lnTo>
                <a:lnTo>
                  <a:pt x="135890" y="97789"/>
                </a:lnTo>
                <a:lnTo>
                  <a:pt x="155820" y="97789"/>
                </a:lnTo>
                <a:lnTo>
                  <a:pt x="155416" y="97154"/>
                </a:lnTo>
                <a:lnTo>
                  <a:pt x="147895" y="92114"/>
                </a:lnTo>
                <a:lnTo>
                  <a:pt x="137160" y="90169"/>
                </a:lnTo>
                <a:close/>
              </a:path>
              <a:path w="161289" h="251460">
                <a:moveTo>
                  <a:pt x="155820" y="97789"/>
                </a:moveTo>
                <a:lnTo>
                  <a:pt x="139700" y="97789"/>
                </a:lnTo>
                <a:lnTo>
                  <a:pt x="144780" y="99059"/>
                </a:lnTo>
                <a:lnTo>
                  <a:pt x="147320" y="101600"/>
                </a:lnTo>
                <a:lnTo>
                  <a:pt x="148590" y="101600"/>
                </a:lnTo>
                <a:lnTo>
                  <a:pt x="137914" y="104576"/>
                </a:lnTo>
                <a:lnTo>
                  <a:pt x="131762" y="110172"/>
                </a:lnTo>
                <a:lnTo>
                  <a:pt x="128944" y="116244"/>
                </a:lnTo>
                <a:lnTo>
                  <a:pt x="128270" y="120650"/>
                </a:lnTo>
                <a:lnTo>
                  <a:pt x="128270" y="127000"/>
                </a:lnTo>
                <a:lnTo>
                  <a:pt x="132080"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296" name="object 93"/>
          <p:cNvSpPr/>
          <p:nvPr/>
        </p:nvSpPr>
        <p:spPr>
          <a:xfrm>
            <a:off x="3967390" y="3132616"/>
            <a:ext cx="82918" cy="150864"/>
          </a:xfrm>
          <a:custGeom>
            <a:avLst/>
            <a:gdLst/>
            <a:ahLst/>
            <a:cxnLst/>
            <a:rect l="l" t="t" r="r" b="b"/>
            <a:pathLst>
              <a:path w="91439" h="166369">
                <a:moveTo>
                  <a:pt x="91439" y="156210"/>
                </a:moveTo>
                <a:lnTo>
                  <a:pt x="2539" y="156210"/>
                </a:lnTo>
                <a:lnTo>
                  <a:pt x="2539" y="166370"/>
                </a:lnTo>
                <a:lnTo>
                  <a:pt x="36294" y="165298"/>
                </a:lnTo>
                <a:lnTo>
                  <a:pt x="46989" y="165100"/>
                </a:lnTo>
                <a:lnTo>
                  <a:pt x="91439" y="165100"/>
                </a:lnTo>
                <a:lnTo>
                  <a:pt x="91439" y="156210"/>
                </a:lnTo>
                <a:close/>
              </a:path>
              <a:path w="91439" h="166369">
                <a:moveTo>
                  <a:pt x="91439" y="165100"/>
                </a:moveTo>
                <a:lnTo>
                  <a:pt x="46989" y="165100"/>
                </a:lnTo>
                <a:lnTo>
                  <a:pt x="91439" y="166370"/>
                </a:lnTo>
                <a:lnTo>
                  <a:pt x="91439" y="165100"/>
                </a:lnTo>
                <a:close/>
              </a:path>
              <a:path w="91439" h="166369">
                <a:moveTo>
                  <a:pt x="55879" y="19050"/>
                </a:moveTo>
                <a:lnTo>
                  <a:pt x="36829" y="19050"/>
                </a:lnTo>
                <a:lnTo>
                  <a:pt x="36829" y="146050"/>
                </a:lnTo>
                <a:lnTo>
                  <a:pt x="36433" y="150852"/>
                </a:lnTo>
                <a:lnTo>
                  <a:pt x="33654" y="153987"/>
                </a:lnTo>
                <a:lnTo>
                  <a:pt x="26114" y="155694"/>
                </a:lnTo>
                <a:lnTo>
                  <a:pt x="11429" y="156210"/>
                </a:lnTo>
                <a:lnTo>
                  <a:pt x="81279" y="156210"/>
                </a:lnTo>
                <a:lnTo>
                  <a:pt x="66595" y="155694"/>
                </a:lnTo>
                <a:lnTo>
                  <a:pt x="59054" y="153987"/>
                </a:lnTo>
                <a:lnTo>
                  <a:pt x="56276" y="150852"/>
                </a:lnTo>
                <a:lnTo>
                  <a:pt x="55879" y="146050"/>
                </a:lnTo>
                <a:lnTo>
                  <a:pt x="55879" y="19050"/>
                </a:lnTo>
                <a:close/>
              </a:path>
              <a:path w="91439" h="166369">
                <a:moveTo>
                  <a:pt x="55879" y="0"/>
                </a:moveTo>
                <a:lnTo>
                  <a:pt x="49529" y="0"/>
                </a:lnTo>
                <a:lnTo>
                  <a:pt x="36254" y="9544"/>
                </a:lnTo>
                <a:lnTo>
                  <a:pt x="22383" y="14446"/>
                </a:lnTo>
                <a:lnTo>
                  <a:pt x="9703" y="16252"/>
                </a:lnTo>
                <a:lnTo>
                  <a:pt x="0" y="16510"/>
                </a:lnTo>
                <a:lnTo>
                  <a:pt x="0" y="25400"/>
                </a:lnTo>
                <a:lnTo>
                  <a:pt x="6469" y="25300"/>
                </a:lnTo>
                <a:lnTo>
                  <a:pt x="15557" y="24606"/>
                </a:lnTo>
                <a:lnTo>
                  <a:pt x="26074" y="22721"/>
                </a:lnTo>
                <a:lnTo>
                  <a:pt x="36829" y="19050"/>
                </a:lnTo>
                <a:lnTo>
                  <a:pt x="55879" y="19050"/>
                </a:lnTo>
                <a:lnTo>
                  <a:pt x="55879" y="0"/>
                </a:lnTo>
                <a:close/>
              </a:path>
            </a:pathLst>
          </a:custGeom>
          <a:solidFill>
            <a:srgbClr val="000000"/>
          </a:solidFill>
        </p:spPr>
        <p:txBody>
          <a:bodyPr wrap="square" lIns="0" tIns="0" rIns="0" bIns="0" rtlCol="0"/>
          <a:lstStyle/>
          <a:p>
            <a:endParaRPr sz="1632"/>
          </a:p>
        </p:txBody>
      </p:sp>
      <p:sp>
        <p:nvSpPr>
          <p:cNvPr id="297" name="object 94"/>
          <p:cNvSpPr/>
          <p:nvPr/>
        </p:nvSpPr>
        <p:spPr>
          <a:xfrm>
            <a:off x="4124013" y="3308817"/>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298" name="object 95"/>
          <p:cNvSpPr/>
          <p:nvPr/>
        </p:nvSpPr>
        <p:spPr>
          <a:xfrm>
            <a:off x="4130346" y="3005935"/>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299" name="object 96"/>
          <p:cNvSpPr/>
          <p:nvPr/>
        </p:nvSpPr>
        <p:spPr>
          <a:xfrm>
            <a:off x="4124013" y="299960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300" name="object 97"/>
          <p:cNvSpPr/>
          <p:nvPr/>
        </p:nvSpPr>
        <p:spPr>
          <a:xfrm>
            <a:off x="4187354" y="3015149"/>
            <a:ext cx="234933" cy="219963"/>
          </a:xfrm>
          <a:custGeom>
            <a:avLst/>
            <a:gdLst/>
            <a:ahLst/>
            <a:cxnLst/>
            <a:rect l="l" t="t" r="r" b="b"/>
            <a:pathLst>
              <a:path w="259079" h="242569">
                <a:moveTo>
                  <a:pt x="240029" y="149860"/>
                </a:moveTo>
                <a:lnTo>
                  <a:pt x="232409" y="149860"/>
                </a:lnTo>
                <a:lnTo>
                  <a:pt x="232409" y="152400"/>
                </a:lnTo>
                <a:lnTo>
                  <a:pt x="231139" y="153670"/>
                </a:lnTo>
                <a:lnTo>
                  <a:pt x="214788" y="188277"/>
                </a:lnTo>
                <a:lnTo>
                  <a:pt x="196532" y="212407"/>
                </a:lnTo>
                <a:lnTo>
                  <a:pt x="171132" y="226536"/>
                </a:lnTo>
                <a:lnTo>
                  <a:pt x="133350" y="231139"/>
                </a:lnTo>
                <a:lnTo>
                  <a:pt x="0" y="231139"/>
                </a:lnTo>
                <a:lnTo>
                  <a:pt x="0" y="242570"/>
                </a:lnTo>
                <a:lnTo>
                  <a:pt x="203200" y="242570"/>
                </a:lnTo>
                <a:lnTo>
                  <a:pt x="205739" y="236220"/>
                </a:lnTo>
                <a:lnTo>
                  <a:pt x="237489" y="158750"/>
                </a:lnTo>
                <a:lnTo>
                  <a:pt x="238759" y="157479"/>
                </a:lnTo>
                <a:lnTo>
                  <a:pt x="240029" y="154939"/>
                </a:lnTo>
                <a:lnTo>
                  <a:pt x="240029" y="149860"/>
                </a:lnTo>
                <a:close/>
              </a:path>
              <a:path w="259079" h="242569">
                <a:moveTo>
                  <a:pt x="123189" y="11429"/>
                </a:moveTo>
                <a:lnTo>
                  <a:pt x="90169" y="11429"/>
                </a:lnTo>
                <a:lnTo>
                  <a:pt x="90169" y="26670"/>
                </a:lnTo>
                <a:lnTo>
                  <a:pt x="41909" y="214629"/>
                </a:lnTo>
                <a:lnTo>
                  <a:pt x="39270" y="223103"/>
                </a:lnTo>
                <a:lnTo>
                  <a:pt x="35083" y="228123"/>
                </a:lnTo>
                <a:lnTo>
                  <a:pt x="26372" y="230524"/>
                </a:lnTo>
                <a:lnTo>
                  <a:pt x="10159" y="231139"/>
                </a:lnTo>
                <a:lnTo>
                  <a:pt x="74929" y="231139"/>
                </a:lnTo>
                <a:lnTo>
                  <a:pt x="71119" y="229870"/>
                </a:lnTo>
                <a:lnTo>
                  <a:pt x="69850" y="229870"/>
                </a:lnTo>
                <a:lnTo>
                  <a:pt x="69850" y="224789"/>
                </a:lnTo>
                <a:lnTo>
                  <a:pt x="71119" y="218439"/>
                </a:lnTo>
                <a:lnTo>
                  <a:pt x="95250" y="121920"/>
                </a:lnTo>
                <a:lnTo>
                  <a:pt x="175952" y="121920"/>
                </a:lnTo>
                <a:lnTo>
                  <a:pt x="178723" y="110489"/>
                </a:lnTo>
                <a:lnTo>
                  <a:pt x="99059" y="110489"/>
                </a:lnTo>
                <a:lnTo>
                  <a:pt x="119379" y="25400"/>
                </a:lnTo>
                <a:lnTo>
                  <a:pt x="123189" y="12700"/>
                </a:lnTo>
                <a:lnTo>
                  <a:pt x="123189" y="11429"/>
                </a:lnTo>
                <a:close/>
              </a:path>
              <a:path w="259079" h="242569">
                <a:moveTo>
                  <a:pt x="175952" y="121920"/>
                </a:moveTo>
                <a:lnTo>
                  <a:pt x="130809" y="121920"/>
                </a:lnTo>
                <a:lnTo>
                  <a:pt x="148431" y="123249"/>
                </a:lnTo>
                <a:lnTo>
                  <a:pt x="157480" y="126841"/>
                </a:lnTo>
                <a:lnTo>
                  <a:pt x="160813" y="132099"/>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10"/>
                </a:lnTo>
                <a:lnTo>
                  <a:pt x="175952" y="121920"/>
                </a:lnTo>
                <a:close/>
              </a:path>
              <a:path w="259079" h="242569">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69">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70"/>
                </a:lnTo>
                <a:lnTo>
                  <a:pt x="242569" y="80010"/>
                </a:lnTo>
                <a:lnTo>
                  <a:pt x="250189" y="80010"/>
                </a:lnTo>
                <a:lnTo>
                  <a:pt x="250189" y="77470"/>
                </a:lnTo>
                <a:lnTo>
                  <a:pt x="251459" y="72389"/>
                </a:lnTo>
                <a:lnTo>
                  <a:pt x="257809" y="10160"/>
                </a:lnTo>
                <a:lnTo>
                  <a:pt x="259079" y="0"/>
                </a:lnTo>
                <a:close/>
              </a:path>
            </a:pathLst>
          </a:custGeom>
          <a:solidFill>
            <a:srgbClr val="FF0000"/>
          </a:solidFill>
        </p:spPr>
        <p:txBody>
          <a:bodyPr wrap="square" lIns="0" tIns="0" rIns="0" bIns="0" rtlCol="0"/>
          <a:lstStyle/>
          <a:p>
            <a:endParaRPr sz="1632"/>
          </a:p>
        </p:txBody>
      </p:sp>
      <p:sp>
        <p:nvSpPr>
          <p:cNvPr id="301" name="object 98"/>
          <p:cNvSpPr/>
          <p:nvPr/>
        </p:nvSpPr>
        <p:spPr>
          <a:xfrm>
            <a:off x="4438409" y="3308817"/>
            <a:ext cx="44914" cy="0"/>
          </a:xfrm>
          <a:custGeom>
            <a:avLst/>
            <a:gdLst/>
            <a:ahLst/>
            <a:cxnLst/>
            <a:rect l="l" t="t" r="r" b="b"/>
            <a:pathLst>
              <a:path w="49529">
                <a:moveTo>
                  <a:pt x="0" y="0"/>
                </a:moveTo>
                <a:lnTo>
                  <a:pt x="49530" y="0"/>
                </a:lnTo>
              </a:path>
            </a:pathLst>
          </a:custGeom>
          <a:ln w="15239">
            <a:solidFill>
              <a:srgbClr val="000000"/>
            </a:solidFill>
          </a:ln>
        </p:spPr>
        <p:txBody>
          <a:bodyPr wrap="square" lIns="0" tIns="0" rIns="0" bIns="0" rtlCol="0"/>
          <a:lstStyle/>
          <a:p>
            <a:endParaRPr sz="1632"/>
          </a:p>
        </p:txBody>
      </p:sp>
      <p:sp>
        <p:nvSpPr>
          <p:cNvPr id="302" name="object 99"/>
          <p:cNvSpPr/>
          <p:nvPr/>
        </p:nvSpPr>
        <p:spPr>
          <a:xfrm>
            <a:off x="4476414" y="3005935"/>
            <a:ext cx="0" cy="295971"/>
          </a:xfrm>
          <a:custGeom>
            <a:avLst/>
            <a:gdLst/>
            <a:ahLst/>
            <a:cxnLst/>
            <a:rect l="l" t="t" r="r" b="b"/>
            <a:pathLst>
              <a:path h="326389">
                <a:moveTo>
                  <a:pt x="0" y="0"/>
                </a:moveTo>
                <a:lnTo>
                  <a:pt x="0" y="326389"/>
                </a:lnTo>
              </a:path>
            </a:pathLst>
          </a:custGeom>
          <a:ln w="15239">
            <a:solidFill>
              <a:srgbClr val="000000"/>
            </a:solidFill>
          </a:ln>
        </p:spPr>
        <p:txBody>
          <a:bodyPr wrap="square" lIns="0" tIns="0" rIns="0" bIns="0" rtlCol="0"/>
          <a:lstStyle/>
          <a:p>
            <a:endParaRPr sz="1632"/>
          </a:p>
        </p:txBody>
      </p:sp>
      <p:sp>
        <p:nvSpPr>
          <p:cNvPr id="303" name="object 100"/>
          <p:cNvSpPr/>
          <p:nvPr/>
        </p:nvSpPr>
        <p:spPr>
          <a:xfrm>
            <a:off x="4438409" y="2999601"/>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304" name="object 101"/>
          <p:cNvSpPr/>
          <p:nvPr/>
        </p:nvSpPr>
        <p:spPr>
          <a:xfrm>
            <a:off x="4558179" y="3308817"/>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305" name="object 102"/>
          <p:cNvSpPr/>
          <p:nvPr/>
        </p:nvSpPr>
        <p:spPr>
          <a:xfrm>
            <a:off x="4564514" y="3005935"/>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306" name="object 103"/>
          <p:cNvSpPr/>
          <p:nvPr/>
        </p:nvSpPr>
        <p:spPr>
          <a:xfrm>
            <a:off x="4558179" y="299960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307" name="object 104"/>
          <p:cNvSpPr/>
          <p:nvPr/>
        </p:nvSpPr>
        <p:spPr>
          <a:xfrm>
            <a:off x="4626127" y="3008239"/>
            <a:ext cx="191172" cy="234933"/>
          </a:xfrm>
          <a:custGeom>
            <a:avLst/>
            <a:gdLst/>
            <a:ahLst/>
            <a:cxnLst/>
            <a:rect l="l" t="t" r="r" b="b"/>
            <a:pathLst>
              <a:path w="210820" h="259080">
                <a:moveTo>
                  <a:pt x="29210" y="170180"/>
                </a:moveTo>
                <a:lnTo>
                  <a:pt x="22860" y="170180"/>
                </a:lnTo>
                <a:lnTo>
                  <a:pt x="21589" y="171450"/>
                </a:lnTo>
                <a:lnTo>
                  <a:pt x="17680" y="184904"/>
                </a:lnTo>
                <a:lnTo>
                  <a:pt x="10318" y="213360"/>
                </a:lnTo>
                <a:lnTo>
                  <a:pt x="3194" y="241815"/>
                </a:lnTo>
                <a:lnTo>
                  <a:pt x="0" y="255270"/>
                </a:lnTo>
                <a:lnTo>
                  <a:pt x="0" y="256540"/>
                </a:lnTo>
                <a:lnTo>
                  <a:pt x="2539" y="259080"/>
                </a:lnTo>
                <a:lnTo>
                  <a:pt x="6350" y="259080"/>
                </a:lnTo>
                <a:lnTo>
                  <a:pt x="6350" y="257810"/>
                </a:lnTo>
                <a:lnTo>
                  <a:pt x="10160" y="252730"/>
                </a:lnTo>
                <a:lnTo>
                  <a:pt x="27939" y="232410"/>
                </a:lnTo>
                <a:lnTo>
                  <a:pt x="43257" y="232410"/>
                </a:lnTo>
                <a:lnTo>
                  <a:pt x="33178" y="222468"/>
                </a:lnTo>
                <a:lnTo>
                  <a:pt x="26670" y="195580"/>
                </a:lnTo>
                <a:lnTo>
                  <a:pt x="26670" y="187960"/>
                </a:lnTo>
                <a:lnTo>
                  <a:pt x="27939" y="177800"/>
                </a:lnTo>
                <a:lnTo>
                  <a:pt x="27939" y="176530"/>
                </a:lnTo>
                <a:lnTo>
                  <a:pt x="29210" y="175260"/>
                </a:lnTo>
                <a:lnTo>
                  <a:pt x="29210" y="170180"/>
                </a:lnTo>
                <a:close/>
              </a:path>
              <a:path w="210820" h="259080">
                <a:moveTo>
                  <a:pt x="43257" y="232410"/>
                </a:moveTo>
                <a:lnTo>
                  <a:pt x="27939" y="232410"/>
                </a:lnTo>
                <a:lnTo>
                  <a:pt x="40838" y="245685"/>
                </a:lnTo>
                <a:lnTo>
                  <a:pt x="55879" y="253841"/>
                </a:lnTo>
                <a:lnTo>
                  <a:pt x="71874" y="257948"/>
                </a:lnTo>
                <a:lnTo>
                  <a:pt x="87630" y="259080"/>
                </a:lnTo>
                <a:lnTo>
                  <a:pt x="122277" y="251043"/>
                </a:lnTo>
                <a:lnTo>
                  <a:pt x="126987" y="247650"/>
                </a:lnTo>
                <a:lnTo>
                  <a:pt x="88900" y="247650"/>
                </a:lnTo>
                <a:lnTo>
                  <a:pt x="69532" y="245764"/>
                </a:lnTo>
                <a:lnTo>
                  <a:pt x="49212" y="238283"/>
                </a:lnTo>
                <a:lnTo>
                  <a:pt x="43257" y="232410"/>
                </a:lnTo>
                <a:close/>
              </a:path>
              <a:path w="210820" h="259080">
                <a:moveTo>
                  <a:pt x="133350" y="0"/>
                </a:moveTo>
                <a:lnTo>
                  <a:pt x="100369" y="7024"/>
                </a:lnTo>
                <a:lnTo>
                  <a:pt x="72390" y="25717"/>
                </a:lnTo>
                <a:lnTo>
                  <a:pt x="52982" y="52506"/>
                </a:lnTo>
                <a:lnTo>
                  <a:pt x="45720" y="83820"/>
                </a:lnTo>
                <a:lnTo>
                  <a:pt x="48775" y="103167"/>
                </a:lnTo>
                <a:lnTo>
                  <a:pt x="56832" y="117633"/>
                </a:lnTo>
                <a:lnTo>
                  <a:pt x="68222" y="127575"/>
                </a:lnTo>
                <a:lnTo>
                  <a:pt x="81280" y="133350"/>
                </a:lnTo>
                <a:lnTo>
                  <a:pt x="119380" y="143510"/>
                </a:lnTo>
                <a:lnTo>
                  <a:pt x="130631" y="147161"/>
                </a:lnTo>
                <a:lnTo>
                  <a:pt x="141763" y="153670"/>
                </a:lnTo>
                <a:lnTo>
                  <a:pt x="150276" y="164941"/>
                </a:lnTo>
                <a:lnTo>
                  <a:pt x="153670" y="182880"/>
                </a:lnTo>
                <a:lnTo>
                  <a:pt x="148371" y="205859"/>
                </a:lnTo>
                <a:lnTo>
                  <a:pt x="134143" y="226695"/>
                </a:lnTo>
                <a:lnTo>
                  <a:pt x="113486" y="241815"/>
                </a:lnTo>
                <a:lnTo>
                  <a:pt x="88900" y="247650"/>
                </a:lnTo>
                <a:lnTo>
                  <a:pt x="126987" y="247650"/>
                </a:lnTo>
                <a:lnTo>
                  <a:pt x="151447" y="230028"/>
                </a:lnTo>
                <a:lnTo>
                  <a:pt x="171569" y="200679"/>
                </a:lnTo>
                <a:lnTo>
                  <a:pt x="179070" y="167640"/>
                </a:lnTo>
                <a:lnTo>
                  <a:pt x="177006" y="150911"/>
                </a:lnTo>
                <a:lnTo>
                  <a:pt x="147478" y="116363"/>
                </a:lnTo>
                <a:lnTo>
                  <a:pt x="115570" y="107950"/>
                </a:lnTo>
                <a:lnTo>
                  <a:pt x="107950" y="105410"/>
                </a:lnTo>
                <a:lnTo>
                  <a:pt x="95250" y="101600"/>
                </a:lnTo>
                <a:lnTo>
                  <a:pt x="91439" y="101600"/>
                </a:lnTo>
                <a:lnTo>
                  <a:pt x="84514" y="97512"/>
                </a:lnTo>
                <a:lnTo>
                  <a:pt x="77946" y="90805"/>
                </a:lnTo>
                <a:lnTo>
                  <a:pt x="73044" y="81240"/>
                </a:lnTo>
                <a:lnTo>
                  <a:pt x="71120" y="68580"/>
                </a:lnTo>
                <a:lnTo>
                  <a:pt x="76001" y="47664"/>
                </a:lnTo>
                <a:lnTo>
                  <a:pt x="89217" y="28892"/>
                </a:lnTo>
                <a:lnTo>
                  <a:pt x="108624" y="15359"/>
                </a:lnTo>
                <a:lnTo>
                  <a:pt x="132080" y="10160"/>
                </a:lnTo>
                <a:lnTo>
                  <a:pt x="168848" y="10160"/>
                </a:lnTo>
                <a:lnTo>
                  <a:pt x="163512" y="6508"/>
                </a:lnTo>
                <a:lnTo>
                  <a:pt x="149502" y="1647"/>
                </a:lnTo>
                <a:lnTo>
                  <a:pt x="133350" y="0"/>
                </a:lnTo>
                <a:close/>
              </a:path>
              <a:path w="210820" h="259080">
                <a:moveTo>
                  <a:pt x="168848" y="10160"/>
                </a:moveTo>
                <a:lnTo>
                  <a:pt x="132080" y="10160"/>
                </a:lnTo>
                <a:lnTo>
                  <a:pt x="153074" y="13156"/>
                </a:lnTo>
                <a:lnTo>
                  <a:pt x="169545" y="22701"/>
                </a:lnTo>
                <a:lnTo>
                  <a:pt x="180300" y="39627"/>
                </a:lnTo>
                <a:lnTo>
                  <a:pt x="184150" y="64770"/>
                </a:lnTo>
                <a:lnTo>
                  <a:pt x="184150" y="76200"/>
                </a:lnTo>
                <a:lnTo>
                  <a:pt x="182880" y="82550"/>
                </a:lnTo>
                <a:lnTo>
                  <a:pt x="182880" y="88900"/>
                </a:lnTo>
                <a:lnTo>
                  <a:pt x="190500" y="88900"/>
                </a:lnTo>
                <a:lnTo>
                  <a:pt x="190500" y="87630"/>
                </a:lnTo>
                <a:lnTo>
                  <a:pt x="191779" y="81240"/>
                </a:lnTo>
                <a:lnTo>
                  <a:pt x="205510" y="25400"/>
                </a:lnTo>
                <a:lnTo>
                  <a:pt x="184150" y="25400"/>
                </a:lnTo>
                <a:lnTo>
                  <a:pt x="175140" y="14466"/>
                </a:lnTo>
                <a:lnTo>
                  <a:pt x="168848" y="10160"/>
                </a:lnTo>
                <a:close/>
              </a:path>
              <a:path w="210820" h="259080">
                <a:moveTo>
                  <a:pt x="210820" y="0"/>
                </a:moveTo>
                <a:lnTo>
                  <a:pt x="204470" y="0"/>
                </a:lnTo>
                <a:lnTo>
                  <a:pt x="200660" y="5080"/>
                </a:lnTo>
                <a:lnTo>
                  <a:pt x="184150" y="25400"/>
                </a:lnTo>
                <a:lnTo>
                  <a:pt x="205510" y="25400"/>
                </a:lnTo>
                <a:lnTo>
                  <a:pt x="210820" y="3810"/>
                </a:lnTo>
                <a:lnTo>
                  <a:pt x="210820" y="0"/>
                </a:lnTo>
                <a:close/>
              </a:path>
            </a:pathLst>
          </a:custGeom>
          <a:solidFill>
            <a:srgbClr val="0000FF"/>
          </a:solidFill>
        </p:spPr>
        <p:txBody>
          <a:bodyPr wrap="square" lIns="0" tIns="0" rIns="0" bIns="0" rtlCol="0"/>
          <a:lstStyle/>
          <a:p>
            <a:endParaRPr sz="1632"/>
          </a:p>
        </p:txBody>
      </p:sp>
      <p:sp>
        <p:nvSpPr>
          <p:cNvPr id="308" name="object 105"/>
          <p:cNvSpPr/>
          <p:nvPr/>
        </p:nvSpPr>
        <p:spPr>
          <a:xfrm>
            <a:off x="4832270" y="3308817"/>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309" name="object 106"/>
          <p:cNvSpPr/>
          <p:nvPr/>
        </p:nvSpPr>
        <p:spPr>
          <a:xfrm>
            <a:off x="4870850" y="3005935"/>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310" name="object 107"/>
          <p:cNvSpPr/>
          <p:nvPr/>
        </p:nvSpPr>
        <p:spPr>
          <a:xfrm>
            <a:off x="4832270" y="299960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311" name="object 108"/>
          <p:cNvSpPr/>
          <p:nvPr/>
        </p:nvSpPr>
        <p:spPr>
          <a:xfrm>
            <a:off x="5363175" y="3160256"/>
            <a:ext cx="0" cy="101344"/>
          </a:xfrm>
          <a:custGeom>
            <a:avLst/>
            <a:gdLst/>
            <a:ahLst/>
            <a:cxnLst/>
            <a:rect l="l" t="t" r="r" b="b"/>
            <a:pathLst>
              <a:path h="111760">
                <a:moveTo>
                  <a:pt x="0" y="0"/>
                </a:moveTo>
                <a:lnTo>
                  <a:pt x="0" y="111759"/>
                </a:lnTo>
              </a:path>
            </a:pathLst>
          </a:custGeom>
          <a:ln w="15239">
            <a:solidFill>
              <a:srgbClr val="000000"/>
            </a:solidFill>
          </a:ln>
        </p:spPr>
        <p:txBody>
          <a:bodyPr wrap="square" lIns="0" tIns="0" rIns="0" bIns="0" rtlCol="0"/>
          <a:lstStyle/>
          <a:p>
            <a:endParaRPr sz="1632"/>
          </a:p>
        </p:txBody>
      </p:sp>
      <p:sp>
        <p:nvSpPr>
          <p:cNvPr id="312" name="object 109"/>
          <p:cNvSpPr/>
          <p:nvPr/>
        </p:nvSpPr>
        <p:spPr>
          <a:xfrm>
            <a:off x="5256072" y="3153346"/>
            <a:ext cx="215356" cy="0"/>
          </a:xfrm>
          <a:custGeom>
            <a:avLst/>
            <a:gdLst/>
            <a:ahLst/>
            <a:cxnLst/>
            <a:rect l="l" t="t" r="r" b="b"/>
            <a:pathLst>
              <a:path w="237489">
                <a:moveTo>
                  <a:pt x="0" y="0"/>
                </a:moveTo>
                <a:lnTo>
                  <a:pt x="237490" y="0"/>
                </a:lnTo>
              </a:path>
            </a:pathLst>
          </a:custGeom>
          <a:ln w="15240">
            <a:solidFill>
              <a:srgbClr val="000000"/>
            </a:solidFill>
          </a:ln>
        </p:spPr>
        <p:txBody>
          <a:bodyPr wrap="square" lIns="0" tIns="0" rIns="0" bIns="0" rtlCol="0"/>
          <a:lstStyle/>
          <a:p>
            <a:endParaRPr sz="1632"/>
          </a:p>
        </p:txBody>
      </p:sp>
      <p:sp>
        <p:nvSpPr>
          <p:cNvPr id="313" name="object 110"/>
          <p:cNvSpPr/>
          <p:nvPr/>
        </p:nvSpPr>
        <p:spPr>
          <a:xfrm>
            <a:off x="5363175" y="3046243"/>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314" name="object 111"/>
          <p:cNvSpPr/>
          <p:nvPr/>
        </p:nvSpPr>
        <p:spPr>
          <a:xfrm>
            <a:off x="5504826" y="3010543"/>
            <a:ext cx="146258" cy="228024"/>
          </a:xfrm>
          <a:custGeom>
            <a:avLst/>
            <a:gdLst/>
            <a:ahLst/>
            <a:cxnLst/>
            <a:rect l="l" t="t" r="r" b="b"/>
            <a:pathLst>
              <a:path w="161289" h="251460">
                <a:moveTo>
                  <a:pt x="82550" y="0"/>
                </a:moveTo>
                <a:lnTo>
                  <a:pt x="77470" y="0"/>
                </a:lnTo>
                <a:lnTo>
                  <a:pt x="68222" y="416"/>
                </a:lnTo>
                <a:lnTo>
                  <a:pt x="55879" y="1428"/>
                </a:lnTo>
                <a:lnTo>
                  <a:pt x="43537" y="2678"/>
                </a:lnTo>
                <a:lnTo>
                  <a:pt x="34289" y="3809"/>
                </a:lnTo>
                <a:lnTo>
                  <a:pt x="27939" y="3809"/>
                </a:lnTo>
                <a:lnTo>
                  <a:pt x="27939" y="15239"/>
                </a:lnTo>
                <a:lnTo>
                  <a:pt x="53339" y="15239"/>
                </a:lnTo>
                <a:lnTo>
                  <a:pt x="54610" y="17779"/>
                </a:lnTo>
                <a:lnTo>
                  <a:pt x="54610" y="21589"/>
                </a:lnTo>
                <a:lnTo>
                  <a:pt x="53339" y="27939"/>
                </a:lnTo>
                <a:lnTo>
                  <a:pt x="1270" y="233679"/>
                </a:lnTo>
                <a:lnTo>
                  <a:pt x="0" y="238759"/>
                </a:lnTo>
                <a:lnTo>
                  <a:pt x="49" y="248939"/>
                </a:lnTo>
                <a:lnTo>
                  <a:pt x="6350" y="251459"/>
                </a:lnTo>
                <a:lnTo>
                  <a:pt x="15239" y="251459"/>
                </a:lnTo>
                <a:lnTo>
                  <a:pt x="32226" y="206375"/>
                </a:lnTo>
                <a:lnTo>
                  <a:pt x="41910" y="165100"/>
                </a:lnTo>
                <a:lnTo>
                  <a:pt x="81030" y="165100"/>
                </a:lnTo>
                <a:lnTo>
                  <a:pt x="75803" y="162897"/>
                </a:lnTo>
                <a:lnTo>
                  <a:pt x="54610" y="158750"/>
                </a:lnTo>
                <a:lnTo>
                  <a:pt x="61031" y="153669"/>
                </a:lnTo>
                <a:lnTo>
                  <a:pt x="44450" y="153669"/>
                </a:lnTo>
                <a:lnTo>
                  <a:pt x="82550" y="3809"/>
                </a:lnTo>
                <a:lnTo>
                  <a:pt x="82550" y="0"/>
                </a:lnTo>
                <a:close/>
              </a:path>
              <a:path w="161289" h="251460">
                <a:moveTo>
                  <a:pt x="81030" y="165100"/>
                </a:moveTo>
                <a:lnTo>
                  <a:pt x="41910" y="165100"/>
                </a:lnTo>
                <a:lnTo>
                  <a:pt x="53816" y="167183"/>
                </a:lnTo>
                <a:lnTo>
                  <a:pt x="67627" y="172243"/>
                </a:lnTo>
                <a:lnTo>
                  <a:pt x="79057" y="181352"/>
                </a:lnTo>
                <a:lnTo>
                  <a:pt x="83820" y="195579"/>
                </a:lnTo>
                <a:lnTo>
                  <a:pt x="83707" y="199727"/>
                </a:lnTo>
                <a:lnTo>
                  <a:pt x="82550" y="203200"/>
                </a:lnTo>
                <a:lnTo>
                  <a:pt x="81279" y="208279"/>
                </a:lnTo>
                <a:lnTo>
                  <a:pt x="81279" y="215900"/>
                </a:lnTo>
                <a:lnTo>
                  <a:pt x="83740" y="230564"/>
                </a:lnTo>
                <a:lnTo>
                  <a:pt x="90487" y="241776"/>
                </a:lnTo>
                <a:lnTo>
                  <a:pt x="100568" y="248939"/>
                </a:lnTo>
                <a:lnTo>
                  <a:pt x="113029" y="251459"/>
                </a:lnTo>
                <a:lnTo>
                  <a:pt x="121165" y="250269"/>
                </a:lnTo>
                <a:lnTo>
                  <a:pt x="128587" y="246697"/>
                </a:lnTo>
                <a:lnTo>
                  <a:pt x="131921" y="243839"/>
                </a:lnTo>
                <a:lnTo>
                  <a:pt x="107950" y="243839"/>
                </a:lnTo>
                <a:lnTo>
                  <a:pt x="102870" y="238759"/>
                </a:lnTo>
                <a:lnTo>
                  <a:pt x="102870" y="219709"/>
                </a:lnTo>
                <a:lnTo>
                  <a:pt x="104139" y="212089"/>
                </a:lnTo>
                <a:lnTo>
                  <a:pt x="105410" y="207009"/>
                </a:lnTo>
                <a:lnTo>
                  <a:pt x="107950" y="200659"/>
                </a:lnTo>
                <a:lnTo>
                  <a:pt x="107950" y="195579"/>
                </a:lnTo>
                <a:lnTo>
                  <a:pt x="103901" y="180717"/>
                </a:lnTo>
                <a:lnTo>
                  <a:pt x="92709" y="170021"/>
                </a:lnTo>
                <a:lnTo>
                  <a:pt x="81030" y="165100"/>
                </a:lnTo>
                <a:close/>
              </a:path>
              <a:path w="161289" h="251460">
                <a:moveTo>
                  <a:pt x="154939" y="193039"/>
                </a:moveTo>
                <a:lnTo>
                  <a:pt x="147320" y="193039"/>
                </a:lnTo>
                <a:lnTo>
                  <a:pt x="147320" y="194309"/>
                </a:lnTo>
                <a:lnTo>
                  <a:pt x="146050" y="199389"/>
                </a:lnTo>
                <a:lnTo>
                  <a:pt x="140017" y="217050"/>
                </a:lnTo>
                <a:lnTo>
                  <a:pt x="133032" y="231139"/>
                </a:lnTo>
                <a:lnTo>
                  <a:pt x="124618" y="240466"/>
                </a:lnTo>
                <a:lnTo>
                  <a:pt x="114300" y="243839"/>
                </a:lnTo>
                <a:lnTo>
                  <a:pt x="131921" y="243839"/>
                </a:lnTo>
                <a:lnTo>
                  <a:pt x="151923" y="208756"/>
                </a:lnTo>
                <a:lnTo>
                  <a:pt x="154939" y="195579"/>
                </a:lnTo>
                <a:lnTo>
                  <a:pt x="154939" y="193039"/>
                </a:lnTo>
                <a:close/>
              </a:path>
              <a:path w="161289" h="251460">
                <a:moveTo>
                  <a:pt x="137160" y="90169"/>
                </a:moveTo>
                <a:lnTo>
                  <a:pt x="85089" y="120650"/>
                </a:lnTo>
                <a:lnTo>
                  <a:pt x="75525" y="131167"/>
                </a:lnTo>
                <a:lnTo>
                  <a:pt x="65722" y="140969"/>
                </a:lnTo>
                <a:lnTo>
                  <a:pt x="55443" y="148867"/>
                </a:lnTo>
                <a:lnTo>
                  <a:pt x="44450" y="153669"/>
                </a:lnTo>
                <a:lnTo>
                  <a:pt x="61031" y="153669"/>
                </a:lnTo>
                <a:lnTo>
                  <a:pt x="98028" y="118685"/>
                </a:lnTo>
                <a:lnTo>
                  <a:pt x="110489" y="107791"/>
                </a:lnTo>
                <a:lnTo>
                  <a:pt x="122951" y="100468"/>
                </a:lnTo>
                <a:lnTo>
                  <a:pt x="135889" y="97789"/>
                </a:lnTo>
                <a:lnTo>
                  <a:pt x="155820" y="97789"/>
                </a:lnTo>
                <a:lnTo>
                  <a:pt x="155416" y="97154"/>
                </a:lnTo>
                <a:lnTo>
                  <a:pt x="147895" y="92114"/>
                </a:lnTo>
                <a:lnTo>
                  <a:pt x="137160" y="90169"/>
                </a:lnTo>
                <a:close/>
              </a:path>
              <a:path w="161289" h="251460">
                <a:moveTo>
                  <a:pt x="155820" y="97789"/>
                </a:moveTo>
                <a:lnTo>
                  <a:pt x="139700" y="97789"/>
                </a:lnTo>
                <a:lnTo>
                  <a:pt x="143510" y="99059"/>
                </a:lnTo>
                <a:lnTo>
                  <a:pt x="147320" y="101600"/>
                </a:lnTo>
                <a:lnTo>
                  <a:pt x="148589" y="101600"/>
                </a:lnTo>
                <a:lnTo>
                  <a:pt x="137914" y="104576"/>
                </a:lnTo>
                <a:lnTo>
                  <a:pt x="131762" y="110172"/>
                </a:lnTo>
                <a:lnTo>
                  <a:pt x="128944" y="116244"/>
                </a:lnTo>
                <a:lnTo>
                  <a:pt x="128270" y="120650"/>
                </a:lnTo>
                <a:lnTo>
                  <a:pt x="128270" y="127000"/>
                </a:lnTo>
                <a:lnTo>
                  <a:pt x="132079" y="134619"/>
                </a:lnTo>
                <a:lnTo>
                  <a:pt x="142239" y="134619"/>
                </a:lnTo>
                <a:lnTo>
                  <a:pt x="148967" y="133012"/>
                </a:lnTo>
                <a:lnTo>
                  <a:pt x="155098" y="128428"/>
                </a:lnTo>
                <a:lnTo>
                  <a:pt x="159563" y="121225"/>
                </a:lnTo>
                <a:lnTo>
                  <a:pt x="161289"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315" name="object 112"/>
          <p:cNvSpPr/>
          <p:nvPr/>
        </p:nvSpPr>
        <p:spPr>
          <a:xfrm>
            <a:off x="5667207" y="3132616"/>
            <a:ext cx="101344" cy="150864"/>
          </a:xfrm>
          <a:custGeom>
            <a:avLst/>
            <a:gdLst/>
            <a:ahLst/>
            <a:cxnLst/>
            <a:rect l="l" t="t" r="r" b="b"/>
            <a:pathLst>
              <a:path w="111760" h="166369">
                <a:moveTo>
                  <a:pt x="88205" y="10160"/>
                </a:moveTo>
                <a:lnTo>
                  <a:pt x="48259" y="10160"/>
                </a:lnTo>
                <a:lnTo>
                  <a:pt x="65127" y="13434"/>
                </a:lnTo>
                <a:lnTo>
                  <a:pt x="77469" y="22066"/>
                </a:lnTo>
                <a:lnTo>
                  <a:pt x="85050" y="34270"/>
                </a:lnTo>
                <a:lnTo>
                  <a:pt x="87629" y="48260"/>
                </a:lnTo>
                <a:lnTo>
                  <a:pt x="84931" y="64392"/>
                </a:lnTo>
                <a:lnTo>
                  <a:pt x="78422" y="78263"/>
                </a:lnTo>
                <a:lnTo>
                  <a:pt x="70485" y="89515"/>
                </a:lnTo>
                <a:lnTo>
                  <a:pt x="63500" y="97789"/>
                </a:lnTo>
                <a:lnTo>
                  <a:pt x="2539" y="156210"/>
                </a:lnTo>
                <a:lnTo>
                  <a:pt x="0" y="158750"/>
                </a:lnTo>
                <a:lnTo>
                  <a:pt x="0" y="166370"/>
                </a:lnTo>
                <a:lnTo>
                  <a:pt x="102869" y="166370"/>
                </a:lnTo>
                <a:lnTo>
                  <a:pt x="107068" y="144780"/>
                </a:lnTo>
                <a:lnTo>
                  <a:pt x="25400" y="144780"/>
                </a:lnTo>
                <a:lnTo>
                  <a:pt x="54451" y="119697"/>
                </a:lnTo>
                <a:lnTo>
                  <a:pt x="64512" y="111561"/>
                </a:lnTo>
                <a:lnTo>
                  <a:pt x="74929" y="104139"/>
                </a:lnTo>
                <a:lnTo>
                  <a:pt x="88721" y="92551"/>
                </a:lnTo>
                <a:lnTo>
                  <a:pt x="100488" y="80010"/>
                </a:lnTo>
                <a:lnTo>
                  <a:pt x="108684" y="65563"/>
                </a:lnTo>
                <a:lnTo>
                  <a:pt x="111759" y="48260"/>
                </a:lnTo>
                <a:lnTo>
                  <a:pt x="106918" y="28396"/>
                </a:lnTo>
                <a:lnTo>
                  <a:pt x="93979" y="13176"/>
                </a:lnTo>
                <a:lnTo>
                  <a:pt x="88205" y="10160"/>
                </a:lnTo>
                <a:close/>
              </a:path>
              <a:path w="111760" h="166369">
                <a:moveTo>
                  <a:pt x="111759" y="120650"/>
                </a:moveTo>
                <a:lnTo>
                  <a:pt x="101600" y="120650"/>
                </a:lnTo>
                <a:lnTo>
                  <a:pt x="101600" y="127000"/>
                </a:lnTo>
                <a:lnTo>
                  <a:pt x="99059" y="140970"/>
                </a:lnTo>
                <a:lnTo>
                  <a:pt x="71119" y="144780"/>
                </a:lnTo>
                <a:lnTo>
                  <a:pt x="107068" y="144780"/>
                </a:lnTo>
                <a:lnTo>
                  <a:pt x="111759" y="120650"/>
                </a:lnTo>
                <a:close/>
              </a:path>
              <a:path w="111760" h="166369">
                <a:moveTo>
                  <a:pt x="53339" y="0"/>
                </a:moveTo>
                <a:lnTo>
                  <a:pt x="31611" y="3909"/>
                </a:lnTo>
                <a:lnTo>
                  <a:pt x="14763" y="14128"/>
                </a:lnTo>
                <a:lnTo>
                  <a:pt x="3869" y="28396"/>
                </a:lnTo>
                <a:lnTo>
                  <a:pt x="0" y="44450"/>
                </a:lnTo>
                <a:lnTo>
                  <a:pt x="0" y="58420"/>
                </a:lnTo>
                <a:lnTo>
                  <a:pt x="19050" y="58420"/>
                </a:lnTo>
                <a:lnTo>
                  <a:pt x="26669" y="54610"/>
                </a:lnTo>
                <a:lnTo>
                  <a:pt x="26669" y="41910"/>
                </a:lnTo>
                <a:lnTo>
                  <a:pt x="25400" y="33020"/>
                </a:lnTo>
                <a:lnTo>
                  <a:pt x="12700" y="33020"/>
                </a:lnTo>
                <a:lnTo>
                  <a:pt x="19327" y="21947"/>
                </a:lnTo>
                <a:lnTo>
                  <a:pt x="28575" y="14922"/>
                </a:lnTo>
                <a:lnTo>
                  <a:pt x="38774" y="11231"/>
                </a:lnTo>
                <a:lnTo>
                  <a:pt x="48259" y="10160"/>
                </a:lnTo>
                <a:lnTo>
                  <a:pt x="88205" y="10160"/>
                </a:lnTo>
                <a:lnTo>
                  <a:pt x="75326" y="3432"/>
                </a:lnTo>
                <a:lnTo>
                  <a:pt x="53339" y="0"/>
                </a:lnTo>
                <a:close/>
              </a:path>
            </a:pathLst>
          </a:custGeom>
          <a:solidFill>
            <a:srgbClr val="000000"/>
          </a:solidFill>
        </p:spPr>
        <p:txBody>
          <a:bodyPr wrap="square" lIns="0" tIns="0" rIns="0" bIns="0" rtlCol="0"/>
          <a:lstStyle/>
          <a:p>
            <a:endParaRPr sz="1632"/>
          </a:p>
        </p:txBody>
      </p:sp>
      <p:sp>
        <p:nvSpPr>
          <p:cNvPr id="316" name="object 113"/>
          <p:cNvSpPr/>
          <p:nvPr/>
        </p:nvSpPr>
        <p:spPr>
          <a:xfrm>
            <a:off x="5835346" y="3308817"/>
            <a:ext cx="44914" cy="0"/>
          </a:xfrm>
          <a:custGeom>
            <a:avLst/>
            <a:gdLst/>
            <a:ahLst/>
            <a:cxnLst/>
            <a:rect l="l" t="t" r="r" b="b"/>
            <a:pathLst>
              <a:path w="49529">
                <a:moveTo>
                  <a:pt x="0" y="0"/>
                </a:moveTo>
                <a:lnTo>
                  <a:pt x="49530" y="0"/>
                </a:lnTo>
              </a:path>
            </a:pathLst>
          </a:custGeom>
          <a:ln w="15239">
            <a:solidFill>
              <a:srgbClr val="000000"/>
            </a:solidFill>
          </a:ln>
        </p:spPr>
        <p:txBody>
          <a:bodyPr wrap="square" lIns="0" tIns="0" rIns="0" bIns="0" rtlCol="0"/>
          <a:lstStyle/>
          <a:p>
            <a:endParaRPr sz="1632"/>
          </a:p>
        </p:txBody>
      </p:sp>
      <p:sp>
        <p:nvSpPr>
          <p:cNvPr id="317" name="object 114"/>
          <p:cNvSpPr/>
          <p:nvPr/>
        </p:nvSpPr>
        <p:spPr>
          <a:xfrm>
            <a:off x="5841680" y="3005935"/>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318" name="object 115"/>
          <p:cNvSpPr/>
          <p:nvPr/>
        </p:nvSpPr>
        <p:spPr>
          <a:xfrm>
            <a:off x="5835346" y="2999601"/>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319" name="object 116"/>
          <p:cNvSpPr/>
          <p:nvPr/>
        </p:nvSpPr>
        <p:spPr>
          <a:xfrm>
            <a:off x="5898687" y="3015149"/>
            <a:ext cx="234933" cy="219963"/>
          </a:xfrm>
          <a:custGeom>
            <a:avLst/>
            <a:gdLst/>
            <a:ahLst/>
            <a:cxnLst/>
            <a:rect l="l" t="t" r="r" b="b"/>
            <a:pathLst>
              <a:path w="259079" h="242569">
                <a:moveTo>
                  <a:pt x="240029" y="149860"/>
                </a:moveTo>
                <a:lnTo>
                  <a:pt x="232409" y="149860"/>
                </a:lnTo>
                <a:lnTo>
                  <a:pt x="231139" y="152400"/>
                </a:lnTo>
                <a:lnTo>
                  <a:pt x="231139" y="153670"/>
                </a:lnTo>
                <a:lnTo>
                  <a:pt x="214252" y="188277"/>
                </a:lnTo>
                <a:lnTo>
                  <a:pt x="196056" y="212407"/>
                </a:lnTo>
                <a:lnTo>
                  <a:pt x="170953" y="226536"/>
                </a:lnTo>
                <a:lnTo>
                  <a:pt x="133350" y="231139"/>
                </a:lnTo>
                <a:lnTo>
                  <a:pt x="0" y="231139"/>
                </a:lnTo>
                <a:lnTo>
                  <a:pt x="0" y="242570"/>
                </a:lnTo>
                <a:lnTo>
                  <a:pt x="203200" y="242570"/>
                </a:lnTo>
                <a:lnTo>
                  <a:pt x="205739" y="236220"/>
                </a:lnTo>
                <a:lnTo>
                  <a:pt x="237489" y="158750"/>
                </a:lnTo>
                <a:lnTo>
                  <a:pt x="238759" y="157479"/>
                </a:lnTo>
                <a:lnTo>
                  <a:pt x="240029" y="154939"/>
                </a:lnTo>
                <a:lnTo>
                  <a:pt x="240029" y="149860"/>
                </a:lnTo>
                <a:close/>
              </a:path>
              <a:path w="259079" h="242569">
                <a:moveTo>
                  <a:pt x="123189" y="11429"/>
                </a:moveTo>
                <a:lnTo>
                  <a:pt x="90169" y="11429"/>
                </a:lnTo>
                <a:lnTo>
                  <a:pt x="90169" y="26670"/>
                </a:lnTo>
                <a:lnTo>
                  <a:pt x="41909" y="214629"/>
                </a:lnTo>
                <a:lnTo>
                  <a:pt x="39270" y="223103"/>
                </a:lnTo>
                <a:lnTo>
                  <a:pt x="35083" y="228123"/>
                </a:lnTo>
                <a:lnTo>
                  <a:pt x="26372" y="230524"/>
                </a:lnTo>
                <a:lnTo>
                  <a:pt x="10159" y="231139"/>
                </a:lnTo>
                <a:lnTo>
                  <a:pt x="74929" y="231139"/>
                </a:lnTo>
                <a:lnTo>
                  <a:pt x="69850" y="229870"/>
                </a:lnTo>
                <a:lnTo>
                  <a:pt x="69850" y="224789"/>
                </a:lnTo>
                <a:lnTo>
                  <a:pt x="71119" y="218439"/>
                </a:lnTo>
                <a:lnTo>
                  <a:pt x="95250" y="121920"/>
                </a:lnTo>
                <a:lnTo>
                  <a:pt x="175952" y="121920"/>
                </a:lnTo>
                <a:lnTo>
                  <a:pt x="178723" y="110489"/>
                </a:lnTo>
                <a:lnTo>
                  <a:pt x="99059" y="110489"/>
                </a:lnTo>
                <a:lnTo>
                  <a:pt x="119379" y="25400"/>
                </a:lnTo>
                <a:lnTo>
                  <a:pt x="123189" y="12700"/>
                </a:lnTo>
                <a:lnTo>
                  <a:pt x="123189" y="11429"/>
                </a:lnTo>
                <a:close/>
              </a:path>
              <a:path w="259079" h="242569">
                <a:moveTo>
                  <a:pt x="175952" y="121920"/>
                </a:moveTo>
                <a:lnTo>
                  <a:pt x="130809" y="121920"/>
                </a:lnTo>
                <a:lnTo>
                  <a:pt x="148431" y="123249"/>
                </a:lnTo>
                <a:lnTo>
                  <a:pt x="157479" y="126841"/>
                </a:lnTo>
                <a:lnTo>
                  <a:pt x="160813" y="132099"/>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10"/>
                </a:lnTo>
                <a:lnTo>
                  <a:pt x="175952" y="121920"/>
                </a:lnTo>
                <a:close/>
              </a:path>
              <a:path w="259079" h="242569">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69">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70"/>
                </a:lnTo>
                <a:lnTo>
                  <a:pt x="242569" y="80010"/>
                </a:lnTo>
                <a:lnTo>
                  <a:pt x="250189" y="80010"/>
                </a:lnTo>
                <a:lnTo>
                  <a:pt x="250189" y="72389"/>
                </a:lnTo>
                <a:lnTo>
                  <a:pt x="257809" y="10160"/>
                </a:lnTo>
                <a:lnTo>
                  <a:pt x="259079" y="0"/>
                </a:lnTo>
                <a:close/>
              </a:path>
            </a:pathLst>
          </a:custGeom>
          <a:solidFill>
            <a:srgbClr val="FF9300"/>
          </a:solidFill>
        </p:spPr>
        <p:txBody>
          <a:bodyPr wrap="square" lIns="0" tIns="0" rIns="0" bIns="0" rtlCol="0"/>
          <a:lstStyle/>
          <a:p>
            <a:endParaRPr sz="1632"/>
          </a:p>
        </p:txBody>
      </p:sp>
      <p:sp>
        <p:nvSpPr>
          <p:cNvPr id="320" name="object 117"/>
          <p:cNvSpPr/>
          <p:nvPr/>
        </p:nvSpPr>
        <p:spPr>
          <a:xfrm>
            <a:off x="6157804" y="3008239"/>
            <a:ext cx="191172" cy="234933"/>
          </a:xfrm>
          <a:custGeom>
            <a:avLst/>
            <a:gdLst/>
            <a:ahLst/>
            <a:cxnLst/>
            <a:rect l="l" t="t" r="r" b="b"/>
            <a:pathLst>
              <a:path w="210820" h="259080">
                <a:moveTo>
                  <a:pt x="29209" y="170180"/>
                </a:moveTo>
                <a:lnTo>
                  <a:pt x="22859" y="170180"/>
                </a:lnTo>
                <a:lnTo>
                  <a:pt x="21589" y="171450"/>
                </a:lnTo>
                <a:lnTo>
                  <a:pt x="17680" y="184904"/>
                </a:lnTo>
                <a:lnTo>
                  <a:pt x="10318" y="213360"/>
                </a:lnTo>
                <a:lnTo>
                  <a:pt x="3194" y="241815"/>
                </a:lnTo>
                <a:lnTo>
                  <a:pt x="0" y="255270"/>
                </a:lnTo>
                <a:lnTo>
                  <a:pt x="0" y="256540"/>
                </a:lnTo>
                <a:lnTo>
                  <a:pt x="2539" y="259080"/>
                </a:lnTo>
                <a:lnTo>
                  <a:pt x="6350" y="259080"/>
                </a:lnTo>
                <a:lnTo>
                  <a:pt x="6350" y="257810"/>
                </a:lnTo>
                <a:lnTo>
                  <a:pt x="10159" y="252730"/>
                </a:lnTo>
                <a:lnTo>
                  <a:pt x="27939" y="232410"/>
                </a:lnTo>
                <a:lnTo>
                  <a:pt x="43257" y="232410"/>
                </a:lnTo>
                <a:lnTo>
                  <a:pt x="33178" y="222468"/>
                </a:lnTo>
                <a:lnTo>
                  <a:pt x="26669" y="195580"/>
                </a:lnTo>
                <a:lnTo>
                  <a:pt x="26669" y="187960"/>
                </a:lnTo>
                <a:lnTo>
                  <a:pt x="27939" y="177800"/>
                </a:lnTo>
                <a:lnTo>
                  <a:pt x="27939" y="176530"/>
                </a:lnTo>
                <a:lnTo>
                  <a:pt x="29209" y="175260"/>
                </a:lnTo>
                <a:lnTo>
                  <a:pt x="29209" y="170180"/>
                </a:lnTo>
                <a:close/>
              </a:path>
              <a:path w="210820" h="259080">
                <a:moveTo>
                  <a:pt x="43257" y="232410"/>
                </a:moveTo>
                <a:lnTo>
                  <a:pt x="27939" y="232410"/>
                </a:lnTo>
                <a:lnTo>
                  <a:pt x="41017" y="245685"/>
                </a:lnTo>
                <a:lnTo>
                  <a:pt x="56356" y="253841"/>
                </a:lnTo>
                <a:lnTo>
                  <a:pt x="72409" y="257948"/>
                </a:lnTo>
                <a:lnTo>
                  <a:pt x="87629" y="259080"/>
                </a:lnTo>
                <a:lnTo>
                  <a:pt x="122277" y="251043"/>
                </a:lnTo>
                <a:lnTo>
                  <a:pt x="126987" y="247650"/>
                </a:lnTo>
                <a:lnTo>
                  <a:pt x="88900" y="247650"/>
                </a:lnTo>
                <a:lnTo>
                  <a:pt x="69532" y="245764"/>
                </a:lnTo>
                <a:lnTo>
                  <a:pt x="49212" y="238283"/>
                </a:lnTo>
                <a:lnTo>
                  <a:pt x="43257" y="232410"/>
                </a:lnTo>
                <a:close/>
              </a:path>
              <a:path w="210820" h="259080">
                <a:moveTo>
                  <a:pt x="133350" y="0"/>
                </a:moveTo>
                <a:lnTo>
                  <a:pt x="100171" y="7024"/>
                </a:lnTo>
                <a:lnTo>
                  <a:pt x="71755" y="25717"/>
                </a:lnTo>
                <a:lnTo>
                  <a:pt x="51911" y="52506"/>
                </a:lnTo>
                <a:lnTo>
                  <a:pt x="44450" y="83820"/>
                </a:lnTo>
                <a:lnTo>
                  <a:pt x="47724" y="103167"/>
                </a:lnTo>
                <a:lnTo>
                  <a:pt x="56356" y="117633"/>
                </a:lnTo>
                <a:lnTo>
                  <a:pt x="68560" y="127575"/>
                </a:lnTo>
                <a:lnTo>
                  <a:pt x="82550" y="133350"/>
                </a:lnTo>
                <a:lnTo>
                  <a:pt x="120650" y="143510"/>
                </a:lnTo>
                <a:lnTo>
                  <a:pt x="131167" y="147161"/>
                </a:lnTo>
                <a:lnTo>
                  <a:pt x="141922" y="153670"/>
                </a:lnTo>
                <a:lnTo>
                  <a:pt x="150296" y="164941"/>
                </a:lnTo>
                <a:lnTo>
                  <a:pt x="153669" y="182880"/>
                </a:lnTo>
                <a:lnTo>
                  <a:pt x="148550" y="205859"/>
                </a:lnTo>
                <a:lnTo>
                  <a:pt x="134619" y="226695"/>
                </a:lnTo>
                <a:lnTo>
                  <a:pt x="114022" y="241815"/>
                </a:lnTo>
                <a:lnTo>
                  <a:pt x="88900" y="247650"/>
                </a:lnTo>
                <a:lnTo>
                  <a:pt x="126987" y="247650"/>
                </a:lnTo>
                <a:lnTo>
                  <a:pt x="151447" y="230028"/>
                </a:lnTo>
                <a:lnTo>
                  <a:pt x="171569" y="200679"/>
                </a:lnTo>
                <a:lnTo>
                  <a:pt x="179069" y="167640"/>
                </a:lnTo>
                <a:lnTo>
                  <a:pt x="177006" y="150911"/>
                </a:lnTo>
                <a:lnTo>
                  <a:pt x="147637" y="116363"/>
                </a:lnTo>
                <a:lnTo>
                  <a:pt x="116839" y="107950"/>
                </a:lnTo>
                <a:lnTo>
                  <a:pt x="107950" y="105410"/>
                </a:lnTo>
                <a:lnTo>
                  <a:pt x="95250" y="101600"/>
                </a:lnTo>
                <a:lnTo>
                  <a:pt x="92709" y="101600"/>
                </a:lnTo>
                <a:lnTo>
                  <a:pt x="85050" y="97512"/>
                </a:lnTo>
                <a:lnTo>
                  <a:pt x="78104" y="90805"/>
                </a:lnTo>
                <a:lnTo>
                  <a:pt x="73064" y="81240"/>
                </a:lnTo>
                <a:lnTo>
                  <a:pt x="71119" y="68580"/>
                </a:lnTo>
                <a:lnTo>
                  <a:pt x="76001" y="47664"/>
                </a:lnTo>
                <a:lnTo>
                  <a:pt x="89217" y="28892"/>
                </a:lnTo>
                <a:lnTo>
                  <a:pt x="108624" y="15359"/>
                </a:lnTo>
                <a:lnTo>
                  <a:pt x="132079" y="10160"/>
                </a:lnTo>
                <a:lnTo>
                  <a:pt x="168848" y="10160"/>
                </a:lnTo>
                <a:lnTo>
                  <a:pt x="163512" y="6508"/>
                </a:lnTo>
                <a:lnTo>
                  <a:pt x="149502" y="1647"/>
                </a:lnTo>
                <a:lnTo>
                  <a:pt x="133350" y="0"/>
                </a:lnTo>
                <a:close/>
              </a:path>
              <a:path w="210820" h="259080">
                <a:moveTo>
                  <a:pt x="168848" y="10160"/>
                </a:moveTo>
                <a:lnTo>
                  <a:pt x="132079" y="10160"/>
                </a:lnTo>
                <a:lnTo>
                  <a:pt x="153074" y="13156"/>
                </a:lnTo>
                <a:lnTo>
                  <a:pt x="169545" y="22701"/>
                </a:lnTo>
                <a:lnTo>
                  <a:pt x="180300" y="39627"/>
                </a:lnTo>
                <a:lnTo>
                  <a:pt x="184150" y="64770"/>
                </a:lnTo>
                <a:lnTo>
                  <a:pt x="184150" y="76200"/>
                </a:lnTo>
                <a:lnTo>
                  <a:pt x="182879" y="82550"/>
                </a:lnTo>
                <a:lnTo>
                  <a:pt x="182879" y="88900"/>
                </a:lnTo>
                <a:lnTo>
                  <a:pt x="190500" y="88900"/>
                </a:lnTo>
                <a:lnTo>
                  <a:pt x="190500" y="87630"/>
                </a:lnTo>
                <a:lnTo>
                  <a:pt x="191779" y="81240"/>
                </a:lnTo>
                <a:lnTo>
                  <a:pt x="205510" y="25400"/>
                </a:lnTo>
                <a:lnTo>
                  <a:pt x="184150" y="25400"/>
                </a:lnTo>
                <a:lnTo>
                  <a:pt x="175140" y="14466"/>
                </a:lnTo>
                <a:lnTo>
                  <a:pt x="168848" y="10160"/>
                </a:lnTo>
                <a:close/>
              </a:path>
              <a:path w="210820" h="259080">
                <a:moveTo>
                  <a:pt x="210819" y="0"/>
                </a:moveTo>
                <a:lnTo>
                  <a:pt x="204469" y="0"/>
                </a:lnTo>
                <a:lnTo>
                  <a:pt x="200659" y="5080"/>
                </a:lnTo>
                <a:lnTo>
                  <a:pt x="184150" y="25400"/>
                </a:lnTo>
                <a:lnTo>
                  <a:pt x="205510" y="25400"/>
                </a:lnTo>
                <a:lnTo>
                  <a:pt x="210819" y="3810"/>
                </a:lnTo>
                <a:lnTo>
                  <a:pt x="210819" y="0"/>
                </a:lnTo>
                <a:close/>
              </a:path>
            </a:pathLst>
          </a:custGeom>
          <a:solidFill>
            <a:srgbClr val="FF9300"/>
          </a:solidFill>
        </p:spPr>
        <p:txBody>
          <a:bodyPr wrap="square" lIns="0" tIns="0" rIns="0" bIns="0" rtlCol="0"/>
          <a:lstStyle/>
          <a:p>
            <a:endParaRPr sz="1632"/>
          </a:p>
        </p:txBody>
      </p:sp>
      <p:sp>
        <p:nvSpPr>
          <p:cNvPr id="321" name="object 118"/>
          <p:cNvSpPr/>
          <p:nvPr/>
        </p:nvSpPr>
        <p:spPr>
          <a:xfrm>
            <a:off x="6365099" y="3308817"/>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322" name="object 119"/>
          <p:cNvSpPr/>
          <p:nvPr/>
        </p:nvSpPr>
        <p:spPr>
          <a:xfrm>
            <a:off x="6403103" y="3005935"/>
            <a:ext cx="0" cy="295971"/>
          </a:xfrm>
          <a:custGeom>
            <a:avLst/>
            <a:gdLst/>
            <a:ahLst/>
            <a:cxnLst/>
            <a:rect l="l" t="t" r="r" b="b"/>
            <a:pathLst>
              <a:path h="326389">
                <a:moveTo>
                  <a:pt x="0" y="0"/>
                </a:moveTo>
                <a:lnTo>
                  <a:pt x="0" y="326389"/>
                </a:lnTo>
              </a:path>
            </a:pathLst>
          </a:custGeom>
          <a:ln w="15240">
            <a:solidFill>
              <a:srgbClr val="000000"/>
            </a:solidFill>
          </a:ln>
        </p:spPr>
        <p:txBody>
          <a:bodyPr wrap="square" lIns="0" tIns="0" rIns="0" bIns="0" rtlCol="0"/>
          <a:lstStyle/>
          <a:p>
            <a:endParaRPr sz="1632"/>
          </a:p>
        </p:txBody>
      </p:sp>
      <p:sp>
        <p:nvSpPr>
          <p:cNvPr id="323" name="object 120"/>
          <p:cNvSpPr/>
          <p:nvPr/>
        </p:nvSpPr>
        <p:spPr>
          <a:xfrm>
            <a:off x="6365099" y="2999601"/>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324" name="object 121"/>
          <p:cNvSpPr/>
          <p:nvPr/>
        </p:nvSpPr>
        <p:spPr>
          <a:xfrm>
            <a:off x="1386571" y="3396341"/>
            <a:ext cx="153168" cy="228024"/>
          </a:xfrm>
          <a:custGeom>
            <a:avLst/>
            <a:gdLst/>
            <a:ahLst/>
            <a:cxnLst/>
            <a:rect l="l" t="t" r="r" b="b"/>
            <a:pathLst>
              <a:path w="168910" h="251460">
                <a:moveTo>
                  <a:pt x="86359" y="90169"/>
                </a:moveTo>
                <a:lnTo>
                  <a:pt x="55185" y="99119"/>
                </a:lnTo>
                <a:lnTo>
                  <a:pt x="27463" y="122713"/>
                </a:lnTo>
                <a:lnTo>
                  <a:pt x="7600" y="156071"/>
                </a:lnTo>
                <a:lnTo>
                  <a:pt x="0" y="194309"/>
                </a:lnTo>
                <a:lnTo>
                  <a:pt x="3432" y="217169"/>
                </a:lnTo>
                <a:lnTo>
                  <a:pt x="13176" y="235267"/>
                </a:lnTo>
                <a:lnTo>
                  <a:pt x="28396" y="247173"/>
                </a:lnTo>
                <a:lnTo>
                  <a:pt x="48259" y="251459"/>
                </a:lnTo>
                <a:lnTo>
                  <a:pt x="55046" y="250686"/>
                </a:lnTo>
                <a:lnTo>
                  <a:pt x="65404" y="247173"/>
                </a:lnTo>
                <a:lnTo>
                  <a:pt x="70887" y="243839"/>
                </a:lnTo>
                <a:lnTo>
                  <a:pt x="48259" y="243839"/>
                </a:lnTo>
                <a:lnTo>
                  <a:pt x="37187" y="240625"/>
                </a:lnTo>
                <a:lnTo>
                  <a:pt x="30162" y="232409"/>
                </a:lnTo>
                <a:lnTo>
                  <a:pt x="26471" y="221337"/>
                </a:lnTo>
                <a:lnTo>
                  <a:pt x="25400" y="209550"/>
                </a:lnTo>
                <a:lnTo>
                  <a:pt x="27324" y="192266"/>
                </a:lnTo>
                <a:lnTo>
                  <a:pt x="38794" y="148649"/>
                </a:lnTo>
                <a:lnTo>
                  <a:pt x="65087" y="107314"/>
                </a:lnTo>
                <a:lnTo>
                  <a:pt x="86359" y="97789"/>
                </a:lnTo>
                <a:lnTo>
                  <a:pt x="107199" y="97789"/>
                </a:lnTo>
                <a:lnTo>
                  <a:pt x="105727" y="96361"/>
                </a:lnTo>
                <a:lnTo>
                  <a:pt x="96877" y="91777"/>
                </a:lnTo>
                <a:lnTo>
                  <a:pt x="86359" y="90169"/>
                </a:lnTo>
                <a:close/>
              </a:path>
              <a:path w="168910" h="251460">
                <a:moveTo>
                  <a:pt x="115569" y="224789"/>
                </a:moveTo>
                <a:lnTo>
                  <a:pt x="93979" y="224789"/>
                </a:lnTo>
                <a:lnTo>
                  <a:pt x="97690" y="234850"/>
                </a:lnTo>
                <a:lnTo>
                  <a:pt x="104616" y="243363"/>
                </a:lnTo>
                <a:lnTo>
                  <a:pt x="114161" y="249257"/>
                </a:lnTo>
                <a:lnTo>
                  <a:pt x="125730" y="251459"/>
                </a:lnTo>
                <a:lnTo>
                  <a:pt x="135076" y="250070"/>
                </a:lnTo>
                <a:lnTo>
                  <a:pt x="142398" y="246062"/>
                </a:lnTo>
                <a:lnTo>
                  <a:pt x="144365" y="243839"/>
                </a:lnTo>
                <a:lnTo>
                  <a:pt x="116839" y="243839"/>
                </a:lnTo>
                <a:lnTo>
                  <a:pt x="115569" y="233679"/>
                </a:lnTo>
                <a:lnTo>
                  <a:pt x="115569" y="224789"/>
                </a:lnTo>
                <a:close/>
              </a:path>
              <a:path w="168910" h="251460">
                <a:moveTo>
                  <a:pt x="107199" y="97789"/>
                </a:moveTo>
                <a:lnTo>
                  <a:pt x="86359" y="97789"/>
                </a:lnTo>
                <a:lnTo>
                  <a:pt x="100905" y="102393"/>
                </a:lnTo>
                <a:lnTo>
                  <a:pt x="109378" y="112712"/>
                </a:lnTo>
                <a:lnTo>
                  <a:pt x="113327" y="123507"/>
                </a:lnTo>
                <a:lnTo>
                  <a:pt x="114300" y="129539"/>
                </a:lnTo>
                <a:lnTo>
                  <a:pt x="114300" y="133350"/>
                </a:lnTo>
                <a:lnTo>
                  <a:pt x="113030" y="135889"/>
                </a:lnTo>
                <a:lnTo>
                  <a:pt x="96519" y="204469"/>
                </a:lnTo>
                <a:lnTo>
                  <a:pt x="93979" y="210819"/>
                </a:lnTo>
                <a:lnTo>
                  <a:pt x="93979" y="212089"/>
                </a:lnTo>
                <a:lnTo>
                  <a:pt x="88900" y="218439"/>
                </a:lnTo>
                <a:lnTo>
                  <a:pt x="77013" y="230445"/>
                </a:lnTo>
                <a:lnTo>
                  <a:pt x="66198" y="238283"/>
                </a:lnTo>
                <a:lnTo>
                  <a:pt x="56574" y="242550"/>
                </a:lnTo>
                <a:lnTo>
                  <a:pt x="48259" y="243839"/>
                </a:lnTo>
                <a:lnTo>
                  <a:pt x="70887" y="243839"/>
                </a:lnTo>
                <a:lnTo>
                  <a:pt x="78620" y="239137"/>
                </a:lnTo>
                <a:lnTo>
                  <a:pt x="93979" y="224789"/>
                </a:lnTo>
                <a:lnTo>
                  <a:pt x="115569" y="224789"/>
                </a:lnTo>
                <a:lnTo>
                  <a:pt x="115569" y="218439"/>
                </a:lnTo>
                <a:lnTo>
                  <a:pt x="116839" y="215900"/>
                </a:lnTo>
                <a:lnTo>
                  <a:pt x="118109" y="209550"/>
                </a:lnTo>
                <a:lnTo>
                  <a:pt x="141942" y="113029"/>
                </a:lnTo>
                <a:lnTo>
                  <a:pt x="119380" y="113029"/>
                </a:lnTo>
                <a:lnTo>
                  <a:pt x="113149" y="103564"/>
                </a:lnTo>
                <a:lnTo>
                  <a:pt x="107199" y="97789"/>
                </a:lnTo>
                <a:close/>
              </a:path>
              <a:path w="168910" h="251460">
                <a:moveTo>
                  <a:pt x="163830" y="193039"/>
                </a:moveTo>
                <a:lnTo>
                  <a:pt x="154939" y="193039"/>
                </a:lnTo>
                <a:lnTo>
                  <a:pt x="154939" y="194309"/>
                </a:lnTo>
                <a:lnTo>
                  <a:pt x="153669" y="199389"/>
                </a:lnTo>
                <a:lnTo>
                  <a:pt x="149324" y="215979"/>
                </a:lnTo>
                <a:lnTo>
                  <a:pt x="143668" y="230187"/>
                </a:lnTo>
                <a:lnTo>
                  <a:pt x="136346" y="240109"/>
                </a:lnTo>
                <a:lnTo>
                  <a:pt x="127000" y="243839"/>
                </a:lnTo>
                <a:lnTo>
                  <a:pt x="144365" y="243839"/>
                </a:lnTo>
                <a:lnTo>
                  <a:pt x="162937" y="200064"/>
                </a:lnTo>
                <a:lnTo>
                  <a:pt x="163830" y="195579"/>
                </a:lnTo>
                <a:lnTo>
                  <a:pt x="163830" y="193039"/>
                </a:lnTo>
                <a:close/>
              </a:path>
              <a:path w="168910" h="251460">
                <a:moveTo>
                  <a:pt x="168909" y="0"/>
                </a:moveTo>
                <a:lnTo>
                  <a:pt x="165100" y="0"/>
                </a:lnTo>
                <a:lnTo>
                  <a:pt x="156190" y="416"/>
                </a:lnTo>
                <a:lnTo>
                  <a:pt x="142398" y="1428"/>
                </a:lnTo>
                <a:lnTo>
                  <a:pt x="128845" y="2678"/>
                </a:lnTo>
                <a:lnTo>
                  <a:pt x="120650" y="3809"/>
                </a:lnTo>
                <a:lnTo>
                  <a:pt x="116839" y="3809"/>
                </a:lnTo>
                <a:lnTo>
                  <a:pt x="115569" y="6350"/>
                </a:lnTo>
                <a:lnTo>
                  <a:pt x="115569" y="15239"/>
                </a:lnTo>
                <a:lnTo>
                  <a:pt x="139700" y="15239"/>
                </a:lnTo>
                <a:lnTo>
                  <a:pt x="140969" y="17779"/>
                </a:lnTo>
                <a:lnTo>
                  <a:pt x="140969" y="21589"/>
                </a:lnTo>
                <a:lnTo>
                  <a:pt x="139700" y="27939"/>
                </a:lnTo>
                <a:lnTo>
                  <a:pt x="119380" y="113029"/>
                </a:lnTo>
                <a:lnTo>
                  <a:pt x="141942" y="113029"/>
                </a:lnTo>
                <a:lnTo>
                  <a:pt x="168909" y="3809"/>
                </a:lnTo>
                <a:lnTo>
                  <a:pt x="168909" y="0"/>
                </a:lnTo>
                <a:close/>
              </a:path>
            </a:pathLst>
          </a:custGeom>
          <a:solidFill>
            <a:srgbClr val="000000"/>
          </a:solidFill>
        </p:spPr>
        <p:txBody>
          <a:bodyPr wrap="square" lIns="0" tIns="0" rIns="0" bIns="0" rtlCol="0"/>
          <a:lstStyle/>
          <a:p>
            <a:endParaRPr sz="1632"/>
          </a:p>
        </p:txBody>
      </p:sp>
      <p:sp>
        <p:nvSpPr>
          <p:cNvPr id="325" name="object 122"/>
          <p:cNvSpPr/>
          <p:nvPr/>
        </p:nvSpPr>
        <p:spPr>
          <a:xfrm>
            <a:off x="1578895" y="3694039"/>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326" name="object 123"/>
          <p:cNvSpPr/>
          <p:nvPr/>
        </p:nvSpPr>
        <p:spPr>
          <a:xfrm>
            <a:off x="1585228" y="3391734"/>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327" name="object 124"/>
          <p:cNvSpPr/>
          <p:nvPr/>
        </p:nvSpPr>
        <p:spPr>
          <a:xfrm>
            <a:off x="1578895" y="3385400"/>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328" name="object 125"/>
          <p:cNvSpPr/>
          <p:nvPr/>
        </p:nvSpPr>
        <p:spPr>
          <a:xfrm>
            <a:off x="1642235" y="3400948"/>
            <a:ext cx="234933" cy="219963"/>
          </a:xfrm>
          <a:custGeom>
            <a:avLst/>
            <a:gdLst/>
            <a:ahLst/>
            <a:cxnLst/>
            <a:rect l="l" t="t" r="r" b="b"/>
            <a:pathLst>
              <a:path w="259080" h="242570">
                <a:moveTo>
                  <a:pt x="238760" y="149860"/>
                </a:moveTo>
                <a:lnTo>
                  <a:pt x="232410" y="149860"/>
                </a:lnTo>
                <a:lnTo>
                  <a:pt x="229869" y="154939"/>
                </a:lnTo>
                <a:lnTo>
                  <a:pt x="213717" y="188813"/>
                </a:lnTo>
                <a:lnTo>
                  <a:pt x="195897" y="212566"/>
                </a:lnTo>
                <a:lnTo>
                  <a:pt x="170934" y="226556"/>
                </a:lnTo>
                <a:lnTo>
                  <a:pt x="133350" y="231139"/>
                </a:lnTo>
                <a:lnTo>
                  <a:pt x="0" y="231139"/>
                </a:lnTo>
                <a:lnTo>
                  <a:pt x="0" y="242570"/>
                </a:lnTo>
                <a:lnTo>
                  <a:pt x="201930" y="242570"/>
                </a:lnTo>
                <a:lnTo>
                  <a:pt x="204469" y="236220"/>
                </a:lnTo>
                <a:lnTo>
                  <a:pt x="237490" y="158750"/>
                </a:lnTo>
                <a:lnTo>
                  <a:pt x="238760" y="157479"/>
                </a:lnTo>
                <a:lnTo>
                  <a:pt x="238760" y="149860"/>
                </a:lnTo>
                <a:close/>
              </a:path>
              <a:path w="259080" h="242570">
                <a:moveTo>
                  <a:pt x="121919" y="11429"/>
                </a:moveTo>
                <a:lnTo>
                  <a:pt x="90169" y="11429"/>
                </a:lnTo>
                <a:lnTo>
                  <a:pt x="90169" y="19050"/>
                </a:lnTo>
                <a:lnTo>
                  <a:pt x="88900" y="26670"/>
                </a:lnTo>
                <a:lnTo>
                  <a:pt x="41910" y="214629"/>
                </a:lnTo>
                <a:lnTo>
                  <a:pt x="8890" y="231139"/>
                </a:lnTo>
                <a:lnTo>
                  <a:pt x="73660" y="231139"/>
                </a:lnTo>
                <a:lnTo>
                  <a:pt x="69850" y="229870"/>
                </a:lnTo>
                <a:lnTo>
                  <a:pt x="68580" y="229870"/>
                </a:lnTo>
                <a:lnTo>
                  <a:pt x="68580" y="224789"/>
                </a:lnTo>
                <a:lnTo>
                  <a:pt x="71119" y="219710"/>
                </a:lnTo>
                <a:lnTo>
                  <a:pt x="95250" y="121920"/>
                </a:lnTo>
                <a:lnTo>
                  <a:pt x="174682" y="121920"/>
                </a:lnTo>
                <a:lnTo>
                  <a:pt x="177453" y="110489"/>
                </a:lnTo>
                <a:lnTo>
                  <a:pt x="97790" y="110489"/>
                </a:lnTo>
                <a:lnTo>
                  <a:pt x="119380" y="25400"/>
                </a:lnTo>
                <a:lnTo>
                  <a:pt x="121919" y="12700"/>
                </a:lnTo>
                <a:lnTo>
                  <a:pt x="121919" y="11429"/>
                </a:lnTo>
                <a:close/>
              </a:path>
              <a:path w="259080" h="242570">
                <a:moveTo>
                  <a:pt x="174682" y="121920"/>
                </a:moveTo>
                <a:lnTo>
                  <a:pt x="130810" y="121920"/>
                </a:lnTo>
                <a:lnTo>
                  <a:pt x="148431" y="123249"/>
                </a:lnTo>
                <a:lnTo>
                  <a:pt x="157480" y="126841"/>
                </a:lnTo>
                <a:lnTo>
                  <a:pt x="160813" y="132099"/>
                </a:lnTo>
                <a:lnTo>
                  <a:pt x="161290" y="138429"/>
                </a:lnTo>
                <a:lnTo>
                  <a:pt x="161290" y="144779"/>
                </a:lnTo>
                <a:lnTo>
                  <a:pt x="157480" y="154939"/>
                </a:lnTo>
                <a:lnTo>
                  <a:pt x="157480" y="157479"/>
                </a:lnTo>
                <a:lnTo>
                  <a:pt x="156210" y="158750"/>
                </a:lnTo>
                <a:lnTo>
                  <a:pt x="156210" y="161289"/>
                </a:lnTo>
                <a:lnTo>
                  <a:pt x="158750" y="163829"/>
                </a:lnTo>
                <a:lnTo>
                  <a:pt x="165100" y="163829"/>
                </a:lnTo>
                <a:lnTo>
                  <a:pt x="166369" y="161289"/>
                </a:lnTo>
                <a:lnTo>
                  <a:pt x="166369" y="156210"/>
                </a:lnTo>
                <a:lnTo>
                  <a:pt x="174682" y="121920"/>
                </a:lnTo>
                <a:close/>
              </a:path>
              <a:path w="259080" h="242570">
                <a:moveTo>
                  <a:pt x="185419" y="68579"/>
                </a:moveTo>
                <a:lnTo>
                  <a:pt x="180340" y="68579"/>
                </a:lnTo>
                <a:lnTo>
                  <a:pt x="177800" y="76200"/>
                </a:lnTo>
                <a:lnTo>
                  <a:pt x="171906" y="92809"/>
                </a:lnTo>
                <a:lnTo>
                  <a:pt x="163988" y="103346"/>
                </a:lnTo>
                <a:lnTo>
                  <a:pt x="151546" y="108882"/>
                </a:lnTo>
                <a:lnTo>
                  <a:pt x="132080" y="110489"/>
                </a:lnTo>
                <a:lnTo>
                  <a:pt x="177453" y="110489"/>
                </a:lnTo>
                <a:lnTo>
                  <a:pt x="186690" y="72389"/>
                </a:lnTo>
                <a:lnTo>
                  <a:pt x="186690" y="71120"/>
                </a:lnTo>
                <a:lnTo>
                  <a:pt x="185419" y="68579"/>
                </a:lnTo>
                <a:close/>
              </a:path>
              <a:path w="259080" h="242570">
                <a:moveTo>
                  <a:pt x="259080" y="0"/>
                </a:moveTo>
                <a:lnTo>
                  <a:pt x="57150" y="0"/>
                </a:lnTo>
                <a:lnTo>
                  <a:pt x="57150" y="11429"/>
                </a:lnTo>
                <a:lnTo>
                  <a:pt x="189230" y="11429"/>
                </a:lnTo>
                <a:lnTo>
                  <a:pt x="215780" y="13473"/>
                </a:lnTo>
                <a:lnTo>
                  <a:pt x="232092" y="20161"/>
                </a:lnTo>
                <a:lnTo>
                  <a:pt x="240307" y="32325"/>
                </a:lnTo>
                <a:lnTo>
                  <a:pt x="242569" y="50800"/>
                </a:lnTo>
                <a:lnTo>
                  <a:pt x="242569" y="59689"/>
                </a:lnTo>
                <a:lnTo>
                  <a:pt x="241300" y="69850"/>
                </a:lnTo>
                <a:lnTo>
                  <a:pt x="241300" y="77470"/>
                </a:lnTo>
                <a:lnTo>
                  <a:pt x="242569" y="80010"/>
                </a:lnTo>
                <a:lnTo>
                  <a:pt x="248919" y="80010"/>
                </a:lnTo>
                <a:lnTo>
                  <a:pt x="248919" y="77470"/>
                </a:lnTo>
                <a:lnTo>
                  <a:pt x="250190" y="72389"/>
                </a:lnTo>
                <a:lnTo>
                  <a:pt x="257810" y="10160"/>
                </a:lnTo>
                <a:lnTo>
                  <a:pt x="259080" y="0"/>
                </a:lnTo>
                <a:close/>
              </a:path>
            </a:pathLst>
          </a:custGeom>
          <a:solidFill>
            <a:srgbClr val="FF9300"/>
          </a:solidFill>
        </p:spPr>
        <p:txBody>
          <a:bodyPr wrap="square" lIns="0" tIns="0" rIns="0" bIns="0" rtlCol="0"/>
          <a:lstStyle/>
          <a:p>
            <a:endParaRPr sz="1632"/>
          </a:p>
        </p:txBody>
      </p:sp>
      <p:sp>
        <p:nvSpPr>
          <p:cNvPr id="329" name="object 126"/>
          <p:cNvSpPr/>
          <p:nvPr/>
        </p:nvSpPr>
        <p:spPr>
          <a:xfrm>
            <a:off x="1901353" y="3392887"/>
            <a:ext cx="191172" cy="234933"/>
          </a:xfrm>
          <a:custGeom>
            <a:avLst/>
            <a:gdLst/>
            <a:ahLst/>
            <a:cxnLst/>
            <a:rect l="l" t="t" r="r" b="b"/>
            <a:pathLst>
              <a:path w="210819" h="259079">
                <a:moveTo>
                  <a:pt x="29210" y="170179"/>
                </a:moveTo>
                <a:lnTo>
                  <a:pt x="22860" y="170179"/>
                </a:lnTo>
                <a:lnTo>
                  <a:pt x="21590" y="171450"/>
                </a:lnTo>
                <a:lnTo>
                  <a:pt x="17680" y="184904"/>
                </a:lnTo>
                <a:lnTo>
                  <a:pt x="10318" y="213360"/>
                </a:lnTo>
                <a:lnTo>
                  <a:pt x="3194" y="241815"/>
                </a:lnTo>
                <a:lnTo>
                  <a:pt x="0" y="255269"/>
                </a:lnTo>
                <a:lnTo>
                  <a:pt x="0" y="256539"/>
                </a:lnTo>
                <a:lnTo>
                  <a:pt x="2540" y="259079"/>
                </a:lnTo>
                <a:lnTo>
                  <a:pt x="6350" y="259079"/>
                </a:lnTo>
                <a:lnTo>
                  <a:pt x="6350" y="257810"/>
                </a:lnTo>
                <a:lnTo>
                  <a:pt x="10160" y="252729"/>
                </a:lnTo>
                <a:lnTo>
                  <a:pt x="27940" y="232410"/>
                </a:lnTo>
                <a:lnTo>
                  <a:pt x="43257" y="232410"/>
                </a:lnTo>
                <a:lnTo>
                  <a:pt x="33178" y="222468"/>
                </a:lnTo>
                <a:lnTo>
                  <a:pt x="26669" y="195579"/>
                </a:lnTo>
                <a:lnTo>
                  <a:pt x="26669" y="187960"/>
                </a:lnTo>
                <a:lnTo>
                  <a:pt x="27940" y="177800"/>
                </a:lnTo>
                <a:lnTo>
                  <a:pt x="27940" y="176529"/>
                </a:lnTo>
                <a:lnTo>
                  <a:pt x="29210" y="175260"/>
                </a:lnTo>
                <a:lnTo>
                  <a:pt x="29210" y="170179"/>
                </a:lnTo>
                <a:close/>
              </a:path>
              <a:path w="210819" h="259079">
                <a:moveTo>
                  <a:pt x="43257" y="232410"/>
                </a:moveTo>
                <a:lnTo>
                  <a:pt x="27940" y="232410"/>
                </a:lnTo>
                <a:lnTo>
                  <a:pt x="40838" y="245685"/>
                </a:lnTo>
                <a:lnTo>
                  <a:pt x="55880" y="253841"/>
                </a:lnTo>
                <a:lnTo>
                  <a:pt x="71874" y="257948"/>
                </a:lnTo>
                <a:lnTo>
                  <a:pt x="87630" y="259079"/>
                </a:lnTo>
                <a:lnTo>
                  <a:pt x="122277" y="250864"/>
                </a:lnTo>
                <a:lnTo>
                  <a:pt x="126677" y="247650"/>
                </a:lnTo>
                <a:lnTo>
                  <a:pt x="88900" y="247650"/>
                </a:lnTo>
                <a:lnTo>
                  <a:pt x="69532" y="245764"/>
                </a:lnTo>
                <a:lnTo>
                  <a:pt x="49212" y="238283"/>
                </a:lnTo>
                <a:lnTo>
                  <a:pt x="43257" y="232410"/>
                </a:lnTo>
                <a:close/>
              </a:path>
              <a:path w="210819" h="259079">
                <a:moveTo>
                  <a:pt x="133350" y="0"/>
                </a:moveTo>
                <a:lnTo>
                  <a:pt x="100171" y="7024"/>
                </a:lnTo>
                <a:lnTo>
                  <a:pt x="71754" y="25717"/>
                </a:lnTo>
                <a:lnTo>
                  <a:pt x="51911" y="52506"/>
                </a:lnTo>
                <a:lnTo>
                  <a:pt x="44450" y="83819"/>
                </a:lnTo>
                <a:lnTo>
                  <a:pt x="47724" y="103167"/>
                </a:lnTo>
                <a:lnTo>
                  <a:pt x="56356" y="117633"/>
                </a:lnTo>
                <a:lnTo>
                  <a:pt x="68560" y="127575"/>
                </a:lnTo>
                <a:lnTo>
                  <a:pt x="82550" y="133350"/>
                </a:lnTo>
                <a:lnTo>
                  <a:pt x="120650" y="143510"/>
                </a:lnTo>
                <a:lnTo>
                  <a:pt x="131167" y="147161"/>
                </a:lnTo>
                <a:lnTo>
                  <a:pt x="141922" y="153669"/>
                </a:lnTo>
                <a:lnTo>
                  <a:pt x="150296" y="164941"/>
                </a:lnTo>
                <a:lnTo>
                  <a:pt x="153669" y="182879"/>
                </a:lnTo>
                <a:lnTo>
                  <a:pt x="148550" y="205859"/>
                </a:lnTo>
                <a:lnTo>
                  <a:pt x="134620" y="226695"/>
                </a:lnTo>
                <a:lnTo>
                  <a:pt x="114022" y="241815"/>
                </a:lnTo>
                <a:lnTo>
                  <a:pt x="88900" y="247650"/>
                </a:lnTo>
                <a:lnTo>
                  <a:pt x="126677" y="247650"/>
                </a:lnTo>
                <a:lnTo>
                  <a:pt x="151447" y="229552"/>
                </a:lnTo>
                <a:lnTo>
                  <a:pt x="171569" y="200144"/>
                </a:lnTo>
                <a:lnTo>
                  <a:pt x="179069" y="167639"/>
                </a:lnTo>
                <a:lnTo>
                  <a:pt x="177006" y="150911"/>
                </a:lnTo>
                <a:lnTo>
                  <a:pt x="147478" y="116363"/>
                </a:lnTo>
                <a:lnTo>
                  <a:pt x="115569" y="107950"/>
                </a:lnTo>
                <a:lnTo>
                  <a:pt x="107950" y="105410"/>
                </a:lnTo>
                <a:lnTo>
                  <a:pt x="95250" y="101600"/>
                </a:lnTo>
                <a:lnTo>
                  <a:pt x="91440" y="101600"/>
                </a:lnTo>
                <a:lnTo>
                  <a:pt x="84514" y="97512"/>
                </a:lnTo>
                <a:lnTo>
                  <a:pt x="77946" y="90804"/>
                </a:lnTo>
                <a:lnTo>
                  <a:pt x="73044" y="81240"/>
                </a:lnTo>
                <a:lnTo>
                  <a:pt x="71119" y="68579"/>
                </a:lnTo>
                <a:lnTo>
                  <a:pt x="76001" y="47664"/>
                </a:lnTo>
                <a:lnTo>
                  <a:pt x="89217" y="28892"/>
                </a:lnTo>
                <a:lnTo>
                  <a:pt x="108624" y="15359"/>
                </a:lnTo>
                <a:lnTo>
                  <a:pt x="132080" y="10160"/>
                </a:lnTo>
                <a:lnTo>
                  <a:pt x="168848" y="10160"/>
                </a:lnTo>
                <a:lnTo>
                  <a:pt x="163512" y="6508"/>
                </a:lnTo>
                <a:lnTo>
                  <a:pt x="149502" y="1647"/>
                </a:lnTo>
                <a:lnTo>
                  <a:pt x="133350" y="0"/>
                </a:lnTo>
                <a:close/>
              </a:path>
              <a:path w="210819" h="259079">
                <a:moveTo>
                  <a:pt x="168848" y="10160"/>
                </a:moveTo>
                <a:lnTo>
                  <a:pt x="132080" y="10160"/>
                </a:lnTo>
                <a:lnTo>
                  <a:pt x="153074" y="13156"/>
                </a:lnTo>
                <a:lnTo>
                  <a:pt x="169544" y="22701"/>
                </a:lnTo>
                <a:lnTo>
                  <a:pt x="180300" y="39627"/>
                </a:lnTo>
                <a:lnTo>
                  <a:pt x="184150" y="64769"/>
                </a:lnTo>
                <a:lnTo>
                  <a:pt x="184150" y="76200"/>
                </a:lnTo>
                <a:lnTo>
                  <a:pt x="182880" y="82550"/>
                </a:lnTo>
                <a:lnTo>
                  <a:pt x="182880" y="88900"/>
                </a:lnTo>
                <a:lnTo>
                  <a:pt x="190500" y="88900"/>
                </a:lnTo>
                <a:lnTo>
                  <a:pt x="190500" y="87629"/>
                </a:lnTo>
                <a:lnTo>
                  <a:pt x="191779" y="81240"/>
                </a:lnTo>
                <a:lnTo>
                  <a:pt x="205510" y="25400"/>
                </a:lnTo>
                <a:lnTo>
                  <a:pt x="184150" y="25400"/>
                </a:lnTo>
                <a:lnTo>
                  <a:pt x="175140" y="14466"/>
                </a:lnTo>
                <a:lnTo>
                  <a:pt x="168848" y="10160"/>
                </a:lnTo>
                <a:close/>
              </a:path>
              <a:path w="210819" h="259079">
                <a:moveTo>
                  <a:pt x="210819" y="0"/>
                </a:moveTo>
                <a:lnTo>
                  <a:pt x="204469" y="0"/>
                </a:lnTo>
                <a:lnTo>
                  <a:pt x="200660" y="5079"/>
                </a:lnTo>
                <a:lnTo>
                  <a:pt x="184150" y="25400"/>
                </a:lnTo>
                <a:lnTo>
                  <a:pt x="205510" y="25400"/>
                </a:lnTo>
                <a:lnTo>
                  <a:pt x="210819" y="3810"/>
                </a:lnTo>
                <a:lnTo>
                  <a:pt x="210819" y="0"/>
                </a:lnTo>
                <a:close/>
              </a:path>
            </a:pathLst>
          </a:custGeom>
          <a:solidFill>
            <a:srgbClr val="FF9300"/>
          </a:solidFill>
        </p:spPr>
        <p:txBody>
          <a:bodyPr wrap="square" lIns="0" tIns="0" rIns="0" bIns="0" rtlCol="0"/>
          <a:lstStyle/>
          <a:p>
            <a:endParaRPr sz="1632"/>
          </a:p>
        </p:txBody>
      </p:sp>
      <p:sp>
        <p:nvSpPr>
          <p:cNvPr id="330" name="object 127"/>
          <p:cNvSpPr/>
          <p:nvPr/>
        </p:nvSpPr>
        <p:spPr>
          <a:xfrm>
            <a:off x="2107496" y="3694039"/>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331" name="object 128"/>
          <p:cNvSpPr/>
          <p:nvPr/>
        </p:nvSpPr>
        <p:spPr>
          <a:xfrm>
            <a:off x="2146076" y="3391734"/>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332" name="object 129"/>
          <p:cNvSpPr/>
          <p:nvPr/>
        </p:nvSpPr>
        <p:spPr>
          <a:xfrm>
            <a:off x="2107496" y="3385400"/>
            <a:ext cx="44914" cy="0"/>
          </a:xfrm>
          <a:custGeom>
            <a:avLst/>
            <a:gdLst/>
            <a:ahLst/>
            <a:cxnLst/>
            <a:rect l="l" t="t" r="r" b="b"/>
            <a:pathLst>
              <a:path w="49530">
                <a:moveTo>
                  <a:pt x="0" y="0"/>
                </a:moveTo>
                <a:lnTo>
                  <a:pt x="49530" y="0"/>
                </a:lnTo>
              </a:path>
            </a:pathLst>
          </a:custGeom>
          <a:ln w="13970">
            <a:solidFill>
              <a:srgbClr val="000000"/>
            </a:solidFill>
          </a:ln>
        </p:spPr>
        <p:txBody>
          <a:bodyPr wrap="square" lIns="0" tIns="0" rIns="0" bIns="0" rtlCol="0"/>
          <a:lstStyle/>
          <a:p>
            <a:endParaRPr sz="1632"/>
          </a:p>
        </p:txBody>
      </p:sp>
      <p:sp>
        <p:nvSpPr>
          <p:cNvPr id="333" name="object 130"/>
          <p:cNvSpPr/>
          <p:nvPr/>
        </p:nvSpPr>
        <p:spPr>
          <a:xfrm>
            <a:off x="2207688" y="3379067"/>
            <a:ext cx="125528" cy="321307"/>
          </a:xfrm>
          <a:custGeom>
            <a:avLst/>
            <a:gdLst/>
            <a:ahLst/>
            <a:cxnLst/>
            <a:rect l="l" t="t" r="r" b="b"/>
            <a:pathLst>
              <a:path w="138430" h="354329">
                <a:moveTo>
                  <a:pt x="135890" y="0"/>
                </a:moveTo>
                <a:lnTo>
                  <a:pt x="129540" y="0"/>
                </a:lnTo>
                <a:lnTo>
                  <a:pt x="127000" y="1269"/>
                </a:lnTo>
                <a:lnTo>
                  <a:pt x="125730" y="2539"/>
                </a:lnTo>
                <a:lnTo>
                  <a:pt x="2540" y="341629"/>
                </a:lnTo>
                <a:lnTo>
                  <a:pt x="0" y="346709"/>
                </a:lnTo>
                <a:lnTo>
                  <a:pt x="0" y="351789"/>
                </a:lnTo>
                <a:lnTo>
                  <a:pt x="2540" y="354329"/>
                </a:lnTo>
                <a:lnTo>
                  <a:pt x="12700" y="354329"/>
                </a:lnTo>
                <a:lnTo>
                  <a:pt x="12700" y="353059"/>
                </a:lnTo>
                <a:lnTo>
                  <a:pt x="15240" y="346709"/>
                </a:lnTo>
                <a:lnTo>
                  <a:pt x="137160" y="12700"/>
                </a:lnTo>
                <a:lnTo>
                  <a:pt x="138430" y="8889"/>
                </a:lnTo>
                <a:lnTo>
                  <a:pt x="138430" y="2539"/>
                </a:lnTo>
                <a:lnTo>
                  <a:pt x="135890" y="0"/>
                </a:lnTo>
                <a:close/>
              </a:path>
            </a:pathLst>
          </a:custGeom>
          <a:solidFill>
            <a:srgbClr val="000000"/>
          </a:solidFill>
        </p:spPr>
        <p:txBody>
          <a:bodyPr wrap="square" lIns="0" tIns="0" rIns="0" bIns="0" rtlCol="0"/>
          <a:lstStyle/>
          <a:p>
            <a:endParaRPr sz="1632"/>
          </a:p>
        </p:txBody>
      </p:sp>
      <p:sp>
        <p:nvSpPr>
          <p:cNvPr id="334" name="object 131"/>
          <p:cNvSpPr/>
          <p:nvPr/>
        </p:nvSpPr>
        <p:spPr>
          <a:xfrm>
            <a:off x="2362008" y="3396341"/>
            <a:ext cx="153168" cy="228024"/>
          </a:xfrm>
          <a:custGeom>
            <a:avLst/>
            <a:gdLst/>
            <a:ahLst/>
            <a:cxnLst/>
            <a:rect l="l" t="t" r="r" b="b"/>
            <a:pathLst>
              <a:path w="168910" h="251460">
                <a:moveTo>
                  <a:pt x="86360" y="90169"/>
                </a:moveTo>
                <a:lnTo>
                  <a:pt x="55185" y="99119"/>
                </a:lnTo>
                <a:lnTo>
                  <a:pt x="27463" y="122713"/>
                </a:lnTo>
                <a:lnTo>
                  <a:pt x="7600" y="156071"/>
                </a:lnTo>
                <a:lnTo>
                  <a:pt x="0" y="194309"/>
                </a:lnTo>
                <a:lnTo>
                  <a:pt x="3432" y="217169"/>
                </a:lnTo>
                <a:lnTo>
                  <a:pt x="13176" y="235267"/>
                </a:lnTo>
                <a:lnTo>
                  <a:pt x="28396" y="247173"/>
                </a:lnTo>
                <a:lnTo>
                  <a:pt x="48260" y="251459"/>
                </a:lnTo>
                <a:lnTo>
                  <a:pt x="55046" y="250686"/>
                </a:lnTo>
                <a:lnTo>
                  <a:pt x="65404" y="247173"/>
                </a:lnTo>
                <a:lnTo>
                  <a:pt x="70887" y="243839"/>
                </a:lnTo>
                <a:lnTo>
                  <a:pt x="48260" y="243839"/>
                </a:lnTo>
                <a:lnTo>
                  <a:pt x="37187" y="240625"/>
                </a:lnTo>
                <a:lnTo>
                  <a:pt x="30162" y="232409"/>
                </a:lnTo>
                <a:lnTo>
                  <a:pt x="26471" y="221337"/>
                </a:lnTo>
                <a:lnTo>
                  <a:pt x="25400" y="209550"/>
                </a:lnTo>
                <a:lnTo>
                  <a:pt x="27324" y="192266"/>
                </a:lnTo>
                <a:lnTo>
                  <a:pt x="38794" y="148649"/>
                </a:lnTo>
                <a:lnTo>
                  <a:pt x="65087" y="107314"/>
                </a:lnTo>
                <a:lnTo>
                  <a:pt x="86360" y="97789"/>
                </a:lnTo>
                <a:lnTo>
                  <a:pt x="107199" y="97789"/>
                </a:lnTo>
                <a:lnTo>
                  <a:pt x="105727" y="96361"/>
                </a:lnTo>
                <a:lnTo>
                  <a:pt x="96877" y="91777"/>
                </a:lnTo>
                <a:lnTo>
                  <a:pt x="86360" y="90169"/>
                </a:lnTo>
                <a:close/>
              </a:path>
              <a:path w="168910" h="251460">
                <a:moveTo>
                  <a:pt x="115569" y="224789"/>
                </a:moveTo>
                <a:lnTo>
                  <a:pt x="93980" y="224789"/>
                </a:lnTo>
                <a:lnTo>
                  <a:pt x="97690" y="234850"/>
                </a:lnTo>
                <a:lnTo>
                  <a:pt x="104616" y="243363"/>
                </a:lnTo>
                <a:lnTo>
                  <a:pt x="114161" y="249257"/>
                </a:lnTo>
                <a:lnTo>
                  <a:pt x="125730" y="251459"/>
                </a:lnTo>
                <a:lnTo>
                  <a:pt x="135076" y="250070"/>
                </a:lnTo>
                <a:lnTo>
                  <a:pt x="142398" y="246062"/>
                </a:lnTo>
                <a:lnTo>
                  <a:pt x="144365" y="243839"/>
                </a:lnTo>
                <a:lnTo>
                  <a:pt x="116840" y="243839"/>
                </a:lnTo>
                <a:lnTo>
                  <a:pt x="115569" y="233679"/>
                </a:lnTo>
                <a:lnTo>
                  <a:pt x="115569" y="224789"/>
                </a:lnTo>
                <a:close/>
              </a:path>
              <a:path w="168910" h="251460">
                <a:moveTo>
                  <a:pt x="107199" y="97789"/>
                </a:moveTo>
                <a:lnTo>
                  <a:pt x="86360" y="97789"/>
                </a:lnTo>
                <a:lnTo>
                  <a:pt x="100905" y="102393"/>
                </a:lnTo>
                <a:lnTo>
                  <a:pt x="109378" y="112712"/>
                </a:lnTo>
                <a:lnTo>
                  <a:pt x="113327" y="123507"/>
                </a:lnTo>
                <a:lnTo>
                  <a:pt x="114300" y="129539"/>
                </a:lnTo>
                <a:lnTo>
                  <a:pt x="114300" y="133350"/>
                </a:lnTo>
                <a:lnTo>
                  <a:pt x="113030" y="135889"/>
                </a:lnTo>
                <a:lnTo>
                  <a:pt x="96519" y="204469"/>
                </a:lnTo>
                <a:lnTo>
                  <a:pt x="93980" y="210819"/>
                </a:lnTo>
                <a:lnTo>
                  <a:pt x="93980" y="212089"/>
                </a:lnTo>
                <a:lnTo>
                  <a:pt x="88900" y="218439"/>
                </a:lnTo>
                <a:lnTo>
                  <a:pt x="77013" y="230445"/>
                </a:lnTo>
                <a:lnTo>
                  <a:pt x="66198" y="238283"/>
                </a:lnTo>
                <a:lnTo>
                  <a:pt x="56574" y="242550"/>
                </a:lnTo>
                <a:lnTo>
                  <a:pt x="48260" y="243839"/>
                </a:lnTo>
                <a:lnTo>
                  <a:pt x="70887" y="243839"/>
                </a:lnTo>
                <a:lnTo>
                  <a:pt x="78620" y="239137"/>
                </a:lnTo>
                <a:lnTo>
                  <a:pt x="93980" y="224789"/>
                </a:lnTo>
                <a:lnTo>
                  <a:pt x="115569" y="224789"/>
                </a:lnTo>
                <a:lnTo>
                  <a:pt x="115569" y="218439"/>
                </a:lnTo>
                <a:lnTo>
                  <a:pt x="116840" y="215900"/>
                </a:lnTo>
                <a:lnTo>
                  <a:pt x="118110" y="209550"/>
                </a:lnTo>
                <a:lnTo>
                  <a:pt x="141942" y="113029"/>
                </a:lnTo>
                <a:lnTo>
                  <a:pt x="119380" y="113029"/>
                </a:lnTo>
                <a:lnTo>
                  <a:pt x="113149" y="103564"/>
                </a:lnTo>
                <a:lnTo>
                  <a:pt x="107199" y="97789"/>
                </a:lnTo>
                <a:close/>
              </a:path>
              <a:path w="168910" h="251460">
                <a:moveTo>
                  <a:pt x="163830" y="193039"/>
                </a:moveTo>
                <a:lnTo>
                  <a:pt x="154940" y="193039"/>
                </a:lnTo>
                <a:lnTo>
                  <a:pt x="154940" y="194309"/>
                </a:lnTo>
                <a:lnTo>
                  <a:pt x="153669" y="199389"/>
                </a:lnTo>
                <a:lnTo>
                  <a:pt x="149324" y="215979"/>
                </a:lnTo>
                <a:lnTo>
                  <a:pt x="143668" y="230187"/>
                </a:lnTo>
                <a:lnTo>
                  <a:pt x="136346" y="240109"/>
                </a:lnTo>
                <a:lnTo>
                  <a:pt x="127000" y="243839"/>
                </a:lnTo>
                <a:lnTo>
                  <a:pt x="144365" y="243839"/>
                </a:lnTo>
                <a:lnTo>
                  <a:pt x="162937" y="200064"/>
                </a:lnTo>
                <a:lnTo>
                  <a:pt x="163830" y="195579"/>
                </a:lnTo>
                <a:lnTo>
                  <a:pt x="163830" y="193039"/>
                </a:lnTo>
                <a:close/>
              </a:path>
              <a:path w="168910" h="251460">
                <a:moveTo>
                  <a:pt x="168910" y="0"/>
                </a:moveTo>
                <a:lnTo>
                  <a:pt x="165100" y="0"/>
                </a:lnTo>
                <a:lnTo>
                  <a:pt x="156190" y="416"/>
                </a:lnTo>
                <a:lnTo>
                  <a:pt x="142398" y="1428"/>
                </a:lnTo>
                <a:lnTo>
                  <a:pt x="128845" y="2678"/>
                </a:lnTo>
                <a:lnTo>
                  <a:pt x="120650" y="3809"/>
                </a:lnTo>
                <a:lnTo>
                  <a:pt x="116840" y="3809"/>
                </a:lnTo>
                <a:lnTo>
                  <a:pt x="115569" y="6350"/>
                </a:lnTo>
                <a:lnTo>
                  <a:pt x="115569" y="15239"/>
                </a:lnTo>
                <a:lnTo>
                  <a:pt x="139700" y="15239"/>
                </a:lnTo>
                <a:lnTo>
                  <a:pt x="140969" y="17779"/>
                </a:lnTo>
                <a:lnTo>
                  <a:pt x="140969" y="21589"/>
                </a:lnTo>
                <a:lnTo>
                  <a:pt x="139700" y="27939"/>
                </a:lnTo>
                <a:lnTo>
                  <a:pt x="119380" y="113029"/>
                </a:lnTo>
                <a:lnTo>
                  <a:pt x="141942" y="113029"/>
                </a:lnTo>
                <a:lnTo>
                  <a:pt x="168910" y="3809"/>
                </a:lnTo>
                <a:lnTo>
                  <a:pt x="168910" y="0"/>
                </a:lnTo>
                <a:close/>
              </a:path>
            </a:pathLst>
          </a:custGeom>
          <a:solidFill>
            <a:srgbClr val="000000"/>
          </a:solidFill>
        </p:spPr>
        <p:txBody>
          <a:bodyPr wrap="square" lIns="0" tIns="0" rIns="0" bIns="0" rtlCol="0"/>
          <a:lstStyle/>
          <a:p>
            <a:endParaRPr sz="1632"/>
          </a:p>
        </p:txBody>
      </p:sp>
      <p:sp>
        <p:nvSpPr>
          <p:cNvPr id="335" name="object 132"/>
          <p:cNvSpPr/>
          <p:nvPr/>
        </p:nvSpPr>
        <p:spPr>
          <a:xfrm>
            <a:off x="2523238" y="3418223"/>
            <a:ext cx="100192" cy="206142"/>
          </a:xfrm>
          <a:custGeom>
            <a:avLst/>
            <a:gdLst/>
            <a:ahLst/>
            <a:cxnLst/>
            <a:rect l="l" t="t" r="r" b="b"/>
            <a:pathLst>
              <a:path w="110489" h="227329">
                <a:moveTo>
                  <a:pt x="66040" y="81279"/>
                </a:moveTo>
                <a:lnTo>
                  <a:pt x="41910" y="81279"/>
                </a:lnTo>
                <a:lnTo>
                  <a:pt x="27027" y="140374"/>
                </a:lnTo>
                <a:lnTo>
                  <a:pt x="19050" y="173037"/>
                </a:lnTo>
                <a:lnTo>
                  <a:pt x="15835" y="188079"/>
                </a:lnTo>
                <a:lnTo>
                  <a:pt x="15240" y="194310"/>
                </a:lnTo>
                <a:lnTo>
                  <a:pt x="17720" y="207506"/>
                </a:lnTo>
                <a:lnTo>
                  <a:pt x="24606" y="217963"/>
                </a:lnTo>
                <a:lnTo>
                  <a:pt x="35063" y="224849"/>
                </a:lnTo>
                <a:lnTo>
                  <a:pt x="48260" y="227329"/>
                </a:lnTo>
                <a:lnTo>
                  <a:pt x="69907" y="219710"/>
                </a:lnTo>
                <a:lnTo>
                  <a:pt x="40640" y="219710"/>
                </a:lnTo>
                <a:lnTo>
                  <a:pt x="38100" y="214629"/>
                </a:lnTo>
                <a:lnTo>
                  <a:pt x="38100" y="191770"/>
                </a:lnTo>
                <a:lnTo>
                  <a:pt x="39369" y="185420"/>
                </a:lnTo>
                <a:lnTo>
                  <a:pt x="66040" y="81279"/>
                </a:lnTo>
                <a:close/>
              </a:path>
              <a:path w="110489" h="227329">
                <a:moveTo>
                  <a:pt x="104140" y="168910"/>
                </a:moveTo>
                <a:lnTo>
                  <a:pt x="96519" y="168910"/>
                </a:lnTo>
                <a:lnTo>
                  <a:pt x="95250" y="173989"/>
                </a:lnTo>
                <a:lnTo>
                  <a:pt x="82728" y="196671"/>
                </a:lnTo>
                <a:lnTo>
                  <a:pt x="70326" y="210661"/>
                </a:lnTo>
                <a:lnTo>
                  <a:pt x="58638" y="217745"/>
                </a:lnTo>
                <a:lnTo>
                  <a:pt x="48260" y="219710"/>
                </a:lnTo>
                <a:lnTo>
                  <a:pt x="69907" y="219710"/>
                </a:lnTo>
                <a:lnTo>
                  <a:pt x="71993" y="218975"/>
                </a:lnTo>
                <a:lnTo>
                  <a:pt x="89535" y="200501"/>
                </a:lnTo>
                <a:lnTo>
                  <a:pt x="100409" y="181788"/>
                </a:lnTo>
                <a:lnTo>
                  <a:pt x="104140" y="172720"/>
                </a:lnTo>
                <a:lnTo>
                  <a:pt x="104140" y="168910"/>
                </a:lnTo>
                <a:close/>
              </a:path>
              <a:path w="110489" h="227329">
                <a:moveTo>
                  <a:pt x="110490" y="69850"/>
                </a:moveTo>
                <a:lnTo>
                  <a:pt x="0" y="69850"/>
                </a:lnTo>
                <a:lnTo>
                  <a:pt x="0" y="81279"/>
                </a:lnTo>
                <a:lnTo>
                  <a:pt x="110490" y="81279"/>
                </a:lnTo>
                <a:lnTo>
                  <a:pt x="110490" y="69850"/>
                </a:lnTo>
                <a:close/>
              </a:path>
              <a:path w="110489" h="227329">
                <a:moveTo>
                  <a:pt x="78740" y="0"/>
                </a:moveTo>
                <a:lnTo>
                  <a:pt x="62230" y="0"/>
                </a:lnTo>
                <a:lnTo>
                  <a:pt x="58419" y="12700"/>
                </a:lnTo>
                <a:lnTo>
                  <a:pt x="44450" y="69850"/>
                </a:lnTo>
                <a:lnTo>
                  <a:pt x="68580" y="69850"/>
                </a:lnTo>
                <a:lnTo>
                  <a:pt x="76854" y="39449"/>
                </a:lnTo>
                <a:lnTo>
                  <a:pt x="81438" y="21907"/>
                </a:lnTo>
                <a:lnTo>
                  <a:pt x="83403" y="13414"/>
                </a:lnTo>
                <a:lnTo>
                  <a:pt x="83819" y="10160"/>
                </a:lnTo>
                <a:lnTo>
                  <a:pt x="83819" y="3810"/>
                </a:lnTo>
                <a:lnTo>
                  <a:pt x="78740" y="0"/>
                </a:lnTo>
                <a:close/>
              </a:path>
            </a:pathLst>
          </a:custGeom>
          <a:solidFill>
            <a:srgbClr val="000000"/>
          </a:solidFill>
        </p:spPr>
        <p:txBody>
          <a:bodyPr wrap="square" lIns="0" tIns="0" rIns="0" bIns="0" rtlCol="0"/>
          <a:lstStyle/>
          <a:p>
            <a:endParaRPr sz="1632"/>
          </a:p>
        </p:txBody>
      </p:sp>
      <p:sp>
        <p:nvSpPr>
          <p:cNvPr id="336" name="object 133"/>
          <p:cNvSpPr/>
          <p:nvPr/>
        </p:nvSpPr>
        <p:spPr>
          <a:xfrm>
            <a:off x="2973528" y="3508050"/>
            <a:ext cx="215356" cy="0"/>
          </a:xfrm>
          <a:custGeom>
            <a:avLst/>
            <a:gdLst/>
            <a:ahLst/>
            <a:cxnLst/>
            <a:rect l="l" t="t" r="r" b="b"/>
            <a:pathLst>
              <a:path w="237489">
                <a:moveTo>
                  <a:pt x="0" y="0"/>
                </a:moveTo>
                <a:lnTo>
                  <a:pt x="237489" y="0"/>
                </a:lnTo>
              </a:path>
            </a:pathLst>
          </a:custGeom>
          <a:ln w="15239">
            <a:solidFill>
              <a:srgbClr val="000000"/>
            </a:solidFill>
          </a:ln>
        </p:spPr>
        <p:txBody>
          <a:bodyPr wrap="square" lIns="0" tIns="0" rIns="0" bIns="0" rtlCol="0"/>
          <a:lstStyle/>
          <a:p>
            <a:endParaRPr sz="1632"/>
          </a:p>
        </p:txBody>
      </p:sp>
      <p:sp>
        <p:nvSpPr>
          <p:cNvPr id="337" name="object 134"/>
          <p:cNvSpPr/>
          <p:nvPr/>
        </p:nvSpPr>
        <p:spPr>
          <a:xfrm>
            <a:off x="2973528" y="3570814"/>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338" name="object 135"/>
          <p:cNvSpPr/>
          <p:nvPr/>
        </p:nvSpPr>
        <p:spPr>
          <a:xfrm>
            <a:off x="3544739" y="3432041"/>
            <a:ext cx="215356" cy="215356"/>
          </a:xfrm>
          <a:custGeom>
            <a:avLst/>
            <a:gdLst/>
            <a:ahLst/>
            <a:cxnLst/>
            <a:rect l="l" t="t" r="r" b="b"/>
            <a:pathLst>
              <a:path w="237489" h="237489">
                <a:moveTo>
                  <a:pt x="125729" y="125730"/>
                </a:moveTo>
                <a:lnTo>
                  <a:pt x="110489" y="125730"/>
                </a:lnTo>
                <a:lnTo>
                  <a:pt x="110489" y="237489"/>
                </a:lnTo>
                <a:lnTo>
                  <a:pt x="125729" y="237489"/>
                </a:lnTo>
                <a:lnTo>
                  <a:pt x="125729" y="125730"/>
                </a:lnTo>
                <a:close/>
              </a:path>
              <a:path w="237489" h="237489">
                <a:moveTo>
                  <a:pt x="237489" y="110489"/>
                </a:moveTo>
                <a:lnTo>
                  <a:pt x="0" y="110489"/>
                </a:lnTo>
                <a:lnTo>
                  <a:pt x="0" y="125730"/>
                </a:lnTo>
                <a:lnTo>
                  <a:pt x="237489" y="125730"/>
                </a:lnTo>
                <a:lnTo>
                  <a:pt x="237489" y="110489"/>
                </a:lnTo>
                <a:close/>
              </a:path>
              <a:path w="237489" h="237489">
                <a:moveTo>
                  <a:pt x="125729" y="0"/>
                </a:moveTo>
                <a:lnTo>
                  <a:pt x="111760" y="0"/>
                </a:lnTo>
                <a:lnTo>
                  <a:pt x="110489" y="7620"/>
                </a:lnTo>
                <a:lnTo>
                  <a:pt x="110489" y="110489"/>
                </a:lnTo>
                <a:lnTo>
                  <a:pt x="125729" y="110489"/>
                </a:lnTo>
                <a:lnTo>
                  <a:pt x="125729" y="0"/>
                </a:lnTo>
                <a:close/>
              </a:path>
            </a:pathLst>
          </a:custGeom>
          <a:solidFill>
            <a:srgbClr val="000000"/>
          </a:solidFill>
        </p:spPr>
        <p:txBody>
          <a:bodyPr wrap="square" lIns="0" tIns="0" rIns="0" bIns="0" rtlCol="0"/>
          <a:lstStyle/>
          <a:p>
            <a:endParaRPr sz="1632"/>
          </a:p>
        </p:txBody>
      </p:sp>
      <p:sp>
        <p:nvSpPr>
          <p:cNvPr id="339" name="object 136"/>
          <p:cNvSpPr/>
          <p:nvPr/>
        </p:nvSpPr>
        <p:spPr>
          <a:xfrm>
            <a:off x="3793492" y="3396341"/>
            <a:ext cx="146258" cy="228024"/>
          </a:xfrm>
          <a:custGeom>
            <a:avLst/>
            <a:gdLst/>
            <a:ahLst/>
            <a:cxnLst/>
            <a:rect l="l" t="t" r="r" b="b"/>
            <a:pathLst>
              <a:path w="161289" h="251460">
                <a:moveTo>
                  <a:pt x="82550" y="0"/>
                </a:moveTo>
                <a:lnTo>
                  <a:pt x="77470" y="0"/>
                </a:lnTo>
                <a:lnTo>
                  <a:pt x="68758" y="416"/>
                </a:lnTo>
                <a:lnTo>
                  <a:pt x="56356" y="1428"/>
                </a:lnTo>
                <a:lnTo>
                  <a:pt x="43715" y="2678"/>
                </a:lnTo>
                <a:lnTo>
                  <a:pt x="34290" y="3809"/>
                </a:lnTo>
                <a:lnTo>
                  <a:pt x="27940" y="3809"/>
                </a:lnTo>
                <a:lnTo>
                  <a:pt x="27940" y="15239"/>
                </a:lnTo>
                <a:lnTo>
                  <a:pt x="53340" y="15239"/>
                </a:lnTo>
                <a:lnTo>
                  <a:pt x="54610" y="17779"/>
                </a:lnTo>
                <a:lnTo>
                  <a:pt x="54610" y="21589"/>
                </a:lnTo>
                <a:lnTo>
                  <a:pt x="53340" y="27939"/>
                </a:lnTo>
                <a:lnTo>
                  <a:pt x="1270" y="233679"/>
                </a:lnTo>
                <a:lnTo>
                  <a:pt x="0" y="238759"/>
                </a:lnTo>
                <a:lnTo>
                  <a:pt x="59" y="248939"/>
                </a:lnTo>
                <a:lnTo>
                  <a:pt x="7620" y="251459"/>
                </a:lnTo>
                <a:lnTo>
                  <a:pt x="15240" y="251459"/>
                </a:lnTo>
                <a:lnTo>
                  <a:pt x="20320" y="248919"/>
                </a:lnTo>
                <a:lnTo>
                  <a:pt x="22860" y="243839"/>
                </a:lnTo>
                <a:lnTo>
                  <a:pt x="26223" y="231139"/>
                </a:lnTo>
                <a:lnTo>
                  <a:pt x="39112" y="180617"/>
                </a:lnTo>
                <a:lnTo>
                  <a:pt x="43180" y="165100"/>
                </a:lnTo>
                <a:lnTo>
                  <a:pt x="81547" y="165100"/>
                </a:lnTo>
                <a:lnTo>
                  <a:pt x="76338" y="162897"/>
                </a:lnTo>
                <a:lnTo>
                  <a:pt x="54610" y="158750"/>
                </a:lnTo>
                <a:lnTo>
                  <a:pt x="59761" y="154939"/>
                </a:lnTo>
                <a:lnTo>
                  <a:pt x="45720" y="154939"/>
                </a:lnTo>
                <a:lnTo>
                  <a:pt x="82550" y="3809"/>
                </a:lnTo>
                <a:lnTo>
                  <a:pt x="82550" y="0"/>
                </a:lnTo>
                <a:close/>
              </a:path>
              <a:path w="161289" h="251460">
                <a:moveTo>
                  <a:pt x="81547" y="165100"/>
                </a:moveTo>
                <a:lnTo>
                  <a:pt x="43180" y="165100"/>
                </a:lnTo>
                <a:lnTo>
                  <a:pt x="54352" y="167183"/>
                </a:lnTo>
                <a:lnTo>
                  <a:pt x="67786" y="172243"/>
                </a:lnTo>
                <a:lnTo>
                  <a:pt x="79077" y="181352"/>
                </a:lnTo>
                <a:lnTo>
                  <a:pt x="83820" y="195579"/>
                </a:lnTo>
                <a:lnTo>
                  <a:pt x="83707" y="199727"/>
                </a:lnTo>
                <a:lnTo>
                  <a:pt x="82550" y="203200"/>
                </a:lnTo>
                <a:lnTo>
                  <a:pt x="81280" y="208279"/>
                </a:lnTo>
                <a:lnTo>
                  <a:pt x="81280" y="215900"/>
                </a:lnTo>
                <a:lnTo>
                  <a:pt x="83939" y="230564"/>
                </a:lnTo>
                <a:lnTo>
                  <a:pt x="91122" y="241776"/>
                </a:lnTo>
                <a:lnTo>
                  <a:pt x="101639" y="248939"/>
                </a:lnTo>
                <a:lnTo>
                  <a:pt x="114300" y="251459"/>
                </a:lnTo>
                <a:lnTo>
                  <a:pt x="122416" y="250269"/>
                </a:lnTo>
                <a:lnTo>
                  <a:pt x="129698" y="246697"/>
                </a:lnTo>
                <a:lnTo>
                  <a:pt x="132851" y="243839"/>
                </a:lnTo>
                <a:lnTo>
                  <a:pt x="107950" y="243839"/>
                </a:lnTo>
                <a:lnTo>
                  <a:pt x="104140" y="238759"/>
                </a:lnTo>
                <a:lnTo>
                  <a:pt x="104140" y="219709"/>
                </a:lnTo>
                <a:lnTo>
                  <a:pt x="105410" y="212089"/>
                </a:lnTo>
                <a:lnTo>
                  <a:pt x="105410" y="207009"/>
                </a:lnTo>
                <a:lnTo>
                  <a:pt x="107950" y="200659"/>
                </a:lnTo>
                <a:lnTo>
                  <a:pt x="107950" y="195579"/>
                </a:lnTo>
                <a:lnTo>
                  <a:pt x="104080" y="180717"/>
                </a:lnTo>
                <a:lnTo>
                  <a:pt x="93186" y="170021"/>
                </a:lnTo>
                <a:lnTo>
                  <a:pt x="81547" y="165100"/>
                </a:lnTo>
                <a:close/>
              </a:path>
              <a:path w="161289" h="251460">
                <a:moveTo>
                  <a:pt x="154940" y="193039"/>
                </a:moveTo>
                <a:lnTo>
                  <a:pt x="147320" y="193039"/>
                </a:lnTo>
                <a:lnTo>
                  <a:pt x="147320" y="194309"/>
                </a:lnTo>
                <a:lnTo>
                  <a:pt x="146050" y="199389"/>
                </a:lnTo>
                <a:lnTo>
                  <a:pt x="140573" y="217050"/>
                </a:lnTo>
                <a:lnTo>
                  <a:pt x="133667" y="231139"/>
                </a:lnTo>
                <a:lnTo>
                  <a:pt x="125333" y="240466"/>
                </a:lnTo>
                <a:lnTo>
                  <a:pt x="115570" y="243839"/>
                </a:lnTo>
                <a:lnTo>
                  <a:pt x="132851" y="243839"/>
                </a:lnTo>
                <a:lnTo>
                  <a:pt x="151923" y="208756"/>
                </a:lnTo>
                <a:lnTo>
                  <a:pt x="154940" y="195579"/>
                </a:lnTo>
                <a:lnTo>
                  <a:pt x="154940" y="193039"/>
                </a:lnTo>
                <a:close/>
              </a:path>
              <a:path w="161289" h="251460">
                <a:moveTo>
                  <a:pt x="137160" y="90169"/>
                </a:moveTo>
                <a:lnTo>
                  <a:pt x="86360" y="120650"/>
                </a:lnTo>
                <a:lnTo>
                  <a:pt x="76080" y="131187"/>
                </a:lnTo>
                <a:lnTo>
                  <a:pt x="66040" y="141128"/>
                </a:lnTo>
                <a:lnTo>
                  <a:pt x="55999" y="149403"/>
                </a:lnTo>
                <a:lnTo>
                  <a:pt x="45720" y="154939"/>
                </a:lnTo>
                <a:lnTo>
                  <a:pt x="59761" y="154939"/>
                </a:lnTo>
                <a:lnTo>
                  <a:pt x="63142" y="152439"/>
                </a:lnTo>
                <a:lnTo>
                  <a:pt x="71437" y="145414"/>
                </a:lnTo>
                <a:lnTo>
                  <a:pt x="79255" y="138390"/>
                </a:lnTo>
                <a:lnTo>
                  <a:pt x="86360" y="132079"/>
                </a:lnTo>
                <a:lnTo>
                  <a:pt x="98742" y="118685"/>
                </a:lnTo>
                <a:lnTo>
                  <a:pt x="111125" y="107791"/>
                </a:lnTo>
                <a:lnTo>
                  <a:pt x="123507" y="100468"/>
                </a:lnTo>
                <a:lnTo>
                  <a:pt x="135890" y="97789"/>
                </a:lnTo>
                <a:lnTo>
                  <a:pt x="155820" y="97789"/>
                </a:lnTo>
                <a:lnTo>
                  <a:pt x="155416" y="97154"/>
                </a:lnTo>
                <a:lnTo>
                  <a:pt x="147895" y="92114"/>
                </a:lnTo>
                <a:lnTo>
                  <a:pt x="137160" y="90169"/>
                </a:lnTo>
                <a:close/>
              </a:path>
              <a:path w="161289" h="251460">
                <a:moveTo>
                  <a:pt x="155820" y="97789"/>
                </a:moveTo>
                <a:lnTo>
                  <a:pt x="139700" y="97789"/>
                </a:lnTo>
                <a:lnTo>
                  <a:pt x="144780" y="99059"/>
                </a:lnTo>
                <a:lnTo>
                  <a:pt x="147320" y="101600"/>
                </a:lnTo>
                <a:lnTo>
                  <a:pt x="148590" y="101600"/>
                </a:lnTo>
                <a:lnTo>
                  <a:pt x="137914" y="104576"/>
                </a:lnTo>
                <a:lnTo>
                  <a:pt x="131762" y="110172"/>
                </a:lnTo>
                <a:lnTo>
                  <a:pt x="128944" y="116244"/>
                </a:lnTo>
                <a:lnTo>
                  <a:pt x="128270" y="120650"/>
                </a:lnTo>
                <a:lnTo>
                  <a:pt x="128270" y="127000"/>
                </a:lnTo>
                <a:lnTo>
                  <a:pt x="132080"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340" name="object 137"/>
          <p:cNvSpPr/>
          <p:nvPr/>
        </p:nvSpPr>
        <p:spPr>
          <a:xfrm>
            <a:off x="3967390" y="3518415"/>
            <a:ext cx="82918" cy="149713"/>
          </a:xfrm>
          <a:custGeom>
            <a:avLst/>
            <a:gdLst/>
            <a:ahLst/>
            <a:cxnLst/>
            <a:rect l="l" t="t" r="r" b="b"/>
            <a:pathLst>
              <a:path w="91439" h="165100">
                <a:moveTo>
                  <a:pt x="91439" y="156210"/>
                </a:moveTo>
                <a:lnTo>
                  <a:pt x="2539" y="156210"/>
                </a:lnTo>
                <a:lnTo>
                  <a:pt x="2539" y="165100"/>
                </a:lnTo>
                <a:lnTo>
                  <a:pt x="36294" y="164028"/>
                </a:lnTo>
                <a:lnTo>
                  <a:pt x="46989" y="163830"/>
                </a:lnTo>
                <a:lnTo>
                  <a:pt x="91439" y="163830"/>
                </a:lnTo>
                <a:lnTo>
                  <a:pt x="91439" y="156210"/>
                </a:lnTo>
                <a:close/>
              </a:path>
              <a:path w="91439" h="165100">
                <a:moveTo>
                  <a:pt x="91439" y="163830"/>
                </a:moveTo>
                <a:lnTo>
                  <a:pt x="46989" y="163830"/>
                </a:lnTo>
                <a:lnTo>
                  <a:pt x="91439" y="165100"/>
                </a:lnTo>
                <a:lnTo>
                  <a:pt x="91439" y="163830"/>
                </a:lnTo>
                <a:close/>
              </a:path>
              <a:path w="91439" h="165100">
                <a:moveTo>
                  <a:pt x="55879" y="17780"/>
                </a:moveTo>
                <a:lnTo>
                  <a:pt x="36829" y="17780"/>
                </a:lnTo>
                <a:lnTo>
                  <a:pt x="36829" y="144780"/>
                </a:lnTo>
                <a:lnTo>
                  <a:pt x="36433" y="149780"/>
                </a:lnTo>
                <a:lnTo>
                  <a:pt x="33654" y="153352"/>
                </a:lnTo>
                <a:lnTo>
                  <a:pt x="26114" y="155495"/>
                </a:lnTo>
                <a:lnTo>
                  <a:pt x="11429" y="156210"/>
                </a:lnTo>
                <a:lnTo>
                  <a:pt x="81279" y="156210"/>
                </a:lnTo>
                <a:lnTo>
                  <a:pt x="66595" y="155495"/>
                </a:lnTo>
                <a:lnTo>
                  <a:pt x="59054" y="153352"/>
                </a:lnTo>
                <a:lnTo>
                  <a:pt x="56276" y="149780"/>
                </a:lnTo>
                <a:lnTo>
                  <a:pt x="55879" y="144780"/>
                </a:lnTo>
                <a:lnTo>
                  <a:pt x="55879" y="17780"/>
                </a:lnTo>
                <a:close/>
              </a:path>
              <a:path w="91439" h="165100">
                <a:moveTo>
                  <a:pt x="55879" y="0"/>
                </a:moveTo>
                <a:lnTo>
                  <a:pt x="49529" y="0"/>
                </a:lnTo>
                <a:lnTo>
                  <a:pt x="36254" y="8810"/>
                </a:lnTo>
                <a:lnTo>
                  <a:pt x="22383" y="13334"/>
                </a:lnTo>
                <a:lnTo>
                  <a:pt x="9703" y="15001"/>
                </a:lnTo>
                <a:lnTo>
                  <a:pt x="0" y="15239"/>
                </a:lnTo>
                <a:lnTo>
                  <a:pt x="0" y="25400"/>
                </a:lnTo>
                <a:lnTo>
                  <a:pt x="6469" y="25280"/>
                </a:lnTo>
                <a:lnTo>
                  <a:pt x="15557" y="24447"/>
                </a:lnTo>
                <a:lnTo>
                  <a:pt x="26074" y="22185"/>
                </a:lnTo>
                <a:lnTo>
                  <a:pt x="36829" y="17780"/>
                </a:lnTo>
                <a:lnTo>
                  <a:pt x="55879" y="17780"/>
                </a:lnTo>
                <a:lnTo>
                  <a:pt x="55879" y="0"/>
                </a:lnTo>
                <a:close/>
              </a:path>
            </a:pathLst>
          </a:custGeom>
          <a:solidFill>
            <a:srgbClr val="000000"/>
          </a:solidFill>
        </p:spPr>
        <p:txBody>
          <a:bodyPr wrap="square" lIns="0" tIns="0" rIns="0" bIns="0" rtlCol="0"/>
          <a:lstStyle/>
          <a:p>
            <a:endParaRPr sz="1632"/>
          </a:p>
        </p:txBody>
      </p:sp>
      <p:sp>
        <p:nvSpPr>
          <p:cNvPr id="341" name="object 138"/>
          <p:cNvSpPr/>
          <p:nvPr/>
        </p:nvSpPr>
        <p:spPr>
          <a:xfrm>
            <a:off x="4124013" y="3694039"/>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342" name="object 139"/>
          <p:cNvSpPr/>
          <p:nvPr/>
        </p:nvSpPr>
        <p:spPr>
          <a:xfrm>
            <a:off x="4130346" y="3391734"/>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343" name="object 140"/>
          <p:cNvSpPr/>
          <p:nvPr/>
        </p:nvSpPr>
        <p:spPr>
          <a:xfrm>
            <a:off x="4124013" y="3385400"/>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344" name="object 141"/>
          <p:cNvSpPr/>
          <p:nvPr/>
        </p:nvSpPr>
        <p:spPr>
          <a:xfrm>
            <a:off x="4187354" y="3400948"/>
            <a:ext cx="234933" cy="219963"/>
          </a:xfrm>
          <a:custGeom>
            <a:avLst/>
            <a:gdLst/>
            <a:ahLst/>
            <a:cxnLst/>
            <a:rect l="l" t="t" r="r" b="b"/>
            <a:pathLst>
              <a:path w="259079" h="242570">
                <a:moveTo>
                  <a:pt x="240029" y="149860"/>
                </a:moveTo>
                <a:lnTo>
                  <a:pt x="232409" y="149860"/>
                </a:lnTo>
                <a:lnTo>
                  <a:pt x="232409" y="152400"/>
                </a:lnTo>
                <a:lnTo>
                  <a:pt x="231139" y="154939"/>
                </a:lnTo>
                <a:lnTo>
                  <a:pt x="214788" y="188813"/>
                </a:lnTo>
                <a:lnTo>
                  <a:pt x="196532" y="212566"/>
                </a:lnTo>
                <a:lnTo>
                  <a:pt x="171132" y="226556"/>
                </a:lnTo>
                <a:lnTo>
                  <a:pt x="133350" y="231139"/>
                </a:lnTo>
                <a:lnTo>
                  <a:pt x="0" y="231139"/>
                </a:lnTo>
                <a:lnTo>
                  <a:pt x="0" y="242570"/>
                </a:lnTo>
                <a:lnTo>
                  <a:pt x="203200" y="242570"/>
                </a:lnTo>
                <a:lnTo>
                  <a:pt x="205739" y="236220"/>
                </a:lnTo>
                <a:lnTo>
                  <a:pt x="237489" y="158750"/>
                </a:lnTo>
                <a:lnTo>
                  <a:pt x="238759" y="157479"/>
                </a:lnTo>
                <a:lnTo>
                  <a:pt x="240029" y="154939"/>
                </a:lnTo>
                <a:lnTo>
                  <a:pt x="240029" y="149860"/>
                </a:lnTo>
                <a:close/>
              </a:path>
              <a:path w="259079" h="242570">
                <a:moveTo>
                  <a:pt x="123189" y="11429"/>
                </a:moveTo>
                <a:lnTo>
                  <a:pt x="90169" y="11429"/>
                </a:lnTo>
                <a:lnTo>
                  <a:pt x="90169" y="26670"/>
                </a:lnTo>
                <a:lnTo>
                  <a:pt x="41909" y="214629"/>
                </a:lnTo>
                <a:lnTo>
                  <a:pt x="39270" y="223103"/>
                </a:lnTo>
                <a:lnTo>
                  <a:pt x="35083" y="228123"/>
                </a:lnTo>
                <a:lnTo>
                  <a:pt x="26372" y="230524"/>
                </a:lnTo>
                <a:lnTo>
                  <a:pt x="10159" y="231139"/>
                </a:lnTo>
                <a:lnTo>
                  <a:pt x="74929" y="231139"/>
                </a:lnTo>
                <a:lnTo>
                  <a:pt x="71119" y="229870"/>
                </a:lnTo>
                <a:lnTo>
                  <a:pt x="69850" y="229870"/>
                </a:lnTo>
                <a:lnTo>
                  <a:pt x="69850" y="224789"/>
                </a:lnTo>
                <a:lnTo>
                  <a:pt x="71119" y="219710"/>
                </a:lnTo>
                <a:lnTo>
                  <a:pt x="95250" y="121920"/>
                </a:lnTo>
                <a:lnTo>
                  <a:pt x="175952" y="121920"/>
                </a:lnTo>
                <a:lnTo>
                  <a:pt x="178723" y="110489"/>
                </a:lnTo>
                <a:lnTo>
                  <a:pt x="99059" y="110489"/>
                </a:lnTo>
                <a:lnTo>
                  <a:pt x="119379" y="25400"/>
                </a:lnTo>
                <a:lnTo>
                  <a:pt x="123189" y="12700"/>
                </a:lnTo>
                <a:lnTo>
                  <a:pt x="123189" y="11429"/>
                </a:lnTo>
                <a:close/>
              </a:path>
              <a:path w="259079" h="242570">
                <a:moveTo>
                  <a:pt x="175952" y="121920"/>
                </a:moveTo>
                <a:lnTo>
                  <a:pt x="130809" y="121920"/>
                </a:lnTo>
                <a:lnTo>
                  <a:pt x="148431" y="123249"/>
                </a:lnTo>
                <a:lnTo>
                  <a:pt x="157480" y="126841"/>
                </a:lnTo>
                <a:lnTo>
                  <a:pt x="160813" y="132099"/>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10"/>
                </a:lnTo>
                <a:lnTo>
                  <a:pt x="175952" y="121920"/>
                </a:lnTo>
                <a:close/>
              </a:path>
              <a:path w="259079" h="242570">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70">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70"/>
                </a:lnTo>
                <a:lnTo>
                  <a:pt x="242569" y="80010"/>
                </a:lnTo>
                <a:lnTo>
                  <a:pt x="250189" y="80010"/>
                </a:lnTo>
                <a:lnTo>
                  <a:pt x="250189" y="77470"/>
                </a:lnTo>
                <a:lnTo>
                  <a:pt x="251459" y="72389"/>
                </a:lnTo>
                <a:lnTo>
                  <a:pt x="257809" y="10160"/>
                </a:lnTo>
                <a:lnTo>
                  <a:pt x="259079" y="0"/>
                </a:lnTo>
                <a:close/>
              </a:path>
            </a:pathLst>
          </a:custGeom>
          <a:solidFill>
            <a:srgbClr val="FF0000"/>
          </a:solidFill>
        </p:spPr>
        <p:txBody>
          <a:bodyPr wrap="square" lIns="0" tIns="0" rIns="0" bIns="0" rtlCol="0"/>
          <a:lstStyle/>
          <a:p>
            <a:endParaRPr sz="1632"/>
          </a:p>
        </p:txBody>
      </p:sp>
      <p:sp>
        <p:nvSpPr>
          <p:cNvPr id="345" name="object 142"/>
          <p:cNvSpPr/>
          <p:nvPr/>
        </p:nvSpPr>
        <p:spPr>
          <a:xfrm>
            <a:off x="4438409" y="3694039"/>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346" name="object 143"/>
          <p:cNvSpPr/>
          <p:nvPr/>
        </p:nvSpPr>
        <p:spPr>
          <a:xfrm>
            <a:off x="4476414" y="3391734"/>
            <a:ext cx="0" cy="295971"/>
          </a:xfrm>
          <a:custGeom>
            <a:avLst/>
            <a:gdLst/>
            <a:ahLst/>
            <a:cxnLst/>
            <a:rect l="l" t="t" r="r" b="b"/>
            <a:pathLst>
              <a:path h="326389">
                <a:moveTo>
                  <a:pt x="0" y="0"/>
                </a:moveTo>
                <a:lnTo>
                  <a:pt x="0" y="326389"/>
                </a:lnTo>
              </a:path>
            </a:pathLst>
          </a:custGeom>
          <a:ln w="15239">
            <a:solidFill>
              <a:srgbClr val="000000"/>
            </a:solidFill>
          </a:ln>
        </p:spPr>
        <p:txBody>
          <a:bodyPr wrap="square" lIns="0" tIns="0" rIns="0" bIns="0" rtlCol="0"/>
          <a:lstStyle/>
          <a:p>
            <a:endParaRPr sz="1632"/>
          </a:p>
        </p:txBody>
      </p:sp>
      <p:sp>
        <p:nvSpPr>
          <p:cNvPr id="347" name="object 144"/>
          <p:cNvSpPr/>
          <p:nvPr/>
        </p:nvSpPr>
        <p:spPr>
          <a:xfrm>
            <a:off x="4438409" y="3385400"/>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348" name="object 145"/>
          <p:cNvSpPr/>
          <p:nvPr/>
        </p:nvSpPr>
        <p:spPr>
          <a:xfrm>
            <a:off x="4558179" y="3694039"/>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349" name="object 146"/>
          <p:cNvSpPr/>
          <p:nvPr/>
        </p:nvSpPr>
        <p:spPr>
          <a:xfrm>
            <a:off x="4564514" y="3391734"/>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350" name="object 147"/>
          <p:cNvSpPr/>
          <p:nvPr/>
        </p:nvSpPr>
        <p:spPr>
          <a:xfrm>
            <a:off x="4558179" y="3385400"/>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351" name="object 148"/>
          <p:cNvSpPr/>
          <p:nvPr/>
        </p:nvSpPr>
        <p:spPr>
          <a:xfrm>
            <a:off x="4626127" y="3392887"/>
            <a:ext cx="191172" cy="234933"/>
          </a:xfrm>
          <a:custGeom>
            <a:avLst/>
            <a:gdLst/>
            <a:ahLst/>
            <a:cxnLst/>
            <a:rect l="l" t="t" r="r" b="b"/>
            <a:pathLst>
              <a:path w="210820" h="259079">
                <a:moveTo>
                  <a:pt x="29210" y="170179"/>
                </a:moveTo>
                <a:lnTo>
                  <a:pt x="22860" y="170179"/>
                </a:lnTo>
                <a:lnTo>
                  <a:pt x="21589" y="171450"/>
                </a:lnTo>
                <a:lnTo>
                  <a:pt x="17680" y="184904"/>
                </a:lnTo>
                <a:lnTo>
                  <a:pt x="10318" y="213360"/>
                </a:lnTo>
                <a:lnTo>
                  <a:pt x="3194" y="241815"/>
                </a:lnTo>
                <a:lnTo>
                  <a:pt x="0" y="255269"/>
                </a:lnTo>
                <a:lnTo>
                  <a:pt x="0" y="256539"/>
                </a:lnTo>
                <a:lnTo>
                  <a:pt x="2539" y="259079"/>
                </a:lnTo>
                <a:lnTo>
                  <a:pt x="6350" y="259079"/>
                </a:lnTo>
                <a:lnTo>
                  <a:pt x="6350" y="257810"/>
                </a:lnTo>
                <a:lnTo>
                  <a:pt x="10160" y="252729"/>
                </a:lnTo>
                <a:lnTo>
                  <a:pt x="27939" y="232410"/>
                </a:lnTo>
                <a:lnTo>
                  <a:pt x="43257" y="232410"/>
                </a:lnTo>
                <a:lnTo>
                  <a:pt x="33178" y="222468"/>
                </a:lnTo>
                <a:lnTo>
                  <a:pt x="26670" y="195579"/>
                </a:lnTo>
                <a:lnTo>
                  <a:pt x="26670" y="187960"/>
                </a:lnTo>
                <a:lnTo>
                  <a:pt x="27939" y="177800"/>
                </a:lnTo>
                <a:lnTo>
                  <a:pt x="27939" y="176529"/>
                </a:lnTo>
                <a:lnTo>
                  <a:pt x="29210" y="175260"/>
                </a:lnTo>
                <a:lnTo>
                  <a:pt x="29210" y="170179"/>
                </a:lnTo>
                <a:close/>
              </a:path>
              <a:path w="210820" h="259079">
                <a:moveTo>
                  <a:pt x="43257" y="232410"/>
                </a:moveTo>
                <a:lnTo>
                  <a:pt x="27939" y="232410"/>
                </a:lnTo>
                <a:lnTo>
                  <a:pt x="40838" y="245685"/>
                </a:lnTo>
                <a:lnTo>
                  <a:pt x="55879" y="253841"/>
                </a:lnTo>
                <a:lnTo>
                  <a:pt x="71874" y="257948"/>
                </a:lnTo>
                <a:lnTo>
                  <a:pt x="87630" y="259079"/>
                </a:lnTo>
                <a:lnTo>
                  <a:pt x="122277" y="250864"/>
                </a:lnTo>
                <a:lnTo>
                  <a:pt x="126677" y="247650"/>
                </a:lnTo>
                <a:lnTo>
                  <a:pt x="88900" y="247650"/>
                </a:lnTo>
                <a:lnTo>
                  <a:pt x="69532" y="245764"/>
                </a:lnTo>
                <a:lnTo>
                  <a:pt x="49212" y="238283"/>
                </a:lnTo>
                <a:lnTo>
                  <a:pt x="43257" y="232410"/>
                </a:lnTo>
                <a:close/>
              </a:path>
              <a:path w="210820" h="259079">
                <a:moveTo>
                  <a:pt x="133350" y="0"/>
                </a:moveTo>
                <a:lnTo>
                  <a:pt x="100369" y="7024"/>
                </a:lnTo>
                <a:lnTo>
                  <a:pt x="72390" y="25717"/>
                </a:lnTo>
                <a:lnTo>
                  <a:pt x="52982" y="52506"/>
                </a:lnTo>
                <a:lnTo>
                  <a:pt x="45720" y="83819"/>
                </a:lnTo>
                <a:lnTo>
                  <a:pt x="48775" y="103167"/>
                </a:lnTo>
                <a:lnTo>
                  <a:pt x="56832" y="117633"/>
                </a:lnTo>
                <a:lnTo>
                  <a:pt x="68222" y="127575"/>
                </a:lnTo>
                <a:lnTo>
                  <a:pt x="81280" y="133350"/>
                </a:lnTo>
                <a:lnTo>
                  <a:pt x="119380" y="143510"/>
                </a:lnTo>
                <a:lnTo>
                  <a:pt x="130631" y="147161"/>
                </a:lnTo>
                <a:lnTo>
                  <a:pt x="141763" y="153669"/>
                </a:lnTo>
                <a:lnTo>
                  <a:pt x="150276" y="164941"/>
                </a:lnTo>
                <a:lnTo>
                  <a:pt x="153670" y="182879"/>
                </a:lnTo>
                <a:lnTo>
                  <a:pt x="148371" y="205859"/>
                </a:lnTo>
                <a:lnTo>
                  <a:pt x="134143" y="226695"/>
                </a:lnTo>
                <a:lnTo>
                  <a:pt x="113486" y="241815"/>
                </a:lnTo>
                <a:lnTo>
                  <a:pt x="88900" y="247650"/>
                </a:lnTo>
                <a:lnTo>
                  <a:pt x="126677" y="247650"/>
                </a:lnTo>
                <a:lnTo>
                  <a:pt x="151447" y="229552"/>
                </a:lnTo>
                <a:lnTo>
                  <a:pt x="171569" y="200144"/>
                </a:lnTo>
                <a:lnTo>
                  <a:pt x="179070" y="167639"/>
                </a:lnTo>
                <a:lnTo>
                  <a:pt x="177006" y="150911"/>
                </a:lnTo>
                <a:lnTo>
                  <a:pt x="147478" y="116363"/>
                </a:lnTo>
                <a:lnTo>
                  <a:pt x="115570" y="107950"/>
                </a:lnTo>
                <a:lnTo>
                  <a:pt x="107950" y="105410"/>
                </a:lnTo>
                <a:lnTo>
                  <a:pt x="95250" y="101600"/>
                </a:lnTo>
                <a:lnTo>
                  <a:pt x="91439" y="101600"/>
                </a:lnTo>
                <a:lnTo>
                  <a:pt x="84514" y="97512"/>
                </a:lnTo>
                <a:lnTo>
                  <a:pt x="77946" y="90804"/>
                </a:lnTo>
                <a:lnTo>
                  <a:pt x="73044" y="81240"/>
                </a:lnTo>
                <a:lnTo>
                  <a:pt x="71120" y="68579"/>
                </a:lnTo>
                <a:lnTo>
                  <a:pt x="76001" y="47664"/>
                </a:lnTo>
                <a:lnTo>
                  <a:pt x="89217" y="28892"/>
                </a:lnTo>
                <a:lnTo>
                  <a:pt x="108624" y="15359"/>
                </a:lnTo>
                <a:lnTo>
                  <a:pt x="132080" y="10160"/>
                </a:lnTo>
                <a:lnTo>
                  <a:pt x="168848" y="10160"/>
                </a:lnTo>
                <a:lnTo>
                  <a:pt x="163512" y="6508"/>
                </a:lnTo>
                <a:lnTo>
                  <a:pt x="149502" y="1647"/>
                </a:lnTo>
                <a:lnTo>
                  <a:pt x="133350" y="0"/>
                </a:lnTo>
                <a:close/>
              </a:path>
              <a:path w="210820" h="259079">
                <a:moveTo>
                  <a:pt x="168848" y="10160"/>
                </a:moveTo>
                <a:lnTo>
                  <a:pt x="132080" y="10160"/>
                </a:lnTo>
                <a:lnTo>
                  <a:pt x="153074" y="13156"/>
                </a:lnTo>
                <a:lnTo>
                  <a:pt x="169545" y="22701"/>
                </a:lnTo>
                <a:lnTo>
                  <a:pt x="180300" y="39627"/>
                </a:lnTo>
                <a:lnTo>
                  <a:pt x="184150" y="64769"/>
                </a:lnTo>
                <a:lnTo>
                  <a:pt x="184150" y="76200"/>
                </a:lnTo>
                <a:lnTo>
                  <a:pt x="182880" y="82550"/>
                </a:lnTo>
                <a:lnTo>
                  <a:pt x="182880" y="88900"/>
                </a:lnTo>
                <a:lnTo>
                  <a:pt x="190500" y="88900"/>
                </a:lnTo>
                <a:lnTo>
                  <a:pt x="190500" y="87629"/>
                </a:lnTo>
                <a:lnTo>
                  <a:pt x="191779" y="81240"/>
                </a:lnTo>
                <a:lnTo>
                  <a:pt x="205510" y="25400"/>
                </a:lnTo>
                <a:lnTo>
                  <a:pt x="184150" y="25400"/>
                </a:lnTo>
                <a:lnTo>
                  <a:pt x="175140" y="14466"/>
                </a:lnTo>
                <a:lnTo>
                  <a:pt x="168848" y="10160"/>
                </a:lnTo>
                <a:close/>
              </a:path>
              <a:path w="210820" h="259079">
                <a:moveTo>
                  <a:pt x="210820" y="0"/>
                </a:moveTo>
                <a:lnTo>
                  <a:pt x="204470" y="0"/>
                </a:lnTo>
                <a:lnTo>
                  <a:pt x="200660" y="5079"/>
                </a:lnTo>
                <a:lnTo>
                  <a:pt x="184150" y="25400"/>
                </a:lnTo>
                <a:lnTo>
                  <a:pt x="205510" y="25400"/>
                </a:lnTo>
                <a:lnTo>
                  <a:pt x="210820" y="3810"/>
                </a:lnTo>
                <a:lnTo>
                  <a:pt x="210820" y="0"/>
                </a:lnTo>
                <a:close/>
              </a:path>
            </a:pathLst>
          </a:custGeom>
          <a:solidFill>
            <a:srgbClr val="0000FF"/>
          </a:solidFill>
        </p:spPr>
        <p:txBody>
          <a:bodyPr wrap="square" lIns="0" tIns="0" rIns="0" bIns="0" rtlCol="0"/>
          <a:lstStyle/>
          <a:p>
            <a:endParaRPr sz="1632"/>
          </a:p>
        </p:txBody>
      </p:sp>
      <p:sp>
        <p:nvSpPr>
          <p:cNvPr id="352" name="object 149"/>
          <p:cNvSpPr/>
          <p:nvPr/>
        </p:nvSpPr>
        <p:spPr>
          <a:xfrm>
            <a:off x="4832270" y="3694039"/>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353" name="object 150"/>
          <p:cNvSpPr/>
          <p:nvPr/>
        </p:nvSpPr>
        <p:spPr>
          <a:xfrm>
            <a:off x="4870850" y="3391734"/>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354" name="object 151"/>
          <p:cNvSpPr/>
          <p:nvPr/>
        </p:nvSpPr>
        <p:spPr>
          <a:xfrm>
            <a:off x="4832270" y="3385400"/>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355" name="object 152"/>
          <p:cNvSpPr/>
          <p:nvPr/>
        </p:nvSpPr>
        <p:spPr>
          <a:xfrm>
            <a:off x="5264134" y="3539144"/>
            <a:ext cx="198082" cy="0"/>
          </a:xfrm>
          <a:custGeom>
            <a:avLst/>
            <a:gdLst/>
            <a:ahLst/>
            <a:cxnLst/>
            <a:rect l="l" t="t" r="r" b="b"/>
            <a:pathLst>
              <a:path w="218439">
                <a:moveTo>
                  <a:pt x="0" y="0"/>
                </a:moveTo>
                <a:lnTo>
                  <a:pt x="218439" y="0"/>
                </a:lnTo>
              </a:path>
            </a:pathLst>
          </a:custGeom>
          <a:ln w="15240">
            <a:solidFill>
              <a:srgbClr val="000000"/>
            </a:solidFill>
          </a:ln>
        </p:spPr>
        <p:txBody>
          <a:bodyPr wrap="square" lIns="0" tIns="0" rIns="0" bIns="0" rtlCol="0"/>
          <a:lstStyle/>
          <a:p>
            <a:endParaRPr sz="1632"/>
          </a:p>
        </p:txBody>
      </p:sp>
      <p:sp>
        <p:nvSpPr>
          <p:cNvPr id="356" name="object 153"/>
          <p:cNvSpPr/>
          <p:nvPr/>
        </p:nvSpPr>
        <p:spPr>
          <a:xfrm>
            <a:off x="5504826" y="3396341"/>
            <a:ext cx="146258" cy="228024"/>
          </a:xfrm>
          <a:custGeom>
            <a:avLst/>
            <a:gdLst/>
            <a:ahLst/>
            <a:cxnLst/>
            <a:rect l="l" t="t" r="r" b="b"/>
            <a:pathLst>
              <a:path w="161289" h="251460">
                <a:moveTo>
                  <a:pt x="82550" y="0"/>
                </a:moveTo>
                <a:lnTo>
                  <a:pt x="77470" y="0"/>
                </a:lnTo>
                <a:lnTo>
                  <a:pt x="68222" y="416"/>
                </a:lnTo>
                <a:lnTo>
                  <a:pt x="55879" y="1428"/>
                </a:lnTo>
                <a:lnTo>
                  <a:pt x="43537" y="2678"/>
                </a:lnTo>
                <a:lnTo>
                  <a:pt x="34289" y="3809"/>
                </a:lnTo>
                <a:lnTo>
                  <a:pt x="27939" y="3809"/>
                </a:lnTo>
                <a:lnTo>
                  <a:pt x="27939" y="15239"/>
                </a:lnTo>
                <a:lnTo>
                  <a:pt x="53339" y="15239"/>
                </a:lnTo>
                <a:lnTo>
                  <a:pt x="54610" y="17779"/>
                </a:lnTo>
                <a:lnTo>
                  <a:pt x="54610" y="21589"/>
                </a:lnTo>
                <a:lnTo>
                  <a:pt x="53339" y="27939"/>
                </a:lnTo>
                <a:lnTo>
                  <a:pt x="1270" y="233679"/>
                </a:lnTo>
                <a:lnTo>
                  <a:pt x="0" y="238759"/>
                </a:lnTo>
                <a:lnTo>
                  <a:pt x="49" y="248939"/>
                </a:lnTo>
                <a:lnTo>
                  <a:pt x="6350" y="251459"/>
                </a:lnTo>
                <a:lnTo>
                  <a:pt x="15239" y="251459"/>
                </a:lnTo>
                <a:lnTo>
                  <a:pt x="20320" y="248919"/>
                </a:lnTo>
                <a:lnTo>
                  <a:pt x="21589" y="243839"/>
                </a:lnTo>
                <a:lnTo>
                  <a:pt x="25668" y="231139"/>
                </a:lnTo>
                <a:lnTo>
                  <a:pt x="32226" y="206375"/>
                </a:lnTo>
                <a:lnTo>
                  <a:pt x="38556" y="180617"/>
                </a:lnTo>
                <a:lnTo>
                  <a:pt x="41910" y="165100"/>
                </a:lnTo>
                <a:lnTo>
                  <a:pt x="81030" y="165100"/>
                </a:lnTo>
                <a:lnTo>
                  <a:pt x="75803" y="162897"/>
                </a:lnTo>
                <a:lnTo>
                  <a:pt x="54610" y="158750"/>
                </a:lnTo>
                <a:lnTo>
                  <a:pt x="59426" y="154939"/>
                </a:lnTo>
                <a:lnTo>
                  <a:pt x="44450" y="154939"/>
                </a:lnTo>
                <a:lnTo>
                  <a:pt x="82550" y="3809"/>
                </a:lnTo>
                <a:lnTo>
                  <a:pt x="82550" y="0"/>
                </a:lnTo>
                <a:close/>
              </a:path>
              <a:path w="161289" h="251460">
                <a:moveTo>
                  <a:pt x="81030" y="165100"/>
                </a:moveTo>
                <a:lnTo>
                  <a:pt x="41910" y="165100"/>
                </a:lnTo>
                <a:lnTo>
                  <a:pt x="53816" y="167183"/>
                </a:lnTo>
                <a:lnTo>
                  <a:pt x="67627" y="172243"/>
                </a:lnTo>
                <a:lnTo>
                  <a:pt x="79057" y="181352"/>
                </a:lnTo>
                <a:lnTo>
                  <a:pt x="83820" y="195579"/>
                </a:lnTo>
                <a:lnTo>
                  <a:pt x="83707" y="199727"/>
                </a:lnTo>
                <a:lnTo>
                  <a:pt x="82550" y="203200"/>
                </a:lnTo>
                <a:lnTo>
                  <a:pt x="81279" y="208279"/>
                </a:lnTo>
                <a:lnTo>
                  <a:pt x="81279" y="215900"/>
                </a:lnTo>
                <a:lnTo>
                  <a:pt x="83740" y="230564"/>
                </a:lnTo>
                <a:lnTo>
                  <a:pt x="90487" y="241776"/>
                </a:lnTo>
                <a:lnTo>
                  <a:pt x="100568" y="248939"/>
                </a:lnTo>
                <a:lnTo>
                  <a:pt x="113029" y="251459"/>
                </a:lnTo>
                <a:lnTo>
                  <a:pt x="121165" y="250269"/>
                </a:lnTo>
                <a:lnTo>
                  <a:pt x="128587" y="246697"/>
                </a:lnTo>
                <a:lnTo>
                  <a:pt x="131921" y="243839"/>
                </a:lnTo>
                <a:lnTo>
                  <a:pt x="107950" y="243839"/>
                </a:lnTo>
                <a:lnTo>
                  <a:pt x="102870" y="238759"/>
                </a:lnTo>
                <a:lnTo>
                  <a:pt x="102870" y="219709"/>
                </a:lnTo>
                <a:lnTo>
                  <a:pt x="104139" y="212089"/>
                </a:lnTo>
                <a:lnTo>
                  <a:pt x="105410" y="207009"/>
                </a:lnTo>
                <a:lnTo>
                  <a:pt x="107950" y="200659"/>
                </a:lnTo>
                <a:lnTo>
                  <a:pt x="107950" y="195579"/>
                </a:lnTo>
                <a:lnTo>
                  <a:pt x="103901" y="180717"/>
                </a:lnTo>
                <a:lnTo>
                  <a:pt x="92709" y="170021"/>
                </a:lnTo>
                <a:lnTo>
                  <a:pt x="81030" y="165100"/>
                </a:lnTo>
                <a:close/>
              </a:path>
              <a:path w="161289" h="251460">
                <a:moveTo>
                  <a:pt x="154939" y="193039"/>
                </a:moveTo>
                <a:lnTo>
                  <a:pt x="147320" y="193039"/>
                </a:lnTo>
                <a:lnTo>
                  <a:pt x="147320" y="194309"/>
                </a:lnTo>
                <a:lnTo>
                  <a:pt x="146050" y="199389"/>
                </a:lnTo>
                <a:lnTo>
                  <a:pt x="140017" y="217050"/>
                </a:lnTo>
                <a:lnTo>
                  <a:pt x="133032" y="231139"/>
                </a:lnTo>
                <a:lnTo>
                  <a:pt x="124618" y="240466"/>
                </a:lnTo>
                <a:lnTo>
                  <a:pt x="114300" y="243839"/>
                </a:lnTo>
                <a:lnTo>
                  <a:pt x="131921" y="243839"/>
                </a:lnTo>
                <a:lnTo>
                  <a:pt x="151923" y="208756"/>
                </a:lnTo>
                <a:lnTo>
                  <a:pt x="154939" y="195579"/>
                </a:lnTo>
                <a:lnTo>
                  <a:pt x="154939" y="193039"/>
                </a:lnTo>
                <a:close/>
              </a:path>
              <a:path w="161289" h="251460">
                <a:moveTo>
                  <a:pt x="137160" y="90169"/>
                </a:moveTo>
                <a:lnTo>
                  <a:pt x="85089" y="120650"/>
                </a:lnTo>
                <a:lnTo>
                  <a:pt x="75525" y="131187"/>
                </a:lnTo>
                <a:lnTo>
                  <a:pt x="65722" y="141128"/>
                </a:lnTo>
                <a:lnTo>
                  <a:pt x="55443" y="149403"/>
                </a:lnTo>
                <a:lnTo>
                  <a:pt x="44450" y="154939"/>
                </a:lnTo>
                <a:lnTo>
                  <a:pt x="59426" y="154939"/>
                </a:lnTo>
                <a:lnTo>
                  <a:pt x="98028" y="118685"/>
                </a:lnTo>
                <a:lnTo>
                  <a:pt x="110489" y="107791"/>
                </a:lnTo>
                <a:lnTo>
                  <a:pt x="122951" y="100468"/>
                </a:lnTo>
                <a:lnTo>
                  <a:pt x="135889" y="97789"/>
                </a:lnTo>
                <a:lnTo>
                  <a:pt x="155820" y="97789"/>
                </a:lnTo>
                <a:lnTo>
                  <a:pt x="155416" y="97154"/>
                </a:lnTo>
                <a:lnTo>
                  <a:pt x="147895" y="92114"/>
                </a:lnTo>
                <a:lnTo>
                  <a:pt x="137160" y="90169"/>
                </a:lnTo>
                <a:close/>
              </a:path>
              <a:path w="161289" h="251460">
                <a:moveTo>
                  <a:pt x="155820" y="97789"/>
                </a:moveTo>
                <a:lnTo>
                  <a:pt x="139700" y="97789"/>
                </a:lnTo>
                <a:lnTo>
                  <a:pt x="143510" y="99059"/>
                </a:lnTo>
                <a:lnTo>
                  <a:pt x="147320" y="101600"/>
                </a:lnTo>
                <a:lnTo>
                  <a:pt x="148589" y="101600"/>
                </a:lnTo>
                <a:lnTo>
                  <a:pt x="137914" y="104576"/>
                </a:lnTo>
                <a:lnTo>
                  <a:pt x="131762" y="110172"/>
                </a:lnTo>
                <a:lnTo>
                  <a:pt x="128944" y="116244"/>
                </a:lnTo>
                <a:lnTo>
                  <a:pt x="128270" y="120650"/>
                </a:lnTo>
                <a:lnTo>
                  <a:pt x="128270" y="127000"/>
                </a:lnTo>
                <a:lnTo>
                  <a:pt x="132079" y="134619"/>
                </a:lnTo>
                <a:lnTo>
                  <a:pt x="142239" y="134619"/>
                </a:lnTo>
                <a:lnTo>
                  <a:pt x="148967" y="133012"/>
                </a:lnTo>
                <a:lnTo>
                  <a:pt x="155098" y="128428"/>
                </a:lnTo>
                <a:lnTo>
                  <a:pt x="159563" y="121225"/>
                </a:lnTo>
                <a:lnTo>
                  <a:pt x="161289"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357" name="object 154"/>
          <p:cNvSpPr/>
          <p:nvPr/>
        </p:nvSpPr>
        <p:spPr>
          <a:xfrm>
            <a:off x="5667207" y="3518415"/>
            <a:ext cx="101344" cy="149713"/>
          </a:xfrm>
          <a:custGeom>
            <a:avLst/>
            <a:gdLst/>
            <a:ahLst/>
            <a:cxnLst/>
            <a:rect l="l" t="t" r="r" b="b"/>
            <a:pathLst>
              <a:path w="111760" h="165100">
                <a:moveTo>
                  <a:pt x="86456" y="8889"/>
                </a:moveTo>
                <a:lnTo>
                  <a:pt x="48259" y="8889"/>
                </a:lnTo>
                <a:lnTo>
                  <a:pt x="65127" y="12184"/>
                </a:lnTo>
                <a:lnTo>
                  <a:pt x="77469" y="20954"/>
                </a:lnTo>
                <a:lnTo>
                  <a:pt x="85050" y="33535"/>
                </a:lnTo>
                <a:lnTo>
                  <a:pt x="87629" y="48260"/>
                </a:lnTo>
                <a:lnTo>
                  <a:pt x="84931" y="63658"/>
                </a:lnTo>
                <a:lnTo>
                  <a:pt x="63500" y="96520"/>
                </a:lnTo>
                <a:lnTo>
                  <a:pt x="2539" y="156210"/>
                </a:lnTo>
                <a:lnTo>
                  <a:pt x="0" y="157480"/>
                </a:lnTo>
                <a:lnTo>
                  <a:pt x="0" y="165100"/>
                </a:lnTo>
                <a:lnTo>
                  <a:pt x="102869" y="165100"/>
                </a:lnTo>
                <a:lnTo>
                  <a:pt x="107068" y="143510"/>
                </a:lnTo>
                <a:lnTo>
                  <a:pt x="25400" y="143510"/>
                </a:lnTo>
                <a:lnTo>
                  <a:pt x="54451" y="118427"/>
                </a:lnTo>
                <a:lnTo>
                  <a:pt x="64512" y="110291"/>
                </a:lnTo>
                <a:lnTo>
                  <a:pt x="74929" y="102870"/>
                </a:lnTo>
                <a:lnTo>
                  <a:pt x="88721" y="91301"/>
                </a:lnTo>
                <a:lnTo>
                  <a:pt x="100488" y="78898"/>
                </a:lnTo>
                <a:lnTo>
                  <a:pt x="108684" y="64829"/>
                </a:lnTo>
                <a:lnTo>
                  <a:pt x="111759" y="48260"/>
                </a:lnTo>
                <a:lnTo>
                  <a:pt x="106918" y="27860"/>
                </a:lnTo>
                <a:lnTo>
                  <a:pt x="93979" y="12700"/>
                </a:lnTo>
                <a:lnTo>
                  <a:pt x="86456" y="8889"/>
                </a:lnTo>
                <a:close/>
              </a:path>
              <a:path w="111760" h="165100">
                <a:moveTo>
                  <a:pt x="111759" y="119380"/>
                </a:moveTo>
                <a:lnTo>
                  <a:pt x="101600" y="119380"/>
                </a:lnTo>
                <a:lnTo>
                  <a:pt x="101600" y="125730"/>
                </a:lnTo>
                <a:lnTo>
                  <a:pt x="99059" y="139700"/>
                </a:lnTo>
                <a:lnTo>
                  <a:pt x="71119" y="143510"/>
                </a:lnTo>
                <a:lnTo>
                  <a:pt x="107068" y="143510"/>
                </a:lnTo>
                <a:lnTo>
                  <a:pt x="111759" y="119380"/>
                </a:lnTo>
                <a:close/>
              </a:path>
              <a:path w="111760" h="165100">
                <a:moveTo>
                  <a:pt x="53339" y="0"/>
                </a:moveTo>
                <a:lnTo>
                  <a:pt x="31611" y="3730"/>
                </a:lnTo>
                <a:lnTo>
                  <a:pt x="14763" y="13652"/>
                </a:lnTo>
                <a:lnTo>
                  <a:pt x="3869" y="27860"/>
                </a:lnTo>
                <a:lnTo>
                  <a:pt x="0" y="44450"/>
                </a:lnTo>
                <a:lnTo>
                  <a:pt x="0" y="57150"/>
                </a:lnTo>
                <a:lnTo>
                  <a:pt x="11429" y="58420"/>
                </a:lnTo>
                <a:lnTo>
                  <a:pt x="19050" y="58420"/>
                </a:lnTo>
                <a:lnTo>
                  <a:pt x="26669" y="53339"/>
                </a:lnTo>
                <a:lnTo>
                  <a:pt x="26669" y="40639"/>
                </a:lnTo>
                <a:lnTo>
                  <a:pt x="25400" y="31750"/>
                </a:lnTo>
                <a:lnTo>
                  <a:pt x="12700" y="31750"/>
                </a:lnTo>
                <a:lnTo>
                  <a:pt x="19327" y="20677"/>
                </a:lnTo>
                <a:lnTo>
                  <a:pt x="28575" y="13652"/>
                </a:lnTo>
                <a:lnTo>
                  <a:pt x="38774" y="9961"/>
                </a:lnTo>
                <a:lnTo>
                  <a:pt x="48259" y="8889"/>
                </a:lnTo>
                <a:lnTo>
                  <a:pt x="86456" y="8889"/>
                </a:lnTo>
                <a:lnTo>
                  <a:pt x="75326" y="3254"/>
                </a:lnTo>
                <a:lnTo>
                  <a:pt x="53339" y="0"/>
                </a:lnTo>
                <a:close/>
              </a:path>
            </a:pathLst>
          </a:custGeom>
          <a:solidFill>
            <a:srgbClr val="000000"/>
          </a:solidFill>
        </p:spPr>
        <p:txBody>
          <a:bodyPr wrap="square" lIns="0" tIns="0" rIns="0" bIns="0" rtlCol="0"/>
          <a:lstStyle/>
          <a:p>
            <a:endParaRPr sz="1632"/>
          </a:p>
        </p:txBody>
      </p:sp>
      <p:sp>
        <p:nvSpPr>
          <p:cNvPr id="358" name="object 155"/>
          <p:cNvSpPr/>
          <p:nvPr/>
        </p:nvSpPr>
        <p:spPr>
          <a:xfrm>
            <a:off x="5835346" y="3694039"/>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359" name="object 156"/>
          <p:cNvSpPr/>
          <p:nvPr/>
        </p:nvSpPr>
        <p:spPr>
          <a:xfrm>
            <a:off x="5841680" y="3391734"/>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360" name="object 157"/>
          <p:cNvSpPr/>
          <p:nvPr/>
        </p:nvSpPr>
        <p:spPr>
          <a:xfrm>
            <a:off x="5835346" y="3385400"/>
            <a:ext cx="44914" cy="0"/>
          </a:xfrm>
          <a:custGeom>
            <a:avLst/>
            <a:gdLst/>
            <a:ahLst/>
            <a:cxnLst/>
            <a:rect l="l" t="t" r="r" b="b"/>
            <a:pathLst>
              <a:path w="49529">
                <a:moveTo>
                  <a:pt x="0" y="0"/>
                </a:moveTo>
                <a:lnTo>
                  <a:pt x="49530" y="0"/>
                </a:lnTo>
              </a:path>
            </a:pathLst>
          </a:custGeom>
          <a:ln w="13970">
            <a:solidFill>
              <a:srgbClr val="000000"/>
            </a:solidFill>
          </a:ln>
        </p:spPr>
        <p:txBody>
          <a:bodyPr wrap="square" lIns="0" tIns="0" rIns="0" bIns="0" rtlCol="0"/>
          <a:lstStyle/>
          <a:p>
            <a:endParaRPr sz="1632"/>
          </a:p>
        </p:txBody>
      </p:sp>
      <p:sp>
        <p:nvSpPr>
          <p:cNvPr id="361" name="object 158"/>
          <p:cNvSpPr/>
          <p:nvPr/>
        </p:nvSpPr>
        <p:spPr>
          <a:xfrm>
            <a:off x="5898687" y="3400948"/>
            <a:ext cx="234933" cy="219963"/>
          </a:xfrm>
          <a:custGeom>
            <a:avLst/>
            <a:gdLst/>
            <a:ahLst/>
            <a:cxnLst/>
            <a:rect l="l" t="t" r="r" b="b"/>
            <a:pathLst>
              <a:path w="259079" h="242570">
                <a:moveTo>
                  <a:pt x="240029" y="149860"/>
                </a:moveTo>
                <a:lnTo>
                  <a:pt x="232409" y="149860"/>
                </a:lnTo>
                <a:lnTo>
                  <a:pt x="231139" y="152400"/>
                </a:lnTo>
                <a:lnTo>
                  <a:pt x="231139" y="154939"/>
                </a:lnTo>
                <a:lnTo>
                  <a:pt x="214252" y="188813"/>
                </a:lnTo>
                <a:lnTo>
                  <a:pt x="196056" y="212566"/>
                </a:lnTo>
                <a:lnTo>
                  <a:pt x="170953" y="226556"/>
                </a:lnTo>
                <a:lnTo>
                  <a:pt x="133350" y="231139"/>
                </a:lnTo>
                <a:lnTo>
                  <a:pt x="0" y="231139"/>
                </a:lnTo>
                <a:lnTo>
                  <a:pt x="0" y="242570"/>
                </a:lnTo>
                <a:lnTo>
                  <a:pt x="203200" y="242570"/>
                </a:lnTo>
                <a:lnTo>
                  <a:pt x="205739" y="236220"/>
                </a:lnTo>
                <a:lnTo>
                  <a:pt x="237489" y="158750"/>
                </a:lnTo>
                <a:lnTo>
                  <a:pt x="238759" y="157479"/>
                </a:lnTo>
                <a:lnTo>
                  <a:pt x="240029" y="154939"/>
                </a:lnTo>
                <a:lnTo>
                  <a:pt x="240029" y="149860"/>
                </a:lnTo>
                <a:close/>
              </a:path>
              <a:path w="259079" h="242570">
                <a:moveTo>
                  <a:pt x="123189" y="11429"/>
                </a:moveTo>
                <a:lnTo>
                  <a:pt x="90169" y="11429"/>
                </a:lnTo>
                <a:lnTo>
                  <a:pt x="90169" y="26670"/>
                </a:lnTo>
                <a:lnTo>
                  <a:pt x="41909" y="214629"/>
                </a:lnTo>
                <a:lnTo>
                  <a:pt x="39270" y="223103"/>
                </a:lnTo>
                <a:lnTo>
                  <a:pt x="35083" y="228123"/>
                </a:lnTo>
                <a:lnTo>
                  <a:pt x="26372" y="230524"/>
                </a:lnTo>
                <a:lnTo>
                  <a:pt x="10159" y="231139"/>
                </a:lnTo>
                <a:lnTo>
                  <a:pt x="74929" y="231139"/>
                </a:lnTo>
                <a:lnTo>
                  <a:pt x="69850" y="229870"/>
                </a:lnTo>
                <a:lnTo>
                  <a:pt x="69850" y="224789"/>
                </a:lnTo>
                <a:lnTo>
                  <a:pt x="71119" y="219710"/>
                </a:lnTo>
                <a:lnTo>
                  <a:pt x="95250" y="121920"/>
                </a:lnTo>
                <a:lnTo>
                  <a:pt x="175952" y="121920"/>
                </a:lnTo>
                <a:lnTo>
                  <a:pt x="178723" y="110489"/>
                </a:lnTo>
                <a:lnTo>
                  <a:pt x="99059" y="110489"/>
                </a:lnTo>
                <a:lnTo>
                  <a:pt x="119379" y="25400"/>
                </a:lnTo>
                <a:lnTo>
                  <a:pt x="123189" y="12700"/>
                </a:lnTo>
                <a:lnTo>
                  <a:pt x="123189" y="11429"/>
                </a:lnTo>
                <a:close/>
              </a:path>
              <a:path w="259079" h="242570">
                <a:moveTo>
                  <a:pt x="175952" y="121920"/>
                </a:moveTo>
                <a:lnTo>
                  <a:pt x="130809" y="121920"/>
                </a:lnTo>
                <a:lnTo>
                  <a:pt x="148431" y="123249"/>
                </a:lnTo>
                <a:lnTo>
                  <a:pt x="157479" y="126841"/>
                </a:lnTo>
                <a:lnTo>
                  <a:pt x="160813" y="132099"/>
                </a:lnTo>
                <a:lnTo>
                  <a:pt x="161289" y="138429"/>
                </a:lnTo>
                <a:lnTo>
                  <a:pt x="161289" y="144779"/>
                </a:lnTo>
                <a:lnTo>
                  <a:pt x="158750" y="154939"/>
                </a:lnTo>
                <a:lnTo>
                  <a:pt x="158750" y="157479"/>
                </a:lnTo>
                <a:lnTo>
                  <a:pt x="157479" y="158750"/>
                </a:lnTo>
                <a:lnTo>
                  <a:pt x="157479" y="161289"/>
                </a:lnTo>
                <a:lnTo>
                  <a:pt x="158750" y="163829"/>
                </a:lnTo>
                <a:lnTo>
                  <a:pt x="165100" y="163829"/>
                </a:lnTo>
                <a:lnTo>
                  <a:pt x="166369" y="161289"/>
                </a:lnTo>
                <a:lnTo>
                  <a:pt x="167639" y="156210"/>
                </a:lnTo>
                <a:lnTo>
                  <a:pt x="175952" y="121920"/>
                </a:lnTo>
                <a:close/>
              </a:path>
              <a:path w="259079" h="242570">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70">
                <a:moveTo>
                  <a:pt x="259079" y="0"/>
                </a:moveTo>
                <a:lnTo>
                  <a:pt x="58419" y="0"/>
                </a:lnTo>
                <a:lnTo>
                  <a:pt x="58419" y="11429"/>
                </a:lnTo>
                <a:lnTo>
                  <a:pt x="189229" y="11429"/>
                </a:lnTo>
                <a:lnTo>
                  <a:pt x="215780" y="13473"/>
                </a:lnTo>
                <a:lnTo>
                  <a:pt x="232092" y="20161"/>
                </a:lnTo>
                <a:lnTo>
                  <a:pt x="240307" y="32325"/>
                </a:lnTo>
                <a:lnTo>
                  <a:pt x="242569" y="50800"/>
                </a:lnTo>
                <a:lnTo>
                  <a:pt x="242569" y="59689"/>
                </a:lnTo>
                <a:lnTo>
                  <a:pt x="241300" y="69850"/>
                </a:lnTo>
                <a:lnTo>
                  <a:pt x="241300" y="77470"/>
                </a:lnTo>
                <a:lnTo>
                  <a:pt x="242569" y="80010"/>
                </a:lnTo>
                <a:lnTo>
                  <a:pt x="250189" y="80010"/>
                </a:lnTo>
                <a:lnTo>
                  <a:pt x="250189" y="72389"/>
                </a:lnTo>
                <a:lnTo>
                  <a:pt x="257809" y="10160"/>
                </a:lnTo>
                <a:lnTo>
                  <a:pt x="259079" y="0"/>
                </a:lnTo>
                <a:close/>
              </a:path>
            </a:pathLst>
          </a:custGeom>
          <a:solidFill>
            <a:srgbClr val="FF9300"/>
          </a:solidFill>
        </p:spPr>
        <p:txBody>
          <a:bodyPr wrap="square" lIns="0" tIns="0" rIns="0" bIns="0" rtlCol="0"/>
          <a:lstStyle/>
          <a:p>
            <a:endParaRPr sz="1632"/>
          </a:p>
        </p:txBody>
      </p:sp>
      <p:sp>
        <p:nvSpPr>
          <p:cNvPr id="362" name="object 159"/>
          <p:cNvSpPr/>
          <p:nvPr/>
        </p:nvSpPr>
        <p:spPr>
          <a:xfrm>
            <a:off x="6157804" y="3392887"/>
            <a:ext cx="191172" cy="234933"/>
          </a:xfrm>
          <a:custGeom>
            <a:avLst/>
            <a:gdLst/>
            <a:ahLst/>
            <a:cxnLst/>
            <a:rect l="l" t="t" r="r" b="b"/>
            <a:pathLst>
              <a:path w="210820" h="259079">
                <a:moveTo>
                  <a:pt x="29209" y="170179"/>
                </a:moveTo>
                <a:lnTo>
                  <a:pt x="22859" y="170179"/>
                </a:lnTo>
                <a:lnTo>
                  <a:pt x="21589" y="171450"/>
                </a:lnTo>
                <a:lnTo>
                  <a:pt x="17680" y="184904"/>
                </a:lnTo>
                <a:lnTo>
                  <a:pt x="10318" y="213360"/>
                </a:lnTo>
                <a:lnTo>
                  <a:pt x="3194" y="241815"/>
                </a:lnTo>
                <a:lnTo>
                  <a:pt x="0" y="255269"/>
                </a:lnTo>
                <a:lnTo>
                  <a:pt x="0" y="256539"/>
                </a:lnTo>
                <a:lnTo>
                  <a:pt x="2539" y="259079"/>
                </a:lnTo>
                <a:lnTo>
                  <a:pt x="6350" y="259079"/>
                </a:lnTo>
                <a:lnTo>
                  <a:pt x="6350" y="257810"/>
                </a:lnTo>
                <a:lnTo>
                  <a:pt x="10159" y="252729"/>
                </a:lnTo>
                <a:lnTo>
                  <a:pt x="27939" y="232410"/>
                </a:lnTo>
                <a:lnTo>
                  <a:pt x="43257" y="232410"/>
                </a:lnTo>
                <a:lnTo>
                  <a:pt x="33178" y="222468"/>
                </a:lnTo>
                <a:lnTo>
                  <a:pt x="26669" y="195579"/>
                </a:lnTo>
                <a:lnTo>
                  <a:pt x="26669" y="187960"/>
                </a:lnTo>
                <a:lnTo>
                  <a:pt x="27939" y="177800"/>
                </a:lnTo>
                <a:lnTo>
                  <a:pt x="27939" y="176529"/>
                </a:lnTo>
                <a:lnTo>
                  <a:pt x="29209" y="175260"/>
                </a:lnTo>
                <a:lnTo>
                  <a:pt x="29209" y="170179"/>
                </a:lnTo>
                <a:close/>
              </a:path>
              <a:path w="210820" h="259079">
                <a:moveTo>
                  <a:pt x="43257" y="232410"/>
                </a:moveTo>
                <a:lnTo>
                  <a:pt x="27939" y="232410"/>
                </a:lnTo>
                <a:lnTo>
                  <a:pt x="41017" y="245685"/>
                </a:lnTo>
                <a:lnTo>
                  <a:pt x="56356" y="253841"/>
                </a:lnTo>
                <a:lnTo>
                  <a:pt x="72409" y="257948"/>
                </a:lnTo>
                <a:lnTo>
                  <a:pt x="87629" y="259079"/>
                </a:lnTo>
                <a:lnTo>
                  <a:pt x="122277" y="250864"/>
                </a:lnTo>
                <a:lnTo>
                  <a:pt x="126677" y="247650"/>
                </a:lnTo>
                <a:lnTo>
                  <a:pt x="88900" y="247650"/>
                </a:lnTo>
                <a:lnTo>
                  <a:pt x="69532" y="245764"/>
                </a:lnTo>
                <a:lnTo>
                  <a:pt x="49212" y="238283"/>
                </a:lnTo>
                <a:lnTo>
                  <a:pt x="43257" y="232410"/>
                </a:lnTo>
                <a:close/>
              </a:path>
              <a:path w="210820" h="259079">
                <a:moveTo>
                  <a:pt x="133350" y="0"/>
                </a:moveTo>
                <a:lnTo>
                  <a:pt x="100171" y="7024"/>
                </a:lnTo>
                <a:lnTo>
                  <a:pt x="71755" y="25717"/>
                </a:lnTo>
                <a:lnTo>
                  <a:pt x="51911" y="52506"/>
                </a:lnTo>
                <a:lnTo>
                  <a:pt x="44450" y="83819"/>
                </a:lnTo>
                <a:lnTo>
                  <a:pt x="47724" y="103167"/>
                </a:lnTo>
                <a:lnTo>
                  <a:pt x="56356" y="117633"/>
                </a:lnTo>
                <a:lnTo>
                  <a:pt x="68560" y="127575"/>
                </a:lnTo>
                <a:lnTo>
                  <a:pt x="82550" y="133350"/>
                </a:lnTo>
                <a:lnTo>
                  <a:pt x="120650" y="143510"/>
                </a:lnTo>
                <a:lnTo>
                  <a:pt x="131167" y="147161"/>
                </a:lnTo>
                <a:lnTo>
                  <a:pt x="141922" y="153669"/>
                </a:lnTo>
                <a:lnTo>
                  <a:pt x="150296" y="164941"/>
                </a:lnTo>
                <a:lnTo>
                  <a:pt x="153669" y="182879"/>
                </a:lnTo>
                <a:lnTo>
                  <a:pt x="148550" y="205859"/>
                </a:lnTo>
                <a:lnTo>
                  <a:pt x="134619" y="226695"/>
                </a:lnTo>
                <a:lnTo>
                  <a:pt x="114022" y="241815"/>
                </a:lnTo>
                <a:lnTo>
                  <a:pt x="88900" y="247650"/>
                </a:lnTo>
                <a:lnTo>
                  <a:pt x="126677" y="247650"/>
                </a:lnTo>
                <a:lnTo>
                  <a:pt x="151447" y="229552"/>
                </a:lnTo>
                <a:lnTo>
                  <a:pt x="171569" y="200144"/>
                </a:lnTo>
                <a:lnTo>
                  <a:pt x="179069" y="167639"/>
                </a:lnTo>
                <a:lnTo>
                  <a:pt x="177006" y="150911"/>
                </a:lnTo>
                <a:lnTo>
                  <a:pt x="147637" y="116363"/>
                </a:lnTo>
                <a:lnTo>
                  <a:pt x="116839" y="107950"/>
                </a:lnTo>
                <a:lnTo>
                  <a:pt x="107950" y="105410"/>
                </a:lnTo>
                <a:lnTo>
                  <a:pt x="95250" y="101600"/>
                </a:lnTo>
                <a:lnTo>
                  <a:pt x="92709" y="101600"/>
                </a:lnTo>
                <a:lnTo>
                  <a:pt x="85050" y="97512"/>
                </a:lnTo>
                <a:lnTo>
                  <a:pt x="78104" y="90804"/>
                </a:lnTo>
                <a:lnTo>
                  <a:pt x="73064" y="81240"/>
                </a:lnTo>
                <a:lnTo>
                  <a:pt x="71119" y="68579"/>
                </a:lnTo>
                <a:lnTo>
                  <a:pt x="76001" y="47664"/>
                </a:lnTo>
                <a:lnTo>
                  <a:pt x="89217" y="28892"/>
                </a:lnTo>
                <a:lnTo>
                  <a:pt x="108624" y="15359"/>
                </a:lnTo>
                <a:lnTo>
                  <a:pt x="132079" y="10160"/>
                </a:lnTo>
                <a:lnTo>
                  <a:pt x="168848" y="10160"/>
                </a:lnTo>
                <a:lnTo>
                  <a:pt x="163512" y="6508"/>
                </a:lnTo>
                <a:lnTo>
                  <a:pt x="149502" y="1647"/>
                </a:lnTo>
                <a:lnTo>
                  <a:pt x="133350" y="0"/>
                </a:lnTo>
                <a:close/>
              </a:path>
              <a:path w="210820" h="259079">
                <a:moveTo>
                  <a:pt x="168848" y="10160"/>
                </a:moveTo>
                <a:lnTo>
                  <a:pt x="132079" y="10160"/>
                </a:lnTo>
                <a:lnTo>
                  <a:pt x="153074" y="13156"/>
                </a:lnTo>
                <a:lnTo>
                  <a:pt x="169545" y="22701"/>
                </a:lnTo>
                <a:lnTo>
                  <a:pt x="180300" y="39627"/>
                </a:lnTo>
                <a:lnTo>
                  <a:pt x="184150" y="64769"/>
                </a:lnTo>
                <a:lnTo>
                  <a:pt x="184150" y="76200"/>
                </a:lnTo>
                <a:lnTo>
                  <a:pt x="182879" y="82550"/>
                </a:lnTo>
                <a:lnTo>
                  <a:pt x="182879" y="88900"/>
                </a:lnTo>
                <a:lnTo>
                  <a:pt x="190500" y="88900"/>
                </a:lnTo>
                <a:lnTo>
                  <a:pt x="190500" y="87629"/>
                </a:lnTo>
                <a:lnTo>
                  <a:pt x="191779" y="81240"/>
                </a:lnTo>
                <a:lnTo>
                  <a:pt x="205510" y="25400"/>
                </a:lnTo>
                <a:lnTo>
                  <a:pt x="184150" y="25400"/>
                </a:lnTo>
                <a:lnTo>
                  <a:pt x="175140" y="14466"/>
                </a:lnTo>
                <a:lnTo>
                  <a:pt x="168848" y="10160"/>
                </a:lnTo>
                <a:close/>
              </a:path>
              <a:path w="210820" h="259079">
                <a:moveTo>
                  <a:pt x="210819" y="0"/>
                </a:moveTo>
                <a:lnTo>
                  <a:pt x="204469" y="0"/>
                </a:lnTo>
                <a:lnTo>
                  <a:pt x="200659" y="5079"/>
                </a:lnTo>
                <a:lnTo>
                  <a:pt x="184150" y="25400"/>
                </a:lnTo>
                <a:lnTo>
                  <a:pt x="205510" y="25400"/>
                </a:lnTo>
                <a:lnTo>
                  <a:pt x="210819" y="3810"/>
                </a:lnTo>
                <a:lnTo>
                  <a:pt x="210819" y="0"/>
                </a:lnTo>
                <a:close/>
              </a:path>
            </a:pathLst>
          </a:custGeom>
          <a:solidFill>
            <a:srgbClr val="FF9300"/>
          </a:solidFill>
        </p:spPr>
        <p:txBody>
          <a:bodyPr wrap="square" lIns="0" tIns="0" rIns="0" bIns="0" rtlCol="0"/>
          <a:lstStyle/>
          <a:p>
            <a:endParaRPr sz="1632"/>
          </a:p>
        </p:txBody>
      </p:sp>
      <p:sp>
        <p:nvSpPr>
          <p:cNvPr id="363" name="object 160"/>
          <p:cNvSpPr/>
          <p:nvPr/>
        </p:nvSpPr>
        <p:spPr>
          <a:xfrm>
            <a:off x="6365099" y="3694039"/>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364" name="object 161"/>
          <p:cNvSpPr/>
          <p:nvPr/>
        </p:nvSpPr>
        <p:spPr>
          <a:xfrm>
            <a:off x="6403103" y="3391734"/>
            <a:ext cx="0" cy="295971"/>
          </a:xfrm>
          <a:custGeom>
            <a:avLst/>
            <a:gdLst/>
            <a:ahLst/>
            <a:cxnLst/>
            <a:rect l="l" t="t" r="r" b="b"/>
            <a:pathLst>
              <a:path h="326389">
                <a:moveTo>
                  <a:pt x="0" y="0"/>
                </a:moveTo>
                <a:lnTo>
                  <a:pt x="0" y="326389"/>
                </a:lnTo>
              </a:path>
            </a:pathLst>
          </a:custGeom>
          <a:ln w="15240">
            <a:solidFill>
              <a:srgbClr val="000000"/>
            </a:solidFill>
          </a:ln>
        </p:spPr>
        <p:txBody>
          <a:bodyPr wrap="square" lIns="0" tIns="0" rIns="0" bIns="0" rtlCol="0"/>
          <a:lstStyle/>
          <a:p>
            <a:endParaRPr sz="1632"/>
          </a:p>
        </p:txBody>
      </p:sp>
      <p:sp>
        <p:nvSpPr>
          <p:cNvPr id="365" name="object 162"/>
          <p:cNvSpPr/>
          <p:nvPr/>
        </p:nvSpPr>
        <p:spPr>
          <a:xfrm>
            <a:off x="6365099" y="3385400"/>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366" name="object 163"/>
          <p:cNvSpPr/>
          <p:nvPr/>
        </p:nvSpPr>
        <p:spPr>
          <a:xfrm>
            <a:off x="6795810" y="3539144"/>
            <a:ext cx="198082" cy="0"/>
          </a:xfrm>
          <a:custGeom>
            <a:avLst/>
            <a:gdLst/>
            <a:ahLst/>
            <a:cxnLst/>
            <a:rect l="l" t="t" r="r" b="b"/>
            <a:pathLst>
              <a:path w="218440">
                <a:moveTo>
                  <a:pt x="0" y="0"/>
                </a:moveTo>
                <a:lnTo>
                  <a:pt x="218439" y="0"/>
                </a:lnTo>
              </a:path>
            </a:pathLst>
          </a:custGeom>
          <a:ln w="15240">
            <a:solidFill>
              <a:srgbClr val="000000"/>
            </a:solidFill>
          </a:ln>
        </p:spPr>
        <p:txBody>
          <a:bodyPr wrap="square" lIns="0" tIns="0" rIns="0" bIns="0" rtlCol="0"/>
          <a:lstStyle/>
          <a:p>
            <a:endParaRPr sz="1632"/>
          </a:p>
        </p:txBody>
      </p:sp>
      <p:sp>
        <p:nvSpPr>
          <p:cNvPr id="367" name="object 164"/>
          <p:cNvSpPr/>
          <p:nvPr/>
        </p:nvSpPr>
        <p:spPr>
          <a:xfrm>
            <a:off x="7036504" y="3396341"/>
            <a:ext cx="146258" cy="228024"/>
          </a:xfrm>
          <a:custGeom>
            <a:avLst/>
            <a:gdLst/>
            <a:ahLst/>
            <a:cxnLst/>
            <a:rect l="l" t="t" r="r" b="b"/>
            <a:pathLst>
              <a:path w="161290" h="251460">
                <a:moveTo>
                  <a:pt x="82550" y="0"/>
                </a:moveTo>
                <a:lnTo>
                  <a:pt x="77470" y="0"/>
                </a:lnTo>
                <a:lnTo>
                  <a:pt x="68758" y="416"/>
                </a:lnTo>
                <a:lnTo>
                  <a:pt x="56356" y="1428"/>
                </a:lnTo>
                <a:lnTo>
                  <a:pt x="43715" y="2678"/>
                </a:lnTo>
                <a:lnTo>
                  <a:pt x="34290" y="3809"/>
                </a:lnTo>
                <a:lnTo>
                  <a:pt x="27940" y="3809"/>
                </a:lnTo>
                <a:lnTo>
                  <a:pt x="27940" y="15239"/>
                </a:lnTo>
                <a:lnTo>
                  <a:pt x="53340" y="15239"/>
                </a:lnTo>
                <a:lnTo>
                  <a:pt x="54609" y="17779"/>
                </a:lnTo>
                <a:lnTo>
                  <a:pt x="54609" y="21589"/>
                </a:lnTo>
                <a:lnTo>
                  <a:pt x="53340" y="27939"/>
                </a:lnTo>
                <a:lnTo>
                  <a:pt x="1270" y="233679"/>
                </a:lnTo>
                <a:lnTo>
                  <a:pt x="0" y="238759"/>
                </a:lnTo>
                <a:lnTo>
                  <a:pt x="59" y="248939"/>
                </a:lnTo>
                <a:lnTo>
                  <a:pt x="7620" y="251459"/>
                </a:lnTo>
                <a:lnTo>
                  <a:pt x="15240" y="251459"/>
                </a:lnTo>
                <a:lnTo>
                  <a:pt x="20320" y="248919"/>
                </a:lnTo>
                <a:lnTo>
                  <a:pt x="22859" y="243839"/>
                </a:lnTo>
                <a:lnTo>
                  <a:pt x="26223" y="231139"/>
                </a:lnTo>
                <a:lnTo>
                  <a:pt x="39112" y="180617"/>
                </a:lnTo>
                <a:lnTo>
                  <a:pt x="43179" y="165100"/>
                </a:lnTo>
                <a:lnTo>
                  <a:pt x="81547" y="165100"/>
                </a:lnTo>
                <a:lnTo>
                  <a:pt x="76338" y="162897"/>
                </a:lnTo>
                <a:lnTo>
                  <a:pt x="54609" y="158750"/>
                </a:lnTo>
                <a:lnTo>
                  <a:pt x="59761" y="154939"/>
                </a:lnTo>
                <a:lnTo>
                  <a:pt x="45720" y="154939"/>
                </a:lnTo>
                <a:lnTo>
                  <a:pt x="82550" y="3809"/>
                </a:lnTo>
                <a:lnTo>
                  <a:pt x="82550" y="0"/>
                </a:lnTo>
                <a:close/>
              </a:path>
              <a:path w="161290" h="251460">
                <a:moveTo>
                  <a:pt x="81547" y="165100"/>
                </a:moveTo>
                <a:lnTo>
                  <a:pt x="43179" y="165100"/>
                </a:lnTo>
                <a:lnTo>
                  <a:pt x="54352" y="167183"/>
                </a:lnTo>
                <a:lnTo>
                  <a:pt x="67786" y="172243"/>
                </a:lnTo>
                <a:lnTo>
                  <a:pt x="79077" y="181352"/>
                </a:lnTo>
                <a:lnTo>
                  <a:pt x="83820" y="195579"/>
                </a:lnTo>
                <a:lnTo>
                  <a:pt x="83707" y="199727"/>
                </a:lnTo>
                <a:lnTo>
                  <a:pt x="82550" y="203200"/>
                </a:lnTo>
                <a:lnTo>
                  <a:pt x="81279" y="208279"/>
                </a:lnTo>
                <a:lnTo>
                  <a:pt x="81279" y="215900"/>
                </a:lnTo>
                <a:lnTo>
                  <a:pt x="83760" y="230564"/>
                </a:lnTo>
                <a:lnTo>
                  <a:pt x="90646" y="241776"/>
                </a:lnTo>
                <a:lnTo>
                  <a:pt x="101103" y="248939"/>
                </a:lnTo>
                <a:lnTo>
                  <a:pt x="114300" y="251459"/>
                </a:lnTo>
                <a:lnTo>
                  <a:pt x="121880" y="250269"/>
                </a:lnTo>
                <a:lnTo>
                  <a:pt x="129222" y="246697"/>
                </a:lnTo>
                <a:lnTo>
                  <a:pt x="132518" y="243839"/>
                </a:lnTo>
                <a:lnTo>
                  <a:pt x="107950" y="243839"/>
                </a:lnTo>
                <a:lnTo>
                  <a:pt x="104140" y="238759"/>
                </a:lnTo>
                <a:lnTo>
                  <a:pt x="104140" y="219709"/>
                </a:lnTo>
                <a:lnTo>
                  <a:pt x="105409" y="212089"/>
                </a:lnTo>
                <a:lnTo>
                  <a:pt x="105409" y="207009"/>
                </a:lnTo>
                <a:lnTo>
                  <a:pt x="107950" y="200659"/>
                </a:lnTo>
                <a:lnTo>
                  <a:pt x="107950" y="195579"/>
                </a:lnTo>
                <a:lnTo>
                  <a:pt x="104080" y="180717"/>
                </a:lnTo>
                <a:lnTo>
                  <a:pt x="93186" y="170021"/>
                </a:lnTo>
                <a:lnTo>
                  <a:pt x="81547" y="165100"/>
                </a:lnTo>
                <a:close/>
              </a:path>
              <a:path w="161290" h="251460">
                <a:moveTo>
                  <a:pt x="154940" y="193039"/>
                </a:moveTo>
                <a:lnTo>
                  <a:pt x="147320" y="193039"/>
                </a:lnTo>
                <a:lnTo>
                  <a:pt x="147320" y="194309"/>
                </a:lnTo>
                <a:lnTo>
                  <a:pt x="146050" y="199389"/>
                </a:lnTo>
                <a:lnTo>
                  <a:pt x="140037" y="217050"/>
                </a:lnTo>
                <a:lnTo>
                  <a:pt x="133191" y="231139"/>
                </a:lnTo>
                <a:lnTo>
                  <a:pt x="125154" y="240466"/>
                </a:lnTo>
                <a:lnTo>
                  <a:pt x="115570" y="243839"/>
                </a:lnTo>
                <a:lnTo>
                  <a:pt x="132518" y="243839"/>
                </a:lnTo>
                <a:lnTo>
                  <a:pt x="151923" y="208756"/>
                </a:lnTo>
                <a:lnTo>
                  <a:pt x="154940" y="195579"/>
                </a:lnTo>
                <a:lnTo>
                  <a:pt x="154940" y="193039"/>
                </a:lnTo>
                <a:close/>
              </a:path>
              <a:path w="161290" h="251460">
                <a:moveTo>
                  <a:pt x="137159" y="90169"/>
                </a:moveTo>
                <a:lnTo>
                  <a:pt x="86359" y="120650"/>
                </a:lnTo>
                <a:lnTo>
                  <a:pt x="76080" y="131187"/>
                </a:lnTo>
                <a:lnTo>
                  <a:pt x="66040" y="141128"/>
                </a:lnTo>
                <a:lnTo>
                  <a:pt x="55999" y="149403"/>
                </a:lnTo>
                <a:lnTo>
                  <a:pt x="45720" y="154939"/>
                </a:lnTo>
                <a:lnTo>
                  <a:pt x="59761" y="154939"/>
                </a:lnTo>
                <a:lnTo>
                  <a:pt x="63142" y="152439"/>
                </a:lnTo>
                <a:lnTo>
                  <a:pt x="71437" y="145414"/>
                </a:lnTo>
                <a:lnTo>
                  <a:pt x="79255" y="138390"/>
                </a:lnTo>
                <a:lnTo>
                  <a:pt x="86359" y="132079"/>
                </a:lnTo>
                <a:lnTo>
                  <a:pt x="98742" y="118685"/>
                </a:lnTo>
                <a:lnTo>
                  <a:pt x="111125" y="107791"/>
                </a:lnTo>
                <a:lnTo>
                  <a:pt x="123507" y="100468"/>
                </a:lnTo>
                <a:lnTo>
                  <a:pt x="135890" y="97789"/>
                </a:lnTo>
                <a:lnTo>
                  <a:pt x="155820" y="97789"/>
                </a:lnTo>
                <a:lnTo>
                  <a:pt x="155416" y="97154"/>
                </a:lnTo>
                <a:lnTo>
                  <a:pt x="147895" y="92114"/>
                </a:lnTo>
                <a:lnTo>
                  <a:pt x="137159" y="90169"/>
                </a:lnTo>
                <a:close/>
              </a:path>
              <a:path w="161290" h="251460">
                <a:moveTo>
                  <a:pt x="155820" y="97789"/>
                </a:moveTo>
                <a:lnTo>
                  <a:pt x="139700" y="97789"/>
                </a:lnTo>
                <a:lnTo>
                  <a:pt x="143509" y="99059"/>
                </a:lnTo>
                <a:lnTo>
                  <a:pt x="147320" y="101600"/>
                </a:lnTo>
                <a:lnTo>
                  <a:pt x="148590" y="101600"/>
                </a:lnTo>
                <a:lnTo>
                  <a:pt x="137914" y="104576"/>
                </a:lnTo>
                <a:lnTo>
                  <a:pt x="131762" y="110172"/>
                </a:lnTo>
                <a:lnTo>
                  <a:pt x="128944" y="116244"/>
                </a:lnTo>
                <a:lnTo>
                  <a:pt x="128270" y="120650"/>
                </a:lnTo>
                <a:lnTo>
                  <a:pt x="128270" y="127000"/>
                </a:lnTo>
                <a:lnTo>
                  <a:pt x="132079" y="134619"/>
                </a:lnTo>
                <a:lnTo>
                  <a:pt x="142240" y="134619"/>
                </a:lnTo>
                <a:lnTo>
                  <a:pt x="148967" y="133012"/>
                </a:lnTo>
                <a:lnTo>
                  <a:pt x="155098" y="128428"/>
                </a:lnTo>
                <a:lnTo>
                  <a:pt x="159563" y="121225"/>
                </a:lnTo>
                <a:lnTo>
                  <a:pt x="161290"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368" name="object 165"/>
          <p:cNvSpPr/>
          <p:nvPr/>
        </p:nvSpPr>
        <p:spPr>
          <a:xfrm>
            <a:off x="7197733" y="3518415"/>
            <a:ext cx="103647" cy="154319"/>
          </a:xfrm>
          <a:custGeom>
            <a:avLst/>
            <a:gdLst/>
            <a:ahLst/>
            <a:cxnLst/>
            <a:rect l="l" t="t" r="r" b="b"/>
            <a:pathLst>
              <a:path w="114300" h="170179">
                <a:moveTo>
                  <a:pt x="21590" y="118110"/>
                </a:moveTo>
                <a:lnTo>
                  <a:pt x="6350" y="118110"/>
                </a:lnTo>
                <a:lnTo>
                  <a:pt x="0" y="121920"/>
                </a:lnTo>
                <a:lnTo>
                  <a:pt x="0" y="132080"/>
                </a:lnTo>
                <a:lnTo>
                  <a:pt x="4623" y="147677"/>
                </a:lnTo>
                <a:lnTo>
                  <a:pt x="16986" y="159702"/>
                </a:lnTo>
                <a:lnTo>
                  <a:pt x="34825" y="167441"/>
                </a:lnTo>
                <a:lnTo>
                  <a:pt x="55879" y="170180"/>
                </a:lnTo>
                <a:lnTo>
                  <a:pt x="79474" y="166231"/>
                </a:lnTo>
                <a:lnTo>
                  <a:pt x="85935" y="162560"/>
                </a:lnTo>
                <a:lnTo>
                  <a:pt x="54609" y="162560"/>
                </a:lnTo>
                <a:lnTo>
                  <a:pt x="45918" y="161925"/>
                </a:lnTo>
                <a:lnTo>
                  <a:pt x="34607" y="159385"/>
                </a:lnTo>
                <a:lnTo>
                  <a:pt x="22820" y="153987"/>
                </a:lnTo>
                <a:lnTo>
                  <a:pt x="12700" y="144780"/>
                </a:lnTo>
                <a:lnTo>
                  <a:pt x="25400" y="144780"/>
                </a:lnTo>
                <a:lnTo>
                  <a:pt x="27940" y="135889"/>
                </a:lnTo>
                <a:lnTo>
                  <a:pt x="27940" y="123189"/>
                </a:lnTo>
                <a:lnTo>
                  <a:pt x="21590" y="118110"/>
                </a:lnTo>
                <a:close/>
              </a:path>
              <a:path w="114300" h="170179">
                <a:moveTo>
                  <a:pt x="83702" y="6350"/>
                </a:moveTo>
                <a:lnTo>
                  <a:pt x="55879" y="6350"/>
                </a:lnTo>
                <a:lnTo>
                  <a:pt x="64869" y="7679"/>
                </a:lnTo>
                <a:lnTo>
                  <a:pt x="73501" y="12223"/>
                </a:lnTo>
                <a:lnTo>
                  <a:pt x="79990" y="20816"/>
                </a:lnTo>
                <a:lnTo>
                  <a:pt x="82550" y="34289"/>
                </a:lnTo>
                <a:lnTo>
                  <a:pt x="81855" y="42068"/>
                </a:lnTo>
                <a:lnTo>
                  <a:pt x="53637" y="73322"/>
                </a:lnTo>
                <a:lnTo>
                  <a:pt x="45720" y="73660"/>
                </a:lnTo>
                <a:lnTo>
                  <a:pt x="39370" y="74930"/>
                </a:lnTo>
                <a:lnTo>
                  <a:pt x="34290" y="74930"/>
                </a:lnTo>
                <a:lnTo>
                  <a:pt x="34290" y="82550"/>
                </a:lnTo>
                <a:lnTo>
                  <a:pt x="54609" y="82550"/>
                </a:lnTo>
                <a:lnTo>
                  <a:pt x="68540" y="84970"/>
                </a:lnTo>
                <a:lnTo>
                  <a:pt x="79375" y="92392"/>
                </a:lnTo>
                <a:lnTo>
                  <a:pt x="86399" y="105052"/>
                </a:lnTo>
                <a:lnTo>
                  <a:pt x="88900" y="123189"/>
                </a:lnTo>
                <a:lnTo>
                  <a:pt x="85685" y="141664"/>
                </a:lnTo>
                <a:lnTo>
                  <a:pt x="77470" y="153828"/>
                </a:lnTo>
                <a:lnTo>
                  <a:pt x="66397" y="160516"/>
                </a:lnTo>
                <a:lnTo>
                  <a:pt x="54609" y="162560"/>
                </a:lnTo>
                <a:lnTo>
                  <a:pt x="85935" y="162560"/>
                </a:lnTo>
                <a:lnTo>
                  <a:pt x="97948" y="155733"/>
                </a:lnTo>
                <a:lnTo>
                  <a:pt x="109993" y="140712"/>
                </a:lnTo>
                <a:lnTo>
                  <a:pt x="114300" y="123189"/>
                </a:lnTo>
                <a:lnTo>
                  <a:pt x="111303" y="108188"/>
                </a:lnTo>
                <a:lnTo>
                  <a:pt x="102711" y="94614"/>
                </a:lnTo>
                <a:lnTo>
                  <a:pt x="89118" y="83899"/>
                </a:lnTo>
                <a:lnTo>
                  <a:pt x="71120" y="77470"/>
                </a:lnTo>
                <a:lnTo>
                  <a:pt x="87927" y="69115"/>
                </a:lnTo>
                <a:lnTo>
                  <a:pt x="98901" y="58261"/>
                </a:lnTo>
                <a:lnTo>
                  <a:pt x="104874" y="46216"/>
                </a:lnTo>
                <a:lnTo>
                  <a:pt x="106679" y="34289"/>
                </a:lnTo>
                <a:lnTo>
                  <a:pt x="102671" y="20895"/>
                </a:lnTo>
                <a:lnTo>
                  <a:pt x="91757" y="10001"/>
                </a:lnTo>
                <a:lnTo>
                  <a:pt x="83702" y="6350"/>
                </a:lnTo>
                <a:close/>
              </a:path>
              <a:path w="114300" h="170179">
                <a:moveTo>
                  <a:pt x="55879" y="0"/>
                </a:moveTo>
                <a:lnTo>
                  <a:pt x="37087" y="2301"/>
                </a:lnTo>
                <a:lnTo>
                  <a:pt x="21748" y="8889"/>
                </a:lnTo>
                <a:lnTo>
                  <a:pt x="11410" y="19288"/>
                </a:lnTo>
                <a:lnTo>
                  <a:pt x="7620" y="33020"/>
                </a:lnTo>
                <a:lnTo>
                  <a:pt x="7620" y="41910"/>
                </a:lnTo>
                <a:lnTo>
                  <a:pt x="12700" y="45720"/>
                </a:lnTo>
                <a:lnTo>
                  <a:pt x="27940" y="45720"/>
                </a:lnTo>
                <a:lnTo>
                  <a:pt x="33020" y="40639"/>
                </a:lnTo>
                <a:lnTo>
                  <a:pt x="33020" y="25400"/>
                </a:lnTo>
                <a:lnTo>
                  <a:pt x="27940" y="20320"/>
                </a:lnTo>
                <a:lnTo>
                  <a:pt x="21590" y="20320"/>
                </a:lnTo>
                <a:lnTo>
                  <a:pt x="28733" y="13850"/>
                </a:lnTo>
                <a:lnTo>
                  <a:pt x="37782" y="9525"/>
                </a:lnTo>
                <a:lnTo>
                  <a:pt x="47307" y="7104"/>
                </a:lnTo>
                <a:lnTo>
                  <a:pt x="55879" y="6350"/>
                </a:lnTo>
                <a:lnTo>
                  <a:pt x="83702" y="6350"/>
                </a:lnTo>
                <a:lnTo>
                  <a:pt x="75604" y="2678"/>
                </a:lnTo>
                <a:lnTo>
                  <a:pt x="55879" y="0"/>
                </a:lnTo>
                <a:close/>
              </a:path>
            </a:pathLst>
          </a:custGeom>
          <a:solidFill>
            <a:srgbClr val="000000"/>
          </a:solidFill>
        </p:spPr>
        <p:txBody>
          <a:bodyPr wrap="square" lIns="0" tIns="0" rIns="0" bIns="0" rtlCol="0"/>
          <a:lstStyle/>
          <a:p>
            <a:endParaRPr sz="1632"/>
          </a:p>
        </p:txBody>
      </p:sp>
      <p:sp>
        <p:nvSpPr>
          <p:cNvPr id="369" name="object 166"/>
          <p:cNvSpPr/>
          <p:nvPr/>
        </p:nvSpPr>
        <p:spPr>
          <a:xfrm>
            <a:off x="7368175" y="3694039"/>
            <a:ext cx="43762" cy="0"/>
          </a:xfrm>
          <a:custGeom>
            <a:avLst/>
            <a:gdLst/>
            <a:ahLst/>
            <a:cxnLst/>
            <a:rect l="l" t="t" r="r" b="b"/>
            <a:pathLst>
              <a:path w="48259">
                <a:moveTo>
                  <a:pt x="0" y="0"/>
                </a:moveTo>
                <a:lnTo>
                  <a:pt x="48260" y="0"/>
                </a:lnTo>
              </a:path>
            </a:pathLst>
          </a:custGeom>
          <a:ln w="13970">
            <a:solidFill>
              <a:srgbClr val="000000"/>
            </a:solidFill>
          </a:ln>
        </p:spPr>
        <p:txBody>
          <a:bodyPr wrap="square" lIns="0" tIns="0" rIns="0" bIns="0" rtlCol="0"/>
          <a:lstStyle/>
          <a:p>
            <a:endParaRPr sz="1632"/>
          </a:p>
        </p:txBody>
      </p:sp>
      <p:sp>
        <p:nvSpPr>
          <p:cNvPr id="370" name="object 167"/>
          <p:cNvSpPr/>
          <p:nvPr/>
        </p:nvSpPr>
        <p:spPr>
          <a:xfrm>
            <a:off x="7374508" y="3391734"/>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371" name="object 168"/>
          <p:cNvSpPr/>
          <p:nvPr/>
        </p:nvSpPr>
        <p:spPr>
          <a:xfrm>
            <a:off x="7368175" y="3385400"/>
            <a:ext cx="43762" cy="0"/>
          </a:xfrm>
          <a:custGeom>
            <a:avLst/>
            <a:gdLst/>
            <a:ahLst/>
            <a:cxnLst/>
            <a:rect l="l" t="t" r="r" b="b"/>
            <a:pathLst>
              <a:path w="48259">
                <a:moveTo>
                  <a:pt x="0" y="0"/>
                </a:moveTo>
                <a:lnTo>
                  <a:pt x="48260" y="0"/>
                </a:lnTo>
              </a:path>
            </a:pathLst>
          </a:custGeom>
          <a:ln w="13970">
            <a:solidFill>
              <a:srgbClr val="000000"/>
            </a:solidFill>
          </a:ln>
        </p:spPr>
        <p:txBody>
          <a:bodyPr wrap="square" lIns="0" tIns="0" rIns="0" bIns="0" rtlCol="0"/>
          <a:lstStyle/>
          <a:p>
            <a:endParaRPr sz="1632"/>
          </a:p>
        </p:txBody>
      </p:sp>
      <p:sp>
        <p:nvSpPr>
          <p:cNvPr id="372" name="object 169"/>
          <p:cNvSpPr/>
          <p:nvPr/>
        </p:nvSpPr>
        <p:spPr>
          <a:xfrm>
            <a:off x="7430364" y="3400948"/>
            <a:ext cx="234933" cy="219963"/>
          </a:xfrm>
          <a:custGeom>
            <a:avLst/>
            <a:gdLst/>
            <a:ahLst/>
            <a:cxnLst/>
            <a:rect l="l" t="t" r="r" b="b"/>
            <a:pathLst>
              <a:path w="259079" h="242570">
                <a:moveTo>
                  <a:pt x="240029" y="149860"/>
                </a:moveTo>
                <a:lnTo>
                  <a:pt x="233679" y="149860"/>
                </a:lnTo>
                <a:lnTo>
                  <a:pt x="231139" y="154939"/>
                </a:lnTo>
                <a:lnTo>
                  <a:pt x="214808" y="188813"/>
                </a:lnTo>
                <a:lnTo>
                  <a:pt x="196691" y="212566"/>
                </a:lnTo>
                <a:lnTo>
                  <a:pt x="171668" y="226556"/>
                </a:lnTo>
                <a:lnTo>
                  <a:pt x="134619" y="231139"/>
                </a:lnTo>
                <a:lnTo>
                  <a:pt x="0" y="231139"/>
                </a:lnTo>
                <a:lnTo>
                  <a:pt x="0" y="242570"/>
                </a:lnTo>
                <a:lnTo>
                  <a:pt x="203200" y="242570"/>
                </a:lnTo>
                <a:lnTo>
                  <a:pt x="205739" y="236220"/>
                </a:lnTo>
                <a:lnTo>
                  <a:pt x="238759" y="158750"/>
                </a:lnTo>
                <a:lnTo>
                  <a:pt x="238759" y="157479"/>
                </a:lnTo>
                <a:lnTo>
                  <a:pt x="240029" y="154939"/>
                </a:lnTo>
                <a:lnTo>
                  <a:pt x="240029" y="149860"/>
                </a:lnTo>
                <a:close/>
              </a:path>
              <a:path w="259079" h="242570">
                <a:moveTo>
                  <a:pt x="123189" y="11429"/>
                </a:moveTo>
                <a:lnTo>
                  <a:pt x="91439" y="11429"/>
                </a:lnTo>
                <a:lnTo>
                  <a:pt x="91439" y="19050"/>
                </a:lnTo>
                <a:lnTo>
                  <a:pt x="90169" y="26670"/>
                </a:lnTo>
                <a:lnTo>
                  <a:pt x="43179" y="214629"/>
                </a:lnTo>
                <a:lnTo>
                  <a:pt x="10159" y="231139"/>
                </a:lnTo>
                <a:lnTo>
                  <a:pt x="74929" y="231139"/>
                </a:lnTo>
                <a:lnTo>
                  <a:pt x="71119" y="229870"/>
                </a:lnTo>
                <a:lnTo>
                  <a:pt x="69850" y="229870"/>
                </a:lnTo>
                <a:lnTo>
                  <a:pt x="69850" y="224789"/>
                </a:lnTo>
                <a:lnTo>
                  <a:pt x="72389" y="219710"/>
                </a:lnTo>
                <a:lnTo>
                  <a:pt x="96519" y="121920"/>
                </a:lnTo>
                <a:lnTo>
                  <a:pt x="175952" y="121920"/>
                </a:lnTo>
                <a:lnTo>
                  <a:pt x="178723" y="110489"/>
                </a:lnTo>
                <a:lnTo>
                  <a:pt x="99059" y="110489"/>
                </a:lnTo>
                <a:lnTo>
                  <a:pt x="120650" y="25400"/>
                </a:lnTo>
                <a:lnTo>
                  <a:pt x="123189" y="12700"/>
                </a:lnTo>
                <a:lnTo>
                  <a:pt x="123189" y="11429"/>
                </a:lnTo>
                <a:close/>
              </a:path>
              <a:path w="259079" h="242570">
                <a:moveTo>
                  <a:pt x="175952" y="121920"/>
                </a:moveTo>
                <a:lnTo>
                  <a:pt x="130809" y="121920"/>
                </a:lnTo>
                <a:lnTo>
                  <a:pt x="148431" y="123249"/>
                </a:lnTo>
                <a:lnTo>
                  <a:pt x="157479" y="126841"/>
                </a:lnTo>
                <a:lnTo>
                  <a:pt x="160813" y="132099"/>
                </a:lnTo>
                <a:lnTo>
                  <a:pt x="161289" y="138429"/>
                </a:lnTo>
                <a:lnTo>
                  <a:pt x="161289" y="144779"/>
                </a:lnTo>
                <a:lnTo>
                  <a:pt x="158750" y="154939"/>
                </a:lnTo>
                <a:lnTo>
                  <a:pt x="158750" y="157479"/>
                </a:lnTo>
                <a:lnTo>
                  <a:pt x="157479" y="158750"/>
                </a:lnTo>
                <a:lnTo>
                  <a:pt x="157479" y="161289"/>
                </a:lnTo>
                <a:lnTo>
                  <a:pt x="160019" y="163829"/>
                </a:lnTo>
                <a:lnTo>
                  <a:pt x="165100" y="163829"/>
                </a:lnTo>
                <a:lnTo>
                  <a:pt x="166369" y="161289"/>
                </a:lnTo>
                <a:lnTo>
                  <a:pt x="167639" y="156210"/>
                </a:lnTo>
                <a:lnTo>
                  <a:pt x="175952" y="121920"/>
                </a:lnTo>
                <a:close/>
              </a:path>
              <a:path w="259079" h="242570">
                <a:moveTo>
                  <a:pt x="186689" y="68579"/>
                </a:moveTo>
                <a:lnTo>
                  <a:pt x="180339" y="68579"/>
                </a:lnTo>
                <a:lnTo>
                  <a:pt x="179069" y="72389"/>
                </a:lnTo>
                <a:lnTo>
                  <a:pt x="179069" y="76200"/>
                </a:lnTo>
                <a:lnTo>
                  <a:pt x="172977" y="92809"/>
                </a:lnTo>
                <a:lnTo>
                  <a:pt x="164623" y="103346"/>
                </a:lnTo>
                <a:lnTo>
                  <a:pt x="151745" y="108882"/>
                </a:lnTo>
                <a:lnTo>
                  <a:pt x="132079" y="110489"/>
                </a:lnTo>
                <a:lnTo>
                  <a:pt x="178723" y="110489"/>
                </a:lnTo>
                <a:lnTo>
                  <a:pt x="187959" y="72389"/>
                </a:lnTo>
                <a:lnTo>
                  <a:pt x="187959" y="71120"/>
                </a:lnTo>
                <a:lnTo>
                  <a:pt x="186689" y="68579"/>
                </a:lnTo>
                <a:close/>
              </a:path>
              <a:path w="259079" h="242570">
                <a:moveTo>
                  <a:pt x="259079" y="0"/>
                </a:moveTo>
                <a:lnTo>
                  <a:pt x="58419" y="0"/>
                </a:lnTo>
                <a:lnTo>
                  <a:pt x="58419" y="11429"/>
                </a:lnTo>
                <a:lnTo>
                  <a:pt x="189229" y="11429"/>
                </a:lnTo>
                <a:lnTo>
                  <a:pt x="216515" y="13473"/>
                </a:lnTo>
                <a:lnTo>
                  <a:pt x="233203" y="20161"/>
                </a:lnTo>
                <a:lnTo>
                  <a:pt x="241557" y="32325"/>
                </a:lnTo>
                <a:lnTo>
                  <a:pt x="243839" y="50800"/>
                </a:lnTo>
                <a:lnTo>
                  <a:pt x="243839" y="59689"/>
                </a:lnTo>
                <a:lnTo>
                  <a:pt x="242569" y="69850"/>
                </a:lnTo>
                <a:lnTo>
                  <a:pt x="242569" y="77470"/>
                </a:lnTo>
                <a:lnTo>
                  <a:pt x="243839" y="80010"/>
                </a:lnTo>
                <a:lnTo>
                  <a:pt x="250189" y="80010"/>
                </a:lnTo>
                <a:lnTo>
                  <a:pt x="250189" y="77470"/>
                </a:lnTo>
                <a:lnTo>
                  <a:pt x="251459" y="72389"/>
                </a:lnTo>
                <a:lnTo>
                  <a:pt x="257809" y="10160"/>
                </a:lnTo>
                <a:lnTo>
                  <a:pt x="259079" y="0"/>
                </a:lnTo>
                <a:close/>
              </a:path>
            </a:pathLst>
          </a:custGeom>
          <a:solidFill>
            <a:srgbClr val="FF9300"/>
          </a:solidFill>
        </p:spPr>
        <p:txBody>
          <a:bodyPr wrap="square" lIns="0" tIns="0" rIns="0" bIns="0" rtlCol="0"/>
          <a:lstStyle/>
          <a:p>
            <a:endParaRPr sz="1632"/>
          </a:p>
        </p:txBody>
      </p:sp>
      <p:sp>
        <p:nvSpPr>
          <p:cNvPr id="373" name="object 170"/>
          <p:cNvSpPr/>
          <p:nvPr/>
        </p:nvSpPr>
        <p:spPr>
          <a:xfrm>
            <a:off x="7690633" y="3392887"/>
            <a:ext cx="190020" cy="234933"/>
          </a:xfrm>
          <a:custGeom>
            <a:avLst/>
            <a:gdLst/>
            <a:ahLst/>
            <a:cxnLst/>
            <a:rect l="l" t="t" r="r" b="b"/>
            <a:pathLst>
              <a:path w="209550" h="259079">
                <a:moveTo>
                  <a:pt x="29210" y="170179"/>
                </a:moveTo>
                <a:lnTo>
                  <a:pt x="21590" y="170179"/>
                </a:lnTo>
                <a:lnTo>
                  <a:pt x="20320" y="171450"/>
                </a:lnTo>
                <a:lnTo>
                  <a:pt x="16609" y="184904"/>
                </a:lnTo>
                <a:lnTo>
                  <a:pt x="9683" y="213360"/>
                </a:lnTo>
                <a:lnTo>
                  <a:pt x="2996" y="241815"/>
                </a:lnTo>
                <a:lnTo>
                  <a:pt x="0" y="255269"/>
                </a:lnTo>
                <a:lnTo>
                  <a:pt x="0" y="256539"/>
                </a:lnTo>
                <a:lnTo>
                  <a:pt x="1270" y="259079"/>
                </a:lnTo>
                <a:lnTo>
                  <a:pt x="5080" y="259079"/>
                </a:lnTo>
                <a:lnTo>
                  <a:pt x="5080" y="257810"/>
                </a:lnTo>
                <a:lnTo>
                  <a:pt x="10160" y="252729"/>
                </a:lnTo>
                <a:lnTo>
                  <a:pt x="27940" y="232410"/>
                </a:lnTo>
                <a:lnTo>
                  <a:pt x="41987" y="232410"/>
                </a:lnTo>
                <a:lnTo>
                  <a:pt x="31908" y="222468"/>
                </a:lnTo>
                <a:lnTo>
                  <a:pt x="25400" y="195579"/>
                </a:lnTo>
                <a:lnTo>
                  <a:pt x="25400" y="187960"/>
                </a:lnTo>
                <a:lnTo>
                  <a:pt x="27940" y="177800"/>
                </a:lnTo>
                <a:lnTo>
                  <a:pt x="27940" y="176529"/>
                </a:lnTo>
                <a:lnTo>
                  <a:pt x="29210" y="175260"/>
                </a:lnTo>
                <a:lnTo>
                  <a:pt x="29210" y="170179"/>
                </a:lnTo>
                <a:close/>
              </a:path>
              <a:path w="209550" h="259079">
                <a:moveTo>
                  <a:pt x="41987" y="232410"/>
                </a:moveTo>
                <a:lnTo>
                  <a:pt x="27940" y="232410"/>
                </a:lnTo>
                <a:lnTo>
                  <a:pt x="40838" y="245685"/>
                </a:lnTo>
                <a:lnTo>
                  <a:pt x="55880" y="253841"/>
                </a:lnTo>
                <a:lnTo>
                  <a:pt x="71874" y="257948"/>
                </a:lnTo>
                <a:lnTo>
                  <a:pt x="87630" y="259079"/>
                </a:lnTo>
                <a:lnTo>
                  <a:pt x="122078" y="250864"/>
                </a:lnTo>
                <a:lnTo>
                  <a:pt x="126412" y="247650"/>
                </a:lnTo>
                <a:lnTo>
                  <a:pt x="87630" y="247650"/>
                </a:lnTo>
                <a:lnTo>
                  <a:pt x="68262" y="245764"/>
                </a:lnTo>
                <a:lnTo>
                  <a:pt x="47942" y="238283"/>
                </a:lnTo>
                <a:lnTo>
                  <a:pt x="41987" y="232410"/>
                </a:lnTo>
                <a:close/>
              </a:path>
              <a:path w="209550" h="259079">
                <a:moveTo>
                  <a:pt x="132080" y="0"/>
                </a:moveTo>
                <a:lnTo>
                  <a:pt x="99437" y="7024"/>
                </a:lnTo>
                <a:lnTo>
                  <a:pt x="70961" y="25717"/>
                </a:lnTo>
                <a:lnTo>
                  <a:pt x="50819" y="52506"/>
                </a:lnTo>
                <a:lnTo>
                  <a:pt x="43180" y="83819"/>
                </a:lnTo>
                <a:lnTo>
                  <a:pt x="46454" y="103167"/>
                </a:lnTo>
                <a:lnTo>
                  <a:pt x="55086" y="117633"/>
                </a:lnTo>
                <a:lnTo>
                  <a:pt x="67290" y="127575"/>
                </a:lnTo>
                <a:lnTo>
                  <a:pt x="81280" y="133350"/>
                </a:lnTo>
                <a:lnTo>
                  <a:pt x="119380" y="143510"/>
                </a:lnTo>
                <a:lnTo>
                  <a:pt x="129897" y="147161"/>
                </a:lnTo>
                <a:lnTo>
                  <a:pt x="140652" y="153669"/>
                </a:lnTo>
                <a:lnTo>
                  <a:pt x="149026" y="164941"/>
                </a:lnTo>
                <a:lnTo>
                  <a:pt x="152400" y="182879"/>
                </a:lnTo>
                <a:lnTo>
                  <a:pt x="147280" y="205859"/>
                </a:lnTo>
                <a:lnTo>
                  <a:pt x="133350" y="226695"/>
                </a:lnTo>
                <a:lnTo>
                  <a:pt x="112752" y="241815"/>
                </a:lnTo>
                <a:lnTo>
                  <a:pt x="87630" y="247650"/>
                </a:lnTo>
                <a:lnTo>
                  <a:pt x="126412" y="247650"/>
                </a:lnTo>
                <a:lnTo>
                  <a:pt x="150812" y="229552"/>
                </a:lnTo>
                <a:lnTo>
                  <a:pt x="170497" y="200144"/>
                </a:lnTo>
                <a:lnTo>
                  <a:pt x="177800" y="167639"/>
                </a:lnTo>
                <a:lnTo>
                  <a:pt x="175934" y="150911"/>
                </a:lnTo>
                <a:lnTo>
                  <a:pt x="147002" y="116363"/>
                </a:lnTo>
                <a:lnTo>
                  <a:pt x="115570" y="107950"/>
                </a:lnTo>
                <a:lnTo>
                  <a:pt x="107950" y="105410"/>
                </a:lnTo>
                <a:lnTo>
                  <a:pt x="93980" y="101600"/>
                </a:lnTo>
                <a:lnTo>
                  <a:pt x="91440" y="101600"/>
                </a:lnTo>
                <a:lnTo>
                  <a:pt x="84316" y="97512"/>
                </a:lnTo>
                <a:lnTo>
                  <a:pt x="77311" y="90804"/>
                </a:lnTo>
                <a:lnTo>
                  <a:pt x="71973" y="81240"/>
                </a:lnTo>
                <a:lnTo>
                  <a:pt x="69850" y="68579"/>
                </a:lnTo>
                <a:lnTo>
                  <a:pt x="74751" y="47664"/>
                </a:lnTo>
                <a:lnTo>
                  <a:pt x="88106" y="28892"/>
                </a:lnTo>
                <a:lnTo>
                  <a:pt x="107890" y="15359"/>
                </a:lnTo>
                <a:lnTo>
                  <a:pt x="132080" y="10160"/>
                </a:lnTo>
                <a:lnTo>
                  <a:pt x="168421" y="10160"/>
                </a:lnTo>
                <a:lnTo>
                  <a:pt x="163195" y="6508"/>
                </a:lnTo>
                <a:lnTo>
                  <a:pt x="148947" y="1647"/>
                </a:lnTo>
                <a:lnTo>
                  <a:pt x="132080" y="0"/>
                </a:lnTo>
                <a:close/>
              </a:path>
              <a:path w="209550" h="259079">
                <a:moveTo>
                  <a:pt x="168421" y="10160"/>
                </a:moveTo>
                <a:lnTo>
                  <a:pt x="132080" y="10160"/>
                </a:lnTo>
                <a:lnTo>
                  <a:pt x="152340" y="13156"/>
                </a:lnTo>
                <a:lnTo>
                  <a:pt x="168433" y="22701"/>
                </a:lnTo>
                <a:lnTo>
                  <a:pt x="179050" y="39627"/>
                </a:lnTo>
                <a:lnTo>
                  <a:pt x="182880" y="64769"/>
                </a:lnTo>
                <a:lnTo>
                  <a:pt x="182880" y="76200"/>
                </a:lnTo>
                <a:lnTo>
                  <a:pt x="181610" y="82550"/>
                </a:lnTo>
                <a:lnTo>
                  <a:pt x="181610" y="88900"/>
                </a:lnTo>
                <a:lnTo>
                  <a:pt x="190500" y="88900"/>
                </a:lnTo>
                <a:lnTo>
                  <a:pt x="190509" y="81240"/>
                </a:lnTo>
                <a:lnTo>
                  <a:pt x="204240" y="25400"/>
                </a:lnTo>
                <a:lnTo>
                  <a:pt x="182880" y="25400"/>
                </a:lnTo>
                <a:lnTo>
                  <a:pt x="174585" y="14466"/>
                </a:lnTo>
                <a:lnTo>
                  <a:pt x="168421" y="10160"/>
                </a:lnTo>
                <a:close/>
              </a:path>
              <a:path w="209550" h="259079">
                <a:moveTo>
                  <a:pt x="209550" y="0"/>
                </a:moveTo>
                <a:lnTo>
                  <a:pt x="204470" y="0"/>
                </a:lnTo>
                <a:lnTo>
                  <a:pt x="199390" y="5079"/>
                </a:lnTo>
                <a:lnTo>
                  <a:pt x="182880" y="25400"/>
                </a:lnTo>
                <a:lnTo>
                  <a:pt x="204240" y="25400"/>
                </a:lnTo>
                <a:lnTo>
                  <a:pt x="209550" y="3810"/>
                </a:lnTo>
                <a:lnTo>
                  <a:pt x="209550" y="0"/>
                </a:lnTo>
                <a:close/>
              </a:path>
            </a:pathLst>
          </a:custGeom>
          <a:solidFill>
            <a:srgbClr val="FF9300"/>
          </a:solidFill>
        </p:spPr>
        <p:txBody>
          <a:bodyPr wrap="square" lIns="0" tIns="0" rIns="0" bIns="0" rtlCol="0"/>
          <a:lstStyle/>
          <a:p>
            <a:endParaRPr sz="1632"/>
          </a:p>
        </p:txBody>
      </p:sp>
      <p:sp>
        <p:nvSpPr>
          <p:cNvPr id="374" name="object 171"/>
          <p:cNvSpPr/>
          <p:nvPr/>
        </p:nvSpPr>
        <p:spPr>
          <a:xfrm>
            <a:off x="7896777" y="3694039"/>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375" name="object 172"/>
          <p:cNvSpPr/>
          <p:nvPr/>
        </p:nvSpPr>
        <p:spPr>
          <a:xfrm>
            <a:off x="7935356" y="3391734"/>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376" name="object 173"/>
          <p:cNvSpPr/>
          <p:nvPr/>
        </p:nvSpPr>
        <p:spPr>
          <a:xfrm>
            <a:off x="7896777" y="3385400"/>
            <a:ext cx="44914" cy="0"/>
          </a:xfrm>
          <a:custGeom>
            <a:avLst/>
            <a:gdLst/>
            <a:ahLst/>
            <a:cxnLst/>
            <a:rect l="l" t="t" r="r" b="b"/>
            <a:pathLst>
              <a:path w="49529">
                <a:moveTo>
                  <a:pt x="0" y="0"/>
                </a:moveTo>
                <a:lnTo>
                  <a:pt x="49529" y="0"/>
                </a:lnTo>
              </a:path>
            </a:pathLst>
          </a:custGeom>
          <a:ln w="13970">
            <a:solidFill>
              <a:srgbClr val="000000"/>
            </a:solidFill>
          </a:ln>
        </p:spPr>
        <p:txBody>
          <a:bodyPr wrap="square" lIns="0" tIns="0" rIns="0" bIns="0" rtlCol="0"/>
          <a:lstStyle/>
          <a:p>
            <a:endParaRPr sz="1632"/>
          </a:p>
        </p:txBody>
      </p:sp>
      <p:sp>
        <p:nvSpPr>
          <p:cNvPr id="377" name="object 174"/>
          <p:cNvSpPr/>
          <p:nvPr/>
        </p:nvSpPr>
        <p:spPr>
          <a:xfrm>
            <a:off x="1497128" y="3782140"/>
            <a:ext cx="153168" cy="228024"/>
          </a:xfrm>
          <a:custGeom>
            <a:avLst/>
            <a:gdLst/>
            <a:ahLst/>
            <a:cxnLst/>
            <a:rect l="l" t="t" r="r" b="b"/>
            <a:pathLst>
              <a:path w="168910" h="251460">
                <a:moveTo>
                  <a:pt x="86360" y="90169"/>
                </a:moveTo>
                <a:lnTo>
                  <a:pt x="55185" y="99099"/>
                </a:lnTo>
                <a:lnTo>
                  <a:pt x="27463" y="122554"/>
                </a:lnTo>
                <a:lnTo>
                  <a:pt x="7600" y="155535"/>
                </a:lnTo>
                <a:lnTo>
                  <a:pt x="0" y="193039"/>
                </a:lnTo>
                <a:lnTo>
                  <a:pt x="3432" y="216634"/>
                </a:lnTo>
                <a:lnTo>
                  <a:pt x="13176" y="235108"/>
                </a:lnTo>
                <a:lnTo>
                  <a:pt x="28396" y="247153"/>
                </a:lnTo>
                <a:lnTo>
                  <a:pt x="48260" y="251459"/>
                </a:lnTo>
                <a:lnTo>
                  <a:pt x="55225" y="250666"/>
                </a:lnTo>
                <a:lnTo>
                  <a:pt x="65881" y="247014"/>
                </a:lnTo>
                <a:lnTo>
                  <a:pt x="72894" y="242569"/>
                </a:lnTo>
                <a:lnTo>
                  <a:pt x="48260" y="242569"/>
                </a:lnTo>
                <a:lnTo>
                  <a:pt x="37187" y="239375"/>
                </a:lnTo>
                <a:lnTo>
                  <a:pt x="30162" y="231298"/>
                </a:lnTo>
                <a:lnTo>
                  <a:pt x="26471" y="220602"/>
                </a:lnTo>
                <a:lnTo>
                  <a:pt x="25523" y="210819"/>
                </a:lnTo>
                <a:lnTo>
                  <a:pt x="25453" y="209073"/>
                </a:lnTo>
                <a:lnTo>
                  <a:pt x="27324" y="192266"/>
                </a:lnTo>
                <a:lnTo>
                  <a:pt x="38794" y="148649"/>
                </a:lnTo>
                <a:lnTo>
                  <a:pt x="65246" y="106838"/>
                </a:lnTo>
                <a:lnTo>
                  <a:pt x="87630" y="97789"/>
                </a:lnTo>
                <a:lnTo>
                  <a:pt x="107199" y="97789"/>
                </a:lnTo>
                <a:lnTo>
                  <a:pt x="105727" y="96361"/>
                </a:lnTo>
                <a:lnTo>
                  <a:pt x="96877" y="91777"/>
                </a:lnTo>
                <a:lnTo>
                  <a:pt x="86360" y="90169"/>
                </a:lnTo>
                <a:close/>
              </a:path>
              <a:path w="168910" h="251460">
                <a:moveTo>
                  <a:pt x="116839" y="223519"/>
                </a:moveTo>
                <a:lnTo>
                  <a:pt x="93980" y="223519"/>
                </a:lnTo>
                <a:lnTo>
                  <a:pt x="98226" y="234314"/>
                </a:lnTo>
                <a:lnTo>
                  <a:pt x="105092" y="243204"/>
                </a:lnTo>
                <a:lnTo>
                  <a:pt x="114339" y="249237"/>
                </a:lnTo>
                <a:lnTo>
                  <a:pt x="125730" y="251459"/>
                </a:lnTo>
                <a:lnTo>
                  <a:pt x="135076" y="249892"/>
                </a:lnTo>
                <a:lnTo>
                  <a:pt x="142398" y="245586"/>
                </a:lnTo>
                <a:lnTo>
                  <a:pt x="145043" y="242569"/>
                </a:lnTo>
                <a:lnTo>
                  <a:pt x="116839" y="242569"/>
                </a:lnTo>
                <a:lnTo>
                  <a:pt x="116839" y="223519"/>
                </a:lnTo>
                <a:close/>
              </a:path>
              <a:path w="168910" h="251460">
                <a:moveTo>
                  <a:pt x="107199" y="97789"/>
                </a:moveTo>
                <a:lnTo>
                  <a:pt x="87630" y="97789"/>
                </a:lnTo>
                <a:lnTo>
                  <a:pt x="101441" y="102373"/>
                </a:lnTo>
                <a:lnTo>
                  <a:pt x="109537" y="112553"/>
                </a:lnTo>
                <a:lnTo>
                  <a:pt x="113347" y="122971"/>
                </a:lnTo>
                <a:lnTo>
                  <a:pt x="114300" y="128269"/>
                </a:lnTo>
                <a:lnTo>
                  <a:pt x="114300" y="133350"/>
                </a:lnTo>
                <a:lnTo>
                  <a:pt x="113030" y="134619"/>
                </a:lnTo>
                <a:lnTo>
                  <a:pt x="96519" y="204469"/>
                </a:lnTo>
                <a:lnTo>
                  <a:pt x="93980" y="210819"/>
                </a:lnTo>
                <a:lnTo>
                  <a:pt x="93980" y="212089"/>
                </a:lnTo>
                <a:lnTo>
                  <a:pt x="88900" y="217169"/>
                </a:lnTo>
                <a:lnTo>
                  <a:pt x="77549" y="229711"/>
                </a:lnTo>
                <a:lnTo>
                  <a:pt x="66675" y="237489"/>
                </a:lnTo>
                <a:lnTo>
                  <a:pt x="56753" y="241458"/>
                </a:lnTo>
                <a:lnTo>
                  <a:pt x="48260" y="242569"/>
                </a:lnTo>
                <a:lnTo>
                  <a:pt x="72894" y="242569"/>
                </a:lnTo>
                <a:lnTo>
                  <a:pt x="79156" y="238601"/>
                </a:lnTo>
                <a:lnTo>
                  <a:pt x="93980" y="223519"/>
                </a:lnTo>
                <a:lnTo>
                  <a:pt x="116839" y="223519"/>
                </a:lnTo>
                <a:lnTo>
                  <a:pt x="116839" y="215900"/>
                </a:lnTo>
                <a:lnTo>
                  <a:pt x="118110" y="209550"/>
                </a:lnTo>
                <a:lnTo>
                  <a:pt x="141942" y="113029"/>
                </a:lnTo>
                <a:lnTo>
                  <a:pt x="119380" y="113029"/>
                </a:lnTo>
                <a:lnTo>
                  <a:pt x="113149" y="103564"/>
                </a:lnTo>
                <a:lnTo>
                  <a:pt x="107199" y="97789"/>
                </a:lnTo>
                <a:close/>
              </a:path>
              <a:path w="168910" h="251460">
                <a:moveTo>
                  <a:pt x="163830" y="193039"/>
                </a:moveTo>
                <a:lnTo>
                  <a:pt x="154939" y="193039"/>
                </a:lnTo>
                <a:lnTo>
                  <a:pt x="154939" y="198119"/>
                </a:lnTo>
                <a:lnTo>
                  <a:pt x="149859" y="215245"/>
                </a:lnTo>
                <a:lnTo>
                  <a:pt x="143827" y="229393"/>
                </a:lnTo>
                <a:lnTo>
                  <a:pt x="136366" y="239017"/>
                </a:lnTo>
                <a:lnTo>
                  <a:pt x="127000" y="242569"/>
                </a:lnTo>
                <a:lnTo>
                  <a:pt x="145043" y="242569"/>
                </a:lnTo>
                <a:lnTo>
                  <a:pt x="162937" y="199886"/>
                </a:lnTo>
                <a:lnTo>
                  <a:pt x="163830" y="195579"/>
                </a:lnTo>
                <a:lnTo>
                  <a:pt x="163830" y="193039"/>
                </a:lnTo>
                <a:close/>
              </a:path>
              <a:path w="168910" h="251460">
                <a:moveTo>
                  <a:pt x="168910" y="0"/>
                </a:moveTo>
                <a:lnTo>
                  <a:pt x="165100" y="0"/>
                </a:lnTo>
                <a:lnTo>
                  <a:pt x="156725" y="416"/>
                </a:lnTo>
                <a:lnTo>
                  <a:pt x="142875" y="1428"/>
                </a:lnTo>
                <a:lnTo>
                  <a:pt x="129024" y="2678"/>
                </a:lnTo>
                <a:lnTo>
                  <a:pt x="120650" y="3809"/>
                </a:lnTo>
                <a:lnTo>
                  <a:pt x="116839" y="3809"/>
                </a:lnTo>
                <a:lnTo>
                  <a:pt x="115569" y="6350"/>
                </a:lnTo>
                <a:lnTo>
                  <a:pt x="115569" y="15239"/>
                </a:lnTo>
                <a:lnTo>
                  <a:pt x="140969" y="15239"/>
                </a:lnTo>
                <a:lnTo>
                  <a:pt x="140969" y="27939"/>
                </a:lnTo>
                <a:lnTo>
                  <a:pt x="119380" y="113029"/>
                </a:lnTo>
                <a:lnTo>
                  <a:pt x="141942" y="113029"/>
                </a:lnTo>
                <a:lnTo>
                  <a:pt x="168910" y="3809"/>
                </a:lnTo>
                <a:lnTo>
                  <a:pt x="168910" y="0"/>
                </a:lnTo>
                <a:close/>
              </a:path>
            </a:pathLst>
          </a:custGeom>
          <a:solidFill>
            <a:srgbClr val="000000"/>
          </a:solidFill>
        </p:spPr>
        <p:txBody>
          <a:bodyPr wrap="square" lIns="0" tIns="0" rIns="0" bIns="0" rtlCol="0"/>
          <a:lstStyle/>
          <a:p>
            <a:endParaRPr sz="1632"/>
          </a:p>
        </p:txBody>
      </p:sp>
      <p:sp>
        <p:nvSpPr>
          <p:cNvPr id="378" name="object 175"/>
          <p:cNvSpPr/>
          <p:nvPr/>
        </p:nvSpPr>
        <p:spPr>
          <a:xfrm>
            <a:off x="1688300" y="4079261"/>
            <a:ext cx="44914" cy="0"/>
          </a:xfrm>
          <a:custGeom>
            <a:avLst/>
            <a:gdLst/>
            <a:ahLst/>
            <a:cxnLst/>
            <a:rect l="l" t="t" r="r" b="b"/>
            <a:pathLst>
              <a:path w="49530">
                <a:moveTo>
                  <a:pt x="0" y="0"/>
                </a:moveTo>
                <a:lnTo>
                  <a:pt x="49530" y="0"/>
                </a:lnTo>
              </a:path>
            </a:pathLst>
          </a:custGeom>
          <a:ln w="15239">
            <a:solidFill>
              <a:srgbClr val="000000"/>
            </a:solidFill>
          </a:ln>
        </p:spPr>
        <p:txBody>
          <a:bodyPr wrap="square" lIns="0" tIns="0" rIns="0" bIns="0" rtlCol="0"/>
          <a:lstStyle/>
          <a:p>
            <a:endParaRPr sz="1632"/>
          </a:p>
        </p:txBody>
      </p:sp>
      <p:sp>
        <p:nvSpPr>
          <p:cNvPr id="379" name="object 176"/>
          <p:cNvSpPr/>
          <p:nvPr/>
        </p:nvSpPr>
        <p:spPr>
          <a:xfrm>
            <a:off x="1694633" y="3776381"/>
            <a:ext cx="0" cy="295971"/>
          </a:xfrm>
          <a:custGeom>
            <a:avLst/>
            <a:gdLst/>
            <a:ahLst/>
            <a:cxnLst/>
            <a:rect l="l" t="t" r="r" b="b"/>
            <a:pathLst>
              <a:path h="326389">
                <a:moveTo>
                  <a:pt x="0" y="0"/>
                </a:moveTo>
                <a:lnTo>
                  <a:pt x="0" y="326390"/>
                </a:lnTo>
              </a:path>
            </a:pathLst>
          </a:custGeom>
          <a:ln w="13969">
            <a:solidFill>
              <a:srgbClr val="000000"/>
            </a:solidFill>
          </a:ln>
        </p:spPr>
        <p:txBody>
          <a:bodyPr wrap="square" lIns="0" tIns="0" rIns="0" bIns="0" rtlCol="0"/>
          <a:lstStyle/>
          <a:p>
            <a:endParaRPr sz="1632"/>
          </a:p>
        </p:txBody>
      </p:sp>
      <p:sp>
        <p:nvSpPr>
          <p:cNvPr id="380" name="object 177"/>
          <p:cNvSpPr/>
          <p:nvPr/>
        </p:nvSpPr>
        <p:spPr>
          <a:xfrm>
            <a:off x="1688300" y="3770047"/>
            <a:ext cx="44914" cy="0"/>
          </a:xfrm>
          <a:custGeom>
            <a:avLst/>
            <a:gdLst/>
            <a:ahLst/>
            <a:cxnLst/>
            <a:rect l="l" t="t" r="r" b="b"/>
            <a:pathLst>
              <a:path w="49530">
                <a:moveTo>
                  <a:pt x="0" y="0"/>
                </a:moveTo>
                <a:lnTo>
                  <a:pt x="49530" y="0"/>
                </a:lnTo>
              </a:path>
            </a:pathLst>
          </a:custGeom>
          <a:ln w="13969">
            <a:solidFill>
              <a:srgbClr val="000000"/>
            </a:solidFill>
          </a:ln>
        </p:spPr>
        <p:txBody>
          <a:bodyPr wrap="square" lIns="0" tIns="0" rIns="0" bIns="0" rtlCol="0"/>
          <a:lstStyle/>
          <a:p>
            <a:endParaRPr sz="1632"/>
          </a:p>
        </p:txBody>
      </p:sp>
      <p:sp>
        <p:nvSpPr>
          <p:cNvPr id="381" name="object 178"/>
          <p:cNvSpPr/>
          <p:nvPr/>
        </p:nvSpPr>
        <p:spPr>
          <a:xfrm>
            <a:off x="1752791" y="3785594"/>
            <a:ext cx="230327" cy="221114"/>
          </a:xfrm>
          <a:custGeom>
            <a:avLst/>
            <a:gdLst/>
            <a:ahLst/>
            <a:cxnLst/>
            <a:rect l="l" t="t" r="r" b="b"/>
            <a:pathLst>
              <a:path w="254000" h="243839">
                <a:moveTo>
                  <a:pt x="102870" y="232410"/>
                </a:moveTo>
                <a:lnTo>
                  <a:pt x="0" y="232410"/>
                </a:lnTo>
                <a:lnTo>
                  <a:pt x="0" y="243840"/>
                </a:lnTo>
                <a:lnTo>
                  <a:pt x="5080" y="243840"/>
                </a:lnTo>
                <a:lnTo>
                  <a:pt x="14882" y="243641"/>
                </a:lnTo>
                <a:lnTo>
                  <a:pt x="39727" y="242768"/>
                </a:lnTo>
                <a:lnTo>
                  <a:pt x="49530" y="242570"/>
                </a:lnTo>
                <a:lnTo>
                  <a:pt x="102870" y="242570"/>
                </a:lnTo>
                <a:lnTo>
                  <a:pt x="102870" y="232410"/>
                </a:lnTo>
                <a:close/>
              </a:path>
              <a:path w="254000" h="243839">
                <a:moveTo>
                  <a:pt x="102870" y="242570"/>
                </a:moveTo>
                <a:lnTo>
                  <a:pt x="80010" y="242570"/>
                </a:lnTo>
                <a:lnTo>
                  <a:pt x="87630" y="243840"/>
                </a:lnTo>
                <a:lnTo>
                  <a:pt x="102870" y="243840"/>
                </a:lnTo>
                <a:lnTo>
                  <a:pt x="102870" y="242570"/>
                </a:lnTo>
                <a:close/>
              </a:path>
              <a:path w="254000" h="243839">
                <a:moveTo>
                  <a:pt x="123190" y="11430"/>
                </a:moveTo>
                <a:lnTo>
                  <a:pt x="78740" y="11430"/>
                </a:lnTo>
                <a:lnTo>
                  <a:pt x="82550" y="12700"/>
                </a:lnTo>
                <a:lnTo>
                  <a:pt x="88900" y="12700"/>
                </a:lnTo>
                <a:lnTo>
                  <a:pt x="91440" y="13970"/>
                </a:lnTo>
                <a:lnTo>
                  <a:pt x="91439" y="19050"/>
                </a:lnTo>
                <a:lnTo>
                  <a:pt x="90170" y="20320"/>
                </a:lnTo>
                <a:lnTo>
                  <a:pt x="88900" y="24130"/>
                </a:lnTo>
                <a:lnTo>
                  <a:pt x="41910" y="215900"/>
                </a:lnTo>
                <a:lnTo>
                  <a:pt x="10160" y="232410"/>
                </a:lnTo>
                <a:lnTo>
                  <a:pt x="69850" y="232410"/>
                </a:lnTo>
                <a:lnTo>
                  <a:pt x="69850" y="224790"/>
                </a:lnTo>
                <a:lnTo>
                  <a:pt x="71120" y="222250"/>
                </a:lnTo>
                <a:lnTo>
                  <a:pt x="71120" y="219710"/>
                </a:lnTo>
                <a:lnTo>
                  <a:pt x="92710" y="132080"/>
                </a:lnTo>
                <a:lnTo>
                  <a:pt x="153670" y="132080"/>
                </a:lnTo>
                <a:lnTo>
                  <a:pt x="190777" y="125491"/>
                </a:lnTo>
                <a:lnTo>
                  <a:pt x="197315" y="121920"/>
                </a:lnTo>
                <a:lnTo>
                  <a:pt x="93980" y="121920"/>
                </a:lnTo>
                <a:lnTo>
                  <a:pt x="118110" y="24130"/>
                </a:lnTo>
                <a:lnTo>
                  <a:pt x="121920" y="12700"/>
                </a:lnTo>
                <a:lnTo>
                  <a:pt x="123190" y="11430"/>
                </a:lnTo>
                <a:close/>
              </a:path>
              <a:path w="254000" h="243839">
                <a:moveTo>
                  <a:pt x="182880" y="0"/>
                </a:moveTo>
                <a:lnTo>
                  <a:pt x="58420" y="0"/>
                </a:lnTo>
                <a:lnTo>
                  <a:pt x="58420" y="11430"/>
                </a:lnTo>
                <a:lnTo>
                  <a:pt x="171450" y="11430"/>
                </a:lnTo>
                <a:lnTo>
                  <a:pt x="191313" y="13215"/>
                </a:lnTo>
                <a:lnTo>
                  <a:pt x="206533" y="19050"/>
                </a:lnTo>
                <a:lnTo>
                  <a:pt x="216277" y="29646"/>
                </a:lnTo>
                <a:lnTo>
                  <a:pt x="219710" y="45720"/>
                </a:lnTo>
                <a:lnTo>
                  <a:pt x="218499" y="58757"/>
                </a:lnTo>
                <a:lnTo>
                  <a:pt x="199390" y="102870"/>
                </a:lnTo>
                <a:lnTo>
                  <a:pt x="157241" y="121265"/>
                </a:lnTo>
                <a:lnTo>
                  <a:pt x="144780" y="121920"/>
                </a:lnTo>
                <a:lnTo>
                  <a:pt x="197315" y="121920"/>
                </a:lnTo>
                <a:lnTo>
                  <a:pt x="222885" y="107950"/>
                </a:lnTo>
                <a:lnTo>
                  <a:pt x="245467" y="82788"/>
                </a:lnTo>
                <a:lnTo>
                  <a:pt x="254000" y="53340"/>
                </a:lnTo>
                <a:lnTo>
                  <a:pt x="249495" y="33754"/>
                </a:lnTo>
                <a:lnTo>
                  <a:pt x="236061" y="16668"/>
                </a:lnTo>
                <a:lnTo>
                  <a:pt x="213816" y="4583"/>
                </a:lnTo>
                <a:lnTo>
                  <a:pt x="182880" y="0"/>
                </a:lnTo>
                <a:close/>
              </a:path>
            </a:pathLst>
          </a:custGeom>
          <a:solidFill>
            <a:srgbClr val="009900"/>
          </a:solidFill>
        </p:spPr>
        <p:txBody>
          <a:bodyPr wrap="square" lIns="0" tIns="0" rIns="0" bIns="0" rtlCol="0"/>
          <a:lstStyle/>
          <a:p>
            <a:endParaRPr sz="1632"/>
          </a:p>
        </p:txBody>
      </p:sp>
      <p:sp>
        <p:nvSpPr>
          <p:cNvPr id="382" name="object 179"/>
          <p:cNvSpPr/>
          <p:nvPr/>
        </p:nvSpPr>
        <p:spPr>
          <a:xfrm>
            <a:off x="1998091" y="4079261"/>
            <a:ext cx="43762" cy="0"/>
          </a:xfrm>
          <a:custGeom>
            <a:avLst/>
            <a:gdLst/>
            <a:ahLst/>
            <a:cxnLst/>
            <a:rect l="l" t="t" r="r" b="b"/>
            <a:pathLst>
              <a:path w="48260">
                <a:moveTo>
                  <a:pt x="0" y="0"/>
                </a:moveTo>
                <a:lnTo>
                  <a:pt x="48260" y="0"/>
                </a:lnTo>
              </a:path>
            </a:pathLst>
          </a:custGeom>
          <a:ln w="15239">
            <a:solidFill>
              <a:srgbClr val="000000"/>
            </a:solidFill>
          </a:ln>
        </p:spPr>
        <p:txBody>
          <a:bodyPr wrap="square" lIns="0" tIns="0" rIns="0" bIns="0" rtlCol="0"/>
          <a:lstStyle/>
          <a:p>
            <a:endParaRPr sz="1632"/>
          </a:p>
        </p:txBody>
      </p:sp>
      <p:sp>
        <p:nvSpPr>
          <p:cNvPr id="383" name="object 180"/>
          <p:cNvSpPr/>
          <p:nvPr/>
        </p:nvSpPr>
        <p:spPr>
          <a:xfrm>
            <a:off x="2035519" y="3776381"/>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384" name="object 181"/>
          <p:cNvSpPr/>
          <p:nvPr/>
        </p:nvSpPr>
        <p:spPr>
          <a:xfrm>
            <a:off x="1998091" y="3770047"/>
            <a:ext cx="43762" cy="0"/>
          </a:xfrm>
          <a:custGeom>
            <a:avLst/>
            <a:gdLst/>
            <a:ahLst/>
            <a:cxnLst/>
            <a:rect l="l" t="t" r="r" b="b"/>
            <a:pathLst>
              <a:path w="48260">
                <a:moveTo>
                  <a:pt x="0" y="0"/>
                </a:moveTo>
                <a:lnTo>
                  <a:pt x="48260" y="0"/>
                </a:lnTo>
              </a:path>
            </a:pathLst>
          </a:custGeom>
          <a:ln w="13969">
            <a:solidFill>
              <a:srgbClr val="000000"/>
            </a:solidFill>
          </a:ln>
        </p:spPr>
        <p:txBody>
          <a:bodyPr wrap="square" lIns="0" tIns="0" rIns="0" bIns="0" rtlCol="0"/>
          <a:lstStyle/>
          <a:p>
            <a:endParaRPr sz="1632"/>
          </a:p>
        </p:txBody>
      </p:sp>
      <p:sp>
        <p:nvSpPr>
          <p:cNvPr id="385" name="object 182"/>
          <p:cNvSpPr/>
          <p:nvPr/>
        </p:nvSpPr>
        <p:spPr>
          <a:xfrm>
            <a:off x="2097132" y="3763714"/>
            <a:ext cx="125528" cy="322458"/>
          </a:xfrm>
          <a:custGeom>
            <a:avLst/>
            <a:gdLst/>
            <a:ahLst/>
            <a:cxnLst/>
            <a:rect l="l" t="t" r="r" b="b"/>
            <a:pathLst>
              <a:path w="138430" h="355600">
                <a:moveTo>
                  <a:pt x="135890" y="0"/>
                </a:moveTo>
                <a:lnTo>
                  <a:pt x="128269" y="0"/>
                </a:lnTo>
                <a:lnTo>
                  <a:pt x="125730" y="2539"/>
                </a:lnTo>
                <a:lnTo>
                  <a:pt x="2540" y="341629"/>
                </a:lnTo>
                <a:lnTo>
                  <a:pt x="0" y="346710"/>
                </a:lnTo>
                <a:lnTo>
                  <a:pt x="0" y="351789"/>
                </a:lnTo>
                <a:lnTo>
                  <a:pt x="2540" y="355600"/>
                </a:lnTo>
                <a:lnTo>
                  <a:pt x="12700" y="355600"/>
                </a:lnTo>
                <a:lnTo>
                  <a:pt x="12700" y="353060"/>
                </a:lnTo>
                <a:lnTo>
                  <a:pt x="15240" y="346710"/>
                </a:lnTo>
                <a:lnTo>
                  <a:pt x="137160" y="12700"/>
                </a:lnTo>
                <a:lnTo>
                  <a:pt x="138430" y="8889"/>
                </a:lnTo>
                <a:lnTo>
                  <a:pt x="138430" y="2539"/>
                </a:lnTo>
                <a:lnTo>
                  <a:pt x="135890" y="0"/>
                </a:lnTo>
                <a:close/>
              </a:path>
            </a:pathLst>
          </a:custGeom>
          <a:solidFill>
            <a:srgbClr val="000000"/>
          </a:solidFill>
        </p:spPr>
        <p:txBody>
          <a:bodyPr wrap="square" lIns="0" tIns="0" rIns="0" bIns="0" rtlCol="0"/>
          <a:lstStyle/>
          <a:p>
            <a:endParaRPr sz="1632"/>
          </a:p>
        </p:txBody>
      </p:sp>
      <p:sp>
        <p:nvSpPr>
          <p:cNvPr id="386" name="object 183"/>
          <p:cNvSpPr/>
          <p:nvPr/>
        </p:nvSpPr>
        <p:spPr>
          <a:xfrm>
            <a:off x="2252602" y="3782140"/>
            <a:ext cx="153168" cy="228024"/>
          </a:xfrm>
          <a:custGeom>
            <a:avLst/>
            <a:gdLst/>
            <a:ahLst/>
            <a:cxnLst/>
            <a:rect l="l" t="t" r="r" b="b"/>
            <a:pathLst>
              <a:path w="168910" h="251460">
                <a:moveTo>
                  <a:pt x="85090" y="90169"/>
                </a:moveTo>
                <a:lnTo>
                  <a:pt x="54649" y="99099"/>
                </a:lnTo>
                <a:lnTo>
                  <a:pt x="27304" y="122554"/>
                </a:lnTo>
                <a:lnTo>
                  <a:pt x="7580" y="155535"/>
                </a:lnTo>
                <a:lnTo>
                  <a:pt x="0" y="193039"/>
                </a:lnTo>
                <a:lnTo>
                  <a:pt x="3413" y="216634"/>
                </a:lnTo>
                <a:lnTo>
                  <a:pt x="13017" y="235108"/>
                </a:lnTo>
                <a:lnTo>
                  <a:pt x="27860" y="247153"/>
                </a:lnTo>
                <a:lnTo>
                  <a:pt x="46990" y="251459"/>
                </a:lnTo>
                <a:lnTo>
                  <a:pt x="54510" y="250666"/>
                </a:lnTo>
                <a:lnTo>
                  <a:pt x="65246" y="247014"/>
                </a:lnTo>
                <a:lnTo>
                  <a:pt x="72301" y="242569"/>
                </a:lnTo>
                <a:lnTo>
                  <a:pt x="48260" y="242569"/>
                </a:lnTo>
                <a:lnTo>
                  <a:pt x="37187" y="239375"/>
                </a:lnTo>
                <a:lnTo>
                  <a:pt x="30162" y="231298"/>
                </a:lnTo>
                <a:lnTo>
                  <a:pt x="26471" y="220602"/>
                </a:lnTo>
                <a:lnTo>
                  <a:pt x="25523" y="210819"/>
                </a:lnTo>
                <a:lnTo>
                  <a:pt x="25453" y="209073"/>
                </a:lnTo>
                <a:lnTo>
                  <a:pt x="27324" y="192266"/>
                </a:lnTo>
                <a:lnTo>
                  <a:pt x="38794" y="148649"/>
                </a:lnTo>
                <a:lnTo>
                  <a:pt x="64135" y="106838"/>
                </a:lnTo>
                <a:lnTo>
                  <a:pt x="86360" y="97789"/>
                </a:lnTo>
                <a:lnTo>
                  <a:pt x="106834" y="97789"/>
                </a:lnTo>
                <a:lnTo>
                  <a:pt x="105410" y="96361"/>
                </a:lnTo>
                <a:lnTo>
                  <a:pt x="96321" y="91777"/>
                </a:lnTo>
                <a:lnTo>
                  <a:pt x="85090" y="90169"/>
                </a:lnTo>
                <a:close/>
              </a:path>
              <a:path w="168910" h="251460">
                <a:moveTo>
                  <a:pt x="115569" y="223519"/>
                </a:moveTo>
                <a:lnTo>
                  <a:pt x="93980" y="223519"/>
                </a:lnTo>
                <a:lnTo>
                  <a:pt x="97690" y="234314"/>
                </a:lnTo>
                <a:lnTo>
                  <a:pt x="104616" y="243204"/>
                </a:lnTo>
                <a:lnTo>
                  <a:pt x="114161" y="249237"/>
                </a:lnTo>
                <a:lnTo>
                  <a:pt x="125730" y="251459"/>
                </a:lnTo>
                <a:lnTo>
                  <a:pt x="134540" y="249892"/>
                </a:lnTo>
                <a:lnTo>
                  <a:pt x="141922" y="245586"/>
                </a:lnTo>
                <a:lnTo>
                  <a:pt x="144706" y="242569"/>
                </a:lnTo>
                <a:lnTo>
                  <a:pt x="116840" y="242569"/>
                </a:lnTo>
                <a:lnTo>
                  <a:pt x="115660" y="234314"/>
                </a:lnTo>
                <a:lnTo>
                  <a:pt x="115569" y="223519"/>
                </a:lnTo>
                <a:close/>
              </a:path>
              <a:path w="168910" h="251460">
                <a:moveTo>
                  <a:pt x="106834" y="97789"/>
                </a:moveTo>
                <a:lnTo>
                  <a:pt x="86360" y="97789"/>
                </a:lnTo>
                <a:lnTo>
                  <a:pt x="100171" y="102373"/>
                </a:lnTo>
                <a:lnTo>
                  <a:pt x="108267" y="112553"/>
                </a:lnTo>
                <a:lnTo>
                  <a:pt x="112077" y="122971"/>
                </a:lnTo>
                <a:lnTo>
                  <a:pt x="113030" y="128269"/>
                </a:lnTo>
                <a:lnTo>
                  <a:pt x="113030" y="134619"/>
                </a:lnTo>
                <a:lnTo>
                  <a:pt x="95250" y="204469"/>
                </a:lnTo>
                <a:lnTo>
                  <a:pt x="93980" y="210819"/>
                </a:lnTo>
                <a:lnTo>
                  <a:pt x="93980" y="212089"/>
                </a:lnTo>
                <a:lnTo>
                  <a:pt x="88900" y="217169"/>
                </a:lnTo>
                <a:lnTo>
                  <a:pt x="77013" y="229711"/>
                </a:lnTo>
                <a:lnTo>
                  <a:pt x="66198" y="237489"/>
                </a:lnTo>
                <a:lnTo>
                  <a:pt x="56574" y="241458"/>
                </a:lnTo>
                <a:lnTo>
                  <a:pt x="48260" y="242569"/>
                </a:lnTo>
                <a:lnTo>
                  <a:pt x="72301" y="242569"/>
                </a:lnTo>
                <a:lnTo>
                  <a:pt x="78601" y="238601"/>
                </a:lnTo>
                <a:lnTo>
                  <a:pt x="93980" y="223519"/>
                </a:lnTo>
                <a:lnTo>
                  <a:pt x="115569" y="223519"/>
                </a:lnTo>
                <a:lnTo>
                  <a:pt x="115569" y="217169"/>
                </a:lnTo>
                <a:lnTo>
                  <a:pt x="116840" y="215900"/>
                </a:lnTo>
                <a:lnTo>
                  <a:pt x="118110" y="209550"/>
                </a:lnTo>
                <a:lnTo>
                  <a:pt x="141942" y="113029"/>
                </a:lnTo>
                <a:lnTo>
                  <a:pt x="118110" y="113029"/>
                </a:lnTo>
                <a:lnTo>
                  <a:pt x="112593" y="103564"/>
                </a:lnTo>
                <a:lnTo>
                  <a:pt x="106834" y="97789"/>
                </a:lnTo>
                <a:close/>
              </a:path>
              <a:path w="168910" h="251460">
                <a:moveTo>
                  <a:pt x="163830" y="193039"/>
                </a:moveTo>
                <a:lnTo>
                  <a:pt x="154940" y="193039"/>
                </a:lnTo>
                <a:lnTo>
                  <a:pt x="149324" y="215245"/>
                </a:lnTo>
                <a:lnTo>
                  <a:pt x="143668" y="229393"/>
                </a:lnTo>
                <a:lnTo>
                  <a:pt x="136346" y="239017"/>
                </a:lnTo>
                <a:lnTo>
                  <a:pt x="127000" y="242569"/>
                </a:lnTo>
                <a:lnTo>
                  <a:pt x="144706" y="242569"/>
                </a:lnTo>
                <a:lnTo>
                  <a:pt x="162937" y="199886"/>
                </a:lnTo>
                <a:lnTo>
                  <a:pt x="163830" y="195579"/>
                </a:lnTo>
                <a:lnTo>
                  <a:pt x="163830" y="193039"/>
                </a:lnTo>
                <a:close/>
              </a:path>
              <a:path w="168910" h="251460">
                <a:moveTo>
                  <a:pt x="168910" y="0"/>
                </a:moveTo>
                <a:lnTo>
                  <a:pt x="165100" y="0"/>
                </a:lnTo>
                <a:lnTo>
                  <a:pt x="156170" y="416"/>
                </a:lnTo>
                <a:lnTo>
                  <a:pt x="142239" y="1428"/>
                </a:lnTo>
                <a:lnTo>
                  <a:pt x="128309" y="2678"/>
                </a:lnTo>
                <a:lnTo>
                  <a:pt x="119380" y="3809"/>
                </a:lnTo>
                <a:lnTo>
                  <a:pt x="116840" y="3809"/>
                </a:lnTo>
                <a:lnTo>
                  <a:pt x="114300" y="6350"/>
                </a:lnTo>
                <a:lnTo>
                  <a:pt x="114300" y="15239"/>
                </a:lnTo>
                <a:lnTo>
                  <a:pt x="139700" y="15239"/>
                </a:lnTo>
                <a:lnTo>
                  <a:pt x="140969" y="17779"/>
                </a:lnTo>
                <a:lnTo>
                  <a:pt x="140969" y="21589"/>
                </a:lnTo>
                <a:lnTo>
                  <a:pt x="139700" y="27939"/>
                </a:lnTo>
                <a:lnTo>
                  <a:pt x="118110" y="113029"/>
                </a:lnTo>
                <a:lnTo>
                  <a:pt x="141942" y="113029"/>
                </a:lnTo>
                <a:lnTo>
                  <a:pt x="168910" y="3809"/>
                </a:lnTo>
                <a:lnTo>
                  <a:pt x="168910" y="0"/>
                </a:lnTo>
                <a:close/>
              </a:path>
            </a:pathLst>
          </a:custGeom>
          <a:solidFill>
            <a:srgbClr val="000000"/>
          </a:solidFill>
        </p:spPr>
        <p:txBody>
          <a:bodyPr wrap="square" lIns="0" tIns="0" rIns="0" bIns="0" rtlCol="0"/>
          <a:lstStyle/>
          <a:p>
            <a:endParaRPr sz="1632"/>
          </a:p>
        </p:txBody>
      </p:sp>
      <p:sp>
        <p:nvSpPr>
          <p:cNvPr id="387" name="object 184"/>
          <p:cNvSpPr/>
          <p:nvPr/>
        </p:nvSpPr>
        <p:spPr>
          <a:xfrm>
            <a:off x="2413832" y="3804021"/>
            <a:ext cx="99041" cy="206142"/>
          </a:xfrm>
          <a:custGeom>
            <a:avLst/>
            <a:gdLst/>
            <a:ahLst/>
            <a:cxnLst/>
            <a:rect l="l" t="t" r="r" b="b"/>
            <a:pathLst>
              <a:path w="109219" h="227329">
                <a:moveTo>
                  <a:pt x="64769" y="81279"/>
                </a:moveTo>
                <a:lnTo>
                  <a:pt x="40640" y="81279"/>
                </a:lnTo>
                <a:lnTo>
                  <a:pt x="25757" y="140374"/>
                </a:lnTo>
                <a:lnTo>
                  <a:pt x="17780" y="173037"/>
                </a:lnTo>
                <a:lnTo>
                  <a:pt x="14565" y="188079"/>
                </a:lnTo>
                <a:lnTo>
                  <a:pt x="13969" y="194310"/>
                </a:lnTo>
                <a:lnTo>
                  <a:pt x="16450" y="207506"/>
                </a:lnTo>
                <a:lnTo>
                  <a:pt x="23336" y="217963"/>
                </a:lnTo>
                <a:lnTo>
                  <a:pt x="33793" y="224849"/>
                </a:lnTo>
                <a:lnTo>
                  <a:pt x="46990" y="227329"/>
                </a:lnTo>
                <a:lnTo>
                  <a:pt x="68637" y="219710"/>
                </a:lnTo>
                <a:lnTo>
                  <a:pt x="39369" y="219710"/>
                </a:lnTo>
                <a:lnTo>
                  <a:pt x="36830" y="214629"/>
                </a:lnTo>
                <a:lnTo>
                  <a:pt x="36830" y="191770"/>
                </a:lnTo>
                <a:lnTo>
                  <a:pt x="39369" y="185420"/>
                </a:lnTo>
                <a:lnTo>
                  <a:pt x="64769" y="81279"/>
                </a:lnTo>
                <a:close/>
              </a:path>
              <a:path w="109219" h="227329">
                <a:moveTo>
                  <a:pt x="102869" y="168910"/>
                </a:moveTo>
                <a:lnTo>
                  <a:pt x="95250" y="168910"/>
                </a:lnTo>
                <a:lnTo>
                  <a:pt x="93980" y="173989"/>
                </a:lnTo>
                <a:lnTo>
                  <a:pt x="81478" y="196671"/>
                </a:lnTo>
                <a:lnTo>
                  <a:pt x="69215" y="210661"/>
                </a:lnTo>
                <a:lnTo>
                  <a:pt x="57904" y="217745"/>
                </a:lnTo>
                <a:lnTo>
                  <a:pt x="48260" y="219710"/>
                </a:lnTo>
                <a:lnTo>
                  <a:pt x="68637" y="219710"/>
                </a:lnTo>
                <a:lnTo>
                  <a:pt x="70723" y="218975"/>
                </a:lnTo>
                <a:lnTo>
                  <a:pt x="88264" y="200501"/>
                </a:lnTo>
                <a:lnTo>
                  <a:pt x="99139" y="181788"/>
                </a:lnTo>
                <a:lnTo>
                  <a:pt x="102869" y="172720"/>
                </a:lnTo>
                <a:lnTo>
                  <a:pt x="102869" y="168910"/>
                </a:lnTo>
                <a:close/>
              </a:path>
              <a:path w="109219" h="227329">
                <a:moveTo>
                  <a:pt x="109219" y="69850"/>
                </a:moveTo>
                <a:lnTo>
                  <a:pt x="0" y="69850"/>
                </a:lnTo>
                <a:lnTo>
                  <a:pt x="0" y="81279"/>
                </a:lnTo>
                <a:lnTo>
                  <a:pt x="109219" y="81279"/>
                </a:lnTo>
                <a:lnTo>
                  <a:pt x="109219" y="69850"/>
                </a:lnTo>
                <a:close/>
              </a:path>
              <a:path w="109219" h="227329">
                <a:moveTo>
                  <a:pt x="77469" y="0"/>
                </a:moveTo>
                <a:lnTo>
                  <a:pt x="60960" y="0"/>
                </a:lnTo>
                <a:lnTo>
                  <a:pt x="58419" y="12700"/>
                </a:lnTo>
                <a:lnTo>
                  <a:pt x="44450" y="69850"/>
                </a:lnTo>
                <a:lnTo>
                  <a:pt x="68580" y="69850"/>
                </a:lnTo>
                <a:lnTo>
                  <a:pt x="76120" y="39449"/>
                </a:lnTo>
                <a:lnTo>
                  <a:pt x="80327" y="21907"/>
                </a:lnTo>
                <a:lnTo>
                  <a:pt x="82153" y="13414"/>
                </a:lnTo>
                <a:lnTo>
                  <a:pt x="82550" y="10160"/>
                </a:lnTo>
                <a:lnTo>
                  <a:pt x="82550" y="3810"/>
                </a:lnTo>
                <a:lnTo>
                  <a:pt x="77469" y="0"/>
                </a:lnTo>
                <a:close/>
              </a:path>
            </a:pathLst>
          </a:custGeom>
          <a:solidFill>
            <a:srgbClr val="000000"/>
          </a:solidFill>
        </p:spPr>
        <p:txBody>
          <a:bodyPr wrap="square" lIns="0" tIns="0" rIns="0" bIns="0" rtlCol="0"/>
          <a:lstStyle/>
          <a:p>
            <a:endParaRPr sz="1632"/>
          </a:p>
        </p:txBody>
      </p:sp>
      <p:sp>
        <p:nvSpPr>
          <p:cNvPr id="388" name="object 185"/>
          <p:cNvSpPr/>
          <p:nvPr/>
        </p:nvSpPr>
        <p:spPr>
          <a:xfrm>
            <a:off x="2973528" y="3893273"/>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389" name="object 186"/>
          <p:cNvSpPr/>
          <p:nvPr/>
        </p:nvSpPr>
        <p:spPr>
          <a:xfrm>
            <a:off x="2973528" y="3956613"/>
            <a:ext cx="215356" cy="0"/>
          </a:xfrm>
          <a:custGeom>
            <a:avLst/>
            <a:gdLst/>
            <a:ahLst/>
            <a:cxnLst/>
            <a:rect l="l" t="t" r="r" b="b"/>
            <a:pathLst>
              <a:path w="237489">
                <a:moveTo>
                  <a:pt x="0" y="0"/>
                </a:moveTo>
                <a:lnTo>
                  <a:pt x="237489" y="0"/>
                </a:lnTo>
              </a:path>
            </a:pathLst>
          </a:custGeom>
          <a:ln w="13970">
            <a:solidFill>
              <a:srgbClr val="000000"/>
            </a:solidFill>
          </a:ln>
        </p:spPr>
        <p:txBody>
          <a:bodyPr wrap="square" lIns="0" tIns="0" rIns="0" bIns="0" rtlCol="0"/>
          <a:lstStyle/>
          <a:p>
            <a:endParaRPr sz="1632"/>
          </a:p>
        </p:txBody>
      </p:sp>
      <p:sp>
        <p:nvSpPr>
          <p:cNvPr id="390" name="object 187"/>
          <p:cNvSpPr/>
          <p:nvPr/>
        </p:nvSpPr>
        <p:spPr>
          <a:xfrm>
            <a:off x="6896003" y="3931853"/>
            <a:ext cx="0" cy="101344"/>
          </a:xfrm>
          <a:custGeom>
            <a:avLst/>
            <a:gdLst/>
            <a:ahLst/>
            <a:cxnLst/>
            <a:rect l="l" t="t" r="r" b="b"/>
            <a:pathLst>
              <a:path h="111760">
                <a:moveTo>
                  <a:pt x="0" y="0"/>
                </a:moveTo>
                <a:lnTo>
                  <a:pt x="0" y="111759"/>
                </a:lnTo>
              </a:path>
            </a:pathLst>
          </a:custGeom>
          <a:ln w="15239">
            <a:solidFill>
              <a:srgbClr val="000000"/>
            </a:solidFill>
          </a:ln>
        </p:spPr>
        <p:txBody>
          <a:bodyPr wrap="square" lIns="0" tIns="0" rIns="0" bIns="0" rtlCol="0"/>
          <a:lstStyle/>
          <a:p>
            <a:endParaRPr sz="1632"/>
          </a:p>
        </p:txBody>
      </p:sp>
      <p:sp>
        <p:nvSpPr>
          <p:cNvPr id="391" name="object 188"/>
          <p:cNvSpPr/>
          <p:nvPr/>
        </p:nvSpPr>
        <p:spPr>
          <a:xfrm>
            <a:off x="6787750" y="3924943"/>
            <a:ext cx="215356" cy="0"/>
          </a:xfrm>
          <a:custGeom>
            <a:avLst/>
            <a:gdLst/>
            <a:ahLst/>
            <a:cxnLst/>
            <a:rect l="l" t="t" r="r" b="b"/>
            <a:pathLst>
              <a:path w="237490">
                <a:moveTo>
                  <a:pt x="0" y="0"/>
                </a:moveTo>
                <a:lnTo>
                  <a:pt x="237490" y="0"/>
                </a:lnTo>
              </a:path>
            </a:pathLst>
          </a:custGeom>
          <a:ln w="15240">
            <a:solidFill>
              <a:srgbClr val="000000"/>
            </a:solidFill>
          </a:ln>
        </p:spPr>
        <p:txBody>
          <a:bodyPr wrap="square" lIns="0" tIns="0" rIns="0" bIns="0" rtlCol="0"/>
          <a:lstStyle/>
          <a:p>
            <a:endParaRPr sz="1632"/>
          </a:p>
        </p:txBody>
      </p:sp>
      <p:sp>
        <p:nvSpPr>
          <p:cNvPr id="392" name="object 189"/>
          <p:cNvSpPr/>
          <p:nvPr/>
        </p:nvSpPr>
        <p:spPr>
          <a:xfrm>
            <a:off x="6896003" y="3817841"/>
            <a:ext cx="0" cy="100192"/>
          </a:xfrm>
          <a:custGeom>
            <a:avLst/>
            <a:gdLst/>
            <a:ahLst/>
            <a:cxnLst/>
            <a:rect l="l" t="t" r="r" b="b"/>
            <a:pathLst>
              <a:path h="110489">
                <a:moveTo>
                  <a:pt x="0" y="0"/>
                </a:moveTo>
                <a:lnTo>
                  <a:pt x="0" y="110489"/>
                </a:lnTo>
              </a:path>
            </a:pathLst>
          </a:custGeom>
          <a:ln w="15239">
            <a:solidFill>
              <a:srgbClr val="000000"/>
            </a:solidFill>
          </a:ln>
        </p:spPr>
        <p:txBody>
          <a:bodyPr wrap="square" lIns="0" tIns="0" rIns="0" bIns="0" rtlCol="0"/>
          <a:lstStyle/>
          <a:p>
            <a:endParaRPr sz="1632"/>
          </a:p>
        </p:txBody>
      </p:sp>
      <p:sp>
        <p:nvSpPr>
          <p:cNvPr id="393" name="object 190"/>
          <p:cNvSpPr/>
          <p:nvPr/>
        </p:nvSpPr>
        <p:spPr>
          <a:xfrm>
            <a:off x="7036504" y="3782140"/>
            <a:ext cx="146258" cy="228024"/>
          </a:xfrm>
          <a:custGeom>
            <a:avLst/>
            <a:gdLst/>
            <a:ahLst/>
            <a:cxnLst/>
            <a:rect l="l" t="t" r="r" b="b"/>
            <a:pathLst>
              <a:path w="161290" h="251460">
                <a:moveTo>
                  <a:pt x="82550" y="0"/>
                </a:moveTo>
                <a:lnTo>
                  <a:pt x="77470" y="0"/>
                </a:lnTo>
                <a:lnTo>
                  <a:pt x="68758" y="416"/>
                </a:lnTo>
                <a:lnTo>
                  <a:pt x="56356" y="1428"/>
                </a:lnTo>
                <a:lnTo>
                  <a:pt x="43715" y="2678"/>
                </a:lnTo>
                <a:lnTo>
                  <a:pt x="34290" y="3809"/>
                </a:lnTo>
                <a:lnTo>
                  <a:pt x="27940" y="3809"/>
                </a:lnTo>
                <a:lnTo>
                  <a:pt x="27940" y="15239"/>
                </a:lnTo>
                <a:lnTo>
                  <a:pt x="53340" y="15239"/>
                </a:lnTo>
                <a:lnTo>
                  <a:pt x="54609" y="17779"/>
                </a:lnTo>
                <a:lnTo>
                  <a:pt x="54609" y="21589"/>
                </a:lnTo>
                <a:lnTo>
                  <a:pt x="53340" y="27939"/>
                </a:lnTo>
                <a:lnTo>
                  <a:pt x="1270" y="232409"/>
                </a:lnTo>
                <a:lnTo>
                  <a:pt x="0" y="237489"/>
                </a:lnTo>
                <a:lnTo>
                  <a:pt x="59" y="248939"/>
                </a:lnTo>
                <a:lnTo>
                  <a:pt x="7620" y="251459"/>
                </a:lnTo>
                <a:lnTo>
                  <a:pt x="15240" y="251459"/>
                </a:lnTo>
                <a:lnTo>
                  <a:pt x="32543" y="206216"/>
                </a:lnTo>
                <a:lnTo>
                  <a:pt x="39112" y="180597"/>
                </a:lnTo>
                <a:lnTo>
                  <a:pt x="43179" y="165100"/>
                </a:lnTo>
                <a:lnTo>
                  <a:pt x="81547" y="165100"/>
                </a:lnTo>
                <a:lnTo>
                  <a:pt x="76338" y="162897"/>
                </a:lnTo>
                <a:lnTo>
                  <a:pt x="54609" y="158750"/>
                </a:lnTo>
                <a:lnTo>
                  <a:pt x="61479" y="153669"/>
                </a:lnTo>
                <a:lnTo>
                  <a:pt x="45720" y="153669"/>
                </a:lnTo>
                <a:lnTo>
                  <a:pt x="82550" y="3809"/>
                </a:lnTo>
                <a:lnTo>
                  <a:pt x="82550" y="0"/>
                </a:lnTo>
                <a:close/>
              </a:path>
              <a:path w="161290" h="251460">
                <a:moveTo>
                  <a:pt x="81547" y="165100"/>
                </a:moveTo>
                <a:lnTo>
                  <a:pt x="43179" y="165100"/>
                </a:lnTo>
                <a:lnTo>
                  <a:pt x="54352" y="167183"/>
                </a:lnTo>
                <a:lnTo>
                  <a:pt x="67786" y="172243"/>
                </a:lnTo>
                <a:lnTo>
                  <a:pt x="79077" y="181352"/>
                </a:lnTo>
                <a:lnTo>
                  <a:pt x="83820" y="195579"/>
                </a:lnTo>
                <a:lnTo>
                  <a:pt x="83707" y="199727"/>
                </a:lnTo>
                <a:lnTo>
                  <a:pt x="82550" y="203200"/>
                </a:lnTo>
                <a:lnTo>
                  <a:pt x="81279" y="208279"/>
                </a:lnTo>
                <a:lnTo>
                  <a:pt x="101103" y="248939"/>
                </a:lnTo>
                <a:lnTo>
                  <a:pt x="114300" y="251459"/>
                </a:lnTo>
                <a:lnTo>
                  <a:pt x="121880" y="250269"/>
                </a:lnTo>
                <a:lnTo>
                  <a:pt x="129222" y="246697"/>
                </a:lnTo>
                <a:lnTo>
                  <a:pt x="133982" y="242569"/>
                </a:lnTo>
                <a:lnTo>
                  <a:pt x="107950" y="242569"/>
                </a:lnTo>
                <a:lnTo>
                  <a:pt x="104140" y="238759"/>
                </a:lnTo>
                <a:lnTo>
                  <a:pt x="104140" y="219709"/>
                </a:lnTo>
                <a:lnTo>
                  <a:pt x="105409" y="212089"/>
                </a:lnTo>
                <a:lnTo>
                  <a:pt x="105409" y="207009"/>
                </a:lnTo>
                <a:lnTo>
                  <a:pt x="107950" y="200659"/>
                </a:lnTo>
                <a:lnTo>
                  <a:pt x="107950" y="195579"/>
                </a:lnTo>
                <a:lnTo>
                  <a:pt x="104080" y="180717"/>
                </a:lnTo>
                <a:lnTo>
                  <a:pt x="93186" y="170021"/>
                </a:lnTo>
                <a:lnTo>
                  <a:pt x="81547" y="165100"/>
                </a:lnTo>
                <a:close/>
              </a:path>
              <a:path w="161290" h="251460">
                <a:moveTo>
                  <a:pt x="154940" y="193039"/>
                </a:moveTo>
                <a:lnTo>
                  <a:pt x="147320" y="193039"/>
                </a:lnTo>
                <a:lnTo>
                  <a:pt x="146050" y="198119"/>
                </a:lnTo>
                <a:lnTo>
                  <a:pt x="140037" y="216316"/>
                </a:lnTo>
                <a:lnTo>
                  <a:pt x="133191" y="230346"/>
                </a:lnTo>
                <a:lnTo>
                  <a:pt x="125154" y="239375"/>
                </a:lnTo>
                <a:lnTo>
                  <a:pt x="115570" y="242569"/>
                </a:lnTo>
                <a:lnTo>
                  <a:pt x="133982" y="242569"/>
                </a:lnTo>
                <a:lnTo>
                  <a:pt x="151923" y="208756"/>
                </a:lnTo>
                <a:lnTo>
                  <a:pt x="154940" y="195579"/>
                </a:lnTo>
                <a:lnTo>
                  <a:pt x="154940" y="193039"/>
                </a:lnTo>
                <a:close/>
              </a:path>
              <a:path w="161290" h="251460">
                <a:moveTo>
                  <a:pt x="137159" y="90169"/>
                </a:moveTo>
                <a:lnTo>
                  <a:pt x="128329" y="91003"/>
                </a:lnTo>
                <a:lnTo>
                  <a:pt x="116998" y="94932"/>
                </a:lnTo>
                <a:lnTo>
                  <a:pt x="103048" y="104100"/>
                </a:lnTo>
                <a:lnTo>
                  <a:pt x="86359" y="120650"/>
                </a:lnTo>
                <a:lnTo>
                  <a:pt x="66040" y="140017"/>
                </a:lnTo>
                <a:lnTo>
                  <a:pt x="55999" y="148153"/>
                </a:lnTo>
                <a:lnTo>
                  <a:pt x="45720" y="153669"/>
                </a:lnTo>
                <a:lnTo>
                  <a:pt x="61479" y="153669"/>
                </a:lnTo>
                <a:lnTo>
                  <a:pt x="63142" y="152439"/>
                </a:lnTo>
                <a:lnTo>
                  <a:pt x="71437" y="145414"/>
                </a:lnTo>
                <a:lnTo>
                  <a:pt x="79255" y="138390"/>
                </a:lnTo>
                <a:lnTo>
                  <a:pt x="86359" y="132079"/>
                </a:lnTo>
                <a:lnTo>
                  <a:pt x="98742" y="118685"/>
                </a:lnTo>
                <a:lnTo>
                  <a:pt x="111125" y="107791"/>
                </a:lnTo>
                <a:lnTo>
                  <a:pt x="123507" y="100468"/>
                </a:lnTo>
                <a:lnTo>
                  <a:pt x="135890" y="97789"/>
                </a:lnTo>
                <a:lnTo>
                  <a:pt x="155820" y="97789"/>
                </a:lnTo>
                <a:lnTo>
                  <a:pt x="155416" y="97154"/>
                </a:lnTo>
                <a:lnTo>
                  <a:pt x="147895" y="92114"/>
                </a:lnTo>
                <a:lnTo>
                  <a:pt x="137159" y="90169"/>
                </a:lnTo>
                <a:close/>
              </a:path>
              <a:path w="161290" h="251460">
                <a:moveTo>
                  <a:pt x="155820" y="97789"/>
                </a:moveTo>
                <a:lnTo>
                  <a:pt x="139700" y="97789"/>
                </a:lnTo>
                <a:lnTo>
                  <a:pt x="147320" y="100329"/>
                </a:lnTo>
                <a:lnTo>
                  <a:pt x="148590" y="100329"/>
                </a:lnTo>
                <a:lnTo>
                  <a:pt x="148590" y="101600"/>
                </a:lnTo>
                <a:lnTo>
                  <a:pt x="137914" y="104576"/>
                </a:lnTo>
                <a:lnTo>
                  <a:pt x="131762" y="110172"/>
                </a:lnTo>
                <a:lnTo>
                  <a:pt x="128944" y="116244"/>
                </a:lnTo>
                <a:lnTo>
                  <a:pt x="128270" y="120650"/>
                </a:lnTo>
                <a:lnTo>
                  <a:pt x="128270" y="127000"/>
                </a:lnTo>
                <a:lnTo>
                  <a:pt x="132079" y="133350"/>
                </a:lnTo>
                <a:lnTo>
                  <a:pt x="142240" y="133350"/>
                </a:lnTo>
                <a:lnTo>
                  <a:pt x="148967" y="131941"/>
                </a:lnTo>
                <a:lnTo>
                  <a:pt x="155098" y="127793"/>
                </a:lnTo>
                <a:lnTo>
                  <a:pt x="159563" y="121027"/>
                </a:lnTo>
                <a:lnTo>
                  <a:pt x="161290" y="111759"/>
                </a:lnTo>
                <a:lnTo>
                  <a:pt x="159841" y="104100"/>
                </a:lnTo>
                <a:lnTo>
                  <a:pt x="155820" y="97789"/>
                </a:lnTo>
                <a:close/>
              </a:path>
            </a:pathLst>
          </a:custGeom>
          <a:solidFill>
            <a:srgbClr val="000000"/>
          </a:solidFill>
        </p:spPr>
        <p:txBody>
          <a:bodyPr wrap="square" lIns="0" tIns="0" rIns="0" bIns="0" rtlCol="0"/>
          <a:lstStyle/>
          <a:p>
            <a:endParaRPr sz="1632"/>
          </a:p>
        </p:txBody>
      </p:sp>
      <p:sp>
        <p:nvSpPr>
          <p:cNvPr id="394" name="object 191"/>
          <p:cNvSpPr/>
          <p:nvPr/>
        </p:nvSpPr>
        <p:spPr>
          <a:xfrm>
            <a:off x="7197733" y="3904213"/>
            <a:ext cx="103647" cy="154319"/>
          </a:xfrm>
          <a:custGeom>
            <a:avLst/>
            <a:gdLst/>
            <a:ahLst/>
            <a:cxnLst/>
            <a:rect l="l" t="t" r="r" b="b"/>
            <a:pathLst>
              <a:path w="114300" h="170179">
                <a:moveTo>
                  <a:pt x="21590" y="118110"/>
                </a:moveTo>
                <a:lnTo>
                  <a:pt x="6350" y="118110"/>
                </a:lnTo>
                <a:lnTo>
                  <a:pt x="0" y="121920"/>
                </a:lnTo>
                <a:lnTo>
                  <a:pt x="0" y="132080"/>
                </a:lnTo>
                <a:lnTo>
                  <a:pt x="4623" y="147677"/>
                </a:lnTo>
                <a:lnTo>
                  <a:pt x="16986" y="159702"/>
                </a:lnTo>
                <a:lnTo>
                  <a:pt x="34825" y="167441"/>
                </a:lnTo>
                <a:lnTo>
                  <a:pt x="55879" y="170180"/>
                </a:lnTo>
                <a:lnTo>
                  <a:pt x="79474" y="166231"/>
                </a:lnTo>
                <a:lnTo>
                  <a:pt x="85935" y="162560"/>
                </a:lnTo>
                <a:lnTo>
                  <a:pt x="54609" y="162560"/>
                </a:lnTo>
                <a:lnTo>
                  <a:pt x="45918" y="161925"/>
                </a:lnTo>
                <a:lnTo>
                  <a:pt x="34607" y="159385"/>
                </a:lnTo>
                <a:lnTo>
                  <a:pt x="22820" y="153987"/>
                </a:lnTo>
                <a:lnTo>
                  <a:pt x="12700" y="144780"/>
                </a:lnTo>
                <a:lnTo>
                  <a:pt x="25400" y="144780"/>
                </a:lnTo>
                <a:lnTo>
                  <a:pt x="27940" y="135889"/>
                </a:lnTo>
                <a:lnTo>
                  <a:pt x="27940" y="123189"/>
                </a:lnTo>
                <a:lnTo>
                  <a:pt x="21590" y="118110"/>
                </a:lnTo>
                <a:close/>
              </a:path>
              <a:path w="114300" h="170179">
                <a:moveTo>
                  <a:pt x="83702" y="6350"/>
                </a:moveTo>
                <a:lnTo>
                  <a:pt x="55879" y="6350"/>
                </a:lnTo>
                <a:lnTo>
                  <a:pt x="64869" y="7679"/>
                </a:lnTo>
                <a:lnTo>
                  <a:pt x="73501" y="12223"/>
                </a:lnTo>
                <a:lnTo>
                  <a:pt x="79990" y="20816"/>
                </a:lnTo>
                <a:lnTo>
                  <a:pt x="82550" y="34289"/>
                </a:lnTo>
                <a:lnTo>
                  <a:pt x="81855" y="42068"/>
                </a:lnTo>
                <a:lnTo>
                  <a:pt x="53637" y="73501"/>
                </a:lnTo>
                <a:lnTo>
                  <a:pt x="45720" y="73660"/>
                </a:lnTo>
                <a:lnTo>
                  <a:pt x="39370" y="74930"/>
                </a:lnTo>
                <a:lnTo>
                  <a:pt x="34290" y="74930"/>
                </a:lnTo>
                <a:lnTo>
                  <a:pt x="34290" y="82550"/>
                </a:lnTo>
                <a:lnTo>
                  <a:pt x="54609" y="82550"/>
                </a:lnTo>
                <a:lnTo>
                  <a:pt x="68540" y="84970"/>
                </a:lnTo>
                <a:lnTo>
                  <a:pt x="79375" y="92392"/>
                </a:lnTo>
                <a:lnTo>
                  <a:pt x="86399" y="105052"/>
                </a:lnTo>
                <a:lnTo>
                  <a:pt x="88900" y="123189"/>
                </a:lnTo>
                <a:lnTo>
                  <a:pt x="85685" y="141664"/>
                </a:lnTo>
                <a:lnTo>
                  <a:pt x="77470" y="153828"/>
                </a:lnTo>
                <a:lnTo>
                  <a:pt x="66397" y="160516"/>
                </a:lnTo>
                <a:lnTo>
                  <a:pt x="54609" y="162560"/>
                </a:lnTo>
                <a:lnTo>
                  <a:pt x="85935" y="162560"/>
                </a:lnTo>
                <a:lnTo>
                  <a:pt x="97948" y="155733"/>
                </a:lnTo>
                <a:lnTo>
                  <a:pt x="109993" y="140712"/>
                </a:lnTo>
                <a:lnTo>
                  <a:pt x="114300" y="123189"/>
                </a:lnTo>
                <a:lnTo>
                  <a:pt x="111303" y="108188"/>
                </a:lnTo>
                <a:lnTo>
                  <a:pt x="102711" y="94614"/>
                </a:lnTo>
                <a:lnTo>
                  <a:pt x="89118" y="83899"/>
                </a:lnTo>
                <a:lnTo>
                  <a:pt x="71120" y="77470"/>
                </a:lnTo>
                <a:lnTo>
                  <a:pt x="87927" y="69115"/>
                </a:lnTo>
                <a:lnTo>
                  <a:pt x="98901" y="58261"/>
                </a:lnTo>
                <a:lnTo>
                  <a:pt x="104874" y="46216"/>
                </a:lnTo>
                <a:lnTo>
                  <a:pt x="106679" y="34289"/>
                </a:lnTo>
                <a:lnTo>
                  <a:pt x="102671" y="20895"/>
                </a:lnTo>
                <a:lnTo>
                  <a:pt x="91757" y="10001"/>
                </a:lnTo>
                <a:lnTo>
                  <a:pt x="83702" y="6350"/>
                </a:lnTo>
                <a:close/>
              </a:path>
              <a:path w="114300" h="170179">
                <a:moveTo>
                  <a:pt x="55879" y="0"/>
                </a:moveTo>
                <a:lnTo>
                  <a:pt x="37087" y="2301"/>
                </a:lnTo>
                <a:lnTo>
                  <a:pt x="21748" y="8889"/>
                </a:lnTo>
                <a:lnTo>
                  <a:pt x="11410" y="19288"/>
                </a:lnTo>
                <a:lnTo>
                  <a:pt x="7620" y="33020"/>
                </a:lnTo>
                <a:lnTo>
                  <a:pt x="7620" y="41910"/>
                </a:lnTo>
                <a:lnTo>
                  <a:pt x="12700" y="45720"/>
                </a:lnTo>
                <a:lnTo>
                  <a:pt x="27940" y="45720"/>
                </a:lnTo>
                <a:lnTo>
                  <a:pt x="33020" y="40639"/>
                </a:lnTo>
                <a:lnTo>
                  <a:pt x="33020" y="25400"/>
                </a:lnTo>
                <a:lnTo>
                  <a:pt x="27940" y="20320"/>
                </a:lnTo>
                <a:lnTo>
                  <a:pt x="21590" y="20320"/>
                </a:lnTo>
                <a:lnTo>
                  <a:pt x="28733" y="13850"/>
                </a:lnTo>
                <a:lnTo>
                  <a:pt x="37782" y="9525"/>
                </a:lnTo>
                <a:lnTo>
                  <a:pt x="47307" y="7104"/>
                </a:lnTo>
                <a:lnTo>
                  <a:pt x="55879" y="6350"/>
                </a:lnTo>
                <a:lnTo>
                  <a:pt x="83702" y="6350"/>
                </a:lnTo>
                <a:lnTo>
                  <a:pt x="75604" y="2678"/>
                </a:lnTo>
                <a:lnTo>
                  <a:pt x="55879" y="0"/>
                </a:lnTo>
                <a:close/>
              </a:path>
            </a:pathLst>
          </a:custGeom>
          <a:solidFill>
            <a:srgbClr val="000000"/>
          </a:solidFill>
        </p:spPr>
        <p:txBody>
          <a:bodyPr wrap="square" lIns="0" tIns="0" rIns="0" bIns="0" rtlCol="0"/>
          <a:lstStyle/>
          <a:p>
            <a:endParaRPr sz="1632"/>
          </a:p>
        </p:txBody>
      </p:sp>
      <p:sp>
        <p:nvSpPr>
          <p:cNvPr id="395" name="object 192"/>
          <p:cNvSpPr/>
          <p:nvPr/>
        </p:nvSpPr>
        <p:spPr>
          <a:xfrm>
            <a:off x="7368175" y="4079261"/>
            <a:ext cx="43762" cy="0"/>
          </a:xfrm>
          <a:custGeom>
            <a:avLst/>
            <a:gdLst/>
            <a:ahLst/>
            <a:cxnLst/>
            <a:rect l="l" t="t" r="r" b="b"/>
            <a:pathLst>
              <a:path w="48259">
                <a:moveTo>
                  <a:pt x="0" y="0"/>
                </a:moveTo>
                <a:lnTo>
                  <a:pt x="48260" y="0"/>
                </a:lnTo>
              </a:path>
            </a:pathLst>
          </a:custGeom>
          <a:ln w="15239">
            <a:solidFill>
              <a:srgbClr val="000000"/>
            </a:solidFill>
          </a:ln>
        </p:spPr>
        <p:txBody>
          <a:bodyPr wrap="square" lIns="0" tIns="0" rIns="0" bIns="0" rtlCol="0"/>
          <a:lstStyle/>
          <a:p>
            <a:endParaRPr sz="1632"/>
          </a:p>
        </p:txBody>
      </p:sp>
      <p:sp>
        <p:nvSpPr>
          <p:cNvPr id="396" name="object 193"/>
          <p:cNvSpPr/>
          <p:nvPr/>
        </p:nvSpPr>
        <p:spPr>
          <a:xfrm>
            <a:off x="7374508" y="3776381"/>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397" name="object 194"/>
          <p:cNvSpPr/>
          <p:nvPr/>
        </p:nvSpPr>
        <p:spPr>
          <a:xfrm>
            <a:off x="7368175" y="3770047"/>
            <a:ext cx="43762" cy="0"/>
          </a:xfrm>
          <a:custGeom>
            <a:avLst/>
            <a:gdLst/>
            <a:ahLst/>
            <a:cxnLst/>
            <a:rect l="l" t="t" r="r" b="b"/>
            <a:pathLst>
              <a:path w="48259">
                <a:moveTo>
                  <a:pt x="0" y="0"/>
                </a:moveTo>
                <a:lnTo>
                  <a:pt x="48260" y="0"/>
                </a:lnTo>
              </a:path>
            </a:pathLst>
          </a:custGeom>
          <a:ln w="13969">
            <a:solidFill>
              <a:srgbClr val="000000"/>
            </a:solidFill>
          </a:ln>
        </p:spPr>
        <p:txBody>
          <a:bodyPr wrap="square" lIns="0" tIns="0" rIns="0" bIns="0" rtlCol="0"/>
          <a:lstStyle/>
          <a:p>
            <a:endParaRPr sz="1632"/>
          </a:p>
        </p:txBody>
      </p:sp>
      <p:sp>
        <p:nvSpPr>
          <p:cNvPr id="398" name="object 195"/>
          <p:cNvSpPr/>
          <p:nvPr/>
        </p:nvSpPr>
        <p:spPr>
          <a:xfrm>
            <a:off x="7430364" y="3786746"/>
            <a:ext cx="234933" cy="218811"/>
          </a:xfrm>
          <a:custGeom>
            <a:avLst/>
            <a:gdLst/>
            <a:ahLst/>
            <a:cxnLst/>
            <a:rect l="l" t="t" r="r" b="b"/>
            <a:pathLst>
              <a:path w="259079" h="241300">
                <a:moveTo>
                  <a:pt x="240029" y="149860"/>
                </a:moveTo>
                <a:lnTo>
                  <a:pt x="233679" y="149860"/>
                </a:lnTo>
                <a:lnTo>
                  <a:pt x="232409" y="152400"/>
                </a:lnTo>
                <a:lnTo>
                  <a:pt x="231139" y="153670"/>
                </a:lnTo>
                <a:lnTo>
                  <a:pt x="214808" y="188277"/>
                </a:lnTo>
                <a:lnTo>
                  <a:pt x="196691" y="212407"/>
                </a:lnTo>
                <a:lnTo>
                  <a:pt x="171668" y="226536"/>
                </a:lnTo>
                <a:lnTo>
                  <a:pt x="134619" y="231139"/>
                </a:lnTo>
                <a:lnTo>
                  <a:pt x="0" y="231139"/>
                </a:lnTo>
                <a:lnTo>
                  <a:pt x="0" y="241300"/>
                </a:lnTo>
                <a:lnTo>
                  <a:pt x="203200" y="241300"/>
                </a:lnTo>
                <a:lnTo>
                  <a:pt x="205739" y="236220"/>
                </a:lnTo>
                <a:lnTo>
                  <a:pt x="238759" y="158750"/>
                </a:lnTo>
                <a:lnTo>
                  <a:pt x="238759" y="157479"/>
                </a:lnTo>
                <a:lnTo>
                  <a:pt x="240029" y="154939"/>
                </a:lnTo>
                <a:lnTo>
                  <a:pt x="240029" y="149860"/>
                </a:lnTo>
                <a:close/>
              </a:path>
              <a:path w="259079" h="241300">
                <a:moveTo>
                  <a:pt x="123189" y="11429"/>
                </a:moveTo>
                <a:lnTo>
                  <a:pt x="91439" y="11429"/>
                </a:lnTo>
                <a:lnTo>
                  <a:pt x="91439" y="19050"/>
                </a:lnTo>
                <a:lnTo>
                  <a:pt x="90169" y="26670"/>
                </a:lnTo>
                <a:lnTo>
                  <a:pt x="43179" y="213360"/>
                </a:lnTo>
                <a:lnTo>
                  <a:pt x="10159" y="231139"/>
                </a:lnTo>
                <a:lnTo>
                  <a:pt x="74929" y="231139"/>
                </a:lnTo>
                <a:lnTo>
                  <a:pt x="71119" y="229870"/>
                </a:lnTo>
                <a:lnTo>
                  <a:pt x="69850" y="229870"/>
                </a:lnTo>
                <a:lnTo>
                  <a:pt x="69850" y="224789"/>
                </a:lnTo>
                <a:lnTo>
                  <a:pt x="72389" y="218439"/>
                </a:lnTo>
                <a:lnTo>
                  <a:pt x="96519" y="121920"/>
                </a:lnTo>
                <a:lnTo>
                  <a:pt x="175952" y="121920"/>
                </a:lnTo>
                <a:lnTo>
                  <a:pt x="178723" y="110489"/>
                </a:lnTo>
                <a:lnTo>
                  <a:pt x="99059" y="110489"/>
                </a:lnTo>
                <a:lnTo>
                  <a:pt x="120650" y="25400"/>
                </a:lnTo>
                <a:lnTo>
                  <a:pt x="123189" y="12700"/>
                </a:lnTo>
                <a:lnTo>
                  <a:pt x="123189" y="11429"/>
                </a:lnTo>
                <a:close/>
              </a:path>
              <a:path w="259079" h="241300">
                <a:moveTo>
                  <a:pt x="175952" y="121920"/>
                </a:moveTo>
                <a:lnTo>
                  <a:pt x="130809" y="121920"/>
                </a:lnTo>
                <a:lnTo>
                  <a:pt x="148431" y="123070"/>
                </a:lnTo>
                <a:lnTo>
                  <a:pt x="157479" y="126364"/>
                </a:lnTo>
                <a:lnTo>
                  <a:pt x="160813" y="131564"/>
                </a:lnTo>
                <a:lnTo>
                  <a:pt x="161289" y="138429"/>
                </a:lnTo>
                <a:lnTo>
                  <a:pt x="161289" y="144779"/>
                </a:lnTo>
                <a:lnTo>
                  <a:pt x="158750" y="154939"/>
                </a:lnTo>
                <a:lnTo>
                  <a:pt x="158750" y="157479"/>
                </a:lnTo>
                <a:lnTo>
                  <a:pt x="157479" y="158750"/>
                </a:lnTo>
                <a:lnTo>
                  <a:pt x="157479" y="161289"/>
                </a:lnTo>
                <a:lnTo>
                  <a:pt x="160019" y="163829"/>
                </a:lnTo>
                <a:lnTo>
                  <a:pt x="165100" y="163829"/>
                </a:lnTo>
                <a:lnTo>
                  <a:pt x="166369" y="161289"/>
                </a:lnTo>
                <a:lnTo>
                  <a:pt x="167639" y="156210"/>
                </a:lnTo>
                <a:lnTo>
                  <a:pt x="175952" y="121920"/>
                </a:lnTo>
                <a:close/>
              </a:path>
              <a:path w="259079" h="241300">
                <a:moveTo>
                  <a:pt x="186689" y="68579"/>
                </a:moveTo>
                <a:lnTo>
                  <a:pt x="180339" y="68579"/>
                </a:lnTo>
                <a:lnTo>
                  <a:pt x="179069" y="71120"/>
                </a:lnTo>
                <a:lnTo>
                  <a:pt x="179069" y="74929"/>
                </a:lnTo>
                <a:lnTo>
                  <a:pt x="172977" y="92273"/>
                </a:lnTo>
                <a:lnTo>
                  <a:pt x="164623" y="103187"/>
                </a:lnTo>
                <a:lnTo>
                  <a:pt x="151745" y="108862"/>
                </a:lnTo>
                <a:lnTo>
                  <a:pt x="132079" y="110489"/>
                </a:lnTo>
                <a:lnTo>
                  <a:pt x="178723" y="110489"/>
                </a:lnTo>
                <a:lnTo>
                  <a:pt x="187959" y="72389"/>
                </a:lnTo>
                <a:lnTo>
                  <a:pt x="187959" y="71120"/>
                </a:lnTo>
                <a:lnTo>
                  <a:pt x="186689" y="68579"/>
                </a:lnTo>
                <a:close/>
              </a:path>
              <a:path w="259079" h="241300">
                <a:moveTo>
                  <a:pt x="259079" y="0"/>
                </a:moveTo>
                <a:lnTo>
                  <a:pt x="58419" y="0"/>
                </a:lnTo>
                <a:lnTo>
                  <a:pt x="58419" y="11429"/>
                </a:lnTo>
                <a:lnTo>
                  <a:pt x="189229" y="11429"/>
                </a:lnTo>
                <a:lnTo>
                  <a:pt x="216515" y="13473"/>
                </a:lnTo>
                <a:lnTo>
                  <a:pt x="233203" y="20161"/>
                </a:lnTo>
                <a:lnTo>
                  <a:pt x="241557" y="32325"/>
                </a:lnTo>
                <a:lnTo>
                  <a:pt x="243839" y="50800"/>
                </a:lnTo>
                <a:lnTo>
                  <a:pt x="243839" y="59689"/>
                </a:lnTo>
                <a:lnTo>
                  <a:pt x="242569" y="69850"/>
                </a:lnTo>
                <a:lnTo>
                  <a:pt x="242569" y="77470"/>
                </a:lnTo>
                <a:lnTo>
                  <a:pt x="243839" y="80010"/>
                </a:lnTo>
                <a:lnTo>
                  <a:pt x="250189" y="80010"/>
                </a:lnTo>
                <a:lnTo>
                  <a:pt x="250189" y="77470"/>
                </a:lnTo>
                <a:lnTo>
                  <a:pt x="251459" y="71120"/>
                </a:lnTo>
                <a:lnTo>
                  <a:pt x="257809" y="10160"/>
                </a:lnTo>
                <a:lnTo>
                  <a:pt x="259079" y="0"/>
                </a:lnTo>
                <a:close/>
              </a:path>
            </a:pathLst>
          </a:custGeom>
          <a:solidFill>
            <a:srgbClr val="FF9300"/>
          </a:solidFill>
        </p:spPr>
        <p:txBody>
          <a:bodyPr wrap="square" lIns="0" tIns="0" rIns="0" bIns="0" rtlCol="0"/>
          <a:lstStyle/>
          <a:p>
            <a:endParaRPr sz="1632"/>
          </a:p>
        </p:txBody>
      </p:sp>
      <p:sp>
        <p:nvSpPr>
          <p:cNvPr id="399" name="object 196"/>
          <p:cNvSpPr/>
          <p:nvPr/>
        </p:nvSpPr>
        <p:spPr>
          <a:xfrm>
            <a:off x="7690633" y="3778684"/>
            <a:ext cx="190020" cy="234933"/>
          </a:xfrm>
          <a:custGeom>
            <a:avLst/>
            <a:gdLst/>
            <a:ahLst/>
            <a:cxnLst/>
            <a:rect l="l" t="t" r="r" b="b"/>
            <a:pathLst>
              <a:path w="209550" h="259079">
                <a:moveTo>
                  <a:pt x="29210" y="170179"/>
                </a:moveTo>
                <a:lnTo>
                  <a:pt x="21590" y="170179"/>
                </a:lnTo>
                <a:lnTo>
                  <a:pt x="20320" y="171450"/>
                </a:lnTo>
                <a:lnTo>
                  <a:pt x="16609" y="184904"/>
                </a:lnTo>
                <a:lnTo>
                  <a:pt x="9683" y="213360"/>
                </a:lnTo>
                <a:lnTo>
                  <a:pt x="2996" y="241815"/>
                </a:lnTo>
                <a:lnTo>
                  <a:pt x="0" y="255269"/>
                </a:lnTo>
                <a:lnTo>
                  <a:pt x="0" y="256539"/>
                </a:lnTo>
                <a:lnTo>
                  <a:pt x="1270" y="259079"/>
                </a:lnTo>
                <a:lnTo>
                  <a:pt x="5080" y="259079"/>
                </a:lnTo>
                <a:lnTo>
                  <a:pt x="5080" y="257810"/>
                </a:lnTo>
                <a:lnTo>
                  <a:pt x="10160" y="252729"/>
                </a:lnTo>
                <a:lnTo>
                  <a:pt x="27940" y="232410"/>
                </a:lnTo>
                <a:lnTo>
                  <a:pt x="41987" y="232410"/>
                </a:lnTo>
                <a:lnTo>
                  <a:pt x="31908" y="222468"/>
                </a:lnTo>
                <a:lnTo>
                  <a:pt x="25400" y="195579"/>
                </a:lnTo>
                <a:lnTo>
                  <a:pt x="25400" y="187960"/>
                </a:lnTo>
                <a:lnTo>
                  <a:pt x="27940" y="177800"/>
                </a:lnTo>
                <a:lnTo>
                  <a:pt x="27940" y="176529"/>
                </a:lnTo>
                <a:lnTo>
                  <a:pt x="29210" y="175260"/>
                </a:lnTo>
                <a:lnTo>
                  <a:pt x="29210" y="170179"/>
                </a:lnTo>
                <a:close/>
              </a:path>
              <a:path w="209550" h="259079">
                <a:moveTo>
                  <a:pt x="41987" y="232410"/>
                </a:moveTo>
                <a:lnTo>
                  <a:pt x="27940" y="232410"/>
                </a:lnTo>
                <a:lnTo>
                  <a:pt x="40838" y="245685"/>
                </a:lnTo>
                <a:lnTo>
                  <a:pt x="55880" y="253841"/>
                </a:lnTo>
                <a:lnTo>
                  <a:pt x="71874" y="257948"/>
                </a:lnTo>
                <a:lnTo>
                  <a:pt x="87630" y="259079"/>
                </a:lnTo>
                <a:lnTo>
                  <a:pt x="122078" y="251043"/>
                </a:lnTo>
                <a:lnTo>
                  <a:pt x="126718" y="247650"/>
                </a:lnTo>
                <a:lnTo>
                  <a:pt x="87630" y="247650"/>
                </a:lnTo>
                <a:lnTo>
                  <a:pt x="68262" y="245764"/>
                </a:lnTo>
                <a:lnTo>
                  <a:pt x="47942" y="238283"/>
                </a:lnTo>
                <a:lnTo>
                  <a:pt x="41987" y="232410"/>
                </a:lnTo>
                <a:close/>
              </a:path>
              <a:path w="209550" h="259079">
                <a:moveTo>
                  <a:pt x="132080" y="0"/>
                </a:moveTo>
                <a:lnTo>
                  <a:pt x="99437" y="7024"/>
                </a:lnTo>
                <a:lnTo>
                  <a:pt x="70961" y="25717"/>
                </a:lnTo>
                <a:lnTo>
                  <a:pt x="50819" y="52506"/>
                </a:lnTo>
                <a:lnTo>
                  <a:pt x="43180" y="83819"/>
                </a:lnTo>
                <a:lnTo>
                  <a:pt x="46454" y="103167"/>
                </a:lnTo>
                <a:lnTo>
                  <a:pt x="55086" y="117633"/>
                </a:lnTo>
                <a:lnTo>
                  <a:pt x="67290" y="127575"/>
                </a:lnTo>
                <a:lnTo>
                  <a:pt x="81280" y="133350"/>
                </a:lnTo>
                <a:lnTo>
                  <a:pt x="119380" y="143510"/>
                </a:lnTo>
                <a:lnTo>
                  <a:pt x="129897" y="147161"/>
                </a:lnTo>
                <a:lnTo>
                  <a:pt x="140652" y="153669"/>
                </a:lnTo>
                <a:lnTo>
                  <a:pt x="149026" y="164941"/>
                </a:lnTo>
                <a:lnTo>
                  <a:pt x="152400" y="182879"/>
                </a:lnTo>
                <a:lnTo>
                  <a:pt x="147280" y="205859"/>
                </a:lnTo>
                <a:lnTo>
                  <a:pt x="133350" y="226695"/>
                </a:lnTo>
                <a:lnTo>
                  <a:pt x="112752" y="241815"/>
                </a:lnTo>
                <a:lnTo>
                  <a:pt x="87630" y="247650"/>
                </a:lnTo>
                <a:lnTo>
                  <a:pt x="126718" y="247650"/>
                </a:lnTo>
                <a:lnTo>
                  <a:pt x="150812" y="230028"/>
                </a:lnTo>
                <a:lnTo>
                  <a:pt x="170497" y="200679"/>
                </a:lnTo>
                <a:lnTo>
                  <a:pt x="177800" y="167639"/>
                </a:lnTo>
                <a:lnTo>
                  <a:pt x="175934" y="150911"/>
                </a:lnTo>
                <a:lnTo>
                  <a:pt x="147002" y="116363"/>
                </a:lnTo>
                <a:lnTo>
                  <a:pt x="115570" y="107950"/>
                </a:lnTo>
                <a:lnTo>
                  <a:pt x="107950" y="105410"/>
                </a:lnTo>
                <a:lnTo>
                  <a:pt x="93980" y="101600"/>
                </a:lnTo>
                <a:lnTo>
                  <a:pt x="91440" y="101600"/>
                </a:lnTo>
                <a:lnTo>
                  <a:pt x="84316" y="97512"/>
                </a:lnTo>
                <a:lnTo>
                  <a:pt x="77311" y="90804"/>
                </a:lnTo>
                <a:lnTo>
                  <a:pt x="71973" y="81240"/>
                </a:lnTo>
                <a:lnTo>
                  <a:pt x="69850" y="68579"/>
                </a:lnTo>
                <a:lnTo>
                  <a:pt x="74751" y="47664"/>
                </a:lnTo>
                <a:lnTo>
                  <a:pt x="88106" y="28892"/>
                </a:lnTo>
                <a:lnTo>
                  <a:pt x="107890" y="15359"/>
                </a:lnTo>
                <a:lnTo>
                  <a:pt x="132080" y="10160"/>
                </a:lnTo>
                <a:lnTo>
                  <a:pt x="168421" y="10160"/>
                </a:lnTo>
                <a:lnTo>
                  <a:pt x="163195" y="6508"/>
                </a:lnTo>
                <a:lnTo>
                  <a:pt x="148947" y="1647"/>
                </a:lnTo>
                <a:lnTo>
                  <a:pt x="132080" y="0"/>
                </a:lnTo>
                <a:close/>
              </a:path>
              <a:path w="209550" h="259079">
                <a:moveTo>
                  <a:pt x="168421" y="10160"/>
                </a:moveTo>
                <a:lnTo>
                  <a:pt x="132080" y="10160"/>
                </a:lnTo>
                <a:lnTo>
                  <a:pt x="152340" y="13156"/>
                </a:lnTo>
                <a:lnTo>
                  <a:pt x="168433" y="22701"/>
                </a:lnTo>
                <a:lnTo>
                  <a:pt x="179050" y="39627"/>
                </a:lnTo>
                <a:lnTo>
                  <a:pt x="182880" y="64769"/>
                </a:lnTo>
                <a:lnTo>
                  <a:pt x="182880" y="76200"/>
                </a:lnTo>
                <a:lnTo>
                  <a:pt x="181610" y="82550"/>
                </a:lnTo>
                <a:lnTo>
                  <a:pt x="181610" y="88900"/>
                </a:lnTo>
                <a:lnTo>
                  <a:pt x="190500" y="88900"/>
                </a:lnTo>
                <a:lnTo>
                  <a:pt x="190509" y="81240"/>
                </a:lnTo>
                <a:lnTo>
                  <a:pt x="204240" y="25400"/>
                </a:lnTo>
                <a:lnTo>
                  <a:pt x="182880" y="25400"/>
                </a:lnTo>
                <a:lnTo>
                  <a:pt x="174585" y="14466"/>
                </a:lnTo>
                <a:lnTo>
                  <a:pt x="168421" y="10160"/>
                </a:lnTo>
                <a:close/>
              </a:path>
              <a:path w="209550" h="259079">
                <a:moveTo>
                  <a:pt x="209550" y="0"/>
                </a:moveTo>
                <a:lnTo>
                  <a:pt x="204470" y="0"/>
                </a:lnTo>
                <a:lnTo>
                  <a:pt x="199390" y="5079"/>
                </a:lnTo>
                <a:lnTo>
                  <a:pt x="182880" y="25400"/>
                </a:lnTo>
                <a:lnTo>
                  <a:pt x="204240" y="25400"/>
                </a:lnTo>
                <a:lnTo>
                  <a:pt x="209550" y="3810"/>
                </a:lnTo>
                <a:lnTo>
                  <a:pt x="209550" y="0"/>
                </a:lnTo>
                <a:close/>
              </a:path>
            </a:pathLst>
          </a:custGeom>
          <a:solidFill>
            <a:srgbClr val="FF9300"/>
          </a:solidFill>
        </p:spPr>
        <p:txBody>
          <a:bodyPr wrap="square" lIns="0" tIns="0" rIns="0" bIns="0" rtlCol="0"/>
          <a:lstStyle/>
          <a:p>
            <a:endParaRPr sz="1632"/>
          </a:p>
        </p:txBody>
      </p:sp>
      <p:sp>
        <p:nvSpPr>
          <p:cNvPr id="400" name="object 197"/>
          <p:cNvSpPr/>
          <p:nvPr/>
        </p:nvSpPr>
        <p:spPr>
          <a:xfrm>
            <a:off x="7896777" y="4079261"/>
            <a:ext cx="44914" cy="0"/>
          </a:xfrm>
          <a:custGeom>
            <a:avLst/>
            <a:gdLst/>
            <a:ahLst/>
            <a:cxnLst/>
            <a:rect l="l" t="t" r="r" b="b"/>
            <a:pathLst>
              <a:path w="49529">
                <a:moveTo>
                  <a:pt x="0" y="0"/>
                </a:moveTo>
                <a:lnTo>
                  <a:pt x="49529" y="0"/>
                </a:lnTo>
              </a:path>
            </a:pathLst>
          </a:custGeom>
          <a:ln w="15239">
            <a:solidFill>
              <a:srgbClr val="000000"/>
            </a:solidFill>
          </a:ln>
        </p:spPr>
        <p:txBody>
          <a:bodyPr wrap="square" lIns="0" tIns="0" rIns="0" bIns="0" rtlCol="0"/>
          <a:lstStyle/>
          <a:p>
            <a:endParaRPr sz="1632"/>
          </a:p>
        </p:txBody>
      </p:sp>
      <p:sp>
        <p:nvSpPr>
          <p:cNvPr id="401" name="object 198"/>
          <p:cNvSpPr/>
          <p:nvPr/>
        </p:nvSpPr>
        <p:spPr>
          <a:xfrm>
            <a:off x="7935356" y="3776381"/>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402" name="object 199"/>
          <p:cNvSpPr/>
          <p:nvPr/>
        </p:nvSpPr>
        <p:spPr>
          <a:xfrm>
            <a:off x="7896777" y="3770047"/>
            <a:ext cx="44914" cy="0"/>
          </a:xfrm>
          <a:custGeom>
            <a:avLst/>
            <a:gdLst/>
            <a:ahLst/>
            <a:cxnLst/>
            <a:rect l="l" t="t" r="r" b="b"/>
            <a:pathLst>
              <a:path w="49529">
                <a:moveTo>
                  <a:pt x="0" y="0"/>
                </a:moveTo>
                <a:lnTo>
                  <a:pt x="49529" y="0"/>
                </a:lnTo>
              </a:path>
            </a:pathLst>
          </a:custGeom>
          <a:ln w="13969">
            <a:solidFill>
              <a:srgbClr val="000000"/>
            </a:solidFill>
          </a:ln>
        </p:spPr>
        <p:txBody>
          <a:bodyPr wrap="square" lIns="0" tIns="0" rIns="0" bIns="0" rtlCol="0"/>
          <a:lstStyle/>
          <a:p>
            <a:endParaRPr sz="1632"/>
          </a:p>
        </p:txBody>
      </p:sp>
      <p:sp>
        <p:nvSpPr>
          <p:cNvPr id="403" name="object 2"/>
          <p:cNvSpPr txBox="1">
            <a:spLocks/>
          </p:cNvSpPr>
          <p:nvPr/>
        </p:nvSpPr>
        <p:spPr>
          <a:xfrm>
            <a:off x="1485612" y="81955"/>
            <a:ext cx="6165866" cy="1365845"/>
          </a:xfrm>
          <a:prstGeom prst="rect">
            <a:avLst/>
          </a:prstGeom>
        </p:spPr>
        <p:txBody>
          <a:bodyPr vert="horz" wrap="square" lIns="0" tIns="11516"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516">
              <a:spcBef>
                <a:spcPts val="91"/>
              </a:spcBef>
            </a:pPr>
            <a:r>
              <a:rPr lang="en-US" spc="-9" smtClean="0"/>
              <a:t>Example </a:t>
            </a:r>
            <a:r>
              <a:rPr lang="en-US" spc="-5" smtClean="0"/>
              <a:t>of </a:t>
            </a:r>
            <a:r>
              <a:rPr lang="en-US" spc="-9" smtClean="0"/>
              <a:t>an enzymatic</a:t>
            </a:r>
            <a:r>
              <a:rPr lang="en-US" spc="-18" smtClean="0"/>
              <a:t> </a:t>
            </a:r>
            <a:r>
              <a:rPr lang="en-US" spc="-9" smtClean="0"/>
              <a:t>reaction</a:t>
            </a:r>
            <a:endParaRPr lang="en-US" spc="-9" dirty="0"/>
          </a:p>
        </p:txBody>
      </p:sp>
      <p:sp>
        <p:nvSpPr>
          <p:cNvPr id="2" name="TextBox 1"/>
          <p:cNvSpPr txBox="1"/>
          <p:nvPr/>
        </p:nvSpPr>
        <p:spPr>
          <a:xfrm>
            <a:off x="762000" y="1219200"/>
            <a:ext cx="1460660" cy="369332"/>
          </a:xfrm>
          <a:prstGeom prst="rect">
            <a:avLst/>
          </a:prstGeom>
          <a:noFill/>
        </p:spPr>
        <p:txBody>
          <a:bodyPr wrap="square" rtlCol="0">
            <a:spAutoFit/>
          </a:bodyPr>
          <a:lstStyle/>
          <a:p>
            <a:r>
              <a:rPr lang="en-US" dirty="0" smtClean="0"/>
              <a:t>Label colors</a:t>
            </a:r>
            <a:endParaRPr lang="en-US" dirty="0"/>
          </a:p>
        </p:txBody>
      </p:sp>
    </p:spTree>
    <p:extLst>
      <p:ext uri="{BB962C8B-B14F-4D97-AF65-F5344CB8AC3E}">
        <p14:creationId xmlns:p14="http://schemas.microsoft.com/office/powerpoint/2010/main" val="11715837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F403E93-FBAE-EC46-94EC-902D7DED7EE8}" type="slidenum">
              <a:rPr lang="en-US" altLang="x-none"/>
              <a:pPr/>
              <a:t>61</a:t>
            </a:fld>
            <a:endParaRPr lang="en-US" altLang="x-none"/>
          </a:p>
        </p:txBody>
      </p:sp>
      <p:sp>
        <p:nvSpPr>
          <p:cNvPr id="81922"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81923" name="Rectangle 3"/>
          <p:cNvSpPr>
            <a:spLocks noGrp="1" noChangeArrowheads="1"/>
          </p:cNvSpPr>
          <p:nvPr>
            <p:ph type="subTitle" idx="1"/>
          </p:nvPr>
        </p:nvSpPr>
        <p:spPr>
          <a:xfrm>
            <a:off x="533400" y="685800"/>
            <a:ext cx="8077200" cy="5791200"/>
          </a:xfrm>
        </p:spPr>
        <p:txBody>
          <a:bodyPr/>
          <a:lstStyle/>
          <a:p>
            <a:pPr algn="l"/>
            <a:r>
              <a:rPr lang="en-US" altLang="x-none" sz="3200" b="1"/>
              <a:t> </a:t>
            </a:r>
            <a:endParaRPr lang="en-US" altLang="x-none" sz="3200"/>
          </a:p>
        </p:txBody>
      </p:sp>
      <p:sp>
        <p:nvSpPr>
          <p:cNvPr id="81925" name="Text Box 5"/>
          <p:cNvSpPr txBox="1">
            <a:spLocks noChangeArrowheads="1"/>
          </p:cNvSpPr>
          <p:nvPr/>
        </p:nvSpPr>
        <p:spPr bwMode="auto">
          <a:xfrm>
            <a:off x="609600" y="609600"/>
            <a:ext cx="7407275"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altLang="x-none" sz="2000" b="1"/>
              <a:t>Enzyme-mediated reactions: The Michaelis-Menton model</a:t>
            </a:r>
          </a:p>
          <a:p>
            <a:endParaRPr lang="fr-FR" altLang="x-none" sz="2000"/>
          </a:p>
          <a:p>
            <a:r>
              <a:rPr lang="fr-FR" altLang="x-none" sz="2000"/>
              <a:t>If you have an enzyme-mediated reaction such that</a:t>
            </a:r>
          </a:p>
          <a:p>
            <a:endParaRPr lang="fr-FR" altLang="x-none" sz="1000"/>
          </a:p>
          <a:p>
            <a:r>
              <a:rPr lang="fr-FR" altLang="x-none" sz="2000"/>
              <a:t>  	 Enzyme + Substrate goes to </a:t>
            </a:r>
          </a:p>
          <a:p>
            <a:r>
              <a:rPr lang="fr-FR" altLang="x-none" sz="2000"/>
              <a:t>		EnzymeSubstrate with rate </a:t>
            </a:r>
            <a:r>
              <a:rPr lang="fr-FR" altLang="x-none" sz="2000" i="1"/>
              <a:t>kforward</a:t>
            </a:r>
          </a:p>
          <a:p>
            <a:r>
              <a:rPr lang="fr-FR" altLang="x-none" sz="2000"/>
              <a:t>and</a:t>
            </a:r>
          </a:p>
          <a:p>
            <a:r>
              <a:rPr lang="fr-FR" altLang="x-none" sz="2000"/>
              <a:t>   	EnzymeSubstrate returns to </a:t>
            </a:r>
          </a:p>
          <a:p>
            <a:r>
              <a:rPr lang="fr-FR" altLang="x-none" sz="2000"/>
              <a:t>		Enzyme + Substrate with rate </a:t>
            </a:r>
            <a:r>
              <a:rPr lang="fr-FR" altLang="x-none" sz="2000" i="1"/>
              <a:t>kbackward</a:t>
            </a:r>
          </a:p>
          <a:p>
            <a:r>
              <a:rPr lang="fr-FR" altLang="x-none" sz="2000"/>
              <a:t>and</a:t>
            </a:r>
          </a:p>
          <a:p>
            <a:r>
              <a:rPr lang="fr-FR" altLang="x-none" sz="2000"/>
              <a:t>	EnzymeSubstrate goes </a:t>
            </a:r>
            <a:r>
              <a:rPr lang="fr-FR" altLang="x-none" sz="2000" b="1"/>
              <a:t>irreversibly</a:t>
            </a:r>
            <a:r>
              <a:rPr lang="fr-FR" altLang="x-none" sz="2000"/>
              <a:t> to </a:t>
            </a:r>
          </a:p>
          <a:p>
            <a:r>
              <a:rPr lang="fr-FR" altLang="x-none" sz="2000"/>
              <a:t>		Enzyme + Product with rate </a:t>
            </a:r>
            <a:r>
              <a:rPr lang="fr-FR" altLang="x-none" sz="2000" i="1"/>
              <a:t>kcat</a:t>
            </a:r>
          </a:p>
          <a:p>
            <a:endParaRPr lang="fr-FR" altLang="x-none" sz="2000"/>
          </a:p>
          <a:p>
            <a:r>
              <a:rPr lang="fr-FR" altLang="x-none" sz="2000"/>
              <a:t>then you </a:t>
            </a:r>
            <a:r>
              <a:rPr lang="fr-FR" altLang="x-none" sz="2000" i="1"/>
              <a:t>can</a:t>
            </a:r>
            <a:r>
              <a:rPr lang="fr-FR" altLang="x-none" sz="2000"/>
              <a:t> model this reaction at steady state as</a:t>
            </a:r>
          </a:p>
          <a:p>
            <a:endParaRPr lang="fr-FR" altLang="x-none" sz="1000"/>
          </a:p>
          <a:p>
            <a:r>
              <a:rPr lang="fr-FR" altLang="x-none" sz="2000"/>
              <a:t>        [ ES ] = ( kforward / (kbackward + kcat) ) [ E ] [ S ]</a:t>
            </a:r>
          </a:p>
          <a:p>
            <a:endParaRPr lang="fr-FR" altLang="x-none" sz="1000"/>
          </a:p>
          <a:p>
            <a:r>
              <a:rPr lang="fr-FR" altLang="x-none" sz="2000"/>
              <a:t>where the coefficient in parens is the ratio of the rate of conversion to [ES] to the rate of converting back to E and S (</a:t>
            </a:r>
            <a:r>
              <a:rPr lang="fr-FR" altLang="x-none" sz="2000" i="1"/>
              <a:t>kforward</a:t>
            </a:r>
            <a:r>
              <a:rPr lang="fr-FR" altLang="x-none" sz="2000"/>
              <a:t>) plus the rate of converting </a:t>
            </a:r>
            <a:r>
              <a:rPr lang="fr-FR" altLang="x-none" sz="2000" i="1"/>
              <a:t>forward</a:t>
            </a:r>
            <a:r>
              <a:rPr lang="fr-FR" altLang="x-none" sz="2000"/>
              <a:t> to P (</a:t>
            </a:r>
            <a:r>
              <a:rPr lang="fr-FR" altLang="x-none" sz="2000" i="1"/>
              <a:t>kcat</a:t>
            </a:r>
            <a:r>
              <a:rPr lang="fr-FR" altLang="x-none" sz="2000"/>
              <a:t>).</a:t>
            </a:r>
            <a:endParaRPr lang="en-US" altLang="x-none" sz="2000"/>
          </a:p>
        </p:txBody>
      </p:sp>
    </p:spTree>
    <p:extLst>
      <p:ext uri="{BB962C8B-B14F-4D97-AF65-F5344CB8AC3E}">
        <p14:creationId xmlns:p14="http://schemas.microsoft.com/office/powerpoint/2010/main" val="531014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66608" y="3286197"/>
            <a:ext cx="3001167" cy="373130"/>
          </a:xfrm>
          <a:prstGeom prst="rect">
            <a:avLst/>
          </a:prstGeom>
          <a:blipFill>
            <a:blip r:embed="rId2" cstate="print"/>
            <a:stretch>
              <a:fillRect/>
            </a:stretch>
          </a:blipFill>
        </p:spPr>
        <p:txBody>
          <a:bodyPr wrap="square" lIns="0" tIns="0" rIns="0" bIns="0" rtlCol="0"/>
          <a:lstStyle/>
          <a:p>
            <a:endParaRPr sz="1632"/>
          </a:p>
        </p:txBody>
      </p:sp>
      <p:sp>
        <p:nvSpPr>
          <p:cNvPr id="3" name="object 3"/>
          <p:cNvSpPr/>
          <p:nvPr/>
        </p:nvSpPr>
        <p:spPr>
          <a:xfrm>
            <a:off x="2078706" y="4169503"/>
            <a:ext cx="1176972" cy="414589"/>
          </a:xfrm>
          <a:prstGeom prst="rect">
            <a:avLst/>
          </a:prstGeom>
          <a:blipFill>
            <a:blip r:embed="rId3" cstate="print"/>
            <a:stretch>
              <a:fillRect/>
            </a:stretch>
          </a:blipFill>
        </p:spPr>
        <p:txBody>
          <a:bodyPr wrap="square" lIns="0" tIns="0" rIns="0" bIns="0" rtlCol="0"/>
          <a:lstStyle/>
          <a:p>
            <a:endParaRPr sz="1632"/>
          </a:p>
        </p:txBody>
      </p:sp>
      <p:sp>
        <p:nvSpPr>
          <p:cNvPr id="4" name="object 4"/>
          <p:cNvSpPr/>
          <p:nvPr/>
        </p:nvSpPr>
        <p:spPr>
          <a:xfrm>
            <a:off x="2120164" y="5055113"/>
            <a:ext cx="1094055" cy="389252"/>
          </a:xfrm>
          <a:prstGeom prst="rect">
            <a:avLst/>
          </a:prstGeom>
          <a:blipFill>
            <a:blip r:embed="rId4" cstate="print"/>
            <a:stretch>
              <a:fillRect/>
            </a:stretch>
          </a:blipFill>
        </p:spPr>
        <p:txBody>
          <a:bodyPr wrap="square" lIns="0" tIns="0" rIns="0" bIns="0" rtlCol="0"/>
          <a:lstStyle/>
          <a:p>
            <a:endParaRPr sz="1632"/>
          </a:p>
        </p:txBody>
      </p:sp>
      <p:sp>
        <p:nvSpPr>
          <p:cNvPr id="5" name="object 5"/>
          <p:cNvSpPr/>
          <p:nvPr/>
        </p:nvSpPr>
        <p:spPr>
          <a:xfrm>
            <a:off x="2161622" y="5804828"/>
            <a:ext cx="1011138" cy="397315"/>
          </a:xfrm>
          <a:prstGeom prst="rect">
            <a:avLst/>
          </a:prstGeom>
          <a:blipFill>
            <a:blip r:embed="rId5" cstate="print"/>
            <a:stretch>
              <a:fillRect/>
            </a:stretch>
          </a:blipFill>
        </p:spPr>
        <p:txBody>
          <a:bodyPr wrap="square" lIns="0" tIns="0" rIns="0" bIns="0" rtlCol="0"/>
          <a:lstStyle/>
          <a:p>
            <a:endParaRPr sz="1632"/>
          </a:p>
        </p:txBody>
      </p:sp>
      <p:sp>
        <p:nvSpPr>
          <p:cNvPr id="6" name="object 6"/>
          <p:cNvSpPr/>
          <p:nvPr/>
        </p:nvSpPr>
        <p:spPr>
          <a:xfrm>
            <a:off x="6207325" y="2196749"/>
            <a:ext cx="1036474" cy="373130"/>
          </a:xfrm>
          <a:prstGeom prst="rect">
            <a:avLst/>
          </a:prstGeom>
          <a:blipFill>
            <a:blip r:embed="rId6" cstate="print"/>
            <a:stretch>
              <a:fillRect/>
            </a:stretch>
          </a:blipFill>
        </p:spPr>
        <p:txBody>
          <a:bodyPr wrap="square" lIns="0" tIns="0" rIns="0" bIns="0" rtlCol="0"/>
          <a:lstStyle/>
          <a:p>
            <a:endParaRPr sz="1632"/>
          </a:p>
        </p:txBody>
      </p:sp>
      <p:sp>
        <p:nvSpPr>
          <p:cNvPr id="7" name="object 7"/>
          <p:cNvSpPr/>
          <p:nvPr/>
        </p:nvSpPr>
        <p:spPr>
          <a:xfrm>
            <a:off x="5896383" y="3685815"/>
            <a:ext cx="1658358" cy="397315"/>
          </a:xfrm>
          <a:prstGeom prst="rect">
            <a:avLst/>
          </a:prstGeom>
          <a:blipFill>
            <a:blip r:embed="rId7" cstate="print"/>
            <a:stretch>
              <a:fillRect/>
            </a:stretch>
          </a:blipFill>
        </p:spPr>
        <p:txBody>
          <a:bodyPr wrap="square" lIns="0" tIns="0" rIns="0" bIns="0" rtlCol="0"/>
          <a:lstStyle/>
          <a:p>
            <a:endParaRPr sz="1632"/>
          </a:p>
        </p:txBody>
      </p:sp>
      <p:sp>
        <p:nvSpPr>
          <p:cNvPr id="8" name="object 8"/>
          <p:cNvSpPr/>
          <p:nvPr/>
        </p:nvSpPr>
        <p:spPr>
          <a:xfrm>
            <a:off x="5958572" y="4440138"/>
            <a:ext cx="1533980" cy="397315"/>
          </a:xfrm>
          <a:prstGeom prst="rect">
            <a:avLst/>
          </a:prstGeom>
          <a:blipFill>
            <a:blip r:embed="rId8" cstate="print"/>
            <a:stretch>
              <a:fillRect/>
            </a:stretch>
          </a:blipFill>
        </p:spPr>
        <p:txBody>
          <a:bodyPr wrap="square" lIns="0" tIns="0" rIns="0" bIns="0" rtlCol="0"/>
          <a:lstStyle/>
          <a:p>
            <a:endParaRPr sz="1632"/>
          </a:p>
        </p:txBody>
      </p:sp>
      <p:sp>
        <p:nvSpPr>
          <p:cNvPr id="9" name="object 9"/>
          <p:cNvSpPr/>
          <p:nvPr/>
        </p:nvSpPr>
        <p:spPr>
          <a:xfrm>
            <a:off x="6041489" y="5216342"/>
            <a:ext cx="1368144" cy="438773"/>
          </a:xfrm>
          <a:prstGeom prst="rect">
            <a:avLst/>
          </a:prstGeom>
          <a:blipFill>
            <a:blip r:embed="rId9" cstate="print"/>
            <a:stretch>
              <a:fillRect/>
            </a:stretch>
          </a:blipFill>
        </p:spPr>
        <p:txBody>
          <a:bodyPr wrap="square" lIns="0" tIns="0" rIns="0" bIns="0" rtlCol="0"/>
          <a:lstStyle/>
          <a:p>
            <a:endParaRPr sz="1632"/>
          </a:p>
        </p:txBody>
      </p:sp>
      <p:sp>
        <p:nvSpPr>
          <p:cNvPr id="10" name="object 10"/>
          <p:cNvSpPr/>
          <p:nvPr/>
        </p:nvSpPr>
        <p:spPr>
          <a:xfrm>
            <a:off x="5286016" y="5916538"/>
            <a:ext cx="2876789" cy="414589"/>
          </a:xfrm>
          <a:prstGeom prst="rect">
            <a:avLst/>
          </a:prstGeom>
          <a:blipFill>
            <a:blip r:embed="rId10" cstate="print"/>
            <a:stretch>
              <a:fillRect/>
            </a:stretch>
          </a:blipFill>
        </p:spPr>
        <p:txBody>
          <a:bodyPr wrap="square" lIns="0" tIns="0" rIns="0" bIns="0" rtlCol="0"/>
          <a:lstStyle/>
          <a:p>
            <a:endParaRPr sz="1632"/>
          </a:p>
        </p:txBody>
      </p:sp>
      <p:sp>
        <p:nvSpPr>
          <p:cNvPr id="11" name="object 11"/>
          <p:cNvSpPr txBox="1"/>
          <p:nvPr/>
        </p:nvSpPr>
        <p:spPr>
          <a:xfrm>
            <a:off x="6092162" y="2998699"/>
            <a:ext cx="1266225" cy="294339"/>
          </a:xfrm>
          <a:prstGeom prst="rect">
            <a:avLst/>
          </a:prstGeom>
        </p:spPr>
        <p:txBody>
          <a:bodyPr vert="horz" wrap="square" lIns="0" tIns="12092" rIns="0" bIns="0" rtlCol="0">
            <a:spAutoFit/>
          </a:bodyPr>
          <a:lstStyle/>
          <a:p>
            <a:pPr algn="ctr">
              <a:lnSpc>
                <a:spcPts val="1542"/>
              </a:lnSpc>
              <a:spcBef>
                <a:spcPts val="95"/>
              </a:spcBef>
            </a:pPr>
            <a:r>
              <a:rPr sz="1451" spc="-18" dirty="0">
                <a:solidFill>
                  <a:srgbClr val="4C4C4C"/>
                </a:solidFill>
                <a:latin typeface="BitstreamVeraSerif-Roman"/>
                <a:cs typeface="BitstreamVeraSerif-Roman"/>
              </a:rPr>
              <a:t>[</a:t>
            </a:r>
            <a:r>
              <a:rPr sz="1496" spc="-18" dirty="0">
                <a:solidFill>
                  <a:srgbClr val="4C4C4C"/>
                </a:solidFill>
                <a:latin typeface="BitstreamVeraSerif-Roman"/>
                <a:cs typeface="BitstreamVeraSerif-Roman"/>
              </a:rPr>
              <a:t>E</a:t>
            </a:r>
            <a:r>
              <a:rPr sz="1451" spc="-18" dirty="0">
                <a:solidFill>
                  <a:srgbClr val="4C4C4C"/>
                </a:solidFill>
                <a:latin typeface="BitstreamVeraSerif-Roman"/>
                <a:cs typeface="BitstreamVeraSerif-Roman"/>
              </a:rPr>
              <a:t>]=[</a:t>
            </a:r>
            <a:r>
              <a:rPr sz="1496" spc="-18" dirty="0">
                <a:solidFill>
                  <a:srgbClr val="4C4C4C"/>
                </a:solidFill>
                <a:latin typeface="BitstreamVeraSerif-Roman"/>
                <a:cs typeface="BitstreamVeraSerif-Roman"/>
              </a:rPr>
              <a:t>E </a:t>
            </a:r>
            <a:r>
              <a:rPr sz="1451" spc="-14" dirty="0">
                <a:solidFill>
                  <a:srgbClr val="4C4C4C"/>
                </a:solidFill>
                <a:latin typeface="BitstreamVeraSerif-Roman"/>
                <a:cs typeface="BitstreamVeraSerif-Roman"/>
              </a:rPr>
              <a:t>]-[</a:t>
            </a:r>
            <a:r>
              <a:rPr sz="1496" spc="-14" dirty="0">
                <a:solidFill>
                  <a:srgbClr val="4C4C4C"/>
                </a:solidFill>
                <a:latin typeface="BitstreamVeraSerif-Roman"/>
                <a:cs typeface="BitstreamVeraSerif-Roman"/>
              </a:rPr>
              <a:t>ES</a:t>
            </a:r>
            <a:r>
              <a:rPr sz="1451" spc="-14" dirty="0">
                <a:solidFill>
                  <a:srgbClr val="4C4C4C"/>
                </a:solidFill>
                <a:latin typeface="BitstreamVeraSerif-Roman"/>
                <a:cs typeface="BitstreamVeraSerif-Roman"/>
              </a:rPr>
              <a:t>]</a:t>
            </a:r>
            <a:endParaRPr sz="1451">
              <a:latin typeface="BitstreamVeraSerif-Roman"/>
              <a:cs typeface="BitstreamVeraSerif-Roman"/>
            </a:endParaRPr>
          </a:p>
          <a:p>
            <a:pPr marL="100768" algn="ctr">
              <a:lnSpc>
                <a:spcPts val="725"/>
              </a:lnSpc>
            </a:pPr>
            <a:r>
              <a:rPr sz="816" spc="9" dirty="0">
                <a:solidFill>
                  <a:srgbClr val="4C4C4C"/>
                </a:solidFill>
                <a:latin typeface="BitstreamVeraSerif-Roman"/>
                <a:cs typeface="BitstreamVeraSerif-Roman"/>
              </a:rPr>
              <a:t>0</a:t>
            </a:r>
            <a:endParaRPr sz="816">
              <a:latin typeface="BitstreamVeraSerif-Roman"/>
              <a:cs typeface="BitstreamVeraSerif-Roman"/>
            </a:endParaRPr>
          </a:p>
        </p:txBody>
      </p:sp>
      <p:sp>
        <p:nvSpPr>
          <p:cNvPr id="12" name="object 12"/>
          <p:cNvSpPr/>
          <p:nvPr/>
        </p:nvSpPr>
        <p:spPr>
          <a:xfrm>
            <a:off x="7089478" y="5683907"/>
            <a:ext cx="1235707" cy="945493"/>
          </a:xfrm>
          <a:custGeom>
            <a:avLst/>
            <a:gdLst/>
            <a:ahLst/>
            <a:cxnLst/>
            <a:rect l="l" t="t" r="r" b="b"/>
            <a:pathLst>
              <a:path w="1362709" h="1042670">
                <a:moveTo>
                  <a:pt x="681989" y="1042670"/>
                </a:moveTo>
                <a:lnTo>
                  <a:pt x="0" y="1042670"/>
                </a:lnTo>
                <a:lnTo>
                  <a:pt x="0" y="0"/>
                </a:lnTo>
                <a:lnTo>
                  <a:pt x="1362709" y="0"/>
                </a:lnTo>
                <a:lnTo>
                  <a:pt x="1362709" y="1042670"/>
                </a:lnTo>
                <a:lnTo>
                  <a:pt x="681989" y="1042670"/>
                </a:lnTo>
                <a:close/>
              </a:path>
            </a:pathLst>
          </a:custGeom>
          <a:ln w="35941">
            <a:solidFill>
              <a:srgbClr val="0000FF"/>
            </a:solidFill>
          </a:ln>
        </p:spPr>
        <p:txBody>
          <a:bodyPr wrap="square" lIns="0" tIns="0" rIns="0" bIns="0" rtlCol="0"/>
          <a:lstStyle/>
          <a:p>
            <a:endParaRPr sz="1632"/>
          </a:p>
        </p:txBody>
      </p:sp>
      <p:sp>
        <p:nvSpPr>
          <p:cNvPr id="13" name="object 13"/>
          <p:cNvSpPr/>
          <p:nvPr/>
        </p:nvSpPr>
        <p:spPr>
          <a:xfrm>
            <a:off x="803843" y="3044353"/>
            <a:ext cx="3618444" cy="796933"/>
          </a:xfrm>
          <a:custGeom>
            <a:avLst/>
            <a:gdLst/>
            <a:ahLst/>
            <a:cxnLst/>
            <a:rect l="l" t="t" r="r" b="b"/>
            <a:pathLst>
              <a:path w="3990340" h="878839">
                <a:moveTo>
                  <a:pt x="1995170" y="878839"/>
                </a:moveTo>
                <a:lnTo>
                  <a:pt x="1940345" y="878696"/>
                </a:lnTo>
                <a:lnTo>
                  <a:pt x="1886329" y="878265"/>
                </a:lnTo>
                <a:lnTo>
                  <a:pt x="1833074" y="877545"/>
                </a:lnTo>
                <a:lnTo>
                  <a:pt x="1780529" y="876533"/>
                </a:lnTo>
                <a:lnTo>
                  <a:pt x="1728648" y="875228"/>
                </a:lnTo>
                <a:lnTo>
                  <a:pt x="1677381" y="873627"/>
                </a:lnTo>
                <a:lnTo>
                  <a:pt x="1626680" y="871730"/>
                </a:lnTo>
                <a:lnTo>
                  <a:pt x="1576496" y="869533"/>
                </a:lnTo>
                <a:lnTo>
                  <a:pt x="1526781" y="867035"/>
                </a:lnTo>
                <a:lnTo>
                  <a:pt x="1477486" y="864234"/>
                </a:lnTo>
                <a:lnTo>
                  <a:pt x="1428562" y="861129"/>
                </a:lnTo>
                <a:lnTo>
                  <a:pt x="1379961" y="857717"/>
                </a:lnTo>
                <a:lnTo>
                  <a:pt x="1331635" y="853996"/>
                </a:lnTo>
                <a:lnTo>
                  <a:pt x="1283534" y="849965"/>
                </a:lnTo>
                <a:lnTo>
                  <a:pt x="1235610" y="845621"/>
                </a:lnTo>
                <a:lnTo>
                  <a:pt x="1187815" y="840963"/>
                </a:lnTo>
                <a:lnTo>
                  <a:pt x="1140100" y="835989"/>
                </a:lnTo>
                <a:lnTo>
                  <a:pt x="1092417" y="830696"/>
                </a:lnTo>
                <a:lnTo>
                  <a:pt x="1044716" y="825084"/>
                </a:lnTo>
                <a:lnTo>
                  <a:pt x="996950" y="819150"/>
                </a:lnTo>
                <a:lnTo>
                  <a:pt x="934622" y="811121"/>
                </a:lnTo>
                <a:lnTo>
                  <a:pt x="874585" y="802774"/>
                </a:lnTo>
                <a:lnTo>
                  <a:pt x="816762" y="794095"/>
                </a:lnTo>
                <a:lnTo>
                  <a:pt x="761072" y="785071"/>
                </a:lnTo>
                <a:lnTo>
                  <a:pt x="707437" y="775687"/>
                </a:lnTo>
                <a:lnTo>
                  <a:pt x="655777" y="765931"/>
                </a:lnTo>
                <a:lnTo>
                  <a:pt x="606013" y="755789"/>
                </a:lnTo>
                <a:lnTo>
                  <a:pt x="558068" y="745248"/>
                </a:lnTo>
                <a:lnTo>
                  <a:pt x="511860" y="734293"/>
                </a:lnTo>
                <a:lnTo>
                  <a:pt x="467312" y="722912"/>
                </a:lnTo>
                <a:lnTo>
                  <a:pt x="424345" y="711090"/>
                </a:lnTo>
                <a:lnTo>
                  <a:pt x="382879" y="698814"/>
                </a:lnTo>
                <a:lnTo>
                  <a:pt x="342836" y="686072"/>
                </a:lnTo>
                <a:lnTo>
                  <a:pt x="304135" y="672848"/>
                </a:lnTo>
                <a:lnTo>
                  <a:pt x="266700" y="659130"/>
                </a:lnTo>
                <a:lnTo>
                  <a:pt x="202733" y="632916"/>
                </a:lnTo>
                <a:lnTo>
                  <a:pt x="147875" y="606583"/>
                </a:lnTo>
                <a:lnTo>
                  <a:pt x="101947" y="580012"/>
                </a:lnTo>
                <a:lnTo>
                  <a:pt x="64770" y="553085"/>
                </a:lnTo>
                <a:lnTo>
                  <a:pt x="36165" y="525680"/>
                </a:lnTo>
                <a:lnTo>
                  <a:pt x="3958" y="468967"/>
                </a:lnTo>
                <a:lnTo>
                  <a:pt x="0" y="439420"/>
                </a:lnTo>
                <a:lnTo>
                  <a:pt x="3958" y="409508"/>
                </a:lnTo>
                <a:lnTo>
                  <a:pt x="36165" y="352601"/>
                </a:lnTo>
                <a:lnTo>
                  <a:pt x="64769" y="325278"/>
                </a:lnTo>
                <a:lnTo>
                  <a:pt x="101947" y="298492"/>
                </a:lnTo>
                <a:lnTo>
                  <a:pt x="147875" y="272077"/>
                </a:lnTo>
                <a:lnTo>
                  <a:pt x="202733" y="245871"/>
                </a:lnTo>
                <a:lnTo>
                  <a:pt x="266700" y="219710"/>
                </a:lnTo>
                <a:lnTo>
                  <a:pt x="304135" y="205991"/>
                </a:lnTo>
                <a:lnTo>
                  <a:pt x="342836" y="192764"/>
                </a:lnTo>
                <a:lnTo>
                  <a:pt x="382879" y="180014"/>
                </a:lnTo>
                <a:lnTo>
                  <a:pt x="424345" y="167725"/>
                </a:lnTo>
                <a:lnTo>
                  <a:pt x="467312" y="155880"/>
                </a:lnTo>
                <a:lnTo>
                  <a:pt x="511860" y="144465"/>
                </a:lnTo>
                <a:lnTo>
                  <a:pt x="558068" y="133462"/>
                </a:lnTo>
                <a:lnTo>
                  <a:pt x="606013" y="122857"/>
                </a:lnTo>
                <a:lnTo>
                  <a:pt x="655777" y="112633"/>
                </a:lnTo>
                <a:lnTo>
                  <a:pt x="707437" y="102775"/>
                </a:lnTo>
                <a:lnTo>
                  <a:pt x="761072" y="93268"/>
                </a:lnTo>
                <a:lnTo>
                  <a:pt x="816762" y="84094"/>
                </a:lnTo>
                <a:lnTo>
                  <a:pt x="874585" y="75238"/>
                </a:lnTo>
                <a:lnTo>
                  <a:pt x="934622" y="66686"/>
                </a:lnTo>
                <a:lnTo>
                  <a:pt x="996950" y="58420"/>
                </a:lnTo>
                <a:lnTo>
                  <a:pt x="1044716" y="52494"/>
                </a:lnTo>
                <a:lnTo>
                  <a:pt x="1092417" y="46908"/>
                </a:lnTo>
                <a:lnTo>
                  <a:pt x="1140100" y="41657"/>
                </a:lnTo>
                <a:lnTo>
                  <a:pt x="1187815" y="36738"/>
                </a:lnTo>
                <a:lnTo>
                  <a:pt x="1235610" y="32146"/>
                </a:lnTo>
                <a:lnTo>
                  <a:pt x="1283534" y="27879"/>
                </a:lnTo>
                <a:lnTo>
                  <a:pt x="1331635" y="23931"/>
                </a:lnTo>
                <a:lnTo>
                  <a:pt x="1379961" y="20299"/>
                </a:lnTo>
                <a:lnTo>
                  <a:pt x="1428562" y="16980"/>
                </a:lnTo>
                <a:lnTo>
                  <a:pt x="1477486" y="13969"/>
                </a:lnTo>
                <a:lnTo>
                  <a:pt x="1526781" y="11264"/>
                </a:lnTo>
                <a:lnTo>
                  <a:pt x="1576496" y="8859"/>
                </a:lnTo>
                <a:lnTo>
                  <a:pt x="1626680" y="6751"/>
                </a:lnTo>
                <a:lnTo>
                  <a:pt x="1677381" y="4937"/>
                </a:lnTo>
                <a:lnTo>
                  <a:pt x="1728648" y="3413"/>
                </a:lnTo>
                <a:lnTo>
                  <a:pt x="1780529" y="2174"/>
                </a:lnTo>
                <a:lnTo>
                  <a:pt x="1833074" y="1217"/>
                </a:lnTo>
                <a:lnTo>
                  <a:pt x="1886329" y="538"/>
                </a:lnTo>
                <a:lnTo>
                  <a:pt x="1940345" y="133"/>
                </a:lnTo>
                <a:lnTo>
                  <a:pt x="1995170" y="0"/>
                </a:lnTo>
                <a:lnTo>
                  <a:pt x="2049822" y="133"/>
                </a:lnTo>
                <a:lnTo>
                  <a:pt x="2103700" y="538"/>
                </a:lnTo>
                <a:lnTo>
                  <a:pt x="2156848" y="1217"/>
                </a:lnTo>
                <a:lnTo>
                  <a:pt x="2209312" y="2174"/>
                </a:lnTo>
                <a:lnTo>
                  <a:pt x="2261135" y="3413"/>
                </a:lnTo>
                <a:lnTo>
                  <a:pt x="2312363" y="4937"/>
                </a:lnTo>
                <a:lnTo>
                  <a:pt x="2363041" y="6751"/>
                </a:lnTo>
                <a:lnTo>
                  <a:pt x="2413213" y="8859"/>
                </a:lnTo>
                <a:lnTo>
                  <a:pt x="2462924" y="11264"/>
                </a:lnTo>
                <a:lnTo>
                  <a:pt x="2512218" y="13970"/>
                </a:lnTo>
                <a:lnTo>
                  <a:pt x="2561141" y="16980"/>
                </a:lnTo>
                <a:lnTo>
                  <a:pt x="2609738" y="20299"/>
                </a:lnTo>
                <a:lnTo>
                  <a:pt x="2658052" y="23931"/>
                </a:lnTo>
                <a:lnTo>
                  <a:pt x="2706129" y="27879"/>
                </a:lnTo>
                <a:lnTo>
                  <a:pt x="2754014" y="32146"/>
                </a:lnTo>
                <a:lnTo>
                  <a:pt x="2801752" y="36738"/>
                </a:lnTo>
                <a:lnTo>
                  <a:pt x="2849386" y="41657"/>
                </a:lnTo>
                <a:lnTo>
                  <a:pt x="2896962" y="46908"/>
                </a:lnTo>
                <a:lnTo>
                  <a:pt x="2944525" y="52494"/>
                </a:lnTo>
                <a:lnTo>
                  <a:pt x="2992119" y="58420"/>
                </a:lnTo>
                <a:lnTo>
                  <a:pt x="3054669" y="66686"/>
                </a:lnTo>
                <a:lnTo>
                  <a:pt x="3114865" y="75238"/>
                </a:lnTo>
                <a:lnTo>
                  <a:pt x="3172795" y="84094"/>
                </a:lnTo>
                <a:lnTo>
                  <a:pt x="3228543" y="93268"/>
                </a:lnTo>
                <a:lnTo>
                  <a:pt x="3282197" y="102775"/>
                </a:lnTo>
                <a:lnTo>
                  <a:pt x="3333841" y="112633"/>
                </a:lnTo>
                <a:lnTo>
                  <a:pt x="3383561" y="122857"/>
                </a:lnTo>
                <a:lnTo>
                  <a:pt x="3431444" y="133462"/>
                </a:lnTo>
                <a:lnTo>
                  <a:pt x="3477574" y="144465"/>
                </a:lnTo>
                <a:lnTo>
                  <a:pt x="3522039" y="155880"/>
                </a:lnTo>
                <a:lnTo>
                  <a:pt x="3564923" y="167725"/>
                </a:lnTo>
                <a:lnTo>
                  <a:pt x="3606312" y="180014"/>
                </a:lnTo>
                <a:lnTo>
                  <a:pt x="3646292" y="192764"/>
                </a:lnTo>
                <a:lnTo>
                  <a:pt x="3684949" y="205991"/>
                </a:lnTo>
                <a:lnTo>
                  <a:pt x="3722369" y="219710"/>
                </a:lnTo>
                <a:lnTo>
                  <a:pt x="3786755" y="245871"/>
                </a:lnTo>
                <a:lnTo>
                  <a:pt x="3841928" y="272077"/>
                </a:lnTo>
                <a:lnTo>
                  <a:pt x="3888082" y="298492"/>
                </a:lnTo>
                <a:lnTo>
                  <a:pt x="3925411" y="325278"/>
                </a:lnTo>
                <a:lnTo>
                  <a:pt x="3954107" y="352601"/>
                </a:lnTo>
                <a:lnTo>
                  <a:pt x="3986378" y="409508"/>
                </a:lnTo>
                <a:lnTo>
                  <a:pt x="3990340" y="439420"/>
                </a:lnTo>
                <a:lnTo>
                  <a:pt x="3986378" y="468967"/>
                </a:lnTo>
                <a:lnTo>
                  <a:pt x="3954107" y="525680"/>
                </a:lnTo>
                <a:lnTo>
                  <a:pt x="3925411" y="553085"/>
                </a:lnTo>
                <a:lnTo>
                  <a:pt x="3888082" y="580012"/>
                </a:lnTo>
                <a:lnTo>
                  <a:pt x="3841928" y="606583"/>
                </a:lnTo>
                <a:lnTo>
                  <a:pt x="3786755" y="632916"/>
                </a:lnTo>
                <a:lnTo>
                  <a:pt x="3722369" y="659130"/>
                </a:lnTo>
                <a:lnTo>
                  <a:pt x="3684949" y="672848"/>
                </a:lnTo>
                <a:lnTo>
                  <a:pt x="3646292" y="686072"/>
                </a:lnTo>
                <a:lnTo>
                  <a:pt x="3606312" y="698814"/>
                </a:lnTo>
                <a:lnTo>
                  <a:pt x="3564923" y="711090"/>
                </a:lnTo>
                <a:lnTo>
                  <a:pt x="3522039" y="722912"/>
                </a:lnTo>
                <a:lnTo>
                  <a:pt x="3477574" y="734293"/>
                </a:lnTo>
                <a:lnTo>
                  <a:pt x="3431444" y="745248"/>
                </a:lnTo>
                <a:lnTo>
                  <a:pt x="3383561" y="755789"/>
                </a:lnTo>
                <a:lnTo>
                  <a:pt x="3333841" y="765931"/>
                </a:lnTo>
                <a:lnTo>
                  <a:pt x="3282197" y="775687"/>
                </a:lnTo>
                <a:lnTo>
                  <a:pt x="3228543" y="785071"/>
                </a:lnTo>
                <a:lnTo>
                  <a:pt x="3172795" y="794095"/>
                </a:lnTo>
                <a:lnTo>
                  <a:pt x="3114865" y="802774"/>
                </a:lnTo>
                <a:lnTo>
                  <a:pt x="3054669" y="811121"/>
                </a:lnTo>
                <a:lnTo>
                  <a:pt x="2992119" y="819150"/>
                </a:lnTo>
                <a:lnTo>
                  <a:pt x="2944525" y="825084"/>
                </a:lnTo>
                <a:lnTo>
                  <a:pt x="2896962" y="830696"/>
                </a:lnTo>
                <a:lnTo>
                  <a:pt x="2849386" y="835989"/>
                </a:lnTo>
                <a:lnTo>
                  <a:pt x="2801752" y="840963"/>
                </a:lnTo>
                <a:lnTo>
                  <a:pt x="2754014" y="845621"/>
                </a:lnTo>
                <a:lnTo>
                  <a:pt x="2706129" y="849965"/>
                </a:lnTo>
                <a:lnTo>
                  <a:pt x="2658052" y="853996"/>
                </a:lnTo>
                <a:lnTo>
                  <a:pt x="2609738" y="857717"/>
                </a:lnTo>
                <a:lnTo>
                  <a:pt x="2561141" y="861129"/>
                </a:lnTo>
                <a:lnTo>
                  <a:pt x="2512218" y="864235"/>
                </a:lnTo>
                <a:lnTo>
                  <a:pt x="2462924" y="867035"/>
                </a:lnTo>
                <a:lnTo>
                  <a:pt x="2413213" y="869533"/>
                </a:lnTo>
                <a:lnTo>
                  <a:pt x="2363041" y="871730"/>
                </a:lnTo>
                <a:lnTo>
                  <a:pt x="2312363" y="873627"/>
                </a:lnTo>
                <a:lnTo>
                  <a:pt x="2261135" y="875228"/>
                </a:lnTo>
                <a:lnTo>
                  <a:pt x="2209312" y="876533"/>
                </a:lnTo>
                <a:lnTo>
                  <a:pt x="2156848" y="877545"/>
                </a:lnTo>
                <a:lnTo>
                  <a:pt x="2103700" y="878265"/>
                </a:lnTo>
                <a:lnTo>
                  <a:pt x="2049822" y="878696"/>
                </a:lnTo>
                <a:lnTo>
                  <a:pt x="1995170" y="878839"/>
                </a:lnTo>
                <a:close/>
              </a:path>
            </a:pathLst>
          </a:custGeom>
          <a:ln w="35941">
            <a:solidFill>
              <a:srgbClr val="FF0000"/>
            </a:solidFill>
          </a:ln>
        </p:spPr>
        <p:txBody>
          <a:bodyPr wrap="square" lIns="0" tIns="0" rIns="0" bIns="0" rtlCol="0"/>
          <a:lstStyle/>
          <a:p>
            <a:endParaRPr sz="1632"/>
          </a:p>
        </p:txBody>
      </p:sp>
      <p:sp>
        <p:nvSpPr>
          <p:cNvPr id="14" name="object 14"/>
          <p:cNvSpPr txBox="1"/>
          <p:nvPr/>
        </p:nvSpPr>
        <p:spPr>
          <a:xfrm>
            <a:off x="3667965" y="3753763"/>
            <a:ext cx="2076978" cy="346464"/>
          </a:xfrm>
          <a:prstGeom prst="rect">
            <a:avLst/>
          </a:prstGeom>
        </p:spPr>
        <p:txBody>
          <a:bodyPr vert="horz" wrap="square" lIns="0" tIns="11516" rIns="0" bIns="0" rtlCol="0">
            <a:spAutoFit/>
          </a:bodyPr>
          <a:lstStyle/>
          <a:p>
            <a:pPr marL="11516">
              <a:spcBef>
                <a:spcPts val="91"/>
              </a:spcBef>
            </a:pPr>
            <a:r>
              <a:rPr sz="2176" spc="-9" dirty="0">
                <a:solidFill>
                  <a:srgbClr val="FF0000"/>
                </a:solidFill>
                <a:latin typeface="BitstreamVeraSans-Roman"/>
                <a:cs typeface="BitstreamVeraSans-Roman"/>
              </a:rPr>
              <a:t>steady-state!!!</a:t>
            </a:r>
            <a:endParaRPr sz="2176">
              <a:latin typeface="BitstreamVeraSans-Roman"/>
              <a:cs typeface="BitstreamVeraSans-Roman"/>
            </a:endParaRPr>
          </a:p>
        </p:txBody>
      </p:sp>
      <p:sp>
        <p:nvSpPr>
          <p:cNvPr id="15" name="object 15"/>
          <p:cNvSpPr/>
          <p:nvPr/>
        </p:nvSpPr>
        <p:spPr>
          <a:xfrm>
            <a:off x="1486764" y="1969877"/>
            <a:ext cx="2213447" cy="945493"/>
          </a:xfrm>
          <a:custGeom>
            <a:avLst/>
            <a:gdLst/>
            <a:ahLst/>
            <a:cxnLst/>
            <a:rect l="l" t="t" r="r" b="b"/>
            <a:pathLst>
              <a:path w="2440940" h="1042669">
                <a:moveTo>
                  <a:pt x="1220470" y="1042670"/>
                </a:moveTo>
                <a:lnTo>
                  <a:pt x="0" y="1042670"/>
                </a:lnTo>
                <a:lnTo>
                  <a:pt x="0" y="0"/>
                </a:lnTo>
                <a:lnTo>
                  <a:pt x="2440940" y="0"/>
                </a:lnTo>
                <a:lnTo>
                  <a:pt x="2440940" y="1042670"/>
                </a:lnTo>
                <a:lnTo>
                  <a:pt x="1220470" y="1042670"/>
                </a:lnTo>
                <a:close/>
              </a:path>
            </a:pathLst>
          </a:custGeom>
          <a:ln w="35941">
            <a:solidFill>
              <a:srgbClr val="0000FF"/>
            </a:solidFill>
          </a:ln>
        </p:spPr>
        <p:txBody>
          <a:bodyPr wrap="square" lIns="0" tIns="0" rIns="0" bIns="0" rtlCol="0"/>
          <a:lstStyle/>
          <a:p>
            <a:endParaRPr sz="1632"/>
          </a:p>
        </p:txBody>
      </p:sp>
      <p:sp>
        <p:nvSpPr>
          <p:cNvPr id="16" name="object 16"/>
          <p:cNvSpPr/>
          <p:nvPr/>
        </p:nvSpPr>
        <p:spPr>
          <a:xfrm>
            <a:off x="1567378" y="2386770"/>
            <a:ext cx="124377" cy="116315"/>
          </a:xfrm>
          <a:custGeom>
            <a:avLst/>
            <a:gdLst/>
            <a:ahLst/>
            <a:cxnLst/>
            <a:rect l="l" t="t" r="r" b="b"/>
            <a:pathLst>
              <a:path w="137160" h="128269">
                <a:moveTo>
                  <a:pt x="127000" y="78739"/>
                </a:moveTo>
                <a:lnTo>
                  <a:pt x="123190" y="78739"/>
                </a:lnTo>
                <a:lnTo>
                  <a:pt x="123190" y="80009"/>
                </a:lnTo>
                <a:lnTo>
                  <a:pt x="121919" y="81279"/>
                </a:lnTo>
                <a:lnTo>
                  <a:pt x="113803" y="99417"/>
                </a:lnTo>
                <a:lnTo>
                  <a:pt x="104616" y="112077"/>
                </a:lnTo>
                <a:lnTo>
                  <a:pt x="91380" y="119499"/>
                </a:lnTo>
                <a:lnTo>
                  <a:pt x="71119" y="121919"/>
                </a:lnTo>
                <a:lnTo>
                  <a:pt x="0" y="121919"/>
                </a:lnTo>
                <a:lnTo>
                  <a:pt x="0" y="128269"/>
                </a:lnTo>
                <a:lnTo>
                  <a:pt x="107950" y="128269"/>
                </a:lnTo>
                <a:lnTo>
                  <a:pt x="109219" y="124459"/>
                </a:lnTo>
                <a:lnTo>
                  <a:pt x="125730" y="83819"/>
                </a:lnTo>
                <a:lnTo>
                  <a:pt x="127000" y="82550"/>
                </a:lnTo>
                <a:lnTo>
                  <a:pt x="127000" y="78739"/>
                </a:lnTo>
                <a:close/>
              </a:path>
              <a:path w="137160" h="128269">
                <a:moveTo>
                  <a:pt x="66040" y="5079"/>
                </a:moveTo>
                <a:lnTo>
                  <a:pt x="48260" y="5079"/>
                </a:lnTo>
                <a:lnTo>
                  <a:pt x="48260" y="10159"/>
                </a:lnTo>
                <a:lnTo>
                  <a:pt x="46990" y="13969"/>
                </a:lnTo>
                <a:lnTo>
                  <a:pt x="22860" y="113029"/>
                </a:lnTo>
                <a:lnTo>
                  <a:pt x="20319" y="120650"/>
                </a:lnTo>
                <a:lnTo>
                  <a:pt x="20319" y="121919"/>
                </a:lnTo>
                <a:lnTo>
                  <a:pt x="36830" y="121919"/>
                </a:lnTo>
                <a:lnTo>
                  <a:pt x="36830" y="119379"/>
                </a:lnTo>
                <a:lnTo>
                  <a:pt x="38100" y="115569"/>
                </a:lnTo>
                <a:lnTo>
                  <a:pt x="50800" y="63500"/>
                </a:lnTo>
                <a:lnTo>
                  <a:pt x="93798" y="63500"/>
                </a:lnTo>
                <a:lnTo>
                  <a:pt x="95104" y="58419"/>
                </a:lnTo>
                <a:lnTo>
                  <a:pt x="52069" y="58419"/>
                </a:lnTo>
                <a:lnTo>
                  <a:pt x="63500" y="12700"/>
                </a:lnTo>
                <a:lnTo>
                  <a:pt x="66040" y="6350"/>
                </a:lnTo>
                <a:lnTo>
                  <a:pt x="66040" y="5079"/>
                </a:lnTo>
                <a:close/>
              </a:path>
              <a:path w="137160" h="128269">
                <a:moveTo>
                  <a:pt x="93798" y="63500"/>
                </a:moveTo>
                <a:lnTo>
                  <a:pt x="85090" y="63500"/>
                </a:lnTo>
                <a:lnTo>
                  <a:pt x="85090" y="76200"/>
                </a:lnTo>
                <a:lnTo>
                  <a:pt x="83819" y="82550"/>
                </a:lnTo>
                <a:lnTo>
                  <a:pt x="83819" y="86359"/>
                </a:lnTo>
                <a:lnTo>
                  <a:pt x="87630" y="86359"/>
                </a:lnTo>
                <a:lnTo>
                  <a:pt x="87630" y="85089"/>
                </a:lnTo>
                <a:lnTo>
                  <a:pt x="88900" y="82550"/>
                </a:lnTo>
                <a:lnTo>
                  <a:pt x="93798" y="63500"/>
                </a:lnTo>
                <a:close/>
              </a:path>
              <a:path w="137160" h="128269">
                <a:moveTo>
                  <a:pt x="100330" y="36829"/>
                </a:moveTo>
                <a:lnTo>
                  <a:pt x="95250" y="36829"/>
                </a:lnTo>
                <a:lnTo>
                  <a:pt x="93980" y="39369"/>
                </a:lnTo>
                <a:lnTo>
                  <a:pt x="91102" y="48240"/>
                </a:lnTo>
                <a:lnTo>
                  <a:pt x="87153" y="54133"/>
                </a:lnTo>
                <a:lnTo>
                  <a:pt x="80585" y="57407"/>
                </a:lnTo>
                <a:lnTo>
                  <a:pt x="69850" y="58419"/>
                </a:lnTo>
                <a:lnTo>
                  <a:pt x="95104" y="58419"/>
                </a:lnTo>
                <a:lnTo>
                  <a:pt x="100330" y="38100"/>
                </a:lnTo>
                <a:lnTo>
                  <a:pt x="100330" y="36829"/>
                </a:lnTo>
                <a:close/>
              </a:path>
              <a:path w="137160" h="128269">
                <a:moveTo>
                  <a:pt x="137160" y="0"/>
                </a:moveTo>
                <a:lnTo>
                  <a:pt x="30480" y="0"/>
                </a:lnTo>
                <a:lnTo>
                  <a:pt x="30480" y="5079"/>
                </a:lnTo>
                <a:lnTo>
                  <a:pt x="100330" y="5079"/>
                </a:lnTo>
                <a:lnTo>
                  <a:pt x="114339" y="6131"/>
                </a:lnTo>
                <a:lnTo>
                  <a:pt x="122872" y="9683"/>
                </a:lnTo>
                <a:lnTo>
                  <a:pt x="127119" y="16331"/>
                </a:lnTo>
                <a:lnTo>
                  <a:pt x="128269" y="26669"/>
                </a:lnTo>
                <a:lnTo>
                  <a:pt x="128269" y="41909"/>
                </a:lnTo>
                <a:lnTo>
                  <a:pt x="133350" y="41909"/>
                </a:lnTo>
                <a:lnTo>
                  <a:pt x="133350" y="36829"/>
                </a:lnTo>
                <a:lnTo>
                  <a:pt x="137160" y="3809"/>
                </a:lnTo>
                <a:lnTo>
                  <a:pt x="137160" y="0"/>
                </a:lnTo>
                <a:close/>
              </a:path>
            </a:pathLst>
          </a:custGeom>
          <a:solidFill>
            <a:srgbClr val="000000"/>
          </a:solidFill>
        </p:spPr>
        <p:txBody>
          <a:bodyPr wrap="square" lIns="0" tIns="0" rIns="0" bIns="0" rtlCol="0"/>
          <a:lstStyle/>
          <a:p>
            <a:endParaRPr sz="1632"/>
          </a:p>
        </p:txBody>
      </p:sp>
      <p:sp>
        <p:nvSpPr>
          <p:cNvPr id="17" name="object 17"/>
          <p:cNvSpPr/>
          <p:nvPr/>
        </p:nvSpPr>
        <p:spPr>
          <a:xfrm>
            <a:off x="1802312" y="2463930"/>
            <a:ext cx="0" cy="52974"/>
          </a:xfrm>
          <a:custGeom>
            <a:avLst/>
            <a:gdLst/>
            <a:ahLst/>
            <a:cxnLst/>
            <a:rect l="l" t="t" r="r" b="b"/>
            <a:pathLst>
              <a:path h="58419">
                <a:moveTo>
                  <a:pt x="0" y="0"/>
                </a:moveTo>
                <a:lnTo>
                  <a:pt x="0" y="58419"/>
                </a:lnTo>
              </a:path>
            </a:pathLst>
          </a:custGeom>
          <a:ln w="7620">
            <a:solidFill>
              <a:srgbClr val="000000"/>
            </a:solidFill>
          </a:ln>
        </p:spPr>
        <p:txBody>
          <a:bodyPr wrap="square" lIns="0" tIns="0" rIns="0" bIns="0" rtlCol="0"/>
          <a:lstStyle/>
          <a:p>
            <a:endParaRPr sz="1632"/>
          </a:p>
        </p:txBody>
      </p:sp>
      <p:sp>
        <p:nvSpPr>
          <p:cNvPr id="18" name="object 18"/>
          <p:cNvSpPr/>
          <p:nvPr/>
        </p:nvSpPr>
        <p:spPr>
          <a:xfrm>
            <a:off x="1744731" y="2460474"/>
            <a:ext cx="114012" cy="0"/>
          </a:xfrm>
          <a:custGeom>
            <a:avLst/>
            <a:gdLst/>
            <a:ahLst/>
            <a:cxnLst/>
            <a:rect l="l" t="t" r="r" b="b"/>
            <a:pathLst>
              <a:path w="125730">
                <a:moveTo>
                  <a:pt x="0" y="0"/>
                </a:moveTo>
                <a:lnTo>
                  <a:pt x="125730" y="0"/>
                </a:lnTo>
              </a:path>
            </a:pathLst>
          </a:custGeom>
          <a:ln w="7620">
            <a:solidFill>
              <a:srgbClr val="000000"/>
            </a:solidFill>
          </a:ln>
        </p:spPr>
        <p:txBody>
          <a:bodyPr wrap="square" lIns="0" tIns="0" rIns="0" bIns="0" rtlCol="0"/>
          <a:lstStyle/>
          <a:p>
            <a:endParaRPr sz="1632"/>
          </a:p>
        </p:txBody>
      </p:sp>
      <p:sp>
        <p:nvSpPr>
          <p:cNvPr id="19" name="object 19"/>
          <p:cNvSpPr/>
          <p:nvPr/>
        </p:nvSpPr>
        <p:spPr>
          <a:xfrm>
            <a:off x="1802312" y="2402892"/>
            <a:ext cx="0" cy="54127"/>
          </a:xfrm>
          <a:custGeom>
            <a:avLst/>
            <a:gdLst/>
            <a:ahLst/>
            <a:cxnLst/>
            <a:rect l="l" t="t" r="r" b="b"/>
            <a:pathLst>
              <a:path h="59689">
                <a:moveTo>
                  <a:pt x="0" y="0"/>
                </a:moveTo>
                <a:lnTo>
                  <a:pt x="0" y="59689"/>
                </a:lnTo>
              </a:path>
            </a:pathLst>
          </a:custGeom>
          <a:ln w="7620">
            <a:solidFill>
              <a:srgbClr val="000000"/>
            </a:solidFill>
          </a:ln>
        </p:spPr>
        <p:txBody>
          <a:bodyPr wrap="square" lIns="0" tIns="0" rIns="0" bIns="0" rtlCol="0"/>
          <a:lstStyle/>
          <a:p>
            <a:endParaRPr sz="1632"/>
          </a:p>
        </p:txBody>
      </p:sp>
      <p:sp>
        <p:nvSpPr>
          <p:cNvPr id="20" name="object 20"/>
          <p:cNvSpPr/>
          <p:nvPr/>
        </p:nvSpPr>
        <p:spPr>
          <a:xfrm>
            <a:off x="1916324" y="2382162"/>
            <a:ext cx="101344" cy="125528"/>
          </a:xfrm>
          <a:custGeom>
            <a:avLst/>
            <a:gdLst/>
            <a:ahLst/>
            <a:cxnLst/>
            <a:rect l="l" t="t" r="r" b="b"/>
            <a:pathLst>
              <a:path w="111760" h="138430">
                <a:moveTo>
                  <a:pt x="15239" y="90170"/>
                </a:moveTo>
                <a:lnTo>
                  <a:pt x="11430" y="90170"/>
                </a:lnTo>
                <a:lnTo>
                  <a:pt x="10159" y="91439"/>
                </a:lnTo>
                <a:lnTo>
                  <a:pt x="8540" y="99060"/>
                </a:lnTo>
                <a:lnTo>
                  <a:pt x="5079" y="114141"/>
                </a:lnTo>
                <a:lnTo>
                  <a:pt x="74" y="135572"/>
                </a:lnTo>
                <a:lnTo>
                  <a:pt x="0" y="137160"/>
                </a:lnTo>
                <a:lnTo>
                  <a:pt x="1269" y="138430"/>
                </a:lnTo>
                <a:lnTo>
                  <a:pt x="2539" y="138430"/>
                </a:lnTo>
                <a:lnTo>
                  <a:pt x="2539" y="137160"/>
                </a:lnTo>
                <a:lnTo>
                  <a:pt x="5080" y="134620"/>
                </a:lnTo>
                <a:lnTo>
                  <a:pt x="13969" y="123189"/>
                </a:lnTo>
                <a:lnTo>
                  <a:pt x="21795" y="123189"/>
                </a:lnTo>
                <a:lnTo>
                  <a:pt x="17343" y="118685"/>
                </a:lnTo>
                <a:lnTo>
                  <a:pt x="13969" y="104139"/>
                </a:lnTo>
                <a:lnTo>
                  <a:pt x="14016" y="98921"/>
                </a:lnTo>
                <a:lnTo>
                  <a:pt x="15239" y="95250"/>
                </a:lnTo>
                <a:lnTo>
                  <a:pt x="15239" y="90170"/>
                </a:lnTo>
                <a:close/>
              </a:path>
              <a:path w="111760" h="138430">
                <a:moveTo>
                  <a:pt x="21795" y="123189"/>
                </a:moveTo>
                <a:lnTo>
                  <a:pt x="13969" y="123189"/>
                </a:lnTo>
                <a:lnTo>
                  <a:pt x="21272" y="130929"/>
                </a:lnTo>
                <a:lnTo>
                  <a:pt x="29527" y="135572"/>
                </a:lnTo>
                <a:lnTo>
                  <a:pt x="38258" y="137834"/>
                </a:lnTo>
                <a:lnTo>
                  <a:pt x="46989" y="138430"/>
                </a:lnTo>
                <a:lnTo>
                  <a:pt x="65047" y="134084"/>
                </a:lnTo>
                <a:lnTo>
                  <a:pt x="67685" y="132080"/>
                </a:lnTo>
                <a:lnTo>
                  <a:pt x="46989" y="132080"/>
                </a:lnTo>
                <a:lnTo>
                  <a:pt x="36472" y="131107"/>
                </a:lnTo>
                <a:lnTo>
                  <a:pt x="25717" y="127158"/>
                </a:lnTo>
                <a:lnTo>
                  <a:pt x="21795" y="123189"/>
                </a:lnTo>
                <a:close/>
              </a:path>
              <a:path w="111760" h="138430">
                <a:moveTo>
                  <a:pt x="69850" y="0"/>
                </a:moveTo>
                <a:lnTo>
                  <a:pt x="52327" y="3730"/>
                </a:lnTo>
                <a:lnTo>
                  <a:pt x="37306" y="13652"/>
                </a:lnTo>
                <a:lnTo>
                  <a:pt x="26808" y="27860"/>
                </a:lnTo>
                <a:lnTo>
                  <a:pt x="22859" y="44450"/>
                </a:lnTo>
                <a:lnTo>
                  <a:pt x="24606" y="54709"/>
                </a:lnTo>
                <a:lnTo>
                  <a:pt x="63500" y="77470"/>
                </a:lnTo>
                <a:lnTo>
                  <a:pt x="69850" y="78739"/>
                </a:lnTo>
                <a:lnTo>
                  <a:pt x="80009" y="81280"/>
                </a:lnTo>
                <a:lnTo>
                  <a:pt x="80009" y="96520"/>
                </a:lnTo>
                <a:lnTo>
                  <a:pt x="77350" y="109577"/>
                </a:lnTo>
                <a:lnTo>
                  <a:pt x="70167" y="120967"/>
                </a:lnTo>
                <a:lnTo>
                  <a:pt x="59650" y="129024"/>
                </a:lnTo>
                <a:lnTo>
                  <a:pt x="46989" y="132080"/>
                </a:lnTo>
                <a:lnTo>
                  <a:pt x="67685" y="132080"/>
                </a:lnTo>
                <a:lnTo>
                  <a:pt x="80009" y="122713"/>
                </a:lnTo>
                <a:lnTo>
                  <a:pt x="90209" y="106818"/>
                </a:lnTo>
                <a:lnTo>
                  <a:pt x="93980" y="88900"/>
                </a:lnTo>
                <a:lnTo>
                  <a:pt x="93980" y="76200"/>
                </a:lnTo>
                <a:lnTo>
                  <a:pt x="60959" y="57150"/>
                </a:lnTo>
                <a:lnTo>
                  <a:pt x="49530" y="54610"/>
                </a:lnTo>
                <a:lnTo>
                  <a:pt x="48259" y="53339"/>
                </a:lnTo>
                <a:lnTo>
                  <a:pt x="43180" y="52070"/>
                </a:lnTo>
                <a:lnTo>
                  <a:pt x="36830" y="46989"/>
                </a:lnTo>
                <a:lnTo>
                  <a:pt x="36830" y="36830"/>
                </a:lnTo>
                <a:lnTo>
                  <a:pt x="39489" y="25439"/>
                </a:lnTo>
                <a:lnTo>
                  <a:pt x="46672" y="15239"/>
                </a:lnTo>
                <a:lnTo>
                  <a:pt x="57189" y="7897"/>
                </a:lnTo>
                <a:lnTo>
                  <a:pt x="69850" y="5080"/>
                </a:lnTo>
                <a:lnTo>
                  <a:pt x="88477" y="5080"/>
                </a:lnTo>
                <a:lnTo>
                  <a:pt x="86518" y="3651"/>
                </a:lnTo>
                <a:lnTo>
                  <a:pt x="78839" y="932"/>
                </a:lnTo>
                <a:lnTo>
                  <a:pt x="69850" y="0"/>
                </a:lnTo>
                <a:close/>
              </a:path>
              <a:path w="111760" h="138430">
                <a:moveTo>
                  <a:pt x="88477" y="5080"/>
                </a:moveTo>
                <a:lnTo>
                  <a:pt x="69850" y="5080"/>
                </a:lnTo>
                <a:lnTo>
                  <a:pt x="80446" y="6786"/>
                </a:lnTo>
                <a:lnTo>
                  <a:pt x="88900" y="12064"/>
                </a:lnTo>
                <a:lnTo>
                  <a:pt x="94495" y="21153"/>
                </a:lnTo>
                <a:lnTo>
                  <a:pt x="96519" y="34289"/>
                </a:lnTo>
                <a:lnTo>
                  <a:pt x="96519" y="46989"/>
                </a:lnTo>
                <a:lnTo>
                  <a:pt x="100330" y="46989"/>
                </a:lnTo>
                <a:lnTo>
                  <a:pt x="101600" y="43180"/>
                </a:lnTo>
                <a:lnTo>
                  <a:pt x="108902" y="13970"/>
                </a:lnTo>
                <a:lnTo>
                  <a:pt x="96519" y="13970"/>
                </a:lnTo>
                <a:lnTo>
                  <a:pt x="92531" y="8036"/>
                </a:lnTo>
                <a:lnTo>
                  <a:pt x="88477" y="5080"/>
                </a:lnTo>
                <a:close/>
              </a:path>
              <a:path w="111760" h="138430">
                <a:moveTo>
                  <a:pt x="111759" y="0"/>
                </a:moveTo>
                <a:lnTo>
                  <a:pt x="107950" y="0"/>
                </a:lnTo>
                <a:lnTo>
                  <a:pt x="106680" y="2539"/>
                </a:lnTo>
                <a:lnTo>
                  <a:pt x="96519" y="13970"/>
                </a:lnTo>
                <a:lnTo>
                  <a:pt x="108902" y="13970"/>
                </a:lnTo>
                <a:lnTo>
                  <a:pt x="111759" y="2539"/>
                </a:lnTo>
                <a:lnTo>
                  <a:pt x="111759" y="0"/>
                </a:lnTo>
                <a:close/>
              </a:path>
            </a:pathLst>
          </a:custGeom>
          <a:solidFill>
            <a:srgbClr val="000000"/>
          </a:solidFill>
        </p:spPr>
        <p:txBody>
          <a:bodyPr wrap="square" lIns="0" tIns="0" rIns="0" bIns="0" rtlCol="0"/>
          <a:lstStyle/>
          <a:p>
            <a:endParaRPr sz="1632"/>
          </a:p>
        </p:txBody>
      </p:sp>
      <p:sp>
        <p:nvSpPr>
          <p:cNvPr id="21" name="object 21"/>
          <p:cNvSpPr/>
          <p:nvPr/>
        </p:nvSpPr>
        <p:spPr>
          <a:xfrm>
            <a:off x="2124771" y="2334946"/>
            <a:ext cx="46065" cy="61037"/>
          </a:xfrm>
          <a:custGeom>
            <a:avLst/>
            <a:gdLst/>
            <a:ahLst/>
            <a:cxnLst/>
            <a:rect l="l" t="t" r="r" b="b"/>
            <a:pathLst>
              <a:path w="50800" h="67310">
                <a:moveTo>
                  <a:pt x="22860" y="0"/>
                </a:moveTo>
                <a:lnTo>
                  <a:pt x="20319" y="0"/>
                </a:lnTo>
                <a:lnTo>
                  <a:pt x="8889" y="1269"/>
                </a:lnTo>
                <a:lnTo>
                  <a:pt x="6350" y="1269"/>
                </a:lnTo>
                <a:lnTo>
                  <a:pt x="6350" y="2539"/>
                </a:lnTo>
                <a:lnTo>
                  <a:pt x="5080" y="3809"/>
                </a:lnTo>
                <a:lnTo>
                  <a:pt x="5080" y="5079"/>
                </a:lnTo>
                <a:lnTo>
                  <a:pt x="13969" y="5079"/>
                </a:lnTo>
                <a:lnTo>
                  <a:pt x="13969" y="7619"/>
                </a:lnTo>
                <a:lnTo>
                  <a:pt x="12700" y="8889"/>
                </a:lnTo>
                <a:lnTo>
                  <a:pt x="0" y="60959"/>
                </a:lnTo>
                <a:lnTo>
                  <a:pt x="0" y="64769"/>
                </a:lnTo>
                <a:lnTo>
                  <a:pt x="1269" y="67309"/>
                </a:lnTo>
                <a:lnTo>
                  <a:pt x="7619" y="67309"/>
                </a:lnTo>
                <a:lnTo>
                  <a:pt x="7619" y="63500"/>
                </a:lnTo>
                <a:lnTo>
                  <a:pt x="8889" y="62229"/>
                </a:lnTo>
                <a:lnTo>
                  <a:pt x="12700" y="44450"/>
                </a:lnTo>
                <a:lnTo>
                  <a:pt x="35560" y="44450"/>
                </a:lnTo>
                <a:lnTo>
                  <a:pt x="35560" y="43179"/>
                </a:lnTo>
                <a:lnTo>
                  <a:pt x="24130" y="41909"/>
                </a:lnTo>
                <a:lnTo>
                  <a:pt x="19050" y="41909"/>
                </a:lnTo>
                <a:lnTo>
                  <a:pt x="21589" y="40639"/>
                </a:lnTo>
                <a:lnTo>
                  <a:pt x="13969" y="40639"/>
                </a:lnTo>
                <a:lnTo>
                  <a:pt x="22860" y="3809"/>
                </a:lnTo>
                <a:lnTo>
                  <a:pt x="22860" y="0"/>
                </a:lnTo>
                <a:close/>
              </a:path>
              <a:path w="50800" h="67310">
                <a:moveTo>
                  <a:pt x="35560" y="44450"/>
                </a:moveTo>
                <a:lnTo>
                  <a:pt x="15239" y="44450"/>
                </a:lnTo>
                <a:lnTo>
                  <a:pt x="26669" y="45719"/>
                </a:lnTo>
                <a:lnTo>
                  <a:pt x="26669" y="53339"/>
                </a:lnTo>
                <a:lnTo>
                  <a:pt x="25400" y="55879"/>
                </a:lnTo>
                <a:lnTo>
                  <a:pt x="25400" y="63500"/>
                </a:lnTo>
                <a:lnTo>
                  <a:pt x="31750" y="67309"/>
                </a:lnTo>
                <a:lnTo>
                  <a:pt x="46989" y="67309"/>
                </a:lnTo>
                <a:lnTo>
                  <a:pt x="48029" y="63500"/>
                </a:lnTo>
                <a:lnTo>
                  <a:pt x="34289" y="63500"/>
                </a:lnTo>
                <a:lnTo>
                  <a:pt x="34289" y="53339"/>
                </a:lnTo>
                <a:lnTo>
                  <a:pt x="35560" y="52069"/>
                </a:lnTo>
                <a:lnTo>
                  <a:pt x="35560" y="44450"/>
                </a:lnTo>
                <a:close/>
              </a:path>
              <a:path w="50800" h="67310">
                <a:moveTo>
                  <a:pt x="50800" y="50800"/>
                </a:moveTo>
                <a:lnTo>
                  <a:pt x="46989" y="50800"/>
                </a:lnTo>
                <a:lnTo>
                  <a:pt x="46989" y="53339"/>
                </a:lnTo>
                <a:lnTo>
                  <a:pt x="45719" y="55879"/>
                </a:lnTo>
                <a:lnTo>
                  <a:pt x="43180" y="63500"/>
                </a:lnTo>
                <a:lnTo>
                  <a:pt x="48029" y="63500"/>
                </a:lnTo>
                <a:lnTo>
                  <a:pt x="50800" y="53339"/>
                </a:lnTo>
                <a:lnTo>
                  <a:pt x="50800" y="50800"/>
                </a:lnTo>
                <a:close/>
              </a:path>
              <a:path w="50800" h="67310">
                <a:moveTo>
                  <a:pt x="46989" y="24129"/>
                </a:moveTo>
                <a:lnTo>
                  <a:pt x="36830" y="24129"/>
                </a:lnTo>
                <a:lnTo>
                  <a:pt x="30480" y="27939"/>
                </a:lnTo>
                <a:lnTo>
                  <a:pt x="24130" y="34289"/>
                </a:lnTo>
                <a:lnTo>
                  <a:pt x="20319" y="36829"/>
                </a:lnTo>
                <a:lnTo>
                  <a:pt x="17780" y="39369"/>
                </a:lnTo>
                <a:lnTo>
                  <a:pt x="13969" y="40639"/>
                </a:lnTo>
                <a:lnTo>
                  <a:pt x="21589" y="40639"/>
                </a:lnTo>
                <a:lnTo>
                  <a:pt x="26669" y="35559"/>
                </a:lnTo>
                <a:lnTo>
                  <a:pt x="31750" y="31750"/>
                </a:lnTo>
                <a:lnTo>
                  <a:pt x="36830" y="26669"/>
                </a:lnTo>
                <a:lnTo>
                  <a:pt x="50800" y="26669"/>
                </a:lnTo>
                <a:lnTo>
                  <a:pt x="46989" y="24129"/>
                </a:lnTo>
                <a:close/>
              </a:path>
              <a:path w="50800" h="67310">
                <a:moveTo>
                  <a:pt x="50800" y="26669"/>
                </a:moveTo>
                <a:lnTo>
                  <a:pt x="44450" y="26669"/>
                </a:lnTo>
                <a:lnTo>
                  <a:pt x="45719" y="27939"/>
                </a:lnTo>
                <a:lnTo>
                  <a:pt x="45719" y="29209"/>
                </a:lnTo>
                <a:lnTo>
                  <a:pt x="44450" y="29209"/>
                </a:lnTo>
                <a:lnTo>
                  <a:pt x="40639" y="30479"/>
                </a:lnTo>
                <a:lnTo>
                  <a:pt x="40639" y="35559"/>
                </a:lnTo>
                <a:lnTo>
                  <a:pt x="41910" y="38100"/>
                </a:lnTo>
                <a:lnTo>
                  <a:pt x="46989" y="38100"/>
                </a:lnTo>
                <a:lnTo>
                  <a:pt x="50800" y="36829"/>
                </a:lnTo>
                <a:lnTo>
                  <a:pt x="50800" y="26669"/>
                </a:lnTo>
                <a:close/>
              </a:path>
            </a:pathLst>
          </a:custGeom>
          <a:solidFill>
            <a:srgbClr val="000000"/>
          </a:solidFill>
        </p:spPr>
        <p:txBody>
          <a:bodyPr wrap="square" lIns="0" tIns="0" rIns="0" bIns="0" rtlCol="0"/>
          <a:lstStyle/>
          <a:p>
            <a:endParaRPr sz="1632"/>
          </a:p>
        </p:txBody>
      </p:sp>
      <p:sp>
        <p:nvSpPr>
          <p:cNvPr id="22" name="object 22"/>
          <p:cNvSpPr/>
          <p:nvPr/>
        </p:nvSpPr>
        <p:spPr>
          <a:xfrm>
            <a:off x="2201930" y="2296942"/>
            <a:ext cx="43762" cy="79463"/>
          </a:xfrm>
          <a:custGeom>
            <a:avLst/>
            <a:gdLst/>
            <a:ahLst/>
            <a:cxnLst/>
            <a:rect l="l" t="t" r="r" b="b"/>
            <a:pathLst>
              <a:path w="48260" h="87630">
                <a:moveTo>
                  <a:pt x="48260" y="82550"/>
                </a:moveTo>
                <a:lnTo>
                  <a:pt x="1270" y="82550"/>
                </a:lnTo>
                <a:lnTo>
                  <a:pt x="1270" y="87629"/>
                </a:lnTo>
                <a:lnTo>
                  <a:pt x="3810" y="87629"/>
                </a:lnTo>
                <a:lnTo>
                  <a:pt x="19050" y="86360"/>
                </a:lnTo>
                <a:lnTo>
                  <a:pt x="48260" y="86360"/>
                </a:lnTo>
                <a:lnTo>
                  <a:pt x="48260" y="82550"/>
                </a:lnTo>
                <a:close/>
              </a:path>
              <a:path w="48260" h="87630">
                <a:moveTo>
                  <a:pt x="48260" y="86360"/>
                </a:moveTo>
                <a:lnTo>
                  <a:pt x="27940" y="86360"/>
                </a:lnTo>
                <a:lnTo>
                  <a:pt x="44450" y="87629"/>
                </a:lnTo>
                <a:lnTo>
                  <a:pt x="48260" y="87629"/>
                </a:lnTo>
                <a:lnTo>
                  <a:pt x="48260" y="86360"/>
                </a:lnTo>
                <a:close/>
              </a:path>
              <a:path w="48260" h="87630">
                <a:moveTo>
                  <a:pt x="30480" y="8889"/>
                </a:moveTo>
                <a:lnTo>
                  <a:pt x="19050" y="8889"/>
                </a:lnTo>
                <a:lnTo>
                  <a:pt x="19050" y="82550"/>
                </a:lnTo>
                <a:lnTo>
                  <a:pt x="30480" y="82550"/>
                </a:lnTo>
                <a:lnTo>
                  <a:pt x="30480" y="8889"/>
                </a:lnTo>
                <a:close/>
              </a:path>
              <a:path w="48260" h="87630">
                <a:moveTo>
                  <a:pt x="30480" y="0"/>
                </a:moveTo>
                <a:lnTo>
                  <a:pt x="25400" y="0"/>
                </a:lnTo>
                <a:lnTo>
                  <a:pt x="18930" y="4405"/>
                </a:lnTo>
                <a:lnTo>
                  <a:pt x="11747" y="6667"/>
                </a:lnTo>
                <a:lnTo>
                  <a:pt x="5040" y="7500"/>
                </a:lnTo>
                <a:lnTo>
                  <a:pt x="0" y="7619"/>
                </a:lnTo>
                <a:lnTo>
                  <a:pt x="0" y="12700"/>
                </a:lnTo>
                <a:lnTo>
                  <a:pt x="11430" y="12700"/>
                </a:lnTo>
                <a:lnTo>
                  <a:pt x="19050" y="8889"/>
                </a:lnTo>
                <a:lnTo>
                  <a:pt x="30480" y="8889"/>
                </a:lnTo>
                <a:lnTo>
                  <a:pt x="30480" y="0"/>
                </a:lnTo>
                <a:close/>
              </a:path>
            </a:pathLst>
          </a:custGeom>
          <a:solidFill>
            <a:srgbClr val="000000"/>
          </a:solidFill>
        </p:spPr>
        <p:txBody>
          <a:bodyPr wrap="square" lIns="0" tIns="0" rIns="0" bIns="0" rtlCol="0"/>
          <a:lstStyle/>
          <a:p>
            <a:endParaRPr sz="1632"/>
          </a:p>
        </p:txBody>
      </p:sp>
      <p:sp>
        <p:nvSpPr>
          <p:cNvPr id="23" name="object 23"/>
          <p:cNvSpPr/>
          <p:nvPr/>
        </p:nvSpPr>
        <p:spPr>
          <a:xfrm>
            <a:off x="2109799" y="2415560"/>
            <a:ext cx="152016" cy="89828"/>
          </a:xfrm>
          <a:custGeom>
            <a:avLst/>
            <a:gdLst/>
            <a:ahLst/>
            <a:cxnLst/>
            <a:rect l="l" t="t" r="r" b="b"/>
            <a:pathLst>
              <a:path w="167639" h="99060">
                <a:moveTo>
                  <a:pt x="138430" y="0"/>
                </a:moveTo>
                <a:lnTo>
                  <a:pt x="133350" y="0"/>
                </a:lnTo>
                <a:lnTo>
                  <a:pt x="134877" y="4187"/>
                </a:lnTo>
                <a:lnTo>
                  <a:pt x="137953" y="10636"/>
                </a:lnTo>
                <a:lnTo>
                  <a:pt x="143172" y="18752"/>
                </a:lnTo>
                <a:lnTo>
                  <a:pt x="151130" y="27939"/>
                </a:lnTo>
                <a:lnTo>
                  <a:pt x="0" y="27939"/>
                </a:lnTo>
                <a:lnTo>
                  <a:pt x="0" y="34289"/>
                </a:lnTo>
                <a:lnTo>
                  <a:pt x="2540" y="35559"/>
                </a:lnTo>
                <a:lnTo>
                  <a:pt x="167640" y="35559"/>
                </a:lnTo>
                <a:lnTo>
                  <a:pt x="167640" y="31750"/>
                </a:lnTo>
                <a:lnTo>
                  <a:pt x="159146" y="26253"/>
                </a:lnTo>
                <a:lnTo>
                  <a:pt x="151130" y="19208"/>
                </a:lnTo>
                <a:lnTo>
                  <a:pt x="144065" y="10497"/>
                </a:lnTo>
                <a:lnTo>
                  <a:pt x="138430" y="0"/>
                </a:lnTo>
                <a:close/>
              </a:path>
              <a:path w="167639" h="99060">
                <a:moveTo>
                  <a:pt x="163830" y="63500"/>
                </a:moveTo>
                <a:lnTo>
                  <a:pt x="0" y="63500"/>
                </a:lnTo>
                <a:lnTo>
                  <a:pt x="0" y="67309"/>
                </a:lnTo>
                <a:lnTo>
                  <a:pt x="7937" y="72270"/>
                </a:lnTo>
                <a:lnTo>
                  <a:pt x="15875" y="79374"/>
                </a:lnTo>
                <a:lnTo>
                  <a:pt x="22860" y="88384"/>
                </a:lnTo>
                <a:lnTo>
                  <a:pt x="27940" y="99059"/>
                </a:lnTo>
                <a:lnTo>
                  <a:pt x="34290" y="99059"/>
                </a:lnTo>
                <a:lnTo>
                  <a:pt x="32762" y="94158"/>
                </a:lnTo>
                <a:lnTo>
                  <a:pt x="29686" y="87471"/>
                </a:lnTo>
                <a:lnTo>
                  <a:pt x="24467" y="79593"/>
                </a:lnTo>
                <a:lnTo>
                  <a:pt x="16510" y="71119"/>
                </a:lnTo>
                <a:lnTo>
                  <a:pt x="167640" y="71119"/>
                </a:lnTo>
                <a:lnTo>
                  <a:pt x="167640" y="64769"/>
                </a:lnTo>
                <a:lnTo>
                  <a:pt x="163830" y="63500"/>
                </a:lnTo>
                <a:close/>
              </a:path>
            </a:pathLst>
          </a:custGeom>
          <a:solidFill>
            <a:srgbClr val="000000"/>
          </a:solidFill>
        </p:spPr>
        <p:txBody>
          <a:bodyPr wrap="square" lIns="0" tIns="0" rIns="0" bIns="0" rtlCol="0"/>
          <a:lstStyle/>
          <a:p>
            <a:endParaRPr sz="1632"/>
          </a:p>
        </p:txBody>
      </p:sp>
      <p:sp>
        <p:nvSpPr>
          <p:cNvPr id="24" name="object 24"/>
          <p:cNvSpPr/>
          <p:nvPr/>
        </p:nvSpPr>
        <p:spPr>
          <a:xfrm>
            <a:off x="2078706" y="2534178"/>
            <a:ext cx="58733" cy="84070"/>
          </a:xfrm>
          <a:custGeom>
            <a:avLst/>
            <a:gdLst/>
            <a:ahLst/>
            <a:cxnLst/>
            <a:rect l="l" t="t" r="r" b="b"/>
            <a:pathLst>
              <a:path w="64769" h="92710">
                <a:moveTo>
                  <a:pt x="31750" y="0"/>
                </a:moveTo>
                <a:lnTo>
                  <a:pt x="26669" y="0"/>
                </a:lnTo>
                <a:lnTo>
                  <a:pt x="15239" y="1270"/>
                </a:lnTo>
                <a:lnTo>
                  <a:pt x="8889" y="1270"/>
                </a:lnTo>
                <a:lnTo>
                  <a:pt x="8889" y="6350"/>
                </a:lnTo>
                <a:lnTo>
                  <a:pt x="19050" y="6350"/>
                </a:lnTo>
                <a:lnTo>
                  <a:pt x="19050" y="11430"/>
                </a:lnTo>
                <a:lnTo>
                  <a:pt x="0" y="86360"/>
                </a:lnTo>
                <a:lnTo>
                  <a:pt x="0" y="90170"/>
                </a:lnTo>
                <a:lnTo>
                  <a:pt x="1269" y="92710"/>
                </a:lnTo>
                <a:lnTo>
                  <a:pt x="7619" y="92710"/>
                </a:lnTo>
                <a:lnTo>
                  <a:pt x="10160" y="87630"/>
                </a:lnTo>
                <a:lnTo>
                  <a:pt x="11152" y="83304"/>
                </a:lnTo>
                <a:lnTo>
                  <a:pt x="15517" y="66555"/>
                </a:lnTo>
                <a:lnTo>
                  <a:pt x="16510" y="62230"/>
                </a:lnTo>
                <a:lnTo>
                  <a:pt x="37182" y="62230"/>
                </a:lnTo>
                <a:lnTo>
                  <a:pt x="35560" y="61118"/>
                </a:lnTo>
                <a:lnTo>
                  <a:pt x="28376" y="58995"/>
                </a:lnTo>
                <a:lnTo>
                  <a:pt x="22860" y="58420"/>
                </a:lnTo>
                <a:lnTo>
                  <a:pt x="24765" y="57150"/>
                </a:lnTo>
                <a:lnTo>
                  <a:pt x="17780" y="57150"/>
                </a:lnTo>
                <a:lnTo>
                  <a:pt x="30480" y="3810"/>
                </a:lnTo>
                <a:lnTo>
                  <a:pt x="31750" y="1270"/>
                </a:lnTo>
                <a:lnTo>
                  <a:pt x="31750" y="0"/>
                </a:lnTo>
                <a:close/>
              </a:path>
              <a:path w="64769" h="92710">
                <a:moveTo>
                  <a:pt x="37182" y="62230"/>
                </a:moveTo>
                <a:lnTo>
                  <a:pt x="25400" y="62230"/>
                </a:lnTo>
                <a:lnTo>
                  <a:pt x="33019" y="66040"/>
                </a:lnTo>
                <a:lnTo>
                  <a:pt x="33019" y="87630"/>
                </a:lnTo>
                <a:lnTo>
                  <a:pt x="40639" y="92710"/>
                </a:lnTo>
                <a:lnTo>
                  <a:pt x="46989" y="92710"/>
                </a:lnTo>
                <a:lnTo>
                  <a:pt x="54927" y="89535"/>
                </a:lnTo>
                <a:lnTo>
                  <a:pt x="55389" y="88900"/>
                </a:lnTo>
                <a:lnTo>
                  <a:pt x="43180" y="88900"/>
                </a:lnTo>
                <a:lnTo>
                  <a:pt x="41910" y="86360"/>
                </a:lnTo>
                <a:lnTo>
                  <a:pt x="41910" y="80010"/>
                </a:lnTo>
                <a:lnTo>
                  <a:pt x="43180" y="76200"/>
                </a:lnTo>
                <a:lnTo>
                  <a:pt x="44450" y="73660"/>
                </a:lnTo>
                <a:lnTo>
                  <a:pt x="44450" y="72390"/>
                </a:lnTo>
                <a:lnTo>
                  <a:pt x="41790" y="65385"/>
                </a:lnTo>
                <a:lnTo>
                  <a:pt x="37182" y="62230"/>
                </a:lnTo>
                <a:close/>
              </a:path>
              <a:path w="64769" h="92710">
                <a:moveTo>
                  <a:pt x="63500" y="71120"/>
                </a:moveTo>
                <a:lnTo>
                  <a:pt x="59689" y="71120"/>
                </a:lnTo>
                <a:lnTo>
                  <a:pt x="58419" y="73660"/>
                </a:lnTo>
                <a:lnTo>
                  <a:pt x="57150" y="80010"/>
                </a:lnTo>
                <a:lnTo>
                  <a:pt x="53339" y="88900"/>
                </a:lnTo>
                <a:lnTo>
                  <a:pt x="55389" y="88900"/>
                </a:lnTo>
                <a:lnTo>
                  <a:pt x="60007" y="82550"/>
                </a:lnTo>
                <a:lnTo>
                  <a:pt x="62706" y="75564"/>
                </a:lnTo>
                <a:lnTo>
                  <a:pt x="63500" y="72390"/>
                </a:lnTo>
                <a:lnTo>
                  <a:pt x="63500" y="71120"/>
                </a:lnTo>
                <a:close/>
              </a:path>
              <a:path w="64769" h="92710">
                <a:moveTo>
                  <a:pt x="60960" y="33020"/>
                </a:moveTo>
                <a:lnTo>
                  <a:pt x="46989" y="33020"/>
                </a:lnTo>
                <a:lnTo>
                  <a:pt x="39369" y="38100"/>
                </a:lnTo>
                <a:lnTo>
                  <a:pt x="22860" y="54610"/>
                </a:lnTo>
                <a:lnTo>
                  <a:pt x="17780" y="57150"/>
                </a:lnTo>
                <a:lnTo>
                  <a:pt x="24765" y="57150"/>
                </a:lnTo>
                <a:lnTo>
                  <a:pt x="26669" y="55880"/>
                </a:lnTo>
                <a:lnTo>
                  <a:pt x="30480" y="50800"/>
                </a:lnTo>
                <a:lnTo>
                  <a:pt x="33019" y="49530"/>
                </a:lnTo>
                <a:lnTo>
                  <a:pt x="40639" y="43180"/>
                </a:lnTo>
                <a:lnTo>
                  <a:pt x="46989" y="36830"/>
                </a:lnTo>
                <a:lnTo>
                  <a:pt x="63817" y="36830"/>
                </a:lnTo>
                <a:lnTo>
                  <a:pt x="60960" y="33020"/>
                </a:lnTo>
                <a:close/>
              </a:path>
              <a:path w="64769" h="92710">
                <a:moveTo>
                  <a:pt x="63817" y="36830"/>
                </a:moveTo>
                <a:lnTo>
                  <a:pt x="55880" y="36830"/>
                </a:lnTo>
                <a:lnTo>
                  <a:pt x="57150" y="38100"/>
                </a:lnTo>
                <a:lnTo>
                  <a:pt x="58419" y="38100"/>
                </a:lnTo>
                <a:lnTo>
                  <a:pt x="52069" y="39370"/>
                </a:lnTo>
                <a:lnTo>
                  <a:pt x="52069" y="49530"/>
                </a:lnTo>
                <a:lnTo>
                  <a:pt x="53339" y="50800"/>
                </a:lnTo>
                <a:lnTo>
                  <a:pt x="60960" y="50800"/>
                </a:lnTo>
                <a:lnTo>
                  <a:pt x="64769" y="48260"/>
                </a:lnTo>
                <a:lnTo>
                  <a:pt x="64769" y="38100"/>
                </a:lnTo>
                <a:lnTo>
                  <a:pt x="63817" y="36830"/>
                </a:lnTo>
                <a:close/>
              </a:path>
            </a:pathLst>
          </a:custGeom>
          <a:solidFill>
            <a:srgbClr val="000000"/>
          </a:solidFill>
        </p:spPr>
        <p:txBody>
          <a:bodyPr wrap="square" lIns="0" tIns="0" rIns="0" bIns="0" rtlCol="0"/>
          <a:lstStyle/>
          <a:p>
            <a:endParaRPr sz="1632"/>
          </a:p>
        </p:txBody>
      </p:sp>
      <p:sp>
        <p:nvSpPr>
          <p:cNvPr id="25" name="object 25"/>
          <p:cNvSpPr/>
          <p:nvPr/>
        </p:nvSpPr>
        <p:spPr>
          <a:xfrm>
            <a:off x="2155864" y="2613066"/>
            <a:ext cx="65643" cy="0"/>
          </a:xfrm>
          <a:custGeom>
            <a:avLst/>
            <a:gdLst/>
            <a:ahLst/>
            <a:cxnLst/>
            <a:rect l="l" t="t" r="r" b="b"/>
            <a:pathLst>
              <a:path w="72389">
                <a:moveTo>
                  <a:pt x="0" y="0"/>
                </a:moveTo>
                <a:lnTo>
                  <a:pt x="72390" y="0"/>
                </a:lnTo>
              </a:path>
            </a:pathLst>
          </a:custGeom>
          <a:ln w="6350">
            <a:solidFill>
              <a:srgbClr val="000000"/>
            </a:solidFill>
          </a:ln>
        </p:spPr>
        <p:txBody>
          <a:bodyPr wrap="square" lIns="0" tIns="0" rIns="0" bIns="0" rtlCol="0"/>
          <a:lstStyle/>
          <a:p>
            <a:endParaRPr sz="1632"/>
          </a:p>
        </p:txBody>
      </p:sp>
      <p:sp>
        <p:nvSpPr>
          <p:cNvPr id="26" name="object 26"/>
          <p:cNvSpPr/>
          <p:nvPr/>
        </p:nvSpPr>
        <p:spPr>
          <a:xfrm>
            <a:off x="2246844" y="2576790"/>
            <a:ext cx="35701" cy="57582"/>
          </a:xfrm>
          <a:custGeom>
            <a:avLst/>
            <a:gdLst/>
            <a:ahLst/>
            <a:cxnLst/>
            <a:rect l="l" t="t" r="r" b="b"/>
            <a:pathLst>
              <a:path w="39369" h="63500">
                <a:moveTo>
                  <a:pt x="39369" y="59689"/>
                </a:moveTo>
                <a:lnTo>
                  <a:pt x="1269" y="59689"/>
                </a:lnTo>
                <a:lnTo>
                  <a:pt x="1269" y="63500"/>
                </a:lnTo>
                <a:lnTo>
                  <a:pt x="6350" y="62229"/>
                </a:lnTo>
                <a:lnTo>
                  <a:pt x="39369" y="62229"/>
                </a:lnTo>
                <a:lnTo>
                  <a:pt x="39369" y="59689"/>
                </a:lnTo>
                <a:close/>
              </a:path>
              <a:path w="39369" h="63500">
                <a:moveTo>
                  <a:pt x="39369" y="62229"/>
                </a:moveTo>
                <a:lnTo>
                  <a:pt x="34290" y="62229"/>
                </a:lnTo>
                <a:lnTo>
                  <a:pt x="39369" y="63500"/>
                </a:lnTo>
                <a:lnTo>
                  <a:pt x="39369" y="62229"/>
                </a:lnTo>
                <a:close/>
              </a:path>
              <a:path w="39369" h="63500">
                <a:moveTo>
                  <a:pt x="24130" y="7619"/>
                </a:moveTo>
                <a:lnTo>
                  <a:pt x="16510" y="7619"/>
                </a:lnTo>
                <a:lnTo>
                  <a:pt x="16510" y="59689"/>
                </a:lnTo>
                <a:lnTo>
                  <a:pt x="24130" y="59689"/>
                </a:lnTo>
                <a:lnTo>
                  <a:pt x="24130" y="7619"/>
                </a:lnTo>
                <a:close/>
              </a:path>
              <a:path w="39369" h="63500">
                <a:moveTo>
                  <a:pt x="24130" y="0"/>
                </a:moveTo>
                <a:lnTo>
                  <a:pt x="21590" y="0"/>
                </a:lnTo>
                <a:lnTo>
                  <a:pt x="13969" y="6350"/>
                </a:lnTo>
                <a:lnTo>
                  <a:pt x="0" y="6350"/>
                </a:lnTo>
                <a:lnTo>
                  <a:pt x="0" y="10159"/>
                </a:lnTo>
                <a:lnTo>
                  <a:pt x="10160" y="10159"/>
                </a:lnTo>
                <a:lnTo>
                  <a:pt x="16510" y="7619"/>
                </a:lnTo>
                <a:lnTo>
                  <a:pt x="24130" y="7619"/>
                </a:lnTo>
                <a:lnTo>
                  <a:pt x="24130" y="0"/>
                </a:lnTo>
                <a:close/>
              </a:path>
            </a:pathLst>
          </a:custGeom>
          <a:solidFill>
            <a:srgbClr val="000000"/>
          </a:solidFill>
        </p:spPr>
        <p:txBody>
          <a:bodyPr wrap="square" lIns="0" tIns="0" rIns="0" bIns="0" rtlCol="0"/>
          <a:lstStyle/>
          <a:p>
            <a:endParaRPr sz="1632"/>
          </a:p>
        </p:txBody>
      </p:sp>
      <p:sp>
        <p:nvSpPr>
          <p:cNvPr id="27" name="object 27"/>
          <p:cNvSpPr/>
          <p:nvPr/>
        </p:nvSpPr>
        <p:spPr>
          <a:xfrm>
            <a:off x="2356250" y="2386770"/>
            <a:ext cx="124377" cy="116315"/>
          </a:xfrm>
          <a:custGeom>
            <a:avLst/>
            <a:gdLst/>
            <a:ahLst/>
            <a:cxnLst/>
            <a:rect l="l" t="t" r="r" b="b"/>
            <a:pathLst>
              <a:path w="137160" h="128269">
                <a:moveTo>
                  <a:pt x="127000" y="78739"/>
                </a:moveTo>
                <a:lnTo>
                  <a:pt x="123190" y="78739"/>
                </a:lnTo>
                <a:lnTo>
                  <a:pt x="123190" y="80009"/>
                </a:lnTo>
                <a:lnTo>
                  <a:pt x="121919" y="81279"/>
                </a:lnTo>
                <a:lnTo>
                  <a:pt x="113625" y="99417"/>
                </a:lnTo>
                <a:lnTo>
                  <a:pt x="104140" y="112077"/>
                </a:lnTo>
                <a:lnTo>
                  <a:pt x="90844" y="119499"/>
                </a:lnTo>
                <a:lnTo>
                  <a:pt x="71119" y="121919"/>
                </a:lnTo>
                <a:lnTo>
                  <a:pt x="0" y="121919"/>
                </a:lnTo>
                <a:lnTo>
                  <a:pt x="0" y="128269"/>
                </a:lnTo>
                <a:lnTo>
                  <a:pt x="107950" y="128269"/>
                </a:lnTo>
                <a:lnTo>
                  <a:pt x="109219" y="124459"/>
                </a:lnTo>
                <a:lnTo>
                  <a:pt x="125730" y="83819"/>
                </a:lnTo>
                <a:lnTo>
                  <a:pt x="127000" y="82550"/>
                </a:lnTo>
                <a:lnTo>
                  <a:pt x="127000" y="78739"/>
                </a:lnTo>
                <a:close/>
              </a:path>
              <a:path w="137160" h="128269">
                <a:moveTo>
                  <a:pt x="64769" y="5079"/>
                </a:moveTo>
                <a:lnTo>
                  <a:pt x="48260" y="5079"/>
                </a:lnTo>
                <a:lnTo>
                  <a:pt x="48260" y="10159"/>
                </a:lnTo>
                <a:lnTo>
                  <a:pt x="46990" y="13969"/>
                </a:lnTo>
                <a:lnTo>
                  <a:pt x="22860" y="113029"/>
                </a:lnTo>
                <a:lnTo>
                  <a:pt x="20319" y="120650"/>
                </a:lnTo>
                <a:lnTo>
                  <a:pt x="20319" y="121919"/>
                </a:lnTo>
                <a:lnTo>
                  <a:pt x="36830" y="121919"/>
                </a:lnTo>
                <a:lnTo>
                  <a:pt x="36830" y="119379"/>
                </a:lnTo>
                <a:lnTo>
                  <a:pt x="38100" y="115569"/>
                </a:lnTo>
                <a:lnTo>
                  <a:pt x="50800" y="63500"/>
                </a:lnTo>
                <a:lnTo>
                  <a:pt x="93798" y="63500"/>
                </a:lnTo>
                <a:lnTo>
                  <a:pt x="95104" y="58419"/>
                </a:lnTo>
                <a:lnTo>
                  <a:pt x="52069" y="58419"/>
                </a:lnTo>
                <a:lnTo>
                  <a:pt x="63500" y="12700"/>
                </a:lnTo>
                <a:lnTo>
                  <a:pt x="64769" y="6350"/>
                </a:lnTo>
                <a:lnTo>
                  <a:pt x="64769" y="5079"/>
                </a:lnTo>
                <a:close/>
              </a:path>
              <a:path w="137160" h="128269">
                <a:moveTo>
                  <a:pt x="93798" y="63500"/>
                </a:moveTo>
                <a:lnTo>
                  <a:pt x="85090" y="63500"/>
                </a:lnTo>
                <a:lnTo>
                  <a:pt x="85090" y="76200"/>
                </a:lnTo>
                <a:lnTo>
                  <a:pt x="83819" y="82550"/>
                </a:lnTo>
                <a:lnTo>
                  <a:pt x="83819" y="86359"/>
                </a:lnTo>
                <a:lnTo>
                  <a:pt x="87630" y="86359"/>
                </a:lnTo>
                <a:lnTo>
                  <a:pt x="87630" y="85089"/>
                </a:lnTo>
                <a:lnTo>
                  <a:pt x="88900" y="82550"/>
                </a:lnTo>
                <a:lnTo>
                  <a:pt x="93798" y="63500"/>
                </a:lnTo>
                <a:close/>
              </a:path>
              <a:path w="137160" h="128269">
                <a:moveTo>
                  <a:pt x="100330" y="36829"/>
                </a:moveTo>
                <a:lnTo>
                  <a:pt x="95250" y="36829"/>
                </a:lnTo>
                <a:lnTo>
                  <a:pt x="93980" y="39369"/>
                </a:lnTo>
                <a:lnTo>
                  <a:pt x="91102" y="48240"/>
                </a:lnTo>
                <a:lnTo>
                  <a:pt x="87153" y="54133"/>
                </a:lnTo>
                <a:lnTo>
                  <a:pt x="80585" y="57407"/>
                </a:lnTo>
                <a:lnTo>
                  <a:pt x="69850" y="58419"/>
                </a:lnTo>
                <a:lnTo>
                  <a:pt x="95104" y="58419"/>
                </a:lnTo>
                <a:lnTo>
                  <a:pt x="100330" y="38100"/>
                </a:lnTo>
                <a:lnTo>
                  <a:pt x="100330" y="36829"/>
                </a:lnTo>
                <a:close/>
              </a:path>
              <a:path w="137160" h="128269">
                <a:moveTo>
                  <a:pt x="137160" y="0"/>
                </a:moveTo>
                <a:lnTo>
                  <a:pt x="30480" y="0"/>
                </a:lnTo>
                <a:lnTo>
                  <a:pt x="30480" y="5079"/>
                </a:lnTo>
                <a:lnTo>
                  <a:pt x="100330" y="5079"/>
                </a:lnTo>
                <a:lnTo>
                  <a:pt x="114339" y="6131"/>
                </a:lnTo>
                <a:lnTo>
                  <a:pt x="122872" y="9683"/>
                </a:lnTo>
                <a:lnTo>
                  <a:pt x="127119" y="16331"/>
                </a:lnTo>
                <a:lnTo>
                  <a:pt x="128269" y="26669"/>
                </a:lnTo>
                <a:lnTo>
                  <a:pt x="128269" y="41909"/>
                </a:lnTo>
                <a:lnTo>
                  <a:pt x="132080" y="41909"/>
                </a:lnTo>
                <a:lnTo>
                  <a:pt x="132080" y="40639"/>
                </a:lnTo>
                <a:lnTo>
                  <a:pt x="133350" y="36829"/>
                </a:lnTo>
                <a:lnTo>
                  <a:pt x="137160" y="3809"/>
                </a:lnTo>
                <a:lnTo>
                  <a:pt x="137160" y="0"/>
                </a:lnTo>
                <a:close/>
              </a:path>
            </a:pathLst>
          </a:custGeom>
          <a:solidFill>
            <a:srgbClr val="000000"/>
          </a:solidFill>
        </p:spPr>
        <p:txBody>
          <a:bodyPr wrap="square" lIns="0" tIns="0" rIns="0" bIns="0" rtlCol="0"/>
          <a:lstStyle/>
          <a:p>
            <a:endParaRPr sz="1632"/>
          </a:p>
        </p:txBody>
      </p:sp>
      <p:sp>
        <p:nvSpPr>
          <p:cNvPr id="28" name="object 28"/>
          <p:cNvSpPr/>
          <p:nvPr/>
        </p:nvSpPr>
        <p:spPr>
          <a:xfrm>
            <a:off x="2494446" y="2382162"/>
            <a:ext cx="101344" cy="125528"/>
          </a:xfrm>
          <a:custGeom>
            <a:avLst/>
            <a:gdLst/>
            <a:ahLst/>
            <a:cxnLst/>
            <a:rect l="l" t="t" r="r" b="b"/>
            <a:pathLst>
              <a:path w="111760" h="138430">
                <a:moveTo>
                  <a:pt x="15240" y="90170"/>
                </a:moveTo>
                <a:lnTo>
                  <a:pt x="11430" y="90170"/>
                </a:lnTo>
                <a:lnTo>
                  <a:pt x="11430" y="91439"/>
                </a:lnTo>
                <a:lnTo>
                  <a:pt x="9072" y="99060"/>
                </a:lnTo>
                <a:lnTo>
                  <a:pt x="5238" y="114141"/>
                </a:lnTo>
                <a:lnTo>
                  <a:pt x="1135" y="131107"/>
                </a:lnTo>
                <a:lnTo>
                  <a:pt x="75" y="135572"/>
                </a:lnTo>
                <a:lnTo>
                  <a:pt x="0" y="137160"/>
                </a:lnTo>
                <a:lnTo>
                  <a:pt x="1269" y="138430"/>
                </a:lnTo>
                <a:lnTo>
                  <a:pt x="3810" y="138430"/>
                </a:lnTo>
                <a:lnTo>
                  <a:pt x="3810" y="137160"/>
                </a:lnTo>
                <a:lnTo>
                  <a:pt x="5080" y="134620"/>
                </a:lnTo>
                <a:lnTo>
                  <a:pt x="13969" y="123189"/>
                </a:lnTo>
                <a:lnTo>
                  <a:pt x="21795" y="123189"/>
                </a:lnTo>
                <a:lnTo>
                  <a:pt x="17343" y="118685"/>
                </a:lnTo>
                <a:lnTo>
                  <a:pt x="13969" y="104139"/>
                </a:lnTo>
                <a:lnTo>
                  <a:pt x="14016" y="98921"/>
                </a:lnTo>
                <a:lnTo>
                  <a:pt x="15240" y="95250"/>
                </a:lnTo>
                <a:lnTo>
                  <a:pt x="15240" y="90170"/>
                </a:lnTo>
                <a:close/>
              </a:path>
              <a:path w="111760" h="138430">
                <a:moveTo>
                  <a:pt x="21795" y="123189"/>
                </a:moveTo>
                <a:lnTo>
                  <a:pt x="13969" y="123189"/>
                </a:lnTo>
                <a:lnTo>
                  <a:pt x="21272" y="130929"/>
                </a:lnTo>
                <a:lnTo>
                  <a:pt x="29527" y="135572"/>
                </a:lnTo>
                <a:lnTo>
                  <a:pt x="38258" y="137834"/>
                </a:lnTo>
                <a:lnTo>
                  <a:pt x="46990" y="138430"/>
                </a:lnTo>
                <a:lnTo>
                  <a:pt x="65246" y="134084"/>
                </a:lnTo>
                <a:lnTo>
                  <a:pt x="67960" y="132080"/>
                </a:lnTo>
                <a:lnTo>
                  <a:pt x="46990" y="132080"/>
                </a:lnTo>
                <a:lnTo>
                  <a:pt x="36472" y="131107"/>
                </a:lnTo>
                <a:lnTo>
                  <a:pt x="25717" y="127158"/>
                </a:lnTo>
                <a:lnTo>
                  <a:pt x="21795" y="123189"/>
                </a:lnTo>
                <a:close/>
              </a:path>
              <a:path w="111760" h="138430">
                <a:moveTo>
                  <a:pt x="71119" y="0"/>
                </a:moveTo>
                <a:lnTo>
                  <a:pt x="53062" y="3730"/>
                </a:lnTo>
                <a:lnTo>
                  <a:pt x="38100" y="13652"/>
                </a:lnTo>
                <a:lnTo>
                  <a:pt x="27900" y="27860"/>
                </a:lnTo>
                <a:lnTo>
                  <a:pt x="24130" y="44450"/>
                </a:lnTo>
                <a:lnTo>
                  <a:pt x="25856" y="54709"/>
                </a:lnTo>
                <a:lnTo>
                  <a:pt x="63500" y="77470"/>
                </a:lnTo>
                <a:lnTo>
                  <a:pt x="69492" y="78839"/>
                </a:lnTo>
                <a:lnTo>
                  <a:pt x="75247" y="81756"/>
                </a:lnTo>
                <a:lnTo>
                  <a:pt x="79573" y="87292"/>
                </a:lnTo>
                <a:lnTo>
                  <a:pt x="81280" y="96520"/>
                </a:lnTo>
                <a:lnTo>
                  <a:pt x="78601" y="109577"/>
                </a:lnTo>
                <a:lnTo>
                  <a:pt x="71278" y="120967"/>
                </a:lnTo>
                <a:lnTo>
                  <a:pt x="60384" y="129024"/>
                </a:lnTo>
                <a:lnTo>
                  <a:pt x="46990" y="132080"/>
                </a:lnTo>
                <a:lnTo>
                  <a:pt x="67960" y="132080"/>
                </a:lnTo>
                <a:lnTo>
                  <a:pt x="80645" y="122713"/>
                </a:lnTo>
                <a:lnTo>
                  <a:pt x="91281" y="106818"/>
                </a:lnTo>
                <a:lnTo>
                  <a:pt x="95250" y="88900"/>
                </a:lnTo>
                <a:lnTo>
                  <a:pt x="95250" y="76200"/>
                </a:lnTo>
                <a:lnTo>
                  <a:pt x="87630" y="69850"/>
                </a:lnTo>
                <a:lnTo>
                  <a:pt x="85090" y="67310"/>
                </a:lnTo>
                <a:lnTo>
                  <a:pt x="82212" y="64293"/>
                </a:lnTo>
                <a:lnTo>
                  <a:pt x="78263" y="62229"/>
                </a:lnTo>
                <a:lnTo>
                  <a:pt x="71695" y="60166"/>
                </a:lnTo>
                <a:lnTo>
                  <a:pt x="60960" y="57150"/>
                </a:lnTo>
                <a:lnTo>
                  <a:pt x="57150" y="55880"/>
                </a:lnTo>
                <a:lnTo>
                  <a:pt x="50800" y="54610"/>
                </a:lnTo>
                <a:lnTo>
                  <a:pt x="49530" y="53339"/>
                </a:lnTo>
                <a:lnTo>
                  <a:pt x="43180" y="52070"/>
                </a:lnTo>
                <a:lnTo>
                  <a:pt x="36830" y="46989"/>
                </a:lnTo>
                <a:lnTo>
                  <a:pt x="36830" y="36830"/>
                </a:lnTo>
                <a:lnTo>
                  <a:pt x="39508" y="25439"/>
                </a:lnTo>
                <a:lnTo>
                  <a:pt x="46831" y="15239"/>
                </a:lnTo>
                <a:lnTo>
                  <a:pt x="57725" y="7897"/>
                </a:lnTo>
                <a:lnTo>
                  <a:pt x="71119" y="5080"/>
                </a:lnTo>
                <a:lnTo>
                  <a:pt x="88591" y="5080"/>
                </a:lnTo>
                <a:lnTo>
                  <a:pt x="86677" y="3651"/>
                </a:lnTo>
                <a:lnTo>
                  <a:pt x="79374" y="932"/>
                </a:lnTo>
                <a:lnTo>
                  <a:pt x="71119" y="0"/>
                </a:lnTo>
                <a:close/>
              </a:path>
              <a:path w="111760" h="138430">
                <a:moveTo>
                  <a:pt x="88591" y="5080"/>
                </a:moveTo>
                <a:lnTo>
                  <a:pt x="71119" y="5080"/>
                </a:lnTo>
                <a:lnTo>
                  <a:pt x="81518" y="6786"/>
                </a:lnTo>
                <a:lnTo>
                  <a:pt x="89534" y="12064"/>
                </a:lnTo>
                <a:lnTo>
                  <a:pt x="94694" y="21153"/>
                </a:lnTo>
                <a:lnTo>
                  <a:pt x="96519" y="34289"/>
                </a:lnTo>
                <a:lnTo>
                  <a:pt x="96519" y="46989"/>
                </a:lnTo>
                <a:lnTo>
                  <a:pt x="101600" y="46989"/>
                </a:lnTo>
                <a:lnTo>
                  <a:pt x="101600" y="43180"/>
                </a:lnTo>
                <a:lnTo>
                  <a:pt x="108902" y="13970"/>
                </a:lnTo>
                <a:lnTo>
                  <a:pt x="96519" y="13970"/>
                </a:lnTo>
                <a:lnTo>
                  <a:pt x="92551" y="8036"/>
                </a:lnTo>
                <a:lnTo>
                  <a:pt x="88591" y="5080"/>
                </a:lnTo>
                <a:close/>
              </a:path>
              <a:path w="111760" h="138430">
                <a:moveTo>
                  <a:pt x="111760" y="0"/>
                </a:moveTo>
                <a:lnTo>
                  <a:pt x="109219" y="0"/>
                </a:lnTo>
                <a:lnTo>
                  <a:pt x="106680" y="2539"/>
                </a:lnTo>
                <a:lnTo>
                  <a:pt x="96519" y="13970"/>
                </a:lnTo>
                <a:lnTo>
                  <a:pt x="108902" y="13970"/>
                </a:lnTo>
                <a:lnTo>
                  <a:pt x="111760" y="2539"/>
                </a:lnTo>
                <a:lnTo>
                  <a:pt x="111760" y="0"/>
                </a:lnTo>
                <a:close/>
              </a:path>
            </a:pathLst>
          </a:custGeom>
          <a:solidFill>
            <a:srgbClr val="000000"/>
          </a:solidFill>
        </p:spPr>
        <p:txBody>
          <a:bodyPr wrap="square" lIns="0" tIns="0" rIns="0" bIns="0" rtlCol="0"/>
          <a:lstStyle/>
          <a:p>
            <a:endParaRPr sz="1632"/>
          </a:p>
        </p:txBody>
      </p:sp>
      <p:sp>
        <p:nvSpPr>
          <p:cNvPr id="29" name="object 29"/>
          <p:cNvSpPr/>
          <p:nvPr/>
        </p:nvSpPr>
        <p:spPr>
          <a:xfrm>
            <a:off x="2672950" y="2321125"/>
            <a:ext cx="58733" cy="84070"/>
          </a:xfrm>
          <a:custGeom>
            <a:avLst/>
            <a:gdLst/>
            <a:ahLst/>
            <a:cxnLst/>
            <a:rect l="l" t="t" r="r" b="b"/>
            <a:pathLst>
              <a:path w="64769" h="92710">
                <a:moveTo>
                  <a:pt x="31750" y="0"/>
                </a:moveTo>
                <a:lnTo>
                  <a:pt x="27940" y="0"/>
                </a:lnTo>
                <a:lnTo>
                  <a:pt x="16510" y="1270"/>
                </a:lnTo>
                <a:lnTo>
                  <a:pt x="10160" y="1270"/>
                </a:lnTo>
                <a:lnTo>
                  <a:pt x="10160" y="6350"/>
                </a:lnTo>
                <a:lnTo>
                  <a:pt x="20319" y="6350"/>
                </a:lnTo>
                <a:lnTo>
                  <a:pt x="20319" y="8890"/>
                </a:lnTo>
                <a:lnTo>
                  <a:pt x="19050" y="10160"/>
                </a:lnTo>
                <a:lnTo>
                  <a:pt x="19050" y="11430"/>
                </a:lnTo>
                <a:lnTo>
                  <a:pt x="0" y="86360"/>
                </a:lnTo>
                <a:lnTo>
                  <a:pt x="0" y="90170"/>
                </a:lnTo>
                <a:lnTo>
                  <a:pt x="1269" y="92710"/>
                </a:lnTo>
                <a:lnTo>
                  <a:pt x="7619" y="92710"/>
                </a:lnTo>
                <a:lnTo>
                  <a:pt x="10160" y="90170"/>
                </a:lnTo>
                <a:lnTo>
                  <a:pt x="11430" y="87630"/>
                </a:lnTo>
                <a:lnTo>
                  <a:pt x="12243" y="83839"/>
                </a:lnTo>
                <a:lnTo>
                  <a:pt x="14245" y="74930"/>
                </a:lnTo>
                <a:lnTo>
                  <a:pt x="16252" y="66734"/>
                </a:lnTo>
                <a:lnTo>
                  <a:pt x="17780" y="62230"/>
                </a:lnTo>
                <a:lnTo>
                  <a:pt x="37182" y="62230"/>
                </a:lnTo>
                <a:lnTo>
                  <a:pt x="35560" y="61118"/>
                </a:lnTo>
                <a:lnTo>
                  <a:pt x="28376" y="58995"/>
                </a:lnTo>
                <a:lnTo>
                  <a:pt x="22860" y="58420"/>
                </a:lnTo>
                <a:lnTo>
                  <a:pt x="24765" y="57150"/>
                </a:lnTo>
                <a:lnTo>
                  <a:pt x="17780" y="57150"/>
                </a:lnTo>
                <a:lnTo>
                  <a:pt x="31750" y="3810"/>
                </a:lnTo>
                <a:lnTo>
                  <a:pt x="33019" y="2540"/>
                </a:lnTo>
                <a:lnTo>
                  <a:pt x="33019" y="1270"/>
                </a:lnTo>
                <a:lnTo>
                  <a:pt x="31750" y="0"/>
                </a:lnTo>
                <a:close/>
              </a:path>
              <a:path w="64769" h="92710">
                <a:moveTo>
                  <a:pt x="37182" y="62230"/>
                </a:moveTo>
                <a:lnTo>
                  <a:pt x="17780" y="62230"/>
                </a:lnTo>
                <a:lnTo>
                  <a:pt x="26669" y="63500"/>
                </a:lnTo>
                <a:lnTo>
                  <a:pt x="34290" y="66040"/>
                </a:lnTo>
                <a:lnTo>
                  <a:pt x="34290" y="74930"/>
                </a:lnTo>
                <a:lnTo>
                  <a:pt x="33019" y="77470"/>
                </a:lnTo>
                <a:lnTo>
                  <a:pt x="33019" y="88900"/>
                </a:lnTo>
                <a:lnTo>
                  <a:pt x="40640" y="92710"/>
                </a:lnTo>
                <a:lnTo>
                  <a:pt x="46990" y="92710"/>
                </a:lnTo>
                <a:lnTo>
                  <a:pt x="54927" y="89535"/>
                </a:lnTo>
                <a:lnTo>
                  <a:pt x="55389" y="88900"/>
                </a:lnTo>
                <a:lnTo>
                  <a:pt x="44450" y="88900"/>
                </a:lnTo>
                <a:lnTo>
                  <a:pt x="43180" y="86360"/>
                </a:lnTo>
                <a:lnTo>
                  <a:pt x="43180" y="76200"/>
                </a:lnTo>
                <a:lnTo>
                  <a:pt x="44450" y="76200"/>
                </a:lnTo>
                <a:lnTo>
                  <a:pt x="44450" y="72390"/>
                </a:lnTo>
                <a:lnTo>
                  <a:pt x="41790" y="65385"/>
                </a:lnTo>
                <a:lnTo>
                  <a:pt x="37182" y="62230"/>
                </a:lnTo>
                <a:close/>
              </a:path>
              <a:path w="64769" h="92710">
                <a:moveTo>
                  <a:pt x="63500" y="71120"/>
                </a:moveTo>
                <a:lnTo>
                  <a:pt x="59690" y="71120"/>
                </a:lnTo>
                <a:lnTo>
                  <a:pt x="59690" y="72390"/>
                </a:lnTo>
                <a:lnTo>
                  <a:pt x="58419" y="73660"/>
                </a:lnTo>
                <a:lnTo>
                  <a:pt x="57150" y="80010"/>
                </a:lnTo>
                <a:lnTo>
                  <a:pt x="54610" y="88900"/>
                </a:lnTo>
                <a:lnTo>
                  <a:pt x="55389" y="88900"/>
                </a:lnTo>
                <a:lnTo>
                  <a:pt x="60007" y="82550"/>
                </a:lnTo>
                <a:lnTo>
                  <a:pt x="62706" y="75564"/>
                </a:lnTo>
                <a:lnTo>
                  <a:pt x="63500" y="72390"/>
                </a:lnTo>
                <a:lnTo>
                  <a:pt x="63500" y="71120"/>
                </a:lnTo>
                <a:close/>
              </a:path>
              <a:path w="64769" h="92710">
                <a:moveTo>
                  <a:pt x="62230" y="33020"/>
                </a:moveTo>
                <a:lnTo>
                  <a:pt x="46990" y="33020"/>
                </a:lnTo>
                <a:lnTo>
                  <a:pt x="40640" y="39370"/>
                </a:lnTo>
                <a:lnTo>
                  <a:pt x="34290" y="44450"/>
                </a:lnTo>
                <a:lnTo>
                  <a:pt x="24130" y="54610"/>
                </a:lnTo>
                <a:lnTo>
                  <a:pt x="17780" y="57150"/>
                </a:lnTo>
                <a:lnTo>
                  <a:pt x="24765" y="57150"/>
                </a:lnTo>
                <a:lnTo>
                  <a:pt x="26669" y="55880"/>
                </a:lnTo>
                <a:lnTo>
                  <a:pt x="31750" y="50800"/>
                </a:lnTo>
                <a:lnTo>
                  <a:pt x="34290" y="49530"/>
                </a:lnTo>
                <a:lnTo>
                  <a:pt x="46990" y="36830"/>
                </a:lnTo>
                <a:lnTo>
                  <a:pt x="64135" y="36830"/>
                </a:lnTo>
                <a:lnTo>
                  <a:pt x="62230" y="33020"/>
                </a:lnTo>
                <a:close/>
              </a:path>
              <a:path w="64769" h="92710">
                <a:moveTo>
                  <a:pt x="64135" y="36830"/>
                </a:moveTo>
                <a:lnTo>
                  <a:pt x="57150" y="36830"/>
                </a:lnTo>
                <a:lnTo>
                  <a:pt x="58419" y="38100"/>
                </a:lnTo>
                <a:lnTo>
                  <a:pt x="58419" y="39370"/>
                </a:lnTo>
                <a:lnTo>
                  <a:pt x="53340" y="39370"/>
                </a:lnTo>
                <a:lnTo>
                  <a:pt x="52069" y="44450"/>
                </a:lnTo>
                <a:lnTo>
                  <a:pt x="52069" y="49530"/>
                </a:lnTo>
                <a:lnTo>
                  <a:pt x="54610" y="50800"/>
                </a:lnTo>
                <a:lnTo>
                  <a:pt x="60960" y="50800"/>
                </a:lnTo>
                <a:lnTo>
                  <a:pt x="64769" y="48260"/>
                </a:lnTo>
                <a:lnTo>
                  <a:pt x="64769" y="38100"/>
                </a:lnTo>
                <a:lnTo>
                  <a:pt x="64135" y="36830"/>
                </a:lnTo>
                <a:close/>
              </a:path>
            </a:pathLst>
          </a:custGeom>
          <a:solidFill>
            <a:srgbClr val="000000"/>
          </a:solidFill>
        </p:spPr>
        <p:txBody>
          <a:bodyPr wrap="square" lIns="0" tIns="0" rIns="0" bIns="0" rtlCol="0"/>
          <a:lstStyle/>
          <a:p>
            <a:endParaRPr sz="1632"/>
          </a:p>
        </p:txBody>
      </p:sp>
      <p:sp>
        <p:nvSpPr>
          <p:cNvPr id="30" name="object 30"/>
          <p:cNvSpPr/>
          <p:nvPr/>
        </p:nvSpPr>
        <p:spPr>
          <a:xfrm>
            <a:off x="2744351" y="2363737"/>
            <a:ext cx="42611" cy="57582"/>
          </a:xfrm>
          <a:custGeom>
            <a:avLst/>
            <a:gdLst/>
            <a:ahLst/>
            <a:cxnLst/>
            <a:rect l="l" t="t" r="r" b="b"/>
            <a:pathLst>
              <a:path w="46989" h="63500">
                <a:moveTo>
                  <a:pt x="37375" y="3809"/>
                </a:moveTo>
                <a:lnTo>
                  <a:pt x="29209" y="3809"/>
                </a:lnTo>
                <a:lnTo>
                  <a:pt x="36829" y="10159"/>
                </a:lnTo>
                <a:lnTo>
                  <a:pt x="36829" y="26669"/>
                </a:lnTo>
                <a:lnTo>
                  <a:pt x="31750" y="33019"/>
                </a:lnTo>
                <a:lnTo>
                  <a:pt x="1269" y="58419"/>
                </a:lnTo>
                <a:lnTo>
                  <a:pt x="0" y="59689"/>
                </a:lnTo>
                <a:lnTo>
                  <a:pt x="0" y="63500"/>
                </a:lnTo>
                <a:lnTo>
                  <a:pt x="44450" y="63500"/>
                </a:lnTo>
                <a:lnTo>
                  <a:pt x="45804" y="53339"/>
                </a:lnTo>
                <a:lnTo>
                  <a:pt x="11429" y="53339"/>
                </a:lnTo>
                <a:lnTo>
                  <a:pt x="17779" y="49529"/>
                </a:lnTo>
                <a:lnTo>
                  <a:pt x="25400" y="44450"/>
                </a:lnTo>
                <a:lnTo>
                  <a:pt x="30479" y="40639"/>
                </a:lnTo>
                <a:lnTo>
                  <a:pt x="36810" y="36016"/>
                </a:lnTo>
                <a:lnTo>
                  <a:pt x="42068" y="31273"/>
                </a:lnTo>
                <a:lnTo>
                  <a:pt x="45660" y="25816"/>
                </a:lnTo>
                <a:lnTo>
                  <a:pt x="46989" y="19050"/>
                </a:lnTo>
                <a:lnTo>
                  <a:pt x="44985" y="10715"/>
                </a:lnTo>
                <a:lnTo>
                  <a:pt x="39528" y="4762"/>
                </a:lnTo>
                <a:lnTo>
                  <a:pt x="37375" y="3809"/>
                </a:lnTo>
                <a:close/>
              </a:path>
              <a:path w="46989" h="63500">
                <a:moveTo>
                  <a:pt x="46989" y="44450"/>
                </a:moveTo>
                <a:lnTo>
                  <a:pt x="43179" y="44450"/>
                </a:lnTo>
                <a:lnTo>
                  <a:pt x="43179" y="45719"/>
                </a:lnTo>
                <a:lnTo>
                  <a:pt x="41909" y="52069"/>
                </a:lnTo>
                <a:lnTo>
                  <a:pt x="40639" y="53339"/>
                </a:lnTo>
                <a:lnTo>
                  <a:pt x="45804" y="53339"/>
                </a:lnTo>
                <a:lnTo>
                  <a:pt x="46989" y="44450"/>
                </a:lnTo>
                <a:close/>
              </a:path>
              <a:path w="46989" h="63500">
                <a:moveTo>
                  <a:pt x="21589" y="0"/>
                </a:moveTo>
                <a:lnTo>
                  <a:pt x="12858" y="1329"/>
                </a:lnTo>
                <a:lnTo>
                  <a:pt x="6032" y="4921"/>
                </a:lnTo>
                <a:lnTo>
                  <a:pt x="1587" y="10179"/>
                </a:lnTo>
                <a:lnTo>
                  <a:pt x="0" y="16509"/>
                </a:lnTo>
                <a:lnTo>
                  <a:pt x="0" y="21589"/>
                </a:lnTo>
                <a:lnTo>
                  <a:pt x="3809" y="22859"/>
                </a:lnTo>
                <a:lnTo>
                  <a:pt x="7619" y="22859"/>
                </a:lnTo>
                <a:lnTo>
                  <a:pt x="11429" y="20319"/>
                </a:lnTo>
                <a:lnTo>
                  <a:pt x="11429" y="13969"/>
                </a:lnTo>
                <a:lnTo>
                  <a:pt x="8889" y="11429"/>
                </a:lnTo>
                <a:lnTo>
                  <a:pt x="6350" y="11429"/>
                </a:lnTo>
                <a:lnTo>
                  <a:pt x="7619" y="6350"/>
                </a:lnTo>
                <a:lnTo>
                  <a:pt x="13969" y="3809"/>
                </a:lnTo>
                <a:lnTo>
                  <a:pt x="37375" y="3809"/>
                </a:lnTo>
                <a:lnTo>
                  <a:pt x="31452" y="1190"/>
                </a:lnTo>
                <a:lnTo>
                  <a:pt x="21589" y="0"/>
                </a:lnTo>
                <a:close/>
              </a:path>
            </a:pathLst>
          </a:custGeom>
          <a:solidFill>
            <a:srgbClr val="000000"/>
          </a:solidFill>
        </p:spPr>
        <p:txBody>
          <a:bodyPr wrap="square" lIns="0" tIns="0" rIns="0" bIns="0" rtlCol="0"/>
          <a:lstStyle/>
          <a:p>
            <a:endParaRPr sz="1632"/>
          </a:p>
        </p:txBody>
      </p:sp>
      <p:sp>
        <p:nvSpPr>
          <p:cNvPr id="31" name="object 31"/>
          <p:cNvSpPr/>
          <p:nvPr/>
        </p:nvSpPr>
        <p:spPr>
          <a:xfrm>
            <a:off x="2657979" y="2415560"/>
            <a:ext cx="152016" cy="88676"/>
          </a:xfrm>
          <a:custGeom>
            <a:avLst/>
            <a:gdLst/>
            <a:ahLst/>
            <a:cxnLst/>
            <a:rect l="l" t="t" r="r" b="b"/>
            <a:pathLst>
              <a:path w="167639" h="97789">
                <a:moveTo>
                  <a:pt x="127000" y="0"/>
                </a:moveTo>
                <a:lnTo>
                  <a:pt x="119379" y="0"/>
                </a:lnTo>
                <a:lnTo>
                  <a:pt x="119379" y="2539"/>
                </a:lnTo>
                <a:lnTo>
                  <a:pt x="141327" y="40957"/>
                </a:lnTo>
                <a:lnTo>
                  <a:pt x="147319" y="45719"/>
                </a:lnTo>
                <a:lnTo>
                  <a:pt x="0" y="45719"/>
                </a:lnTo>
                <a:lnTo>
                  <a:pt x="0" y="53339"/>
                </a:lnTo>
                <a:lnTo>
                  <a:pt x="147319" y="53339"/>
                </a:lnTo>
                <a:lnTo>
                  <a:pt x="135889" y="60959"/>
                </a:lnTo>
                <a:lnTo>
                  <a:pt x="130809" y="68579"/>
                </a:lnTo>
                <a:lnTo>
                  <a:pt x="129539" y="71119"/>
                </a:lnTo>
                <a:lnTo>
                  <a:pt x="124202" y="80446"/>
                </a:lnTo>
                <a:lnTo>
                  <a:pt x="121126" y="88582"/>
                </a:lnTo>
                <a:lnTo>
                  <a:pt x="119717" y="94337"/>
                </a:lnTo>
                <a:lnTo>
                  <a:pt x="119379" y="96519"/>
                </a:lnTo>
                <a:lnTo>
                  <a:pt x="119379" y="97789"/>
                </a:lnTo>
                <a:lnTo>
                  <a:pt x="127000" y="97789"/>
                </a:lnTo>
                <a:lnTo>
                  <a:pt x="127000" y="93979"/>
                </a:lnTo>
                <a:lnTo>
                  <a:pt x="132060" y="80982"/>
                </a:lnTo>
                <a:lnTo>
                  <a:pt x="139858" y="69056"/>
                </a:lnTo>
                <a:lnTo>
                  <a:pt x="150752" y="58797"/>
                </a:lnTo>
                <a:lnTo>
                  <a:pt x="165100" y="50800"/>
                </a:lnTo>
                <a:lnTo>
                  <a:pt x="167639" y="50800"/>
                </a:lnTo>
                <a:lnTo>
                  <a:pt x="167639" y="48259"/>
                </a:lnTo>
                <a:lnTo>
                  <a:pt x="166369" y="46989"/>
                </a:lnTo>
                <a:lnTo>
                  <a:pt x="165100" y="46989"/>
                </a:lnTo>
                <a:lnTo>
                  <a:pt x="157003" y="42902"/>
                </a:lnTo>
                <a:lnTo>
                  <a:pt x="146049" y="35242"/>
                </a:lnTo>
                <a:lnTo>
                  <a:pt x="135096" y="22344"/>
                </a:lnTo>
                <a:lnTo>
                  <a:pt x="127000" y="2539"/>
                </a:lnTo>
                <a:lnTo>
                  <a:pt x="127000" y="0"/>
                </a:lnTo>
                <a:close/>
              </a:path>
            </a:pathLst>
          </a:custGeom>
          <a:solidFill>
            <a:srgbClr val="000000"/>
          </a:solidFill>
        </p:spPr>
        <p:txBody>
          <a:bodyPr wrap="square" lIns="0" tIns="0" rIns="0" bIns="0" rtlCol="0"/>
          <a:lstStyle/>
          <a:p>
            <a:endParaRPr sz="1632"/>
          </a:p>
        </p:txBody>
      </p:sp>
      <p:sp>
        <p:nvSpPr>
          <p:cNvPr id="32" name="object 32"/>
          <p:cNvSpPr/>
          <p:nvPr/>
        </p:nvSpPr>
        <p:spPr>
          <a:xfrm>
            <a:off x="2873335" y="2386770"/>
            <a:ext cx="125528" cy="116315"/>
          </a:xfrm>
          <a:custGeom>
            <a:avLst/>
            <a:gdLst/>
            <a:ahLst/>
            <a:cxnLst/>
            <a:rect l="l" t="t" r="r" b="b"/>
            <a:pathLst>
              <a:path w="138429" h="128269">
                <a:moveTo>
                  <a:pt x="128270" y="78739"/>
                </a:moveTo>
                <a:lnTo>
                  <a:pt x="124460" y="78739"/>
                </a:lnTo>
                <a:lnTo>
                  <a:pt x="123189" y="80009"/>
                </a:lnTo>
                <a:lnTo>
                  <a:pt x="123189" y="81279"/>
                </a:lnTo>
                <a:lnTo>
                  <a:pt x="114895" y="99417"/>
                </a:lnTo>
                <a:lnTo>
                  <a:pt x="105410" y="112077"/>
                </a:lnTo>
                <a:lnTo>
                  <a:pt x="92114" y="119499"/>
                </a:lnTo>
                <a:lnTo>
                  <a:pt x="72389" y="121919"/>
                </a:lnTo>
                <a:lnTo>
                  <a:pt x="0" y="121919"/>
                </a:lnTo>
                <a:lnTo>
                  <a:pt x="0" y="128269"/>
                </a:lnTo>
                <a:lnTo>
                  <a:pt x="107950" y="128269"/>
                </a:lnTo>
                <a:lnTo>
                  <a:pt x="109220" y="124459"/>
                </a:lnTo>
                <a:lnTo>
                  <a:pt x="127000" y="83819"/>
                </a:lnTo>
                <a:lnTo>
                  <a:pt x="127000" y="82550"/>
                </a:lnTo>
                <a:lnTo>
                  <a:pt x="128270" y="81279"/>
                </a:lnTo>
                <a:lnTo>
                  <a:pt x="128270" y="78739"/>
                </a:lnTo>
                <a:close/>
              </a:path>
              <a:path w="138429" h="128269">
                <a:moveTo>
                  <a:pt x="66039" y="5079"/>
                </a:moveTo>
                <a:lnTo>
                  <a:pt x="48260" y="5079"/>
                </a:lnTo>
                <a:lnTo>
                  <a:pt x="48260" y="10159"/>
                </a:lnTo>
                <a:lnTo>
                  <a:pt x="46989" y="13969"/>
                </a:lnTo>
                <a:lnTo>
                  <a:pt x="22860" y="113029"/>
                </a:lnTo>
                <a:lnTo>
                  <a:pt x="20319" y="120650"/>
                </a:lnTo>
                <a:lnTo>
                  <a:pt x="20319" y="121919"/>
                </a:lnTo>
                <a:lnTo>
                  <a:pt x="38100" y="121919"/>
                </a:lnTo>
                <a:lnTo>
                  <a:pt x="38100" y="115569"/>
                </a:lnTo>
                <a:lnTo>
                  <a:pt x="52069" y="63500"/>
                </a:lnTo>
                <a:lnTo>
                  <a:pt x="94524" y="63500"/>
                </a:lnTo>
                <a:lnTo>
                  <a:pt x="95685" y="58419"/>
                </a:lnTo>
                <a:lnTo>
                  <a:pt x="52069" y="58419"/>
                </a:lnTo>
                <a:lnTo>
                  <a:pt x="63500" y="12700"/>
                </a:lnTo>
                <a:lnTo>
                  <a:pt x="66039" y="6350"/>
                </a:lnTo>
                <a:lnTo>
                  <a:pt x="66039" y="5079"/>
                </a:lnTo>
                <a:close/>
              </a:path>
              <a:path w="138429" h="128269">
                <a:moveTo>
                  <a:pt x="94524" y="63500"/>
                </a:moveTo>
                <a:lnTo>
                  <a:pt x="86360" y="63500"/>
                </a:lnTo>
                <a:lnTo>
                  <a:pt x="86360" y="76200"/>
                </a:lnTo>
                <a:lnTo>
                  <a:pt x="85089" y="82550"/>
                </a:lnTo>
                <a:lnTo>
                  <a:pt x="83820" y="82550"/>
                </a:lnTo>
                <a:lnTo>
                  <a:pt x="83820" y="85089"/>
                </a:lnTo>
                <a:lnTo>
                  <a:pt x="85089" y="86359"/>
                </a:lnTo>
                <a:lnTo>
                  <a:pt x="88900" y="86359"/>
                </a:lnTo>
                <a:lnTo>
                  <a:pt x="88900" y="85089"/>
                </a:lnTo>
                <a:lnTo>
                  <a:pt x="90170" y="82550"/>
                </a:lnTo>
                <a:lnTo>
                  <a:pt x="94524" y="63500"/>
                </a:lnTo>
                <a:close/>
              </a:path>
              <a:path w="138429" h="128269">
                <a:moveTo>
                  <a:pt x="100329" y="36829"/>
                </a:moveTo>
                <a:lnTo>
                  <a:pt x="95250" y="36829"/>
                </a:lnTo>
                <a:lnTo>
                  <a:pt x="95250" y="39369"/>
                </a:lnTo>
                <a:lnTo>
                  <a:pt x="92174" y="48240"/>
                </a:lnTo>
                <a:lnTo>
                  <a:pt x="87788" y="54133"/>
                </a:lnTo>
                <a:lnTo>
                  <a:pt x="80783" y="57407"/>
                </a:lnTo>
                <a:lnTo>
                  <a:pt x="69850" y="58419"/>
                </a:lnTo>
                <a:lnTo>
                  <a:pt x="95685" y="58419"/>
                </a:lnTo>
                <a:lnTo>
                  <a:pt x="100329" y="38100"/>
                </a:lnTo>
                <a:lnTo>
                  <a:pt x="100329" y="36829"/>
                </a:lnTo>
                <a:close/>
              </a:path>
              <a:path w="138429" h="128269">
                <a:moveTo>
                  <a:pt x="138429" y="0"/>
                </a:moveTo>
                <a:lnTo>
                  <a:pt x="30480" y="0"/>
                </a:lnTo>
                <a:lnTo>
                  <a:pt x="30480" y="5079"/>
                </a:lnTo>
                <a:lnTo>
                  <a:pt x="100329" y="5079"/>
                </a:lnTo>
                <a:lnTo>
                  <a:pt x="115073" y="6131"/>
                </a:lnTo>
                <a:lnTo>
                  <a:pt x="123983" y="9683"/>
                </a:lnTo>
                <a:lnTo>
                  <a:pt x="128369" y="16331"/>
                </a:lnTo>
                <a:lnTo>
                  <a:pt x="129539" y="26669"/>
                </a:lnTo>
                <a:lnTo>
                  <a:pt x="129539" y="41909"/>
                </a:lnTo>
                <a:lnTo>
                  <a:pt x="133350" y="41909"/>
                </a:lnTo>
                <a:lnTo>
                  <a:pt x="133350" y="36829"/>
                </a:lnTo>
                <a:lnTo>
                  <a:pt x="137160" y="3809"/>
                </a:lnTo>
                <a:lnTo>
                  <a:pt x="138429" y="0"/>
                </a:lnTo>
                <a:close/>
              </a:path>
            </a:pathLst>
          </a:custGeom>
          <a:solidFill>
            <a:srgbClr val="000000"/>
          </a:solidFill>
        </p:spPr>
        <p:txBody>
          <a:bodyPr wrap="square" lIns="0" tIns="0" rIns="0" bIns="0" rtlCol="0"/>
          <a:lstStyle/>
          <a:p>
            <a:endParaRPr sz="1632"/>
          </a:p>
        </p:txBody>
      </p:sp>
      <p:sp>
        <p:nvSpPr>
          <p:cNvPr id="33" name="object 33"/>
          <p:cNvSpPr/>
          <p:nvPr/>
        </p:nvSpPr>
        <p:spPr>
          <a:xfrm>
            <a:off x="3108268" y="2463930"/>
            <a:ext cx="0" cy="52974"/>
          </a:xfrm>
          <a:custGeom>
            <a:avLst/>
            <a:gdLst/>
            <a:ahLst/>
            <a:cxnLst/>
            <a:rect l="l" t="t" r="r" b="b"/>
            <a:pathLst>
              <a:path h="58419">
                <a:moveTo>
                  <a:pt x="0" y="0"/>
                </a:moveTo>
                <a:lnTo>
                  <a:pt x="0" y="58419"/>
                </a:lnTo>
              </a:path>
            </a:pathLst>
          </a:custGeom>
          <a:ln w="7619">
            <a:solidFill>
              <a:srgbClr val="000000"/>
            </a:solidFill>
          </a:ln>
        </p:spPr>
        <p:txBody>
          <a:bodyPr wrap="square" lIns="0" tIns="0" rIns="0" bIns="0" rtlCol="0"/>
          <a:lstStyle/>
          <a:p>
            <a:endParaRPr sz="1632"/>
          </a:p>
        </p:txBody>
      </p:sp>
      <p:sp>
        <p:nvSpPr>
          <p:cNvPr id="34" name="object 34"/>
          <p:cNvSpPr/>
          <p:nvPr/>
        </p:nvSpPr>
        <p:spPr>
          <a:xfrm>
            <a:off x="3050686" y="2460474"/>
            <a:ext cx="114012" cy="0"/>
          </a:xfrm>
          <a:custGeom>
            <a:avLst/>
            <a:gdLst/>
            <a:ahLst/>
            <a:cxnLst/>
            <a:rect l="l" t="t" r="r" b="b"/>
            <a:pathLst>
              <a:path w="125729">
                <a:moveTo>
                  <a:pt x="0" y="0"/>
                </a:moveTo>
                <a:lnTo>
                  <a:pt x="125730" y="0"/>
                </a:lnTo>
              </a:path>
            </a:pathLst>
          </a:custGeom>
          <a:ln w="7620">
            <a:solidFill>
              <a:srgbClr val="000000"/>
            </a:solidFill>
          </a:ln>
        </p:spPr>
        <p:txBody>
          <a:bodyPr wrap="square" lIns="0" tIns="0" rIns="0" bIns="0" rtlCol="0"/>
          <a:lstStyle/>
          <a:p>
            <a:endParaRPr sz="1632"/>
          </a:p>
        </p:txBody>
      </p:sp>
      <p:sp>
        <p:nvSpPr>
          <p:cNvPr id="35" name="object 35"/>
          <p:cNvSpPr/>
          <p:nvPr/>
        </p:nvSpPr>
        <p:spPr>
          <a:xfrm>
            <a:off x="3108268" y="2402892"/>
            <a:ext cx="0" cy="54127"/>
          </a:xfrm>
          <a:custGeom>
            <a:avLst/>
            <a:gdLst/>
            <a:ahLst/>
            <a:cxnLst/>
            <a:rect l="l" t="t" r="r" b="b"/>
            <a:pathLst>
              <a:path h="59689">
                <a:moveTo>
                  <a:pt x="0" y="0"/>
                </a:moveTo>
                <a:lnTo>
                  <a:pt x="0" y="59689"/>
                </a:lnTo>
              </a:path>
            </a:pathLst>
          </a:custGeom>
          <a:ln w="7619">
            <a:solidFill>
              <a:srgbClr val="000000"/>
            </a:solidFill>
          </a:ln>
        </p:spPr>
        <p:txBody>
          <a:bodyPr wrap="square" lIns="0" tIns="0" rIns="0" bIns="0" rtlCol="0"/>
          <a:lstStyle/>
          <a:p>
            <a:endParaRPr sz="1632"/>
          </a:p>
        </p:txBody>
      </p:sp>
      <p:sp>
        <p:nvSpPr>
          <p:cNvPr id="36" name="object 36"/>
          <p:cNvSpPr/>
          <p:nvPr/>
        </p:nvSpPr>
        <p:spPr>
          <a:xfrm>
            <a:off x="3219978" y="2385618"/>
            <a:ext cx="122074" cy="117466"/>
          </a:xfrm>
          <a:custGeom>
            <a:avLst/>
            <a:gdLst/>
            <a:ahLst/>
            <a:cxnLst/>
            <a:rect l="l" t="t" r="r" b="b"/>
            <a:pathLst>
              <a:path w="134620" h="129539">
                <a:moveTo>
                  <a:pt x="54609" y="123189"/>
                </a:moveTo>
                <a:lnTo>
                  <a:pt x="0" y="123189"/>
                </a:lnTo>
                <a:lnTo>
                  <a:pt x="0" y="129539"/>
                </a:lnTo>
                <a:lnTo>
                  <a:pt x="7619" y="129539"/>
                </a:lnTo>
                <a:lnTo>
                  <a:pt x="21589" y="128270"/>
                </a:lnTo>
                <a:lnTo>
                  <a:pt x="54609" y="128270"/>
                </a:lnTo>
                <a:lnTo>
                  <a:pt x="54609" y="123189"/>
                </a:lnTo>
                <a:close/>
              </a:path>
              <a:path w="134620" h="129539">
                <a:moveTo>
                  <a:pt x="54609" y="128270"/>
                </a:moveTo>
                <a:lnTo>
                  <a:pt x="43179" y="128270"/>
                </a:lnTo>
                <a:lnTo>
                  <a:pt x="46989" y="129539"/>
                </a:lnTo>
                <a:lnTo>
                  <a:pt x="54609" y="129539"/>
                </a:lnTo>
                <a:lnTo>
                  <a:pt x="54609" y="128270"/>
                </a:lnTo>
                <a:close/>
              </a:path>
              <a:path w="134620" h="129539">
                <a:moveTo>
                  <a:pt x="64769" y="6350"/>
                </a:moveTo>
                <a:lnTo>
                  <a:pt x="48259" y="6350"/>
                </a:lnTo>
                <a:lnTo>
                  <a:pt x="48259" y="12700"/>
                </a:lnTo>
                <a:lnTo>
                  <a:pt x="22859" y="114300"/>
                </a:lnTo>
                <a:lnTo>
                  <a:pt x="20319" y="121920"/>
                </a:lnTo>
                <a:lnTo>
                  <a:pt x="20319" y="123189"/>
                </a:lnTo>
                <a:lnTo>
                  <a:pt x="38100" y="123189"/>
                </a:lnTo>
                <a:lnTo>
                  <a:pt x="38100" y="116839"/>
                </a:lnTo>
                <a:lnTo>
                  <a:pt x="49529" y="69850"/>
                </a:lnTo>
                <a:lnTo>
                  <a:pt x="81279" y="69850"/>
                </a:lnTo>
                <a:lnTo>
                  <a:pt x="100865" y="66337"/>
                </a:lnTo>
                <a:lnTo>
                  <a:pt x="103731" y="64770"/>
                </a:lnTo>
                <a:lnTo>
                  <a:pt x="49529" y="64770"/>
                </a:lnTo>
                <a:lnTo>
                  <a:pt x="63500" y="12700"/>
                </a:lnTo>
                <a:lnTo>
                  <a:pt x="64769" y="6350"/>
                </a:lnTo>
                <a:close/>
              </a:path>
              <a:path w="134620" h="129539">
                <a:moveTo>
                  <a:pt x="97789" y="0"/>
                </a:moveTo>
                <a:lnTo>
                  <a:pt x="30479" y="0"/>
                </a:lnTo>
                <a:lnTo>
                  <a:pt x="30479" y="6350"/>
                </a:lnTo>
                <a:lnTo>
                  <a:pt x="91439" y="6350"/>
                </a:lnTo>
                <a:lnTo>
                  <a:pt x="102373" y="7342"/>
                </a:lnTo>
                <a:lnTo>
                  <a:pt x="110331" y="10477"/>
                </a:lnTo>
                <a:lnTo>
                  <a:pt x="115192" y="15994"/>
                </a:lnTo>
                <a:lnTo>
                  <a:pt x="116839" y="24129"/>
                </a:lnTo>
                <a:lnTo>
                  <a:pt x="116145" y="31214"/>
                </a:lnTo>
                <a:lnTo>
                  <a:pt x="90963" y="63023"/>
                </a:lnTo>
                <a:lnTo>
                  <a:pt x="76200" y="64770"/>
                </a:lnTo>
                <a:lnTo>
                  <a:pt x="103731" y="64770"/>
                </a:lnTo>
                <a:lnTo>
                  <a:pt x="117951" y="56991"/>
                </a:lnTo>
                <a:lnTo>
                  <a:pt x="130036" y="43596"/>
                </a:lnTo>
                <a:lnTo>
                  <a:pt x="134619" y="27939"/>
                </a:lnTo>
                <a:lnTo>
                  <a:pt x="132258" y="17680"/>
                </a:lnTo>
                <a:lnTo>
                  <a:pt x="125253" y="8731"/>
                </a:lnTo>
                <a:lnTo>
                  <a:pt x="113724" y="2401"/>
                </a:lnTo>
                <a:lnTo>
                  <a:pt x="97789" y="0"/>
                </a:lnTo>
                <a:close/>
              </a:path>
            </a:pathLst>
          </a:custGeom>
          <a:solidFill>
            <a:srgbClr val="000000"/>
          </a:solidFill>
        </p:spPr>
        <p:txBody>
          <a:bodyPr wrap="square" lIns="0" tIns="0" rIns="0" bIns="0" rtlCol="0"/>
          <a:lstStyle/>
          <a:p>
            <a:endParaRPr sz="1632"/>
          </a:p>
        </p:txBody>
      </p:sp>
      <p:sp>
        <p:nvSpPr>
          <p:cNvPr id="39" name="object 2"/>
          <p:cNvSpPr txBox="1">
            <a:spLocks/>
          </p:cNvSpPr>
          <p:nvPr/>
        </p:nvSpPr>
        <p:spPr>
          <a:xfrm>
            <a:off x="414589" y="682152"/>
            <a:ext cx="7462610" cy="688737"/>
          </a:xfrm>
          <a:prstGeom prst="rect">
            <a:avLst/>
          </a:prstGeom>
        </p:spPr>
        <p:txBody>
          <a:bodyPr vert="horz" wrap="square" lIns="0" tIns="11516"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99425">
              <a:spcBef>
                <a:spcPts val="691"/>
              </a:spcBef>
              <a:spcAft>
                <a:spcPts val="600"/>
              </a:spcAft>
            </a:pPr>
            <a:r>
              <a:rPr lang="en-US" spc="-9" dirty="0" err="1" smtClean="0"/>
              <a:t>Michaelis-Menten</a:t>
            </a:r>
            <a:endParaRPr lang="en-US" spc="-9" dirty="0"/>
          </a:p>
        </p:txBody>
      </p:sp>
      <p:pic>
        <p:nvPicPr>
          <p:cNvPr id="38" name="Picture 37"/>
          <p:cNvPicPr>
            <a:picLocks noChangeAspect="1"/>
          </p:cNvPicPr>
          <p:nvPr/>
        </p:nvPicPr>
        <p:blipFill>
          <a:blip r:embed="rId11"/>
          <a:stretch>
            <a:fillRect/>
          </a:stretch>
        </p:blipFill>
        <p:spPr>
          <a:xfrm>
            <a:off x="3734501" y="5066436"/>
            <a:ext cx="1551515" cy="247007"/>
          </a:xfrm>
          <a:prstGeom prst="rect">
            <a:avLst/>
          </a:prstGeom>
        </p:spPr>
      </p:pic>
      <p:sp>
        <p:nvSpPr>
          <p:cNvPr id="40" name="object 13"/>
          <p:cNvSpPr/>
          <p:nvPr/>
        </p:nvSpPr>
        <p:spPr>
          <a:xfrm>
            <a:off x="3581400" y="4826153"/>
            <a:ext cx="1847802" cy="771128"/>
          </a:xfrm>
          <a:custGeom>
            <a:avLst/>
            <a:gdLst/>
            <a:ahLst/>
            <a:cxnLst/>
            <a:rect l="l" t="t" r="r" b="b"/>
            <a:pathLst>
              <a:path w="2440940" h="1041400">
                <a:moveTo>
                  <a:pt x="1220470" y="1041400"/>
                </a:moveTo>
                <a:lnTo>
                  <a:pt x="0" y="1041400"/>
                </a:lnTo>
                <a:lnTo>
                  <a:pt x="0" y="0"/>
                </a:lnTo>
                <a:lnTo>
                  <a:pt x="2440940" y="0"/>
                </a:lnTo>
                <a:lnTo>
                  <a:pt x="2440940" y="1041400"/>
                </a:lnTo>
                <a:lnTo>
                  <a:pt x="1220470" y="1041400"/>
                </a:lnTo>
                <a:close/>
              </a:path>
            </a:pathLst>
          </a:custGeom>
          <a:ln w="35941">
            <a:solidFill>
              <a:srgbClr val="0000FF"/>
            </a:solidFill>
          </a:ln>
        </p:spPr>
        <p:txBody>
          <a:bodyPr wrap="square" lIns="0" tIns="0" rIns="0" bIns="0" rtlCol="0"/>
          <a:lstStyle/>
          <a:p>
            <a:endParaRPr sz="1632"/>
          </a:p>
        </p:txBody>
      </p:sp>
    </p:spTree>
    <p:extLst>
      <p:ext uri="{BB962C8B-B14F-4D97-AF65-F5344CB8AC3E}">
        <p14:creationId xmlns:p14="http://schemas.microsoft.com/office/powerpoint/2010/main" val="6469710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E45E07C3-8C35-9144-845C-9898637EF986}" type="slidenum">
              <a:rPr lang="en-US" altLang="x-none"/>
              <a:pPr/>
              <a:t>63</a:t>
            </a:fld>
            <a:endParaRPr lang="en-US" altLang="x-none"/>
          </a:p>
        </p:txBody>
      </p:sp>
      <p:sp>
        <p:nvSpPr>
          <p:cNvPr id="82946"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82947" name="Rectangle 3"/>
          <p:cNvSpPr>
            <a:spLocks noGrp="1" noChangeArrowheads="1"/>
          </p:cNvSpPr>
          <p:nvPr>
            <p:ph type="subTitle" idx="1"/>
          </p:nvPr>
        </p:nvSpPr>
        <p:spPr>
          <a:xfrm>
            <a:off x="533400" y="685800"/>
            <a:ext cx="8077200" cy="5791200"/>
          </a:xfrm>
        </p:spPr>
        <p:txBody>
          <a:bodyPr/>
          <a:lstStyle/>
          <a:p>
            <a:pPr algn="l"/>
            <a:r>
              <a:rPr lang="en-US" altLang="x-none" sz="3200" b="1"/>
              <a:t> </a:t>
            </a:r>
            <a:endParaRPr lang="en-US" altLang="x-none" sz="3200"/>
          </a:p>
        </p:txBody>
      </p:sp>
      <p:sp>
        <p:nvSpPr>
          <p:cNvPr id="82948" name="Text Box 4"/>
          <p:cNvSpPr txBox="1">
            <a:spLocks noChangeArrowheads="1"/>
          </p:cNvSpPr>
          <p:nvPr/>
        </p:nvSpPr>
        <p:spPr bwMode="auto">
          <a:xfrm>
            <a:off x="304800" y="3048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82949" name="Text Box 5"/>
          <p:cNvSpPr txBox="1">
            <a:spLocks noChangeArrowheads="1"/>
          </p:cNvSpPr>
          <p:nvPr/>
        </p:nvSpPr>
        <p:spPr bwMode="auto">
          <a:xfrm>
            <a:off x="609600" y="762000"/>
            <a:ext cx="80010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altLang="x-none" sz="2000" dirty="0"/>
              <a:t>The </a:t>
            </a:r>
            <a:r>
              <a:rPr lang="fr-FR" altLang="x-none" sz="2000" dirty="0" err="1"/>
              <a:t>Michaelis</a:t>
            </a:r>
            <a:r>
              <a:rPr lang="fr-FR" altLang="x-none" sz="2000" dirty="0"/>
              <a:t>-Menton model of enzyme </a:t>
            </a:r>
            <a:r>
              <a:rPr lang="fr-FR" altLang="x-none" sz="2000" dirty="0" err="1"/>
              <a:t>reactions</a:t>
            </a:r>
            <a:r>
              <a:rPr lang="fr-FR" altLang="x-none" sz="2000" dirty="0"/>
              <a:t> </a:t>
            </a:r>
            <a:r>
              <a:rPr lang="fr-FR" altLang="x-none" sz="2000" dirty="0" err="1"/>
              <a:t>make</a:t>
            </a:r>
            <a:r>
              <a:rPr lang="fr-FR" altLang="x-none" sz="2000" dirty="0"/>
              <a:t> </a:t>
            </a:r>
            <a:r>
              <a:rPr lang="fr-FR" altLang="x-none" sz="2000" dirty="0" err="1"/>
              <a:t>further</a:t>
            </a:r>
            <a:r>
              <a:rPr lang="fr-FR" altLang="x-none" sz="2000" dirty="0"/>
              <a:t> </a:t>
            </a:r>
            <a:r>
              <a:rPr lang="fr-FR" altLang="x-none" sz="2000" dirty="0" err="1"/>
              <a:t>assumptions</a:t>
            </a:r>
            <a:r>
              <a:rPr lang="fr-FR" altLang="x-none" sz="2000" dirty="0"/>
              <a:t> </a:t>
            </a:r>
            <a:r>
              <a:rPr lang="fr-FR" altLang="x-none" sz="2000" dirty="0" err="1"/>
              <a:t>that</a:t>
            </a:r>
            <a:r>
              <a:rPr lang="fr-FR" altLang="x-none" sz="2000" dirty="0"/>
              <a:t> </a:t>
            </a:r>
            <a:r>
              <a:rPr lang="fr-FR" altLang="x-none" sz="2000" dirty="0" err="1"/>
              <a:t>simplify</a:t>
            </a:r>
            <a:r>
              <a:rPr lang="fr-FR" altLang="x-none" sz="2000" dirty="0"/>
              <a:t> the </a:t>
            </a:r>
            <a:r>
              <a:rPr lang="fr-FR" altLang="x-none" sz="2000" dirty="0" err="1"/>
              <a:t>modelling</a:t>
            </a:r>
            <a:r>
              <a:rPr lang="fr-FR" altLang="x-none" sz="2000" dirty="0"/>
              <a:t> </a:t>
            </a:r>
            <a:r>
              <a:rPr lang="fr-FR" altLang="x-none" sz="2000" dirty="0" err="1"/>
              <a:t>process</a:t>
            </a:r>
            <a:r>
              <a:rPr lang="fr-FR" altLang="x-none" sz="2000" dirty="0"/>
              <a:t> and </a:t>
            </a:r>
            <a:r>
              <a:rPr lang="fr-FR" altLang="x-none" sz="2000" dirty="0" err="1"/>
              <a:t>derive</a:t>
            </a:r>
            <a:r>
              <a:rPr lang="fr-FR" altLang="x-none" sz="2000" dirty="0"/>
              <a:t> an ”</a:t>
            </a:r>
            <a:r>
              <a:rPr lang="fr-FR" altLang="x-none" sz="2000" dirty="0" err="1"/>
              <a:t>aggregate</a:t>
            </a:r>
            <a:r>
              <a:rPr lang="fr-FR" altLang="x-none" sz="2000" dirty="0"/>
              <a:t> ” </a:t>
            </a:r>
            <a:r>
              <a:rPr lang="fr-FR" altLang="x-none" sz="2000" dirty="0" err="1"/>
              <a:t>reaction</a:t>
            </a:r>
            <a:r>
              <a:rPr lang="fr-FR" altLang="x-none" sz="2000" dirty="0"/>
              <a:t> rate for the conversion of </a:t>
            </a:r>
            <a:r>
              <a:rPr lang="fr-FR" altLang="x-none" sz="2000" dirty="0" err="1"/>
              <a:t>Substrate</a:t>
            </a:r>
            <a:r>
              <a:rPr lang="fr-FR" altLang="x-none" sz="2000" dirty="0"/>
              <a:t> to Product :</a:t>
            </a:r>
          </a:p>
          <a:p>
            <a:endParaRPr lang="fr-FR" altLang="x-none" sz="2000" dirty="0"/>
          </a:p>
          <a:p>
            <a:endParaRPr lang="fr-FR" altLang="x-none" sz="2000" dirty="0"/>
          </a:p>
          <a:p>
            <a:endParaRPr lang="fr-FR" altLang="x-none" sz="2000" dirty="0">
              <a:latin typeface="Courier" charset="0"/>
            </a:endParaRPr>
          </a:p>
          <a:p>
            <a:endParaRPr lang="fr-FR" altLang="x-none" sz="1000" dirty="0" smtClean="0"/>
          </a:p>
          <a:p>
            <a:endParaRPr lang="fr-FR" altLang="x-none" sz="1000" dirty="0"/>
          </a:p>
          <a:p>
            <a:r>
              <a:rPr lang="fr-FR" altLang="x-none" sz="1000" dirty="0" smtClean="0"/>
              <a:t>  </a:t>
            </a:r>
            <a:endParaRPr lang="fr-FR" altLang="x-none" sz="1000" dirty="0"/>
          </a:p>
          <a:p>
            <a:r>
              <a:rPr lang="fr-FR" altLang="x-none" sz="2000" dirty="0" err="1"/>
              <a:t>where</a:t>
            </a:r>
            <a:r>
              <a:rPr lang="fr-FR" altLang="x-none" sz="2000" dirty="0"/>
              <a:t> </a:t>
            </a:r>
          </a:p>
          <a:p>
            <a:endParaRPr lang="fr-FR" altLang="x-none" sz="1000" dirty="0"/>
          </a:p>
          <a:p>
            <a:r>
              <a:rPr lang="fr-FR" altLang="x-none" sz="2000" dirty="0"/>
              <a:t> - </a:t>
            </a:r>
            <a:r>
              <a:rPr lang="fr-FR" altLang="x-none" sz="2000" dirty="0" err="1"/>
              <a:t>Vmax</a:t>
            </a:r>
            <a:r>
              <a:rPr lang="fr-FR" altLang="x-none" sz="2000" dirty="0"/>
              <a:t> </a:t>
            </a:r>
            <a:r>
              <a:rPr lang="fr-FR" altLang="x-none" sz="2000" dirty="0" err="1"/>
              <a:t>is</a:t>
            </a:r>
            <a:r>
              <a:rPr lang="fr-FR" altLang="x-none" sz="2000" dirty="0"/>
              <a:t> the maximum possible </a:t>
            </a:r>
            <a:r>
              <a:rPr lang="fr-FR" altLang="x-none" sz="2000" dirty="0" err="1"/>
              <a:t>velocity</a:t>
            </a:r>
            <a:r>
              <a:rPr lang="fr-FR" altLang="x-none" sz="2000" dirty="0"/>
              <a:t> </a:t>
            </a:r>
            <a:r>
              <a:rPr lang="fr-FR" altLang="x-none" sz="2000" dirty="0" err="1"/>
              <a:t>based</a:t>
            </a:r>
            <a:r>
              <a:rPr lang="fr-FR" altLang="x-none" sz="2000" dirty="0"/>
              <a:t> on </a:t>
            </a:r>
            <a:r>
              <a:rPr lang="fr-FR" altLang="x-none" sz="2000" dirty="0" err="1"/>
              <a:t>having</a:t>
            </a:r>
            <a:r>
              <a:rPr lang="fr-FR" altLang="x-none" sz="2000" dirty="0"/>
              <a:t> all</a:t>
            </a:r>
          </a:p>
          <a:p>
            <a:r>
              <a:rPr lang="fr-FR" altLang="x-none" sz="2000" dirty="0"/>
              <a:t>	 enzyme </a:t>
            </a:r>
            <a:r>
              <a:rPr lang="fr-FR" altLang="x-none" sz="2000" dirty="0" err="1"/>
              <a:t>bound</a:t>
            </a:r>
            <a:r>
              <a:rPr lang="fr-FR" altLang="x-none" sz="2000" dirty="0"/>
              <a:t> to </a:t>
            </a:r>
            <a:r>
              <a:rPr lang="fr-FR" altLang="x-none" sz="2000" dirty="0" err="1"/>
              <a:t>substrate</a:t>
            </a:r>
            <a:r>
              <a:rPr lang="fr-FR" altLang="x-none" sz="2000" dirty="0"/>
              <a:t>, and </a:t>
            </a:r>
          </a:p>
          <a:p>
            <a:r>
              <a:rPr lang="fr-FR" altLang="x-none" sz="2000" dirty="0"/>
              <a:t> - the M-M constant, km </a:t>
            </a:r>
            <a:r>
              <a:rPr lang="fr-FR" altLang="x-none" sz="2000" dirty="0" err="1" smtClean="0"/>
              <a:t>is</a:t>
            </a:r>
            <a:endParaRPr lang="fr-FR" altLang="x-none" sz="2000" dirty="0" smtClean="0"/>
          </a:p>
          <a:p>
            <a:endParaRPr lang="fr-FR" altLang="x-none" sz="2000" dirty="0"/>
          </a:p>
          <a:p>
            <a:r>
              <a:rPr lang="fr-FR" altLang="x-none" sz="1000" dirty="0"/>
              <a:t> </a:t>
            </a:r>
          </a:p>
          <a:p>
            <a:r>
              <a:rPr lang="fr-FR" altLang="x-none" sz="1600" dirty="0" smtClean="0">
                <a:latin typeface="Courier" charset="0"/>
              </a:rPr>
              <a:t>                                 &lt;- </a:t>
            </a:r>
            <a:r>
              <a:rPr lang="fr-FR" altLang="x-none" sz="1600" dirty="0">
                <a:latin typeface="Courier" charset="0"/>
              </a:rPr>
              <a:t>rate of dissociation of </a:t>
            </a:r>
            <a:r>
              <a:rPr lang="fr-FR" altLang="x-none" sz="1600" dirty="0" smtClean="0">
                <a:latin typeface="Courier" charset="0"/>
              </a:rPr>
              <a:t>ES</a:t>
            </a:r>
          </a:p>
          <a:p>
            <a:endParaRPr lang="fr-FR" altLang="x-none" sz="1600" dirty="0">
              <a:latin typeface="Courier" charset="0"/>
            </a:endParaRPr>
          </a:p>
          <a:p>
            <a:endParaRPr lang="fr-FR" altLang="x-none" sz="1600" dirty="0" smtClean="0">
              <a:latin typeface="Courier" charset="0"/>
            </a:endParaRPr>
          </a:p>
          <a:p>
            <a:endParaRPr lang="fr-FR" altLang="x-none" sz="1600" dirty="0">
              <a:latin typeface="Courier" charset="0"/>
            </a:endParaRPr>
          </a:p>
          <a:p>
            <a:endParaRPr lang="fr-FR" altLang="x-none" sz="1000" dirty="0">
              <a:latin typeface="Courier" charset="0"/>
            </a:endParaRPr>
          </a:p>
          <a:p>
            <a:r>
              <a:rPr lang="en-US" altLang="x-none" sz="2000" dirty="0"/>
              <a:t>but can be more easily established from measurement than can the other constants(?)</a:t>
            </a:r>
          </a:p>
        </p:txBody>
      </p:sp>
      <p:pic>
        <p:nvPicPr>
          <p:cNvPr id="2" name="Picture 1"/>
          <p:cNvPicPr>
            <a:picLocks noChangeAspect="1"/>
          </p:cNvPicPr>
          <p:nvPr/>
        </p:nvPicPr>
        <p:blipFill>
          <a:blip r:embed="rId2"/>
          <a:stretch>
            <a:fillRect/>
          </a:stretch>
        </p:blipFill>
        <p:spPr>
          <a:xfrm>
            <a:off x="2743200" y="1981200"/>
            <a:ext cx="2857500" cy="1092200"/>
          </a:xfrm>
          <a:prstGeom prst="rect">
            <a:avLst/>
          </a:prstGeom>
        </p:spPr>
      </p:pic>
      <p:pic>
        <p:nvPicPr>
          <p:cNvPr id="4" name="Picture 3"/>
          <p:cNvPicPr>
            <a:picLocks noChangeAspect="1"/>
          </p:cNvPicPr>
          <p:nvPr/>
        </p:nvPicPr>
        <p:blipFill>
          <a:blip r:embed="rId3"/>
          <a:stretch>
            <a:fillRect/>
          </a:stretch>
        </p:blipFill>
        <p:spPr>
          <a:xfrm>
            <a:off x="1257300" y="4800600"/>
            <a:ext cx="3352800" cy="809946"/>
          </a:xfrm>
          <a:prstGeom prst="rect">
            <a:avLst/>
          </a:prstGeom>
        </p:spPr>
      </p:pic>
    </p:spTree>
    <p:extLst>
      <p:ext uri="{BB962C8B-B14F-4D97-AF65-F5344CB8AC3E}">
        <p14:creationId xmlns:p14="http://schemas.microsoft.com/office/powerpoint/2010/main" val="19629548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3FC3DBFF-06DB-EF4A-9594-EEF1BC79BDEA}" type="slidenum">
              <a:rPr lang="en-US" altLang="x-none"/>
              <a:pPr/>
              <a:t>64</a:t>
            </a:fld>
            <a:endParaRPr lang="en-US" altLang="x-none"/>
          </a:p>
        </p:txBody>
      </p:sp>
      <p:sp>
        <p:nvSpPr>
          <p:cNvPr id="18434"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18435" name="Rectangle 3"/>
          <p:cNvSpPr>
            <a:spLocks noGrp="1" noChangeArrowheads="1"/>
          </p:cNvSpPr>
          <p:nvPr>
            <p:ph type="subTitle" idx="1"/>
          </p:nvPr>
        </p:nvSpPr>
        <p:spPr>
          <a:xfrm>
            <a:off x="533400" y="685800"/>
            <a:ext cx="8077200" cy="5791200"/>
          </a:xfrm>
        </p:spPr>
        <p:txBody>
          <a:bodyPr/>
          <a:lstStyle/>
          <a:p>
            <a:pPr algn="l"/>
            <a:r>
              <a:rPr lang="en-US" altLang="x-none" sz="3200" b="1"/>
              <a:t> </a:t>
            </a:r>
            <a:endParaRPr lang="en-US" altLang="x-none" sz="3200"/>
          </a:p>
        </p:txBody>
      </p:sp>
      <p:sp>
        <p:nvSpPr>
          <p:cNvPr id="18436" name="Text Box 4"/>
          <p:cNvSpPr txBox="1">
            <a:spLocks noChangeArrowheads="1"/>
          </p:cNvSpPr>
          <p:nvPr/>
        </p:nvSpPr>
        <p:spPr bwMode="auto">
          <a:xfrm>
            <a:off x="304800" y="3048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18438" name="Text Box 6"/>
          <p:cNvSpPr txBox="1">
            <a:spLocks noChangeArrowheads="1"/>
          </p:cNvSpPr>
          <p:nvPr/>
        </p:nvSpPr>
        <p:spPr bwMode="auto">
          <a:xfrm>
            <a:off x="762000" y="685800"/>
            <a:ext cx="7908925"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2000" b="1" dirty="0"/>
              <a:t>Model of transcription using a Hill function</a:t>
            </a:r>
          </a:p>
          <a:p>
            <a:endParaRPr lang="en-US" altLang="x-none" b="1" dirty="0"/>
          </a:p>
          <a:p>
            <a:r>
              <a:rPr lang="en-US" altLang="x-none" dirty="0"/>
              <a:t>Here is a model of transcription of species S activated by species X, as implemented using a Hill function.</a:t>
            </a:r>
          </a:p>
          <a:p>
            <a:endParaRPr lang="en-US" altLang="x-none" dirty="0"/>
          </a:p>
          <a:p>
            <a:endParaRPr lang="en-US" altLang="x-none" dirty="0"/>
          </a:p>
          <a:p>
            <a:endParaRPr lang="fr-FR" altLang="x-none" dirty="0"/>
          </a:p>
          <a:p>
            <a:endParaRPr lang="fr-FR" altLang="x-none" dirty="0"/>
          </a:p>
          <a:p>
            <a:endParaRPr lang="fr-FR" altLang="x-none" dirty="0"/>
          </a:p>
          <a:p>
            <a:endParaRPr lang="fr-FR" altLang="x-none" dirty="0"/>
          </a:p>
          <a:p>
            <a:endParaRPr lang="fr-FR" altLang="x-none" dirty="0"/>
          </a:p>
          <a:p>
            <a:endParaRPr lang="fr-FR" altLang="x-none" dirty="0"/>
          </a:p>
          <a:p>
            <a:r>
              <a:rPr lang="fr-FR" altLang="x-none" dirty="0"/>
              <a:t>		V1 = ( </a:t>
            </a:r>
            <a:r>
              <a:rPr lang="fr-FR" altLang="x-none" dirty="0" err="1"/>
              <a:t>Vmax</a:t>
            </a:r>
            <a:r>
              <a:rPr lang="fr-FR" altLang="x-none" dirty="0"/>
              <a:t> * X ^ h ) / ( K ^ h + X ^ h )</a:t>
            </a:r>
          </a:p>
          <a:p>
            <a:r>
              <a:rPr lang="fr-FR" altLang="x-none" dirty="0"/>
              <a:t>		V2 = k1 * S</a:t>
            </a:r>
          </a:p>
          <a:p>
            <a:r>
              <a:rPr lang="fr-FR" altLang="x-none" dirty="0"/>
              <a:t>	</a:t>
            </a:r>
          </a:p>
          <a:p>
            <a:endParaRPr lang="fr-FR" altLang="x-none" dirty="0"/>
          </a:p>
          <a:p>
            <a:endParaRPr lang="fr-FR" altLang="x-none" dirty="0"/>
          </a:p>
          <a:p>
            <a:endParaRPr lang="en-US" altLang="x-none" sz="1600" dirty="0">
              <a:latin typeface="Courier" charset="0"/>
            </a:endParaRPr>
          </a:p>
        </p:txBody>
      </p:sp>
      <p:pic>
        <p:nvPicPr>
          <p:cNvPr id="1844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0"/>
            <a:ext cx="5257800" cy="166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966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A60A723F-07C2-4346-ACD0-C0505E78150E}" type="slidenum">
              <a:rPr lang="en-US" altLang="x-none"/>
              <a:pPr/>
              <a:t>65</a:t>
            </a:fld>
            <a:endParaRPr lang="en-US" altLang="x-none"/>
          </a:p>
        </p:txBody>
      </p:sp>
      <p:sp>
        <p:nvSpPr>
          <p:cNvPr id="77826"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77827" name="Rectangle 3"/>
          <p:cNvSpPr>
            <a:spLocks noGrp="1" noChangeArrowheads="1"/>
          </p:cNvSpPr>
          <p:nvPr>
            <p:ph type="subTitle" idx="1"/>
          </p:nvPr>
        </p:nvSpPr>
        <p:spPr>
          <a:xfrm>
            <a:off x="533400" y="685800"/>
            <a:ext cx="8077200" cy="5791200"/>
          </a:xfrm>
        </p:spPr>
        <p:txBody>
          <a:bodyPr/>
          <a:lstStyle/>
          <a:p>
            <a:pPr algn="l"/>
            <a:r>
              <a:rPr lang="en-US" altLang="x-none" sz="3200" b="1"/>
              <a:t> </a:t>
            </a:r>
            <a:endParaRPr lang="en-US" altLang="x-none" sz="3200"/>
          </a:p>
        </p:txBody>
      </p:sp>
      <p:sp>
        <p:nvSpPr>
          <p:cNvPr id="77828" name="Text Box 4"/>
          <p:cNvSpPr txBox="1">
            <a:spLocks noChangeArrowheads="1"/>
          </p:cNvSpPr>
          <p:nvPr/>
        </p:nvSpPr>
        <p:spPr bwMode="auto">
          <a:xfrm>
            <a:off x="304800" y="3048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77829" name="Text Box 5"/>
          <p:cNvSpPr txBox="1">
            <a:spLocks noChangeArrowheads="1"/>
          </p:cNvSpPr>
          <p:nvPr/>
        </p:nvSpPr>
        <p:spPr bwMode="auto">
          <a:xfrm>
            <a:off x="609600" y="533400"/>
            <a:ext cx="7908925"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altLang="x-none" sz="2000" b="1" dirty="0"/>
              <a:t>The Hill </a:t>
            </a:r>
            <a:r>
              <a:rPr lang="fr-FR" altLang="x-none" sz="2000" b="1" dirty="0" err="1"/>
              <a:t>function</a:t>
            </a:r>
            <a:r>
              <a:rPr lang="fr-FR" altLang="x-none" sz="2000" b="1" dirty="0"/>
              <a:t> and the Hill coefficient</a:t>
            </a:r>
            <a:endParaRPr lang="fr-FR" altLang="x-none" sz="2000" dirty="0"/>
          </a:p>
          <a:p>
            <a:r>
              <a:rPr lang="fr-FR" altLang="x-none" dirty="0"/>
              <a:t>  </a:t>
            </a:r>
          </a:p>
          <a:p>
            <a:r>
              <a:rPr lang="fr-FR" altLang="x-none" dirty="0"/>
              <a:t>The Hill </a:t>
            </a:r>
            <a:r>
              <a:rPr lang="fr-FR" altLang="x-none" dirty="0" err="1"/>
              <a:t>function</a:t>
            </a:r>
            <a:r>
              <a:rPr lang="fr-FR" altLang="x-none" dirty="0"/>
              <a:t> </a:t>
            </a:r>
            <a:r>
              <a:rPr lang="fr-FR" altLang="x-none" dirty="0" err="1"/>
              <a:t>is</a:t>
            </a:r>
            <a:r>
              <a:rPr lang="fr-FR" altLang="x-none" dirty="0"/>
              <a:t> </a:t>
            </a:r>
            <a:r>
              <a:rPr lang="fr-FR" altLang="x-none" dirty="0" err="1"/>
              <a:t>used</a:t>
            </a:r>
            <a:r>
              <a:rPr lang="fr-FR" altLang="x-none" dirty="0"/>
              <a:t> to </a:t>
            </a:r>
            <a:r>
              <a:rPr lang="fr-FR" altLang="x-none" dirty="0" err="1"/>
              <a:t>represent</a:t>
            </a:r>
            <a:r>
              <a:rPr lang="fr-FR" altLang="x-none" dirty="0"/>
              <a:t> the rate of </a:t>
            </a:r>
            <a:r>
              <a:rPr lang="fr-FR" altLang="x-none" b="1" dirty="0"/>
              <a:t>transcription</a:t>
            </a:r>
            <a:r>
              <a:rPr lang="fr-FR" altLang="x-none" dirty="0"/>
              <a:t> of a </a:t>
            </a:r>
            <a:r>
              <a:rPr lang="fr-FR" altLang="x-none" dirty="0" err="1"/>
              <a:t>gene</a:t>
            </a:r>
            <a:r>
              <a:rPr lang="fr-FR" altLang="x-none" dirty="0"/>
              <a:t> (</a:t>
            </a:r>
            <a:r>
              <a:rPr lang="fr-FR" altLang="x-none" dirty="0" err="1"/>
              <a:t>actually</a:t>
            </a:r>
            <a:r>
              <a:rPr lang="fr-FR" altLang="x-none" dirty="0"/>
              <a:t> the rate of binding of an </a:t>
            </a:r>
            <a:r>
              <a:rPr lang="fr-FR" altLang="x-none" dirty="0" err="1"/>
              <a:t>activator</a:t>
            </a:r>
            <a:r>
              <a:rPr lang="fr-FR" altLang="x-none" dirty="0"/>
              <a:t> to the </a:t>
            </a:r>
            <a:r>
              <a:rPr lang="fr-FR" altLang="x-none" dirty="0" err="1"/>
              <a:t>promoter</a:t>
            </a:r>
            <a:r>
              <a:rPr lang="fr-FR" altLang="x-none" dirty="0"/>
              <a:t> </a:t>
            </a:r>
            <a:r>
              <a:rPr lang="fr-FR" altLang="x-none" dirty="0" err="1"/>
              <a:t>region</a:t>
            </a:r>
            <a:r>
              <a:rPr lang="fr-FR" altLang="x-none" dirty="0"/>
              <a:t>), as a </a:t>
            </a:r>
            <a:r>
              <a:rPr lang="fr-FR" altLang="x-none" dirty="0" err="1"/>
              <a:t>function</a:t>
            </a:r>
            <a:r>
              <a:rPr lang="fr-FR" altLang="x-none" dirty="0"/>
              <a:t> of the concentration of a </a:t>
            </a:r>
            <a:r>
              <a:rPr lang="fr-FR" altLang="x-none" dirty="0" err="1"/>
              <a:t>activator</a:t>
            </a:r>
            <a:r>
              <a:rPr lang="fr-FR" altLang="x-none" dirty="0"/>
              <a:t> </a:t>
            </a:r>
            <a:r>
              <a:rPr lang="fr-FR" altLang="x-none" dirty="0" smtClean="0"/>
              <a:t>:</a:t>
            </a:r>
          </a:p>
          <a:p>
            <a:endParaRPr lang="fr-FR" altLang="x-none" dirty="0"/>
          </a:p>
          <a:p>
            <a:endParaRPr lang="fr-FR" altLang="x-none" dirty="0" smtClean="0"/>
          </a:p>
          <a:p>
            <a:endParaRPr lang="fr-FR" altLang="x-none" dirty="0"/>
          </a:p>
          <a:p>
            <a:endParaRPr lang="fr-FR" altLang="x-none" dirty="0"/>
          </a:p>
          <a:p>
            <a:endParaRPr lang="fr-FR" altLang="x-none" sz="1000" dirty="0"/>
          </a:p>
          <a:p>
            <a:endParaRPr lang="fr-FR" altLang="x-none" sz="1600" dirty="0">
              <a:latin typeface="Courier" charset="0"/>
            </a:endParaRPr>
          </a:p>
          <a:p>
            <a:r>
              <a:rPr lang="fr-FR" altLang="x-none" dirty="0" err="1"/>
              <a:t>where</a:t>
            </a:r>
            <a:r>
              <a:rPr lang="fr-FR" altLang="x-none" dirty="0"/>
              <a:t> </a:t>
            </a:r>
          </a:p>
          <a:p>
            <a:r>
              <a:rPr lang="fr-FR" altLang="x-none" dirty="0"/>
              <a:t>  - </a:t>
            </a:r>
            <a:r>
              <a:rPr lang="fr-FR" altLang="x-none" dirty="0" err="1"/>
              <a:t>Vmax</a:t>
            </a:r>
            <a:r>
              <a:rPr lang="fr-FR" altLang="x-none" dirty="0"/>
              <a:t> </a:t>
            </a:r>
            <a:r>
              <a:rPr lang="fr-FR" altLang="x-none" dirty="0" err="1"/>
              <a:t>is</a:t>
            </a:r>
            <a:r>
              <a:rPr lang="fr-FR" altLang="x-none" dirty="0"/>
              <a:t> the maximum expression </a:t>
            </a:r>
            <a:r>
              <a:rPr lang="fr-FR" altLang="x-none" dirty="0" err="1"/>
              <a:t>level</a:t>
            </a:r>
            <a:r>
              <a:rPr lang="fr-FR" altLang="x-none" dirty="0"/>
              <a:t> of the </a:t>
            </a:r>
            <a:r>
              <a:rPr lang="fr-FR" altLang="x-none" dirty="0" err="1"/>
              <a:t>promoter</a:t>
            </a:r>
            <a:r>
              <a:rPr lang="fr-FR" altLang="x-none" dirty="0"/>
              <a:t>,</a:t>
            </a:r>
          </a:p>
          <a:p>
            <a:r>
              <a:rPr lang="fr-FR" altLang="x-none" dirty="0"/>
              <a:t>  - A </a:t>
            </a:r>
            <a:r>
              <a:rPr lang="fr-FR" altLang="x-none" dirty="0" err="1"/>
              <a:t>is</a:t>
            </a:r>
            <a:r>
              <a:rPr lang="fr-FR" altLang="x-none" dirty="0"/>
              <a:t> the </a:t>
            </a:r>
            <a:r>
              <a:rPr lang="fr-FR" altLang="x-none" dirty="0" err="1"/>
              <a:t>activator</a:t>
            </a:r>
            <a:r>
              <a:rPr lang="fr-FR" altLang="x-none" dirty="0"/>
              <a:t> concentration, </a:t>
            </a:r>
          </a:p>
          <a:p>
            <a:r>
              <a:rPr lang="fr-FR" altLang="x-none" dirty="0"/>
              <a:t>  - h </a:t>
            </a:r>
            <a:r>
              <a:rPr lang="fr-FR" altLang="x-none" dirty="0" err="1"/>
              <a:t>is</a:t>
            </a:r>
            <a:r>
              <a:rPr lang="fr-FR" altLang="x-none" dirty="0"/>
              <a:t> </a:t>
            </a:r>
            <a:r>
              <a:rPr lang="fr-FR" altLang="x-none" dirty="0" err="1"/>
              <a:t>some</a:t>
            </a:r>
            <a:r>
              <a:rPr lang="fr-FR" altLang="x-none" dirty="0"/>
              <a:t> </a:t>
            </a:r>
            <a:r>
              <a:rPr lang="fr-FR" altLang="x-none" dirty="0" err="1"/>
              <a:t>integer</a:t>
            </a:r>
            <a:r>
              <a:rPr lang="fr-FR" altLang="x-none" dirty="0"/>
              <a:t>, </a:t>
            </a:r>
            <a:r>
              <a:rPr lang="fr-FR" altLang="x-none" i="1" dirty="0" err="1"/>
              <a:t>typically</a:t>
            </a:r>
            <a:r>
              <a:rPr lang="fr-FR" altLang="x-none" dirty="0"/>
              <a:t> </a:t>
            </a:r>
            <a:r>
              <a:rPr lang="fr-FR" altLang="x-none" dirty="0" err="1"/>
              <a:t>between</a:t>
            </a:r>
            <a:r>
              <a:rPr lang="fr-FR" altLang="x-none" dirty="0"/>
              <a:t> 1 and 4, inclusive, and </a:t>
            </a:r>
          </a:p>
          <a:p>
            <a:r>
              <a:rPr lang="fr-FR" altLang="x-none" dirty="0"/>
              <a:t>  - K, the activation coefficient, </a:t>
            </a:r>
            <a:r>
              <a:rPr lang="fr-FR" altLang="x-none" dirty="0" err="1"/>
              <a:t>is</a:t>
            </a:r>
            <a:r>
              <a:rPr lang="fr-FR" altLang="x-none" dirty="0"/>
              <a:t> the concentration of A </a:t>
            </a:r>
            <a:r>
              <a:rPr lang="fr-FR" altLang="x-none" dirty="0" err="1"/>
              <a:t>needed</a:t>
            </a:r>
            <a:r>
              <a:rPr lang="fr-FR" altLang="x-none" dirty="0"/>
              <a:t> to </a:t>
            </a:r>
            <a:r>
              <a:rPr lang="fr-FR" altLang="x-none" dirty="0" err="1" smtClean="0"/>
              <a:t>achieve</a:t>
            </a:r>
            <a:r>
              <a:rPr lang="fr-FR" altLang="x-none" dirty="0" smtClean="0"/>
              <a:t> </a:t>
            </a:r>
            <a:r>
              <a:rPr lang="fr-FR" altLang="x-none" dirty="0"/>
              <a:t>a </a:t>
            </a:r>
            <a:r>
              <a:rPr lang="fr-FR" altLang="x-none" dirty="0" err="1"/>
              <a:t>half</a:t>
            </a:r>
            <a:r>
              <a:rPr lang="fr-FR" altLang="x-none" dirty="0"/>
              <a:t>-maximal expression rate.</a:t>
            </a:r>
          </a:p>
          <a:p>
            <a:endParaRPr lang="fr-FR" altLang="x-none" sz="1000" dirty="0"/>
          </a:p>
          <a:p>
            <a:r>
              <a:rPr lang="fr-FR" altLang="x-none" dirty="0"/>
              <a:t>And for a </a:t>
            </a:r>
            <a:r>
              <a:rPr lang="fr-FR" altLang="x-none" dirty="0" err="1"/>
              <a:t>repressor</a:t>
            </a:r>
            <a:r>
              <a:rPr lang="fr-FR" altLang="x-none" dirty="0"/>
              <a:t>, R</a:t>
            </a:r>
            <a:r>
              <a:rPr lang="fr-FR" altLang="x-none" dirty="0" smtClean="0"/>
              <a:t>:</a:t>
            </a:r>
          </a:p>
          <a:p>
            <a:endParaRPr lang="fr-FR" altLang="x-none" dirty="0"/>
          </a:p>
          <a:p>
            <a:endParaRPr lang="fr-FR" altLang="x-none" dirty="0" smtClean="0"/>
          </a:p>
          <a:p>
            <a:endParaRPr lang="fr-FR" altLang="x-none" dirty="0"/>
          </a:p>
          <a:p>
            <a:endParaRPr lang="fr-FR" altLang="x-none" dirty="0"/>
          </a:p>
          <a:p>
            <a:endParaRPr lang="fr-FR" altLang="x-none" sz="1000" dirty="0"/>
          </a:p>
        </p:txBody>
      </p:sp>
      <p:pic>
        <p:nvPicPr>
          <p:cNvPr id="2" name="Picture 1"/>
          <p:cNvPicPr>
            <a:picLocks noChangeAspect="1"/>
          </p:cNvPicPr>
          <p:nvPr/>
        </p:nvPicPr>
        <p:blipFill>
          <a:blip r:embed="rId2"/>
          <a:stretch>
            <a:fillRect/>
          </a:stretch>
        </p:blipFill>
        <p:spPr>
          <a:xfrm>
            <a:off x="2406650" y="2133600"/>
            <a:ext cx="3797300" cy="1130300"/>
          </a:xfrm>
          <a:prstGeom prst="rect">
            <a:avLst/>
          </a:prstGeom>
        </p:spPr>
      </p:pic>
      <p:pic>
        <p:nvPicPr>
          <p:cNvPr id="3" name="Picture 2"/>
          <p:cNvPicPr>
            <a:picLocks noChangeAspect="1"/>
          </p:cNvPicPr>
          <p:nvPr/>
        </p:nvPicPr>
        <p:blipFill>
          <a:blip r:embed="rId3"/>
          <a:stretch>
            <a:fillRect/>
          </a:stretch>
        </p:blipFill>
        <p:spPr>
          <a:xfrm>
            <a:off x="2358524" y="5514474"/>
            <a:ext cx="3670300" cy="1130300"/>
          </a:xfrm>
          <a:prstGeom prst="rect">
            <a:avLst/>
          </a:prstGeom>
        </p:spPr>
      </p:pic>
    </p:spTree>
    <p:extLst>
      <p:ext uri="{BB962C8B-B14F-4D97-AF65-F5344CB8AC3E}">
        <p14:creationId xmlns:p14="http://schemas.microsoft.com/office/powerpoint/2010/main" val="17130976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446716BF-727D-034A-90EB-7F372F619C78}" type="slidenum">
              <a:rPr lang="en-US" altLang="x-none"/>
              <a:pPr/>
              <a:t>66</a:t>
            </a:fld>
            <a:endParaRPr lang="en-US" altLang="x-none"/>
          </a:p>
        </p:txBody>
      </p:sp>
      <p:sp>
        <p:nvSpPr>
          <p:cNvPr id="50178"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50179" name="Rectangle 3"/>
          <p:cNvSpPr>
            <a:spLocks noGrp="1" noChangeArrowheads="1"/>
          </p:cNvSpPr>
          <p:nvPr>
            <p:ph type="subTitle" idx="1"/>
          </p:nvPr>
        </p:nvSpPr>
        <p:spPr>
          <a:xfrm>
            <a:off x="533400" y="685800"/>
            <a:ext cx="8077200" cy="5791200"/>
          </a:xfrm>
        </p:spPr>
        <p:txBody>
          <a:bodyPr/>
          <a:lstStyle/>
          <a:p>
            <a:pPr algn="l"/>
            <a:r>
              <a:rPr lang="en-US" altLang="x-none" sz="3200" b="1"/>
              <a:t> </a:t>
            </a:r>
            <a:endParaRPr lang="en-US" altLang="x-none" sz="3200"/>
          </a:p>
        </p:txBody>
      </p:sp>
      <p:sp>
        <p:nvSpPr>
          <p:cNvPr id="50180" name="Text Box 4"/>
          <p:cNvSpPr txBox="1">
            <a:spLocks noChangeArrowheads="1"/>
          </p:cNvSpPr>
          <p:nvPr/>
        </p:nvSpPr>
        <p:spPr bwMode="auto">
          <a:xfrm>
            <a:off x="304800" y="3048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50181" name="Text Box 5"/>
          <p:cNvSpPr txBox="1">
            <a:spLocks noChangeArrowheads="1"/>
          </p:cNvSpPr>
          <p:nvPr/>
        </p:nvSpPr>
        <p:spPr bwMode="auto">
          <a:xfrm>
            <a:off x="609600" y="533400"/>
            <a:ext cx="7908925"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2000" b="1" dirty="0"/>
              <a:t>Model of transcription (continued)</a:t>
            </a:r>
          </a:p>
          <a:p>
            <a:endParaRPr lang="en-US" altLang="x-none" b="1" dirty="0"/>
          </a:p>
          <a:p>
            <a:r>
              <a:rPr lang="en-US" altLang="x-none" sz="1600" dirty="0">
                <a:latin typeface="Courier" charset="0"/>
              </a:rPr>
              <a:t>   // define network</a:t>
            </a:r>
          </a:p>
          <a:p>
            <a:r>
              <a:rPr lang="en-US" altLang="x-none" sz="1600" dirty="0" smtClean="0">
                <a:latin typeface="Courier" charset="0"/>
              </a:rPr>
              <a:t>     $</a:t>
            </a:r>
            <a:r>
              <a:rPr lang="en-US" altLang="x-none" sz="1600" dirty="0">
                <a:latin typeface="Courier" charset="0"/>
              </a:rPr>
              <a:t>Source -&gt; S;    </a:t>
            </a:r>
            <a:r>
              <a:rPr lang="fr-FR" altLang="x-none" dirty="0">
                <a:latin typeface="Courier" charset="0"/>
              </a:rPr>
              <a:t>( </a:t>
            </a:r>
            <a:r>
              <a:rPr lang="fr-FR" altLang="x-none" dirty="0" err="1">
                <a:latin typeface="Courier" charset="0"/>
              </a:rPr>
              <a:t>Vmax</a:t>
            </a:r>
            <a:r>
              <a:rPr lang="fr-FR" altLang="x-none" dirty="0">
                <a:latin typeface="Courier" charset="0"/>
              </a:rPr>
              <a:t> * </a:t>
            </a:r>
            <a:r>
              <a:rPr lang="fr-FR" altLang="x-none" dirty="0" err="1">
                <a:latin typeface="Courier" charset="0"/>
              </a:rPr>
              <a:t>K^h</a:t>
            </a:r>
            <a:r>
              <a:rPr lang="fr-FR" altLang="x-none" dirty="0">
                <a:latin typeface="Courier" charset="0"/>
              </a:rPr>
              <a:t> ) / ( </a:t>
            </a:r>
            <a:r>
              <a:rPr lang="fr-FR" altLang="x-none" dirty="0" err="1">
                <a:latin typeface="Courier" charset="0"/>
              </a:rPr>
              <a:t>K^h</a:t>
            </a:r>
            <a:r>
              <a:rPr lang="fr-FR" altLang="x-none" dirty="0">
                <a:latin typeface="Courier" charset="0"/>
              </a:rPr>
              <a:t> + </a:t>
            </a:r>
            <a:r>
              <a:rPr lang="fr-FR" altLang="x-none" dirty="0" err="1">
                <a:latin typeface="Courier" charset="0"/>
              </a:rPr>
              <a:t>A^h</a:t>
            </a:r>
            <a:r>
              <a:rPr lang="fr-FR" altLang="x-none" dirty="0">
                <a:latin typeface="Courier" charset="0"/>
              </a:rPr>
              <a:t> );</a:t>
            </a:r>
          </a:p>
          <a:p>
            <a:r>
              <a:rPr lang="fr-FR" altLang="x-none" sz="1600" dirty="0">
                <a:latin typeface="Courier" charset="0"/>
              </a:rPr>
              <a:t>     </a:t>
            </a:r>
            <a:r>
              <a:rPr lang="en-US" altLang="x-none" sz="1600" dirty="0" smtClean="0">
                <a:latin typeface="Courier" charset="0"/>
              </a:rPr>
              <a:t>S </a:t>
            </a:r>
            <a:r>
              <a:rPr lang="en-US" altLang="x-none" sz="1600" dirty="0">
                <a:latin typeface="Courier" charset="0"/>
              </a:rPr>
              <a:t>-&gt; $Sink;      k1 * S;</a:t>
            </a:r>
          </a:p>
          <a:p>
            <a:r>
              <a:rPr lang="en-US" altLang="x-none" sz="1600" dirty="0">
                <a:latin typeface="Courier" charset="0"/>
              </a:rPr>
              <a:t>   </a:t>
            </a:r>
            <a:r>
              <a:rPr lang="en-US" altLang="x-none" sz="1600" dirty="0" smtClean="0">
                <a:latin typeface="Courier" charset="0"/>
              </a:rPr>
              <a:t>      </a:t>
            </a:r>
            <a:endParaRPr lang="en-US" altLang="x-none" sz="1600" dirty="0">
              <a:latin typeface="Courier" charset="0"/>
            </a:endParaRPr>
          </a:p>
          <a:p>
            <a:r>
              <a:rPr lang="en-US" altLang="x-none" sz="1600" dirty="0">
                <a:latin typeface="Courier" charset="0"/>
              </a:rPr>
              <a:t>   // initialize kinetic parameters: </a:t>
            </a:r>
          </a:p>
          <a:p>
            <a:r>
              <a:rPr lang="en-US" altLang="x-none" sz="1600" dirty="0">
                <a:latin typeface="Courier" charset="0"/>
              </a:rPr>
              <a:t>   </a:t>
            </a:r>
            <a:r>
              <a:rPr lang="en-US" altLang="x-none" sz="1600" dirty="0" smtClean="0">
                <a:latin typeface="Courier" charset="0"/>
              </a:rPr>
              <a:t>K </a:t>
            </a:r>
            <a:r>
              <a:rPr lang="en-US" altLang="x-none" sz="1600" dirty="0">
                <a:latin typeface="Courier" charset="0"/>
              </a:rPr>
              <a:t>= 1.0;     // Half-maximum rate constant</a:t>
            </a:r>
          </a:p>
          <a:p>
            <a:r>
              <a:rPr lang="en-US" altLang="x-none" sz="1600" dirty="0">
                <a:latin typeface="Courier" charset="0"/>
              </a:rPr>
              <a:t>   </a:t>
            </a:r>
            <a:r>
              <a:rPr lang="en-US" altLang="x-none" sz="1600" dirty="0" smtClean="0">
                <a:latin typeface="Courier" charset="0"/>
              </a:rPr>
              <a:t>Vmax </a:t>
            </a:r>
            <a:r>
              <a:rPr lang="en-US" altLang="x-none" sz="1600" dirty="0">
                <a:latin typeface="Courier" charset="0"/>
              </a:rPr>
              <a:t>= 7;    // Maximum transcription rate</a:t>
            </a:r>
          </a:p>
          <a:p>
            <a:r>
              <a:rPr lang="en-US" altLang="x-none" sz="1600" dirty="0">
                <a:latin typeface="Courier" charset="0"/>
              </a:rPr>
              <a:t>   </a:t>
            </a:r>
            <a:r>
              <a:rPr lang="en-US" altLang="x-none" sz="1600" dirty="0" smtClean="0">
                <a:latin typeface="Courier" charset="0"/>
              </a:rPr>
              <a:t>h </a:t>
            </a:r>
            <a:r>
              <a:rPr lang="en-US" altLang="x-none" sz="1600" dirty="0">
                <a:latin typeface="Courier" charset="0"/>
              </a:rPr>
              <a:t>= 4;       // Hill coefficient</a:t>
            </a:r>
          </a:p>
          <a:p>
            <a:r>
              <a:rPr lang="en-US" altLang="x-none" sz="1600" dirty="0">
                <a:latin typeface="Courier" charset="0"/>
              </a:rPr>
              <a:t>   </a:t>
            </a:r>
            <a:r>
              <a:rPr lang="en-US" altLang="x-none" sz="1600" dirty="0" smtClean="0">
                <a:latin typeface="Courier" charset="0"/>
              </a:rPr>
              <a:t>k1 </a:t>
            </a:r>
            <a:r>
              <a:rPr lang="en-US" altLang="x-none" sz="1600" dirty="0">
                <a:latin typeface="Courier" charset="0"/>
              </a:rPr>
              <a:t>= 0.3</a:t>
            </a:r>
            <a:r>
              <a:rPr lang="en-US" altLang="x-none" sz="1600" dirty="0" smtClean="0">
                <a:latin typeface="Courier" charset="0"/>
              </a:rPr>
              <a:t>;</a:t>
            </a:r>
          </a:p>
          <a:p>
            <a:endParaRPr lang="en-US" altLang="x-none" sz="1600" dirty="0">
              <a:latin typeface="Courier" charset="0"/>
            </a:endParaRPr>
          </a:p>
          <a:p>
            <a:r>
              <a:rPr lang="en-US" altLang="x-none" sz="1600" dirty="0" smtClean="0">
                <a:latin typeface="Courier" charset="0"/>
              </a:rPr>
              <a:t>    Source </a:t>
            </a:r>
            <a:r>
              <a:rPr lang="en-US" altLang="x-none" sz="1600" dirty="0">
                <a:latin typeface="Courier" charset="0"/>
              </a:rPr>
              <a:t>= 5;</a:t>
            </a:r>
          </a:p>
          <a:p>
            <a:r>
              <a:rPr lang="en-US" altLang="x-none" sz="1600" dirty="0">
                <a:latin typeface="Courier" charset="0"/>
              </a:rPr>
              <a:t>   A = 1.0;</a:t>
            </a:r>
          </a:p>
          <a:p>
            <a:r>
              <a:rPr lang="en-US" altLang="x-none" sz="1600" dirty="0">
                <a:latin typeface="Courier" charset="0"/>
              </a:rPr>
              <a:t>   time series</a:t>
            </a:r>
            <a:endParaRPr lang="en-US" altLang="x-none" sz="1600" dirty="0">
              <a:latin typeface="Courier" charset="0"/>
            </a:endParaRPr>
          </a:p>
          <a:p>
            <a:endParaRPr lang="en-US" altLang="x-none" sz="1600" dirty="0">
              <a:latin typeface="Courier" charset="0"/>
            </a:endParaRPr>
          </a:p>
          <a:p>
            <a:r>
              <a:rPr lang="en-US" altLang="x-none" sz="1600" dirty="0">
                <a:latin typeface="Courier" charset="0"/>
              </a:rPr>
              <a:t>   // </a:t>
            </a:r>
            <a:r>
              <a:rPr lang="en-US" altLang="x-none" sz="1600" dirty="0" smtClean="0">
                <a:latin typeface="Courier" charset="0"/>
              </a:rPr>
              <a:t>Events</a:t>
            </a:r>
            <a:endParaRPr lang="en-US" altLang="x-none" sz="1600" dirty="0">
              <a:latin typeface="Courier" charset="0"/>
            </a:endParaRPr>
          </a:p>
          <a:p>
            <a:r>
              <a:rPr lang="en-US" altLang="x-none" sz="1600" dirty="0" smtClean="0">
                <a:latin typeface="Courier" charset="0"/>
              </a:rPr>
              <a:t>   time = 30, A </a:t>
            </a:r>
            <a:r>
              <a:rPr lang="en-US" altLang="x-none" sz="1600" dirty="0">
                <a:latin typeface="Courier" charset="0"/>
              </a:rPr>
              <a:t>= 2.0;</a:t>
            </a:r>
          </a:p>
          <a:p>
            <a:r>
              <a:rPr lang="en-US" altLang="x-none" sz="1600" dirty="0">
                <a:latin typeface="Courier" charset="0"/>
              </a:rPr>
              <a:t>   </a:t>
            </a:r>
            <a:r>
              <a:rPr lang="en-US" altLang="x-none" sz="1600" dirty="0" smtClean="0">
                <a:latin typeface="Courier" charset="0"/>
              </a:rPr>
              <a:t>time = 60</a:t>
            </a:r>
            <a:r>
              <a:rPr lang="en-US" altLang="x-none" sz="1600" dirty="0">
                <a:latin typeface="Courier" charset="0"/>
              </a:rPr>
              <a:t>, </a:t>
            </a:r>
            <a:r>
              <a:rPr lang="en-US" altLang="x-none" sz="1600" dirty="0" smtClean="0">
                <a:latin typeface="Courier" charset="0"/>
              </a:rPr>
              <a:t>A </a:t>
            </a:r>
            <a:r>
              <a:rPr lang="en-US" altLang="x-none" sz="1600" dirty="0">
                <a:latin typeface="Courier" charset="0"/>
              </a:rPr>
              <a:t>= 1.0;</a:t>
            </a:r>
          </a:p>
          <a:p>
            <a:r>
              <a:rPr lang="en-US" altLang="x-none" sz="1600" dirty="0">
                <a:latin typeface="Courier" charset="0"/>
              </a:rPr>
              <a:t>   </a:t>
            </a:r>
            <a:r>
              <a:rPr lang="en-US" altLang="x-none" sz="1600" dirty="0" smtClean="0">
                <a:latin typeface="Courier" charset="0"/>
              </a:rPr>
              <a:t>time = 90</a:t>
            </a:r>
            <a:r>
              <a:rPr lang="en-US" altLang="x-none" sz="1600" dirty="0">
                <a:latin typeface="Courier" charset="0"/>
              </a:rPr>
              <a:t>, </a:t>
            </a:r>
            <a:r>
              <a:rPr lang="en-US" altLang="x-none" sz="1600" dirty="0" smtClean="0">
                <a:latin typeface="Courier" charset="0"/>
              </a:rPr>
              <a:t>A = </a:t>
            </a:r>
            <a:r>
              <a:rPr lang="en-US" altLang="x-none" sz="1600" dirty="0">
                <a:latin typeface="Courier" charset="0"/>
              </a:rPr>
              <a:t>7.0</a:t>
            </a:r>
            <a:r>
              <a:rPr lang="en-US" altLang="x-none" sz="1600" dirty="0" smtClean="0">
                <a:latin typeface="Courier" charset="0"/>
              </a:rPr>
              <a:t>;</a:t>
            </a:r>
            <a:endParaRPr lang="en-US" altLang="x-none" sz="1600" dirty="0">
              <a:latin typeface="Courier" charset="0"/>
            </a:endParaRPr>
          </a:p>
          <a:p>
            <a:endParaRPr lang="en-US" altLang="x-none" sz="1600" dirty="0">
              <a:latin typeface="Courier" charset="0"/>
            </a:endParaRPr>
          </a:p>
          <a:p>
            <a:endParaRPr lang="en-US" altLang="x-none" sz="1600" dirty="0" smtClean="0">
              <a:latin typeface="Courier" charset="0"/>
            </a:endParaRPr>
          </a:p>
          <a:p>
            <a:endParaRPr lang="en-US" altLang="x-none" sz="1600" dirty="0">
              <a:latin typeface="Courier" charset="0"/>
            </a:endParaRPr>
          </a:p>
          <a:p>
            <a:endParaRPr lang="en-US" altLang="x-none" sz="1600" dirty="0">
              <a:latin typeface="Courier" charset="0"/>
            </a:endParaRPr>
          </a:p>
        </p:txBody>
      </p:sp>
    </p:spTree>
    <p:extLst>
      <p:ext uri="{BB962C8B-B14F-4D97-AF65-F5344CB8AC3E}">
        <p14:creationId xmlns:p14="http://schemas.microsoft.com/office/powerpoint/2010/main" val="7188473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C320D533-634E-3F44-A4A2-05D73A2C6867}" type="slidenum">
              <a:rPr lang="en-US" altLang="x-none"/>
              <a:pPr/>
              <a:t>67</a:t>
            </a:fld>
            <a:endParaRPr lang="en-US" altLang="x-none"/>
          </a:p>
        </p:txBody>
      </p:sp>
      <p:sp>
        <p:nvSpPr>
          <p:cNvPr id="52226"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52227" name="Rectangle 3"/>
          <p:cNvSpPr>
            <a:spLocks noGrp="1" noChangeArrowheads="1"/>
          </p:cNvSpPr>
          <p:nvPr>
            <p:ph type="subTitle" idx="1"/>
          </p:nvPr>
        </p:nvSpPr>
        <p:spPr>
          <a:xfrm>
            <a:off x="533400" y="685800"/>
            <a:ext cx="8077200" cy="5791200"/>
          </a:xfrm>
        </p:spPr>
        <p:txBody>
          <a:bodyPr/>
          <a:lstStyle/>
          <a:p>
            <a:pPr algn="l"/>
            <a:r>
              <a:rPr lang="en-US" altLang="x-none" sz="3200" b="1"/>
              <a:t> </a:t>
            </a:r>
            <a:endParaRPr lang="en-US" altLang="x-none" sz="3200"/>
          </a:p>
        </p:txBody>
      </p:sp>
      <p:sp>
        <p:nvSpPr>
          <p:cNvPr id="52228" name="Text Box 4"/>
          <p:cNvSpPr txBox="1">
            <a:spLocks noChangeArrowheads="1"/>
          </p:cNvSpPr>
          <p:nvPr/>
        </p:nvSpPr>
        <p:spPr bwMode="auto">
          <a:xfrm>
            <a:off x="304800" y="3048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52229" name="Text Box 5"/>
          <p:cNvSpPr txBox="1">
            <a:spLocks noChangeArrowheads="1"/>
          </p:cNvSpPr>
          <p:nvPr/>
        </p:nvSpPr>
        <p:spPr bwMode="auto">
          <a:xfrm>
            <a:off x="685800" y="533400"/>
            <a:ext cx="7620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2000" b="1"/>
              <a:t>Transcription at different activator concentrations</a:t>
            </a:r>
          </a:p>
          <a:p>
            <a:endParaRPr lang="en-US" altLang="x-none" b="1"/>
          </a:p>
          <a:p>
            <a:r>
              <a:rPr lang="en-US" altLang="x-none" sz="1600">
                <a:latin typeface="Courier" charset="0"/>
              </a:rPr>
              <a:t>   </a:t>
            </a:r>
          </a:p>
        </p:txBody>
      </p:sp>
      <p:pic>
        <p:nvPicPr>
          <p:cNvPr id="522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223962"/>
            <a:ext cx="70866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723844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0779" y="110366"/>
            <a:ext cx="4734957" cy="1365845"/>
          </a:xfrm>
          <a:prstGeom prst="rect">
            <a:avLst/>
          </a:prstGeom>
        </p:spPr>
        <p:txBody>
          <a:bodyPr vert="horz" wrap="square" lIns="0" tIns="11516" rIns="0" bIns="0" rtlCol="0" anchor="ctr">
            <a:spAutoFit/>
          </a:bodyPr>
          <a:lstStyle/>
          <a:p>
            <a:pPr marL="11516">
              <a:spcBef>
                <a:spcPts val="91"/>
              </a:spcBef>
            </a:pPr>
            <a:r>
              <a:rPr spc="-9" dirty="0"/>
              <a:t>Generalisation:</a:t>
            </a:r>
            <a:r>
              <a:rPr spc="-23" dirty="0"/>
              <a:t> </a:t>
            </a:r>
            <a:r>
              <a:rPr spc="-9" dirty="0"/>
              <a:t>activators</a:t>
            </a:r>
          </a:p>
        </p:txBody>
      </p:sp>
      <p:grpSp>
        <p:nvGrpSpPr>
          <p:cNvPr id="40" name="Group 39"/>
          <p:cNvGrpSpPr/>
          <p:nvPr/>
        </p:nvGrpSpPr>
        <p:grpSpPr>
          <a:xfrm>
            <a:off x="3822282" y="2086574"/>
            <a:ext cx="3492917" cy="961426"/>
            <a:chOff x="3822283" y="2086574"/>
            <a:chExt cx="2120164" cy="580426"/>
          </a:xfrm>
        </p:grpSpPr>
        <p:sp>
          <p:nvSpPr>
            <p:cNvPr id="3" name="object 3"/>
            <p:cNvSpPr/>
            <p:nvPr/>
          </p:nvSpPr>
          <p:spPr>
            <a:xfrm>
              <a:off x="3833799" y="2096940"/>
              <a:ext cx="131287" cy="194626"/>
            </a:xfrm>
            <a:custGeom>
              <a:avLst/>
              <a:gdLst/>
              <a:ahLst/>
              <a:cxnLst/>
              <a:rect l="l" t="t" r="r" b="b"/>
              <a:pathLst>
                <a:path w="144779" h="214630">
                  <a:moveTo>
                    <a:pt x="73660" y="76200"/>
                  </a:moveTo>
                  <a:lnTo>
                    <a:pt x="47148" y="84018"/>
                  </a:lnTo>
                  <a:lnTo>
                    <a:pt x="23494" y="104457"/>
                  </a:lnTo>
                  <a:lnTo>
                    <a:pt x="6508" y="132992"/>
                  </a:lnTo>
                  <a:lnTo>
                    <a:pt x="0" y="165100"/>
                  </a:lnTo>
                  <a:lnTo>
                    <a:pt x="2956" y="185162"/>
                  </a:lnTo>
                  <a:lnTo>
                    <a:pt x="11271" y="200818"/>
                  </a:lnTo>
                  <a:lnTo>
                    <a:pt x="24110" y="210998"/>
                  </a:lnTo>
                  <a:lnTo>
                    <a:pt x="40640" y="214629"/>
                  </a:lnTo>
                  <a:lnTo>
                    <a:pt x="46970" y="214094"/>
                  </a:lnTo>
                  <a:lnTo>
                    <a:pt x="56038" y="211296"/>
                  </a:lnTo>
                  <a:lnTo>
                    <a:pt x="60978" y="208279"/>
                  </a:lnTo>
                  <a:lnTo>
                    <a:pt x="40640" y="208279"/>
                  </a:lnTo>
                  <a:lnTo>
                    <a:pt x="31234" y="205501"/>
                  </a:lnTo>
                  <a:lnTo>
                    <a:pt x="25400" y="198437"/>
                  </a:lnTo>
                  <a:lnTo>
                    <a:pt x="22423" y="188991"/>
                  </a:lnTo>
                  <a:lnTo>
                    <a:pt x="21696" y="180339"/>
                  </a:lnTo>
                  <a:lnTo>
                    <a:pt x="21638" y="178593"/>
                  </a:lnTo>
                  <a:lnTo>
                    <a:pt x="23098" y="164286"/>
                  </a:lnTo>
                  <a:lnTo>
                    <a:pt x="32305" y="127099"/>
                  </a:lnTo>
                  <a:lnTo>
                    <a:pt x="54927" y="91757"/>
                  </a:lnTo>
                  <a:lnTo>
                    <a:pt x="73660" y="83819"/>
                  </a:lnTo>
                  <a:lnTo>
                    <a:pt x="92213" y="83819"/>
                  </a:lnTo>
                  <a:lnTo>
                    <a:pt x="90011" y="81597"/>
                  </a:lnTo>
                  <a:lnTo>
                    <a:pt x="82490" y="77589"/>
                  </a:lnTo>
                  <a:lnTo>
                    <a:pt x="73660" y="76200"/>
                  </a:lnTo>
                  <a:close/>
                </a:path>
                <a:path w="144779" h="214630">
                  <a:moveTo>
                    <a:pt x="99060" y="191769"/>
                  </a:moveTo>
                  <a:lnTo>
                    <a:pt x="80010" y="191769"/>
                  </a:lnTo>
                  <a:lnTo>
                    <a:pt x="83289" y="200659"/>
                  </a:lnTo>
                  <a:lnTo>
                    <a:pt x="83401" y="200818"/>
                  </a:lnTo>
                  <a:lnTo>
                    <a:pt x="89217" y="207962"/>
                  </a:lnTo>
                  <a:lnTo>
                    <a:pt x="97512" y="212844"/>
                  </a:lnTo>
                  <a:lnTo>
                    <a:pt x="107950" y="214629"/>
                  </a:lnTo>
                  <a:lnTo>
                    <a:pt x="115609" y="213479"/>
                  </a:lnTo>
                  <a:lnTo>
                    <a:pt x="121602" y="210185"/>
                  </a:lnTo>
                  <a:lnTo>
                    <a:pt x="123274" y="208279"/>
                  </a:lnTo>
                  <a:lnTo>
                    <a:pt x="100330" y="208279"/>
                  </a:lnTo>
                  <a:lnTo>
                    <a:pt x="99086" y="200818"/>
                  </a:lnTo>
                  <a:lnTo>
                    <a:pt x="99060" y="191769"/>
                  </a:lnTo>
                  <a:close/>
                </a:path>
                <a:path w="144779" h="214630">
                  <a:moveTo>
                    <a:pt x="92213" y="83819"/>
                  </a:moveTo>
                  <a:lnTo>
                    <a:pt x="73660" y="83819"/>
                  </a:lnTo>
                  <a:lnTo>
                    <a:pt x="86002" y="87629"/>
                  </a:lnTo>
                  <a:lnTo>
                    <a:pt x="93345" y="96202"/>
                  </a:lnTo>
                  <a:lnTo>
                    <a:pt x="96877" y="105251"/>
                  </a:lnTo>
                  <a:lnTo>
                    <a:pt x="97790" y="110489"/>
                  </a:lnTo>
                  <a:lnTo>
                    <a:pt x="97790" y="114300"/>
                  </a:lnTo>
                  <a:lnTo>
                    <a:pt x="96520" y="115569"/>
                  </a:lnTo>
                  <a:lnTo>
                    <a:pt x="81280" y="175259"/>
                  </a:lnTo>
                  <a:lnTo>
                    <a:pt x="80010" y="180339"/>
                  </a:lnTo>
                  <a:lnTo>
                    <a:pt x="80010" y="181609"/>
                  </a:lnTo>
                  <a:lnTo>
                    <a:pt x="76200" y="186689"/>
                  </a:lnTo>
                  <a:lnTo>
                    <a:pt x="66000" y="197028"/>
                  </a:lnTo>
                  <a:lnTo>
                    <a:pt x="56515" y="203676"/>
                  </a:lnTo>
                  <a:lnTo>
                    <a:pt x="47982" y="207228"/>
                  </a:lnTo>
                  <a:lnTo>
                    <a:pt x="40640" y="208279"/>
                  </a:lnTo>
                  <a:lnTo>
                    <a:pt x="60978" y="208279"/>
                  </a:lnTo>
                  <a:lnTo>
                    <a:pt x="67250" y="204450"/>
                  </a:lnTo>
                  <a:lnTo>
                    <a:pt x="80010" y="191769"/>
                  </a:lnTo>
                  <a:lnTo>
                    <a:pt x="99060" y="191769"/>
                  </a:lnTo>
                  <a:lnTo>
                    <a:pt x="99060" y="186689"/>
                  </a:lnTo>
                  <a:lnTo>
                    <a:pt x="100320" y="184169"/>
                  </a:lnTo>
                  <a:lnTo>
                    <a:pt x="100330" y="179069"/>
                  </a:lnTo>
                  <a:lnTo>
                    <a:pt x="121266" y="96519"/>
                  </a:lnTo>
                  <a:lnTo>
                    <a:pt x="101600" y="96519"/>
                  </a:lnTo>
                  <a:lnTo>
                    <a:pt x="96341" y="87987"/>
                  </a:lnTo>
                  <a:lnTo>
                    <a:pt x="92213" y="83819"/>
                  </a:lnTo>
                  <a:close/>
                </a:path>
                <a:path w="144779" h="214630">
                  <a:moveTo>
                    <a:pt x="139700" y="165100"/>
                  </a:moveTo>
                  <a:lnTo>
                    <a:pt x="133350" y="165100"/>
                  </a:lnTo>
                  <a:lnTo>
                    <a:pt x="132080" y="170179"/>
                  </a:lnTo>
                  <a:lnTo>
                    <a:pt x="127952" y="184169"/>
                  </a:lnTo>
                  <a:lnTo>
                    <a:pt x="122872" y="196373"/>
                  </a:lnTo>
                  <a:lnTo>
                    <a:pt x="116363" y="205005"/>
                  </a:lnTo>
                  <a:lnTo>
                    <a:pt x="107950" y="208279"/>
                  </a:lnTo>
                  <a:lnTo>
                    <a:pt x="123274" y="208279"/>
                  </a:lnTo>
                  <a:lnTo>
                    <a:pt x="139005" y="170795"/>
                  </a:lnTo>
                  <a:lnTo>
                    <a:pt x="139700" y="167639"/>
                  </a:lnTo>
                  <a:lnTo>
                    <a:pt x="139700" y="165100"/>
                  </a:lnTo>
                  <a:close/>
                </a:path>
                <a:path w="144779" h="214630">
                  <a:moveTo>
                    <a:pt x="144780" y="0"/>
                  </a:moveTo>
                  <a:lnTo>
                    <a:pt x="140970" y="0"/>
                  </a:lnTo>
                  <a:lnTo>
                    <a:pt x="133588" y="416"/>
                  </a:lnTo>
                  <a:lnTo>
                    <a:pt x="121920" y="1428"/>
                  </a:lnTo>
                  <a:lnTo>
                    <a:pt x="110251" y="2678"/>
                  </a:lnTo>
                  <a:lnTo>
                    <a:pt x="102870" y="3809"/>
                  </a:lnTo>
                  <a:lnTo>
                    <a:pt x="100330" y="3809"/>
                  </a:lnTo>
                  <a:lnTo>
                    <a:pt x="97790" y="5079"/>
                  </a:lnTo>
                  <a:lnTo>
                    <a:pt x="97790" y="12700"/>
                  </a:lnTo>
                  <a:lnTo>
                    <a:pt x="119380" y="12700"/>
                  </a:lnTo>
                  <a:lnTo>
                    <a:pt x="120650" y="13969"/>
                  </a:lnTo>
                  <a:lnTo>
                    <a:pt x="120650" y="17779"/>
                  </a:lnTo>
                  <a:lnTo>
                    <a:pt x="119380" y="24129"/>
                  </a:lnTo>
                  <a:lnTo>
                    <a:pt x="101600" y="96519"/>
                  </a:lnTo>
                  <a:lnTo>
                    <a:pt x="121266" y="96519"/>
                  </a:lnTo>
                  <a:lnTo>
                    <a:pt x="144780" y="3809"/>
                  </a:lnTo>
                  <a:lnTo>
                    <a:pt x="144780" y="0"/>
                  </a:lnTo>
                  <a:close/>
                </a:path>
              </a:pathLst>
            </a:custGeom>
            <a:solidFill>
              <a:srgbClr val="000000"/>
            </a:solidFill>
          </p:spPr>
          <p:txBody>
            <a:bodyPr wrap="square" lIns="0" tIns="0" rIns="0" bIns="0" rtlCol="0"/>
            <a:lstStyle/>
            <a:p>
              <a:endParaRPr sz="1632"/>
            </a:p>
          </p:txBody>
        </p:sp>
        <p:sp>
          <p:nvSpPr>
            <p:cNvPr id="4" name="object 4"/>
            <p:cNvSpPr/>
            <p:nvPr/>
          </p:nvSpPr>
          <p:spPr>
            <a:xfrm>
              <a:off x="3998485" y="2351451"/>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5" name="object 5"/>
            <p:cNvSpPr/>
            <p:nvPr/>
          </p:nvSpPr>
          <p:spPr>
            <a:xfrm>
              <a:off x="4003666" y="2092333"/>
              <a:ext cx="0" cy="253360"/>
            </a:xfrm>
            <a:custGeom>
              <a:avLst/>
              <a:gdLst/>
              <a:ahLst/>
              <a:cxnLst/>
              <a:rect l="l" t="t" r="r" b="b"/>
              <a:pathLst>
                <a:path h="279400">
                  <a:moveTo>
                    <a:pt x="0" y="0"/>
                  </a:moveTo>
                  <a:lnTo>
                    <a:pt x="0" y="279400"/>
                  </a:lnTo>
                </a:path>
              </a:pathLst>
            </a:custGeom>
            <a:ln w="11430">
              <a:solidFill>
                <a:srgbClr val="000000"/>
              </a:solidFill>
            </a:ln>
          </p:spPr>
          <p:txBody>
            <a:bodyPr wrap="square" lIns="0" tIns="0" rIns="0" bIns="0" rtlCol="0"/>
            <a:lstStyle/>
            <a:p>
              <a:endParaRPr sz="1632"/>
            </a:p>
          </p:txBody>
        </p:sp>
        <p:sp>
          <p:nvSpPr>
            <p:cNvPr id="6" name="object 6"/>
            <p:cNvSpPr/>
            <p:nvPr/>
          </p:nvSpPr>
          <p:spPr>
            <a:xfrm>
              <a:off x="3998485" y="2086574"/>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7" name="object 7"/>
            <p:cNvSpPr/>
            <p:nvPr/>
          </p:nvSpPr>
          <p:spPr>
            <a:xfrm>
              <a:off x="4049157" y="2166038"/>
              <a:ext cx="127832" cy="178504"/>
            </a:xfrm>
            <a:custGeom>
              <a:avLst/>
              <a:gdLst/>
              <a:ahLst/>
              <a:cxnLst/>
              <a:rect l="l" t="t" r="r" b="b"/>
              <a:pathLst>
                <a:path w="140970" h="196850">
                  <a:moveTo>
                    <a:pt x="35559" y="151129"/>
                  </a:moveTo>
                  <a:lnTo>
                    <a:pt x="24129" y="151129"/>
                  </a:lnTo>
                  <a:lnTo>
                    <a:pt x="18137" y="151963"/>
                  </a:lnTo>
                  <a:lnTo>
                    <a:pt x="12382" y="154939"/>
                  </a:lnTo>
                  <a:lnTo>
                    <a:pt x="8056" y="160774"/>
                  </a:lnTo>
                  <a:lnTo>
                    <a:pt x="6350" y="170179"/>
                  </a:lnTo>
                  <a:lnTo>
                    <a:pt x="8830" y="180776"/>
                  </a:lnTo>
                  <a:lnTo>
                    <a:pt x="15716" y="189230"/>
                  </a:lnTo>
                  <a:lnTo>
                    <a:pt x="26173" y="194825"/>
                  </a:lnTo>
                  <a:lnTo>
                    <a:pt x="39369" y="196850"/>
                  </a:lnTo>
                  <a:lnTo>
                    <a:pt x="62269" y="191948"/>
                  </a:lnTo>
                  <a:lnTo>
                    <a:pt x="64572" y="190500"/>
                  </a:lnTo>
                  <a:lnTo>
                    <a:pt x="39369" y="190500"/>
                  </a:lnTo>
                  <a:lnTo>
                    <a:pt x="34905" y="190122"/>
                  </a:lnTo>
                  <a:lnTo>
                    <a:pt x="28416" y="188436"/>
                  </a:lnTo>
                  <a:lnTo>
                    <a:pt x="21689" y="184606"/>
                  </a:lnTo>
                  <a:lnTo>
                    <a:pt x="16509" y="177800"/>
                  </a:lnTo>
                  <a:lnTo>
                    <a:pt x="24129" y="177800"/>
                  </a:lnTo>
                  <a:lnTo>
                    <a:pt x="29209" y="173989"/>
                  </a:lnTo>
                  <a:lnTo>
                    <a:pt x="35559" y="167639"/>
                  </a:lnTo>
                  <a:lnTo>
                    <a:pt x="35559" y="151129"/>
                  </a:lnTo>
                  <a:close/>
                </a:path>
                <a:path w="140970" h="196850">
                  <a:moveTo>
                    <a:pt x="113169" y="124459"/>
                  </a:moveTo>
                  <a:lnTo>
                    <a:pt x="92709" y="124459"/>
                  </a:lnTo>
                  <a:lnTo>
                    <a:pt x="89733" y="135889"/>
                  </a:lnTo>
                  <a:lnTo>
                    <a:pt x="86042" y="147320"/>
                  </a:lnTo>
                  <a:lnTo>
                    <a:pt x="58419" y="184150"/>
                  </a:lnTo>
                  <a:lnTo>
                    <a:pt x="39369" y="190500"/>
                  </a:lnTo>
                  <a:lnTo>
                    <a:pt x="64572" y="190500"/>
                  </a:lnTo>
                  <a:lnTo>
                    <a:pt x="83502" y="178593"/>
                  </a:lnTo>
                  <a:lnTo>
                    <a:pt x="100449" y="158809"/>
                  </a:lnTo>
                  <a:lnTo>
                    <a:pt x="110489" y="134619"/>
                  </a:lnTo>
                  <a:lnTo>
                    <a:pt x="113169" y="124459"/>
                  </a:lnTo>
                  <a:close/>
                </a:path>
                <a:path w="140970" h="196850">
                  <a:moveTo>
                    <a:pt x="58294" y="6350"/>
                  </a:moveTo>
                  <a:lnTo>
                    <a:pt x="46989" y="6350"/>
                  </a:lnTo>
                  <a:lnTo>
                    <a:pt x="46989" y="24129"/>
                  </a:lnTo>
                  <a:lnTo>
                    <a:pt x="44402" y="31869"/>
                  </a:lnTo>
                  <a:lnTo>
                    <a:pt x="28733" y="76041"/>
                  </a:lnTo>
                  <a:lnTo>
                    <a:pt x="24129" y="101600"/>
                  </a:lnTo>
                  <a:lnTo>
                    <a:pt x="27404" y="118407"/>
                  </a:lnTo>
                  <a:lnTo>
                    <a:pt x="36036" y="129381"/>
                  </a:lnTo>
                  <a:lnTo>
                    <a:pt x="48240" y="135354"/>
                  </a:lnTo>
                  <a:lnTo>
                    <a:pt x="62229" y="137159"/>
                  </a:lnTo>
                  <a:lnTo>
                    <a:pt x="70564" y="136247"/>
                  </a:lnTo>
                  <a:lnTo>
                    <a:pt x="78422" y="133667"/>
                  </a:lnTo>
                  <a:lnTo>
                    <a:pt x="83684" y="130809"/>
                  </a:lnTo>
                  <a:lnTo>
                    <a:pt x="62229" y="130809"/>
                  </a:lnTo>
                  <a:lnTo>
                    <a:pt x="53022" y="128647"/>
                  </a:lnTo>
                  <a:lnTo>
                    <a:pt x="47625" y="123031"/>
                  </a:lnTo>
                  <a:lnTo>
                    <a:pt x="45085" y="115272"/>
                  </a:lnTo>
                  <a:lnTo>
                    <a:pt x="44450" y="106679"/>
                  </a:lnTo>
                  <a:lnTo>
                    <a:pt x="45402" y="94476"/>
                  </a:lnTo>
                  <a:lnTo>
                    <a:pt x="48259" y="80486"/>
                  </a:lnTo>
                  <a:lnTo>
                    <a:pt x="53022" y="64353"/>
                  </a:lnTo>
                  <a:lnTo>
                    <a:pt x="59689" y="45719"/>
                  </a:lnTo>
                  <a:lnTo>
                    <a:pt x="64769" y="34289"/>
                  </a:lnTo>
                  <a:lnTo>
                    <a:pt x="66039" y="30479"/>
                  </a:lnTo>
                  <a:lnTo>
                    <a:pt x="66039" y="24129"/>
                  </a:lnTo>
                  <a:lnTo>
                    <a:pt x="64200" y="14446"/>
                  </a:lnTo>
                  <a:lnTo>
                    <a:pt x="59054" y="6826"/>
                  </a:lnTo>
                  <a:lnTo>
                    <a:pt x="58294" y="6350"/>
                  </a:lnTo>
                  <a:close/>
                </a:path>
                <a:path w="140970" h="196850">
                  <a:moveTo>
                    <a:pt x="137159" y="2539"/>
                  </a:moveTo>
                  <a:lnTo>
                    <a:pt x="129539" y="2539"/>
                  </a:lnTo>
                  <a:lnTo>
                    <a:pt x="124459" y="3809"/>
                  </a:lnTo>
                  <a:lnTo>
                    <a:pt x="121919" y="8889"/>
                  </a:lnTo>
                  <a:lnTo>
                    <a:pt x="121919" y="10159"/>
                  </a:lnTo>
                  <a:lnTo>
                    <a:pt x="119379" y="20319"/>
                  </a:lnTo>
                  <a:lnTo>
                    <a:pt x="116839" y="25400"/>
                  </a:lnTo>
                  <a:lnTo>
                    <a:pt x="115669" y="31869"/>
                  </a:lnTo>
                  <a:lnTo>
                    <a:pt x="114141" y="38100"/>
                  </a:lnTo>
                  <a:lnTo>
                    <a:pt x="112340" y="44450"/>
                  </a:lnTo>
                  <a:lnTo>
                    <a:pt x="110489" y="50800"/>
                  </a:lnTo>
                  <a:lnTo>
                    <a:pt x="97789" y="105409"/>
                  </a:lnTo>
                  <a:lnTo>
                    <a:pt x="94734" y="110986"/>
                  </a:lnTo>
                  <a:lnTo>
                    <a:pt x="87629" y="119538"/>
                  </a:lnTo>
                  <a:lnTo>
                    <a:pt x="76715" y="127377"/>
                  </a:lnTo>
                  <a:lnTo>
                    <a:pt x="62229" y="130809"/>
                  </a:lnTo>
                  <a:lnTo>
                    <a:pt x="83684" y="130809"/>
                  </a:lnTo>
                  <a:lnTo>
                    <a:pt x="85804" y="129659"/>
                  </a:lnTo>
                  <a:lnTo>
                    <a:pt x="92709" y="124459"/>
                  </a:lnTo>
                  <a:lnTo>
                    <a:pt x="113169" y="124459"/>
                  </a:lnTo>
                  <a:lnTo>
                    <a:pt x="140969" y="19050"/>
                  </a:lnTo>
                  <a:lnTo>
                    <a:pt x="140969" y="5079"/>
                  </a:lnTo>
                  <a:lnTo>
                    <a:pt x="137159" y="2539"/>
                  </a:lnTo>
                  <a:close/>
                </a:path>
                <a:path w="140970" h="196850">
                  <a:moveTo>
                    <a:pt x="40639" y="0"/>
                  </a:moveTo>
                  <a:lnTo>
                    <a:pt x="21967" y="6786"/>
                  </a:lnTo>
                  <a:lnTo>
                    <a:pt x="9366" y="21907"/>
                  </a:lnTo>
                  <a:lnTo>
                    <a:pt x="2242" y="37504"/>
                  </a:lnTo>
                  <a:lnTo>
                    <a:pt x="0" y="45719"/>
                  </a:lnTo>
                  <a:lnTo>
                    <a:pt x="0" y="49529"/>
                  </a:lnTo>
                  <a:lnTo>
                    <a:pt x="7619" y="49529"/>
                  </a:lnTo>
                  <a:lnTo>
                    <a:pt x="7619" y="48259"/>
                  </a:lnTo>
                  <a:lnTo>
                    <a:pt x="8933" y="44330"/>
                  </a:lnTo>
                  <a:lnTo>
                    <a:pt x="15636" y="26173"/>
                  </a:lnTo>
                  <a:lnTo>
                    <a:pt x="23812" y="14446"/>
                  </a:lnTo>
                  <a:lnTo>
                    <a:pt x="32464" y="8195"/>
                  </a:lnTo>
                  <a:lnTo>
                    <a:pt x="40639" y="6350"/>
                  </a:lnTo>
                  <a:lnTo>
                    <a:pt x="58294" y="6350"/>
                  </a:lnTo>
                  <a:lnTo>
                    <a:pt x="51038" y="1805"/>
                  </a:lnTo>
                  <a:lnTo>
                    <a:pt x="40639" y="0"/>
                  </a:lnTo>
                  <a:close/>
                </a:path>
              </a:pathLst>
            </a:custGeom>
            <a:solidFill>
              <a:srgbClr val="000000"/>
            </a:solidFill>
          </p:spPr>
          <p:txBody>
            <a:bodyPr wrap="square" lIns="0" tIns="0" rIns="0" bIns="0" rtlCol="0"/>
            <a:lstStyle/>
            <a:p>
              <a:endParaRPr sz="1632"/>
            </a:p>
          </p:txBody>
        </p:sp>
        <p:sp>
          <p:nvSpPr>
            <p:cNvPr id="8" name="object 8"/>
            <p:cNvSpPr/>
            <p:nvPr/>
          </p:nvSpPr>
          <p:spPr>
            <a:xfrm>
              <a:off x="4191960" y="2351451"/>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9" name="object 9"/>
            <p:cNvSpPr/>
            <p:nvPr/>
          </p:nvSpPr>
          <p:spPr>
            <a:xfrm>
              <a:off x="4225356" y="2092333"/>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10" name="object 10"/>
            <p:cNvSpPr/>
            <p:nvPr/>
          </p:nvSpPr>
          <p:spPr>
            <a:xfrm>
              <a:off x="4191960" y="2086574"/>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11" name="object 11"/>
            <p:cNvSpPr/>
            <p:nvPr/>
          </p:nvSpPr>
          <p:spPr>
            <a:xfrm>
              <a:off x="3822283" y="2404427"/>
              <a:ext cx="442229" cy="0"/>
            </a:xfrm>
            <a:custGeom>
              <a:avLst/>
              <a:gdLst/>
              <a:ahLst/>
              <a:cxnLst/>
              <a:rect l="l" t="t" r="r" b="b"/>
              <a:pathLst>
                <a:path w="487679">
                  <a:moveTo>
                    <a:pt x="0" y="0"/>
                  </a:moveTo>
                  <a:lnTo>
                    <a:pt x="487680" y="0"/>
                  </a:lnTo>
                </a:path>
              </a:pathLst>
            </a:custGeom>
            <a:ln w="12700">
              <a:solidFill>
                <a:srgbClr val="000000"/>
              </a:solidFill>
            </a:ln>
          </p:spPr>
          <p:txBody>
            <a:bodyPr wrap="square" lIns="0" tIns="0" rIns="0" bIns="0" rtlCol="0"/>
            <a:lstStyle/>
            <a:p>
              <a:endParaRPr sz="1632"/>
            </a:p>
          </p:txBody>
        </p:sp>
        <p:sp>
          <p:nvSpPr>
            <p:cNvPr id="12" name="object 12"/>
            <p:cNvSpPr/>
            <p:nvPr/>
          </p:nvSpPr>
          <p:spPr>
            <a:xfrm>
              <a:off x="3932841" y="2471222"/>
              <a:ext cx="131287" cy="195778"/>
            </a:xfrm>
            <a:custGeom>
              <a:avLst/>
              <a:gdLst/>
              <a:ahLst/>
              <a:cxnLst/>
              <a:rect l="l" t="t" r="r" b="b"/>
              <a:pathLst>
                <a:path w="144779" h="215900">
                  <a:moveTo>
                    <a:pt x="73660" y="77469"/>
                  </a:moveTo>
                  <a:lnTo>
                    <a:pt x="47148" y="85109"/>
                  </a:lnTo>
                  <a:lnTo>
                    <a:pt x="23494" y="105251"/>
                  </a:lnTo>
                  <a:lnTo>
                    <a:pt x="6508" y="133727"/>
                  </a:lnTo>
                  <a:lnTo>
                    <a:pt x="0" y="166369"/>
                  </a:lnTo>
                  <a:lnTo>
                    <a:pt x="2956" y="185896"/>
                  </a:lnTo>
                  <a:lnTo>
                    <a:pt x="11271" y="201612"/>
                  </a:lnTo>
                  <a:lnTo>
                    <a:pt x="24110" y="212089"/>
                  </a:lnTo>
                  <a:lnTo>
                    <a:pt x="40639" y="215900"/>
                  </a:lnTo>
                  <a:lnTo>
                    <a:pt x="46970" y="215165"/>
                  </a:lnTo>
                  <a:lnTo>
                    <a:pt x="56038" y="211931"/>
                  </a:lnTo>
                  <a:lnTo>
                    <a:pt x="61659" y="208279"/>
                  </a:lnTo>
                  <a:lnTo>
                    <a:pt x="40639" y="208279"/>
                  </a:lnTo>
                  <a:lnTo>
                    <a:pt x="31234" y="205521"/>
                  </a:lnTo>
                  <a:lnTo>
                    <a:pt x="25399" y="198596"/>
                  </a:lnTo>
                  <a:lnTo>
                    <a:pt x="22423" y="189527"/>
                  </a:lnTo>
                  <a:lnTo>
                    <a:pt x="21705" y="181609"/>
                  </a:lnTo>
                  <a:lnTo>
                    <a:pt x="21670" y="179546"/>
                  </a:lnTo>
                  <a:lnTo>
                    <a:pt x="23117" y="165357"/>
                  </a:lnTo>
                  <a:lnTo>
                    <a:pt x="32841" y="127297"/>
                  </a:lnTo>
                  <a:lnTo>
                    <a:pt x="55086" y="91757"/>
                  </a:lnTo>
                  <a:lnTo>
                    <a:pt x="73660" y="83819"/>
                  </a:lnTo>
                  <a:lnTo>
                    <a:pt x="90954" y="83819"/>
                  </a:lnTo>
                  <a:lnTo>
                    <a:pt x="90011" y="82867"/>
                  </a:lnTo>
                  <a:lnTo>
                    <a:pt x="82490" y="78859"/>
                  </a:lnTo>
                  <a:lnTo>
                    <a:pt x="73660" y="77469"/>
                  </a:lnTo>
                  <a:close/>
                </a:path>
                <a:path w="144779" h="215900">
                  <a:moveTo>
                    <a:pt x="99060" y="191769"/>
                  </a:moveTo>
                  <a:lnTo>
                    <a:pt x="80010" y="191769"/>
                  </a:lnTo>
                  <a:lnTo>
                    <a:pt x="83304" y="201433"/>
                  </a:lnTo>
                  <a:lnTo>
                    <a:pt x="89217" y="209073"/>
                  </a:lnTo>
                  <a:lnTo>
                    <a:pt x="97512" y="214094"/>
                  </a:lnTo>
                  <a:lnTo>
                    <a:pt x="107950" y="215900"/>
                  </a:lnTo>
                  <a:lnTo>
                    <a:pt x="115629" y="214550"/>
                  </a:lnTo>
                  <a:lnTo>
                    <a:pt x="121761" y="210820"/>
                  </a:lnTo>
                  <a:lnTo>
                    <a:pt x="123988" y="208279"/>
                  </a:lnTo>
                  <a:lnTo>
                    <a:pt x="100329" y="208279"/>
                  </a:lnTo>
                  <a:lnTo>
                    <a:pt x="99060" y="200659"/>
                  </a:lnTo>
                  <a:lnTo>
                    <a:pt x="99060" y="191769"/>
                  </a:lnTo>
                  <a:close/>
                </a:path>
                <a:path w="144779" h="215900">
                  <a:moveTo>
                    <a:pt x="90954" y="83819"/>
                  </a:moveTo>
                  <a:lnTo>
                    <a:pt x="73660" y="83819"/>
                  </a:lnTo>
                  <a:lnTo>
                    <a:pt x="86002" y="87808"/>
                  </a:lnTo>
                  <a:lnTo>
                    <a:pt x="93344" y="96678"/>
                  </a:lnTo>
                  <a:lnTo>
                    <a:pt x="96877" y="105787"/>
                  </a:lnTo>
                  <a:lnTo>
                    <a:pt x="97789" y="110489"/>
                  </a:lnTo>
                  <a:lnTo>
                    <a:pt x="97789" y="114300"/>
                  </a:lnTo>
                  <a:lnTo>
                    <a:pt x="96520" y="116839"/>
                  </a:lnTo>
                  <a:lnTo>
                    <a:pt x="82550" y="175259"/>
                  </a:lnTo>
                  <a:lnTo>
                    <a:pt x="56514" y="203676"/>
                  </a:lnTo>
                  <a:lnTo>
                    <a:pt x="40639" y="208279"/>
                  </a:lnTo>
                  <a:lnTo>
                    <a:pt x="61659" y="208279"/>
                  </a:lnTo>
                  <a:lnTo>
                    <a:pt x="67250" y="204648"/>
                  </a:lnTo>
                  <a:lnTo>
                    <a:pt x="80010" y="191769"/>
                  </a:lnTo>
                  <a:lnTo>
                    <a:pt x="99060" y="191769"/>
                  </a:lnTo>
                  <a:lnTo>
                    <a:pt x="99060" y="186689"/>
                  </a:lnTo>
                  <a:lnTo>
                    <a:pt x="100329" y="185419"/>
                  </a:lnTo>
                  <a:lnTo>
                    <a:pt x="101600" y="180339"/>
                  </a:lnTo>
                  <a:lnTo>
                    <a:pt x="121792" y="97789"/>
                  </a:lnTo>
                  <a:lnTo>
                    <a:pt x="101600" y="97789"/>
                  </a:lnTo>
                  <a:lnTo>
                    <a:pt x="96341" y="89257"/>
                  </a:lnTo>
                  <a:lnTo>
                    <a:pt x="90954" y="83819"/>
                  </a:lnTo>
                  <a:close/>
                </a:path>
                <a:path w="144779" h="215900">
                  <a:moveTo>
                    <a:pt x="139700" y="165100"/>
                  </a:moveTo>
                  <a:lnTo>
                    <a:pt x="133350" y="165100"/>
                  </a:lnTo>
                  <a:lnTo>
                    <a:pt x="133350" y="166369"/>
                  </a:lnTo>
                  <a:lnTo>
                    <a:pt x="132079" y="170179"/>
                  </a:lnTo>
                  <a:lnTo>
                    <a:pt x="127972" y="184705"/>
                  </a:lnTo>
                  <a:lnTo>
                    <a:pt x="123031" y="196850"/>
                  </a:lnTo>
                  <a:lnTo>
                    <a:pt x="116899" y="205184"/>
                  </a:lnTo>
                  <a:lnTo>
                    <a:pt x="109220" y="208279"/>
                  </a:lnTo>
                  <a:lnTo>
                    <a:pt x="123988" y="208279"/>
                  </a:lnTo>
                  <a:lnTo>
                    <a:pt x="139025" y="171509"/>
                  </a:lnTo>
                  <a:lnTo>
                    <a:pt x="139700" y="167639"/>
                  </a:lnTo>
                  <a:lnTo>
                    <a:pt x="139700" y="165100"/>
                  </a:lnTo>
                  <a:close/>
                </a:path>
                <a:path w="144779" h="215900">
                  <a:moveTo>
                    <a:pt x="144779" y="0"/>
                  </a:moveTo>
                  <a:lnTo>
                    <a:pt x="142239" y="0"/>
                  </a:lnTo>
                  <a:lnTo>
                    <a:pt x="134123" y="416"/>
                  </a:lnTo>
                  <a:lnTo>
                    <a:pt x="122078" y="1428"/>
                  </a:lnTo>
                  <a:lnTo>
                    <a:pt x="110271" y="2678"/>
                  </a:lnTo>
                  <a:lnTo>
                    <a:pt x="102870" y="3809"/>
                  </a:lnTo>
                  <a:lnTo>
                    <a:pt x="100329" y="3809"/>
                  </a:lnTo>
                  <a:lnTo>
                    <a:pt x="99060" y="5079"/>
                  </a:lnTo>
                  <a:lnTo>
                    <a:pt x="99060" y="13969"/>
                  </a:lnTo>
                  <a:lnTo>
                    <a:pt x="120650" y="13969"/>
                  </a:lnTo>
                  <a:lnTo>
                    <a:pt x="120650" y="24129"/>
                  </a:lnTo>
                  <a:lnTo>
                    <a:pt x="101600" y="97789"/>
                  </a:lnTo>
                  <a:lnTo>
                    <a:pt x="121792" y="97789"/>
                  </a:lnTo>
                  <a:lnTo>
                    <a:pt x="144779" y="3809"/>
                  </a:lnTo>
                  <a:lnTo>
                    <a:pt x="144779" y="0"/>
                  </a:lnTo>
                  <a:close/>
                </a:path>
              </a:pathLst>
            </a:custGeom>
            <a:solidFill>
              <a:srgbClr val="000000"/>
            </a:solidFill>
          </p:spPr>
          <p:txBody>
            <a:bodyPr wrap="square" lIns="0" tIns="0" rIns="0" bIns="0" rtlCol="0"/>
            <a:lstStyle/>
            <a:p>
              <a:endParaRPr sz="1632"/>
            </a:p>
          </p:txBody>
        </p:sp>
        <p:sp>
          <p:nvSpPr>
            <p:cNvPr id="13" name="object 13"/>
            <p:cNvSpPr/>
            <p:nvPr/>
          </p:nvSpPr>
          <p:spPr>
            <a:xfrm>
              <a:off x="4071038" y="2489647"/>
              <a:ext cx="85221" cy="176201"/>
            </a:xfrm>
            <a:custGeom>
              <a:avLst/>
              <a:gdLst/>
              <a:ahLst/>
              <a:cxnLst/>
              <a:rect l="l" t="t" r="r" b="b"/>
              <a:pathLst>
                <a:path w="93979" h="194310">
                  <a:moveTo>
                    <a:pt x="55879" y="69850"/>
                  </a:moveTo>
                  <a:lnTo>
                    <a:pt x="35560" y="69850"/>
                  </a:lnTo>
                  <a:lnTo>
                    <a:pt x="22681" y="120650"/>
                  </a:lnTo>
                  <a:lnTo>
                    <a:pt x="15398" y="148589"/>
                  </a:lnTo>
                  <a:lnTo>
                    <a:pt x="12164" y="161289"/>
                  </a:lnTo>
                  <a:lnTo>
                    <a:pt x="11429" y="166370"/>
                  </a:lnTo>
                  <a:lnTo>
                    <a:pt x="13672" y="177700"/>
                  </a:lnTo>
                  <a:lnTo>
                    <a:pt x="19843" y="186531"/>
                  </a:lnTo>
                  <a:lnTo>
                    <a:pt x="29110" y="192266"/>
                  </a:lnTo>
                  <a:lnTo>
                    <a:pt x="40639" y="194310"/>
                  </a:lnTo>
                  <a:lnTo>
                    <a:pt x="59184" y="187960"/>
                  </a:lnTo>
                  <a:lnTo>
                    <a:pt x="34289" y="187960"/>
                  </a:lnTo>
                  <a:lnTo>
                    <a:pt x="31750" y="184150"/>
                  </a:lnTo>
                  <a:lnTo>
                    <a:pt x="31750" y="165100"/>
                  </a:lnTo>
                  <a:lnTo>
                    <a:pt x="33020" y="160020"/>
                  </a:lnTo>
                  <a:lnTo>
                    <a:pt x="55879" y="69850"/>
                  </a:lnTo>
                  <a:close/>
                </a:path>
                <a:path w="93979" h="194310">
                  <a:moveTo>
                    <a:pt x="88900" y="144780"/>
                  </a:moveTo>
                  <a:lnTo>
                    <a:pt x="82550" y="144780"/>
                  </a:lnTo>
                  <a:lnTo>
                    <a:pt x="81279" y="146050"/>
                  </a:lnTo>
                  <a:lnTo>
                    <a:pt x="81279" y="148589"/>
                  </a:lnTo>
                  <a:lnTo>
                    <a:pt x="70643" y="168671"/>
                  </a:lnTo>
                  <a:lnTo>
                    <a:pt x="60007" y="180657"/>
                  </a:lnTo>
                  <a:lnTo>
                    <a:pt x="49847" y="186451"/>
                  </a:lnTo>
                  <a:lnTo>
                    <a:pt x="40639" y="187960"/>
                  </a:lnTo>
                  <a:lnTo>
                    <a:pt x="59184" y="187960"/>
                  </a:lnTo>
                  <a:lnTo>
                    <a:pt x="61039" y="187325"/>
                  </a:lnTo>
                  <a:lnTo>
                    <a:pt x="76200" y="171767"/>
                  </a:lnTo>
                  <a:lnTo>
                    <a:pt x="85645" y="155733"/>
                  </a:lnTo>
                  <a:lnTo>
                    <a:pt x="88900" y="147320"/>
                  </a:lnTo>
                  <a:lnTo>
                    <a:pt x="88900" y="144780"/>
                  </a:lnTo>
                  <a:close/>
                </a:path>
                <a:path w="93979" h="194310">
                  <a:moveTo>
                    <a:pt x="93979" y="59689"/>
                  </a:moveTo>
                  <a:lnTo>
                    <a:pt x="0" y="59689"/>
                  </a:lnTo>
                  <a:lnTo>
                    <a:pt x="0" y="69850"/>
                  </a:lnTo>
                  <a:lnTo>
                    <a:pt x="93979" y="69850"/>
                  </a:lnTo>
                  <a:lnTo>
                    <a:pt x="93979" y="59689"/>
                  </a:lnTo>
                  <a:close/>
                </a:path>
                <a:path w="93979" h="194310">
                  <a:moveTo>
                    <a:pt x="67310" y="0"/>
                  </a:moveTo>
                  <a:lnTo>
                    <a:pt x="52070" y="0"/>
                  </a:lnTo>
                  <a:lnTo>
                    <a:pt x="49529" y="11430"/>
                  </a:lnTo>
                  <a:lnTo>
                    <a:pt x="38100" y="59689"/>
                  </a:lnTo>
                  <a:lnTo>
                    <a:pt x="58420" y="59689"/>
                  </a:lnTo>
                  <a:lnTo>
                    <a:pt x="65226" y="33714"/>
                  </a:lnTo>
                  <a:lnTo>
                    <a:pt x="69056" y="18573"/>
                  </a:lnTo>
                  <a:lnTo>
                    <a:pt x="70742" y="11291"/>
                  </a:lnTo>
                  <a:lnTo>
                    <a:pt x="71120" y="8889"/>
                  </a:lnTo>
                  <a:lnTo>
                    <a:pt x="71120" y="3810"/>
                  </a:lnTo>
                  <a:lnTo>
                    <a:pt x="67310" y="0"/>
                  </a:lnTo>
                  <a:close/>
                </a:path>
              </a:pathLst>
            </a:custGeom>
            <a:solidFill>
              <a:srgbClr val="000000"/>
            </a:solidFill>
          </p:spPr>
          <p:txBody>
            <a:bodyPr wrap="square" lIns="0" tIns="0" rIns="0" bIns="0" rtlCol="0"/>
            <a:lstStyle/>
            <a:p>
              <a:endParaRPr sz="1632"/>
            </a:p>
          </p:txBody>
        </p:sp>
        <p:sp>
          <p:nvSpPr>
            <p:cNvPr id="14" name="object 14"/>
            <p:cNvSpPr/>
            <p:nvPr/>
          </p:nvSpPr>
          <p:spPr>
            <a:xfrm>
              <a:off x="4388890" y="2377940"/>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5" name="object 15"/>
            <p:cNvSpPr/>
            <p:nvPr/>
          </p:nvSpPr>
          <p:spPr>
            <a:xfrm>
              <a:off x="4388890" y="2432066"/>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6" name="object 16"/>
            <p:cNvSpPr/>
            <p:nvPr/>
          </p:nvSpPr>
          <p:spPr>
            <a:xfrm>
              <a:off x="4671041" y="2351451"/>
              <a:ext cx="120922" cy="125528"/>
            </a:xfrm>
            <a:custGeom>
              <a:avLst/>
              <a:gdLst/>
              <a:ahLst/>
              <a:cxnLst/>
              <a:rect l="l" t="t" r="r" b="b"/>
              <a:pathLst>
                <a:path w="133350" h="138430">
                  <a:moveTo>
                    <a:pt x="58042" y="7620"/>
                  </a:moveTo>
                  <a:lnTo>
                    <a:pt x="46989" y="7620"/>
                  </a:lnTo>
                  <a:lnTo>
                    <a:pt x="46989" y="24130"/>
                  </a:lnTo>
                  <a:lnTo>
                    <a:pt x="43179" y="33020"/>
                  </a:lnTo>
                  <a:lnTo>
                    <a:pt x="27622" y="77787"/>
                  </a:lnTo>
                  <a:lnTo>
                    <a:pt x="24129" y="100330"/>
                  </a:lnTo>
                  <a:lnTo>
                    <a:pt x="28515" y="120749"/>
                  </a:lnTo>
                  <a:lnTo>
                    <a:pt x="39211" y="132238"/>
                  </a:lnTo>
                  <a:lnTo>
                    <a:pt x="52526" y="137298"/>
                  </a:lnTo>
                  <a:lnTo>
                    <a:pt x="64769" y="138430"/>
                  </a:lnTo>
                  <a:lnTo>
                    <a:pt x="77794" y="132080"/>
                  </a:lnTo>
                  <a:lnTo>
                    <a:pt x="66039" y="132080"/>
                  </a:lnTo>
                  <a:lnTo>
                    <a:pt x="56038" y="130234"/>
                  </a:lnTo>
                  <a:lnTo>
                    <a:pt x="48894" y="124936"/>
                  </a:lnTo>
                  <a:lnTo>
                    <a:pt x="44608" y="116542"/>
                  </a:lnTo>
                  <a:lnTo>
                    <a:pt x="43179" y="105410"/>
                  </a:lnTo>
                  <a:lnTo>
                    <a:pt x="44707" y="91896"/>
                  </a:lnTo>
                  <a:lnTo>
                    <a:pt x="48736" y="76358"/>
                  </a:lnTo>
                  <a:lnTo>
                    <a:pt x="54431" y="59154"/>
                  </a:lnTo>
                  <a:lnTo>
                    <a:pt x="60959" y="40639"/>
                  </a:lnTo>
                  <a:lnTo>
                    <a:pt x="63500" y="35560"/>
                  </a:lnTo>
                  <a:lnTo>
                    <a:pt x="64769" y="31750"/>
                  </a:lnTo>
                  <a:lnTo>
                    <a:pt x="64769" y="25400"/>
                  </a:lnTo>
                  <a:lnTo>
                    <a:pt x="62964" y="15537"/>
                  </a:lnTo>
                  <a:lnTo>
                    <a:pt x="58042" y="7620"/>
                  </a:lnTo>
                  <a:close/>
                </a:path>
                <a:path w="133350" h="138430">
                  <a:moveTo>
                    <a:pt x="125729" y="0"/>
                  </a:moveTo>
                  <a:lnTo>
                    <a:pt x="113029" y="0"/>
                  </a:lnTo>
                  <a:lnTo>
                    <a:pt x="105409" y="8889"/>
                  </a:lnTo>
                  <a:lnTo>
                    <a:pt x="105409" y="19050"/>
                  </a:lnTo>
                  <a:lnTo>
                    <a:pt x="106679" y="21589"/>
                  </a:lnTo>
                  <a:lnTo>
                    <a:pt x="110489" y="24130"/>
                  </a:lnTo>
                  <a:lnTo>
                    <a:pt x="114756" y="29170"/>
                  </a:lnTo>
                  <a:lnTo>
                    <a:pt x="117951" y="34925"/>
                  </a:lnTo>
                  <a:lnTo>
                    <a:pt x="119955" y="41632"/>
                  </a:lnTo>
                  <a:lnTo>
                    <a:pt x="120650" y="49530"/>
                  </a:lnTo>
                  <a:lnTo>
                    <a:pt x="117117" y="67786"/>
                  </a:lnTo>
                  <a:lnTo>
                    <a:pt x="106680" y="95567"/>
                  </a:lnTo>
                  <a:lnTo>
                    <a:pt x="89574" y="120967"/>
                  </a:lnTo>
                  <a:lnTo>
                    <a:pt x="66039" y="132080"/>
                  </a:lnTo>
                  <a:lnTo>
                    <a:pt x="77794" y="132080"/>
                  </a:lnTo>
                  <a:lnTo>
                    <a:pt x="97452" y="122495"/>
                  </a:lnTo>
                  <a:lnTo>
                    <a:pt x="118586" y="86201"/>
                  </a:lnTo>
                  <a:lnTo>
                    <a:pt x="129956" y="46811"/>
                  </a:lnTo>
                  <a:lnTo>
                    <a:pt x="133350" y="21589"/>
                  </a:lnTo>
                  <a:lnTo>
                    <a:pt x="133350" y="5080"/>
                  </a:lnTo>
                  <a:lnTo>
                    <a:pt x="125729" y="0"/>
                  </a:lnTo>
                  <a:close/>
                </a:path>
                <a:path w="133350" h="138430">
                  <a:moveTo>
                    <a:pt x="40639" y="0"/>
                  </a:moveTo>
                  <a:lnTo>
                    <a:pt x="9366" y="22542"/>
                  </a:lnTo>
                  <a:lnTo>
                    <a:pt x="0" y="50800"/>
                  </a:lnTo>
                  <a:lnTo>
                    <a:pt x="6350" y="50800"/>
                  </a:lnTo>
                  <a:lnTo>
                    <a:pt x="6350" y="49530"/>
                  </a:lnTo>
                  <a:lnTo>
                    <a:pt x="8889" y="45720"/>
                  </a:lnTo>
                  <a:lnTo>
                    <a:pt x="15617" y="26372"/>
                  </a:lnTo>
                  <a:lnTo>
                    <a:pt x="23653" y="14763"/>
                  </a:lnTo>
                  <a:lnTo>
                    <a:pt x="31928" y="9108"/>
                  </a:lnTo>
                  <a:lnTo>
                    <a:pt x="39369" y="7620"/>
                  </a:lnTo>
                  <a:lnTo>
                    <a:pt x="58042" y="7620"/>
                  </a:lnTo>
                  <a:lnTo>
                    <a:pt x="57943" y="7461"/>
                  </a:lnTo>
                  <a:lnTo>
                    <a:pt x="50303" y="2004"/>
                  </a:lnTo>
                  <a:lnTo>
                    <a:pt x="40639" y="0"/>
                  </a:lnTo>
                  <a:close/>
                </a:path>
              </a:pathLst>
            </a:custGeom>
            <a:solidFill>
              <a:srgbClr val="000000"/>
            </a:solidFill>
          </p:spPr>
          <p:txBody>
            <a:bodyPr wrap="square" lIns="0" tIns="0" rIns="0" bIns="0" rtlCol="0"/>
            <a:lstStyle/>
            <a:p>
              <a:endParaRPr sz="1632"/>
            </a:p>
          </p:txBody>
        </p:sp>
        <p:sp>
          <p:nvSpPr>
            <p:cNvPr id="17" name="object 17"/>
            <p:cNvSpPr/>
            <p:nvPr/>
          </p:nvSpPr>
          <p:spPr>
            <a:xfrm>
              <a:off x="4833422" y="2267382"/>
              <a:ext cx="64492" cy="275241"/>
            </a:xfrm>
            <a:custGeom>
              <a:avLst/>
              <a:gdLst/>
              <a:ahLst/>
              <a:cxnLst/>
              <a:rect l="l" t="t" r="r" b="b"/>
              <a:pathLst>
                <a:path w="71120" h="303530">
                  <a:moveTo>
                    <a:pt x="69850" y="0"/>
                  </a:moveTo>
                  <a:lnTo>
                    <a:pt x="68580" y="0"/>
                  </a:lnTo>
                  <a:lnTo>
                    <a:pt x="61711" y="3810"/>
                  </a:lnTo>
                  <a:lnTo>
                    <a:pt x="33754" y="33754"/>
                  </a:lnTo>
                  <a:lnTo>
                    <a:pt x="9644" y="84534"/>
                  </a:lnTo>
                  <a:lnTo>
                    <a:pt x="833" y="131841"/>
                  </a:lnTo>
                  <a:lnTo>
                    <a:pt x="0" y="152400"/>
                  </a:lnTo>
                  <a:lnTo>
                    <a:pt x="833" y="172442"/>
                  </a:lnTo>
                  <a:lnTo>
                    <a:pt x="9644" y="220622"/>
                  </a:lnTo>
                  <a:lnTo>
                    <a:pt x="34289" y="271383"/>
                  </a:lnTo>
                  <a:lnTo>
                    <a:pt x="61912" y="299958"/>
                  </a:lnTo>
                  <a:lnTo>
                    <a:pt x="68580" y="303530"/>
                  </a:lnTo>
                  <a:lnTo>
                    <a:pt x="71120" y="303530"/>
                  </a:lnTo>
                  <a:lnTo>
                    <a:pt x="71120" y="299720"/>
                  </a:lnTo>
                  <a:lnTo>
                    <a:pt x="64770" y="294640"/>
                  </a:lnTo>
                  <a:lnTo>
                    <a:pt x="41890" y="262770"/>
                  </a:lnTo>
                  <a:lnTo>
                    <a:pt x="27463" y="226377"/>
                  </a:lnTo>
                  <a:lnTo>
                    <a:pt x="19942" y="188555"/>
                  </a:lnTo>
                  <a:lnTo>
                    <a:pt x="17780" y="152400"/>
                  </a:lnTo>
                  <a:lnTo>
                    <a:pt x="20161" y="112831"/>
                  </a:lnTo>
                  <a:lnTo>
                    <a:pt x="28257" y="74930"/>
                  </a:lnTo>
                  <a:lnTo>
                    <a:pt x="43497" y="39885"/>
                  </a:lnTo>
                  <a:lnTo>
                    <a:pt x="67310" y="8890"/>
                  </a:lnTo>
                  <a:lnTo>
                    <a:pt x="71120" y="3810"/>
                  </a:lnTo>
                  <a:lnTo>
                    <a:pt x="71120" y="1270"/>
                  </a:lnTo>
                  <a:lnTo>
                    <a:pt x="69850" y="0"/>
                  </a:lnTo>
                  <a:close/>
                </a:path>
              </a:pathLst>
            </a:custGeom>
            <a:solidFill>
              <a:srgbClr val="000000"/>
            </a:solidFill>
          </p:spPr>
          <p:txBody>
            <a:bodyPr wrap="square" lIns="0" tIns="0" rIns="0" bIns="0" rtlCol="0"/>
            <a:lstStyle/>
            <a:p>
              <a:endParaRPr sz="1632"/>
            </a:p>
          </p:txBody>
        </p:sp>
        <p:sp>
          <p:nvSpPr>
            <p:cNvPr id="18" name="object 18"/>
            <p:cNvSpPr/>
            <p:nvPr/>
          </p:nvSpPr>
          <p:spPr>
            <a:xfrm>
              <a:off x="4927855" y="2377940"/>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9" name="object 19"/>
            <p:cNvSpPr/>
            <p:nvPr/>
          </p:nvSpPr>
          <p:spPr>
            <a:xfrm>
              <a:off x="4927855" y="2432066"/>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20" name="object 20"/>
            <p:cNvSpPr/>
            <p:nvPr/>
          </p:nvSpPr>
          <p:spPr>
            <a:xfrm>
              <a:off x="5218068" y="2282353"/>
              <a:ext cx="124377" cy="195778"/>
            </a:xfrm>
            <a:custGeom>
              <a:avLst/>
              <a:gdLst/>
              <a:ahLst/>
              <a:cxnLst/>
              <a:rect l="l" t="t" r="r" b="b"/>
              <a:pathLst>
                <a:path w="137160" h="215900">
                  <a:moveTo>
                    <a:pt x="69850" y="0"/>
                  </a:moveTo>
                  <a:lnTo>
                    <a:pt x="66039" y="0"/>
                  </a:lnTo>
                  <a:lnTo>
                    <a:pt x="58856" y="416"/>
                  </a:lnTo>
                  <a:lnTo>
                    <a:pt x="48577" y="1428"/>
                  </a:lnTo>
                  <a:lnTo>
                    <a:pt x="37822" y="2678"/>
                  </a:lnTo>
                  <a:lnTo>
                    <a:pt x="29209" y="3810"/>
                  </a:lnTo>
                  <a:lnTo>
                    <a:pt x="24129" y="3810"/>
                  </a:lnTo>
                  <a:lnTo>
                    <a:pt x="24129" y="12700"/>
                  </a:lnTo>
                  <a:lnTo>
                    <a:pt x="45719" y="12700"/>
                  </a:lnTo>
                  <a:lnTo>
                    <a:pt x="45719" y="24130"/>
                  </a:lnTo>
                  <a:lnTo>
                    <a:pt x="0" y="199389"/>
                  </a:lnTo>
                  <a:lnTo>
                    <a:pt x="0" y="213360"/>
                  </a:lnTo>
                  <a:lnTo>
                    <a:pt x="5079" y="215900"/>
                  </a:lnTo>
                  <a:lnTo>
                    <a:pt x="12700" y="215900"/>
                  </a:lnTo>
                  <a:lnTo>
                    <a:pt x="27304" y="177165"/>
                  </a:lnTo>
                  <a:lnTo>
                    <a:pt x="35559" y="142239"/>
                  </a:lnTo>
                  <a:lnTo>
                    <a:pt x="71728" y="142239"/>
                  </a:lnTo>
                  <a:lnTo>
                    <a:pt x="64115" y="139064"/>
                  </a:lnTo>
                  <a:lnTo>
                    <a:pt x="45719" y="135889"/>
                  </a:lnTo>
                  <a:lnTo>
                    <a:pt x="51281" y="132080"/>
                  </a:lnTo>
                  <a:lnTo>
                    <a:pt x="38100" y="132080"/>
                  </a:lnTo>
                  <a:lnTo>
                    <a:pt x="69850" y="3810"/>
                  </a:lnTo>
                  <a:lnTo>
                    <a:pt x="69850" y="0"/>
                  </a:lnTo>
                  <a:close/>
                </a:path>
                <a:path w="137160" h="215900">
                  <a:moveTo>
                    <a:pt x="71728" y="142239"/>
                  </a:moveTo>
                  <a:lnTo>
                    <a:pt x="35559" y="142239"/>
                  </a:lnTo>
                  <a:lnTo>
                    <a:pt x="45402" y="143351"/>
                  </a:lnTo>
                  <a:lnTo>
                    <a:pt x="57150" y="147319"/>
                  </a:lnTo>
                  <a:lnTo>
                    <a:pt x="66992" y="155098"/>
                  </a:lnTo>
                  <a:lnTo>
                    <a:pt x="71119" y="167639"/>
                  </a:lnTo>
                  <a:lnTo>
                    <a:pt x="71119" y="171450"/>
                  </a:lnTo>
                  <a:lnTo>
                    <a:pt x="69850" y="173989"/>
                  </a:lnTo>
                  <a:lnTo>
                    <a:pt x="69908" y="185777"/>
                  </a:lnTo>
                  <a:lnTo>
                    <a:pt x="71874" y="197683"/>
                  </a:lnTo>
                  <a:lnTo>
                    <a:pt x="77470" y="207327"/>
                  </a:lnTo>
                  <a:lnTo>
                    <a:pt x="85923" y="213637"/>
                  </a:lnTo>
                  <a:lnTo>
                    <a:pt x="96519" y="215900"/>
                  </a:lnTo>
                  <a:lnTo>
                    <a:pt x="103683" y="214729"/>
                  </a:lnTo>
                  <a:lnTo>
                    <a:pt x="110013" y="211296"/>
                  </a:lnTo>
                  <a:lnTo>
                    <a:pt x="113051" y="208280"/>
                  </a:lnTo>
                  <a:lnTo>
                    <a:pt x="91439" y="208280"/>
                  </a:lnTo>
                  <a:lnTo>
                    <a:pt x="88900" y="204470"/>
                  </a:lnTo>
                  <a:lnTo>
                    <a:pt x="88900" y="181610"/>
                  </a:lnTo>
                  <a:lnTo>
                    <a:pt x="91439" y="171450"/>
                  </a:lnTo>
                  <a:lnTo>
                    <a:pt x="91439" y="167639"/>
                  </a:lnTo>
                  <a:lnTo>
                    <a:pt x="88046" y="154463"/>
                  </a:lnTo>
                  <a:lnTo>
                    <a:pt x="78581" y="145097"/>
                  </a:lnTo>
                  <a:lnTo>
                    <a:pt x="71728" y="142239"/>
                  </a:lnTo>
                  <a:close/>
                </a:path>
                <a:path w="137160" h="215900">
                  <a:moveTo>
                    <a:pt x="132079" y="165100"/>
                  </a:moveTo>
                  <a:lnTo>
                    <a:pt x="125729" y="165100"/>
                  </a:lnTo>
                  <a:lnTo>
                    <a:pt x="125729" y="166370"/>
                  </a:lnTo>
                  <a:lnTo>
                    <a:pt x="124047" y="171450"/>
                  </a:lnTo>
                  <a:lnTo>
                    <a:pt x="119399" y="185777"/>
                  </a:lnTo>
                  <a:lnTo>
                    <a:pt x="113506" y="197802"/>
                  </a:lnTo>
                  <a:lnTo>
                    <a:pt x="106422" y="205541"/>
                  </a:lnTo>
                  <a:lnTo>
                    <a:pt x="97789" y="208280"/>
                  </a:lnTo>
                  <a:lnTo>
                    <a:pt x="113051" y="208280"/>
                  </a:lnTo>
                  <a:lnTo>
                    <a:pt x="131544" y="171152"/>
                  </a:lnTo>
                  <a:lnTo>
                    <a:pt x="132079" y="167639"/>
                  </a:lnTo>
                  <a:lnTo>
                    <a:pt x="132079" y="165100"/>
                  </a:lnTo>
                  <a:close/>
                </a:path>
                <a:path w="137160" h="215900">
                  <a:moveTo>
                    <a:pt x="116839" y="77470"/>
                  </a:moveTo>
                  <a:lnTo>
                    <a:pt x="72389" y="104139"/>
                  </a:lnTo>
                  <a:lnTo>
                    <a:pt x="64531" y="112256"/>
                  </a:lnTo>
                  <a:lnTo>
                    <a:pt x="56197" y="120491"/>
                  </a:lnTo>
                  <a:lnTo>
                    <a:pt x="47386" y="127535"/>
                  </a:lnTo>
                  <a:lnTo>
                    <a:pt x="38100" y="132080"/>
                  </a:lnTo>
                  <a:lnTo>
                    <a:pt x="51281" y="132080"/>
                  </a:lnTo>
                  <a:lnTo>
                    <a:pt x="53280" y="130710"/>
                  </a:lnTo>
                  <a:lnTo>
                    <a:pt x="60483" y="124936"/>
                  </a:lnTo>
                  <a:lnTo>
                    <a:pt x="66972" y="118923"/>
                  </a:lnTo>
                  <a:lnTo>
                    <a:pt x="72389" y="113030"/>
                  </a:lnTo>
                  <a:lnTo>
                    <a:pt x="83601" y="101500"/>
                  </a:lnTo>
                  <a:lnTo>
                    <a:pt x="94456" y="92233"/>
                  </a:lnTo>
                  <a:lnTo>
                    <a:pt x="105072" y="86062"/>
                  </a:lnTo>
                  <a:lnTo>
                    <a:pt x="115569" y="83820"/>
                  </a:lnTo>
                  <a:lnTo>
                    <a:pt x="132443" y="83820"/>
                  </a:lnTo>
                  <a:lnTo>
                    <a:pt x="132238" y="83502"/>
                  </a:lnTo>
                  <a:lnTo>
                    <a:pt x="125908" y="79176"/>
                  </a:lnTo>
                  <a:lnTo>
                    <a:pt x="116839" y="77470"/>
                  </a:lnTo>
                  <a:close/>
                </a:path>
                <a:path w="137160" h="215900">
                  <a:moveTo>
                    <a:pt x="132443" y="83820"/>
                  </a:moveTo>
                  <a:lnTo>
                    <a:pt x="119379" y="83820"/>
                  </a:lnTo>
                  <a:lnTo>
                    <a:pt x="123189" y="85089"/>
                  </a:lnTo>
                  <a:lnTo>
                    <a:pt x="125729" y="86360"/>
                  </a:lnTo>
                  <a:lnTo>
                    <a:pt x="127000" y="86360"/>
                  </a:lnTo>
                  <a:lnTo>
                    <a:pt x="127000" y="87630"/>
                  </a:lnTo>
                  <a:lnTo>
                    <a:pt x="113029" y="87630"/>
                  </a:lnTo>
                  <a:lnTo>
                    <a:pt x="109219" y="100330"/>
                  </a:lnTo>
                  <a:lnTo>
                    <a:pt x="109219" y="109220"/>
                  </a:lnTo>
                  <a:lnTo>
                    <a:pt x="113029" y="114300"/>
                  </a:lnTo>
                  <a:lnTo>
                    <a:pt x="129539" y="114300"/>
                  </a:lnTo>
                  <a:lnTo>
                    <a:pt x="137159" y="107950"/>
                  </a:lnTo>
                  <a:lnTo>
                    <a:pt x="137159" y="95250"/>
                  </a:lnTo>
                  <a:lnTo>
                    <a:pt x="135949" y="89257"/>
                  </a:lnTo>
                  <a:lnTo>
                    <a:pt x="132443" y="83820"/>
                  </a:lnTo>
                  <a:close/>
                </a:path>
              </a:pathLst>
            </a:custGeom>
            <a:solidFill>
              <a:srgbClr val="000000"/>
            </a:solidFill>
          </p:spPr>
          <p:txBody>
            <a:bodyPr wrap="square" lIns="0" tIns="0" rIns="0" bIns="0" rtlCol="0"/>
            <a:lstStyle/>
            <a:p>
              <a:endParaRPr sz="1632"/>
            </a:p>
          </p:txBody>
        </p:sp>
        <p:sp>
          <p:nvSpPr>
            <p:cNvPr id="21" name="object 21"/>
            <p:cNvSpPr/>
            <p:nvPr/>
          </p:nvSpPr>
          <p:spPr>
            <a:xfrm>
              <a:off x="5439182" y="2390607"/>
              <a:ext cx="28791" cy="29943"/>
            </a:xfrm>
            <a:custGeom>
              <a:avLst/>
              <a:gdLst/>
              <a:ahLst/>
              <a:cxnLst/>
              <a:rect l="l" t="t" r="r" b="b"/>
              <a:pathLst>
                <a:path w="31750" h="33019">
                  <a:moveTo>
                    <a:pt x="25400" y="0"/>
                  </a:moveTo>
                  <a:lnTo>
                    <a:pt x="7619" y="0"/>
                  </a:lnTo>
                  <a:lnTo>
                    <a:pt x="0" y="7619"/>
                  </a:lnTo>
                  <a:lnTo>
                    <a:pt x="0" y="25400"/>
                  </a:lnTo>
                  <a:lnTo>
                    <a:pt x="7619" y="33019"/>
                  </a:lnTo>
                  <a:lnTo>
                    <a:pt x="25400" y="33019"/>
                  </a:lnTo>
                  <a:lnTo>
                    <a:pt x="31750" y="25400"/>
                  </a:lnTo>
                  <a:lnTo>
                    <a:pt x="31750" y="7619"/>
                  </a:lnTo>
                  <a:lnTo>
                    <a:pt x="25400" y="0"/>
                  </a:lnTo>
                  <a:close/>
                </a:path>
              </a:pathLst>
            </a:custGeom>
            <a:solidFill>
              <a:srgbClr val="000000"/>
            </a:solidFill>
          </p:spPr>
          <p:txBody>
            <a:bodyPr wrap="square" lIns="0" tIns="0" rIns="0" bIns="0" rtlCol="0"/>
            <a:lstStyle/>
            <a:p>
              <a:endParaRPr sz="1632"/>
            </a:p>
          </p:txBody>
        </p:sp>
        <p:sp>
          <p:nvSpPr>
            <p:cNvPr id="22" name="object 22"/>
            <p:cNvSpPr/>
            <p:nvPr/>
          </p:nvSpPr>
          <p:spPr>
            <a:xfrm>
              <a:off x="5585441" y="2537441"/>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23" name="object 23"/>
            <p:cNvSpPr/>
            <p:nvPr/>
          </p:nvSpPr>
          <p:spPr>
            <a:xfrm>
              <a:off x="5590623" y="2278898"/>
              <a:ext cx="0" cy="253360"/>
            </a:xfrm>
            <a:custGeom>
              <a:avLst/>
              <a:gdLst/>
              <a:ahLst/>
              <a:cxnLst/>
              <a:rect l="l" t="t" r="r" b="b"/>
              <a:pathLst>
                <a:path h="279400">
                  <a:moveTo>
                    <a:pt x="0" y="0"/>
                  </a:moveTo>
                  <a:lnTo>
                    <a:pt x="0" y="279400"/>
                  </a:lnTo>
                </a:path>
              </a:pathLst>
            </a:custGeom>
            <a:ln w="11429">
              <a:solidFill>
                <a:srgbClr val="000000"/>
              </a:solidFill>
            </a:ln>
          </p:spPr>
          <p:txBody>
            <a:bodyPr wrap="square" lIns="0" tIns="0" rIns="0" bIns="0" rtlCol="0"/>
            <a:lstStyle/>
            <a:p>
              <a:endParaRPr sz="1632"/>
            </a:p>
          </p:txBody>
        </p:sp>
        <p:sp>
          <p:nvSpPr>
            <p:cNvPr id="24" name="object 24"/>
            <p:cNvSpPr/>
            <p:nvPr/>
          </p:nvSpPr>
          <p:spPr>
            <a:xfrm>
              <a:off x="5585441" y="2273140"/>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25" name="object 25"/>
            <p:cNvSpPr/>
            <p:nvPr/>
          </p:nvSpPr>
          <p:spPr>
            <a:xfrm>
              <a:off x="5637264" y="2351451"/>
              <a:ext cx="137045" cy="125528"/>
            </a:xfrm>
            <a:custGeom>
              <a:avLst/>
              <a:gdLst/>
              <a:ahLst/>
              <a:cxnLst/>
              <a:rect l="l" t="t" r="r" b="b"/>
              <a:pathLst>
                <a:path w="151129" h="138430">
                  <a:moveTo>
                    <a:pt x="21589" y="100330"/>
                  </a:moveTo>
                  <a:lnTo>
                    <a:pt x="7620" y="100330"/>
                  </a:lnTo>
                  <a:lnTo>
                    <a:pt x="0" y="109220"/>
                  </a:lnTo>
                  <a:lnTo>
                    <a:pt x="27939" y="138430"/>
                  </a:lnTo>
                  <a:lnTo>
                    <a:pt x="41473" y="135036"/>
                  </a:lnTo>
                  <a:lnTo>
                    <a:pt x="45369" y="132080"/>
                  </a:lnTo>
                  <a:lnTo>
                    <a:pt x="19050" y="132080"/>
                  </a:lnTo>
                  <a:lnTo>
                    <a:pt x="12700" y="128270"/>
                  </a:lnTo>
                  <a:lnTo>
                    <a:pt x="21589" y="127000"/>
                  </a:lnTo>
                  <a:lnTo>
                    <a:pt x="27939" y="120650"/>
                  </a:lnTo>
                  <a:lnTo>
                    <a:pt x="27939" y="102870"/>
                  </a:lnTo>
                  <a:lnTo>
                    <a:pt x="21589" y="100330"/>
                  </a:lnTo>
                  <a:close/>
                </a:path>
                <a:path w="151129" h="138430">
                  <a:moveTo>
                    <a:pt x="77875" y="115570"/>
                  </a:moveTo>
                  <a:lnTo>
                    <a:pt x="59689" y="115570"/>
                  </a:lnTo>
                  <a:lnTo>
                    <a:pt x="64512" y="123963"/>
                  </a:lnTo>
                  <a:lnTo>
                    <a:pt x="71596" y="131286"/>
                  </a:lnTo>
                  <a:lnTo>
                    <a:pt x="81299" y="136465"/>
                  </a:lnTo>
                  <a:lnTo>
                    <a:pt x="93979" y="138430"/>
                  </a:lnTo>
                  <a:lnTo>
                    <a:pt x="114379" y="132337"/>
                  </a:lnTo>
                  <a:lnTo>
                    <a:pt x="114657" y="132080"/>
                  </a:lnTo>
                  <a:lnTo>
                    <a:pt x="93979" y="132080"/>
                  </a:lnTo>
                  <a:lnTo>
                    <a:pt x="86042" y="130333"/>
                  </a:lnTo>
                  <a:lnTo>
                    <a:pt x="80962" y="125730"/>
                  </a:lnTo>
                  <a:lnTo>
                    <a:pt x="78263" y="119221"/>
                  </a:lnTo>
                  <a:lnTo>
                    <a:pt x="77875" y="115570"/>
                  </a:lnTo>
                  <a:close/>
                </a:path>
                <a:path w="151129" h="138430">
                  <a:moveTo>
                    <a:pt x="79259" y="7620"/>
                  </a:moveTo>
                  <a:lnTo>
                    <a:pt x="63500" y="7620"/>
                  </a:lnTo>
                  <a:lnTo>
                    <a:pt x="73660" y="10160"/>
                  </a:lnTo>
                  <a:lnTo>
                    <a:pt x="73582" y="27443"/>
                  </a:lnTo>
                  <a:lnTo>
                    <a:pt x="64551" y="72032"/>
                  </a:lnTo>
                  <a:lnTo>
                    <a:pt x="52962" y="113327"/>
                  </a:lnTo>
                  <a:lnTo>
                    <a:pt x="29210" y="132080"/>
                  </a:lnTo>
                  <a:lnTo>
                    <a:pt x="45369" y="132080"/>
                  </a:lnTo>
                  <a:lnTo>
                    <a:pt x="51435" y="127476"/>
                  </a:lnTo>
                  <a:lnTo>
                    <a:pt x="57586" y="119677"/>
                  </a:lnTo>
                  <a:lnTo>
                    <a:pt x="59689" y="115570"/>
                  </a:lnTo>
                  <a:lnTo>
                    <a:pt x="77875" y="115570"/>
                  </a:lnTo>
                  <a:lnTo>
                    <a:pt x="77472" y="111720"/>
                  </a:lnTo>
                  <a:lnTo>
                    <a:pt x="77727" y="106878"/>
                  </a:lnTo>
                  <a:lnTo>
                    <a:pt x="78581" y="101282"/>
                  </a:lnTo>
                  <a:lnTo>
                    <a:pt x="80148" y="94257"/>
                  </a:lnTo>
                  <a:lnTo>
                    <a:pt x="82550" y="85089"/>
                  </a:lnTo>
                  <a:lnTo>
                    <a:pt x="92710" y="43180"/>
                  </a:lnTo>
                  <a:lnTo>
                    <a:pt x="94972" y="34409"/>
                  </a:lnTo>
                  <a:lnTo>
                    <a:pt x="99613" y="24130"/>
                  </a:lnTo>
                  <a:lnTo>
                    <a:pt x="91439" y="24130"/>
                  </a:lnTo>
                  <a:lnTo>
                    <a:pt x="84316" y="11787"/>
                  </a:lnTo>
                  <a:lnTo>
                    <a:pt x="79259" y="7620"/>
                  </a:lnTo>
                  <a:close/>
                </a:path>
                <a:path w="151129" h="138430">
                  <a:moveTo>
                    <a:pt x="142239" y="88900"/>
                  </a:moveTo>
                  <a:lnTo>
                    <a:pt x="135889" y="88900"/>
                  </a:lnTo>
                  <a:lnTo>
                    <a:pt x="134620" y="90170"/>
                  </a:lnTo>
                  <a:lnTo>
                    <a:pt x="134620" y="91439"/>
                  </a:lnTo>
                  <a:lnTo>
                    <a:pt x="125412" y="111720"/>
                  </a:lnTo>
                  <a:lnTo>
                    <a:pt x="114300" y="124142"/>
                  </a:lnTo>
                  <a:lnTo>
                    <a:pt x="103187" y="130373"/>
                  </a:lnTo>
                  <a:lnTo>
                    <a:pt x="93979" y="132080"/>
                  </a:lnTo>
                  <a:lnTo>
                    <a:pt x="114657" y="132080"/>
                  </a:lnTo>
                  <a:lnTo>
                    <a:pt x="129539" y="118268"/>
                  </a:lnTo>
                  <a:lnTo>
                    <a:pt x="138985" y="102532"/>
                  </a:lnTo>
                  <a:lnTo>
                    <a:pt x="142239" y="91439"/>
                  </a:lnTo>
                  <a:lnTo>
                    <a:pt x="142239" y="88900"/>
                  </a:lnTo>
                  <a:close/>
                </a:path>
                <a:path w="151129" h="138430">
                  <a:moveTo>
                    <a:pt x="58420" y="0"/>
                  </a:moveTo>
                  <a:lnTo>
                    <a:pt x="37286" y="6449"/>
                  </a:lnTo>
                  <a:lnTo>
                    <a:pt x="21748" y="21113"/>
                  </a:lnTo>
                  <a:lnTo>
                    <a:pt x="12164" y="36968"/>
                  </a:lnTo>
                  <a:lnTo>
                    <a:pt x="8889" y="46989"/>
                  </a:lnTo>
                  <a:lnTo>
                    <a:pt x="8889" y="50800"/>
                  </a:lnTo>
                  <a:lnTo>
                    <a:pt x="15239" y="50800"/>
                  </a:lnTo>
                  <a:lnTo>
                    <a:pt x="16510" y="49530"/>
                  </a:lnTo>
                  <a:lnTo>
                    <a:pt x="16510" y="46989"/>
                  </a:lnTo>
                  <a:lnTo>
                    <a:pt x="25717" y="27443"/>
                  </a:lnTo>
                  <a:lnTo>
                    <a:pt x="36830" y="15398"/>
                  </a:lnTo>
                  <a:lnTo>
                    <a:pt x="47942" y="9306"/>
                  </a:lnTo>
                  <a:lnTo>
                    <a:pt x="57150" y="7620"/>
                  </a:lnTo>
                  <a:lnTo>
                    <a:pt x="79259" y="7620"/>
                  </a:lnTo>
                  <a:lnTo>
                    <a:pt x="75406" y="4445"/>
                  </a:lnTo>
                  <a:lnTo>
                    <a:pt x="66258" y="912"/>
                  </a:lnTo>
                  <a:lnTo>
                    <a:pt x="58420" y="0"/>
                  </a:lnTo>
                  <a:close/>
                </a:path>
                <a:path w="151129" h="138430">
                  <a:moveTo>
                    <a:pt x="144627" y="7620"/>
                  </a:moveTo>
                  <a:lnTo>
                    <a:pt x="132079" y="7620"/>
                  </a:lnTo>
                  <a:lnTo>
                    <a:pt x="137160" y="11430"/>
                  </a:lnTo>
                  <a:lnTo>
                    <a:pt x="129539" y="12700"/>
                  </a:lnTo>
                  <a:lnTo>
                    <a:pt x="124460" y="20320"/>
                  </a:lnTo>
                  <a:lnTo>
                    <a:pt x="124460" y="33020"/>
                  </a:lnTo>
                  <a:lnTo>
                    <a:pt x="127000" y="38100"/>
                  </a:lnTo>
                  <a:lnTo>
                    <a:pt x="142239" y="38100"/>
                  </a:lnTo>
                  <a:lnTo>
                    <a:pt x="151129" y="33020"/>
                  </a:lnTo>
                  <a:lnTo>
                    <a:pt x="151129" y="20320"/>
                  </a:lnTo>
                  <a:lnTo>
                    <a:pt x="148193" y="10715"/>
                  </a:lnTo>
                  <a:lnTo>
                    <a:pt x="144627" y="7620"/>
                  </a:lnTo>
                  <a:close/>
                </a:path>
                <a:path w="151129" h="138430">
                  <a:moveTo>
                    <a:pt x="123189" y="0"/>
                  </a:moveTo>
                  <a:lnTo>
                    <a:pt x="111085" y="2698"/>
                  </a:lnTo>
                  <a:lnTo>
                    <a:pt x="101600" y="9207"/>
                  </a:lnTo>
                  <a:lnTo>
                    <a:pt x="94972" y="17144"/>
                  </a:lnTo>
                  <a:lnTo>
                    <a:pt x="91439" y="24130"/>
                  </a:lnTo>
                  <a:lnTo>
                    <a:pt x="99613" y="24130"/>
                  </a:lnTo>
                  <a:lnTo>
                    <a:pt x="100329" y="22542"/>
                  </a:lnTo>
                  <a:lnTo>
                    <a:pt x="109497" y="12104"/>
                  </a:lnTo>
                  <a:lnTo>
                    <a:pt x="123189" y="7620"/>
                  </a:lnTo>
                  <a:lnTo>
                    <a:pt x="144627" y="7620"/>
                  </a:lnTo>
                  <a:lnTo>
                    <a:pt x="140970" y="4445"/>
                  </a:lnTo>
                  <a:lnTo>
                    <a:pt x="131841" y="1031"/>
                  </a:lnTo>
                  <a:lnTo>
                    <a:pt x="123189" y="0"/>
                  </a:lnTo>
                  <a:close/>
                </a:path>
              </a:pathLst>
            </a:custGeom>
            <a:solidFill>
              <a:srgbClr val="000000"/>
            </a:solidFill>
          </p:spPr>
          <p:txBody>
            <a:bodyPr wrap="square" lIns="0" tIns="0" rIns="0" bIns="0" rtlCol="0"/>
            <a:lstStyle/>
            <a:p>
              <a:endParaRPr sz="1632"/>
            </a:p>
          </p:txBody>
        </p:sp>
        <p:sp>
          <p:nvSpPr>
            <p:cNvPr id="26" name="object 26"/>
            <p:cNvSpPr/>
            <p:nvPr/>
          </p:nvSpPr>
          <p:spPr>
            <a:xfrm>
              <a:off x="5791583" y="2537441"/>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27" name="object 27"/>
            <p:cNvSpPr/>
            <p:nvPr/>
          </p:nvSpPr>
          <p:spPr>
            <a:xfrm>
              <a:off x="5823830" y="2278898"/>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28" name="object 28"/>
            <p:cNvSpPr/>
            <p:nvPr/>
          </p:nvSpPr>
          <p:spPr>
            <a:xfrm>
              <a:off x="5791583" y="2273140"/>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29" name="object 29"/>
            <p:cNvSpPr/>
            <p:nvPr/>
          </p:nvSpPr>
          <p:spPr>
            <a:xfrm>
              <a:off x="5876804" y="2267382"/>
              <a:ext cx="65643" cy="275241"/>
            </a:xfrm>
            <a:custGeom>
              <a:avLst/>
              <a:gdLst/>
              <a:ahLst/>
              <a:cxnLst/>
              <a:rect l="l" t="t" r="r" b="b"/>
              <a:pathLst>
                <a:path w="72390" h="303530">
                  <a:moveTo>
                    <a:pt x="3810" y="0"/>
                  </a:moveTo>
                  <a:lnTo>
                    <a:pt x="1269" y="0"/>
                  </a:lnTo>
                  <a:lnTo>
                    <a:pt x="0" y="1270"/>
                  </a:lnTo>
                  <a:lnTo>
                    <a:pt x="0" y="3810"/>
                  </a:lnTo>
                  <a:lnTo>
                    <a:pt x="6350" y="10160"/>
                  </a:lnTo>
                  <a:lnTo>
                    <a:pt x="26749" y="36314"/>
                  </a:lnTo>
                  <a:lnTo>
                    <a:pt x="41909" y="68897"/>
                  </a:lnTo>
                  <a:lnTo>
                    <a:pt x="51355" y="107672"/>
                  </a:lnTo>
                  <a:lnTo>
                    <a:pt x="54610" y="152400"/>
                  </a:lnTo>
                  <a:lnTo>
                    <a:pt x="52228" y="191432"/>
                  </a:lnTo>
                  <a:lnTo>
                    <a:pt x="44132" y="229393"/>
                  </a:lnTo>
                  <a:lnTo>
                    <a:pt x="28892" y="264735"/>
                  </a:lnTo>
                  <a:lnTo>
                    <a:pt x="5079" y="295910"/>
                  </a:lnTo>
                  <a:lnTo>
                    <a:pt x="0" y="299720"/>
                  </a:lnTo>
                  <a:lnTo>
                    <a:pt x="0" y="303530"/>
                  </a:lnTo>
                  <a:lnTo>
                    <a:pt x="3810" y="303530"/>
                  </a:lnTo>
                  <a:lnTo>
                    <a:pt x="9965" y="299720"/>
                  </a:lnTo>
                  <a:lnTo>
                    <a:pt x="37385" y="270311"/>
                  </a:lnTo>
                  <a:lnTo>
                    <a:pt x="62210" y="220265"/>
                  </a:lnTo>
                  <a:lnTo>
                    <a:pt x="71536" y="172958"/>
                  </a:lnTo>
                  <a:lnTo>
                    <a:pt x="72389" y="152400"/>
                  </a:lnTo>
                  <a:lnTo>
                    <a:pt x="71536" y="132159"/>
                  </a:lnTo>
                  <a:lnTo>
                    <a:pt x="62210" y="83105"/>
                  </a:lnTo>
                  <a:lnTo>
                    <a:pt x="36849" y="32682"/>
                  </a:lnTo>
                  <a:lnTo>
                    <a:pt x="9743" y="3750"/>
                  </a:lnTo>
                  <a:lnTo>
                    <a:pt x="3810" y="0"/>
                  </a:lnTo>
                  <a:close/>
                </a:path>
              </a:pathLst>
            </a:custGeom>
            <a:solidFill>
              <a:srgbClr val="000000"/>
            </a:solidFill>
          </p:spPr>
          <p:txBody>
            <a:bodyPr wrap="square" lIns="0" tIns="0" rIns="0" bIns="0" rtlCol="0"/>
            <a:lstStyle/>
            <a:p>
              <a:endParaRPr sz="1632"/>
            </a:p>
          </p:txBody>
        </p:sp>
      </p:grpSp>
      <p:sp>
        <p:nvSpPr>
          <p:cNvPr id="30" name="object 30"/>
          <p:cNvSpPr/>
          <p:nvPr/>
        </p:nvSpPr>
        <p:spPr>
          <a:xfrm>
            <a:off x="406527" y="2220165"/>
            <a:ext cx="651827" cy="381192"/>
          </a:xfrm>
          <a:custGeom>
            <a:avLst/>
            <a:gdLst/>
            <a:ahLst/>
            <a:cxnLst/>
            <a:rect l="l" t="t" r="r" b="b"/>
            <a:pathLst>
              <a:path w="718819" h="420369">
                <a:moveTo>
                  <a:pt x="648970" y="0"/>
                </a:moveTo>
                <a:lnTo>
                  <a:pt x="69850" y="0"/>
                </a:lnTo>
                <a:lnTo>
                  <a:pt x="43934" y="5913"/>
                </a:lnTo>
                <a:lnTo>
                  <a:pt x="21589" y="21590"/>
                </a:lnTo>
                <a:lnTo>
                  <a:pt x="5913" y="43934"/>
                </a:lnTo>
                <a:lnTo>
                  <a:pt x="0" y="69850"/>
                </a:lnTo>
                <a:lnTo>
                  <a:pt x="0" y="349250"/>
                </a:lnTo>
                <a:lnTo>
                  <a:pt x="5913" y="375364"/>
                </a:lnTo>
                <a:lnTo>
                  <a:pt x="21590" y="398144"/>
                </a:lnTo>
                <a:lnTo>
                  <a:pt x="43934" y="414258"/>
                </a:lnTo>
                <a:lnTo>
                  <a:pt x="69850" y="420369"/>
                </a:lnTo>
                <a:lnTo>
                  <a:pt x="648970" y="420369"/>
                </a:lnTo>
                <a:lnTo>
                  <a:pt x="674350" y="414258"/>
                </a:lnTo>
                <a:lnTo>
                  <a:pt x="696753" y="398144"/>
                </a:lnTo>
                <a:lnTo>
                  <a:pt x="712727" y="375364"/>
                </a:lnTo>
                <a:lnTo>
                  <a:pt x="718820" y="349250"/>
                </a:lnTo>
                <a:lnTo>
                  <a:pt x="718820" y="69850"/>
                </a:lnTo>
                <a:lnTo>
                  <a:pt x="712727" y="43934"/>
                </a:lnTo>
                <a:lnTo>
                  <a:pt x="696753" y="21590"/>
                </a:lnTo>
                <a:lnTo>
                  <a:pt x="674350" y="5913"/>
                </a:lnTo>
                <a:lnTo>
                  <a:pt x="648970" y="0"/>
                </a:lnTo>
                <a:close/>
              </a:path>
            </a:pathLst>
          </a:custGeom>
          <a:solidFill>
            <a:srgbClr val="CFE7F5"/>
          </a:solidFill>
        </p:spPr>
        <p:txBody>
          <a:bodyPr wrap="square" lIns="0" tIns="0" rIns="0" bIns="0" rtlCol="0"/>
          <a:lstStyle/>
          <a:p>
            <a:endParaRPr sz="1632"/>
          </a:p>
        </p:txBody>
      </p:sp>
      <p:sp>
        <p:nvSpPr>
          <p:cNvPr id="31" name="object 31"/>
          <p:cNvSpPr/>
          <p:nvPr/>
        </p:nvSpPr>
        <p:spPr>
          <a:xfrm>
            <a:off x="406527" y="2220165"/>
            <a:ext cx="651827" cy="381192"/>
          </a:xfrm>
          <a:custGeom>
            <a:avLst/>
            <a:gdLst/>
            <a:ahLst/>
            <a:cxnLst/>
            <a:rect l="l" t="t" r="r" b="b"/>
            <a:pathLst>
              <a:path w="718819" h="420369">
                <a:moveTo>
                  <a:pt x="69850" y="0"/>
                </a:moveTo>
                <a:lnTo>
                  <a:pt x="43934" y="5913"/>
                </a:lnTo>
                <a:lnTo>
                  <a:pt x="21590" y="21589"/>
                </a:lnTo>
                <a:lnTo>
                  <a:pt x="5913" y="43934"/>
                </a:lnTo>
                <a:lnTo>
                  <a:pt x="0" y="69850"/>
                </a:lnTo>
                <a:lnTo>
                  <a:pt x="0" y="349250"/>
                </a:lnTo>
                <a:lnTo>
                  <a:pt x="5913" y="375364"/>
                </a:lnTo>
                <a:lnTo>
                  <a:pt x="21590" y="398144"/>
                </a:lnTo>
                <a:lnTo>
                  <a:pt x="43934" y="414258"/>
                </a:lnTo>
                <a:lnTo>
                  <a:pt x="69850" y="420369"/>
                </a:lnTo>
                <a:lnTo>
                  <a:pt x="648970" y="420369"/>
                </a:lnTo>
                <a:lnTo>
                  <a:pt x="674350" y="414258"/>
                </a:lnTo>
                <a:lnTo>
                  <a:pt x="696753" y="398144"/>
                </a:lnTo>
                <a:lnTo>
                  <a:pt x="712727" y="375364"/>
                </a:lnTo>
                <a:lnTo>
                  <a:pt x="718820" y="349250"/>
                </a:lnTo>
                <a:lnTo>
                  <a:pt x="718820" y="69850"/>
                </a:lnTo>
                <a:lnTo>
                  <a:pt x="712727" y="43934"/>
                </a:lnTo>
                <a:lnTo>
                  <a:pt x="696753" y="21590"/>
                </a:lnTo>
                <a:lnTo>
                  <a:pt x="674350"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32" name="object 32"/>
          <p:cNvSpPr txBox="1"/>
          <p:nvPr/>
        </p:nvSpPr>
        <p:spPr>
          <a:xfrm>
            <a:off x="652978" y="2217862"/>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33" name="object 33"/>
          <p:cNvSpPr/>
          <p:nvPr/>
        </p:nvSpPr>
        <p:spPr>
          <a:xfrm>
            <a:off x="1846075" y="2420549"/>
            <a:ext cx="490597" cy="0"/>
          </a:xfrm>
          <a:custGeom>
            <a:avLst/>
            <a:gdLst/>
            <a:ahLst/>
            <a:cxnLst/>
            <a:rect l="l" t="t" r="r" b="b"/>
            <a:pathLst>
              <a:path w="541019">
                <a:moveTo>
                  <a:pt x="0" y="0"/>
                </a:moveTo>
                <a:lnTo>
                  <a:pt x="541019" y="0"/>
                </a:lnTo>
              </a:path>
            </a:pathLst>
          </a:custGeom>
          <a:ln w="35941">
            <a:solidFill>
              <a:srgbClr val="000000"/>
            </a:solidFill>
          </a:ln>
        </p:spPr>
        <p:txBody>
          <a:bodyPr wrap="square" lIns="0" tIns="0" rIns="0" bIns="0" rtlCol="0"/>
          <a:lstStyle/>
          <a:p>
            <a:endParaRPr sz="1632"/>
          </a:p>
        </p:txBody>
      </p:sp>
      <p:sp>
        <p:nvSpPr>
          <p:cNvPr id="34" name="object 34"/>
          <p:cNvSpPr/>
          <p:nvPr/>
        </p:nvSpPr>
        <p:spPr>
          <a:xfrm>
            <a:off x="1061809" y="2420549"/>
            <a:ext cx="597700" cy="0"/>
          </a:xfrm>
          <a:custGeom>
            <a:avLst/>
            <a:gdLst/>
            <a:ahLst/>
            <a:cxnLst/>
            <a:rect l="l" t="t" r="r" b="b"/>
            <a:pathLst>
              <a:path w="659130">
                <a:moveTo>
                  <a:pt x="0" y="0"/>
                </a:moveTo>
                <a:lnTo>
                  <a:pt x="659129" y="0"/>
                </a:lnTo>
              </a:path>
            </a:pathLst>
          </a:custGeom>
          <a:ln w="35941">
            <a:solidFill>
              <a:srgbClr val="000000"/>
            </a:solidFill>
          </a:ln>
        </p:spPr>
        <p:txBody>
          <a:bodyPr wrap="square" lIns="0" tIns="0" rIns="0" bIns="0" rtlCol="0"/>
          <a:lstStyle/>
          <a:p>
            <a:endParaRPr sz="1632"/>
          </a:p>
        </p:txBody>
      </p:sp>
      <p:sp>
        <p:nvSpPr>
          <p:cNvPr id="35" name="object 35"/>
          <p:cNvSpPr/>
          <p:nvPr/>
        </p:nvSpPr>
        <p:spPr>
          <a:xfrm>
            <a:off x="2329762" y="2364120"/>
            <a:ext cx="170442" cy="114012"/>
          </a:xfrm>
          <a:custGeom>
            <a:avLst/>
            <a:gdLst/>
            <a:ahLst/>
            <a:cxnLst/>
            <a:rect l="l" t="t" r="r" b="b"/>
            <a:pathLst>
              <a:path w="187960" h="125730">
                <a:moveTo>
                  <a:pt x="0" y="0"/>
                </a:moveTo>
                <a:lnTo>
                  <a:pt x="0" y="125729"/>
                </a:lnTo>
                <a:lnTo>
                  <a:pt x="187959" y="62229"/>
                </a:lnTo>
                <a:lnTo>
                  <a:pt x="0" y="0"/>
                </a:lnTo>
                <a:close/>
              </a:path>
            </a:pathLst>
          </a:custGeom>
          <a:solidFill>
            <a:srgbClr val="000000"/>
          </a:solidFill>
        </p:spPr>
        <p:txBody>
          <a:bodyPr wrap="square" lIns="0" tIns="0" rIns="0" bIns="0" rtlCol="0"/>
          <a:lstStyle/>
          <a:p>
            <a:endParaRPr sz="1632"/>
          </a:p>
        </p:txBody>
      </p:sp>
      <p:sp>
        <p:nvSpPr>
          <p:cNvPr id="36" name="object 36"/>
          <p:cNvSpPr/>
          <p:nvPr/>
        </p:nvSpPr>
        <p:spPr>
          <a:xfrm>
            <a:off x="1659509" y="2327268"/>
            <a:ext cx="186565" cy="186565"/>
          </a:xfrm>
          <a:custGeom>
            <a:avLst/>
            <a:gdLst/>
            <a:ahLst/>
            <a:cxnLst/>
            <a:rect l="l" t="t" r="r" b="b"/>
            <a:pathLst>
              <a:path w="205739" h="205739">
                <a:moveTo>
                  <a:pt x="102869" y="205739"/>
                </a:moveTo>
                <a:lnTo>
                  <a:pt x="0" y="205739"/>
                </a:lnTo>
                <a:lnTo>
                  <a:pt x="0" y="0"/>
                </a:lnTo>
                <a:lnTo>
                  <a:pt x="205740" y="0"/>
                </a:lnTo>
                <a:lnTo>
                  <a:pt x="205740" y="205739"/>
                </a:lnTo>
                <a:lnTo>
                  <a:pt x="102869" y="205739"/>
                </a:lnTo>
                <a:close/>
              </a:path>
            </a:pathLst>
          </a:custGeom>
          <a:ln w="35941">
            <a:solidFill>
              <a:srgbClr val="000000"/>
            </a:solidFill>
          </a:ln>
        </p:spPr>
        <p:txBody>
          <a:bodyPr wrap="square" lIns="0" tIns="0" rIns="0" bIns="0" rtlCol="0"/>
          <a:lstStyle/>
          <a:p>
            <a:endParaRPr sz="1632"/>
          </a:p>
        </p:txBody>
      </p:sp>
      <p:sp>
        <p:nvSpPr>
          <p:cNvPr id="37" name="object 37"/>
          <p:cNvSpPr/>
          <p:nvPr/>
        </p:nvSpPr>
        <p:spPr>
          <a:xfrm>
            <a:off x="2495597" y="2220165"/>
            <a:ext cx="651827" cy="381192"/>
          </a:xfrm>
          <a:custGeom>
            <a:avLst/>
            <a:gdLst/>
            <a:ahLst/>
            <a:cxnLst/>
            <a:rect l="l" t="t" r="r" b="b"/>
            <a:pathLst>
              <a:path w="718820" h="420369">
                <a:moveTo>
                  <a:pt x="648970" y="0"/>
                </a:moveTo>
                <a:lnTo>
                  <a:pt x="69850" y="0"/>
                </a:lnTo>
                <a:lnTo>
                  <a:pt x="44469" y="5913"/>
                </a:lnTo>
                <a:lnTo>
                  <a:pt x="22066" y="21590"/>
                </a:lnTo>
                <a:lnTo>
                  <a:pt x="6092" y="43934"/>
                </a:lnTo>
                <a:lnTo>
                  <a:pt x="0" y="69850"/>
                </a:lnTo>
                <a:lnTo>
                  <a:pt x="0" y="349250"/>
                </a:lnTo>
                <a:lnTo>
                  <a:pt x="6092" y="375364"/>
                </a:lnTo>
                <a:lnTo>
                  <a:pt x="22066" y="398144"/>
                </a:lnTo>
                <a:lnTo>
                  <a:pt x="44469" y="414258"/>
                </a:lnTo>
                <a:lnTo>
                  <a:pt x="69850" y="420369"/>
                </a:lnTo>
                <a:lnTo>
                  <a:pt x="648970" y="420369"/>
                </a:lnTo>
                <a:lnTo>
                  <a:pt x="674885" y="414258"/>
                </a:lnTo>
                <a:lnTo>
                  <a:pt x="697229" y="398144"/>
                </a:lnTo>
                <a:lnTo>
                  <a:pt x="712906" y="375364"/>
                </a:lnTo>
                <a:lnTo>
                  <a:pt x="718820" y="349250"/>
                </a:lnTo>
                <a:lnTo>
                  <a:pt x="718820" y="69850"/>
                </a:lnTo>
                <a:lnTo>
                  <a:pt x="712906" y="43934"/>
                </a:lnTo>
                <a:lnTo>
                  <a:pt x="697230" y="21590"/>
                </a:lnTo>
                <a:lnTo>
                  <a:pt x="674885" y="5913"/>
                </a:lnTo>
                <a:lnTo>
                  <a:pt x="648970" y="0"/>
                </a:lnTo>
                <a:close/>
              </a:path>
            </a:pathLst>
          </a:custGeom>
          <a:solidFill>
            <a:srgbClr val="CFE7F5"/>
          </a:solidFill>
        </p:spPr>
        <p:txBody>
          <a:bodyPr wrap="square" lIns="0" tIns="0" rIns="0" bIns="0" rtlCol="0"/>
          <a:lstStyle/>
          <a:p>
            <a:endParaRPr sz="1632"/>
          </a:p>
        </p:txBody>
      </p:sp>
      <p:sp>
        <p:nvSpPr>
          <p:cNvPr id="38" name="object 38"/>
          <p:cNvSpPr/>
          <p:nvPr/>
        </p:nvSpPr>
        <p:spPr>
          <a:xfrm>
            <a:off x="2495597" y="2220165"/>
            <a:ext cx="651827" cy="381192"/>
          </a:xfrm>
          <a:custGeom>
            <a:avLst/>
            <a:gdLst/>
            <a:ahLst/>
            <a:cxnLst/>
            <a:rect l="l" t="t" r="r" b="b"/>
            <a:pathLst>
              <a:path w="718820" h="420369">
                <a:moveTo>
                  <a:pt x="69850" y="0"/>
                </a:moveTo>
                <a:lnTo>
                  <a:pt x="44469" y="5913"/>
                </a:lnTo>
                <a:lnTo>
                  <a:pt x="22066" y="21589"/>
                </a:lnTo>
                <a:lnTo>
                  <a:pt x="6092" y="43934"/>
                </a:lnTo>
                <a:lnTo>
                  <a:pt x="0" y="69850"/>
                </a:lnTo>
                <a:lnTo>
                  <a:pt x="0" y="349250"/>
                </a:lnTo>
                <a:lnTo>
                  <a:pt x="6092" y="375364"/>
                </a:lnTo>
                <a:lnTo>
                  <a:pt x="22066" y="398144"/>
                </a:lnTo>
                <a:lnTo>
                  <a:pt x="44469" y="414258"/>
                </a:lnTo>
                <a:lnTo>
                  <a:pt x="69850" y="420369"/>
                </a:lnTo>
                <a:lnTo>
                  <a:pt x="648970" y="420369"/>
                </a:lnTo>
                <a:lnTo>
                  <a:pt x="674885" y="414258"/>
                </a:lnTo>
                <a:lnTo>
                  <a:pt x="697229" y="398144"/>
                </a:lnTo>
                <a:lnTo>
                  <a:pt x="712906" y="375364"/>
                </a:lnTo>
                <a:lnTo>
                  <a:pt x="718820" y="349250"/>
                </a:lnTo>
                <a:lnTo>
                  <a:pt x="718820" y="69850"/>
                </a:lnTo>
                <a:lnTo>
                  <a:pt x="712906" y="43934"/>
                </a:lnTo>
                <a:lnTo>
                  <a:pt x="697230" y="21590"/>
                </a:lnTo>
                <a:lnTo>
                  <a:pt x="674885"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39" name="object 39"/>
          <p:cNvSpPr txBox="1"/>
          <p:nvPr/>
        </p:nvSpPr>
        <p:spPr>
          <a:xfrm>
            <a:off x="2740897" y="2217862"/>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y</a:t>
            </a:r>
            <a:endParaRPr sz="2176">
              <a:latin typeface="Arial"/>
              <a:cs typeface="Arial"/>
            </a:endParaRPr>
          </a:p>
        </p:txBody>
      </p:sp>
    </p:spTree>
    <p:extLst>
      <p:ext uri="{BB962C8B-B14F-4D97-AF65-F5344CB8AC3E}">
        <p14:creationId xmlns:p14="http://schemas.microsoft.com/office/powerpoint/2010/main" val="16457084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3521" y="-12244"/>
            <a:ext cx="5588896" cy="1365845"/>
          </a:xfrm>
          <a:prstGeom prst="rect">
            <a:avLst/>
          </a:prstGeom>
        </p:spPr>
        <p:txBody>
          <a:bodyPr vert="horz" wrap="square" lIns="0" tIns="11516" rIns="0" bIns="0" rtlCol="0" anchor="ctr">
            <a:spAutoFit/>
          </a:bodyPr>
          <a:lstStyle/>
          <a:p>
            <a:pPr marL="11516">
              <a:spcBef>
                <a:spcPts val="91"/>
              </a:spcBef>
            </a:pPr>
            <a:r>
              <a:rPr spc="-9" dirty="0"/>
              <a:t>absolute </a:t>
            </a:r>
            <a:r>
              <a:rPr spc="-5" dirty="0"/>
              <a:t>Vs </a:t>
            </a:r>
            <a:r>
              <a:rPr spc="-9" dirty="0"/>
              <a:t>relative</a:t>
            </a:r>
            <a:r>
              <a:rPr spc="-23" dirty="0"/>
              <a:t> </a:t>
            </a:r>
            <a:r>
              <a:rPr spc="-9" dirty="0"/>
              <a:t>activators</a:t>
            </a:r>
          </a:p>
        </p:txBody>
      </p:sp>
      <p:sp>
        <p:nvSpPr>
          <p:cNvPr id="38" name="object 38"/>
          <p:cNvSpPr/>
          <p:nvPr/>
        </p:nvSpPr>
        <p:spPr>
          <a:xfrm>
            <a:off x="1371599" y="5881834"/>
            <a:ext cx="1217281" cy="0"/>
          </a:xfrm>
          <a:custGeom>
            <a:avLst/>
            <a:gdLst/>
            <a:ahLst/>
            <a:cxnLst/>
            <a:rect l="l" t="t" r="r" b="b"/>
            <a:pathLst>
              <a:path w="1342389">
                <a:moveTo>
                  <a:pt x="0" y="0"/>
                </a:moveTo>
                <a:lnTo>
                  <a:pt x="1342390" y="0"/>
                </a:lnTo>
              </a:path>
            </a:pathLst>
          </a:custGeom>
          <a:ln w="35941">
            <a:solidFill>
              <a:srgbClr val="000000"/>
            </a:solidFill>
          </a:ln>
        </p:spPr>
        <p:txBody>
          <a:bodyPr wrap="square" lIns="0" tIns="0" rIns="0" bIns="0" rtlCol="0"/>
          <a:lstStyle/>
          <a:p>
            <a:endParaRPr sz="1632"/>
          </a:p>
        </p:txBody>
      </p:sp>
      <p:sp>
        <p:nvSpPr>
          <p:cNvPr id="39" name="object 39"/>
          <p:cNvSpPr/>
          <p:nvPr/>
        </p:nvSpPr>
        <p:spPr>
          <a:xfrm>
            <a:off x="2578515" y="5808130"/>
            <a:ext cx="221114" cy="147410"/>
          </a:xfrm>
          <a:custGeom>
            <a:avLst/>
            <a:gdLst/>
            <a:ahLst/>
            <a:cxnLst/>
            <a:rect l="l" t="t" r="r" b="b"/>
            <a:pathLst>
              <a:path w="243839" h="162560">
                <a:moveTo>
                  <a:pt x="0" y="0"/>
                </a:moveTo>
                <a:lnTo>
                  <a:pt x="0" y="162559"/>
                </a:lnTo>
                <a:lnTo>
                  <a:pt x="243839" y="81280"/>
                </a:lnTo>
                <a:lnTo>
                  <a:pt x="0" y="0"/>
                </a:lnTo>
                <a:close/>
              </a:path>
            </a:pathLst>
          </a:custGeom>
          <a:solidFill>
            <a:srgbClr val="000000"/>
          </a:solidFill>
        </p:spPr>
        <p:txBody>
          <a:bodyPr wrap="square" lIns="0" tIns="0" rIns="0" bIns="0" rtlCol="0"/>
          <a:lstStyle/>
          <a:p>
            <a:endParaRPr sz="1632"/>
          </a:p>
        </p:txBody>
      </p:sp>
      <p:sp>
        <p:nvSpPr>
          <p:cNvPr id="40" name="object 40"/>
          <p:cNvSpPr/>
          <p:nvPr/>
        </p:nvSpPr>
        <p:spPr>
          <a:xfrm>
            <a:off x="1377357" y="4901791"/>
            <a:ext cx="2303" cy="988105"/>
          </a:xfrm>
          <a:custGeom>
            <a:avLst/>
            <a:gdLst/>
            <a:ahLst/>
            <a:cxnLst/>
            <a:rect l="l" t="t" r="r" b="b"/>
            <a:pathLst>
              <a:path w="2540" h="1089660">
                <a:moveTo>
                  <a:pt x="0" y="1089659"/>
                </a:moveTo>
                <a:lnTo>
                  <a:pt x="2540" y="0"/>
                </a:lnTo>
              </a:path>
            </a:pathLst>
          </a:custGeom>
          <a:ln w="35941">
            <a:solidFill>
              <a:srgbClr val="000000"/>
            </a:solidFill>
          </a:ln>
        </p:spPr>
        <p:txBody>
          <a:bodyPr wrap="square" lIns="0" tIns="0" rIns="0" bIns="0" rtlCol="0"/>
          <a:lstStyle/>
          <a:p>
            <a:endParaRPr sz="1632"/>
          </a:p>
        </p:txBody>
      </p:sp>
      <p:sp>
        <p:nvSpPr>
          <p:cNvPr id="41" name="object 41"/>
          <p:cNvSpPr/>
          <p:nvPr/>
        </p:nvSpPr>
        <p:spPr>
          <a:xfrm>
            <a:off x="1305957" y="4692194"/>
            <a:ext cx="146258" cy="219963"/>
          </a:xfrm>
          <a:custGeom>
            <a:avLst/>
            <a:gdLst/>
            <a:ahLst/>
            <a:cxnLst/>
            <a:rect l="l" t="t" r="r" b="b"/>
            <a:pathLst>
              <a:path w="161290" h="242570">
                <a:moveTo>
                  <a:pt x="81279" y="0"/>
                </a:moveTo>
                <a:lnTo>
                  <a:pt x="0" y="242569"/>
                </a:lnTo>
                <a:lnTo>
                  <a:pt x="161289" y="242569"/>
                </a:lnTo>
                <a:lnTo>
                  <a:pt x="81279" y="0"/>
                </a:lnTo>
                <a:close/>
              </a:path>
            </a:pathLst>
          </a:custGeom>
          <a:solidFill>
            <a:srgbClr val="000000"/>
          </a:solidFill>
        </p:spPr>
        <p:txBody>
          <a:bodyPr wrap="square" lIns="0" tIns="0" rIns="0" bIns="0" rtlCol="0"/>
          <a:lstStyle/>
          <a:p>
            <a:endParaRPr sz="1632"/>
          </a:p>
        </p:txBody>
      </p:sp>
      <p:sp>
        <p:nvSpPr>
          <p:cNvPr id="42" name="object 42"/>
          <p:cNvSpPr txBox="1"/>
          <p:nvPr/>
        </p:nvSpPr>
        <p:spPr>
          <a:xfrm>
            <a:off x="1045687" y="4446894"/>
            <a:ext cx="642038"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d[y]/dt</a:t>
            </a:r>
            <a:endParaRPr sz="1451">
              <a:latin typeface="BitstreamVeraSans-Roman"/>
              <a:cs typeface="BitstreamVeraSans-Roman"/>
            </a:endParaRPr>
          </a:p>
        </p:txBody>
      </p:sp>
      <p:sp>
        <p:nvSpPr>
          <p:cNvPr id="43" name="object 43"/>
          <p:cNvSpPr txBox="1"/>
          <p:nvPr/>
        </p:nvSpPr>
        <p:spPr>
          <a:xfrm>
            <a:off x="2645310" y="5948630"/>
            <a:ext cx="558544"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log[a]</a:t>
            </a:r>
            <a:endParaRPr sz="1451">
              <a:latin typeface="BitstreamVeraSans-Roman"/>
              <a:cs typeface="BitstreamVeraSans-Roman"/>
            </a:endParaRPr>
          </a:p>
        </p:txBody>
      </p:sp>
      <p:sp>
        <p:nvSpPr>
          <p:cNvPr id="44" name="object 44"/>
          <p:cNvSpPr/>
          <p:nvPr/>
        </p:nvSpPr>
        <p:spPr>
          <a:xfrm>
            <a:off x="1377358" y="4988164"/>
            <a:ext cx="1354325" cy="875244"/>
          </a:xfrm>
          <a:custGeom>
            <a:avLst/>
            <a:gdLst/>
            <a:ahLst/>
            <a:cxnLst/>
            <a:rect l="l" t="t" r="r" b="b"/>
            <a:pathLst>
              <a:path w="1493520" h="965200">
                <a:moveTo>
                  <a:pt x="0" y="965199"/>
                </a:moveTo>
                <a:lnTo>
                  <a:pt x="67361" y="960717"/>
                </a:lnTo>
                <a:lnTo>
                  <a:pt x="129014" y="947472"/>
                </a:lnTo>
                <a:lnTo>
                  <a:pt x="185645" y="926238"/>
                </a:lnTo>
                <a:lnTo>
                  <a:pt x="237944" y="897787"/>
                </a:lnTo>
                <a:lnTo>
                  <a:pt x="286600" y="862890"/>
                </a:lnTo>
                <a:lnTo>
                  <a:pt x="332300" y="822319"/>
                </a:lnTo>
                <a:lnTo>
                  <a:pt x="375734" y="776847"/>
                </a:lnTo>
                <a:lnTo>
                  <a:pt x="417591" y="727246"/>
                </a:lnTo>
                <a:lnTo>
                  <a:pt x="458558" y="674287"/>
                </a:lnTo>
                <a:lnTo>
                  <a:pt x="499325" y="618742"/>
                </a:lnTo>
                <a:lnTo>
                  <a:pt x="540579" y="561385"/>
                </a:lnTo>
                <a:lnTo>
                  <a:pt x="561605" y="532268"/>
                </a:lnTo>
                <a:lnTo>
                  <a:pt x="604883" y="473638"/>
                </a:lnTo>
                <a:lnTo>
                  <a:pt x="650371" y="415125"/>
                </a:lnTo>
                <a:lnTo>
                  <a:pt x="698757" y="357501"/>
                </a:lnTo>
                <a:lnTo>
                  <a:pt x="750730" y="301538"/>
                </a:lnTo>
                <a:lnTo>
                  <a:pt x="778276" y="274420"/>
                </a:lnTo>
                <a:lnTo>
                  <a:pt x="806978" y="248008"/>
                </a:lnTo>
                <a:lnTo>
                  <a:pt x="836921" y="222396"/>
                </a:lnTo>
                <a:lnTo>
                  <a:pt x="868191" y="197683"/>
                </a:lnTo>
                <a:lnTo>
                  <a:pt x="900874" y="173963"/>
                </a:lnTo>
                <a:lnTo>
                  <a:pt x="935056" y="151335"/>
                </a:lnTo>
                <a:lnTo>
                  <a:pt x="970824" y="129893"/>
                </a:lnTo>
                <a:lnTo>
                  <a:pt x="1008263" y="109736"/>
                </a:lnTo>
                <a:lnTo>
                  <a:pt x="1047459" y="90958"/>
                </a:lnTo>
                <a:lnTo>
                  <a:pt x="1088500" y="73658"/>
                </a:lnTo>
                <a:lnTo>
                  <a:pt x="1131470" y="57931"/>
                </a:lnTo>
                <a:lnTo>
                  <a:pt x="1176455" y="43873"/>
                </a:lnTo>
                <a:lnTo>
                  <a:pt x="1223543" y="31582"/>
                </a:lnTo>
                <a:lnTo>
                  <a:pt x="1272818" y="21154"/>
                </a:lnTo>
                <a:lnTo>
                  <a:pt x="1324367" y="12685"/>
                </a:lnTo>
                <a:lnTo>
                  <a:pt x="1378276" y="6272"/>
                </a:lnTo>
                <a:lnTo>
                  <a:pt x="1434632" y="2011"/>
                </a:lnTo>
                <a:lnTo>
                  <a:pt x="1493520" y="0"/>
                </a:lnTo>
              </a:path>
            </a:pathLst>
          </a:custGeom>
          <a:ln w="35941">
            <a:solidFill>
              <a:srgbClr val="0066CC"/>
            </a:solidFill>
          </a:ln>
        </p:spPr>
        <p:txBody>
          <a:bodyPr wrap="square" lIns="0" tIns="0" rIns="0" bIns="0" rtlCol="0"/>
          <a:lstStyle/>
          <a:p>
            <a:endParaRPr sz="1632"/>
          </a:p>
        </p:txBody>
      </p:sp>
      <p:sp>
        <p:nvSpPr>
          <p:cNvPr id="45" name="object 45"/>
          <p:cNvSpPr/>
          <p:nvPr/>
        </p:nvSpPr>
        <p:spPr>
          <a:xfrm>
            <a:off x="2672950" y="4984710"/>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46" name="object 46"/>
          <p:cNvSpPr/>
          <p:nvPr/>
        </p:nvSpPr>
        <p:spPr>
          <a:xfrm>
            <a:off x="2543966" y="4984710"/>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47" name="object 47"/>
          <p:cNvSpPr/>
          <p:nvPr/>
        </p:nvSpPr>
        <p:spPr>
          <a:xfrm>
            <a:off x="2414982" y="4984710"/>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48" name="object 48"/>
          <p:cNvSpPr/>
          <p:nvPr/>
        </p:nvSpPr>
        <p:spPr>
          <a:xfrm>
            <a:off x="2287151" y="4984710"/>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49" name="object 49"/>
          <p:cNvSpPr/>
          <p:nvPr/>
        </p:nvSpPr>
        <p:spPr>
          <a:xfrm>
            <a:off x="2158167" y="4984710"/>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50" name="object 50"/>
          <p:cNvSpPr/>
          <p:nvPr/>
        </p:nvSpPr>
        <p:spPr>
          <a:xfrm>
            <a:off x="2029184" y="4984710"/>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51" name="object 51"/>
          <p:cNvSpPr/>
          <p:nvPr/>
        </p:nvSpPr>
        <p:spPr>
          <a:xfrm>
            <a:off x="1901353" y="4984710"/>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52" name="object 52"/>
          <p:cNvSpPr/>
          <p:nvPr/>
        </p:nvSpPr>
        <p:spPr>
          <a:xfrm>
            <a:off x="1772369" y="4984710"/>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53" name="object 53"/>
          <p:cNvSpPr/>
          <p:nvPr/>
        </p:nvSpPr>
        <p:spPr>
          <a:xfrm>
            <a:off x="1643385" y="4984710"/>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54" name="object 54"/>
          <p:cNvSpPr/>
          <p:nvPr/>
        </p:nvSpPr>
        <p:spPr>
          <a:xfrm>
            <a:off x="1515555" y="4984710"/>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55" name="object 55"/>
          <p:cNvSpPr/>
          <p:nvPr/>
        </p:nvSpPr>
        <p:spPr>
          <a:xfrm>
            <a:off x="1386571" y="4984710"/>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56" name="object 56"/>
          <p:cNvSpPr/>
          <p:nvPr/>
        </p:nvSpPr>
        <p:spPr>
          <a:xfrm>
            <a:off x="1910565" y="5407361"/>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57" name="object 57"/>
          <p:cNvSpPr/>
          <p:nvPr/>
        </p:nvSpPr>
        <p:spPr>
          <a:xfrm>
            <a:off x="1782734" y="5407361"/>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58" name="object 58"/>
          <p:cNvSpPr/>
          <p:nvPr/>
        </p:nvSpPr>
        <p:spPr>
          <a:xfrm>
            <a:off x="1653751" y="5407361"/>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59" name="object 59"/>
          <p:cNvSpPr/>
          <p:nvPr/>
        </p:nvSpPr>
        <p:spPr>
          <a:xfrm>
            <a:off x="1524767" y="5407361"/>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60" name="object 60"/>
          <p:cNvSpPr/>
          <p:nvPr/>
        </p:nvSpPr>
        <p:spPr>
          <a:xfrm>
            <a:off x="1396936" y="5407361"/>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61" name="object 61"/>
          <p:cNvSpPr/>
          <p:nvPr/>
        </p:nvSpPr>
        <p:spPr>
          <a:xfrm>
            <a:off x="1930144" y="5416574"/>
            <a:ext cx="0" cy="64492"/>
          </a:xfrm>
          <a:custGeom>
            <a:avLst/>
            <a:gdLst/>
            <a:ahLst/>
            <a:cxnLst/>
            <a:rect l="l" t="t" r="r" b="b"/>
            <a:pathLst>
              <a:path h="71120">
                <a:moveTo>
                  <a:pt x="0" y="0"/>
                </a:moveTo>
                <a:lnTo>
                  <a:pt x="0" y="71119"/>
                </a:lnTo>
              </a:path>
            </a:pathLst>
          </a:custGeom>
          <a:ln w="35941">
            <a:solidFill>
              <a:srgbClr val="000000"/>
            </a:solidFill>
          </a:ln>
        </p:spPr>
        <p:txBody>
          <a:bodyPr wrap="square" lIns="0" tIns="0" rIns="0" bIns="0" rtlCol="0"/>
          <a:lstStyle/>
          <a:p>
            <a:endParaRPr sz="1632"/>
          </a:p>
        </p:txBody>
      </p:sp>
      <p:sp>
        <p:nvSpPr>
          <p:cNvPr id="62" name="object 62"/>
          <p:cNvSpPr/>
          <p:nvPr/>
        </p:nvSpPr>
        <p:spPr>
          <a:xfrm>
            <a:off x="1930144" y="5545557"/>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63" name="object 63"/>
          <p:cNvSpPr/>
          <p:nvPr/>
        </p:nvSpPr>
        <p:spPr>
          <a:xfrm>
            <a:off x="1930144" y="5673388"/>
            <a:ext cx="0" cy="64492"/>
          </a:xfrm>
          <a:custGeom>
            <a:avLst/>
            <a:gdLst/>
            <a:ahLst/>
            <a:cxnLst/>
            <a:rect l="l" t="t" r="r" b="b"/>
            <a:pathLst>
              <a:path h="71120">
                <a:moveTo>
                  <a:pt x="0" y="0"/>
                </a:moveTo>
                <a:lnTo>
                  <a:pt x="0" y="71119"/>
                </a:lnTo>
              </a:path>
            </a:pathLst>
          </a:custGeom>
          <a:ln w="35941">
            <a:solidFill>
              <a:srgbClr val="000000"/>
            </a:solidFill>
          </a:ln>
        </p:spPr>
        <p:txBody>
          <a:bodyPr wrap="square" lIns="0" tIns="0" rIns="0" bIns="0" rtlCol="0"/>
          <a:lstStyle/>
          <a:p>
            <a:endParaRPr sz="1632"/>
          </a:p>
        </p:txBody>
      </p:sp>
      <p:sp>
        <p:nvSpPr>
          <p:cNvPr id="64" name="object 64"/>
          <p:cNvSpPr/>
          <p:nvPr/>
        </p:nvSpPr>
        <p:spPr>
          <a:xfrm>
            <a:off x="1930144" y="5802372"/>
            <a:ext cx="0" cy="55279"/>
          </a:xfrm>
          <a:custGeom>
            <a:avLst/>
            <a:gdLst/>
            <a:ahLst/>
            <a:cxnLst/>
            <a:rect l="l" t="t" r="r" b="b"/>
            <a:pathLst>
              <a:path h="60960">
                <a:moveTo>
                  <a:pt x="0" y="0"/>
                </a:moveTo>
                <a:lnTo>
                  <a:pt x="0" y="60959"/>
                </a:lnTo>
              </a:path>
            </a:pathLst>
          </a:custGeom>
          <a:ln w="35941">
            <a:solidFill>
              <a:srgbClr val="000000"/>
            </a:solidFill>
          </a:ln>
        </p:spPr>
        <p:txBody>
          <a:bodyPr wrap="square" lIns="0" tIns="0" rIns="0" bIns="0" rtlCol="0"/>
          <a:lstStyle/>
          <a:p>
            <a:endParaRPr sz="1632"/>
          </a:p>
        </p:txBody>
      </p:sp>
      <p:sp>
        <p:nvSpPr>
          <p:cNvPr id="65" name="object 65"/>
          <p:cNvSpPr txBox="1"/>
          <p:nvPr/>
        </p:nvSpPr>
        <p:spPr>
          <a:xfrm>
            <a:off x="1074478" y="4861484"/>
            <a:ext cx="132438" cy="234895"/>
          </a:xfrm>
          <a:prstGeom prst="rect">
            <a:avLst/>
          </a:prstGeom>
        </p:spPr>
        <p:txBody>
          <a:bodyPr vert="horz" wrap="square" lIns="0" tIns="11516" rIns="0" bIns="0" rtlCol="0">
            <a:spAutoFit/>
          </a:bodyPr>
          <a:lstStyle/>
          <a:p>
            <a:pPr marL="11516">
              <a:spcBef>
                <a:spcPts val="91"/>
              </a:spcBef>
            </a:pPr>
            <a:r>
              <a:rPr sz="1451" dirty="0">
                <a:latin typeface="BitstreamVeraSans-Roman"/>
                <a:cs typeface="BitstreamVeraSans-Roman"/>
              </a:rPr>
              <a:t>v</a:t>
            </a:r>
            <a:endParaRPr sz="1451">
              <a:latin typeface="BitstreamVeraSans-Roman"/>
              <a:cs typeface="BitstreamVeraSans-Roman"/>
            </a:endParaRPr>
          </a:p>
        </p:txBody>
      </p:sp>
      <p:sp>
        <p:nvSpPr>
          <p:cNvPr id="66" name="object 66"/>
          <p:cNvSpPr txBox="1"/>
          <p:nvPr/>
        </p:nvSpPr>
        <p:spPr>
          <a:xfrm>
            <a:off x="780810" y="5254192"/>
            <a:ext cx="541270" cy="234895"/>
          </a:xfrm>
          <a:prstGeom prst="rect">
            <a:avLst/>
          </a:prstGeom>
        </p:spPr>
        <p:txBody>
          <a:bodyPr vert="horz" wrap="square" lIns="0" tIns="11516" rIns="0" bIns="0" rtlCol="0">
            <a:spAutoFit/>
          </a:bodyPr>
          <a:lstStyle/>
          <a:p>
            <a:pPr marL="11516">
              <a:spcBef>
                <a:spcPts val="91"/>
              </a:spcBef>
            </a:pPr>
            <a:r>
              <a:rPr sz="1451" dirty="0">
                <a:latin typeface="BitstreamVeraSans-Roman"/>
                <a:cs typeface="BitstreamVeraSans-Roman"/>
              </a:rPr>
              <a:t>50</a:t>
            </a:r>
            <a:r>
              <a:rPr sz="1451" spc="-9" dirty="0">
                <a:latin typeface="BitstreamVeraSans-Roman"/>
                <a:cs typeface="BitstreamVeraSans-Roman"/>
              </a:rPr>
              <a:t>%</a:t>
            </a:r>
            <a:r>
              <a:rPr sz="1451" dirty="0">
                <a:latin typeface="BitstreamVeraSans-Roman"/>
                <a:cs typeface="BitstreamVeraSans-Roman"/>
              </a:rPr>
              <a:t>v</a:t>
            </a:r>
            <a:endParaRPr sz="1451">
              <a:latin typeface="BitstreamVeraSans-Roman"/>
              <a:cs typeface="BitstreamVeraSans-Roman"/>
            </a:endParaRPr>
          </a:p>
        </p:txBody>
      </p:sp>
      <p:sp>
        <p:nvSpPr>
          <p:cNvPr id="67" name="object 67"/>
          <p:cNvSpPr txBox="1"/>
          <p:nvPr/>
        </p:nvSpPr>
        <p:spPr>
          <a:xfrm>
            <a:off x="1760853" y="5907171"/>
            <a:ext cx="252784" cy="234895"/>
          </a:xfrm>
          <a:prstGeom prst="rect">
            <a:avLst/>
          </a:prstGeom>
        </p:spPr>
        <p:txBody>
          <a:bodyPr vert="horz" wrap="square" lIns="0" tIns="11516" rIns="0" bIns="0" rtlCol="0">
            <a:spAutoFit/>
          </a:bodyPr>
          <a:lstStyle/>
          <a:p>
            <a:pPr marL="11516">
              <a:spcBef>
                <a:spcPts val="91"/>
              </a:spcBef>
            </a:pPr>
            <a:r>
              <a:rPr sz="1451" spc="-18" dirty="0">
                <a:latin typeface="BitstreamVeraSans-Roman"/>
                <a:cs typeface="BitstreamVeraSans-Roman"/>
              </a:rPr>
              <a:t>Ka</a:t>
            </a:r>
            <a:endParaRPr sz="1451">
              <a:latin typeface="BitstreamVeraSans-Roman"/>
              <a:cs typeface="BitstreamVeraSans-Roman"/>
            </a:endParaRPr>
          </a:p>
        </p:txBody>
      </p:sp>
      <p:sp>
        <p:nvSpPr>
          <p:cNvPr id="111" name="object 111"/>
          <p:cNvSpPr/>
          <p:nvPr/>
        </p:nvSpPr>
        <p:spPr>
          <a:xfrm>
            <a:off x="5899837" y="6250358"/>
            <a:ext cx="1217281" cy="0"/>
          </a:xfrm>
          <a:custGeom>
            <a:avLst/>
            <a:gdLst/>
            <a:ahLst/>
            <a:cxnLst/>
            <a:rect l="l" t="t" r="r" b="b"/>
            <a:pathLst>
              <a:path w="1342390">
                <a:moveTo>
                  <a:pt x="0" y="0"/>
                </a:moveTo>
                <a:lnTo>
                  <a:pt x="1342390" y="0"/>
                </a:lnTo>
              </a:path>
            </a:pathLst>
          </a:custGeom>
          <a:ln w="35941">
            <a:solidFill>
              <a:srgbClr val="000000"/>
            </a:solidFill>
          </a:ln>
        </p:spPr>
        <p:txBody>
          <a:bodyPr wrap="square" lIns="0" tIns="0" rIns="0" bIns="0" rtlCol="0"/>
          <a:lstStyle/>
          <a:p>
            <a:endParaRPr sz="1632"/>
          </a:p>
        </p:txBody>
      </p:sp>
      <p:sp>
        <p:nvSpPr>
          <p:cNvPr id="112" name="object 112"/>
          <p:cNvSpPr/>
          <p:nvPr/>
        </p:nvSpPr>
        <p:spPr>
          <a:xfrm>
            <a:off x="7107905" y="6177806"/>
            <a:ext cx="219963" cy="146258"/>
          </a:xfrm>
          <a:custGeom>
            <a:avLst/>
            <a:gdLst/>
            <a:ahLst/>
            <a:cxnLst/>
            <a:rect l="l" t="t" r="r" b="b"/>
            <a:pathLst>
              <a:path w="242570" h="161290">
                <a:moveTo>
                  <a:pt x="0" y="0"/>
                </a:moveTo>
                <a:lnTo>
                  <a:pt x="0" y="161289"/>
                </a:lnTo>
                <a:lnTo>
                  <a:pt x="242569" y="80009"/>
                </a:lnTo>
                <a:lnTo>
                  <a:pt x="0" y="0"/>
                </a:lnTo>
                <a:close/>
              </a:path>
            </a:pathLst>
          </a:custGeom>
          <a:solidFill>
            <a:srgbClr val="000000"/>
          </a:solidFill>
        </p:spPr>
        <p:txBody>
          <a:bodyPr wrap="square" lIns="0" tIns="0" rIns="0" bIns="0" rtlCol="0"/>
          <a:lstStyle/>
          <a:p>
            <a:endParaRPr sz="1632"/>
          </a:p>
        </p:txBody>
      </p:sp>
      <p:sp>
        <p:nvSpPr>
          <p:cNvPr id="113" name="object 113"/>
          <p:cNvSpPr/>
          <p:nvPr/>
        </p:nvSpPr>
        <p:spPr>
          <a:xfrm>
            <a:off x="5905595" y="4732502"/>
            <a:ext cx="4607" cy="1525919"/>
          </a:xfrm>
          <a:custGeom>
            <a:avLst/>
            <a:gdLst/>
            <a:ahLst/>
            <a:cxnLst/>
            <a:rect l="l" t="t" r="r" b="b"/>
            <a:pathLst>
              <a:path w="5079" h="1682750">
                <a:moveTo>
                  <a:pt x="0" y="1682749"/>
                </a:moveTo>
                <a:lnTo>
                  <a:pt x="5080" y="0"/>
                </a:lnTo>
              </a:path>
            </a:pathLst>
          </a:custGeom>
          <a:ln w="35941">
            <a:solidFill>
              <a:srgbClr val="000000"/>
            </a:solidFill>
          </a:ln>
        </p:spPr>
        <p:txBody>
          <a:bodyPr wrap="square" lIns="0" tIns="0" rIns="0" bIns="0" rtlCol="0"/>
          <a:lstStyle/>
          <a:p>
            <a:endParaRPr sz="1632"/>
          </a:p>
        </p:txBody>
      </p:sp>
      <p:sp>
        <p:nvSpPr>
          <p:cNvPr id="114" name="object 114"/>
          <p:cNvSpPr/>
          <p:nvPr/>
        </p:nvSpPr>
        <p:spPr>
          <a:xfrm>
            <a:off x="5836497" y="4521751"/>
            <a:ext cx="147410" cy="219963"/>
          </a:xfrm>
          <a:custGeom>
            <a:avLst/>
            <a:gdLst/>
            <a:ahLst/>
            <a:cxnLst/>
            <a:rect l="l" t="t" r="r" b="b"/>
            <a:pathLst>
              <a:path w="162559" h="242570">
                <a:moveTo>
                  <a:pt x="81280" y="0"/>
                </a:moveTo>
                <a:lnTo>
                  <a:pt x="0" y="242569"/>
                </a:lnTo>
                <a:lnTo>
                  <a:pt x="162560" y="242569"/>
                </a:lnTo>
                <a:lnTo>
                  <a:pt x="81280" y="0"/>
                </a:lnTo>
                <a:close/>
              </a:path>
            </a:pathLst>
          </a:custGeom>
          <a:solidFill>
            <a:srgbClr val="000000"/>
          </a:solidFill>
        </p:spPr>
        <p:txBody>
          <a:bodyPr wrap="square" lIns="0" tIns="0" rIns="0" bIns="0" rtlCol="0"/>
          <a:lstStyle/>
          <a:p>
            <a:endParaRPr sz="1632"/>
          </a:p>
        </p:txBody>
      </p:sp>
      <p:sp>
        <p:nvSpPr>
          <p:cNvPr id="115" name="object 115"/>
          <p:cNvSpPr txBox="1"/>
          <p:nvPr/>
        </p:nvSpPr>
        <p:spPr>
          <a:xfrm>
            <a:off x="5573925" y="4260330"/>
            <a:ext cx="642038"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d[y]/dt</a:t>
            </a:r>
            <a:endParaRPr sz="1451">
              <a:latin typeface="BitstreamVeraSans-Roman"/>
              <a:cs typeface="BitstreamVeraSans-Roman"/>
            </a:endParaRPr>
          </a:p>
        </p:txBody>
      </p:sp>
      <p:sp>
        <p:nvSpPr>
          <p:cNvPr id="116" name="object 116"/>
          <p:cNvSpPr txBox="1"/>
          <p:nvPr/>
        </p:nvSpPr>
        <p:spPr>
          <a:xfrm>
            <a:off x="7174701" y="6318305"/>
            <a:ext cx="559120"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log[a]</a:t>
            </a:r>
            <a:endParaRPr sz="1451">
              <a:latin typeface="BitstreamVeraSans-Roman"/>
              <a:cs typeface="BitstreamVeraSans-Roman"/>
            </a:endParaRPr>
          </a:p>
        </p:txBody>
      </p:sp>
      <p:sp>
        <p:nvSpPr>
          <p:cNvPr id="117" name="object 117"/>
          <p:cNvSpPr/>
          <p:nvPr/>
        </p:nvSpPr>
        <p:spPr>
          <a:xfrm>
            <a:off x="5910202" y="4801599"/>
            <a:ext cx="1349719" cy="547028"/>
          </a:xfrm>
          <a:custGeom>
            <a:avLst/>
            <a:gdLst/>
            <a:ahLst/>
            <a:cxnLst/>
            <a:rect l="l" t="t" r="r" b="b"/>
            <a:pathLst>
              <a:path w="1488440" h="603250">
                <a:moveTo>
                  <a:pt x="0" y="603249"/>
                </a:moveTo>
                <a:lnTo>
                  <a:pt x="40105" y="602263"/>
                </a:lnTo>
                <a:lnTo>
                  <a:pt x="78146" y="599367"/>
                </a:lnTo>
                <a:lnTo>
                  <a:pt x="148582" y="588221"/>
                </a:lnTo>
                <a:lnTo>
                  <a:pt x="212412" y="570566"/>
                </a:lnTo>
                <a:lnTo>
                  <a:pt x="270736" y="547158"/>
                </a:lnTo>
                <a:lnTo>
                  <a:pt x="324659" y="518751"/>
                </a:lnTo>
                <a:lnTo>
                  <a:pt x="375283" y="486098"/>
                </a:lnTo>
                <a:lnTo>
                  <a:pt x="423709" y="449956"/>
                </a:lnTo>
                <a:lnTo>
                  <a:pt x="471041" y="411077"/>
                </a:lnTo>
                <a:lnTo>
                  <a:pt x="518382" y="370217"/>
                </a:lnTo>
                <a:lnTo>
                  <a:pt x="542399" y="349280"/>
                </a:lnTo>
                <a:lnTo>
                  <a:pt x="566833" y="328131"/>
                </a:lnTo>
                <a:lnTo>
                  <a:pt x="617497" y="285572"/>
                </a:lnTo>
                <a:lnTo>
                  <a:pt x="671478" y="243295"/>
                </a:lnTo>
                <a:lnTo>
                  <a:pt x="729877" y="202055"/>
                </a:lnTo>
                <a:lnTo>
                  <a:pt x="793797" y="162607"/>
                </a:lnTo>
                <a:lnTo>
                  <a:pt x="828171" y="143790"/>
                </a:lnTo>
                <a:lnTo>
                  <a:pt x="864340" y="125704"/>
                </a:lnTo>
                <a:lnTo>
                  <a:pt x="902440" y="108443"/>
                </a:lnTo>
                <a:lnTo>
                  <a:pt x="942610" y="92101"/>
                </a:lnTo>
                <a:lnTo>
                  <a:pt x="984986" y="76773"/>
                </a:lnTo>
                <a:lnTo>
                  <a:pt x="1029708" y="62553"/>
                </a:lnTo>
                <a:lnTo>
                  <a:pt x="1076912" y="49535"/>
                </a:lnTo>
                <a:lnTo>
                  <a:pt x="1126738" y="37814"/>
                </a:lnTo>
                <a:lnTo>
                  <a:pt x="1179321" y="27484"/>
                </a:lnTo>
                <a:lnTo>
                  <a:pt x="1234801" y="18640"/>
                </a:lnTo>
                <a:lnTo>
                  <a:pt x="1293315" y="11374"/>
                </a:lnTo>
                <a:lnTo>
                  <a:pt x="1355001" y="5783"/>
                </a:lnTo>
                <a:lnTo>
                  <a:pt x="1419996" y="1960"/>
                </a:lnTo>
                <a:lnTo>
                  <a:pt x="1488439" y="0"/>
                </a:lnTo>
              </a:path>
            </a:pathLst>
          </a:custGeom>
          <a:ln w="35941">
            <a:solidFill>
              <a:srgbClr val="0066CC"/>
            </a:solidFill>
          </a:ln>
        </p:spPr>
        <p:txBody>
          <a:bodyPr wrap="square" lIns="0" tIns="0" rIns="0" bIns="0" rtlCol="0"/>
          <a:lstStyle/>
          <a:p>
            <a:endParaRPr sz="1632"/>
          </a:p>
        </p:txBody>
      </p:sp>
      <p:sp>
        <p:nvSpPr>
          <p:cNvPr id="118" name="object 118"/>
          <p:cNvSpPr/>
          <p:nvPr/>
        </p:nvSpPr>
        <p:spPr>
          <a:xfrm>
            <a:off x="7201187" y="53543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19" name="object 119"/>
          <p:cNvSpPr/>
          <p:nvPr/>
        </p:nvSpPr>
        <p:spPr>
          <a:xfrm>
            <a:off x="7073356" y="5354386"/>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20" name="object 120"/>
          <p:cNvSpPr/>
          <p:nvPr/>
        </p:nvSpPr>
        <p:spPr>
          <a:xfrm>
            <a:off x="6944373" y="53543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1" name="object 121"/>
          <p:cNvSpPr/>
          <p:nvPr/>
        </p:nvSpPr>
        <p:spPr>
          <a:xfrm>
            <a:off x="6815388" y="53543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2" name="object 122"/>
          <p:cNvSpPr/>
          <p:nvPr/>
        </p:nvSpPr>
        <p:spPr>
          <a:xfrm>
            <a:off x="6686405" y="53543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3" name="object 123"/>
          <p:cNvSpPr/>
          <p:nvPr/>
        </p:nvSpPr>
        <p:spPr>
          <a:xfrm>
            <a:off x="6558574" y="53543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4" name="object 124"/>
          <p:cNvSpPr/>
          <p:nvPr/>
        </p:nvSpPr>
        <p:spPr>
          <a:xfrm>
            <a:off x="6429590" y="53543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5" name="object 125"/>
          <p:cNvSpPr/>
          <p:nvPr/>
        </p:nvSpPr>
        <p:spPr>
          <a:xfrm>
            <a:off x="6300606" y="53543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6" name="object 126"/>
          <p:cNvSpPr/>
          <p:nvPr/>
        </p:nvSpPr>
        <p:spPr>
          <a:xfrm>
            <a:off x="6172776" y="53543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7" name="object 127"/>
          <p:cNvSpPr/>
          <p:nvPr/>
        </p:nvSpPr>
        <p:spPr>
          <a:xfrm>
            <a:off x="6043791" y="53543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8" name="object 128"/>
          <p:cNvSpPr/>
          <p:nvPr/>
        </p:nvSpPr>
        <p:spPr>
          <a:xfrm>
            <a:off x="5914808" y="53543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9" name="object 129"/>
          <p:cNvSpPr/>
          <p:nvPr/>
        </p:nvSpPr>
        <p:spPr>
          <a:xfrm>
            <a:off x="6439956" y="5090661"/>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130" name="object 130"/>
          <p:cNvSpPr/>
          <p:nvPr/>
        </p:nvSpPr>
        <p:spPr>
          <a:xfrm>
            <a:off x="6310972" y="509066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31" name="object 131"/>
          <p:cNvSpPr/>
          <p:nvPr/>
        </p:nvSpPr>
        <p:spPr>
          <a:xfrm>
            <a:off x="6183141" y="5090661"/>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32" name="object 132"/>
          <p:cNvSpPr/>
          <p:nvPr/>
        </p:nvSpPr>
        <p:spPr>
          <a:xfrm>
            <a:off x="6054157" y="5090660"/>
            <a:ext cx="64492" cy="1152"/>
          </a:xfrm>
          <a:custGeom>
            <a:avLst/>
            <a:gdLst/>
            <a:ahLst/>
            <a:cxnLst/>
            <a:rect l="l" t="t" r="r" b="b"/>
            <a:pathLst>
              <a:path w="71120" h="1270">
                <a:moveTo>
                  <a:pt x="71119" y="0"/>
                </a:moveTo>
                <a:lnTo>
                  <a:pt x="0" y="1270"/>
                </a:lnTo>
              </a:path>
            </a:pathLst>
          </a:custGeom>
          <a:ln w="35941">
            <a:solidFill>
              <a:srgbClr val="000000"/>
            </a:solidFill>
          </a:ln>
        </p:spPr>
        <p:txBody>
          <a:bodyPr wrap="square" lIns="0" tIns="0" rIns="0" bIns="0" rtlCol="0"/>
          <a:lstStyle/>
          <a:p>
            <a:endParaRPr sz="1632"/>
          </a:p>
        </p:txBody>
      </p:sp>
      <p:sp>
        <p:nvSpPr>
          <p:cNvPr id="133" name="object 133"/>
          <p:cNvSpPr/>
          <p:nvPr/>
        </p:nvSpPr>
        <p:spPr>
          <a:xfrm>
            <a:off x="5925174" y="509181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34" name="object 134"/>
          <p:cNvSpPr/>
          <p:nvPr/>
        </p:nvSpPr>
        <p:spPr>
          <a:xfrm>
            <a:off x="6456078" y="4695648"/>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135" name="object 135"/>
          <p:cNvSpPr/>
          <p:nvPr/>
        </p:nvSpPr>
        <p:spPr>
          <a:xfrm>
            <a:off x="6456078" y="4824632"/>
            <a:ext cx="0" cy="63340"/>
          </a:xfrm>
          <a:custGeom>
            <a:avLst/>
            <a:gdLst/>
            <a:ahLst/>
            <a:cxnLst/>
            <a:rect l="l" t="t" r="r" b="b"/>
            <a:pathLst>
              <a:path h="69850">
                <a:moveTo>
                  <a:pt x="0" y="0"/>
                </a:moveTo>
                <a:lnTo>
                  <a:pt x="0" y="69849"/>
                </a:lnTo>
              </a:path>
            </a:pathLst>
          </a:custGeom>
          <a:ln w="35941">
            <a:solidFill>
              <a:srgbClr val="000000"/>
            </a:solidFill>
          </a:ln>
        </p:spPr>
        <p:txBody>
          <a:bodyPr wrap="square" lIns="0" tIns="0" rIns="0" bIns="0" rtlCol="0"/>
          <a:lstStyle/>
          <a:p>
            <a:endParaRPr sz="1632"/>
          </a:p>
        </p:txBody>
      </p:sp>
      <p:sp>
        <p:nvSpPr>
          <p:cNvPr id="136" name="object 136"/>
          <p:cNvSpPr/>
          <p:nvPr/>
        </p:nvSpPr>
        <p:spPr>
          <a:xfrm>
            <a:off x="6456078" y="4952464"/>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137" name="object 137"/>
          <p:cNvSpPr/>
          <p:nvPr/>
        </p:nvSpPr>
        <p:spPr>
          <a:xfrm>
            <a:off x="6456078" y="5081446"/>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138" name="object 138"/>
          <p:cNvSpPr/>
          <p:nvPr/>
        </p:nvSpPr>
        <p:spPr>
          <a:xfrm>
            <a:off x="6456078" y="5210431"/>
            <a:ext cx="0" cy="64492"/>
          </a:xfrm>
          <a:custGeom>
            <a:avLst/>
            <a:gdLst/>
            <a:ahLst/>
            <a:cxnLst/>
            <a:rect l="l" t="t" r="r" b="b"/>
            <a:pathLst>
              <a:path h="71120">
                <a:moveTo>
                  <a:pt x="0" y="0"/>
                </a:moveTo>
                <a:lnTo>
                  <a:pt x="0" y="71119"/>
                </a:lnTo>
              </a:path>
            </a:pathLst>
          </a:custGeom>
          <a:ln w="35941">
            <a:solidFill>
              <a:srgbClr val="000000"/>
            </a:solidFill>
          </a:ln>
        </p:spPr>
        <p:txBody>
          <a:bodyPr wrap="square" lIns="0" tIns="0" rIns="0" bIns="0" rtlCol="0"/>
          <a:lstStyle/>
          <a:p>
            <a:endParaRPr sz="1632"/>
          </a:p>
        </p:txBody>
      </p:sp>
      <p:sp>
        <p:nvSpPr>
          <p:cNvPr id="139" name="object 139"/>
          <p:cNvSpPr/>
          <p:nvPr/>
        </p:nvSpPr>
        <p:spPr>
          <a:xfrm>
            <a:off x="6456078" y="5338262"/>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140" name="object 140"/>
          <p:cNvSpPr/>
          <p:nvPr/>
        </p:nvSpPr>
        <p:spPr>
          <a:xfrm>
            <a:off x="6456078" y="5467245"/>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141" name="object 141"/>
          <p:cNvSpPr/>
          <p:nvPr/>
        </p:nvSpPr>
        <p:spPr>
          <a:xfrm>
            <a:off x="6456078" y="5596229"/>
            <a:ext cx="0" cy="64492"/>
          </a:xfrm>
          <a:custGeom>
            <a:avLst/>
            <a:gdLst/>
            <a:ahLst/>
            <a:cxnLst/>
            <a:rect l="l" t="t" r="r" b="b"/>
            <a:pathLst>
              <a:path h="71120">
                <a:moveTo>
                  <a:pt x="0" y="0"/>
                </a:moveTo>
                <a:lnTo>
                  <a:pt x="0" y="71119"/>
                </a:lnTo>
              </a:path>
            </a:pathLst>
          </a:custGeom>
          <a:ln w="35941">
            <a:solidFill>
              <a:srgbClr val="000000"/>
            </a:solidFill>
          </a:ln>
        </p:spPr>
        <p:txBody>
          <a:bodyPr wrap="square" lIns="0" tIns="0" rIns="0" bIns="0" rtlCol="0"/>
          <a:lstStyle/>
          <a:p>
            <a:endParaRPr sz="1632"/>
          </a:p>
        </p:txBody>
      </p:sp>
      <p:sp>
        <p:nvSpPr>
          <p:cNvPr id="142" name="object 142"/>
          <p:cNvSpPr/>
          <p:nvPr/>
        </p:nvSpPr>
        <p:spPr>
          <a:xfrm>
            <a:off x="6456078" y="5724061"/>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143" name="object 143"/>
          <p:cNvSpPr/>
          <p:nvPr/>
        </p:nvSpPr>
        <p:spPr>
          <a:xfrm>
            <a:off x="6456078" y="5853043"/>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144" name="object 144"/>
          <p:cNvSpPr/>
          <p:nvPr/>
        </p:nvSpPr>
        <p:spPr>
          <a:xfrm>
            <a:off x="6456078" y="5982028"/>
            <a:ext cx="0" cy="64492"/>
          </a:xfrm>
          <a:custGeom>
            <a:avLst/>
            <a:gdLst/>
            <a:ahLst/>
            <a:cxnLst/>
            <a:rect l="l" t="t" r="r" b="b"/>
            <a:pathLst>
              <a:path h="71120">
                <a:moveTo>
                  <a:pt x="0" y="0"/>
                </a:moveTo>
                <a:lnTo>
                  <a:pt x="0" y="71119"/>
                </a:lnTo>
              </a:path>
            </a:pathLst>
          </a:custGeom>
          <a:ln w="35941">
            <a:solidFill>
              <a:srgbClr val="000000"/>
            </a:solidFill>
          </a:ln>
        </p:spPr>
        <p:txBody>
          <a:bodyPr wrap="square" lIns="0" tIns="0" rIns="0" bIns="0" rtlCol="0"/>
          <a:lstStyle/>
          <a:p>
            <a:endParaRPr sz="1632"/>
          </a:p>
        </p:txBody>
      </p:sp>
      <p:sp>
        <p:nvSpPr>
          <p:cNvPr id="145" name="object 145"/>
          <p:cNvSpPr/>
          <p:nvPr/>
        </p:nvSpPr>
        <p:spPr>
          <a:xfrm>
            <a:off x="6456078" y="6109859"/>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146" name="object 146"/>
          <p:cNvSpPr txBox="1"/>
          <p:nvPr/>
        </p:nvSpPr>
        <p:spPr>
          <a:xfrm>
            <a:off x="5212311" y="4659947"/>
            <a:ext cx="652403"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v</a:t>
            </a:r>
            <a:r>
              <a:rPr sz="1451" dirty="0">
                <a:latin typeface="BitstreamVeraSans-Roman"/>
                <a:cs typeface="BitstreamVeraSans-Roman"/>
              </a:rPr>
              <a:t>(1</a:t>
            </a:r>
            <a:r>
              <a:rPr sz="1451" spc="-9" dirty="0">
                <a:latin typeface="BitstreamVeraSans-Roman"/>
                <a:cs typeface="BitstreamVeraSans-Roman"/>
              </a:rPr>
              <a:t>+</a:t>
            </a:r>
            <a:r>
              <a:rPr sz="1451" i="1" spc="249" dirty="0">
                <a:latin typeface="Arial Narrow"/>
                <a:cs typeface="Arial Narrow"/>
              </a:rPr>
              <a:t>a</a:t>
            </a:r>
            <a:r>
              <a:rPr sz="1451" spc="-5" dirty="0">
                <a:latin typeface="Arial"/>
                <a:cs typeface="Arial"/>
              </a:rPr>
              <a:t>)</a:t>
            </a:r>
            <a:endParaRPr sz="1451">
              <a:latin typeface="Arial"/>
              <a:cs typeface="Arial"/>
            </a:endParaRPr>
          </a:p>
        </p:txBody>
      </p:sp>
      <p:sp>
        <p:nvSpPr>
          <p:cNvPr id="147" name="object 147"/>
          <p:cNvSpPr txBox="1"/>
          <p:nvPr/>
        </p:nvSpPr>
        <p:spPr>
          <a:xfrm>
            <a:off x="5538223" y="5198914"/>
            <a:ext cx="132438" cy="234895"/>
          </a:xfrm>
          <a:prstGeom prst="rect">
            <a:avLst/>
          </a:prstGeom>
        </p:spPr>
        <p:txBody>
          <a:bodyPr vert="horz" wrap="square" lIns="0" tIns="11516" rIns="0" bIns="0" rtlCol="0">
            <a:spAutoFit/>
          </a:bodyPr>
          <a:lstStyle/>
          <a:p>
            <a:pPr marL="11516">
              <a:spcBef>
                <a:spcPts val="91"/>
              </a:spcBef>
            </a:pPr>
            <a:r>
              <a:rPr sz="1451" dirty="0">
                <a:latin typeface="BitstreamVeraSans-Roman"/>
                <a:cs typeface="BitstreamVeraSans-Roman"/>
              </a:rPr>
              <a:t>v</a:t>
            </a:r>
            <a:endParaRPr sz="1451">
              <a:latin typeface="BitstreamVeraSans-Roman"/>
              <a:cs typeface="BitstreamVeraSans-Roman"/>
            </a:endParaRPr>
          </a:p>
        </p:txBody>
      </p:sp>
      <p:sp>
        <p:nvSpPr>
          <p:cNvPr id="148" name="object 148"/>
          <p:cNvSpPr txBox="1"/>
          <p:nvPr/>
        </p:nvSpPr>
        <p:spPr>
          <a:xfrm>
            <a:off x="6289091" y="6275694"/>
            <a:ext cx="252784" cy="234895"/>
          </a:xfrm>
          <a:prstGeom prst="rect">
            <a:avLst/>
          </a:prstGeom>
        </p:spPr>
        <p:txBody>
          <a:bodyPr vert="horz" wrap="square" lIns="0" tIns="11516" rIns="0" bIns="0" rtlCol="0">
            <a:spAutoFit/>
          </a:bodyPr>
          <a:lstStyle/>
          <a:p>
            <a:pPr marL="11516">
              <a:spcBef>
                <a:spcPts val="91"/>
              </a:spcBef>
            </a:pPr>
            <a:r>
              <a:rPr sz="1451" spc="-18" dirty="0">
                <a:latin typeface="BitstreamVeraSans-Roman"/>
                <a:cs typeface="BitstreamVeraSans-Roman"/>
              </a:rPr>
              <a:t>Ka</a:t>
            </a:r>
            <a:endParaRPr sz="1451">
              <a:latin typeface="BitstreamVeraSans-Roman"/>
              <a:cs typeface="BitstreamVeraSans-Roman"/>
            </a:endParaRPr>
          </a:p>
        </p:txBody>
      </p:sp>
      <p:sp>
        <p:nvSpPr>
          <p:cNvPr id="149" name="object 149"/>
          <p:cNvSpPr/>
          <p:nvPr/>
        </p:nvSpPr>
        <p:spPr>
          <a:xfrm>
            <a:off x="7201187" y="479929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50" name="object 150"/>
          <p:cNvSpPr/>
          <p:nvPr/>
        </p:nvSpPr>
        <p:spPr>
          <a:xfrm>
            <a:off x="7073356" y="479929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51" name="object 151"/>
          <p:cNvSpPr/>
          <p:nvPr/>
        </p:nvSpPr>
        <p:spPr>
          <a:xfrm>
            <a:off x="6944373" y="479929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52" name="object 152"/>
          <p:cNvSpPr/>
          <p:nvPr/>
        </p:nvSpPr>
        <p:spPr>
          <a:xfrm>
            <a:off x="6815388" y="479929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53" name="object 153"/>
          <p:cNvSpPr/>
          <p:nvPr/>
        </p:nvSpPr>
        <p:spPr>
          <a:xfrm>
            <a:off x="6686405" y="479929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54" name="object 154"/>
          <p:cNvSpPr/>
          <p:nvPr/>
        </p:nvSpPr>
        <p:spPr>
          <a:xfrm>
            <a:off x="6558574" y="479929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55" name="object 155"/>
          <p:cNvSpPr/>
          <p:nvPr/>
        </p:nvSpPr>
        <p:spPr>
          <a:xfrm>
            <a:off x="6429590" y="479929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56" name="object 156"/>
          <p:cNvSpPr/>
          <p:nvPr/>
        </p:nvSpPr>
        <p:spPr>
          <a:xfrm>
            <a:off x="6300606" y="479929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57" name="object 157"/>
          <p:cNvSpPr/>
          <p:nvPr/>
        </p:nvSpPr>
        <p:spPr>
          <a:xfrm>
            <a:off x="6172776" y="479929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58" name="object 158"/>
          <p:cNvSpPr/>
          <p:nvPr/>
        </p:nvSpPr>
        <p:spPr>
          <a:xfrm>
            <a:off x="6043791" y="479929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59" name="object 159"/>
          <p:cNvSpPr/>
          <p:nvPr/>
        </p:nvSpPr>
        <p:spPr>
          <a:xfrm>
            <a:off x="5914808" y="479929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60" name="object 160"/>
          <p:cNvSpPr/>
          <p:nvPr/>
        </p:nvSpPr>
        <p:spPr>
          <a:xfrm>
            <a:off x="1857591" y="1608109"/>
            <a:ext cx="652978" cy="381192"/>
          </a:xfrm>
          <a:custGeom>
            <a:avLst/>
            <a:gdLst/>
            <a:ahLst/>
            <a:cxnLst/>
            <a:rect l="l" t="t" r="r" b="b"/>
            <a:pathLst>
              <a:path w="720089" h="420369">
                <a:moveTo>
                  <a:pt x="648969" y="0"/>
                </a:moveTo>
                <a:lnTo>
                  <a:pt x="69850" y="0"/>
                </a:lnTo>
                <a:lnTo>
                  <a:pt x="44469" y="5913"/>
                </a:lnTo>
                <a:lnTo>
                  <a:pt x="22066" y="21590"/>
                </a:lnTo>
                <a:lnTo>
                  <a:pt x="6092" y="43934"/>
                </a:lnTo>
                <a:lnTo>
                  <a:pt x="0" y="69850"/>
                </a:lnTo>
                <a:lnTo>
                  <a:pt x="0" y="349250"/>
                </a:lnTo>
                <a:lnTo>
                  <a:pt x="6092" y="375364"/>
                </a:lnTo>
                <a:lnTo>
                  <a:pt x="22066" y="398144"/>
                </a:lnTo>
                <a:lnTo>
                  <a:pt x="44469" y="414258"/>
                </a:lnTo>
                <a:lnTo>
                  <a:pt x="69850" y="420369"/>
                </a:lnTo>
                <a:lnTo>
                  <a:pt x="648969" y="420369"/>
                </a:lnTo>
                <a:lnTo>
                  <a:pt x="675084" y="414258"/>
                </a:lnTo>
                <a:lnTo>
                  <a:pt x="697864" y="398144"/>
                </a:lnTo>
                <a:lnTo>
                  <a:pt x="713978" y="375364"/>
                </a:lnTo>
                <a:lnTo>
                  <a:pt x="720089" y="349250"/>
                </a:lnTo>
                <a:lnTo>
                  <a:pt x="720089" y="69850"/>
                </a:lnTo>
                <a:lnTo>
                  <a:pt x="713978" y="43934"/>
                </a:lnTo>
                <a:lnTo>
                  <a:pt x="697864" y="21590"/>
                </a:lnTo>
                <a:lnTo>
                  <a:pt x="675084" y="5913"/>
                </a:lnTo>
                <a:lnTo>
                  <a:pt x="648969" y="0"/>
                </a:lnTo>
                <a:close/>
              </a:path>
            </a:pathLst>
          </a:custGeom>
          <a:solidFill>
            <a:srgbClr val="CCFFCC"/>
          </a:solidFill>
        </p:spPr>
        <p:txBody>
          <a:bodyPr wrap="square" lIns="0" tIns="0" rIns="0" bIns="0" rtlCol="0"/>
          <a:lstStyle/>
          <a:p>
            <a:endParaRPr sz="1632"/>
          </a:p>
        </p:txBody>
      </p:sp>
      <p:sp>
        <p:nvSpPr>
          <p:cNvPr id="161" name="object 161"/>
          <p:cNvSpPr/>
          <p:nvPr/>
        </p:nvSpPr>
        <p:spPr>
          <a:xfrm>
            <a:off x="1857591" y="1608109"/>
            <a:ext cx="652978" cy="381192"/>
          </a:xfrm>
          <a:custGeom>
            <a:avLst/>
            <a:gdLst/>
            <a:ahLst/>
            <a:cxnLst/>
            <a:rect l="l" t="t" r="r" b="b"/>
            <a:pathLst>
              <a:path w="720089" h="420369">
                <a:moveTo>
                  <a:pt x="69850" y="0"/>
                </a:moveTo>
                <a:lnTo>
                  <a:pt x="44469" y="5913"/>
                </a:lnTo>
                <a:lnTo>
                  <a:pt x="22066" y="21589"/>
                </a:lnTo>
                <a:lnTo>
                  <a:pt x="6092" y="43934"/>
                </a:lnTo>
                <a:lnTo>
                  <a:pt x="0" y="69850"/>
                </a:lnTo>
                <a:lnTo>
                  <a:pt x="0" y="349250"/>
                </a:lnTo>
                <a:lnTo>
                  <a:pt x="6092" y="375364"/>
                </a:lnTo>
                <a:lnTo>
                  <a:pt x="22066" y="398144"/>
                </a:lnTo>
                <a:lnTo>
                  <a:pt x="44469" y="414258"/>
                </a:lnTo>
                <a:lnTo>
                  <a:pt x="69850" y="420369"/>
                </a:lnTo>
                <a:lnTo>
                  <a:pt x="648969" y="420369"/>
                </a:lnTo>
                <a:lnTo>
                  <a:pt x="675084" y="414258"/>
                </a:lnTo>
                <a:lnTo>
                  <a:pt x="697864" y="398144"/>
                </a:lnTo>
                <a:lnTo>
                  <a:pt x="713978" y="375364"/>
                </a:lnTo>
                <a:lnTo>
                  <a:pt x="720089" y="349250"/>
                </a:lnTo>
                <a:lnTo>
                  <a:pt x="720089" y="69850"/>
                </a:lnTo>
                <a:lnTo>
                  <a:pt x="713978" y="43934"/>
                </a:lnTo>
                <a:lnTo>
                  <a:pt x="697864" y="21590"/>
                </a:lnTo>
                <a:lnTo>
                  <a:pt x="675084" y="5913"/>
                </a:lnTo>
                <a:lnTo>
                  <a:pt x="648969" y="0"/>
                </a:lnTo>
                <a:lnTo>
                  <a:pt x="69850" y="0"/>
                </a:lnTo>
                <a:close/>
              </a:path>
            </a:pathLst>
          </a:custGeom>
          <a:ln w="3175">
            <a:solidFill>
              <a:srgbClr val="000000"/>
            </a:solidFill>
          </a:ln>
        </p:spPr>
        <p:txBody>
          <a:bodyPr wrap="square" lIns="0" tIns="0" rIns="0" bIns="0" rtlCol="0"/>
          <a:lstStyle/>
          <a:p>
            <a:endParaRPr sz="1632"/>
          </a:p>
        </p:txBody>
      </p:sp>
      <p:sp>
        <p:nvSpPr>
          <p:cNvPr id="162" name="object 162"/>
          <p:cNvSpPr/>
          <p:nvPr/>
        </p:nvSpPr>
        <p:spPr>
          <a:xfrm>
            <a:off x="1857591" y="1608109"/>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63" name="object 163"/>
          <p:cNvSpPr/>
          <p:nvPr/>
        </p:nvSpPr>
        <p:spPr>
          <a:xfrm>
            <a:off x="2510569" y="1989300"/>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64" name="object 164"/>
          <p:cNvSpPr txBox="1"/>
          <p:nvPr/>
        </p:nvSpPr>
        <p:spPr>
          <a:xfrm>
            <a:off x="2095980" y="1606957"/>
            <a:ext cx="176776"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a</a:t>
            </a:r>
            <a:endParaRPr sz="2176">
              <a:latin typeface="Arial"/>
              <a:cs typeface="Arial"/>
            </a:endParaRPr>
          </a:p>
        </p:txBody>
      </p:sp>
      <p:sp>
        <p:nvSpPr>
          <p:cNvPr id="165" name="object 165"/>
          <p:cNvSpPr/>
          <p:nvPr/>
        </p:nvSpPr>
        <p:spPr>
          <a:xfrm>
            <a:off x="2178897" y="2006575"/>
            <a:ext cx="0" cy="490597"/>
          </a:xfrm>
          <a:custGeom>
            <a:avLst/>
            <a:gdLst/>
            <a:ahLst/>
            <a:cxnLst/>
            <a:rect l="l" t="t" r="r" b="b"/>
            <a:pathLst>
              <a:path h="541019">
                <a:moveTo>
                  <a:pt x="0" y="0"/>
                </a:moveTo>
                <a:lnTo>
                  <a:pt x="0" y="541020"/>
                </a:lnTo>
              </a:path>
            </a:pathLst>
          </a:custGeom>
          <a:ln w="35941">
            <a:solidFill>
              <a:srgbClr val="000000"/>
            </a:solidFill>
          </a:ln>
        </p:spPr>
        <p:txBody>
          <a:bodyPr wrap="square" lIns="0" tIns="0" rIns="0" bIns="0" rtlCol="0"/>
          <a:lstStyle/>
          <a:p>
            <a:endParaRPr sz="1632"/>
          </a:p>
        </p:txBody>
      </p:sp>
      <p:sp>
        <p:nvSpPr>
          <p:cNvPr id="166" name="object 166"/>
          <p:cNvSpPr/>
          <p:nvPr/>
        </p:nvSpPr>
        <p:spPr>
          <a:xfrm>
            <a:off x="2105193" y="2317517"/>
            <a:ext cx="150864" cy="154319"/>
          </a:xfrm>
          <a:custGeom>
            <a:avLst/>
            <a:gdLst/>
            <a:ahLst/>
            <a:cxnLst/>
            <a:rect l="l" t="t" r="r" b="b"/>
            <a:pathLst>
              <a:path w="166369" h="170180">
                <a:moveTo>
                  <a:pt x="166369" y="0"/>
                </a:moveTo>
                <a:lnTo>
                  <a:pt x="0" y="0"/>
                </a:lnTo>
                <a:lnTo>
                  <a:pt x="82550" y="170180"/>
                </a:lnTo>
                <a:lnTo>
                  <a:pt x="166369" y="0"/>
                </a:lnTo>
                <a:close/>
              </a:path>
            </a:pathLst>
          </a:custGeom>
          <a:solidFill>
            <a:srgbClr val="FFFFFF"/>
          </a:solidFill>
        </p:spPr>
        <p:txBody>
          <a:bodyPr wrap="square" lIns="0" tIns="0" rIns="0" bIns="0" rtlCol="0"/>
          <a:lstStyle/>
          <a:p>
            <a:endParaRPr sz="1632"/>
          </a:p>
        </p:txBody>
      </p:sp>
      <p:sp>
        <p:nvSpPr>
          <p:cNvPr id="167" name="object 167"/>
          <p:cNvSpPr/>
          <p:nvPr/>
        </p:nvSpPr>
        <p:spPr>
          <a:xfrm>
            <a:off x="2105193" y="2317517"/>
            <a:ext cx="150864" cy="154319"/>
          </a:xfrm>
          <a:custGeom>
            <a:avLst/>
            <a:gdLst/>
            <a:ahLst/>
            <a:cxnLst/>
            <a:rect l="l" t="t" r="r" b="b"/>
            <a:pathLst>
              <a:path w="166369" h="170180">
                <a:moveTo>
                  <a:pt x="82550" y="170180"/>
                </a:moveTo>
                <a:lnTo>
                  <a:pt x="166369" y="0"/>
                </a:lnTo>
                <a:lnTo>
                  <a:pt x="0" y="0"/>
                </a:lnTo>
                <a:lnTo>
                  <a:pt x="82550" y="170180"/>
                </a:lnTo>
                <a:close/>
              </a:path>
            </a:pathLst>
          </a:custGeom>
          <a:ln w="35941">
            <a:solidFill>
              <a:srgbClr val="000000"/>
            </a:solidFill>
          </a:ln>
        </p:spPr>
        <p:txBody>
          <a:bodyPr wrap="square" lIns="0" tIns="0" rIns="0" bIns="0" rtlCol="0"/>
          <a:lstStyle/>
          <a:p>
            <a:endParaRPr sz="1632"/>
          </a:p>
        </p:txBody>
      </p:sp>
      <p:sp>
        <p:nvSpPr>
          <p:cNvPr id="168" name="object 168"/>
          <p:cNvSpPr/>
          <p:nvPr/>
        </p:nvSpPr>
        <p:spPr>
          <a:xfrm>
            <a:off x="2105193" y="2471837"/>
            <a:ext cx="0" cy="0"/>
          </a:xfrm>
          <a:custGeom>
            <a:avLst/>
            <a:gdLst/>
            <a:ahLst/>
            <a:cxnLst/>
            <a:rect l="l" t="t" r="r" b="b"/>
            <a:pathLst>
              <a:path>
                <a:moveTo>
                  <a:pt x="0" y="0"/>
                </a:moveTo>
                <a:lnTo>
                  <a:pt x="0" y="0"/>
                </a:lnTo>
              </a:path>
            </a:pathLst>
          </a:custGeom>
          <a:ln w="35941">
            <a:solidFill>
              <a:srgbClr val="000000"/>
            </a:solidFill>
          </a:ln>
        </p:spPr>
        <p:txBody>
          <a:bodyPr wrap="square" lIns="0" tIns="0" rIns="0" bIns="0" rtlCol="0"/>
          <a:lstStyle/>
          <a:p>
            <a:endParaRPr sz="1632"/>
          </a:p>
        </p:txBody>
      </p:sp>
      <p:sp>
        <p:nvSpPr>
          <p:cNvPr id="169" name="object 169"/>
          <p:cNvSpPr/>
          <p:nvPr/>
        </p:nvSpPr>
        <p:spPr>
          <a:xfrm>
            <a:off x="2256057" y="2317517"/>
            <a:ext cx="0" cy="0"/>
          </a:xfrm>
          <a:custGeom>
            <a:avLst/>
            <a:gdLst/>
            <a:ahLst/>
            <a:cxnLst/>
            <a:rect l="l" t="t" r="r" b="b"/>
            <a:pathLst>
              <a:path>
                <a:moveTo>
                  <a:pt x="0" y="0"/>
                </a:moveTo>
                <a:lnTo>
                  <a:pt x="0" y="0"/>
                </a:lnTo>
              </a:path>
            </a:pathLst>
          </a:custGeom>
          <a:ln w="35941">
            <a:solidFill>
              <a:srgbClr val="000000"/>
            </a:solidFill>
          </a:ln>
        </p:spPr>
        <p:txBody>
          <a:bodyPr wrap="square" lIns="0" tIns="0" rIns="0" bIns="0" rtlCol="0"/>
          <a:lstStyle/>
          <a:p>
            <a:endParaRPr sz="1632"/>
          </a:p>
        </p:txBody>
      </p:sp>
      <p:sp>
        <p:nvSpPr>
          <p:cNvPr id="170" name="object 170"/>
          <p:cNvSpPr/>
          <p:nvPr/>
        </p:nvSpPr>
        <p:spPr>
          <a:xfrm>
            <a:off x="2061431" y="2285272"/>
            <a:ext cx="230327" cy="0"/>
          </a:xfrm>
          <a:custGeom>
            <a:avLst/>
            <a:gdLst/>
            <a:ahLst/>
            <a:cxnLst/>
            <a:rect l="l" t="t" r="r" b="b"/>
            <a:pathLst>
              <a:path w="254000">
                <a:moveTo>
                  <a:pt x="0" y="0"/>
                </a:moveTo>
                <a:lnTo>
                  <a:pt x="254000" y="0"/>
                </a:lnTo>
              </a:path>
            </a:pathLst>
          </a:custGeom>
          <a:ln w="35941">
            <a:solidFill>
              <a:srgbClr val="000000"/>
            </a:solidFill>
          </a:ln>
        </p:spPr>
        <p:txBody>
          <a:bodyPr wrap="square" lIns="0" tIns="0" rIns="0" bIns="0" rtlCol="0"/>
          <a:lstStyle/>
          <a:p>
            <a:endParaRPr sz="1632"/>
          </a:p>
        </p:txBody>
      </p:sp>
      <p:sp>
        <p:nvSpPr>
          <p:cNvPr id="171" name="object 171"/>
          <p:cNvSpPr/>
          <p:nvPr/>
        </p:nvSpPr>
        <p:spPr>
          <a:xfrm>
            <a:off x="830330" y="2391223"/>
            <a:ext cx="652978" cy="381192"/>
          </a:xfrm>
          <a:custGeom>
            <a:avLst/>
            <a:gdLst/>
            <a:ahLst/>
            <a:cxnLst/>
            <a:rect l="l" t="t" r="r" b="b"/>
            <a:pathLst>
              <a:path w="720089" h="420369">
                <a:moveTo>
                  <a:pt x="650240" y="0"/>
                </a:moveTo>
                <a:lnTo>
                  <a:pt x="69850" y="0"/>
                </a:lnTo>
                <a:lnTo>
                  <a:pt x="44469" y="5913"/>
                </a:lnTo>
                <a:lnTo>
                  <a:pt x="22066" y="21590"/>
                </a:lnTo>
                <a:lnTo>
                  <a:pt x="6092" y="43934"/>
                </a:lnTo>
                <a:lnTo>
                  <a:pt x="0" y="69850"/>
                </a:lnTo>
                <a:lnTo>
                  <a:pt x="0" y="349250"/>
                </a:lnTo>
                <a:lnTo>
                  <a:pt x="6092" y="375364"/>
                </a:lnTo>
                <a:lnTo>
                  <a:pt x="22066" y="398144"/>
                </a:lnTo>
                <a:lnTo>
                  <a:pt x="44469" y="414258"/>
                </a:lnTo>
                <a:lnTo>
                  <a:pt x="69850" y="420369"/>
                </a:lnTo>
                <a:lnTo>
                  <a:pt x="650240" y="420369"/>
                </a:lnTo>
                <a:lnTo>
                  <a:pt x="675620" y="414258"/>
                </a:lnTo>
                <a:lnTo>
                  <a:pt x="698023" y="398144"/>
                </a:lnTo>
                <a:lnTo>
                  <a:pt x="713997" y="375364"/>
                </a:lnTo>
                <a:lnTo>
                  <a:pt x="720090" y="349250"/>
                </a:lnTo>
                <a:lnTo>
                  <a:pt x="720090" y="69850"/>
                </a:lnTo>
                <a:lnTo>
                  <a:pt x="713997" y="43934"/>
                </a:lnTo>
                <a:lnTo>
                  <a:pt x="698023" y="21590"/>
                </a:lnTo>
                <a:lnTo>
                  <a:pt x="675620" y="5913"/>
                </a:lnTo>
                <a:lnTo>
                  <a:pt x="650240" y="0"/>
                </a:lnTo>
                <a:close/>
              </a:path>
            </a:pathLst>
          </a:custGeom>
          <a:solidFill>
            <a:srgbClr val="CFE7F5"/>
          </a:solidFill>
        </p:spPr>
        <p:txBody>
          <a:bodyPr wrap="square" lIns="0" tIns="0" rIns="0" bIns="0" rtlCol="0"/>
          <a:lstStyle/>
          <a:p>
            <a:endParaRPr sz="1632"/>
          </a:p>
        </p:txBody>
      </p:sp>
      <p:sp>
        <p:nvSpPr>
          <p:cNvPr id="172" name="object 172"/>
          <p:cNvSpPr/>
          <p:nvPr/>
        </p:nvSpPr>
        <p:spPr>
          <a:xfrm>
            <a:off x="830330" y="2391223"/>
            <a:ext cx="652978" cy="381192"/>
          </a:xfrm>
          <a:custGeom>
            <a:avLst/>
            <a:gdLst/>
            <a:ahLst/>
            <a:cxnLst/>
            <a:rect l="l" t="t" r="r" b="b"/>
            <a:pathLst>
              <a:path w="720089" h="420369">
                <a:moveTo>
                  <a:pt x="69850" y="0"/>
                </a:moveTo>
                <a:lnTo>
                  <a:pt x="44469" y="5913"/>
                </a:lnTo>
                <a:lnTo>
                  <a:pt x="22066" y="21589"/>
                </a:lnTo>
                <a:lnTo>
                  <a:pt x="6092" y="43934"/>
                </a:lnTo>
                <a:lnTo>
                  <a:pt x="0" y="69850"/>
                </a:lnTo>
                <a:lnTo>
                  <a:pt x="0" y="349250"/>
                </a:lnTo>
                <a:lnTo>
                  <a:pt x="6092" y="375364"/>
                </a:lnTo>
                <a:lnTo>
                  <a:pt x="22066" y="398144"/>
                </a:lnTo>
                <a:lnTo>
                  <a:pt x="44469" y="414258"/>
                </a:lnTo>
                <a:lnTo>
                  <a:pt x="69850" y="420369"/>
                </a:lnTo>
                <a:lnTo>
                  <a:pt x="650240" y="420369"/>
                </a:lnTo>
                <a:lnTo>
                  <a:pt x="675620" y="414258"/>
                </a:lnTo>
                <a:lnTo>
                  <a:pt x="698023" y="398144"/>
                </a:lnTo>
                <a:lnTo>
                  <a:pt x="713997" y="375364"/>
                </a:lnTo>
                <a:lnTo>
                  <a:pt x="720090" y="349250"/>
                </a:lnTo>
                <a:lnTo>
                  <a:pt x="720090" y="69850"/>
                </a:lnTo>
                <a:lnTo>
                  <a:pt x="713997" y="43934"/>
                </a:lnTo>
                <a:lnTo>
                  <a:pt x="698023" y="21590"/>
                </a:lnTo>
                <a:lnTo>
                  <a:pt x="675620" y="5913"/>
                </a:lnTo>
                <a:lnTo>
                  <a:pt x="650240" y="0"/>
                </a:lnTo>
                <a:lnTo>
                  <a:pt x="69850" y="0"/>
                </a:lnTo>
                <a:close/>
              </a:path>
            </a:pathLst>
          </a:custGeom>
          <a:ln w="3175">
            <a:solidFill>
              <a:srgbClr val="000000"/>
            </a:solidFill>
          </a:ln>
        </p:spPr>
        <p:txBody>
          <a:bodyPr wrap="square" lIns="0" tIns="0" rIns="0" bIns="0" rtlCol="0"/>
          <a:lstStyle/>
          <a:p>
            <a:endParaRPr sz="1632"/>
          </a:p>
        </p:txBody>
      </p:sp>
      <p:sp>
        <p:nvSpPr>
          <p:cNvPr id="173" name="object 173"/>
          <p:cNvSpPr/>
          <p:nvPr/>
        </p:nvSpPr>
        <p:spPr>
          <a:xfrm>
            <a:off x="830330" y="2391223"/>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74" name="object 174"/>
          <p:cNvSpPr/>
          <p:nvPr/>
        </p:nvSpPr>
        <p:spPr>
          <a:xfrm>
            <a:off x="1483309" y="2772414"/>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75" name="object 175"/>
          <p:cNvSpPr txBox="1"/>
          <p:nvPr/>
        </p:nvSpPr>
        <p:spPr>
          <a:xfrm>
            <a:off x="1076781" y="2390070"/>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176" name="object 176"/>
          <p:cNvSpPr/>
          <p:nvPr/>
        </p:nvSpPr>
        <p:spPr>
          <a:xfrm>
            <a:off x="2269877" y="2591607"/>
            <a:ext cx="491749" cy="0"/>
          </a:xfrm>
          <a:custGeom>
            <a:avLst/>
            <a:gdLst/>
            <a:ahLst/>
            <a:cxnLst/>
            <a:rect l="l" t="t" r="r" b="b"/>
            <a:pathLst>
              <a:path w="542289">
                <a:moveTo>
                  <a:pt x="0" y="0"/>
                </a:moveTo>
                <a:lnTo>
                  <a:pt x="542290" y="0"/>
                </a:lnTo>
              </a:path>
            </a:pathLst>
          </a:custGeom>
          <a:ln w="35941">
            <a:solidFill>
              <a:srgbClr val="000000"/>
            </a:solidFill>
          </a:ln>
        </p:spPr>
        <p:txBody>
          <a:bodyPr wrap="square" lIns="0" tIns="0" rIns="0" bIns="0" rtlCol="0"/>
          <a:lstStyle/>
          <a:p>
            <a:endParaRPr sz="1632"/>
          </a:p>
        </p:txBody>
      </p:sp>
      <p:sp>
        <p:nvSpPr>
          <p:cNvPr id="177" name="object 177"/>
          <p:cNvSpPr/>
          <p:nvPr/>
        </p:nvSpPr>
        <p:spPr>
          <a:xfrm>
            <a:off x="1485612" y="2591607"/>
            <a:ext cx="598851" cy="0"/>
          </a:xfrm>
          <a:custGeom>
            <a:avLst/>
            <a:gdLst/>
            <a:ahLst/>
            <a:cxnLst/>
            <a:rect l="l" t="t" r="r" b="b"/>
            <a:pathLst>
              <a:path w="660400">
                <a:moveTo>
                  <a:pt x="0" y="0"/>
                </a:moveTo>
                <a:lnTo>
                  <a:pt x="660400" y="0"/>
                </a:lnTo>
              </a:path>
            </a:pathLst>
          </a:custGeom>
          <a:ln w="35941">
            <a:solidFill>
              <a:srgbClr val="000000"/>
            </a:solidFill>
          </a:ln>
        </p:spPr>
        <p:txBody>
          <a:bodyPr wrap="square" lIns="0" tIns="0" rIns="0" bIns="0" rtlCol="0"/>
          <a:lstStyle/>
          <a:p>
            <a:endParaRPr sz="1632"/>
          </a:p>
        </p:txBody>
      </p:sp>
      <p:sp>
        <p:nvSpPr>
          <p:cNvPr id="178" name="object 178"/>
          <p:cNvSpPr/>
          <p:nvPr/>
        </p:nvSpPr>
        <p:spPr>
          <a:xfrm>
            <a:off x="2753565" y="2535178"/>
            <a:ext cx="171594" cy="114012"/>
          </a:xfrm>
          <a:custGeom>
            <a:avLst/>
            <a:gdLst/>
            <a:ahLst/>
            <a:cxnLst/>
            <a:rect l="l" t="t" r="r" b="b"/>
            <a:pathLst>
              <a:path w="189230" h="125730">
                <a:moveTo>
                  <a:pt x="0" y="0"/>
                </a:moveTo>
                <a:lnTo>
                  <a:pt x="0" y="125729"/>
                </a:lnTo>
                <a:lnTo>
                  <a:pt x="189230" y="62229"/>
                </a:lnTo>
                <a:lnTo>
                  <a:pt x="0" y="0"/>
                </a:lnTo>
                <a:close/>
              </a:path>
            </a:pathLst>
          </a:custGeom>
          <a:solidFill>
            <a:srgbClr val="000000"/>
          </a:solidFill>
        </p:spPr>
        <p:txBody>
          <a:bodyPr wrap="square" lIns="0" tIns="0" rIns="0" bIns="0" rtlCol="0"/>
          <a:lstStyle/>
          <a:p>
            <a:endParaRPr sz="1632"/>
          </a:p>
        </p:txBody>
      </p:sp>
      <p:sp>
        <p:nvSpPr>
          <p:cNvPr id="179" name="object 179"/>
          <p:cNvSpPr/>
          <p:nvPr/>
        </p:nvSpPr>
        <p:spPr>
          <a:xfrm>
            <a:off x="2084463" y="2498325"/>
            <a:ext cx="185414" cy="186565"/>
          </a:xfrm>
          <a:custGeom>
            <a:avLst/>
            <a:gdLst/>
            <a:ahLst/>
            <a:cxnLst/>
            <a:rect l="l" t="t" r="r" b="b"/>
            <a:pathLst>
              <a:path w="204469" h="205739">
                <a:moveTo>
                  <a:pt x="102869" y="205739"/>
                </a:moveTo>
                <a:lnTo>
                  <a:pt x="0" y="205739"/>
                </a:lnTo>
                <a:lnTo>
                  <a:pt x="0" y="0"/>
                </a:lnTo>
                <a:lnTo>
                  <a:pt x="204469" y="0"/>
                </a:lnTo>
                <a:lnTo>
                  <a:pt x="204469" y="205739"/>
                </a:lnTo>
                <a:lnTo>
                  <a:pt x="102869" y="205739"/>
                </a:lnTo>
                <a:close/>
              </a:path>
            </a:pathLst>
          </a:custGeom>
          <a:ln w="35941">
            <a:solidFill>
              <a:srgbClr val="000000"/>
            </a:solidFill>
          </a:ln>
        </p:spPr>
        <p:txBody>
          <a:bodyPr wrap="square" lIns="0" tIns="0" rIns="0" bIns="0" rtlCol="0"/>
          <a:lstStyle/>
          <a:p>
            <a:endParaRPr sz="1632"/>
          </a:p>
        </p:txBody>
      </p:sp>
      <p:sp>
        <p:nvSpPr>
          <p:cNvPr id="180" name="object 180"/>
          <p:cNvSpPr/>
          <p:nvPr/>
        </p:nvSpPr>
        <p:spPr>
          <a:xfrm>
            <a:off x="2920552" y="2391223"/>
            <a:ext cx="651827" cy="381192"/>
          </a:xfrm>
          <a:custGeom>
            <a:avLst/>
            <a:gdLst/>
            <a:ahLst/>
            <a:cxnLst/>
            <a:rect l="l" t="t" r="r" b="b"/>
            <a:pathLst>
              <a:path w="718820" h="420369">
                <a:moveTo>
                  <a:pt x="648969" y="0"/>
                </a:moveTo>
                <a:lnTo>
                  <a:pt x="69850" y="0"/>
                </a:lnTo>
                <a:lnTo>
                  <a:pt x="43934" y="5913"/>
                </a:lnTo>
                <a:lnTo>
                  <a:pt x="21589" y="21590"/>
                </a:lnTo>
                <a:lnTo>
                  <a:pt x="5913" y="43934"/>
                </a:lnTo>
                <a:lnTo>
                  <a:pt x="0" y="69850"/>
                </a:lnTo>
                <a:lnTo>
                  <a:pt x="0" y="349250"/>
                </a:lnTo>
                <a:lnTo>
                  <a:pt x="5913" y="375364"/>
                </a:lnTo>
                <a:lnTo>
                  <a:pt x="21590" y="398144"/>
                </a:lnTo>
                <a:lnTo>
                  <a:pt x="43934" y="414258"/>
                </a:lnTo>
                <a:lnTo>
                  <a:pt x="69850" y="420369"/>
                </a:lnTo>
                <a:lnTo>
                  <a:pt x="648969" y="420369"/>
                </a:lnTo>
                <a:lnTo>
                  <a:pt x="674350" y="414258"/>
                </a:lnTo>
                <a:lnTo>
                  <a:pt x="696753" y="398144"/>
                </a:lnTo>
                <a:lnTo>
                  <a:pt x="712727" y="375364"/>
                </a:lnTo>
                <a:lnTo>
                  <a:pt x="718819" y="349250"/>
                </a:lnTo>
                <a:lnTo>
                  <a:pt x="718819" y="69850"/>
                </a:lnTo>
                <a:lnTo>
                  <a:pt x="712727" y="43934"/>
                </a:lnTo>
                <a:lnTo>
                  <a:pt x="696753" y="21590"/>
                </a:lnTo>
                <a:lnTo>
                  <a:pt x="674350" y="5913"/>
                </a:lnTo>
                <a:lnTo>
                  <a:pt x="648969" y="0"/>
                </a:lnTo>
                <a:close/>
              </a:path>
            </a:pathLst>
          </a:custGeom>
          <a:solidFill>
            <a:srgbClr val="CFE7F5"/>
          </a:solidFill>
        </p:spPr>
        <p:txBody>
          <a:bodyPr wrap="square" lIns="0" tIns="0" rIns="0" bIns="0" rtlCol="0"/>
          <a:lstStyle/>
          <a:p>
            <a:endParaRPr sz="1632"/>
          </a:p>
        </p:txBody>
      </p:sp>
      <p:sp>
        <p:nvSpPr>
          <p:cNvPr id="181" name="object 181"/>
          <p:cNvSpPr/>
          <p:nvPr/>
        </p:nvSpPr>
        <p:spPr>
          <a:xfrm>
            <a:off x="2920552" y="2391223"/>
            <a:ext cx="651827" cy="381192"/>
          </a:xfrm>
          <a:custGeom>
            <a:avLst/>
            <a:gdLst/>
            <a:ahLst/>
            <a:cxnLst/>
            <a:rect l="l" t="t" r="r" b="b"/>
            <a:pathLst>
              <a:path w="718820" h="420369">
                <a:moveTo>
                  <a:pt x="69850" y="0"/>
                </a:moveTo>
                <a:lnTo>
                  <a:pt x="43934" y="5913"/>
                </a:lnTo>
                <a:lnTo>
                  <a:pt x="21589" y="21589"/>
                </a:lnTo>
                <a:lnTo>
                  <a:pt x="5913" y="43934"/>
                </a:lnTo>
                <a:lnTo>
                  <a:pt x="0" y="69850"/>
                </a:lnTo>
                <a:lnTo>
                  <a:pt x="0" y="349250"/>
                </a:lnTo>
                <a:lnTo>
                  <a:pt x="5913" y="375364"/>
                </a:lnTo>
                <a:lnTo>
                  <a:pt x="21590" y="398144"/>
                </a:lnTo>
                <a:lnTo>
                  <a:pt x="43934" y="414258"/>
                </a:lnTo>
                <a:lnTo>
                  <a:pt x="69850" y="420369"/>
                </a:lnTo>
                <a:lnTo>
                  <a:pt x="648969" y="420369"/>
                </a:lnTo>
                <a:lnTo>
                  <a:pt x="674350" y="414258"/>
                </a:lnTo>
                <a:lnTo>
                  <a:pt x="696753" y="398144"/>
                </a:lnTo>
                <a:lnTo>
                  <a:pt x="712727" y="375364"/>
                </a:lnTo>
                <a:lnTo>
                  <a:pt x="718819" y="349250"/>
                </a:lnTo>
                <a:lnTo>
                  <a:pt x="718819" y="69850"/>
                </a:lnTo>
                <a:lnTo>
                  <a:pt x="712727" y="43934"/>
                </a:lnTo>
                <a:lnTo>
                  <a:pt x="696753" y="21590"/>
                </a:lnTo>
                <a:lnTo>
                  <a:pt x="674350" y="5913"/>
                </a:lnTo>
                <a:lnTo>
                  <a:pt x="648969" y="0"/>
                </a:lnTo>
                <a:lnTo>
                  <a:pt x="69850" y="0"/>
                </a:lnTo>
                <a:close/>
              </a:path>
            </a:pathLst>
          </a:custGeom>
          <a:ln w="3175">
            <a:solidFill>
              <a:srgbClr val="000000"/>
            </a:solidFill>
          </a:ln>
        </p:spPr>
        <p:txBody>
          <a:bodyPr wrap="square" lIns="0" tIns="0" rIns="0" bIns="0" rtlCol="0"/>
          <a:lstStyle/>
          <a:p>
            <a:endParaRPr sz="1632"/>
          </a:p>
        </p:txBody>
      </p:sp>
      <p:sp>
        <p:nvSpPr>
          <p:cNvPr id="182" name="object 182"/>
          <p:cNvSpPr/>
          <p:nvPr/>
        </p:nvSpPr>
        <p:spPr>
          <a:xfrm>
            <a:off x="2920552" y="2391223"/>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83" name="object 183"/>
          <p:cNvSpPr/>
          <p:nvPr/>
        </p:nvSpPr>
        <p:spPr>
          <a:xfrm>
            <a:off x="3572379" y="2772414"/>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84" name="object 184"/>
          <p:cNvSpPr txBox="1"/>
          <p:nvPr/>
        </p:nvSpPr>
        <p:spPr>
          <a:xfrm>
            <a:off x="3165850" y="2390070"/>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y</a:t>
            </a:r>
            <a:endParaRPr sz="2176">
              <a:latin typeface="Arial"/>
              <a:cs typeface="Arial"/>
            </a:endParaRPr>
          </a:p>
        </p:txBody>
      </p:sp>
      <p:sp>
        <p:nvSpPr>
          <p:cNvPr id="185" name="object 185"/>
          <p:cNvSpPr/>
          <p:nvPr/>
        </p:nvSpPr>
        <p:spPr>
          <a:xfrm>
            <a:off x="6167017" y="1608109"/>
            <a:ext cx="651827" cy="381192"/>
          </a:xfrm>
          <a:custGeom>
            <a:avLst/>
            <a:gdLst/>
            <a:ahLst/>
            <a:cxnLst/>
            <a:rect l="l" t="t" r="r" b="b"/>
            <a:pathLst>
              <a:path w="718820" h="420369">
                <a:moveTo>
                  <a:pt x="648970" y="0"/>
                </a:moveTo>
                <a:lnTo>
                  <a:pt x="69850" y="0"/>
                </a:lnTo>
                <a:lnTo>
                  <a:pt x="43934" y="5913"/>
                </a:lnTo>
                <a:lnTo>
                  <a:pt x="21590" y="21590"/>
                </a:lnTo>
                <a:lnTo>
                  <a:pt x="5913" y="43934"/>
                </a:lnTo>
                <a:lnTo>
                  <a:pt x="0" y="69850"/>
                </a:lnTo>
                <a:lnTo>
                  <a:pt x="0" y="349250"/>
                </a:lnTo>
                <a:lnTo>
                  <a:pt x="5913" y="375364"/>
                </a:lnTo>
                <a:lnTo>
                  <a:pt x="21590" y="398144"/>
                </a:lnTo>
                <a:lnTo>
                  <a:pt x="43934" y="414258"/>
                </a:lnTo>
                <a:lnTo>
                  <a:pt x="69850" y="420369"/>
                </a:lnTo>
                <a:lnTo>
                  <a:pt x="648970" y="420369"/>
                </a:lnTo>
                <a:lnTo>
                  <a:pt x="674885" y="414258"/>
                </a:lnTo>
                <a:lnTo>
                  <a:pt x="697229" y="398144"/>
                </a:lnTo>
                <a:lnTo>
                  <a:pt x="712906" y="375364"/>
                </a:lnTo>
                <a:lnTo>
                  <a:pt x="718820" y="349250"/>
                </a:lnTo>
                <a:lnTo>
                  <a:pt x="718820" y="69850"/>
                </a:lnTo>
                <a:lnTo>
                  <a:pt x="712906" y="43934"/>
                </a:lnTo>
                <a:lnTo>
                  <a:pt x="697229" y="21590"/>
                </a:lnTo>
                <a:lnTo>
                  <a:pt x="674885" y="5913"/>
                </a:lnTo>
                <a:lnTo>
                  <a:pt x="648970" y="0"/>
                </a:lnTo>
                <a:close/>
              </a:path>
            </a:pathLst>
          </a:custGeom>
          <a:solidFill>
            <a:srgbClr val="CCFFCC"/>
          </a:solidFill>
        </p:spPr>
        <p:txBody>
          <a:bodyPr wrap="square" lIns="0" tIns="0" rIns="0" bIns="0" rtlCol="0"/>
          <a:lstStyle/>
          <a:p>
            <a:endParaRPr sz="1632"/>
          </a:p>
        </p:txBody>
      </p:sp>
      <p:sp>
        <p:nvSpPr>
          <p:cNvPr id="186" name="object 186"/>
          <p:cNvSpPr/>
          <p:nvPr/>
        </p:nvSpPr>
        <p:spPr>
          <a:xfrm>
            <a:off x="6167017" y="1608109"/>
            <a:ext cx="651827" cy="381192"/>
          </a:xfrm>
          <a:custGeom>
            <a:avLst/>
            <a:gdLst/>
            <a:ahLst/>
            <a:cxnLst/>
            <a:rect l="l" t="t" r="r" b="b"/>
            <a:pathLst>
              <a:path w="718820" h="420369">
                <a:moveTo>
                  <a:pt x="69850" y="0"/>
                </a:moveTo>
                <a:lnTo>
                  <a:pt x="43934" y="5913"/>
                </a:lnTo>
                <a:lnTo>
                  <a:pt x="21590" y="21589"/>
                </a:lnTo>
                <a:lnTo>
                  <a:pt x="5913" y="43934"/>
                </a:lnTo>
                <a:lnTo>
                  <a:pt x="0" y="69850"/>
                </a:lnTo>
                <a:lnTo>
                  <a:pt x="0" y="349250"/>
                </a:lnTo>
                <a:lnTo>
                  <a:pt x="5913" y="375364"/>
                </a:lnTo>
                <a:lnTo>
                  <a:pt x="21590" y="398144"/>
                </a:lnTo>
                <a:lnTo>
                  <a:pt x="43934" y="414258"/>
                </a:lnTo>
                <a:lnTo>
                  <a:pt x="69850" y="420369"/>
                </a:lnTo>
                <a:lnTo>
                  <a:pt x="648970" y="420369"/>
                </a:lnTo>
                <a:lnTo>
                  <a:pt x="674885" y="414258"/>
                </a:lnTo>
                <a:lnTo>
                  <a:pt x="697229" y="398144"/>
                </a:lnTo>
                <a:lnTo>
                  <a:pt x="712906" y="375364"/>
                </a:lnTo>
                <a:lnTo>
                  <a:pt x="718820" y="349250"/>
                </a:lnTo>
                <a:lnTo>
                  <a:pt x="718820" y="69850"/>
                </a:lnTo>
                <a:lnTo>
                  <a:pt x="712906" y="43934"/>
                </a:lnTo>
                <a:lnTo>
                  <a:pt x="697229" y="21590"/>
                </a:lnTo>
                <a:lnTo>
                  <a:pt x="674885"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87" name="object 187"/>
          <p:cNvSpPr/>
          <p:nvPr/>
        </p:nvSpPr>
        <p:spPr>
          <a:xfrm>
            <a:off x="6167018" y="1608109"/>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88" name="object 188"/>
          <p:cNvSpPr/>
          <p:nvPr/>
        </p:nvSpPr>
        <p:spPr>
          <a:xfrm>
            <a:off x="6818843" y="1989300"/>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89" name="object 189"/>
          <p:cNvSpPr txBox="1"/>
          <p:nvPr/>
        </p:nvSpPr>
        <p:spPr>
          <a:xfrm>
            <a:off x="6404255" y="1606957"/>
            <a:ext cx="176776"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a</a:t>
            </a:r>
            <a:endParaRPr sz="2176">
              <a:latin typeface="Arial"/>
              <a:cs typeface="Arial"/>
            </a:endParaRPr>
          </a:p>
        </p:txBody>
      </p:sp>
      <p:sp>
        <p:nvSpPr>
          <p:cNvPr id="190" name="object 190"/>
          <p:cNvSpPr/>
          <p:nvPr/>
        </p:nvSpPr>
        <p:spPr>
          <a:xfrm>
            <a:off x="6487172" y="2006575"/>
            <a:ext cx="0" cy="490597"/>
          </a:xfrm>
          <a:custGeom>
            <a:avLst/>
            <a:gdLst/>
            <a:ahLst/>
            <a:cxnLst/>
            <a:rect l="l" t="t" r="r" b="b"/>
            <a:pathLst>
              <a:path h="541019">
                <a:moveTo>
                  <a:pt x="0" y="0"/>
                </a:moveTo>
                <a:lnTo>
                  <a:pt x="0" y="541020"/>
                </a:lnTo>
              </a:path>
            </a:pathLst>
          </a:custGeom>
          <a:ln w="35941">
            <a:solidFill>
              <a:srgbClr val="000000"/>
            </a:solidFill>
          </a:ln>
        </p:spPr>
        <p:txBody>
          <a:bodyPr wrap="square" lIns="0" tIns="0" rIns="0" bIns="0" rtlCol="0"/>
          <a:lstStyle/>
          <a:p>
            <a:endParaRPr sz="1632"/>
          </a:p>
        </p:txBody>
      </p:sp>
      <p:sp>
        <p:nvSpPr>
          <p:cNvPr id="191" name="object 191"/>
          <p:cNvSpPr/>
          <p:nvPr/>
        </p:nvSpPr>
        <p:spPr>
          <a:xfrm>
            <a:off x="6414620" y="2317517"/>
            <a:ext cx="150864" cy="154319"/>
          </a:xfrm>
          <a:custGeom>
            <a:avLst/>
            <a:gdLst/>
            <a:ahLst/>
            <a:cxnLst/>
            <a:rect l="l" t="t" r="r" b="b"/>
            <a:pathLst>
              <a:path w="166370" h="170180">
                <a:moveTo>
                  <a:pt x="166370" y="0"/>
                </a:moveTo>
                <a:lnTo>
                  <a:pt x="0" y="0"/>
                </a:lnTo>
                <a:lnTo>
                  <a:pt x="82550" y="170180"/>
                </a:lnTo>
                <a:lnTo>
                  <a:pt x="166370" y="0"/>
                </a:lnTo>
                <a:close/>
              </a:path>
            </a:pathLst>
          </a:custGeom>
          <a:solidFill>
            <a:srgbClr val="FFFFFF"/>
          </a:solidFill>
        </p:spPr>
        <p:txBody>
          <a:bodyPr wrap="square" lIns="0" tIns="0" rIns="0" bIns="0" rtlCol="0"/>
          <a:lstStyle/>
          <a:p>
            <a:endParaRPr sz="1632"/>
          </a:p>
        </p:txBody>
      </p:sp>
      <p:sp>
        <p:nvSpPr>
          <p:cNvPr id="192" name="object 192"/>
          <p:cNvSpPr/>
          <p:nvPr/>
        </p:nvSpPr>
        <p:spPr>
          <a:xfrm>
            <a:off x="6414620" y="2317517"/>
            <a:ext cx="150864" cy="154319"/>
          </a:xfrm>
          <a:custGeom>
            <a:avLst/>
            <a:gdLst/>
            <a:ahLst/>
            <a:cxnLst/>
            <a:rect l="l" t="t" r="r" b="b"/>
            <a:pathLst>
              <a:path w="166370" h="170180">
                <a:moveTo>
                  <a:pt x="82550" y="170180"/>
                </a:moveTo>
                <a:lnTo>
                  <a:pt x="166370" y="0"/>
                </a:lnTo>
                <a:lnTo>
                  <a:pt x="0" y="0"/>
                </a:lnTo>
                <a:lnTo>
                  <a:pt x="82550" y="170180"/>
                </a:lnTo>
                <a:close/>
              </a:path>
            </a:pathLst>
          </a:custGeom>
          <a:ln w="35941">
            <a:solidFill>
              <a:srgbClr val="000000"/>
            </a:solidFill>
          </a:ln>
        </p:spPr>
        <p:txBody>
          <a:bodyPr wrap="square" lIns="0" tIns="0" rIns="0" bIns="0" rtlCol="0"/>
          <a:lstStyle/>
          <a:p>
            <a:endParaRPr sz="1632"/>
          </a:p>
        </p:txBody>
      </p:sp>
      <p:sp>
        <p:nvSpPr>
          <p:cNvPr id="193" name="object 193"/>
          <p:cNvSpPr/>
          <p:nvPr/>
        </p:nvSpPr>
        <p:spPr>
          <a:xfrm>
            <a:off x="6414620" y="2471837"/>
            <a:ext cx="0" cy="0"/>
          </a:xfrm>
          <a:custGeom>
            <a:avLst/>
            <a:gdLst/>
            <a:ahLst/>
            <a:cxnLst/>
            <a:rect l="l" t="t" r="r" b="b"/>
            <a:pathLst>
              <a:path>
                <a:moveTo>
                  <a:pt x="0" y="0"/>
                </a:moveTo>
                <a:lnTo>
                  <a:pt x="0" y="0"/>
                </a:lnTo>
              </a:path>
            </a:pathLst>
          </a:custGeom>
          <a:ln w="35941">
            <a:solidFill>
              <a:srgbClr val="000000"/>
            </a:solidFill>
          </a:ln>
        </p:spPr>
        <p:txBody>
          <a:bodyPr wrap="square" lIns="0" tIns="0" rIns="0" bIns="0" rtlCol="0"/>
          <a:lstStyle/>
          <a:p>
            <a:endParaRPr sz="1632"/>
          </a:p>
        </p:txBody>
      </p:sp>
      <p:sp>
        <p:nvSpPr>
          <p:cNvPr id="194" name="object 194"/>
          <p:cNvSpPr/>
          <p:nvPr/>
        </p:nvSpPr>
        <p:spPr>
          <a:xfrm>
            <a:off x="6565483" y="2317517"/>
            <a:ext cx="0" cy="0"/>
          </a:xfrm>
          <a:custGeom>
            <a:avLst/>
            <a:gdLst/>
            <a:ahLst/>
            <a:cxnLst/>
            <a:rect l="l" t="t" r="r" b="b"/>
            <a:pathLst>
              <a:path>
                <a:moveTo>
                  <a:pt x="0" y="0"/>
                </a:moveTo>
                <a:lnTo>
                  <a:pt x="0" y="0"/>
                </a:lnTo>
              </a:path>
            </a:pathLst>
          </a:custGeom>
          <a:ln w="35941">
            <a:solidFill>
              <a:srgbClr val="000000"/>
            </a:solidFill>
          </a:ln>
        </p:spPr>
        <p:txBody>
          <a:bodyPr wrap="square" lIns="0" tIns="0" rIns="0" bIns="0" rtlCol="0"/>
          <a:lstStyle/>
          <a:p>
            <a:endParaRPr sz="1632"/>
          </a:p>
        </p:txBody>
      </p:sp>
      <p:sp>
        <p:nvSpPr>
          <p:cNvPr id="195" name="object 195"/>
          <p:cNvSpPr/>
          <p:nvPr/>
        </p:nvSpPr>
        <p:spPr>
          <a:xfrm>
            <a:off x="5139756" y="2391223"/>
            <a:ext cx="652978" cy="381192"/>
          </a:xfrm>
          <a:custGeom>
            <a:avLst/>
            <a:gdLst/>
            <a:ahLst/>
            <a:cxnLst/>
            <a:rect l="l" t="t" r="r" b="b"/>
            <a:pathLst>
              <a:path w="720089" h="420369">
                <a:moveTo>
                  <a:pt x="648969" y="0"/>
                </a:moveTo>
                <a:lnTo>
                  <a:pt x="69850" y="0"/>
                </a:lnTo>
                <a:lnTo>
                  <a:pt x="44469" y="5913"/>
                </a:lnTo>
                <a:lnTo>
                  <a:pt x="22066" y="21590"/>
                </a:lnTo>
                <a:lnTo>
                  <a:pt x="6092" y="43934"/>
                </a:lnTo>
                <a:lnTo>
                  <a:pt x="0" y="69850"/>
                </a:lnTo>
                <a:lnTo>
                  <a:pt x="0" y="349250"/>
                </a:lnTo>
                <a:lnTo>
                  <a:pt x="6092" y="375364"/>
                </a:lnTo>
                <a:lnTo>
                  <a:pt x="22066" y="398144"/>
                </a:lnTo>
                <a:lnTo>
                  <a:pt x="44469" y="414258"/>
                </a:lnTo>
                <a:lnTo>
                  <a:pt x="69850" y="420369"/>
                </a:lnTo>
                <a:lnTo>
                  <a:pt x="648969" y="420369"/>
                </a:lnTo>
                <a:lnTo>
                  <a:pt x="675084" y="414258"/>
                </a:lnTo>
                <a:lnTo>
                  <a:pt x="697864" y="398144"/>
                </a:lnTo>
                <a:lnTo>
                  <a:pt x="713978" y="375364"/>
                </a:lnTo>
                <a:lnTo>
                  <a:pt x="720089" y="349250"/>
                </a:lnTo>
                <a:lnTo>
                  <a:pt x="720089" y="69850"/>
                </a:lnTo>
                <a:lnTo>
                  <a:pt x="713978" y="43934"/>
                </a:lnTo>
                <a:lnTo>
                  <a:pt x="697864" y="21590"/>
                </a:lnTo>
                <a:lnTo>
                  <a:pt x="675084" y="5913"/>
                </a:lnTo>
                <a:lnTo>
                  <a:pt x="648969" y="0"/>
                </a:lnTo>
                <a:close/>
              </a:path>
            </a:pathLst>
          </a:custGeom>
          <a:solidFill>
            <a:srgbClr val="CFE7F5"/>
          </a:solidFill>
        </p:spPr>
        <p:txBody>
          <a:bodyPr wrap="square" lIns="0" tIns="0" rIns="0" bIns="0" rtlCol="0"/>
          <a:lstStyle/>
          <a:p>
            <a:endParaRPr sz="1632"/>
          </a:p>
        </p:txBody>
      </p:sp>
      <p:sp>
        <p:nvSpPr>
          <p:cNvPr id="196" name="object 196"/>
          <p:cNvSpPr/>
          <p:nvPr/>
        </p:nvSpPr>
        <p:spPr>
          <a:xfrm>
            <a:off x="5139756" y="2391223"/>
            <a:ext cx="652978" cy="381192"/>
          </a:xfrm>
          <a:custGeom>
            <a:avLst/>
            <a:gdLst/>
            <a:ahLst/>
            <a:cxnLst/>
            <a:rect l="l" t="t" r="r" b="b"/>
            <a:pathLst>
              <a:path w="720089" h="420369">
                <a:moveTo>
                  <a:pt x="69850" y="0"/>
                </a:moveTo>
                <a:lnTo>
                  <a:pt x="44469" y="5913"/>
                </a:lnTo>
                <a:lnTo>
                  <a:pt x="22066" y="21589"/>
                </a:lnTo>
                <a:lnTo>
                  <a:pt x="6092" y="43934"/>
                </a:lnTo>
                <a:lnTo>
                  <a:pt x="0" y="69850"/>
                </a:lnTo>
                <a:lnTo>
                  <a:pt x="0" y="349250"/>
                </a:lnTo>
                <a:lnTo>
                  <a:pt x="6092" y="375364"/>
                </a:lnTo>
                <a:lnTo>
                  <a:pt x="22066" y="398144"/>
                </a:lnTo>
                <a:lnTo>
                  <a:pt x="44469" y="414258"/>
                </a:lnTo>
                <a:lnTo>
                  <a:pt x="69850" y="420369"/>
                </a:lnTo>
                <a:lnTo>
                  <a:pt x="648969" y="420369"/>
                </a:lnTo>
                <a:lnTo>
                  <a:pt x="675084" y="414258"/>
                </a:lnTo>
                <a:lnTo>
                  <a:pt x="697864" y="398144"/>
                </a:lnTo>
                <a:lnTo>
                  <a:pt x="713978" y="375364"/>
                </a:lnTo>
                <a:lnTo>
                  <a:pt x="720089" y="349250"/>
                </a:lnTo>
                <a:lnTo>
                  <a:pt x="720089" y="69850"/>
                </a:lnTo>
                <a:lnTo>
                  <a:pt x="713978" y="43934"/>
                </a:lnTo>
                <a:lnTo>
                  <a:pt x="697864" y="21590"/>
                </a:lnTo>
                <a:lnTo>
                  <a:pt x="675084" y="5913"/>
                </a:lnTo>
                <a:lnTo>
                  <a:pt x="648969" y="0"/>
                </a:lnTo>
                <a:lnTo>
                  <a:pt x="69850" y="0"/>
                </a:lnTo>
                <a:close/>
              </a:path>
            </a:pathLst>
          </a:custGeom>
          <a:ln w="3175">
            <a:solidFill>
              <a:srgbClr val="000000"/>
            </a:solidFill>
          </a:ln>
        </p:spPr>
        <p:txBody>
          <a:bodyPr wrap="square" lIns="0" tIns="0" rIns="0" bIns="0" rtlCol="0"/>
          <a:lstStyle/>
          <a:p>
            <a:endParaRPr sz="1632"/>
          </a:p>
        </p:txBody>
      </p:sp>
      <p:sp>
        <p:nvSpPr>
          <p:cNvPr id="197" name="object 197"/>
          <p:cNvSpPr/>
          <p:nvPr/>
        </p:nvSpPr>
        <p:spPr>
          <a:xfrm>
            <a:off x="5139756" y="2391223"/>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98" name="object 198"/>
          <p:cNvSpPr/>
          <p:nvPr/>
        </p:nvSpPr>
        <p:spPr>
          <a:xfrm>
            <a:off x="5792736" y="2772414"/>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99" name="object 199"/>
          <p:cNvSpPr txBox="1"/>
          <p:nvPr/>
        </p:nvSpPr>
        <p:spPr>
          <a:xfrm>
            <a:off x="5386208" y="2390070"/>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200" name="object 200"/>
          <p:cNvSpPr/>
          <p:nvPr/>
        </p:nvSpPr>
        <p:spPr>
          <a:xfrm>
            <a:off x="6579303" y="2591607"/>
            <a:ext cx="490597" cy="0"/>
          </a:xfrm>
          <a:custGeom>
            <a:avLst/>
            <a:gdLst/>
            <a:ahLst/>
            <a:cxnLst/>
            <a:rect l="l" t="t" r="r" b="b"/>
            <a:pathLst>
              <a:path w="541020">
                <a:moveTo>
                  <a:pt x="0" y="0"/>
                </a:moveTo>
                <a:lnTo>
                  <a:pt x="541020" y="0"/>
                </a:lnTo>
              </a:path>
            </a:pathLst>
          </a:custGeom>
          <a:ln w="35941">
            <a:solidFill>
              <a:srgbClr val="000000"/>
            </a:solidFill>
          </a:ln>
        </p:spPr>
        <p:txBody>
          <a:bodyPr wrap="square" lIns="0" tIns="0" rIns="0" bIns="0" rtlCol="0"/>
          <a:lstStyle/>
          <a:p>
            <a:endParaRPr sz="1632"/>
          </a:p>
        </p:txBody>
      </p:sp>
      <p:sp>
        <p:nvSpPr>
          <p:cNvPr id="201" name="object 201"/>
          <p:cNvSpPr/>
          <p:nvPr/>
        </p:nvSpPr>
        <p:spPr>
          <a:xfrm>
            <a:off x="5795039" y="2591607"/>
            <a:ext cx="597700" cy="0"/>
          </a:xfrm>
          <a:custGeom>
            <a:avLst/>
            <a:gdLst/>
            <a:ahLst/>
            <a:cxnLst/>
            <a:rect l="l" t="t" r="r" b="b"/>
            <a:pathLst>
              <a:path w="659129">
                <a:moveTo>
                  <a:pt x="0" y="0"/>
                </a:moveTo>
                <a:lnTo>
                  <a:pt x="659130" y="0"/>
                </a:lnTo>
              </a:path>
            </a:pathLst>
          </a:custGeom>
          <a:ln w="35941">
            <a:solidFill>
              <a:srgbClr val="000000"/>
            </a:solidFill>
          </a:ln>
        </p:spPr>
        <p:txBody>
          <a:bodyPr wrap="square" lIns="0" tIns="0" rIns="0" bIns="0" rtlCol="0"/>
          <a:lstStyle/>
          <a:p>
            <a:endParaRPr sz="1632"/>
          </a:p>
        </p:txBody>
      </p:sp>
      <p:sp>
        <p:nvSpPr>
          <p:cNvPr id="202" name="object 202"/>
          <p:cNvSpPr/>
          <p:nvPr/>
        </p:nvSpPr>
        <p:spPr>
          <a:xfrm>
            <a:off x="7062991" y="2535178"/>
            <a:ext cx="171594" cy="114012"/>
          </a:xfrm>
          <a:custGeom>
            <a:avLst/>
            <a:gdLst/>
            <a:ahLst/>
            <a:cxnLst/>
            <a:rect l="l" t="t" r="r" b="b"/>
            <a:pathLst>
              <a:path w="189229" h="125730">
                <a:moveTo>
                  <a:pt x="0" y="0"/>
                </a:moveTo>
                <a:lnTo>
                  <a:pt x="0" y="125729"/>
                </a:lnTo>
                <a:lnTo>
                  <a:pt x="189230" y="62229"/>
                </a:lnTo>
                <a:lnTo>
                  <a:pt x="0" y="0"/>
                </a:lnTo>
                <a:close/>
              </a:path>
            </a:pathLst>
          </a:custGeom>
          <a:solidFill>
            <a:srgbClr val="000000"/>
          </a:solidFill>
        </p:spPr>
        <p:txBody>
          <a:bodyPr wrap="square" lIns="0" tIns="0" rIns="0" bIns="0" rtlCol="0"/>
          <a:lstStyle/>
          <a:p>
            <a:endParaRPr sz="1632"/>
          </a:p>
        </p:txBody>
      </p:sp>
      <p:sp>
        <p:nvSpPr>
          <p:cNvPr id="203" name="object 203"/>
          <p:cNvSpPr/>
          <p:nvPr/>
        </p:nvSpPr>
        <p:spPr>
          <a:xfrm>
            <a:off x="6392738" y="2498325"/>
            <a:ext cx="186565" cy="186565"/>
          </a:xfrm>
          <a:custGeom>
            <a:avLst/>
            <a:gdLst/>
            <a:ahLst/>
            <a:cxnLst/>
            <a:rect l="l" t="t" r="r" b="b"/>
            <a:pathLst>
              <a:path w="205740" h="205739">
                <a:moveTo>
                  <a:pt x="102870" y="205739"/>
                </a:moveTo>
                <a:lnTo>
                  <a:pt x="0" y="205739"/>
                </a:lnTo>
                <a:lnTo>
                  <a:pt x="0" y="0"/>
                </a:lnTo>
                <a:lnTo>
                  <a:pt x="205739" y="0"/>
                </a:lnTo>
                <a:lnTo>
                  <a:pt x="205739" y="205739"/>
                </a:lnTo>
                <a:lnTo>
                  <a:pt x="102870" y="205739"/>
                </a:lnTo>
                <a:close/>
              </a:path>
            </a:pathLst>
          </a:custGeom>
          <a:ln w="35941">
            <a:solidFill>
              <a:srgbClr val="000000"/>
            </a:solidFill>
          </a:ln>
        </p:spPr>
        <p:txBody>
          <a:bodyPr wrap="square" lIns="0" tIns="0" rIns="0" bIns="0" rtlCol="0"/>
          <a:lstStyle/>
          <a:p>
            <a:endParaRPr sz="1632"/>
          </a:p>
        </p:txBody>
      </p:sp>
      <p:sp>
        <p:nvSpPr>
          <p:cNvPr id="204" name="object 204"/>
          <p:cNvSpPr/>
          <p:nvPr/>
        </p:nvSpPr>
        <p:spPr>
          <a:xfrm>
            <a:off x="7228827" y="2391223"/>
            <a:ext cx="652978" cy="381192"/>
          </a:xfrm>
          <a:custGeom>
            <a:avLst/>
            <a:gdLst/>
            <a:ahLst/>
            <a:cxnLst/>
            <a:rect l="l" t="t" r="r" b="b"/>
            <a:pathLst>
              <a:path w="720090" h="420369">
                <a:moveTo>
                  <a:pt x="648969" y="0"/>
                </a:moveTo>
                <a:lnTo>
                  <a:pt x="69850" y="0"/>
                </a:lnTo>
                <a:lnTo>
                  <a:pt x="44469" y="5913"/>
                </a:lnTo>
                <a:lnTo>
                  <a:pt x="22066" y="21590"/>
                </a:lnTo>
                <a:lnTo>
                  <a:pt x="6092" y="43934"/>
                </a:lnTo>
                <a:lnTo>
                  <a:pt x="0" y="69850"/>
                </a:lnTo>
                <a:lnTo>
                  <a:pt x="0" y="349250"/>
                </a:lnTo>
                <a:lnTo>
                  <a:pt x="6092" y="375364"/>
                </a:lnTo>
                <a:lnTo>
                  <a:pt x="22066" y="398144"/>
                </a:lnTo>
                <a:lnTo>
                  <a:pt x="44469" y="414258"/>
                </a:lnTo>
                <a:lnTo>
                  <a:pt x="69850" y="420369"/>
                </a:lnTo>
                <a:lnTo>
                  <a:pt x="648969" y="420369"/>
                </a:lnTo>
                <a:lnTo>
                  <a:pt x="675084" y="414258"/>
                </a:lnTo>
                <a:lnTo>
                  <a:pt x="697864" y="398144"/>
                </a:lnTo>
                <a:lnTo>
                  <a:pt x="713978" y="375364"/>
                </a:lnTo>
                <a:lnTo>
                  <a:pt x="720089" y="349250"/>
                </a:lnTo>
                <a:lnTo>
                  <a:pt x="720089" y="69850"/>
                </a:lnTo>
                <a:lnTo>
                  <a:pt x="713978" y="43934"/>
                </a:lnTo>
                <a:lnTo>
                  <a:pt x="697864" y="21590"/>
                </a:lnTo>
                <a:lnTo>
                  <a:pt x="675084" y="5913"/>
                </a:lnTo>
                <a:lnTo>
                  <a:pt x="648969" y="0"/>
                </a:lnTo>
                <a:close/>
              </a:path>
            </a:pathLst>
          </a:custGeom>
          <a:solidFill>
            <a:srgbClr val="CFE7F5"/>
          </a:solidFill>
        </p:spPr>
        <p:txBody>
          <a:bodyPr wrap="square" lIns="0" tIns="0" rIns="0" bIns="0" rtlCol="0"/>
          <a:lstStyle/>
          <a:p>
            <a:endParaRPr sz="1632"/>
          </a:p>
        </p:txBody>
      </p:sp>
      <p:sp>
        <p:nvSpPr>
          <p:cNvPr id="205" name="object 205"/>
          <p:cNvSpPr/>
          <p:nvPr/>
        </p:nvSpPr>
        <p:spPr>
          <a:xfrm>
            <a:off x="7228827" y="2391223"/>
            <a:ext cx="652978" cy="381192"/>
          </a:xfrm>
          <a:custGeom>
            <a:avLst/>
            <a:gdLst/>
            <a:ahLst/>
            <a:cxnLst/>
            <a:rect l="l" t="t" r="r" b="b"/>
            <a:pathLst>
              <a:path w="720090" h="420369">
                <a:moveTo>
                  <a:pt x="69850" y="0"/>
                </a:moveTo>
                <a:lnTo>
                  <a:pt x="44469" y="5913"/>
                </a:lnTo>
                <a:lnTo>
                  <a:pt x="22066" y="21589"/>
                </a:lnTo>
                <a:lnTo>
                  <a:pt x="6092" y="43934"/>
                </a:lnTo>
                <a:lnTo>
                  <a:pt x="0" y="69850"/>
                </a:lnTo>
                <a:lnTo>
                  <a:pt x="0" y="349250"/>
                </a:lnTo>
                <a:lnTo>
                  <a:pt x="6092" y="375364"/>
                </a:lnTo>
                <a:lnTo>
                  <a:pt x="22066" y="398144"/>
                </a:lnTo>
                <a:lnTo>
                  <a:pt x="44469" y="414258"/>
                </a:lnTo>
                <a:lnTo>
                  <a:pt x="69850" y="420369"/>
                </a:lnTo>
                <a:lnTo>
                  <a:pt x="648969" y="420369"/>
                </a:lnTo>
                <a:lnTo>
                  <a:pt x="675084" y="414258"/>
                </a:lnTo>
                <a:lnTo>
                  <a:pt x="697864" y="398144"/>
                </a:lnTo>
                <a:lnTo>
                  <a:pt x="713978" y="375364"/>
                </a:lnTo>
                <a:lnTo>
                  <a:pt x="720089" y="349250"/>
                </a:lnTo>
                <a:lnTo>
                  <a:pt x="720089" y="69850"/>
                </a:lnTo>
                <a:lnTo>
                  <a:pt x="713978" y="43934"/>
                </a:lnTo>
                <a:lnTo>
                  <a:pt x="697864" y="21590"/>
                </a:lnTo>
                <a:lnTo>
                  <a:pt x="675084" y="5913"/>
                </a:lnTo>
                <a:lnTo>
                  <a:pt x="648969" y="0"/>
                </a:lnTo>
                <a:lnTo>
                  <a:pt x="69850" y="0"/>
                </a:lnTo>
                <a:close/>
              </a:path>
            </a:pathLst>
          </a:custGeom>
          <a:ln w="3175">
            <a:solidFill>
              <a:srgbClr val="000000"/>
            </a:solidFill>
          </a:ln>
        </p:spPr>
        <p:txBody>
          <a:bodyPr wrap="square" lIns="0" tIns="0" rIns="0" bIns="0" rtlCol="0"/>
          <a:lstStyle/>
          <a:p>
            <a:endParaRPr sz="1632"/>
          </a:p>
        </p:txBody>
      </p:sp>
      <p:sp>
        <p:nvSpPr>
          <p:cNvPr id="206" name="object 206"/>
          <p:cNvSpPr/>
          <p:nvPr/>
        </p:nvSpPr>
        <p:spPr>
          <a:xfrm>
            <a:off x="7228827" y="2391223"/>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207" name="object 207"/>
          <p:cNvSpPr/>
          <p:nvPr/>
        </p:nvSpPr>
        <p:spPr>
          <a:xfrm>
            <a:off x="7881806" y="2772414"/>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208" name="object 208"/>
          <p:cNvSpPr txBox="1"/>
          <p:nvPr/>
        </p:nvSpPr>
        <p:spPr>
          <a:xfrm>
            <a:off x="7474126" y="2390070"/>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y</a:t>
            </a:r>
            <a:endParaRPr sz="2176">
              <a:latin typeface="Arial"/>
              <a:cs typeface="Arial"/>
            </a:endParaRPr>
          </a:p>
        </p:txBody>
      </p:sp>
      <p:pic>
        <p:nvPicPr>
          <p:cNvPr id="210" name="Picture 209"/>
          <p:cNvPicPr>
            <a:picLocks noChangeAspect="1"/>
          </p:cNvPicPr>
          <p:nvPr/>
        </p:nvPicPr>
        <p:blipFill>
          <a:blip r:embed="rId2"/>
          <a:stretch>
            <a:fillRect/>
          </a:stretch>
        </p:blipFill>
        <p:spPr>
          <a:xfrm>
            <a:off x="4343400" y="3197860"/>
            <a:ext cx="4121261" cy="753256"/>
          </a:xfrm>
          <a:prstGeom prst="rect">
            <a:avLst/>
          </a:prstGeom>
        </p:spPr>
      </p:pic>
      <p:pic>
        <p:nvPicPr>
          <p:cNvPr id="211" name="Picture 210"/>
          <p:cNvPicPr>
            <a:picLocks noChangeAspect="1"/>
          </p:cNvPicPr>
          <p:nvPr/>
        </p:nvPicPr>
        <p:blipFill>
          <a:blip r:embed="rId3"/>
          <a:stretch>
            <a:fillRect/>
          </a:stretch>
        </p:blipFill>
        <p:spPr>
          <a:xfrm>
            <a:off x="876415" y="3201347"/>
            <a:ext cx="2821471" cy="814250"/>
          </a:xfrm>
          <a:prstGeom prst="rect">
            <a:avLst/>
          </a:prstGeom>
        </p:spPr>
      </p:pic>
    </p:spTree>
    <p:extLst>
      <p:ext uri="{BB962C8B-B14F-4D97-AF65-F5344CB8AC3E}">
        <p14:creationId xmlns:p14="http://schemas.microsoft.com/office/powerpoint/2010/main" val="65886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 Regulatory Network</a:t>
            </a:r>
            <a:endParaRPr lang="en-US" dirty="0"/>
          </a:p>
        </p:txBody>
      </p:sp>
      <p:pic>
        <p:nvPicPr>
          <p:cNvPr id="5" name="Picture 4"/>
          <p:cNvPicPr>
            <a:picLocks noChangeAspect="1"/>
          </p:cNvPicPr>
          <p:nvPr/>
        </p:nvPicPr>
        <p:blipFill>
          <a:blip r:embed="rId2"/>
          <a:stretch>
            <a:fillRect/>
          </a:stretch>
        </p:blipFill>
        <p:spPr>
          <a:xfrm>
            <a:off x="3657600" y="2019079"/>
            <a:ext cx="5029200" cy="3751191"/>
          </a:xfrm>
          <a:prstGeom prst="rect">
            <a:avLst/>
          </a:prstGeom>
        </p:spPr>
      </p:pic>
      <p:sp>
        <p:nvSpPr>
          <p:cNvPr id="6" name="Content Placeholder 2"/>
          <p:cNvSpPr>
            <a:spLocks noGrp="1"/>
          </p:cNvSpPr>
          <p:nvPr>
            <p:ph idx="1"/>
          </p:nvPr>
        </p:nvSpPr>
        <p:spPr>
          <a:xfrm>
            <a:off x="228600" y="1295400"/>
            <a:ext cx="3200400" cy="4525963"/>
          </a:xfrm>
        </p:spPr>
        <p:txBody>
          <a:bodyPr>
            <a:normAutofit lnSpcReduction="10000"/>
          </a:bodyPr>
          <a:lstStyle/>
          <a:p>
            <a:endParaRPr lang="en-US" dirty="0" smtClean="0"/>
          </a:p>
          <a:p>
            <a:r>
              <a:rPr lang="en-US" dirty="0" smtClean="0"/>
              <a:t>Describe mRNA transcription</a:t>
            </a:r>
            <a:endParaRPr lang="en-US" dirty="0"/>
          </a:p>
          <a:p>
            <a:r>
              <a:rPr lang="en-US" dirty="0" smtClean="0"/>
              <a:t>Slow timescale</a:t>
            </a:r>
          </a:p>
          <a:p>
            <a:r>
              <a:rPr lang="en-US" dirty="0" smtClean="0"/>
              <a:t>Often qualitative</a:t>
            </a:r>
          </a:p>
          <a:p>
            <a:r>
              <a:rPr lang="en-US" dirty="0" smtClean="0"/>
              <a:t>Involve many different components</a:t>
            </a:r>
            <a:endParaRPr lang="en-US" dirty="0" smtClean="0"/>
          </a:p>
          <a:p>
            <a:endParaRPr lang="en-US" dirty="0" smtClean="0"/>
          </a:p>
        </p:txBody>
      </p:sp>
    </p:spTree>
    <p:extLst>
      <p:ext uri="{BB962C8B-B14F-4D97-AF65-F5344CB8AC3E}">
        <p14:creationId xmlns:p14="http://schemas.microsoft.com/office/powerpoint/2010/main" val="1291805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0779" y="72553"/>
            <a:ext cx="4734957" cy="1365845"/>
          </a:xfrm>
          <a:prstGeom prst="rect">
            <a:avLst/>
          </a:prstGeom>
        </p:spPr>
        <p:txBody>
          <a:bodyPr vert="horz" wrap="square" lIns="0" tIns="11516" rIns="0" bIns="0" rtlCol="0" anchor="ctr">
            <a:spAutoFit/>
          </a:bodyPr>
          <a:lstStyle/>
          <a:p>
            <a:pPr marL="11516">
              <a:spcBef>
                <a:spcPts val="91"/>
              </a:spcBef>
            </a:pPr>
            <a:r>
              <a:rPr spc="-9" dirty="0"/>
              <a:t>Generalisation:</a:t>
            </a:r>
            <a:r>
              <a:rPr spc="-23" dirty="0"/>
              <a:t> </a:t>
            </a:r>
            <a:r>
              <a:rPr spc="-9" dirty="0"/>
              <a:t>activators</a:t>
            </a:r>
          </a:p>
        </p:txBody>
      </p:sp>
      <p:sp>
        <p:nvSpPr>
          <p:cNvPr id="3" name="object 3"/>
          <p:cNvSpPr/>
          <p:nvPr/>
        </p:nvSpPr>
        <p:spPr>
          <a:xfrm>
            <a:off x="1433788" y="3748578"/>
            <a:ext cx="651827" cy="382344"/>
          </a:xfrm>
          <a:custGeom>
            <a:avLst/>
            <a:gdLst/>
            <a:ahLst/>
            <a:cxnLst/>
            <a:rect l="l" t="t" r="r" b="b"/>
            <a:pathLst>
              <a:path w="718819" h="421639">
                <a:moveTo>
                  <a:pt x="648969" y="0"/>
                </a:moveTo>
                <a:lnTo>
                  <a:pt x="69850" y="0"/>
                </a:lnTo>
                <a:lnTo>
                  <a:pt x="43934" y="6092"/>
                </a:lnTo>
                <a:lnTo>
                  <a:pt x="21589" y="22066"/>
                </a:lnTo>
                <a:lnTo>
                  <a:pt x="5913" y="44469"/>
                </a:lnTo>
                <a:lnTo>
                  <a:pt x="0" y="69850"/>
                </a:lnTo>
                <a:lnTo>
                  <a:pt x="0" y="350519"/>
                </a:lnTo>
                <a:lnTo>
                  <a:pt x="5913" y="376634"/>
                </a:lnTo>
                <a:lnTo>
                  <a:pt x="21590" y="399414"/>
                </a:lnTo>
                <a:lnTo>
                  <a:pt x="43934" y="415528"/>
                </a:lnTo>
                <a:lnTo>
                  <a:pt x="69850" y="421639"/>
                </a:lnTo>
                <a:lnTo>
                  <a:pt x="648969" y="421639"/>
                </a:lnTo>
                <a:lnTo>
                  <a:pt x="674350" y="415528"/>
                </a:lnTo>
                <a:lnTo>
                  <a:pt x="696753" y="399414"/>
                </a:lnTo>
                <a:lnTo>
                  <a:pt x="712727" y="376634"/>
                </a:lnTo>
                <a:lnTo>
                  <a:pt x="718819" y="350519"/>
                </a:lnTo>
                <a:lnTo>
                  <a:pt x="718819" y="69850"/>
                </a:lnTo>
                <a:lnTo>
                  <a:pt x="712727" y="44469"/>
                </a:lnTo>
                <a:lnTo>
                  <a:pt x="696753" y="22066"/>
                </a:lnTo>
                <a:lnTo>
                  <a:pt x="674350" y="6092"/>
                </a:lnTo>
                <a:lnTo>
                  <a:pt x="648969" y="0"/>
                </a:lnTo>
                <a:close/>
              </a:path>
            </a:pathLst>
          </a:custGeom>
          <a:solidFill>
            <a:srgbClr val="CCFFCC"/>
          </a:solidFill>
        </p:spPr>
        <p:txBody>
          <a:bodyPr wrap="square" lIns="0" tIns="0" rIns="0" bIns="0" rtlCol="0"/>
          <a:lstStyle/>
          <a:p>
            <a:endParaRPr sz="1632"/>
          </a:p>
        </p:txBody>
      </p:sp>
      <p:sp>
        <p:nvSpPr>
          <p:cNvPr id="4" name="object 4"/>
          <p:cNvSpPr/>
          <p:nvPr/>
        </p:nvSpPr>
        <p:spPr>
          <a:xfrm>
            <a:off x="1433788" y="3748578"/>
            <a:ext cx="651827" cy="382344"/>
          </a:xfrm>
          <a:custGeom>
            <a:avLst/>
            <a:gdLst/>
            <a:ahLst/>
            <a:cxnLst/>
            <a:rect l="l" t="t" r="r" b="b"/>
            <a:pathLst>
              <a:path w="718819" h="421639">
                <a:moveTo>
                  <a:pt x="69850" y="0"/>
                </a:moveTo>
                <a:lnTo>
                  <a:pt x="43934" y="6092"/>
                </a:lnTo>
                <a:lnTo>
                  <a:pt x="21589" y="22066"/>
                </a:lnTo>
                <a:lnTo>
                  <a:pt x="5913" y="44469"/>
                </a:lnTo>
                <a:lnTo>
                  <a:pt x="0" y="69850"/>
                </a:lnTo>
                <a:lnTo>
                  <a:pt x="0" y="350519"/>
                </a:lnTo>
                <a:lnTo>
                  <a:pt x="5913" y="376634"/>
                </a:lnTo>
                <a:lnTo>
                  <a:pt x="21590" y="399414"/>
                </a:lnTo>
                <a:lnTo>
                  <a:pt x="43934" y="415528"/>
                </a:lnTo>
                <a:lnTo>
                  <a:pt x="69850" y="421639"/>
                </a:lnTo>
                <a:lnTo>
                  <a:pt x="648969" y="421639"/>
                </a:lnTo>
                <a:lnTo>
                  <a:pt x="674350" y="415528"/>
                </a:lnTo>
                <a:lnTo>
                  <a:pt x="696753" y="399414"/>
                </a:lnTo>
                <a:lnTo>
                  <a:pt x="712727" y="376634"/>
                </a:lnTo>
                <a:lnTo>
                  <a:pt x="718819" y="350519"/>
                </a:lnTo>
                <a:lnTo>
                  <a:pt x="718819" y="69850"/>
                </a:lnTo>
                <a:lnTo>
                  <a:pt x="712727" y="44469"/>
                </a:lnTo>
                <a:lnTo>
                  <a:pt x="696753" y="22066"/>
                </a:lnTo>
                <a:lnTo>
                  <a:pt x="674350" y="6092"/>
                </a:lnTo>
                <a:lnTo>
                  <a:pt x="648969" y="0"/>
                </a:lnTo>
                <a:lnTo>
                  <a:pt x="69850" y="0"/>
                </a:lnTo>
                <a:close/>
              </a:path>
            </a:pathLst>
          </a:custGeom>
          <a:ln w="3175">
            <a:solidFill>
              <a:srgbClr val="000000"/>
            </a:solidFill>
          </a:ln>
        </p:spPr>
        <p:txBody>
          <a:bodyPr wrap="square" lIns="0" tIns="0" rIns="0" bIns="0" rtlCol="0"/>
          <a:lstStyle/>
          <a:p>
            <a:endParaRPr sz="1632"/>
          </a:p>
        </p:txBody>
      </p:sp>
      <p:sp>
        <p:nvSpPr>
          <p:cNvPr id="5" name="object 5"/>
          <p:cNvSpPr/>
          <p:nvPr/>
        </p:nvSpPr>
        <p:spPr>
          <a:xfrm>
            <a:off x="1433788" y="3748578"/>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6" name="object 6"/>
          <p:cNvSpPr/>
          <p:nvPr/>
        </p:nvSpPr>
        <p:spPr>
          <a:xfrm>
            <a:off x="2085615" y="4130923"/>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7" name="object 7"/>
          <p:cNvSpPr txBox="1"/>
          <p:nvPr/>
        </p:nvSpPr>
        <p:spPr>
          <a:xfrm>
            <a:off x="1671026" y="3747428"/>
            <a:ext cx="176776"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a</a:t>
            </a:r>
            <a:endParaRPr sz="2176">
              <a:latin typeface="Arial"/>
              <a:cs typeface="Arial"/>
            </a:endParaRPr>
          </a:p>
        </p:txBody>
      </p:sp>
      <p:sp>
        <p:nvSpPr>
          <p:cNvPr id="8" name="object 8"/>
          <p:cNvSpPr/>
          <p:nvPr/>
        </p:nvSpPr>
        <p:spPr>
          <a:xfrm>
            <a:off x="1753944" y="4148197"/>
            <a:ext cx="0" cy="490597"/>
          </a:xfrm>
          <a:custGeom>
            <a:avLst/>
            <a:gdLst/>
            <a:ahLst/>
            <a:cxnLst/>
            <a:rect l="l" t="t" r="r" b="b"/>
            <a:pathLst>
              <a:path h="541020">
                <a:moveTo>
                  <a:pt x="0" y="0"/>
                </a:moveTo>
                <a:lnTo>
                  <a:pt x="0" y="541019"/>
                </a:lnTo>
              </a:path>
            </a:pathLst>
          </a:custGeom>
          <a:ln w="35941">
            <a:solidFill>
              <a:srgbClr val="000000"/>
            </a:solidFill>
          </a:ln>
        </p:spPr>
        <p:txBody>
          <a:bodyPr wrap="square" lIns="0" tIns="0" rIns="0" bIns="0" rtlCol="0"/>
          <a:lstStyle/>
          <a:p>
            <a:endParaRPr sz="1632"/>
          </a:p>
        </p:txBody>
      </p:sp>
      <p:sp>
        <p:nvSpPr>
          <p:cNvPr id="9" name="object 9"/>
          <p:cNvSpPr/>
          <p:nvPr/>
        </p:nvSpPr>
        <p:spPr>
          <a:xfrm>
            <a:off x="1680238" y="4457987"/>
            <a:ext cx="152016" cy="155471"/>
          </a:xfrm>
          <a:custGeom>
            <a:avLst/>
            <a:gdLst/>
            <a:ahLst/>
            <a:cxnLst/>
            <a:rect l="l" t="t" r="r" b="b"/>
            <a:pathLst>
              <a:path w="167639" h="171450">
                <a:moveTo>
                  <a:pt x="167639" y="0"/>
                </a:moveTo>
                <a:lnTo>
                  <a:pt x="0" y="0"/>
                </a:lnTo>
                <a:lnTo>
                  <a:pt x="83819" y="171450"/>
                </a:lnTo>
                <a:lnTo>
                  <a:pt x="167639" y="0"/>
                </a:lnTo>
                <a:close/>
              </a:path>
            </a:pathLst>
          </a:custGeom>
          <a:solidFill>
            <a:srgbClr val="FFFFFF"/>
          </a:solidFill>
        </p:spPr>
        <p:txBody>
          <a:bodyPr wrap="square" lIns="0" tIns="0" rIns="0" bIns="0" rtlCol="0"/>
          <a:lstStyle/>
          <a:p>
            <a:endParaRPr sz="1632"/>
          </a:p>
        </p:txBody>
      </p:sp>
      <p:sp>
        <p:nvSpPr>
          <p:cNvPr id="10" name="object 10"/>
          <p:cNvSpPr/>
          <p:nvPr/>
        </p:nvSpPr>
        <p:spPr>
          <a:xfrm>
            <a:off x="1680238" y="4457987"/>
            <a:ext cx="152016" cy="155471"/>
          </a:xfrm>
          <a:custGeom>
            <a:avLst/>
            <a:gdLst/>
            <a:ahLst/>
            <a:cxnLst/>
            <a:rect l="l" t="t" r="r" b="b"/>
            <a:pathLst>
              <a:path w="167639" h="171450">
                <a:moveTo>
                  <a:pt x="83819" y="171450"/>
                </a:moveTo>
                <a:lnTo>
                  <a:pt x="167639" y="0"/>
                </a:lnTo>
                <a:lnTo>
                  <a:pt x="0" y="0"/>
                </a:lnTo>
                <a:lnTo>
                  <a:pt x="83819" y="171450"/>
                </a:lnTo>
                <a:close/>
              </a:path>
            </a:pathLst>
          </a:custGeom>
          <a:ln w="35941">
            <a:solidFill>
              <a:srgbClr val="000000"/>
            </a:solidFill>
          </a:ln>
        </p:spPr>
        <p:txBody>
          <a:bodyPr wrap="square" lIns="0" tIns="0" rIns="0" bIns="0" rtlCol="0"/>
          <a:lstStyle/>
          <a:p>
            <a:endParaRPr sz="1632"/>
          </a:p>
        </p:txBody>
      </p:sp>
      <p:sp>
        <p:nvSpPr>
          <p:cNvPr id="11" name="object 11"/>
          <p:cNvSpPr/>
          <p:nvPr/>
        </p:nvSpPr>
        <p:spPr>
          <a:xfrm>
            <a:off x="1680238" y="4613458"/>
            <a:ext cx="0" cy="0"/>
          </a:xfrm>
          <a:custGeom>
            <a:avLst/>
            <a:gdLst/>
            <a:ahLst/>
            <a:cxnLst/>
            <a:rect l="l" t="t" r="r" b="b"/>
            <a:pathLst>
              <a:path>
                <a:moveTo>
                  <a:pt x="0" y="0"/>
                </a:moveTo>
                <a:lnTo>
                  <a:pt x="0" y="0"/>
                </a:lnTo>
              </a:path>
            </a:pathLst>
          </a:custGeom>
          <a:ln w="35941">
            <a:solidFill>
              <a:srgbClr val="000000"/>
            </a:solidFill>
          </a:ln>
        </p:spPr>
        <p:txBody>
          <a:bodyPr wrap="square" lIns="0" tIns="0" rIns="0" bIns="0" rtlCol="0"/>
          <a:lstStyle/>
          <a:p>
            <a:endParaRPr sz="1632"/>
          </a:p>
        </p:txBody>
      </p:sp>
      <p:sp>
        <p:nvSpPr>
          <p:cNvPr id="12" name="object 12"/>
          <p:cNvSpPr/>
          <p:nvPr/>
        </p:nvSpPr>
        <p:spPr>
          <a:xfrm>
            <a:off x="1832255" y="4457987"/>
            <a:ext cx="0" cy="0"/>
          </a:xfrm>
          <a:custGeom>
            <a:avLst/>
            <a:gdLst/>
            <a:ahLst/>
            <a:cxnLst/>
            <a:rect l="l" t="t" r="r" b="b"/>
            <a:pathLst>
              <a:path>
                <a:moveTo>
                  <a:pt x="0" y="0"/>
                </a:moveTo>
                <a:lnTo>
                  <a:pt x="0" y="0"/>
                </a:lnTo>
              </a:path>
            </a:pathLst>
          </a:custGeom>
          <a:ln w="35941">
            <a:solidFill>
              <a:srgbClr val="000000"/>
            </a:solidFill>
          </a:ln>
        </p:spPr>
        <p:txBody>
          <a:bodyPr wrap="square" lIns="0" tIns="0" rIns="0" bIns="0" rtlCol="0"/>
          <a:lstStyle/>
          <a:p>
            <a:endParaRPr sz="1632"/>
          </a:p>
        </p:txBody>
      </p:sp>
      <p:sp>
        <p:nvSpPr>
          <p:cNvPr id="13" name="object 13"/>
          <p:cNvSpPr/>
          <p:nvPr/>
        </p:nvSpPr>
        <p:spPr>
          <a:xfrm>
            <a:off x="1637628" y="4426893"/>
            <a:ext cx="229175" cy="0"/>
          </a:xfrm>
          <a:custGeom>
            <a:avLst/>
            <a:gdLst/>
            <a:ahLst/>
            <a:cxnLst/>
            <a:rect l="l" t="t" r="r" b="b"/>
            <a:pathLst>
              <a:path w="252730">
                <a:moveTo>
                  <a:pt x="0" y="0"/>
                </a:moveTo>
                <a:lnTo>
                  <a:pt x="252730" y="0"/>
                </a:lnTo>
              </a:path>
            </a:pathLst>
          </a:custGeom>
          <a:ln w="35941">
            <a:solidFill>
              <a:srgbClr val="000000"/>
            </a:solidFill>
          </a:ln>
        </p:spPr>
        <p:txBody>
          <a:bodyPr wrap="square" lIns="0" tIns="0" rIns="0" bIns="0" rtlCol="0"/>
          <a:lstStyle/>
          <a:p>
            <a:endParaRPr sz="1632"/>
          </a:p>
        </p:txBody>
      </p:sp>
      <p:sp>
        <p:nvSpPr>
          <p:cNvPr id="49" name="object 49"/>
          <p:cNvSpPr/>
          <p:nvPr/>
        </p:nvSpPr>
        <p:spPr>
          <a:xfrm>
            <a:off x="3833799" y="2059127"/>
            <a:ext cx="131287" cy="194626"/>
          </a:xfrm>
          <a:custGeom>
            <a:avLst/>
            <a:gdLst/>
            <a:ahLst/>
            <a:cxnLst/>
            <a:rect l="l" t="t" r="r" b="b"/>
            <a:pathLst>
              <a:path w="144779" h="214630">
                <a:moveTo>
                  <a:pt x="73660" y="76200"/>
                </a:moveTo>
                <a:lnTo>
                  <a:pt x="47148" y="84018"/>
                </a:lnTo>
                <a:lnTo>
                  <a:pt x="23494" y="104457"/>
                </a:lnTo>
                <a:lnTo>
                  <a:pt x="6508" y="132992"/>
                </a:lnTo>
                <a:lnTo>
                  <a:pt x="0" y="165100"/>
                </a:lnTo>
                <a:lnTo>
                  <a:pt x="2956" y="185162"/>
                </a:lnTo>
                <a:lnTo>
                  <a:pt x="11271" y="200818"/>
                </a:lnTo>
                <a:lnTo>
                  <a:pt x="24110" y="210998"/>
                </a:lnTo>
                <a:lnTo>
                  <a:pt x="40640" y="214629"/>
                </a:lnTo>
                <a:lnTo>
                  <a:pt x="46970" y="214094"/>
                </a:lnTo>
                <a:lnTo>
                  <a:pt x="56038" y="211296"/>
                </a:lnTo>
                <a:lnTo>
                  <a:pt x="60978" y="208279"/>
                </a:lnTo>
                <a:lnTo>
                  <a:pt x="40640" y="208279"/>
                </a:lnTo>
                <a:lnTo>
                  <a:pt x="31234" y="205501"/>
                </a:lnTo>
                <a:lnTo>
                  <a:pt x="25400" y="198437"/>
                </a:lnTo>
                <a:lnTo>
                  <a:pt x="22423" y="188991"/>
                </a:lnTo>
                <a:lnTo>
                  <a:pt x="21696" y="180339"/>
                </a:lnTo>
                <a:lnTo>
                  <a:pt x="21638" y="178593"/>
                </a:lnTo>
                <a:lnTo>
                  <a:pt x="23098" y="164286"/>
                </a:lnTo>
                <a:lnTo>
                  <a:pt x="32305" y="127099"/>
                </a:lnTo>
                <a:lnTo>
                  <a:pt x="54927" y="91757"/>
                </a:lnTo>
                <a:lnTo>
                  <a:pt x="73660" y="83819"/>
                </a:lnTo>
                <a:lnTo>
                  <a:pt x="92213" y="83819"/>
                </a:lnTo>
                <a:lnTo>
                  <a:pt x="90011" y="81597"/>
                </a:lnTo>
                <a:lnTo>
                  <a:pt x="82490" y="77589"/>
                </a:lnTo>
                <a:lnTo>
                  <a:pt x="73660" y="76200"/>
                </a:lnTo>
                <a:close/>
              </a:path>
              <a:path w="144779" h="214630">
                <a:moveTo>
                  <a:pt x="99060" y="191769"/>
                </a:moveTo>
                <a:lnTo>
                  <a:pt x="80010" y="191769"/>
                </a:lnTo>
                <a:lnTo>
                  <a:pt x="83289" y="200659"/>
                </a:lnTo>
                <a:lnTo>
                  <a:pt x="83401" y="200818"/>
                </a:lnTo>
                <a:lnTo>
                  <a:pt x="89217" y="207962"/>
                </a:lnTo>
                <a:lnTo>
                  <a:pt x="97512" y="212844"/>
                </a:lnTo>
                <a:lnTo>
                  <a:pt x="107950" y="214629"/>
                </a:lnTo>
                <a:lnTo>
                  <a:pt x="115609" y="213479"/>
                </a:lnTo>
                <a:lnTo>
                  <a:pt x="121602" y="210185"/>
                </a:lnTo>
                <a:lnTo>
                  <a:pt x="123274" y="208279"/>
                </a:lnTo>
                <a:lnTo>
                  <a:pt x="100330" y="208279"/>
                </a:lnTo>
                <a:lnTo>
                  <a:pt x="99086" y="200818"/>
                </a:lnTo>
                <a:lnTo>
                  <a:pt x="99060" y="191769"/>
                </a:lnTo>
                <a:close/>
              </a:path>
              <a:path w="144779" h="214630">
                <a:moveTo>
                  <a:pt x="92213" y="83819"/>
                </a:moveTo>
                <a:lnTo>
                  <a:pt x="73660" y="83819"/>
                </a:lnTo>
                <a:lnTo>
                  <a:pt x="86002" y="87629"/>
                </a:lnTo>
                <a:lnTo>
                  <a:pt x="93345" y="96202"/>
                </a:lnTo>
                <a:lnTo>
                  <a:pt x="96877" y="105251"/>
                </a:lnTo>
                <a:lnTo>
                  <a:pt x="97790" y="110489"/>
                </a:lnTo>
                <a:lnTo>
                  <a:pt x="97790" y="114300"/>
                </a:lnTo>
                <a:lnTo>
                  <a:pt x="96520" y="115569"/>
                </a:lnTo>
                <a:lnTo>
                  <a:pt x="81280" y="175259"/>
                </a:lnTo>
                <a:lnTo>
                  <a:pt x="80010" y="180339"/>
                </a:lnTo>
                <a:lnTo>
                  <a:pt x="80010" y="181609"/>
                </a:lnTo>
                <a:lnTo>
                  <a:pt x="76200" y="186689"/>
                </a:lnTo>
                <a:lnTo>
                  <a:pt x="66000" y="197028"/>
                </a:lnTo>
                <a:lnTo>
                  <a:pt x="56515" y="203676"/>
                </a:lnTo>
                <a:lnTo>
                  <a:pt x="47982" y="207228"/>
                </a:lnTo>
                <a:lnTo>
                  <a:pt x="40640" y="208279"/>
                </a:lnTo>
                <a:lnTo>
                  <a:pt x="60978" y="208279"/>
                </a:lnTo>
                <a:lnTo>
                  <a:pt x="67250" y="204450"/>
                </a:lnTo>
                <a:lnTo>
                  <a:pt x="80010" y="191769"/>
                </a:lnTo>
                <a:lnTo>
                  <a:pt x="99060" y="191769"/>
                </a:lnTo>
                <a:lnTo>
                  <a:pt x="99060" y="186689"/>
                </a:lnTo>
                <a:lnTo>
                  <a:pt x="100320" y="184169"/>
                </a:lnTo>
                <a:lnTo>
                  <a:pt x="100330" y="179069"/>
                </a:lnTo>
                <a:lnTo>
                  <a:pt x="121266" y="96519"/>
                </a:lnTo>
                <a:lnTo>
                  <a:pt x="101600" y="96519"/>
                </a:lnTo>
                <a:lnTo>
                  <a:pt x="96341" y="87987"/>
                </a:lnTo>
                <a:lnTo>
                  <a:pt x="92213" y="83819"/>
                </a:lnTo>
                <a:close/>
              </a:path>
              <a:path w="144779" h="214630">
                <a:moveTo>
                  <a:pt x="139700" y="165100"/>
                </a:moveTo>
                <a:lnTo>
                  <a:pt x="133350" y="165100"/>
                </a:lnTo>
                <a:lnTo>
                  <a:pt x="132080" y="170179"/>
                </a:lnTo>
                <a:lnTo>
                  <a:pt x="127952" y="184169"/>
                </a:lnTo>
                <a:lnTo>
                  <a:pt x="122872" y="196373"/>
                </a:lnTo>
                <a:lnTo>
                  <a:pt x="116363" y="205005"/>
                </a:lnTo>
                <a:lnTo>
                  <a:pt x="107950" y="208279"/>
                </a:lnTo>
                <a:lnTo>
                  <a:pt x="123274" y="208279"/>
                </a:lnTo>
                <a:lnTo>
                  <a:pt x="139005" y="170795"/>
                </a:lnTo>
                <a:lnTo>
                  <a:pt x="139700" y="167639"/>
                </a:lnTo>
                <a:lnTo>
                  <a:pt x="139700" y="165100"/>
                </a:lnTo>
                <a:close/>
              </a:path>
              <a:path w="144779" h="214630">
                <a:moveTo>
                  <a:pt x="144780" y="0"/>
                </a:moveTo>
                <a:lnTo>
                  <a:pt x="140970" y="0"/>
                </a:lnTo>
                <a:lnTo>
                  <a:pt x="133588" y="416"/>
                </a:lnTo>
                <a:lnTo>
                  <a:pt x="121920" y="1428"/>
                </a:lnTo>
                <a:lnTo>
                  <a:pt x="110251" y="2678"/>
                </a:lnTo>
                <a:lnTo>
                  <a:pt x="102870" y="3809"/>
                </a:lnTo>
                <a:lnTo>
                  <a:pt x="100330" y="3809"/>
                </a:lnTo>
                <a:lnTo>
                  <a:pt x="97790" y="5079"/>
                </a:lnTo>
                <a:lnTo>
                  <a:pt x="97790" y="12700"/>
                </a:lnTo>
                <a:lnTo>
                  <a:pt x="119380" y="12700"/>
                </a:lnTo>
                <a:lnTo>
                  <a:pt x="120650" y="13969"/>
                </a:lnTo>
                <a:lnTo>
                  <a:pt x="120650" y="17779"/>
                </a:lnTo>
                <a:lnTo>
                  <a:pt x="119380" y="24129"/>
                </a:lnTo>
                <a:lnTo>
                  <a:pt x="101600" y="96519"/>
                </a:lnTo>
                <a:lnTo>
                  <a:pt x="121266" y="96519"/>
                </a:lnTo>
                <a:lnTo>
                  <a:pt x="144780" y="3809"/>
                </a:lnTo>
                <a:lnTo>
                  <a:pt x="144780" y="0"/>
                </a:lnTo>
                <a:close/>
              </a:path>
            </a:pathLst>
          </a:custGeom>
          <a:solidFill>
            <a:srgbClr val="000000"/>
          </a:solidFill>
        </p:spPr>
        <p:txBody>
          <a:bodyPr wrap="square" lIns="0" tIns="0" rIns="0" bIns="0" rtlCol="0"/>
          <a:lstStyle/>
          <a:p>
            <a:endParaRPr sz="1632"/>
          </a:p>
        </p:txBody>
      </p:sp>
      <p:sp>
        <p:nvSpPr>
          <p:cNvPr id="50" name="object 50"/>
          <p:cNvSpPr/>
          <p:nvPr/>
        </p:nvSpPr>
        <p:spPr>
          <a:xfrm>
            <a:off x="3998485" y="2313638"/>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51" name="object 51"/>
          <p:cNvSpPr/>
          <p:nvPr/>
        </p:nvSpPr>
        <p:spPr>
          <a:xfrm>
            <a:off x="4003666" y="2054520"/>
            <a:ext cx="0" cy="253360"/>
          </a:xfrm>
          <a:custGeom>
            <a:avLst/>
            <a:gdLst/>
            <a:ahLst/>
            <a:cxnLst/>
            <a:rect l="l" t="t" r="r" b="b"/>
            <a:pathLst>
              <a:path h="279400">
                <a:moveTo>
                  <a:pt x="0" y="0"/>
                </a:moveTo>
                <a:lnTo>
                  <a:pt x="0" y="279400"/>
                </a:lnTo>
              </a:path>
            </a:pathLst>
          </a:custGeom>
          <a:ln w="11430">
            <a:solidFill>
              <a:srgbClr val="000000"/>
            </a:solidFill>
          </a:ln>
        </p:spPr>
        <p:txBody>
          <a:bodyPr wrap="square" lIns="0" tIns="0" rIns="0" bIns="0" rtlCol="0"/>
          <a:lstStyle/>
          <a:p>
            <a:endParaRPr sz="1632"/>
          </a:p>
        </p:txBody>
      </p:sp>
      <p:sp>
        <p:nvSpPr>
          <p:cNvPr id="52" name="object 52"/>
          <p:cNvSpPr/>
          <p:nvPr/>
        </p:nvSpPr>
        <p:spPr>
          <a:xfrm>
            <a:off x="3998485" y="2048761"/>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53" name="object 53"/>
          <p:cNvSpPr/>
          <p:nvPr/>
        </p:nvSpPr>
        <p:spPr>
          <a:xfrm>
            <a:off x="4049157" y="2128225"/>
            <a:ext cx="127832" cy="178504"/>
          </a:xfrm>
          <a:custGeom>
            <a:avLst/>
            <a:gdLst/>
            <a:ahLst/>
            <a:cxnLst/>
            <a:rect l="l" t="t" r="r" b="b"/>
            <a:pathLst>
              <a:path w="140970" h="196850">
                <a:moveTo>
                  <a:pt x="35559" y="151129"/>
                </a:moveTo>
                <a:lnTo>
                  <a:pt x="24129" y="151129"/>
                </a:lnTo>
                <a:lnTo>
                  <a:pt x="18137" y="151963"/>
                </a:lnTo>
                <a:lnTo>
                  <a:pt x="12382" y="154939"/>
                </a:lnTo>
                <a:lnTo>
                  <a:pt x="8056" y="160774"/>
                </a:lnTo>
                <a:lnTo>
                  <a:pt x="6350" y="170179"/>
                </a:lnTo>
                <a:lnTo>
                  <a:pt x="8830" y="180776"/>
                </a:lnTo>
                <a:lnTo>
                  <a:pt x="15716" y="189230"/>
                </a:lnTo>
                <a:lnTo>
                  <a:pt x="26173" y="194825"/>
                </a:lnTo>
                <a:lnTo>
                  <a:pt x="39369" y="196850"/>
                </a:lnTo>
                <a:lnTo>
                  <a:pt x="62269" y="191948"/>
                </a:lnTo>
                <a:lnTo>
                  <a:pt x="64572" y="190500"/>
                </a:lnTo>
                <a:lnTo>
                  <a:pt x="39369" y="190500"/>
                </a:lnTo>
                <a:lnTo>
                  <a:pt x="34905" y="190122"/>
                </a:lnTo>
                <a:lnTo>
                  <a:pt x="28416" y="188436"/>
                </a:lnTo>
                <a:lnTo>
                  <a:pt x="21689" y="184606"/>
                </a:lnTo>
                <a:lnTo>
                  <a:pt x="16509" y="177800"/>
                </a:lnTo>
                <a:lnTo>
                  <a:pt x="24129" y="177800"/>
                </a:lnTo>
                <a:lnTo>
                  <a:pt x="29209" y="173989"/>
                </a:lnTo>
                <a:lnTo>
                  <a:pt x="35559" y="167639"/>
                </a:lnTo>
                <a:lnTo>
                  <a:pt x="35559" y="151129"/>
                </a:lnTo>
                <a:close/>
              </a:path>
              <a:path w="140970" h="196850">
                <a:moveTo>
                  <a:pt x="113169" y="124459"/>
                </a:moveTo>
                <a:lnTo>
                  <a:pt x="92709" y="124459"/>
                </a:lnTo>
                <a:lnTo>
                  <a:pt x="89733" y="135889"/>
                </a:lnTo>
                <a:lnTo>
                  <a:pt x="86042" y="147320"/>
                </a:lnTo>
                <a:lnTo>
                  <a:pt x="58419" y="184150"/>
                </a:lnTo>
                <a:lnTo>
                  <a:pt x="39369" y="190500"/>
                </a:lnTo>
                <a:lnTo>
                  <a:pt x="64572" y="190500"/>
                </a:lnTo>
                <a:lnTo>
                  <a:pt x="83502" y="178593"/>
                </a:lnTo>
                <a:lnTo>
                  <a:pt x="100449" y="158809"/>
                </a:lnTo>
                <a:lnTo>
                  <a:pt x="110489" y="134619"/>
                </a:lnTo>
                <a:lnTo>
                  <a:pt x="113169" y="124459"/>
                </a:lnTo>
                <a:close/>
              </a:path>
              <a:path w="140970" h="196850">
                <a:moveTo>
                  <a:pt x="58294" y="6350"/>
                </a:moveTo>
                <a:lnTo>
                  <a:pt x="46989" y="6350"/>
                </a:lnTo>
                <a:lnTo>
                  <a:pt x="46989" y="24129"/>
                </a:lnTo>
                <a:lnTo>
                  <a:pt x="44402" y="31869"/>
                </a:lnTo>
                <a:lnTo>
                  <a:pt x="28733" y="76041"/>
                </a:lnTo>
                <a:lnTo>
                  <a:pt x="24129" y="101600"/>
                </a:lnTo>
                <a:lnTo>
                  <a:pt x="27404" y="118407"/>
                </a:lnTo>
                <a:lnTo>
                  <a:pt x="36036" y="129381"/>
                </a:lnTo>
                <a:lnTo>
                  <a:pt x="48240" y="135354"/>
                </a:lnTo>
                <a:lnTo>
                  <a:pt x="62229" y="137159"/>
                </a:lnTo>
                <a:lnTo>
                  <a:pt x="70564" y="136247"/>
                </a:lnTo>
                <a:lnTo>
                  <a:pt x="78422" y="133667"/>
                </a:lnTo>
                <a:lnTo>
                  <a:pt x="83684" y="130809"/>
                </a:lnTo>
                <a:lnTo>
                  <a:pt x="62229" y="130809"/>
                </a:lnTo>
                <a:lnTo>
                  <a:pt x="53022" y="128647"/>
                </a:lnTo>
                <a:lnTo>
                  <a:pt x="47625" y="123031"/>
                </a:lnTo>
                <a:lnTo>
                  <a:pt x="45085" y="115272"/>
                </a:lnTo>
                <a:lnTo>
                  <a:pt x="44450" y="106679"/>
                </a:lnTo>
                <a:lnTo>
                  <a:pt x="45402" y="94476"/>
                </a:lnTo>
                <a:lnTo>
                  <a:pt x="48259" y="80486"/>
                </a:lnTo>
                <a:lnTo>
                  <a:pt x="53022" y="64353"/>
                </a:lnTo>
                <a:lnTo>
                  <a:pt x="59689" y="45719"/>
                </a:lnTo>
                <a:lnTo>
                  <a:pt x="64769" y="34289"/>
                </a:lnTo>
                <a:lnTo>
                  <a:pt x="66039" y="30479"/>
                </a:lnTo>
                <a:lnTo>
                  <a:pt x="66039" y="24129"/>
                </a:lnTo>
                <a:lnTo>
                  <a:pt x="64200" y="14446"/>
                </a:lnTo>
                <a:lnTo>
                  <a:pt x="59054" y="6826"/>
                </a:lnTo>
                <a:lnTo>
                  <a:pt x="58294" y="6350"/>
                </a:lnTo>
                <a:close/>
              </a:path>
              <a:path w="140970" h="196850">
                <a:moveTo>
                  <a:pt x="137159" y="2539"/>
                </a:moveTo>
                <a:lnTo>
                  <a:pt x="129539" y="2539"/>
                </a:lnTo>
                <a:lnTo>
                  <a:pt x="124459" y="3809"/>
                </a:lnTo>
                <a:lnTo>
                  <a:pt x="121919" y="8889"/>
                </a:lnTo>
                <a:lnTo>
                  <a:pt x="121919" y="10159"/>
                </a:lnTo>
                <a:lnTo>
                  <a:pt x="119379" y="20319"/>
                </a:lnTo>
                <a:lnTo>
                  <a:pt x="116839" y="25400"/>
                </a:lnTo>
                <a:lnTo>
                  <a:pt x="115669" y="31869"/>
                </a:lnTo>
                <a:lnTo>
                  <a:pt x="114141" y="38100"/>
                </a:lnTo>
                <a:lnTo>
                  <a:pt x="112340" y="44450"/>
                </a:lnTo>
                <a:lnTo>
                  <a:pt x="110489" y="50800"/>
                </a:lnTo>
                <a:lnTo>
                  <a:pt x="97789" y="105409"/>
                </a:lnTo>
                <a:lnTo>
                  <a:pt x="94734" y="110986"/>
                </a:lnTo>
                <a:lnTo>
                  <a:pt x="87629" y="119538"/>
                </a:lnTo>
                <a:lnTo>
                  <a:pt x="76715" y="127377"/>
                </a:lnTo>
                <a:lnTo>
                  <a:pt x="62229" y="130809"/>
                </a:lnTo>
                <a:lnTo>
                  <a:pt x="83684" y="130809"/>
                </a:lnTo>
                <a:lnTo>
                  <a:pt x="85804" y="129659"/>
                </a:lnTo>
                <a:lnTo>
                  <a:pt x="92709" y="124459"/>
                </a:lnTo>
                <a:lnTo>
                  <a:pt x="113169" y="124459"/>
                </a:lnTo>
                <a:lnTo>
                  <a:pt x="140969" y="19050"/>
                </a:lnTo>
                <a:lnTo>
                  <a:pt x="140969" y="5079"/>
                </a:lnTo>
                <a:lnTo>
                  <a:pt x="137159" y="2539"/>
                </a:lnTo>
                <a:close/>
              </a:path>
              <a:path w="140970" h="196850">
                <a:moveTo>
                  <a:pt x="40639" y="0"/>
                </a:moveTo>
                <a:lnTo>
                  <a:pt x="21967" y="6786"/>
                </a:lnTo>
                <a:lnTo>
                  <a:pt x="9366" y="21907"/>
                </a:lnTo>
                <a:lnTo>
                  <a:pt x="2242" y="37504"/>
                </a:lnTo>
                <a:lnTo>
                  <a:pt x="0" y="45719"/>
                </a:lnTo>
                <a:lnTo>
                  <a:pt x="0" y="49529"/>
                </a:lnTo>
                <a:lnTo>
                  <a:pt x="7619" y="49529"/>
                </a:lnTo>
                <a:lnTo>
                  <a:pt x="7619" y="48259"/>
                </a:lnTo>
                <a:lnTo>
                  <a:pt x="8933" y="44330"/>
                </a:lnTo>
                <a:lnTo>
                  <a:pt x="15636" y="26173"/>
                </a:lnTo>
                <a:lnTo>
                  <a:pt x="23812" y="14446"/>
                </a:lnTo>
                <a:lnTo>
                  <a:pt x="32464" y="8195"/>
                </a:lnTo>
                <a:lnTo>
                  <a:pt x="40639" y="6350"/>
                </a:lnTo>
                <a:lnTo>
                  <a:pt x="58294" y="6350"/>
                </a:lnTo>
                <a:lnTo>
                  <a:pt x="51038" y="1805"/>
                </a:lnTo>
                <a:lnTo>
                  <a:pt x="40639" y="0"/>
                </a:lnTo>
                <a:close/>
              </a:path>
            </a:pathLst>
          </a:custGeom>
          <a:solidFill>
            <a:srgbClr val="000000"/>
          </a:solidFill>
        </p:spPr>
        <p:txBody>
          <a:bodyPr wrap="square" lIns="0" tIns="0" rIns="0" bIns="0" rtlCol="0"/>
          <a:lstStyle/>
          <a:p>
            <a:endParaRPr sz="1632"/>
          </a:p>
        </p:txBody>
      </p:sp>
      <p:sp>
        <p:nvSpPr>
          <p:cNvPr id="54" name="object 54"/>
          <p:cNvSpPr/>
          <p:nvPr/>
        </p:nvSpPr>
        <p:spPr>
          <a:xfrm>
            <a:off x="4191960" y="2313638"/>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55" name="object 55"/>
          <p:cNvSpPr/>
          <p:nvPr/>
        </p:nvSpPr>
        <p:spPr>
          <a:xfrm>
            <a:off x="4225356" y="2054520"/>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56" name="object 56"/>
          <p:cNvSpPr/>
          <p:nvPr/>
        </p:nvSpPr>
        <p:spPr>
          <a:xfrm>
            <a:off x="4191960" y="2048761"/>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57" name="object 57"/>
          <p:cNvSpPr/>
          <p:nvPr/>
        </p:nvSpPr>
        <p:spPr>
          <a:xfrm>
            <a:off x="3822283" y="2366614"/>
            <a:ext cx="442229" cy="0"/>
          </a:xfrm>
          <a:custGeom>
            <a:avLst/>
            <a:gdLst/>
            <a:ahLst/>
            <a:cxnLst/>
            <a:rect l="l" t="t" r="r" b="b"/>
            <a:pathLst>
              <a:path w="487679">
                <a:moveTo>
                  <a:pt x="0" y="0"/>
                </a:moveTo>
                <a:lnTo>
                  <a:pt x="487680" y="0"/>
                </a:lnTo>
              </a:path>
            </a:pathLst>
          </a:custGeom>
          <a:ln w="12700">
            <a:solidFill>
              <a:srgbClr val="000000"/>
            </a:solidFill>
          </a:ln>
        </p:spPr>
        <p:txBody>
          <a:bodyPr wrap="square" lIns="0" tIns="0" rIns="0" bIns="0" rtlCol="0"/>
          <a:lstStyle/>
          <a:p>
            <a:endParaRPr sz="1632"/>
          </a:p>
        </p:txBody>
      </p:sp>
      <p:sp>
        <p:nvSpPr>
          <p:cNvPr id="58" name="object 58"/>
          <p:cNvSpPr/>
          <p:nvPr/>
        </p:nvSpPr>
        <p:spPr>
          <a:xfrm>
            <a:off x="3932841" y="2433409"/>
            <a:ext cx="131287" cy="195778"/>
          </a:xfrm>
          <a:custGeom>
            <a:avLst/>
            <a:gdLst/>
            <a:ahLst/>
            <a:cxnLst/>
            <a:rect l="l" t="t" r="r" b="b"/>
            <a:pathLst>
              <a:path w="144779" h="215900">
                <a:moveTo>
                  <a:pt x="73660" y="77469"/>
                </a:moveTo>
                <a:lnTo>
                  <a:pt x="47148" y="85109"/>
                </a:lnTo>
                <a:lnTo>
                  <a:pt x="23494" y="105251"/>
                </a:lnTo>
                <a:lnTo>
                  <a:pt x="6508" y="133727"/>
                </a:lnTo>
                <a:lnTo>
                  <a:pt x="0" y="166369"/>
                </a:lnTo>
                <a:lnTo>
                  <a:pt x="2956" y="185896"/>
                </a:lnTo>
                <a:lnTo>
                  <a:pt x="11271" y="201612"/>
                </a:lnTo>
                <a:lnTo>
                  <a:pt x="24110" y="212089"/>
                </a:lnTo>
                <a:lnTo>
                  <a:pt x="40639" y="215900"/>
                </a:lnTo>
                <a:lnTo>
                  <a:pt x="46970" y="215165"/>
                </a:lnTo>
                <a:lnTo>
                  <a:pt x="56038" y="211931"/>
                </a:lnTo>
                <a:lnTo>
                  <a:pt x="61659" y="208279"/>
                </a:lnTo>
                <a:lnTo>
                  <a:pt x="40639" y="208279"/>
                </a:lnTo>
                <a:lnTo>
                  <a:pt x="31234" y="205521"/>
                </a:lnTo>
                <a:lnTo>
                  <a:pt x="25399" y="198596"/>
                </a:lnTo>
                <a:lnTo>
                  <a:pt x="22423" y="189527"/>
                </a:lnTo>
                <a:lnTo>
                  <a:pt x="21705" y="181609"/>
                </a:lnTo>
                <a:lnTo>
                  <a:pt x="21670" y="179546"/>
                </a:lnTo>
                <a:lnTo>
                  <a:pt x="23117" y="165357"/>
                </a:lnTo>
                <a:lnTo>
                  <a:pt x="32841" y="127297"/>
                </a:lnTo>
                <a:lnTo>
                  <a:pt x="55086" y="91757"/>
                </a:lnTo>
                <a:lnTo>
                  <a:pt x="73660" y="83819"/>
                </a:lnTo>
                <a:lnTo>
                  <a:pt x="90954" y="83819"/>
                </a:lnTo>
                <a:lnTo>
                  <a:pt x="90011" y="82867"/>
                </a:lnTo>
                <a:lnTo>
                  <a:pt x="82490" y="78859"/>
                </a:lnTo>
                <a:lnTo>
                  <a:pt x="73660" y="77469"/>
                </a:lnTo>
                <a:close/>
              </a:path>
              <a:path w="144779" h="215900">
                <a:moveTo>
                  <a:pt x="99060" y="191769"/>
                </a:moveTo>
                <a:lnTo>
                  <a:pt x="80010" y="191769"/>
                </a:lnTo>
                <a:lnTo>
                  <a:pt x="83304" y="201433"/>
                </a:lnTo>
                <a:lnTo>
                  <a:pt x="89217" y="209073"/>
                </a:lnTo>
                <a:lnTo>
                  <a:pt x="97512" y="214094"/>
                </a:lnTo>
                <a:lnTo>
                  <a:pt x="107950" y="215900"/>
                </a:lnTo>
                <a:lnTo>
                  <a:pt x="115629" y="214550"/>
                </a:lnTo>
                <a:lnTo>
                  <a:pt x="121761" y="210820"/>
                </a:lnTo>
                <a:lnTo>
                  <a:pt x="123988" y="208279"/>
                </a:lnTo>
                <a:lnTo>
                  <a:pt x="100329" y="208279"/>
                </a:lnTo>
                <a:lnTo>
                  <a:pt x="99060" y="200659"/>
                </a:lnTo>
                <a:lnTo>
                  <a:pt x="99060" y="191769"/>
                </a:lnTo>
                <a:close/>
              </a:path>
              <a:path w="144779" h="215900">
                <a:moveTo>
                  <a:pt x="90954" y="83819"/>
                </a:moveTo>
                <a:lnTo>
                  <a:pt x="73660" y="83819"/>
                </a:lnTo>
                <a:lnTo>
                  <a:pt x="86002" y="87808"/>
                </a:lnTo>
                <a:lnTo>
                  <a:pt x="93344" y="96678"/>
                </a:lnTo>
                <a:lnTo>
                  <a:pt x="96877" y="105787"/>
                </a:lnTo>
                <a:lnTo>
                  <a:pt x="97789" y="110489"/>
                </a:lnTo>
                <a:lnTo>
                  <a:pt x="97789" y="114300"/>
                </a:lnTo>
                <a:lnTo>
                  <a:pt x="96520" y="116839"/>
                </a:lnTo>
                <a:lnTo>
                  <a:pt x="82550" y="175259"/>
                </a:lnTo>
                <a:lnTo>
                  <a:pt x="56514" y="203676"/>
                </a:lnTo>
                <a:lnTo>
                  <a:pt x="40639" y="208279"/>
                </a:lnTo>
                <a:lnTo>
                  <a:pt x="61659" y="208279"/>
                </a:lnTo>
                <a:lnTo>
                  <a:pt x="67250" y="204648"/>
                </a:lnTo>
                <a:lnTo>
                  <a:pt x="80010" y="191769"/>
                </a:lnTo>
                <a:lnTo>
                  <a:pt x="99060" y="191769"/>
                </a:lnTo>
                <a:lnTo>
                  <a:pt x="99060" y="186689"/>
                </a:lnTo>
                <a:lnTo>
                  <a:pt x="100329" y="185419"/>
                </a:lnTo>
                <a:lnTo>
                  <a:pt x="101600" y="180339"/>
                </a:lnTo>
                <a:lnTo>
                  <a:pt x="121792" y="97789"/>
                </a:lnTo>
                <a:lnTo>
                  <a:pt x="101600" y="97789"/>
                </a:lnTo>
                <a:lnTo>
                  <a:pt x="96341" y="89257"/>
                </a:lnTo>
                <a:lnTo>
                  <a:pt x="90954" y="83819"/>
                </a:lnTo>
                <a:close/>
              </a:path>
              <a:path w="144779" h="215900">
                <a:moveTo>
                  <a:pt x="139700" y="165100"/>
                </a:moveTo>
                <a:lnTo>
                  <a:pt x="133350" y="165100"/>
                </a:lnTo>
                <a:lnTo>
                  <a:pt x="133350" y="166369"/>
                </a:lnTo>
                <a:lnTo>
                  <a:pt x="132079" y="170179"/>
                </a:lnTo>
                <a:lnTo>
                  <a:pt x="127972" y="184705"/>
                </a:lnTo>
                <a:lnTo>
                  <a:pt x="123031" y="196850"/>
                </a:lnTo>
                <a:lnTo>
                  <a:pt x="116899" y="205184"/>
                </a:lnTo>
                <a:lnTo>
                  <a:pt x="109220" y="208279"/>
                </a:lnTo>
                <a:lnTo>
                  <a:pt x="123988" y="208279"/>
                </a:lnTo>
                <a:lnTo>
                  <a:pt x="139025" y="171509"/>
                </a:lnTo>
                <a:lnTo>
                  <a:pt x="139700" y="167639"/>
                </a:lnTo>
                <a:lnTo>
                  <a:pt x="139700" y="165100"/>
                </a:lnTo>
                <a:close/>
              </a:path>
              <a:path w="144779" h="215900">
                <a:moveTo>
                  <a:pt x="144779" y="0"/>
                </a:moveTo>
                <a:lnTo>
                  <a:pt x="142239" y="0"/>
                </a:lnTo>
                <a:lnTo>
                  <a:pt x="134123" y="416"/>
                </a:lnTo>
                <a:lnTo>
                  <a:pt x="122078" y="1428"/>
                </a:lnTo>
                <a:lnTo>
                  <a:pt x="110271" y="2678"/>
                </a:lnTo>
                <a:lnTo>
                  <a:pt x="102870" y="3809"/>
                </a:lnTo>
                <a:lnTo>
                  <a:pt x="100329" y="3809"/>
                </a:lnTo>
                <a:lnTo>
                  <a:pt x="99060" y="5079"/>
                </a:lnTo>
                <a:lnTo>
                  <a:pt x="99060" y="13969"/>
                </a:lnTo>
                <a:lnTo>
                  <a:pt x="120650" y="13969"/>
                </a:lnTo>
                <a:lnTo>
                  <a:pt x="120650" y="24129"/>
                </a:lnTo>
                <a:lnTo>
                  <a:pt x="101600" y="97789"/>
                </a:lnTo>
                <a:lnTo>
                  <a:pt x="121792" y="97789"/>
                </a:lnTo>
                <a:lnTo>
                  <a:pt x="144779" y="3809"/>
                </a:lnTo>
                <a:lnTo>
                  <a:pt x="144779" y="0"/>
                </a:lnTo>
                <a:close/>
              </a:path>
            </a:pathLst>
          </a:custGeom>
          <a:solidFill>
            <a:srgbClr val="000000"/>
          </a:solidFill>
        </p:spPr>
        <p:txBody>
          <a:bodyPr wrap="square" lIns="0" tIns="0" rIns="0" bIns="0" rtlCol="0"/>
          <a:lstStyle/>
          <a:p>
            <a:endParaRPr sz="1632"/>
          </a:p>
        </p:txBody>
      </p:sp>
      <p:sp>
        <p:nvSpPr>
          <p:cNvPr id="59" name="object 59"/>
          <p:cNvSpPr/>
          <p:nvPr/>
        </p:nvSpPr>
        <p:spPr>
          <a:xfrm>
            <a:off x="4071038" y="2451834"/>
            <a:ext cx="85221" cy="176201"/>
          </a:xfrm>
          <a:custGeom>
            <a:avLst/>
            <a:gdLst/>
            <a:ahLst/>
            <a:cxnLst/>
            <a:rect l="l" t="t" r="r" b="b"/>
            <a:pathLst>
              <a:path w="93979" h="194310">
                <a:moveTo>
                  <a:pt x="55879" y="69850"/>
                </a:moveTo>
                <a:lnTo>
                  <a:pt x="35560" y="69850"/>
                </a:lnTo>
                <a:lnTo>
                  <a:pt x="22681" y="120650"/>
                </a:lnTo>
                <a:lnTo>
                  <a:pt x="15398" y="148589"/>
                </a:lnTo>
                <a:lnTo>
                  <a:pt x="12164" y="161289"/>
                </a:lnTo>
                <a:lnTo>
                  <a:pt x="11429" y="166370"/>
                </a:lnTo>
                <a:lnTo>
                  <a:pt x="13672" y="177700"/>
                </a:lnTo>
                <a:lnTo>
                  <a:pt x="19843" y="186531"/>
                </a:lnTo>
                <a:lnTo>
                  <a:pt x="29110" y="192266"/>
                </a:lnTo>
                <a:lnTo>
                  <a:pt x="40639" y="194310"/>
                </a:lnTo>
                <a:lnTo>
                  <a:pt x="59184" y="187960"/>
                </a:lnTo>
                <a:lnTo>
                  <a:pt x="34289" y="187960"/>
                </a:lnTo>
                <a:lnTo>
                  <a:pt x="31750" y="184150"/>
                </a:lnTo>
                <a:lnTo>
                  <a:pt x="31750" y="165100"/>
                </a:lnTo>
                <a:lnTo>
                  <a:pt x="33020" y="160020"/>
                </a:lnTo>
                <a:lnTo>
                  <a:pt x="55879" y="69850"/>
                </a:lnTo>
                <a:close/>
              </a:path>
              <a:path w="93979" h="194310">
                <a:moveTo>
                  <a:pt x="88900" y="144780"/>
                </a:moveTo>
                <a:lnTo>
                  <a:pt x="82550" y="144780"/>
                </a:lnTo>
                <a:lnTo>
                  <a:pt x="81279" y="146050"/>
                </a:lnTo>
                <a:lnTo>
                  <a:pt x="81279" y="148589"/>
                </a:lnTo>
                <a:lnTo>
                  <a:pt x="70643" y="168671"/>
                </a:lnTo>
                <a:lnTo>
                  <a:pt x="60007" y="180657"/>
                </a:lnTo>
                <a:lnTo>
                  <a:pt x="49847" y="186451"/>
                </a:lnTo>
                <a:lnTo>
                  <a:pt x="40639" y="187960"/>
                </a:lnTo>
                <a:lnTo>
                  <a:pt x="59184" y="187960"/>
                </a:lnTo>
                <a:lnTo>
                  <a:pt x="61039" y="187325"/>
                </a:lnTo>
                <a:lnTo>
                  <a:pt x="76200" y="171767"/>
                </a:lnTo>
                <a:lnTo>
                  <a:pt x="85645" y="155733"/>
                </a:lnTo>
                <a:lnTo>
                  <a:pt x="88900" y="147320"/>
                </a:lnTo>
                <a:lnTo>
                  <a:pt x="88900" y="144780"/>
                </a:lnTo>
                <a:close/>
              </a:path>
              <a:path w="93979" h="194310">
                <a:moveTo>
                  <a:pt x="93979" y="59689"/>
                </a:moveTo>
                <a:lnTo>
                  <a:pt x="0" y="59689"/>
                </a:lnTo>
                <a:lnTo>
                  <a:pt x="0" y="69850"/>
                </a:lnTo>
                <a:lnTo>
                  <a:pt x="93979" y="69850"/>
                </a:lnTo>
                <a:lnTo>
                  <a:pt x="93979" y="59689"/>
                </a:lnTo>
                <a:close/>
              </a:path>
              <a:path w="93979" h="194310">
                <a:moveTo>
                  <a:pt x="67310" y="0"/>
                </a:moveTo>
                <a:lnTo>
                  <a:pt x="52070" y="0"/>
                </a:lnTo>
                <a:lnTo>
                  <a:pt x="49529" y="11430"/>
                </a:lnTo>
                <a:lnTo>
                  <a:pt x="38100" y="59689"/>
                </a:lnTo>
                <a:lnTo>
                  <a:pt x="58420" y="59689"/>
                </a:lnTo>
                <a:lnTo>
                  <a:pt x="65226" y="33714"/>
                </a:lnTo>
                <a:lnTo>
                  <a:pt x="69056" y="18573"/>
                </a:lnTo>
                <a:lnTo>
                  <a:pt x="70742" y="11291"/>
                </a:lnTo>
                <a:lnTo>
                  <a:pt x="71120" y="8889"/>
                </a:lnTo>
                <a:lnTo>
                  <a:pt x="71120" y="3810"/>
                </a:lnTo>
                <a:lnTo>
                  <a:pt x="67310" y="0"/>
                </a:lnTo>
                <a:close/>
              </a:path>
            </a:pathLst>
          </a:custGeom>
          <a:solidFill>
            <a:srgbClr val="000000"/>
          </a:solidFill>
        </p:spPr>
        <p:txBody>
          <a:bodyPr wrap="square" lIns="0" tIns="0" rIns="0" bIns="0" rtlCol="0"/>
          <a:lstStyle/>
          <a:p>
            <a:endParaRPr sz="1632"/>
          </a:p>
        </p:txBody>
      </p:sp>
      <p:sp>
        <p:nvSpPr>
          <p:cNvPr id="60" name="object 60"/>
          <p:cNvSpPr/>
          <p:nvPr/>
        </p:nvSpPr>
        <p:spPr>
          <a:xfrm>
            <a:off x="4388890" y="2340127"/>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61" name="object 61"/>
          <p:cNvSpPr/>
          <p:nvPr/>
        </p:nvSpPr>
        <p:spPr>
          <a:xfrm>
            <a:off x="4388890" y="2394253"/>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62" name="object 62"/>
          <p:cNvSpPr/>
          <p:nvPr/>
        </p:nvSpPr>
        <p:spPr>
          <a:xfrm>
            <a:off x="4671041" y="2313638"/>
            <a:ext cx="120922" cy="125528"/>
          </a:xfrm>
          <a:custGeom>
            <a:avLst/>
            <a:gdLst/>
            <a:ahLst/>
            <a:cxnLst/>
            <a:rect l="l" t="t" r="r" b="b"/>
            <a:pathLst>
              <a:path w="133350" h="138430">
                <a:moveTo>
                  <a:pt x="58042" y="7620"/>
                </a:moveTo>
                <a:lnTo>
                  <a:pt x="46989" y="7620"/>
                </a:lnTo>
                <a:lnTo>
                  <a:pt x="46989" y="24130"/>
                </a:lnTo>
                <a:lnTo>
                  <a:pt x="43179" y="33020"/>
                </a:lnTo>
                <a:lnTo>
                  <a:pt x="27622" y="77787"/>
                </a:lnTo>
                <a:lnTo>
                  <a:pt x="24129" y="100330"/>
                </a:lnTo>
                <a:lnTo>
                  <a:pt x="28515" y="120749"/>
                </a:lnTo>
                <a:lnTo>
                  <a:pt x="39211" y="132238"/>
                </a:lnTo>
                <a:lnTo>
                  <a:pt x="52526" y="137298"/>
                </a:lnTo>
                <a:lnTo>
                  <a:pt x="64769" y="138430"/>
                </a:lnTo>
                <a:lnTo>
                  <a:pt x="77794" y="132080"/>
                </a:lnTo>
                <a:lnTo>
                  <a:pt x="66039" y="132080"/>
                </a:lnTo>
                <a:lnTo>
                  <a:pt x="56038" y="130234"/>
                </a:lnTo>
                <a:lnTo>
                  <a:pt x="48894" y="124936"/>
                </a:lnTo>
                <a:lnTo>
                  <a:pt x="44608" y="116542"/>
                </a:lnTo>
                <a:lnTo>
                  <a:pt x="43179" y="105410"/>
                </a:lnTo>
                <a:lnTo>
                  <a:pt x="44707" y="91896"/>
                </a:lnTo>
                <a:lnTo>
                  <a:pt x="48736" y="76358"/>
                </a:lnTo>
                <a:lnTo>
                  <a:pt x="54431" y="59154"/>
                </a:lnTo>
                <a:lnTo>
                  <a:pt x="60959" y="40639"/>
                </a:lnTo>
                <a:lnTo>
                  <a:pt x="63500" y="35560"/>
                </a:lnTo>
                <a:lnTo>
                  <a:pt x="64769" y="31750"/>
                </a:lnTo>
                <a:lnTo>
                  <a:pt x="64769" y="25400"/>
                </a:lnTo>
                <a:lnTo>
                  <a:pt x="62964" y="15537"/>
                </a:lnTo>
                <a:lnTo>
                  <a:pt x="58042" y="7620"/>
                </a:lnTo>
                <a:close/>
              </a:path>
              <a:path w="133350" h="138430">
                <a:moveTo>
                  <a:pt x="125729" y="0"/>
                </a:moveTo>
                <a:lnTo>
                  <a:pt x="113029" y="0"/>
                </a:lnTo>
                <a:lnTo>
                  <a:pt x="105409" y="8889"/>
                </a:lnTo>
                <a:lnTo>
                  <a:pt x="105409" y="19050"/>
                </a:lnTo>
                <a:lnTo>
                  <a:pt x="106679" y="21589"/>
                </a:lnTo>
                <a:lnTo>
                  <a:pt x="110489" y="24130"/>
                </a:lnTo>
                <a:lnTo>
                  <a:pt x="114756" y="29170"/>
                </a:lnTo>
                <a:lnTo>
                  <a:pt x="117951" y="34925"/>
                </a:lnTo>
                <a:lnTo>
                  <a:pt x="119955" y="41632"/>
                </a:lnTo>
                <a:lnTo>
                  <a:pt x="120650" y="49530"/>
                </a:lnTo>
                <a:lnTo>
                  <a:pt x="117117" y="67786"/>
                </a:lnTo>
                <a:lnTo>
                  <a:pt x="106680" y="95567"/>
                </a:lnTo>
                <a:lnTo>
                  <a:pt x="89574" y="120967"/>
                </a:lnTo>
                <a:lnTo>
                  <a:pt x="66039" y="132080"/>
                </a:lnTo>
                <a:lnTo>
                  <a:pt x="77794" y="132080"/>
                </a:lnTo>
                <a:lnTo>
                  <a:pt x="97452" y="122495"/>
                </a:lnTo>
                <a:lnTo>
                  <a:pt x="118586" y="86201"/>
                </a:lnTo>
                <a:lnTo>
                  <a:pt x="129956" y="46811"/>
                </a:lnTo>
                <a:lnTo>
                  <a:pt x="133350" y="21589"/>
                </a:lnTo>
                <a:lnTo>
                  <a:pt x="133350" y="5080"/>
                </a:lnTo>
                <a:lnTo>
                  <a:pt x="125729" y="0"/>
                </a:lnTo>
                <a:close/>
              </a:path>
              <a:path w="133350" h="138430">
                <a:moveTo>
                  <a:pt x="40639" y="0"/>
                </a:moveTo>
                <a:lnTo>
                  <a:pt x="9366" y="22542"/>
                </a:lnTo>
                <a:lnTo>
                  <a:pt x="0" y="50800"/>
                </a:lnTo>
                <a:lnTo>
                  <a:pt x="6350" y="50800"/>
                </a:lnTo>
                <a:lnTo>
                  <a:pt x="6350" y="49530"/>
                </a:lnTo>
                <a:lnTo>
                  <a:pt x="8889" y="45720"/>
                </a:lnTo>
                <a:lnTo>
                  <a:pt x="15617" y="26372"/>
                </a:lnTo>
                <a:lnTo>
                  <a:pt x="23653" y="14763"/>
                </a:lnTo>
                <a:lnTo>
                  <a:pt x="31928" y="9108"/>
                </a:lnTo>
                <a:lnTo>
                  <a:pt x="39369" y="7620"/>
                </a:lnTo>
                <a:lnTo>
                  <a:pt x="58042" y="7620"/>
                </a:lnTo>
                <a:lnTo>
                  <a:pt x="57943" y="7461"/>
                </a:lnTo>
                <a:lnTo>
                  <a:pt x="50303" y="2004"/>
                </a:lnTo>
                <a:lnTo>
                  <a:pt x="40639" y="0"/>
                </a:lnTo>
                <a:close/>
              </a:path>
            </a:pathLst>
          </a:custGeom>
          <a:solidFill>
            <a:srgbClr val="000000"/>
          </a:solidFill>
        </p:spPr>
        <p:txBody>
          <a:bodyPr wrap="square" lIns="0" tIns="0" rIns="0" bIns="0" rtlCol="0"/>
          <a:lstStyle/>
          <a:p>
            <a:endParaRPr sz="1632"/>
          </a:p>
        </p:txBody>
      </p:sp>
      <p:sp>
        <p:nvSpPr>
          <p:cNvPr id="63" name="object 63"/>
          <p:cNvSpPr/>
          <p:nvPr/>
        </p:nvSpPr>
        <p:spPr>
          <a:xfrm>
            <a:off x="4833422" y="2229569"/>
            <a:ext cx="64492" cy="275241"/>
          </a:xfrm>
          <a:custGeom>
            <a:avLst/>
            <a:gdLst/>
            <a:ahLst/>
            <a:cxnLst/>
            <a:rect l="l" t="t" r="r" b="b"/>
            <a:pathLst>
              <a:path w="71120" h="303530">
                <a:moveTo>
                  <a:pt x="69850" y="0"/>
                </a:moveTo>
                <a:lnTo>
                  <a:pt x="68580" y="0"/>
                </a:lnTo>
                <a:lnTo>
                  <a:pt x="61711" y="3810"/>
                </a:lnTo>
                <a:lnTo>
                  <a:pt x="33754" y="33754"/>
                </a:lnTo>
                <a:lnTo>
                  <a:pt x="9644" y="84534"/>
                </a:lnTo>
                <a:lnTo>
                  <a:pt x="833" y="131841"/>
                </a:lnTo>
                <a:lnTo>
                  <a:pt x="0" y="152400"/>
                </a:lnTo>
                <a:lnTo>
                  <a:pt x="833" y="172442"/>
                </a:lnTo>
                <a:lnTo>
                  <a:pt x="9644" y="220622"/>
                </a:lnTo>
                <a:lnTo>
                  <a:pt x="34289" y="271383"/>
                </a:lnTo>
                <a:lnTo>
                  <a:pt x="61912" y="299958"/>
                </a:lnTo>
                <a:lnTo>
                  <a:pt x="68580" y="303530"/>
                </a:lnTo>
                <a:lnTo>
                  <a:pt x="71120" y="303530"/>
                </a:lnTo>
                <a:lnTo>
                  <a:pt x="71120" y="299720"/>
                </a:lnTo>
                <a:lnTo>
                  <a:pt x="64770" y="294640"/>
                </a:lnTo>
                <a:lnTo>
                  <a:pt x="41890" y="262770"/>
                </a:lnTo>
                <a:lnTo>
                  <a:pt x="27463" y="226377"/>
                </a:lnTo>
                <a:lnTo>
                  <a:pt x="19942" y="188555"/>
                </a:lnTo>
                <a:lnTo>
                  <a:pt x="17780" y="152400"/>
                </a:lnTo>
                <a:lnTo>
                  <a:pt x="20161" y="112831"/>
                </a:lnTo>
                <a:lnTo>
                  <a:pt x="28257" y="74930"/>
                </a:lnTo>
                <a:lnTo>
                  <a:pt x="43497" y="39885"/>
                </a:lnTo>
                <a:lnTo>
                  <a:pt x="67310" y="8890"/>
                </a:lnTo>
                <a:lnTo>
                  <a:pt x="71120" y="3810"/>
                </a:lnTo>
                <a:lnTo>
                  <a:pt x="71120" y="1270"/>
                </a:lnTo>
                <a:lnTo>
                  <a:pt x="69850" y="0"/>
                </a:lnTo>
                <a:close/>
              </a:path>
            </a:pathLst>
          </a:custGeom>
          <a:solidFill>
            <a:srgbClr val="000000"/>
          </a:solidFill>
        </p:spPr>
        <p:txBody>
          <a:bodyPr wrap="square" lIns="0" tIns="0" rIns="0" bIns="0" rtlCol="0"/>
          <a:lstStyle/>
          <a:p>
            <a:endParaRPr sz="1632"/>
          </a:p>
        </p:txBody>
      </p:sp>
      <p:sp>
        <p:nvSpPr>
          <p:cNvPr id="64" name="object 64"/>
          <p:cNvSpPr/>
          <p:nvPr/>
        </p:nvSpPr>
        <p:spPr>
          <a:xfrm>
            <a:off x="4927855" y="2340127"/>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65" name="object 65"/>
          <p:cNvSpPr/>
          <p:nvPr/>
        </p:nvSpPr>
        <p:spPr>
          <a:xfrm>
            <a:off x="4927855" y="2394253"/>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66" name="object 66"/>
          <p:cNvSpPr/>
          <p:nvPr/>
        </p:nvSpPr>
        <p:spPr>
          <a:xfrm>
            <a:off x="5218068" y="2244540"/>
            <a:ext cx="124377" cy="195778"/>
          </a:xfrm>
          <a:custGeom>
            <a:avLst/>
            <a:gdLst/>
            <a:ahLst/>
            <a:cxnLst/>
            <a:rect l="l" t="t" r="r" b="b"/>
            <a:pathLst>
              <a:path w="137160" h="215900">
                <a:moveTo>
                  <a:pt x="69850" y="0"/>
                </a:moveTo>
                <a:lnTo>
                  <a:pt x="66039" y="0"/>
                </a:lnTo>
                <a:lnTo>
                  <a:pt x="58856" y="416"/>
                </a:lnTo>
                <a:lnTo>
                  <a:pt x="48577" y="1428"/>
                </a:lnTo>
                <a:lnTo>
                  <a:pt x="37822" y="2678"/>
                </a:lnTo>
                <a:lnTo>
                  <a:pt x="29209" y="3810"/>
                </a:lnTo>
                <a:lnTo>
                  <a:pt x="24129" y="3810"/>
                </a:lnTo>
                <a:lnTo>
                  <a:pt x="24129" y="12700"/>
                </a:lnTo>
                <a:lnTo>
                  <a:pt x="45719" y="12700"/>
                </a:lnTo>
                <a:lnTo>
                  <a:pt x="45719" y="24130"/>
                </a:lnTo>
                <a:lnTo>
                  <a:pt x="0" y="199389"/>
                </a:lnTo>
                <a:lnTo>
                  <a:pt x="0" y="213360"/>
                </a:lnTo>
                <a:lnTo>
                  <a:pt x="5079" y="215900"/>
                </a:lnTo>
                <a:lnTo>
                  <a:pt x="12700" y="215900"/>
                </a:lnTo>
                <a:lnTo>
                  <a:pt x="27304" y="177165"/>
                </a:lnTo>
                <a:lnTo>
                  <a:pt x="35559" y="142239"/>
                </a:lnTo>
                <a:lnTo>
                  <a:pt x="71728" y="142239"/>
                </a:lnTo>
                <a:lnTo>
                  <a:pt x="64115" y="139064"/>
                </a:lnTo>
                <a:lnTo>
                  <a:pt x="45719" y="135889"/>
                </a:lnTo>
                <a:lnTo>
                  <a:pt x="51281" y="132080"/>
                </a:lnTo>
                <a:lnTo>
                  <a:pt x="38100" y="132080"/>
                </a:lnTo>
                <a:lnTo>
                  <a:pt x="69850" y="3810"/>
                </a:lnTo>
                <a:lnTo>
                  <a:pt x="69850" y="0"/>
                </a:lnTo>
                <a:close/>
              </a:path>
              <a:path w="137160" h="215900">
                <a:moveTo>
                  <a:pt x="71728" y="142239"/>
                </a:moveTo>
                <a:lnTo>
                  <a:pt x="35559" y="142239"/>
                </a:lnTo>
                <a:lnTo>
                  <a:pt x="45402" y="143351"/>
                </a:lnTo>
                <a:lnTo>
                  <a:pt x="57150" y="147319"/>
                </a:lnTo>
                <a:lnTo>
                  <a:pt x="66992" y="155098"/>
                </a:lnTo>
                <a:lnTo>
                  <a:pt x="71119" y="167639"/>
                </a:lnTo>
                <a:lnTo>
                  <a:pt x="71119" y="171450"/>
                </a:lnTo>
                <a:lnTo>
                  <a:pt x="69850" y="173989"/>
                </a:lnTo>
                <a:lnTo>
                  <a:pt x="69908" y="185777"/>
                </a:lnTo>
                <a:lnTo>
                  <a:pt x="71874" y="197683"/>
                </a:lnTo>
                <a:lnTo>
                  <a:pt x="77470" y="207327"/>
                </a:lnTo>
                <a:lnTo>
                  <a:pt x="85923" y="213637"/>
                </a:lnTo>
                <a:lnTo>
                  <a:pt x="96519" y="215900"/>
                </a:lnTo>
                <a:lnTo>
                  <a:pt x="103683" y="214729"/>
                </a:lnTo>
                <a:lnTo>
                  <a:pt x="110013" y="211296"/>
                </a:lnTo>
                <a:lnTo>
                  <a:pt x="113051" y="208280"/>
                </a:lnTo>
                <a:lnTo>
                  <a:pt x="91439" y="208280"/>
                </a:lnTo>
                <a:lnTo>
                  <a:pt x="88900" y="204470"/>
                </a:lnTo>
                <a:lnTo>
                  <a:pt x="88900" y="181610"/>
                </a:lnTo>
                <a:lnTo>
                  <a:pt x="91439" y="171450"/>
                </a:lnTo>
                <a:lnTo>
                  <a:pt x="91439" y="167639"/>
                </a:lnTo>
                <a:lnTo>
                  <a:pt x="88046" y="154463"/>
                </a:lnTo>
                <a:lnTo>
                  <a:pt x="78581" y="145097"/>
                </a:lnTo>
                <a:lnTo>
                  <a:pt x="71728" y="142239"/>
                </a:lnTo>
                <a:close/>
              </a:path>
              <a:path w="137160" h="215900">
                <a:moveTo>
                  <a:pt x="132079" y="165100"/>
                </a:moveTo>
                <a:lnTo>
                  <a:pt x="125729" y="165100"/>
                </a:lnTo>
                <a:lnTo>
                  <a:pt x="125729" y="166370"/>
                </a:lnTo>
                <a:lnTo>
                  <a:pt x="124047" y="171450"/>
                </a:lnTo>
                <a:lnTo>
                  <a:pt x="119399" y="185777"/>
                </a:lnTo>
                <a:lnTo>
                  <a:pt x="113506" y="197802"/>
                </a:lnTo>
                <a:lnTo>
                  <a:pt x="106422" y="205541"/>
                </a:lnTo>
                <a:lnTo>
                  <a:pt x="97789" y="208280"/>
                </a:lnTo>
                <a:lnTo>
                  <a:pt x="113051" y="208280"/>
                </a:lnTo>
                <a:lnTo>
                  <a:pt x="131544" y="171152"/>
                </a:lnTo>
                <a:lnTo>
                  <a:pt x="132079" y="167639"/>
                </a:lnTo>
                <a:lnTo>
                  <a:pt x="132079" y="165100"/>
                </a:lnTo>
                <a:close/>
              </a:path>
              <a:path w="137160" h="215900">
                <a:moveTo>
                  <a:pt x="116839" y="77470"/>
                </a:moveTo>
                <a:lnTo>
                  <a:pt x="72389" y="104139"/>
                </a:lnTo>
                <a:lnTo>
                  <a:pt x="64531" y="112256"/>
                </a:lnTo>
                <a:lnTo>
                  <a:pt x="56197" y="120491"/>
                </a:lnTo>
                <a:lnTo>
                  <a:pt x="47386" y="127535"/>
                </a:lnTo>
                <a:lnTo>
                  <a:pt x="38100" y="132080"/>
                </a:lnTo>
                <a:lnTo>
                  <a:pt x="51281" y="132080"/>
                </a:lnTo>
                <a:lnTo>
                  <a:pt x="53280" y="130710"/>
                </a:lnTo>
                <a:lnTo>
                  <a:pt x="60483" y="124936"/>
                </a:lnTo>
                <a:lnTo>
                  <a:pt x="66972" y="118923"/>
                </a:lnTo>
                <a:lnTo>
                  <a:pt x="72389" y="113030"/>
                </a:lnTo>
                <a:lnTo>
                  <a:pt x="83601" y="101500"/>
                </a:lnTo>
                <a:lnTo>
                  <a:pt x="94456" y="92233"/>
                </a:lnTo>
                <a:lnTo>
                  <a:pt x="105072" y="86062"/>
                </a:lnTo>
                <a:lnTo>
                  <a:pt x="115569" y="83820"/>
                </a:lnTo>
                <a:lnTo>
                  <a:pt x="132443" y="83820"/>
                </a:lnTo>
                <a:lnTo>
                  <a:pt x="132238" y="83502"/>
                </a:lnTo>
                <a:lnTo>
                  <a:pt x="125908" y="79176"/>
                </a:lnTo>
                <a:lnTo>
                  <a:pt x="116839" y="77470"/>
                </a:lnTo>
                <a:close/>
              </a:path>
              <a:path w="137160" h="215900">
                <a:moveTo>
                  <a:pt x="132443" y="83820"/>
                </a:moveTo>
                <a:lnTo>
                  <a:pt x="119379" y="83820"/>
                </a:lnTo>
                <a:lnTo>
                  <a:pt x="123189" y="85089"/>
                </a:lnTo>
                <a:lnTo>
                  <a:pt x="125729" y="86360"/>
                </a:lnTo>
                <a:lnTo>
                  <a:pt x="127000" y="86360"/>
                </a:lnTo>
                <a:lnTo>
                  <a:pt x="127000" y="87630"/>
                </a:lnTo>
                <a:lnTo>
                  <a:pt x="113029" y="87630"/>
                </a:lnTo>
                <a:lnTo>
                  <a:pt x="109219" y="100330"/>
                </a:lnTo>
                <a:lnTo>
                  <a:pt x="109219" y="109220"/>
                </a:lnTo>
                <a:lnTo>
                  <a:pt x="113029" y="114300"/>
                </a:lnTo>
                <a:lnTo>
                  <a:pt x="129539" y="114300"/>
                </a:lnTo>
                <a:lnTo>
                  <a:pt x="137159" y="107950"/>
                </a:lnTo>
                <a:lnTo>
                  <a:pt x="137159" y="95250"/>
                </a:lnTo>
                <a:lnTo>
                  <a:pt x="135949" y="89257"/>
                </a:lnTo>
                <a:lnTo>
                  <a:pt x="132443" y="83820"/>
                </a:lnTo>
                <a:close/>
              </a:path>
            </a:pathLst>
          </a:custGeom>
          <a:solidFill>
            <a:srgbClr val="000000"/>
          </a:solidFill>
        </p:spPr>
        <p:txBody>
          <a:bodyPr wrap="square" lIns="0" tIns="0" rIns="0" bIns="0" rtlCol="0"/>
          <a:lstStyle/>
          <a:p>
            <a:endParaRPr sz="1632"/>
          </a:p>
        </p:txBody>
      </p:sp>
      <p:sp>
        <p:nvSpPr>
          <p:cNvPr id="67" name="object 67"/>
          <p:cNvSpPr/>
          <p:nvPr/>
        </p:nvSpPr>
        <p:spPr>
          <a:xfrm>
            <a:off x="5439182" y="2352794"/>
            <a:ext cx="28791" cy="29943"/>
          </a:xfrm>
          <a:custGeom>
            <a:avLst/>
            <a:gdLst/>
            <a:ahLst/>
            <a:cxnLst/>
            <a:rect l="l" t="t" r="r" b="b"/>
            <a:pathLst>
              <a:path w="31750" h="33019">
                <a:moveTo>
                  <a:pt x="25400" y="0"/>
                </a:moveTo>
                <a:lnTo>
                  <a:pt x="7619" y="0"/>
                </a:lnTo>
                <a:lnTo>
                  <a:pt x="0" y="7619"/>
                </a:lnTo>
                <a:lnTo>
                  <a:pt x="0" y="25400"/>
                </a:lnTo>
                <a:lnTo>
                  <a:pt x="7619" y="33019"/>
                </a:lnTo>
                <a:lnTo>
                  <a:pt x="25400" y="33019"/>
                </a:lnTo>
                <a:lnTo>
                  <a:pt x="31750" y="25400"/>
                </a:lnTo>
                <a:lnTo>
                  <a:pt x="31750" y="7619"/>
                </a:lnTo>
                <a:lnTo>
                  <a:pt x="25400" y="0"/>
                </a:lnTo>
                <a:close/>
              </a:path>
            </a:pathLst>
          </a:custGeom>
          <a:solidFill>
            <a:srgbClr val="000000"/>
          </a:solidFill>
        </p:spPr>
        <p:txBody>
          <a:bodyPr wrap="square" lIns="0" tIns="0" rIns="0" bIns="0" rtlCol="0"/>
          <a:lstStyle/>
          <a:p>
            <a:endParaRPr sz="1632"/>
          </a:p>
        </p:txBody>
      </p:sp>
      <p:sp>
        <p:nvSpPr>
          <p:cNvPr id="68" name="object 68"/>
          <p:cNvSpPr/>
          <p:nvPr/>
        </p:nvSpPr>
        <p:spPr>
          <a:xfrm>
            <a:off x="5585441" y="2499628"/>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69" name="object 69"/>
          <p:cNvSpPr/>
          <p:nvPr/>
        </p:nvSpPr>
        <p:spPr>
          <a:xfrm>
            <a:off x="5590623" y="2241085"/>
            <a:ext cx="0" cy="253360"/>
          </a:xfrm>
          <a:custGeom>
            <a:avLst/>
            <a:gdLst/>
            <a:ahLst/>
            <a:cxnLst/>
            <a:rect l="l" t="t" r="r" b="b"/>
            <a:pathLst>
              <a:path h="279400">
                <a:moveTo>
                  <a:pt x="0" y="0"/>
                </a:moveTo>
                <a:lnTo>
                  <a:pt x="0" y="279400"/>
                </a:lnTo>
              </a:path>
            </a:pathLst>
          </a:custGeom>
          <a:ln w="11429">
            <a:solidFill>
              <a:srgbClr val="000000"/>
            </a:solidFill>
          </a:ln>
        </p:spPr>
        <p:txBody>
          <a:bodyPr wrap="square" lIns="0" tIns="0" rIns="0" bIns="0" rtlCol="0"/>
          <a:lstStyle/>
          <a:p>
            <a:endParaRPr sz="1632"/>
          </a:p>
        </p:txBody>
      </p:sp>
      <p:sp>
        <p:nvSpPr>
          <p:cNvPr id="70" name="object 70"/>
          <p:cNvSpPr/>
          <p:nvPr/>
        </p:nvSpPr>
        <p:spPr>
          <a:xfrm>
            <a:off x="5585441" y="2235327"/>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71" name="object 71"/>
          <p:cNvSpPr/>
          <p:nvPr/>
        </p:nvSpPr>
        <p:spPr>
          <a:xfrm>
            <a:off x="5637264" y="2313638"/>
            <a:ext cx="137045" cy="125528"/>
          </a:xfrm>
          <a:custGeom>
            <a:avLst/>
            <a:gdLst/>
            <a:ahLst/>
            <a:cxnLst/>
            <a:rect l="l" t="t" r="r" b="b"/>
            <a:pathLst>
              <a:path w="151129" h="138430">
                <a:moveTo>
                  <a:pt x="21589" y="100330"/>
                </a:moveTo>
                <a:lnTo>
                  <a:pt x="7620" y="100330"/>
                </a:lnTo>
                <a:lnTo>
                  <a:pt x="0" y="109220"/>
                </a:lnTo>
                <a:lnTo>
                  <a:pt x="27939" y="138430"/>
                </a:lnTo>
                <a:lnTo>
                  <a:pt x="41473" y="135036"/>
                </a:lnTo>
                <a:lnTo>
                  <a:pt x="45369" y="132080"/>
                </a:lnTo>
                <a:lnTo>
                  <a:pt x="19050" y="132080"/>
                </a:lnTo>
                <a:lnTo>
                  <a:pt x="12700" y="128270"/>
                </a:lnTo>
                <a:lnTo>
                  <a:pt x="21589" y="127000"/>
                </a:lnTo>
                <a:lnTo>
                  <a:pt x="27939" y="120650"/>
                </a:lnTo>
                <a:lnTo>
                  <a:pt x="27939" y="102870"/>
                </a:lnTo>
                <a:lnTo>
                  <a:pt x="21589" y="100330"/>
                </a:lnTo>
                <a:close/>
              </a:path>
              <a:path w="151129" h="138430">
                <a:moveTo>
                  <a:pt x="77875" y="115570"/>
                </a:moveTo>
                <a:lnTo>
                  <a:pt x="59689" y="115570"/>
                </a:lnTo>
                <a:lnTo>
                  <a:pt x="64512" y="123963"/>
                </a:lnTo>
                <a:lnTo>
                  <a:pt x="71596" y="131286"/>
                </a:lnTo>
                <a:lnTo>
                  <a:pt x="81299" y="136465"/>
                </a:lnTo>
                <a:lnTo>
                  <a:pt x="93979" y="138430"/>
                </a:lnTo>
                <a:lnTo>
                  <a:pt x="114379" y="132337"/>
                </a:lnTo>
                <a:lnTo>
                  <a:pt x="114657" y="132080"/>
                </a:lnTo>
                <a:lnTo>
                  <a:pt x="93979" y="132080"/>
                </a:lnTo>
                <a:lnTo>
                  <a:pt x="86042" y="130333"/>
                </a:lnTo>
                <a:lnTo>
                  <a:pt x="80962" y="125730"/>
                </a:lnTo>
                <a:lnTo>
                  <a:pt x="78263" y="119221"/>
                </a:lnTo>
                <a:lnTo>
                  <a:pt x="77875" y="115570"/>
                </a:lnTo>
                <a:close/>
              </a:path>
              <a:path w="151129" h="138430">
                <a:moveTo>
                  <a:pt x="79259" y="7620"/>
                </a:moveTo>
                <a:lnTo>
                  <a:pt x="63500" y="7620"/>
                </a:lnTo>
                <a:lnTo>
                  <a:pt x="73660" y="10160"/>
                </a:lnTo>
                <a:lnTo>
                  <a:pt x="73582" y="27443"/>
                </a:lnTo>
                <a:lnTo>
                  <a:pt x="64551" y="72032"/>
                </a:lnTo>
                <a:lnTo>
                  <a:pt x="52962" y="113327"/>
                </a:lnTo>
                <a:lnTo>
                  <a:pt x="29210" y="132080"/>
                </a:lnTo>
                <a:lnTo>
                  <a:pt x="45369" y="132080"/>
                </a:lnTo>
                <a:lnTo>
                  <a:pt x="51435" y="127476"/>
                </a:lnTo>
                <a:lnTo>
                  <a:pt x="57586" y="119677"/>
                </a:lnTo>
                <a:lnTo>
                  <a:pt x="59689" y="115570"/>
                </a:lnTo>
                <a:lnTo>
                  <a:pt x="77875" y="115570"/>
                </a:lnTo>
                <a:lnTo>
                  <a:pt x="77472" y="111720"/>
                </a:lnTo>
                <a:lnTo>
                  <a:pt x="77727" y="106878"/>
                </a:lnTo>
                <a:lnTo>
                  <a:pt x="78581" y="101282"/>
                </a:lnTo>
                <a:lnTo>
                  <a:pt x="80148" y="94257"/>
                </a:lnTo>
                <a:lnTo>
                  <a:pt x="82550" y="85089"/>
                </a:lnTo>
                <a:lnTo>
                  <a:pt x="92710" y="43180"/>
                </a:lnTo>
                <a:lnTo>
                  <a:pt x="94972" y="34409"/>
                </a:lnTo>
                <a:lnTo>
                  <a:pt x="99613" y="24130"/>
                </a:lnTo>
                <a:lnTo>
                  <a:pt x="91439" y="24130"/>
                </a:lnTo>
                <a:lnTo>
                  <a:pt x="84316" y="11787"/>
                </a:lnTo>
                <a:lnTo>
                  <a:pt x="79259" y="7620"/>
                </a:lnTo>
                <a:close/>
              </a:path>
              <a:path w="151129" h="138430">
                <a:moveTo>
                  <a:pt x="142239" y="88900"/>
                </a:moveTo>
                <a:lnTo>
                  <a:pt x="135889" y="88900"/>
                </a:lnTo>
                <a:lnTo>
                  <a:pt x="134620" y="90170"/>
                </a:lnTo>
                <a:lnTo>
                  <a:pt x="134620" y="91439"/>
                </a:lnTo>
                <a:lnTo>
                  <a:pt x="125412" y="111720"/>
                </a:lnTo>
                <a:lnTo>
                  <a:pt x="114300" y="124142"/>
                </a:lnTo>
                <a:lnTo>
                  <a:pt x="103187" y="130373"/>
                </a:lnTo>
                <a:lnTo>
                  <a:pt x="93979" y="132080"/>
                </a:lnTo>
                <a:lnTo>
                  <a:pt x="114657" y="132080"/>
                </a:lnTo>
                <a:lnTo>
                  <a:pt x="129539" y="118268"/>
                </a:lnTo>
                <a:lnTo>
                  <a:pt x="138985" y="102532"/>
                </a:lnTo>
                <a:lnTo>
                  <a:pt x="142239" y="91439"/>
                </a:lnTo>
                <a:lnTo>
                  <a:pt x="142239" y="88900"/>
                </a:lnTo>
                <a:close/>
              </a:path>
              <a:path w="151129" h="138430">
                <a:moveTo>
                  <a:pt x="58420" y="0"/>
                </a:moveTo>
                <a:lnTo>
                  <a:pt x="37286" y="6449"/>
                </a:lnTo>
                <a:lnTo>
                  <a:pt x="21748" y="21113"/>
                </a:lnTo>
                <a:lnTo>
                  <a:pt x="12164" y="36968"/>
                </a:lnTo>
                <a:lnTo>
                  <a:pt x="8889" y="46989"/>
                </a:lnTo>
                <a:lnTo>
                  <a:pt x="8889" y="50800"/>
                </a:lnTo>
                <a:lnTo>
                  <a:pt x="15239" y="50800"/>
                </a:lnTo>
                <a:lnTo>
                  <a:pt x="16510" y="49530"/>
                </a:lnTo>
                <a:lnTo>
                  <a:pt x="16510" y="46989"/>
                </a:lnTo>
                <a:lnTo>
                  <a:pt x="25717" y="27443"/>
                </a:lnTo>
                <a:lnTo>
                  <a:pt x="36830" y="15398"/>
                </a:lnTo>
                <a:lnTo>
                  <a:pt x="47942" y="9306"/>
                </a:lnTo>
                <a:lnTo>
                  <a:pt x="57150" y="7620"/>
                </a:lnTo>
                <a:lnTo>
                  <a:pt x="79259" y="7620"/>
                </a:lnTo>
                <a:lnTo>
                  <a:pt x="75406" y="4445"/>
                </a:lnTo>
                <a:lnTo>
                  <a:pt x="66258" y="912"/>
                </a:lnTo>
                <a:lnTo>
                  <a:pt x="58420" y="0"/>
                </a:lnTo>
                <a:close/>
              </a:path>
              <a:path w="151129" h="138430">
                <a:moveTo>
                  <a:pt x="144627" y="7620"/>
                </a:moveTo>
                <a:lnTo>
                  <a:pt x="132079" y="7620"/>
                </a:lnTo>
                <a:lnTo>
                  <a:pt x="137160" y="11430"/>
                </a:lnTo>
                <a:lnTo>
                  <a:pt x="129539" y="12700"/>
                </a:lnTo>
                <a:lnTo>
                  <a:pt x="124460" y="20320"/>
                </a:lnTo>
                <a:lnTo>
                  <a:pt x="124460" y="33020"/>
                </a:lnTo>
                <a:lnTo>
                  <a:pt x="127000" y="38100"/>
                </a:lnTo>
                <a:lnTo>
                  <a:pt x="142239" y="38100"/>
                </a:lnTo>
                <a:lnTo>
                  <a:pt x="151129" y="33020"/>
                </a:lnTo>
                <a:lnTo>
                  <a:pt x="151129" y="20320"/>
                </a:lnTo>
                <a:lnTo>
                  <a:pt x="148193" y="10715"/>
                </a:lnTo>
                <a:lnTo>
                  <a:pt x="144627" y="7620"/>
                </a:lnTo>
                <a:close/>
              </a:path>
              <a:path w="151129" h="138430">
                <a:moveTo>
                  <a:pt x="123189" y="0"/>
                </a:moveTo>
                <a:lnTo>
                  <a:pt x="111085" y="2698"/>
                </a:lnTo>
                <a:lnTo>
                  <a:pt x="101600" y="9207"/>
                </a:lnTo>
                <a:lnTo>
                  <a:pt x="94972" y="17144"/>
                </a:lnTo>
                <a:lnTo>
                  <a:pt x="91439" y="24130"/>
                </a:lnTo>
                <a:lnTo>
                  <a:pt x="99613" y="24130"/>
                </a:lnTo>
                <a:lnTo>
                  <a:pt x="100329" y="22542"/>
                </a:lnTo>
                <a:lnTo>
                  <a:pt x="109497" y="12104"/>
                </a:lnTo>
                <a:lnTo>
                  <a:pt x="123189" y="7620"/>
                </a:lnTo>
                <a:lnTo>
                  <a:pt x="144627" y="7620"/>
                </a:lnTo>
                <a:lnTo>
                  <a:pt x="140970" y="4445"/>
                </a:lnTo>
                <a:lnTo>
                  <a:pt x="131841" y="1031"/>
                </a:lnTo>
                <a:lnTo>
                  <a:pt x="123189" y="0"/>
                </a:lnTo>
                <a:close/>
              </a:path>
            </a:pathLst>
          </a:custGeom>
          <a:solidFill>
            <a:srgbClr val="000000"/>
          </a:solidFill>
        </p:spPr>
        <p:txBody>
          <a:bodyPr wrap="square" lIns="0" tIns="0" rIns="0" bIns="0" rtlCol="0"/>
          <a:lstStyle/>
          <a:p>
            <a:endParaRPr sz="1632"/>
          </a:p>
        </p:txBody>
      </p:sp>
      <p:sp>
        <p:nvSpPr>
          <p:cNvPr id="72" name="object 72"/>
          <p:cNvSpPr/>
          <p:nvPr/>
        </p:nvSpPr>
        <p:spPr>
          <a:xfrm>
            <a:off x="5791583" y="2499628"/>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73" name="object 73"/>
          <p:cNvSpPr/>
          <p:nvPr/>
        </p:nvSpPr>
        <p:spPr>
          <a:xfrm>
            <a:off x="5823830" y="2241085"/>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74" name="object 74"/>
          <p:cNvSpPr/>
          <p:nvPr/>
        </p:nvSpPr>
        <p:spPr>
          <a:xfrm>
            <a:off x="5791583" y="2235327"/>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75" name="object 75"/>
          <p:cNvSpPr/>
          <p:nvPr/>
        </p:nvSpPr>
        <p:spPr>
          <a:xfrm>
            <a:off x="5876804" y="2229569"/>
            <a:ext cx="65643" cy="275241"/>
          </a:xfrm>
          <a:custGeom>
            <a:avLst/>
            <a:gdLst/>
            <a:ahLst/>
            <a:cxnLst/>
            <a:rect l="l" t="t" r="r" b="b"/>
            <a:pathLst>
              <a:path w="72390" h="303530">
                <a:moveTo>
                  <a:pt x="3810" y="0"/>
                </a:moveTo>
                <a:lnTo>
                  <a:pt x="1269" y="0"/>
                </a:lnTo>
                <a:lnTo>
                  <a:pt x="0" y="1270"/>
                </a:lnTo>
                <a:lnTo>
                  <a:pt x="0" y="3810"/>
                </a:lnTo>
                <a:lnTo>
                  <a:pt x="6350" y="10160"/>
                </a:lnTo>
                <a:lnTo>
                  <a:pt x="26749" y="36314"/>
                </a:lnTo>
                <a:lnTo>
                  <a:pt x="41909" y="68897"/>
                </a:lnTo>
                <a:lnTo>
                  <a:pt x="51355" y="107672"/>
                </a:lnTo>
                <a:lnTo>
                  <a:pt x="54610" y="152400"/>
                </a:lnTo>
                <a:lnTo>
                  <a:pt x="52228" y="191432"/>
                </a:lnTo>
                <a:lnTo>
                  <a:pt x="44132" y="229393"/>
                </a:lnTo>
                <a:lnTo>
                  <a:pt x="28892" y="264735"/>
                </a:lnTo>
                <a:lnTo>
                  <a:pt x="5079" y="295910"/>
                </a:lnTo>
                <a:lnTo>
                  <a:pt x="0" y="299720"/>
                </a:lnTo>
                <a:lnTo>
                  <a:pt x="0" y="303530"/>
                </a:lnTo>
                <a:lnTo>
                  <a:pt x="3810" y="303530"/>
                </a:lnTo>
                <a:lnTo>
                  <a:pt x="9965" y="299720"/>
                </a:lnTo>
                <a:lnTo>
                  <a:pt x="37385" y="270311"/>
                </a:lnTo>
                <a:lnTo>
                  <a:pt x="62210" y="220265"/>
                </a:lnTo>
                <a:lnTo>
                  <a:pt x="71536" y="172958"/>
                </a:lnTo>
                <a:lnTo>
                  <a:pt x="72389" y="152400"/>
                </a:lnTo>
                <a:lnTo>
                  <a:pt x="71536" y="132159"/>
                </a:lnTo>
                <a:lnTo>
                  <a:pt x="62210" y="83105"/>
                </a:lnTo>
                <a:lnTo>
                  <a:pt x="36849" y="32682"/>
                </a:lnTo>
                <a:lnTo>
                  <a:pt x="9743" y="3750"/>
                </a:lnTo>
                <a:lnTo>
                  <a:pt x="3810" y="0"/>
                </a:lnTo>
                <a:close/>
              </a:path>
            </a:pathLst>
          </a:custGeom>
          <a:solidFill>
            <a:srgbClr val="000000"/>
          </a:solidFill>
        </p:spPr>
        <p:txBody>
          <a:bodyPr wrap="square" lIns="0" tIns="0" rIns="0" bIns="0" rtlCol="0"/>
          <a:lstStyle/>
          <a:p>
            <a:endParaRPr sz="1632"/>
          </a:p>
        </p:txBody>
      </p:sp>
      <p:sp>
        <p:nvSpPr>
          <p:cNvPr id="76" name="object 76"/>
          <p:cNvSpPr/>
          <p:nvPr/>
        </p:nvSpPr>
        <p:spPr>
          <a:xfrm>
            <a:off x="406527" y="2182352"/>
            <a:ext cx="651827" cy="381192"/>
          </a:xfrm>
          <a:custGeom>
            <a:avLst/>
            <a:gdLst/>
            <a:ahLst/>
            <a:cxnLst/>
            <a:rect l="l" t="t" r="r" b="b"/>
            <a:pathLst>
              <a:path w="718819" h="420369">
                <a:moveTo>
                  <a:pt x="648970" y="0"/>
                </a:moveTo>
                <a:lnTo>
                  <a:pt x="69850" y="0"/>
                </a:lnTo>
                <a:lnTo>
                  <a:pt x="43934" y="5913"/>
                </a:lnTo>
                <a:lnTo>
                  <a:pt x="21589" y="21590"/>
                </a:lnTo>
                <a:lnTo>
                  <a:pt x="5913" y="43934"/>
                </a:lnTo>
                <a:lnTo>
                  <a:pt x="0" y="69850"/>
                </a:lnTo>
                <a:lnTo>
                  <a:pt x="0" y="349250"/>
                </a:lnTo>
                <a:lnTo>
                  <a:pt x="5913" y="375364"/>
                </a:lnTo>
                <a:lnTo>
                  <a:pt x="21590" y="398144"/>
                </a:lnTo>
                <a:lnTo>
                  <a:pt x="43934" y="414258"/>
                </a:lnTo>
                <a:lnTo>
                  <a:pt x="69850" y="420369"/>
                </a:lnTo>
                <a:lnTo>
                  <a:pt x="648970" y="420369"/>
                </a:lnTo>
                <a:lnTo>
                  <a:pt x="674350" y="414258"/>
                </a:lnTo>
                <a:lnTo>
                  <a:pt x="696753" y="398144"/>
                </a:lnTo>
                <a:lnTo>
                  <a:pt x="712727" y="375364"/>
                </a:lnTo>
                <a:lnTo>
                  <a:pt x="718820" y="349250"/>
                </a:lnTo>
                <a:lnTo>
                  <a:pt x="718820" y="69850"/>
                </a:lnTo>
                <a:lnTo>
                  <a:pt x="712727" y="43934"/>
                </a:lnTo>
                <a:lnTo>
                  <a:pt x="696753" y="21590"/>
                </a:lnTo>
                <a:lnTo>
                  <a:pt x="674350" y="5913"/>
                </a:lnTo>
                <a:lnTo>
                  <a:pt x="648970" y="0"/>
                </a:lnTo>
                <a:close/>
              </a:path>
            </a:pathLst>
          </a:custGeom>
          <a:solidFill>
            <a:srgbClr val="CFE7F5"/>
          </a:solidFill>
        </p:spPr>
        <p:txBody>
          <a:bodyPr wrap="square" lIns="0" tIns="0" rIns="0" bIns="0" rtlCol="0"/>
          <a:lstStyle/>
          <a:p>
            <a:endParaRPr sz="1632"/>
          </a:p>
        </p:txBody>
      </p:sp>
      <p:sp>
        <p:nvSpPr>
          <p:cNvPr id="77" name="object 77"/>
          <p:cNvSpPr/>
          <p:nvPr/>
        </p:nvSpPr>
        <p:spPr>
          <a:xfrm>
            <a:off x="406527" y="2182352"/>
            <a:ext cx="651827" cy="381192"/>
          </a:xfrm>
          <a:custGeom>
            <a:avLst/>
            <a:gdLst/>
            <a:ahLst/>
            <a:cxnLst/>
            <a:rect l="l" t="t" r="r" b="b"/>
            <a:pathLst>
              <a:path w="718819" h="420369">
                <a:moveTo>
                  <a:pt x="69850" y="0"/>
                </a:moveTo>
                <a:lnTo>
                  <a:pt x="43934" y="5913"/>
                </a:lnTo>
                <a:lnTo>
                  <a:pt x="21590" y="21589"/>
                </a:lnTo>
                <a:lnTo>
                  <a:pt x="5913" y="43934"/>
                </a:lnTo>
                <a:lnTo>
                  <a:pt x="0" y="69850"/>
                </a:lnTo>
                <a:lnTo>
                  <a:pt x="0" y="349250"/>
                </a:lnTo>
                <a:lnTo>
                  <a:pt x="5913" y="375364"/>
                </a:lnTo>
                <a:lnTo>
                  <a:pt x="21590" y="398144"/>
                </a:lnTo>
                <a:lnTo>
                  <a:pt x="43934" y="414258"/>
                </a:lnTo>
                <a:lnTo>
                  <a:pt x="69850" y="420369"/>
                </a:lnTo>
                <a:lnTo>
                  <a:pt x="648970" y="420369"/>
                </a:lnTo>
                <a:lnTo>
                  <a:pt x="674350" y="414258"/>
                </a:lnTo>
                <a:lnTo>
                  <a:pt x="696753" y="398144"/>
                </a:lnTo>
                <a:lnTo>
                  <a:pt x="712727" y="375364"/>
                </a:lnTo>
                <a:lnTo>
                  <a:pt x="718820" y="349250"/>
                </a:lnTo>
                <a:lnTo>
                  <a:pt x="718820" y="69850"/>
                </a:lnTo>
                <a:lnTo>
                  <a:pt x="712727" y="43934"/>
                </a:lnTo>
                <a:lnTo>
                  <a:pt x="696753" y="21590"/>
                </a:lnTo>
                <a:lnTo>
                  <a:pt x="674350"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78" name="object 78"/>
          <p:cNvSpPr/>
          <p:nvPr/>
        </p:nvSpPr>
        <p:spPr>
          <a:xfrm>
            <a:off x="406527" y="218235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79" name="object 79"/>
          <p:cNvSpPr/>
          <p:nvPr/>
        </p:nvSpPr>
        <p:spPr>
          <a:xfrm>
            <a:off x="1058355" y="2563543"/>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80" name="object 80"/>
          <p:cNvSpPr txBox="1"/>
          <p:nvPr/>
        </p:nvSpPr>
        <p:spPr>
          <a:xfrm>
            <a:off x="652978" y="2180049"/>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81" name="object 81"/>
          <p:cNvSpPr/>
          <p:nvPr/>
        </p:nvSpPr>
        <p:spPr>
          <a:xfrm>
            <a:off x="1846075" y="2382736"/>
            <a:ext cx="490597" cy="0"/>
          </a:xfrm>
          <a:custGeom>
            <a:avLst/>
            <a:gdLst/>
            <a:ahLst/>
            <a:cxnLst/>
            <a:rect l="l" t="t" r="r" b="b"/>
            <a:pathLst>
              <a:path w="541019">
                <a:moveTo>
                  <a:pt x="0" y="0"/>
                </a:moveTo>
                <a:lnTo>
                  <a:pt x="541019" y="0"/>
                </a:lnTo>
              </a:path>
            </a:pathLst>
          </a:custGeom>
          <a:ln w="35941">
            <a:solidFill>
              <a:srgbClr val="000000"/>
            </a:solidFill>
          </a:ln>
        </p:spPr>
        <p:txBody>
          <a:bodyPr wrap="square" lIns="0" tIns="0" rIns="0" bIns="0" rtlCol="0"/>
          <a:lstStyle/>
          <a:p>
            <a:endParaRPr sz="1632"/>
          </a:p>
        </p:txBody>
      </p:sp>
      <p:sp>
        <p:nvSpPr>
          <p:cNvPr id="82" name="object 82"/>
          <p:cNvSpPr/>
          <p:nvPr/>
        </p:nvSpPr>
        <p:spPr>
          <a:xfrm>
            <a:off x="1061809" y="2382736"/>
            <a:ext cx="597700" cy="0"/>
          </a:xfrm>
          <a:custGeom>
            <a:avLst/>
            <a:gdLst/>
            <a:ahLst/>
            <a:cxnLst/>
            <a:rect l="l" t="t" r="r" b="b"/>
            <a:pathLst>
              <a:path w="659130">
                <a:moveTo>
                  <a:pt x="0" y="0"/>
                </a:moveTo>
                <a:lnTo>
                  <a:pt x="659129" y="0"/>
                </a:lnTo>
              </a:path>
            </a:pathLst>
          </a:custGeom>
          <a:ln w="35941">
            <a:solidFill>
              <a:srgbClr val="000000"/>
            </a:solidFill>
          </a:ln>
        </p:spPr>
        <p:txBody>
          <a:bodyPr wrap="square" lIns="0" tIns="0" rIns="0" bIns="0" rtlCol="0"/>
          <a:lstStyle/>
          <a:p>
            <a:endParaRPr sz="1632"/>
          </a:p>
        </p:txBody>
      </p:sp>
      <p:sp>
        <p:nvSpPr>
          <p:cNvPr id="83" name="object 83"/>
          <p:cNvSpPr/>
          <p:nvPr/>
        </p:nvSpPr>
        <p:spPr>
          <a:xfrm>
            <a:off x="2329762" y="2326307"/>
            <a:ext cx="170442" cy="114012"/>
          </a:xfrm>
          <a:custGeom>
            <a:avLst/>
            <a:gdLst/>
            <a:ahLst/>
            <a:cxnLst/>
            <a:rect l="l" t="t" r="r" b="b"/>
            <a:pathLst>
              <a:path w="187960" h="125730">
                <a:moveTo>
                  <a:pt x="0" y="0"/>
                </a:moveTo>
                <a:lnTo>
                  <a:pt x="0" y="125729"/>
                </a:lnTo>
                <a:lnTo>
                  <a:pt x="187959" y="62229"/>
                </a:lnTo>
                <a:lnTo>
                  <a:pt x="0" y="0"/>
                </a:lnTo>
                <a:close/>
              </a:path>
            </a:pathLst>
          </a:custGeom>
          <a:solidFill>
            <a:srgbClr val="000000"/>
          </a:solidFill>
        </p:spPr>
        <p:txBody>
          <a:bodyPr wrap="square" lIns="0" tIns="0" rIns="0" bIns="0" rtlCol="0"/>
          <a:lstStyle/>
          <a:p>
            <a:endParaRPr sz="1632"/>
          </a:p>
        </p:txBody>
      </p:sp>
      <p:sp>
        <p:nvSpPr>
          <p:cNvPr id="84" name="object 84"/>
          <p:cNvSpPr/>
          <p:nvPr/>
        </p:nvSpPr>
        <p:spPr>
          <a:xfrm>
            <a:off x="1659509" y="2289455"/>
            <a:ext cx="186565" cy="186565"/>
          </a:xfrm>
          <a:custGeom>
            <a:avLst/>
            <a:gdLst/>
            <a:ahLst/>
            <a:cxnLst/>
            <a:rect l="l" t="t" r="r" b="b"/>
            <a:pathLst>
              <a:path w="205739" h="205739">
                <a:moveTo>
                  <a:pt x="102869" y="205739"/>
                </a:moveTo>
                <a:lnTo>
                  <a:pt x="0" y="205739"/>
                </a:lnTo>
                <a:lnTo>
                  <a:pt x="0" y="0"/>
                </a:lnTo>
                <a:lnTo>
                  <a:pt x="205740" y="0"/>
                </a:lnTo>
                <a:lnTo>
                  <a:pt x="205740" y="205739"/>
                </a:lnTo>
                <a:lnTo>
                  <a:pt x="102869" y="205739"/>
                </a:lnTo>
                <a:close/>
              </a:path>
            </a:pathLst>
          </a:custGeom>
          <a:ln w="35941">
            <a:solidFill>
              <a:srgbClr val="000000"/>
            </a:solidFill>
          </a:ln>
        </p:spPr>
        <p:txBody>
          <a:bodyPr wrap="square" lIns="0" tIns="0" rIns="0" bIns="0" rtlCol="0"/>
          <a:lstStyle/>
          <a:p>
            <a:endParaRPr sz="1632"/>
          </a:p>
        </p:txBody>
      </p:sp>
      <p:sp>
        <p:nvSpPr>
          <p:cNvPr id="85" name="object 85"/>
          <p:cNvSpPr/>
          <p:nvPr/>
        </p:nvSpPr>
        <p:spPr>
          <a:xfrm>
            <a:off x="2495597" y="2182352"/>
            <a:ext cx="651827" cy="381192"/>
          </a:xfrm>
          <a:custGeom>
            <a:avLst/>
            <a:gdLst/>
            <a:ahLst/>
            <a:cxnLst/>
            <a:rect l="l" t="t" r="r" b="b"/>
            <a:pathLst>
              <a:path w="718820" h="420369">
                <a:moveTo>
                  <a:pt x="648970" y="0"/>
                </a:moveTo>
                <a:lnTo>
                  <a:pt x="69850" y="0"/>
                </a:lnTo>
                <a:lnTo>
                  <a:pt x="44469" y="5913"/>
                </a:lnTo>
                <a:lnTo>
                  <a:pt x="22066" y="21590"/>
                </a:lnTo>
                <a:lnTo>
                  <a:pt x="6092" y="43934"/>
                </a:lnTo>
                <a:lnTo>
                  <a:pt x="0" y="69850"/>
                </a:lnTo>
                <a:lnTo>
                  <a:pt x="0" y="349250"/>
                </a:lnTo>
                <a:lnTo>
                  <a:pt x="6092" y="375364"/>
                </a:lnTo>
                <a:lnTo>
                  <a:pt x="22066" y="398144"/>
                </a:lnTo>
                <a:lnTo>
                  <a:pt x="44469" y="414258"/>
                </a:lnTo>
                <a:lnTo>
                  <a:pt x="69850" y="420369"/>
                </a:lnTo>
                <a:lnTo>
                  <a:pt x="648970" y="420369"/>
                </a:lnTo>
                <a:lnTo>
                  <a:pt x="674885" y="414258"/>
                </a:lnTo>
                <a:lnTo>
                  <a:pt x="697229" y="398144"/>
                </a:lnTo>
                <a:lnTo>
                  <a:pt x="712906" y="375364"/>
                </a:lnTo>
                <a:lnTo>
                  <a:pt x="718820" y="349250"/>
                </a:lnTo>
                <a:lnTo>
                  <a:pt x="718820" y="69850"/>
                </a:lnTo>
                <a:lnTo>
                  <a:pt x="712906" y="43934"/>
                </a:lnTo>
                <a:lnTo>
                  <a:pt x="697230" y="21590"/>
                </a:lnTo>
                <a:lnTo>
                  <a:pt x="674885" y="5913"/>
                </a:lnTo>
                <a:lnTo>
                  <a:pt x="648970" y="0"/>
                </a:lnTo>
                <a:close/>
              </a:path>
            </a:pathLst>
          </a:custGeom>
          <a:solidFill>
            <a:srgbClr val="CFE7F5"/>
          </a:solidFill>
        </p:spPr>
        <p:txBody>
          <a:bodyPr wrap="square" lIns="0" tIns="0" rIns="0" bIns="0" rtlCol="0"/>
          <a:lstStyle/>
          <a:p>
            <a:endParaRPr sz="1632"/>
          </a:p>
        </p:txBody>
      </p:sp>
      <p:sp>
        <p:nvSpPr>
          <p:cNvPr id="86" name="object 86"/>
          <p:cNvSpPr/>
          <p:nvPr/>
        </p:nvSpPr>
        <p:spPr>
          <a:xfrm>
            <a:off x="2495597" y="2182352"/>
            <a:ext cx="651827" cy="381192"/>
          </a:xfrm>
          <a:custGeom>
            <a:avLst/>
            <a:gdLst/>
            <a:ahLst/>
            <a:cxnLst/>
            <a:rect l="l" t="t" r="r" b="b"/>
            <a:pathLst>
              <a:path w="718820" h="420369">
                <a:moveTo>
                  <a:pt x="69850" y="0"/>
                </a:moveTo>
                <a:lnTo>
                  <a:pt x="44469" y="5913"/>
                </a:lnTo>
                <a:lnTo>
                  <a:pt x="22066" y="21589"/>
                </a:lnTo>
                <a:lnTo>
                  <a:pt x="6092" y="43934"/>
                </a:lnTo>
                <a:lnTo>
                  <a:pt x="0" y="69850"/>
                </a:lnTo>
                <a:lnTo>
                  <a:pt x="0" y="349250"/>
                </a:lnTo>
                <a:lnTo>
                  <a:pt x="6092" y="375364"/>
                </a:lnTo>
                <a:lnTo>
                  <a:pt x="22066" y="398144"/>
                </a:lnTo>
                <a:lnTo>
                  <a:pt x="44469" y="414258"/>
                </a:lnTo>
                <a:lnTo>
                  <a:pt x="69850" y="420369"/>
                </a:lnTo>
                <a:lnTo>
                  <a:pt x="648970" y="420369"/>
                </a:lnTo>
                <a:lnTo>
                  <a:pt x="674885" y="414258"/>
                </a:lnTo>
                <a:lnTo>
                  <a:pt x="697229" y="398144"/>
                </a:lnTo>
                <a:lnTo>
                  <a:pt x="712906" y="375364"/>
                </a:lnTo>
                <a:lnTo>
                  <a:pt x="718820" y="349250"/>
                </a:lnTo>
                <a:lnTo>
                  <a:pt x="718820" y="69850"/>
                </a:lnTo>
                <a:lnTo>
                  <a:pt x="712906" y="43934"/>
                </a:lnTo>
                <a:lnTo>
                  <a:pt x="697230" y="21590"/>
                </a:lnTo>
                <a:lnTo>
                  <a:pt x="674885"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87" name="object 87"/>
          <p:cNvSpPr/>
          <p:nvPr/>
        </p:nvSpPr>
        <p:spPr>
          <a:xfrm>
            <a:off x="2495597" y="218235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88" name="object 88"/>
          <p:cNvSpPr/>
          <p:nvPr/>
        </p:nvSpPr>
        <p:spPr>
          <a:xfrm>
            <a:off x="3147424" y="2563543"/>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89" name="object 89"/>
          <p:cNvSpPr txBox="1"/>
          <p:nvPr/>
        </p:nvSpPr>
        <p:spPr>
          <a:xfrm>
            <a:off x="2740897" y="2180049"/>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y</a:t>
            </a:r>
            <a:endParaRPr sz="2176">
              <a:latin typeface="Arial"/>
              <a:cs typeface="Arial"/>
            </a:endParaRPr>
          </a:p>
        </p:txBody>
      </p:sp>
      <p:sp>
        <p:nvSpPr>
          <p:cNvPr id="90" name="object 90"/>
          <p:cNvSpPr/>
          <p:nvPr/>
        </p:nvSpPr>
        <p:spPr>
          <a:xfrm>
            <a:off x="406527" y="4532843"/>
            <a:ext cx="651827" cy="381192"/>
          </a:xfrm>
          <a:custGeom>
            <a:avLst/>
            <a:gdLst/>
            <a:ahLst/>
            <a:cxnLst/>
            <a:rect l="l" t="t" r="r" b="b"/>
            <a:pathLst>
              <a:path w="718819" h="420370">
                <a:moveTo>
                  <a:pt x="648970" y="0"/>
                </a:moveTo>
                <a:lnTo>
                  <a:pt x="69850" y="0"/>
                </a:lnTo>
                <a:lnTo>
                  <a:pt x="43934" y="5913"/>
                </a:lnTo>
                <a:lnTo>
                  <a:pt x="21590" y="21590"/>
                </a:lnTo>
                <a:lnTo>
                  <a:pt x="5913" y="43934"/>
                </a:lnTo>
                <a:lnTo>
                  <a:pt x="0" y="69850"/>
                </a:lnTo>
                <a:lnTo>
                  <a:pt x="0" y="349250"/>
                </a:lnTo>
                <a:lnTo>
                  <a:pt x="5913" y="375364"/>
                </a:lnTo>
                <a:lnTo>
                  <a:pt x="21590" y="398145"/>
                </a:lnTo>
                <a:lnTo>
                  <a:pt x="43934" y="414258"/>
                </a:lnTo>
                <a:lnTo>
                  <a:pt x="69850" y="420370"/>
                </a:lnTo>
                <a:lnTo>
                  <a:pt x="648970" y="420370"/>
                </a:lnTo>
                <a:lnTo>
                  <a:pt x="674350" y="414258"/>
                </a:lnTo>
                <a:lnTo>
                  <a:pt x="696753" y="398145"/>
                </a:lnTo>
                <a:lnTo>
                  <a:pt x="712727" y="375364"/>
                </a:lnTo>
                <a:lnTo>
                  <a:pt x="718820" y="349250"/>
                </a:lnTo>
                <a:lnTo>
                  <a:pt x="718820" y="69850"/>
                </a:lnTo>
                <a:lnTo>
                  <a:pt x="712727" y="43934"/>
                </a:lnTo>
                <a:lnTo>
                  <a:pt x="696753" y="21590"/>
                </a:lnTo>
                <a:lnTo>
                  <a:pt x="674350" y="5913"/>
                </a:lnTo>
                <a:lnTo>
                  <a:pt x="648970" y="0"/>
                </a:lnTo>
                <a:close/>
              </a:path>
            </a:pathLst>
          </a:custGeom>
          <a:solidFill>
            <a:srgbClr val="CFE7F5"/>
          </a:solidFill>
        </p:spPr>
        <p:txBody>
          <a:bodyPr wrap="square" lIns="0" tIns="0" rIns="0" bIns="0" rtlCol="0"/>
          <a:lstStyle/>
          <a:p>
            <a:endParaRPr sz="1632"/>
          </a:p>
        </p:txBody>
      </p:sp>
      <p:sp>
        <p:nvSpPr>
          <p:cNvPr id="91" name="object 91"/>
          <p:cNvSpPr/>
          <p:nvPr/>
        </p:nvSpPr>
        <p:spPr>
          <a:xfrm>
            <a:off x="406527" y="4532843"/>
            <a:ext cx="651827" cy="381192"/>
          </a:xfrm>
          <a:custGeom>
            <a:avLst/>
            <a:gdLst/>
            <a:ahLst/>
            <a:cxnLst/>
            <a:rect l="l" t="t" r="r" b="b"/>
            <a:pathLst>
              <a:path w="718819" h="420370">
                <a:moveTo>
                  <a:pt x="69850" y="0"/>
                </a:moveTo>
                <a:lnTo>
                  <a:pt x="43934" y="5913"/>
                </a:lnTo>
                <a:lnTo>
                  <a:pt x="21590" y="21590"/>
                </a:lnTo>
                <a:lnTo>
                  <a:pt x="5913" y="43934"/>
                </a:lnTo>
                <a:lnTo>
                  <a:pt x="0" y="69850"/>
                </a:lnTo>
                <a:lnTo>
                  <a:pt x="0" y="349250"/>
                </a:lnTo>
                <a:lnTo>
                  <a:pt x="5913" y="375364"/>
                </a:lnTo>
                <a:lnTo>
                  <a:pt x="21590" y="398145"/>
                </a:lnTo>
                <a:lnTo>
                  <a:pt x="43934" y="414258"/>
                </a:lnTo>
                <a:lnTo>
                  <a:pt x="69850" y="420370"/>
                </a:lnTo>
                <a:lnTo>
                  <a:pt x="648970" y="420370"/>
                </a:lnTo>
                <a:lnTo>
                  <a:pt x="674350" y="414258"/>
                </a:lnTo>
                <a:lnTo>
                  <a:pt x="696753" y="398145"/>
                </a:lnTo>
                <a:lnTo>
                  <a:pt x="712727" y="375364"/>
                </a:lnTo>
                <a:lnTo>
                  <a:pt x="718820" y="349250"/>
                </a:lnTo>
                <a:lnTo>
                  <a:pt x="718820" y="69850"/>
                </a:lnTo>
                <a:lnTo>
                  <a:pt x="712727" y="43934"/>
                </a:lnTo>
                <a:lnTo>
                  <a:pt x="696753" y="21590"/>
                </a:lnTo>
                <a:lnTo>
                  <a:pt x="674350"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92" name="object 92"/>
          <p:cNvSpPr/>
          <p:nvPr/>
        </p:nvSpPr>
        <p:spPr>
          <a:xfrm>
            <a:off x="406527" y="4532843"/>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93" name="object 93"/>
          <p:cNvSpPr/>
          <p:nvPr/>
        </p:nvSpPr>
        <p:spPr>
          <a:xfrm>
            <a:off x="1058355" y="4914036"/>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94" name="object 94"/>
          <p:cNvSpPr txBox="1"/>
          <p:nvPr/>
        </p:nvSpPr>
        <p:spPr>
          <a:xfrm>
            <a:off x="652978" y="4530541"/>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95" name="object 95"/>
          <p:cNvSpPr/>
          <p:nvPr/>
        </p:nvSpPr>
        <p:spPr>
          <a:xfrm>
            <a:off x="1846075" y="4733228"/>
            <a:ext cx="490597" cy="0"/>
          </a:xfrm>
          <a:custGeom>
            <a:avLst/>
            <a:gdLst/>
            <a:ahLst/>
            <a:cxnLst/>
            <a:rect l="l" t="t" r="r" b="b"/>
            <a:pathLst>
              <a:path w="541019">
                <a:moveTo>
                  <a:pt x="0" y="0"/>
                </a:moveTo>
                <a:lnTo>
                  <a:pt x="541019" y="0"/>
                </a:lnTo>
              </a:path>
            </a:pathLst>
          </a:custGeom>
          <a:ln w="35940">
            <a:solidFill>
              <a:srgbClr val="000000"/>
            </a:solidFill>
          </a:ln>
        </p:spPr>
        <p:txBody>
          <a:bodyPr wrap="square" lIns="0" tIns="0" rIns="0" bIns="0" rtlCol="0"/>
          <a:lstStyle/>
          <a:p>
            <a:endParaRPr sz="1632"/>
          </a:p>
        </p:txBody>
      </p:sp>
      <p:sp>
        <p:nvSpPr>
          <p:cNvPr id="96" name="object 96"/>
          <p:cNvSpPr/>
          <p:nvPr/>
        </p:nvSpPr>
        <p:spPr>
          <a:xfrm>
            <a:off x="1061809" y="4733228"/>
            <a:ext cx="597700" cy="0"/>
          </a:xfrm>
          <a:custGeom>
            <a:avLst/>
            <a:gdLst/>
            <a:ahLst/>
            <a:cxnLst/>
            <a:rect l="l" t="t" r="r" b="b"/>
            <a:pathLst>
              <a:path w="659130">
                <a:moveTo>
                  <a:pt x="0" y="0"/>
                </a:moveTo>
                <a:lnTo>
                  <a:pt x="659129" y="0"/>
                </a:lnTo>
              </a:path>
            </a:pathLst>
          </a:custGeom>
          <a:ln w="35940">
            <a:solidFill>
              <a:srgbClr val="000000"/>
            </a:solidFill>
          </a:ln>
        </p:spPr>
        <p:txBody>
          <a:bodyPr wrap="square" lIns="0" tIns="0" rIns="0" bIns="0" rtlCol="0"/>
          <a:lstStyle/>
          <a:p>
            <a:endParaRPr sz="1632"/>
          </a:p>
        </p:txBody>
      </p:sp>
      <p:sp>
        <p:nvSpPr>
          <p:cNvPr id="97" name="object 97"/>
          <p:cNvSpPr/>
          <p:nvPr/>
        </p:nvSpPr>
        <p:spPr>
          <a:xfrm>
            <a:off x="2329762" y="4676798"/>
            <a:ext cx="170442" cy="114012"/>
          </a:xfrm>
          <a:custGeom>
            <a:avLst/>
            <a:gdLst/>
            <a:ahLst/>
            <a:cxnLst/>
            <a:rect l="l" t="t" r="r" b="b"/>
            <a:pathLst>
              <a:path w="187960" h="125729">
                <a:moveTo>
                  <a:pt x="0" y="0"/>
                </a:moveTo>
                <a:lnTo>
                  <a:pt x="0" y="125730"/>
                </a:lnTo>
                <a:lnTo>
                  <a:pt x="187959" y="62230"/>
                </a:lnTo>
                <a:lnTo>
                  <a:pt x="0" y="0"/>
                </a:lnTo>
                <a:close/>
              </a:path>
            </a:pathLst>
          </a:custGeom>
          <a:solidFill>
            <a:srgbClr val="000000"/>
          </a:solidFill>
        </p:spPr>
        <p:txBody>
          <a:bodyPr wrap="square" lIns="0" tIns="0" rIns="0" bIns="0" rtlCol="0"/>
          <a:lstStyle/>
          <a:p>
            <a:endParaRPr sz="1632"/>
          </a:p>
        </p:txBody>
      </p:sp>
      <p:sp>
        <p:nvSpPr>
          <p:cNvPr id="98" name="object 98"/>
          <p:cNvSpPr/>
          <p:nvPr/>
        </p:nvSpPr>
        <p:spPr>
          <a:xfrm>
            <a:off x="1659509" y="4639946"/>
            <a:ext cx="186565" cy="186565"/>
          </a:xfrm>
          <a:custGeom>
            <a:avLst/>
            <a:gdLst/>
            <a:ahLst/>
            <a:cxnLst/>
            <a:rect l="l" t="t" r="r" b="b"/>
            <a:pathLst>
              <a:path w="205739" h="205739">
                <a:moveTo>
                  <a:pt x="102869" y="205740"/>
                </a:moveTo>
                <a:lnTo>
                  <a:pt x="0" y="205740"/>
                </a:lnTo>
                <a:lnTo>
                  <a:pt x="0" y="0"/>
                </a:lnTo>
                <a:lnTo>
                  <a:pt x="205740" y="0"/>
                </a:lnTo>
                <a:lnTo>
                  <a:pt x="205740" y="205740"/>
                </a:lnTo>
                <a:lnTo>
                  <a:pt x="102869" y="205740"/>
                </a:lnTo>
                <a:close/>
              </a:path>
            </a:pathLst>
          </a:custGeom>
          <a:ln w="35941">
            <a:solidFill>
              <a:srgbClr val="000000"/>
            </a:solidFill>
          </a:ln>
        </p:spPr>
        <p:txBody>
          <a:bodyPr wrap="square" lIns="0" tIns="0" rIns="0" bIns="0" rtlCol="0"/>
          <a:lstStyle/>
          <a:p>
            <a:endParaRPr sz="1632"/>
          </a:p>
        </p:txBody>
      </p:sp>
      <p:sp>
        <p:nvSpPr>
          <p:cNvPr id="99" name="object 99"/>
          <p:cNvSpPr/>
          <p:nvPr/>
        </p:nvSpPr>
        <p:spPr>
          <a:xfrm>
            <a:off x="2495597" y="4532843"/>
            <a:ext cx="651827" cy="381192"/>
          </a:xfrm>
          <a:custGeom>
            <a:avLst/>
            <a:gdLst/>
            <a:ahLst/>
            <a:cxnLst/>
            <a:rect l="l" t="t" r="r" b="b"/>
            <a:pathLst>
              <a:path w="718820" h="420370">
                <a:moveTo>
                  <a:pt x="648970" y="0"/>
                </a:moveTo>
                <a:lnTo>
                  <a:pt x="69850" y="0"/>
                </a:lnTo>
                <a:lnTo>
                  <a:pt x="44469" y="5913"/>
                </a:lnTo>
                <a:lnTo>
                  <a:pt x="22066" y="21590"/>
                </a:lnTo>
                <a:lnTo>
                  <a:pt x="6092" y="43934"/>
                </a:lnTo>
                <a:lnTo>
                  <a:pt x="0" y="69850"/>
                </a:lnTo>
                <a:lnTo>
                  <a:pt x="0" y="349250"/>
                </a:lnTo>
                <a:lnTo>
                  <a:pt x="6092" y="375364"/>
                </a:lnTo>
                <a:lnTo>
                  <a:pt x="22066" y="398145"/>
                </a:lnTo>
                <a:lnTo>
                  <a:pt x="44469" y="414258"/>
                </a:lnTo>
                <a:lnTo>
                  <a:pt x="69850" y="420370"/>
                </a:lnTo>
                <a:lnTo>
                  <a:pt x="648970" y="420370"/>
                </a:lnTo>
                <a:lnTo>
                  <a:pt x="674885" y="414258"/>
                </a:lnTo>
                <a:lnTo>
                  <a:pt x="697229" y="398145"/>
                </a:lnTo>
                <a:lnTo>
                  <a:pt x="712906" y="375364"/>
                </a:lnTo>
                <a:lnTo>
                  <a:pt x="718820" y="349250"/>
                </a:lnTo>
                <a:lnTo>
                  <a:pt x="718820" y="69850"/>
                </a:lnTo>
                <a:lnTo>
                  <a:pt x="712906" y="43934"/>
                </a:lnTo>
                <a:lnTo>
                  <a:pt x="697230" y="21590"/>
                </a:lnTo>
                <a:lnTo>
                  <a:pt x="674885" y="5913"/>
                </a:lnTo>
                <a:lnTo>
                  <a:pt x="648970" y="0"/>
                </a:lnTo>
                <a:close/>
              </a:path>
            </a:pathLst>
          </a:custGeom>
          <a:solidFill>
            <a:srgbClr val="CFE7F5"/>
          </a:solidFill>
        </p:spPr>
        <p:txBody>
          <a:bodyPr wrap="square" lIns="0" tIns="0" rIns="0" bIns="0" rtlCol="0"/>
          <a:lstStyle/>
          <a:p>
            <a:endParaRPr sz="1632"/>
          </a:p>
        </p:txBody>
      </p:sp>
      <p:sp>
        <p:nvSpPr>
          <p:cNvPr id="100" name="object 100"/>
          <p:cNvSpPr/>
          <p:nvPr/>
        </p:nvSpPr>
        <p:spPr>
          <a:xfrm>
            <a:off x="2495597" y="4532843"/>
            <a:ext cx="651827" cy="381192"/>
          </a:xfrm>
          <a:custGeom>
            <a:avLst/>
            <a:gdLst/>
            <a:ahLst/>
            <a:cxnLst/>
            <a:rect l="l" t="t" r="r" b="b"/>
            <a:pathLst>
              <a:path w="718820" h="420370">
                <a:moveTo>
                  <a:pt x="69850" y="0"/>
                </a:moveTo>
                <a:lnTo>
                  <a:pt x="44469" y="5913"/>
                </a:lnTo>
                <a:lnTo>
                  <a:pt x="22066" y="21590"/>
                </a:lnTo>
                <a:lnTo>
                  <a:pt x="6092" y="43934"/>
                </a:lnTo>
                <a:lnTo>
                  <a:pt x="0" y="69850"/>
                </a:lnTo>
                <a:lnTo>
                  <a:pt x="0" y="349250"/>
                </a:lnTo>
                <a:lnTo>
                  <a:pt x="6092" y="375364"/>
                </a:lnTo>
                <a:lnTo>
                  <a:pt x="22066" y="398145"/>
                </a:lnTo>
                <a:lnTo>
                  <a:pt x="44469" y="414258"/>
                </a:lnTo>
                <a:lnTo>
                  <a:pt x="69850" y="420370"/>
                </a:lnTo>
                <a:lnTo>
                  <a:pt x="648970" y="420370"/>
                </a:lnTo>
                <a:lnTo>
                  <a:pt x="674885" y="414258"/>
                </a:lnTo>
                <a:lnTo>
                  <a:pt x="697229" y="398145"/>
                </a:lnTo>
                <a:lnTo>
                  <a:pt x="712906" y="375364"/>
                </a:lnTo>
                <a:lnTo>
                  <a:pt x="718820" y="349250"/>
                </a:lnTo>
                <a:lnTo>
                  <a:pt x="718820" y="69850"/>
                </a:lnTo>
                <a:lnTo>
                  <a:pt x="712906" y="43934"/>
                </a:lnTo>
                <a:lnTo>
                  <a:pt x="697230" y="21590"/>
                </a:lnTo>
                <a:lnTo>
                  <a:pt x="674885"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01" name="object 101"/>
          <p:cNvSpPr/>
          <p:nvPr/>
        </p:nvSpPr>
        <p:spPr>
          <a:xfrm>
            <a:off x="2495597" y="4532843"/>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02" name="object 102"/>
          <p:cNvSpPr/>
          <p:nvPr/>
        </p:nvSpPr>
        <p:spPr>
          <a:xfrm>
            <a:off x="3147424" y="4914036"/>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03" name="object 103"/>
          <p:cNvSpPr txBox="1"/>
          <p:nvPr/>
        </p:nvSpPr>
        <p:spPr>
          <a:xfrm>
            <a:off x="2740897" y="4530541"/>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y</a:t>
            </a:r>
            <a:endParaRPr sz="2176">
              <a:latin typeface="Arial"/>
              <a:cs typeface="Arial"/>
            </a:endParaRPr>
          </a:p>
        </p:txBody>
      </p:sp>
      <p:grpSp>
        <p:nvGrpSpPr>
          <p:cNvPr id="132" name="Group 131"/>
          <p:cNvGrpSpPr/>
          <p:nvPr/>
        </p:nvGrpSpPr>
        <p:grpSpPr>
          <a:xfrm>
            <a:off x="6627804" y="3682955"/>
            <a:ext cx="2307306" cy="1695171"/>
            <a:chOff x="6647250" y="1817282"/>
            <a:chExt cx="2307306" cy="1695171"/>
          </a:xfrm>
        </p:grpSpPr>
        <p:sp>
          <p:nvSpPr>
            <p:cNvPr id="104" name="object 104"/>
            <p:cNvSpPr/>
            <p:nvPr/>
          </p:nvSpPr>
          <p:spPr>
            <a:xfrm>
              <a:off x="7236888" y="3252222"/>
              <a:ext cx="1217281" cy="0"/>
            </a:xfrm>
            <a:custGeom>
              <a:avLst/>
              <a:gdLst/>
              <a:ahLst/>
              <a:cxnLst/>
              <a:rect l="l" t="t" r="r" b="b"/>
              <a:pathLst>
                <a:path w="1342390">
                  <a:moveTo>
                    <a:pt x="0" y="0"/>
                  </a:moveTo>
                  <a:lnTo>
                    <a:pt x="1342390" y="0"/>
                  </a:lnTo>
                </a:path>
              </a:pathLst>
            </a:custGeom>
            <a:ln w="35941">
              <a:solidFill>
                <a:srgbClr val="000000"/>
              </a:solidFill>
            </a:ln>
          </p:spPr>
          <p:txBody>
            <a:bodyPr wrap="square" lIns="0" tIns="0" rIns="0" bIns="0" rtlCol="0"/>
            <a:lstStyle/>
            <a:p>
              <a:endParaRPr sz="1632"/>
            </a:p>
          </p:txBody>
        </p:sp>
        <p:sp>
          <p:nvSpPr>
            <p:cNvPr id="105" name="object 105"/>
            <p:cNvSpPr/>
            <p:nvPr/>
          </p:nvSpPr>
          <p:spPr>
            <a:xfrm>
              <a:off x="8444955" y="3178518"/>
              <a:ext cx="219963" cy="147410"/>
            </a:xfrm>
            <a:custGeom>
              <a:avLst/>
              <a:gdLst/>
              <a:ahLst/>
              <a:cxnLst/>
              <a:rect l="l" t="t" r="r" b="b"/>
              <a:pathLst>
                <a:path w="242570" h="162560">
                  <a:moveTo>
                    <a:pt x="0" y="0"/>
                  </a:moveTo>
                  <a:lnTo>
                    <a:pt x="0" y="162560"/>
                  </a:lnTo>
                  <a:lnTo>
                    <a:pt x="242570" y="81279"/>
                  </a:lnTo>
                  <a:lnTo>
                    <a:pt x="0" y="0"/>
                  </a:lnTo>
                  <a:close/>
                </a:path>
              </a:pathLst>
            </a:custGeom>
            <a:solidFill>
              <a:srgbClr val="000000"/>
            </a:solidFill>
          </p:spPr>
          <p:txBody>
            <a:bodyPr wrap="square" lIns="0" tIns="0" rIns="0" bIns="0" rtlCol="0"/>
            <a:lstStyle/>
            <a:p>
              <a:endParaRPr sz="1632"/>
            </a:p>
          </p:txBody>
        </p:sp>
        <p:sp>
          <p:nvSpPr>
            <p:cNvPr id="106" name="object 106"/>
            <p:cNvSpPr/>
            <p:nvPr/>
          </p:nvSpPr>
          <p:spPr>
            <a:xfrm>
              <a:off x="7243798" y="2272180"/>
              <a:ext cx="1152" cy="988105"/>
            </a:xfrm>
            <a:custGeom>
              <a:avLst/>
              <a:gdLst/>
              <a:ahLst/>
              <a:cxnLst/>
              <a:rect l="l" t="t" r="r" b="b"/>
              <a:pathLst>
                <a:path w="1270" h="1089660">
                  <a:moveTo>
                    <a:pt x="0" y="1089659"/>
                  </a:moveTo>
                  <a:lnTo>
                    <a:pt x="1270" y="0"/>
                  </a:lnTo>
                </a:path>
              </a:pathLst>
            </a:custGeom>
            <a:ln w="35941">
              <a:solidFill>
                <a:srgbClr val="000000"/>
              </a:solidFill>
            </a:ln>
          </p:spPr>
          <p:txBody>
            <a:bodyPr wrap="square" lIns="0" tIns="0" rIns="0" bIns="0" rtlCol="0"/>
            <a:lstStyle/>
            <a:p>
              <a:endParaRPr sz="1632"/>
            </a:p>
          </p:txBody>
        </p:sp>
        <p:sp>
          <p:nvSpPr>
            <p:cNvPr id="107" name="object 107"/>
            <p:cNvSpPr/>
            <p:nvPr/>
          </p:nvSpPr>
          <p:spPr>
            <a:xfrm>
              <a:off x="7171245" y="2061431"/>
              <a:ext cx="147410" cy="221114"/>
            </a:xfrm>
            <a:custGeom>
              <a:avLst/>
              <a:gdLst/>
              <a:ahLst/>
              <a:cxnLst/>
              <a:rect l="l" t="t" r="r" b="b"/>
              <a:pathLst>
                <a:path w="162559" h="243839">
                  <a:moveTo>
                    <a:pt x="81279" y="0"/>
                  </a:moveTo>
                  <a:lnTo>
                    <a:pt x="0" y="243839"/>
                  </a:lnTo>
                  <a:lnTo>
                    <a:pt x="162559" y="243839"/>
                  </a:lnTo>
                  <a:lnTo>
                    <a:pt x="81279" y="0"/>
                  </a:lnTo>
                  <a:close/>
                </a:path>
              </a:pathLst>
            </a:custGeom>
            <a:solidFill>
              <a:srgbClr val="000000"/>
            </a:solidFill>
          </p:spPr>
          <p:txBody>
            <a:bodyPr wrap="square" lIns="0" tIns="0" rIns="0" bIns="0" rtlCol="0"/>
            <a:lstStyle/>
            <a:p>
              <a:endParaRPr sz="1632"/>
            </a:p>
          </p:txBody>
        </p:sp>
        <p:sp>
          <p:nvSpPr>
            <p:cNvPr id="108" name="object 108"/>
            <p:cNvSpPr txBox="1"/>
            <p:nvPr/>
          </p:nvSpPr>
          <p:spPr>
            <a:xfrm>
              <a:off x="6910975" y="1817282"/>
              <a:ext cx="643189"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d</a:t>
              </a:r>
              <a:r>
                <a:rPr sz="1451" dirty="0">
                  <a:latin typeface="BitstreamVeraSans-Roman"/>
                  <a:cs typeface="BitstreamVeraSans-Roman"/>
                </a:rPr>
                <a:t>[</a:t>
              </a:r>
              <a:r>
                <a:rPr sz="1451" spc="-9" dirty="0">
                  <a:latin typeface="BitstreamVeraSans-Roman"/>
                  <a:cs typeface="BitstreamVeraSans-Roman"/>
                </a:rPr>
                <a:t>y</a:t>
              </a:r>
              <a:r>
                <a:rPr sz="1451" dirty="0">
                  <a:latin typeface="BitstreamVeraSans-Roman"/>
                  <a:cs typeface="BitstreamVeraSans-Roman"/>
                </a:rPr>
                <a:t>]/</a:t>
              </a:r>
              <a:r>
                <a:rPr sz="1451" spc="-9" dirty="0">
                  <a:latin typeface="BitstreamVeraSans-Roman"/>
                  <a:cs typeface="BitstreamVeraSans-Roman"/>
                </a:rPr>
                <a:t>d</a:t>
              </a:r>
              <a:r>
                <a:rPr sz="1451" dirty="0">
                  <a:latin typeface="BitstreamVeraSans-Roman"/>
                  <a:cs typeface="BitstreamVeraSans-Roman"/>
                </a:rPr>
                <a:t>t</a:t>
              </a:r>
              <a:endParaRPr sz="1451">
                <a:latin typeface="BitstreamVeraSans-Roman"/>
                <a:cs typeface="BitstreamVeraSans-Roman"/>
              </a:endParaRPr>
            </a:p>
          </p:txBody>
        </p:sp>
        <p:sp>
          <p:nvSpPr>
            <p:cNvPr id="109" name="object 109"/>
            <p:cNvSpPr txBox="1"/>
            <p:nvPr/>
          </p:nvSpPr>
          <p:spPr>
            <a:xfrm>
              <a:off x="8674132" y="3123240"/>
              <a:ext cx="280424" cy="234895"/>
            </a:xfrm>
            <a:prstGeom prst="rect">
              <a:avLst/>
            </a:prstGeom>
          </p:spPr>
          <p:txBody>
            <a:bodyPr vert="horz" wrap="square" lIns="0" tIns="11516" rIns="0" bIns="0" rtlCol="0">
              <a:spAutoFit/>
            </a:bodyPr>
            <a:lstStyle/>
            <a:p>
              <a:pPr marL="11516">
                <a:spcBef>
                  <a:spcPts val="91"/>
                </a:spcBef>
              </a:pPr>
              <a:r>
                <a:rPr sz="1451" dirty="0">
                  <a:latin typeface="BitstreamVeraSans-Roman"/>
                  <a:cs typeface="BitstreamVeraSans-Roman"/>
                </a:rPr>
                <a:t>[</a:t>
              </a:r>
              <a:r>
                <a:rPr sz="1451" spc="-5" dirty="0">
                  <a:latin typeface="BitstreamVeraSans-Roman"/>
                  <a:cs typeface="BitstreamVeraSans-Roman"/>
                </a:rPr>
                <a:t>a</a:t>
              </a:r>
              <a:r>
                <a:rPr sz="1451" dirty="0">
                  <a:latin typeface="BitstreamVeraSans-Roman"/>
                  <a:cs typeface="BitstreamVeraSans-Roman"/>
                </a:rPr>
                <a:t>]</a:t>
              </a:r>
              <a:endParaRPr sz="1451">
                <a:latin typeface="BitstreamVeraSans-Roman"/>
                <a:cs typeface="BitstreamVeraSans-Roman"/>
              </a:endParaRPr>
            </a:p>
          </p:txBody>
        </p:sp>
        <p:sp>
          <p:nvSpPr>
            <p:cNvPr id="110" name="object 110"/>
            <p:cNvSpPr/>
            <p:nvPr/>
          </p:nvSpPr>
          <p:spPr>
            <a:xfrm>
              <a:off x="7243798" y="2358553"/>
              <a:ext cx="1353174" cy="875244"/>
            </a:xfrm>
            <a:custGeom>
              <a:avLst/>
              <a:gdLst/>
              <a:ahLst/>
              <a:cxnLst/>
              <a:rect l="l" t="t" r="r" b="b"/>
              <a:pathLst>
                <a:path w="1492250" h="965200">
                  <a:moveTo>
                    <a:pt x="0" y="965200"/>
                  </a:moveTo>
                  <a:lnTo>
                    <a:pt x="14359" y="905018"/>
                  </a:lnTo>
                  <a:lnTo>
                    <a:pt x="33080" y="843355"/>
                  </a:lnTo>
                  <a:lnTo>
                    <a:pt x="56429" y="780669"/>
                  </a:lnTo>
                  <a:lnTo>
                    <a:pt x="84669" y="717416"/>
                  </a:lnTo>
                  <a:lnTo>
                    <a:pt x="118064" y="654056"/>
                  </a:lnTo>
                  <a:lnTo>
                    <a:pt x="156879" y="591047"/>
                  </a:lnTo>
                  <a:lnTo>
                    <a:pt x="201380" y="528847"/>
                  </a:lnTo>
                  <a:lnTo>
                    <a:pt x="225844" y="498193"/>
                  </a:lnTo>
                  <a:lnTo>
                    <a:pt x="251829" y="467914"/>
                  </a:lnTo>
                  <a:lnTo>
                    <a:pt x="279367" y="438065"/>
                  </a:lnTo>
                  <a:lnTo>
                    <a:pt x="308492" y="408706"/>
                  </a:lnTo>
                  <a:lnTo>
                    <a:pt x="339236" y="379892"/>
                  </a:lnTo>
                  <a:lnTo>
                    <a:pt x="371632" y="351681"/>
                  </a:lnTo>
                  <a:lnTo>
                    <a:pt x="405715" y="324130"/>
                  </a:lnTo>
                  <a:lnTo>
                    <a:pt x="441516" y="297298"/>
                  </a:lnTo>
                  <a:lnTo>
                    <a:pt x="479068" y="271240"/>
                  </a:lnTo>
                  <a:lnTo>
                    <a:pt x="518406" y="246014"/>
                  </a:lnTo>
                  <a:lnTo>
                    <a:pt x="559561" y="221678"/>
                  </a:lnTo>
                  <a:lnTo>
                    <a:pt x="602567" y="198289"/>
                  </a:lnTo>
                  <a:lnTo>
                    <a:pt x="647458" y="175903"/>
                  </a:lnTo>
                  <a:lnTo>
                    <a:pt x="694265" y="154579"/>
                  </a:lnTo>
                  <a:lnTo>
                    <a:pt x="743022" y="134373"/>
                  </a:lnTo>
                  <a:lnTo>
                    <a:pt x="793763" y="115344"/>
                  </a:lnTo>
                  <a:lnTo>
                    <a:pt x="846519" y="97547"/>
                  </a:lnTo>
                  <a:lnTo>
                    <a:pt x="901325" y="81041"/>
                  </a:lnTo>
                  <a:lnTo>
                    <a:pt x="958213" y="65882"/>
                  </a:lnTo>
                  <a:lnTo>
                    <a:pt x="1017217" y="52128"/>
                  </a:lnTo>
                  <a:lnTo>
                    <a:pt x="1078369" y="39836"/>
                  </a:lnTo>
                  <a:lnTo>
                    <a:pt x="1141703" y="29064"/>
                  </a:lnTo>
                  <a:lnTo>
                    <a:pt x="1207251" y="19869"/>
                  </a:lnTo>
                  <a:lnTo>
                    <a:pt x="1275046" y="12307"/>
                  </a:lnTo>
                  <a:lnTo>
                    <a:pt x="1345123" y="6437"/>
                  </a:lnTo>
                  <a:lnTo>
                    <a:pt x="1417513" y="2315"/>
                  </a:lnTo>
                  <a:lnTo>
                    <a:pt x="1492250" y="0"/>
                  </a:lnTo>
                </a:path>
              </a:pathLst>
            </a:custGeom>
            <a:ln w="35941">
              <a:solidFill>
                <a:srgbClr val="0066CC"/>
              </a:solidFill>
            </a:ln>
          </p:spPr>
          <p:txBody>
            <a:bodyPr wrap="square" lIns="0" tIns="0" rIns="0" bIns="0" rtlCol="0"/>
            <a:lstStyle/>
            <a:p>
              <a:endParaRPr sz="1632"/>
            </a:p>
          </p:txBody>
        </p:sp>
        <p:sp>
          <p:nvSpPr>
            <p:cNvPr id="111" name="object 111"/>
            <p:cNvSpPr/>
            <p:nvPr/>
          </p:nvSpPr>
          <p:spPr>
            <a:xfrm>
              <a:off x="8538239" y="235509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12" name="object 112"/>
            <p:cNvSpPr/>
            <p:nvPr/>
          </p:nvSpPr>
          <p:spPr>
            <a:xfrm>
              <a:off x="8410406" y="2355098"/>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13" name="object 113"/>
            <p:cNvSpPr/>
            <p:nvPr/>
          </p:nvSpPr>
          <p:spPr>
            <a:xfrm>
              <a:off x="8281423" y="235509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14" name="object 114"/>
            <p:cNvSpPr/>
            <p:nvPr/>
          </p:nvSpPr>
          <p:spPr>
            <a:xfrm>
              <a:off x="8152440" y="235509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15" name="object 115"/>
            <p:cNvSpPr/>
            <p:nvPr/>
          </p:nvSpPr>
          <p:spPr>
            <a:xfrm>
              <a:off x="8024608" y="2355098"/>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16" name="object 116"/>
            <p:cNvSpPr/>
            <p:nvPr/>
          </p:nvSpPr>
          <p:spPr>
            <a:xfrm>
              <a:off x="7895624" y="235509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17" name="object 117"/>
            <p:cNvSpPr/>
            <p:nvPr/>
          </p:nvSpPr>
          <p:spPr>
            <a:xfrm>
              <a:off x="7766642" y="235509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18" name="object 118"/>
            <p:cNvSpPr/>
            <p:nvPr/>
          </p:nvSpPr>
          <p:spPr>
            <a:xfrm>
              <a:off x="7638809" y="2355098"/>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19" name="object 119"/>
            <p:cNvSpPr/>
            <p:nvPr/>
          </p:nvSpPr>
          <p:spPr>
            <a:xfrm>
              <a:off x="7509826" y="235509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0" name="object 120"/>
            <p:cNvSpPr/>
            <p:nvPr/>
          </p:nvSpPr>
          <p:spPr>
            <a:xfrm>
              <a:off x="7380843" y="235509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1" name="object 121"/>
            <p:cNvSpPr/>
            <p:nvPr/>
          </p:nvSpPr>
          <p:spPr>
            <a:xfrm>
              <a:off x="7251860" y="2355098"/>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122" name="object 122"/>
            <p:cNvSpPr/>
            <p:nvPr/>
          </p:nvSpPr>
          <p:spPr>
            <a:xfrm>
              <a:off x="7623839" y="2777749"/>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3" name="object 123"/>
            <p:cNvSpPr/>
            <p:nvPr/>
          </p:nvSpPr>
          <p:spPr>
            <a:xfrm>
              <a:off x="7494854" y="2777749"/>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4" name="object 124"/>
            <p:cNvSpPr/>
            <p:nvPr/>
          </p:nvSpPr>
          <p:spPr>
            <a:xfrm>
              <a:off x="7365871" y="2777749"/>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5" name="object 125"/>
            <p:cNvSpPr/>
            <p:nvPr/>
          </p:nvSpPr>
          <p:spPr>
            <a:xfrm>
              <a:off x="7247252" y="2777749"/>
              <a:ext cx="55279" cy="0"/>
            </a:xfrm>
            <a:custGeom>
              <a:avLst/>
              <a:gdLst/>
              <a:ahLst/>
              <a:cxnLst/>
              <a:rect l="l" t="t" r="r" b="b"/>
              <a:pathLst>
                <a:path w="60959">
                  <a:moveTo>
                    <a:pt x="60960" y="0"/>
                  </a:moveTo>
                  <a:lnTo>
                    <a:pt x="0" y="0"/>
                  </a:lnTo>
                </a:path>
              </a:pathLst>
            </a:custGeom>
            <a:ln w="35941">
              <a:solidFill>
                <a:srgbClr val="000000"/>
              </a:solidFill>
            </a:ln>
          </p:spPr>
          <p:txBody>
            <a:bodyPr wrap="square" lIns="0" tIns="0" rIns="0" bIns="0" rtlCol="0"/>
            <a:lstStyle/>
            <a:p>
              <a:endParaRPr sz="1632"/>
            </a:p>
          </p:txBody>
        </p:sp>
        <p:sp>
          <p:nvSpPr>
            <p:cNvPr id="126" name="object 126"/>
            <p:cNvSpPr/>
            <p:nvPr/>
          </p:nvSpPr>
          <p:spPr>
            <a:xfrm>
              <a:off x="7469518" y="2786962"/>
              <a:ext cx="0" cy="64492"/>
            </a:xfrm>
            <a:custGeom>
              <a:avLst/>
              <a:gdLst/>
              <a:ahLst/>
              <a:cxnLst/>
              <a:rect l="l" t="t" r="r" b="b"/>
              <a:pathLst>
                <a:path h="71119">
                  <a:moveTo>
                    <a:pt x="0" y="0"/>
                  </a:moveTo>
                  <a:lnTo>
                    <a:pt x="0" y="71119"/>
                  </a:lnTo>
                </a:path>
              </a:pathLst>
            </a:custGeom>
            <a:ln w="35941">
              <a:solidFill>
                <a:srgbClr val="000000"/>
              </a:solidFill>
            </a:ln>
          </p:spPr>
          <p:txBody>
            <a:bodyPr wrap="square" lIns="0" tIns="0" rIns="0" bIns="0" rtlCol="0"/>
            <a:lstStyle/>
            <a:p>
              <a:endParaRPr sz="1632"/>
            </a:p>
          </p:txBody>
        </p:sp>
        <p:sp>
          <p:nvSpPr>
            <p:cNvPr id="127" name="object 127"/>
            <p:cNvSpPr/>
            <p:nvPr/>
          </p:nvSpPr>
          <p:spPr>
            <a:xfrm>
              <a:off x="7469518" y="2915945"/>
              <a:ext cx="0" cy="63340"/>
            </a:xfrm>
            <a:custGeom>
              <a:avLst/>
              <a:gdLst/>
              <a:ahLst/>
              <a:cxnLst/>
              <a:rect l="l" t="t" r="r" b="b"/>
              <a:pathLst>
                <a:path h="69850">
                  <a:moveTo>
                    <a:pt x="0" y="0"/>
                  </a:moveTo>
                  <a:lnTo>
                    <a:pt x="0" y="69850"/>
                  </a:lnTo>
                </a:path>
              </a:pathLst>
            </a:custGeom>
            <a:ln w="35941">
              <a:solidFill>
                <a:srgbClr val="000000"/>
              </a:solidFill>
            </a:ln>
          </p:spPr>
          <p:txBody>
            <a:bodyPr wrap="square" lIns="0" tIns="0" rIns="0" bIns="0" rtlCol="0"/>
            <a:lstStyle/>
            <a:p>
              <a:endParaRPr sz="1632"/>
            </a:p>
          </p:txBody>
        </p:sp>
        <p:sp>
          <p:nvSpPr>
            <p:cNvPr id="128" name="object 128"/>
            <p:cNvSpPr/>
            <p:nvPr/>
          </p:nvSpPr>
          <p:spPr>
            <a:xfrm>
              <a:off x="7469518" y="3043777"/>
              <a:ext cx="0" cy="64492"/>
            </a:xfrm>
            <a:custGeom>
              <a:avLst/>
              <a:gdLst/>
              <a:ahLst/>
              <a:cxnLst/>
              <a:rect l="l" t="t" r="r" b="b"/>
              <a:pathLst>
                <a:path h="71119">
                  <a:moveTo>
                    <a:pt x="0" y="0"/>
                  </a:moveTo>
                  <a:lnTo>
                    <a:pt x="0" y="71119"/>
                  </a:lnTo>
                </a:path>
              </a:pathLst>
            </a:custGeom>
            <a:ln w="35941">
              <a:solidFill>
                <a:srgbClr val="000000"/>
              </a:solidFill>
            </a:ln>
          </p:spPr>
          <p:txBody>
            <a:bodyPr wrap="square" lIns="0" tIns="0" rIns="0" bIns="0" rtlCol="0"/>
            <a:lstStyle/>
            <a:p>
              <a:endParaRPr sz="1632"/>
            </a:p>
          </p:txBody>
        </p:sp>
        <p:sp>
          <p:nvSpPr>
            <p:cNvPr id="129" name="object 129"/>
            <p:cNvSpPr/>
            <p:nvPr/>
          </p:nvSpPr>
          <p:spPr>
            <a:xfrm>
              <a:off x="7469518" y="3172760"/>
              <a:ext cx="0" cy="54127"/>
            </a:xfrm>
            <a:custGeom>
              <a:avLst/>
              <a:gdLst/>
              <a:ahLst/>
              <a:cxnLst/>
              <a:rect l="l" t="t" r="r" b="b"/>
              <a:pathLst>
                <a:path h="59689">
                  <a:moveTo>
                    <a:pt x="0" y="0"/>
                  </a:moveTo>
                  <a:lnTo>
                    <a:pt x="0" y="59689"/>
                  </a:lnTo>
                </a:path>
              </a:pathLst>
            </a:custGeom>
            <a:ln w="35941">
              <a:solidFill>
                <a:srgbClr val="000000"/>
              </a:solidFill>
            </a:ln>
          </p:spPr>
          <p:txBody>
            <a:bodyPr wrap="square" lIns="0" tIns="0" rIns="0" bIns="0" rtlCol="0"/>
            <a:lstStyle/>
            <a:p>
              <a:endParaRPr sz="1632"/>
            </a:p>
          </p:txBody>
        </p:sp>
        <p:sp>
          <p:nvSpPr>
            <p:cNvPr id="130" name="object 130"/>
            <p:cNvSpPr txBox="1"/>
            <p:nvPr/>
          </p:nvSpPr>
          <p:spPr>
            <a:xfrm>
              <a:off x="6647250" y="2231873"/>
              <a:ext cx="541270" cy="624873"/>
            </a:xfrm>
            <a:prstGeom prst="rect">
              <a:avLst/>
            </a:prstGeom>
          </p:spPr>
          <p:txBody>
            <a:bodyPr vert="horz" wrap="square" lIns="0" tIns="11516" rIns="0" bIns="0" rtlCol="0">
              <a:spAutoFit/>
            </a:bodyPr>
            <a:lstStyle/>
            <a:p>
              <a:pPr marL="305184">
                <a:spcBef>
                  <a:spcPts val="91"/>
                </a:spcBef>
              </a:pPr>
              <a:r>
                <a:rPr sz="1451" dirty="0">
                  <a:latin typeface="BitstreamVeraSans-Roman"/>
                  <a:cs typeface="BitstreamVeraSans-Roman"/>
                </a:rPr>
                <a:t>v</a:t>
              </a:r>
            </a:p>
            <a:p>
              <a:pPr marL="11516">
                <a:spcBef>
                  <a:spcPts val="1342"/>
                </a:spcBef>
              </a:pPr>
              <a:r>
                <a:rPr sz="1451" dirty="0">
                  <a:latin typeface="BitstreamVeraSans-Roman"/>
                  <a:cs typeface="BitstreamVeraSans-Roman"/>
                </a:rPr>
                <a:t>50</a:t>
              </a:r>
              <a:r>
                <a:rPr sz="1451" spc="-9" dirty="0">
                  <a:latin typeface="BitstreamVeraSans-Roman"/>
                  <a:cs typeface="BitstreamVeraSans-Roman"/>
                </a:rPr>
                <a:t>%</a:t>
              </a:r>
              <a:r>
                <a:rPr sz="1451" dirty="0">
                  <a:latin typeface="BitstreamVeraSans-Roman"/>
                  <a:cs typeface="BitstreamVeraSans-Roman"/>
                </a:rPr>
                <a:t>v</a:t>
              </a:r>
            </a:p>
          </p:txBody>
        </p:sp>
        <p:sp>
          <p:nvSpPr>
            <p:cNvPr id="131" name="object 131"/>
            <p:cNvSpPr txBox="1"/>
            <p:nvPr/>
          </p:nvSpPr>
          <p:spPr>
            <a:xfrm>
              <a:off x="7332475" y="3277558"/>
              <a:ext cx="252784" cy="234895"/>
            </a:xfrm>
            <a:prstGeom prst="rect">
              <a:avLst/>
            </a:prstGeom>
          </p:spPr>
          <p:txBody>
            <a:bodyPr vert="horz" wrap="square" lIns="0" tIns="11516" rIns="0" bIns="0" rtlCol="0">
              <a:spAutoFit/>
            </a:bodyPr>
            <a:lstStyle/>
            <a:p>
              <a:pPr marL="11516">
                <a:spcBef>
                  <a:spcPts val="91"/>
                </a:spcBef>
              </a:pPr>
              <a:r>
                <a:rPr sz="1451" spc="-18" dirty="0">
                  <a:latin typeface="BitstreamVeraSans-Roman"/>
                  <a:cs typeface="BitstreamVeraSans-Roman"/>
                </a:rPr>
                <a:t>Ka</a:t>
              </a:r>
              <a:endParaRPr sz="1451">
                <a:latin typeface="BitstreamVeraSans-Roman"/>
                <a:cs typeface="BitstreamVeraSans-Roman"/>
              </a:endParaRPr>
            </a:p>
          </p:txBody>
        </p:sp>
      </p:grpSp>
      <p:pic>
        <p:nvPicPr>
          <p:cNvPr id="134" name="Picture 133"/>
          <p:cNvPicPr>
            <a:picLocks noChangeAspect="1"/>
          </p:cNvPicPr>
          <p:nvPr/>
        </p:nvPicPr>
        <p:blipFill>
          <a:blip r:embed="rId2"/>
          <a:stretch>
            <a:fillRect/>
          </a:stretch>
        </p:blipFill>
        <p:spPr>
          <a:xfrm>
            <a:off x="3311460" y="4176915"/>
            <a:ext cx="3025340" cy="873085"/>
          </a:xfrm>
          <a:prstGeom prst="rect">
            <a:avLst/>
          </a:prstGeom>
        </p:spPr>
      </p:pic>
    </p:spTree>
    <p:extLst>
      <p:ext uri="{BB962C8B-B14F-4D97-AF65-F5344CB8AC3E}">
        <p14:creationId xmlns:p14="http://schemas.microsoft.com/office/powerpoint/2010/main" val="19804664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0779" y="79502"/>
            <a:ext cx="4734957" cy="1365845"/>
          </a:xfrm>
          <a:prstGeom prst="rect">
            <a:avLst/>
          </a:prstGeom>
        </p:spPr>
        <p:txBody>
          <a:bodyPr vert="horz" wrap="square" lIns="0" tIns="11516" rIns="0" bIns="0" rtlCol="0" anchor="ctr">
            <a:spAutoFit/>
          </a:bodyPr>
          <a:lstStyle/>
          <a:p>
            <a:pPr marL="11516">
              <a:spcBef>
                <a:spcPts val="91"/>
              </a:spcBef>
            </a:pPr>
            <a:r>
              <a:rPr spc="-9" dirty="0"/>
              <a:t>Generalisation:</a:t>
            </a:r>
            <a:r>
              <a:rPr spc="-23" dirty="0"/>
              <a:t> </a:t>
            </a:r>
            <a:r>
              <a:rPr spc="-9" dirty="0"/>
              <a:t>activators</a:t>
            </a:r>
          </a:p>
        </p:txBody>
      </p:sp>
      <p:sp>
        <p:nvSpPr>
          <p:cNvPr id="3" name="object 3"/>
          <p:cNvSpPr/>
          <p:nvPr/>
        </p:nvSpPr>
        <p:spPr>
          <a:xfrm>
            <a:off x="7236888" y="3259171"/>
            <a:ext cx="1217281" cy="0"/>
          </a:xfrm>
          <a:custGeom>
            <a:avLst/>
            <a:gdLst/>
            <a:ahLst/>
            <a:cxnLst/>
            <a:rect l="l" t="t" r="r" b="b"/>
            <a:pathLst>
              <a:path w="1342390">
                <a:moveTo>
                  <a:pt x="0" y="0"/>
                </a:moveTo>
                <a:lnTo>
                  <a:pt x="1342390" y="0"/>
                </a:lnTo>
              </a:path>
            </a:pathLst>
          </a:custGeom>
          <a:ln w="35941">
            <a:solidFill>
              <a:srgbClr val="000000"/>
            </a:solidFill>
          </a:ln>
        </p:spPr>
        <p:txBody>
          <a:bodyPr wrap="square" lIns="0" tIns="0" rIns="0" bIns="0" rtlCol="0"/>
          <a:lstStyle/>
          <a:p>
            <a:endParaRPr sz="1632"/>
          </a:p>
        </p:txBody>
      </p:sp>
      <p:sp>
        <p:nvSpPr>
          <p:cNvPr id="4" name="object 4"/>
          <p:cNvSpPr/>
          <p:nvPr/>
        </p:nvSpPr>
        <p:spPr>
          <a:xfrm>
            <a:off x="8444955" y="3185467"/>
            <a:ext cx="219963" cy="147410"/>
          </a:xfrm>
          <a:custGeom>
            <a:avLst/>
            <a:gdLst/>
            <a:ahLst/>
            <a:cxnLst/>
            <a:rect l="l" t="t" r="r" b="b"/>
            <a:pathLst>
              <a:path w="242570" h="162560">
                <a:moveTo>
                  <a:pt x="0" y="0"/>
                </a:moveTo>
                <a:lnTo>
                  <a:pt x="0" y="162560"/>
                </a:lnTo>
                <a:lnTo>
                  <a:pt x="242570" y="81279"/>
                </a:lnTo>
                <a:lnTo>
                  <a:pt x="0" y="0"/>
                </a:lnTo>
                <a:close/>
              </a:path>
            </a:pathLst>
          </a:custGeom>
          <a:solidFill>
            <a:srgbClr val="000000"/>
          </a:solidFill>
        </p:spPr>
        <p:txBody>
          <a:bodyPr wrap="square" lIns="0" tIns="0" rIns="0" bIns="0" rtlCol="0"/>
          <a:lstStyle/>
          <a:p>
            <a:endParaRPr sz="1632"/>
          </a:p>
        </p:txBody>
      </p:sp>
      <p:sp>
        <p:nvSpPr>
          <p:cNvPr id="5" name="object 5"/>
          <p:cNvSpPr/>
          <p:nvPr/>
        </p:nvSpPr>
        <p:spPr>
          <a:xfrm>
            <a:off x="7243798" y="2279129"/>
            <a:ext cx="1152" cy="988105"/>
          </a:xfrm>
          <a:custGeom>
            <a:avLst/>
            <a:gdLst/>
            <a:ahLst/>
            <a:cxnLst/>
            <a:rect l="l" t="t" r="r" b="b"/>
            <a:pathLst>
              <a:path w="1270" h="1089660">
                <a:moveTo>
                  <a:pt x="0" y="1089659"/>
                </a:moveTo>
                <a:lnTo>
                  <a:pt x="1270" y="0"/>
                </a:lnTo>
              </a:path>
            </a:pathLst>
          </a:custGeom>
          <a:ln w="35941">
            <a:solidFill>
              <a:srgbClr val="000000"/>
            </a:solidFill>
          </a:ln>
        </p:spPr>
        <p:txBody>
          <a:bodyPr wrap="square" lIns="0" tIns="0" rIns="0" bIns="0" rtlCol="0"/>
          <a:lstStyle/>
          <a:p>
            <a:endParaRPr sz="1632"/>
          </a:p>
        </p:txBody>
      </p:sp>
      <p:sp>
        <p:nvSpPr>
          <p:cNvPr id="6" name="object 6"/>
          <p:cNvSpPr/>
          <p:nvPr/>
        </p:nvSpPr>
        <p:spPr>
          <a:xfrm>
            <a:off x="7171245" y="2068380"/>
            <a:ext cx="147410" cy="221114"/>
          </a:xfrm>
          <a:custGeom>
            <a:avLst/>
            <a:gdLst/>
            <a:ahLst/>
            <a:cxnLst/>
            <a:rect l="l" t="t" r="r" b="b"/>
            <a:pathLst>
              <a:path w="162559" h="243839">
                <a:moveTo>
                  <a:pt x="81279" y="0"/>
                </a:moveTo>
                <a:lnTo>
                  <a:pt x="0" y="243839"/>
                </a:lnTo>
                <a:lnTo>
                  <a:pt x="162559" y="243839"/>
                </a:lnTo>
                <a:lnTo>
                  <a:pt x="81279" y="0"/>
                </a:lnTo>
                <a:close/>
              </a:path>
            </a:pathLst>
          </a:custGeom>
          <a:solidFill>
            <a:srgbClr val="000000"/>
          </a:solidFill>
        </p:spPr>
        <p:txBody>
          <a:bodyPr wrap="square" lIns="0" tIns="0" rIns="0" bIns="0" rtlCol="0"/>
          <a:lstStyle/>
          <a:p>
            <a:endParaRPr sz="1632"/>
          </a:p>
        </p:txBody>
      </p:sp>
      <p:sp>
        <p:nvSpPr>
          <p:cNvPr id="7" name="object 7"/>
          <p:cNvSpPr txBox="1"/>
          <p:nvPr/>
        </p:nvSpPr>
        <p:spPr>
          <a:xfrm>
            <a:off x="6910975" y="1824231"/>
            <a:ext cx="643189"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d</a:t>
            </a:r>
            <a:r>
              <a:rPr sz="1451" dirty="0">
                <a:latin typeface="BitstreamVeraSans-Roman"/>
                <a:cs typeface="BitstreamVeraSans-Roman"/>
              </a:rPr>
              <a:t>[</a:t>
            </a:r>
            <a:r>
              <a:rPr sz="1451" spc="-9" dirty="0">
                <a:latin typeface="BitstreamVeraSans-Roman"/>
                <a:cs typeface="BitstreamVeraSans-Roman"/>
              </a:rPr>
              <a:t>y</a:t>
            </a:r>
            <a:r>
              <a:rPr sz="1451" dirty="0">
                <a:latin typeface="BitstreamVeraSans-Roman"/>
                <a:cs typeface="BitstreamVeraSans-Roman"/>
              </a:rPr>
              <a:t>]/</a:t>
            </a:r>
            <a:r>
              <a:rPr sz="1451" spc="-9" dirty="0">
                <a:latin typeface="BitstreamVeraSans-Roman"/>
                <a:cs typeface="BitstreamVeraSans-Roman"/>
              </a:rPr>
              <a:t>d</a:t>
            </a:r>
            <a:r>
              <a:rPr sz="1451" dirty="0">
                <a:latin typeface="BitstreamVeraSans-Roman"/>
                <a:cs typeface="BitstreamVeraSans-Roman"/>
              </a:rPr>
              <a:t>t</a:t>
            </a:r>
            <a:endParaRPr sz="1451">
              <a:latin typeface="BitstreamVeraSans-Roman"/>
              <a:cs typeface="BitstreamVeraSans-Roman"/>
            </a:endParaRPr>
          </a:p>
        </p:txBody>
      </p:sp>
      <p:sp>
        <p:nvSpPr>
          <p:cNvPr id="8" name="object 8"/>
          <p:cNvSpPr txBox="1"/>
          <p:nvPr/>
        </p:nvSpPr>
        <p:spPr>
          <a:xfrm>
            <a:off x="8674132" y="3130189"/>
            <a:ext cx="280424" cy="234895"/>
          </a:xfrm>
          <a:prstGeom prst="rect">
            <a:avLst/>
          </a:prstGeom>
        </p:spPr>
        <p:txBody>
          <a:bodyPr vert="horz" wrap="square" lIns="0" tIns="11516" rIns="0" bIns="0" rtlCol="0">
            <a:spAutoFit/>
          </a:bodyPr>
          <a:lstStyle/>
          <a:p>
            <a:pPr marL="11516">
              <a:spcBef>
                <a:spcPts val="91"/>
              </a:spcBef>
            </a:pPr>
            <a:r>
              <a:rPr sz="1451" dirty="0">
                <a:latin typeface="BitstreamVeraSans-Roman"/>
                <a:cs typeface="BitstreamVeraSans-Roman"/>
              </a:rPr>
              <a:t>[</a:t>
            </a:r>
            <a:r>
              <a:rPr sz="1451" spc="-5" dirty="0">
                <a:latin typeface="BitstreamVeraSans-Roman"/>
                <a:cs typeface="BitstreamVeraSans-Roman"/>
              </a:rPr>
              <a:t>a</a:t>
            </a:r>
            <a:r>
              <a:rPr sz="1451" dirty="0">
                <a:latin typeface="BitstreamVeraSans-Roman"/>
                <a:cs typeface="BitstreamVeraSans-Roman"/>
              </a:rPr>
              <a:t>]</a:t>
            </a:r>
            <a:endParaRPr sz="1451">
              <a:latin typeface="BitstreamVeraSans-Roman"/>
              <a:cs typeface="BitstreamVeraSans-Roman"/>
            </a:endParaRPr>
          </a:p>
        </p:txBody>
      </p:sp>
      <p:sp>
        <p:nvSpPr>
          <p:cNvPr id="9" name="object 9"/>
          <p:cNvSpPr/>
          <p:nvPr/>
        </p:nvSpPr>
        <p:spPr>
          <a:xfrm>
            <a:off x="7243798" y="2365502"/>
            <a:ext cx="1353174" cy="875244"/>
          </a:xfrm>
          <a:custGeom>
            <a:avLst/>
            <a:gdLst/>
            <a:ahLst/>
            <a:cxnLst/>
            <a:rect l="l" t="t" r="r" b="b"/>
            <a:pathLst>
              <a:path w="1492250" h="965200">
                <a:moveTo>
                  <a:pt x="0" y="965200"/>
                </a:moveTo>
                <a:lnTo>
                  <a:pt x="14359" y="905018"/>
                </a:lnTo>
                <a:lnTo>
                  <a:pt x="33080" y="843355"/>
                </a:lnTo>
                <a:lnTo>
                  <a:pt x="56429" y="780669"/>
                </a:lnTo>
                <a:lnTo>
                  <a:pt x="84669" y="717416"/>
                </a:lnTo>
                <a:lnTo>
                  <a:pt x="118064" y="654056"/>
                </a:lnTo>
                <a:lnTo>
                  <a:pt x="156879" y="591047"/>
                </a:lnTo>
                <a:lnTo>
                  <a:pt x="201380" y="528847"/>
                </a:lnTo>
                <a:lnTo>
                  <a:pt x="225844" y="498193"/>
                </a:lnTo>
                <a:lnTo>
                  <a:pt x="251829" y="467914"/>
                </a:lnTo>
                <a:lnTo>
                  <a:pt x="279367" y="438065"/>
                </a:lnTo>
                <a:lnTo>
                  <a:pt x="308492" y="408706"/>
                </a:lnTo>
                <a:lnTo>
                  <a:pt x="339236" y="379892"/>
                </a:lnTo>
                <a:lnTo>
                  <a:pt x="371632" y="351681"/>
                </a:lnTo>
                <a:lnTo>
                  <a:pt x="405715" y="324130"/>
                </a:lnTo>
                <a:lnTo>
                  <a:pt x="441516" y="297298"/>
                </a:lnTo>
                <a:lnTo>
                  <a:pt x="479068" y="271240"/>
                </a:lnTo>
                <a:lnTo>
                  <a:pt x="518406" y="246014"/>
                </a:lnTo>
                <a:lnTo>
                  <a:pt x="559561" y="221678"/>
                </a:lnTo>
                <a:lnTo>
                  <a:pt x="602567" y="198289"/>
                </a:lnTo>
                <a:lnTo>
                  <a:pt x="647458" y="175903"/>
                </a:lnTo>
                <a:lnTo>
                  <a:pt x="694265" y="154579"/>
                </a:lnTo>
                <a:lnTo>
                  <a:pt x="743022" y="134373"/>
                </a:lnTo>
                <a:lnTo>
                  <a:pt x="793763" y="115344"/>
                </a:lnTo>
                <a:lnTo>
                  <a:pt x="846519" y="97547"/>
                </a:lnTo>
                <a:lnTo>
                  <a:pt x="901325" y="81041"/>
                </a:lnTo>
                <a:lnTo>
                  <a:pt x="958213" y="65882"/>
                </a:lnTo>
                <a:lnTo>
                  <a:pt x="1017217" y="52128"/>
                </a:lnTo>
                <a:lnTo>
                  <a:pt x="1078369" y="39836"/>
                </a:lnTo>
                <a:lnTo>
                  <a:pt x="1141703" y="29064"/>
                </a:lnTo>
                <a:lnTo>
                  <a:pt x="1207251" y="19869"/>
                </a:lnTo>
                <a:lnTo>
                  <a:pt x="1275046" y="12307"/>
                </a:lnTo>
                <a:lnTo>
                  <a:pt x="1345123" y="6437"/>
                </a:lnTo>
                <a:lnTo>
                  <a:pt x="1417513" y="2315"/>
                </a:lnTo>
                <a:lnTo>
                  <a:pt x="1492250" y="0"/>
                </a:lnTo>
              </a:path>
            </a:pathLst>
          </a:custGeom>
          <a:ln w="35941">
            <a:solidFill>
              <a:srgbClr val="0066CC"/>
            </a:solidFill>
          </a:ln>
        </p:spPr>
        <p:txBody>
          <a:bodyPr wrap="square" lIns="0" tIns="0" rIns="0" bIns="0" rtlCol="0"/>
          <a:lstStyle/>
          <a:p>
            <a:endParaRPr sz="1632"/>
          </a:p>
        </p:txBody>
      </p:sp>
      <p:sp>
        <p:nvSpPr>
          <p:cNvPr id="10" name="object 10"/>
          <p:cNvSpPr/>
          <p:nvPr/>
        </p:nvSpPr>
        <p:spPr>
          <a:xfrm>
            <a:off x="8538239" y="236204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1" name="object 11"/>
          <p:cNvSpPr/>
          <p:nvPr/>
        </p:nvSpPr>
        <p:spPr>
          <a:xfrm>
            <a:off x="8410406" y="2362047"/>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2" name="object 12"/>
          <p:cNvSpPr/>
          <p:nvPr/>
        </p:nvSpPr>
        <p:spPr>
          <a:xfrm>
            <a:off x="8281423" y="236204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3" name="object 13"/>
          <p:cNvSpPr/>
          <p:nvPr/>
        </p:nvSpPr>
        <p:spPr>
          <a:xfrm>
            <a:off x="8152440" y="236204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4" name="object 14"/>
          <p:cNvSpPr/>
          <p:nvPr/>
        </p:nvSpPr>
        <p:spPr>
          <a:xfrm>
            <a:off x="8024608" y="2362047"/>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5" name="object 15"/>
          <p:cNvSpPr/>
          <p:nvPr/>
        </p:nvSpPr>
        <p:spPr>
          <a:xfrm>
            <a:off x="7895624" y="236204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6" name="object 16"/>
          <p:cNvSpPr/>
          <p:nvPr/>
        </p:nvSpPr>
        <p:spPr>
          <a:xfrm>
            <a:off x="7766642" y="236204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7" name="object 17"/>
          <p:cNvSpPr/>
          <p:nvPr/>
        </p:nvSpPr>
        <p:spPr>
          <a:xfrm>
            <a:off x="7638809" y="2362047"/>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8" name="object 18"/>
          <p:cNvSpPr/>
          <p:nvPr/>
        </p:nvSpPr>
        <p:spPr>
          <a:xfrm>
            <a:off x="7509826" y="236204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9" name="object 19"/>
          <p:cNvSpPr/>
          <p:nvPr/>
        </p:nvSpPr>
        <p:spPr>
          <a:xfrm>
            <a:off x="7380843" y="236204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0" name="object 20"/>
          <p:cNvSpPr/>
          <p:nvPr/>
        </p:nvSpPr>
        <p:spPr>
          <a:xfrm>
            <a:off x="7251860" y="2362047"/>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21" name="object 21"/>
          <p:cNvSpPr/>
          <p:nvPr/>
        </p:nvSpPr>
        <p:spPr>
          <a:xfrm>
            <a:off x="7623839" y="278469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2" name="object 22"/>
          <p:cNvSpPr/>
          <p:nvPr/>
        </p:nvSpPr>
        <p:spPr>
          <a:xfrm>
            <a:off x="7494854" y="278469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3" name="object 23"/>
          <p:cNvSpPr/>
          <p:nvPr/>
        </p:nvSpPr>
        <p:spPr>
          <a:xfrm>
            <a:off x="7365871" y="278469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4" name="object 24"/>
          <p:cNvSpPr/>
          <p:nvPr/>
        </p:nvSpPr>
        <p:spPr>
          <a:xfrm>
            <a:off x="7247252" y="2784698"/>
            <a:ext cx="55279" cy="0"/>
          </a:xfrm>
          <a:custGeom>
            <a:avLst/>
            <a:gdLst/>
            <a:ahLst/>
            <a:cxnLst/>
            <a:rect l="l" t="t" r="r" b="b"/>
            <a:pathLst>
              <a:path w="60959">
                <a:moveTo>
                  <a:pt x="60960" y="0"/>
                </a:moveTo>
                <a:lnTo>
                  <a:pt x="0" y="0"/>
                </a:lnTo>
              </a:path>
            </a:pathLst>
          </a:custGeom>
          <a:ln w="35941">
            <a:solidFill>
              <a:srgbClr val="000000"/>
            </a:solidFill>
          </a:ln>
        </p:spPr>
        <p:txBody>
          <a:bodyPr wrap="square" lIns="0" tIns="0" rIns="0" bIns="0" rtlCol="0"/>
          <a:lstStyle/>
          <a:p>
            <a:endParaRPr sz="1632"/>
          </a:p>
        </p:txBody>
      </p:sp>
      <p:sp>
        <p:nvSpPr>
          <p:cNvPr id="25" name="object 25"/>
          <p:cNvSpPr/>
          <p:nvPr/>
        </p:nvSpPr>
        <p:spPr>
          <a:xfrm>
            <a:off x="7469518" y="2793911"/>
            <a:ext cx="0" cy="64492"/>
          </a:xfrm>
          <a:custGeom>
            <a:avLst/>
            <a:gdLst/>
            <a:ahLst/>
            <a:cxnLst/>
            <a:rect l="l" t="t" r="r" b="b"/>
            <a:pathLst>
              <a:path h="71119">
                <a:moveTo>
                  <a:pt x="0" y="0"/>
                </a:moveTo>
                <a:lnTo>
                  <a:pt x="0" y="71119"/>
                </a:lnTo>
              </a:path>
            </a:pathLst>
          </a:custGeom>
          <a:ln w="35941">
            <a:solidFill>
              <a:srgbClr val="000000"/>
            </a:solidFill>
          </a:ln>
        </p:spPr>
        <p:txBody>
          <a:bodyPr wrap="square" lIns="0" tIns="0" rIns="0" bIns="0" rtlCol="0"/>
          <a:lstStyle/>
          <a:p>
            <a:endParaRPr sz="1632"/>
          </a:p>
        </p:txBody>
      </p:sp>
      <p:sp>
        <p:nvSpPr>
          <p:cNvPr id="26" name="object 26"/>
          <p:cNvSpPr/>
          <p:nvPr/>
        </p:nvSpPr>
        <p:spPr>
          <a:xfrm>
            <a:off x="7469518" y="2922894"/>
            <a:ext cx="0" cy="63340"/>
          </a:xfrm>
          <a:custGeom>
            <a:avLst/>
            <a:gdLst/>
            <a:ahLst/>
            <a:cxnLst/>
            <a:rect l="l" t="t" r="r" b="b"/>
            <a:pathLst>
              <a:path h="69850">
                <a:moveTo>
                  <a:pt x="0" y="0"/>
                </a:moveTo>
                <a:lnTo>
                  <a:pt x="0" y="69850"/>
                </a:lnTo>
              </a:path>
            </a:pathLst>
          </a:custGeom>
          <a:ln w="35941">
            <a:solidFill>
              <a:srgbClr val="000000"/>
            </a:solidFill>
          </a:ln>
        </p:spPr>
        <p:txBody>
          <a:bodyPr wrap="square" lIns="0" tIns="0" rIns="0" bIns="0" rtlCol="0"/>
          <a:lstStyle/>
          <a:p>
            <a:endParaRPr sz="1632"/>
          </a:p>
        </p:txBody>
      </p:sp>
      <p:sp>
        <p:nvSpPr>
          <p:cNvPr id="27" name="object 27"/>
          <p:cNvSpPr/>
          <p:nvPr/>
        </p:nvSpPr>
        <p:spPr>
          <a:xfrm>
            <a:off x="7469518" y="3050726"/>
            <a:ext cx="0" cy="64492"/>
          </a:xfrm>
          <a:custGeom>
            <a:avLst/>
            <a:gdLst/>
            <a:ahLst/>
            <a:cxnLst/>
            <a:rect l="l" t="t" r="r" b="b"/>
            <a:pathLst>
              <a:path h="71119">
                <a:moveTo>
                  <a:pt x="0" y="0"/>
                </a:moveTo>
                <a:lnTo>
                  <a:pt x="0" y="71119"/>
                </a:lnTo>
              </a:path>
            </a:pathLst>
          </a:custGeom>
          <a:ln w="35941">
            <a:solidFill>
              <a:srgbClr val="000000"/>
            </a:solidFill>
          </a:ln>
        </p:spPr>
        <p:txBody>
          <a:bodyPr wrap="square" lIns="0" tIns="0" rIns="0" bIns="0" rtlCol="0"/>
          <a:lstStyle/>
          <a:p>
            <a:endParaRPr sz="1632"/>
          </a:p>
        </p:txBody>
      </p:sp>
      <p:sp>
        <p:nvSpPr>
          <p:cNvPr id="28" name="object 28"/>
          <p:cNvSpPr/>
          <p:nvPr/>
        </p:nvSpPr>
        <p:spPr>
          <a:xfrm>
            <a:off x="7469518" y="3179709"/>
            <a:ext cx="0" cy="54127"/>
          </a:xfrm>
          <a:custGeom>
            <a:avLst/>
            <a:gdLst/>
            <a:ahLst/>
            <a:cxnLst/>
            <a:rect l="l" t="t" r="r" b="b"/>
            <a:pathLst>
              <a:path h="59689">
                <a:moveTo>
                  <a:pt x="0" y="0"/>
                </a:moveTo>
                <a:lnTo>
                  <a:pt x="0" y="59689"/>
                </a:lnTo>
              </a:path>
            </a:pathLst>
          </a:custGeom>
          <a:ln w="35941">
            <a:solidFill>
              <a:srgbClr val="000000"/>
            </a:solidFill>
          </a:ln>
        </p:spPr>
        <p:txBody>
          <a:bodyPr wrap="square" lIns="0" tIns="0" rIns="0" bIns="0" rtlCol="0"/>
          <a:lstStyle/>
          <a:p>
            <a:endParaRPr sz="1632"/>
          </a:p>
        </p:txBody>
      </p:sp>
      <p:sp>
        <p:nvSpPr>
          <p:cNvPr id="29" name="object 29"/>
          <p:cNvSpPr txBox="1"/>
          <p:nvPr/>
        </p:nvSpPr>
        <p:spPr>
          <a:xfrm>
            <a:off x="6647250" y="2238822"/>
            <a:ext cx="541270" cy="624873"/>
          </a:xfrm>
          <a:prstGeom prst="rect">
            <a:avLst/>
          </a:prstGeom>
        </p:spPr>
        <p:txBody>
          <a:bodyPr vert="horz" wrap="square" lIns="0" tIns="11516" rIns="0" bIns="0" rtlCol="0">
            <a:spAutoFit/>
          </a:bodyPr>
          <a:lstStyle/>
          <a:p>
            <a:pPr marL="305184">
              <a:spcBef>
                <a:spcPts val="91"/>
              </a:spcBef>
            </a:pPr>
            <a:r>
              <a:rPr sz="1451" dirty="0">
                <a:latin typeface="BitstreamVeraSans-Roman"/>
                <a:cs typeface="BitstreamVeraSans-Roman"/>
              </a:rPr>
              <a:t>v</a:t>
            </a:r>
            <a:endParaRPr sz="1451">
              <a:latin typeface="BitstreamVeraSans-Roman"/>
              <a:cs typeface="BitstreamVeraSans-Roman"/>
            </a:endParaRPr>
          </a:p>
          <a:p>
            <a:pPr marL="11516">
              <a:spcBef>
                <a:spcPts val="1342"/>
              </a:spcBef>
            </a:pPr>
            <a:r>
              <a:rPr sz="1451" dirty="0">
                <a:latin typeface="BitstreamVeraSans-Roman"/>
                <a:cs typeface="BitstreamVeraSans-Roman"/>
              </a:rPr>
              <a:t>50</a:t>
            </a:r>
            <a:r>
              <a:rPr sz="1451" spc="-9" dirty="0">
                <a:latin typeface="BitstreamVeraSans-Roman"/>
                <a:cs typeface="BitstreamVeraSans-Roman"/>
              </a:rPr>
              <a:t>%</a:t>
            </a:r>
            <a:r>
              <a:rPr sz="1451" dirty="0">
                <a:latin typeface="BitstreamVeraSans-Roman"/>
                <a:cs typeface="BitstreamVeraSans-Roman"/>
              </a:rPr>
              <a:t>v</a:t>
            </a:r>
            <a:endParaRPr sz="1451">
              <a:latin typeface="BitstreamVeraSans-Roman"/>
              <a:cs typeface="BitstreamVeraSans-Roman"/>
            </a:endParaRPr>
          </a:p>
        </p:txBody>
      </p:sp>
      <p:sp>
        <p:nvSpPr>
          <p:cNvPr id="30" name="object 30"/>
          <p:cNvSpPr txBox="1"/>
          <p:nvPr/>
        </p:nvSpPr>
        <p:spPr>
          <a:xfrm>
            <a:off x="7332475" y="3284507"/>
            <a:ext cx="252784" cy="234895"/>
          </a:xfrm>
          <a:prstGeom prst="rect">
            <a:avLst/>
          </a:prstGeom>
        </p:spPr>
        <p:txBody>
          <a:bodyPr vert="horz" wrap="square" lIns="0" tIns="11516" rIns="0" bIns="0" rtlCol="0">
            <a:spAutoFit/>
          </a:bodyPr>
          <a:lstStyle/>
          <a:p>
            <a:pPr marL="11516">
              <a:spcBef>
                <a:spcPts val="91"/>
              </a:spcBef>
            </a:pPr>
            <a:r>
              <a:rPr sz="1451" spc="-18" dirty="0">
                <a:latin typeface="BitstreamVeraSans-Roman"/>
                <a:cs typeface="BitstreamVeraSans-Roman"/>
              </a:rPr>
              <a:t>Ka</a:t>
            </a:r>
            <a:endParaRPr sz="1451">
              <a:latin typeface="BitstreamVeraSans-Roman"/>
              <a:cs typeface="BitstreamVeraSans-Roman"/>
            </a:endParaRPr>
          </a:p>
        </p:txBody>
      </p:sp>
      <p:sp>
        <p:nvSpPr>
          <p:cNvPr id="31" name="object 31"/>
          <p:cNvSpPr/>
          <p:nvPr/>
        </p:nvSpPr>
        <p:spPr>
          <a:xfrm>
            <a:off x="7236888" y="5184709"/>
            <a:ext cx="1217281" cy="0"/>
          </a:xfrm>
          <a:custGeom>
            <a:avLst/>
            <a:gdLst/>
            <a:ahLst/>
            <a:cxnLst/>
            <a:rect l="l" t="t" r="r" b="b"/>
            <a:pathLst>
              <a:path w="1342390">
                <a:moveTo>
                  <a:pt x="0" y="0"/>
                </a:moveTo>
                <a:lnTo>
                  <a:pt x="1342390" y="0"/>
                </a:lnTo>
              </a:path>
            </a:pathLst>
          </a:custGeom>
          <a:ln w="35941">
            <a:solidFill>
              <a:srgbClr val="000000"/>
            </a:solidFill>
          </a:ln>
        </p:spPr>
        <p:txBody>
          <a:bodyPr wrap="square" lIns="0" tIns="0" rIns="0" bIns="0" rtlCol="0"/>
          <a:lstStyle/>
          <a:p>
            <a:endParaRPr sz="1632"/>
          </a:p>
        </p:txBody>
      </p:sp>
      <p:sp>
        <p:nvSpPr>
          <p:cNvPr id="32" name="object 32"/>
          <p:cNvSpPr/>
          <p:nvPr/>
        </p:nvSpPr>
        <p:spPr>
          <a:xfrm>
            <a:off x="8444955" y="5111005"/>
            <a:ext cx="219963" cy="147410"/>
          </a:xfrm>
          <a:custGeom>
            <a:avLst/>
            <a:gdLst/>
            <a:ahLst/>
            <a:cxnLst/>
            <a:rect l="l" t="t" r="r" b="b"/>
            <a:pathLst>
              <a:path w="242570" h="162560">
                <a:moveTo>
                  <a:pt x="0" y="0"/>
                </a:moveTo>
                <a:lnTo>
                  <a:pt x="0" y="162560"/>
                </a:lnTo>
                <a:lnTo>
                  <a:pt x="242570" y="81280"/>
                </a:lnTo>
                <a:lnTo>
                  <a:pt x="0" y="0"/>
                </a:lnTo>
                <a:close/>
              </a:path>
            </a:pathLst>
          </a:custGeom>
          <a:solidFill>
            <a:srgbClr val="000000"/>
          </a:solidFill>
        </p:spPr>
        <p:txBody>
          <a:bodyPr wrap="square" lIns="0" tIns="0" rIns="0" bIns="0" rtlCol="0"/>
          <a:lstStyle/>
          <a:p>
            <a:endParaRPr sz="1632"/>
          </a:p>
        </p:txBody>
      </p:sp>
      <p:sp>
        <p:nvSpPr>
          <p:cNvPr id="33" name="object 33"/>
          <p:cNvSpPr/>
          <p:nvPr/>
        </p:nvSpPr>
        <p:spPr>
          <a:xfrm>
            <a:off x="7243798" y="4205817"/>
            <a:ext cx="1152" cy="986953"/>
          </a:xfrm>
          <a:custGeom>
            <a:avLst/>
            <a:gdLst/>
            <a:ahLst/>
            <a:cxnLst/>
            <a:rect l="l" t="t" r="r" b="b"/>
            <a:pathLst>
              <a:path w="1270" h="1088389">
                <a:moveTo>
                  <a:pt x="0" y="1088390"/>
                </a:moveTo>
                <a:lnTo>
                  <a:pt x="1270" y="0"/>
                </a:lnTo>
              </a:path>
            </a:pathLst>
          </a:custGeom>
          <a:ln w="35941">
            <a:solidFill>
              <a:srgbClr val="000000"/>
            </a:solidFill>
          </a:ln>
        </p:spPr>
        <p:txBody>
          <a:bodyPr wrap="square" lIns="0" tIns="0" rIns="0" bIns="0" rtlCol="0"/>
          <a:lstStyle/>
          <a:p>
            <a:endParaRPr sz="1632"/>
          </a:p>
        </p:txBody>
      </p:sp>
      <p:sp>
        <p:nvSpPr>
          <p:cNvPr id="34" name="object 34"/>
          <p:cNvSpPr/>
          <p:nvPr/>
        </p:nvSpPr>
        <p:spPr>
          <a:xfrm>
            <a:off x="7171245" y="3995068"/>
            <a:ext cx="147410" cy="219963"/>
          </a:xfrm>
          <a:custGeom>
            <a:avLst/>
            <a:gdLst/>
            <a:ahLst/>
            <a:cxnLst/>
            <a:rect l="l" t="t" r="r" b="b"/>
            <a:pathLst>
              <a:path w="162559" h="242570">
                <a:moveTo>
                  <a:pt x="81279" y="0"/>
                </a:moveTo>
                <a:lnTo>
                  <a:pt x="0" y="242569"/>
                </a:lnTo>
                <a:lnTo>
                  <a:pt x="162559" y="242569"/>
                </a:lnTo>
                <a:lnTo>
                  <a:pt x="81279" y="0"/>
                </a:lnTo>
                <a:close/>
              </a:path>
            </a:pathLst>
          </a:custGeom>
          <a:solidFill>
            <a:srgbClr val="000000"/>
          </a:solidFill>
        </p:spPr>
        <p:txBody>
          <a:bodyPr wrap="square" lIns="0" tIns="0" rIns="0" bIns="0" rtlCol="0"/>
          <a:lstStyle/>
          <a:p>
            <a:endParaRPr sz="1632"/>
          </a:p>
        </p:txBody>
      </p:sp>
      <p:sp>
        <p:nvSpPr>
          <p:cNvPr id="35" name="object 35"/>
          <p:cNvSpPr txBox="1"/>
          <p:nvPr/>
        </p:nvSpPr>
        <p:spPr>
          <a:xfrm>
            <a:off x="6910975" y="3749769"/>
            <a:ext cx="643189"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d</a:t>
            </a:r>
            <a:r>
              <a:rPr sz="1451" dirty="0">
                <a:latin typeface="BitstreamVeraSans-Roman"/>
                <a:cs typeface="BitstreamVeraSans-Roman"/>
              </a:rPr>
              <a:t>[</a:t>
            </a:r>
            <a:r>
              <a:rPr sz="1451" spc="-9" dirty="0">
                <a:latin typeface="BitstreamVeraSans-Roman"/>
                <a:cs typeface="BitstreamVeraSans-Roman"/>
              </a:rPr>
              <a:t>y</a:t>
            </a:r>
            <a:r>
              <a:rPr sz="1451" dirty="0">
                <a:latin typeface="BitstreamVeraSans-Roman"/>
                <a:cs typeface="BitstreamVeraSans-Roman"/>
              </a:rPr>
              <a:t>]/</a:t>
            </a:r>
            <a:r>
              <a:rPr sz="1451" spc="-9" dirty="0">
                <a:latin typeface="BitstreamVeraSans-Roman"/>
                <a:cs typeface="BitstreamVeraSans-Roman"/>
              </a:rPr>
              <a:t>d</a:t>
            </a:r>
            <a:r>
              <a:rPr sz="1451" dirty="0">
                <a:latin typeface="BitstreamVeraSans-Roman"/>
                <a:cs typeface="BitstreamVeraSans-Roman"/>
              </a:rPr>
              <a:t>t</a:t>
            </a:r>
            <a:endParaRPr sz="1451">
              <a:latin typeface="BitstreamVeraSans-Roman"/>
              <a:cs typeface="BitstreamVeraSans-Roman"/>
            </a:endParaRPr>
          </a:p>
        </p:txBody>
      </p:sp>
      <p:sp>
        <p:nvSpPr>
          <p:cNvPr id="36" name="object 36"/>
          <p:cNvSpPr txBox="1"/>
          <p:nvPr/>
        </p:nvSpPr>
        <p:spPr>
          <a:xfrm>
            <a:off x="8511751" y="5251505"/>
            <a:ext cx="559120"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log[a]</a:t>
            </a:r>
            <a:endParaRPr sz="1451">
              <a:latin typeface="BitstreamVeraSans-Roman"/>
              <a:cs typeface="BitstreamVeraSans-Roman"/>
            </a:endParaRPr>
          </a:p>
        </p:txBody>
      </p:sp>
      <p:sp>
        <p:nvSpPr>
          <p:cNvPr id="37" name="object 37"/>
          <p:cNvSpPr/>
          <p:nvPr/>
        </p:nvSpPr>
        <p:spPr>
          <a:xfrm>
            <a:off x="7243798" y="4291039"/>
            <a:ext cx="1353174" cy="876395"/>
          </a:xfrm>
          <a:custGeom>
            <a:avLst/>
            <a:gdLst/>
            <a:ahLst/>
            <a:cxnLst/>
            <a:rect l="l" t="t" r="r" b="b"/>
            <a:pathLst>
              <a:path w="1492250" h="966470">
                <a:moveTo>
                  <a:pt x="0" y="966469"/>
                </a:moveTo>
                <a:lnTo>
                  <a:pt x="67355" y="961838"/>
                </a:lnTo>
                <a:lnTo>
                  <a:pt x="128990" y="948456"/>
                </a:lnTo>
                <a:lnTo>
                  <a:pt x="185593" y="927097"/>
                </a:lnTo>
                <a:lnTo>
                  <a:pt x="237854" y="898531"/>
                </a:lnTo>
                <a:lnTo>
                  <a:pt x="286463" y="863530"/>
                </a:lnTo>
                <a:lnTo>
                  <a:pt x="332109" y="822866"/>
                </a:lnTo>
                <a:lnTo>
                  <a:pt x="375483" y="777310"/>
                </a:lnTo>
                <a:lnTo>
                  <a:pt x="417273" y="727633"/>
                </a:lnTo>
                <a:lnTo>
                  <a:pt x="458170" y="674608"/>
                </a:lnTo>
                <a:lnTo>
                  <a:pt x="498863" y="619006"/>
                </a:lnTo>
                <a:lnTo>
                  <a:pt x="540041" y="561598"/>
                </a:lnTo>
                <a:lnTo>
                  <a:pt x="561028" y="532457"/>
                </a:lnTo>
                <a:lnTo>
                  <a:pt x="604229" y="473787"/>
                </a:lnTo>
                <a:lnTo>
                  <a:pt x="649639" y="415240"/>
                </a:lnTo>
                <a:lnTo>
                  <a:pt x="697949" y="357587"/>
                </a:lnTo>
                <a:lnTo>
                  <a:pt x="749848" y="301601"/>
                </a:lnTo>
                <a:lnTo>
                  <a:pt x="777359" y="274473"/>
                </a:lnTo>
                <a:lnTo>
                  <a:pt x="806026" y="248052"/>
                </a:lnTo>
                <a:lnTo>
                  <a:pt x="835935" y="222433"/>
                </a:lnTo>
                <a:lnTo>
                  <a:pt x="867173" y="197712"/>
                </a:lnTo>
                <a:lnTo>
                  <a:pt x="899825" y="173987"/>
                </a:lnTo>
                <a:lnTo>
                  <a:pt x="933977" y="151353"/>
                </a:lnTo>
                <a:lnTo>
                  <a:pt x="969717" y="129908"/>
                </a:lnTo>
                <a:lnTo>
                  <a:pt x="1007130" y="109746"/>
                </a:lnTo>
                <a:lnTo>
                  <a:pt x="1046302" y="90966"/>
                </a:lnTo>
                <a:lnTo>
                  <a:pt x="1087320" y="73663"/>
                </a:lnTo>
                <a:lnTo>
                  <a:pt x="1130270" y="57934"/>
                </a:lnTo>
                <a:lnTo>
                  <a:pt x="1175238" y="43876"/>
                </a:lnTo>
                <a:lnTo>
                  <a:pt x="1222309" y="31584"/>
                </a:lnTo>
                <a:lnTo>
                  <a:pt x="1271572" y="21155"/>
                </a:lnTo>
                <a:lnTo>
                  <a:pt x="1323111" y="12685"/>
                </a:lnTo>
                <a:lnTo>
                  <a:pt x="1377013" y="6272"/>
                </a:lnTo>
                <a:lnTo>
                  <a:pt x="1433363" y="2011"/>
                </a:lnTo>
                <a:lnTo>
                  <a:pt x="1492250" y="0"/>
                </a:lnTo>
              </a:path>
            </a:pathLst>
          </a:custGeom>
          <a:ln w="35941">
            <a:solidFill>
              <a:srgbClr val="0066CC"/>
            </a:solidFill>
          </a:ln>
        </p:spPr>
        <p:txBody>
          <a:bodyPr wrap="square" lIns="0" tIns="0" rIns="0" bIns="0" rtlCol="0"/>
          <a:lstStyle/>
          <a:p>
            <a:endParaRPr sz="1632"/>
          </a:p>
        </p:txBody>
      </p:sp>
      <p:sp>
        <p:nvSpPr>
          <p:cNvPr id="38" name="object 38"/>
          <p:cNvSpPr/>
          <p:nvPr/>
        </p:nvSpPr>
        <p:spPr>
          <a:xfrm>
            <a:off x="8538239" y="428873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39" name="object 39"/>
          <p:cNvSpPr/>
          <p:nvPr/>
        </p:nvSpPr>
        <p:spPr>
          <a:xfrm>
            <a:off x="8410406" y="4288736"/>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40" name="object 40"/>
          <p:cNvSpPr/>
          <p:nvPr/>
        </p:nvSpPr>
        <p:spPr>
          <a:xfrm>
            <a:off x="8281423" y="428873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1" name="object 41"/>
          <p:cNvSpPr/>
          <p:nvPr/>
        </p:nvSpPr>
        <p:spPr>
          <a:xfrm>
            <a:off x="8152440" y="428873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2" name="object 42"/>
          <p:cNvSpPr/>
          <p:nvPr/>
        </p:nvSpPr>
        <p:spPr>
          <a:xfrm>
            <a:off x="8024608" y="4288736"/>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43" name="object 43"/>
          <p:cNvSpPr/>
          <p:nvPr/>
        </p:nvSpPr>
        <p:spPr>
          <a:xfrm>
            <a:off x="7895624" y="428873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4" name="object 44"/>
          <p:cNvSpPr/>
          <p:nvPr/>
        </p:nvSpPr>
        <p:spPr>
          <a:xfrm>
            <a:off x="7766642" y="428873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5" name="object 45"/>
          <p:cNvSpPr/>
          <p:nvPr/>
        </p:nvSpPr>
        <p:spPr>
          <a:xfrm>
            <a:off x="7638809" y="4288736"/>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46" name="object 46"/>
          <p:cNvSpPr/>
          <p:nvPr/>
        </p:nvSpPr>
        <p:spPr>
          <a:xfrm>
            <a:off x="7509826" y="428873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7" name="object 47"/>
          <p:cNvSpPr/>
          <p:nvPr/>
        </p:nvSpPr>
        <p:spPr>
          <a:xfrm>
            <a:off x="7380843" y="428873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8" name="object 48"/>
          <p:cNvSpPr/>
          <p:nvPr/>
        </p:nvSpPr>
        <p:spPr>
          <a:xfrm>
            <a:off x="7777005" y="47102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9" name="object 49"/>
          <p:cNvSpPr/>
          <p:nvPr/>
        </p:nvSpPr>
        <p:spPr>
          <a:xfrm>
            <a:off x="7648022" y="47102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50" name="object 50"/>
          <p:cNvSpPr/>
          <p:nvPr/>
        </p:nvSpPr>
        <p:spPr>
          <a:xfrm>
            <a:off x="7520191" y="471023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51" name="object 51"/>
          <p:cNvSpPr/>
          <p:nvPr/>
        </p:nvSpPr>
        <p:spPr>
          <a:xfrm>
            <a:off x="7391207" y="4710235"/>
            <a:ext cx="64492" cy="1152"/>
          </a:xfrm>
          <a:custGeom>
            <a:avLst/>
            <a:gdLst/>
            <a:ahLst/>
            <a:cxnLst/>
            <a:rect l="l" t="t" r="r" b="b"/>
            <a:pathLst>
              <a:path w="71120" h="1270">
                <a:moveTo>
                  <a:pt x="71120" y="0"/>
                </a:moveTo>
                <a:lnTo>
                  <a:pt x="0" y="1270"/>
                </a:lnTo>
              </a:path>
            </a:pathLst>
          </a:custGeom>
          <a:ln w="35941">
            <a:solidFill>
              <a:srgbClr val="000000"/>
            </a:solidFill>
          </a:ln>
        </p:spPr>
        <p:txBody>
          <a:bodyPr wrap="square" lIns="0" tIns="0" rIns="0" bIns="0" rtlCol="0"/>
          <a:lstStyle/>
          <a:p>
            <a:endParaRPr sz="1632"/>
          </a:p>
        </p:txBody>
      </p:sp>
      <p:sp>
        <p:nvSpPr>
          <p:cNvPr id="52" name="object 52"/>
          <p:cNvSpPr/>
          <p:nvPr/>
        </p:nvSpPr>
        <p:spPr>
          <a:xfrm>
            <a:off x="7262224" y="47113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53" name="object 53"/>
          <p:cNvSpPr/>
          <p:nvPr/>
        </p:nvSpPr>
        <p:spPr>
          <a:xfrm>
            <a:off x="7796584" y="4719448"/>
            <a:ext cx="0" cy="64492"/>
          </a:xfrm>
          <a:custGeom>
            <a:avLst/>
            <a:gdLst/>
            <a:ahLst/>
            <a:cxnLst/>
            <a:rect l="l" t="t" r="r" b="b"/>
            <a:pathLst>
              <a:path h="71120">
                <a:moveTo>
                  <a:pt x="0" y="0"/>
                </a:moveTo>
                <a:lnTo>
                  <a:pt x="0" y="71119"/>
                </a:lnTo>
              </a:path>
            </a:pathLst>
          </a:custGeom>
          <a:ln w="35941">
            <a:solidFill>
              <a:srgbClr val="000000"/>
            </a:solidFill>
          </a:ln>
        </p:spPr>
        <p:txBody>
          <a:bodyPr wrap="square" lIns="0" tIns="0" rIns="0" bIns="0" rtlCol="0"/>
          <a:lstStyle/>
          <a:p>
            <a:endParaRPr sz="1632"/>
          </a:p>
        </p:txBody>
      </p:sp>
      <p:sp>
        <p:nvSpPr>
          <p:cNvPr id="54" name="object 54"/>
          <p:cNvSpPr/>
          <p:nvPr/>
        </p:nvSpPr>
        <p:spPr>
          <a:xfrm>
            <a:off x="7796584" y="4848432"/>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55" name="object 55"/>
          <p:cNvSpPr/>
          <p:nvPr/>
        </p:nvSpPr>
        <p:spPr>
          <a:xfrm>
            <a:off x="7796584" y="4977414"/>
            <a:ext cx="0" cy="63340"/>
          </a:xfrm>
          <a:custGeom>
            <a:avLst/>
            <a:gdLst/>
            <a:ahLst/>
            <a:cxnLst/>
            <a:rect l="l" t="t" r="r" b="b"/>
            <a:pathLst>
              <a:path h="69850">
                <a:moveTo>
                  <a:pt x="0" y="0"/>
                </a:moveTo>
                <a:lnTo>
                  <a:pt x="0" y="69850"/>
                </a:lnTo>
              </a:path>
            </a:pathLst>
          </a:custGeom>
          <a:ln w="35941">
            <a:solidFill>
              <a:srgbClr val="000000"/>
            </a:solidFill>
          </a:ln>
        </p:spPr>
        <p:txBody>
          <a:bodyPr wrap="square" lIns="0" tIns="0" rIns="0" bIns="0" rtlCol="0"/>
          <a:lstStyle/>
          <a:p>
            <a:endParaRPr sz="1632"/>
          </a:p>
        </p:txBody>
      </p:sp>
      <p:sp>
        <p:nvSpPr>
          <p:cNvPr id="56" name="object 56"/>
          <p:cNvSpPr/>
          <p:nvPr/>
        </p:nvSpPr>
        <p:spPr>
          <a:xfrm>
            <a:off x="7796584" y="5105247"/>
            <a:ext cx="0" cy="55279"/>
          </a:xfrm>
          <a:custGeom>
            <a:avLst/>
            <a:gdLst/>
            <a:ahLst/>
            <a:cxnLst/>
            <a:rect l="l" t="t" r="r" b="b"/>
            <a:pathLst>
              <a:path h="60960">
                <a:moveTo>
                  <a:pt x="0" y="0"/>
                </a:moveTo>
                <a:lnTo>
                  <a:pt x="0" y="60960"/>
                </a:lnTo>
              </a:path>
            </a:pathLst>
          </a:custGeom>
          <a:ln w="35941">
            <a:solidFill>
              <a:srgbClr val="000000"/>
            </a:solidFill>
          </a:ln>
        </p:spPr>
        <p:txBody>
          <a:bodyPr wrap="square" lIns="0" tIns="0" rIns="0" bIns="0" rtlCol="0"/>
          <a:lstStyle/>
          <a:p>
            <a:endParaRPr sz="1632"/>
          </a:p>
        </p:txBody>
      </p:sp>
      <p:sp>
        <p:nvSpPr>
          <p:cNvPr id="57" name="object 57"/>
          <p:cNvSpPr txBox="1"/>
          <p:nvPr/>
        </p:nvSpPr>
        <p:spPr>
          <a:xfrm>
            <a:off x="6647250" y="4164359"/>
            <a:ext cx="541270" cy="637697"/>
          </a:xfrm>
          <a:prstGeom prst="rect">
            <a:avLst/>
          </a:prstGeom>
        </p:spPr>
        <p:txBody>
          <a:bodyPr vert="horz" wrap="square" lIns="0" tIns="11516" rIns="0" bIns="0" rtlCol="0">
            <a:spAutoFit/>
          </a:bodyPr>
          <a:lstStyle/>
          <a:p>
            <a:pPr marL="305184">
              <a:spcBef>
                <a:spcPts val="91"/>
              </a:spcBef>
            </a:pPr>
            <a:r>
              <a:rPr sz="1451" dirty="0">
                <a:latin typeface="BitstreamVeraSans-Roman"/>
                <a:cs typeface="BitstreamVeraSans-Roman"/>
              </a:rPr>
              <a:t>v</a:t>
            </a:r>
            <a:endParaRPr sz="1451">
              <a:latin typeface="BitstreamVeraSans-Roman"/>
              <a:cs typeface="BitstreamVeraSans-Roman"/>
            </a:endParaRPr>
          </a:p>
          <a:p>
            <a:pPr marL="11516">
              <a:spcBef>
                <a:spcPts val="1351"/>
              </a:spcBef>
            </a:pPr>
            <a:r>
              <a:rPr sz="1451" dirty="0">
                <a:latin typeface="BitstreamVeraSans-Roman"/>
                <a:cs typeface="BitstreamVeraSans-Roman"/>
              </a:rPr>
              <a:t>50</a:t>
            </a:r>
            <a:r>
              <a:rPr sz="1451" spc="-9" dirty="0">
                <a:latin typeface="BitstreamVeraSans-Roman"/>
                <a:cs typeface="BitstreamVeraSans-Roman"/>
              </a:rPr>
              <a:t>%</a:t>
            </a:r>
            <a:r>
              <a:rPr sz="1451" dirty="0">
                <a:latin typeface="BitstreamVeraSans-Roman"/>
                <a:cs typeface="BitstreamVeraSans-Roman"/>
              </a:rPr>
              <a:t>v</a:t>
            </a:r>
            <a:endParaRPr sz="1451">
              <a:latin typeface="BitstreamVeraSans-Roman"/>
              <a:cs typeface="BitstreamVeraSans-Roman"/>
            </a:endParaRPr>
          </a:p>
        </p:txBody>
      </p:sp>
      <p:sp>
        <p:nvSpPr>
          <p:cNvPr id="58" name="object 58"/>
          <p:cNvSpPr txBox="1"/>
          <p:nvPr/>
        </p:nvSpPr>
        <p:spPr>
          <a:xfrm>
            <a:off x="7626143" y="5210046"/>
            <a:ext cx="252784" cy="234895"/>
          </a:xfrm>
          <a:prstGeom prst="rect">
            <a:avLst/>
          </a:prstGeom>
        </p:spPr>
        <p:txBody>
          <a:bodyPr vert="horz" wrap="square" lIns="0" tIns="11516" rIns="0" bIns="0" rtlCol="0">
            <a:spAutoFit/>
          </a:bodyPr>
          <a:lstStyle/>
          <a:p>
            <a:pPr marL="11516">
              <a:spcBef>
                <a:spcPts val="91"/>
              </a:spcBef>
            </a:pPr>
            <a:r>
              <a:rPr sz="1451" spc="-18" dirty="0">
                <a:latin typeface="BitstreamVeraSans-Roman"/>
                <a:cs typeface="BitstreamVeraSans-Roman"/>
              </a:rPr>
              <a:t>Ka</a:t>
            </a:r>
            <a:endParaRPr sz="1451">
              <a:latin typeface="BitstreamVeraSans-Roman"/>
              <a:cs typeface="BitstreamVeraSans-Roman"/>
            </a:endParaRPr>
          </a:p>
        </p:txBody>
      </p:sp>
      <p:sp>
        <p:nvSpPr>
          <p:cNvPr id="59" name="object 59"/>
          <p:cNvSpPr/>
          <p:nvPr/>
        </p:nvSpPr>
        <p:spPr>
          <a:xfrm>
            <a:off x="1433788" y="3755527"/>
            <a:ext cx="651827" cy="382344"/>
          </a:xfrm>
          <a:custGeom>
            <a:avLst/>
            <a:gdLst/>
            <a:ahLst/>
            <a:cxnLst/>
            <a:rect l="l" t="t" r="r" b="b"/>
            <a:pathLst>
              <a:path w="718819" h="421639">
                <a:moveTo>
                  <a:pt x="648969" y="0"/>
                </a:moveTo>
                <a:lnTo>
                  <a:pt x="69850" y="0"/>
                </a:lnTo>
                <a:lnTo>
                  <a:pt x="43934" y="6092"/>
                </a:lnTo>
                <a:lnTo>
                  <a:pt x="21589" y="22066"/>
                </a:lnTo>
                <a:lnTo>
                  <a:pt x="5913" y="44469"/>
                </a:lnTo>
                <a:lnTo>
                  <a:pt x="0" y="69850"/>
                </a:lnTo>
                <a:lnTo>
                  <a:pt x="0" y="350519"/>
                </a:lnTo>
                <a:lnTo>
                  <a:pt x="5913" y="376634"/>
                </a:lnTo>
                <a:lnTo>
                  <a:pt x="21590" y="399414"/>
                </a:lnTo>
                <a:lnTo>
                  <a:pt x="43934" y="415528"/>
                </a:lnTo>
                <a:lnTo>
                  <a:pt x="69850" y="421639"/>
                </a:lnTo>
                <a:lnTo>
                  <a:pt x="648969" y="421639"/>
                </a:lnTo>
                <a:lnTo>
                  <a:pt x="674350" y="415528"/>
                </a:lnTo>
                <a:lnTo>
                  <a:pt x="696753" y="399414"/>
                </a:lnTo>
                <a:lnTo>
                  <a:pt x="712727" y="376634"/>
                </a:lnTo>
                <a:lnTo>
                  <a:pt x="718819" y="350519"/>
                </a:lnTo>
                <a:lnTo>
                  <a:pt x="718819" y="69850"/>
                </a:lnTo>
                <a:lnTo>
                  <a:pt x="712727" y="44469"/>
                </a:lnTo>
                <a:lnTo>
                  <a:pt x="696753" y="22066"/>
                </a:lnTo>
                <a:lnTo>
                  <a:pt x="674350" y="6092"/>
                </a:lnTo>
                <a:lnTo>
                  <a:pt x="648969" y="0"/>
                </a:lnTo>
                <a:close/>
              </a:path>
            </a:pathLst>
          </a:custGeom>
          <a:solidFill>
            <a:srgbClr val="CCFFCC"/>
          </a:solidFill>
        </p:spPr>
        <p:txBody>
          <a:bodyPr wrap="square" lIns="0" tIns="0" rIns="0" bIns="0" rtlCol="0"/>
          <a:lstStyle/>
          <a:p>
            <a:endParaRPr sz="1632"/>
          </a:p>
        </p:txBody>
      </p:sp>
      <p:sp>
        <p:nvSpPr>
          <p:cNvPr id="60" name="object 60"/>
          <p:cNvSpPr/>
          <p:nvPr/>
        </p:nvSpPr>
        <p:spPr>
          <a:xfrm>
            <a:off x="1433788" y="3755527"/>
            <a:ext cx="651827" cy="382344"/>
          </a:xfrm>
          <a:custGeom>
            <a:avLst/>
            <a:gdLst/>
            <a:ahLst/>
            <a:cxnLst/>
            <a:rect l="l" t="t" r="r" b="b"/>
            <a:pathLst>
              <a:path w="718819" h="421639">
                <a:moveTo>
                  <a:pt x="69850" y="0"/>
                </a:moveTo>
                <a:lnTo>
                  <a:pt x="43934" y="6092"/>
                </a:lnTo>
                <a:lnTo>
                  <a:pt x="21589" y="22066"/>
                </a:lnTo>
                <a:lnTo>
                  <a:pt x="5913" y="44469"/>
                </a:lnTo>
                <a:lnTo>
                  <a:pt x="0" y="69850"/>
                </a:lnTo>
                <a:lnTo>
                  <a:pt x="0" y="350519"/>
                </a:lnTo>
                <a:lnTo>
                  <a:pt x="5913" y="376634"/>
                </a:lnTo>
                <a:lnTo>
                  <a:pt x="21590" y="399414"/>
                </a:lnTo>
                <a:lnTo>
                  <a:pt x="43934" y="415528"/>
                </a:lnTo>
                <a:lnTo>
                  <a:pt x="69850" y="421639"/>
                </a:lnTo>
                <a:lnTo>
                  <a:pt x="648969" y="421639"/>
                </a:lnTo>
                <a:lnTo>
                  <a:pt x="674350" y="415528"/>
                </a:lnTo>
                <a:lnTo>
                  <a:pt x="696753" y="399414"/>
                </a:lnTo>
                <a:lnTo>
                  <a:pt x="712727" y="376634"/>
                </a:lnTo>
                <a:lnTo>
                  <a:pt x="718819" y="350519"/>
                </a:lnTo>
                <a:lnTo>
                  <a:pt x="718819" y="69850"/>
                </a:lnTo>
                <a:lnTo>
                  <a:pt x="712727" y="44469"/>
                </a:lnTo>
                <a:lnTo>
                  <a:pt x="696753" y="22066"/>
                </a:lnTo>
                <a:lnTo>
                  <a:pt x="674350" y="6092"/>
                </a:lnTo>
                <a:lnTo>
                  <a:pt x="648969" y="0"/>
                </a:lnTo>
                <a:lnTo>
                  <a:pt x="69850" y="0"/>
                </a:lnTo>
                <a:close/>
              </a:path>
            </a:pathLst>
          </a:custGeom>
          <a:ln w="3175">
            <a:solidFill>
              <a:srgbClr val="000000"/>
            </a:solidFill>
          </a:ln>
        </p:spPr>
        <p:txBody>
          <a:bodyPr wrap="square" lIns="0" tIns="0" rIns="0" bIns="0" rtlCol="0"/>
          <a:lstStyle/>
          <a:p>
            <a:endParaRPr sz="1632"/>
          </a:p>
        </p:txBody>
      </p:sp>
      <p:sp>
        <p:nvSpPr>
          <p:cNvPr id="61" name="object 61"/>
          <p:cNvSpPr/>
          <p:nvPr/>
        </p:nvSpPr>
        <p:spPr>
          <a:xfrm>
            <a:off x="1433788" y="3755527"/>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62" name="object 62"/>
          <p:cNvSpPr/>
          <p:nvPr/>
        </p:nvSpPr>
        <p:spPr>
          <a:xfrm>
            <a:off x="2085615" y="413787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63" name="object 63"/>
          <p:cNvSpPr txBox="1"/>
          <p:nvPr/>
        </p:nvSpPr>
        <p:spPr>
          <a:xfrm>
            <a:off x="1671026" y="3754377"/>
            <a:ext cx="176776"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a</a:t>
            </a:r>
            <a:endParaRPr sz="2176">
              <a:latin typeface="Arial"/>
              <a:cs typeface="Arial"/>
            </a:endParaRPr>
          </a:p>
        </p:txBody>
      </p:sp>
      <p:sp>
        <p:nvSpPr>
          <p:cNvPr id="64" name="object 64"/>
          <p:cNvSpPr/>
          <p:nvPr/>
        </p:nvSpPr>
        <p:spPr>
          <a:xfrm>
            <a:off x="1753944" y="4155146"/>
            <a:ext cx="0" cy="490597"/>
          </a:xfrm>
          <a:custGeom>
            <a:avLst/>
            <a:gdLst/>
            <a:ahLst/>
            <a:cxnLst/>
            <a:rect l="l" t="t" r="r" b="b"/>
            <a:pathLst>
              <a:path h="541020">
                <a:moveTo>
                  <a:pt x="0" y="0"/>
                </a:moveTo>
                <a:lnTo>
                  <a:pt x="0" y="541019"/>
                </a:lnTo>
              </a:path>
            </a:pathLst>
          </a:custGeom>
          <a:ln w="35941">
            <a:solidFill>
              <a:srgbClr val="000000"/>
            </a:solidFill>
          </a:ln>
        </p:spPr>
        <p:txBody>
          <a:bodyPr wrap="square" lIns="0" tIns="0" rIns="0" bIns="0" rtlCol="0"/>
          <a:lstStyle/>
          <a:p>
            <a:endParaRPr sz="1632"/>
          </a:p>
        </p:txBody>
      </p:sp>
      <p:sp>
        <p:nvSpPr>
          <p:cNvPr id="65" name="object 65"/>
          <p:cNvSpPr/>
          <p:nvPr/>
        </p:nvSpPr>
        <p:spPr>
          <a:xfrm>
            <a:off x="1680238" y="4464936"/>
            <a:ext cx="152016" cy="155471"/>
          </a:xfrm>
          <a:custGeom>
            <a:avLst/>
            <a:gdLst/>
            <a:ahLst/>
            <a:cxnLst/>
            <a:rect l="l" t="t" r="r" b="b"/>
            <a:pathLst>
              <a:path w="167639" h="171450">
                <a:moveTo>
                  <a:pt x="167639" y="0"/>
                </a:moveTo>
                <a:lnTo>
                  <a:pt x="0" y="0"/>
                </a:lnTo>
                <a:lnTo>
                  <a:pt x="83819" y="171450"/>
                </a:lnTo>
                <a:lnTo>
                  <a:pt x="167639" y="0"/>
                </a:lnTo>
                <a:close/>
              </a:path>
            </a:pathLst>
          </a:custGeom>
          <a:solidFill>
            <a:srgbClr val="FFFFFF"/>
          </a:solidFill>
        </p:spPr>
        <p:txBody>
          <a:bodyPr wrap="square" lIns="0" tIns="0" rIns="0" bIns="0" rtlCol="0"/>
          <a:lstStyle/>
          <a:p>
            <a:endParaRPr sz="1632"/>
          </a:p>
        </p:txBody>
      </p:sp>
      <p:sp>
        <p:nvSpPr>
          <p:cNvPr id="66" name="object 66"/>
          <p:cNvSpPr/>
          <p:nvPr/>
        </p:nvSpPr>
        <p:spPr>
          <a:xfrm>
            <a:off x="1680238" y="4464936"/>
            <a:ext cx="152016" cy="155471"/>
          </a:xfrm>
          <a:custGeom>
            <a:avLst/>
            <a:gdLst/>
            <a:ahLst/>
            <a:cxnLst/>
            <a:rect l="l" t="t" r="r" b="b"/>
            <a:pathLst>
              <a:path w="167639" h="171450">
                <a:moveTo>
                  <a:pt x="83819" y="171450"/>
                </a:moveTo>
                <a:lnTo>
                  <a:pt x="167639" y="0"/>
                </a:lnTo>
                <a:lnTo>
                  <a:pt x="0" y="0"/>
                </a:lnTo>
                <a:lnTo>
                  <a:pt x="83819" y="171450"/>
                </a:lnTo>
                <a:close/>
              </a:path>
            </a:pathLst>
          </a:custGeom>
          <a:ln w="35941">
            <a:solidFill>
              <a:srgbClr val="000000"/>
            </a:solidFill>
          </a:ln>
        </p:spPr>
        <p:txBody>
          <a:bodyPr wrap="square" lIns="0" tIns="0" rIns="0" bIns="0" rtlCol="0"/>
          <a:lstStyle/>
          <a:p>
            <a:endParaRPr sz="1632"/>
          </a:p>
        </p:txBody>
      </p:sp>
      <p:sp>
        <p:nvSpPr>
          <p:cNvPr id="67" name="object 67"/>
          <p:cNvSpPr/>
          <p:nvPr/>
        </p:nvSpPr>
        <p:spPr>
          <a:xfrm>
            <a:off x="1680238" y="4620407"/>
            <a:ext cx="0" cy="0"/>
          </a:xfrm>
          <a:custGeom>
            <a:avLst/>
            <a:gdLst/>
            <a:ahLst/>
            <a:cxnLst/>
            <a:rect l="l" t="t" r="r" b="b"/>
            <a:pathLst>
              <a:path>
                <a:moveTo>
                  <a:pt x="0" y="0"/>
                </a:moveTo>
                <a:lnTo>
                  <a:pt x="0" y="0"/>
                </a:lnTo>
              </a:path>
            </a:pathLst>
          </a:custGeom>
          <a:ln w="35941">
            <a:solidFill>
              <a:srgbClr val="000000"/>
            </a:solidFill>
          </a:ln>
        </p:spPr>
        <p:txBody>
          <a:bodyPr wrap="square" lIns="0" tIns="0" rIns="0" bIns="0" rtlCol="0"/>
          <a:lstStyle/>
          <a:p>
            <a:endParaRPr sz="1632"/>
          </a:p>
        </p:txBody>
      </p:sp>
      <p:sp>
        <p:nvSpPr>
          <p:cNvPr id="68" name="object 68"/>
          <p:cNvSpPr/>
          <p:nvPr/>
        </p:nvSpPr>
        <p:spPr>
          <a:xfrm>
            <a:off x="1832255" y="4464936"/>
            <a:ext cx="0" cy="0"/>
          </a:xfrm>
          <a:custGeom>
            <a:avLst/>
            <a:gdLst/>
            <a:ahLst/>
            <a:cxnLst/>
            <a:rect l="l" t="t" r="r" b="b"/>
            <a:pathLst>
              <a:path>
                <a:moveTo>
                  <a:pt x="0" y="0"/>
                </a:moveTo>
                <a:lnTo>
                  <a:pt x="0" y="0"/>
                </a:lnTo>
              </a:path>
            </a:pathLst>
          </a:custGeom>
          <a:ln w="35941">
            <a:solidFill>
              <a:srgbClr val="000000"/>
            </a:solidFill>
          </a:ln>
        </p:spPr>
        <p:txBody>
          <a:bodyPr wrap="square" lIns="0" tIns="0" rIns="0" bIns="0" rtlCol="0"/>
          <a:lstStyle/>
          <a:p>
            <a:endParaRPr sz="1632"/>
          </a:p>
        </p:txBody>
      </p:sp>
      <p:sp>
        <p:nvSpPr>
          <p:cNvPr id="69" name="object 69"/>
          <p:cNvSpPr/>
          <p:nvPr/>
        </p:nvSpPr>
        <p:spPr>
          <a:xfrm>
            <a:off x="1637628" y="4433842"/>
            <a:ext cx="229175" cy="0"/>
          </a:xfrm>
          <a:custGeom>
            <a:avLst/>
            <a:gdLst/>
            <a:ahLst/>
            <a:cxnLst/>
            <a:rect l="l" t="t" r="r" b="b"/>
            <a:pathLst>
              <a:path w="252730">
                <a:moveTo>
                  <a:pt x="0" y="0"/>
                </a:moveTo>
                <a:lnTo>
                  <a:pt x="252730" y="0"/>
                </a:lnTo>
              </a:path>
            </a:pathLst>
          </a:custGeom>
          <a:ln w="35941">
            <a:solidFill>
              <a:srgbClr val="000000"/>
            </a:solidFill>
          </a:ln>
        </p:spPr>
        <p:txBody>
          <a:bodyPr wrap="square" lIns="0" tIns="0" rIns="0" bIns="0" rtlCol="0"/>
          <a:lstStyle/>
          <a:p>
            <a:endParaRPr sz="1632"/>
          </a:p>
        </p:txBody>
      </p:sp>
      <p:sp>
        <p:nvSpPr>
          <p:cNvPr id="105" name="object 105"/>
          <p:cNvSpPr/>
          <p:nvPr/>
        </p:nvSpPr>
        <p:spPr>
          <a:xfrm>
            <a:off x="3833799" y="2066076"/>
            <a:ext cx="131287" cy="194626"/>
          </a:xfrm>
          <a:custGeom>
            <a:avLst/>
            <a:gdLst/>
            <a:ahLst/>
            <a:cxnLst/>
            <a:rect l="l" t="t" r="r" b="b"/>
            <a:pathLst>
              <a:path w="144779" h="214630">
                <a:moveTo>
                  <a:pt x="73660" y="76200"/>
                </a:moveTo>
                <a:lnTo>
                  <a:pt x="47148" y="84018"/>
                </a:lnTo>
                <a:lnTo>
                  <a:pt x="23494" y="104457"/>
                </a:lnTo>
                <a:lnTo>
                  <a:pt x="6508" y="132992"/>
                </a:lnTo>
                <a:lnTo>
                  <a:pt x="0" y="165100"/>
                </a:lnTo>
                <a:lnTo>
                  <a:pt x="2956" y="185162"/>
                </a:lnTo>
                <a:lnTo>
                  <a:pt x="11271" y="200818"/>
                </a:lnTo>
                <a:lnTo>
                  <a:pt x="24110" y="210998"/>
                </a:lnTo>
                <a:lnTo>
                  <a:pt x="40640" y="214629"/>
                </a:lnTo>
                <a:lnTo>
                  <a:pt x="46970" y="214094"/>
                </a:lnTo>
                <a:lnTo>
                  <a:pt x="56038" y="211296"/>
                </a:lnTo>
                <a:lnTo>
                  <a:pt x="60978" y="208279"/>
                </a:lnTo>
                <a:lnTo>
                  <a:pt x="40640" y="208279"/>
                </a:lnTo>
                <a:lnTo>
                  <a:pt x="31234" y="205501"/>
                </a:lnTo>
                <a:lnTo>
                  <a:pt x="25400" y="198437"/>
                </a:lnTo>
                <a:lnTo>
                  <a:pt x="22423" y="188991"/>
                </a:lnTo>
                <a:lnTo>
                  <a:pt x="21696" y="180339"/>
                </a:lnTo>
                <a:lnTo>
                  <a:pt x="21638" y="178593"/>
                </a:lnTo>
                <a:lnTo>
                  <a:pt x="23098" y="164286"/>
                </a:lnTo>
                <a:lnTo>
                  <a:pt x="32305" y="127099"/>
                </a:lnTo>
                <a:lnTo>
                  <a:pt x="54927" y="91757"/>
                </a:lnTo>
                <a:lnTo>
                  <a:pt x="73660" y="83819"/>
                </a:lnTo>
                <a:lnTo>
                  <a:pt x="92213" y="83819"/>
                </a:lnTo>
                <a:lnTo>
                  <a:pt x="90011" y="81597"/>
                </a:lnTo>
                <a:lnTo>
                  <a:pt x="82490" y="77589"/>
                </a:lnTo>
                <a:lnTo>
                  <a:pt x="73660" y="76200"/>
                </a:lnTo>
                <a:close/>
              </a:path>
              <a:path w="144779" h="214630">
                <a:moveTo>
                  <a:pt x="99060" y="191769"/>
                </a:moveTo>
                <a:lnTo>
                  <a:pt x="80010" y="191769"/>
                </a:lnTo>
                <a:lnTo>
                  <a:pt x="83289" y="200659"/>
                </a:lnTo>
                <a:lnTo>
                  <a:pt x="83401" y="200818"/>
                </a:lnTo>
                <a:lnTo>
                  <a:pt x="89217" y="207962"/>
                </a:lnTo>
                <a:lnTo>
                  <a:pt x="97512" y="212844"/>
                </a:lnTo>
                <a:lnTo>
                  <a:pt x="107950" y="214629"/>
                </a:lnTo>
                <a:lnTo>
                  <a:pt x="115609" y="213479"/>
                </a:lnTo>
                <a:lnTo>
                  <a:pt x="121602" y="210185"/>
                </a:lnTo>
                <a:lnTo>
                  <a:pt x="123274" y="208279"/>
                </a:lnTo>
                <a:lnTo>
                  <a:pt x="100330" y="208279"/>
                </a:lnTo>
                <a:lnTo>
                  <a:pt x="99086" y="200818"/>
                </a:lnTo>
                <a:lnTo>
                  <a:pt x="99060" y="191769"/>
                </a:lnTo>
                <a:close/>
              </a:path>
              <a:path w="144779" h="214630">
                <a:moveTo>
                  <a:pt x="92213" y="83819"/>
                </a:moveTo>
                <a:lnTo>
                  <a:pt x="73660" y="83819"/>
                </a:lnTo>
                <a:lnTo>
                  <a:pt x="86002" y="87629"/>
                </a:lnTo>
                <a:lnTo>
                  <a:pt x="93345" y="96202"/>
                </a:lnTo>
                <a:lnTo>
                  <a:pt x="96877" y="105251"/>
                </a:lnTo>
                <a:lnTo>
                  <a:pt x="97790" y="110489"/>
                </a:lnTo>
                <a:lnTo>
                  <a:pt x="97790" y="114300"/>
                </a:lnTo>
                <a:lnTo>
                  <a:pt x="96520" y="115569"/>
                </a:lnTo>
                <a:lnTo>
                  <a:pt x="81280" y="175259"/>
                </a:lnTo>
                <a:lnTo>
                  <a:pt x="80010" y="180339"/>
                </a:lnTo>
                <a:lnTo>
                  <a:pt x="80010" y="181609"/>
                </a:lnTo>
                <a:lnTo>
                  <a:pt x="76200" y="186689"/>
                </a:lnTo>
                <a:lnTo>
                  <a:pt x="66000" y="197028"/>
                </a:lnTo>
                <a:lnTo>
                  <a:pt x="56515" y="203676"/>
                </a:lnTo>
                <a:lnTo>
                  <a:pt x="47982" y="207228"/>
                </a:lnTo>
                <a:lnTo>
                  <a:pt x="40640" y="208279"/>
                </a:lnTo>
                <a:lnTo>
                  <a:pt x="60978" y="208279"/>
                </a:lnTo>
                <a:lnTo>
                  <a:pt x="67250" y="204450"/>
                </a:lnTo>
                <a:lnTo>
                  <a:pt x="80010" y="191769"/>
                </a:lnTo>
                <a:lnTo>
                  <a:pt x="99060" y="191769"/>
                </a:lnTo>
                <a:lnTo>
                  <a:pt x="99060" y="186689"/>
                </a:lnTo>
                <a:lnTo>
                  <a:pt x="100320" y="184169"/>
                </a:lnTo>
                <a:lnTo>
                  <a:pt x="100330" y="179069"/>
                </a:lnTo>
                <a:lnTo>
                  <a:pt x="121266" y="96519"/>
                </a:lnTo>
                <a:lnTo>
                  <a:pt x="101600" y="96519"/>
                </a:lnTo>
                <a:lnTo>
                  <a:pt x="96341" y="87987"/>
                </a:lnTo>
                <a:lnTo>
                  <a:pt x="92213" y="83819"/>
                </a:lnTo>
                <a:close/>
              </a:path>
              <a:path w="144779" h="214630">
                <a:moveTo>
                  <a:pt x="139700" y="165100"/>
                </a:moveTo>
                <a:lnTo>
                  <a:pt x="133350" y="165100"/>
                </a:lnTo>
                <a:lnTo>
                  <a:pt x="132080" y="170179"/>
                </a:lnTo>
                <a:lnTo>
                  <a:pt x="127952" y="184169"/>
                </a:lnTo>
                <a:lnTo>
                  <a:pt x="122872" y="196373"/>
                </a:lnTo>
                <a:lnTo>
                  <a:pt x="116363" y="205005"/>
                </a:lnTo>
                <a:lnTo>
                  <a:pt x="107950" y="208279"/>
                </a:lnTo>
                <a:lnTo>
                  <a:pt x="123274" y="208279"/>
                </a:lnTo>
                <a:lnTo>
                  <a:pt x="139005" y="170795"/>
                </a:lnTo>
                <a:lnTo>
                  <a:pt x="139700" y="167639"/>
                </a:lnTo>
                <a:lnTo>
                  <a:pt x="139700" y="165100"/>
                </a:lnTo>
                <a:close/>
              </a:path>
              <a:path w="144779" h="214630">
                <a:moveTo>
                  <a:pt x="144780" y="0"/>
                </a:moveTo>
                <a:lnTo>
                  <a:pt x="140970" y="0"/>
                </a:lnTo>
                <a:lnTo>
                  <a:pt x="133588" y="416"/>
                </a:lnTo>
                <a:lnTo>
                  <a:pt x="121920" y="1428"/>
                </a:lnTo>
                <a:lnTo>
                  <a:pt x="110251" y="2678"/>
                </a:lnTo>
                <a:lnTo>
                  <a:pt x="102870" y="3809"/>
                </a:lnTo>
                <a:lnTo>
                  <a:pt x="100330" y="3809"/>
                </a:lnTo>
                <a:lnTo>
                  <a:pt x="97790" y="5079"/>
                </a:lnTo>
                <a:lnTo>
                  <a:pt x="97790" y="12700"/>
                </a:lnTo>
                <a:lnTo>
                  <a:pt x="119380" y="12700"/>
                </a:lnTo>
                <a:lnTo>
                  <a:pt x="120650" y="13969"/>
                </a:lnTo>
                <a:lnTo>
                  <a:pt x="120650" y="17779"/>
                </a:lnTo>
                <a:lnTo>
                  <a:pt x="119380" y="24129"/>
                </a:lnTo>
                <a:lnTo>
                  <a:pt x="101600" y="96519"/>
                </a:lnTo>
                <a:lnTo>
                  <a:pt x="121266" y="96519"/>
                </a:lnTo>
                <a:lnTo>
                  <a:pt x="144780" y="3809"/>
                </a:lnTo>
                <a:lnTo>
                  <a:pt x="144780" y="0"/>
                </a:lnTo>
                <a:close/>
              </a:path>
            </a:pathLst>
          </a:custGeom>
          <a:solidFill>
            <a:srgbClr val="000000"/>
          </a:solidFill>
        </p:spPr>
        <p:txBody>
          <a:bodyPr wrap="square" lIns="0" tIns="0" rIns="0" bIns="0" rtlCol="0"/>
          <a:lstStyle/>
          <a:p>
            <a:endParaRPr sz="1632"/>
          </a:p>
        </p:txBody>
      </p:sp>
      <p:sp>
        <p:nvSpPr>
          <p:cNvPr id="106" name="object 106"/>
          <p:cNvSpPr/>
          <p:nvPr/>
        </p:nvSpPr>
        <p:spPr>
          <a:xfrm>
            <a:off x="3998485" y="2320587"/>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07" name="object 107"/>
          <p:cNvSpPr/>
          <p:nvPr/>
        </p:nvSpPr>
        <p:spPr>
          <a:xfrm>
            <a:off x="4003666" y="2061469"/>
            <a:ext cx="0" cy="253360"/>
          </a:xfrm>
          <a:custGeom>
            <a:avLst/>
            <a:gdLst/>
            <a:ahLst/>
            <a:cxnLst/>
            <a:rect l="l" t="t" r="r" b="b"/>
            <a:pathLst>
              <a:path h="279400">
                <a:moveTo>
                  <a:pt x="0" y="0"/>
                </a:moveTo>
                <a:lnTo>
                  <a:pt x="0" y="279400"/>
                </a:lnTo>
              </a:path>
            </a:pathLst>
          </a:custGeom>
          <a:ln w="11430">
            <a:solidFill>
              <a:srgbClr val="000000"/>
            </a:solidFill>
          </a:ln>
        </p:spPr>
        <p:txBody>
          <a:bodyPr wrap="square" lIns="0" tIns="0" rIns="0" bIns="0" rtlCol="0"/>
          <a:lstStyle/>
          <a:p>
            <a:endParaRPr sz="1632"/>
          </a:p>
        </p:txBody>
      </p:sp>
      <p:sp>
        <p:nvSpPr>
          <p:cNvPr id="108" name="object 108"/>
          <p:cNvSpPr/>
          <p:nvPr/>
        </p:nvSpPr>
        <p:spPr>
          <a:xfrm>
            <a:off x="3998485" y="2055710"/>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09" name="object 109"/>
          <p:cNvSpPr/>
          <p:nvPr/>
        </p:nvSpPr>
        <p:spPr>
          <a:xfrm>
            <a:off x="4049157" y="2135174"/>
            <a:ext cx="127832" cy="178504"/>
          </a:xfrm>
          <a:custGeom>
            <a:avLst/>
            <a:gdLst/>
            <a:ahLst/>
            <a:cxnLst/>
            <a:rect l="l" t="t" r="r" b="b"/>
            <a:pathLst>
              <a:path w="140970" h="196850">
                <a:moveTo>
                  <a:pt x="35559" y="151129"/>
                </a:moveTo>
                <a:lnTo>
                  <a:pt x="24129" y="151129"/>
                </a:lnTo>
                <a:lnTo>
                  <a:pt x="18137" y="151963"/>
                </a:lnTo>
                <a:lnTo>
                  <a:pt x="12382" y="154939"/>
                </a:lnTo>
                <a:lnTo>
                  <a:pt x="8056" y="160774"/>
                </a:lnTo>
                <a:lnTo>
                  <a:pt x="6350" y="170179"/>
                </a:lnTo>
                <a:lnTo>
                  <a:pt x="8830" y="180776"/>
                </a:lnTo>
                <a:lnTo>
                  <a:pt x="15716" y="189230"/>
                </a:lnTo>
                <a:lnTo>
                  <a:pt x="26173" y="194825"/>
                </a:lnTo>
                <a:lnTo>
                  <a:pt x="39369" y="196850"/>
                </a:lnTo>
                <a:lnTo>
                  <a:pt x="62269" y="191948"/>
                </a:lnTo>
                <a:lnTo>
                  <a:pt x="64572" y="190500"/>
                </a:lnTo>
                <a:lnTo>
                  <a:pt x="39369" y="190500"/>
                </a:lnTo>
                <a:lnTo>
                  <a:pt x="34905" y="190122"/>
                </a:lnTo>
                <a:lnTo>
                  <a:pt x="28416" y="188436"/>
                </a:lnTo>
                <a:lnTo>
                  <a:pt x="21689" y="184606"/>
                </a:lnTo>
                <a:lnTo>
                  <a:pt x="16509" y="177800"/>
                </a:lnTo>
                <a:lnTo>
                  <a:pt x="24129" y="177800"/>
                </a:lnTo>
                <a:lnTo>
                  <a:pt x="29209" y="173989"/>
                </a:lnTo>
                <a:lnTo>
                  <a:pt x="35559" y="167639"/>
                </a:lnTo>
                <a:lnTo>
                  <a:pt x="35559" y="151129"/>
                </a:lnTo>
                <a:close/>
              </a:path>
              <a:path w="140970" h="196850">
                <a:moveTo>
                  <a:pt x="113169" y="124459"/>
                </a:moveTo>
                <a:lnTo>
                  <a:pt x="92709" y="124459"/>
                </a:lnTo>
                <a:lnTo>
                  <a:pt x="89733" y="135889"/>
                </a:lnTo>
                <a:lnTo>
                  <a:pt x="86042" y="147320"/>
                </a:lnTo>
                <a:lnTo>
                  <a:pt x="58419" y="184150"/>
                </a:lnTo>
                <a:lnTo>
                  <a:pt x="39369" y="190500"/>
                </a:lnTo>
                <a:lnTo>
                  <a:pt x="64572" y="190500"/>
                </a:lnTo>
                <a:lnTo>
                  <a:pt x="83502" y="178593"/>
                </a:lnTo>
                <a:lnTo>
                  <a:pt x="100449" y="158809"/>
                </a:lnTo>
                <a:lnTo>
                  <a:pt x="110489" y="134619"/>
                </a:lnTo>
                <a:lnTo>
                  <a:pt x="113169" y="124459"/>
                </a:lnTo>
                <a:close/>
              </a:path>
              <a:path w="140970" h="196850">
                <a:moveTo>
                  <a:pt x="58294" y="6350"/>
                </a:moveTo>
                <a:lnTo>
                  <a:pt x="46989" y="6350"/>
                </a:lnTo>
                <a:lnTo>
                  <a:pt x="46989" y="24129"/>
                </a:lnTo>
                <a:lnTo>
                  <a:pt x="44402" y="31869"/>
                </a:lnTo>
                <a:lnTo>
                  <a:pt x="28733" y="76041"/>
                </a:lnTo>
                <a:lnTo>
                  <a:pt x="24129" y="101600"/>
                </a:lnTo>
                <a:lnTo>
                  <a:pt x="27404" y="118407"/>
                </a:lnTo>
                <a:lnTo>
                  <a:pt x="36036" y="129381"/>
                </a:lnTo>
                <a:lnTo>
                  <a:pt x="48240" y="135354"/>
                </a:lnTo>
                <a:lnTo>
                  <a:pt x="62229" y="137159"/>
                </a:lnTo>
                <a:lnTo>
                  <a:pt x="70564" y="136247"/>
                </a:lnTo>
                <a:lnTo>
                  <a:pt x="78422" y="133667"/>
                </a:lnTo>
                <a:lnTo>
                  <a:pt x="83684" y="130809"/>
                </a:lnTo>
                <a:lnTo>
                  <a:pt x="62229" y="130809"/>
                </a:lnTo>
                <a:lnTo>
                  <a:pt x="53022" y="128647"/>
                </a:lnTo>
                <a:lnTo>
                  <a:pt x="47625" y="123031"/>
                </a:lnTo>
                <a:lnTo>
                  <a:pt x="45085" y="115272"/>
                </a:lnTo>
                <a:lnTo>
                  <a:pt x="44450" y="106679"/>
                </a:lnTo>
                <a:lnTo>
                  <a:pt x="45402" y="94476"/>
                </a:lnTo>
                <a:lnTo>
                  <a:pt x="48259" y="80486"/>
                </a:lnTo>
                <a:lnTo>
                  <a:pt x="53022" y="64353"/>
                </a:lnTo>
                <a:lnTo>
                  <a:pt x="59689" y="45719"/>
                </a:lnTo>
                <a:lnTo>
                  <a:pt x="64769" y="34289"/>
                </a:lnTo>
                <a:lnTo>
                  <a:pt x="66039" y="30479"/>
                </a:lnTo>
                <a:lnTo>
                  <a:pt x="66039" y="24129"/>
                </a:lnTo>
                <a:lnTo>
                  <a:pt x="64200" y="14446"/>
                </a:lnTo>
                <a:lnTo>
                  <a:pt x="59054" y="6826"/>
                </a:lnTo>
                <a:lnTo>
                  <a:pt x="58294" y="6350"/>
                </a:lnTo>
                <a:close/>
              </a:path>
              <a:path w="140970" h="196850">
                <a:moveTo>
                  <a:pt x="137159" y="2539"/>
                </a:moveTo>
                <a:lnTo>
                  <a:pt x="129539" y="2539"/>
                </a:lnTo>
                <a:lnTo>
                  <a:pt x="124459" y="3809"/>
                </a:lnTo>
                <a:lnTo>
                  <a:pt x="121919" y="8889"/>
                </a:lnTo>
                <a:lnTo>
                  <a:pt x="121919" y="10159"/>
                </a:lnTo>
                <a:lnTo>
                  <a:pt x="119379" y="20319"/>
                </a:lnTo>
                <a:lnTo>
                  <a:pt x="116839" y="25400"/>
                </a:lnTo>
                <a:lnTo>
                  <a:pt x="115669" y="31869"/>
                </a:lnTo>
                <a:lnTo>
                  <a:pt x="114141" y="38100"/>
                </a:lnTo>
                <a:lnTo>
                  <a:pt x="112340" y="44450"/>
                </a:lnTo>
                <a:lnTo>
                  <a:pt x="110489" y="50800"/>
                </a:lnTo>
                <a:lnTo>
                  <a:pt x="97789" y="105409"/>
                </a:lnTo>
                <a:lnTo>
                  <a:pt x="94734" y="110986"/>
                </a:lnTo>
                <a:lnTo>
                  <a:pt x="87629" y="119538"/>
                </a:lnTo>
                <a:lnTo>
                  <a:pt x="76715" y="127377"/>
                </a:lnTo>
                <a:lnTo>
                  <a:pt x="62229" y="130809"/>
                </a:lnTo>
                <a:lnTo>
                  <a:pt x="83684" y="130809"/>
                </a:lnTo>
                <a:lnTo>
                  <a:pt x="85804" y="129659"/>
                </a:lnTo>
                <a:lnTo>
                  <a:pt x="92709" y="124459"/>
                </a:lnTo>
                <a:lnTo>
                  <a:pt x="113169" y="124459"/>
                </a:lnTo>
                <a:lnTo>
                  <a:pt x="140969" y="19050"/>
                </a:lnTo>
                <a:lnTo>
                  <a:pt x="140969" y="5079"/>
                </a:lnTo>
                <a:lnTo>
                  <a:pt x="137159" y="2539"/>
                </a:lnTo>
                <a:close/>
              </a:path>
              <a:path w="140970" h="196850">
                <a:moveTo>
                  <a:pt x="40639" y="0"/>
                </a:moveTo>
                <a:lnTo>
                  <a:pt x="21967" y="6786"/>
                </a:lnTo>
                <a:lnTo>
                  <a:pt x="9366" y="21907"/>
                </a:lnTo>
                <a:lnTo>
                  <a:pt x="2242" y="37504"/>
                </a:lnTo>
                <a:lnTo>
                  <a:pt x="0" y="45719"/>
                </a:lnTo>
                <a:lnTo>
                  <a:pt x="0" y="49529"/>
                </a:lnTo>
                <a:lnTo>
                  <a:pt x="7619" y="49529"/>
                </a:lnTo>
                <a:lnTo>
                  <a:pt x="7619" y="48259"/>
                </a:lnTo>
                <a:lnTo>
                  <a:pt x="8933" y="44330"/>
                </a:lnTo>
                <a:lnTo>
                  <a:pt x="15636" y="26173"/>
                </a:lnTo>
                <a:lnTo>
                  <a:pt x="23812" y="14446"/>
                </a:lnTo>
                <a:lnTo>
                  <a:pt x="32464" y="8195"/>
                </a:lnTo>
                <a:lnTo>
                  <a:pt x="40639" y="6350"/>
                </a:lnTo>
                <a:lnTo>
                  <a:pt x="58294" y="6350"/>
                </a:lnTo>
                <a:lnTo>
                  <a:pt x="51038" y="1805"/>
                </a:lnTo>
                <a:lnTo>
                  <a:pt x="40639" y="0"/>
                </a:lnTo>
                <a:close/>
              </a:path>
            </a:pathLst>
          </a:custGeom>
          <a:solidFill>
            <a:srgbClr val="000000"/>
          </a:solidFill>
        </p:spPr>
        <p:txBody>
          <a:bodyPr wrap="square" lIns="0" tIns="0" rIns="0" bIns="0" rtlCol="0"/>
          <a:lstStyle/>
          <a:p>
            <a:endParaRPr sz="1632"/>
          </a:p>
        </p:txBody>
      </p:sp>
      <p:sp>
        <p:nvSpPr>
          <p:cNvPr id="110" name="object 110"/>
          <p:cNvSpPr/>
          <p:nvPr/>
        </p:nvSpPr>
        <p:spPr>
          <a:xfrm>
            <a:off x="4191960" y="2320587"/>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111" name="object 111"/>
          <p:cNvSpPr/>
          <p:nvPr/>
        </p:nvSpPr>
        <p:spPr>
          <a:xfrm>
            <a:off x="4225356" y="2061469"/>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112" name="object 112"/>
          <p:cNvSpPr/>
          <p:nvPr/>
        </p:nvSpPr>
        <p:spPr>
          <a:xfrm>
            <a:off x="4191960" y="2055710"/>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113" name="object 113"/>
          <p:cNvSpPr/>
          <p:nvPr/>
        </p:nvSpPr>
        <p:spPr>
          <a:xfrm>
            <a:off x="3822283" y="2373563"/>
            <a:ext cx="442229" cy="0"/>
          </a:xfrm>
          <a:custGeom>
            <a:avLst/>
            <a:gdLst/>
            <a:ahLst/>
            <a:cxnLst/>
            <a:rect l="l" t="t" r="r" b="b"/>
            <a:pathLst>
              <a:path w="487679">
                <a:moveTo>
                  <a:pt x="0" y="0"/>
                </a:moveTo>
                <a:lnTo>
                  <a:pt x="487680" y="0"/>
                </a:lnTo>
              </a:path>
            </a:pathLst>
          </a:custGeom>
          <a:ln w="12700">
            <a:solidFill>
              <a:srgbClr val="000000"/>
            </a:solidFill>
          </a:ln>
        </p:spPr>
        <p:txBody>
          <a:bodyPr wrap="square" lIns="0" tIns="0" rIns="0" bIns="0" rtlCol="0"/>
          <a:lstStyle/>
          <a:p>
            <a:endParaRPr sz="1632"/>
          </a:p>
        </p:txBody>
      </p:sp>
      <p:sp>
        <p:nvSpPr>
          <p:cNvPr id="114" name="object 114"/>
          <p:cNvSpPr/>
          <p:nvPr/>
        </p:nvSpPr>
        <p:spPr>
          <a:xfrm>
            <a:off x="3932841" y="2440358"/>
            <a:ext cx="131287" cy="195778"/>
          </a:xfrm>
          <a:custGeom>
            <a:avLst/>
            <a:gdLst/>
            <a:ahLst/>
            <a:cxnLst/>
            <a:rect l="l" t="t" r="r" b="b"/>
            <a:pathLst>
              <a:path w="144779" h="215900">
                <a:moveTo>
                  <a:pt x="73660" y="77469"/>
                </a:moveTo>
                <a:lnTo>
                  <a:pt x="47148" y="85109"/>
                </a:lnTo>
                <a:lnTo>
                  <a:pt x="23494" y="105251"/>
                </a:lnTo>
                <a:lnTo>
                  <a:pt x="6508" y="133727"/>
                </a:lnTo>
                <a:lnTo>
                  <a:pt x="0" y="166369"/>
                </a:lnTo>
                <a:lnTo>
                  <a:pt x="2956" y="185896"/>
                </a:lnTo>
                <a:lnTo>
                  <a:pt x="11271" y="201612"/>
                </a:lnTo>
                <a:lnTo>
                  <a:pt x="24110" y="212089"/>
                </a:lnTo>
                <a:lnTo>
                  <a:pt x="40639" y="215900"/>
                </a:lnTo>
                <a:lnTo>
                  <a:pt x="46970" y="215165"/>
                </a:lnTo>
                <a:lnTo>
                  <a:pt x="56038" y="211931"/>
                </a:lnTo>
                <a:lnTo>
                  <a:pt x="61659" y="208279"/>
                </a:lnTo>
                <a:lnTo>
                  <a:pt x="40639" y="208279"/>
                </a:lnTo>
                <a:lnTo>
                  <a:pt x="31234" y="205521"/>
                </a:lnTo>
                <a:lnTo>
                  <a:pt x="25399" y="198596"/>
                </a:lnTo>
                <a:lnTo>
                  <a:pt x="22423" y="189527"/>
                </a:lnTo>
                <a:lnTo>
                  <a:pt x="21705" y="181609"/>
                </a:lnTo>
                <a:lnTo>
                  <a:pt x="21670" y="179546"/>
                </a:lnTo>
                <a:lnTo>
                  <a:pt x="23117" y="165357"/>
                </a:lnTo>
                <a:lnTo>
                  <a:pt x="32841" y="127297"/>
                </a:lnTo>
                <a:lnTo>
                  <a:pt x="55086" y="91757"/>
                </a:lnTo>
                <a:lnTo>
                  <a:pt x="73660" y="83819"/>
                </a:lnTo>
                <a:lnTo>
                  <a:pt x="90954" y="83819"/>
                </a:lnTo>
                <a:lnTo>
                  <a:pt x="90011" y="82867"/>
                </a:lnTo>
                <a:lnTo>
                  <a:pt x="82490" y="78859"/>
                </a:lnTo>
                <a:lnTo>
                  <a:pt x="73660" y="77469"/>
                </a:lnTo>
                <a:close/>
              </a:path>
              <a:path w="144779" h="215900">
                <a:moveTo>
                  <a:pt x="99060" y="191769"/>
                </a:moveTo>
                <a:lnTo>
                  <a:pt x="80010" y="191769"/>
                </a:lnTo>
                <a:lnTo>
                  <a:pt x="83304" y="201433"/>
                </a:lnTo>
                <a:lnTo>
                  <a:pt x="89217" y="209073"/>
                </a:lnTo>
                <a:lnTo>
                  <a:pt x="97512" y="214094"/>
                </a:lnTo>
                <a:lnTo>
                  <a:pt x="107950" y="215900"/>
                </a:lnTo>
                <a:lnTo>
                  <a:pt x="115629" y="214550"/>
                </a:lnTo>
                <a:lnTo>
                  <a:pt x="121761" y="210820"/>
                </a:lnTo>
                <a:lnTo>
                  <a:pt x="123988" y="208279"/>
                </a:lnTo>
                <a:lnTo>
                  <a:pt x="100329" y="208279"/>
                </a:lnTo>
                <a:lnTo>
                  <a:pt x="99060" y="200659"/>
                </a:lnTo>
                <a:lnTo>
                  <a:pt x="99060" y="191769"/>
                </a:lnTo>
                <a:close/>
              </a:path>
              <a:path w="144779" h="215900">
                <a:moveTo>
                  <a:pt x="90954" y="83819"/>
                </a:moveTo>
                <a:lnTo>
                  <a:pt x="73660" y="83819"/>
                </a:lnTo>
                <a:lnTo>
                  <a:pt x="86002" y="87808"/>
                </a:lnTo>
                <a:lnTo>
                  <a:pt x="93344" y="96678"/>
                </a:lnTo>
                <a:lnTo>
                  <a:pt x="96877" y="105787"/>
                </a:lnTo>
                <a:lnTo>
                  <a:pt x="97789" y="110489"/>
                </a:lnTo>
                <a:lnTo>
                  <a:pt x="97789" y="114300"/>
                </a:lnTo>
                <a:lnTo>
                  <a:pt x="96520" y="116839"/>
                </a:lnTo>
                <a:lnTo>
                  <a:pt x="82550" y="175259"/>
                </a:lnTo>
                <a:lnTo>
                  <a:pt x="56514" y="203676"/>
                </a:lnTo>
                <a:lnTo>
                  <a:pt x="40639" y="208279"/>
                </a:lnTo>
                <a:lnTo>
                  <a:pt x="61659" y="208279"/>
                </a:lnTo>
                <a:lnTo>
                  <a:pt x="67250" y="204648"/>
                </a:lnTo>
                <a:lnTo>
                  <a:pt x="80010" y="191769"/>
                </a:lnTo>
                <a:lnTo>
                  <a:pt x="99060" y="191769"/>
                </a:lnTo>
                <a:lnTo>
                  <a:pt x="99060" y="186689"/>
                </a:lnTo>
                <a:lnTo>
                  <a:pt x="100329" y="185419"/>
                </a:lnTo>
                <a:lnTo>
                  <a:pt x="101600" y="180339"/>
                </a:lnTo>
                <a:lnTo>
                  <a:pt x="121792" y="97789"/>
                </a:lnTo>
                <a:lnTo>
                  <a:pt x="101600" y="97789"/>
                </a:lnTo>
                <a:lnTo>
                  <a:pt x="96341" y="89257"/>
                </a:lnTo>
                <a:lnTo>
                  <a:pt x="90954" y="83819"/>
                </a:lnTo>
                <a:close/>
              </a:path>
              <a:path w="144779" h="215900">
                <a:moveTo>
                  <a:pt x="139700" y="165100"/>
                </a:moveTo>
                <a:lnTo>
                  <a:pt x="133350" y="165100"/>
                </a:lnTo>
                <a:lnTo>
                  <a:pt x="133350" y="166369"/>
                </a:lnTo>
                <a:lnTo>
                  <a:pt x="132079" y="170179"/>
                </a:lnTo>
                <a:lnTo>
                  <a:pt x="127972" y="184705"/>
                </a:lnTo>
                <a:lnTo>
                  <a:pt x="123031" y="196850"/>
                </a:lnTo>
                <a:lnTo>
                  <a:pt x="116899" y="205184"/>
                </a:lnTo>
                <a:lnTo>
                  <a:pt x="109220" y="208279"/>
                </a:lnTo>
                <a:lnTo>
                  <a:pt x="123988" y="208279"/>
                </a:lnTo>
                <a:lnTo>
                  <a:pt x="139025" y="171509"/>
                </a:lnTo>
                <a:lnTo>
                  <a:pt x="139700" y="167639"/>
                </a:lnTo>
                <a:lnTo>
                  <a:pt x="139700" y="165100"/>
                </a:lnTo>
                <a:close/>
              </a:path>
              <a:path w="144779" h="215900">
                <a:moveTo>
                  <a:pt x="144779" y="0"/>
                </a:moveTo>
                <a:lnTo>
                  <a:pt x="142239" y="0"/>
                </a:lnTo>
                <a:lnTo>
                  <a:pt x="134123" y="416"/>
                </a:lnTo>
                <a:lnTo>
                  <a:pt x="122078" y="1428"/>
                </a:lnTo>
                <a:lnTo>
                  <a:pt x="110271" y="2678"/>
                </a:lnTo>
                <a:lnTo>
                  <a:pt x="102870" y="3809"/>
                </a:lnTo>
                <a:lnTo>
                  <a:pt x="100329" y="3809"/>
                </a:lnTo>
                <a:lnTo>
                  <a:pt x="99060" y="5079"/>
                </a:lnTo>
                <a:lnTo>
                  <a:pt x="99060" y="13969"/>
                </a:lnTo>
                <a:lnTo>
                  <a:pt x="120650" y="13969"/>
                </a:lnTo>
                <a:lnTo>
                  <a:pt x="120650" y="24129"/>
                </a:lnTo>
                <a:lnTo>
                  <a:pt x="101600" y="97789"/>
                </a:lnTo>
                <a:lnTo>
                  <a:pt x="121792" y="97789"/>
                </a:lnTo>
                <a:lnTo>
                  <a:pt x="144779" y="3809"/>
                </a:lnTo>
                <a:lnTo>
                  <a:pt x="144779" y="0"/>
                </a:lnTo>
                <a:close/>
              </a:path>
            </a:pathLst>
          </a:custGeom>
          <a:solidFill>
            <a:srgbClr val="000000"/>
          </a:solidFill>
        </p:spPr>
        <p:txBody>
          <a:bodyPr wrap="square" lIns="0" tIns="0" rIns="0" bIns="0" rtlCol="0"/>
          <a:lstStyle/>
          <a:p>
            <a:endParaRPr sz="1632"/>
          </a:p>
        </p:txBody>
      </p:sp>
      <p:sp>
        <p:nvSpPr>
          <p:cNvPr id="115" name="object 115"/>
          <p:cNvSpPr/>
          <p:nvPr/>
        </p:nvSpPr>
        <p:spPr>
          <a:xfrm>
            <a:off x="4071038" y="2458783"/>
            <a:ext cx="85221" cy="176201"/>
          </a:xfrm>
          <a:custGeom>
            <a:avLst/>
            <a:gdLst/>
            <a:ahLst/>
            <a:cxnLst/>
            <a:rect l="l" t="t" r="r" b="b"/>
            <a:pathLst>
              <a:path w="93979" h="194310">
                <a:moveTo>
                  <a:pt x="55879" y="69850"/>
                </a:moveTo>
                <a:lnTo>
                  <a:pt x="35560" y="69850"/>
                </a:lnTo>
                <a:lnTo>
                  <a:pt x="22681" y="120650"/>
                </a:lnTo>
                <a:lnTo>
                  <a:pt x="15398" y="148589"/>
                </a:lnTo>
                <a:lnTo>
                  <a:pt x="12164" y="161289"/>
                </a:lnTo>
                <a:lnTo>
                  <a:pt x="11429" y="166370"/>
                </a:lnTo>
                <a:lnTo>
                  <a:pt x="13672" y="177700"/>
                </a:lnTo>
                <a:lnTo>
                  <a:pt x="19843" y="186531"/>
                </a:lnTo>
                <a:lnTo>
                  <a:pt x="29110" y="192266"/>
                </a:lnTo>
                <a:lnTo>
                  <a:pt x="40639" y="194310"/>
                </a:lnTo>
                <a:lnTo>
                  <a:pt x="59184" y="187960"/>
                </a:lnTo>
                <a:lnTo>
                  <a:pt x="34289" y="187960"/>
                </a:lnTo>
                <a:lnTo>
                  <a:pt x="31750" y="184150"/>
                </a:lnTo>
                <a:lnTo>
                  <a:pt x="31750" y="165100"/>
                </a:lnTo>
                <a:lnTo>
                  <a:pt x="33020" y="160020"/>
                </a:lnTo>
                <a:lnTo>
                  <a:pt x="55879" y="69850"/>
                </a:lnTo>
                <a:close/>
              </a:path>
              <a:path w="93979" h="194310">
                <a:moveTo>
                  <a:pt x="88900" y="144780"/>
                </a:moveTo>
                <a:lnTo>
                  <a:pt x="82550" y="144780"/>
                </a:lnTo>
                <a:lnTo>
                  <a:pt x="81279" y="146050"/>
                </a:lnTo>
                <a:lnTo>
                  <a:pt x="81279" y="148589"/>
                </a:lnTo>
                <a:lnTo>
                  <a:pt x="70643" y="168671"/>
                </a:lnTo>
                <a:lnTo>
                  <a:pt x="60007" y="180657"/>
                </a:lnTo>
                <a:lnTo>
                  <a:pt x="49847" y="186451"/>
                </a:lnTo>
                <a:lnTo>
                  <a:pt x="40639" y="187960"/>
                </a:lnTo>
                <a:lnTo>
                  <a:pt x="59184" y="187960"/>
                </a:lnTo>
                <a:lnTo>
                  <a:pt x="61039" y="187325"/>
                </a:lnTo>
                <a:lnTo>
                  <a:pt x="76200" y="171767"/>
                </a:lnTo>
                <a:lnTo>
                  <a:pt x="85645" y="155733"/>
                </a:lnTo>
                <a:lnTo>
                  <a:pt x="88900" y="147320"/>
                </a:lnTo>
                <a:lnTo>
                  <a:pt x="88900" y="144780"/>
                </a:lnTo>
                <a:close/>
              </a:path>
              <a:path w="93979" h="194310">
                <a:moveTo>
                  <a:pt x="93979" y="59689"/>
                </a:moveTo>
                <a:lnTo>
                  <a:pt x="0" y="59689"/>
                </a:lnTo>
                <a:lnTo>
                  <a:pt x="0" y="69850"/>
                </a:lnTo>
                <a:lnTo>
                  <a:pt x="93979" y="69850"/>
                </a:lnTo>
                <a:lnTo>
                  <a:pt x="93979" y="59689"/>
                </a:lnTo>
                <a:close/>
              </a:path>
              <a:path w="93979" h="194310">
                <a:moveTo>
                  <a:pt x="67310" y="0"/>
                </a:moveTo>
                <a:lnTo>
                  <a:pt x="52070" y="0"/>
                </a:lnTo>
                <a:lnTo>
                  <a:pt x="49529" y="11430"/>
                </a:lnTo>
                <a:lnTo>
                  <a:pt x="38100" y="59689"/>
                </a:lnTo>
                <a:lnTo>
                  <a:pt x="58420" y="59689"/>
                </a:lnTo>
                <a:lnTo>
                  <a:pt x="65226" y="33714"/>
                </a:lnTo>
                <a:lnTo>
                  <a:pt x="69056" y="18573"/>
                </a:lnTo>
                <a:lnTo>
                  <a:pt x="70742" y="11291"/>
                </a:lnTo>
                <a:lnTo>
                  <a:pt x="71120" y="8889"/>
                </a:lnTo>
                <a:lnTo>
                  <a:pt x="71120" y="3810"/>
                </a:lnTo>
                <a:lnTo>
                  <a:pt x="67310" y="0"/>
                </a:lnTo>
                <a:close/>
              </a:path>
            </a:pathLst>
          </a:custGeom>
          <a:solidFill>
            <a:srgbClr val="000000"/>
          </a:solidFill>
        </p:spPr>
        <p:txBody>
          <a:bodyPr wrap="square" lIns="0" tIns="0" rIns="0" bIns="0" rtlCol="0"/>
          <a:lstStyle/>
          <a:p>
            <a:endParaRPr sz="1632"/>
          </a:p>
        </p:txBody>
      </p:sp>
      <p:sp>
        <p:nvSpPr>
          <p:cNvPr id="116" name="object 116"/>
          <p:cNvSpPr/>
          <p:nvPr/>
        </p:nvSpPr>
        <p:spPr>
          <a:xfrm>
            <a:off x="4388890" y="2347076"/>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17" name="object 117"/>
          <p:cNvSpPr/>
          <p:nvPr/>
        </p:nvSpPr>
        <p:spPr>
          <a:xfrm>
            <a:off x="4388890" y="2401202"/>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18" name="object 118"/>
          <p:cNvSpPr/>
          <p:nvPr/>
        </p:nvSpPr>
        <p:spPr>
          <a:xfrm>
            <a:off x="4671041" y="2320587"/>
            <a:ext cx="120922" cy="125528"/>
          </a:xfrm>
          <a:custGeom>
            <a:avLst/>
            <a:gdLst/>
            <a:ahLst/>
            <a:cxnLst/>
            <a:rect l="l" t="t" r="r" b="b"/>
            <a:pathLst>
              <a:path w="133350" h="138430">
                <a:moveTo>
                  <a:pt x="58042" y="7620"/>
                </a:moveTo>
                <a:lnTo>
                  <a:pt x="46989" y="7620"/>
                </a:lnTo>
                <a:lnTo>
                  <a:pt x="46989" y="24130"/>
                </a:lnTo>
                <a:lnTo>
                  <a:pt x="43179" y="33020"/>
                </a:lnTo>
                <a:lnTo>
                  <a:pt x="27622" y="77787"/>
                </a:lnTo>
                <a:lnTo>
                  <a:pt x="24129" y="100330"/>
                </a:lnTo>
                <a:lnTo>
                  <a:pt x="28515" y="120749"/>
                </a:lnTo>
                <a:lnTo>
                  <a:pt x="39211" y="132238"/>
                </a:lnTo>
                <a:lnTo>
                  <a:pt x="52526" y="137298"/>
                </a:lnTo>
                <a:lnTo>
                  <a:pt x="64769" y="138430"/>
                </a:lnTo>
                <a:lnTo>
                  <a:pt x="77794" y="132080"/>
                </a:lnTo>
                <a:lnTo>
                  <a:pt x="66039" y="132080"/>
                </a:lnTo>
                <a:lnTo>
                  <a:pt x="56038" y="130234"/>
                </a:lnTo>
                <a:lnTo>
                  <a:pt x="48894" y="124936"/>
                </a:lnTo>
                <a:lnTo>
                  <a:pt x="44608" y="116542"/>
                </a:lnTo>
                <a:lnTo>
                  <a:pt x="43179" y="105410"/>
                </a:lnTo>
                <a:lnTo>
                  <a:pt x="44707" y="91896"/>
                </a:lnTo>
                <a:lnTo>
                  <a:pt x="48736" y="76358"/>
                </a:lnTo>
                <a:lnTo>
                  <a:pt x="54431" y="59154"/>
                </a:lnTo>
                <a:lnTo>
                  <a:pt x="60959" y="40639"/>
                </a:lnTo>
                <a:lnTo>
                  <a:pt x="63500" y="35560"/>
                </a:lnTo>
                <a:lnTo>
                  <a:pt x="64769" y="31750"/>
                </a:lnTo>
                <a:lnTo>
                  <a:pt x="64769" y="25400"/>
                </a:lnTo>
                <a:lnTo>
                  <a:pt x="62964" y="15537"/>
                </a:lnTo>
                <a:lnTo>
                  <a:pt x="58042" y="7620"/>
                </a:lnTo>
                <a:close/>
              </a:path>
              <a:path w="133350" h="138430">
                <a:moveTo>
                  <a:pt x="125729" y="0"/>
                </a:moveTo>
                <a:lnTo>
                  <a:pt x="113029" y="0"/>
                </a:lnTo>
                <a:lnTo>
                  <a:pt x="105409" y="8889"/>
                </a:lnTo>
                <a:lnTo>
                  <a:pt x="105409" y="19050"/>
                </a:lnTo>
                <a:lnTo>
                  <a:pt x="106679" y="21589"/>
                </a:lnTo>
                <a:lnTo>
                  <a:pt x="110489" y="24130"/>
                </a:lnTo>
                <a:lnTo>
                  <a:pt x="114756" y="29170"/>
                </a:lnTo>
                <a:lnTo>
                  <a:pt x="117951" y="34925"/>
                </a:lnTo>
                <a:lnTo>
                  <a:pt x="119955" y="41632"/>
                </a:lnTo>
                <a:lnTo>
                  <a:pt x="120650" y="49530"/>
                </a:lnTo>
                <a:lnTo>
                  <a:pt x="117117" y="67786"/>
                </a:lnTo>
                <a:lnTo>
                  <a:pt x="106680" y="95567"/>
                </a:lnTo>
                <a:lnTo>
                  <a:pt x="89574" y="120967"/>
                </a:lnTo>
                <a:lnTo>
                  <a:pt x="66039" y="132080"/>
                </a:lnTo>
                <a:lnTo>
                  <a:pt x="77794" y="132080"/>
                </a:lnTo>
                <a:lnTo>
                  <a:pt x="97452" y="122495"/>
                </a:lnTo>
                <a:lnTo>
                  <a:pt x="118586" y="86201"/>
                </a:lnTo>
                <a:lnTo>
                  <a:pt x="129956" y="46811"/>
                </a:lnTo>
                <a:lnTo>
                  <a:pt x="133350" y="21589"/>
                </a:lnTo>
                <a:lnTo>
                  <a:pt x="133350" y="5080"/>
                </a:lnTo>
                <a:lnTo>
                  <a:pt x="125729" y="0"/>
                </a:lnTo>
                <a:close/>
              </a:path>
              <a:path w="133350" h="138430">
                <a:moveTo>
                  <a:pt x="40639" y="0"/>
                </a:moveTo>
                <a:lnTo>
                  <a:pt x="9366" y="22542"/>
                </a:lnTo>
                <a:lnTo>
                  <a:pt x="0" y="50800"/>
                </a:lnTo>
                <a:lnTo>
                  <a:pt x="6350" y="50800"/>
                </a:lnTo>
                <a:lnTo>
                  <a:pt x="6350" y="49530"/>
                </a:lnTo>
                <a:lnTo>
                  <a:pt x="8889" y="45720"/>
                </a:lnTo>
                <a:lnTo>
                  <a:pt x="15617" y="26372"/>
                </a:lnTo>
                <a:lnTo>
                  <a:pt x="23653" y="14763"/>
                </a:lnTo>
                <a:lnTo>
                  <a:pt x="31928" y="9108"/>
                </a:lnTo>
                <a:lnTo>
                  <a:pt x="39369" y="7620"/>
                </a:lnTo>
                <a:lnTo>
                  <a:pt x="58042" y="7620"/>
                </a:lnTo>
                <a:lnTo>
                  <a:pt x="57943" y="7461"/>
                </a:lnTo>
                <a:lnTo>
                  <a:pt x="50303" y="2004"/>
                </a:lnTo>
                <a:lnTo>
                  <a:pt x="40639" y="0"/>
                </a:lnTo>
                <a:close/>
              </a:path>
            </a:pathLst>
          </a:custGeom>
          <a:solidFill>
            <a:srgbClr val="000000"/>
          </a:solidFill>
        </p:spPr>
        <p:txBody>
          <a:bodyPr wrap="square" lIns="0" tIns="0" rIns="0" bIns="0" rtlCol="0"/>
          <a:lstStyle/>
          <a:p>
            <a:endParaRPr sz="1632"/>
          </a:p>
        </p:txBody>
      </p:sp>
      <p:sp>
        <p:nvSpPr>
          <p:cNvPr id="119" name="object 119"/>
          <p:cNvSpPr/>
          <p:nvPr/>
        </p:nvSpPr>
        <p:spPr>
          <a:xfrm>
            <a:off x="4833422" y="2236518"/>
            <a:ext cx="64492" cy="275241"/>
          </a:xfrm>
          <a:custGeom>
            <a:avLst/>
            <a:gdLst/>
            <a:ahLst/>
            <a:cxnLst/>
            <a:rect l="l" t="t" r="r" b="b"/>
            <a:pathLst>
              <a:path w="71120" h="303530">
                <a:moveTo>
                  <a:pt x="69850" y="0"/>
                </a:moveTo>
                <a:lnTo>
                  <a:pt x="68580" y="0"/>
                </a:lnTo>
                <a:lnTo>
                  <a:pt x="61711" y="3810"/>
                </a:lnTo>
                <a:lnTo>
                  <a:pt x="33754" y="33754"/>
                </a:lnTo>
                <a:lnTo>
                  <a:pt x="9644" y="84534"/>
                </a:lnTo>
                <a:lnTo>
                  <a:pt x="833" y="131841"/>
                </a:lnTo>
                <a:lnTo>
                  <a:pt x="0" y="152400"/>
                </a:lnTo>
                <a:lnTo>
                  <a:pt x="833" y="172442"/>
                </a:lnTo>
                <a:lnTo>
                  <a:pt x="9644" y="220622"/>
                </a:lnTo>
                <a:lnTo>
                  <a:pt x="34289" y="271383"/>
                </a:lnTo>
                <a:lnTo>
                  <a:pt x="61912" y="299958"/>
                </a:lnTo>
                <a:lnTo>
                  <a:pt x="68580" y="303530"/>
                </a:lnTo>
                <a:lnTo>
                  <a:pt x="71120" y="303530"/>
                </a:lnTo>
                <a:lnTo>
                  <a:pt x="71120" y="299720"/>
                </a:lnTo>
                <a:lnTo>
                  <a:pt x="64770" y="294640"/>
                </a:lnTo>
                <a:lnTo>
                  <a:pt x="41890" y="262770"/>
                </a:lnTo>
                <a:lnTo>
                  <a:pt x="27463" y="226377"/>
                </a:lnTo>
                <a:lnTo>
                  <a:pt x="19942" y="188555"/>
                </a:lnTo>
                <a:lnTo>
                  <a:pt x="17780" y="152400"/>
                </a:lnTo>
                <a:lnTo>
                  <a:pt x="20161" y="112831"/>
                </a:lnTo>
                <a:lnTo>
                  <a:pt x="28257" y="74930"/>
                </a:lnTo>
                <a:lnTo>
                  <a:pt x="43497" y="39885"/>
                </a:lnTo>
                <a:lnTo>
                  <a:pt x="67310" y="8890"/>
                </a:lnTo>
                <a:lnTo>
                  <a:pt x="71120" y="3810"/>
                </a:lnTo>
                <a:lnTo>
                  <a:pt x="71120" y="1270"/>
                </a:lnTo>
                <a:lnTo>
                  <a:pt x="69850" y="0"/>
                </a:lnTo>
                <a:close/>
              </a:path>
            </a:pathLst>
          </a:custGeom>
          <a:solidFill>
            <a:srgbClr val="000000"/>
          </a:solidFill>
        </p:spPr>
        <p:txBody>
          <a:bodyPr wrap="square" lIns="0" tIns="0" rIns="0" bIns="0" rtlCol="0"/>
          <a:lstStyle/>
          <a:p>
            <a:endParaRPr sz="1632"/>
          </a:p>
        </p:txBody>
      </p:sp>
      <p:sp>
        <p:nvSpPr>
          <p:cNvPr id="120" name="object 120"/>
          <p:cNvSpPr/>
          <p:nvPr/>
        </p:nvSpPr>
        <p:spPr>
          <a:xfrm>
            <a:off x="4927855" y="2347076"/>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21" name="object 121"/>
          <p:cNvSpPr/>
          <p:nvPr/>
        </p:nvSpPr>
        <p:spPr>
          <a:xfrm>
            <a:off x="4927855" y="2401202"/>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22" name="object 122"/>
          <p:cNvSpPr/>
          <p:nvPr/>
        </p:nvSpPr>
        <p:spPr>
          <a:xfrm>
            <a:off x="5218068" y="2251489"/>
            <a:ext cx="124377" cy="195778"/>
          </a:xfrm>
          <a:custGeom>
            <a:avLst/>
            <a:gdLst/>
            <a:ahLst/>
            <a:cxnLst/>
            <a:rect l="l" t="t" r="r" b="b"/>
            <a:pathLst>
              <a:path w="137160" h="215900">
                <a:moveTo>
                  <a:pt x="69850" y="0"/>
                </a:moveTo>
                <a:lnTo>
                  <a:pt x="66039" y="0"/>
                </a:lnTo>
                <a:lnTo>
                  <a:pt x="58856" y="416"/>
                </a:lnTo>
                <a:lnTo>
                  <a:pt x="48577" y="1428"/>
                </a:lnTo>
                <a:lnTo>
                  <a:pt x="37822" y="2678"/>
                </a:lnTo>
                <a:lnTo>
                  <a:pt x="29209" y="3810"/>
                </a:lnTo>
                <a:lnTo>
                  <a:pt x="24129" y="3810"/>
                </a:lnTo>
                <a:lnTo>
                  <a:pt x="24129" y="12700"/>
                </a:lnTo>
                <a:lnTo>
                  <a:pt x="45719" y="12700"/>
                </a:lnTo>
                <a:lnTo>
                  <a:pt x="45719" y="24130"/>
                </a:lnTo>
                <a:lnTo>
                  <a:pt x="0" y="199389"/>
                </a:lnTo>
                <a:lnTo>
                  <a:pt x="0" y="213360"/>
                </a:lnTo>
                <a:lnTo>
                  <a:pt x="5079" y="215900"/>
                </a:lnTo>
                <a:lnTo>
                  <a:pt x="12700" y="215900"/>
                </a:lnTo>
                <a:lnTo>
                  <a:pt x="27304" y="177165"/>
                </a:lnTo>
                <a:lnTo>
                  <a:pt x="35559" y="142239"/>
                </a:lnTo>
                <a:lnTo>
                  <a:pt x="71728" y="142239"/>
                </a:lnTo>
                <a:lnTo>
                  <a:pt x="64115" y="139064"/>
                </a:lnTo>
                <a:lnTo>
                  <a:pt x="45719" y="135889"/>
                </a:lnTo>
                <a:lnTo>
                  <a:pt x="51281" y="132080"/>
                </a:lnTo>
                <a:lnTo>
                  <a:pt x="38100" y="132080"/>
                </a:lnTo>
                <a:lnTo>
                  <a:pt x="69850" y="3810"/>
                </a:lnTo>
                <a:lnTo>
                  <a:pt x="69850" y="0"/>
                </a:lnTo>
                <a:close/>
              </a:path>
              <a:path w="137160" h="215900">
                <a:moveTo>
                  <a:pt x="71728" y="142239"/>
                </a:moveTo>
                <a:lnTo>
                  <a:pt x="35559" y="142239"/>
                </a:lnTo>
                <a:lnTo>
                  <a:pt x="45402" y="143351"/>
                </a:lnTo>
                <a:lnTo>
                  <a:pt x="57150" y="147319"/>
                </a:lnTo>
                <a:lnTo>
                  <a:pt x="66992" y="155098"/>
                </a:lnTo>
                <a:lnTo>
                  <a:pt x="71119" y="167639"/>
                </a:lnTo>
                <a:lnTo>
                  <a:pt x="71119" y="171450"/>
                </a:lnTo>
                <a:lnTo>
                  <a:pt x="69850" y="173989"/>
                </a:lnTo>
                <a:lnTo>
                  <a:pt x="69908" y="185777"/>
                </a:lnTo>
                <a:lnTo>
                  <a:pt x="71874" y="197683"/>
                </a:lnTo>
                <a:lnTo>
                  <a:pt x="77470" y="207327"/>
                </a:lnTo>
                <a:lnTo>
                  <a:pt x="85923" y="213637"/>
                </a:lnTo>
                <a:lnTo>
                  <a:pt x="96519" y="215900"/>
                </a:lnTo>
                <a:lnTo>
                  <a:pt x="103683" y="214729"/>
                </a:lnTo>
                <a:lnTo>
                  <a:pt x="110013" y="211296"/>
                </a:lnTo>
                <a:lnTo>
                  <a:pt x="113051" y="208280"/>
                </a:lnTo>
                <a:lnTo>
                  <a:pt x="91439" y="208280"/>
                </a:lnTo>
                <a:lnTo>
                  <a:pt x="88900" y="204470"/>
                </a:lnTo>
                <a:lnTo>
                  <a:pt x="88900" y="181610"/>
                </a:lnTo>
                <a:lnTo>
                  <a:pt x="91439" y="171450"/>
                </a:lnTo>
                <a:lnTo>
                  <a:pt x="91439" y="167639"/>
                </a:lnTo>
                <a:lnTo>
                  <a:pt x="88046" y="154463"/>
                </a:lnTo>
                <a:lnTo>
                  <a:pt x="78581" y="145097"/>
                </a:lnTo>
                <a:lnTo>
                  <a:pt x="71728" y="142239"/>
                </a:lnTo>
                <a:close/>
              </a:path>
              <a:path w="137160" h="215900">
                <a:moveTo>
                  <a:pt x="132079" y="165100"/>
                </a:moveTo>
                <a:lnTo>
                  <a:pt x="125729" y="165100"/>
                </a:lnTo>
                <a:lnTo>
                  <a:pt x="125729" y="166370"/>
                </a:lnTo>
                <a:lnTo>
                  <a:pt x="124047" y="171450"/>
                </a:lnTo>
                <a:lnTo>
                  <a:pt x="119399" y="185777"/>
                </a:lnTo>
                <a:lnTo>
                  <a:pt x="113506" y="197802"/>
                </a:lnTo>
                <a:lnTo>
                  <a:pt x="106422" y="205541"/>
                </a:lnTo>
                <a:lnTo>
                  <a:pt x="97789" y="208280"/>
                </a:lnTo>
                <a:lnTo>
                  <a:pt x="113051" y="208280"/>
                </a:lnTo>
                <a:lnTo>
                  <a:pt x="131544" y="171152"/>
                </a:lnTo>
                <a:lnTo>
                  <a:pt x="132079" y="167639"/>
                </a:lnTo>
                <a:lnTo>
                  <a:pt x="132079" y="165100"/>
                </a:lnTo>
                <a:close/>
              </a:path>
              <a:path w="137160" h="215900">
                <a:moveTo>
                  <a:pt x="116839" y="77470"/>
                </a:moveTo>
                <a:lnTo>
                  <a:pt x="72389" y="104139"/>
                </a:lnTo>
                <a:lnTo>
                  <a:pt x="64531" y="112256"/>
                </a:lnTo>
                <a:lnTo>
                  <a:pt x="56197" y="120491"/>
                </a:lnTo>
                <a:lnTo>
                  <a:pt x="47386" y="127535"/>
                </a:lnTo>
                <a:lnTo>
                  <a:pt x="38100" y="132080"/>
                </a:lnTo>
                <a:lnTo>
                  <a:pt x="51281" y="132080"/>
                </a:lnTo>
                <a:lnTo>
                  <a:pt x="53280" y="130710"/>
                </a:lnTo>
                <a:lnTo>
                  <a:pt x="60483" y="124936"/>
                </a:lnTo>
                <a:lnTo>
                  <a:pt x="66972" y="118923"/>
                </a:lnTo>
                <a:lnTo>
                  <a:pt x="72389" y="113030"/>
                </a:lnTo>
                <a:lnTo>
                  <a:pt x="83601" y="101500"/>
                </a:lnTo>
                <a:lnTo>
                  <a:pt x="94456" y="92233"/>
                </a:lnTo>
                <a:lnTo>
                  <a:pt x="105072" y="86062"/>
                </a:lnTo>
                <a:lnTo>
                  <a:pt x="115569" y="83820"/>
                </a:lnTo>
                <a:lnTo>
                  <a:pt x="132443" y="83820"/>
                </a:lnTo>
                <a:lnTo>
                  <a:pt x="132238" y="83502"/>
                </a:lnTo>
                <a:lnTo>
                  <a:pt x="125908" y="79176"/>
                </a:lnTo>
                <a:lnTo>
                  <a:pt x="116839" y="77470"/>
                </a:lnTo>
                <a:close/>
              </a:path>
              <a:path w="137160" h="215900">
                <a:moveTo>
                  <a:pt x="132443" y="83820"/>
                </a:moveTo>
                <a:lnTo>
                  <a:pt x="119379" y="83820"/>
                </a:lnTo>
                <a:lnTo>
                  <a:pt x="123189" y="85089"/>
                </a:lnTo>
                <a:lnTo>
                  <a:pt x="125729" y="86360"/>
                </a:lnTo>
                <a:lnTo>
                  <a:pt x="127000" y="86360"/>
                </a:lnTo>
                <a:lnTo>
                  <a:pt x="127000" y="87630"/>
                </a:lnTo>
                <a:lnTo>
                  <a:pt x="113029" y="87630"/>
                </a:lnTo>
                <a:lnTo>
                  <a:pt x="109219" y="100330"/>
                </a:lnTo>
                <a:lnTo>
                  <a:pt x="109219" y="109220"/>
                </a:lnTo>
                <a:lnTo>
                  <a:pt x="113029" y="114300"/>
                </a:lnTo>
                <a:lnTo>
                  <a:pt x="129539" y="114300"/>
                </a:lnTo>
                <a:lnTo>
                  <a:pt x="137159" y="107950"/>
                </a:lnTo>
                <a:lnTo>
                  <a:pt x="137159" y="95250"/>
                </a:lnTo>
                <a:lnTo>
                  <a:pt x="135949" y="89257"/>
                </a:lnTo>
                <a:lnTo>
                  <a:pt x="132443" y="83820"/>
                </a:lnTo>
                <a:close/>
              </a:path>
            </a:pathLst>
          </a:custGeom>
          <a:solidFill>
            <a:srgbClr val="000000"/>
          </a:solidFill>
        </p:spPr>
        <p:txBody>
          <a:bodyPr wrap="square" lIns="0" tIns="0" rIns="0" bIns="0" rtlCol="0"/>
          <a:lstStyle/>
          <a:p>
            <a:endParaRPr sz="1632"/>
          </a:p>
        </p:txBody>
      </p:sp>
      <p:sp>
        <p:nvSpPr>
          <p:cNvPr id="123" name="object 123"/>
          <p:cNvSpPr/>
          <p:nvPr/>
        </p:nvSpPr>
        <p:spPr>
          <a:xfrm>
            <a:off x="5439182" y="2359743"/>
            <a:ext cx="28791" cy="29943"/>
          </a:xfrm>
          <a:custGeom>
            <a:avLst/>
            <a:gdLst/>
            <a:ahLst/>
            <a:cxnLst/>
            <a:rect l="l" t="t" r="r" b="b"/>
            <a:pathLst>
              <a:path w="31750" h="33019">
                <a:moveTo>
                  <a:pt x="25400" y="0"/>
                </a:moveTo>
                <a:lnTo>
                  <a:pt x="7619" y="0"/>
                </a:lnTo>
                <a:lnTo>
                  <a:pt x="0" y="7619"/>
                </a:lnTo>
                <a:lnTo>
                  <a:pt x="0" y="25400"/>
                </a:lnTo>
                <a:lnTo>
                  <a:pt x="7619" y="33019"/>
                </a:lnTo>
                <a:lnTo>
                  <a:pt x="25400" y="33019"/>
                </a:lnTo>
                <a:lnTo>
                  <a:pt x="31750" y="25400"/>
                </a:lnTo>
                <a:lnTo>
                  <a:pt x="31750" y="7619"/>
                </a:lnTo>
                <a:lnTo>
                  <a:pt x="25400" y="0"/>
                </a:lnTo>
                <a:close/>
              </a:path>
            </a:pathLst>
          </a:custGeom>
          <a:solidFill>
            <a:srgbClr val="000000"/>
          </a:solidFill>
        </p:spPr>
        <p:txBody>
          <a:bodyPr wrap="square" lIns="0" tIns="0" rIns="0" bIns="0" rtlCol="0"/>
          <a:lstStyle/>
          <a:p>
            <a:endParaRPr sz="1632"/>
          </a:p>
        </p:txBody>
      </p:sp>
      <p:sp>
        <p:nvSpPr>
          <p:cNvPr id="124" name="object 124"/>
          <p:cNvSpPr/>
          <p:nvPr/>
        </p:nvSpPr>
        <p:spPr>
          <a:xfrm>
            <a:off x="5585441" y="2506577"/>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125" name="object 125"/>
          <p:cNvSpPr/>
          <p:nvPr/>
        </p:nvSpPr>
        <p:spPr>
          <a:xfrm>
            <a:off x="5590623" y="2248034"/>
            <a:ext cx="0" cy="253360"/>
          </a:xfrm>
          <a:custGeom>
            <a:avLst/>
            <a:gdLst/>
            <a:ahLst/>
            <a:cxnLst/>
            <a:rect l="l" t="t" r="r" b="b"/>
            <a:pathLst>
              <a:path h="279400">
                <a:moveTo>
                  <a:pt x="0" y="0"/>
                </a:moveTo>
                <a:lnTo>
                  <a:pt x="0" y="279400"/>
                </a:lnTo>
              </a:path>
            </a:pathLst>
          </a:custGeom>
          <a:ln w="11429">
            <a:solidFill>
              <a:srgbClr val="000000"/>
            </a:solidFill>
          </a:ln>
        </p:spPr>
        <p:txBody>
          <a:bodyPr wrap="square" lIns="0" tIns="0" rIns="0" bIns="0" rtlCol="0"/>
          <a:lstStyle/>
          <a:p>
            <a:endParaRPr sz="1632"/>
          </a:p>
        </p:txBody>
      </p:sp>
      <p:sp>
        <p:nvSpPr>
          <p:cNvPr id="126" name="object 126"/>
          <p:cNvSpPr/>
          <p:nvPr/>
        </p:nvSpPr>
        <p:spPr>
          <a:xfrm>
            <a:off x="5585441" y="2242276"/>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27" name="object 127"/>
          <p:cNvSpPr/>
          <p:nvPr/>
        </p:nvSpPr>
        <p:spPr>
          <a:xfrm>
            <a:off x="5637264" y="2320587"/>
            <a:ext cx="137045" cy="125528"/>
          </a:xfrm>
          <a:custGeom>
            <a:avLst/>
            <a:gdLst/>
            <a:ahLst/>
            <a:cxnLst/>
            <a:rect l="l" t="t" r="r" b="b"/>
            <a:pathLst>
              <a:path w="151129" h="138430">
                <a:moveTo>
                  <a:pt x="21589" y="100330"/>
                </a:moveTo>
                <a:lnTo>
                  <a:pt x="7620" y="100330"/>
                </a:lnTo>
                <a:lnTo>
                  <a:pt x="0" y="109220"/>
                </a:lnTo>
                <a:lnTo>
                  <a:pt x="27939" y="138430"/>
                </a:lnTo>
                <a:lnTo>
                  <a:pt x="41473" y="135036"/>
                </a:lnTo>
                <a:lnTo>
                  <a:pt x="45369" y="132080"/>
                </a:lnTo>
                <a:lnTo>
                  <a:pt x="19050" y="132080"/>
                </a:lnTo>
                <a:lnTo>
                  <a:pt x="12700" y="128270"/>
                </a:lnTo>
                <a:lnTo>
                  <a:pt x="21589" y="127000"/>
                </a:lnTo>
                <a:lnTo>
                  <a:pt x="27939" y="120650"/>
                </a:lnTo>
                <a:lnTo>
                  <a:pt x="27939" y="102870"/>
                </a:lnTo>
                <a:lnTo>
                  <a:pt x="21589" y="100330"/>
                </a:lnTo>
                <a:close/>
              </a:path>
              <a:path w="151129" h="138430">
                <a:moveTo>
                  <a:pt x="77875" y="115570"/>
                </a:moveTo>
                <a:lnTo>
                  <a:pt x="59689" y="115570"/>
                </a:lnTo>
                <a:lnTo>
                  <a:pt x="64512" y="123963"/>
                </a:lnTo>
                <a:lnTo>
                  <a:pt x="71596" y="131286"/>
                </a:lnTo>
                <a:lnTo>
                  <a:pt x="81299" y="136465"/>
                </a:lnTo>
                <a:lnTo>
                  <a:pt x="93979" y="138430"/>
                </a:lnTo>
                <a:lnTo>
                  <a:pt x="114379" y="132337"/>
                </a:lnTo>
                <a:lnTo>
                  <a:pt x="114657" y="132080"/>
                </a:lnTo>
                <a:lnTo>
                  <a:pt x="93979" y="132080"/>
                </a:lnTo>
                <a:lnTo>
                  <a:pt x="86042" y="130333"/>
                </a:lnTo>
                <a:lnTo>
                  <a:pt x="80962" y="125730"/>
                </a:lnTo>
                <a:lnTo>
                  <a:pt x="78263" y="119221"/>
                </a:lnTo>
                <a:lnTo>
                  <a:pt x="77875" y="115570"/>
                </a:lnTo>
                <a:close/>
              </a:path>
              <a:path w="151129" h="138430">
                <a:moveTo>
                  <a:pt x="79259" y="7620"/>
                </a:moveTo>
                <a:lnTo>
                  <a:pt x="63500" y="7620"/>
                </a:lnTo>
                <a:lnTo>
                  <a:pt x="73660" y="10160"/>
                </a:lnTo>
                <a:lnTo>
                  <a:pt x="73582" y="27443"/>
                </a:lnTo>
                <a:lnTo>
                  <a:pt x="64551" y="72032"/>
                </a:lnTo>
                <a:lnTo>
                  <a:pt x="52962" y="113327"/>
                </a:lnTo>
                <a:lnTo>
                  <a:pt x="29210" y="132080"/>
                </a:lnTo>
                <a:lnTo>
                  <a:pt x="45369" y="132080"/>
                </a:lnTo>
                <a:lnTo>
                  <a:pt x="51435" y="127476"/>
                </a:lnTo>
                <a:lnTo>
                  <a:pt x="57586" y="119677"/>
                </a:lnTo>
                <a:lnTo>
                  <a:pt x="59689" y="115570"/>
                </a:lnTo>
                <a:lnTo>
                  <a:pt x="77875" y="115570"/>
                </a:lnTo>
                <a:lnTo>
                  <a:pt x="77472" y="111720"/>
                </a:lnTo>
                <a:lnTo>
                  <a:pt x="77727" y="106878"/>
                </a:lnTo>
                <a:lnTo>
                  <a:pt x="78581" y="101282"/>
                </a:lnTo>
                <a:lnTo>
                  <a:pt x="80148" y="94257"/>
                </a:lnTo>
                <a:lnTo>
                  <a:pt x="82550" y="85089"/>
                </a:lnTo>
                <a:lnTo>
                  <a:pt x="92710" y="43180"/>
                </a:lnTo>
                <a:lnTo>
                  <a:pt x="94972" y="34409"/>
                </a:lnTo>
                <a:lnTo>
                  <a:pt x="99613" y="24130"/>
                </a:lnTo>
                <a:lnTo>
                  <a:pt x="91439" y="24130"/>
                </a:lnTo>
                <a:lnTo>
                  <a:pt x="84316" y="11787"/>
                </a:lnTo>
                <a:lnTo>
                  <a:pt x="79259" y="7620"/>
                </a:lnTo>
                <a:close/>
              </a:path>
              <a:path w="151129" h="138430">
                <a:moveTo>
                  <a:pt x="142239" y="88900"/>
                </a:moveTo>
                <a:lnTo>
                  <a:pt x="135889" y="88900"/>
                </a:lnTo>
                <a:lnTo>
                  <a:pt x="134620" y="90170"/>
                </a:lnTo>
                <a:lnTo>
                  <a:pt x="134620" y="91439"/>
                </a:lnTo>
                <a:lnTo>
                  <a:pt x="125412" y="111720"/>
                </a:lnTo>
                <a:lnTo>
                  <a:pt x="114300" y="124142"/>
                </a:lnTo>
                <a:lnTo>
                  <a:pt x="103187" y="130373"/>
                </a:lnTo>
                <a:lnTo>
                  <a:pt x="93979" y="132080"/>
                </a:lnTo>
                <a:lnTo>
                  <a:pt x="114657" y="132080"/>
                </a:lnTo>
                <a:lnTo>
                  <a:pt x="129539" y="118268"/>
                </a:lnTo>
                <a:lnTo>
                  <a:pt x="138985" y="102532"/>
                </a:lnTo>
                <a:lnTo>
                  <a:pt x="142239" y="91439"/>
                </a:lnTo>
                <a:lnTo>
                  <a:pt x="142239" y="88900"/>
                </a:lnTo>
                <a:close/>
              </a:path>
              <a:path w="151129" h="138430">
                <a:moveTo>
                  <a:pt x="58420" y="0"/>
                </a:moveTo>
                <a:lnTo>
                  <a:pt x="37286" y="6449"/>
                </a:lnTo>
                <a:lnTo>
                  <a:pt x="21748" y="21113"/>
                </a:lnTo>
                <a:lnTo>
                  <a:pt x="12164" y="36968"/>
                </a:lnTo>
                <a:lnTo>
                  <a:pt x="8889" y="46989"/>
                </a:lnTo>
                <a:lnTo>
                  <a:pt x="8889" y="50800"/>
                </a:lnTo>
                <a:lnTo>
                  <a:pt x="15239" y="50800"/>
                </a:lnTo>
                <a:lnTo>
                  <a:pt x="16510" y="49530"/>
                </a:lnTo>
                <a:lnTo>
                  <a:pt x="16510" y="46989"/>
                </a:lnTo>
                <a:lnTo>
                  <a:pt x="25717" y="27443"/>
                </a:lnTo>
                <a:lnTo>
                  <a:pt x="36830" y="15398"/>
                </a:lnTo>
                <a:lnTo>
                  <a:pt x="47942" y="9306"/>
                </a:lnTo>
                <a:lnTo>
                  <a:pt x="57150" y="7620"/>
                </a:lnTo>
                <a:lnTo>
                  <a:pt x="79259" y="7620"/>
                </a:lnTo>
                <a:lnTo>
                  <a:pt x="75406" y="4445"/>
                </a:lnTo>
                <a:lnTo>
                  <a:pt x="66258" y="912"/>
                </a:lnTo>
                <a:lnTo>
                  <a:pt x="58420" y="0"/>
                </a:lnTo>
                <a:close/>
              </a:path>
              <a:path w="151129" h="138430">
                <a:moveTo>
                  <a:pt x="144627" y="7620"/>
                </a:moveTo>
                <a:lnTo>
                  <a:pt x="132079" y="7620"/>
                </a:lnTo>
                <a:lnTo>
                  <a:pt x="137160" y="11430"/>
                </a:lnTo>
                <a:lnTo>
                  <a:pt x="129539" y="12700"/>
                </a:lnTo>
                <a:lnTo>
                  <a:pt x="124460" y="20320"/>
                </a:lnTo>
                <a:lnTo>
                  <a:pt x="124460" y="33020"/>
                </a:lnTo>
                <a:lnTo>
                  <a:pt x="127000" y="38100"/>
                </a:lnTo>
                <a:lnTo>
                  <a:pt x="142239" y="38100"/>
                </a:lnTo>
                <a:lnTo>
                  <a:pt x="151129" y="33020"/>
                </a:lnTo>
                <a:lnTo>
                  <a:pt x="151129" y="20320"/>
                </a:lnTo>
                <a:lnTo>
                  <a:pt x="148193" y="10715"/>
                </a:lnTo>
                <a:lnTo>
                  <a:pt x="144627" y="7620"/>
                </a:lnTo>
                <a:close/>
              </a:path>
              <a:path w="151129" h="138430">
                <a:moveTo>
                  <a:pt x="123189" y="0"/>
                </a:moveTo>
                <a:lnTo>
                  <a:pt x="111085" y="2698"/>
                </a:lnTo>
                <a:lnTo>
                  <a:pt x="101600" y="9207"/>
                </a:lnTo>
                <a:lnTo>
                  <a:pt x="94972" y="17144"/>
                </a:lnTo>
                <a:lnTo>
                  <a:pt x="91439" y="24130"/>
                </a:lnTo>
                <a:lnTo>
                  <a:pt x="99613" y="24130"/>
                </a:lnTo>
                <a:lnTo>
                  <a:pt x="100329" y="22542"/>
                </a:lnTo>
                <a:lnTo>
                  <a:pt x="109497" y="12104"/>
                </a:lnTo>
                <a:lnTo>
                  <a:pt x="123189" y="7620"/>
                </a:lnTo>
                <a:lnTo>
                  <a:pt x="144627" y="7620"/>
                </a:lnTo>
                <a:lnTo>
                  <a:pt x="140970" y="4445"/>
                </a:lnTo>
                <a:lnTo>
                  <a:pt x="131841" y="1031"/>
                </a:lnTo>
                <a:lnTo>
                  <a:pt x="123189" y="0"/>
                </a:lnTo>
                <a:close/>
              </a:path>
            </a:pathLst>
          </a:custGeom>
          <a:solidFill>
            <a:srgbClr val="000000"/>
          </a:solidFill>
        </p:spPr>
        <p:txBody>
          <a:bodyPr wrap="square" lIns="0" tIns="0" rIns="0" bIns="0" rtlCol="0"/>
          <a:lstStyle/>
          <a:p>
            <a:endParaRPr sz="1632"/>
          </a:p>
        </p:txBody>
      </p:sp>
      <p:sp>
        <p:nvSpPr>
          <p:cNvPr id="128" name="object 128"/>
          <p:cNvSpPr/>
          <p:nvPr/>
        </p:nvSpPr>
        <p:spPr>
          <a:xfrm>
            <a:off x="5791583" y="2506577"/>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129" name="object 129"/>
          <p:cNvSpPr/>
          <p:nvPr/>
        </p:nvSpPr>
        <p:spPr>
          <a:xfrm>
            <a:off x="5823830" y="2248034"/>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130" name="object 130"/>
          <p:cNvSpPr/>
          <p:nvPr/>
        </p:nvSpPr>
        <p:spPr>
          <a:xfrm>
            <a:off x="5791583" y="2242276"/>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31" name="object 131"/>
          <p:cNvSpPr/>
          <p:nvPr/>
        </p:nvSpPr>
        <p:spPr>
          <a:xfrm>
            <a:off x="5876804" y="2236518"/>
            <a:ext cx="65643" cy="275241"/>
          </a:xfrm>
          <a:custGeom>
            <a:avLst/>
            <a:gdLst/>
            <a:ahLst/>
            <a:cxnLst/>
            <a:rect l="l" t="t" r="r" b="b"/>
            <a:pathLst>
              <a:path w="72390" h="303530">
                <a:moveTo>
                  <a:pt x="3810" y="0"/>
                </a:moveTo>
                <a:lnTo>
                  <a:pt x="1269" y="0"/>
                </a:lnTo>
                <a:lnTo>
                  <a:pt x="0" y="1270"/>
                </a:lnTo>
                <a:lnTo>
                  <a:pt x="0" y="3810"/>
                </a:lnTo>
                <a:lnTo>
                  <a:pt x="6350" y="10160"/>
                </a:lnTo>
                <a:lnTo>
                  <a:pt x="26749" y="36314"/>
                </a:lnTo>
                <a:lnTo>
                  <a:pt x="41909" y="68897"/>
                </a:lnTo>
                <a:lnTo>
                  <a:pt x="51355" y="107672"/>
                </a:lnTo>
                <a:lnTo>
                  <a:pt x="54610" y="152400"/>
                </a:lnTo>
                <a:lnTo>
                  <a:pt x="52228" y="191432"/>
                </a:lnTo>
                <a:lnTo>
                  <a:pt x="44132" y="229393"/>
                </a:lnTo>
                <a:lnTo>
                  <a:pt x="28892" y="264735"/>
                </a:lnTo>
                <a:lnTo>
                  <a:pt x="5079" y="295910"/>
                </a:lnTo>
                <a:lnTo>
                  <a:pt x="0" y="299720"/>
                </a:lnTo>
                <a:lnTo>
                  <a:pt x="0" y="303530"/>
                </a:lnTo>
                <a:lnTo>
                  <a:pt x="3810" y="303530"/>
                </a:lnTo>
                <a:lnTo>
                  <a:pt x="9965" y="299720"/>
                </a:lnTo>
                <a:lnTo>
                  <a:pt x="37385" y="270311"/>
                </a:lnTo>
                <a:lnTo>
                  <a:pt x="62210" y="220265"/>
                </a:lnTo>
                <a:lnTo>
                  <a:pt x="71536" y="172958"/>
                </a:lnTo>
                <a:lnTo>
                  <a:pt x="72389" y="152400"/>
                </a:lnTo>
                <a:lnTo>
                  <a:pt x="71536" y="132159"/>
                </a:lnTo>
                <a:lnTo>
                  <a:pt x="62210" y="83105"/>
                </a:lnTo>
                <a:lnTo>
                  <a:pt x="36849" y="32682"/>
                </a:lnTo>
                <a:lnTo>
                  <a:pt x="9743" y="3750"/>
                </a:lnTo>
                <a:lnTo>
                  <a:pt x="3810" y="0"/>
                </a:lnTo>
                <a:close/>
              </a:path>
            </a:pathLst>
          </a:custGeom>
          <a:solidFill>
            <a:srgbClr val="000000"/>
          </a:solidFill>
        </p:spPr>
        <p:txBody>
          <a:bodyPr wrap="square" lIns="0" tIns="0" rIns="0" bIns="0" rtlCol="0"/>
          <a:lstStyle/>
          <a:p>
            <a:endParaRPr sz="1632"/>
          </a:p>
        </p:txBody>
      </p:sp>
      <p:sp>
        <p:nvSpPr>
          <p:cNvPr id="132" name="object 132"/>
          <p:cNvSpPr/>
          <p:nvPr/>
        </p:nvSpPr>
        <p:spPr>
          <a:xfrm>
            <a:off x="406527" y="2189301"/>
            <a:ext cx="651827" cy="381192"/>
          </a:xfrm>
          <a:custGeom>
            <a:avLst/>
            <a:gdLst/>
            <a:ahLst/>
            <a:cxnLst/>
            <a:rect l="l" t="t" r="r" b="b"/>
            <a:pathLst>
              <a:path w="718819" h="420369">
                <a:moveTo>
                  <a:pt x="648970" y="0"/>
                </a:moveTo>
                <a:lnTo>
                  <a:pt x="69850" y="0"/>
                </a:lnTo>
                <a:lnTo>
                  <a:pt x="43934" y="5913"/>
                </a:lnTo>
                <a:lnTo>
                  <a:pt x="21589" y="21590"/>
                </a:lnTo>
                <a:lnTo>
                  <a:pt x="5913" y="43934"/>
                </a:lnTo>
                <a:lnTo>
                  <a:pt x="0" y="69850"/>
                </a:lnTo>
                <a:lnTo>
                  <a:pt x="0" y="349250"/>
                </a:lnTo>
                <a:lnTo>
                  <a:pt x="5913" y="375364"/>
                </a:lnTo>
                <a:lnTo>
                  <a:pt x="21590" y="398144"/>
                </a:lnTo>
                <a:lnTo>
                  <a:pt x="43934" y="414258"/>
                </a:lnTo>
                <a:lnTo>
                  <a:pt x="69850" y="420369"/>
                </a:lnTo>
                <a:lnTo>
                  <a:pt x="648970" y="420369"/>
                </a:lnTo>
                <a:lnTo>
                  <a:pt x="674350" y="414258"/>
                </a:lnTo>
                <a:lnTo>
                  <a:pt x="696753" y="398144"/>
                </a:lnTo>
                <a:lnTo>
                  <a:pt x="712727" y="375364"/>
                </a:lnTo>
                <a:lnTo>
                  <a:pt x="718820" y="349250"/>
                </a:lnTo>
                <a:lnTo>
                  <a:pt x="718820" y="69850"/>
                </a:lnTo>
                <a:lnTo>
                  <a:pt x="712727" y="43934"/>
                </a:lnTo>
                <a:lnTo>
                  <a:pt x="696753" y="21590"/>
                </a:lnTo>
                <a:lnTo>
                  <a:pt x="674350" y="5913"/>
                </a:lnTo>
                <a:lnTo>
                  <a:pt x="648970" y="0"/>
                </a:lnTo>
                <a:close/>
              </a:path>
            </a:pathLst>
          </a:custGeom>
          <a:solidFill>
            <a:srgbClr val="CFE7F5"/>
          </a:solidFill>
        </p:spPr>
        <p:txBody>
          <a:bodyPr wrap="square" lIns="0" tIns="0" rIns="0" bIns="0" rtlCol="0"/>
          <a:lstStyle/>
          <a:p>
            <a:endParaRPr sz="1632"/>
          </a:p>
        </p:txBody>
      </p:sp>
      <p:sp>
        <p:nvSpPr>
          <p:cNvPr id="133" name="object 133"/>
          <p:cNvSpPr/>
          <p:nvPr/>
        </p:nvSpPr>
        <p:spPr>
          <a:xfrm>
            <a:off x="406527" y="2189301"/>
            <a:ext cx="651827" cy="381192"/>
          </a:xfrm>
          <a:custGeom>
            <a:avLst/>
            <a:gdLst/>
            <a:ahLst/>
            <a:cxnLst/>
            <a:rect l="l" t="t" r="r" b="b"/>
            <a:pathLst>
              <a:path w="718819" h="420369">
                <a:moveTo>
                  <a:pt x="69850" y="0"/>
                </a:moveTo>
                <a:lnTo>
                  <a:pt x="43934" y="5913"/>
                </a:lnTo>
                <a:lnTo>
                  <a:pt x="21590" y="21589"/>
                </a:lnTo>
                <a:lnTo>
                  <a:pt x="5913" y="43934"/>
                </a:lnTo>
                <a:lnTo>
                  <a:pt x="0" y="69850"/>
                </a:lnTo>
                <a:lnTo>
                  <a:pt x="0" y="349250"/>
                </a:lnTo>
                <a:lnTo>
                  <a:pt x="5913" y="375364"/>
                </a:lnTo>
                <a:lnTo>
                  <a:pt x="21590" y="398144"/>
                </a:lnTo>
                <a:lnTo>
                  <a:pt x="43934" y="414258"/>
                </a:lnTo>
                <a:lnTo>
                  <a:pt x="69850" y="420369"/>
                </a:lnTo>
                <a:lnTo>
                  <a:pt x="648970" y="420369"/>
                </a:lnTo>
                <a:lnTo>
                  <a:pt x="674350" y="414258"/>
                </a:lnTo>
                <a:lnTo>
                  <a:pt x="696753" y="398144"/>
                </a:lnTo>
                <a:lnTo>
                  <a:pt x="712727" y="375364"/>
                </a:lnTo>
                <a:lnTo>
                  <a:pt x="718820" y="349250"/>
                </a:lnTo>
                <a:lnTo>
                  <a:pt x="718820" y="69850"/>
                </a:lnTo>
                <a:lnTo>
                  <a:pt x="712727" y="43934"/>
                </a:lnTo>
                <a:lnTo>
                  <a:pt x="696753" y="21590"/>
                </a:lnTo>
                <a:lnTo>
                  <a:pt x="674350"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34" name="object 134"/>
          <p:cNvSpPr/>
          <p:nvPr/>
        </p:nvSpPr>
        <p:spPr>
          <a:xfrm>
            <a:off x="406527" y="2189301"/>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35" name="object 135"/>
          <p:cNvSpPr/>
          <p:nvPr/>
        </p:nvSpPr>
        <p:spPr>
          <a:xfrm>
            <a:off x="1058355" y="257049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36" name="object 136"/>
          <p:cNvSpPr txBox="1"/>
          <p:nvPr/>
        </p:nvSpPr>
        <p:spPr>
          <a:xfrm>
            <a:off x="652978" y="2186998"/>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137" name="object 137"/>
          <p:cNvSpPr/>
          <p:nvPr/>
        </p:nvSpPr>
        <p:spPr>
          <a:xfrm>
            <a:off x="1846075" y="2389685"/>
            <a:ext cx="490597" cy="0"/>
          </a:xfrm>
          <a:custGeom>
            <a:avLst/>
            <a:gdLst/>
            <a:ahLst/>
            <a:cxnLst/>
            <a:rect l="l" t="t" r="r" b="b"/>
            <a:pathLst>
              <a:path w="541019">
                <a:moveTo>
                  <a:pt x="0" y="0"/>
                </a:moveTo>
                <a:lnTo>
                  <a:pt x="541019" y="0"/>
                </a:lnTo>
              </a:path>
            </a:pathLst>
          </a:custGeom>
          <a:ln w="35941">
            <a:solidFill>
              <a:srgbClr val="000000"/>
            </a:solidFill>
          </a:ln>
        </p:spPr>
        <p:txBody>
          <a:bodyPr wrap="square" lIns="0" tIns="0" rIns="0" bIns="0" rtlCol="0"/>
          <a:lstStyle/>
          <a:p>
            <a:endParaRPr sz="1632"/>
          </a:p>
        </p:txBody>
      </p:sp>
      <p:sp>
        <p:nvSpPr>
          <p:cNvPr id="138" name="object 138"/>
          <p:cNvSpPr/>
          <p:nvPr/>
        </p:nvSpPr>
        <p:spPr>
          <a:xfrm>
            <a:off x="1061809" y="2389685"/>
            <a:ext cx="597700" cy="0"/>
          </a:xfrm>
          <a:custGeom>
            <a:avLst/>
            <a:gdLst/>
            <a:ahLst/>
            <a:cxnLst/>
            <a:rect l="l" t="t" r="r" b="b"/>
            <a:pathLst>
              <a:path w="659130">
                <a:moveTo>
                  <a:pt x="0" y="0"/>
                </a:moveTo>
                <a:lnTo>
                  <a:pt x="659129" y="0"/>
                </a:lnTo>
              </a:path>
            </a:pathLst>
          </a:custGeom>
          <a:ln w="35941">
            <a:solidFill>
              <a:srgbClr val="000000"/>
            </a:solidFill>
          </a:ln>
        </p:spPr>
        <p:txBody>
          <a:bodyPr wrap="square" lIns="0" tIns="0" rIns="0" bIns="0" rtlCol="0"/>
          <a:lstStyle/>
          <a:p>
            <a:endParaRPr sz="1632"/>
          </a:p>
        </p:txBody>
      </p:sp>
      <p:sp>
        <p:nvSpPr>
          <p:cNvPr id="139" name="object 139"/>
          <p:cNvSpPr/>
          <p:nvPr/>
        </p:nvSpPr>
        <p:spPr>
          <a:xfrm>
            <a:off x="2329762" y="2333256"/>
            <a:ext cx="170442" cy="114012"/>
          </a:xfrm>
          <a:custGeom>
            <a:avLst/>
            <a:gdLst/>
            <a:ahLst/>
            <a:cxnLst/>
            <a:rect l="l" t="t" r="r" b="b"/>
            <a:pathLst>
              <a:path w="187960" h="125730">
                <a:moveTo>
                  <a:pt x="0" y="0"/>
                </a:moveTo>
                <a:lnTo>
                  <a:pt x="0" y="125729"/>
                </a:lnTo>
                <a:lnTo>
                  <a:pt x="187959" y="62229"/>
                </a:lnTo>
                <a:lnTo>
                  <a:pt x="0" y="0"/>
                </a:lnTo>
                <a:close/>
              </a:path>
            </a:pathLst>
          </a:custGeom>
          <a:solidFill>
            <a:srgbClr val="000000"/>
          </a:solidFill>
        </p:spPr>
        <p:txBody>
          <a:bodyPr wrap="square" lIns="0" tIns="0" rIns="0" bIns="0" rtlCol="0"/>
          <a:lstStyle/>
          <a:p>
            <a:endParaRPr sz="1632"/>
          </a:p>
        </p:txBody>
      </p:sp>
      <p:sp>
        <p:nvSpPr>
          <p:cNvPr id="140" name="object 140"/>
          <p:cNvSpPr/>
          <p:nvPr/>
        </p:nvSpPr>
        <p:spPr>
          <a:xfrm>
            <a:off x="1659509" y="2296404"/>
            <a:ext cx="186565" cy="186565"/>
          </a:xfrm>
          <a:custGeom>
            <a:avLst/>
            <a:gdLst/>
            <a:ahLst/>
            <a:cxnLst/>
            <a:rect l="l" t="t" r="r" b="b"/>
            <a:pathLst>
              <a:path w="205739" h="205739">
                <a:moveTo>
                  <a:pt x="102869" y="205739"/>
                </a:moveTo>
                <a:lnTo>
                  <a:pt x="0" y="205739"/>
                </a:lnTo>
                <a:lnTo>
                  <a:pt x="0" y="0"/>
                </a:lnTo>
                <a:lnTo>
                  <a:pt x="205740" y="0"/>
                </a:lnTo>
                <a:lnTo>
                  <a:pt x="205740" y="205739"/>
                </a:lnTo>
                <a:lnTo>
                  <a:pt x="102869" y="205739"/>
                </a:lnTo>
                <a:close/>
              </a:path>
            </a:pathLst>
          </a:custGeom>
          <a:ln w="35941">
            <a:solidFill>
              <a:srgbClr val="000000"/>
            </a:solidFill>
          </a:ln>
        </p:spPr>
        <p:txBody>
          <a:bodyPr wrap="square" lIns="0" tIns="0" rIns="0" bIns="0" rtlCol="0"/>
          <a:lstStyle/>
          <a:p>
            <a:endParaRPr sz="1632"/>
          </a:p>
        </p:txBody>
      </p:sp>
      <p:sp>
        <p:nvSpPr>
          <p:cNvPr id="141" name="object 141"/>
          <p:cNvSpPr/>
          <p:nvPr/>
        </p:nvSpPr>
        <p:spPr>
          <a:xfrm>
            <a:off x="2495597" y="2189301"/>
            <a:ext cx="651827" cy="381192"/>
          </a:xfrm>
          <a:custGeom>
            <a:avLst/>
            <a:gdLst/>
            <a:ahLst/>
            <a:cxnLst/>
            <a:rect l="l" t="t" r="r" b="b"/>
            <a:pathLst>
              <a:path w="718820" h="420369">
                <a:moveTo>
                  <a:pt x="648970" y="0"/>
                </a:moveTo>
                <a:lnTo>
                  <a:pt x="69850" y="0"/>
                </a:lnTo>
                <a:lnTo>
                  <a:pt x="44469" y="5913"/>
                </a:lnTo>
                <a:lnTo>
                  <a:pt x="22066" y="21590"/>
                </a:lnTo>
                <a:lnTo>
                  <a:pt x="6092" y="43934"/>
                </a:lnTo>
                <a:lnTo>
                  <a:pt x="0" y="69850"/>
                </a:lnTo>
                <a:lnTo>
                  <a:pt x="0" y="349250"/>
                </a:lnTo>
                <a:lnTo>
                  <a:pt x="6092" y="375364"/>
                </a:lnTo>
                <a:lnTo>
                  <a:pt x="22066" y="398144"/>
                </a:lnTo>
                <a:lnTo>
                  <a:pt x="44469" y="414258"/>
                </a:lnTo>
                <a:lnTo>
                  <a:pt x="69850" y="420369"/>
                </a:lnTo>
                <a:lnTo>
                  <a:pt x="648970" y="420369"/>
                </a:lnTo>
                <a:lnTo>
                  <a:pt x="674885" y="414258"/>
                </a:lnTo>
                <a:lnTo>
                  <a:pt x="697229" y="398144"/>
                </a:lnTo>
                <a:lnTo>
                  <a:pt x="712906" y="375364"/>
                </a:lnTo>
                <a:lnTo>
                  <a:pt x="718820" y="349250"/>
                </a:lnTo>
                <a:lnTo>
                  <a:pt x="718820" y="69850"/>
                </a:lnTo>
                <a:lnTo>
                  <a:pt x="712906" y="43934"/>
                </a:lnTo>
                <a:lnTo>
                  <a:pt x="697230" y="21590"/>
                </a:lnTo>
                <a:lnTo>
                  <a:pt x="674885" y="5913"/>
                </a:lnTo>
                <a:lnTo>
                  <a:pt x="648970" y="0"/>
                </a:lnTo>
                <a:close/>
              </a:path>
            </a:pathLst>
          </a:custGeom>
          <a:solidFill>
            <a:srgbClr val="CFE7F5"/>
          </a:solidFill>
        </p:spPr>
        <p:txBody>
          <a:bodyPr wrap="square" lIns="0" tIns="0" rIns="0" bIns="0" rtlCol="0"/>
          <a:lstStyle/>
          <a:p>
            <a:endParaRPr sz="1632"/>
          </a:p>
        </p:txBody>
      </p:sp>
      <p:sp>
        <p:nvSpPr>
          <p:cNvPr id="142" name="object 142"/>
          <p:cNvSpPr/>
          <p:nvPr/>
        </p:nvSpPr>
        <p:spPr>
          <a:xfrm>
            <a:off x="2495597" y="2189301"/>
            <a:ext cx="651827" cy="381192"/>
          </a:xfrm>
          <a:custGeom>
            <a:avLst/>
            <a:gdLst/>
            <a:ahLst/>
            <a:cxnLst/>
            <a:rect l="l" t="t" r="r" b="b"/>
            <a:pathLst>
              <a:path w="718820" h="420369">
                <a:moveTo>
                  <a:pt x="69850" y="0"/>
                </a:moveTo>
                <a:lnTo>
                  <a:pt x="44469" y="5913"/>
                </a:lnTo>
                <a:lnTo>
                  <a:pt x="22066" y="21589"/>
                </a:lnTo>
                <a:lnTo>
                  <a:pt x="6092" y="43934"/>
                </a:lnTo>
                <a:lnTo>
                  <a:pt x="0" y="69850"/>
                </a:lnTo>
                <a:lnTo>
                  <a:pt x="0" y="349250"/>
                </a:lnTo>
                <a:lnTo>
                  <a:pt x="6092" y="375364"/>
                </a:lnTo>
                <a:lnTo>
                  <a:pt x="22066" y="398144"/>
                </a:lnTo>
                <a:lnTo>
                  <a:pt x="44469" y="414258"/>
                </a:lnTo>
                <a:lnTo>
                  <a:pt x="69850" y="420369"/>
                </a:lnTo>
                <a:lnTo>
                  <a:pt x="648970" y="420369"/>
                </a:lnTo>
                <a:lnTo>
                  <a:pt x="674885" y="414258"/>
                </a:lnTo>
                <a:lnTo>
                  <a:pt x="697229" y="398144"/>
                </a:lnTo>
                <a:lnTo>
                  <a:pt x="712906" y="375364"/>
                </a:lnTo>
                <a:lnTo>
                  <a:pt x="718820" y="349250"/>
                </a:lnTo>
                <a:lnTo>
                  <a:pt x="718820" y="69850"/>
                </a:lnTo>
                <a:lnTo>
                  <a:pt x="712906" y="43934"/>
                </a:lnTo>
                <a:lnTo>
                  <a:pt x="697230" y="21590"/>
                </a:lnTo>
                <a:lnTo>
                  <a:pt x="674885"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43" name="object 143"/>
          <p:cNvSpPr/>
          <p:nvPr/>
        </p:nvSpPr>
        <p:spPr>
          <a:xfrm>
            <a:off x="2495597" y="2189301"/>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44" name="object 144"/>
          <p:cNvSpPr/>
          <p:nvPr/>
        </p:nvSpPr>
        <p:spPr>
          <a:xfrm>
            <a:off x="3147424" y="257049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45" name="object 145"/>
          <p:cNvSpPr txBox="1"/>
          <p:nvPr/>
        </p:nvSpPr>
        <p:spPr>
          <a:xfrm>
            <a:off x="2740897" y="2186998"/>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y</a:t>
            </a:r>
            <a:endParaRPr sz="2176">
              <a:latin typeface="Arial"/>
              <a:cs typeface="Arial"/>
            </a:endParaRPr>
          </a:p>
        </p:txBody>
      </p:sp>
      <p:sp>
        <p:nvSpPr>
          <p:cNvPr id="146" name="object 146"/>
          <p:cNvSpPr/>
          <p:nvPr/>
        </p:nvSpPr>
        <p:spPr>
          <a:xfrm>
            <a:off x="406527" y="4539792"/>
            <a:ext cx="651827" cy="381192"/>
          </a:xfrm>
          <a:custGeom>
            <a:avLst/>
            <a:gdLst/>
            <a:ahLst/>
            <a:cxnLst/>
            <a:rect l="l" t="t" r="r" b="b"/>
            <a:pathLst>
              <a:path w="718819" h="420370">
                <a:moveTo>
                  <a:pt x="648970" y="0"/>
                </a:moveTo>
                <a:lnTo>
                  <a:pt x="69850" y="0"/>
                </a:lnTo>
                <a:lnTo>
                  <a:pt x="43934" y="5913"/>
                </a:lnTo>
                <a:lnTo>
                  <a:pt x="21590" y="21590"/>
                </a:lnTo>
                <a:lnTo>
                  <a:pt x="5913" y="43934"/>
                </a:lnTo>
                <a:lnTo>
                  <a:pt x="0" y="69850"/>
                </a:lnTo>
                <a:lnTo>
                  <a:pt x="0" y="349250"/>
                </a:lnTo>
                <a:lnTo>
                  <a:pt x="5913" y="375364"/>
                </a:lnTo>
                <a:lnTo>
                  <a:pt x="21590" y="398145"/>
                </a:lnTo>
                <a:lnTo>
                  <a:pt x="43934" y="414258"/>
                </a:lnTo>
                <a:lnTo>
                  <a:pt x="69850" y="420370"/>
                </a:lnTo>
                <a:lnTo>
                  <a:pt x="648970" y="420370"/>
                </a:lnTo>
                <a:lnTo>
                  <a:pt x="674350" y="414258"/>
                </a:lnTo>
                <a:lnTo>
                  <a:pt x="696753" y="398145"/>
                </a:lnTo>
                <a:lnTo>
                  <a:pt x="712727" y="375364"/>
                </a:lnTo>
                <a:lnTo>
                  <a:pt x="718820" y="349250"/>
                </a:lnTo>
                <a:lnTo>
                  <a:pt x="718820" y="69850"/>
                </a:lnTo>
                <a:lnTo>
                  <a:pt x="712727" y="43934"/>
                </a:lnTo>
                <a:lnTo>
                  <a:pt x="696753" y="21590"/>
                </a:lnTo>
                <a:lnTo>
                  <a:pt x="674350" y="5913"/>
                </a:lnTo>
                <a:lnTo>
                  <a:pt x="648970" y="0"/>
                </a:lnTo>
                <a:close/>
              </a:path>
            </a:pathLst>
          </a:custGeom>
          <a:solidFill>
            <a:srgbClr val="CFE7F5"/>
          </a:solidFill>
        </p:spPr>
        <p:txBody>
          <a:bodyPr wrap="square" lIns="0" tIns="0" rIns="0" bIns="0" rtlCol="0"/>
          <a:lstStyle/>
          <a:p>
            <a:endParaRPr sz="1632"/>
          </a:p>
        </p:txBody>
      </p:sp>
      <p:sp>
        <p:nvSpPr>
          <p:cNvPr id="147" name="object 147"/>
          <p:cNvSpPr/>
          <p:nvPr/>
        </p:nvSpPr>
        <p:spPr>
          <a:xfrm>
            <a:off x="406527" y="4539792"/>
            <a:ext cx="651827" cy="381192"/>
          </a:xfrm>
          <a:custGeom>
            <a:avLst/>
            <a:gdLst/>
            <a:ahLst/>
            <a:cxnLst/>
            <a:rect l="l" t="t" r="r" b="b"/>
            <a:pathLst>
              <a:path w="718819" h="420370">
                <a:moveTo>
                  <a:pt x="69850" y="0"/>
                </a:moveTo>
                <a:lnTo>
                  <a:pt x="43934" y="5913"/>
                </a:lnTo>
                <a:lnTo>
                  <a:pt x="21590" y="21590"/>
                </a:lnTo>
                <a:lnTo>
                  <a:pt x="5913" y="43934"/>
                </a:lnTo>
                <a:lnTo>
                  <a:pt x="0" y="69850"/>
                </a:lnTo>
                <a:lnTo>
                  <a:pt x="0" y="349250"/>
                </a:lnTo>
                <a:lnTo>
                  <a:pt x="5913" y="375364"/>
                </a:lnTo>
                <a:lnTo>
                  <a:pt x="21590" y="398145"/>
                </a:lnTo>
                <a:lnTo>
                  <a:pt x="43934" y="414258"/>
                </a:lnTo>
                <a:lnTo>
                  <a:pt x="69850" y="420370"/>
                </a:lnTo>
                <a:lnTo>
                  <a:pt x="648970" y="420370"/>
                </a:lnTo>
                <a:lnTo>
                  <a:pt x="674350" y="414258"/>
                </a:lnTo>
                <a:lnTo>
                  <a:pt x="696753" y="398145"/>
                </a:lnTo>
                <a:lnTo>
                  <a:pt x="712727" y="375364"/>
                </a:lnTo>
                <a:lnTo>
                  <a:pt x="718820" y="349250"/>
                </a:lnTo>
                <a:lnTo>
                  <a:pt x="718820" y="69850"/>
                </a:lnTo>
                <a:lnTo>
                  <a:pt x="712727" y="43934"/>
                </a:lnTo>
                <a:lnTo>
                  <a:pt x="696753" y="21590"/>
                </a:lnTo>
                <a:lnTo>
                  <a:pt x="674350"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48" name="object 148"/>
          <p:cNvSpPr/>
          <p:nvPr/>
        </p:nvSpPr>
        <p:spPr>
          <a:xfrm>
            <a:off x="406527" y="453979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49" name="object 149"/>
          <p:cNvSpPr/>
          <p:nvPr/>
        </p:nvSpPr>
        <p:spPr>
          <a:xfrm>
            <a:off x="1058355" y="492098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50" name="object 150"/>
          <p:cNvSpPr txBox="1"/>
          <p:nvPr/>
        </p:nvSpPr>
        <p:spPr>
          <a:xfrm>
            <a:off x="652978" y="4537490"/>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151" name="object 151"/>
          <p:cNvSpPr/>
          <p:nvPr/>
        </p:nvSpPr>
        <p:spPr>
          <a:xfrm>
            <a:off x="1846075" y="4740177"/>
            <a:ext cx="490597" cy="0"/>
          </a:xfrm>
          <a:custGeom>
            <a:avLst/>
            <a:gdLst/>
            <a:ahLst/>
            <a:cxnLst/>
            <a:rect l="l" t="t" r="r" b="b"/>
            <a:pathLst>
              <a:path w="541019">
                <a:moveTo>
                  <a:pt x="0" y="0"/>
                </a:moveTo>
                <a:lnTo>
                  <a:pt x="541019" y="0"/>
                </a:lnTo>
              </a:path>
            </a:pathLst>
          </a:custGeom>
          <a:ln w="35940">
            <a:solidFill>
              <a:srgbClr val="000000"/>
            </a:solidFill>
          </a:ln>
        </p:spPr>
        <p:txBody>
          <a:bodyPr wrap="square" lIns="0" tIns="0" rIns="0" bIns="0" rtlCol="0"/>
          <a:lstStyle/>
          <a:p>
            <a:endParaRPr sz="1632"/>
          </a:p>
        </p:txBody>
      </p:sp>
      <p:sp>
        <p:nvSpPr>
          <p:cNvPr id="152" name="object 152"/>
          <p:cNvSpPr/>
          <p:nvPr/>
        </p:nvSpPr>
        <p:spPr>
          <a:xfrm>
            <a:off x="1061809" y="4740177"/>
            <a:ext cx="597700" cy="0"/>
          </a:xfrm>
          <a:custGeom>
            <a:avLst/>
            <a:gdLst/>
            <a:ahLst/>
            <a:cxnLst/>
            <a:rect l="l" t="t" r="r" b="b"/>
            <a:pathLst>
              <a:path w="659130">
                <a:moveTo>
                  <a:pt x="0" y="0"/>
                </a:moveTo>
                <a:lnTo>
                  <a:pt x="659129" y="0"/>
                </a:lnTo>
              </a:path>
            </a:pathLst>
          </a:custGeom>
          <a:ln w="35940">
            <a:solidFill>
              <a:srgbClr val="000000"/>
            </a:solidFill>
          </a:ln>
        </p:spPr>
        <p:txBody>
          <a:bodyPr wrap="square" lIns="0" tIns="0" rIns="0" bIns="0" rtlCol="0"/>
          <a:lstStyle/>
          <a:p>
            <a:endParaRPr sz="1632"/>
          </a:p>
        </p:txBody>
      </p:sp>
      <p:sp>
        <p:nvSpPr>
          <p:cNvPr id="153" name="object 153"/>
          <p:cNvSpPr/>
          <p:nvPr/>
        </p:nvSpPr>
        <p:spPr>
          <a:xfrm>
            <a:off x="2329762" y="4683747"/>
            <a:ext cx="170442" cy="114012"/>
          </a:xfrm>
          <a:custGeom>
            <a:avLst/>
            <a:gdLst/>
            <a:ahLst/>
            <a:cxnLst/>
            <a:rect l="l" t="t" r="r" b="b"/>
            <a:pathLst>
              <a:path w="187960" h="125729">
                <a:moveTo>
                  <a:pt x="0" y="0"/>
                </a:moveTo>
                <a:lnTo>
                  <a:pt x="0" y="125730"/>
                </a:lnTo>
                <a:lnTo>
                  <a:pt x="187959" y="62230"/>
                </a:lnTo>
                <a:lnTo>
                  <a:pt x="0" y="0"/>
                </a:lnTo>
                <a:close/>
              </a:path>
            </a:pathLst>
          </a:custGeom>
          <a:solidFill>
            <a:srgbClr val="000000"/>
          </a:solidFill>
        </p:spPr>
        <p:txBody>
          <a:bodyPr wrap="square" lIns="0" tIns="0" rIns="0" bIns="0" rtlCol="0"/>
          <a:lstStyle/>
          <a:p>
            <a:endParaRPr sz="1632"/>
          </a:p>
        </p:txBody>
      </p:sp>
      <p:sp>
        <p:nvSpPr>
          <p:cNvPr id="154" name="object 154"/>
          <p:cNvSpPr/>
          <p:nvPr/>
        </p:nvSpPr>
        <p:spPr>
          <a:xfrm>
            <a:off x="1659509" y="4646895"/>
            <a:ext cx="186565" cy="186565"/>
          </a:xfrm>
          <a:custGeom>
            <a:avLst/>
            <a:gdLst/>
            <a:ahLst/>
            <a:cxnLst/>
            <a:rect l="l" t="t" r="r" b="b"/>
            <a:pathLst>
              <a:path w="205739" h="205739">
                <a:moveTo>
                  <a:pt x="102869" y="205740"/>
                </a:moveTo>
                <a:lnTo>
                  <a:pt x="0" y="205740"/>
                </a:lnTo>
                <a:lnTo>
                  <a:pt x="0" y="0"/>
                </a:lnTo>
                <a:lnTo>
                  <a:pt x="205740" y="0"/>
                </a:lnTo>
                <a:lnTo>
                  <a:pt x="205740" y="205740"/>
                </a:lnTo>
                <a:lnTo>
                  <a:pt x="102869" y="205740"/>
                </a:lnTo>
                <a:close/>
              </a:path>
            </a:pathLst>
          </a:custGeom>
          <a:ln w="35941">
            <a:solidFill>
              <a:srgbClr val="000000"/>
            </a:solidFill>
          </a:ln>
        </p:spPr>
        <p:txBody>
          <a:bodyPr wrap="square" lIns="0" tIns="0" rIns="0" bIns="0" rtlCol="0"/>
          <a:lstStyle/>
          <a:p>
            <a:endParaRPr sz="1632"/>
          </a:p>
        </p:txBody>
      </p:sp>
      <p:sp>
        <p:nvSpPr>
          <p:cNvPr id="155" name="object 155"/>
          <p:cNvSpPr/>
          <p:nvPr/>
        </p:nvSpPr>
        <p:spPr>
          <a:xfrm>
            <a:off x="2495597" y="4539792"/>
            <a:ext cx="651827" cy="381192"/>
          </a:xfrm>
          <a:custGeom>
            <a:avLst/>
            <a:gdLst/>
            <a:ahLst/>
            <a:cxnLst/>
            <a:rect l="l" t="t" r="r" b="b"/>
            <a:pathLst>
              <a:path w="718820" h="420370">
                <a:moveTo>
                  <a:pt x="648970" y="0"/>
                </a:moveTo>
                <a:lnTo>
                  <a:pt x="69850" y="0"/>
                </a:lnTo>
                <a:lnTo>
                  <a:pt x="44469" y="5913"/>
                </a:lnTo>
                <a:lnTo>
                  <a:pt x="22066" y="21590"/>
                </a:lnTo>
                <a:lnTo>
                  <a:pt x="6092" y="43934"/>
                </a:lnTo>
                <a:lnTo>
                  <a:pt x="0" y="69850"/>
                </a:lnTo>
                <a:lnTo>
                  <a:pt x="0" y="349250"/>
                </a:lnTo>
                <a:lnTo>
                  <a:pt x="6092" y="375364"/>
                </a:lnTo>
                <a:lnTo>
                  <a:pt x="22066" y="398145"/>
                </a:lnTo>
                <a:lnTo>
                  <a:pt x="44469" y="414258"/>
                </a:lnTo>
                <a:lnTo>
                  <a:pt x="69850" y="420370"/>
                </a:lnTo>
                <a:lnTo>
                  <a:pt x="648970" y="420370"/>
                </a:lnTo>
                <a:lnTo>
                  <a:pt x="674885" y="414258"/>
                </a:lnTo>
                <a:lnTo>
                  <a:pt x="697229" y="398145"/>
                </a:lnTo>
                <a:lnTo>
                  <a:pt x="712906" y="375364"/>
                </a:lnTo>
                <a:lnTo>
                  <a:pt x="718820" y="349250"/>
                </a:lnTo>
                <a:lnTo>
                  <a:pt x="718820" y="69850"/>
                </a:lnTo>
                <a:lnTo>
                  <a:pt x="712906" y="43934"/>
                </a:lnTo>
                <a:lnTo>
                  <a:pt x="697230" y="21590"/>
                </a:lnTo>
                <a:lnTo>
                  <a:pt x="674885" y="5913"/>
                </a:lnTo>
                <a:lnTo>
                  <a:pt x="648970" y="0"/>
                </a:lnTo>
                <a:close/>
              </a:path>
            </a:pathLst>
          </a:custGeom>
          <a:solidFill>
            <a:srgbClr val="CFE7F5"/>
          </a:solidFill>
        </p:spPr>
        <p:txBody>
          <a:bodyPr wrap="square" lIns="0" tIns="0" rIns="0" bIns="0" rtlCol="0"/>
          <a:lstStyle/>
          <a:p>
            <a:endParaRPr sz="1632"/>
          </a:p>
        </p:txBody>
      </p:sp>
      <p:sp>
        <p:nvSpPr>
          <p:cNvPr id="156" name="object 156"/>
          <p:cNvSpPr/>
          <p:nvPr/>
        </p:nvSpPr>
        <p:spPr>
          <a:xfrm>
            <a:off x="2495597" y="4539792"/>
            <a:ext cx="651827" cy="381192"/>
          </a:xfrm>
          <a:custGeom>
            <a:avLst/>
            <a:gdLst/>
            <a:ahLst/>
            <a:cxnLst/>
            <a:rect l="l" t="t" r="r" b="b"/>
            <a:pathLst>
              <a:path w="718820" h="420370">
                <a:moveTo>
                  <a:pt x="69850" y="0"/>
                </a:moveTo>
                <a:lnTo>
                  <a:pt x="44469" y="5913"/>
                </a:lnTo>
                <a:lnTo>
                  <a:pt x="22066" y="21590"/>
                </a:lnTo>
                <a:lnTo>
                  <a:pt x="6092" y="43934"/>
                </a:lnTo>
                <a:lnTo>
                  <a:pt x="0" y="69850"/>
                </a:lnTo>
                <a:lnTo>
                  <a:pt x="0" y="349250"/>
                </a:lnTo>
                <a:lnTo>
                  <a:pt x="6092" y="375364"/>
                </a:lnTo>
                <a:lnTo>
                  <a:pt x="22066" y="398145"/>
                </a:lnTo>
                <a:lnTo>
                  <a:pt x="44469" y="414258"/>
                </a:lnTo>
                <a:lnTo>
                  <a:pt x="69850" y="420370"/>
                </a:lnTo>
                <a:lnTo>
                  <a:pt x="648970" y="420370"/>
                </a:lnTo>
                <a:lnTo>
                  <a:pt x="674885" y="414258"/>
                </a:lnTo>
                <a:lnTo>
                  <a:pt x="697229" y="398145"/>
                </a:lnTo>
                <a:lnTo>
                  <a:pt x="712906" y="375364"/>
                </a:lnTo>
                <a:lnTo>
                  <a:pt x="718820" y="349250"/>
                </a:lnTo>
                <a:lnTo>
                  <a:pt x="718820" y="69850"/>
                </a:lnTo>
                <a:lnTo>
                  <a:pt x="712906" y="43934"/>
                </a:lnTo>
                <a:lnTo>
                  <a:pt x="697230" y="21590"/>
                </a:lnTo>
                <a:lnTo>
                  <a:pt x="674885"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57" name="object 157"/>
          <p:cNvSpPr/>
          <p:nvPr/>
        </p:nvSpPr>
        <p:spPr>
          <a:xfrm>
            <a:off x="2495597" y="453979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58" name="object 158"/>
          <p:cNvSpPr/>
          <p:nvPr/>
        </p:nvSpPr>
        <p:spPr>
          <a:xfrm>
            <a:off x="3147424" y="492098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59" name="object 159"/>
          <p:cNvSpPr txBox="1"/>
          <p:nvPr/>
        </p:nvSpPr>
        <p:spPr>
          <a:xfrm>
            <a:off x="2740897" y="4537490"/>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y</a:t>
            </a:r>
            <a:endParaRPr sz="2176">
              <a:latin typeface="Arial"/>
              <a:cs typeface="Arial"/>
            </a:endParaRPr>
          </a:p>
        </p:txBody>
      </p:sp>
      <p:pic>
        <p:nvPicPr>
          <p:cNvPr id="160" name="Picture 159"/>
          <p:cNvPicPr>
            <a:picLocks noChangeAspect="1"/>
          </p:cNvPicPr>
          <p:nvPr/>
        </p:nvPicPr>
        <p:blipFill>
          <a:blip r:embed="rId2"/>
          <a:stretch>
            <a:fillRect/>
          </a:stretch>
        </p:blipFill>
        <p:spPr>
          <a:xfrm>
            <a:off x="3418988" y="4315071"/>
            <a:ext cx="2662745" cy="768443"/>
          </a:xfrm>
          <a:prstGeom prst="rect">
            <a:avLst/>
          </a:prstGeom>
        </p:spPr>
      </p:pic>
    </p:spTree>
    <p:extLst>
      <p:ext uri="{BB962C8B-B14F-4D97-AF65-F5344CB8AC3E}">
        <p14:creationId xmlns:p14="http://schemas.microsoft.com/office/powerpoint/2010/main" val="18500592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0779" y="132562"/>
            <a:ext cx="4734957" cy="1365845"/>
          </a:xfrm>
          <a:prstGeom prst="rect">
            <a:avLst/>
          </a:prstGeom>
        </p:spPr>
        <p:txBody>
          <a:bodyPr vert="horz" wrap="square" lIns="0" tIns="11516" rIns="0" bIns="0" rtlCol="0" anchor="ctr">
            <a:spAutoFit/>
          </a:bodyPr>
          <a:lstStyle/>
          <a:p>
            <a:pPr marL="11516">
              <a:spcBef>
                <a:spcPts val="91"/>
              </a:spcBef>
            </a:pPr>
            <a:r>
              <a:rPr spc="-9" dirty="0"/>
              <a:t>Generalisation:</a:t>
            </a:r>
            <a:r>
              <a:rPr spc="-23" dirty="0"/>
              <a:t> </a:t>
            </a:r>
            <a:r>
              <a:rPr spc="-9" dirty="0"/>
              <a:t>activators</a:t>
            </a:r>
          </a:p>
        </p:txBody>
      </p:sp>
      <p:sp>
        <p:nvSpPr>
          <p:cNvPr id="3" name="object 3"/>
          <p:cNvSpPr/>
          <p:nvPr/>
        </p:nvSpPr>
        <p:spPr>
          <a:xfrm>
            <a:off x="7236888" y="3312231"/>
            <a:ext cx="1217281" cy="0"/>
          </a:xfrm>
          <a:custGeom>
            <a:avLst/>
            <a:gdLst/>
            <a:ahLst/>
            <a:cxnLst/>
            <a:rect l="l" t="t" r="r" b="b"/>
            <a:pathLst>
              <a:path w="1342390">
                <a:moveTo>
                  <a:pt x="0" y="0"/>
                </a:moveTo>
                <a:lnTo>
                  <a:pt x="1342390" y="0"/>
                </a:lnTo>
              </a:path>
            </a:pathLst>
          </a:custGeom>
          <a:ln w="35941">
            <a:solidFill>
              <a:srgbClr val="000000"/>
            </a:solidFill>
          </a:ln>
        </p:spPr>
        <p:txBody>
          <a:bodyPr wrap="square" lIns="0" tIns="0" rIns="0" bIns="0" rtlCol="0"/>
          <a:lstStyle/>
          <a:p>
            <a:endParaRPr sz="1632"/>
          </a:p>
        </p:txBody>
      </p:sp>
      <p:sp>
        <p:nvSpPr>
          <p:cNvPr id="4" name="object 4"/>
          <p:cNvSpPr/>
          <p:nvPr/>
        </p:nvSpPr>
        <p:spPr>
          <a:xfrm>
            <a:off x="8444955" y="3238527"/>
            <a:ext cx="219963" cy="147410"/>
          </a:xfrm>
          <a:custGeom>
            <a:avLst/>
            <a:gdLst/>
            <a:ahLst/>
            <a:cxnLst/>
            <a:rect l="l" t="t" r="r" b="b"/>
            <a:pathLst>
              <a:path w="242570" h="162560">
                <a:moveTo>
                  <a:pt x="0" y="0"/>
                </a:moveTo>
                <a:lnTo>
                  <a:pt x="0" y="162560"/>
                </a:lnTo>
                <a:lnTo>
                  <a:pt x="242570" y="81279"/>
                </a:lnTo>
                <a:lnTo>
                  <a:pt x="0" y="0"/>
                </a:lnTo>
                <a:close/>
              </a:path>
            </a:pathLst>
          </a:custGeom>
          <a:solidFill>
            <a:srgbClr val="000000"/>
          </a:solidFill>
        </p:spPr>
        <p:txBody>
          <a:bodyPr wrap="square" lIns="0" tIns="0" rIns="0" bIns="0" rtlCol="0"/>
          <a:lstStyle/>
          <a:p>
            <a:endParaRPr sz="1632"/>
          </a:p>
        </p:txBody>
      </p:sp>
      <p:sp>
        <p:nvSpPr>
          <p:cNvPr id="5" name="object 5"/>
          <p:cNvSpPr/>
          <p:nvPr/>
        </p:nvSpPr>
        <p:spPr>
          <a:xfrm>
            <a:off x="7243798" y="2332189"/>
            <a:ext cx="1152" cy="988105"/>
          </a:xfrm>
          <a:custGeom>
            <a:avLst/>
            <a:gdLst/>
            <a:ahLst/>
            <a:cxnLst/>
            <a:rect l="l" t="t" r="r" b="b"/>
            <a:pathLst>
              <a:path w="1270" h="1089660">
                <a:moveTo>
                  <a:pt x="0" y="1089659"/>
                </a:moveTo>
                <a:lnTo>
                  <a:pt x="1270" y="0"/>
                </a:lnTo>
              </a:path>
            </a:pathLst>
          </a:custGeom>
          <a:ln w="35941">
            <a:solidFill>
              <a:srgbClr val="000000"/>
            </a:solidFill>
          </a:ln>
        </p:spPr>
        <p:txBody>
          <a:bodyPr wrap="square" lIns="0" tIns="0" rIns="0" bIns="0" rtlCol="0"/>
          <a:lstStyle/>
          <a:p>
            <a:endParaRPr sz="1632"/>
          </a:p>
        </p:txBody>
      </p:sp>
      <p:sp>
        <p:nvSpPr>
          <p:cNvPr id="6" name="object 6"/>
          <p:cNvSpPr/>
          <p:nvPr/>
        </p:nvSpPr>
        <p:spPr>
          <a:xfrm>
            <a:off x="7171245" y="2121440"/>
            <a:ext cx="147410" cy="221114"/>
          </a:xfrm>
          <a:custGeom>
            <a:avLst/>
            <a:gdLst/>
            <a:ahLst/>
            <a:cxnLst/>
            <a:rect l="l" t="t" r="r" b="b"/>
            <a:pathLst>
              <a:path w="162559" h="243839">
                <a:moveTo>
                  <a:pt x="81279" y="0"/>
                </a:moveTo>
                <a:lnTo>
                  <a:pt x="0" y="243839"/>
                </a:lnTo>
                <a:lnTo>
                  <a:pt x="162559" y="243839"/>
                </a:lnTo>
                <a:lnTo>
                  <a:pt x="81279" y="0"/>
                </a:lnTo>
                <a:close/>
              </a:path>
            </a:pathLst>
          </a:custGeom>
          <a:solidFill>
            <a:srgbClr val="000000"/>
          </a:solidFill>
        </p:spPr>
        <p:txBody>
          <a:bodyPr wrap="square" lIns="0" tIns="0" rIns="0" bIns="0" rtlCol="0"/>
          <a:lstStyle/>
          <a:p>
            <a:endParaRPr sz="1632"/>
          </a:p>
        </p:txBody>
      </p:sp>
      <p:sp>
        <p:nvSpPr>
          <p:cNvPr id="7" name="object 7"/>
          <p:cNvSpPr txBox="1"/>
          <p:nvPr/>
        </p:nvSpPr>
        <p:spPr>
          <a:xfrm>
            <a:off x="6910975" y="1877291"/>
            <a:ext cx="643189"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d</a:t>
            </a:r>
            <a:r>
              <a:rPr sz="1451" dirty="0">
                <a:latin typeface="BitstreamVeraSans-Roman"/>
                <a:cs typeface="BitstreamVeraSans-Roman"/>
              </a:rPr>
              <a:t>[</a:t>
            </a:r>
            <a:r>
              <a:rPr sz="1451" spc="-9" dirty="0">
                <a:latin typeface="BitstreamVeraSans-Roman"/>
                <a:cs typeface="BitstreamVeraSans-Roman"/>
              </a:rPr>
              <a:t>y</a:t>
            </a:r>
            <a:r>
              <a:rPr sz="1451" dirty="0">
                <a:latin typeface="BitstreamVeraSans-Roman"/>
                <a:cs typeface="BitstreamVeraSans-Roman"/>
              </a:rPr>
              <a:t>]/</a:t>
            </a:r>
            <a:r>
              <a:rPr sz="1451" spc="-9" dirty="0">
                <a:latin typeface="BitstreamVeraSans-Roman"/>
                <a:cs typeface="BitstreamVeraSans-Roman"/>
              </a:rPr>
              <a:t>d</a:t>
            </a:r>
            <a:r>
              <a:rPr sz="1451" dirty="0">
                <a:latin typeface="BitstreamVeraSans-Roman"/>
                <a:cs typeface="BitstreamVeraSans-Roman"/>
              </a:rPr>
              <a:t>t</a:t>
            </a:r>
            <a:endParaRPr sz="1451">
              <a:latin typeface="BitstreamVeraSans-Roman"/>
              <a:cs typeface="BitstreamVeraSans-Roman"/>
            </a:endParaRPr>
          </a:p>
        </p:txBody>
      </p:sp>
      <p:sp>
        <p:nvSpPr>
          <p:cNvPr id="8" name="object 8"/>
          <p:cNvSpPr txBox="1"/>
          <p:nvPr/>
        </p:nvSpPr>
        <p:spPr>
          <a:xfrm>
            <a:off x="8674132" y="3183249"/>
            <a:ext cx="280424" cy="234895"/>
          </a:xfrm>
          <a:prstGeom prst="rect">
            <a:avLst/>
          </a:prstGeom>
        </p:spPr>
        <p:txBody>
          <a:bodyPr vert="horz" wrap="square" lIns="0" tIns="11516" rIns="0" bIns="0" rtlCol="0">
            <a:spAutoFit/>
          </a:bodyPr>
          <a:lstStyle/>
          <a:p>
            <a:pPr marL="11516">
              <a:spcBef>
                <a:spcPts val="91"/>
              </a:spcBef>
            </a:pPr>
            <a:r>
              <a:rPr sz="1451" dirty="0">
                <a:latin typeface="BitstreamVeraSans-Roman"/>
                <a:cs typeface="BitstreamVeraSans-Roman"/>
              </a:rPr>
              <a:t>[</a:t>
            </a:r>
            <a:r>
              <a:rPr sz="1451" spc="-5" dirty="0">
                <a:latin typeface="BitstreamVeraSans-Roman"/>
                <a:cs typeface="BitstreamVeraSans-Roman"/>
              </a:rPr>
              <a:t>a</a:t>
            </a:r>
            <a:r>
              <a:rPr sz="1451" dirty="0">
                <a:latin typeface="BitstreamVeraSans-Roman"/>
                <a:cs typeface="BitstreamVeraSans-Roman"/>
              </a:rPr>
              <a:t>]</a:t>
            </a:r>
            <a:endParaRPr sz="1451">
              <a:latin typeface="BitstreamVeraSans-Roman"/>
              <a:cs typeface="BitstreamVeraSans-Roman"/>
            </a:endParaRPr>
          </a:p>
        </p:txBody>
      </p:sp>
      <p:sp>
        <p:nvSpPr>
          <p:cNvPr id="9" name="object 9"/>
          <p:cNvSpPr/>
          <p:nvPr/>
        </p:nvSpPr>
        <p:spPr>
          <a:xfrm>
            <a:off x="7243798" y="2418562"/>
            <a:ext cx="1353174" cy="875244"/>
          </a:xfrm>
          <a:custGeom>
            <a:avLst/>
            <a:gdLst/>
            <a:ahLst/>
            <a:cxnLst/>
            <a:rect l="l" t="t" r="r" b="b"/>
            <a:pathLst>
              <a:path w="1492250" h="965200">
                <a:moveTo>
                  <a:pt x="0" y="965200"/>
                </a:moveTo>
                <a:lnTo>
                  <a:pt x="14359" y="905018"/>
                </a:lnTo>
                <a:lnTo>
                  <a:pt x="33080" y="843355"/>
                </a:lnTo>
                <a:lnTo>
                  <a:pt x="56429" y="780669"/>
                </a:lnTo>
                <a:lnTo>
                  <a:pt x="84669" y="717416"/>
                </a:lnTo>
                <a:lnTo>
                  <a:pt x="118064" y="654056"/>
                </a:lnTo>
                <a:lnTo>
                  <a:pt x="156879" y="591047"/>
                </a:lnTo>
                <a:lnTo>
                  <a:pt x="201380" y="528847"/>
                </a:lnTo>
                <a:lnTo>
                  <a:pt x="225844" y="498193"/>
                </a:lnTo>
                <a:lnTo>
                  <a:pt x="251829" y="467914"/>
                </a:lnTo>
                <a:lnTo>
                  <a:pt x="279367" y="438065"/>
                </a:lnTo>
                <a:lnTo>
                  <a:pt x="308492" y="408706"/>
                </a:lnTo>
                <a:lnTo>
                  <a:pt x="339236" y="379892"/>
                </a:lnTo>
                <a:lnTo>
                  <a:pt x="371632" y="351681"/>
                </a:lnTo>
                <a:lnTo>
                  <a:pt x="405715" y="324130"/>
                </a:lnTo>
                <a:lnTo>
                  <a:pt x="441516" y="297298"/>
                </a:lnTo>
                <a:lnTo>
                  <a:pt x="479068" y="271240"/>
                </a:lnTo>
                <a:lnTo>
                  <a:pt x="518406" y="246014"/>
                </a:lnTo>
                <a:lnTo>
                  <a:pt x="559561" y="221678"/>
                </a:lnTo>
                <a:lnTo>
                  <a:pt x="602567" y="198289"/>
                </a:lnTo>
                <a:lnTo>
                  <a:pt x="647458" y="175903"/>
                </a:lnTo>
                <a:lnTo>
                  <a:pt x="694265" y="154579"/>
                </a:lnTo>
                <a:lnTo>
                  <a:pt x="743022" y="134373"/>
                </a:lnTo>
                <a:lnTo>
                  <a:pt x="793763" y="115344"/>
                </a:lnTo>
                <a:lnTo>
                  <a:pt x="846519" y="97547"/>
                </a:lnTo>
                <a:lnTo>
                  <a:pt x="901325" y="81041"/>
                </a:lnTo>
                <a:lnTo>
                  <a:pt x="958213" y="65882"/>
                </a:lnTo>
                <a:lnTo>
                  <a:pt x="1017217" y="52128"/>
                </a:lnTo>
                <a:lnTo>
                  <a:pt x="1078369" y="39836"/>
                </a:lnTo>
                <a:lnTo>
                  <a:pt x="1141703" y="29064"/>
                </a:lnTo>
                <a:lnTo>
                  <a:pt x="1207251" y="19869"/>
                </a:lnTo>
                <a:lnTo>
                  <a:pt x="1275046" y="12307"/>
                </a:lnTo>
                <a:lnTo>
                  <a:pt x="1345123" y="6437"/>
                </a:lnTo>
                <a:lnTo>
                  <a:pt x="1417513" y="2315"/>
                </a:lnTo>
                <a:lnTo>
                  <a:pt x="1492250" y="0"/>
                </a:lnTo>
              </a:path>
            </a:pathLst>
          </a:custGeom>
          <a:ln w="35941">
            <a:solidFill>
              <a:srgbClr val="0066CC"/>
            </a:solidFill>
          </a:ln>
        </p:spPr>
        <p:txBody>
          <a:bodyPr wrap="square" lIns="0" tIns="0" rIns="0" bIns="0" rtlCol="0"/>
          <a:lstStyle/>
          <a:p>
            <a:endParaRPr sz="1632"/>
          </a:p>
        </p:txBody>
      </p:sp>
      <p:sp>
        <p:nvSpPr>
          <p:cNvPr id="10" name="object 10"/>
          <p:cNvSpPr/>
          <p:nvPr/>
        </p:nvSpPr>
        <p:spPr>
          <a:xfrm>
            <a:off x="8538239" y="241510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1" name="object 11"/>
          <p:cNvSpPr/>
          <p:nvPr/>
        </p:nvSpPr>
        <p:spPr>
          <a:xfrm>
            <a:off x="8410406" y="2415107"/>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2" name="object 12"/>
          <p:cNvSpPr/>
          <p:nvPr/>
        </p:nvSpPr>
        <p:spPr>
          <a:xfrm>
            <a:off x="8281423" y="241510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3" name="object 13"/>
          <p:cNvSpPr/>
          <p:nvPr/>
        </p:nvSpPr>
        <p:spPr>
          <a:xfrm>
            <a:off x="8152440" y="241510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4" name="object 14"/>
          <p:cNvSpPr/>
          <p:nvPr/>
        </p:nvSpPr>
        <p:spPr>
          <a:xfrm>
            <a:off x="8024608" y="2415107"/>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5" name="object 15"/>
          <p:cNvSpPr/>
          <p:nvPr/>
        </p:nvSpPr>
        <p:spPr>
          <a:xfrm>
            <a:off x="7895624" y="241510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6" name="object 16"/>
          <p:cNvSpPr/>
          <p:nvPr/>
        </p:nvSpPr>
        <p:spPr>
          <a:xfrm>
            <a:off x="7766642" y="241510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7" name="object 17"/>
          <p:cNvSpPr/>
          <p:nvPr/>
        </p:nvSpPr>
        <p:spPr>
          <a:xfrm>
            <a:off x="7638809" y="2415107"/>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8" name="object 18"/>
          <p:cNvSpPr/>
          <p:nvPr/>
        </p:nvSpPr>
        <p:spPr>
          <a:xfrm>
            <a:off x="7509826" y="241510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9" name="object 19"/>
          <p:cNvSpPr/>
          <p:nvPr/>
        </p:nvSpPr>
        <p:spPr>
          <a:xfrm>
            <a:off x="7380843" y="241510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0" name="object 20"/>
          <p:cNvSpPr/>
          <p:nvPr/>
        </p:nvSpPr>
        <p:spPr>
          <a:xfrm>
            <a:off x="7251860" y="2415107"/>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21" name="object 21"/>
          <p:cNvSpPr/>
          <p:nvPr/>
        </p:nvSpPr>
        <p:spPr>
          <a:xfrm>
            <a:off x="7623839" y="283775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2" name="object 22"/>
          <p:cNvSpPr/>
          <p:nvPr/>
        </p:nvSpPr>
        <p:spPr>
          <a:xfrm>
            <a:off x="7494854" y="283775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3" name="object 23"/>
          <p:cNvSpPr/>
          <p:nvPr/>
        </p:nvSpPr>
        <p:spPr>
          <a:xfrm>
            <a:off x="7365871" y="283775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4" name="object 24"/>
          <p:cNvSpPr/>
          <p:nvPr/>
        </p:nvSpPr>
        <p:spPr>
          <a:xfrm>
            <a:off x="7247252" y="2837758"/>
            <a:ext cx="55279" cy="0"/>
          </a:xfrm>
          <a:custGeom>
            <a:avLst/>
            <a:gdLst/>
            <a:ahLst/>
            <a:cxnLst/>
            <a:rect l="l" t="t" r="r" b="b"/>
            <a:pathLst>
              <a:path w="60959">
                <a:moveTo>
                  <a:pt x="60960" y="0"/>
                </a:moveTo>
                <a:lnTo>
                  <a:pt x="0" y="0"/>
                </a:lnTo>
              </a:path>
            </a:pathLst>
          </a:custGeom>
          <a:ln w="35941">
            <a:solidFill>
              <a:srgbClr val="000000"/>
            </a:solidFill>
          </a:ln>
        </p:spPr>
        <p:txBody>
          <a:bodyPr wrap="square" lIns="0" tIns="0" rIns="0" bIns="0" rtlCol="0"/>
          <a:lstStyle/>
          <a:p>
            <a:endParaRPr sz="1632"/>
          </a:p>
        </p:txBody>
      </p:sp>
      <p:sp>
        <p:nvSpPr>
          <p:cNvPr id="25" name="object 25"/>
          <p:cNvSpPr/>
          <p:nvPr/>
        </p:nvSpPr>
        <p:spPr>
          <a:xfrm>
            <a:off x="7469518" y="2846971"/>
            <a:ext cx="0" cy="64492"/>
          </a:xfrm>
          <a:custGeom>
            <a:avLst/>
            <a:gdLst/>
            <a:ahLst/>
            <a:cxnLst/>
            <a:rect l="l" t="t" r="r" b="b"/>
            <a:pathLst>
              <a:path h="71119">
                <a:moveTo>
                  <a:pt x="0" y="0"/>
                </a:moveTo>
                <a:lnTo>
                  <a:pt x="0" y="71119"/>
                </a:lnTo>
              </a:path>
            </a:pathLst>
          </a:custGeom>
          <a:ln w="35941">
            <a:solidFill>
              <a:srgbClr val="000000"/>
            </a:solidFill>
          </a:ln>
        </p:spPr>
        <p:txBody>
          <a:bodyPr wrap="square" lIns="0" tIns="0" rIns="0" bIns="0" rtlCol="0"/>
          <a:lstStyle/>
          <a:p>
            <a:endParaRPr sz="1632"/>
          </a:p>
        </p:txBody>
      </p:sp>
      <p:sp>
        <p:nvSpPr>
          <p:cNvPr id="26" name="object 26"/>
          <p:cNvSpPr/>
          <p:nvPr/>
        </p:nvSpPr>
        <p:spPr>
          <a:xfrm>
            <a:off x="7469518" y="2975954"/>
            <a:ext cx="0" cy="63340"/>
          </a:xfrm>
          <a:custGeom>
            <a:avLst/>
            <a:gdLst/>
            <a:ahLst/>
            <a:cxnLst/>
            <a:rect l="l" t="t" r="r" b="b"/>
            <a:pathLst>
              <a:path h="69850">
                <a:moveTo>
                  <a:pt x="0" y="0"/>
                </a:moveTo>
                <a:lnTo>
                  <a:pt x="0" y="69850"/>
                </a:lnTo>
              </a:path>
            </a:pathLst>
          </a:custGeom>
          <a:ln w="35941">
            <a:solidFill>
              <a:srgbClr val="000000"/>
            </a:solidFill>
          </a:ln>
        </p:spPr>
        <p:txBody>
          <a:bodyPr wrap="square" lIns="0" tIns="0" rIns="0" bIns="0" rtlCol="0"/>
          <a:lstStyle/>
          <a:p>
            <a:endParaRPr sz="1632"/>
          </a:p>
        </p:txBody>
      </p:sp>
      <p:sp>
        <p:nvSpPr>
          <p:cNvPr id="27" name="object 27"/>
          <p:cNvSpPr/>
          <p:nvPr/>
        </p:nvSpPr>
        <p:spPr>
          <a:xfrm>
            <a:off x="7469518" y="3103786"/>
            <a:ext cx="0" cy="64492"/>
          </a:xfrm>
          <a:custGeom>
            <a:avLst/>
            <a:gdLst/>
            <a:ahLst/>
            <a:cxnLst/>
            <a:rect l="l" t="t" r="r" b="b"/>
            <a:pathLst>
              <a:path h="71119">
                <a:moveTo>
                  <a:pt x="0" y="0"/>
                </a:moveTo>
                <a:lnTo>
                  <a:pt x="0" y="71119"/>
                </a:lnTo>
              </a:path>
            </a:pathLst>
          </a:custGeom>
          <a:ln w="35941">
            <a:solidFill>
              <a:srgbClr val="000000"/>
            </a:solidFill>
          </a:ln>
        </p:spPr>
        <p:txBody>
          <a:bodyPr wrap="square" lIns="0" tIns="0" rIns="0" bIns="0" rtlCol="0"/>
          <a:lstStyle/>
          <a:p>
            <a:endParaRPr sz="1632"/>
          </a:p>
        </p:txBody>
      </p:sp>
      <p:sp>
        <p:nvSpPr>
          <p:cNvPr id="28" name="object 28"/>
          <p:cNvSpPr/>
          <p:nvPr/>
        </p:nvSpPr>
        <p:spPr>
          <a:xfrm>
            <a:off x="7469518" y="3232769"/>
            <a:ext cx="0" cy="54127"/>
          </a:xfrm>
          <a:custGeom>
            <a:avLst/>
            <a:gdLst/>
            <a:ahLst/>
            <a:cxnLst/>
            <a:rect l="l" t="t" r="r" b="b"/>
            <a:pathLst>
              <a:path h="59689">
                <a:moveTo>
                  <a:pt x="0" y="0"/>
                </a:moveTo>
                <a:lnTo>
                  <a:pt x="0" y="59689"/>
                </a:lnTo>
              </a:path>
            </a:pathLst>
          </a:custGeom>
          <a:ln w="35941">
            <a:solidFill>
              <a:srgbClr val="000000"/>
            </a:solidFill>
          </a:ln>
        </p:spPr>
        <p:txBody>
          <a:bodyPr wrap="square" lIns="0" tIns="0" rIns="0" bIns="0" rtlCol="0"/>
          <a:lstStyle/>
          <a:p>
            <a:endParaRPr sz="1632"/>
          </a:p>
        </p:txBody>
      </p:sp>
      <p:sp>
        <p:nvSpPr>
          <p:cNvPr id="29" name="object 29"/>
          <p:cNvSpPr txBox="1"/>
          <p:nvPr/>
        </p:nvSpPr>
        <p:spPr>
          <a:xfrm>
            <a:off x="6647250" y="2291882"/>
            <a:ext cx="541270" cy="624873"/>
          </a:xfrm>
          <a:prstGeom prst="rect">
            <a:avLst/>
          </a:prstGeom>
        </p:spPr>
        <p:txBody>
          <a:bodyPr vert="horz" wrap="square" lIns="0" tIns="11516" rIns="0" bIns="0" rtlCol="0">
            <a:spAutoFit/>
          </a:bodyPr>
          <a:lstStyle/>
          <a:p>
            <a:pPr marL="305184">
              <a:spcBef>
                <a:spcPts val="91"/>
              </a:spcBef>
            </a:pPr>
            <a:r>
              <a:rPr sz="1451" dirty="0">
                <a:latin typeface="BitstreamVeraSans-Roman"/>
                <a:cs typeface="BitstreamVeraSans-Roman"/>
              </a:rPr>
              <a:t>v</a:t>
            </a:r>
            <a:endParaRPr sz="1451">
              <a:latin typeface="BitstreamVeraSans-Roman"/>
              <a:cs typeface="BitstreamVeraSans-Roman"/>
            </a:endParaRPr>
          </a:p>
          <a:p>
            <a:pPr marL="11516">
              <a:spcBef>
                <a:spcPts val="1342"/>
              </a:spcBef>
            </a:pPr>
            <a:r>
              <a:rPr sz="1451" dirty="0">
                <a:latin typeface="BitstreamVeraSans-Roman"/>
                <a:cs typeface="BitstreamVeraSans-Roman"/>
              </a:rPr>
              <a:t>50</a:t>
            </a:r>
            <a:r>
              <a:rPr sz="1451" spc="-9" dirty="0">
                <a:latin typeface="BitstreamVeraSans-Roman"/>
                <a:cs typeface="BitstreamVeraSans-Roman"/>
              </a:rPr>
              <a:t>%</a:t>
            </a:r>
            <a:r>
              <a:rPr sz="1451" dirty="0">
                <a:latin typeface="BitstreamVeraSans-Roman"/>
                <a:cs typeface="BitstreamVeraSans-Roman"/>
              </a:rPr>
              <a:t>v</a:t>
            </a:r>
            <a:endParaRPr sz="1451">
              <a:latin typeface="BitstreamVeraSans-Roman"/>
              <a:cs typeface="BitstreamVeraSans-Roman"/>
            </a:endParaRPr>
          </a:p>
        </p:txBody>
      </p:sp>
      <p:sp>
        <p:nvSpPr>
          <p:cNvPr id="30" name="object 30"/>
          <p:cNvSpPr txBox="1"/>
          <p:nvPr/>
        </p:nvSpPr>
        <p:spPr>
          <a:xfrm>
            <a:off x="7332475" y="3337567"/>
            <a:ext cx="252784" cy="234895"/>
          </a:xfrm>
          <a:prstGeom prst="rect">
            <a:avLst/>
          </a:prstGeom>
        </p:spPr>
        <p:txBody>
          <a:bodyPr vert="horz" wrap="square" lIns="0" tIns="11516" rIns="0" bIns="0" rtlCol="0">
            <a:spAutoFit/>
          </a:bodyPr>
          <a:lstStyle/>
          <a:p>
            <a:pPr marL="11516">
              <a:spcBef>
                <a:spcPts val="91"/>
              </a:spcBef>
            </a:pPr>
            <a:r>
              <a:rPr sz="1451" spc="-18" dirty="0">
                <a:latin typeface="BitstreamVeraSans-Roman"/>
                <a:cs typeface="BitstreamVeraSans-Roman"/>
              </a:rPr>
              <a:t>Ka</a:t>
            </a:r>
            <a:endParaRPr sz="1451">
              <a:latin typeface="BitstreamVeraSans-Roman"/>
              <a:cs typeface="BitstreamVeraSans-Roman"/>
            </a:endParaRPr>
          </a:p>
        </p:txBody>
      </p:sp>
      <p:sp>
        <p:nvSpPr>
          <p:cNvPr id="31" name="object 31"/>
          <p:cNvSpPr/>
          <p:nvPr/>
        </p:nvSpPr>
        <p:spPr>
          <a:xfrm>
            <a:off x="7236888" y="5237769"/>
            <a:ext cx="1217281" cy="0"/>
          </a:xfrm>
          <a:custGeom>
            <a:avLst/>
            <a:gdLst/>
            <a:ahLst/>
            <a:cxnLst/>
            <a:rect l="l" t="t" r="r" b="b"/>
            <a:pathLst>
              <a:path w="1342390">
                <a:moveTo>
                  <a:pt x="0" y="0"/>
                </a:moveTo>
                <a:lnTo>
                  <a:pt x="1342390" y="0"/>
                </a:lnTo>
              </a:path>
            </a:pathLst>
          </a:custGeom>
          <a:ln w="35941">
            <a:solidFill>
              <a:srgbClr val="000000"/>
            </a:solidFill>
          </a:ln>
        </p:spPr>
        <p:txBody>
          <a:bodyPr wrap="square" lIns="0" tIns="0" rIns="0" bIns="0" rtlCol="0"/>
          <a:lstStyle/>
          <a:p>
            <a:endParaRPr sz="1632"/>
          </a:p>
        </p:txBody>
      </p:sp>
      <p:sp>
        <p:nvSpPr>
          <p:cNvPr id="32" name="object 32"/>
          <p:cNvSpPr/>
          <p:nvPr/>
        </p:nvSpPr>
        <p:spPr>
          <a:xfrm>
            <a:off x="8444955" y="5164065"/>
            <a:ext cx="219963" cy="147410"/>
          </a:xfrm>
          <a:custGeom>
            <a:avLst/>
            <a:gdLst/>
            <a:ahLst/>
            <a:cxnLst/>
            <a:rect l="l" t="t" r="r" b="b"/>
            <a:pathLst>
              <a:path w="242570" h="162560">
                <a:moveTo>
                  <a:pt x="0" y="0"/>
                </a:moveTo>
                <a:lnTo>
                  <a:pt x="0" y="162560"/>
                </a:lnTo>
                <a:lnTo>
                  <a:pt x="242570" y="81280"/>
                </a:lnTo>
                <a:lnTo>
                  <a:pt x="0" y="0"/>
                </a:lnTo>
                <a:close/>
              </a:path>
            </a:pathLst>
          </a:custGeom>
          <a:solidFill>
            <a:srgbClr val="000000"/>
          </a:solidFill>
        </p:spPr>
        <p:txBody>
          <a:bodyPr wrap="square" lIns="0" tIns="0" rIns="0" bIns="0" rtlCol="0"/>
          <a:lstStyle/>
          <a:p>
            <a:endParaRPr sz="1632"/>
          </a:p>
        </p:txBody>
      </p:sp>
      <p:sp>
        <p:nvSpPr>
          <p:cNvPr id="33" name="object 33"/>
          <p:cNvSpPr/>
          <p:nvPr/>
        </p:nvSpPr>
        <p:spPr>
          <a:xfrm>
            <a:off x="7243798" y="4258877"/>
            <a:ext cx="1152" cy="986953"/>
          </a:xfrm>
          <a:custGeom>
            <a:avLst/>
            <a:gdLst/>
            <a:ahLst/>
            <a:cxnLst/>
            <a:rect l="l" t="t" r="r" b="b"/>
            <a:pathLst>
              <a:path w="1270" h="1088389">
                <a:moveTo>
                  <a:pt x="0" y="1088390"/>
                </a:moveTo>
                <a:lnTo>
                  <a:pt x="1270" y="0"/>
                </a:lnTo>
              </a:path>
            </a:pathLst>
          </a:custGeom>
          <a:ln w="35941">
            <a:solidFill>
              <a:srgbClr val="000000"/>
            </a:solidFill>
          </a:ln>
        </p:spPr>
        <p:txBody>
          <a:bodyPr wrap="square" lIns="0" tIns="0" rIns="0" bIns="0" rtlCol="0"/>
          <a:lstStyle/>
          <a:p>
            <a:endParaRPr sz="1632"/>
          </a:p>
        </p:txBody>
      </p:sp>
      <p:sp>
        <p:nvSpPr>
          <p:cNvPr id="34" name="object 34"/>
          <p:cNvSpPr/>
          <p:nvPr/>
        </p:nvSpPr>
        <p:spPr>
          <a:xfrm>
            <a:off x="7171245" y="4048128"/>
            <a:ext cx="147410" cy="219963"/>
          </a:xfrm>
          <a:custGeom>
            <a:avLst/>
            <a:gdLst/>
            <a:ahLst/>
            <a:cxnLst/>
            <a:rect l="l" t="t" r="r" b="b"/>
            <a:pathLst>
              <a:path w="162559" h="242570">
                <a:moveTo>
                  <a:pt x="81279" y="0"/>
                </a:moveTo>
                <a:lnTo>
                  <a:pt x="0" y="242569"/>
                </a:lnTo>
                <a:lnTo>
                  <a:pt x="162559" y="242569"/>
                </a:lnTo>
                <a:lnTo>
                  <a:pt x="81279" y="0"/>
                </a:lnTo>
                <a:close/>
              </a:path>
            </a:pathLst>
          </a:custGeom>
          <a:solidFill>
            <a:srgbClr val="000000"/>
          </a:solidFill>
        </p:spPr>
        <p:txBody>
          <a:bodyPr wrap="square" lIns="0" tIns="0" rIns="0" bIns="0" rtlCol="0"/>
          <a:lstStyle/>
          <a:p>
            <a:endParaRPr sz="1632"/>
          </a:p>
        </p:txBody>
      </p:sp>
      <p:sp>
        <p:nvSpPr>
          <p:cNvPr id="35" name="object 35"/>
          <p:cNvSpPr txBox="1"/>
          <p:nvPr/>
        </p:nvSpPr>
        <p:spPr>
          <a:xfrm>
            <a:off x="6910975" y="3802829"/>
            <a:ext cx="643189"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d</a:t>
            </a:r>
            <a:r>
              <a:rPr sz="1451" dirty="0">
                <a:latin typeface="BitstreamVeraSans-Roman"/>
                <a:cs typeface="BitstreamVeraSans-Roman"/>
              </a:rPr>
              <a:t>[</a:t>
            </a:r>
            <a:r>
              <a:rPr sz="1451" spc="-9" dirty="0">
                <a:latin typeface="BitstreamVeraSans-Roman"/>
                <a:cs typeface="BitstreamVeraSans-Roman"/>
              </a:rPr>
              <a:t>y</a:t>
            </a:r>
            <a:r>
              <a:rPr sz="1451" dirty="0">
                <a:latin typeface="BitstreamVeraSans-Roman"/>
                <a:cs typeface="BitstreamVeraSans-Roman"/>
              </a:rPr>
              <a:t>]/</a:t>
            </a:r>
            <a:r>
              <a:rPr sz="1451" spc="-9" dirty="0">
                <a:latin typeface="BitstreamVeraSans-Roman"/>
                <a:cs typeface="BitstreamVeraSans-Roman"/>
              </a:rPr>
              <a:t>d</a:t>
            </a:r>
            <a:r>
              <a:rPr sz="1451" dirty="0">
                <a:latin typeface="BitstreamVeraSans-Roman"/>
                <a:cs typeface="BitstreamVeraSans-Roman"/>
              </a:rPr>
              <a:t>t</a:t>
            </a:r>
            <a:endParaRPr sz="1451">
              <a:latin typeface="BitstreamVeraSans-Roman"/>
              <a:cs typeface="BitstreamVeraSans-Roman"/>
            </a:endParaRPr>
          </a:p>
        </p:txBody>
      </p:sp>
      <p:sp>
        <p:nvSpPr>
          <p:cNvPr id="36" name="object 36"/>
          <p:cNvSpPr txBox="1"/>
          <p:nvPr/>
        </p:nvSpPr>
        <p:spPr>
          <a:xfrm>
            <a:off x="8511751" y="5304565"/>
            <a:ext cx="559120"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log[a]</a:t>
            </a:r>
            <a:endParaRPr sz="1451">
              <a:latin typeface="BitstreamVeraSans-Roman"/>
              <a:cs typeface="BitstreamVeraSans-Roman"/>
            </a:endParaRPr>
          </a:p>
        </p:txBody>
      </p:sp>
      <p:sp>
        <p:nvSpPr>
          <p:cNvPr id="37" name="object 37"/>
          <p:cNvSpPr/>
          <p:nvPr/>
        </p:nvSpPr>
        <p:spPr>
          <a:xfrm>
            <a:off x="7243798" y="4344099"/>
            <a:ext cx="1353174" cy="876395"/>
          </a:xfrm>
          <a:custGeom>
            <a:avLst/>
            <a:gdLst/>
            <a:ahLst/>
            <a:cxnLst/>
            <a:rect l="l" t="t" r="r" b="b"/>
            <a:pathLst>
              <a:path w="1492250" h="966470">
                <a:moveTo>
                  <a:pt x="0" y="966469"/>
                </a:moveTo>
                <a:lnTo>
                  <a:pt x="67355" y="961838"/>
                </a:lnTo>
                <a:lnTo>
                  <a:pt x="128990" y="948456"/>
                </a:lnTo>
                <a:lnTo>
                  <a:pt x="185593" y="927097"/>
                </a:lnTo>
                <a:lnTo>
                  <a:pt x="237854" y="898531"/>
                </a:lnTo>
                <a:lnTo>
                  <a:pt x="286463" y="863530"/>
                </a:lnTo>
                <a:lnTo>
                  <a:pt x="332109" y="822866"/>
                </a:lnTo>
                <a:lnTo>
                  <a:pt x="375483" y="777310"/>
                </a:lnTo>
                <a:lnTo>
                  <a:pt x="417273" y="727633"/>
                </a:lnTo>
                <a:lnTo>
                  <a:pt x="458170" y="674608"/>
                </a:lnTo>
                <a:lnTo>
                  <a:pt x="498863" y="619006"/>
                </a:lnTo>
                <a:lnTo>
                  <a:pt x="540041" y="561598"/>
                </a:lnTo>
                <a:lnTo>
                  <a:pt x="561028" y="532457"/>
                </a:lnTo>
                <a:lnTo>
                  <a:pt x="604229" y="473787"/>
                </a:lnTo>
                <a:lnTo>
                  <a:pt x="649639" y="415240"/>
                </a:lnTo>
                <a:lnTo>
                  <a:pt x="697949" y="357587"/>
                </a:lnTo>
                <a:lnTo>
                  <a:pt x="749848" y="301601"/>
                </a:lnTo>
                <a:lnTo>
                  <a:pt x="777359" y="274473"/>
                </a:lnTo>
                <a:lnTo>
                  <a:pt x="806026" y="248052"/>
                </a:lnTo>
                <a:lnTo>
                  <a:pt x="835935" y="222433"/>
                </a:lnTo>
                <a:lnTo>
                  <a:pt x="867173" y="197712"/>
                </a:lnTo>
                <a:lnTo>
                  <a:pt x="899825" y="173987"/>
                </a:lnTo>
                <a:lnTo>
                  <a:pt x="933977" y="151353"/>
                </a:lnTo>
                <a:lnTo>
                  <a:pt x="969717" y="129908"/>
                </a:lnTo>
                <a:lnTo>
                  <a:pt x="1007130" y="109746"/>
                </a:lnTo>
                <a:lnTo>
                  <a:pt x="1046302" y="90966"/>
                </a:lnTo>
                <a:lnTo>
                  <a:pt x="1087320" y="73663"/>
                </a:lnTo>
                <a:lnTo>
                  <a:pt x="1130270" y="57934"/>
                </a:lnTo>
                <a:lnTo>
                  <a:pt x="1175238" y="43876"/>
                </a:lnTo>
                <a:lnTo>
                  <a:pt x="1222309" y="31584"/>
                </a:lnTo>
                <a:lnTo>
                  <a:pt x="1271572" y="21155"/>
                </a:lnTo>
                <a:lnTo>
                  <a:pt x="1323111" y="12685"/>
                </a:lnTo>
                <a:lnTo>
                  <a:pt x="1377013" y="6272"/>
                </a:lnTo>
                <a:lnTo>
                  <a:pt x="1433363" y="2011"/>
                </a:lnTo>
                <a:lnTo>
                  <a:pt x="1492250" y="0"/>
                </a:lnTo>
              </a:path>
            </a:pathLst>
          </a:custGeom>
          <a:ln w="35941">
            <a:solidFill>
              <a:srgbClr val="0066CC"/>
            </a:solidFill>
          </a:ln>
        </p:spPr>
        <p:txBody>
          <a:bodyPr wrap="square" lIns="0" tIns="0" rIns="0" bIns="0" rtlCol="0"/>
          <a:lstStyle/>
          <a:p>
            <a:endParaRPr sz="1632"/>
          </a:p>
        </p:txBody>
      </p:sp>
      <p:sp>
        <p:nvSpPr>
          <p:cNvPr id="38" name="object 38"/>
          <p:cNvSpPr/>
          <p:nvPr/>
        </p:nvSpPr>
        <p:spPr>
          <a:xfrm>
            <a:off x="8538239" y="434179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39" name="object 39"/>
          <p:cNvSpPr/>
          <p:nvPr/>
        </p:nvSpPr>
        <p:spPr>
          <a:xfrm>
            <a:off x="8410406" y="4341796"/>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40" name="object 40"/>
          <p:cNvSpPr/>
          <p:nvPr/>
        </p:nvSpPr>
        <p:spPr>
          <a:xfrm>
            <a:off x="8281423" y="434179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1" name="object 41"/>
          <p:cNvSpPr/>
          <p:nvPr/>
        </p:nvSpPr>
        <p:spPr>
          <a:xfrm>
            <a:off x="8152440" y="434179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2" name="object 42"/>
          <p:cNvSpPr/>
          <p:nvPr/>
        </p:nvSpPr>
        <p:spPr>
          <a:xfrm>
            <a:off x="8024608" y="4341796"/>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43" name="object 43"/>
          <p:cNvSpPr/>
          <p:nvPr/>
        </p:nvSpPr>
        <p:spPr>
          <a:xfrm>
            <a:off x="7895624" y="434179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4" name="object 44"/>
          <p:cNvSpPr/>
          <p:nvPr/>
        </p:nvSpPr>
        <p:spPr>
          <a:xfrm>
            <a:off x="7766642" y="434179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5" name="object 45"/>
          <p:cNvSpPr/>
          <p:nvPr/>
        </p:nvSpPr>
        <p:spPr>
          <a:xfrm>
            <a:off x="7638809" y="4341796"/>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46" name="object 46"/>
          <p:cNvSpPr/>
          <p:nvPr/>
        </p:nvSpPr>
        <p:spPr>
          <a:xfrm>
            <a:off x="7509826" y="434179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7" name="object 47"/>
          <p:cNvSpPr/>
          <p:nvPr/>
        </p:nvSpPr>
        <p:spPr>
          <a:xfrm>
            <a:off x="7380843" y="434179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8" name="object 48"/>
          <p:cNvSpPr/>
          <p:nvPr/>
        </p:nvSpPr>
        <p:spPr>
          <a:xfrm>
            <a:off x="7777005" y="476329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9" name="object 49"/>
          <p:cNvSpPr/>
          <p:nvPr/>
        </p:nvSpPr>
        <p:spPr>
          <a:xfrm>
            <a:off x="7648022" y="476329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50" name="object 50"/>
          <p:cNvSpPr/>
          <p:nvPr/>
        </p:nvSpPr>
        <p:spPr>
          <a:xfrm>
            <a:off x="7520191" y="476329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51" name="object 51"/>
          <p:cNvSpPr/>
          <p:nvPr/>
        </p:nvSpPr>
        <p:spPr>
          <a:xfrm>
            <a:off x="7391207" y="4763295"/>
            <a:ext cx="64492" cy="1152"/>
          </a:xfrm>
          <a:custGeom>
            <a:avLst/>
            <a:gdLst/>
            <a:ahLst/>
            <a:cxnLst/>
            <a:rect l="l" t="t" r="r" b="b"/>
            <a:pathLst>
              <a:path w="71120" h="1270">
                <a:moveTo>
                  <a:pt x="71120" y="0"/>
                </a:moveTo>
                <a:lnTo>
                  <a:pt x="0" y="1270"/>
                </a:lnTo>
              </a:path>
            </a:pathLst>
          </a:custGeom>
          <a:ln w="35941">
            <a:solidFill>
              <a:srgbClr val="000000"/>
            </a:solidFill>
          </a:ln>
        </p:spPr>
        <p:txBody>
          <a:bodyPr wrap="square" lIns="0" tIns="0" rIns="0" bIns="0" rtlCol="0"/>
          <a:lstStyle/>
          <a:p>
            <a:endParaRPr sz="1632"/>
          </a:p>
        </p:txBody>
      </p:sp>
      <p:sp>
        <p:nvSpPr>
          <p:cNvPr id="52" name="object 52"/>
          <p:cNvSpPr/>
          <p:nvPr/>
        </p:nvSpPr>
        <p:spPr>
          <a:xfrm>
            <a:off x="7262224" y="476444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53" name="object 53"/>
          <p:cNvSpPr/>
          <p:nvPr/>
        </p:nvSpPr>
        <p:spPr>
          <a:xfrm>
            <a:off x="7796584" y="4772508"/>
            <a:ext cx="0" cy="64492"/>
          </a:xfrm>
          <a:custGeom>
            <a:avLst/>
            <a:gdLst/>
            <a:ahLst/>
            <a:cxnLst/>
            <a:rect l="l" t="t" r="r" b="b"/>
            <a:pathLst>
              <a:path h="71120">
                <a:moveTo>
                  <a:pt x="0" y="0"/>
                </a:moveTo>
                <a:lnTo>
                  <a:pt x="0" y="71119"/>
                </a:lnTo>
              </a:path>
            </a:pathLst>
          </a:custGeom>
          <a:ln w="35941">
            <a:solidFill>
              <a:srgbClr val="000000"/>
            </a:solidFill>
          </a:ln>
        </p:spPr>
        <p:txBody>
          <a:bodyPr wrap="square" lIns="0" tIns="0" rIns="0" bIns="0" rtlCol="0"/>
          <a:lstStyle/>
          <a:p>
            <a:endParaRPr sz="1632"/>
          </a:p>
        </p:txBody>
      </p:sp>
      <p:sp>
        <p:nvSpPr>
          <p:cNvPr id="54" name="object 54"/>
          <p:cNvSpPr/>
          <p:nvPr/>
        </p:nvSpPr>
        <p:spPr>
          <a:xfrm>
            <a:off x="7796584" y="4901492"/>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55" name="object 55"/>
          <p:cNvSpPr/>
          <p:nvPr/>
        </p:nvSpPr>
        <p:spPr>
          <a:xfrm>
            <a:off x="7796584" y="5030474"/>
            <a:ext cx="0" cy="63340"/>
          </a:xfrm>
          <a:custGeom>
            <a:avLst/>
            <a:gdLst/>
            <a:ahLst/>
            <a:cxnLst/>
            <a:rect l="l" t="t" r="r" b="b"/>
            <a:pathLst>
              <a:path h="69850">
                <a:moveTo>
                  <a:pt x="0" y="0"/>
                </a:moveTo>
                <a:lnTo>
                  <a:pt x="0" y="69850"/>
                </a:lnTo>
              </a:path>
            </a:pathLst>
          </a:custGeom>
          <a:ln w="35941">
            <a:solidFill>
              <a:srgbClr val="000000"/>
            </a:solidFill>
          </a:ln>
        </p:spPr>
        <p:txBody>
          <a:bodyPr wrap="square" lIns="0" tIns="0" rIns="0" bIns="0" rtlCol="0"/>
          <a:lstStyle/>
          <a:p>
            <a:endParaRPr sz="1632"/>
          </a:p>
        </p:txBody>
      </p:sp>
      <p:sp>
        <p:nvSpPr>
          <p:cNvPr id="56" name="object 56"/>
          <p:cNvSpPr/>
          <p:nvPr/>
        </p:nvSpPr>
        <p:spPr>
          <a:xfrm>
            <a:off x="7796584" y="5158307"/>
            <a:ext cx="0" cy="55279"/>
          </a:xfrm>
          <a:custGeom>
            <a:avLst/>
            <a:gdLst/>
            <a:ahLst/>
            <a:cxnLst/>
            <a:rect l="l" t="t" r="r" b="b"/>
            <a:pathLst>
              <a:path h="60960">
                <a:moveTo>
                  <a:pt x="0" y="0"/>
                </a:moveTo>
                <a:lnTo>
                  <a:pt x="0" y="60960"/>
                </a:lnTo>
              </a:path>
            </a:pathLst>
          </a:custGeom>
          <a:ln w="35941">
            <a:solidFill>
              <a:srgbClr val="000000"/>
            </a:solidFill>
          </a:ln>
        </p:spPr>
        <p:txBody>
          <a:bodyPr wrap="square" lIns="0" tIns="0" rIns="0" bIns="0" rtlCol="0"/>
          <a:lstStyle/>
          <a:p>
            <a:endParaRPr sz="1632"/>
          </a:p>
        </p:txBody>
      </p:sp>
      <p:sp>
        <p:nvSpPr>
          <p:cNvPr id="57" name="object 57"/>
          <p:cNvSpPr txBox="1"/>
          <p:nvPr/>
        </p:nvSpPr>
        <p:spPr>
          <a:xfrm>
            <a:off x="6647250" y="4217419"/>
            <a:ext cx="541270" cy="637697"/>
          </a:xfrm>
          <a:prstGeom prst="rect">
            <a:avLst/>
          </a:prstGeom>
        </p:spPr>
        <p:txBody>
          <a:bodyPr vert="horz" wrap="square" lIns="0" tIns="11516" rIns="0" bIns="0" rtlCol="0">
            <a:spAutoFit/>
          </a:bodyPr>
          <a:lstStyle/>
          <a:p>
            <a:pPr marL="305184">
              <a:spcBef>
                <a:spcPts val="91"/>
              </a:spcBef>
            </a:pPr>
            <a:r>
              <a:rPr sz="1451" dirty="0">
                <a:latin typeface="BitstreamVeraSans-Roman"/>
                <a:cs typeface="BitstreamVeraSans-Roman"/>
              </a:rPr>
              <a:t>v</a:t>
            </a:r>
            <a:endParaRPr sz="1451">
              <a:latin typeface="BitstreamVeraSans-Roman"/>
              <a:cs typeface="BitstreamVeraSans-Roman"/>
            </a:endParaRPr>
          </a:p>
          <a:p>
            <a:pPr marL="11516">
              <a:spcBef>
                <a:spcPts val="1351"/>
              </a:spcBef>
            </a:pPr>
            <a:r>
              <a:rPr sz="1451" dirty="0">
                <a:latin typeface="BitstreamVeraSans-Roman"/>
                <a:cs typeface="BitstreamVeraSans-Roman"/>
              </a:rPr>
              <a:t>50</a:t>
            </a:r>
            <a:r>
              <a:rPr sz="1451" spc="-9" dirty="0">
                <a:latin typeface="BitstreamVeraSans-Roman"/>
                <a:cs typeface="BitstreamVeraSans-Roman"/>
              </a:rPr>
              <a:t>%</a:t>
            </a:r>
            <a:r>
              <a:rPr sz="1451" dirty="0">
                <a:latin typeface="BitstreamVeraSans-Roman"/>
                <a:cs typeface="BitstreamVeraSans-Roman"/>
              </a:rPr>
              <a:t>v</a:t>
            </a:r>
            <a:endParaRPr sz="1451">
              <a:latin typeface="BitstreamVeraSans-Roman"/>
              <a:cs typeface="BitstreamVeraSans-Roman"/>
            </a:endParaRPr>
          </a:p>
        </p:txBody>
      </p:sp>
      <p:sp>
        <p:nvSpPr>
          <p:cNvPr id="58" name="object 58"/>
          <p:cNvSpPr txBox="1"/>
          <p:nvPr/>
        </p:nvSpPr>
        <p:spPr>
          <a:xfrm>
            <a:off x="7626143" y="5263106"/>
            <a:ext cx="252784" cy="234895"/>
          </a:xfrm>
          <a:prstGeom prst="rect">
            <a:avLst/>
          </a:prstGeom>
        </p:spPr>
        <p:txBody>
          <a:bodyPr vert="horz" wrap="square" lIns="0" tIns="11516" rIns="0" bIns="0" rtlCol="0">
            <a:spAutoFit/>
          </a:bodyPr>
          <a:lstStyle/>
          <a:p>
            <a:pPr marL="11516">
              <a:spcBef>
                <a:spcPts val="91"/>
              </a:spcBef>
            </a:pPr>
            <a:r>
              <a:rPr sz="1451" spc="-18" dirty="0">
                <a:latin typeface="BitstreamVeraSans-Roman"/>
                <a:cs typeface="BitstreamVeraSans-Roman"/>
              </a:rPr>
              <a:t>Ka</a:t>
            </a:r>
            <a:endParaRPr sz="1451">
              <a:latin typeface="BitstreamVeraSans-Roman"/>
              <a:cs typeface="BitstreamVeraSans-Roman"/>
            </a:endParaRPr>
          </a:p>
        </p:txBody>
      </p:sp>
      <p:sp>
        <p:nvSpPr>
          <p:cNvPr id="59" name="object 59"/>
          <p:cNvSpPr/>
          <p:nvPr/>
        </p:nvSpPr>
        <p:spPr>
          <a:xfrm>
            <a:off x="1433788" y="3808587"/>
            <a:ext cx="651827" cy="382344"/>
          </a:xfrm>
          <a:custGeom>
            <a:avLst/>
            <a:gdLst/>
            <a:ahLst/>
            <a:cxnLst/>
            <a:rect l="l" t="t" r="r" b="b"/>
            <a:pathLst>
              <a:path w="718819" h="421639">
                <a:moveTo>
                  <a:pt x="648969" y="0"/>
                </a:moveTo>
                <a:lnTo>
                  <a:pt x="69850" y="0"/>
                </a:lnTo>
                <a:lnTo>
                  <a:pt x="43934" y="6092"/>
                </a:lnTo>
                <a:lnTo>
                  <a:pt x="21589" y="22066"/>
                </a:lnTo>
                <a:lnTo>
                  <a:pt x="5913" y="44469"/>
                </a:lnTo>
                <a:lnTo>
                  <a:pt x="0" y="69850"/>
                </a:lnTo>
                <a:lnTo>
                  <a:pt x="0" y="350519"/>
                </a:lnTo>
                <a:lnTo>
                  <a:pt x="5913" y="376634"/>
                </a:lnTo>
                <a:lnTo>
                  <a:pt x="21590" y="399414"/>
                </a:lnTo>
                <a:lnTo>
                  <a:pt x="43934" y="415528"/>
                </a:lnTo>
                <a:lnTo>
                  <a:pt x="69850" y="421639"/>
                </a:lnTo>
                <a:lnTo>
                  <a:pt x="648969" y="421639"/>
                </a:lnTo>
                <a:lnTo>
                  <a:pt x="674350" y="415528"/>
                </a:lnTo>
                <a:lnTo>
                  <a:pt x="696753" y="399414"/>
                </a:lnTo>
                <a:lnTo>
                  <a:pt x="712727" y="376634"/>
                </a:lnTo>
                <a:lnTo>
                  <a:pt x="718819" y="350519"/>
                </a:lnTo>
                <a:lnTo>
                  <a:pt x="718819" y="69850"/>
                </a:lnTo>
                <a:lnTo>
                  <a:pt x="712727" y="44469"/>
                </a:lnTo>
                <a:lnTo>
                  <a:pt x="696753" y="22066"/>
                </a:lnTo>
                <a:lnTo>
                  <a:pt x="674350" y="6092"/>
                </a:lnTo>
                <a:lnTo>
                  <a:pt x="648969" y="0"/>
                </a:lnTo>
                <a:close/>
              </a:path>
            </a:pathLst>
          </a:custGeom>
          <a:solidFill>
            <a:srgbClr val="CCFFCC"/>
          </a:solidFill>
        </p:spPr>
        <p:txBody>
          <a:bodyPr wrap="square" lIns="0" tIns="0" rIns="0" bIns="0" rtlCol="0"/>
          <a:lstStyle/>
          <a:p>
            <a:endParaRPr sz="1632"/>
          </a:p>
        </p:txBody>
      </p:sp>
      <p:sp>
        <p:nvSpPr>
          <p:cNvPr id="60" name="object 60"/>
          <p:cNvSpPr/>
          <p:nvPr/>
        </p:nvSpPr>
        <p:spPr>
          <a:xfrm>
            <a:off x="1433788" y="3808587"/>
            <a:ext cx="651827" cy="382344"/>
          </a:xfrm>
          <a:custGeom>
            <a:avLst/>
            <a:gdLst/>
            <a:ahLst/>
            <a:cxnLst/>
            <a:rect l="l" t="t" r="r" b="b"/>
            <a:pathLst>
              <a:path w="718819" h="421639">
                <a:moveTo>
                  <a:pt x="69850" y="0"/>
                </a:moveTo>
                <a:lnTo>
                  <a:pt x="43934" y="6092"/>
                </a:lnTo>
                <a:lnTo>
                  <a:pt x="21589" y="22066"/>
                </a:lnTo>
                <a:lnTo>
                  <a:pt x="5913" y="44469"/>
                </a:lnTo>
                <a:lnTo>
                  <a:pt x="0" y="69850"/>
                </a:lnTo>
                <a:lnTo>
                  <a:pt x="0" y="350519"/>
                </a:lnTo>
                <a:lnTo>
                  <a:pt x="5913" y="376634"/>
                </a:lnTo>
                <a:lnTo>
                  <a:pt x="21590" y="399414"/>
                </a:lnTo>
                <a:lnTo>
                  <a:pt x="43934" y="415528"/>
                </a:lnTo>
                <a:lnTo>
                  <a:pt x="69850" y="421639"/>
                </a:lnTo>
                <a:lnTo>
                  <a:pt x="648969" y="421639"/>
                </a:lnTo>
                <a:lnTo>
                  <a:pt x="674350" y="415528"/>
                </a:lnTo>
                <a:lnTo>
                  <a:pt x="696753" y="399414"/>
                </a:lnTo>
                <a:lnTo>
                  <a:pt x="712727" y="376634"/>
                </a:lnTo>
                <a:lnTo>
                  <a:pt x="718819" y="350519"/>
                </a:lnTo>
                <a:lnTo>
                  <a:pt x="718819" y="69850"/>
                </a:lnTo>
                <a:lnTo>
                  <a:pt x="712727" y="44469"/>
                </a:lnTo>
                <a:lnTo>
                  <a:pt x="696753" y="22066"/>
                </a:lnTo>
                <a:lnTo>
                  <a:pt x="674350" y="6092"/>
                </a:lnTo>
                <a:lnTo>
                  <a:pt x="648969" y="0"/>
                </a:lnTo>
                <a:lnTo>
                  <a:pt x="69850" y="0"/>
                </a:lnTo>
                <a:close/>
              </a:path>
            </a:pathLst>
          </a:custGeom>
          <a:ln w="3175">
            <a:solidFill>
              <a:srgbClr val="000000"/>
            </a:solidFill>
          </a:ln>
        </p:spPr>
        <p:txBody>
          <a:bodyPr wrap="square" lIns="0" tIns="0" rIns="0" bIns="0" rtlCol="0"/>
          <a:lstStyle/>
          <a:p>
            <a:endParaRPr sz="1632"/>
          </a:p>
        </p:txBody>
      </p:sp>
      <p:sp>
        <p:nvSpPr>
          <p:cNvPr id="61" name="object 61"/>
          <p:cNvSpPr/>
          <p:nvPr/>
        </p:nvSpPr>
        <p:spPr>
          <a:xfrm>
            <a:off x="1433788" y="3808587"/>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62" name="object 62"/>
          <p:cNvSpPr/>
          <p:nvPr/>
        </p:nvSpPr>
        <p:spPr>
          <a:xfrm>
            <a:off x="2085615" y="419093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63" name="object 63"/>
          <p:cNvSpPr txBox="1"/>
          <p:nvPr/>
        </p:nvSpPr>
        <p:spPr>
          <a:xfrm>
            <a:off x="1671026" y="3807437"/>
            <a:ext cx="176776"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a</a:t>
            </a:r>
            <a:endParaRPr sz="2176">
              <a:latin typeface="Arial"/>
              <a:cs typeface="Arial"/>
            </a:endParaRPr>
          </a:p>
        </p:txBody>
      </p:sp>
      <p:sp>
        <p:nvSpPr>
          <p:cNvPr id="64" name="object 64"/>
          <p:cNvSpPr/>
          <p:nvPr/>
        </p:nvSpPr>
        <p:spPr>
          <a:xfrm>
            <a:off x="1753944" y="4208206"/>
            <a:ext cx="0" cy="490597"/>
          </a:xfrm>
          <a:custGeom>
            <a:avLst/>
            <a:gdLst/>
            <a:ahLst/>
            <a:cxnLst/>
            <a:rect l="l" t="t" r="r" b="b"/>
            <a:pathLst>
              <a:path h="541020">
                <a:moveTo>
                  <a:pt x="0" y="0"/>
                </a:moveTo>
                <a:lnTo>
                  <a:pt x="0" y="541019"/>
                </a:lnTo>
              </a:path>
            </a:pathLst>
          </a:custGeom>
          <a:ln w="35941">
            <a:solidFill>
              <a:srgbClr val="000000"/>
            </a:solidFill>
          </a:ln>
        </p:spPr>
        <p:txBody>
          <a:bodyPr wrap="square" lIns="0" tIns="0" rIns="0" bIns="0" rtlCol="0"/>
          <a:lstStyle/>
          <a:p>
            <a:endParaRPr sz="1632"/>
          </a:p>
        </p:txBody>
      </p:sp>
      <p:sp>
        <p:nvSpPr>
          <p:cNvPr id="65" name="object 65"/>
          <p:cNvSpPr/>
          <p:nvPr/>
        </p:nvSpPr>
        <p:spPr>
          <a:xfrm>
            <a:off x="1680238" y="4517996"/>
            <a:ext cx="152016" cy="155471"/>
          </a:xfrm>
          <a:custGeom>
            <a:avLst/>
            <a:gdLst/>
            <a:ahLst/>
            <a:cxnLst/>
            <a:rect l="l" t="t" r="r" b="b"/>
            <a:pathLst>
              <a:path w="167639" h="171450">
                <a:moveTo>
                  <a:pt x="167639" y="0"/>
                </a:moveTo>
                <a:lnTo>
                  <a:pt x="0" y="0"/>
                </a:lnTo>
                <a:lnTo>
                  <a:pt x="83819" y="171450"/>
                </a:lnTo>
                <a:lnTo>
                  <a:pt x="167639" y="0"/>
                </a:lnTo>
                <a:close/>
              </a:path>
            </a:pathLst>
          </a:custGeom>
          <a:solidFill>
            <a:srgbClr val="FFFFFF"/>
          </a:solidFill>
        </p:spPr>
        <p:txBody>
          <a:bodyPr wrap="square" lIns="0" tIns="0" rIns="0" bIns="0" rtlCol="0"/>
          <a:lstStyle/>
          <a:p>
            <a:endParaRPr sz="1632"/>
          </a:p>
        </p:txBody>
      </p:sp>
      <p:sp>
        <p:nvSpPr>
          <p:cNvPr id="66" name="object 66"/>
          <p:cNvSpPr/>
          <p:nvPr/>
        </p:nvSpPr>
        <p:spPr>
          <a:xfrm>
            <a:off x="1680238" y="4517996"/>
            <a:ext cx="152016" cy="155471"/>
          </a:xfrm>
          <a:custGeom>
            <a:avLst/>
            <a:gdLst/>
            <a:ahLst/>
            <a:cxnLst/>
            <a:rect l="l" t="t" r="r" b="b"/>
            <a:pathLst>
              <a:path w="167639" h="171450">
                <a:moveTo>
                  <a:pt x="83819" y="171450"/>
                </a:moveTo>
                <a:lnTo>
                  <a:pt x="167639" y="0"/>
                </a:lnTo>
                <a:lnTo>
                  <a:pt x="0" y="0"/>
                </a:lnTo>
                <a:lnTo>
                  <a:pt x="83819" y="171450"/>
                </a:lnTo>
                <a:close/>
              </a:path>
            </a:pathLst>
          </a:custGeom>
          <a:ln w="35941">
            <a:solidFill>
              <a:srgbClr val="000000"/>
            </a:solidFill>
          </a:ln>
        </p:spPr>
        <p:txBody>
          <a:bodyPr wrap="square" lIns="0" tIns="0" rIns="0" bIns="0" rtlCol="0"/>
          <a:lstStyle/>
          <a:p>
            <a:endParaRPr sz="1632"/>
          </a:p>
        </p:txBody>
      </p:sp>
      <p:sp>
        <p:nvSpPr>
          <p:cNvPr id="67" name="object 67"/>
          <p:cNvSpPr/>
          <p:nvPr/>
        </p:nvSpPr>
        <p:spPr>
          <a:xfrm>
            <a:off x="1680238" y="4673467"/>
            <a:ext cx="0" cy="0"/>
          </a:xfrm>
          <a:custGeom>
            <a:avLst/>
            <a:gdLst/>
            <a:ahLst/>
            <a:cxnLst/>
            <a:rect l="l" t="t" r="r" b="b"/>
            <a:pathLst>
              <a:path>
                <a:moveTo>
                  <a:pt x="0" y="0"/>
                </a:moveTo>
                <a:lnTo>
                  <a:pt x="0" y="0"/>
                </a:lnTo>
              </a:path>
            </a:pathLst>
          </a:custGeom>
          <a:ln w="35941">
            <a:solidFill>
              <a:srgbClr val="000000"/>
            </a:solidFill>
          </a:ln>
        </p:spPr>
        <p:txBody>
          <a:bodyPr wrap="square" lIns="0" tIns="0" rIns="0" bIns="0" rtlCol="0"/>
          <a:lstStyle/>
          <a:p>
            <a:endParaRPr sz="1632"/>
          </a:p>
        </p:txBody>
      </p:sp>
      <p:sp>
        <p:nvSpPr>
          <p:cNvPr id="68" name="object 68"/>
          <p:cNvSpPr/>
          <p:nvPr/>
        </p:nvSpPr>
        <p:spPr>
          <a:xfrm>
            <a:off x="1832255" y="4517996"/>
            <a:ext cx="0" cy="0"/>
          </a:xfrm>
          <a:custGeom>
            <a:avLst/>
            <a:gdLst/>
            <a:ahLst/>
            <a:cxnLst/>
            <a:rect l="l" t="t" r="r" b="b"/>
            <a:pathLst>
              <a:path>
                <a:moveTo>
                  <a:pt x="0" y="0"/>
                </a:moveTo>
                <a:lnTo>
                  <a:pt x="0" y="0"/>
                </a:lnTo>
              </a:path>
            </a:pathLst>
          </a:custGeom>
          <a:ln w="35941">
            <a:solidFill>
              <a:srgbClr val="000000"/>
            </a:solidFill>
          </a:ln>
        </p:spPr>
        <p:txBody>
          <a:bodyPr wrap="square" lIns="0" tIns="0" rIns="0" bIns="0" rtlCol="0"/>
          <a:lstStyle/>
          <a:p>
            <a:endParaRPr sz="1632"/>
          </a:p>
        </p:txBody>
      </p:sp>
      <p:sp>
        <p:nvSpPr>
          <p:cNvPr id="69" name="object 69"/>
          <p:cNvSpPr/>
          <p:nvPr/>
        </p:nvSpPr>
        <p:spPr>
          <a:xfrm>
            <a:off x="1637628" y="4486902"/>
            <a:ext cx="229175" cy="0"/>
          </a:xfrm>
          <a:custGeom>
            <a:avLst/>
            <a:gdLst/>
            <a:ahLst/>
            <a:cxnLst/>
            <a:rect l="l" t="t" r="r" b="b"/>
            <a:pathLst>
              <a:path w="252730">
                <a:moveTo>
                  <a:pt x="0" y="0"/>
                </a:moveTo>
                <a:lnTo>
                  <a:pt x="252730" y="0"/>
                </a:lnTo>
              </a:path>
            </a:pathLst>
          </a:custGeom>
          <a:ln w="35941">
            <a:solidFill>
              <a:srgbClr val="000000"/>
            </a:solidFill>
          </a:ln>
        </p:spPr>
        <p:txBody>
          <a:bodyPr wrap="square" lIns="0" tIns="0" rIns="0" bIns="0" rtlCol="0"/>
          <a:lstStyle/>
          <a:p>
            <a:endParaRPr sz="1632"/>
          </a:p>
        </p:txBody>
      </p:sp>
      <p:sp>
        <p:nvSpPr>
          <p:cNvPr id="105" name="object 105"/>
          <p:cNvSpPr/>
          <p:nvPr/>
        </p:nvSpPr>
        <p:spPr>
          <a:xfrm>
            <a:off x="3833799" y="2119136"/>
            <a:ext cx="131287" cy="194626"/>
          </a:xfrm>
          <a:custGeom>
            <a:avLst/>
            <a:gdLst/>
            <a:ahLst/>
            <a:cxnLst/>
            <a:rect l="l" t="t" r="r" b="b"/>
            <a:pathLst>
              <a:path w="144779" h="214630">
                <a:moveTo>
                  <a:pt x="73660" y="76200"/>
                </a:moveTo>
                <a:lnTo>
                  <a:pt x="47148" y="84018"/>
                </a:lnTo>
                <a:lnTo>
                  <a:pt x="23494" y="104457"/>
                </a:lnTo>
                <a:lnTo>
                  <a:pt x="6508" y="132992"/>
                </a:lnTo>
                <a:lnTo>
                  <a:pt x="0" y="165100"/>
                </a:lnTo>
                <a:lnTo>
                  <a:pt x="2956" y="185162"/>
                </a:lnTo>
                <a:lnTo>
                  <a:pt x="11271" y="200818"/>
                </a:lnTo>
                <a:lnTo>
                  <a:pt x="24110" y="210998"/>
                </a:lnTo>
                <a:lnTo>
                  <a:pt x="40640" y="214629"/>
                </a:lnTo>
                <a:lnTo>
                  <a:pt x="46970" y="214094"/>
                </a:lnTo>
                <a:lnTo>
                  <a:pt x="56038" y="211296"/>
                </a:lnTo>
                <a:lnTo>
                  <a:pt x="60978" y="208279"/>
                </a:lnTo>
                <a:lnTo>
                  <a:pt x="40640" y="208279"/>
                </a:lnTo>
                <a:lnTo>
                  <a:pt x="31234" y="205501"/>
                </a:lnTo>
                <a:lnTo>
                  <a:pt x="25400" y="198437"/>
                </a:lnTo>
                <a:lnTo>
                  <a:pt x="22423" y="188991"/>
                </a:lnTo>
                <a:lnTo>
                  <a:pt x="21696" y="180339"/>
                </a:lnTo>
                <a:lnTo>
                  <a:pt x="21638" y="178593"/>
                </a:lnTo>
                <a:lnTo>
                  <a:pt x="23098" y="164286"/>
                </a:lnTo>
                <a:lnTo>
                  <a:pt x="32305" y="127099"/>
                </a:lnTo>
                <a:lnTo>
                  <a:pt x="54927" y="91757"/>
                </a:lnTo>
                <a:lnTo>
                  <a:pt x="73660" y="83819"/>
                </a:lnTo>
                <a:lnTo>
                  <a:pt x="92213" y="83819"/>
                </a:lnTo>
                <a:lnTo>
                  <a:pt x="90011" y="81597"/>
                </a:lnTo>
                <a:lnTo>
                  <a:pt x="82490" y="77589"/>
                </a:lnTo>
                <a:lnTo>
                  <a:pt x="73660" y="76200"/>
                </a:lnTo>
                <a:close/>
              </a:path>
              <a:path w="144779" h="214630">
                <a:moveTo>
                  <a:pt x="99060" y="191769"/>
                </a:moveTo>
                <a:lnTo>
                  <a:pt x="80010" y="191769"/>
                </a:lnTo>
                <a:lnTo>
                  <a:pt x="83289" y="200659"/>
                </a:lnTo>
                <a:lnTo>
                  <a:pt x="83401" y="200818"/>
                </a:lnTo>
                <a:lnTo>
                  <a:pt x="89217" y="207962"/>
                </a:lnTo>
                <a:lnTo>
                  <a:pt x="97512" y="212844"/>
                </a:lnTo>
                <a:lnTo>
                  <a:pt x="107950" y="214629"/>
                </a:lnTo>
                <a:lnTo>
                  <a:pt x="115609" y="213479"/>
                </a:lnTo>
                <a:lnTo>
                  <a:pt x="121602" y="210185"/>
                </a:lnTo>
                <a:lnTo>
                  <a:pt x="123274" y="208279"/>
                </a:lnTo>
                <a:lnTo>
                  <a:pt x="100330" y="208279"/>
                </a:lnTo>
                <a:lnTo>
                  <a:pt x="99086" y="200818"/>
                </a:lnTo>
                <a:lnTo>
                  <a:pt x="99060" y="191769"/>
                </a:lnTo>
                <a:close/>
              </a:path>
              <a:path w="144779" h="214630">
                <a:moveTo>
                  <a:pt x="92213" y="83819"/>
                </a:moveTo>
                <a:lnTo>
                  <a:pt x="73660" y="83819"/>
                </a:lnTo>
                <a:lnTo>
                  <a:pt x="86002" y="87629"/>
                </a:lnTo>
                <a:lnTo>
                  <a:pt x="93345" y="96202"/>
                </a:lnTo>
                <a:lnTo>
                  <a:pt x="96877" y="105251"/>
                </a:lnTo>
                <a:lnTo>
                  <a:pt x="97790" y="110489"/>
                </a:lnTo>
                <a:lnTo>
                  <a:pt x="97790" y="114300"/>
                </a:lnTo>
                <a:lnTo>
                  <a:pt x="96520" y="115569"/>
                </a:lnTo>
                <a:lnTo>
                  <a:pt x="81280" y="175259"/>
                </a:lnTo>
                <a:lnTo>
                  <a:pt x="80010" y="180339"/>
                </a:lnTo>
                <a:lnTo>
                  <a:pt x="80010" y="181609"/>
                </a:lnTo>
                <a:lnTo>
                  <a:pt x="76200" y="186689"/>
                </a:lnTo>
                <a:lnTo>
                  <a:pt x="66000" y="197028"/>
                </a:lnTo>
                <a:lnTo>
                  <a:pt x="56515" y="203676"/>
                </a:lnTo>
                <a:lnTo>
                  <a:pt x="47982" y="207228"/>
                </a:lnTo>
                <a:lnTo>
                  <a:pt x="40640" y="208279"/>
                </a:lnTo>
                <a:lnTo>
                  <a:pt x="60978" y="208279"/>
                </a:lnTo>
                <a:lnTo>
                  <a:pt x="67250" y="204450"/>
                </a:lnTo>
                <a:lnTo>
                  <a:pt x="80010" y="191769"/>
                </a:lnTo>
                <a:lnTo>
                  <a:pt x="99060" y="191769"/>
                </a:lnTo>
                <a:lnTo>
                  <a:pt x="99060" y="186689"/>
                </a:lnTo>
                <a:lnTo>
                  <a:pt x="100320" y="184169"/>
                </a:lnTo>
                <a:lnTo>
                  <a:pt x="100330" y="179069"/>
                </a:lnTo>
                <a:lnTo>
                  <a:pt x="121266" y="96519"/>
                </a:lnTo>
                <a:lnTo>
                  <a:pt x="101600" y="96519"/>
                </a:lnTo>
                <a:lnTo>
                  <a:pt x="96341" y="87987"/>
                </a:lnTo>
                <a:lnTo>
                  <a:pt x="92213" y="83819"/>
                </a:lnTo>
                <a:close/>
              </a:path>
              <a:path w="144779" h="214630">
                <a:moveTo>
                  <a:pt x="139700" y="165100"/>
                </a:moveTo>
                <a:lnTo>
                  <a:pt x="133350" y="165100"/>
                </a:lnTo>
                <a:lnTo>
                  <a:pt x="132080" y="170179"/>
                </a:lnTo>
                <a:lnTo>
                  <a:pt x="127952" y="184169"/>
                </a:lnTo>
                <a:lnTo>
                  <a:pt x="122872" y="196373"/>
                </a:lnTo>
                <a:lnTo>
                  <a:pt x="116363" y="205005"/>
                </a:lnTo>
                <a:lnTo>
                  <a:pt x="107950" y="208279"/>
                </a:lnTo>
                <a:lnTo>
                  <a:pt x="123274" y="208279"/>
                </a:lnTo>
                <a:lnTo>
                  <a:pt x="139005" y="170795"/>
                </a:lnTo>
                <a:lnTo>
                  <a:pt x="139700" y="167639"/>
                </a:lnTo>
                <a:lnTo>
                  <a:pt x="139700" y="165100"/>
                </a:lnTo>
                <a:close/>
              </a:path>
              <a:path w="144779" h="214630">
                <a:moveTo>
                  <a:pt x="144780" y="0"/>
                </a:moveTo>
                <a:lnTo>
                  <a:pt x="140970" y="0"/>
                </a:lnTo>
                <a:lnTo>
                  <a:pt x="133588" y="416"/>
                </a:lnTo>
                <a:lnTo>
                  <a:pt x="121920" y="1428"/>
                </a:lnTo>
                <a:lnTo>
                  <a:pt x="110251" y="2678"/>
                </a:lnTo>
                <a:lnTo>
                  <a:pt x="102870" y="3809"/>
                </a:lnTo>
                <a:lnTo>
                  <a:pt x="100330" y="3809"/>
                </a:lnTo>
                <a:lnTo>
                  <a:pt x="97790" y="5079"/>
                </a:lnTo>
                <a:lnTo>
                  <a:pt x="97790" y="12700"/>
                </a:lnTo>
                <a:lnTo>
                  <a:pt x="119380" y="12700"/>
                </a:lnTo>
                <a:lnTo>
                  <a:pt x="120650" y="13969"/>
                </a:lnTo>
                <a:lnTo>
                  <a:pt x="120650" y="17779"/>
                </a:lnTo>
                <a:lnTo>
                  <a:pt x="119380" y="24129"/>
                </a:lnTo>
                <a:lnTo>
                  <a:pt x="101600" y="96519"/>
                </a:lnTo>
                <a:lnTo>
                  <a:pt x="121266" y="96519"/>
                </a:lnTo>
                <a:lnTo>
                  <a:pt x="144780" y="3809"/>
                </a:lnTo>
                <a:lnTo>
                  <a:pt x="144780" y="0"/>
                </a:lnTo>
                <a:close/>
              </a:path>
            </a:pathLst>
          </a:custGeom>
          <a:solidFill>
            <a:srgbClr val="000000"/>
          </a:solidFill>
        </p:spPr>
        <p:txBody>
          <a:bodyPr wrap="square" lIns="0" tIns="0" rIns="0" bIns="0" rtlCol="0"/>
          <a:lstStyle/>
          <a:p>
            <a:endParaRPr sz="1632"/>
          </a:p>
        </p:txBody>
      </p:sp>
      <p:sp>
        <p:nvSpPr>
          <p:cNvPr id="106" name="object 106"/>
          <p:cNvSpPr/>
          <p:nvPr/>
        </p:nvSpPr>
        <p:spPr>
          <a:xfrm>
            <a:off x="3998485" y="2373647"/>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07" name="object 107"/>
          <p:cNvSpPr/>
          <p:nvPr/>
        </p:nvSpPr>
        <p:spPr>
          <a:xfrm>
            <a:off x="4003666" y="2114529"/>
            <a:ext cx="0" cy="253360"/>
          </a:xfrm>
          <a:custGeom>
            <a:avLst/>
            <a:gdLst/>
            <a:ahLst/>
            <a:cxnLst/>
            <a:rect l="l" t="t" r="r" b="b"/>
            <a:pathLst>
              <a:path h="279400">
                <a:moveTo>
                  <a:pt x="0" y="0"/>
                </a:moveTo>
                <a:lnTo>
                  <a:pt x="0" y="279400"/>
                </a:lnTo>
              </a:path>
            </a:pathLst>
          </a:custGeom>
          <a:ln w="11430">
            <a:solidFill>
              <a:srgbClr val="000000"/>
            </a:solidFill>
          </a:ln>
        </p:spPr>
        <p:txBody>
          <a:bodyPr wrap="square" lIns="0" tIns="0" rIns="0" bIns="0" rtlCol="0"/>
          <a:lstStyle/>
          <a:p>
            <a:endParaRPr sz="1632"/>
          </a:p>
        </p:txBody>
      </p:sp>
      <p:sp>
        <p:nvSpPr>
          <p:cNvPr id="108" name="object 108"/>
          <p:cNvSpPr/>
          <p:nvPr/>
        </p:nvSpPr>
        <p:spPr>
          <a:xfrm>
            <a:off x="3998485" y="2108770"/>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09" name="object 109"/>
          <p:cNvSpPr/>
          <p:nvPr/>
        </p:nvSpPr>
        <p:spPr>
          <a:xfrm>
            <a:off x="4049157" y="2188234"/>
            <a:ext cx="127832" cy="178504"/>
          </a:xfrm>
          <a:custGeom>
            <a:avLst/>
            <a:gdLst/>
            <a:ahLst/>
            <a:cxnLst/>
            <a:rect l="l" t="t" r="r" b="b"/>
            <a:pathLst>
              <a:path w="140970" h="196850">
                <a:moveTo>
                  <a:pt x="35559" y="151129"/>
                </a:moveTo>
                <a:lnTo>
                  <a:pt x="24129" y="151129"/>
                </a:lnTo>
                <a:lnTo>
                  <a:pt x="18137" y="151963"/>
                </a:lnTo>
                <a:lnTo>
                  <a:pt x="12382" y="154939"/>
                </a:lnTo>
                <a:lnTo>
                  <a:pt x="8056" y="160774"/>
                </a:lnTo>
                <a:lnTo>
                  <a:pt x="6350" y="170179"/>
                </a:lnTo>
                <a:lnTo>
                  <a:pt x="8830" y="180776"/>
                </a:lnTo>
                <a:lnTo>
                  <a:pt x="15716" y="189230"/>
                </a:lnTo>
                <a:lnTo>
                  <a:pt x="26173" y="194825"/>
                </a:lnTo>
                <a:lnTo>
                  <a:pt x="39369" y="196850"/>
                </a:lnTo>
                <a:lnTo>
                  <a:pt x="62269" y="191948"/>
                </a:lnTo>
                <a:lnTo>
                  <a:pt x="64572" y="190500"/>
                </a:lnTo>
                <a:lnTo>
                  <a:pt x="39369" y="190500"/>
                </a:lnTo>
                <a:lnTo>
                  <a:pt x="34905" y="190122"/>
                </a:lnTo>
                <a:lnTo>
                  <a:pt x="28416" y="188436"/>
                </a:lnTo>
                <a:lnTo>
                  <a:pt x="21689" y="184606"/>
                </a:lnTo>
                <a:lnTo>
                  <a:pt x="16509" y="177800"/>
                </a:lnTo>
                <a:lnTo>
                  <a:pt x="24129" y="177800"/>
                </a:lnTo>
                <a:lnTo>
                  <a:pt x="29209" y="173989"/>
                </a:lnTo>
                <a:lnTo>
                  <a:pt x="35559" y="167639"/>
                </a:lnTo>
                <a:lnTo>
                  <a:pt x="35559" y="151129"/>
                </a:lnTo>
                <a:close/>
              </a:path>
              <a:path w="140970" h="196850">
                <a:moveTo>
                  <a:pt x="113169" y="124459"/>
                </a:moveTo>
                <a:lnTo>
                  <a:pt x="92709" y="124459"/>
                </a:lnTo>
                <a:lnTo>
                  <a:pt x="89733" y="135889"/>
                </a:lnTo>
                <a:lnTo>
                  <a:pt x="86042" y="147320"/>
                </a:lnTo>
                <a:lnTo>
                  <a:pt x="58419" y="184150"/>
                </a:lnTo>
                <a:lnTo>
                  <a:pt x="39369" y="190500"/>
                </a:lnTo>
                <a:lnTo>
                  <a:pt x="64572" y="190500"/>
                </a:lnTo>
                <a:lnTo>
                  <a:pt x="83502" y="178593"/>
                </a:lnTo>
                <a:lnTo>
                  <a:pt x="100449" y="158809"/>
                </a:lnTo>
                <a:lnTo>
                  <a:pt x="110489" y="134619"/>
                </a:lnTo>
                <a:lnTo>
                  <a:pt x="113169" y="124459"/>
                </a:lnTo>
                <a:close/>
              </a:path>
              <a:path w="140970" h="196850">
                <a:moveTo>
                  <a:pt x="58294" y="6350"/>
                </a:moveTo>
                <a:lnTo>
                  <a:pt x="46989" y="6350"/>
                </a:lnTo>
                <a:lnTo>
                  <a:pt x="46989" y="24129"/>
                </a:lnTo>
                <a:lnTo>
                  <a:pt x="44402" y="31869"/>
                </a:lnTo>
                <a:lnTo>
                  <a:pt x="28733" y="76041"/>
                </a:lnTo>
                <a:lnTo>
                  <a:pt x="24129" y="101600"/>
                </a:lnTo>
                <a:lnTo>
                  <a:pt x="27404" y="118407"/>
                </a:lnTo>
                <a:lnTo>
                  <a:pt x="36036" y="129381"/>
                </a:lnTo>
                <a:lnTo>
                  <a:pt x="48240" y="135354"/>
                </a:lnTo>
                <a:lnTo>
                  <a:pt x="62229" y="137159"/>
                </a:lnTo>
                <a:lnTo>
                  <a:pt x="70564" y="136247"/>
                </a:lnTo>
                <a:lnTo>
                  <a:pt x="78422" y="133667"/>
                </a:lnTo>
                <a:lnTo>
                  <a:pt x="83684" y="130809"/>
                </a:lnTo>
                <a:lnTo>
                  <a:pt x="62229" y="130809"/>
                </a:lnTo>
                <a:lnTo>
                  <a:pt x="53022" y="128647"/>
                </a:lnTo>
                <a:lnTo>
                  <a:pt x="47625" y="123031"/>
                </a:lnTo>
                <a:lnTo>
                  <a:pt x="45085" y="115272"/>
                </a:lnTo>
                <a:lnTo>
                  <a:pt x="44450" y="106679"/>
                </a:lnTo>
                <a:lnTo>
                  <a:pt x="45402" y="94476"/>
                </a:lnTo>
                <a:lnTo>
                  <a:pt x="48259" y="80486"/>
                </a:lnTo>
                <a:lnTo>
                  <a:pt x="53022" y="64353"/>
                </a:lnTo>
                <a:lnTo>
                  <a:pt x="59689" y="45719"/>
                </a:lnTo>
                <a:lnTo>
                  <a:pt x="64769" y="34289"/>
                </a:lnTo>
                <a:lnTo>
                  <a:pt x="66039" y="30479"/>
                </a:lnTo>
                <a:lnTo>
                  <a:pt x="66039" y="24129"/>
                </a:lnTo>
                <a:lnTo>
                  <a:pt x="64200" y="14446"/>
                </a:lnTo>
                <a:lnTo>
                  <a:pt x="59054" y="6826"/>
                </a:lnTo>
                <a:lnTo>
                  <a:pt x="58294" y="6350"/>
                </a:lnTo>
                <a:close/>
              </a:path>
              <a:path w="140970" h="196850">
                <a:moveTo>
                  <a:pt x="137159" y="2539"/>
                </a:moveTo>
                <a:lnTo>
                  <a:pt x="129539" y="2539"/>
                </a:lnTo>
                <a:lnTo>
                  <a:pt x="124459" y="3809"/>
                </a:lnTo>
                <a:lnTo>
                  <a:pt x="121919" y="8889"/>
                </a:lnTo>
                <a:lnTo>
                  <a:pt x="121919" y="10159"/>
                </a:lnTo>
                <a:lnTo>
                  <a:pt x="119379" y="20319"/>
                </a:lnTo>
                <a:lnTo>
                  <a:pt x="116839" y="25400"/>
                </a:lnTo>
                <a:lnTo>
                  <a:pt x="115669" y="31869"/>
                </a:lnTo>
                <a:lnTo>
                  <a:pt x="114141" y="38100"/>
                </a:lnTo>
                <a:lnTo>
                  <a:pt x="112340" y="44450"/>
                </a:lnTo>
                <a:lnTo>
                  <a:pt x="110489" y="50800"/>
                </a:lnTo>
                <a:lnTo>
                  <a:pt x="97789" y="105409"/>
                </a:lnTo>
                <a:lnTo>
                  <a:pt x="94734" y="110986"/>
                </a:lnTo>
                <a:lnTo>
                  <a:pt x="87629" y="119538"/>
                </a:lnTo>
                <a:lnTo>
                  <a:pt x="76715" y="127377"/>
                </a:lnTo>
                <a:lnTo>
                  <a:pt x="62229" y="130809"/>
                </a:lnTo>
                <a:lnTo>
                  <a:pt x="83684" y="130809"/>
                </a:lnTo>
                <a:lnTo>
                  <a:pt x="85804" y="129659"/>
                </a:lnTo>
                <a:lnTo>
                  <a:pt x="92709" y="124459"/>
                </a:lnTo>
                <a:lnTo>
                  <a:pt x="113169" y="124459"/>
                </a:lnTo>
                <a:lnTo>
                  <a:pt x="140969" y="19050"/>
                </a:lnTo>
                <a:lnTo>
                  <a:pt x="140969" y="5079"/>
                </a:lnTo>
                <a:lnTo>
                  <a:pt x="137159" y="2539"/>
                </a:lnTo>
                <a:close/>
              </a:path>
              <a:path w="140970" h="196850">
                <a:moveTo>
                  <a:pt x="40639" y="0"/>
                </a:moveTo>
                <a:lnTo>
                  <a:pt x="21967" y="6786"/>
                </a:lnTo>
                <a:lnTo>
                  <a:pt x="9366" y="21907"/>
                </a:lnTo>
                <a:lnTo>
                  <a:pt x="2242" y="37504"/>
                </a:lnTo>
                <a:lnTo>
                  <a:pt x="0" y="45719"/>
                </a:lnTo>
                <a:lnTo>
                  <a:pt x="0" y="49529"/>
                </a:lnTo>
                <a:lnTo>
                  <a:pt x="7619" y="49529"/>
                </a:lnTo>
                <a:lnTo>
                  <a:pt x="7619" y="48259"/>
                </a:lnTo>
                <a:lnTo>
                  <a:pt x="8933" y="44330"/>
                </a:lnTo>
                <a:lnTo>
                  <a:pt x="15636" y="26173"/>
                </a:lnTo>
                <a:lnTo>
                  <a:pt x="23812" y="14446"/>
                </a:lnTo>
                <a:lnTo>
                  <a:pt x="32464" y="8195"/>
                </a:lnTo>
                <a:lnTo>
                  <a:pt x="40639" y="6350"/>
                </a:lnTo>
                <a:lnTo>
                  <a:pt x="58294" y="6350"/>
                </a:lnTo>
                <a:lnTo>
                  <a:pt x="51038" y="1805"/>
                </a:lnTo>
                <a:lnTo>
                  <a:pt x="40639" y="0"/>
                </a:lnTo>
                <a:close/>
              </a:path>
            </a:pathLst>
          </a:custGeom>
          <a:solidFill>
            <a:srgbClr val="000000"/>
          </a:solidFill>
        </p:spPr>
        <p:txBody>
          <a:bodyPr wrap="square" lIns="0" tIns="0" rIns="0" bIns="0" rtlCol="0"/>
          <a:lstStyle/>
          <a:p>
            <a:endParaRPr sz="1632"/>
          </a:p>
        </p:txBody>
      </p:sp>
      <p:sp>
        <p:nvSpPr>
          <p:cNvPr id="110" name="object 110"/>
          <p:cNvSpPr/>
          <p:nvPr/>
        </p:nvSpPr>
        <p:spPr>
          <a:xfrm>
            <a:off x="4191960" y="2373647"/>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111" name="object 111"/>
          <p:cNvSpPr/>
          <p:nvPr/>
        </p:nvSpPr>
        <p:spPr>
          <a:xfrm>
            <a:off x="4225356" y="2114529"/>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112" name="object 112"/>
          <p:cNvSpPr/>
          <p:nvPr/>
        </p:nvSpPr>
        <p:spPr>
          <a:xfrm>
            <a:off x="4191960" y="2108770"/>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113" name="object 113"/>
          <p:cNvSpPr/>
          <p:nvPr/>
        </p:nvSpPr>
        <p:spPr>
          <a:xfrm>
            <a:off x="3822283" y="2426623"/>
            <a:ext cx="442229" cy="0"/>
          </a:xfrm>
          <a:custGeom>
            <a:avLst/>
            <a:gdLst/>
            <a:ahLst/>
            <a:cxnLst/>
            <a:rect l="l" t="t" r="r" b="b"/>
            <a:pathLst>
              <a:path w="487679">
                <a:moveTo>
                  <a:pt x="0" y="0"/>
                </a:moveTo>
                <a:lnTo>
                  <a:pt x="487680" y="0"/>
                </a:lnTo>
              </a:path>
            </a:pathLst>
          </a:custGeom>
          <a:ln w="12700">
            <a:solidFill>
              <a:srgbClr val="000000"/>
            </a:solidFill>
          </a:ln>
        </p:spPr>
        <p:txBody>
          <a:bodyPr wrap="square" lIns="0" tIns="0" rIns="0" bIns="0" rtlCol="0"/>
          <a:lstStyle/>
          <a:p>
            <a:endParaRPr sz="1632"/>
          </a:p>
        </p:txBody>
      </p:sp>
      <p:sp>
        <p:nvSpPr>
          <p:cNvPr id="114" name="object 114"/>
          <p:cNvSpPr/>
          <p:nvPr/>
        </p:nvSpPr>
        <p:spPr>
          <a:xfrm>
            <a:off x="3932841" y="2493418"/>
            <a:ext cx="131287" cy="195778"/>
          </a:xfrm>
          <a:custGeom>
            <a:avLst/>
            <a:gdLst/>
            <a:ahLst/>
            <a:cxnLst/>
            <a:rect l="l" t="t" r="r" b="b"/>
            <a:pathLst>
              <a:path w="144779" h="215900">
                <a:moveTo>
                  <a:pt x="73660" y="77469"/>
                </a:moveTo>
                <a:lnTo>
                  <a:pt x="47148" y="85109"/>
                </a:lnTo>
                <a:lnTo>
                  <a:pt x="23494" y="105251"/>
                </a:lnTo>
                <a:lnTo>
                  <a:pt x="6508" y="133727"/>
                </a:lnTo>
                <a:lnTo>
                  <a:pt x="0" y="166369"/>
                </a:lnTo>
                <a:lnTo>
                  <a:pt x="2956" y="185896"/>
                </a:lnTo>
                <a:lnTo>
                  <a:pt x="11271" y="201612"/>
                </a:lnTo>
                <a:lnTo>
                  <a:pt x="24110" y="212089"/>
                </a:lnTo>
                <a:lnTo>
                  <a:pt x="40639" y="215900"/>
                </a:lnTo>
                <a:lnTo>
                  <a:pt x="46970" y="215165"/>
                </a:lnTo>
                <a:lnTo>
                  <a:pt x="56038" y="211931"/>
                </a:lnTo>
                <a:lnTo>
                  <a:pt x="61659" y="208279"/>
                </a:lnTo>
                <a:lnTo>
                  <a:pt x="40639" y="208279"/>
                </a:lnTo>
                <a:lnTo>
                  <a:pt x="31234" y="205521"/>
                </a:lnTo>
                <a:lnTo>
                  <a:pt x="25399" y="198596"/>
                </a:lnTo>
                <a:lnTo>
                  <a:pt x="22423" y="189527"/>
                </a:lnTo>
                <a:lnTo>
                  <a:pt x="21705" y="181609"/>
                </a:lnTo>
                <a:lnTo>
                  <a:pt x="21670" y="179546"/>
                </a:lnTo>
                <a:lnTo>
                  <a:pt x="23117" y="165357"/>
                </a:lnTo>
                <a:lnTo>
                  <a:pt x="32841" y="127297"/>
                </a:lnTo>
                <a:lnTo>
                  <a:pt x="55086" y="91757"/>
                </a:lnTo>
                <a:lnTo>
                  <a:pt x="73660" y="83819"/>
                </a:lnTo>
                <a:lnTo>
                  <a:pt x="90954" y="83819"/>
                </a:lnTo>
                <a:lnTo>
                  <a:pt x="90011" y="82867"/>
                </a:lnTo>
                <a:lnTo>
                  <a:pt x="82490" y="78859"/>
                </a:lnTo>
                <a:lnTo>
                  <a:pt x="73660" y="77469"/>
                </a:lnTo>
                <a:close/>
              </a:path>
              <a:path w="144779" h="215900">
                <a:moveTo>
                  <a:pt x="99060" y="191769"/>
                </a:moveTo>
                <a:lnTo>
                  <a:pt x="80010" y="191769"/>
                </a:lnTo>
                <a:lnTo>
                  <a:pt x="83304" y="201433"/>
                </a:lnTo>
                <a:lnTo>
                  <a:pt x="89217" y="209073"/>
                </a:lnTo>
                <a:lnTo>
                  <a:pt x="97512" y="214094"/>
                </a:lnTo>
                <a:lnTo>
                  <a:pt x="107950" y="215900"/>
                </a:lnTo>
                <a:lnTo>
                  <a:pt x="115629" y="214550"/>
                </a:lnTo>
                <a:lnTo>
                  <a:pt x="121761" y="210820"/>
                </a:lnTo>
                <a:lnTo>
                  <a:pt x="123988" y="208279"/>
                </a:lnTo>
                <a:lnTo>
                  <a:pt x="100329" y="208279"/>
                </a:lnTo>
                <a:lnTo>
                  <a:pt x="99060" y="200659"/>
                </a:lnTo>
                <a:lnTo>
                  <a:pt x="99060" y="191769"/>
                </a:lnTo>
                <a:close/>
              </a:path>
              <a:path w="144779" h="215900">
                <a:moveTo>
                  <a:pt x="90954" y="83819"/>
                </a:moveTo>
                <a:lnTo>
                  <a:pt x="73660" y="83819"/>
                </a:lnTo>
                <a:lnTo>
                  <a:pt x="86002" y="87808"/>
                </a:lnTo>
                <a:lnTo>
                  <a:pt x="93344" y="96678"/>
                </a:lnTo>
                <a:lnTo>
                  <a:pt x="96877" y="105787"/>
                </a:lnTo>
                <a:lnTo>
                  <a:pt x="97789" y="110489"/>
                </a:lnTo>
                <a:lnTo>
                  <a:pt x="97789" y="114300"/>
                </a:lnTo>
                <a:lnTo>
                  <a:pt x="96520" y="116839"/>
                </a:lnTo>
                <a:lnTo>
                  <a:pt x="82550" y="175259"/>
                </a:lnTo>
                <a:lnTo>
                  <a:pt x="56514" y="203676"/>
                </a:lnTo>
                <a:lnTo>
                  <a:pt x="40639" y="208279"/>
                </a:lnTo>
                <a:lnTo>
                  <a:pt x="61659" y="208279"/>
                </a:lnTo>
                <a:lnTo>
                  <a:pt x="67250" y="204648"/>
                </a:lnTo>
                <a:lnTo>
                  <a:pt x="80010" y="191769"/>
                </a:lnTo>
                <a:lnTo>
                  <a:pt x="99060" y="191769"/>
                </a:lnTo>
                <a:lnTo>
                  <a:pt x="99060" y="186689"/>
                </a:lnTo>
                <a:lnTo>
                  <a:pt x="100329" y="185419"/>
                </a:lnTo>
                <a:lnTo>
                  <a:pt x="101600" y="180339"/>
                </a:lnTo>
                <a:lnTo>
                  <a:pt x="121792" y="97789"/>
                </a:lnTo>
                <a:lnTo>
                  <a:pt x="101600" y="97789"/>
                </a:lnTo>
                <a:lnTo>
                  <a:pt x="96341" y="89257"/>
                </a:lnTo>
                <a:lnTo>
                  <a:pt x="90954" y="83819"/>
                </a:lnTo>
                <a:close/>
              </a:path>
              <a:path w="144779" h="215900">
                <a:moveTo>
                  <a:pt x="139700" y="165100"/>
                </a:moveTo>
                <a:lnTo>
                  <a:pt x="133350" y="165100"/>
                </a:lnTo>
                <a:lnTo>
                  <a:pt x="133350" y="166369"/>
                </a:lnTo>
                <a:lnTo>
                  <a:pt x="132079" y="170179"/>
                </a:lnTo>
                <a:lnTo>
                  <a:pt x="127972" y="184705"/>
                </a:lnTo>
                <a:lnTo>
                  <a:pt x="123031" y="196850"/>
                </a:lnTo>
                <a:lnTo>
                  <a:pt x="116899" y="205184"/>
                </a:lnTo>
                <a:lnTo>
                  <a:pt x="109220" y="208279"/>
                </a:lnTo>
                <a:lnTo>
                  <a:pt x="123988" y="208279"/>
                </a:lnTo>
                <a:lnTo>
                  <a:pt x="139025" y="171509"/>
                </a:lnTo>
                <a:lnTo>
                  <a:pt x="139700" y="167639"/>
                </a:lnTo>
                <a:lnTo>
                  <a:pt x="139700" y="165100"/>
                </a:lnTo>
                <a:close/>
              </a:path>
              <a:path w="144779" h="215900">
                <a:moveTo>
                  <a:pt x="144779" y="0"/>
                </a:moveTo>
                <a:lnTo>
                  <a:pt x="142239" y="0"/>
                </a:lnTo>
                <a:lnTo>
                  <a:pt x="134123" y="416"/>
                </a:lnTo>
                <a:lnTo>
                  <a:pt x="122078" y="1428"/>
                </a:lnTo>
                <a:lnTo>
                  <a:pt x="110271" y="2678"/>
                </a:lnTo>
                <a:lnTo>
                  <a:pt x="102870" y="3809"/>
                </a:lnTo>
                <a:lnTo>
                  <a:pt x="100329" y="3809"/>
                </a:lnTo>
                <a:lnTo>
                  <a:pt x="99060" y="5079"/>
                </a:lnTo>
                <a:lnTo>
                  <a:pt x="99060" y="13969"/>
                </a:lnTo>
                <a:lnTo>
                  <a:pt x="120650" y="13969"/>
                </a:lnTo>
                <a:lnTo>
                  <a:pt x="120650" y="24129"/>
                </a:lnTo>
                <a:lnTo>
                  <a:pt x="101600" y="97789"/>
                </a:lnTo>
                <a:lnTo>
                  <a:pt x="121792" y="97789"/>
                </a:lnTo>
                <a:lnTo>
                  <a:pt x="144779" y="3809"/>
                </a:lnTo>
                <a:lnTo>
                  <a:pt x="144779" y="0"/>
                </a:lnTo>
                <a:close/>
              </a:path>
            </a:pathLst>
          </a:custGeom>
          <a:solidFill>
            <a:srgbClr val="000000"/>
          </a:solidFill>
        </p:spPr>
        <p:txBody>
          <a:bodyPr wrap="square" lIns="0" tIns="0" rIns="0" bIns="0" rtlCol="0"/>
          <a:lstStyle/>
          <a:p>
            <a:endParaRPr sz="1632"/>
          </a:p>
        </p:txBody>
      </p:sp>
      <p:sp>
        <p:nvSpPr>
          <p:cNvPr id="115" name="object 115"/>
          <p:cNvSpPr/>
          <p:nvPr/>
        </p:nvSpPr>
        <p:spPr>
          <a:xfrm>
            <a:off x="4071038" y="2511843"/>
            <a:ext cx="85221" cy="176201"/>
          </a:xfrm>
          <a:custGeom>
            <a:avLst/>
            <a:gdLst/>
            <a:ahLst/>
            <a:cxnLst/>
            <a:rect l="l" t="t" r="r" b="b"/>
            <a:pathLst>
              <a:path w="93979" h="194310">
                <a:moveTo>
                  <a:pt x="55879" y="69850"/>
                </a:moveTo>
                <a:lnTo>
                  <a:pt x="35560" y="69850"/>
                </a:lnTo>
                <a:lnTo>
                  <a:pt x="22681" y="120650"/>
                </a:lnTo>
                <a:lnTo>
                  <a:pt x="15398" y="148589"/>
                </a:lnTo>
                <a:lnTo>
                  <a:pt x="12164" y="161289"/>
                </a:lnTo>
                <a:lnTo>
                  <a:pt x="11429" y="166370"/>
                </a:lnTo>
                <a:lnTo>
                  <a:pt x="13672" y="177700"/>
                </a:lnTo>
                <a:lnTo>
                  <a:pt x="19843" y="186531"/>
                </a:lnTo>
                <a:lnTo>
                  <a:pt x="29110" y="192266"/>
                </a:lnTo>
                <a:lnTo>
                  <a:pt x="40639" y="194310"/>
                </a:lnTo>
                <a:lnTo>
                  <a:pt x="59184" y="187960"/>
                </a:lnTo>
                <a:lnTo>
                  <a:pt x="34289" y="187960"/>
                </a:lnTo>
                <a:lnTo>
                  <a:pt x="31750" y="184150"/>
                </a:lnTo>
                <a:lnTo>
                  <a:pt x="31750" y="165100"/>
                </a:lnTo>
                <a:lnTo>
                  <a:pt x="33020" y="160020"/>
                </a:lnTo>
                <a:lnTo>
                  <a:pt x="55879" y="69850"/>
                </a:lnTo>
                <a:close/>
              </a:path>
              <a:path w="93979" h="194310">
                <a:moveTo>
                  <a:pt x="88900" y="144780"/>
                </a:moveTo>
                <a:lnTo>
                  <a:pt x="82550" y="144780"/>
                </a:lnTo>
                <a:lnTo>
                  <a:pt x="81279" y="146050"/>
                </a:lnTo>
                <a:lnTo>
                  <a:pt x="81279" y="148589"/>
                </a:lnTo>
                <a:lnTo>
                  <a:pt x="70643" y="168671"/>
                </a:lnTo>
                <a:lnTo>
                  <a:pt x="60007" y="180657"/>
                </a:lnTo>
                <a:lnTo>
                  <a:pt x="49847" y="186451"/>
                </a:lnTo>
                <a:lnTo>
                  <a:pt x="40639" y="187960"/>
                </a:lnTo>
                <a:lnTo>
                  <a:pt x="59184" y="187960"/>
                </a:lnTo>
                <a:lnTo>
                  <a:pt x="61039" y="187325"/>
                </a:lnTo>
                <a:lnTo>
                  <a:pt x="76200" y="171767"/>
                </a:lnTo>
                <a:lnTo>
                  <a:pt x="85645" y="155733"/>
                </a:lnTo>
                <a:lnTo>
                  <a:pt x="88900" y="147320"/>
                </a:lnTo>
                <a:lnTo>
                  <a:pt x="88900" y="144780"/>
                </a:lnTo>
                <a:close/>
              </a:path>
              <a:path w="93979" h="194310">
                <a:moveTo>
                  <a:pt x="93979" y="59689"/>
                </a:moveTo>
                <a:lnTo>
                  <a:pt x="0" y="59689"/>
                </a:lnTo>
                <a:lnTo>
                  <a:pt x="0" y="69850"/>
                </a:lnTo>
                <a:lnTo>
                  <a:pt x="93979" y="69850"/>
                </a:lnTo>
                <a:lnTo>
                  <a:pt x="93979" y="59689"/>
                </a:lnTo>
                <a:close/>
              </a:path>
              <a:path w="93979" h="194310">
                <a:moveTo>
                  <a:pt x="67310" y="0"/>
                </a:moveTo>
                <a:lnTo>
                  <a:pt x="52070" y="0"/>
                </a:lnTo>
                <a:lnTo>
                  <a:pt x="49529" y="11430"/>
                </a:lnTo>
                <a:lnTo>
                  <a:pt x="38100" y="59689"/>
                </a:lnTo>
                <a:lnTo>
                  <a:pt x="58420" y="59689"/>
                </a:lnTo>
                <a:lnTo>
                  <a:pt x="65226" y="33714"/>
                </a:lnTo>
                <a:lnTo>
                  <a:pt x="69056" y="18573"/>
                </a:lnTo>
                <a:lnTo>
                  <a:pt x="70742" y="11291"/>
                </a:lnTo>
                <a:lnTo>
                  <a:pt x="71120" y="8889"/>
                </a:lnTo>
                <a:lnTo>
                  <a:pt x="71120" y="3810"/>
                </a:lnTo>
                <a:lnTo>
                  <a:pt x="67310" y="0"/>
                </a:lnTo>
                <a:close/>
              </a:path>
            </a:pathLst>
          </a:custGeom>
          <a:solidFill>
            <a:srgbClr val="000000"/>
          </a:solidFill>
        </p:spPr>
        <p:txBody>
          <a:bodyPr wrap="square" lIns="0" tIns="0" rIns="0" bIns="0" rtlCol="0"/>
          <a:lstStyle/>
          <a:p>
            <a:endParaRPr sz="1632"/>
          </a:p>
        </p:txBody>
      </p:sp>
      <p:sp>
        <p:nvSpPr>
          <p:cNvPr id="116" name="object 116"/>
          <p:cNvSpPr/>
          <p:nvPr/>
        </p:nvSpPr>
        <p:spPr>
          <a:xfrm>
            <a:off x="4388890" y="2400136"/>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17" name="object 117"/>
          <p:cNvSpPr/>
          <p:nvPr/>
        </p:nvSpPr>
        <p:spPr>
          <a:xfrm>
            <a:off x="4388890" y="2454262"/>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18" name="object 118"/>
          <p:cNvSpPr/>
          <p:nvPr/>
        </p:nvSpPr>
        <p:spPr>
          <a:xfrm>
            <a:off x="4671041" y="2373647"/>
            <a:ext cx="120922" cy="125528"/>
          </a:xfrm>
          <a:custGeom>
            <a:avLst/>
            <a:gdLst/>
            <a:ahLst/>
            <a:cxnLst/>
            <a:rect l="l" t="t" r="r" b="b"/>
            <a:pathLst>
              <a:path w="133350" h="138430">
                <a:moveTo>
                  <a:pt x="58042" y="7620"/>
                </a:moveTo>
                <a:lnTo>
                  <a:pt x="46989" y="7620"/>
                </a:lnTo>
                <a:lnTo>
                  <a:pt x="46989" y="24130"/>
                </a:lnTo>
                <a:lnTo>
                  <a:pt x="43179" y="33020"/>
                </a:lnTo>
                <a:lnTo>
                  <a:pt x="27622" y="77787"/>
                </a:lnTo>
                <a:lnTo>
                  <a:pt x="24129" y="100330"/>
                </a:lnTo>
                <a:lnTo>
                  <a:pt x="28515" y="120749"/>
                </a:lnTo>
                <a:lnTo>
                  <a:pt x="39211" y="132238"/>
                </a:lnTo>
                <a:lnTo>
                  <a:pt x="52526" y="137298"/>
                </a:lnTo>
                <a:lnTo>
                  <a:pt x="64769" y="138430"/>
                </a:lnTo>
                <a:lnTo>
                  <a:pt x="77794" y="132080"/>
                </a:lnTo>
                <a:lnTo>
                  <a:pt x="66039" y="132080"/>
                </a:lnTo>
                <a:lnTo>
                  <a:pt x="56038" y="130234"/>
                </a:lnTo>
                <a:lnTo>
                  <a:pt x="48894" y="124936"/>
                </a:lnTo>
                <a:lnTo>
                  <a:pt x="44608" y="116542"/>
                </a:lnTo>
                <a:lnTo>
                  <a:pt x="43179" y="105410"/>
                </a:lnTo>
                <a:lnTo>
                  <a:pt x="44707" y="91896"/>
                </a:lnTo>
                <a:lnTo>
                  <a:pt x="48736" y="76358"/>
                </a:lnTo>
                <a:lnTo>
                  <a:pt x="54431" y="59154"/>
                </a:lnTo>
                <a:lnTo>
                  <a:pt x="60959" y="40639"/>
                </a:lnTo>
                <a:lnTo>
                  <a:pt x="63500" y="35560"/>
                </a:lnTo>
                <a:lnTo>
                  <a:pt x="64769" y="31750"/>
                </a:lnTo>
                <a:lnTo>
                  <a:pt x="64769" y="25400"/>
                </a:lnTo>
                <a:lnTo>
                  <a:pt x="62964" y="15537"/>
                </a:lnTo>
                <a:lnTo>
                  <a:pt x="58042" y="7620"/>
                </a:lnTo>
                <a:close/>
              </a:path>
              <a:path w="133350" h="138430">
                <a:moveTo>
                  <a:pt x="125729" y="0"/>
                </a:moveTo>
                <a:lnTo>
                  <a:pt x="113029" y="0"/>
                </a:lnTo>
                <a:lnTo>
                  <a:pt x="105409" y="8889"/>
                </a:lnTo>
                <a:lnTo>
                  <a:pt x="105409" y="19050"/>
                </a:lnTo>
                <a:lnTo>
                  <a:pt x="106679" y="21589"/>
                </a:lnTo>
                <a:lnTo>
                  <a:pt x="110489" y="24130"/>
                </a:lnTo>
                <a:lnTo>
                  <a:pt x="114756" y="29170"/>
                </a:lnTo>
                <a:lnTo>
                  <a:pt x="117951" y="34925"/>
                </a:lnTo>
                <a:lnTo>
                  <a:pt x="119955" y="41632"/>
                </a:lnTo>
                <a:lnTo>
                  <a:pt x="120650" y="49530"/>
                </a:lnTo>
                <a:lnTo>
                  <a:pt x="117117" y="67786"/>
                </a:lnTo>
                <a:lnTo>
                  <a:pt x="106680" y="95567"/>
                </a:lnTo>
                <a:lnTo>
                  <a:pt x="89574" y="120967"/>
                </a:lnTo>
                <a:lnTo>
                  <a:pt x="66039" y="132080"/>
                </a:lnTo>
                <a:lnTo>
                  <a:pt x="77794" y="132080"/>
                </a:lnTo>
                <a:lnTo>
                  <a:pt x="97452" y="122495"/>
                </a:lnTo>
                <a:lnTo>
                  <a:pt x="118586" y="86201"/>
                </a:lnTo>
                <a:lnTo>
                  <a:pt x="129956" y="46811"/>
                </a:lnTo>
                <a:lnTo>
                  <a:pt x="133350" y="21589"/>
                </a:lnTo>
                <a:lnTo>
                  <a:pt x="133350" y="5080"/>
                </a:lnTo>
                <a:lnTo>
                  <a:pt x="125729" y="0"/>
                </a:lnTo>
                <a:close/>
              </a:path>
              <a:path w="133350" h="138430">
                <a:moveTo>
                  <a:pt x="40639" y="0"/>
                </a:moveTo>
                <a:lnTo>
                  <a:pt x="9366" y="22542"/>
                </a:lnTo>
                <a:lnTo>
                  <a:pt x="0" y="50800"/>
                </a:lnTo>
                <a:lnTo>
                  <a:pt x="6350" y="50800"/>
                </a:lnTo>
                <a:lnTo>
                  <a:pt x="6350" y="49530"/>
                </a:lnTo>
                <a:lnTo>
                  <a:pt x="8889" y="45720"/>
                </a:lnTo>
                <a:lnTo>
                  <a:pt x="15617" y="26372"/>
                </a:lnTo>
                <a:lnTo>
                  <a:pt x="23653" y="14763"/>
                </a:lnTo>
                <a:lnTo>
                  <a:pt x="31928" y="9108"/>
                </a:lnTo>
                <a:lnTo>
                  <a:pt x="39369" y="7620"/>
                </a:lnTo>
                <a:lnTo>
                  <a:pt x="58042" y="7620"/>
                </a:lnTo>
                <a:lnTo>
                  <a:pt x="57943" y="7461"/>
                </a:lnTo>
                <a:lnTo>
                  <a:pt x="50303" y="2004"/>
                </a:lnTo>
                <a:lnTo>
                  <a:pt x="40639" y="0"/>
                </a:lnTo>
                <a:close/>
              </a:path>
            </a:pathLst>
          </a:custGeom>
          <a:solidFill>
            <a:srgbClr val="000000"/>
          </a:solidFill>
        </p:spPr>
        <p:txBody>
          <a:bodyPr wrap="square" lIns="0" tIns="0" rIns="0" bIns="0" rtlCol="0"/>
          <a:lstStyle/>
          <a:p>
            <a:endParaRPr sz="1632"/>
          </a:p>
        </p:txBody>
      </p:sp>
      <p:sp>
        <p:nvSpPr>
          <p:cNvPr id="119" name="object 119"/>
          <p:cNvSpPr/>
          <p:nvPr/>
        </p:nvSpPr>
        <p:spPr>
          <a:xfrm>
            <a:off x="4833422" y="2289578"/>
            <a:ext cx="64492" cy="275241"/>
          </a:xfrm>
          <a:custGeom>
            <a:avLst/>
            <a:gdLst/>
            <a:ahLst/>
            <a:cxnLst/>
            <a:rect l="l" t="t" r="r" b="b"/>
            <a:pathLst>
              <a:path w="71120" h="303530">
                <a:moveTo>
                  <a:pt x="69850" y="0"/>
                </a:moveTo>
                <a:lnTo>
                  <a:pt x="68580" y="0"/>
                </a:lnTo>
                <a:lnTo>
                  <a:pt x="61711" y="3810"/>
                </a:lnTo>
                <a:lnTo>
                  <a:pt x="33754" y="33754"/>
                </a:lnTo>
                <a:lnTo>
                  <a:pt x="9644" y="84534"/>
                </a:lnTo>
                <a:lnTo>
                  <a:pt x="833" y="131841"/>
                </a:lnTo>
                <a:lnTo>
                  <a:pt x="0" y="152400"/>
                </a:lnTo>
                <a:lnTo>
                  <a:pt x="833" y="172442"/>
                </a:lnTo>
                <a:lnTo>
                  <a:pt x="9644" y="220622"/>
                </a:lnTo>
                <a:lnTo>
                  <a:pt x="34289" y="271383"/>
                </a:lnTo>
                <a:lnTo>
                  <a:pt x="61912" y="299958"/>
                </a:lnTo>
                <a:lnTo>
                  <a:pt x="68580" y="303530"/>
                </a:lnTo>
                <a:lnTo>
                  <a:pt x="71120" y="303530"/>
                </a:lnTo>
                <a:lnTo>
                  <a:pt x="71120" y="299720"/>
                </a:lnTo>
                <a:lnTo>
                  <a:pt x="64770" y="294640"/>
                </a:lnTo>
                <a:lnTo>
                  <a:pt x="41890" y="262770"/>
                </a:lnTo>
                <a:lnTo>
                  <a:pt x="27463" y="226377"/>
                </a:lnTo>
                <a:lnTo>
                  <a:pt x="19942" y="188555"/>
                </a:lnTo>
                <a:lnTo>
                  <a:pt x="17780" y="152400"/>
                </a:lnTo>
                <a:lnTo>
                  <a:pt x="20161" y="112831"/>
                </a:lnTo>
                <a:lnTo>
                  <a:pt x="28257" y="74930"/>
                </a:lnTo>
                <a:lnTo>
                  <a:pt x="43497" y="39885"/>
                </a:lnTo>
                <a:lnTo>
                  <a:pt x="67310" y="8890"/>
                </a:lnTo>
                <a:lnTo>
                  <a:pt x="71120" y="3810"/>
                </a:lnTo>
                <a:lnTo>
                  <a:pt x="71120" y="1270"/>
                </a:lnTo>
                <a:lnTo>
                  <a:pt x="69850" y="0"/>
                </a:lnTo>
                <a:close/>
              </a:path>
            </a:pathLst>
          </a:custGeom>
          <a:solidFill>
            <a:srgbClr val="000000"/>
          </a:solidFill>
        </p:spPr>
        <p:txBody>
          <a:bodyPr wrap="square" lIns="0" tIns="0" rIns="0" bIns="0" rtlCol="0"/>
          <a:lstStyle/>
          <a:p>
            <a:endParaRPr sz="1632"/>
          </a:p>
        </p:txBody>
      </p:sp>
      <p:sp>
        <p:nvSpPr>
          <p:cNvPr id="120" name="object 120"/>
          <p:cNvSpPr/>
          <p:nvPr/>
        </p:nvSpPr>
        <p:spPr>
          <a:xfrm>
            <a:off x="4927855" y="2400136"/>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21" name="object 121"/>
          <p:cNvSpPr/>
          <p:nvPr/>
        </p:nvSpPr>
        <p:spPr>
          <a:xfrm>
            <a:off x="4927855" y="2454262"/>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122" name="object 122"/>
          <p:cNvSpPr/>
          <p:nvPr/>
        </p:nvSpPr>
        <p:spPr>
          <a:xfrm>
            <a:off x="5218068" y="2304549"/>
            <a:ext cx="124377" cy="195778"/>
          </a:xfrm>
          <a:custGeom>
            <a:avLst/>
            <a:gdLst/>
            <a:ahLst/>
            <a:cxnLst/>
            <a:rect l="l" t="t" r="r" b="b"/>
            <a:pathLst>
              <a:path w="137160" h="215900">
                <a:moveTo>
                  <a:pt x="69850" y="0"/>
                </a:moveTo>
                <a:lnTo>
                  <a:pt x="66039" y="0"/>
                </a:lnTo>
                <a:lnTo>
                  <a:pt x="58856" y="416"/>
                </a:lnTo>
                <a:lnTo>
                  <a:pt x="48577" y="1428"/>
                </a:lnTo>
                <a:lnTo>
                  <a:pt x="37822" y="2678"/>
                </a:lnTo>
                <a:lnTo>
                  <a:pt x="29209" y="3810"/>
                </a:lnTo>
                <a:lnTo>
                  <a:pt x="24129" y="3810"/>
                </a:lnTo>
                <a:lnTo>
                  <a:pt x="24129" y="12700"/>
                </a:lnTo>
                <a:lnTo>
                  <a:pt x="45719" y="12700"/>
                </a:lnTo>
                <a:lnTo>
                  <a:pt x="45719" y="24130"/>
                </a:lnTo>
                <a:lnTo>
                  <a:pt x="0" y="199389"/>
                </a:lnTo>
                <a:lnTo>
                  <a:pt x="0" y="213360"/>
                </a:lnTo>
                <a:lnTo>
                  <a:pt x="5079" y="215900"/>
                </a:lnTo>
                <a:lnTo>
                  <a:pt x="12700" y="215900"/>
                </a:lnTo>
                <a:lnTo>
                  <a:pt x="27304" y="177165"/>
                </a:lnTo>
                <a:lnTo>
                  <a:pt x="35559" y="142239"/>
                </a:lnTo>
                <a:lnTo>
                  <a:pt x="71728" y="142239"/>
                </a:lnTo>
                <a:lnTo>
                  <a:pt x="64115" y="139064"/>
                </a:lnTo>
                <a:lnTo>
                  <a:pt x="45719" y="135889"/>
                </a:lnTo>
                <a:lnTo>
                  <a:pt x="51281" y="132080"/>
                </a:lnTo>
                <a:lnTo>
                  <a:pt x="38100" y="132080"/>
                </a:lnTo>
                <a:lnTo>
                  <a:pt x="69850" y="3810"/>
                </a:lnTo>
                <a:lnTo>
                  <a:pt x="69850" y="0"/>
                </a:lnTo>
                <a:close/>
              </a:path>
              <a:path w="137160" h="215900">
                <a:moveTo>
                  <a:pt x="71728" y="142239"/>
                </a:moveTo>
                <a:lnTo>
                  <a:pt x="35559" y="142239"/>
                </a:lnTo>
                <a:lnTo>
                  <a:pt x="45402" y="143351"/>
                </a:lnTo>
                <a:lnTo>
                  <a:pt x="57150" y="147319"/>
                </a:lnTo>
                <a:lnTo>
                  <a:pt x="66992" y="155098"/>
                </a:lnTo>
                <a:lnTo>
                  <a:pt x="71119" y="167639"/>
                </a:lnTo>
                <a:lnTo>
                  <a:pt x="71119" y="171450"/>
                </a:lnTo>
                <a:lnTo>
                  <a:pt x="69850" y="173989"/>
                </a:lnTo>
                <a:lnTo>
                  <a:pt x="69908" y="185777"/>
                </a:lnTo>
                <a:lnTo>
                  <a:pt x="71874" y="197683"/>
                </a:lnTo>
                <a:lnTo>
                  <a:pt x="77470" y="207327"/>
                </a:lnTo>
                <a:lnTo>
                  <a:pt x="85923" y="213637"/>
                </a:lnTo>
                <a:lnTo>
                  <a:pt x="96519" y="215900"/>
                </a:lnTo>
                <a:lnTo>
                  <a:pt x="103683" y="214729"/>
                </a:lnTo>
                <a:lnTo>
                  <a:pt x="110013" y="211296"/>
                </a:lnTo>
                <a:lnTo>
                  <a:pt x="113051" y="208280"/>
                </a:lnTo>
                <a:lnTo>
                  <a:pt x="91439" y="208280"/>
                </a:lnTo>
                <a:lnTo>
                  <a:pt x="88900" y="204470"/>
                </a:lnTo>
                <a:lnTo>
                  <a:pt x="88900" y="181610"/>
                </a:lnTo>
                <a:lnTo>
                  <a:pt x="91439" y="171450"/>
                </a:lnTo>
                <a:lnTo>
                  <a:pt x="91439" y="167639"/>
                </a:lnTo>
                <a:lnTo>
                  <a:pt x="88046" y="154463"/>
                </a:lnTo>
                <a:lnTo>
                  <a:pt x="78581" y="145097"/>
                </a:lnTo>
                <a:lnTo>
                  <a:pt x="71728" y="142239"/>
                </a:lnTo>
                <a:close/>
              </a:path>
              <a:path w="137160" h="215900">
                <a:moveTo>
                  <a:pt x="132079" y="165100"/>
                </a:moveTo>
                <a:lnTo>
                  <a:pt x="125729" y="165100"/>
                </a:lnTo>
                <a:lnTo>
                  <a:pt x="125729" y="166370"/>
                </a:lnTo>
                <a:lnTo>
                  <a:pt x="124047" y="171450"/>
                </a:lnTo>
                <a:lnTo>
                  <a:pt x="119399" y="185777"/>
                </a:lnTo>
                <a:lnTo>
                  <a:pt x="113506" y="197802"/>
                </a:lnTo>
                <a:lnTo>
                  <a:pt x="106422" y="205541"/>
                </a:lnTo>
                <a:lnTo>
                  <a:pt x="97789" y="208280"/>
                </a:lnTo>
                <a:lnTo>
                  <a:pt x="113051" y="208280"/>
                </a:lnTo>
                <a:lnTo>
                  <a:pt x="131544" y="171152"/>
                </a:lnTo>
                <a:lnTo>
                  <a:pt x="132079" y="167639"/>
                </a:lnTo>
                <a:lnTo>
                  <a:pt x="132079" y="165100"/>
                </a:lnTo>
                <a:close/>
              </a:path>
              <a:path w="137160" h="215900">
                <a:moveTo>
                  <a:pt x="116839" y="77470"/>
                </a:moveTo>
                <a:lnTo>
                  <a:pt x="72389" y="104139"/>
                </a:lnTo>
                <a:lnTo>
                  <a:pt x="64531" y="112256"/>
                </a:lnTo>
                <a:lnTo>
                  <a:pt x="56197" y="120491"/>
                </a:lnTo>
                <a:lnTo>
                  <a:pt x="47386" y="127535"/>
                </a:lnTo>
                <a:lnTo>
                  <a:pt x="38100" y="132080"/>
                </a:lnTo>
                <a:lnTo>
                  <a:pt x="51281" y="132080"/>
                </a:lnTo>
                <a:lnTo>
                  <a:pt x="53280" y="130710"/>
                </a:lnTo>
                <a:lnTo>
                  <a:pt x="60483" y="124936"/>
                </a:lnTo>
                <a:lnTo>
                  <a:pt x="66972" y="118923"/>
                </a:lnTo>
                <a:lnTo>
                  <a:pt x="72389" y="113030"/>
                </a:lnTo>
                <a:lnTo>
                  <a:pt x="83601" y="101500"/>
                </a:lnTo>
                <a:lnTo>
                  <a:pt x="94456" y="92233"/>
                </a:lnTo>
                <a:lnTo>
                  <a:pt x="105072" y="86062"/>
                </a:lnTo>
                <a:lnTo>
                  <a:pt x="115569" y="83820"/>
                </a:lnTo>
                <a:lnTo>
                  <a:pt x="132443" y="83820"/>
                </a:lnTo>
                <a:lnTo>
                  <a:pt x="132238" y="83502"/>
                </a:lnTo>
                <a:lnTo>
                  <a:pt x="125908" y="79176"/>
                </a:lnTo>
                <a:lnTo>
                  <a:pt x="116839" y="77470"/>
                </a:lnTo>
                <a:close/>
              </a:path>
              <a:path w="137160" h="215900">
                <a:moveTo>
                  <a:pt x="132443" y="83820"/>
                </a:moveTo>
                <a:lnTo>
                  <a:pt x="119379" y="83820"/>
                </a:lnTo>
                <a:lnTo>
                  <a:pt x="123189" y="85089"/>
                </a:lnTo>
                <a:lnTo>
                  <a:pt x="125729" y="86360"/>
                </a:lnTo>
                <a:lnTo>
                  <a:pt x="127000" y="86360"/>
                </a:lnTo>
                <a:lnTo>
                  <a:pt x="127000" y="87630"/>
                </a:lnTo>
                <a:lnTo>
                  <a:pt x="113029" y="87630"/>
                </a:lnTo>
                <a:lnTo>
                  <a:pt x="109219" y="100330"/>
                </a:lnTo>
                <a:lnTo>
                  <a:pt x="109219" y="109220"/>
                </a:lnTo>
                <a:lnTo>
                  <a:pt x="113029" y="114300"/>
                </a:lnTo>
                <a:lnTo>
                  <a:pt x="129539" y="114300"/>
                </a:lnTo>
                <a:lnTo>
                  <a:pt x="137159" y="107950"/>
                </a:lnTo>
                <a:lnTo>
                  <a:pt x="137159" y="95250"/>
                </a:lnTo>
                <a:lnTo>
                  <a:pt x="135949" y="89257"/>
                </a:lnTo>
                <a:lnTo>
                  <a:pt x="132443" y="83820"/>
                </a:lnTo>
                <a:close/>
              </a:path>
            </a:pathLst>
          </a:custGeom>
          <a:solidFill>
            <a:srgbClr val="000000"/>
          </a:solidFill>
        </p:spPr>
        <p:txBody>
          <a:bodyPr wrap="square" lIns="0" tIns="0" rIns="0" bIns="0" rtlCol="0"/>
          <a:lstStyle/>
          <a:p>
            <a:endParaRPr sz="1632"/>
          </a:p>
        </p:txBody>
      </p:sp>
      <p:sp>
        <p:nvSpPr>
          <p:cNvPr id="123" name="object 123"/>
          <p:cNvSpPr/>
          <p:nvPr/>
        </p:nvSpPr>
        <p:spPr>
          <a:xfrm>
            <a:off x="5439182" y="2412803"/>
            <a:ext cx="28791" cy="29943"/>
          </a:xfrm>
          <a:custGeom>
            <a:avLst/>
            <a:gdLst/>
            <a:ahLst/>
            <a:cxnLst/>
            <a:rect l="l" t="t" r="r" b="b"/>
            <a:pathLst>
              <a:path w="31750" h="33019">
                <a:moveTo>
                  <a:pt x="25400" y="0"/>
                </a:moveTo>
                <a:lnTo>
                  <a:pt x="7619" y="0"/>
                </a:lnTo>
                <a:lnTo>
                  <a:pt x="0" y="7619"/>
                </a:lnTo>
                <a:lnTo>
                  <a:pt x="0" y="25400"/>
                </a:lnTo>
                <a:lnTo>
                  <a:pt x="7619" y="33019"/>
                </a:lnTo>
                <a:lnTo>
                  <a:pt x="25400" y="33019"/>
                </a:lnTo>
                <a:lnTo>
                  <a:pt x="31750" y="25400"/>
                </a:lnTo>
                <a:lnTo>
                  <a:pt x="31750" y="7619"/>
                </a:lnTo>
                <a:lnTo>
                  <a:pt x="25400" y="0"/>
                </a:lnTo>
                <a:close/>
              </a:path>
            </a:pathLst>
          </a:custGeom>
          <a:solidFill>
            <a:srgbClr val="000000"/>
          </a:solidFill>
        </p:spPr>
        <p:txBody>
          <a:bodyPr wrap="square" lIns="0" tIns="0" rIns="0" bIns="0" rtlCol="0"/>
          <a:lstStyle/>
          <a:p>
            <a:endParaRPr sz="1632"/>
          </a:p>
        </p:txBody>
      </p:sp>
      <p:sp>
        <p:nvSpPr>
          <p:cNvPr id="124" name="object 124"/>
          <p:cNvSpPr/>
          <p:nvPr/>
        </p:nvSpPr>
        <p:spPr>
          <a:xfrm>
            <a:off x="5585441" y="2559637"/>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125" name="object 125"/>
          <p:cNvSpPr/>
          <p:nvPr/>
        </p:nvSpPr>
        <p:spPr>
          <a:xfrm>
            <a:off x="5590623" y="2301094"/>
            <a:ext cx="0" cy="253360"/>
          </a:xfrm>
          <a:custGeom>
            <a:avLst/>
            <a:gdLst/>
            <a:ahLst/>
            <a:cxnLst/>
            <a:rect l="l" t="t" r="r" b="b"/>
            <a:pathLst>
              <a:path h="279400">
                <a:moveTo>
                  <a:pt x="0" y="0"/>
                </a:moveTo>
                <a:lnTo>
                  <a:pt x="0" y="279400"/>
                </a:lnTo>
              </a:path>
            </a:pathLst>
          </a:custGeom>
          <a:ln w="11429">
            <a:solidFill>
              <a:srgbClr val="000000"/>
            </a:solidFill>
          </a:ln>
        </p:spPr>
        <p:txBody>
          <a:bodyPr wrap="square" lIns="0" tIns="0" rIns="0" bIns="0" rtlCol="0"/>
          <a:lstStyle/>
          <a:p>
            <a:endParaRPr sz="1632"/>
          </a:p>
        </p:txBody>
      </p:sp>
      <p:sp>
        <p:nvSpPr>
          <p:cNvPr id="126" name="object 126"/>
          <p:cNvSpPr/>
          <p:nvPr/>
        </p:nvSpPr>
        <p:spPr>
          <a:xfrm>
            <a:off x="5585441" y="2295336"/>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27" name="object 127"/>
          <p:cNvSpPr/>
          <p:nvPr/>
        </p:nvSpPr>
        <p:spPr>
          <a:xfrm>
            <a:off x="5637264" y="2373647"/>
            <a:ext cx="137045" cy="125528"/>
          </a:xfrm>
          <a:custGeom>
            <a:avLst/>
            <a:gdLst/>
            <a:ahLst/>
            <a:cxnLst/>
            <a:rect l="l" t="t" r="r" b="b"/>
            <a:pathLst>
              <a:path w="151129" h="138430">
                <a:moveTo>
                  <a:pt x="21589" y="100330"/>
                </a:moveTo>
                <a:lnTo>
                  <a:pt x="7620" y="100330"/>
                </a:lnTo>
                <a:lnTo>
                  <a:pt x="0" y="109220"/>
                </a:lnTo>
                <a:lnTo>
                  <a:pt x="27939" y="138430"/>
                </a:lnTo>
                <a:lnTo>
                  <a:pt x="41473" y="135036"/>
                </a:lnTo>
                <a:lnTo>
                  <a:pt x="45369" y="132080"/>
                </a:lnTo>
                <a:lnTo>
                  <a:pt x="19050" y="132080"/>
                </a:lnTo>
                <a:lnTo>
                  <a:pt x="12700" y="128270"/>
                </a:lnTo>
                <a:lnTo>
                  <a:pt x="21589" y="127000"/>
                </a:lnTo>
                <a:lnTo>
                  <a:pt x="27939" y="120650"/>
                </a:lnTo>
                <a:lnTo>
                  <a:pt x="27939" y="102870"/>
                </a:lnTo>
                <a:lnTo>
                  <a:pt x="21589" y="100330"/>
                </a:lnTo>
                <a:close/>
              </a:path>
              <a:path w="151129" h="138430">
                <a:moveTo>
                  <a:pt x="77875" y="115570"/>
                </a:moveTo>
                <a:lnTo>
                  <a:pt x="59689" y="115570"/>
                </a:lnTo>
                <a:lnTo>
                  <a:pt x="64512" y="123963"/>
                </a:lnTo>
                <a:lnTo>
                  <a:pt x="71596" y="131286"/>
                </a:lnTo>
                <a:lnTo>
                  <a:pt x="81299" y="136465"/>
                </a:lnTo>
                <a:lnTo>
                  <a:pt x="93979" y="138430"/>
                </a:lnTo>
                <a:lnTo>
                  <a:pt x="114379" y="132337"/>
                </a:lnTo>
                <a:lnTo>
                  <a:pt x="114657" y="132080"/>
                </a:lnTo>
                <a:lnTo>
                  <a:pt x="93979" y="132080"/>
                </a:lnTo>
                <a:lnTo>
                  <a:pt x="86042" y="130333"/>
                </a:lnTo>
                <a:lnTo>
                  <a:pt x="80962" y="125730"/>
                </a:lnTo>
                <a:lnTo>
                  <a:pt x="78263" y="119221"/>
                </a:lnTo>
                <a:lnTo>
                  <a:pt x="77875" y="115570"/>
                </a:lnTo>
                <a:close/>
              </a:path>
              <a:path w="151129" h="138430">
                <a:moveTo>
                  <a:pt x="79259" y="7620"/>
                </a:moveTo>
                <a:lnTo>
                  <a:pt x="63500" y="7620"/>
                </a:lnTo>
                <a:lnTo>
                  <a:pt x="73660" y="10160"/>
                </a:lnTo>
                <a:lnTo>
                  <a:pt x="73582" y="27443"/>
                </a:lnTo>
                <a:lnTo>
                  <a:pt x="64551" y="72032"/>
                </a:lnTo>
                <a:lnTo>
                  <a:pt x="52962" y="113327"/>
                </a:lnTo>
                <a:lnTo>
                  <a:pt x="29210" y="132080"/>
                </a:lnTo>
                <a:lnTo>
                  <a:pt x="45369" y="132080"/>
                </a:lnTo>
                <a:lnTo>
                  <a:pt x="51435" y="127476"/>
                </a:lnTo>
                <a:lnTo>
                  <a:pt x="57586" y="119677"/>
                </a:lnTo>
                <a:lnTo>
                  <a:pt x="59689" y="115570"/>
                </a:lnTo>
                <a:lnTo>
                  <a:pt x="77875" y="115570"/>
                </a:lnTo>
                <a:lnTo>
                  <a:pt x="77472" y="111720"/>
                </a:lnTo>
                <a:lnTo>
                  <a:pt x="77727" y="106878"/>
                </a:lnTo>
                <a:lnTo>
                  <a:pt x="78581" y="101282"/>
                </a:lnTo>
                <a:lnTo>
                  <a:pt x="80148" y="94257"/>
                </a:lnTo>
                <a:lnTo>
                  <a:pt x="82550" y="85089"/>
                </a:lnTo>
                <a:lnTo>
                  <a:pt x="92710" y="43180"/>
                </a:lnTo>
                <a:lnTo>
                  <a:pt x="94972" y="34409"/>
                </a:lnTo>
                <a:lnTo>
                  <a:pt x="99613" y="24130"/>
                </a:lnTo>
                <a:lnTo>
                  <a:pt x="91439" y="24130"/>
                </a:lnTo>
                <a:lnTo>
                  <a:pt x="84316" y="11787"/>
                </a:lnTo>
                <a:lnTo>
                  <a:pt x="79259" y="7620"/>
                </a:lnTo>
                <a:close/>
              </a:path>
              <a:path w="151129" h="138430">
                <a:moveTo>
                  <a:pt x="142239" y="88900"/>
                </a:moveTo>
                <a:lnTo>
                  <a:pt x="135889" y="88900"/>
                </a:lnTo>
                <a:lnTo>
                  <a:pt x="134620" y="90170"/>
                </a:lnTo>
                <a:lnTo>
                  <a:pt x="134620" y="91439"/>
                </a:lnTo>
                <a:lnTo>
                  <a:pt x="125412" y="111720"/>
                </a:lnTo>
                <a:lnTo>
                  <a:pt x="114300" y="124142"/>
                </a:lnTo>
                <a:lnTo>
                  <a:pt x="103187" y="130373"/>
                </a:lnTo>
                <a:lnTo>
                  <a:pt x="93979" y="132080"/>
                </a:lnTo>
                <a:lnTo>
                  <a:pt x="114657" y="132080"/>
                </a:lnTo>
                <a:lnTo>
                  <a:pt x="129539" y="118268"/>
                </a:lnTo>
                <a:lnTo>
                  <a:pt x="138985" y="102532"/>
                </a:lnTo>
                <a:lnTo>
                  <a:pt x="142239" y="91439"/>
                </a:lnTo>
                <a:lnTo>
                  <a:pt x="142239" y="88900"/>
                </a:lnTo>
                <a:close/>
              </a:path>
              <a:path w="151129" h="138430">
                <a:moveTo>
                  <a:pt x="58420" y="0"/>
                </a:moveTo>
                <a:lnTo>
                  <a:pt x="37286" y="6449"/>
                </a:lnTo>
                <a:lnTo>
                  <a:pt x="21748" y="21113"/>
                </a:lnTo>
                <a:lnTo>
                  <a:pt x="12164" y="36968"/>
                </a:lnTo>
                <a:lnTo>
                  <a:pt x="8889" y="46989"/>
                </a:lnTo>
                <a:lnTo>
                  <a:pt x="8889" y="50800"/>
                </a:lnTo>
                <a:lnTo>
                  <a:pt x="15239" y="50800"/>
                </a:lnTo>
                <a:lnTo>
                  <a:pt x="16510" y="49530"/>
                </a:lnTo>
                <a:lnTo>
                  <a:pt x="16510" y="46989"/>
                </a:lnTo>
                <a:lnTo>
                  <a:pt x="25717" y="27443"/>
                </a:lnTo>
                <a:lnTo>
                  <a:pt x="36830" y="15398"/>
                </a:lnTo>
                <a:lnTo>
                  <a:pt x="47942" y="9306"/>
                </a:lnTo>
                <a:lnTo>
                  <a:pt x="57150" y="7620"/>
                </a:lnTo>
                <a:lnTo>
                  <a:pt x="79259" y="7620"/>
                </a:lnTo>
                <a:lnTo>
                  <a:pt x="75406" y="4445"/>
                </a:lnTo>
                <a:lnTo>
                  <a:pt x="66258" y="912"/>
                </a:lnTo>
                <a:lnTo>
                  <a:pt x="58420" y="0"/>
                </a:lnTo>
                <a:close/>
              </a:path>
              <a:path w="151129" h="138430">
                <a:moveTo>
                  <a:pt x="144627" y="7620"/>
                </a:moveTo>
                <a:lnTo>
                  <a:pt x="132079" y="7620"/>
                </a:lnTo>
                <a:lnTo>
                  <a:pt x="137160" y="11430"/>
                </a:lnTo>
                <a:lnTo>
                  <a:pt x="129539" y="12700"/>
                </a:lnTo>
                <a:lnTo>
                  <a:pt x="124460" y="20320"/>
                </a:lnTo>
                <a:lnTo>
                  <a:pt x="124460" y="33020"/>
                </a:lnTo>
                <a:lnTo>
                  <a:pt x="127000" y="38100"/>
                </a:lnTo>
                <a:lnTo>
                  <a:pt x="142239" y="38100"/>
                </a:lnTo>
                <a:lnTo>
                  <a:pt x="151129" y="33020"/>
                </a:lnTo>
                <a:lnTo>
                  <a:pt x="151129" y="20320"/>
                </a:lnTo>
                <a:lnTo>
                  <a:pt x="148193" y="10715"/>
                </a:lnTo>
                <a:lnTo>
                  <a:pt x="144627" y="7620"/>
                </a:lnTo>
                <a:close/>
              </a:path>
              <a:path w="151129" h="138430">
                <a:moveTo>
                  <a:pt x="123189" y="0"/>
                </a:moveTo>
                <a:lnTo>
                  <a:pt x="111085" y="2698"/>
                </a:lnTo>
                <a:lnTo>
                  <a:pt x="101600" y="9207"/>
                </a:lnTo>
                <a:lnTo>
                  <a:pt x="94972" y="17144"/>
                </a:lnTo>
                <a:lnTo>
                  <a:pt x="91439" y="24130"/>
                </a:lnTo>
                <a:lnTo>
                  <a:pt x="99613" y="24130"/>
                </a:lnTo>
                <a:lnTo>
                  <a:pt x="100329" y="22542"/>
                </a:lnTo>
                <a:lnTo>
                  <a:pt x="109497" y="12104"/>
                </a:lnTo>
                <a:lnTo>
                  <a:pt x="123189" y="7620"/>
                </a:lnTo>
                <a:lnTo>
                  <a:pt x="144627" y="7620"/>
                </a:lnTo>
                <a:lnTo>
                  <a:pt x="140970" y="4445"/>
                </a:lnTo>
                <a:lnTo>
                  <a:pt x="131841" y="1031"/>
                </a:lnTo>
                <a:lnTo>
                  <a:pt x="123189" y="0"/>
                </a:lnTo>
                <a:close/>
              </a:path>
            </a:pathLst>
          </a:custGeom>
          <a:solidFill>
            <a:srgbClr val="000000"/>
          </a:solidFill>
        </p:spPr>
        <p:txBody>
          <a:bodyPr wrap="square" lIns="0" tIns="0" rIns="0" bIns="0" rtlCol="0"/>
          <a:lstStyle/>
          <a:p>
            <a:endParaRPr sz="1632"/>
          </a:p>
        </p:txBody>
      </p:sp>
      <p:sp>
        <p:nvSpPr>
          <p:cNvPr id="128" name="object 128"/>
          <p:cNvSpPr/>
          <p:nvPr/>
        </p:nvSpPr>
        <p:spPr>
          <a:xfrm>
            <a:off x="5791583" y="2559637"/>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129" name="object 129"/>
          <p:cNvSpPr/>
          <p:nvPr/>
        </p:nvSpPr>
        <p:spPr>
          <a:xfrm>
            <a:off x="5823830" y="2301094"/>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130" name="object 130"/>
          <p:cNvSpPr/>
          <p:nvPr/>
        </p:nvSpPr>
        <p:spPr>
          <a:xfrm>
            <a:off x="5791583" y="2295336"/>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31" name="object 131"/>
          <p:cNvSpPr/>
          <p:nvPr/>
        </p:nvSpPr>
        <p:spPr>
          <a:xfrm>
            <a:off x="5876804" y="2289578"/>
            <a:ext cx="65643" cy="275241"/>
          </a:xfrm>
          <a:custGeom>
            <a:avLst/>
            <a:gdLst/>
            <a:ahLst/>
            <a:cxnLst/>
            <a:rect l="l" t="t" r="r" b="b"/>
            <a:pathLst>
              <a:path w="72390" h="303530">
                <a:moveTo>
                  <a:pt x="3810" y="0"/>
                </a:moveTo>
                <a:lnTo>
                  <a:pt x="1269" y="0"/>
                </a:lnTo>
                <a:lnTo>
                  <a:pt x="0" y="1270"/>
                </a:lnTo>
                <a:lnTo>
                  <a:pt x="0" y="3810"/>
                </a:lnTo>
                <a:lnTo>
                  <a:pt x="6350" y="10160"/>
                </a:lnTo>
                <a:lnTo>
                  <a:pt x="26749" y="36314"/>
                </a:lnTo>
                <a:lnTo>
                  <a:pt x="41909" y="68897"/>
                </a:lnTo>
                <a:lnTo>
                  <a:pt x="51355" y="107672"/>
                </a:lnTo>
                <a:lnTo>
                  <a:pt x="54610" y="152400"/>
                </a:lnTo>
                <a:lnTo>
                  <a:pt x="52228" y="191432"/>
                </a:lnTo>
                <a:lnTo>
                  <a:pt x="44132" y="229393"/>
                </a:lnTo>
                <a:lnTo>
                  <a:pt x="28892" y="264735"/>
                </a:lnTo>
                <a:lnTo>
                  <a:pt x="5079" y="295910"/>
                </a:lnTo>
                <a:lnTo>
                  <a:pt x="0" y="299720"/>
                </a:lnTo>
                <a:lnTo>
                  <a:pt x="0" y="303530"/>
                </a:lnTo>
                <a:lnTo>
                  <a:pt x="3810" y="303530"/>
                </a:lnTo>
                <a:lnTo>
                  <a:pt x="9965" y="299720"/>
                </a:lnTo>
                <a:lnTo>
                  <a:pt x="37385" y="270311"/>
                </a:lnTo>
                <a:lnTo>
                  <a:pt x="62210" y="220265"/>
                </a:lnTo>
                <a:lnTo>
                  <a:pt x="71536" y="172958"/>
                </a:lnTo>
                <a:lnTo>
                  <a:pt x="72389" y="152400"/>
                </a:lnTo>
                <a:lnTo>
                  <a:pt x="71536" y="132159"/>
                </a:lnTo>
                <a:lnTo>
                  <a:pt x="62210" y="83105"/>
                </a:lnTo>
                <a:lnTo>
                  <a:pt x="36849" y="32682"/>
                </a:lnTo>
                <a:lnTo>
                  <a:pt x="9743" y="3750"/>
                </a:lnTo>
                <a:lnTo>
                  <a:pt x="3810" y="0"/>
                </a:lnTo>
                <a:close/>
              </a:path>
            </a:pathLst>
          </a:custGeom>
          <a:solidFill>
            <a:srgbClr val="000000"/>
          </a:solidFill>
        </p:spPr>
        <p:txBody>
          <a:bodyPr wrap="square" lIns="0" tIns="0" rIns="0" bIns="0" rtlCol="0"/>
          <a:lstStyle/>
          <a:p>
            <a:endParaRPr sz="1632"/>
          </a:p>
        </p:txBody>
      </p:sp>
      <p:sp>
        <p:nvSpPr>
          <p:cNvPr id="132" name="object 132"/>
          <p:cNvSpPr/>
          <p:nvPr/>
        </p:nvSpPr>
        <p:spPr>
          <a:xfrm>
            <a:off x="406527" y="2242361"/>
            <a:ext cx="651827" cy="381192"/>
          </a:xfrm>
          <a:custGeom>
            <a:avLst/>
            <a:gdLst/>
            <a:ahLst/>
            <a:cxnLst/>
            <a:rect l="l" t="t" r="r" b="b"/>
            <a:pathLst>
              <a:path w="718819" h="420369">
                <a:moveTo>
                  <a:pt x="648970" y="0"/>
                </a:moveTo>
                <a:lnTo>
                  <a:pt x="69850" y="0"/>
                </a:lnTo>
                <a:lnTo>
                  <a:pt x="43934" y="5913"/>
                </a:lnTo>
                <a:lnTo>
                  <a:pt x="21589" y="21590"/>
                </a:lnTo>
                <a:lnTo>
                  <a:pt x="5913" y="43934"/>
                </a:lnTo>
                <a:lnTo>
                  <a:pt x="0" y="69850"/>
                </a:lnTo>
                <a:lnTo>
                  <a:pt x="0" y="349250"/>
                </a:lnTo>
                <a:lnTo>
                  <a:pt x="5913" y="375364"/>
                </a:lnTo>
                <a:lnTo>
                  <a:pt x="21590" y="398144"/>
                </a:lnTo>
                <a:lnTo>
                  <a:pt x="43934" y="414258"/>
                </a:lnTo>
                <a:lnTo>
                  <a:pt x="69850" y="420369"/>
                </a:lnTo>
                <a:lnTo>
                  <a:pt x="648970" y="420369"/>
                </a:lnTo>
                <a:lnTo>
                  <a:pt x="674350" y="414258"/>
                </a:lnTo>
                <a:lnTo>
                  <a:pt x="696753" y="398144"/>
                </a:lnTo>
                <a:lnTo>
                  <a:pt x="712727" y="375364"/>
                </a:lnTo>
                <a:lnTo>
                  <a:pt x="718820" y="349250"/>
                </a:lnTo>
                <a:lnTo>
                  <a:pt x="718820" y="69850"/>
                </a:lnTo>
                <a:lnTo>
                  <a:pt x="712727" y="43934"/>
                </a:lnTo>
                <a:lnTo>
                  <a:pt x="696753" y="21590"/>
                </a:lnTo>
                <a:lnTo>
                  <a:pt x="674350" y="5913"/>
                </a:lnTo>
                <a:lnTo>
                  <a:pt x="648970" y="0"/>
                </a:lnTo>
                <a:close/>
              </a:path>
            </a:pathLst>
          </a:custGeom>
          <a:solidFill>
            <a:srgbClr val="CFE7F5"/>
          </a:solidFill>
        </p:spPr>
        <p:txBody>
          <a:bodyPr wrap="square" lIns="0" tIns="0" rIns="0" bIns="0" rtlCol="0"/>
          <a:lstStyle/>
          <a:p>
            <a:endParaRPr sz="1632"/>
          </a:p>
        </p:txBody>
      </p:sp>
      <p:sp>
        <p:nvSpPr>
          <p:cNvPr id="133" name="object 133"/>
          <p:cNvSpPr/>
          <p:nvPr/>
        </p:nvSpPr>
        <p:spPr>
          <a:xfrm>
            <a:off x="406527" y="2242361"/>
            <a:ext cx="651827" cy="381192"/>
          </a:xfrm>
          <a:custGeom>
            <a:avLst/>
            <a:gdLst/>
            <a:ahLst/>
            <a:cxnLst/>
            <a:rect l="l" t="t" r="r" b="b"/>
            <a:pathLst>
              <a:path w="718819" h="420369">
                <a:moveTo>
                  <a:pt x="69850" y="0"/>
                </a:moveTo>
                <a:lnTo>
                  <a:pt x="43934" y="5913"/>
                </a:lnTo>
                <a:lnTo>
                  <a:pt x="21590" y="21589"/>
                </a:lnTo>
                <a:lnTo>
                  <a:pt x="5913" y="43934"/>
                </a:lnTo>
                <a:lnTo>
                  <a:pt x="0" y="69850"/>
                </a:lnTo>
                <a:lnTo>
                  <a:pt x="0" y="349250"/>
                </a:lnTo>
                <a:lnTo>
                  <a:pt x="5913" y="375364"/>
                </a:lnTo>
                <a:lnTo>
                  <a:pt x="21590" y="398144"/>
                </a:lnTo>
                <a:lnTo>
                  <a:pt x="43934" y="414258"/>
                </a:lnTo>
                <a:lnTo>
                  <a:pt x="69850" y="420369"/>
                </a:lnTo>
                <a:lnTo>
                  <a:pt x="648970" y="420369"/>
                </a:lnTo>
                <a:lnTo>
                  <a:pt x="674350" y="414258"/>
                </a:lnTo>
                <a:lnTo>
                  <a:pt x="696753" y="398144"/>
                </a:lnTo>
                <a:lnTo>
                  <a:pt x="712727" y="375364"/>
                </a:lnTo>
                <a:lnTo>
                  <a:pt x="718820" y="349250"/>
                </a:lnTo>
                <a:lnTo>
                  <a:pt x="718820" y="69850"/>
                </a:lnTo>
                <a:lnTo>
                  <a:pt x="712727" y="43934"/>
                </a:lnTo>
                <a:lnTo>
                  <a:pt x="696753" y="21590"/>
                </a:lnTo>
                <a:lnTo>
                  <a:pt x="674350"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34" name="object 134"/>
          <p:cNvSpPr/>
          <p:nvPr/>
        </p:nvSpPr>
        <p:spPr>
          <a:xfrm>
            <a:off x="406527" y="2242361"/>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35" name="object 135"/>
          <p:cNvSpPr/>
          <p:nvPr/>
        </p:nvSpPr>
        <p:spPr>
          <a:xfrm>
            <a:off x="1058355" y="262355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36" name="object 136"/>
          <p:cNvSpPr txBox="1"/>
          <p:nvPr/>
        </p:nvSpPr>
        <p:spPr>
          <a:xfrm>
            <a:off x="652978" y="2240058"/>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137" name="object 137"/>
          <p:cNvSpPr/>
          <p:nvPr/>
        </p:nvSpPr>
        <p:spPr>
          <a:xfrm>
            <a:off x="1846075" y="2442745"/>
            <a:ext cx="490597" cy="0"/>
          </a:xfrm>
          <a:custGeom>
            <a:avLst/>
            <a:gdLst/>
            <a:ahLst/>
            <a:cxnLst/>
            <a:rect l="l" t="t" r="r" b="b"/>
            <a:pathLst>
              <a:path w="541019">
                <a:moveTo>
                  <a:pt x="0" y="0"/>
                </a:moveTo>
                <a:lnTo>
                  <a:pt x="541019" y="0"/>
                </a:lnTo>
              </a:path>
            </a:pathLst>
          </a:custGeom>
          <a:ln w="35941">
            <a:solidFill>
              <a:srgbClr val="000000"/>
            </a:solidFill>
          </a:ln>
        </p:spPr>
        <p:txBody>
          <a:bodyPr wrap="square" lIns="0" tIns="0" rIns="0" bIns="0" rtlCol="0"/>
          <a:lstStyle/>
          <a:p>
            <a:endParaRPr sz="1632"/>
          </a:p>
        </p:txBody>
      </p:sp>
      <p:sp>
        <p:nvSpPr>
          <p:cNvPr id="138" name="object 138"/>
          <p:cNvSpPr/>
          <p:nvPr/>
        </p:nvSpPr>
        <p:spPr>
          <a:xfrm>
            <a:off x="1061809" y="2442745"/>
            <a:ext cx="597700" cy="0"/>
          </a:xfrm>
          <a:custGeom>
            <a:avLst/>
            <a:gdLst/>
            <a:ahLst/>
            <a:cxnLst/>
            <a:rect l="l" t="t" r="r" b="b"/>
            <a:pathLst>
              <a:path w="659130">
                <a:moveTo>
                  <a:pt x="0" y="0"/>
                </a:moveTo>
                <a:lnTo>
                  <a:pt x="659129" y="0"/>
                </a:lnTo>
              </a:path>
            </a:pathLst>
          </a:custGeom>
          <a:ln w="35941">
            <a:solidFill>
              <a:srgbClr val="000000"/>
            </a:solidFill>
          </a:ln>
        </p:spPr>
        <p:txBody>
          <a:bodyPr wrap="square" lIns="0" tIns="0" rIns="0" bIns="0" rtlCol="0"/>
          <a:lstStyle/>
          <a:p>
            <a:endParaRPr sz="1632"/>
          </a:p>
        </p:txBody>
      </p:sp>
      <p:sp>
        <p:nvSpPr>
          <p:cNvPr id="139" name="object 139"/>
          <p:cNvSpPr/>
          <p:nvPr/>
        </p:nvSpPr>
        <p:spPr>
          <a:xfrm>
            <a:off x="2329762" y="2386316"/>
            <a:ext cx="170442" cy="114012"/>
          </a:xfrm>
          <a:custGeom>
            <a:avLst/>
            <a:gdLst/>
            <a:ahLst/>
            <a:cxnLst/>
            <a:rect l="l" t="t" r="r" b="b"/>
            <a:pathLst>
              <a:path w="187960" h="125730">
                <a:moveTo>
                  <a:pt x="0" y="0"/>
                </a:moveTo>
                <a:lnTo>
                  <a:pt x="0" y="125729"/>
                </a:lnTo>
                <a:lnTo>
                  <a:pt x="187959" y="62229"/>
                </a:lnTo>
                <a:lnTo>
                  <a:pt x="0" y="0"/>
                </a:lnTo>
                <a:close/>
              </a:path>
            </a:pathLst>
          </a:custGeom>
          <a:solidFill>
            <a:srgbClr val="000000"/>
          </a:solidFill>
        </p:spPr>
        <p:txBody>
          <a:bodyPr wrap="square" lIns="0" tIns="0" rIns="0" bIns="0" rtlCol="0"/>
          <a:lstStyle/>
          <a:p>
            <a:endParaRPr sz="1632"/>
          </a:p>
        </p:txBody>
      </p:sp>
      <p:sp>
        <p:nvSpPr>
          <p:cNvPr id="140" name="object 140"/>
          <p:cNvSpPr/>
          <p:nvPr/>
        </p:nvSpPr>
        <p:spPr>
          <a:xfrm>
            <a:off x="1659509" y="2349464"/>
            <a:ext cx="186565" cy="186565"/>
          </a:xfrm>
          <a:custGeom>
            <a:avLst/>
            <a:gdLst/>
            <a:ahLst/>
            <a:cxnLst/>
            <a:rect l="l" t="t" r="r" b="b"/>
            <a:pathLst>
              <a:path w="205739" h="205739">
                <a:moveTo>
                  <a:pt x="102869" y="205739"/>
                </a:moveTo>
                <a:lnTo>
                  <a:pt x="0" y="205739"/>
                </a:lnTo>
                <a:lnTo>
                  <a:pt x="0" y="0"/>
                </a:lnTo>
                <a:lnTo>
                  <a:pt x="205740" y="0"/>
                </a:lnTo>
                <a:lnTo>
                  <a:pt x="205740" y="205739"/>
                </a:lnTo>
                <a:lnTo>
                  <a:pt x="102869" y="205739"/>
                </a:lnTo>
                <a:close/>
              </a:path>
            </a:pathLst>
          </a:custGeom>
          <a:ln w="35941">
            <a:solidFill>
              <a:srgbClr val="000000"/>
            </a:solidFill>
          </a:ln>
        </p:spPr>
        <p:txBody>
          <a:bodyPr wrap="square" lIns="0" tIns="0" rIns="0" bIns="0" rtlCol="0"/>
          <a:lstStyle/>
          <a:p>
            <a:endParaRPr sz="1632"/>
          </a:p>
        </p:txBody>
      </p:sp>
      <p:sp>
        <p:nvSpPr>
          <p:cNvPr id="141" name="object 141"/>
          <p:cNvSpPr/>
          <p:nvPr/>
        </p:nvSpPr>
        <p:spPr>
          <a:xfrm>
            <a:off x="2495597" y="2242361"/>
            <a:ext cx="651827" cy="381192"/>
          </a:xfrm>
          <a:custGeom>
            <a:avLst/>
            <a:gdLst/>
            <a:ahLst/>
            <a:cxnLst/>
            <a:rect l="l" t="t" r="r" b="b"/>
            <a:pathLst>
              <a:path w="718820" h="420369">
                <a:moveTo>
                  <a:pt x="648970" y="0"/>
                </a:moveTo>
                <a:lnTo>
                  <a:pt x="69850" y="0"/>
                </a:lnTo>
                <a:lnTo>
                  <a:pt x="44469" y="5913"/>
                </a:lnTo>
                <a:lnTo>
                  <a:pt x="22066" y="21590"/>
                </a:lnTo>
                <a:lnTo>
                  <a:pt x="6092" y="43934"/>
                </a:lnTo>
                <a:lnTo>
                  <a:pt x="0" y="69850"/>
                </a:lnTo>
                <a:lnTo>
                  <a:pt x="0" y="349250"/>
                </a:lnTo>
                <a:lnTo>
                  <a:pt x="6092" y="375364"/>
                </a:lnTo>
                <a:lnTo>
                  <a:pt x="22066" y="398144"/>
                </a:lnTo>
                <a:lnTo>
                  <a:pt x="44469" y="414258"/>
                </a:lnTo>
                <a:lnTo>
                  <a:pt x="69850" y="420369"/>
                </a:lnTo>
                <a:lnTo>
                  <a:pt x="648970" y="420369"/>
                </a:lnTo>
                <a:lnTo>
                  <a:pt x="674885" y="414258"/>
                </a:lnTo>
                <a:lnTo>
                  <a:pt x="697229" y="398144"/>
                </a:lnTo>
                <a:lnTo>
                  <a:pt x="712906" y="375364"/>
                </a:lnTo>
                <a:lnTo>
                  <a:pt x="718820" y="349250"/>
                </a:lnTo>
                <a:lnTo>
                  <a:pt x="718820" y="69850"/>
                </a:lnTo>
                <a:lnTo>
                  <a:pt x="712906" y="43934"/>
                </a:lnTo>
                <a:lnTo>
                  <a:pt x="697230" y="21590"/>
                </a:lnTo>
                <a:lnTo>
                  <a:pt x="674885" y="5913"/>
                </a:lnTo>
                <a:lnTo>
                  <a:pt x="648970" y="0"/>
                </a:lnTo>
                <a:close/>
              </a:path>
            </a:pathLst>
          </a:custGeom>
          <a:solidFill>
            <a:srgbClr val="CFE7F5"/>
          </a:solidFill>
        </p:spPr>
        <p:txBody>
          <a:bodyPr wrap="square" lIns="0" tIns="0" rIns="0" bIns="0" rtlCol="0"/>
          <a:lstStyle/>
          <a:p>
            <a:endParaRPr sz="1632"/>
          </a:p>
        </p:txBody>
      </p:sp>
      <p:sp>
        <p:nvSpPr>
          <p:cNvPr id="142" name="object 142"/>
          <p:cNvSpPr/>
          <p:nvPr/>
        </p:nvSpPr>
        <p:spPr>
          <a:xfrm>
            <a:off x="2495597" y="2242361"/>
            <a:ext cx="651827" cy="381192"/>
          </a:xfrm>
          <a:custGeom>
            <a:avLst/>
            <a:gdLst/>
            <a:ahLst/>
            <a:cxnLst/>
            <a:rect l="l" t="t" r="r" b="b"/>
            <a:pathLst>
              <a:path w="718820" h="420369">
                <a:moveTo>
                  <a:pt x="69850" y="0"/>
                </a:moveTo>
                <a:lnTo>
                  <a:pt x="44469" y="5913"/>
                </a:lnTo>
                <a:lnTo>
                  <a:pt x="22066" y="21589"/>
                </a:lnTo>
                <a:lnTo>
                  <a:pt x="6092" y="43934"/>
                </a:lnTo>
                <a:lnTo>
                  <a:pt x="0" y="69850"/>
                </a:lnTo>
                <a:lnTo>
                  <a:pt x="0" y="349250"/>
                </a:lnTo>
                <a:lnTo>
                  <a:pt x="6092" y="375364"/>
                </a:lnTo>
                <a:lnTo>
                  <a:pt x="22066" y="398144"/>
                </a:lnTo>
                <a:lnTo>
                  <a:pt x="44469" y="414258"/>
                </a:lnTo>
                <a:lnTo>
                  <a:pt x="69850" y="420369"/>
                </a:lnTo>
                <a:lnTo>
                  <a:pt x="648970" y="420369"/>
                </a:lnTo>
                <a:lnTo>
                  <a:pt x="674885" y="414258"/>
                </a:lnTo>
                <a:lnTo>
                  <a:pt x="697229" y="398144"/>
                </a:lnTo>
                <a:lnTo>
                  <a:pt x="712906" y="375364"/>
                </a:lnTo>
                <a:lnTo>
                  <a:pt x="718820" y="349250"/>
                </a:lnTo>
                <a:lnTo>
                  <a:pt x="718820" y="69850"/>
                </a:lnTo>
                <a:lnTo>
                  <a:pt x="712906" y="43934"/>
                </a:lnTo>
                <a:lnTo>
                  <a:pt x="697230" y="21590"/>
                </a:lnTo>
                <a:lnTo>
                  <a:pt x="674885"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43" name="object 143"/>
          <p:cNvSpPr/>
          <p:nvPr/>
        </p:nvSpPr>
        <p:spPr>
          <a:xfrm>
            <a:off x="2495597" y="2242361"/>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44" name="object 144"/>
          <p:cNvSpPr/>
          <p:nvPr/>
        </p:nvSpPr>
        <p:spPr>
          <a:xfrm>
            <a:off x="3147424" y="262355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45" name="object 145"/>
          <p:cNvSpPr txBox="1"/>
          <p:nvPr/>
        </p:nvSpPr>
        <p:spPr>
          <a:xfrm>
            <a:off x="2740897" y="2240058"/>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y</a:t>
            </a:r>
            <a:endParaRPr sz="2176">
              <a:latin typeface="Arial"/>
              <a:cs typeface="Arial"/>
            </a:endParaRPr>
          </a:p>
        </p:txBody>
      </p:sp>
      <p:sp>
        <p:nvSpPr>
          <p:cNvPr id="146" name="object 146"/>
          <p:cNvSpPr/>
          <p:nvPr/>
        </p:nvSpPr>
        <p:spPr>
          <a:xfrm>
            <a:off x="406527" y="4592852"/>
            <a:ext cx="651827" cy="381192"/>
          </a:xfrm>
          <a:custGeom>
            <a:avLst/>
            <a:gdLst/>
            <a:ahLst/>
            <a:cxnLst/>
            <a:rect l="l" t="t" r="r" b="b"/>
            <a:pathLst>
              <a:path w="718819" h="420370">
                <a:moveTo>
                  <a:pt x="648970" y="0"/>
                </a:moveTo>
                <a:lnTo>
                  <a:pt x="69850" y="0"/>
                </a:lnTo>
                <a:lnTo>
                  <a:pt x="43934" y="5913"/>
                </a:lnTo>
                <a:lnTo>
                  <a:pt x="21590" y="21590"/>
                </a:lnTo>
                <a:lnTo>
                  <a:pt x="5913" y="43934"/>
                </a:lnTo>
                <a:lnTo>
                  <a:pt x="0" y="69850"/>
                </a:lnTo>
                <a:lnTo>
                  <a:pt x="0" y="349250"/>
                </a:lnTo>
                <a:lnTo>
                  <a:pt x="5913" y="375364"/>
                </a:lnTo>
                <a:lnTo>
                  <a:pt x="21590" y="398145"/>
                </a:lnTo>
                <a:lnTo>
                  <a:pt x="43934" y="414258"/>
                </a:lnTo>
                <a:lnTo>
                  <a:pt x="69850" y="420370"/>
                </a:lnTo>
                <a:lnTo>
                  <a:pt x="648970" y="420370"/>
                </a:lnTo>
                <a:lnTo>
                  <a:pt x="674350" y="414258"/>
                </a:lnTo>
                <a:lnTo>
                  <a:pt x="696753" y="398145"/>
                </a:lnTo>
                <a:lnTo>
                  <a:pt x="712727" y="375364"/>
                </a:lnTo>
                <a:lnTo>
                  <a:pt x="718820" y="349250"/>
                </a:lnTo>
                <a:lnTo>
                  <a:pt x="718820" y="69850"/>
                </a:lnTo>
                <a:lnTo>
                  <a:pt x="712727" y="43934"/>
                </a:lnTo>
                <a:lnTo>
                  <a:pt x="696753" y="21590"/>
                </a:lnTo>
                <a:lnTo>
                  <a:pt x="674350" y="5913"/>
                </a:lnTo>
                <a:lnTo>
                  <a:pt x="648970" y="0"/>
                </a:lnTo>
                <a:close/>
              </a:path>
            </a:pathLst>
          </a:custGeom>
          <a:solidFill>
            <a:srgbClr val="CFE7F5"/>
          </a:solidFill>
        </p:spPr>
        <p:txBody>
          <a:bodyPr wrap="square" lIns="0" tIns="0" rIns="0" bIns="0" rtlCol="0"/>
          <a:lstStyle/>
          <a:p>
            <a:endParaRPr sz="1632"/>
          </a:p>
        </p:txBody>
      </p:sp>
      <p:sp>
        <p:nvSpPr>
          <p:cNvPr id="147" name="object 147"/>
          <p:cNvSpPr/>
          <p:nvPr/>
        </p:nvSpPr>
        <p:spPr>
          <a:xfrm>
            <a:off x="406527" y="4592852"/>
            <a:ext cx="651827" cy="381192"/>
          </a:xfrm>
          <a:custGeom>
            <a:avLst/>
            <a:gdLst/>
            <a:ahLst/>
            <a:cxnLst/>
            <a:rect l="l" t="t" r="r" b="b"/>
            <a:pathLst>
              <a:path w="718819" h="420370">
                <a:moveTo>
                  <a:pt x="69850" y="0"/>
                </a:moveTo>
                <a:lnTo>
                  <a:pt x="43934" y="5913"/>
                </a:lnTo>
                <a:lnTo>
                  <a:pt x="21590" y="21590"/>
                </a:lnTo>
                <a:lnTo>
                  <a:pt x="5913" y="43934"/>
                </a:lnTo>
                <a:lnTo>
                  <a:pt x="0" y="69850"/>
                </a:lnTo>
                <a:lnTo>
                  <a:pt x="0" y="349250"/>
                </a:lnTo>
                <a:lnTo>
                  <a:pt x="5913" y="375364"/>
                </a:lnTo>
                <a:lnTo>
                  <a:pt x="21590" y="398145"/>
                </a:lnTo>
                <a:lnTo>
                  <a:pt x="43934" y="414258"/>
                </a:lnTo>
                <a:lnTo>
                  <a:pt x="69850" y="420370"/>
                </a:lnTo>
                <a:lnTo>
                  <a:pt x="648970" y="420370"/>
                </a:lnTo>
                <a:lnTo>
                  <a:pt x="674350" y="414258"/>
                </a:lnTo>
                <a:lnTo>
                  <a:pt x="696753" y="398145"/>
                </a:lnTo>
                <a:lnTo>
                  <a:pt x="712727" y="375364"/>
                </a:lnTo>
                <a:lnTo>
                  <a:pt x="718820" y="349250"/>
                </a:lnTo>
                <a:lnTo>
                  <a:pt x="718820" y="69850"/>
                </a:lnTo>
                <a:lnTo>
                  <a:pt x="712727" y="43934"/>
                </a:lnTo>
                <a:lnTo>
                  <a:pt x="696753" y="21590"/>
                </a:lnTo>
                <a:lnTo>
                  <a:pt x="674350"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48" name="object 148"/>
          <p:cNvSpPr/>
          <p:nvPr/>
        </p:nvSpPr>
        <p:spPr>
          <a:xfrm>
            <a:off x="406527" y="459285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49" name="object 149"/>
          <p:cNvSpPr/>
          <p:nvPr/>
        </p:nvSpPr>
        <p:spPr>
          <a:xfrm>
            <a:off x="1058355" y="4974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50" name="object 150"/>
          <p:cNvSpPr txBox="1"/>
          <p:nvPr/>
        </p:nvSpPr>
        <p:spPr>
          <a:xfrm>
            <a:off x="652978" y="4590550"/>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151" name="object 151"/>
          <p:cNvSpPr/>
          <p:nvPr/>
        </p:nvSpPr>
        <p:spPr>
          <a:xfrm>
            <a:off x="1846075" y="4793237"/>
            <a:ext cx="490597" cy="0"/>
          </a:xfrm>
          <a:custGeom>
            <a:avLst/>
            <a:gdLst/>
            <a:ahLst/>
            <a:cxnLst/>
            <a:rect l="l" t="t" r="r" b="b"/>
            <a:pathLst>
              <a:path w="541019">
                <a:moveTo>
                  <a:pt x="0" y="0"/>
                </a:moveTo>
                <a:lnTo>
                  <a:pt x="541019" y="0"/>
                </a:lnTo>
              </a:path>
            </a:pathLst>
          </a:custGeom>
          <a:ln w="35940">
            <a:solidFill>
              <a:srgbClr val="000000"/>
            </a:solidFill>
          </a:ln>
        </p:spPr>
        <p:txBody>
          <a:bodyPr wrap="square" lIns="0" tIns="0" rIns="0" bIns="0" rtlCol="0"/>
          <a:lstStyle/>
          <a:p>
            <a:endParaRPr sz="1632"/>
          </a:p>
        </p:txBody>
      </p:sp>
      <p:sp>
        <p:nvSpPr>
          <p:cNvPr id="152" name="object 152"/>
          <p:cNvSpPr/>
          <p:nvPr/>
        </p:nvSpPr>
        <p:spPr>
          <a:xfrm>
            <a:off x="1061809" y="4793237"/>
            <a:ext cx="597700" cy="0"/>
          </a:xfrm>
          <a:custGeom>
            <a:avLst/>
            <a:gdLst/>
            <a:ahLst/>
            <a:cxnLst/>
            <a:rect l="l" t="t" r="r" b="b"/>
            <a:pathLst>
              <a:path w="659130">
                <a:moveTo>
                  <a:pt x="0" y="0"/>
                </a:moveTo>
                <a:lnTo>
                  <a:pt x="659129" y="0"/>
                </a:lnTo>
              </a:path>
            </a:pathLst>
          </a:custGeom>
          <a:ln w="35940">
            <a:solidFill>
              <a:srgbClr val="000000"/>
            </a:solidFill>
          </a:ln>
        </p:spPr>
        <p:txBody>
          <a:bodyPr wrap="square" lIns="0" tIns="0" rIns="0" bIns="0" rtlCol="0"/>
          <a:lstStyle/>
          <a:p>
            <a:endParaRPr sz="1632"/>
          </a:p>
        </p:txBody>
      </p:sp>
      <p:sp>
        <p:nvSpPr>
          <p:cNvPr id="153" name="object 153"/>
          <p:cNvSpPr/>
          <p:nvPr/>
        </p:nvSpPr>
        <p:spPr>
          <a:xfrm>
            <a:off x="2329762" y="4736807"/>
            <a:ext cx="170442" cy="114012"/>
          </a:xfrm>
          <a:custGeom>
            <a:avLst/>
            <a:gdLst/>
            <a:ahLst/>
            <a:cxnLst/>
            <a:rect l="l" t="t" r="r" b="b"/>
            <a:pathLst>
              <a:path w="187960" h="125729">
                <a:moveTo>
                  <a:pt x="0" y="0"/>
                </a:moveTo>
                <a:lnTo>
                  <a:pt x="0" y="125730"/>
                </a:lnTo>
                <a:lnTo>
                  <a:pt x="187959" y="62230"/>
                </a:lnTo>
                <a:lnTo>
                  <a:pt x="0" y="0"/>
                </a:lnTo>
                <a:close/>
              </a:path>
            </a:pathLst>
          </a:custGeom>
          <a:solidFill>
            <a:srgbClr val="000000"/>
          </a:solidFill>
        </p:spPr>
        <p:txBody>
          <a:bodyPr wrap="square" lIns="0" tIns="0" rIns="0" bIns="0" rtlCol="0"/>
          <a:lstStyle/>
          <a:p>
            <a:endParaRPr sz="1632"/>
          </a:p>
        </p:txBody>
      </p:sp>
      <p:sp>
        <p:nvSpPr>
          <p:cNvPr id="154" name="object 154"/>
          <p:cNvSpPr/>
          <p:nvPr/>
        </p:nvSpPr>
        <p:spPr>
          <a:xfrm>
            <a:off x="1659509" y="4699955"/>
            <a:ext cx="186565" cy="186565"/>
          </a:xfrm>
          <a:custGeom>
            <a:avLst/>
            <a:gdLst/>
            <a:ahLst/>
            <a:cxnLst/>
            <a:rect l="l" t="t" r="r" b="b"/>
            <a:pathLst>
              <a:path w="205739" h="205739">
                <a:moveTo>
                  <a:pt x="102869" y="205740"/>
                </a:moveTo>
                <a:lnTo>
                  <a:pt x="0" y="205740"/>
                </a:lnTo>
                <a:lnTo>
                  <a:pt x="0" y="0"/>
                </a:lnTo>
                <a:lnTo>
                  <a:pt x="205740" y="0"/>
                </a:lnTo>
                <a:lnTo>
                  <a:pt x="205740" y="205740"/>
                </a:lnTo>
                <a:lnTo>
                  <a:pt x="102869" y="205740"/>
                </a:lnTo>
                <a:close/>
              </a:path>
            </a:pathLst>
          </a:custGeom>
          <a:ln w="35941">
            <a:solidFill>
              <a:srgbClr val="000000"/>
            </a:solidFill>
          </a:ln>
        </p:spPr>
        <p:txBody>
          <a:bodyPr wrap="square" lIns="0" tIns="0" rIns="0" bIns="0" rtlCol="0"/>
          <a:lstStyle/>
          <a:p>
            <a:endParaRPr sz="1632"/>
          </a:p>
        </p:txBody>
      </p:sp>
      <p:sp>
        <p:nvSpPr>
          <p:cNvPr id="155" name="object 155"/>
          <p:cNvSpPr/>
          <p:nvPr/>
        </p:nvSpPr>
        <p:spPr>
          <a:xfrm>
            <a:off x="2495597" y="4592852"/>
            <a:ext cx="651827" cy="381192"/>
          </a:xfrm>
          <a:custGeom>
            <a:avLst/>
            <a:gdLst/>
            <a:ahLst/>
            <a:cxnLst/>
            <a:rect l="l" t="t" r="r" b="b"/>
            <a:pathLst>
              <a:path w="718820" h="420370">
                <a:moveTo>
                  <a:pt x="648970" y="0"/>
                </a:moveTo>
                <a:lnTo>
                  <a:pt x="69850" y="0"/>
                </a:lnTo>
                <a:lnTo>
                  <a:pt x="44469" y="5913"/>
                </a:lnTo>
                <a:lnTo>
                  <a:pt x="22066" y="21590"/>
                </a:lnTo>
                <a:lnTo>
                  <a:pt x="6092" y="43934"/>
                </a:lnTo>
                <a:lnTo>
                  <a:pt x="0" y="69850"/>
                </a:lnTo>
                <a:lnTo>
                  <a:pt x="0" y="349250"/>
                </a:lnTo>
                <a:lnTo>
                  <a:pt x="6092" y="375364"/>
                </a:lnTo>
                <a:lnTo>
                  <a:pt x="22066" y="398145"/>
                </a:lnTo>
                <a:lnTo>
                  <a:pt x="44469" y="414258"/>
                </a:lnTo>
                <a:lnTo>
                  <a:pt x="69850" y="420370"/>
                </a:lnTo>
                <a:lnTo>
                  <a:pt x="648970" y="420370"/>
                </a:lnTo>
                <a:lnTo>
                  <a:pt x="674885" y="414258"/>
                </a:lnTo>
                <a:lnTo>
                  <a:pt x="697229" y="398145"/>
                </a:lnTo>
                <a:lnTo>
                  <a:pt x="712906" y="375364"/>
                </a:lnTo>
                <a:lnTo>
                  <a:pt x="718820" y="349250"/>
                </a:lnTo>
                <a:lnTo>
                  <a:pt x="718820" y="69850"/>
                </a:lnTo>
                <a:lnTo>
                  <a:pt x="712906" y="43934"/>
                </a:lnTo>
                <a:lnTo>
                  <a:pt x="697230" y="21590"/>
                </a:lnTo>
                <a:lnTo>
                  <a:pt x="674885" y="5913"/>
                </a:lnTo>
                <a:lnTo>
                  <a:pt x="648970" y="0"/>
                </a:lnTo>
                <a:close/>
              </a:path>
            </a:pathLst>
          </a:custGeom>
          <a:solidFill>
            <a:srgbClr val="CFE7F5"/>
          </a:solidFill>
        </p:spPr>
        <p:txBody>
          <a:bodyPr wrap="square" lIns="0" tIns="0" rIns="0" bIns="0" rtlCol="0"/>
          <a:lstStyle/>
          <a:p>
            <a:endParaRPr sz="1632"/>
          </a:p>
        </p:txBody>
      </p:sp>
      <p:sp>
        <p:nvSpPr>
          <p:cNvPr id="156" name="object 156"/>
          <p:cNvSpPr/>
          <p:nvPr/>
        </p:nvSpPr>
        <p:spPr>
          <a:xfrm>
            <a:off x="2495597" y="4592852"/>
            <a:ext cx="651827" cy="381192"/>
          </a:xfrm>
          <a:custGeom>
            <a:avLst/>
            <a:gdLst/>
            <a:ahLst/>
            <a:cxnLst/>
            <a:rect l="l" t="t" r="r" b="b"/>
            <a:pathLst>
              <a:path w="718820" h="420370">
                <a:moveTo>
                  <a:pt x="69850" y="0"/>
                </a:moveTo>
                <a:lnTo>
                  <a:pt x="44469" y="5913"/>
                </a:lnTo>
                <a:lnTo>
                  <a:pt x="22066" y="21590"/>
                </a:lnTo>
                <a:lnTo>
                  <a:pt x="6092" y="43934"/>
                </a:lnTo>
                <a:lnTo>
                  <a:pt x="0" y="69850"/>
                </a:lnTo>
                <a:lnTo>
                  <a:pt x="0" y="349250"/>
                </a:lnTo>
                <a:lnTo>
                  <a:pt x="6092" y="375364"/>
                </a:lnTo>
                <a:lnTo>
                  <a:pt x="22066" y="398145"/>
                </a:lnTo>
                <a:lnTo>
                  <a:pt x="44469" y="414258"/>
                </a:lnTo>
                <a:lnTo>
                  <a:pt x="69850" y="420370"/>
                </a:lnTo>
                <a:lnTo>
                  <a:pt x="648970" y="420370"/>
                </a:lnTo>
                <a:lnTo>
                  <a:pt x="674885" y="414258"/>
                </a:lnTo>
                <a:lnTo>
                  <a:pt x="697229" y="398145"/>
                </a:lnTo>
                <a:lnTo>
                  <a:pt x="712906" y="375364"/>
                </a:lnTo>
                <a:lnTo>
                  <a:pt x="718820" y="349250"/>
                </a:lnTo>
                <a:lnTo>
                  <a:pt x="718820" y="69850"/>
                </a:lnTo>
                <a:lnTo>
                  <a:pt x="712906" y="43934"/>
                </a:lnTo>
                <a:lnTo>
                  <a:pt x="697230" y="21590"/>
                </a:lnTo>
                <a:lnTo>
                  <a:pt x="674885"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57" name="object 157"/>
          <p:cNvSpPr/>
          <p:nvPr/>
        </p:nvSpPr>
        <p:spPr>
          <a:xfrm>
            <a:off x="2495597" y="459285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58" name="object 158"/>
          <p:cNvSpPr/>
          <p:nvPr/>
        </p:nvSpPr>
        <p:spPr>
          <a:xfrm>
            <a:off x="3147424" y="4974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59" name="object 159"/>
          <p:cNvSpPr txBox="1"/>
          <p:nvPr/>
        </p:nvSpPr>
        <p:spPr>
          <a:xfrm>
            <a:off x="2740897" y="4590550"/>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y</a:t>
            </a:r>
            <a:endParaRPr sz="2176">
              <a:latin typeface="Arial"/>
              <a:cs typeface="Arial"/>
            </a:endParaRPr>
          </a:p>
        </p:txBody>
      </p:sp>
      <p:sp>
        <p:nvSpPr>
          <p:cNvPr id="160" name="object 160"/>
          <p:cNvSpPr txBox="1"/>
          <p:nvPr/>
        </p:nvSpPr>
        <p:spPr>
          <a:xfrm>
            <a:off x="2808843" y="6003608"/>
            <a:ext cx="4026700" cy="549592"/>
          </a:xfrm>
          <a:prstGeom prst="rect">
            <a:avLst/>
          </a:prstGeom>
        </p:spPr>
        <p:txBody>
          <a:bodyPr vert="horz" wrap="square" lIns="0" tIns="36277" rIns="0" bIns="0" rtlCol="0">
            <a:spAutoFit/>
          </a:bodyPr>
          <a:lstStyle/>
          <a:p>
            <a:pPr marL="11516" marR="4607">
              <a:lnSpc>
                <a:spcPts val="2022"/>
              </a:lnSpc>
              <a:spcBef>
                <a:spcPts val="286"/>
              </a:spcBef>
            </a:pPr>
            <a:r>
              <a:rPr sz="1814" i="1" spc="159" dirty="0">
                <a:latin typeface="Arial Narrow"/>
                <a:cs typeface="Arial Narrow"/>
              </a:rPr>
              <a:t>(NB:</a:t>
            </a:r>
            <a:r>
              <a:rPr sz="1814" i="1" spc="54" dirty="0">
                <a:latin typeface="Arial Narrow"/>
                <a:cs typeface="Arial Narrow"/>
              </a:rPr>
              <a:t> </a:t>
            </a:r>
            <a:r>
              <a:rPr sz="1814" i="1" spc="150" dirty="0">
                <a:latin typeface="Arial Narrow"/>
                <a:cs typeface="Arial Narrow"/>
              </a:rPr>
              <a:t>You</a:t>
            </a:r>
            <a:r>
              <a:rPr sz="1814" i="1" spc="82" dirty="0">
                <a:latin typeface="Arial Narrow"/>
                <a:cs typeface="Arial Narrow"/>
              </a:rPr>
              <a:t> </a:t>
            </a:r>
            <a:r>
              <a:rPr sz="1814" i="1" spc="168" dirty="0">
                <a:latin typeface="Arial Narrow"/>
                <a:cs typeface="Arial Narrow"/>
              </a:rPr>
              <a:t>can</a:t>
            </a:r>
            <a:r>
              <a:rPr sz="1814" i="1" spc="82" dirty="0">
                <a:latin typeface="Arial Narrow"/>
                <a:cs typeface="Arial Narrow"/>
              </a:rPr>
              <a:t> </a:t>
            </a:r>
            <a:r>
              <a:rPr sz="1814" i="1" spc="141" dirty="0">
                <a:latin typeface="Arial Narrow"/>
                <a:cs typeface="Arial Narrow"/>
              </a:rPr>
              <a:t>derive</a:t>
            </a:r>
            <a:r>
              <a:rPr sz="1814" i="1" spc="82" dirty="0">
                <a:latin typeface="Arial Narrow"/>
                <a:cs typeface="Arial Narrow"/>
              </a:rPr>
              <a:t> </a:t>
            </a:r>
            <a:r>
              <a:rPr sz="1814" i="1" spc="127" dirty="0">
                <a:latin typeface="Arial Narrow"/>
                <a:cs typeface="Arial Narrow"/>
              </a:rPr>
              <a:t>that</a:t>
            </a:r>
            <a:r>
              <a:rPr sz="1814" i="1" spc="73" dirty="0">
                <a:latin typeface="Arial Narrow"/>
                <a:cs typeface="Arial Narrow"/>
              </a:rPr>
              <a:t> </a:t>
            </a:r>
            <a:r>
              <a:rPr sz="1814" i="1" spc="163" dirty="0">
                <a:latin typeface="Arial Narrow"/>
                <a:cs typeface="Arial Narrow"/>
              </a:rPr>
              <a:t>as</a:t>
            </a:r>
            <a:r>
              <a:rPr sz="1814" i="1" spc="91" dirty="0">
                <a:latin typeface="Arial Narrow"/>
                <a:cs typeface="Arial Narrow"/>
              </a:rPr>
              <a:t> </a:t>
            </a:r>
            <a:r>
              <a:rPr sz="1814" i="1" spc="141" dirty="0">
                <a:latin typeface="Arial Narrow"/>
                <a:cs typeface="Arial Narrow"/>
              </a:rPr>
              <a:t>the</a:t>
            </a:r>
            <a:r>
              <a:rPr sz="1814" i="1" spc="77" dirty="0">
                <a:latin typeface="Arial Narrow"/>
                <a:cs typeface="Arial Narrow"/>
              </a:rPr>
              <a:t> </a:t>
            </a:r>
            <a:r>
              <a:rPr sz="1814" i="1" spc="127" dirty="0">
                <a:latin typeface="Arial Narrow"/>
                <a:cs typeface="Arial Narrow"/>
              </a:rPr>
              <a:t>fraction  of </a:t>
            </a:r>
            <a:r>
              <a:rPr sz="1814" i="1" spc="136" dirty="0">
                <a:latin typeface="Arial Narrow"/>
                <a:cs typeface="Arial Narrow"/>
              </a:rPr>
              <a:t>target </a:t>
            </a:r>
            <a:r>
              <a:rPr sz="1814" i="1" spc="172" dirty="0">
                <a:latin typeface="Arial Narrow"/>
                <a:cs typeface="Arial Narrow"/>
              </a:rPr>
              <a:t>bound </a:t>
            </a:r>
            <a:r>
              <a:rPr sz="1814" i="1" spc="122" dirty="0">
                <a:latin typeface="Arial Narrow"/>
                <a:cs typeface="Arial Narrow"/>
              </a:rPr>
              <a:t>to </a:t>
            </a:r>
            <a:r>
              <a:rPr sz="1814" i="1" spc="141" dirty="0">
                <a:latin typeface="Arial Narrow"/>
                <a:cs typeface="Arial Narrow"/>
              </a:rPr>
              <a:t>the</a:t>
            </a:r>
            <a:r>
              <a:rPr sz="1814" i="1" spc="-154" dirty="0">
                <a:latin typeface="Arial Narrow"/>
                <a:cs typeface="Arial Narrow"/>
              </a:rPr>
              <a:t> </a:t>
            </a:r>
            <a:r>
              <a:rPr sz="1814" i="1" spc="127" dirty="0">
                <a:latin typeface="Arial Narrow"/>
                <a:cs typeface="Arial Narrow"/>
              </a:rPr>
              <a:t>activator)</a:t>
            </a:r>
            <a:endParaRPr sz="1814">
              <a:latin typeface="Arial Narrow"/>
              <a:cs typeface="Arial Narrow"/>
            </a:endParaRPr>
          </a:p>
        </p:txBody>
      </p:sp>
      <p:sp>
        <p:nvSpPr>
          <p:cNvPr id="161" name="object 161"/>
          <p:cNvSpPr/>
          <p:nvPr/>
        </p:nvSpPr>
        <p:spPr>
          <a:xfrm>
            <a:off x="4849545" y="5371360"/>
            <a:ext cx="409983" cy="643765"/>
          </a:xfrm>
          <a:custGeom>
            <a:avLst/>
            <a:gdLst/>
            <a:ahLst/>
            <a:cxnLst/>
            <a:rect l="l" t="t" r="r" b="b"/>
            <a:pathLst>
              <a:path w="452120" h="709929">
                <a:moveTo>
                  <a:pt x="0" y="709930"/>
                </a:moveTo>
                <a:lnTo>
                  <a:pt x="452119" y="0"/>
                </a:lnTo>
              </a:path>
            </a:pathLst>
          </a:custGeom>
          <a:ln w="35941">
            <a:solidFill>
              <a:srgbClr val="000000"/>
            </a:solidFill>
          </a:ln>
        </p:spPr>
        <p:txBody>
          <a:bodyPr wrap="square" lIns="0" tIns="0" rIns="0" bIns="0" rtlCol="0"/>
          <a:lstStyle/>
          <a:p>
            <a:endParaRPr sz="1632"/>
          </a:p>
        </p:txBody>
      </p:sp>
      <p:sp>
        <p:nvSpPr>
          <p:cNvPr id="162" name="object 162"/>
          <p:cNvSpPr/>
          <p:nvPr/>
        </p:nvSpPr>
        <p:spPr>
          <a:xfrm>
            <a:off x="5192732" y="5194008"/>
            <a:ext cx="180807" cy="225721"/>
          </a:xfrm>
          <a:custGeom>
            <a:avLst/>
            <a:gdLst/>
            <a:ahLst/>
            <a:cxnLst/>
            <a:rect l="l" t="t" r="r" b="b"/>
            <a:pathLst>
              <a:path w="199389" h="248920">
                <a:moveTo>
                  <a:pt x="199390" y="0"/>
                </a:moveTo>
                <a:lnTo>
                  <a:pt x="0" y="161289"/>
                </a:lnTo>
                <a:lnTo>
                  <a:pt x="137160" y="248919"/>
                </a:lnTo>
                <a:lnTo>
                  <a:pt x="199390" y="0"/>
                </a:lnTo>
                <a:close/>
              </a:path>
            </a:pathLst>
          </a:custGeom>
          <a:solidFill>
            <a:srgbClr val="000000"/>
          </a:solidFill>
        </p:spPr>
        <p:txBody>
          <a:bodyPr wrap="square" lIns="0" tIns="0" rIns="0" bIns="0" rtlCol="0"/>
          <a:lstStyle/>
          <a:p>
            <a:endParaRPr sz="1632"/>
          </a:p>
        </p:txBody>
      </p:sp>
      <p:pic>
        <p:nvPicPr>
          <p:cNvPr id="164" name="Picture 163"/>
          <p:cNvPicPr>
            <a:picLocks noChangeAspect="1"/>
          </p:cNvPicPr>
          <p:nvPr/>
        </p:nvPicPr>
        <p:blipFill>
          <a:blip r:embed="rId2"/>
          <a:stretch>
            <a:fillRect/>
          </a:stretch>
        </p:blipFill>
        <p:spPr>
          <a:xfrm>
            <a:off x="3482312" y="4225895"/>
            <a:ext cx="2957564" cy="853525"/>
          </a:xfrm>
          <a:prstGeom prst="rect">
            <a:avLst/>
          </a:prstGeom>
        </p:spPr>
      </p:pic>
    </p:spTree>
    <p:extLst>
      <p:ext uri="{BB962C8B-B14F-4D97-AF65-F5344CB8AC3E}">
        <p14:creationId xmlns:p14="http://schemas.microsoft.com/office/powerpoint/2010/main" val="530594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7972" y="90636"/>
            <a:ext cx="6219993" cy="1365845"/>
          </a:xfrm>
          <a:prstGeom prst="rect">
            <a:avLst/>
          </a:prstGeom>
        </p:spPr>
        <p:txBody>
          <a:bodyPr vert="horz" wrap="square" lIns="0" tIns="11516" rIns="0" bIns="0" rtlCol="0" anchor="ctr">
            <a:spAutoFit/>
          </a:bodyPr>
          <a:lstStyle/>
          <a:p>
            <a:pPr marL="11516">
              <a:spcBef>
                <a:spcPts val="91"/>
              </a:spcBef>
            </a:pPr>
            <a:r>
              <a:rPr spc="-9" dirty="0"/>
              <a:t>Phenomenological</a:t>
            </a:r>
            <a:r>
              <a:rPr spc="23" dirty="0"/>
              <a:t> </a:t>
            </a:r>
            <a:r>
              <a:rPr spc="-9" dirty="0"/>
              <a:t>ultrasensitivity</a:t>
            </a:r>
          </a:p>
        </p:txBody>
      </p:sp>
      <p:sp>
        <p:nvSpPr>
          <p:cNvPr id="38" name="object 38"/>
          <p:cNvSpPr/>
          <p:nvPr/>
        </p:nvSpPr>
        <p:spPr>
          <a:xfrm>
            <a:off x="6224600" y="2747463"/>
            <a:ext cx="1218432" cy="0"/>
          </a:xfrm>
          <a:custGeom>
            <a:avLst/>
            <a:gdLst/>
            <a:ahLst/>
            <a:cxnLst/>
            <a:rect l="l" t="t" r="r" b="b"/>
            <a:pathLst>
              <a:path w="1343659">
                <a:moveTo>
                  <a:pt x="0" y="0"/>
                </a:moveTo>
                <a:lnTo>
                  <a:pt x="1343659" y="0"/>
                </a:lnTo>
              </a:path>
            </a:pathLst>
          </a:custGeom>
          <a:ln w="35941">
            <a:solidFill>
              <a:srgbClr val="000000"/>
            </a:solidFill>
          </a:ln>
        </p:spPr>
        <p:txBody>
          <a:bodyPr wrap="square" lIns="0" tIns="0" rIns="0" bIns="0" rtlCol="0"/>
          <a:lstStyle/>
          <a:p>
            <a:endParaRPr sz="1632"/>
          </a:p>
        </p:txBody>
      </p:sp>
      <p:sp>
        <p:nvSpPr>
          <p:cNvPr id="39" name="object 39"/>
          <p:cNvSpPr/>
          <p:nvPr/>
        </p:nvSpPr>
        <p:spPr>
          <a:xfrm>
            <a:off x="7432667" y="2673757"/>
            <a:ext cx="221114" cy="147410"/>
          </a:xfrm>
          <a:custGeom>
            <a:avLst/>
            <a:gdLst/>
            <a:ahLst/>
            <a:cxnLst/>
            <a:rect l="l" t="t" r="r" b="b"/>
            <a:pathLst>
              <a:path w="243840" h="162560">
                <a:moveTo>
                  <a:pt x="0" y="0"/>
                </a:moveTo>
                <a:lnTo>
                  <a:pt x="0" y="162560"/>
                </a:lnTo>
                <a:lnTo>
                  <a:pt x="243840" y="81280"/>
                </a:lnTo>
                <a:lnTo>
                  <a:pt x="0" y="0"/>
                </a:lnTo>
                <a:close/>
              </a:path>
            </a:pathLst>
          </a:custGeom>
          <a:solidFill>
            <a:srgbClr val="000000"/>
          </a:solidFill>
        </p:spPr>
        <p:txBody>
          <a:bodyPr wrap="square" lIns="0" tIns="0" rIns="0" bIns="0" rtlCol="0"/>
          <a:lstStyle/>
          <a:p>
            <a:endParaRPr sz="1632"/>
          </a:p>
        </p:txBody>
      </p:sp>
      <p:sp>
        <p:nvSpPr>
          <p:cNvPr id="40" name="object 40"/>
          <p:cNvSpPr/>
          <p:nvPr/>
        </p:nvSpPr>
        <p:spPr>
          <a:xfrm>
            <a:off x="6231508" y="1768571"/>
            <a:ext cx="1152" cy="986953"/>
          </a:xfrm>
          <a:custGeom>
            <a:avLst/>
            <a:gdLst/>
            <a:ahLst/>
            <a:cxnLst/>
            <a:rect l="l" t="t" r="r" b="b"/>
            <a:pathLst>
              <a:path w="1270" h="1088389">
                <a:moveTo>
                  <a:pt x="0" y="1088389"/>
                </a:moveTo>
                <a:lnTo>
                  <a:pt x="1270" y="0"/>
                </a:lnTo>
              </a:path>
            </a:pathLst>
          </a:custGeom>
          <a:ln w="35941">
            <a:solidFill>
              <a:srgbClr val="000000"/>
            </a:solidFill>
          </a:ln>
        </p:spPr>
        <p:txBody>
          <a:bodyPr wrap="square" lIns="0" tIns="0" rIns="0" bIns="0" rtlCol="0"/>
          <a:lstStyle/>
          <a:p>
            <a:endParaRPr sz="1632"/>
          </a:p>
        </p:txBody>
      </p:sp>
      <p:sp>
        <p:nvSpPr>
          <p:cNvPr id="41" name="object 41"/>
          <p:cNvSpPr/>
          <p:nvPr/>
        </p:nvSpPr>
        <p:spPr>
          <a:xfrm>
            <a:off x="6160108" y="1557822"/>
            <a:ext cx="146258" cy="219963"/>
          </a:xfrm>
          <a:custGeom>
            <a:avLst/>
            <a:gdLst/>
            <a:ahLst/>
            <a:cxnLst/>
            <a:rect l="l" t="t" r="r" b="b"/>
            <a:pathLst>
              <a:path w="161290" h="242569">
                <a:moveTo>
                  <a:pt x="81279" y="0"/>
                </a:moveTo>
                <a:lnTo>
                  <a:pt x="0" y="242570"/>
                </a:lnTo>
                <a:lnTo>
                  <a:pt x="161290" y="242570"/>
                </a:lnTo>
                <a:lnTo>
                  <a:pt x="81279" y="0"/>
                </a:lnTo>
                <a:close/>
              </a:path>
            </a:pathLst>
          </a:custGeom>
          <a:solidFill>
            <a:srgbClr val="000000"/>
          </a:solidFill>
        </p:spPr>
        <p:txBody>
          <a:bodyPr wrap="square" lIns="0" tIns="0" rIns="0" bIns="0" rtlCol="0"/>
          <a:lstStyle/>
          <a:p>
            <a:endParaRPr sz="1632"/>
          </a:p>
        </p:txBody>
      </p:sp>
      <p:sp>
        <p:nvSpPr>
          <p:cNvPr id="42" name="object 42"/>
          <p:cNvSpPr txBox="1"/>
          <p:nvPr/>
        </p:nvSpPr>
        <p:spPr>
          <a:xfrm>
            <a:off x="7499462" y="2814258"/>
            <a:ext cx="559120" cy="234895"/>
          </a:xfrm>
          <a:prstGeom prst="rect">
            <a:avLst/>
          </a:prstGeom>
        </p:spPr>
        <p:txBody>
          <a:bodyPr vert="horz" wrap="square" lIns="0" tIns="11516" rIns="0" bIns="0" rtlCol="0">
            <a:spAutoFit/>
          </a:bodyPr>
          <a:lstStyle/>
          <a:p>
            <a:pPr marL="11516">
              <a:spcBef>
                <a:spcPts val="91"/>
              </a:spcBef>
            </a:pPr>
            <a:r>
              <a:rPr sz="1451" spc="-5" dirty="0">
                <a:latin typeface="BitstreamVeraSans-Roman"/>
                <a:cs typeface="BitstreamVeraSans-Roman"/>
              </a:rPr>
              <a:t>l</a:t>
            </a:r>
            <a:r>
              <a:rPr sz="1451" dirty="0">
                <a:latin typeface="BitstreamVeraSans-Roman"/>
                <a:cs typeface="BitstreamVeraSans-Roman"/>
              </a:rPr>
              <a:t>o</a:t>
            </a:r>
            <a:r>
              <a:rPr sz="1451" spc="-18" dirty="0">
                <a:latin typeface="BitstreamVeraSans-Roman"/>
                <a:cs typeface="BitstreamVeraSans-Roman"/>
              </a:rPr>
              <a:t>g</a:t>
            </a:r>
            <a:r>
              <a:rPr sz="1451" dirty="0">
                <a:latin typeface="BitstreamVeraSans-Roman"/>
                <a:cs typeface="BitstreamVeraSans-Roman"/>
              </a:rPr>
              <a:t>[</a:t>
            </a:r>
            <a:r>
              <a:rPr sz="1451" spc="-5" dirty="0">
                <a:latin typeface="BitstreamVeraSans-Roman"/>
                <a:cs typeface="BitstreamVeraSans-Roman"/>
              </a:rPr>
              <a:t>a</a:t>
            </a:r>
            <a:r>
              <a:rPr sz="1451" dirty="0">
                <a:latin typeface="BitstreamVeraSans-Roman"/>
                <a:cs typeface="BitstreamVeraSans-Roman"/>
              </a:rPr>
              <a:t>]</a:t>
            </a:r>
            <a:endParaRPr sz="1451">
              <a:latin typeface="BitstreamVeraSans-Roman"/>
              <a:cs typeface="BitstreamVeraSans-Roman"/>
            </a:endParaRPr>
          </a:p>
        </p:txBody>
      </p:sp>
      <p:sp>
        <p:nvSpPr>
          <p:cNvPr id="43" name="object 43"/>
          <p:cNvSpPr/>
          <p:nvPr/>
        </p:nvSpPr>
        <p:spPr>
          <a:xfrm>
            <a:off x="6231509" y="1853792"/>
            <a:ext cx="1354325" cy="876395"/>
          </a:xfrm>
          <a:custGeom>
            <a:avLst/>
            <a:gdLst/>
            <a:ahLst/>
            <a:cxnLst/>
            <a:rect l="l" t="t" r="r" b="b"/>
            <a:pathLst>
              <a:path w="1493520" h="966469">
                <a:moveTo>
                  <a:pt x="0" y="966470"/>
                </a:moveTo>
                <a:lnTo>
                  <a:pt x="67355" y="961838"/>
                </a:lnTo>
                <a:lnTo>
                  <a:pt x="128990" y="948456"/>
                </a:lnTo>
                <a:lnTo>
                  <a:pt x="185595" y="927097"/>
                </a:lnTo>
                <a:lnTo>
                  <a:pt x="237859" y="898531"/>
                </a:lnTo>
                <a:lnTo>
                  <a:pt x="286473" y="863530"/>
                </a:lnTo>
                <a:lnTo>
                  <a:pt x="332128" y="822866"/>
                </a:lnTo>
                <a:lnTo>
                  <a:pt x="375512" y="777310"/>
                </a:lnTo>
                <a:lnTo>
                  <a:pt x="417317" y="727633"/>
                </a:lnTo>
                <a:lnTo>
                  <a:pt x="458233" y="674608"/>
                </a:lnTo>
                <a:lnTo>
                  <a:pt x="498949" y="619006"/>
                </a:lnTo>
                <a:lnTo>
                  <a:pt x="540156" y="561598"/>
                </a:lnTo>
                <a:lnTo>
                  <a:pt x="561160" y="532457"/>
                </a:lnTo>
                <a:lnTo>
                  <a:pt x="604397" y="473787"/>
                </a:lnTo>
                <a:lnTo>
                  <a:pt x="649851" y="415240"/>
                </a:lnTo>
                <a:lnTo>
                  <a:pt x="698212" y="357587"/>
                </a:lnTo>
                <a:lnTo>
                  <a:pt x="750170" y="301601"/>
                </a:lnTo>
                <a:lnTo>
                  <a:pt x="777713" y="274473"/>
                </a:lnTo>
                <a:lnTo>
                  <a:pt x="806414" y="248052"/>
                </a:lnTo>
                <a:lnTo>
                  <a:pt x="836359" y="222433"/>
                </a:lnTo>
                <a:lnTo>
                  <a:pt x="867635" y="197712"/>
                </a:lnTo>
                <a:lnTo>
                  <a:pt x="900328" y="173987"/>
                </a:lnTo>
                <a:lnTo>
                  <a:pt x="934524" y="151353"/>
                </a:lnTo>
                <a:lnTo>
                  <a:pt x="970309" y="129908"/>
                </a:lnTo>
                <a:lnTo>
                  <a:pt x="1007770" y="109746"/>
                </a:lnTo>
                <a:lnTo>
                  <a:pt x="1046993" y="90966"/>
                </a:lnTo>
                <a:lnTo>
                  <a:pt x="1088064" y="73663"/>
                </a:lnTo>
                <a:lnTo>
                  <a:pt x="1131070" y="57934"/>
                </a:lnTo>
                <a:lnTo>
                  <a:pt x="1176096" y="43876"/>
                </a:lnTo>
                <a:lnTo>
                  <a:pt x="1223229" y="31584"/>
                </a:lnTo>
                <a:lnTo>
                  <a:pt x="1272555" y="21155"/>
                </a:lnTo>
                <a:lnTo>
                  <a:pt x="1324162" y="12685"/>
                </a:lnTo>
                <a:lnTo>
                  <a:pt x="1378133" y="6272"/>
                </a:lnTo>
                <a:lnTo>
                  <a:pt x="1434557" y="2011"/>
                </a:lnTo>
                <a:lnTo>
                  <a:pt x="1493520" y="0"/>
                </a:lnTo>
              </a:path>
            </a:pathLst>
          </a:custGeom>
          <a:ln w="35941">
            <a:solidFill>
              <a:srgbClr val="0066CC"/>
            </a:solidFill>
          </a:ln>
        </p:spPr>
        <p:txBody>
          <a:bodyPr wrap="square" lIns="0" tIns="0" rIns="0" bIns="0" rtlCol="0"/>
          <a:lstStyle/>
          <a:p>
            <a:endParaRPr sz="1632"/>
          </a:p>
        </p:txBody>
      </p:sp>
      <p:sp>
        <p:nvSpPr>
          <p:cNvPr id="44" name="object 44"/>
          <p:cNvSpPr/>
          <p:nvPr/>
        </p:nvSpPr>
        <p:spPr>
          <a:xfrm>
            <a:off x="7527100" y="1851489"/>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45" name="object 45"/>
          <p:cNvSpPr/>
          <p:nvPr/>
        </p:nvSpPr>
        <p:spPr>
          <a:xfrm>
            <a:off x="7398118" y="1851489"/>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6" name="object 46"/>
          <p:cNvSpPr/>
          <p:nvPr/>
        </p:nvSpPr>
        <p:spPr>
          <a:xfrm>
            <a:off x="7269134" y="1851489"/>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47" name="object 47"/>
          <p:cNvSpPr/>
          <p:nvPr/>
        </p:nvSpPr>
        <p:spPr>
          <a:xfrm>
            <a:off x="7141302" y="1851489"/>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48" name="object 48"/>
          <p:cNvSpPr/>
          <p:nvPr/>
        </p:nvSpPr>
        <p:spPr>
          <a:xfrm>
            <a:off x="7012319" y="1851489"/>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49" name="object 49"/>
          <p:cNvSpPr/>
          <p:nvPr/>
        </p:nvSpPr>
        <p:spPr>
          <a:xfrm>
            <a:off x="6883336" y="1851489"/>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50" name="object 50"/>
          <p:cNvSpPr/>
          <p:nvPr/>
        </p:nvSpPr>
        <p:spPr>
          <a:xfrm>
            <a:off x="6754352" y="1851489"/>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51" name="object 51"/>
          <p:cNvSpPr/>
          <p:nvPr/>
        </p:nvSpPr>
        <p:spPr>
          <a:xfrm>
            <a:off x="6626521" y="1851489"/>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52" name="object 52"/>
          <p:cNvSpPr/>
          <p:nvPr/>
        </p:nvSpPr>
        <p:spPr>
          <a:xfrm>
            <a:off x="6497537" y="1851489"/>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53" name="object 53"/>
          <p:cNvSpPr/>
          <p:nvPr/>
        </p:nvSpPr>
        <p:spPr>
          <a:xfrm>
            <a:off x="6368554" y="1851489"/>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54" name="object 54"/>
          <p:cNvSpPr/>
          <p:nvPr/>
        </p:nvSpPr>
        <p:spPr>
          <a:xfrm>
            <a:off x="6764717" y="227298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55" name="object 55"/>
          <p:cNvSpPr/>
          <p:nvPr/>
        </p:nvSpPr>
        <p:spPr>
          <a:xfrm>
            <a:off x="6636885" y="2272988"/>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56" name="object 56"/>
          <p:cNvSpPr/>
          <p:nvPr/>
        </p:nvSpPr>
        <p:spPr>
          <a:xfrm>
            <a:off x="6507901" y="227298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57" name="object 57"/>
          <p:cNvSpPr/>
          <p:nvPr/>
        </p:nvSpPr>
        <p:spPr>
          <a:xfrm>
            <a:off x="6378919" y="2272988"/>
            <a:ext cx="64492" cy="1152"/>
          </a:xfrm>
          <a:custGeom>
            <a:avLst/>
            <a:gdLst/>
            <a:ahLst/>
            <a:cxnLst/>
            <a:rect l="l" t="t" r="r" b="b"/>
            <a:pathLst>
              <a:path w="71120" h="1269">
                <a:moveTo>
                  <a:pt x="71120" y="0"/>
                </a:moveTo>
                <a:lnTo>
                  <a:pt x="0" y="1269"/>
                </a:lnTo>
              </a:path>
            </a:pathLst>
          </a:custGeom>
          <a:ln w="35941">
            <a:solidFill>
              <a:srgbClr val="000000"/>
            </a:solidFill>
          </a:ln>
        </p:spPr>
        <p:txBody>
          <a:bodyPr wrap="square" lIns="0" tIns="0" rIns="0" bIns="0" rtlCol="0"/>
          <a:lstStyle/>
          <a:p>
            <a:endParaRPr sz="1632"/>
          </a:p>
        </p:txBody>
      </p:sp>
      <p:sp>
        <p:nvSpPr>
          <p:cNvPr id="58" name="object 58"/>
          <p:cNvSpPr/>
          <p:nvPr/>
        </p:nvSpPr>
        <p:spPr>
          <a:xfrm>
            <a:off x="6249935" y="2274139"/>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59" name="object 59"/>
          <p:cNvSpPr/>
          <p:nvPr/>
        </p:nvSpPr>
        <p:spPr>
          <a:xfrm>
            <a:off x="6784294" y="2282200"/>
            <a:ext cx="0" cy="64492"/>
          </a:xfrm>
          <a:custGeom>
            <a:avLst/>
            <a:gdLst/>
            <a:ahLst/>
            <a:cxnLst/>
            <a:rect l="l" t="t" r="r" b="b"/>
            <a:pathLst>
              <a:path h="71119">
                <a:moveTo>
                  <a:pt x="0" y="0"/>
                </a:moveTo>
                <a:lnTo>
                  <a:pt x="0" y="71120"/>
                </a:lnTo>
              </a:path>
            </a:pathLst>
          </a:custGeom>
          <a:ln w="35941">
            <a:solidFill>
              <a:srgbClr val="000000"/>
            </a:solidFill>
          </a:ln>
        </p:spPr>
        <p:txBody>
          <a:bodyPr wrap="square" lIns="0" tIns="0" rIns="0" bIns="0" rtlCol="0"/>
          <a:lstStyle/>
          <a:p>
            <a:endParaRPr sz="1632"/>
          </a:p>
        </p:txBody>
      </p:sp>
      <p:sp>
        <p:nvSpPr>
          <p:cNvPr id="60" name="object 60"/>
          <p:cNvSpPr/>
          <p:nvPr/>
        </p:nvSpPr>
        <p:spPr>
          <a:xfrm>
            <a:off x="6784294" y="2411185"/>
            <a:ext cx="0" cy="64492"/>
          </a:xfrm>
          <a:custGeom>
            <a:avLst/>
            <a:gdLst/>
            <a:ahLst/>
            <a:cxnLst/>
            <a:rect l="l" t="t" r="r" b="b"/>
            <a:pathLst>
              <a:path h="71119">
                <a:moveTo>
                  <a:pt x="0" y="0"/>
                </a:moveTo>
                <a:lnTo>
                  <a:pt x="0" y="71119"/>
                </a:lnTo>
              </a:path>
            </a:pathLst>
          </a:custGeom>
          <a:ln w="35941">
            <a:solidFill>
              <a:srgbClr val="000000"/>
            </a:solidFill>
          </a:ln>
        </p:spPr>
        <p:txBody>
          <a:bodyPr wrap="square" lIns="0" tIns="0" rIns="0" bIns="0" rtlCol="0"/>
          <a:lstStyle/>
          <a:p>
            <a:endParaRPr sz="1632"/>
          </a:p>
        </p:txBody>
      </p:sp>
      <p:sp>
        <p:nvSpPr>
          <p:cNvPr id="61" name="object 61"/>
          <p:cNvSpPr/>
          <p:nvPr/>
        </p:nvSpPr>
        <p:spPr>
          <a:xfrm>
            <a:off x="6784294" y="2540168"/>
            <a:ext cx="0" cy="63340"/>
          </a:xfrm>
          <a:custGeom>
            <a:avLst/>
            <a:gdLst/>
            <a:ahLst/>
            <a:cxnLst/>
            <a:rect l="l" t="t" r="r" b="b"/>
            <a:pathLst>
              <a:path h="69850">
                <a:moveTo>
                  <a:pt x="0" y="0"/>
                </a:moveTo>
                <a:lnTo>
                  <a:pt x="0" y="69850"/>
                </a:lnTo>
              </a:path>
            </a:pathLst>
          </a:custGeom>
          <a:ln w="35941">
            <a:solidFill>
              <a:srgbClr val="000000"/>
            </a:solidFill>
          </a:ln>
        </p:spPr>
        <p:txBody>
          <a:bodyPr wrap="square" lIns="0" tIns="0" rIns="0" bIns="0" rtlCol="0"/>
          <a:lstStyle/>
          <a:p>
            <a:endParaRPr sz="1632"/>
          </a:p>
        </p:txBody>
      </p:sp>
      <p:sp>
        <p:nvSpPr>
          <p:cNvPr id="62" name="object 62"/>
          <p:cNvSpPr/>
          <p:nvPr/>
        </p:nvSpPr>
        <p:spPr>
          <a:xfrm>
            <a:off x="6784294" y="2667999"/>
            <a:ext cx="0" cy="55279"/>
          </a:xfrm>
          <a:custGeom>
            <a:avLst/>
            <a:gdLst/>
            <a:ahLst/>
            <a:cxnLst/>
            <a:rect l="l" t="t" r="r" b="b"/>
            <a:pathLst>
              <a:path h="60960">
                <a:moveTo>
                  <a:pt x="0" y="0"/>
                </a:moveTo>
                <a:lnTo>
                  <a:pt x="0" y="60960"/>
                </a:lnTo>
              </a:path>
            </a:pathLst>
          </a:custGeom>
          <a:ln w="35941">
            <a:solidFill>
              <a:srgbClr val="000000"/>
            </a:solidFill>
          </a:ln>
        </p:spPr>
        <p:txBody>
          <a:bodyPr wrap="square" lIns="0" tIns="0" rIns="0" bIns="0" rtlCol="0"/>
          <a:lstStyle/>
          <a:p>
            <a:endParaRPr sz="1632"/>
          </a:p>
        </p:txBody>
      </p:sp>
      <p:sp>
        <p:nvSpPr>
          <p:cNvPr id="63" name="object 63"/>
          <p:cNvSpPr txBox="1"/>
          <p:nvPr/>
        </p:nvSpPr>
        <p:spPr>
          <a:xfrm>
            <a:off x="5634961" y="1312522"/>
            <a:ext cx="906914" cy="1055376"/>
          </a:xfrm>
          <a:prstGeom prst="rect">
            <a:avLst/>
          </a:prstGeom>
        </p:spPr>
        <p:txBody>
          <a:bodyPr vert="horz" wrap="square" lIns="0" tIns="11516" rIns="0" bIns="0" rtlCol="0">
            <a:spAutoFit/>
          </a:bodyPr>
          <a:lstStyle/>
          <a:p>
            <a:pPr marL="275817">
              <a:spcBef>
                <a:spcPts val="91"/>
              </a:spcBef>
            </a:pPr>
            <a:r>
              <a:rPr sz="1451" spc="-9" dirty="0">
                <a:latin typeface="BitstreamVeraSans-Roman"/>
                <a:cs typeface="BitstreamVeraSans-Roman"/>
              </a:rPr>
              <a:t>d[y]/dt</a:t>
            </a:r>
            <a:endParaRPr sz="1451">
              <a:latin typeface="BitstreamVeraSans-Roman"/>
              <a:cs typeface="BitstreamVeraSans-Roman"/>
            </a:endParaRPr>
          </a:p>
          <a:p>
            <a:pPr marL="11516" marR="370251" indent="293667">
              <a:lnSpc>
                <a:spcPct val="177600"/>
              </a:lnSpc>
              <a:spcBef>
                <a:spcPts val="172"/>
              </a:spcBef>
            </a:pPr>
            <a:r>
              <a:rPr sz="1451" dirty="0">
                <a:latin typeface="BitstreamVeraSans-Roman"/>
                <a:cs typeface="BitstreamVeraSans-Roman"/>
              </a:rPr>
              <a:t>v  50</a:t>
            </a:r>
            <a:r>
              <a:rPr sz="1451" spc="-9" dirty="0">
                <a:latin typeface="BitstreamVeraSans-Roman"/>
                <a:cs typeface="BitstreamVeraSans-Roman"/>
              </a:rPr>
              <a:t>%</a:t>
            </a:r>
            <a:r>
              <a:rPr sz="1451" dirty="0">
                <a:latin typeface="BitstreamVeraSans-Roman"/>
                <a:cs typeface="BitstreamVeraSans-Roman"/>
              </a:rPr>
              <a:t>v</a:t>
            </a:r>
            <a:endParaRPr sz="1451">
              <a:latin typeface="BitstreamVeraSans-Roman"/>
              <a:cs typeface="BitstreamVeraSans-Roman"/>
            </a:endParaRPr>
          </a:p>
        </p:txBody>
      </p:sp>
      <p:sp>
        <p:nvSpPr>
          <p:cNvPr id="64" name="object 64"/>
          <p:cNvSpPr/>
          <p:nvPr/>
        </p:nvSpPr>
        <p:spPr>
          <a:xfrm>
            <a:off x="6225750" y="4314840"/>
            <a:ext cx="1217281" cy="0"/>
          </a:xfrm>
          <a:custGeom>
            <a:avLst/>
            <a:gdLst/>
            <a:ahLst/>
            <a:cxnLst/>
            <a:rect l="l" t="t" r="r" b="b"/>
            <a:pathLst>
              <a:path w="1342390">
                <a:moveTo>
                  <a:pt x="0" y="0"/>
                </a:moveTo>
                <a:lnTo>
                  <a:pt x="1342389" y="0"/>
                </a:lnTo>
              </a:path>
            </a:pathLst>
          </a:custGeom>
          <a:ln w="35941">
            <a:solidFill>
              <a:srgbClr val="000000"/>
            </a:solidFill>
          </a:ln>
        </p:spPr>
        <p:txBody>
          <a:bodyPr wrap="square" lIns="0" tIns="0" rIns="0" bIns="0" rtlCol="0"/>
          <a:lstStyle/>
          <a:p>
            <a:endParaRPr sz="1632"/>
          </a:p>
        </p:txBody>
      </p:sp>
      <p:sp>
        <p:nvSpPr>
          <p:cNvPr id="65" name="object 65"/>
          <p:cNvSpPr/>
          <p:nvPr/>
        </p:nvSpPr>
        <p:spPr>
          <a:xfrm>
            <a:off x="7432667" y="4241136"/>
            <a:ext cx="221114" cy="147410"/>
          </a:xfrm>
          <a:custGeom>
            <a:avLst/>
            <a:gdLst/>
            <a:ahLst/>
            <a:cxnLst/>
            <a:rect l="l" t="t" r="r" b="b"/>
            <a:pathLst>
              <a:path w="243840" h="162560">
                <a:moveTo>
                  <a:pt x="0" y="0"/>
                </a:moveTo>
                <a:lnTo>
                  <a:pt x="0" y="162560"/>
                </a:lnTo>
                <a:lnTo>
                  <a:pt x="243840" y="81279"/>
                </a:lnTo>
                <a:lnTo>
                  <a:pt x="0" y="0"/>
                </a:lnTo>
                <a:close/>
              </a:path>
            </a:pathLst>
          </a:custGeom>
          <a:solidFill>
            <a:srgbClr val="000000"/>
          </a:solidFill>
        </p:spPr>
        <p:txBody>
          <a:bodyPr wrap="square" lIns="0" tIns="0" rIns="0" bIns="0" rtlCol="0"/>
          <a:lstStyle/>
          <a:p>
            <a:endParaRPr sz="1632"/>
          </a:p>
        </p:txBody>
      </p:sp>
      <p:sp>
        <p:nvSpPr>
          <p:cNvPr id="66" name="object 66"/>
          <p:cNvSpPr/>
          <p:nvPr/>
        </p:nvSpPr>
        <p:spPr>
          <a:xfrm>
            <a:off x="6231509" y="3334798"/>
            <a:ext cx="2303" cy="988105"/>
          </a:xfrm>
          <a:custGeom>
            <a:avLst/>
            <a:gdLst/>
            <a:ahLst/>
            <a:cxnLst/>
            <a:rect l="l" t="t" r="r" b="b"/>
            <a:pathLst>
              <a:path w="2540" h="1089660">
                <a:moveTo>
                  <a:pt x="0" y="1089660"/>
                </a:moveTo>
                <a:lnTo>
                  <a:pt x="2539" y="0"/>
                </a:lnTo>
              </a:path>
            </a:pathLst>
          </a:custGeom>
          <a:ln w="35941">
            <a:solidFill>
              <a:srgbClr val="000000"/>
            </a:solidFill>
          </a:ln>
        </p:spPr>
        <p:txBody>
          <a:bodyPr wrap="square" lIns="0" tIns="0" rIns="0" bIns="0" rtlCol="0"/>
          <a:lstStyle/>
          <a:p>
            <a:endParaRPr sz="1632"/>
          </a:p>
        </p:txBody>
      </p:sp>
      <p:sp>
        <p:nvSpPr>
          <p:cNvPr id="67" name="object 67"/>
          <p:cNvSpPr/>
          <p:nvPr/>
        </p:nvSpPr>
        <p:spPr>
          <a:xfrm>
            <a:off x="6160108" y="3124049"/>
            <a:ext cx="147410" cy="221114"/>
          </a:xfrm>
          <a:custGeom>
            <a:avLst/>
            <a:gdLst/>
            <a:ahLst/>
            <a:cxnLst/>
            <a:rect l="l" t="t" r="r" b="b"/>
            <a:pathLst>
              <a:path w="162559" h="243839">
                <a:moveTo>
                  <a:pt x="81279" y="0"/>
                </a:moveTo>
                <a:lnTo>
                  <a:pt x="0" y="243839"/>
                </a:lnTo>
                <a:lnTo>
                  <a:pt x="162560" y="243839"/>
                </a:lnTo>
                <a:lnTo>
                  <a:pt x="81279" y="0"/>
                </a:lnTo>
                <a:close/>
              </a:path>
            </a:pathLst>
          </a:custGeom>
          <a:solidFill>
            <a:srgbClr val="000000"/>
          </a:solidFill>
        </p:spPr>
        <p:txBody>
          <a:bodyPr wrap="square" lIns="0" tIns="0" rIns="0" bIns="0" rtlCol="0"/>
          <a:lstStyle/>
          <a:p>
            <a:endParaRPr sz="1632"/>
          </a:p>
        </p:txBody>
      </p:sp>
      <p:sp>
        <p:nvSpPr>
          <p:cNvPr id="68" name="object 68"/>
          <p:cNvSpPr txBox="1"/>
          <p:nvPr/>
        </p:nvSpPr>
        <p:spPr>
          <a:xfrm>
            <a:off x="5899837" y="2879900"/>
            <a:ext cx="969103"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d[y]/dt</a:t>
            </a:r>
            <a:r>
              <a:rPr sz="1451" spc="218" dirty="0">
                <a:latin typeface="BitstreamVeraSans-Roman"/>
                <a:cs typeface="BitstreamVeraSans-Roman"/>
              </a:rPr>
              <a:t> </a:t>
            </a:r>
            <a:r>
              <a:rPr sz="2176" spc="-14" baseline="32986" dirty="0">
                <a:latin typeface="BitstreamVeraSans-Roman"/>
                <a:cs typeface="BitstreamVeraSans-Roman"/>
              </a:rPr>
              <a:t>Ka</a:t>
            </a:r>
            <a:endParaRPr sz="2176" baseline="32986">
              <a:latin typeface="BitstreamVeraSans-Roman"/>
              <a:cs typeface="BitstreamVeraSans-Roman"/>
            </a:endParaRPr>
          </a:p>
        </p:txBody>
      </p:sp>
      <p:sp>
        <p:nvSpPr>
          <p:cNvPr id="69" name="object 69"/>
          <p:cNvSpPr txBox="1"/>
          <p:nvPr/>
        </p:nvSpPr>
        <p:spPr>
          <a:xfrm>
            <a:off x="7499462" y="4381636"/>
            <a:ext cx="558544"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log[a]</a:t>
            </a:r>
            <a:endParaRPr sz="1451">
              <a:latin typeface="BitstreamVeraSans-Roman"/>
              <a:cs typeface="BitstreamVeraSans-Roman"/>
            </a:endParaRPr>
          </a:p>
        </p:txBody>
      </p:sp>
      <p:sp>
        <p:nvSpPr>
          <p:cNvPr id="70" name="object 70"/>
          <p:cNvSpPr/>
          <p:nvPr/>
        </p:nvSpPr>
        <p:spPr>
          <a:xfrm>
            <a:off x="6231509" y="3421170"/>
            <a:ext cx="1354325" cy="875820"/>
          </a:xfrm>
          <a:custGeom>
            <a:avLst/>
            <a:gdLst/>
            <a:ahLst/>
            <a:cxnLst/>
            <a:rect l="l" t="t" r="r" b="b"/>
            <a:pathLst>
              <a:path w="1493520" h="965835">
                <a:moveTo>
                  <a:pt x="0" y="965200"/>
                </a:moveTo>
                <a:lnTo>
                  <a:pt x="73296" y="963678"/>
                </a:lnTo>
                <a:lnTo>
                  <a:pt x="138958" y="956144"/>
                </a:lnTo>
                <a:lnTo>
                  <a:pt x="197615" y="943016"/>
                </a:lnTo>
                <a:lnTo>
                  <a:pt x="249897" y="924711"/>
                </a:lnTo>
                <a:lnTo>
                  <a:pt x="296434" y="901648"/>
                </a:lnTo>
                <a:lnTo>
                  <a:pt x="337856" y="874244"/>
                </a:lnTo>
                <a:lnTo>
                  <a:pt x="374794" y="842917"/>
                </a:lnTo>
                <a:lnTo>
                  <a:pt x="407877" y="808085"/>
                </a:lnTo>
                <a:lnTo>
                  <a:pt x="437735" y="770166"/>
                </a:lnTo>
                <a:lnTo>
                  <a:pt x="464999" y="729577"/>
                </a:lnTo>
                <a:lnTo>
                  <a:pt x="490299" y="686738"/>
                </a:lnTo>
                <a:lnTo>
                  <a:pt x="514264" y="642065"/>
                </a:lnTo>
                <a:lnTo>
                  <a:pt x="537524" y="595977"/>
                </a:lnTo>
                <a:lnTo>
                  <a:pt x="560711" y="548891"/>
                </a:lnTo>
                <a:lnTo>
                  <a:pt x="572473" y="525104"/>
                </a:lnTo>
                <a:lnTo>
                  <a:pt x="596730" y="477305"/>
                </a:lnTo>
                <a:lnTo>
                  <a:pt x="622487" y="429554"/>
                </a:lnTo>
                <a:lnTo>
                  <a:pt x="650375" y="382267"/>
                </a:lnTo>
                <a:lnTo>
                  <a:pt x="681025" y="335863"/>
                </a:lnTo>
                <a:lnTo>
                  <a:pt x="715065" y="290760"/>
                </a:lnTo>
                <a:lnTo>
                  <a:pt x="753127" y="247376"/>
                </a:lnTo>
                <a:lnTo>
                  <a:pt x="795840" y="206129"/>
                </a:lnTo>
                <a:lnTo>
                  <a:pt x="843834" y="167436"/>
                </a:lnTo>
                <a:lnTo>
                  <a:pt x="897739" y="131715"/>
                </a:lnTo>
                <a:lnTo>
                  <a:pt x="958186" y="99384"/>
                </a:lnTo>
                <a:lnTo>
                  <a:pt x="1025804" y="70862"/>
                </a:lnTo>
                <a:lnTo>
                  <a:pt x="1062500" y="58160"/>
                </a:lnTo>
                <a:lnTo>
                  <a:pt x="1101224" y="46566"/>
                </a:lnTo>
                <a:lnTo>
                  <a:pt x="1142056" y="36133"/>
                </a:lnTo>
                <a:lnTo>
                  <a:pt x="1185075" y="26914"/>
                </a:lnTo>
                <a:lnTo>
                  <a:pt x="1230360" y="18960"/>
                </a:lnTo>
                <a:lnTo>
                  <a:pt x="1277988" y="12323"/>
                </a:lnTo>
                <a:lnTo>
                  <a:pt x="1328040" y="7057"/>
                </a:lnTo>
                <a:lnTo>
                  <a:pt x="1380593" y="3213"/>
                </a:lnTo>
                <a:lnTo>
                  <a:pt x="1435727" y="843"/>
                </a:lnTo>
                <a:lnTo>
                  <a:pt x="1493520" y="0"/>
                </a:lnTo>
              </a:path>
            </a:pathLst>
          </a:custGeom>
          <a:ln w="35941">
            <a:solidFill>
              <a:srgbClr val="0066CC"/>
            </a:solidFill>
          </a:ln>
        </p:spPr>
        <p:txBody>
          <a:bodyPr wrap="square" lIns="0" tIns="0" rIns="0" bIns="0" rtlCol="0"/>
          <a:lstStyle/>
          <a:p>
            <a:endParaRPr sz="1632"/>
          </a:p>
        </p:txBody>
      </p:sp>
      <p:sp>
        <p:nvSpPr>
          <p:cNvPr id="71" name="object 71"/>
          <p:cNvSpPr/>
          <p:nvPr/>
        </p:nvSpPr>
        <p:spPr>
          <a:xfrm>
            <a:off x="7527100" y="341771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72" name="object 72"/>
          <p:cNvSpPr/>
          <p:nvPr/>
        </p:nvSpPr>
        <p:spPr>
          <a:xfrm>
            <a:off x="7398118" y="341771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73" name="object 73"/>
          <p:cNvSpPr/>
          <p:nvPr/>
        </p:nvSpPr>
        <p:spPr>
          <a:xfrm>
            <a:off x="7269134" y="3417716"/>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74" name="object 74"/>
          <p:cNvSpPr/>
          <p:nvPr/>
        </p:nvSpPr>
        <p:spPr>
          <a:xfrm>
            <a:off x="7141302" y="341771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75" name="object 75"/>
          <p:cNvSpPr/>
          <p:nvPr/>
        </p:nvSpPr>
        <p:spPr>
          <a:xfrm>
            <a:off x="7012319" y="341771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76" name="object 76"/>
          <p:cNvSpPr/>
          <p:nvPr/>
        </p:nvSpPr>
        <p:spPr>
          <a:xfrm>
            <a:off x="6883336" y="3417716"/>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77" name="object 77"/>
          <p:cNvSpPr/>
          <p:nvPr/>
        </p:nvSpPr>
        <p:spPr>
          <a:xfrm>
            <a:off x="6755503" y="341771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78" name="object 78"/>
          <p:cNvSpPr/>
          <p:nvPr/>
        </p:nvSpPr>
        <p:spPr>
          <a:xfrm>
            <a:off x="6626521" y="341771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79" name="object 79"/>
          <p:cNvSpPr/>
          <p:nvPr/>
        </p:nvSpPr>
        <p:spPr>
          <a:xfrm>
            <a:off x="6497537" y="3417716"/>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80" name="object 80"/>
          <p:cNvSpPr/>
          <p:nvPr/>
        </p:nvSpPr>
        <p:spPr>
          <a:xfrm>
            <a:off x="6369705" y="341771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81" name="object 81"/>
          <p:cNvSpPr/>
          <p:nvPr/>
        </p:nvSpPr>
        <p:spPr>
          <a:xfrm>
            <a:off x="6240722" y="341771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82" name="object 82"/>
          <p:cNvSpPr/>
          <p:nvPr/>
        </p:nvSpPr>
        <p:spPr>
          <a:xfrm>
            <a:off x="6765869" y="3840367"/>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83" name="object 83"/>
          <p:cNvSpPr/>
          <p:nvPr/>
        </p:nvSpPr>
        <p:spPr>
          <a:xfrm>
            <a:off x="6636885" y="384036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84" name="object 84"/>
          <p:cNvSpPr/>
          <p:nvPr/>
        </p:nvSpPr>
        <p:spPr>
          <a:xfrm>
            <a:off x="6507901" y="384036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85" name="object 85"/>
          <p:cNvSpPr/>
          <p:nvPr/>
        </p:nvSpPr>
        <p:spPr>
          <a:xfrm>
            <a:off x="6378919" y="384036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86" name="object 86"/>
          <p:cNvSpPr/>
          <p:nvPr/>
        </p:nvSpPr>
        <p:spPr>
          <a:xfrm>
            <a:off x="6251086" y="3840367"/>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87" name="object 87"/>
          <p:cNvSpPr/>
          <p:nvPr/>
        </p:nvSpPr>
        <p:spPr>
          <a:xfrm>
            <a:off x="6784294" y="3849580"/>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88" name="object 88"/>
          <p:cNvSpPr/>
          <p:nvPr/>
        </p:nvSpPr>
        <p:spPr>
          <a:xfrm>
            <a:off x="6784294" y="3978563"/>
            <a:ext cx="0" cy="63340"/>
          </a:xfrm>
          <a:custGeom>
            <a:avLst/>
            <a:gdLst/>
            <a:ahLst/>
            <a:cxnLst/>
            <a:rect l="l" t="t" r="r" b="b"/>
            <a:pathLst>
              <a:path h="69850">
                <a:moveTo>
                  <a:pt x="0" y="0"/>
                </a:moveTo>
                <a:lnTo>
                  <a:pt x="0" y="69850"/>
                </a:lnTo>
              </a:path>
            </a:pathLst>
          </a:custGeom>
          <a:ln w="35941">
            <a:solidFill>
              <a:srgbClr val="000000"/>
            </a:solidFill>
          </a:ln>
        </p:spPr>
        <p:txBody>
          <a:bodyPr wrap="square" lIns="0" tIns="0" rIns="0" bIns="0" rtlCol="0"/>
          <a:lstStyle/>
          <a:p>
            <a:endParaRPr sz="1632"/>
          </a:p>
        </p:txBody>
      </p:sp>
      <p:sp>
        <p:nvSpPr>
          <p:cNvPr id="89" name="object 89"/>
          <p:cNvSpPr/>
          <p:nvPr/>
        </p:nvSpPr>
        <p:spPr>
          <a:xfrm>
            <a:off x="6784294" y="4106394"/>
            <a:ext cx="0" cy="64492"/>
          </a:xfrm>
          <a:custGeom>
            <a:avLst/>
            <a:gdLst/>
            <a:ahLst/>
            <a:cxnLst/>
            <a:rect l="l" t="t" r="r" b="b"/>
            <a:pathLst>
              <a:path h="71120">
                <a:moveTo>
                  <a:pt x="0" y="0"/>
                </a:moveTo>
                <a:lnTo>
                  <a:pt x="0" y="71119"/>
                </a:lnTo>
              </a:path>
            </a:pathLst>
          </a:custGeom>
          <a:ln w="35941">
            <a:solidFill>
              <a:srgbClr val="000000"/>
            </a:solidFill>
          </a:ln>
        </p:spPr>
        <p:txBody>
          <a:bodyPr wrap="square" lIns="0" tIns="0" rIns="0" bIns="0" rtlCol="0"/>
          <a:lstStyle/>
          <a:p>
            <a:endParaRPr sz="1632"/>
          </a:p>
        </p:txBody>
      </p:sp>
      <p:sp>
        <p:nvSpPr>
          <p:cNvPr id="90" name="object 90"/>
          <p:cNvSpPr/>
          <p:nvPr/>
        </p:nvSpPr>
        <p:spPr>
          <a:xfrm>
            <a:off x="6784294" y="4235378"/>
            <a:ext cx="0" cy="54127"/>
          </a:xfrm>
          <a:custGeom>
            <a:avLst/>
            <a:gdLst/>
            <a:ahLst/>
            <a:cxnLst/>
            <a:rect l="l" t="t" r="r" b="b"/>
            <a:pathLst>
              <a:path h="59689">
                <a:moveTo>
                  <a:pt x="0" y="0"/>
                </a:moveTo>
                <a:lnTo>
                  <a:pt x="0" y="59689"/>
                </a:lnTo>
              </a:path>
            </a:pathLst>
          </a:custGeom>
          <a:ln w="35941">
            <a:solidFill>
              <a:srgbClr val="000000"/>
            </a:solidFill>
          </a:ln>
        </p:spPr>
        <p:txBody>
          <a:bodyPr wrap="square" lIns="0" tIns="0" rIns="0" bIns="0" rtlCol="0"/>
          <a:lstStyle/>
          <a:p>
            <a:endParaRPr sz="1632"/>
          </a:p>
        </p:txBody>
      </p:sp>
      <p:sp>
        <p:nvSpPr>
          <p:cNvPr id="91" name="object 91"/>
          <p:cNvSpPr txBox="1"/>
          <p:nvPr/>
        </p:nvSpPr>
        <p:spPr>
          <a:xfrm>
            <a:off x="5634961" y="3294491"/>
            <a:ext cx="541845" cy="637697"/>
          </a:xfrm>
          <a:prstGeom prst="rect">
            <a:avLst/>
          </a:prstGeom>
        </p:spPr>
        <p:txBody>
          <a:bodyPr vert="horz" wrap="square" lIns="0" tIns="11516" rIns="0" bIns="0" rtlCol="0">
            <a:spAutoFit/>
          </a:bodyPr>
          <a:lstStyle/>
          <a:p>
            <a:pPr marL="304608">
              <a:spcBef>
                <a:spcPts val="91"/>
              </a:spcBef>
            </a:pPr>
            <a:r>
              <a:rPr sz="1451" dirty="0">
                <a:latin typeface="BitstreamVeraSans-Roman"/>
                <a:cs typeface="BitstreamVeraSans-Roman"/>
              </a:rPr>
              <a:t>v</a:t>
            </a:r>
            <a:endParaRPr sz="1451">
              <a:latin typeface="BitstreamVeraSans-Roman"/>
              <a:cs typeface="BitstreamVeraSans-Roman"/>
            </a:endParaRPr>
          </a:p>
          <a:p>
            <a:pPr marL="11516">
              <a:spcBef>
                <a:spcPts val="1351"/>
              </a:spcBef>
            </a:pPr>
            <a:r>
              <a:rPr sz="1451" dirty="0">
                <a:latin typeface="BitstreamVeraSans-Roman"/>
                <a:cs typeface="BitstreamVeraSans-Roman"/>
              </a:rPr>
              <a:t>50</a:t>
            </a:r>
            <a:r>
              <a:rPr sz="1451" spc="-5" dirty="0">
                <a:latin typeface="BitstreamVeraSans-Roman"/>
                <a:cs typeface="BitstreamVeraSans-Roman"/>
              </a:rPr>
              <a:t>%v</a:t>
            </a:r>
            <a:endParaRPr sz="1451">
              <a:latin typeface="BitstreamVeraSans-Roman"/>
              <a:cs typeface="BitstreamVeraSans-Roman"/>
            </a:endParaRPr>
          </a:p>
        </p:txBody>
      </p:sp>
      <p:sp>
        <p:nvSpPr>
          <p:cNvPr id="92" name="object 92"/>
          <p:cNvSpPr/>
          <p:nvPr/>
        </p:nvSpPr>
        <p:spPr>
          <a:xfrm>
            <a:off x="6225750" y="5946711"/>
            <a:ext cx="1217281" cy="0"/>
          </a:xfrm>
          <a:custGeom>
            <a:avLst/>
            <a:gdLst/>
            <a:ahLst/>
            <a:cxnLst/>
            <a:rect l="l" t="t" r="r" b="b"/>
            <a:pathLst>
              <a:path w="1342390">
                <a:moveTo>
                  <a:pt x="0" y="0"/>
                </a:moveTo>
                <a:lnTo>
                  <a:pt x="1342389" y="0"/>
                </a:lnTo>
              </a:path>
            </a:pathLst>
          </a:custGeom>
          <a:ln w="35941">
            <a:solidFill>
              <a:srgbClr val="000000"/>
            </a:solidFill>
          </a:ln>
        </p:spPr>
        <p:txBody>
          <a:bodyPr wrap="square" lIns="0" tIns="0" rIns="0" bIns="0" rtlCol="0"/>
          <a:lstStyle/>
          <a:p>
            <a:endParaRPr sz="1632"/>
          </a:p>
        </p:txBody>
      </p:sp>
      <p:sp>
        <p:nvSpPr>
          <p:cNvPr id="93" name="object 93"/>
          <p:cNvSpPr/>
          <p:nvPr/>
        </p:nvSpPr>
        <p:spPr>
          <a:xfrm>
            <a:off x="7433819" y="5873006"/>
            <a:ext cx="219963" cy="147410"/>
          </a:xfrm>
          <a:custGeom>
            <a:avLst/>
            <a:gdLst/>
            <a:ahLst/>
            <a:cxnLst/>
            <a:rect l="l" t="t" r="r" b="b"/>
            <a:pathLst>
              <a:path w="242570" h="162560">
                <a:moveTo>
                  <a:pt x="0" y="0"/>
                </a:moveTo>
                <a:lnTo>
                  <a:pt x="0" y="162560"/>
                </a:lnTo>
                <a:lnTo>
                  <a:pt x="242570" y="81280"/>
                </a:lnTo>
                <a:lnTo>
                  <a:pt x="0" y="0"/>
                </a:lnTo>
                <a:close/>
              </a:path>
            </a:pathLst>
          </a:custGeom>
          <a:solidFill>
            <a:srgbClr val="000000"/>
          </a:solidFill>
        </p:spPr>
        <p:txBody>
          <a:bodyPr wrap="square" lIns="0" tIns="0" rIns="0" bIns="0" rtlCol="0"/>
          <a:lstStyle/>
          <a:p>
            <a:endParaRPr sz="1632"/>
          </a:p>
        </p:txBody>
      </p:sp>
      <p:sp>
        <p:nvSpPr>
          <p:cNvPr id="94" name="object 94"/>
          <p:cNvSpPr/>
          <p:nvPr/>
        </p:nvSpPr>
        <p:spPr>
          <a:xfrm>
            <a:off x="6231509" y="4966668"/>
            <a:ext cx="2303" cy="988105"/>
          </a:xfrm>
          <a:custGeom>
            <a:avLst/>
            <a:gdLst/>
            <a:ahLst/>
            <a:cxnLst/>
            <a:rect l="l" t="t" r="r" b="b"/>
            <a:pathLst>
              <a:path w="2540" h="1089660">
                <a:moveTo>
                  <a:pt x="0" y="1089660"/>
                </a:moveTo>
                <a:lnTo>
                  <a:pt x="2539" y="0"/>
                </a:lnTo>
              </a:path>
            </a:pathLst>
          </a:custGeom>
          <a:ln w="35941">
            <a:solidFill>
              <a:srgbClr val="000000"/>
            </a:solidFill>
          </a:ln>
        </p:spPr>
        <p:txBody>
          <a:bodyPr wrap="square" lIns="0" tIns="0" rIns="0" bIns="0" rtlCol="0"/>
          <a:lstStyle/>
          <a:p>
            <a:endParaRPr sz="1632"/>
          </a:p>
        </p:txBody>
      </p:sp>
      <p:sp>
        <p:nvSpPr>
          <p:cNvPr id="95" name="object 95"/>
          <p:cNvSpPr/>
          <p:nvPr/>
        </p:nvSpPr>
        <p:spPr>
          <a:xfrm>
            <a:off x="6160108" y="4757069"/>
            <a:ext cx="147410" cy="219963"/>
          </a:xfrm>
          <a:custGeom>
            <a:avLst/>
            <a:gdLst/>
            <a:ahLst/>
            <a:cxnLst/>
            <a:rect l="l" t="t" r="r" b="b"/>
            <a:pathLst>
              <a:path w="162559" h="242570">
                <a:moveTo>
                  <a:pt x="81279" y="0"/>
                </a:moveTo>
                <a:lnTo>
                  <a:pt x="0" y="242569"/>
                </a:lnTo>
                <a:lnTo>
                  <a:pt x="162560" y="242569"/>
                </a:lnTo>
                <a:lnTo>
                  <a:pt x="81279" y="0"/>
                </a:lnTo>
                <a:close/>
              </a:path>
            </a:pathLst>
          </a:custGeom>
          <a:solidFill>
            <a:srgbClr val="000000"/>
          </a:solidFill>
        </p:spPr>
        <p:txBody>
          <a:bodyPr wrap="square" lIns="0" tIns="0" rIns="0" bIns="0" rtlCol="0"/>
          <a:lstStyle/>
          <a:p>
            <a:endParaRPr sz="1632"/>
          </a:p>
        </p:txBody>
      </p:sp>
      <p:sp>
        <p:nvSpPr>
          <p:cNvPr id="96" name="object 96"/>
          <p:cNvSpPr txBox="1"/>
          <p:nvPr/>
        </p:nvSpPr>
        <p:spPr>
          <a:xfrm>
            <a:off x="5899837" y="4340178"/>
            <a:ext cx="967951" cy="396349"/>
          </a:xfrm>
          <a:prstGeom prst="rect">
            <a:avLst/>
          </a:prstGeom>
        </p:spPr>
        <p:txBody>
          <a:bodyPr vert="horz" wrap="square" lIns="0" tIns="11516" rIns="0" bIns="0" rtlCol="0">
            <a:spAutoFit/>
          </a:bodyPr>
          <a:lstStyle/>
          <a:p>
            <a:pPr marR="4607" algn="r">
              <a:lnSpc>
                <a:spcPts val="1546"/>
              </a:lnSpc>
              <a:spcBef>
                <a:spcPts val="91"/>
              </a:spcBef>
            </a:pPr>
            <a:r>
              <a:rPr sz="1451" spc="-18" dirty="0">
                <a:latin typeface="BitstreamVeraSans-Roman"/>
                <a:cs typeface="BitstreamVeraSans-Roman"/>
              </a:rPr>
              <a:t>Ka</a:t>
            </a:r>
            <a:endParaRPr sz="1451">
              <a:latin typeface="BitstreamVeraSans-Roman"/>
              <a:cs typeface="BitstreamVeraSans-Roman"/>
            </a:endParaRPr>
          </a:p>
          <a:p>
            <a:pPr marL="11516">
              <a:lnSpc>
                <a:spcPts val="1546"/>
              </a:lnSpc>
            </a:pPr>
            <a:r>
              <a:rPr sz="1451" spc="-9" dirty="0">
                <a:latin typeface="BitstreamVeraSans-Roman"/>
                <a:cs typeface="BitstreamVeraSans-Roman"/>
              </a:rPr>
              <a:t>d[y]/dt</a:t>
            </a:r>
            <a:endParaRPr sz="1451">
              <a:latin typeface="BitstreamVeraSans-Roman"/>
              <a:cs typeface="BitstreamVeraSans-Roman"/>
            </a:endParaRPr>
          </a:p>
        </p:txBody>
      </p:sp>
      <p:sp>
        <p:nvSpPr>
          <p:cNvPr id="97" name="object 97"/>
          <p:cNvSpPr txBox="1"/>
          <p:nvPr/>
        </p:nvSpPr>
        <p:spPr>
          <a:xfrm>
            <a:off x="7500613" y="6013505"/>
            <a:ext cx="559120"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log[a]</a:t>
            </a:r>
            <a:endParaRPr sz="1451">
              <a:latin typeface="BitstreamVeraSans-Roman"/>
              <a:cs typeface="BitstreamVeraSans-Roman"/>
            </a:endParaRPr>
          </a:p>
        </p:txBody>
      </p:sp>
      <p:sp>
        <p:nvSpPr>
          <p:cNvPr id="98" name="object 98"/>
          <p:cNvSpPr/>
          <p:nvPr/>
        </p:nvSpPr>
        <p:spPr>
          <a:xfrm>
            <a:off x="6231509" y="5053041"/>
            <a:ext cx="1354325" cy="876395"/>
          </a:xfrm>
          <a:custGeom>
            <a:avLst/>
            <a:gdLst/>
            <a:ahLst/>
            <a:cxnLst/>
            <a:rect l="l" t="t" r="r" b="b"/>
            <a:pathLst>
              <a:path w="1493520" h="966470">
                <a:moveTo>
                  <a:pt x="0" y="966469"/>
                </a:moveTo>
                <a:lnTo>
                  <a:pt x="40213" y="965695"/>
                </a:lnTo>
                <a:lnTo>
                  <a:pt x="78445" y="964120"/>
                </a:lnTo>
                <a:lnTo>
                  <a:pt x="149181" y="958646"/>
                </a:lnTo>
                <a:lnTo>
                  <a:pt x="212632" y="950207"/>
                </a:lnTo>
                <a:lnTo>
                  <a:pt x="269226" y="938961"/>
                </a:lnTo>
                <a:lnTo>
                  <a:pt x="319389" y="925068"/>
                </a:lnTo>
                <a:lnTo>
                  <a:pt x="363547" y="908685"/>
                </a:lnTo>
                <a:lnTo>
                  <a:pt x="402127" y="889971"/>
                </a:lnTo>
                <a:lnTo>
                  <a:pt x="435554" y="869086"/>
                </a:lnTo>
                <a:lnTo>
                  <a:pt x="476968" y="834034"/>
                </a:lnTo>
                <a:lnTo>
                  <a:pt x="509188" y="794988"/>
                </a:lnTo>
                <a:lnTo>
                  <a:pt x="533652" y="752485"/>
                </a:lnTo>
                <a:lnTo>
                  <a:pt x="551800" y="707059"/>
                </a:lnTo>
                <a:lnTo>
                  <a:pt x="565071" y="659248"/>
                </a:lnTo>
                <a:lnTo>
                  <a:pt x="574903" y="609586"/>
                </a:lnTo>
                <a:lnTo>
                  <a:pt x="582736" y="558610"/>
                </a:lnTo>
                <a:lnTo>
                  <a:pt x="587557" y="524160"/>
                </a:lnTo>
                <a:lnTo>
                  <a:pt x="590008" y="506855"/>
                </a:lnTo>
                <a:lnTo>
                  <a:pt x="598158" y="454857"/>
                </a:lnTo>
                <a:lnTo>
                  <a:pt x="608626" y="403152"/>
                </a:lnTo>
                <a:lnTo>
                  <a:pt x="622850" y="352276"/>
                </a:lnTo>
                <a:lnTo>
                  <a:pt x="642269" y="302763"/>
                </a:lnTo>
                <a:lnTo>
                  <a:pt x="668322" y="255151"/>
                </a:lnTo>
                <a:lnTo>
                  <a:pt x="702447" y="209975"/>
                </a:lnTo>
                <a:lnTo>
                  <a:pt x="730394" y="181475"/>
                </a:lnTo>
                <a:lnTo>
                  <a:pt x="762993" y="154455"/>
                </a:lnTo>
                <a:lnTo>
                  <a:pt x="800673" y="129073"/>
                </a:lnTo>
                <a:lnTo>
                  <a:pt x="843860" y="105487"/>
                </a:lnTo>
                <a:lnTo>
                  <a:pt x="892979" y="83858"/>
                </a:lnTo>
                <a:lnTo>
                  <a:pt x="948458" y="64343"/>
                </a:lnTo>
                <a:lnTo>
                  <a:pt x="1010722" y="47101"/>
                </a:lnTo>
                <a:lnTo>
                  <a:pt x="1080198" y="32292"/>
                </a:lnTo>
                <a:lnTo>
                  <a:pt x="1117774" y="25848"/>
                </a:lnTo>
                <a:lnTo>
                  <a:pt x="1157313" y="20073"/>
                </a:lnTo>
                <a:lnTo>
                  <a:pt x="1198868" y="14984"/>
                </a:lnTo>
                <a:lnTo>
                  <a:pt x="1242492" y="10603"/>
                </a:lnTo>
                <a:lnTo>
                  <a:pt x="1288239" y="6949"/>
                </a:lnTo>
                <a:lnTo>
                  <a:pt x="1336162" y="4042"/>
                </a:lnTo>
                <a:lnTo>
                  <a:pt x="1386314" y="1901"/>
                </a:lnTo>
                <a:lnTo>
                  <a:pt x="1438749" y="547"/>
                </a:lnTo>
                <a:lnTo>
                  <a:pt x="1493520" y="0"/>
                </a:lnTo>
              </a:path>
            </a:pathLst>
          </a:custGeom>
          <a:ln w="35941">
            <a:solidFill>
              <a:srgbClr val="0066CC"/>
            </a:solidFill>
          </a:ln>
        </p:spPr>
        <p:txBody>
          <a:bodyPr wrap="square" lIns="0" tIns="0" rIns="0" bIns="0" rtlCol="0"/>
          <a:lstStyle/>
          <a:p>
            <a:endParaRPr sz="1632"/>
          </a:p>
        </p:txBody>
      </p:sp>
      <p:sp>
        <p:nvSpPr>
          <p:cNvPr id="99" name="object 99"/>
          <p:cNvSpPr/>
          <p:nvPr/>
        </p:nvSpPr>
        <p:spPr>
          <a:xfrm>
            <a:off x="7527100" y="50495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00" name="object 100"/>
          <p:cNvSpPr/>
          <p:nvPr/>
        </p:nvSpPr>
        <p:spPr>
          <a:xfrm>
            <a:off x="7398118" y="50495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01" name="object 101"/>
          <p:cNvSpPr/>
          <p:nvPr/>
        </p:nvSpPr>
        <p:spPr>
          <a:xfrm>
            <a:off x="7270285" y="50495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02" name="object 102"/>
          <p:cNvSpPr/>
          <p:nvPr/>
        </p:nvSpPr>
        <p:spPr>
          <a:xfrm>
            <a:off x="7141302" y="50495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03" name="object 103"/>
          <p:cNvSpPr/>
          <p:nvPr/>
        </p:nvSpPr>
        <p:spPr>
          <a:xfrm>
            <a:off x="7012319" y="50495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04" name="object 104"/>
          <p:cNvSpPr/>
          <p:nvPr/>
        </p:nvSpPr>
        <p:spPr>
          <a:xfrm>
            <a:off x="6884487" y="50495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05" name="object 105"/>
          <p:cNvSpPr/>
          <p:nvPr/>
        </p:nvSpPr>
        <p:spPr>
          <a:xfrm>
            <a:off x="6755503" y="50495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06" name="object 106"/>
          <p:cNvSpPr/>
          <p:nvPr/>
        </p:nvSpPr>
        <p:spPr>
          <a:xfrm>
            <a:off x="6626521" y="50495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07" name="object 107"/>
          <p:cNvSpPr/>
          <p:nvPr/>
        </p:nvSpPr>
        <p:spPr>
          <a:xfrm>
            <a:off x="6498688" y="5049586"/>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08" name="object 108"/>
          <p:cNvSpPr/>
          <p:nvPr/>
        </p:nvSpPr>
        <p:spPr>
          <a:xfrm>
            <a:off x="6369705" y="504958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09" name="object 109"/>
          <p:cNvSpPr/>
          <p:nvPr/>
        </p:nvSpPr>
        <p:spPr>
          <a:xfrm>
            <a:off x="6765869" y="547223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10" name="object 110"/>
          <p:cNvSpPr/>
          <p:nvPr/>
        </p:nvSpPr>
        <p:spPr>
          <a:xfrm>
            <a:off x="6636885" y="547223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11" name="object 111"/>
          <p:cNvSpPr/>
          <p:nvPr/>
        </p:nvSpPr>
        <p:spPr>
          <a:xfrm>
            <a:off x="6507901" y="5472236"/>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12" name="object 112"/>
          <p:cNvSpPr/>
          <p:nvPr/>
        </p:nvSpPr>
        <p:spPr>
          <a:xfrm>
            <a:off x="6380070" y="5472236"/>
            <a:ext cx="64492" cy="1152"/>
          </a:xfrm>
          <a:custGeom>
            <a:avLst/>
            <a:gdLst/>
            <a:ahLst/>
            <a:cxnLst/>
            <a:rect l="l" t="t" r="r" b="b"/>
            <a:pathLst>
              <a:path w="71120" h="1270">
                <a:moveTo>
                  <a:pt x="71120" y="0"/>
                </a:moveTo>
                <a:lnTo>
                  <a:pt x="0" y="1270"/>
                </a:lnTo>
              </a:path>
            </a:pathLst>
          </a:custGeom>
          <a:ln w="35941">
            <a:solidFill>
              <a:srgbClr val="000000"/>
            </a:solidFill>
          </a:ln>
        </p:spPr>
        <p:txBody>
          <a:bodyPr wrap="square" lIns="0" tIns="0" rIns="0" bIns="0" rtlCol="0"/>
          <a:lstStyle/>
          <a:p>
            <a:endParaRPr sz="1632"/>
          </a:p>
        </p:txBody>
      </p:sp>
      <p:sp>
        <p:nvSpPr>
          <p:cNvPr id="113" name="object 113"/>
          <p:cNvSpPr/>
          <p:nvPr/>
        </p:nvSpPr>
        <p:spPr>
          <a:xfrm>
            <a:off x="6251086" y="5473388"/>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14" name="object 114"/>
          <p:cNvSpPr/>
          <p:nvPr/>
        </p:nvSpPr>
        <p:spPr>
          <a:xfrm>
            <a:off x="6785447" y="5481450"/>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115" name="object 115"/>
          <p:cNvSpPr/>
          <p:nvPr/>
        </p:nvSpPr>
        <p:spPr>
          <a:xfrm>
            <a:off x="6785447" y="5610432"/>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116" name="object 116"/>
          <p:cNvSpPr/>
          <p:nvPr/>
        </p:nvSpPr>
        <p:spPr>
          <a:xfrm>
            <a:off x="6785447" y="5739417"/>
            <a:ext cx="0" cy="63340"/>
          </a:xfrm>
          <a:custGeom>
            <a:avLst/>
            <a:gdLst/>
            <a:ahLst/>
            <a:cxnLst/>
            <a:rect l="l" t="t" r="r" b="b"/>
            <a:pathLst>
              <a:path h="69850">
                <a:moveTo>
                  <a:pt x="0" y="0"/>
                </a:moveTo>
                <a:lnTo>
                  <a:pt x="0" y="69849"/>
                </a:lnTo>
              </a:path>
            </a:pathLst>
          </a:custGeom>
          <a:ln w="35941">
            <a:solidFill>
              <a:srgbClr val="000000"/>
            </a:solidFill>
          </a:ln>
        </p:spPr>
        <p:txBody>
          <a:bodyPr wrap="square" lIns="0" tIns="0" rIns="0" bIns="0" rtlCol="0"/>
          <a:lstStyle/>
          <a:p>
            <a:endParaRPr sz="1632"/>
          </a:p>
        </p:txBody>
      </p:sp>
      <p:sp>
        <p:nvSpPr>
          <p:cNvPr id="117" name="object 117"/>
          <p:cNvSpPr/>
          <p:nvPr/>
        </p:nvSpPr>
        <p:spPr>
          <a:xfrm>
            <a:off x="6785447" y="5867248"/>
            <a:ext cx="0" cy="55279"/>
          </a:xfrm>
          <a:custGeom>
            <a:avLst/>
            <a:gdLst/>
            <a:ahLst/>
            <a:cxnLst/>
            <a:rect l="l" t="t" r="r" b="b"/>
            <a:pathLst>
              <a:path h="60960">
                <a:moveTo>
                  <a:pt x="0" y="0"/>
                </a:moveTo>
                <a:lnTo>
                  <a:pt x="0" y="60960"/>
                </a:lnTo>
              </a:path>
            </a:pathLst>
          </a:custGeom>
          <a:ln w="35941">
            <a:solidFill>
              <a:srgbClr val="000000"/>
            </a:solidFill>
          </a:ln>
        </p:spPr>
        <p:txBody>
          <a:bodyPr wrap="square" lIns="0" tIns="0" rIns="0" bIns="0" rtlCol="0"/>
          <a:lstStyle/>
          <a:p>
            <a:endParaRPr sz="1632"/>
          </a:p>
        </p:txBody>
      </p:sp>
      <p:sp>
        <p:nvSpPr>
          <p:cNvPr id="118" name="object 118"/>
          <p:cNvSpPr txBox="1"/>
          <p:nvPr/>
        </p:nvSpPr>
        <p:spPr>
          <a:xfrm>
            <a:off x="5636112" y="4926361"/>
            <a:ext cx="541270" cy="637697"/>
          </a:xfrm>
          <a:prstGeom prst="rect">
            <a:avLst/>
          </a:prstGeom>
        </p:spPr>
        <p:txBody>
          <a:bodyPr vert="horz" wrap="square" lIns="0" tIns="11516" rIns="0" bIns="0" rtlCol="0">
            <a:spAutoFit/>
          </a:bodyPr>
          <a:lstStyle/>
          <a:p>
            <a:pPr marL="305184">
              <a:spcBef>
                <a:spcPts val="91"/>
              </a:spcBef>
            </a:pPr>
            <a:r>
              <a:rPr sz="1451" dirty="0">
                <a:latin typeface="BitstreamVeraSans-Roman"/>
                <a:cs typeface="BitstreamVeraSans-Roman"/>
              </a:rPr>
              <a:t>v</a:t>
            </a:r>
            <a:endParaRPr sz="1451">
              <a:latin typeface="BitstreamVeraSans-Roman"/>
              <a:cs typeface="BitstreamVeraSans-Roman"/>
            </a:endParaRPr>
          </a:p>
          <a:p>
            <a:pPr marL="11516">
              <a:spcBef>
                <a:spcPts val="1351"/>
              </a:spcBef>
            </a:pPr>
            <a:r>
              <a:rPr sz="1451" dirty="0">
                <a:latin typeface="BitstreamVeraSans-Roman"/>
                <a:cs typeface="BitstreamVeraSans-Roman"/>
              </a:rPr>
              <a:t>50</a:t>
            </a:r>
            <a:r>
              <a:rPr sz="1451" spc="-9" dirty="0">
                <a:latin typeface="BitstreamVeraSans-Roman"/>
                <a:cs typeface="BitstreamVeraSans-Roman"/>
              </a:rPr>
              <a:t>%</a:t>
            </a:r>
            <a:r>
              <a:rPr sz="1451" dirty="0">
                <a:latin typeface="BitstreamVeraSans-Roman"/>
                <a:cs typeface="BitstreamVeraSans-Roman"/>
              </a:rPr>
              <a:t>v</a:t>
            </a:r>
            <a:endParaRPr sz="1451">
              <a:latin typeface="BitstreamVeraSans-Roman"/>
              <a:cs typeface="BitstreamVeraSans-Roman"/>
            </a:endParaRPr>
          </a:p>
        </p:txBody>
      </p:sp>
      <p:sp>
        <p:nvSpPr>
          <p:cNvPr id="119" name="object 119"/>
          <p:cNvSpPr txBox="1"/>
          <p:nvPr/>
        </p:nvSpPr>
        <p:spPr>
          <a:xfrm>
            <a:off x="6615005" y="5972046"/>
            <a:ext cx="252784" cy="234895"/>
          </a:xfrm>
          <a:prstGeom prst="rect">
            <a:avLst/>
          </a:prstGeom>
        </p:spPr>
        <p:txBody>
          <a:bodyPr vert="horz" wrap="square" lIns="0" tIns="11516" rIns="0" bIns="0" rtlCol="0">
            <a:spAutoFit/>
          </a:bodyPr>
          <a:lstStyle/>
          <a:p>
            <a:pPr marL="11516">
              <a:spcBef>
                <a:spcPts val="91"/>
              </a:spcBef>
            </a:pPr>
            <a:r>
              <a:rPr sz="1451" spc="-18" dirty="0">
                <a:latin typeface="BitstreamVeraSans-Roman"/>
                <a:cs typeface="BitstreamVeraSans-Roman"/>
              </a:rPr>
              <a:t>Ka</a:t>
            </a:r>
            <a:endParaRPr sz="1451">
              <a:latin typeface="BitstreamVeraSans-Roman"/>
              <a:cs typeface="BitstreamVeraSans-Roman"/>
            </a:endParaRPr>
          </a:p>
        </p:txBody>
      </p:sp>
      <p:pic>
        <p:nvPicPr>
          <p:cNvPr id="196" name="Picture 195"/>
          <p:cNvPicPr>
            <a:picLocks noChangeAspect="1"/>
          </p:cNvPicPr>
          <p:nvPr/>
        </p:nvPicPr>
        <p:blipFill>
          <a:blip r:embed="rId2"/>
          <a:stretch>
            <a:fillRect/>
          </a:stretch>
        </p:blipFill>
        <p:spPr>
          <a:xfrm>
            <a:off x="1056098" y="1840754"/>
            <a:ext cx="3200400" cy="923606"/>
          </a:xfrm>
          <a:prstGeom prst="rect">
            <a:avLst/>
          </a:prstGeom>
        </p:spPr>
      </p:pic>
      <p:pic>
        <p:nvPicPr>
          <p:cNvPr id="197" name="Picture 196"/>
          <p:cNvPicPr>
            <a:picLocks noChangeAspect="1"/>
          </p:cNvPicPr>
          <p:nvPr/>
        </p:nvPicPr>
        <p:blipFill>
          <a:blip r:embed="rId3"/>
          <a:stretch>
            <a:fillRect/>
          </a:stretch>
        </p:blipFill>
        <p:spPr>
          <a:xfrm>
            <a:off x="1024014" y="3287200"/>
            <a:ext cx="3200400" cy="863140"/>
          </a:xfrm>
          <a:prstGeom prst="rect">
            <a:avLst/>
          </a:prstGeom>
        </p:spPr>
      </p:pic>
      <p:pic>
        <p:nvPicPr>
          <p:cNvPr id="198" name="Picture 197"/>
          <p:cNvPicPr>
            <a:picLocks noChangeAspect="1"/>
          </p:cNvPicPr>
          <p:nvPr/>
        </p:nvPicPr>
        <p:blipFill>
          <a:blip r:embed="rId4"/>
          <a:stretch>
            <a:fillRect/>
          </a:stretch>
        </p:blipFill>
        <p:spPr>
          <a:xfrm>
            <a:off x="1026002" y="4673181"/>
            <a:ext cx="3200400" cy="816719"/>
          </a:xfrm>
          <a:prstGeom prst="rect">
            <a:avLst/>
          </a:prstGeom>
        </p:spPr>
      </p:pic>
    </p:spTree>
    <p:extLst>
      <p:ext uri="{BB962C8B-B14F-4D97-AF65-F5344CB8AC3E}">
        <p14:creationId xmlns:p14="http://schemas.microsoft.com/office/powerpoint/2010/main" val="13420455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0687" y="232458"/>
            <a:ext cx="3807313" cy="688737"/>
          </a:xfrm>
          <a:prstGeom prst="rect">
            <a:avLst/>
          </a:prstGeom>
        </p:spPr>
        <p:txBody>
          <a:bodyPr vert="horz" wrap="square" lIns="0" tIns="11516" rIns="0" bIns="0" rtlCol="0" anchor="ctr">
            <a:spAutoFit/>
          </a:bodyPr>
          <a:lstStyle/>
          <a:p>
            <a:pPr marL="11516">
              <a:spcBef>
                <a:spcPts val="91"/>
              </a:spcBef>
            </a:pPr>
            <a:r>
              <a:rPr spc="-5" dirty="0"/>
              <a:t>The Hill</a:t>
            </a:r>
            <a:r>
              <a:rPr spc="-68" dirty="0"/>
              <a:t> </a:t>
            </a:r>
            <a:r>
              <a:rPr spc="-9" dirty="0"/>
              <a:t>function</a:t>
            </a:r>
          </a:p>
        </p:txBody>
      </p:sp>
      <p:sp>
        <p:nvSpPr>
          <p:cNvPr id="4" name="object 4"/>
          <p:cNvSpPr/>
          <p:nvPr/>
        </p:nvSpPr>
        <p:spPr>
          <a:xfrm>
            <a:off x="620908" y="1401609"/>
            <a:ext cx="4060959" cy="5340231"/>
          </a:xfrm>
          <a:prstGeom prst="rect">
            <a:avLst/>
          </a:prstGeom>
          <a:blipFill>
            <a:blip r:embed="rId2" cstate="print"/>
            <a:stretch>
              <a:fillRect/>
            </a:stretch>
          </a:blipFill>
        </p:spPr>
        <p:txBody>
          <a:bodyPr wrap="square" lIns="0" tIns="0" rIns="0" bIns="0" rtlCol="0"/>
          <a:lstStyle/>
          <a:p>
            <a:endParaRPr sz="1632"/>
          </a:p>
        </p:txBody>
      </p:sp>
      <p:sp>
        <p:nvSpPr>
          <p:cNvPr id="5" name="object 5"/>
          <p:cNvSpPr txBox="1"/>
          <p:nvPr/>
        </p:nvSpPr>
        <p:spPr>
          <a:xfrm>
            <a:off x="5342444" y="1196405"/>
            <a:ext cx="2699438" cy="234895"/>
          </a:xfrm>
          <a:prstGeom prst="rect">
            <a:avLst/>
          </a:prstGeom>
        </p:spPr>
        <p:txBody>
          <a:bodyPr vert="horz" wrap="square" lIns="0" tIns="11516" rIns="0" bIns="0" rtlCol="0">
            <a:spAutoFit/>
          </a:bodyPr>
          <a:lstStyle/>
          <a:p>
            <a:pPr marL="11516">
              <a:spcBef>
                <a:spcPts val="91"/>
              </a:spcBef>
            </a:pPr>
            <a:r>
              <a:rPr sz="1451" spc="-5" dirty="0">
                <a:solidFill>
                  <a:srgbClr val="333333"/>
                </a:solidFill>
                <a:latin typeface="BitstreamVeraSans-Roman"/>
                <a:cs typeface="BitstreamVeraSans-Roman"/>
              </a:rPr>
              <a:t>Hill (1910) </a:t>
            </a:r>
            <a:r>
              <a:rPr sz="1451" i="1" dirty="0">
                <a:solidFill>
                  <a:srgbClr val="333333"/>
                </a:solidFill>
                <a:latin typeface="Bitstream Vera Sans"/>
                <a:cs typeface="Bitstream Vera Sans"/>
              </a:rPr>
              <a:t>J </a:t>
            </a:r>
            <a:r>
              <a:rPr sz="1451" i="1" spc="-5" dirty="0">
                <a:solidFill>
                  <a:srgbClr val="333333"/>
                </a:solidFill>
                <a:latin typeface="Bitstream Vera Sans"/>
                <a:cs typeface="Bitstream Vera Sans"/>
              </a:rPr>
              <a:t>Physiol </a:t>
            </a:r>
            <a:r>
              <a:rPr sz="1451" dirty="0">
                <a:solidFill>
                  <a:srgbClr val="333333"/>
                </a:solidFill>
                <a:latin typeface="BitstreamVeraSans-Roman"/>
                <a:cs typeface="BitstreamVeraSans-Roman"/>
              </a:rPr>
              <a:t>40:</a:t>
            </a:r>
            <a:r>
              <a:rPr sz="1451" spc="-54" dirty="0">
                <a:solidFill>
                  <a:srgbClr val="333333"/>
                </a:solidFill>
                <a:latin typeface="BitstreamVeraSans-Roman"/>
                <a:cs typeface="BitstreamVeraSans-Roman"/>
              </a:rPr>
              <a:t> </a:t>
            </a:r>
            <a:r>
              <a:rPr sz="1451" spc="-18" dirty="0">
                <a:solidFill>
                  <a:srgbClr val="333333"/>
                </a:solidFill>
                <a:latin typeface="BitstreamVeraSans-Roman"/>
                <a:cs typeface="BitstreamVeraSans-Roman"/>
              </a:rPr>
              <a:t>iv-vii.</a:t>
            </a:r>
            <a:endParaRPr sz="1451">
              <a:latin typeface="BitstreamVeraSans-Roman"/>
              <a:cs typeface="BitstreamVeraSans-Roman"/>
            </a:endParaRPr>
          </a:p>
        </p:txBody>
      </p:sp>
      <p:sp>
        <p:nvSpPr>
          <p:cNvPr id="6" name="object 6"/>
          <p:cNvSpPr/>
          <p:nvPr/>
        </p:nvSpPr>
        <p:spPr>
          <a:xfrm>
            <a:off x="5859530" y="1705428"/>
            <a:ext cx="1399238" cy="1960087"/>
          </a:xfrm>
          <a:prstGeom prst="rect">
            <a:avLst/>
          </a:prstGeom>
          <a:blipFill>
            <a:blip r:embed="rId3" cstate="print"/>
            <a:stretch>
              <a:fillRect/>
            </a:stretch>
          </a:blipFill>
        </p:spPr>
        <p:txBody>
          <a:bodyPr wrap="square" lIns="0" tIns="0" rIns="0" bIns="0" rtlCol="0"/>
          <a:lstStyle/>
          <a:p>
            <a:endParaRPr sz="1632"/>
          </a:p>
        </p:txBody>
      </p:sp>
      <p:sp>
        <p:nvSpPr>
          <p:cNvPr id="8" name="object 8"/>
          <p:cNvSpPr txBox="1"/>
          <p:nvPr/>
        </p:nvSpPr>
        <p:spPr>
          <a:xfrm>
            <a:off x="90979" y="6741840"/>
            <a:ext cx="67947" cy="192360"/>
          </a:xfrm>
          <a:prstGeom prst="rect">
            <a:avLst/>
          </a:prstGeom>
        </p:spPr>
        <p:txBody>
          <a:bodyPr vert="horz" wrap="square" lIns="0" tIns="0" rIns="0" bIns="0" rtlCol="0">
            <a:spAutoFit/>
          </a:bodyPr>
          <a:lstStyle/>
          <a:p>
            <a:pPr marL="11516">
              <a:lnSpc>
                <a:spcPts val="1492"/>
              </a:lnSpc>
            </a:pPr>
            <a:r>
              <a:rPr sz="1270" b="1" i="1" spc="54" dirty="0">
                <a:solidFill>
                  <a:srgbClr val="FFFFFF"/>
                </a:solidFill>
                <a:latin typeface="ArialNarrow-BoldItalic"/>
                <a:cs typeface="ArialNarrow-BoldItalic"/>
              </a:rPr>
              <a:t>I</a:t>
            </a:r>
            <a:endParaRPr sz="1270">
              <a:latin typeface="ArialNarrow-BoldItalic"/>
              <a:cs typeface="ArialNarrow-BoldItalic"/>
            </a:endParaRPr>
          </a:p>
        </p:txBody>
      </p:sp>
    </p:spTree>
    <p:extLst>
      <p:ext uri="{BB962C8B-B14F-4D97-AF65-F5344CB8AC3E}">
        <p14:creationId xmlns:p14="http://schemas.microsoft.com/office/powerpoint/2010/main" val="7394026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43074" y="696722"/>
            <a:ext cx="4463746" cy="6003484"/>
          </a:xfrm>
          <a:prstGeom prst="rect">
            <a:avLst/>
          </a:prstGeom>
          <a:blipFill>
            <a:blip r:embed="rId2" cstate="print"/>
            <a:stretch>
              <a:fillRect/>
            </a:stretch>
          </a:blipFill>
        </p:spPr>
        <p:txBody>
          <a:bodyPr wrap="square" lIns="0" tIns="0" rIns="0" bIns="0" rtlCol="0"/>
          <a:lstStyle/>
          <a:p>
            <a:endParaRPr sz="1632"/>
          </a:p>
        </p:txBody>
      </p:sp>
      <p:sp>
        <p:nvSpPr>
          <p:cNvPr id="4" name="object 4"/>
          <p:cNvSpPr txBox="1"/>
          <p:nvPr/>
        </p:nvSpPr>
        <p:spPr>
          <a:xfrm>
            <a:off x="5342444" y="1038997"/>
            <a:ext cx="2699438" cy="234895"/>
          </a:xfrm>
          <a:prstGeom prst="rect">
            <a:avLst/>
          </a:prstGeom>
        </p:spPr>
        <p:txBody>
          <a:bodyPr vert="horz" wrap="square" lIns="0" tIns="11516" rIns="0" bIns="0" rtlCol="0">
            <a:spAutoFit/>
          </a:bodyPr>
          <a:lstStyle/>
          <a:p>
            <a:pPr marL="11516">
              <a:spcBef>
                <a:spcPts val="91"/>
              </a:spcBef>
            </a:pPr>
            <a:r>
              <a:rPr sz="1451" spc="-5" dirty="0">
                <a:solidFill>
                  <a:srgbClr val="4C4C4C"/>
                </a:solidFill>
                <a:latin typeface="BitstreamVeraSans-Roman"/>
                <a:cs typeface="BitstreamVeraSans-Roman"/>
              </a:rPr>
              <a:t>Hill (1910) </a:t>
            </a:r>
            <a:r>
              <a:rPr sz="1451" i="1" dirty="0">
                <a:solidFill>
                  <a:srgbClr val="4C4C4C"/>
                </a:solidFill>
                <a:latin typeface="Bitstream Vera Sans"/>
                <a:cs typeface="Bitstream Vera Sans"/>
              </a:rPr>
              <a:t>J </a:t>
            </a:r>
            <a:r>
              <a:rPr sz="1451" i="1" spc="-5" dirty="0">
                <a:solidFill>
                  <a:srgbClr val="4C4C4C"/>
                </a:solidFill>
                <a:latin typeface="Bitstream Vera Sans"/>
                <a:cs typeface="Bitstream Vera Sans"/>
              </a:rPr>
              <a:t>Physiol </a:t>
            </a:r>
            <a:r>
              <a:rPr sz="1451" dirty="0">
                <a:solidFill>
                  <a:srgbClr val="4C4C4C"/>
                </a:solidFill>
                <a:latin typeface="BitstreamVeraSans-Roman"/>
                <a:cs typeface="BitstreamVeraSans-Roman"/>
              </a:rPr>
              <a:t>40:</a:t>
            </a:r>
            <a:r>
              <a:rPr sz="1451" spc="-54" dirty="0">
                <a:solidFill>
                  <a:srgbClr val="4C4C4C"/>
                </a:solidFill>
                <a:latin typeface="BitstreamVeraSans-Roman"/>
                <a:cs typeface="BitstreamVeraSans-Roman"/>
              </a:rPr>
              <a:t> </a:t>
            </a:r>
            <a:r>
              <a:rPr sz="1451" spc="-18" dirty="0">
                <a:solidFill>
                  <a:srgbClr val="4C4C4C"/>
                </a:solidFill>
                <a:latin typeface="BitstreamVeraSans-Roman"/>
                <a:cs typeface="BitstreamVeraSans-Roman"/>
              </a:rPr>
              <a:t>iv-vii.</a:t>
            </a:r>
            <a:endParaRPr sz="1451">
              <a:latin typeface="BitstreamVeraSans-Roman"/>
              <a:cs typeface="BitstreamVeraSans-Roman"/>
            </a:endParaRPr>
          </a:p>
        </p:txBody>
      </p:sp>
      <p:sp>
        <p:nvSpPr>
          <p:cNvPr id="5" name="object 5"/>
          <p:cNvSpPr/>
          <p:nvPr/>
        </p:nvSpPr>
        <p:spPr>
          <a:xfrm>
            <a:off x="3711726" y="1663185"/>
            <a:ext cx="4964708" cy="1444153"/>
          </a:xfrm>
          <a:custGeom>
            <a:avLst/>
            <a:gdLst/>
            <a:ahLst/>
            <a:cxnLst/>
            <a:rect l="l" t="t" r="r" b="b"/>
            <a:pathLst>
              <a:path w="5474970" h="1592579">
                <a:moveTo>
                  <a:pt x="0" y="0"/>
                </a:moveTo>
                <a:lnTo>
                  <a:pt x="5474970" y="0"/>
                </a:lnTo>
                <a:lnTo>
                  <a:pt x="5474970" y="1592579"/>
                </a:lnTo>
                <a:lnTo>
                  <a:pt x="0" y="1592579"/>
                </a:lnTo>
                <a:lnTo>
                  <a:pt x="0" y="0"/>
                </a:lnTo>
                <a:close/>
              </a:path>
            </a:pathLst>
          </a:custGeom>
          <a:solidFill>
            <a:srgbClr val="808080"/>
          </a:solidFill>
        </p:spPr>
        <p:txBody>
          <a:bodyPr wrap="square" lIns="0" tIns="0" rIns="0" bIns="0" rtlCol="0"/>
          <a:lstStyle/>
          <a:p>
            <a:endParaRPr sz="1632"/>
          </a:p>
        </p:txBody>
      </p:sp>
      <p:sp>
        <p:nvSpPr>
          <p:cNvPr id="6" name="object 6"/>
          <p:cNvSpPr/>
          <p:nvPr/>
        </p:nvSpPr>
        <p:spPr>
          <a:xfrm>
            <a:off x="3646084" y="1598693"/>
            <a:ext cx="4965859" cy="1443002"/>
          </a:xfrm>
          <a:prstGeom prst="rect">
            <a:avLst/>
          </a:prstGeom>
          <a:blipFill>
            <a:blip r:embed="rId3" cstate="print"/>
            <a:stretch>
              <a:fillRect/>
            </a:stretch>
          </a:blipFill>
        </p:spPr>
        <p:txBody>
          <a:bodyPr wrap="square" lIns="0" tIns="0" rIns="0" bIns="0" rtlCol="0"/>
          <a:lstStyle/>
          <a:p>
            <a:endParaRPr sz="1632"/>
          </a:p>
        </p:txBody>
      </p:sp>
      <p:sp>
        <p:nvSpPr>
          <p:cNvPr id="7" name="object 7"/>
          <p:cNvSpPr/>
          <p:nvPr/>
        </p:nvSpPr>
        <p:spPr>
          <a:xfrm>
            <a:off x="5678724" y="3777591"/>
            <a:ext cx="2303" cy="2098283"/>
          </a:xfrm>
          <a:custGeom>
            <a:avLst/>
            <a:gdLst/>
            <a:ahLst/>
            <a:cxnLst/>
            <a:rect l="l" t="t" r="r" b="b"/>
            <a:pathLst>
              <a:path w="2539" h="2313940">
                <a:moveTo>
                  <a:pt x="2539" y="2313940"/>
                </a:moveTo>
                <a:lnTo>
                  <a:pt x="0" y="0"/>
                </a:lnTo>
              </a:path>
            </a:pathLst>
          </a:custGeom>
          <a:ln w="35941">
            <a:solidFill>
              <a:srgbClr val="4C4C4C"/>
            </a:solidFill>
          </a:ln>
        </p:spPr>
        <p:txBody>
          <a:bodyPr wrap="square" lIns="0" tIns="0" rIns="0" bIns="0" rtlCol="0"/>
          <a:lstStyle/>
          <a:p>
            <a:endParaRPr sz="1632"/>
          </a:p>
        </p:txBody>
      </p:sp>
      <p:sp>
        <p:nvSpPr>
          <p:cNvPr id="8" name="object 8"/>
          <p:cNvSpPr/>
          <p:nvPr/>
        </p:nvSpPr>
        <p:spPr>
          <a:xfrm>
            <a:off x="5605019" y="3566840"/>
            <a:ext cx="146258" cy="219963"/>
          </a:xfrm>
          <a:custGeom>
            <a:avLst/>
            <a:gdLst/>
            <a:ahLst/>
            <a:cxnLst/>
            <a:rect l="l" t="t" r="r" b="b"/>
            <a:pathLst>
              <a:path w="161289" h="242570">
                <a:moveTo>
                  <a:pt x="80010" y="0"/>
                </a:moveTo>
                <a:lnTo>
                  <a:pt x="0" y="242570"/>
                </a:lnTo>
                <a:lnTo>
                  <a:pt x="161289" y="242570"/>
                </a:lnTo>
                <a:lnTo>
                  <a:pt x="80010" y="0"/>
                </a:lnTo>
                <a:close/>
              </a:path>
            </a:pathLst>
          </a:custGeom>
          <a:solidFill>
            <a:srgbClr val="4C4C4C"/>
          </a:solidFill>
        </p:spPr>
        <p:txBody>
          <a:bodyPr wrap="square" lIns="0" tIns="0" rIns="0" bIns="0" rtlCol="0"/>
          <a:lstStyle/>
          <a:p>
            <a:endParaRPr sz="1632"/>
          </a:p>
        </p:txBody>
      </p:sp>
      <p:sp>
        <p:nvSpPr>
          <p:cNvPr id="9" name="object 9"/>
          <p:cNvSpPr/>
          <p:nvPr/>
        </p:nvSpPr>
        <p:spPr>
          <a:xfrm>
            <a:off x="5663751" y="5859751"/>
            <a:ext cx="2792720" cy="1152"/>
          </a:xfrm>
          <a:custGeom>
            <a:avLst/>
            <a:gdLst/>
            <a:ahLst/>
            <a:cxnLst/>
            <a:rect l="l" t="t" r="r" b="b"/>
            <a:pathLst>
              <a:path w="3079750" h="1270">
                <a:moveTo>
                  <a:pt x="0" y="0"/>
                </a:moveTo>
                <a:lnTo>
                  <a:pt x="3079749" y="1269"/>
                </a:lnTo>
              </a:path>
            </a:pathLst>
          </a:custGeom>
          <a:ln w="35941">
            <a:solidFill>
              <a:srgbClr val="4C4C4C"/>
            </a:solidFill>
          </a:ln>
        </p:spPr>
        <p:txBody>
          <a:bodyPr wrap="square" lIns="0" tIns="0" rIns="0" bIns="0" rtlCol="0"/>
          <a:lstStyle/>
          <a:p>
            <a:endParaRPr sz="1632"/>
          </a:p>
        </p:txBody>
      </p:sp>
      <p:sp>
        <p:nvSpPr>
          <p:cNvPr id="10" name="object 10"/>
          <p:cNvSpPr/>
          <p:nvPr/>
        </p:nvSpPr>
        <p:spPr>
          <a:xfrm>
            <a:off x="8447259" y="5787198"/>
            <a:ext cx="219963" cy="146258"/>
          </a:xfrm>
          <a:custGeom>
            <a:avLst/>
            <a:gdLst/>
            <a:ahLst/>
            <a:cxnLst/>
            <a:rect l="l" t="t" r="r" b="b"/>
            <a:pathLst>
              <a:path w="242570" h="161289">
                <a:moveTo>
                  <a:pt x="0" y="0"/>
                </a:moveTo>
                <a:lnTo>
                  <a:pt x="0" y="161290"/>
                </a:lnTo>
                <a:lnTo>
                  <a:pt x="242570" y="81280"/>
                </a:lnTo>
                <a:lnTo>
                  <a:pt x="0" y="0"/>
                </a:lnTo>
                <a:close/>
              </a:path>
            </a:pathLst>
          </a:custGeom>
          <a:solidFill>
            <a:srgbClr val="4C4C4C"/>
          </a:solidFill>
        </p:spPr>
        <p:txBody>
          <a:bodyPr wrap="square" lIns="0" tIns="0" rIns="0" bIns="0" rtlCol="0"/>
          <a:lstStyle/>
          <a:p>
            <a:endParaRPr sz="1632"/>
          </a:p>
        </p:txBody>
      </p:sp>
      <p:sp>
        <p:nvSpPr>
          <p:cNvPr id="11" name="object 11"/>
          <p:cNvSpPr/>
          <p:nvPr/>
        </p:nvSpPr>
        <p:spPr>
          <a:xfrm>
            <a:off x="5934386"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2" name="object 12"/>
          <p:cNvSpPr/>
          <p:nvPr/>
        </p:nvSpPr>
        <p:spPr>
          <a:xfrm>
            <a:off x="5967784"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3" name="object 13"/>
          <p:cNvSpPr/>
          <p:nvPr/>
        </p:nvSpPr>
        <p:spPr>
          <a:xfrm>
            <a:off x="6001181"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4" name="object 14"/>
          <p:cNvSpPr/>
          <p:nvPr/>
        </p:nvSpPr>
        <p:spPr>
          <a:xfrm>
            <a:off x="6034579"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5" name="object 15"/>
          <p:cNvSpPr/>
          <p:nvPr/>
        </p:nvSpPr>
        <p:spPr>
          <a:xfrm>
            <a:off x="6067977"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6" name="object 16"/>
          <p:cNvSpPr/>
          <p:nvPr/>
        </p:nvSpPr>
        <p:spPr>
          <a:xfrm>
            <a:off x="6101373" y="4029799"/>
            <a:ext cx="16123" cy="0"/>
          </a:xfrm>
          <a:custGeom>
            <a:avLst/>
            <a:gdLst/>
            <a:ahLst/>
            <a:cxnLst/>
            <a:rect l="l" t="t" r="r" b="b"/>
            <a:pathLst>
              <a:path w="17779">
                <a:moveTo>
                  <a:pt x="0" y="0"/>
                </a:moveTo>
                <a:lnTo>
                  <a:pt x="17780" y="0"/>
                </a:lnTo>
              </a:path>
            </a:pathLst>
          </a:custGeom>
          <a:ln w="17970">
            <a:solidFill>
              <a:srgbClr val="000000"/>
            </a:solidFill>
          </a:ln>
        </p:spPr>
        <p:txBody>
          <a:bodyPr wrap="square" lIns="0" tIns="0" rIns="0" bIns="0" rtlCol="0"/>
          <a:lstStyle/>
          <a:p>
            <a:endParaRPr sz="1632"/>
          </a:p>
        </p:txBody>
      </p:sp>
      <p:sp>
        <p:nvSpPr>
          <p:cNvPr id="17" name="object 17"/>
          <p:cNvSpPr/>
          <p:nvPr/>
        </p:nvSpPr>
        <p:spPr>
          <a:xfrm>
            <a:off x="6134772"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8" name="object 18"/>
          <p:cNvSpPr/>
          <p:nvPr/>
        </p:nvSpPr>
        <p:spPr>
          <a:xfrm>
            <a:off x="6167017"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9" name="object 19"/>
          <p:cNvSpPr/>
          <p:nvPr/>
        </p:nvSpPr>
        <p:spPr>
          <a:xfrm>
            <a:off x="6200415"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20" name="object 20"/>
          <p:cNvSpPr/>
          <p:nvPr/>
        </p:nvSpPr>
        <p:spPr>
          <a:xfrm>
            <a:off x="6233811"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21" name="object 21"/>
          <p:cNvSpPr/>
          <p:nvPr/>
        </p:nvSpPr>
        <p:spPr>
          <a:xfrm>
            <a:off x="6267210"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22" name="object 22"/>
          <p:cNvSpPr/>
          <p:nvPr/>
        </p:nvSpPr>
        <p:spPr>
          <a:xfrm>
            <a:off x="6300606"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23" name="object 23"/>
          <p:cNvSpPr/>
          <p:nvPr/>
        </p:nvSpPr>
        <p:spPr>
          <a:xfrm>
            <a:off x="6334005"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24" name="object 24"/>
          <p:cNvSpPr/>
          <p:nvPr/>
        </p:nvSpPr>
        <p:spPr>
          <a:xfrm>
            <a:off x="6367402"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25" name="object 25"/>
          <p:cNvSpPr/>
          <p:nvPr/>
        </p:nvSpPr>
        <p:spPr>
          <a:xfrm>
            <a:off x="6400799" y="4029799"/>
            <a:ext cx="16123" cy="0"/>
          </a:xfrm>
          <a:custGeom>
            <a:avLst/>
            <a:gdLst/>
            <a:ahLst/>
            <a:cxnLst/>
            <a:rect l="l" t="t" r="r" b="b"/>
            <a:pathLst>
              <a:path w="17779">
                <a:moveTo>
                  <a:pt x="0" y="0"/>
                </a:moveTo>
                <a:lnTo>
                  <a:pt x="17780" y="0"/>
                </a:lnTo>
              </a:path>
            </a:pathLst>
          </a:custGeom>
          <a:ln w="17970">
            <a:solidFill>
              <a:srgbClr val="000000"/>
            </a:solidFill>
          </a:ln>
        </p:spPr>
        <p:txBody>
          <a:bodyPr wrap="square" lIns="0" tIns="0" rIns="0" bIns="0" rtlCol="0"/>
          <a:lstStyle/>
          <a:p>
            <a:endParaRPr sz="1632"/>
          </a:p>
        </p:txBody>
      </p:sp>
      <p:sp>
        <p:nvSpPr>
          <p:cNvPr id="26" name="object 26"/>
          <p:cNvSpPr/>
          <p:nvPr/>
        </p:nvSpPr>
        <p:spPr>
          <a:xfrm>
            <a:off x="6434197"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27" name="object 27"/>
          <p:cNvSpPr/>
          <p:nvPr/>
        </p:nvSpPr>
        <p:spPr>
          <a:xfrm>
            <a:off x="6467594"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28" name="object 28"/>
          <p:cNvSpPr/>
          <p:nvPr/>
        </p:nvSpPr>
        <p:spPr>
          <a:xfrm>
            <a:off x="6500992"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29" name="object 29"/>
          <p:cNvSpPr/>
          <p:nvPr/>
        </p:nvSpPr>
        <p:spPr>
          <a:xfrm>
            <a:off x="6534390"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30" name="object 30"/>
          <p:cNvSpPr/>
          <p:nvPr/>
        </p:nvSpPr>
        <p:spPr>
          <a:xfrm>
            <a:off x="6566636"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31" name="object 31"/>
          <p:cNvSpPr/>
          <p:nvPr/>
        </p:nvSpPr>
        <p:spPr>
          <a:xfrm>
            <a:off x="6600032"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32" name="object 32"/>
          <p:cNvSpPr/>
          <p:nvPr/>
        </p:nvSpPr>
        <p:spPr>
          <a:xfrm>
            <a:off x="6633431"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33" name="object 33"/>
          <p:cNvSpPr/>
          <p:nvPr/>
        </p:nvSpPr>
        <p:spPr>
          <a:xfrm>
            <a:off x="6666828"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34" name="object 34"/>
          <p:cNvSpPr/>
          <p:nvPr/>
        </p:nvSpPr>
        <p:spPr>
          <a:xfrm>
            <a:off x="6700225"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35" name="object 35"/>
          <p:cNvSpPr/>
          <p:nvPr/>
        </p:nvSpPr>
        <p:spPr>
          <a:xfrm>
            <a:off x="6733623"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36" name="object 36"/>
          <p:cNvSpPr/>
          <p:nvPr/>
        </p:nvSpPr>
        <p:spPr>
          <a:xfrm>
            <a:off x="6767020"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37" name="object 37"/>
          <p:cNvSpPr/>
          <p:nvPr/>
        </p:nvSpPr>
        <p:spPr>
          <a:xfrm>
            <a:off x="6800418"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38" name="object 38"/>
          <p:cNvSpPr/>
          <p:nvPr/>
        </p:nvSpPr>
        <p:spPr>
          <a:xfrm>
            <a:off x="6833816"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39" name="object 39"/>
          <p:cNvSpPr/>
          <p:nvPr/>
        </p:nvSpPr>
        <p:spPr>
          <a:xfrm>
            <a:off x="6867212" y="4029799"/>
            <a:ext cx="16123" cy="0"/>
          </a:xfrm>
          <a:custGeom>
            <a:avLst/>
            <a:gdLst/>
            <a:ahLst/>
            <a:cxnLst/>
            <a:rect l="l" t="t" r="r" b="b"/>
            <a:pathLst>
              <a:path w="17779">
                <a:moveTo>
                  <a:pt x="0" y="0"/>
                </a:moveTo>
                <a:lnTo>
                  <a:pt x="17780" y="0"/>
                </a:lnTo>
              </a:path>
            </a:pathLst>
          </a:custGeom>
          <a:ln w="17970">
            <a:solidFill>
              <a:srgbClr val="000000"/>
            </a:solidFill>
          </a:ln>
        </p:spPr>
        <p:txBody>
          <a:bodyPr wrap="square" lIns="0" tIns="0" rIns="0" bIns="0" rtlCol="0"/>
          <a:lstStyle/>
          <a:p>
            <a:endParaRPr sz="1632"/>
          </a:p>
        </p:txBody>
      </p:sp>
      <p:sp>
        <p:nvSpPr>
          <p:cNvPr id="40" name="object 40"/>
          <p:cNvSpPr/>
          <p:nvPr/>
        </p:nvSpPr>
        <p:spPr>
          <a:xfrm>
            <a:off x="6900611"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41" name="object 41"/>
          <p:cNvSpPr/>
          <p:nvPr/>
        </p:nvSpPr>
        <p:spPr>
          <a:xfrm>
            <a:off x="6934007"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42" name="object 42"/>
          <p:cNvSpPr/>
          <p:nvPr/>
        </p:nvSpPr>
        <p:spPr>
          <a:xfrm>
            <a:off x="6966254"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43" name="object 43"/>
          <p:cNvSpPr/>
          <p:nvPr/>
        </p:nvSpPr>
        <p:spPr>
          <a:xfrm>
            <a:off x="6999650"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44" name="object 44"/>
          <p:cNvSpPr/>
          <p:nvPr/>
        </p:nvSpPr>
        <p:spPr>
          <a:xfrm>
            <a:off x="7033049"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45" name="object 45"/>
          <p:cNvSpPr/>
          <p:nvPr/>
        </p:nvSpPr>
        <p:spPr>
          <a:xfrm>
            <a:off x="7066445"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46" name="object 46"/>
          <p:cNvSpPr/>
          <p:nvPr/>
        </p:nvSpPr>
        <p:spPr>
          <a:xfrm>
            <a:off x="7099844" y="4029799"/>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47" name="object 47"/>
          <p:cNvSpPr/>
          <p:nvPr/>
        </p:nvSpPr>
        <p:spPr>
          <a:xfrm>
            <a:off x="7133241"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48" name="object 48"/>
          <p:cNvSpPr/>
          <p:nvPr/>
        </p:nvSpPr>
        <p:spPr>
          <a:xfrm>
            <a:off x="7166638" y="4029799"/>
            <a:ext cx="16123" cy="0"/>
          </a:xfrm>
          <a:custGeom>
            <a:avLst/>
            <a:gdLst/>
            <a:ahLst/>
            <a:cxnLst/>
            <a:rect l="l" t="t" r="r" b="b"/>
            <a:pathLst>
              <a:path w="17779">
                <a:moveTo>
                  <a:pt x="0" y="0"/>
                </a:moveTo>
                <a:lnTo>
                  <a:pt x="17780" y="0"/>
                </a:lnTo>
              </a:path>
            </a:pathLst>
          </a:custGeom>
          <a:ln w="17970">
            <a:solidFill>
              <a:srgbClr val="000000"/>
            </a:solidFill>
          </a:ln>
        </p:spPr>
        <p:txBody>
          <a:bodyPr wrap="square" lIns="0" tIns="0" rIns="0" bIns="0" rtlCol="0"/>
          <a:lstStyle/>
          <a:p>
            <a:endParaRPr sz="1632"/>
          </a:p>
        </p:txBody>
      </p:sp>
      <p:sp>
        <p:nvSpPr>
          <p:cNvPr id="49" name="object 49"/>
          <p:cNvSpPr/>
          <p:nvPr/>
        </p:nvSpPr>
        <p:spPr>
          <a:xfrm>
            <a:off x="7200036"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50" name="object 50"/>
          <p:cNvSpPr/>
          <p:nvPr/>
        </p:nvSpPr>
        <p:spPr>
          <a:xfrm>
            <a:off x="7233433" y="4029799"/>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51" name="object 51"/>
          <p:cNvSpPr/>
          <p:nvPr/>
        </p:nvSpPr>
        <p:spPr>
          <a:xfrm>
            <a:off x="7266831" y="4028648"/>
            <a:ext cx="16123" cy="1152"/>
          </a:xfrm>
          <a:custGeom>
            <a:avLst/>
            <a:gdLst/>
            <a:ahLst/>
            <a:cxnLst/>
            <a:rect l="l" t="t" r="r" b="b"/>
            <a:pathLst>
              <a:path w="17779" h="1270">
                <a:moveTo>
                  <a:pt x="0" y="1269"/>
                </a:moveTo>
                <a:lnTo>
                  <a:pt x="17779" y="0"/>
                </a:lnTo>
              </a:path>
            </a:pathLst>
          </a:custGeom>
          <a:ln w="17970">
            <a:solidFill>
              <a:srgbClr val="000000"/>
            </a:solidFill>
          </a:ln>
        </p:spPr>
        <p:txBody>
          <a:bodyPr wrap="square" lIns="0" tIns="0" rIns="0" bIns="0" rtlCol="0"/>
          <a:lstStyle/>
          <a:p>
            <a:endParaRPr sz="1632"/>
          </a:p>
        </p:txBody>
      </p:sp>
      <p:sp>
        <p:nvSpPr>
          <p:cNvPr id="52" name="object 52"/>
          <p:cNvSpPr/>
          <p:nvPr/>
        </p:nvSpPr>
        <p:spPr>
          <a:xfrm>
            <a:off x="7300229"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53" name="object 53"/>
          <p:cNvSpPr/>
          <p:nvPr/>
        </p:nvSpPr>
        <p:spPr>
          <a:xfrm>
            <a:off x="7332474"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54" name="object 54"/>
          <p:cNvSpPr/>
          <p:nvPr/>
        </p:nvSpPr>
        <p:spPr>
          <a:xfrm>
            <a:off x="7365871"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55" name="object 55"/>
          <p:cNvSpPr/>
          <p:nvPr/>
        </p:nvSpPr>
        <p:spPr>
          <a:xfrm>
            <a:off x="7399269"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56" name="object 56"/>
          <p:cNvSpPr/>
          <p:nvPr/>
        </p:nvSpPr>
        <p:spPr>
          <a:xfrm>
            <a:off x="7432667"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57" name="object 57"/>
          <p:cNvSpPr/>
          <p:nvPr/>
        </p:nvSpPr>
        <p:spPr>
          <a:xfrm>
            <a:off x="7466063"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58" name="object 58"/>
          <p:cNvSpPr/>
          <p:nvPr/>
        </p:nvSpPr>
        <p:spPr>
          <a:xfrm>
            <a:off x="7499462"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59" name="object 59"/>
          <p:cNvSpPr/>
          <p:nvPr/>
        </p:nvSpPr>
        <p:spPr>
          <a:xfrm>
            <a:off x="7532859"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60" name="object 60"/>
          <p:cNvSpPr/>
          <p:nvPr/>
        </p:nvSpPr>
        <p:spPr>
          <a:xfrm>
            <a:off x="7566257"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61" name="object 61"/>
          <p:cNvSpPr/>
          <p:nvPr/>
        </p:nvSpPr>
        <p:spPr>
          <a:xfrm>
            <a:off x="7599654"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62" name="object 62"/>
          <p:cNvSpPr/>
          <p:nvPr/>
        </p:nvSpPr>
        <p:spPr>
          <a:xfrm>
            <a:off x="7633051" y="4028648"/>
            <a:ext cx="16123" cy="0"/>
          </a:xfrm>
          <a:custGeom>
            <a:avLst/>
            <a:gdLst/>
            <a:ahLst/>
            <a:cxnLst/>
            <a:rect l="l" t="t" r="r" b="b"/>
            <a:pathLst>
              <a:path w="17779">
                <a:moveTo>
                  <a:pt x="0" y="0"/>
                </a:moveTo>
                <a:lnTo>
                  <a:pt x="17780" y="0"/>
                </a:lnTo>
              </a:path>
            </a:pathLst>
          </a:custGeom>
          <a:ln w="17970">
            <a:solidFill>
              <a:srgbClr val="000000"/>
            </a:solidFill>
          </a:ln>
        </p:spPr>
        <p:txBody>
          <a:bodyPr wrap="square" lIns="0" tIns="0" rIns="0" bIns="0" rtlCol="0"/>
          <a:lstStyle/>
          <a:p>
            <a:endParaRPr sz="1632"/>
          </a:p>
        </p:txBody>
      </p:sp>
      <p:sp>
        <p:nvSpPr>
          <p:cNvPr id="63" name="object 63"/>
          <p:cNvSpPr/>
          <p:nvPr/>
        </p:nvSpPr>
        <p:spPr>
          <a:xfrm>
            <a:off x="7666449"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64" name="object 64"/>
          <p:cNvSpPr/>
          <p:nvPr/>
        </p:nvSpPr>
        <p:spPr>
          <a:xfrm>
            <a:off x="7699846"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65" name="object 65"/>
          <p:cNvSpPr/>
          <p:nvPr/>
        </p:nvSpPr>
        <p:spPr>
          <a:xfrm>
            <a:off x="7732092"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66" name="object 66"/>
          <p:cNvSpPr/>
          <p:nvPr/>
        </p:nvSpPr>
        <p:spPr>
          <a:xfrm>
            <a:off x="7765489"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67" name="object 67"/>
          <p:cNvSpPr/>
          <p:nvPr/>
        </p:nvSpPr>
        <p:spPr>
          <a:xfrm>
            <a:off x="7798887"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68" name="object 68"/>
          <p:cNvSpPr/>
          <p:nvPr/>
        </p:nvSpPr>
        <p:spPr>
          <a:xfrm>
            <a:off x="7832284"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69" name="object 69"/>
          <p:cNvSpPr/>
          <p:nvPr/>
        </p:nvSpPr>
        <p:spPr>
          <a:xfrm>
            <a:off x="7865682"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70" name="object 70"/>
          <p:cNvSpPr/>
          <p:nvPr/>
        </p:nvSpPr>
        <p:spPr>
          <a:xfrm>
            <a:off x="7899080"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71" name="object 71"/>
          <p:cNvSpPr/>
          <p:nvPr/>
        </p:nvSpPr>
        <p:spPr>
          <a:xfrm>
            <a:off x="7932477" y="4028648"/>
            <a:ext cx="16123" cy="0"/>
          </a:xfrm>
          <a:custGeom>
            <a:avLst/>
            <a:gdLst/>
            <a:ahLst/>
            <a:cxnLst/>
            <a:rect l="l" t="t" r="r" b="b"/>
            <a:pathLst>
              <a:path w="17779">
                <a:moveTo>
                  <a:pt x="0" y="0"/>
                </a:moveTo>
                <a:lnTo>
                  <a:pt x="17780" y="0"/>
                </a:lnTo>
              </a:path>
            </a:pathLst>
          </a:custGeom>
          <a:ln w="17970">
            <a:solidFill>
              <a:srgbClr val="000000"/>
            </a:solidFill>
          </a:ln>
        </p:spPr>
        <p:txBody>
          <a:bodyPr wrap="square" lIns="0" tIns="0" rIns="0" bIns="0" rtlCol="0"/>
          <a:lstStyle/>
          <a:p>
            <a:endParaRPr sz="1632"/>
          </a:p>
        </p:txBody>
      </p:sp>
      <p:sp>
        <p:nvSpPr>
          <p:cNvPr id="72" name="object 72"/>
          <p:cNvSpPr/>
          <p:nvPr/>
        </p:nvSpPr>
        <p:spPr>
          <a:xfrm>
            <a:off x="7965875"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73" name="object 73"/>
          <p:cNvSpPr/>
          <p:nvPr/>
        </p:nvSpPr>
        <p:spPr>
          <a:xfrm>
            <a:off x="7999272"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74" name="object 74"/>
          <p:cNvSpPr/>
          <p:nvPr/>
        </p:nvSpPr>
        <p:spPr>
          <a:xfrm>
            <a:off x="8032670"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75" name="object 75"/>
          <p:cNvSpPr/>
          <p:nvPr/>
        </p:nvSpPr>
        <p:spPr>
          <a:xfrm>
            <a:off x="8066067"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76" name="object 76"/>
          <p:cNvSpPr/>
          <p:nvPr/>
        </p:nvSpPr>
        <p:spPr>
          <a:xfrm>
            <a:off x="8098313"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77" name="object 77"/>
          <p:cNvSpPr/>
          <p:nvPr/>
        </p:nvSpPr>
        <p:spPr>
          <a:xfrm>
            <a:off x="8131710"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78" name="object 78"/>
          <p:cNvSpPr/>
          <p:nvPr/>
        </p:nvSpPr>
        <p:spPr>
          <a:xfrm>
            <a:off x="8165108"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79" name="object 79"/>
          <p:cNvSpPr/>
          <p:nvPr/>
        </p:nvSpPr>
        <p:spPr>
          <a:xfrm>
            <a:off x="8198506"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80" name="object 80"/>
          <p:cNvSpPr/>
          <p:nvPr/>
        </p:nvSpPr>
        <p:spPr>
          <a:xfrm>
            <a:off x="8231902"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81" name="object 81"/>
          <p:cNvSpPr/>
          <p:nvPr/>
        </p:nvSpPr>
        <p:spPr>
          <a:xfrm>
            <a:off x="8265301"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82" name="object 82"/>
          <p:cNvSpPr/>
          <p:nvPr/>
        </p:nvSpPr>
        <p:spPr>
          <a:xfrm>
            <a:off x="8298697"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83" name="object 83"/>
          <p:cNvSpPr/>
          <p:nvPr/>
        </p:nvSpPr>
        <p:spPr>
          <a:xfrm>
            <a:off x="8332096"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84" name="object 84"/>
          <p:cNvSpPr/>
          <p:nvPr/>
        </p:nvSpPr>
        <p:spPr>
          <a:xfrm>
            <a:off x="8365493"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85" name="object 85"/>
          <p:cNvSpPr/>
          <p:nvPr/>
        </p:nvSpPr>
        <p:spPr>
          <a:xfrm>
            <a:off x="8398890" y="4028648"/>
            <a:ext cx="16123" cy="0"/>
          </a:xfrm>
          <a:custGeom>
            <a:avLst/>
            <a:gdLst/>
            <a:ahLst/>
            <a:cxnLst/>
            <a:rect l="l" t="t" r="r" b="b"/>
            <a:pathLst>
              <a:path w="17779">
                <a:moveTo>
                  <a:pt x="0" y="0"/>
                </a:moveTo>
                <a:lnTo>
                  <a:pt x="17780" y="0"/>
                </a:lnTo>
              </a:path>
            </a:pathLst>
          </a:custGeom>
          <a:ln w="17970">
            <a:solidFill>
              <a:srgbClr val="000000"/>
            </a:solidFill>
          </a:ln>
        </p:spPr>
        <p:txBody>
          <a:bodyPr wrap="square" lIns="0" tIns="0" rIns="0" bIns="0" rtlCol="0"/>
          <a:lstStyle/>
          <a:p>
            <a:endParaRPr sz="1632"/>
          </a:p>
        </p:txBody>
      </p:sp>
      <p:sp>
        <p:nvSpPr>
          <p:cNvPr id="86" name="object 86"/>
          <p:cNvSpPr/>
          <p:nvPr/>
        </p:nvSpPr>
        <p:spPr>
          <a:xfrm>
            <a:off x="8432288"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87" name="object 87"/>
          <p:cNvSpPr/>
          <p:nvPr/>
        </p:nvSpPr>
        <p:spPr>
          <a:xfrm>
            <a:off x="8465685" y="4028648"/>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88" name="object 88"/>
          <p:cNvSpPr/>
          <p:nvPr/>
        </p:nvSpPr>
        <p:spPr>
          <a:xfrm>
            <a:off x="8497931"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89" name="object 89"/>
          <p:cNvSpPr/>
          <p:nvPr/>
        </p:nvSpPr>
        <p:spPr>
          <a:xfrm>
            <a:off x="8531328"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90" name="object 90"/>
          <p:cNvSpPr/>
          <p:nvPr/>
        </p:nvSpPr>
        <p:spPr>
          <a:xfrm>
            <a:off x="8564726" y="4028648"/>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91" name="object 91"/>
          <p:cNvSpPr/>
          <p:nvPr/>
        </p:nvSpPr>
        <p:spPr>
          <a:xfrm>
            <a:off x="8598123" y="4028648"/>
            <a:ext cx="12668" cy="0"/>
          </a:xfrm>
          <a:custGeom>
            <a:avLst/>
            <a:gdLst/>
            <a:ahLst/>
            <a:cxnLst/>
            <a:rect l="l" t="t" r="r" b="b"/>
            <a:pathLst>
              <a:path w="13970">
                <a:moveTo>
                  <a:pt x="0" y="0"/>
                </a:moveTo>
                <a:lnTo>
                  <a:pt x="13970" y="0"/>
                </a:lnTo>
              </a:path>
            </a:pathLst>
          </a:custGeom>
          <a:ln w="17970">
            <a:solidFill>
              <a:srgbClr val="000000"/>
            </a:solidFill>
          </a:ln>
        </p:spPr>
        <p:txBody>
          <a:bodyPr wrap="square" lIns="0" tIns="0" rIns="0" bIns="0" rtlCol="0"/>
          <a:lstStyle/>
          <a:p>
            <a:endParaRPr sz="1632"/>
          </a:p>
        </p:txBody>
      </p:sp>
      <p:sp>
        <p:nvSpPr>
          <p:cNvPr id="92" name="object 92"/>
          <p:cNvSpPr txBox="1"/>
          <p:nvPr/>
        </p:nvSpPr>
        <p:spPr>
          <a:xfrm>
            <a:off x="5446092" y="5646698"/>
            <a:ext cx="199233" cy="346464"/>
          </a:xfrm>
          <a:prstGeom prst="rect">
            <a:avLst/>
          </a:prstGeom>
        </p:spPr>
        <p:txBody>
          <a:bodyPr vert="horz" wrap="square" lIns="0" tIns="11516" rIns="0" bIns="0" rtlCol="0">
            <a:spAutoFit/>
          </a:bodyPr>
          <a:lstStyle/>
          <a:p>
            <a:pPr marL="11516">
              <a:spcBef>
                <a:spcPts val="91"/>
              </a:spcBef>
            </a:pPr>
            <a:r>
              <a:rPr sz="2176" dirty="0">
                <a:solidFill>
                  <a:srgbClr val="4C4C4C"/>
                </a:solidFill>
                <a:latin typeface="BitstreamVeraSans-Roman"/>
                <a:cs typeface="BitstreamVeraSans-Roman"/>
              </a:rPr>
              <a:t>0</a:t>
            </a:r>
            <a:endParaRPr sz="2176">
              <a:latin typeface="BitstreamVeraSans-Roman"/>
              <a:cs typeface="BitstreamVeraSans-Roman"/>
            </a:endParaRPr>
          </a:p>
        </p:txBody>
      </p:sp>
      <p:sp>
        <p:nvSpPr>
          <p:cNvPr id="93" name="object 93"/>
          <p:cNvSpPr txBox="1"/>
          <p:nvPr/>
        </p:nvSpPr>
        <p:spPr>
          <a:xfrm>
            <a:off x="5184671" y="3850145"/>
            <a:ext cx="460655" cy="1238759"/>
          </a:xfrm>
          <a:prstGeom prst="rect">
            <a:avLst/>
          </a:prstGeom>
        </p:spPr>
        <p:txBody>
          <a:bodyPr vert="horz" wrap="square" lIns="0" tIns="11516" rIns="0" bIns="0" rtlCol="0">
            <a:spAutoFit/>
          </a:bodyPr>
          <a:lstStyle/>
          <a:p>
            <a:pPr marL="272362">
              <a:spcBef>
                <a:spcPts val="91"/>
              </a:spcBef>
            </a:pPr>
            <a:r>
              <a:rPr sz="2176" dirty="0">
                <a:solidFill>
                  <a:srgbClr val="4C4C4C"/>
                </a:solidFill>
                <a:latin typeface="BitstreamVeraSans-Roman"/>
                <a:cs typeface="BitstreamVeraSans-Roman"/>
              </a:rPr>
              <a:t>1</a:t>
            </a:r>
            <a:endParaRPr sz="2176">
              <a:latin typeface="BitstreamVeraSans-Roman"/>
              <a:cs typeface="BitstreamVeraSans-Roman"/>
            </a:endParaRPr>
          </a:p>
          <a:p>
            <a:pPr>
              <a:lnSpc>
                <a:spcPct val="100000"/>
              </a:lnSpc>
            </a:pPr>
            <a:endParaRPr sz="2539">
              <a:latin typeface="Times"/>
              <a:cs typeface="Times"/>
            </a:endParaRPr>
          </a:p>
          <a:p>
            <a:pPr marL="11516">
              <a:spcBef>
                <a:spcPts val="1288"/>
              </a:spcBef>
            </a:pPr>
            <a:r>
              <a:rPr sz="2176" dirty="0">
                <a:solidFill>
                  <a:srgbClr val="4C4C4C"/>
                </a:solidFill>
                <a:latin typeface="BitstreamVeraSans-Roman"/>
                <a:cs typeface="BitstreamVeraSans-Roman"/>
              </a:rPr>
              <a:t>Y</a:t>
            </a:r>
            <a:endParaRPr sz="2176">
              <a:latin typeface="BitstreamVeraSans-Roman"/>
              <a:cs typeface="BitstreamVeraSans-Roman"/>
            </a:endParaRPr>
          </a:p>
        </p:txBody>
      </p:sp>
      <p:sp>
        <p:nvSpPr>
          <p:cNvPr id="94" name="object 94"/>
          <p:cNvSpPr txBox="1"/>
          <p:nvPr/>
        </p:nvSpPr>
        <p:spPr>
          <a:xfrm>
            <a:off x="8253785" y="5941518"/>
            <a:ext cx="401346" cy="346464"/>
          </a:xfrm>
          <a:prstGeom prst="rect">
            <a:avLst/>
          </a:prstGeom>
        </p:spPr>
        <p:txBody>
          <a:bodyPr vert="horz" wrap="square" lIns="0" tIns="11516" rIns="0" bIns="0" rtlCol="0">
            <a:spAutoFit/>
          </a:bodyPr>
          <a:lstStyle/>
          <a:p>
            <a:pPr marL="11516">
              <a:spcBef>
                <a:spcPts val="91"/>
              </a:spcBef>
            </a:pPr>
            <a:r>
              <a:rPr sz="2176" spc="-9" dirty="0">
                <a:solidFill>
                  <a:srgbClr val="4C4C4C"/>
                </a:solidFill>
                <a:latin typeface="BitstreamVeraSans-Roman"/>
                <a:cs typeface="BitstreamVeraSans-Roman"/>
              </a:rPr>
              <a:t>[</a:t>
            </a:r>
            <a:r>
              <a:rPr sz="2176" spc="-5" dirty="0">
                <a:solidFill>
                  <a:srgbClr val="4C4C4C"/>
                </a:solidFill>
                <a:latin typeface="BitstreamVeraSans-Roman"/>
                <a:cs typeface="BitstreamVeraSans-Roman"/>
              </a:rPr>
              <a:t>x</a:t>
            </a:r>
            <a:r>
              <a:rPr sz="2176" dirty="0">
                <a:solidFill>
                  <a:srgbClr val="4C4C4C"/>
                </a:solidFill>
                <a:latin typeface="BitstreamVeraSans-Roman"/>
                <a:cs typeface="BitstreamVeraSans-Roman"/>
              </a:rPr>
              <a:t>]</a:t>
            </a:r>
            <a:endParaRPr sz="2176">
              <a:latin typeface="BitstreamVeraSans-Roman"/>
              <a:cs typeface="BitstreamVeraSans-Roman"/>
            </a:endParaRPr>
          </a:p>
        </p:txBody>
      </p:sp>
      <p:sp>
        <p:nvSpPr>
          <p:cNvPr id="95" name="object 95"/>
          <p:cNvSpPr/>
          <p:nvPr/>
        </p:nvSpPr>
        <p:spPr>
          <a:xfrm>
            <a:off x="5934386" y="4911954"/>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96" name="object 96"/>
          <p:cNvSpPr/>
          <p:nvPr/>
        </p:nvSpPr>
        <p:spPr>
          <a:xfrm>
            <a:off x="5967784" y="4911954"/>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97" name="object 97"/>
          <p:cNvSpPr/>
          <p:nvPr/>
        </p:nvSpPr>
        <p:spPr>
          <a:xfrm>
            <a:off x="6001181" y="4911954"/>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98" name="object 98"/>
          <p:cNvSpPr/>
          <p:nvPr/>
        </p:nvSpPr>
        <p:spPr>
          <a:xfrm>
            <a:off x="6034579" y="4911954"/>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99" name="object 99"/>
          <p:cNvSpPr/>
          <p:nvPr/>
        </p:nvSpPr>
        <p:spPr>
          <a:xfrm>
            <a:off x="6067977" y="4911954"/>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00" name="object 100"/>
          <p:cNvSpPr/>
          <p:nvPr/>
        </p:nvSpPr>
        <p:spPr>
          <a:xfrm>
            <a:off x="6101373" y="4910802"/>
            <a:ext cx="16123" cy="0"/>
          </a:xfrm>
          <a:custGeom>
            <a:avLst/>
            <a:gdLst/>
            <a:ahLst/>
            <a:cxnLst/>
            <a:rect l="l" t="t" r="r" b="b"/>
            <a:pathLst>
              <a:path w="17779">
                <a:moveTo>
                  <a:pt x="0" y="0"/>
                </a:moveTo>
                <a:lnTo>
                  <a:pt x="17780" y="0"/>
                </a:lnTo>
              </a:path>
            </a:pathLst>
          </a:custGeom>
          <a:ln w="17970">
            <a:solidFill>
              <a:srgbClr val="000000"/>
            </a:solidFill>
          </a:ln>
        </p:spPr>
        <p:txBody>
          <a:bodyPr wrap="square" lIns="0" tIns="0" rIns="0" bIns="0" rtlCol="0"/>
          <a:lstStyle/>
          <a:p>
            <a:endParaRPr sz="1632"/>
          </a:p>
        </p:txBody>
      </p:sp>
      <p:sp>
        <p:nvSpPr>
          <p:cNvPr id="101" name="object 101"/>
          <p:cNvSpPr/>
          <p:nvPr/>
        </p:nvSpPr>
        <p:spPr>
          <a:xfrm>
            <a:off x="6134772" y="4910802"/>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02" name="object 102"/>
          <p:cNvSpPr/>
          <p:nvPr/>
        </p:nvSpPr>
        <p:spPr>
          <a:xfrm>
            <a:off x="6168168" y="4910802"/>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03" name="object 103"/>
          <p:cNvSpPr/>
          <p:nvPr/>
        </p:nvSpPr>
        <p:spPr>
          <a:xfrm>
            <a:off x="6201567" y="4910802"/>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04" name="object 104"/>
          <p:cNvSpPr/>
          <p:nvPr/>
        </p:nvSpPr>
        <p:spPr>
          <a:xfrm>
            <a:off x="6234964" y="4910802"/>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05" name="object 105"/>
          <p:cNvSpPr/>
          <p:nvPr/>
        </p:nvSpPr>
        <p:spPr>
          <a:xfrm>
            <a:off x="6268361" y="4910802"/>
            <a:ext cx="16123" cy="0"/>
          </a:xfrm>
          <a:custGeom>
            <a:avLst/>
            <a:gdLst/>
            <a:ahLst/>
            <a:cxnLst/>
            <a:rect l="l" t="t" r="r" b="b"/>
            <a:pathLst>
              <a:path w="17779">
                <a:moveTo>
                  <a:pt x="0" y="0"/>
                </a:moveTo>
                <a:lnTo>
                  <a:pt x="17780" y="0"/>
                </a:lnTo>
              </a:path>
            </a:pathLst>
          </a:custGeom>
          <a:ln w="17970">
            <a:solidFill>
              <a:srgbClr val="000000"/>
            </a:solidFill>
          </a:ln>
        </p:spPr>
        <p:txBody>
          <a:bodyPr wrap="square" lIns="0" tIns="0" rIns="0" bIns="0" rtlCol="0"/>
          <a:lstStyle/>
          <a:p>
            <a:endParaRPr sz="1632"/>
          </a:p>
        </p:txBody>
      </p:sp>
      <p:sp>
        <p:nvSpPr>
          <p:cNvPr id="106" name="object 106"/>
          <p:cNvSpPr/>
          <p:nvPr/>
        </p:nvSpPr>
        <p:spPr>
          <a:xfrm>
            <a:off x="6300606" y="4910802"/>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07" name="object 107"/>
          <p:cNvSpPr/>
          <p:nvPr/>
        </p:nvSpPr>
        <p:spPr>
          <a:xfrm>
            <a:off x="6334005" y="4910802"/>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08" name="object 108"/>
          <p:cNvSpPr/>
          <p:nvPr/>
        </p:nvSpPr>
        <p:spPr>
          <a:xfrm>
            <a:off x="6367402" y="4910802"/>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09" name="object 109"/>
          <p:cNvSpPr/>
          <p:nvPr/>
        </p:nvSpPr>
        <p:spPr>
          <a:xfrm>
            <a:off x="6400799" y="4910802"/>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10" name="object 110"/>
          <p:cNvSpPr/>
          <p:nvPr/>
        </p:nvSpPr>
        <p:spPr>
          <a:xfrm>
            <a:off x="6434197" y="4910802"/>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11" name="object 111"/>
          <p:cNvSpPr/>
          <p:nvPr/>
        </p:nvSpPr>
        <p:spPr>
          <a:xfrm>
            <a:off x="6467594" y="4910802"/>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12" name="object 112"/>
          <p:cNvSpPr/>
          <p:nvPr/>
        </p:nvSpPr>
        <p:spPr>
          <a:xfrm>
            <a:off x="6500992" y="4910802"/>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13" name="object 113"/>
          <p:cNvSpPr/>
          <p:nvPr/>
        </p:nvSpPr>
        <p:spPr>
          <a:xfrm>
            <a:off x="6534390" y="4910802"/>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14" name="object 114"/>
          <p:cNvSpPr/>
          <p:nvPr/>
        </p:nvSpPr>
        <p:spPr>
          <a:xfrm>
            <a:off x="6567786" y="4910802"/>
            <a:ext cx="16123" cy="0"/>
          </a:xfrm>
          <a:custGeom>
            <a:avLst/>
            <a:gdLst/>
            <a:ahLst/>
            <a:cxnLst/>
            <a:rect l="l" t="t" r="r" b="b"/>
            <a:pathLst>
              <a:path w="17779">
                <a:moveTo>
                  <a:pt x="0" y="0"/>
                </a:moveTo>
                <a:lnTo>
                  <a:pt x="17780" y="0"/>
                </a:lnTo>
              </a:path>
            </a:pathLst>
          </a:custGeom>
          <a:ln w="17970">
            <a:solidFill>
              <a:srgbClr val="000000"/>
            </a:solidFill>
          </a:ln>
        </p:spPr>
        <p:txBody>
          <a:bodyPr wrap="square" lIns="0" tIns="0" rIns="0" bIns="0" rtlCol="0"/>
          <a:lstStyle/>
          <a:p>
            <a:endParaRPr sz="1632"/>
          </a:p>
        </p:txBody>
      </p:sp>
      <p:sp>
        <p:nvSpPr>
          <p:cNvPr id="115" name="object 115"/>
          <p:cNvSpPr/>
          <p:nvPr/>
        </p:nvSpPr>
        <p:spPr>
          <a:xfrm>
            <a:off x="6601185" y="4910802"/>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16" name="object 116"/>
          <p:cNvSpPr/>
          <p:nvPr/>
        </p:nvSpPr>
        <p:spPr>
          <a:xfrm>
            <a:off x="6634581" y="4910802"/>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17" name="object 117"/>
          <p:cNvSpPr/>
          <p:nvPr/>
        </p:nvSpPr>
        <p:spPr>
          <a:xfrm>
            <a:off x="6666828" y="4910802"/>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18" name="object 118"/>
          <p:cNvSpPr/>
          <p:nvPr/>
        </p:nvSpPr>
        <p:spPr>
          <a:xfrm>
            <a:off x="6700225" y="4910802"/>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19" name="object 119"/>
          <p:cNvSpPr/>
          <p:nvPr/>
        </p:nvSpPr>
        <p:spPr>
          <a:xfrm>
            <a:off x="6733623" y="4910802"/>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20" name="object 120"/>
          <p:cNvSpPr/>
          <p:nvPr/>
        </p:nvSpPr>
        <p:spPr>
          <a:xfrm>
            <a:off x="6767020" y="4910802"/>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21" name="object 121"/>
          <p:cNvSpPr/>
          <p:nvPr/>
        </p:nvSpPr>
        <p:spPr>
          <a:xfrm>
            <a:off x="6800418" y="4910802"/>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22" name="object 122"/>
          <p:cNvSpPr/>
          <p:nvPr/>
        </p:nvSpPr>
        <p:spPr>
          <a:xfrm>
            <a:off x="6833815" y="4910802"/>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23" name="object 123"/>
          <p:cNvSpPr/>
          <p:nvPr/>
        </p:nvSpPr>
        <p:spPr>
          <a:xfrm>
            <a:off x="6867212" y="4910802"/>
            <a:ext cx="16123" cy="0"/>
          </a:xfrm>
          <a:custGeom>
            <a:avLst/>
            <a:gdLst/>
            <a:ahLst/>
            <a:cxnLst/>
            <a:rect l="l" t="t" r="r" b="b"/>
            <a:pathLst>
              <a:path w="17779">
                <a:moveTo>
                  <a:pt x="0" y="0"/>
                </a:moveTo>
                <a:lnTo>
                  <a:pt x="17780" y="0"/>
                </a:lnTo>
              </a:path>
            </a:pathLst>
          </a:custGeom>
          <a:ln w="17970">
            <a:solidFill>
              <a:srgbClr val="000000"/>
            </a:solidFill>
          </a:ln>
        </p:spPr>
        <p:txBody>
          <a:bodyPr wrap="square" lIns="0" tIns="0" rIns="0" bIns="0" rtlCol="0"/>
          <a:lstStyle/>
          <a:p>
            <a:endParaRPr sz="1632"/>
          </a:p>
        </p:txBody>
      </p:sp>
      <p:sp>
        <p:nvSpPr>
          <p:cNvPr id="124" name="object 124"/>
          <p:cNvSpPr/>
          <p:nvPr/>
        </p:nvSpPr>
        <p:spPr>
          <a:xfrm>
            <a:off x="6900611" y="4910802"/>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25" name="object 125"/>
          <p:cNvSpPr/>
          <p:nvPr/>
        </p:nvSpPr>
        <p:spPr>
          <a:xfrm>
            <a:off x="6934007" y="4910802"/>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26" name="object 126"/>
          <p:cNvSpPr/>
          <p:nvPr/>
        </p:nvSpPr>
        <p:spPr>
          <a:xfrm>
            <a:off x="6967406" y="4910802"/>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27" name="object 127"/>
          <p:cNvSpPr/>
          <p:nvPr/>
        </p:nvSpPr>
        <p:spPr>
          <a:xfrm>
            <a:off x="7000803" y="4910802"/>
            <a:ext cx="16123" cy="0"/>
          </a:xfrm>
          <a:custGeom>
            <a:avLst/>
            <a:gdLst/>
            <a:ahLst/>
            <a:cxnLst/>
            <a:rect l="l" t="t" r="r" b="b"/>
            <a:pathLst>
              <a:path w="17779">
                <a:moveTo>
                  <a:pt x="0" y="0"/>
                </a:moveTo>
                <a:lnTo>
                  <a:pt x="17779" y="0"/>
                </a:lnTo>
              </a:path>
            </a:pathLst>
          </a:custGeom>
          <a:ln w="17970">
            <a:solidFill>
              <a:srgbClr val="000000"/>
            </a:solidFill>
          </a:ln>
        </p:spPr>
        <p:txBody>
          <a:bodyPr wrap="square" lIns="0" tIns="0" rIns="0" bIns="0" rtlCol="0"/>
          <a:lstStyle/>
          <a:p>
            <a:endParaRPr sz="1632"/>
          </a:p>
        </p:txBody>
      </p:sp>
      <p:sp>
        <p:nvSpPr>
          <p:cNvPr id="128" name="object 128"/>
          <p:cNvSpPr/>
          <p:nvPr/>
        </p:nvSpPr>
        <p:spPr>
          <a:xfrm>
            <a:off x="7034200" y="4910802"/>
            <a:ext cx="16123" cy="0"/>
          </a:xfrm>
          <a:custGeom>
            <a:avLst/>
            <a:gdLst/>
            <a:ahLst/>
            <a:cxnLst/>
            <a:rect l="l" t="t" r="r" b="b"/>
            <a:pathLst>
              <a:path w="17779">
                <a:moveTo>
                  <a:pt x="0" y="0"/>
                </a:moveTo>
                <a:lnTo>
                  <a:pt x="17780" y="0"/>
                </a:lnTo>
              </a:path>
            </a:pathLst>
          </a:custGeom>
          <a:ln w="17970">
            <a:solidFill>
              <a:srgbClr val="000000"/>
            </a:solidFill>
          </a:ln>
        </p:spPr>
        <p:txBody>
          <a:bodyPr wrap="square" lIns="0" tIns="0" rIns="0" bIns="0" rtlCol="0"/>
          <a:lstStyle/>
          <a:p>
            <a:endParaRPr sz="1632"/>
          </a:p>
        </p:txBody>
      </p:sp>
      <p:sp>
        <p:nvSpPr>
          <p:cNvPr id="129" name="object 129"/>
          <p:cNvSpPr/>
          <p:nvPr/>
        </p:nvSpPr>
        <p:spPr>
          <a:xfrm>
            <a:off x="7066445" y="4910802"/>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30" name="object 130"/>
          <p:cNvSpPr/>
          <p:nvPr/>
        </p:nvSpPr>
        <p:spPr>
          <a:xfrm>
            <a:off x="7099844" y="4910802"/>
            <a:ext cx="17275" cy="0"/>
          </a:xfrm>
          <a:custGeom>
            <a:avLst/>
            <a:gdLst/>
            <a:ahLst/>
            <a:cxnLst/>
            <a:rect l="l" t="t" r="r" b="b"/>
            <a:pathLst>
              <a:path w="19050">
                <a:moveTo>
                  <a:pt x="0" y="0"/>
                </a:moveTo>
                <a:lnTo>
                  <a:pt x="19050" y="0"/>
                </a:lnTo>
              </a:path>
            </a:pathLst>
          </a:custGeom>
          <a:ln w="17970">
            <a:solidFill>
              <a:srgbClr val="000000"/>
            </a:solidFill>
          </a:ln>
        </p:spPr>
        <p:txBody>
          <a:bodyPr wrap="square" lIns="0" tIns="0" rIns="0" bIns="0" rtlCol="0"/>
          <a:lstStyle/>
          <a:p>
            <a:endParaRPr sz="1632"/>
          </a:p>
        </p:txBody>
      </p:sp>
      <p:sp>
        <p:nvSpPr>
          <p:cNvPr id="131" name="object 131"/>
          <p:cNvSpPr txBox="1"/>
          <p:nvPr/>
        </p:nvSpPr>
        <p:spPr>
          <a:xfrm>
            <a:off x="6882184" y="5842477"/>
            <a:ext cx="472746" cy="346464"/>
          </a:xfrm>
          <a:prstGeom prst="rect">
            <a:avLst/>
          </a:prstGeom>
        </p:spPr>
        <p:txBody>
          <a:bodyPr vert="horz" wrap="square" lIns="0" tIns="11516" rIns="0" bIns="0" rtlCol="0">
            <a:spAutoFit/>
          </a:bodyPr>
          <a:lstStyle/>
          <a:p>
            <a:pPr marL="11516">
              <a:spcBef>
                <a:spcPts val="91"/>
              </a:spcBef>
            </a:pPr>
            <a:r>
              <a:rPr sz="2176" dirty="0">
                <a:solidFill>
                  <a:srgbClr val="4C4C4C"/>
                </a:solidFill>
                <a:latin typeface="BitstreamVeraSans-Roman"/>
                <a:cs typeface="BitstreamVeraSans-Roman"/>
              </a:rPr>
              <a:t>1</a:t>
            </a:r>
            <a:r>
              <a:rPr sz="2176" spc="-14" dirty="0">
                <a:solidFill>
                  <a:srgbClr val="4C4C4C"/>
                </a:solidFill>
                <a:latin typeface="BitstreamVeraSans-Roman"/>
                <a:cs typeface="BitstreamVeraSans-Roman"/>
              </a:rPr>
              <a:t>/</a:t>
            </a:r>
            <a:r>
              <a:rPr sz="2176" dirty="0">
                <a:solidFill>
                  <a:srgbClr val="4C4C4C"/>
                </a:solidFill>
                <a:latin typeface="BitstreamVeraSans-Roman"/>
                <a:cs typeface="BitstreamVeraSans-Roman"/>
              </a:rPr>
              <a:t>K</a:t>
            </a:r>
            <a:endParaRPr sz="2176">
              <a:latin typeface="BitstreamVeraSans-Roman"/>
              <a:cs typeface="BitstreamVeraSans-Roman"/>
            </a:endParaRPr>
          </a:p>
        </p:txBody>
      </p:sp>
      <p:sp>
        <p:nvSpPr>
          <p:cNvPr id="132" name="object 132"/>
          <p:cNvSpPr/>
          <p:nvPr/>
        </p:nvSpPr>
        <p:spPr>
          <a:xfrm>
            <a:off x="7145909" y="5837870"/>
            <a:ext cx="0" cy="17275"/>
          </a:xfrm>
          <a:custGeom>
            <a:avLst/>
            <a:gdLst/>
            <a:ahLst/>
            <a:cxnLst/>
            <a:rect l="l" t="t" r="r" b="b"/>
            <a:pathLst>
              <a:path h="19050">
                <a:moveTo>
                  <a:pt x="-8985" y="9524"/>
                </a:moveTo>
                <a:lnTo>
                  <a:pt x="8985" y="9524"/>
                </a:lnTo>
              </a:path>
            </a:pathLst>
          </a:custGeom>
          <a:ln w="19050">
            <a:solidFill>
              <a:srgbClr val="000000"/>
            </a:solidFill>
          </a:ln>
        </p:spPr>
        <p:txBody>
          <a:bodyPr wrap="square" lIns="0" tIns="0" rIns="0" bIns="0" rtlCol="0"/>
          <a:lstStyle/>
          <a:p>
            <a:endParaRPr sz="1632"/>
          </a:p>
        </p:txBody>
      </p:sp>
      <p:sp>
        <p:nvSpPr>
          <p:cNvPr id="133" name="object 133"/>
          <p:cNvSpPr/>
          <p:nvPr/>
        </p:nvSpPr>
        <p:spPr>
          <a:xfrm>
            <a:off x="7145909" y="5804472"/>
            <a:ext cx="0" cy="17275"/>
          </a:xfrm>
          <a:custGeom>
            <a:avLst/>
            <a:gdLst/>
            <a:ahLst/>
            <a:cxnLst/>
            <a:rect l="l" t="t" r="r" b="b"/>
            <a:pathLst>
              <a:path h="19050">
                <a:moveTo>
                  <a:pt x="-8985" y="9525"/>
                </a:moveTo>
                <a:lnTo>
                  <a:pt x="8985" y="9525"/>
                </a:lnTo>
              </a:path>
            </a:pathLst>
          </a:custGeom>
          <a:ln w="19050">
            <a:solidFill>
              <a:srgbClr val="000000"/>
            </a:solidFill>
          </a:ln>
        </p:spPr>
        <p:txBody>
          <a:bodyPr wrap="square" lIns="0" tIns="0" rIns="0" bIns="0" rtlCol="0"/>
          <a:lstStyle/>
          <a:p>
            <a:endParaRPr sz="1632"/>
          </a:p>
        </p:txBody>
      </p:sp>
      <p:sp>
        <p:nvSpPr>
          <p:cNvPr id="134" name="object 134"/>
          <p:cNvSpPr/>
          <p:nvPr/>
        </p:nvSpPr>
        <p:spPr>
          <a:xfrm>
            <a:off x="7145909" y="5772226"/>
            <a:ext cx="0" cy="16123"/>
          </a:xfrm>
          <a:custGeom>
            <a:avLst/>
            <a:gdLst/>
            <a:ahLst/>
            <a:cxnLst/>
            <a:rect l="l" t="t" r="r" b="b"/>
            <a:pathLst>
              <a:path h="17779">
                <a:moveTo>
                  <a:pt x="-8985" y="8890"/>
                </a:moveTo>
                <a:lnTo>
                  <a:pt x="8985" y="8890"/>
                </a:lnTo>
              </a:path>
            </a:pathLst>
          </a:custGeom>
          <a:ln w="17779">
            <a:solidFill>
              <a:srgbClr val="000000"/>
            </a:solidFill>
          </a:ln>
        </p:spPr>
        <p:txBody>
          <a:bodyPr wrap="square" lIns="0" tIns="0" rIns="0" bIns="0" rtlCol="0"/>
          <a:lstStyle/>
          <a:p>
            <a:endParaRPr sz="1632"/>
          </a:p>
        </p:txBody>
      </p:sp>
      <p:sp>
        <p:nvSpPr>
          <p:cNvPr id="135" name="object 135"/>
          <p:cNvSpPr/>
          <p:nvPr/>
        </p:nvSpPr>
        <p:spPr>
          <a:xfrm>
            <a:off x="7145909" y="5738829"/>
            <a:ext cx="0" cy="16123"/>
          </a:xfrm>
          <a:custGeom>
            <a:avLst/>
            <a:gdLst/>
            <a:ahLst/>
            <a:cxnLst/>
            <a:rect l="l" t="t" r="r" b="b"/>
            <a:pathLst>
              <a:path h="17779">
                <a:moveTo>
                  <a:pt x="-8985" y="8890"/>
                </a:moveTo>
                <a:lnTo>
                  <a:pt x="8985" y="8890"/>
                </a:lnTo>
              </a:path>
            </a:pathLst>
          </a:custGeom>
          <a:ln w="17780">
            <a:solidFill>
              <a:srgbClr val="000000"/>
            </a:solidFill>
          </a:ln>
        </p:spPr>
        <p:txBody>
          <a:bodyPr wrap="square" lIns="0" tIns="0" rIns="0" bIns="0" rtlCol="0"/>
          <a:lstStyle/>
          <a:p>
            <a:endParaRPr sz="1632"/>
          </a:p>
        </p:txBody>
      </p:sp>
      <p:sp>
        <p:nvSpPr>
          <p:cNvPr id="136" name="object 136"/>
          <p:cNvSpPr/>
          <p:nvPr/>
        </p:nvSpPr>
        <p:spPr>
          <a:xfrm>
            <a:off x="7145909" y="5705432"/>
            <a:ext cx="0" cy="16123"/>
          </a:xfrm>
          <a:custGeom>
            <a:avLst/>
            <a:gdLst/>
            <a:ahLst/>
            <a:cxnLst/>
            <a:rect l="l" t="t" r="r" b="b"/>
            <a:pathLst>
              <a:path h="17779">
                <a:moveTo>
                  <a:pt x="-8985" y="8889"/>
                </a:moveTo>
                <a:lnTo>
                  <a:pt x="8985" y="8889"/>
                </a:lnTo>
              </a:path>
            </a:pathLst>
          </a:custGeom>
          <a:ln w="17780">
            <a:solidFill>
              <a:srgbClr val="000000"/>
            </a:solidFill>
          </a:ln>
        </p:spPr>
        <p:txBody>
          <a:bodyPr wrap="square" lIns="0" tIns="0" rIns="0" bIns="0" rtlCol="0"/>
          <a:lstStyle/>
          <a:p>
            <a:endParaRPr sz="1632"/>
          </a:p>
        </p:txBody>
      </p:sp>
      <p:sp>
        <p:nvSpPr>
          <p:cNvPr id="137" name="object 137"/>
          <p:cNvSpPr/>
          <p:nvPr/>
        </p:nvSpPr>
        <p:spPr>
          <a:xfrm>
            <a:off x="7145909" y="5672034"/>
            <a:ext cx="0" cy="16123"/>
          </a:xfrm>
          <a:custGeom>
            <a:avLst/>
            <a:gdLst/>
            <a:ahLst/>
            <a:cxnLst/>
            <a:rect l="l" t="t" r="r" b="b"/>
            <a:pathLst>
              <a:path h="17779">
                <a:moveTo>
                  <a:pt x="-8985" y="8890"/>
                </a:moveTo>
                <a:lnTo>
                  <a:pt x="8985" y="8890"/>
                </a:lnTo>
              </a:path>
            </a:pathLst>
          </a:custGeom>
          <a:ln w="17779">
            <a:solidFill>
              <a:srgbClr val="000000"/>
            </a:solidFill>
          </a:ln>
        </p:spPr>
        <p:txBody>
          <a:bodyPr wrap="square" lIns="0" tIns="0" rIns="0" bIns="0" rtlCol="0"/>
          <a:lstStyle/>
          <a:p>
            <a:endParaRPr sz="1632"/>
          </a:p>
        </p:txBody>
      </p:sp>
      <p:sp>
        <p:nvSpPr>
          <p:cNvPr id="138" name="object 138"/>
          <p:cNvSpPr/>
          <p:nvPr/>
        </p:nvSpPr>
        <p:spPr>
          <a:xfrm>
            <a:off x="7145909" y="5638636"/>
            <a:ext cx="0" cy="16123"/>
          </a:xfrm>
          <a:custGeom>
            <a:avLst/>
            <a:gdLst/>
            <a:ahLst/>
            <a:cxnLst/>
            <a:rect l="l" t="t" r="r" b="b"/>
            <a:pathLst>
              <a:path h="17779">
                <a:moveTo>
                  <a:pt x="-8985" y="8889"/>
                </a:moveTo>
                <a:lnTo>
                  <a:pt x="8985" y="8889"/>
                </a:lnTo>
              </a:path>
            </a:pathLst>
          </a:custGeom>
          <a:ln w="17780">
            <a:solidFill>
              <a:srgbClr val="000000"/>
            </a:solidFill>
          </a:ln>
        </p:spPr>
        <p:txBody>
          <a:bodyPr wrap="square" lIns="0" tIns="0" rIns="0" bIns="0" rtlCol="0"/>
          <a:lstStyle/>
          <a:p>
            <a:endParaRPr sz="1632"/>
          </a:p>
        </p:txBody>
      </p:sp>
      <p:sp>
        <p:nvSpPr>
          <p:cNvPr id="139" name="object 139"/>
          <p:cNvSpPr/>
          <p:nvPr/>
        </p:nvSpPr>
        <p:spPr>
          <a:xfrm>
            <a:off x="7145909" y="5605238"/>
            <a:ext cx="0" cy="16123"/>
          </a:xfrm>
          <a:custGeom>
            <a:avLst/>
            <a:gdLst/>
            <a:ahLst/>
            <a:cxnLst/>
            <a:rect l="l" t="t" r="r" b="b"/>
            <a:pathLst>
              <a:path h="17779">
                <a:moveTo>
                  <a:pt x="-8985" y="8890"/>
                </a:moveTo>
                <a:lnTo>
                  <a:pt x="8985" y="8890"/>
                </a:lnTo>
              </a:path>
            </a:pathLst>
          </a:custGeom>
          <a:ln w="17779">
            <a:solidFill>
              <a:srgbClr val="000000"/>
            </a:solidFill>
          </a:ln>
        </p:spPr>
        <p:txBody>
          <a:bodyPr wrap="square" lIns="0" tIns="0" rIns="0" bIns="0" rtlCol="0"/>
          <a:lstStyle/>
          <a:p>
            <a:endParaRPr sz="1632"/>
          </a:p>
        </p:txBody>
      </p:sp>
      <p:sp>
        <p:nvSpPr>
          <p:cNvPr id="140" name="object 140"/>
          <p:cNvSpPr/>
          <p:nvPr/>
        </p:nvSpPr>
        <p:spPr>
          <a:xfrm>
            <a:off x="7145909" y="5571842"/>
            <a:ext cx="0" cy="17275"/>
          </a:xfrm>
          <a:custGeom>
            <a:avLst/>
            <a:gdLst/>
            <a:ahLst/>
            <a:cxnLst/>
            <a:rect l="l" t="t" r="r" b="b"/>
            <a:pathLst>
              <a:path h="19050">
                <a:moveTo>
                  <a:pt x="-8985" y="9525"/>
                </a:moveTo>
                <a:lnTo>
                  <a:pt x="8985" y="9525"/>
                </a:lnTo>
              </a:path>
            </a:pathLst>
          </a:custGeom>
          <a:ln w="19050">
            <a:solidFill>
              <a:srgbClr val="000000"/>
            </a:solidFill>
          </a:ln>
        </p:spPr>
        <p:txBody>
          <a:bodyPr wrap="square" lIns="0" tIns="0" rIns="0" bIns="0" rtlCol="0"/>
          <a:lstStyle/>
          <a:p>
            <a:endParaRPr sz="1632"/>
          </a:p>
        </p:txBody>
      </p:sp>
      <p:sp>
        <p:nvSpPr>
          <p:cNvPr id="141" name="object 141"/>
          <p:cNvSpPr/>
          <p:nvPr/>
        </p:nvSpPr>
        <p:spPr>
          <a:xfrm>
            <a:off x="7145909" y="5538444"/>
            <a:ext cx="0" cy="17275"/>
          </a:xfrm>
          <a:custGeom>
            <a:avLst/>
            <a:gdLst/>
            <a:ahLst/>
            <a:cxnLst/>
            <a:rect l="l" t="t" r="r" b="b"/>
            <a:pathLst>
              <a:path h="19050">
                <a:moveTo>
                  <a:pt x="-8985" y="9524"/>
                </a:moveTo>
                <a:lnTo>
                  <a:pt x="8985" y="9524"/>
                </a:lnTo>
              </a:path>
            </a:pathLst>
          </a:custGeom>
          <a:ln w="19050">
            <a:solidFill>
              <a:srgbClr val="000000"/>
            </a:solidFill>
          </a:ln>
        </p:spPr>
        <p:txBody>
          <a:bodyPr wrap="square" lIns="0" tIns="0" rIns="0" bIns="0" rtlCol="0"/>
          <a:lstStyle/>
          <a:p>
            <a:endParaRPr sz="1632"/>
          </a:p>
        </p:txBody>
      </p:sp>
      <p:sp>
        <p:nvSpPr>
          <p:cNvPr id="142" name="object 142"/>
          <p:cNvSpPr/>
          <p:nvPr/>
        </p:nvSpPr>
        <p:spPr>
          <a:xfrm>
            <a:off x="7145909" y="5505047"/>
            <a:ext cx="0" cy="17275"/>
          </a:xfrm>
          <a:custGeom>
            <a:avLst/>
            <a:gdLst/>
            <a:ahLst/>
            <a:cxnLst/>
            <a:rect l="l" t="t" r="r" b="b"/>
            <a:pathLst>
              <a:path h="19050">
                <a:moveTo>
                  <a:pt x="-8985" y="9525"/>
                </a:moveTo>
                <a:lnTo>
                  <a:pt x="8985" y="9525"/>
                </a:lnTo>
              </a:path>
            </a:pathLst>
          </a:custGeom>
          <a:ln w="19050">
            <a:solidFill>
              <a:srgbClr val="000000"/>
            </a:solidFill>
          </a:ln>
        </p:spPr>
        <p:txBody>
          <a:bodyPr wrap="square" lIns="0" tIns="0" rIns="0" bIns="0" rtlCol="0"/>
          <a:lstStyle/>
          <a:p>
            <a:endParaRPr sz="1632"/>
          </a:p>
        </p:txBody>
      </p:sp>
      <p:sp>
        <p:nvSpPr>
          <p:cNvPr id="143" name="object 143"/>
          <p:cNvSpPr/>
          <p:nvPr/>
        </p:nvSpPr>
        <p:spPr>
          <a:xfrm>
            <a:off x="7145909" y="5471648"/>
            <a:ext cx="0" cy="17275"/>
          </a:xfrm>
          <a:custGeom>
            <a:avLst/>
            <a:gdLst/>
            <a:ahLst/>
            <a:cxnLst/>
            <a:rect l="l" t="t" r="r" b="b"/>
            <a:pathLst>
              <a:path h="19050">
                <a:moveTo>
                  <a:pt x="-8985" y="9525"/>
                </a:moveTo>
                <a:lnTo>
                  <a:pt x="8985" y="9525"/>
                </a:lnTo>
              </a:path>
            </a:pathLst>
          </a:custGeom>
          <a:ln w="19050">
            <a:solidFill>
              <a:srgbClr val="000000"/>
            </a:solidFill>
          </a:ln>
        </p:spPr>
        <p:txBody>
          <a:bodyPr wrap="square" lIns="0" tIns="0" rIns="0" bIns="0" rtlCol="0"/>
          <a:lstStyle/>
          <a:p>
            <a:endParaRPr sz="1632"/>
          </a:p>
        </p:txBody>
      </p:sp>
      <p:sp>
        <p:nvSpPr>
          <p:cNvPr id="144" name="object 144"/>
          <p:cNvSpPr/>
          <p:nvPr/>
        </p:nvSpPr>
        <p:spPr>
          <a:xfrm>
            <a:off x="7145909" y="5438251"/>
            <a:ext cx="0" cy="17275"/>
          </a:xfrm>
          <a:custGeom>
            <a:avLst/>
            <a:gdLst/>
            <a:ahLst/>
            <a:cxnLst/>
            <a:rect l="l" t="t" r="r" b="b"/>
            <a:pathLst>
              <a:path h="19050">
                <a:moveTo>
                  <a:pt x="-8985" y="9525"/>
                </a:moveTo>
                <a:lnTo>
                  <a:pt x="8985" y="9525"/>
                </a:lnTo>
              </a:path>
            </a:pathLst>
          </a:custGeom>
          <a:ln w="19050">
            <a:solidFill>
              <a:srgbClr val="000000"/>
            </a:solidFill>
          </a:ln>
        </p:spPr>
        <p:txBody>
          <a:bodyPr wrap="square" lIns="0" tIns="0" rIns="0" bIns="0" rtlCol="0"/>
          <a:lstStyle/>
          <a:p>
            <a:endParaRPr sz="1632"/>
          </a:p>
        </p:txBody>
      </p:sp>
      <p:sp>
        <p:nvSpPr>
          <p:cNvPr id="145" name="object 145"/>
          <p:cNvSpPr/>
          <p:nvPr/>
        </p:nvSpPr>
        <p:spPr>
          <a:xfrm>
            <a:off x="7145909" y="5406006"/>
            <a:ext cx="0" cy="16123"/>
          </a:xfrm>
          <a:custGeom>
            <a:avLst/>
            <a:gdLst/>
            <a:ahLst/>
            <a:cxnLst/>
            <a:rect l="l" t="t" r="r" b="b"/>
            <a:pathLst>
              <a:path h="17779">
                <a:moveTo>
                  <a:pt x="-8985" y="8889"/>
                </a:moveTo>
                <a:lnTo>
                  <a:pt x="8985" y="8889"/>
                </a:lnTo>
              </a:path>
            </a:pathLst>
          </a:custGeom>
          <a:ln w="17780">
            <a:solidFill>
              <a:srgbClr val="000000"/>
            </a:solidFill>
          </a:ln>
        </p:spPr>
        <p:txBody>
          <a:bodyPr wrap="square" lIns="0" tIns="0" rIns="0" bIns="0" rtlCol="0"/>
          <a:lstStyle/>
          <a:p>
            <a:endParaRPr sz="1632"/>
          </a:p>
        </p:txBody>
      </p:sp>
      <p:sp>
        <p:nvSpPr>
          <p:cNvPr id="146" name="object 146"/>
          <p:cNvSpPr/>
          <p:nvPr/>
        </p:nvSpPr>
        <p:spPr>
          <a:xfrm>
            <a:off x="7145909" y="5372609"/>
            <a:ext cx="0" cy="16123"/>
          </a:xfrm>
          <a:custGeom>
            <a:avLst/>
            <a:gdLst/>
            <a:ahLst/>
            <a:cxnLst/>
            <a:rect l="l" t="t" r="r" b="b"/>
            <a:pathLst>
              <a:path h="17779">
                <a:moveTo>
                  <a:pt x="-8985" y="8889"/>
                </a:moveTo>
                <a:lnTo>
                  <a:pt x="8985" y="8889"/>
                </a:lnTo>
              </a:path>
            </a:pathLst>
          </a:custGeom>
          <a:ln w="17780">
            <a:solidFill>
              <a:srgbClr val="000000"/>
            </a:solidFill>
          </a:ln>
        </p:spPr>
        <p:txBody>
          <a:bodyPr wrap="square" lIns="0" tIns="0" rIns="0" bIns="0" rtlCol="0"/>
          <a:lstStyle/>
          <a:p>
            <a:endParaRPr sz="1632"/>
          </a:p>
        </p:txBody>
      </p:sp>
      <p:sp>
        <p:nvSpPr>
          <p:cNvPr id="147" name="object 147"/>
          <p:cNvSpPr/>
          <p:nvPr/>
        </p:nvSpPr>
        <p:spPr>
          <a:xfrm>
            <a:off x="7145909" y="5339210"/>
            <a:ext cx="0" cy="16123"/>
          </a:xfrm>
          <a:custGeom>
            <a:avLst/>
            <a:gdLst/>
            <a:ahLst/>
            <a:cxnLst/>
            <a:rect l="l" t="t" r="r" b="b"/>
            <a:pathLst>
              <a:path h="17779">
                <a:moveTo>
                  <a:pt x="-8985" y="8889"/>
                </a:moveTo>
                <a:lnTo>
                  <a:pt x="8985" y="8889"/>
                </a:lnTo>
              </a:path>
            </a:pathLst>
          </a:custGeom>
          <a:ln w="17779">
            <a:solidFill>
              <a:srgbClr val="000000"/>
            </a:solidFill>
          </a:ln>
        </p:spPr>
        <p:txBody>
          <a:bodyPr wrap="square" lIns="0" tIns="0" rIns="0" bIns="0" rtlCol="0"/>
          <a:lstStyle/>
          <a:p>
            <a:endParaRPr sz="1632"/>
          </a:p>
        </p:txBody>
      </p:sp>
      <p:sp>
        <p:nvSpPr>
          <p:cNvPr id="148" name="object 148"/>
          <p:cNvSpPr/>
          <p:nvPr/>
        </p:nvSpPr>
        <p:spPr>
          <a:xfrm>
            <a:off x="7145909" y="5305813"/>
            <a:ext cx="0" cy="16123"/>
          </a:xfrm>
          <a:custGeom>
            <a:avLst/>
            <a:gdLst/>
            <a:ahLst/>
            <a:cxnLst/>
            <a:rect l="l" t="t" r="r" b="b"/>
            <a:pathLst>
              <a:path h="17779">
                <a:moveTo>
                  <a:pt x="-8985" y="8890"/>
                </a:moveTo>
                <a:lnTo>
                  <a:pt x="8985" y="8890"/>
                </a:lnTo>
              </a:path>
            </a:pathLst>
          </a:custGeom>
          <a:ln w="17780">
            <a:solidFill>
              <a:srgbClr val="000000"/>
            </a:solidFill>
          </a:ln>
        </p:spPr>
        <p:txBody>
          <a:bodyPr wrap="square" lIns="0" tIns="0" rIns="0" bIns="0" rtlCol="0"/>
          <a:lstStyle/>
          <a:p>
            <a:endParaRPr sz="1632"/>
          </a:p>
        </p:txBody>
      </p:sp>
      <p:sp>
        <p:nvSpPr>
          <p:cNvPr id="149" name="object 149"/>
          <p:cNvSpPr/>
          <p:nvPr/>
        </p:nvSpPr>
        <p:spPr>
          <a:xfrm>
            <a:off x="7145909" y="5272416"/>
            <a:ext cx="0" cy="16123"/>
          </a:xfrm>
          <a:custGeom>
            <a:avLst/>
            <a:gdLst/>
            <a:ahLst/>
            <a:cxnLst/>
            <a:rect l="l" t="t" r="r" b="b"/>
            <a:pathLst>
              <a:path h="17779">
                <a:moveTo>
                  <a:pt x="-8985" y="8889"/>
                </a:moveTo>
                <a:lnTo>
                  <a:pt x="8985" y="8889"/>
                </a:lnTo>
              </a:path>
            </a:pathLst>
          </a:custGeom>
          <a:ln w="17780">
            <a:solidFill>
              <a:srgbClr val="000000"/>
            </a:solidFill>
          </a:ln>
        </p:spPr>
        <p:txBody>
          <a:bodyPr wrap="square" lIns="0" tIns="0" rIns="0" bIns="0" rtlCol="0"/>
          <a:lstStyle/>
          <a:p>
            <a:endParaRPr sz="1632"/>
          </a:p>
        </p:txBody>
      </p:sp>
      <p:sp>
        <p:nvSpPr>
          <p:cNvPr id="150" name="object 150"/>
          <p:cNvSpPr/>
          <p:nvPr/>
        </p:nvSpPr>
        <p:spPr>
          <a:xfrm>
            <a:off x="7145909" y="5239019"/>
            <a:ext cx="0" cy="16123"/>
          </a:xfrm>
          <a:custGeom>
            <a:avLst/>
            <a:gdLst/>
            <a:ahLst/>
            <a:cxnLst/>
            <a:rect l="l" t="t" r="r" b="b"/>
            <a:pathLst>
              <a:path h="17779">
                <a:moveTo>
                  <a:pt x="-8985" y="8889"/>
                </a:moveTo>
                <a:lnTo>
                  <a:pt x="8985" y="8889"/>
                </a:lnTo>
              </a:path>
            </a:pathLst>
          </a:custGeom>
          <a:ln w="17780">
            <a:solidFill>
              <a:srgbClr val="000000"/>
            </a:solidFill>
          </a:ln>
        </p:spPr>
        <p:txBody>
          <a:bodyPr wrap="square" lIns="0" tIns="0" rIns="0" bIns="0" rtlCol="0"/>
          <a:lstStyle/>
          <a:p>
            <a:endParaRPr sz="1632"/>
          </a:p>
        </p:txBody>
      </p:sp>
      <p:sp>
        <p:nvSpPr>
          <p:cNvPr id="151" name="object 151"/>
          <p:cNvSpPr/>
          <p:nvPr/>
        </p:nvSpPr>
        <p:spPr>
          <a:xfrm>
            <a:off x="7145909" y="5205621"/>
            <a:ext cx="0" cy="17275"/>
          </a:xfrm>
          <a:custGeom>
            <a:avLst/>
            <a:gdLst/>
            <a:ahLst/>
            <a:cxnLst/>
            <a:rect l="l" t="t" r="r" b="b"/>
            <a:pathLst>
              <a:path h="19050">
                <a:moveTo>
                  <a:pt x="-8985" y="9525"/>
                </a:moveTo>
                <a:lnTo>
                  <a:pt x="8985" y="9525"/>
                </a:lnTo>
              </a:path>
            </a:pathLst>
          </a:custGeom>
          <a:ln w="19050">
            <a:solidFill>
              <a:srgbClr val="000000"/>
            </a:solidFill>
          </a:ln>
        </p:spPr>
        <p:txBody>
          <a:bodyPr wrap="square" lIns="0" tIns="0" rIns="0" bIns="0" rtlCol="0"/>
          <a:lstStyle/>
          <a:p>
            <a:endParaRPr sz="1632"/>
          </a:p>
        </p:txBody>
      </p:sp>
      <p:sp>
        <p:nvSpPr>
          <p:cNvPr id="152" name="object 152"/>
          <p:cNvSpPr/>
          <p:nvPr/>
        </p:nvSpPr>
        <p:spPr>
          <a:xfrm>
            <a:off x="7145909" y="5172223"/>
            <a:ext cx="0" cy="17275"/>
          </a:xfrm>
          <a:custGeom>
            <a:avLst/>
            <a:gdLst/>
            <a:ahLst/>
            <a:cxnLst/>
            <a:rect l="l" t="t" r="r" b="b"/>
            <a:pathLst>
              <a:path h="19050">
                <a:moveTo>
                  <a:pt x="-8985" y="9525"/>
                </a:moveTo>
                <a:lnTo>
                  <a:pt x="8985" y="9525"/>
                </a:lnTo>
              </a:path>
            </a:pathLst>
          </a:custGeom>
          <a:ln w="19050">
            <a:solidFill>
              <a:srgbClr val="000000"/>
            </a:solidFill>
          </a:ln>
        </p:spPr>
        <p:txBody>
          <a:bodyPr wrap="square" lIns="0" tIns="0" rIns="0" bIns="0" rtlCol="0"/>
          <a:lstStyle/>
          <a:p>
            <a:endParaRPr sz="1632"/>
          </a:p>
        </p:txBody>
      </p:sp>
      <p:sp>
        <p:nvSpPr>
          <p:cNvPr id="153" name="object 153"/>
          <p:cNvSpPr/>
          <p:nvPr/>
        </p:nvSpPr>
        <p:spPr>
          <a:xfrm>
            <a:off x="7145909" y="5138825"/>
            <a:ext cx="0" cy="17275"/>
          </a:xfrm>
          <a:custGeom>
            <a:avLst/>
            <a:gdLst/>
            <a:ahLst/>
            <a:cxnLst/>
            <a:rect l="l" t="t" r="r" b="b"/>
            <a:pathLst>
              <a:path h="19050">
                <a:moveTo>
                  <a:pt x="-8985" y="9525"/>
                </a:moveTo>
                <a:lnTo>
                  <a:pt x="8985" y="9525"/>
                </a:lnTo>
              </a:path>
            </a:pathLst>
          </a:custGeom>
          <a:ln w="19050">
            <a:solidFill>
              <a:srgbClr val="000000"/>
            </a:solidFill>
          </a:ln>
        </p:spPr>
        <p:txBody>
          <a:bodyPr wrap="square" lIns="0" tIns="0" rIns="0" bIns="0" rtlCol="0"/>
          <a:lstStyle/>
          <a:p>
            <a:endParaRPr sz="1632"/>
          </a:p>
        </p:txBody>
      </p:sp>
      <p:sp>
        <p:nvSpPr>
          <p:cNvPr id="154" name="object 154"/>
          <p:cNvSpPr/>
          <p:nvPr/>
        </p:nvSpPr>
        <p:spPr>
          <a:xfrm>
            <a:off x="7145909" y="5105428"/>
            <a:ext cx="0" cy="17275"/>
          </a:xfrm>
          <a:custGeom>
            <a:avLst/>
            <a:gdLst/>
            <a:ahLst/>
            <a:cxnLst/>
            <a:rect l="l" t="t" r="r" b="b"/>
            <a:pathLst>
              <a:path h="19050">
                <a:moveTo>
                  <a:pt x="-8985" y="9525"/>
                </a:moveTo>
                <a:lnTo>
                  <a:pt x="8985" y="9525"/>
                </a:lnTo>
              </a:path>
            </a:pathLst>
          </a:custGeom>
          <a:ln w="19050">
            <a:solidFill>
              <a:srgbClr val="000000"/>
            </a:solidFill>
          </a:ln>
        </p:spPr>
        <p:txBody>
          <a:bodyPr wrap="square" lIns="0" tIns="0" rIns="0" bIns="0" rtlCol="0"/>
          <a:lstStyle/>
          <a:p>
            <a:endParaRPr sz="1632"/>
          </a:p>
        </p:txBody>
      </p:sp>
      <p:sp>
        <p:nvSpPr>
          <p:cNvPr id="155" name="object 155"/>
          <p:cNvSpPr/>
          <p:nvPr/>
        </p:nvSpPr>
        <p:spPr>
          <a:xfrm>
            <a:off x="7145909" y="5072031"/>
            <a:ext cx="0" cy="17275"/>
          </a:xfrm>
          <a:custGeom>
            <a:avLst/>
            <a:gdLst/>
            <a:ahLst/>
            <a:cxnLst/>
            <a:rect l="l" t="t" r="r" b="b"/>
            <a:pathLst>
              <a:path h="19050">
                <a:moveTo>
                  <a:pt x="-8985" y="9524"/>
                </a:moveTo>
                <a:lnTo>
                  <a:pt x="8985" y="9524"/>
                </a:lnTo>
              </a:path>
            </a:pathLst>
          </a:custGeom>
          <a:ln w="19050">
            <a:solidFill>
              <a:srgbClr val="000000"/>
            </a:solidFill>
          </a:ln>
        </p:spPr>
        <p:txBody>
          <a:bodyPr wrap="square" lIns="0" tIns="0" rIns="0" bIns="0" rtlCol="0"/>
          <a:lstStyle/>
          <a:p>
            <a:endParaRPr sz="1632"/>
          </a:p>
        </p:txBody>
      </p:sp>
      <p:sp>
        <p:nvSpPr>
          <p:cNvPr id="156" name="object 156"/>
          <p:cNvSpPr/>
          <p:nvPr/>
        </p:nvSpPr>
        <p:spPr>
          <a:xfrm>
            <a:off x="7145909" y="5038634"/>
            <a:ext cx="0" cy="17275"/>
          </a:xfrm>
          <a:custGeom>
            <a:avLst/>
            <a:gdLst/>
            <a:ahLst/>
            <a:cxnLst/>
            <a:rect l="l" t="t" r="r" b="b"/>
            <a:pathLst>
              <a:path h="19050">
                <a:moveTo>
                  <a:pt x="-8985" y="9525"/>
                </a:moveTo>
                <a:lnTo>
                  <a:pt x="8985" y="9525"/>
                </a:lnTo>
              </a:path>
            </a:pathLst>
          </a:custGeom>
          <a:ln w="19050">
            <a:solidFill>
              <a:srgbClr val="000000"/>
            </a:solidFill>
          </a:ln>
        </p:spPr>
        <p:txBody>
          <a:bodyPr wrap="square" lIns="0" tIns="0" rIns="0" bIns="0" rtlCol="0"/>
          <a:lstStyle/>
          <a:p>
            <a:endParaRPr sz="1632"/>
          </a:p>
        </p:txBody>
      </p:sp>
      <p:sp>
        <p:nvSpPr>
          <p:cNvPr id="157" name="object 157"/>
          <p:cNvSpPr/>
          <p:nvPr/>
        </p:nvSpPr>
        <p:spPr>
          <a:xfrm>
            <a:off x="7145909" y="5006387"/>
            <a:ext cx="0" cy="16123"/>
          </a:xfrm>
          <a:custGeom>
            <a:avLst/>
            <a:gdLst/>
            <a:ahLst/>
            <a:cxnLst/>
            <a:rect l="l" t="t" r="r" b="b"/>
            <a:pathLst>
              <a:path h="17779">
                <a:moveTo>
                  <a:pt x="-8985" y="8890"/>
                </a:moveTo>
                <a:lnTo>
                  <a:pt x="8985" y="8890"/>
                </a:lnTo>
              </a:path>
            </a:pathLst>
          </a:custGeom>
          <a:ln w="17780">
            <a:solidFill>
              <a:srgbClr val="000000"/>
            </a:solidFill>
          </a:ln>
        </p:spPr>
        <p:txBody>
          <a:bodyPr wrap="square" lIns="0" tIns="0" rIns="0" bIns="0" rtlCol="0"/>
          <a:lstStyle/>
          <a:p>
            <a:endParaRPr sz="1632"/>
          </a:p>
        </p:txBody>
      </p:sp>
      <p:sp>
        <p:nvSpPr>
          <p:cNvPr id="158" name="object 158"/>
          <p:cNvSpPr/>
          <p:nvPr/>
        </p:nvSpPr>
        <p:spPr>
          <a:xfrm>
            <a:off x="7145909" y="4972990"/>
            <a:ext cx="0" cy="16123"/>
          </a:xfrm>
          <a:custGeom>
            <a:avLst/>
            <a:gdLst/>
            <a:ahLst/>
            <a:cxnLst/>
            <a:rect l="l" t="t" r="r" b="b"/>
            <a:pathLst>
              <a:path h="17779">
                <a:moveTo>
                  <a:pt x="-8985" y="8889"/>
                </a:moveTo>
                <a:lnTo>
                  <a:pt x="8985" y="8889"/>
                </a:lnTo>
              </a:path>
            </a:pathLst>
          </a:custGeom>
          <a:ln w="17780">
            <a:solidFill>
              <a:srgbClr val="000000"/>
            </a:solidFill>
          </a:ln>
        </p:spPr>
        <p:txBody>
          <a:bodyPr wrap="square" lIns="0" tIns="0" rIns="0" bIns="0" rtlCol="0"/>
          <a:lstStyle/>
          <a:p>
            <a:endParaRPr sz="1632"/>
          </a:p>
        </p:txBody>
      </p:sp>
      <p:sp>
        <p:nvSpPr>
          <p:cNvPr id="159" name="object 159"/>
          <p:cNvSpPr/>
          <p:nvPr/>
        </p:nvSpPr>
        <p:spPr>
          <a:xfrm>
            <a:off x="7145909" y="4939593"/>
            <a:ext cx="0" cy="16123"/>
          </a:xfrm>
          <a:custGeom>
            <a:avLst/>
            <a:gdLst/>
            <a:ahLst/>
            <a:cxnLst/>
            <a:rect l="l" t="t" r="r" b="b"/>
            <a:pathLst>
              <a:path h="17779">
                <a:moveTo>
                  <a:pt x="-8985" y="8889"/>
                </a:moveTo>
                <a:lnTo>
                  <a:pt x="8985" y="8889"/>
                </a:lnTo>
              </a:path>
            </a:pathLst>
          </a:custGeom>
          <a:ln w="17780">
            <a:solidFill>
              <a:srgbClr val="000000"/>
            </a:solidFill>
          </a:ln>
        </p:spPr>
        <p:txBody>
          <a:bodyPr wrap="square" lIns="0" tIns="0" rIns="0" bIns="0" rtlCol="0"/>
          <a:lstStyle/>
          <a:p>
            <a:endParaRPr sz="1632"/>
          </a:p>
        </p:txBody>
      </p:sp>
      <p:sp>
        <p:nvSpPr>
          <p:cNvPr id="160" name="object 160"/>
          <p:cNvSpPr/>
          <p:nvPr/>
        </p:nvSpPr>
        <p:spPr>
          <a:xfrm>
            <a:off x="5198490" y="4704659"/>
            <a:ext cx="166987" cy="0"/>
          </a:xfrm>
          <a:custGeom>
            <a:avLst/>
            <a:gdLst/>
            <a:ahLst/>
            <a:cxnLst/>
            <a:rect l="l" t="t" r="r" b="b"/>
            <a:pathLst>
              <a:path w="184150">
                <a:moveTo>
                  <a:pt x="0" y="0"/>
                </a:moveTo>
                <a:lnTo>
                  <a:pt x="184150" y="0"/>
                </a:lnTo>
              </a:path>
            </a:pathLst>
          </a:custGeom>
          <a:ln w="35941">
            <a:solidFill>
              <a:srgbClr val="4C4C4C"/>
            </a:solidFill>
          </a:ln>
        </p:spPr>
        <p:txBody>
          <a:bodyPr wrap="square" lIns="0" tIns="0" rIns="0" bIns="0" rtlCol="0"/>
          <a:lstStyle/>
          <a:p>
            <a:endParaRPr sz="1632"/>
          </a:p>
        </p:txBody>
      </p:sp>
      <p:sp>
        <p:nvSpPr>
          <p:cNvPr id="161" name="object 161"/>
          <p:cNvSpPr/>
          <p:nvPr/>
        </p:nvSpPr>
        <p:spPr>
          <a:xfrm>
            <a:off x="5938994" y="4045923"/>
            <a:ext cx="2360856" cy="1798857"/>
          </a:xfrm>
          <a:custGeom>
            <a:avLst/>
            <a:gdLst/>
            <a:ahLst/>
            <a:cxnLst/>
            <a:rect l="l" t="t" r="r" b="b"/>
            <a:pathLst>
              <a:path w="2603500" h="1983739">
                <a:moveTo>
                  <a:pt x="0" y="1983739"/>
                </a:moveTo>
                <a:lnTo>
                  <a:pt x="45916" y="1983234"/>
                </a:lnTo>
                <a:lnTo>
                  <a:pt x="90657" y="1981582"/>
                </a:lnTo>
                <a:lnTo>
                  <a:pt x="134246" y="1978806"/>
                </a:lnTo>
                <a:lnTo>
                  <a:pt x="176707" y="1974930"/>
                </a:lnTo>
                <a:lnTo>
                  <a:pt x="218062" y="1969977"/>
                </a:lnTo>
                <a:lnTo>
                  <a:pt x="258335" y="1963970"/>
                </a:lnTo>
                <a:lnTo>
                  <a:pt x="297550" y="1956931"/>
                </a:lnTo>
                <a:lnTo>
                  <a:pt x="335730" y="1948886"/>
                </a:lnTo>
                <a:lnTo>
                  <a:pt x="372898" y="1939855"/>
                </a:lnTo>
                <a:lnTo>
                  <a:pt x="444294" y="1918933"/>
                </a:lnTo>
                <a:lnTo>
                  <a:pt x="511924" y="1894350"/>
                </a:lnTo>
                <a:lnTo>
                  <a:pt x="575976" y="1866292"/>
                </a:lnTo>
                <a:lnTo>
                  <a:pt x="636637" y="1834944"/>
                </a:lnTo>
                <a:lnTo>
                  <a:pt x="694095" y="1800491"/>
                </a:lnTo>
                <a:lnTo>
                  <a:pt x="748537" y="1763118"/>
                </a:lnTo>
                <a:lnTo>
                  <a:pt x="800150" y="1723011"/>
                </a:lnTo>
                <a:lnTo>
                  <a:pt x="849122" y="1680354"/>
                </a:lnTo>
                <a:lnTo>
                  <a:pt x="895639" y="1635333"/>
                </a:lnTo>
                <a:lnTo>
                  <a:pt x="939890" y="1588133"/>
                </a:lnTo>
                <a:lnTo>
                  <a:pt x="982061" y="1538939"/>
                </a:lnTo>
                <a:lnTo>
                  <a:pt x="1022340" y="1487936"/>
                </a:lnTo>
                <a:lnTo>
                  <a:pt x="1060915" y="1435310"/>
                </a:lnTo>
                <a:lnTo>
                  <a:pt x="1097972" y="1381246"/>
                </a:lnTo>
                <a:lnTo>
                  <a:pt x="1133698" y="1325929"/>
                </a:lnTo>
                <a:lnTo>
                  <a:pt x="1168282" y="1269544"/>
                </a:lnTo>
                <a:lnTo>
                  <a:pt x="1201911" y="1212276"/>
                </a:lnTo>
                <a:lnTo>
                  <a:pt x="1234771" y="1154311"/>
                </a:lnTo>
                <a:lnTo>
                  <a:pt x="1267050" y="1095833"/>
                </a:lnTo>
                <a:lnTo>
                  <a:pt x="1298936" y="1037029"/>
                </a:lnTo>
                <a:lnTo>
                  <a:pt x="1330615" y="978082"/>
                </a:lnTo>
                <a:lnTo>
                  <a:pt x="1346436" y="948614"/>
                </a:lnTo>
                <a:lnTo>
                  <a:pt x="1378158" y="889802"/>
                </a:lnTo>
                <a:lnTo>
                  <a:pt x="1410141" y="831311"/>
                </a:lnTo>
                <a:lnTo>
                  <a:pt x="1442574" y="773326"/>
                </a:lnTo>
                <a:lnTo>
                  <a:pt x="1475644" y="716033"/>
                </a:lnTo>
                <a:lnTo>
                  <a:pt x="1509537" y="659616"/>
                </a:lnTo>
                <a:lnTo>
                  <a:pt x="1544442" y="604262"/>
                </a:lnTo>
                <a:lnTo>
                  <a:pt x="1580546" y="550154"/>
                </a:lnTo>
                <a:lnTo>
                  <a:pt x="1618036" y="497479"/>
                </a:lnTo>
                <a:lnTo>
                  <a:pt x="1657099" y="446421"/>
                </a:lnTo>
                <a:lnTo>
                  <a:pt x="1697923" y="397166"/>
                </a:lnTo>
                <a:lnTo>
                  <a:pt x="1740694" y="349899"/>
                </a:lnTo>
                <a:lnTo>
                  <a:pt x="1785601" y="304804"/>
                </a:lnTo>
                <a:lnTo>
                  <a:pt x="1832831" y="262068"/>
                </a:lnTo>
                <a:lnTo>
                  <a:pt x="1882571" y="221876"/>
                </a:lnTo>
                <a:lnTo>
                  <a:pt x="1935008" y="184412"/>
                </a:lnTo>
                <a:lnTo>
                  <a:pt x="1990329" y="149861"/>
                </a:lnTo>
                <a:lnTo>
                  <a:pt x="2048723" y="118410"/>
                </a:lnTo>
                <a:lnTo>
                  <a:pt x="2110375" y="90243"/>
                </a:lnTo>
                <a:lnTo>
                  <a:pt x="2175475" y="65546"/>
                </a:lnTo>
                <a:lnTo>
                  <a:pt x="2244208" y="44502"/>
                </a:lnTo>
                <a:lnTo>
                  <a:pt x="2316762" y="27299"/>
                </a:lnTo>
                <a:lnTo>
                  <a:pt x="2354531" y="20195"/>
                </a:lnTo>
                <a:lnTo>
                  <a:pt x="2393325" y="14121"/>
                </a:lnTo>
                <a:lnTo>
                  <a:pt x="2433169" y="9099"/>
                </a:lnTo>
                <a:lnTo>
                  <a:pt x="2474084" y="5153"/>
                </a:lnTo>
                <a:lnTo>
                  <a:pt x="2516096" y="2305"/>
                </a:lnTo>
                <a:lnTo>
                  <a:pt x="2559226" y="580"/>
                </a:lnTo>
                <a:lnTo>
                  <a:pt x="2603500" y="0"/>
                </a:lnTo>
              </a:path>
            </a:pathLst>
          </a:custGeom>
          <a:ln w="35940">
            <a:solidFill>
              <a:srgbClr val="0000FF"/>
            </a:solidFill>
          </a:ln>
        </p:spPr>
        <p:txBody>
          <a:bodyPr wrap="square" lIns="0" tIns="0" rIns="0" bIns="0" rtlCol="0"/>
          <a:lstStyle/>
          <a:p>
            <a:endParaRPr sz="1632"/>
          </a:p>
        </p:txBody>
      </p:sp>
      <p:sp>
        <p:nvSpPr>
          <p:cNvPr id="162" name="object 162"/>
          <p:cNvSpPr/>
          <p:nvPr/>
        </p:nvSpPr>
        <p:spPr>
          <a:xfrm>
            <a:off x="5693694" y="5844780"/>
            <a:ext cx="261422" cy="0"/>
          </a:xfrm>
          <a:custGeom>
            <a:avLst/>
            <a:gdLst/>
            <a:ahLst/>
            <a:cxnLst/>
            <a:rect l="l" t="t" r="r" b="b"/>
            <a:pathLst>
              <a:path w="288290">
                <a:moveTo>
                  <a:pt x="288290" y="0"/>
                </a:moveTo>
                <a:lnTo>
                  <a:pt x="0" y="0"/>
                </a:lnTo>
              </a:path>
            </a:pathLst>
          </a:custGeom>
          <a:ln w="35941">
            <a:solidFill>
              <a:srgbClr val="0000FF"/>
            </a:solidFill>
          </a:ln>
        </p:spPr>
        <p:txBody>
          <a:bodyPr wrap="square" lIns="0" tIns="0" rIns="0" bIns="0" rtlCol="0"/>
          <a:lstStyle/>
          <a:p>
            <a:endParaRPr sz="1632"/>
          </a:p>
        </p:txBody>
      </p:sp>
      <p:sp>
        <p:nvSpPr>
          <p:cNvPr id="163" name="object 163"/>
          <p:cNvSpPr/>
          <p:nvPr/>
        </p:nvSpPr>
        <p:spPr>
          <a:xfrm>
            <a:off x="8272210" y="4049376"/>
            <a:ext cx="262573" cy="0"/>
          </a:xfrm>
          <a:custGeom>
            <a:avLst/>
            <a:gdLst/>
            <a:ahLst/>
            <a:cxnLst/>
            <a:rect l="l" t="t" r="r" b="b"/>
            <a:pathLst>
              <a:path w="289559">
                <a:moveTo>
                  <a:pt x="289560" y="0"/>
                </a:moveTo>
                <a:lnTo>
                  <a:pt x="0" y="0"/>
                </a:lnTo>
              </a:path>
            </a:pathLst>
          </a:custGeom>
          <a:ln w="35941">
            <a:solidFill>
              <a:srgbClr val="0000FF"/>
            </a:solidFill>
          </a:ln>
        </p:spPr>
        <p:txBody>
          <a:bodyPr wrap="square" lIns="0" tIns="0" rIns="0" bIns="0" rtlCol="0"/>
          <a:lstStyle/>
          <a:p>
            <a:endParaRPr sz="1632"/>
          </a:p>
        </p:txBody>
      </p:sp>
      <p:sp>
        <p:nvSpPr>
          <p:cNvPr id="164" name="object 164"/>
          <p:cNvSpPr txBox="1">
            <a:spLocks noGrp="1"/>
          </p:cNvSpPr>
          <p:nvPr>
            <p:ph type="title"/>
          </p:nvPr>
        </p:nvSpPr>
        <p:spPr>
          <a:xfrm>
            <a:off x="3050686" y="76200"/>
            <a:ext cx="3816526" cy="688737"/>
          </a:xfrm>
          <a:prstGeom prst="rect">
            <a:avLst/>
          </a:prstGeom>
        </p:spPr>
        <p:txBody>
          <a:bodyPr vert="horz" wrap="square" lIns="0" tIns="11516" rIns="0" bIns="0" rtlCol="0" anchor="ctr">
            <a:spAutoFit/>
          </a:bodyPr>
          <a:lstStyle/>
          <a:p>
            <a:pPr marL="11516">
              <a:spcBef>
                <a:spcPts val="91"/>
              </a:spcBef>
            </a:pPr>
            <a:r>
              <a:rPr spc="-5" dirty="0"/>
              <a:t>The Hill</a:t>
            </a:r>
            <a:r>
              <a:rPr spc="-100" dirty="0"/>
              <a:t> </a:t>
            </a:r>
            <a:r>
              <a:rPr spc="-5" dirty="0"/>
              <a:t>function</a:t>
            </a:r>
          </a:p>
        </p:txBody>
      </p:sp>
      <p:sp>
        <p:nvSpPr>
          <p:cNvPr id="166" name="object 166"/>
          <p:cNvSpPr txBox="1"/>
          <p:nvPr/>
        </p:nvSpPr>
        <p:spPr>
          <a:xfrm>
            <a:off x="90979" y="6584432"/>
            <a:ext cx="67947" cy="192360"/>
          </a:xfrm>
          <a:prstGeom prst="rect">
            <a:avLst/>
          </a:prstGeom>
        </p:spPr>
        <p:txBody>
          <a:bodyPr vert="horz" wrap="square" lIns="0" tIns="0" rIns="0" bIns="0" rtlCol="0">
            <a:spAutoFit/>
          </a:bodyPr>
          <a:lstStyle/>
          <a:p>
            <a:pPr marL="11516">
              <a:lnSpc>
                <a:spcPts val="1492"/>
              </a:lnSpc>
            </a:pPr>
            <a:r>
              <a:rPr sz="1270" b="1" i="1" spc="54" dirty="0">
                <a:solidFill>
                  <a:srgbClr val="FFFFFF"/>
                </a:solidFill>
                <a:latin typeface="ArialNarrow-BoldItalic"/>
                <a:cs typeface="ArialNarrow-BoldItalic"/>
              </a:rPr>
              <a:t>I</a:t>
            </a:r>
            <a:endParaRPr sz="1270">
              <a:latin typeface="ArialNarrow-BoldItalic"/>
              <a:cs typeface="ArialNarrow-BoldItalic"/>
            </a:endParaRPr>
          </a:p>
        </p:txBody>
      </p:sp>
      <p:sp>
        <p:nvSpPr>
          <p:cNvPr id="167" name="object 167"/>
          <p:cNvSpPr txBox="1"/>
          <p:nvPr/>
        </p:nvSpPr>
        <p:spPr>
          <a:xfrm>
            <a:off x="4716244" y="6584432"/>
            <a:ext cx="1220160" cy="192360"/>
          </a:xfrm>
          <a:prstGeom prst="rect">
            <a:avLst/>
          </a:prstGeom>
        </p:spPr>
        <p:txBody>
          <a:bodyPr vert="horz" wrap="square" lIns="0" tIns="0" rIns="0" bIns="0" rtlCol="0">
            <a:spAutoFit/>
          </a:bodyPr>
          <a:lstStyle/>
          <a:p>
            <a:pPr marL="11516">
              <a:lnSpc>
                <a:spcPts val="1492"/>
              </a:lnSpc>
            </a:pPr>
            <a:r>
              <a:rPr sz="1270" b="1" spc="-113" dirty="0">
                <a:solidFill>
                  <a:srgbClr val="FFFFFF"/>
                </a:solidFill>
                <a:latin typeface="Arial Black"/>
                <a:cs typeface="Arial Black"/>
              </a:rPr>
              <a:t>November</a:t>
            </a:r>
            <a:r>
              <a:rPr sz="1270" b="1" spc="-82" dirty="0">
                <a:solidFill>
                  <a:srgbClr val="FFFFFF"/>
                </a:solidFill>
                <a:latin typeface="Arial Black"/>
                <a:cs typeface="Arial Black"/>
              </a:rPr>
              <a:t> </a:t>
            </a:r>
            <a:r>
              <a:rPr sz="1270" b="1" spc="-145" dirty="0">
                <a:solidFill>
                  <a:srgbClr val="FFFFFF"/>
                </a:solidFill>
                <a:latin typeface="Arial Black"/>
                <a:cs typeface="Arial Black"/>
              </a:rPr>
              <a:t>2016</a:t>
            </a:r>
            <a:endParaRPr sz="1270">
              <a:latin typeface="Arial Black"/>
              <a:cs typeface="Arial Black"/>
            </a:endParaRPr>
          </a:p>
        </p:txBody>
      </p:sp>
    </p:spTree>
    <p:extLst>
      <p:ext uri="{BB962C8B-B14F-4D97-AF65-F5344CB8AC3E}">
        <p14:creationId xmlns:p14="http://schemas.microsoft.com/office/powerpoint/2010/main" val="18000242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Positive Feedback</a:t>
            </a:r>
          </a:p>
        </p:txBody>
      </p:sp>
      <p:sp>
        <p:nvSpPr>
          <p:cNvPr id="4" name="Slide Number Placeholder 3"/>
          <p:cNvSpPr>
            <a:spLocks noGrp="1"/>
          </p:cNvSpPr>
          <p:nvPr>
            <p:ph type="sldNum" sz="quarter" idx="12"/>
          </p:nvPr>
        </p:nvSpPr>
        <p:spPr/>
        <p:txBody>
          <a:bodyPr/>
          <a:lstStyle/>
          <a:p>
            <a:fld id="{3D8BBA23-B2DC-4A63-9712-24144C19CEFC}" type="slidenum">
              <a:rPr lang="en-US" smtClean="0"/>
              <a:pPr/>
              <a:t>76</a:t>
            </a:fld>
            <a:endParaRPr lang="en-US"/>
          </a:p>
        </p:txBody>
      </p:sp>
      <p:pic>
        <p:nvPicPr>
          <p:cNvPr id="6" name="Picture 5"/>
          <p:cNvPicPr>
            <a:picLocks noChangeAspect="1"/>
          </p:cNvPicPr>
          <p:nvPr/>
        </p:nvPicPr>
        <p:blipFill>
          <a:blip r:embed="rId2"/>
          <a:stretch>
            <a:fillRect/>
          </a:stretch>
        </p:blipFill>
        <p:spPr>
          <a:xfrm>
            <a:off x="1485900" y="1676400"/>
            <a:ext cx="6172200" cy="4102100"/>
          </a:xfrm>
          <a:prstGeom prst="rect">
            <a:avLst/>
          </a:prstGeom>
        </p:spPr>
      </p:pic>
    </p:spTree>
    <p:extLst>
      <p:ext uri="{BB962C8B-B14F-4D97-AF65-F5344CB8AC3E}">
        <p14:creationId xmlns:p14="http://schemas.microsoft.com/office/powerpoint/2010/main" val="20063714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Positive Feedback</a:t>
            </a:r>
          </a:p>
        </p:txBody>
      </p:sp>
      <p:sp>
        <p:nvSpPr>
          <p:cNvPr id="3" name="Content Placeholder 2"/>
          <p:cNvSpPr>
            <a:spLocks noGrp="1"/>
          </p:cNvSpPr>
          <p:nvPr>
            <p:ph idx="1"/>
          </p:nvPr>
        </p:nvSpPr>
        <p:spPr>
          <a:xfrm>
            <a:off x="228600" y="1600200"/>
            <a:ext cx="8686800" cy="4525963"/>
          </a:xfrm>
        </p:spPr>
        <p:txBody>
          <a:bodyPr>
            <a:normAutofit/>
          </a:bodyPr>
          <a:lstStyle/>
          <a:p>
            <a:pPr marL="0" indent="0">
              <a:buNone/>
            </a:pPr>
            <a:r>
              <a:rPr lang="en-US" dirty="0" smtClean="0"/>
              <a:t>Enter the following model:</a:t>
            </a:r>
          </a:p>
          <a:p>
            <a:pPr marL="0" indent="0">
              <a:buNone/>
            </a:pPr>
            <a:endParaRPr lang="en-US" dirty="0" smtClean="0"/>
          </a:p>
          <a:p>
            <a:pPr marL="0" indent="0">
              <a:buNone/>
            </a:pPr>
            <a:r>
              <a:rPr lang="en-US" sz="2000" b="1" dirty="0" smtClean="0">
                <a:latin typeface="Courier New" pitchFamily="49" charset="0"/>
                <a:cs typeface="Courier New" pitchFamily="49" charset="0"/>
              </a:rPr>
              <a:t>Xo </a:t>
            </a:r>
            <a:r>
              <a:rPr lang="en-US" sz="2000" b="1" dirty="0">
                <a:latin typeface="Courier New" pitchFamily="49" charset="0"/>
                <a:cs typeface="Courier New" pitchFamily="49" charset="0"/>
              </a:rPr>
              <a:t>-&gt; </a:t>
            </a:r>
            <a:r>
              <a:rPr lang="en-US" sz="2000" b="1" dirty="0" smtClean="0">
                <a:latin typeface="Courier New" pitchFamily="49" charset="0"/>
                <a:cs typeface="Courier New" pitchFamily="49" charset="0"/>
              </a:rPr>
              <a:t>S1, </a:t>
            </a:r>
          </a:p>
          <a:p>
            <a:pPr marL="0" indent="0">
              <a:buNone/>
            </a:pPr>
            <a:r>
              <a:rPr lang="en-US" sz="2000" b="1" dirty="0" smtClean="0">
                <a:latin typeface="Courier New" pitchFamily="49" charset="0"/>
                <a:cs typeface="Courier New" pitchFamily="49" charset="0"/>
              </a:rPr>
              <a:t>   rate = 1 + Xo</a:t>
            </a:r>
            <a:r>
              <a:rPr lang="en-US" sz="2000" b="1" dirty="0">
                <a:latin typeface="Courier New" pitchFamily="49" charset="0"/>
                <a:cs typeface="Courier New" pitchFamily="49" charset="0"/>
              </a:rPr>
              <a:t>*(32+(S1/0.75)^3.2)/(1 </a:t>
            </a:r>
            <a:r>
              <a:rPr lang="en-US" sz="2000" b="1" dirty="0" smtClean="0">
                <a:latin typeface="Courier New" pitchFamily="49" charset="0"/>
                <a:cs typeface="Courier New" pitchFamily="49" charset="0"/>
              </a:rPr>
              <a:t>+(</a:t>
            </a:r>
            <a:r>
              <a:rPr lang="en-US" sz="2000" b="1" dirty="0">
                <a:latin typeface="Courier New" pitchFamily="49" charset="0"/>
                <a:cs typeface="Courier New" pitchFamily="49" charset="0"/>
              </a:rPr>
              <a:t>S1/4.3)^3.2</a:t>
            </a:r>
            <a:r>
              <a:rPr lang="en-US" sz="2000" b="1" dirty="0" smtClean="0">
                <a:latin typeface="Courier New" pitchFamily="49" charset="0"/>
                <a:cs typeface="Courier New" pitchFamily="49" charset="0"/>
              </a:rPr>
              <a:t>);</a:t>
            </a:r>
          </a:p>
          <a:p>
            <a:pPr marL="0" indent="0">
              <a:buNone/>
            </a:pPr>
            <a:endParaRPr lang="en-US" sz="2000" b="1" dirty="0">
              <a:latin typeface="Courier New" pitchFamily="49" charset="0"/>
              <a:cs typeface="Courier New" pitchFamily="49" charset="0"/>
            </a:endParaRPr>
          </a:p>
          <a:p>
            <a:pPr marL="0" indent="0">
              <a:buNone/>
            </a:pPr>
            <a:r>
              <a:rPr lang="en-US" sz="2000" b="1" dirty="0" smtClean="0">
                <a:latin typeface="Courier New" pitchFamily="49" charset="0"/>
                <a:cs typeface="Courier New" pitchFamily="49" charset="0"/>
              </a:rPr>
              <a:t>S1 </a:t>
            </a:r>
            <a:r>
              <a:rPr lang="en-US" sz="2000" b="1" dirty="0">
                <a:latin typeface="Courier New" pitchFamily="49" charset="0"/>
                <a:cs typeface="Courier New" pitchFamily="49" charset="0"/>
              </a:rPr>
              <a:t>-&gt; </a:t>
            </a:r>
            <a:r>
              <a:rPr lang="en-US" sz="2000" b="1" dirty="0" smtClean="0">
                <a:latin typeface="Courier New" pitchFamily="49" charset="0"/>
                <a:cs typeface="Courier New" pitchFamily="49" charset="0"/>
              </a:rPr>
              <a:t>X1, rate = k1*S1</a:t>
            </a:r>
            <a:r>
              <a:rPr lang="en-US" sz="2000" b="1" dirty="0">
                <a:latin typeface="Courier New" pitchFamily="49" charset="0"/>
                <a:cs typeface="Courier New" pitchFamily="49" charset="0"/>
              </a:rPr>
              <a:t>;</a:t>
            </a:r>
          </a:p>
          <a:p>
            <a:pPr marL="0" indent="0">
              <a:buNone/>
            </a:pPr>
            <a:endParaRPr lang="en-US" sz="2000" b="1" dirty="0">
              <a:latin typeface="Courier New" pitchFamily="49" charset="0"/>
              <a:cs typeface="Courier New" pitchFamily="49" charset="0"/>
            </a:endParaRPr>
          </a:p>
          <a:p>
            <a:pPr marL="0" indent="0">
              <a:buNone/>
            </a:pPr>
            <a:r>
              <a:rPr lang="en-US" sz="2000" b="1" dirty="0" smtClean="0">
                <a:latin typeface="Courier New" pitchFamily="49" charset="0"/>
                <a:cs typeface="Courier New" pitchFamily="49" charset="0"/>
              </a:rPr>
              <a:t># initial conditions: </a:t>
            </a:r>
          </a:p>
          <a:p>
            <a:pPr marL="0" indent="0">
              <a:buNone/>
            </a:pPr>
            <a:r>
              <a:rPr lang="en-US" sz="2000" b="1" dirty="0" smtClean="0">
                <a:latin typeface="Courier New" pitchFamily="49" charset="0"/>
                <a:cs typeface="Courier New" pitchFamily="49" charset="0"/>
              </a:rPr>
              <a:t>Xo </a:t>
            </a:r>
            <a:r>
              <a:rPr lang="en-US" sz="2000" b="1" dirty="0">
                <a:latin typeface="Courier New" pitchFamily="49" charset="0"/>
                <a:cs typeface="Courier New" pitchFamily="49" charset="0"/>
              </a:rPr>
              <a:t>= </a:t>
            </a:r>
            <a:r>
              <a:rPr lang="en-US" sz="2000" b="1" dirty="0" smtClean="0">
                <a:latin typeface="Courier New" pitchFamily="49" charset="0"/>
                <a:cs typeface="Courier New" pitchFamily="49" charset="0"/>
              </a:rPr>
              <a:t>0.09; X1 </a:t>
            </a:r>
            <a:r>
              <a:rPr lang="en-US" sz="2000" b="1" dirty="0">
                <a:latin typeface="Courier New" pitchFamily="49" charset="0"/>
                <a:cs typeface="Courier New" pitchFamily="49" charset="0"/>
              </a:rPr>
              <a:t>= 0.0;</a:t>
            </a:r>
          </a:p>
          <a:p>
            <a:pPr marL="0" indent="0">
              <a:buNone/>
            </a:pPr>
            <a:r>
              <a:rPr lang="en-US" sz="2000" b="1" dirty="0" smtClean="0">
                <a:latin typeface="Courier New" pitchFamily="49" charset="0"/>
                <a:cs typeface="Courier New" pitchFamily="49" charset="0"/>
              </a:rPr>
              <a:t>S1 </a:t>
            </a:r>
            <a:r>
              <a:rPr lang="en-US" sz="2000" b="1" dirty="0">
                <a:latin typeface="Courier New" pitchFamily="49" charset="0"/>
                <a:cs typeface="Courier New" pitchFamily="49" charset="0"/>
              </a:rPr>
              <a:t>= </a:t>
            </a:r>
            <a:r>
              <a:rPr lang="en-US" sz="2000" b="1" dirty="0" smtClean="0">
                <a:latin typeface="Courier New" pitchFamily="49" charset="0"/>
                <a:cs typeface="Courier New" pitchFamily="49" charset="0"/>
              </a:rPr>
              <a:t>0.5; k1 </a:t>
            </a:r>
            <a:r>
              <a:rPr lang="en-US" sz="2000" b="1" dirty="0">
                <a:latin typeface="Courier New" pitchFamily="49" charset="0"/>
                <a:cs typeface="Courier New" pitchFamily="49" charset="0"/>
              </a:rPr>
              <a:t>= 3.2</a:t>
            </a:r>
            <a:r>
              <a:rPr lang="en-US" sz="2000" b="1" dirty="0" smtClean="0">
                <a:latin typeface="Courier New" pitchFamily="49" charset="0"/>
                <a:cs typeface="Courier New" pitchFamily="49" charset="0"/>
              </a:rPr>
              <a:t>;</a:t>
            </a:r>
          </a:p>
          <a:p>
            <a:pPr marL="0" indent="0">
              <a:buNone/>
            </a:pPr>
            <a:endParaRPr lang="en-US" sz="2000" b="1" dirty="0">
              <a:latin typeface="Courier New" pitchFamily="49" charset="0"/>
              <a:cs typeface="Courier New" pitchFamily="49" charset="0"/>
            </a:endParaRPr>
          </a:p>
        </p:txBody>
      </p:sp>
      <p:sp>
        <p:nvSpPr>
          <p:cNvPr id="4" name="Slide Number Placeholder 3"/>
          <p:cNvSpPr>
            <a:spLocks noGrp="1"/>
          </p:cNvSpPr>
          <p:nvPr>
            <p:ph type="sldNum" sz="quarter" idx="12"/>
          </p:nvPr>
        </p:nvSpPr>
        <p:spPr/>
        <p:txBody>
          <a:bodyPr/>
          <a:lstStyle/>
          <a:p>
            <a:fld id="{3D8BBA23-B2DC-4A63-9712-24144C19CEFC}" type="slidenum">
              <a:rPr lang="en-US" smtClean="0"/>
              <a:pPr/>
              <a:t>77</a:t>
            </a:fld>
            <a:endParaRPr lang="en-US"/>
          </a:p>
        </p:txBody>
      </p:sp>
    </p:spTree>
    <p:extLst>
      <p:ext uri="{BB962C8B-B14F-4D97-AF65-F5344CB8AC3E}">
        <p14:creationId xmlns:p14="http://schemas.microsoft.com/office/powerpoint/2010/main" val="12972559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Exercises</a:t>
            </a:r>
          </a:p>
        </p:txBody>
      </p:sp>
      <p:sp>
        <p:nvSpPr>
          <p:cNvPr id="3" name="Content Placeholder 2"/>
          <p:cNvSpPr>
            <a:spLocks noGrp="1"/>
          </p:cNvSpPr>
          <p:nvPr>
            <p:ph idx="1"/>
          </p:nvPr>
        </p:nvSpPr>
        <p:spPr>
          <a:xfrm>
            <a:off x="228600" y="1600200"/>
            <a:ext cx="8686800" cy="4525963"/>
          </a:xfrm>
        </p:spPr>
        <p:txBody>
          <a:bodyPr>
            <a:normAutofit/>
          </a:bodyPr>
          <a:lstStyle/>
          <a:p>
            <a:pPr marL="0" indent="0">
              <a:buNone/>
            </a:pPr>
            <a:r>
              <a:rPr lang="en-US" sz="2400" dirty="0" smtClean="0">
                <a:cs typeface="Courier New" pitchFamily="49" charset="0"/>
              </a:rPr>
              <a:t>Carry out a time course </a:t>
            </a:r>
            <a:r>
              <a:rPr lang="en-US" sz="2400" dirty="0" smtClean="0">
                <a:cs typeface="Courier New" pitchFamily="49" charset="0"/>
              </a:rPr>
              <a:t>on </a:t>
            </a:r>
            <a:r>
              <a:rPr lang="en-US" sz="2400" dirty="0" smtClean="0">
                <a:cs typeface="Courier New" pitchFamily="49" charset="0"/>
              </a:rPr>
              <a:t>the positive feedback model.</a:t>
            </a:r>
          </a:p>
          <a:p>
            <a:pPr marL="0" indent="0">
              <a:buNone/>
            </a:pPr>
            <a:endParaRPr lang="en-US" sz="2400" dirty="0">
              <a:cs typeface="Courier New" pitchFamily="49" charset="0"/>
            </a:endParaRPr>
          </a:p>
          <a:p>
            <a:pPr marL="0" indent="0">
              <a:buNone/>
            </a:pPr>
            <a:r>
              <a:rPr lang="en-US" sz="2400" dirty="0" smtClean="0">
                <a:cs typeface="Courier New" pitchFamily="49" charset="0"/>
              </a:rPr>
              <a:t>Try different </a:t>
            </a:r>
            <a:r>
              <a:rPr lang="en-US" sz="2400" dirty="0" smtClean="0">
                <a:cs typeface="Courier New" pitchFamily="49" charset="0"/>
              </a:rPr>
              <a:t>starting points for S1</a:t>
            </a:r>
          </a:p>
          <a:p>
            <a:pPr marL="0" indent="0">
              <a:buNone/>
            </a:pPr>
            <a:endParaRPr lang="en-US" sz="2400" dirty="0" smtClean="0">
              <a:cs typeface="Courier New" pitchFamily="49" charset="0"/>
            </a:endParaRPr>
          </a:p>
          <a:p>
            <a:pPr marL="0" indent="0">
              <a:buNone/>
            </a:pPr>
            <a:r>
              <a:rPr lang="en-US" sz="2400" dirty="0" smtClean="0">
                <a:cs typeface="Courier New" pitchFamily="49" charset="0"/>
              </a:rPr>
              <a:t>Plot time </a:t>
            </a:r>
            <a:r>
              <a:rPr lang="en-US" sz="2400" dirty="0" smtClean="0">
                <a:cs typeface="Courier New" pitchFamily="49" charset="0"/>
              </a:rPr>
              <a:t>course curves, start S1 at 0.05 and incrementing S1 by 1.0 for each time course simulation.</a:t>
            </a:r>
          </a:p>
          <a:p>
            <a:pPr marL="0" indent="0">
              <a:buNone/>
            </a:pPr>
            <a:endParaRPr lang="en-US" sz="2400" dirty="0">
              <a:cs typeface="Courier New" pitchFamily="49" charset="0"/>
            </a:endParaRPr>
          </a:p>
          <a:p>
            <a:pPr marL="0" indent="0">
              <a:buNone/>
            </a:pPr>
            <a:r>
              <a:rPr lang="en-US" sz="2400" dirty="0" smtClean="0">
                <a:cs typeface="Courier New" pitchFamily="49" charset="0"/>
              </a:rPr>
              <a:t>What do you observe?</a:t>
            </a:r>
          </a:p>
          <a:p>
            <a:pPr marL="0" indent="0">
              <a:buNone/>
            </a:pPr>
            <a:endParaRPr lang="en-US" sz="2400" dirty="0">
              <a:cs typeface="Courier New" pitchFamily="49" charset="0"/>
            </a:endParaRPr>
          </a:p>
        </p:txBody>
      </p:sp>
      <p:sp>
        <p:nvSpPr>
          <p:cNvPr id="4" name="Slide Number Placeholder 3"/>
          <p:cNvSpPr>
            <a:spLocks noGrp="1"/>
          </p:cNvSpPr>
          <p:nvPr>
            <p:ph type="sldNum" sz="quarter" idx="12"/>
          </p:nvPr>
        </p:nvSpPr>
        <p:spPr/>
        <p:txBody>
          <a:bodyPr/>
          <a:lstStyle/>
          <a:p>
            <a:fld id="{3D8BBA23-B2DC-4A63-9712-24144C19CEFC}" type="slidenum">
              <a:rPr lang="en-US" smtClean="0"/>
              <a:pPr/>
              <a:t>78</a:t>
            </a:fld>
            <a:endParaRPr lang="en-US"/>
          </a:p>
        </p:txBody>
      </p:sp>
    </p:spTree>
    <p:extLst>
      <p:ext uri="{BB962C8B-B14F-4D97-AF65-F5344CB8AC3E}">
        <p14:creationId xmlns:p14="http://schemas.microsoft.com/office/powerpoint/2010/main" val="17271538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39935" y="56362"/>
            <a:ext cx="4657797" cy="1365845"/>
          </a:xfrm>
          <a:prstGeom prst="rect">
            <a:avLst/>
          </a:prstGeom>
        </p:spPr>
        <p:txBody>
          <a:bodyPr vert="horz" wrap="square" lIns="0" tIns="11516" rIns="0" bIns="0" rtlCol="0" anchor="ctr">
            <a:spAutoFit/>
          </a:bodyPr>
          <a:lstStyle/>
          <a:p>
            <a:pPr marL="11516">
              <a:spcBef>
                <a:spcPts val="91"/>
              </a:spcBef>
            </a:pPr>
            <a:r>
              <a:rPr spc="-9" dirty="0"/>
              <a:t>Generalisation:</a:t>
            </a:r>
            <a:r>
              <a:rPr spc="-59" dirty="0"/>
              <a:t> </a:t>
            </a:r>
            <a:r>
              <a:rPr spc="-5" dirty="0"/>
              <a:t>inhibitors</a:t>
            </a:r>
          </a:p>
        </p:txBody>
      </p:sp>
      <p:sp>
        <p:nvSpPr>
          <p:cNvPr id="3" name="object 3"/>
          <p:cNvSpPr/>
          <p:nvPr/>
        </p:nvSpPr>
        <p:spPr>
          <a:xfrm>
            <a:off x="7530556" y="4835657"/>
            <a:ext cx="1218432" cy="0"/>
          </a:xfrm>
          <a:custGeom>
            <a:avLst/>
            <a:gdLst/>
            <a:ahLst/>
            <a:cxnLst/>
            <a:rect l="l" t="t" r="r" b="b"/>
            <a:pathLst>
              <a:path w="1343659">
                <a:moveTo>
                  <a:pt x="0" y="0"/>
                </a:moveTo>
                <a:lnTo>
                  <a:pt x="1343660" y="0"/>
                </a:lnTo>
              </a:path>
            </a:pathLst>
          </a:custGeom>
          <a:ln w="35941">
            <a:solidFill>
              <a:srgbClr val="000000"/>
            </a:solidFill>
          </a:ln>
        </p:spPr>
        <p:txBody>
          <a:bodyPr wrap="square" lIns="0" tIns="0" rIns="0" bIns="0" rtlCol="0"/>
          <a:lstStyle/>
          <a:p>
            <a:endParaRPr sz="1632"/>
          </a:p>
        </p:txBody>
      </p:sp>
      <p:sp>
        <p:nvSpPr>
          <p:cNvPr id="4" name="object 4"/>
          <p:cNvSpPr/>
          <p:nvPr/>
        </p:nvSpPr>
        <p:spPr>
          <a:xfrm>
            <a:off x="8738623" y="4761952"/>
            <a:ext cx="219963" cy="147410"/>
          </a:xfrm>
          <a:custGeom>
            <a:avLst/>
            <a:gdLst/>
            <a:ahLst/>
            <a:cxnLst/>
            <a:rect l="l" t="t" r="r" b="b"/>
            <a:pathLst>
              <a:path w="242570" h="162560">
                <a:moveTo>
                  <a:pt x="0" y="0"/>
                </a:moveTo>
                <a:lnTo>
                  <a:pt x="0" y="162560"/>
                </a:lnTo>
                <a:lnTo>
                  <a:pt x="242570" y="81280"/>
                </a:lnTo>
                <a:lnTo>
                  <a:pt x="0" y="0"/>
                </a:lnTo>
                <a:close/>
              </a:path>
            </a:pathLst>
          </a:custGeom>
          <a:solidFill>
            <a:srgbClr val="000000"/>
          </a:solidFill>
        </p:spPr>
        <p:txBody>
          <a:bodyPr wrap="square" lIns="0" tIns="0" rIns="0" bIns="0" rtlCol="0"/>
          <a:lstStyle/>
          <a:p>
            <a:endParaRPr sz="1632"/>
          </a:p>
        </p:txBody>
      </p:sp>
      <p:sp>
        <p:nvSpPr>
          <p:cNvPr id="5" name="object 5"/>
          <p:cNvSpPr/>
          <p:nvPr/>
        </p:nvSpPr>
        <p:spPr>
          <a:xfrm>
            <a:off x="7537466" y="3855613"/>
            <a:ext cx="1152" cy="988105"/>
          </a:xfrm>
          <a:custGeom>
            <a:avLst/>
            <a:gdLst/>
            <a:ahLst/>
            <a:cxnLst/>
            <a:rect l="l" t="t" r="r" b="b"/>
            <a:pathLst>
              <a:path w="1270" h="1089660">
                <a:moveTo>
                  <a:pt x="0" y="1089660"/>
                </a:moveTo>
                <a:lnTo>
                  <a:pt x="1270" y="0"/>
                </a:lnTo>
              </a:path>
            </a:pathLst>
          </a:custGeom>
          <a:ln w="35941">
            <a:solidFill>
              <a:srgbClr val="000000"/>
            </a:solidFill>
          </a:ln>
        </p:spPr>
        <p:txBody>
          <a:bodyPr wrap="square" lIns="0" tIns="0" rIns="0" bIns="0" rtlCol="0"/>
          <a:lstStyle/>
          <a:p>
            <a:endParaRPr sz="1632"/>
          </a:p>
        </p:txBody>
      </p:sp>
      <p:sp>
        <p:nvSpPr>
          <p:cNvPr id="6" name="object 6"/>
          <p:cNvSpPr/>
          <p:nvPr/>
        </p:nvSpPr>
        <p:spPr>
          <a:xfrm>
            <a:off x="7466064" y="3644864"/>
            <a:ext cx="146258" cy="221114"/>
          </a:xfrm>
          <a:custGeom>
            <a:avLst/>
            <a:gdLst/>
            <a:ahLst/>
            <a:cxnLst/>
            <a:rect l="l" t="t" r="r" b="b"/>
            <a:pathLst>
              <a:path w="161290" h="243839">
                <a:moveTo>
                  <a:pt x="81280" y="0"/>
                </a:moveTo>
                <a:lnTo>
                  <a:pt x="0" y="243839"/>
                </a:lnTo>
                <a:lnTo>
                  <a:pt x="161290" y="243839"/>
                </a:lnTo>
                <a:lnTo>
                  <a:pt x="81280" y="0"/>
                </a:lnTo>
                <a:close/>
              </a:path>
            </a:pathLst>
          </a:custGeom>
          <a:solidFill>
            <a:srgbClr val="000000"/>
          </a:solidFill>
        </p:spPr>
        <p:txBody>
          <a:bodyPr wrap="square" lIns="0" tIns="0" rIns="0" bIns="0" rtlCol="0"/>
          <a:lstStyle/>
          <a:p>
            <a:endParaRPr sz="1632"/>
          </a:p>
        </p:txBody>
      </p:sp>
      <p:sp>
        <p:nvSpPr>
          <p:cNvPr id="7" name="object 7"/>
          <p:cNvSpPr txBox="1"/>
          <p:nvPr/>
        </p:nvSpPr>
        <p:spPr>
          <a:xfrm>
            <a:off x="7205795" y="3400716"/>
            <a:ext cx="642038"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d[y]/dt</a:t>
            </a:r>
            <a:endParaRPr sz="1451">
              <a:latin typeface="BitstreamVeraSans-Roman"/>
              <a:cs typeface="BitstreamVeraSans-Roman"/>
            </a:endParaRPr>
          </a:p>
        </p:txBody>
      </p:sp>
      <p:sp>
        <p:nvSpPr>
          <p:cNvPr id="8" name="object 8"/>
          <p:cNvSpPr txBox="1"/>
          <p:nvPr/>
        </p:nvSpPr>
        <p:spPr>
          <a:xfrm>
            <a:off x="8576243" y="4902450"/>
            <a:ext cx="498083" cy="234895"/>
          </a:xfrm>
          <a:prstGeom prst="rect">
            <a:avLst/>
          </a:prstGeom>
        </p:spPr>
        <p:txBody>
          <a:bodyPr vert="horz" wrap="square" lIns="0" tIns="11516" rIns="0" bIns="0" rtlCol="0">
            <a:spAutoFit/>
          </a:bodyPr>
          <a:lstStyle/>
          <a:p>
            <a:pPr marL="11516">
              <a:spcBef>
                <a:spcPts val="91"/>
              </a:spcBef>
            </a:pPr>
            <a:r>
              <a:rPr sz="1451" dirty="0">
                <a:latin typeface="BitstreamVeraSans-Roman"/>
                <a:cs typeface="BitstreamVeraSans-Roman"/>
              </a:rPr>
              <a:t>l</a:t>
            </a:r>
            <a:r>
              <a:rPr sz="1451" spc="-9" dirty="0">
                <a:latin typeface="BitstreamVeraSans-Roman"/>
                <a:cs typeface="BitstreamVeraSans-Roman"/>
              </a:rPr>
              <a:t>og[</a:t>
            </a:r>
            <a:r>
              <a:rPr sz="1451" dirty="0">
                <a:latin typeface="BitstreamVeraSans-Roman"/>
                <a:cs typeface="BitstreamVeraSans-Roman"/>
              </a:rPr>
              <a:t>i]</a:t>
            </a:r>
            <a:endParaRPr sz="1451">
              <a:latin typeface="BitstreamVeraSans-Roman"/>
              <a:cs typeface="BitstreamVeraSans-Roman"/>
            </a:endParaRPr>
          </a:p>
        </p:txBody>
      </p:sp>
      <p:sp>
        <p:nvSpPr>
          <p:cNvPr id="9" name="object 9"/>
          <p:cNvSpPr/>
          <p:nvPr/>
        </p:nvSpPr>
        <p:spPr>
          <a:xfrm>
            <a:off x="7537466" y="3940834"/>
            <a:ext cx="1353174" cy="876395"/>
          </a:xfrm>
          <a:custGeom>
            <a:avLst/>
            <a:gdLst/>
            <a:ahLst/>
            <a:cxnLst/>
            <a:rect l="l" t="t" r="r" b="b"/>
            <a:pathLst>
              <a:path w="1492250" h="966470">
                <a:moveTo>
                  <a:pt x="0" y="0"/>
                </a:moveTo>
                <a:lnTo>
                  <a:pt x="42935" y="665"/>
                </a:lnTo>
                <a:lnTo>
                  <a:pt x="83659" y="2879"/>
                </a:lnTo>
                <a:lnTo>
                  <a:pt x="122254" y="6590"/>
                </a:lnTo>
                <a:lnTo>
                  <a:pt x="193387" y="18288"/>
                </a:lnTo>
                <a:lnTo>
                  <a:pt x="256997" y="35334"/>
                </a:lnTo>
                <a:lnTo>
                  <a:pt x="313746" y="57304"/>
                </a:lnTo>
                <a:lnTo>
                  <a:pt x="364295" y="83773"/>
                </a:lnTo>
                <a:lnTo>
                  <a:pt x="409306" y="114316"/>
                </a:lnTo>
                <a:lnTo>
                  <a:pt x="449441" y="148510"/>
                </a:lnTo>
                <a:lnTo>
                  <a:pt x="485361" y="185930"/>
                </a:lnTo>
                <a:lnTo>
                  <a:pt x="517729" y="226151"/>
                </a:lnTo>
                <a:lnTo>
                  <a:pt x="547207" y="268749"/>
                </a:lnTo>
                <a:lnTo>
                  <a:pt x="574455" y="313299"/>
                </a:lnTo>
                <a:lnTo>
                  <a:pt x="600137" y="359377"/>
                </a:lnTo>
                <a:lnTo>
                  <a:pt x="624913" y="406559"/>
                </a:lnTo>
                <a:lnTo>
                  <a:pt x="649446" y="454420"/>
                </a:lnTo>
                <a:lnTo>
                  <a:pt x="661828" y="478472"/>
                </a:lnTo>
                <a:lnTo>
                  <a:pt x="687237" y="526555"/>
                </a:lnTo>
                <a:lnTo>
                  <a:pt x="714057" y="574257"/>
                </a:lnTo>
                <a:lnTo>
                  <a:pt x="742950" y="621151"/>
                </a:lnTo>
                <a:lnTo>
                  <a:pt x="774577" y="666815"/>
                </a:lnTo>
                <a:lnTo>
                  <a:pt x="809601" y="710823"/>
                </a:lnTo>
                <a:lnTo>
                  <a:pt x="848683" y="752751"/>
                </a:lnTo>
                <a:lnTo>
                  <a:pt x="892486" y="792175"/>
                </a:lnTo>
                <a:lnTo>
                  <a:pt x="941670" y="828670"/>
                </a:lnTo>
                <a:lnTo>
                  <a:pt x="996899" y="861811"/>
                </a:lnTo>
                <a:lnTo>
                  <a:pt x="1058833" y="891175"/>
                </a:lnTo>
                <a:lnTo>
                  <a:pt x="1128134" y="916336"/>
                </a:lnTo>
                <a:lnTo>
                  <a:pt x="1165754" y="927208"/>
                </a:lnTo>
                <a:lnTo>
                  <a:pt x="1205464" y="936871"/>
                </a:lnTo>
                <a:lnTo>
                  <a:pt x="1247347" y="945270"/>
                </a:lnTo>
                <a:lnTo>
                  <a:pt x="1291486" y="952354"/>
                </a:lnTo>
                <a:lnTo>
                  <a:pt x="1337963" y="958069"/>
                </a:lnTo>
                <a:lnTo>
                  <a:pt x="1386860" y="962362"/>
                </a:lnTo>
                <a:lnTo>
                  <a:pt x="1438262" y="965180"/>
                </a:lnTo>
                <a:lnTo>
                  <a:pt x="1492250" y="966470"/>
                </a:lnTo>
              </a:path>
            </a:pathLst>
          </a:custGeom>
          <a:ln w="35941">
            <a:solidFill>
              <a:srgbClr val="0066CC"/>
            </a:solidFill>
          </a:ln>
        </p:spPr>
        <p:txBody>
          <a:bodyPr wrap="square" lIns="0" tIns="0" rIns="0" bIns="0" rtlCol="0"/>
          <a:lstStyle/>
          <a:p>
            <a:endParaRPr sz="1632"/>
          </a:p>
        </p:txBody>
      </p:sp>
      <p:sp>
        <p:nvSpPr>
          <p:cNvPr id="10" name="object 10"/>
          <p:cNvSpPr/>
          <p:nvPr/>
        </p:nvSpPr>
        <p:spPr>
          <a:xfrm>
            <a:off x="8831906" y="393853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1" name="object 11"/>
          <p:cNvSpPr/>
          <p:nvPr/>
        </p:nvSpPr>
        <p:spPr>
          <a:xfrm>
            <a:off x="8704073" y="393853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 name="object 12"/>
          <p:cNvSpPr/>
          <p:nvPr/>
        </p:nvSpPr>
        <p:spPr>
          <a:xfrm>
            <a:off x="8575090" y="393853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3" name="object 13"/>
          <p:cNvSpPr/>
          <p:nvPr/>
        </p:nvSpPr>
        <p:spPr>
          <a:xfrm>
            <a:off x="8446108" y="393853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4" name="object 14"/>
          <p:cNvSpPr/>
          <p:nvPr/>
        </p:nvSpPr>
        <p:spPr>
          <a:xfrm>
            <a:off x="8318275" y="393853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5" name="object 15"/>
          <p:cNvSpPr/>
          <p:nvPr/>
        </p:nvSpPr>
        <p:spPr>
          <a:xfrm>
            <a:off x="8189292" y="393853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6" name="object 16"/>
          <p:cNvSpPr/>
          <p:nvPr/>
        </p:nvSpPr>
        <p:spPr>
          <a:xfrm>
            <a:off x="7932477" y="3938531"/>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7" name="object 17"/>
          <p:cNvSpPr/>
          <p:nvPr/>
        </p:nvSpPr>
        <p:spPr>
          <a:xfrm>
            <a:off x="7803493" y="393853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8" name="object 18"/>
          <p:cNvSpPr/>
          <p:nvPr/>
        </p:nvSpPr>
        <p:spPr>
          <a:xfrm>
            <a:off x="7674511" y="393853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9" name="object 19"/>
          <p:cNvSpPr/>
          <p:nvPr/>
        </p:nvSpPr>
        <p:spPr>
          <a:xfrm>
            <a:off x="7546678" y="3938531"/>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20" name="object 20"/>
          <p:cNvSpPr/>
          <p:nvPr/>
        </p:nvSpPr>
        <p:spPr>
          <a:xfrm>
            <a:off x="8070673" y="436118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1" name="object 21"/>
          <p:cNvSpPr/>
          <p:nvPr/>
        </p:nvSpPr>
        <p:spPr>
          <a:xfrm>
            <a:off x="7941690" y="436118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2" name="object 22"/>
          <p:cNvSpPr/>
          <p:nvPr/>
        </p:nvSpPr>
        <p:spPr>
          <a:xfrm>
            <a:off x="7813859" y="436118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3" name="object 23"/>
          <p:cNvSpPr/>
          <p:nvPr/>
        </p:nvSpPr>
        <p:spPr>
          <a:xfrm>
            <a:off x="7684875" y="436118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4" name="object 24"/>
          <p:cNvSpPr/>
          <p:nvPr/>
        </p:nvSpPr>
        <p:spPr>
          <a:xfrm>
            <a:off x="7555891" y="4361181"/>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5" name="object 25"/>
          <p:cNvSpPr/>
          <p:nvPr/>
        </p:nvSpPr>
        <p:spPr>
          <a:xfrm>
            <a:off x="8122497" y="4370395"/>
            <a:ext cx="0" cy="64492"/>
          </a:xfrm>
          <a:custGeom>
            <a:avLst/>
            <a:gdLst/>
            <a:ahLst/>
            <a:cxnLst/>
            <a:rect l="l" t="t" r="r" b="b"/>
            <a:pathLst>
              <a:path h="71120">
                <a:moveTo>
                  <a:pt x="0" y="0"/>
                </a:moveTo>
                <a:lnTo>
                  <a:pt x="0" y="71120"/>
                </a:lnTo>
              </a:path>
            </a:pathLst>
          </a:custGeom>
          <a:ln w="35941">
            <a:solidFill>
              <a:srgbClr val="000000"/>
            </a:solidFill>
          </a:ln>
        </p:spPr>
        <p:txBody>
          <a:bodyPr wrap="square" lIns="0" tIns="0" rIns="0" bIns="0" rtlCol="0"/>
          <a:lstStyle/>
          <a:p>
            <a:endParaRPr sz="1632"/>
          </a:p>
        </p:txBody>
      </p:sp>
      <p:sp>
        <p:nvSpPr>
          <p:cNvPr id="26" name="object 26"/>
          <p:cNvSpPr/>
          <p:nvPr/>
        </p:nvSpPr>
        <p:spPr>
          <a:xfrm>
            <a:off x="8122497" y="4498226"/>
            <a:ext cx="0" cy="64492"/>
          </a:xfrm>
          <a:custGeom>
            <a:avLst/>
            <a:gdLst/>
            <a:ahLst/>
            <a:cxnLst/>
            <a:rect l="l" t="t" r="r" b="b"/>
            <a:pathLst>
              <a:path h="71120">
                <a:moveTo>
                  <a:pt x="0" y="0"/>
                </a:moveTo>
                <a:lnTo>
                  <a:pt x="0" y="71119"/>
                </a:lnTo>
              </a:path>
            </a:pathLst>
          </a:custGeom>
          <a:ln w="35941">
            <a:solidFill>
              <a:srgbClr val="000000"/>
            </a:solidFill>
          </a:ln>
        </p:spPr>
        <p:txBody>
          <a:bodyPr wrap="square" lIns="0" tIns="0" rIns="0" bIns="0" rtlCol="0"/>
          <a:lstStyle/>
          <a:p>
            <a:endParaRPr sz="1632"/>
          </a:p>
        </p:txBody>
      </p:sp>
      <p:sp>
        <p:nvSpPr>
          <p:cNvPr id="27" name="object 27"/>
          <p:cNvSpPr/>
          <p:nvPr/>
        </p:nvSpPr>
        <p:spPr>
          <a:xfrm>
            <a:off x="8122497" y="4627210"/>
            <a:ext cx="0" cy="64492"/>
          </a:xfrm>
          <a:custGeom>
            <a:avLst/>
            <a:gdLst/>
            <a:ahLst/>
            <a:cxnLst/>
            <a:rect l="l" t="t" r="r" b="b"/>
            <a:pathLst>
              <a:path h="71120">
                <a:moveTo>
                  <a:pt x="0" y="0"/>
                </a:moveTo>
                <a:lnTo>
                  <a:pt x="0" y="71119"/>
                </a:lnTo>
              </a:path>
            </a:pathLst>
          </a:custGeom>
          <a:ln w="35941">
            <a:solidFill>
              <a:srgbClr val="000000"/>
            </a:solidFill>
          </a:ln>
        </p:spPr>
        <p:txBody>
          <a:bodyPr wrap="square" lIns="0" tIns="0" rIns="0" bIns="0" rtlCol="0"/>
          <a:lstStyle/>
          <a:p>
            <a:endParaRPr sz="1632"/>
          </a:p>
        </p:txBody>
      </p:sp>
      <p:sp>
        <p:nvSpPr>
          <p:cNvPr id="28" name="object 28"/>
          <p:cNvSpPr/>
          <p:nvPr/>
        </p:nvSpPr>
        <p:spPr>
          <a:xfrm>
            <a:off x="8122497" y="4756194"/>
            <a:ext cx="0" cy="54127"/>
          </a:xfrm>
          <a:custGeom>
            <a:avLst/>
            <a:gdLst/>
            <a:ahLst/>
            <a:cxnLst/>
            <a:rect l="l" t="t" r="r" b="b"/>
            <a:pathLst>
              <a:path h="59689">
                <a:moveTo>
                  <a:pt x="0" y="0"/>
                </a:moveTo>
                <a:lnTo>
                  <a:pt x="0" y="59690"/>
                </a:lnTo>
              </a:path>
            </a:pathLst>
          </a:custGeom>
          <a:ln w="35941">
            <a:solidFill>
              <a:srgbClr val="000000"/>
            </a:solidFill>
          </a:ln>
        </p:spPr>
        <p:txBody>
          <a:bodyPr wrap="square" lIns="0" tIns="0" rIns="0" bIns="0" rtlCol="0"/>
          <a:lstStyle/>
          <a:p>
            <a:endParaRPr sz="1632"/>
          </a:p>
        </p:txBody>
      </p:sp>
      <p:sp>
        <p:nvSpPr>
          <p:cNvPr id="29" name="object 29"/>
          <p:cNvSpPr txBox="1"/>
          <p:nvPr/>
        </p:nvSpPr>
        <p:spPr>
          <a:xfrm>
            <a:off x="6940918" y="3815306"/>
            <a:ext cx="541270" cy="624873"/>
          </a:xfrm>
          <a:prstGeom prst="rect">
            <a:avLst/>
          </a:prstGeom>
        </p:spPr>
        <p:txBody>
          <a:bodyPr vert="horz" wrap="square" lIns="0" tIns="11516" rIns="0" bIns="0" rtlCol="0">
            <a:spAutoFit/>
          </a:bodyPr>
          <a:lstStyle/>
          <a:p>
            <a:pPr marL="305184">
              <a:spcBef>
                <a:spcPts val="91"/>
              </a:spcBef>
            </a:pPr>
            <a:r>
              <a:rPr sz="1451" dirty="0">
                <a:latin typeface="BitstreamVeraSans-Roman"/>
                <a:cs typeface="BitstreamVeraSans-Roman"/>
              </a:rPr>
              <a:t>v</a:t>
            </a:r>
            <a:endParaRPr sz="1451">
              <a:latin typeface="BitstreamVeraSans-Roman"/>
              <a:cs typeface="BitstreamVeraSans-Roman"/>
            </a:endParaRPr>
          </a:p>
          <a:p>
            <a:pPr marL="11516">
              <a:spcBef>
                <a:spcPts val="1342"/>
              </a:spcBef>
            </a:pPr>
            <a:r>
              <a:rPr sz="1451" dirty="0">
                <a:latin typeface="BitstreamVeraSans-Roman"/>
                <a:cs typeface="BitstreamVeraSans-Roman"/>
              </a:rPr>
              <a:t>50</a:t>
            </a:r>
            <a:r>
              <a:rPr sz="1451" spc="-9" dirty="0">
                <a:latin typeface="BitstreamVeraSans-Roman"/>
                <a:cs typeface="BitstreamVeraSans-Roman"/>
              </a:rPr>
              <a:t>%</a:t>
            </a:r>
            <a:r>
              <a:rPr sz="1451" dirty="0">
                <a:latin typeface="BitstreamVeraSans-Roman"/>
                <a:cs typeface="BitstreamVeraSans-Roman"/>
              </a:rPr>
              <a:t>v</a:t>
            </a:r>
            <a:endParaRPr sz="1451">
              <a:latin typeface="BitstreamVeraSans-Roman"/>
              <a:cs typeface="BitstreamVeraSans-Roman"/>
            </a:endParaRPr>
          </a:p>
        </p:txBody>
      </p:sp>
      <p:sp>
        <p:nvSpPr>
          <p:cNvPr id="30" name="object 30"/>
          <p:cNvSpPr txBox="1"/>
          <p:nvPr/>
        </p:nvSpPr>
        <p:spPr>
          <a:xfrm>
            <a:off x="8017699" y="4860991"/>
            <a:ext cx="195203" cy="234895"/>
          </a:xfrm>
          <a:prstGeom prst="rect">
            <a:avLst/>
          </a:prstGeom>
        </p:spPr>
        <p:txBody>
          <a:bodyPr vert="horz" wrap="square" lIns="0" tIns="11516" rIns="0" bIns="0" rtlCol="0">
            <a:spAutoFit/>
          </a:bodyPr>
          <a:lstStyle/>
          <a:p>
            <a:pPr marL="11516">
              <a:spcBef>
                <a:spcPts val="91"/>
              </a:spcBef>
            </a:pPr>
            <a:r>
              <a:rPr sz="1451" spc="-5" dirty="0">
                <a:latin typeface="BitstreamVeraSans-Roman"/>
                <a:cs typeface="BitstreamVeraSans-Roman"/>
              </a:rPr>
              <a:t>Ki</a:t>
            </a:r>
            <a:endParaRPr sz="1451">
              <a:latin typeface="BitstreamVeraSans-Roman"/>
              <a:cs typeface="BitstreamVeraSans-Roman"/>
            </a:endParaRPr>
          </a:p>
        </p:txBody>
      </p:sp>
      <p:sp>
        <p:nvSpPr>
          <p:cNvPr id="62" name="object 62"/>
          <p:cNvSpPr/>
          <p:nvPr/>
        </p:nvSpPr>
        <p:spPr>
          <a:xfrm>
            <a:off x="3833799" y="2042936"/>
            <a:ext cx="131287" cy="194626"/>
          </a:xfrm>
          <a:custGeom>
            <a:avLst/>
            <a:gdLst/>
            <a:ahLst/>
            <a:cxnLst/>
            <a:rect l="l" t="t" r="r" b="b"/>
            <a:pathLst>
              <a:path w="144779" h="214630">
                <a:moveTo>
                  <a:pt x="73660" y="76200"/>
                </a:moveTo>
                <a:lnTo>
                  <a:pt x="47148" y="84018"/>
                </a:lnTo>
                <a:lnTo>
                  <a:pt x="23494" y="104457"/>
                </a:lnTo>
                <a:lnTo>
                  <a:pt x="6508" y="132992"/>
                </a:lnTo>
                <a:lnTo>
                  <a:pt x="0" y="165100"/>
                </a:lnTo>
                <a:lnTo>
                  <a:pt x="2956" y="185162"/>
                </a:lnTo>
                <a:lnTo>
                  <a:pt x="11271" y="200818"/>
                </a:lnTo>
                <a:lnTo>
                  <a:pt x="24110" y="210998"/>
                </a:lnTo>
                <a:lnTo>
                  <a:pt x="40640" y="214629"/>
                </a:lnTo>
                <a:lnTo>
                  <a:pt x="46970" y="214094"/>
                </a:lnTo>
                <a:lnTo>
                  <a:pt x="56038" y="211296"/>
                </a:lnTo>
                <a:lnTo>
                  <a:pt x="60978" y="208279"/>
                </a:lnTo>
                <a:lnTo>
                  <a:pt x="40640" y="208279"/>
                </a:lnTo>
                <a:lnTo>
                  <a:pt x="31234" y="205501"/>
                </a:lnTo>
                <a:lnTo>
                  <a:pt x="25400" y="198437"/>
                </a:lnTo>
                <a:lnTo>
                  <a:pt x="22423" y="188991"/>
                </a:lnTo>
                <a:lnTo>
                  <a:pt x="21696" y="180339"/>
                </a:lnTo>
                <a:lnTo>
                  <a:pt x="21638" y="178593"/>
                </a:lnTo>
                <a:lnTo>
                  <a:pt x="23098" y="164286"/>
                </a:lnTo>
                <a:lnTo>
                  <a:pt x="32305" y="127099"/>
                </a:lnTo>
                <a:lnTo>
                  <a:pt x="54927" y="91757"/>
                </a:lnTo>
                <a:lnTo>
                  <a:pt x="73660" y="83819"/>
                </a:lnTo>
                <a:lnTo>
                  <a:pt x="92213" y="83819"/>
                </a:lnTo>
                <a:lnTo>
                  <a:pt x="90011" y="81597"/>
                </a:lnTo>
                <a:lnTo>
                  <a:pt x="82490" y="77589"/>
                </a:lnTo>
                <a:lnTo>
                  <a:pt x="73660" y="76200"/>
                </a:lnTo>
                <a:close/>
              </a:path>
              <a:path w="144779" h="214630">
                <a:moveTo>
                  <a:pt x="99060" y="191769"/>
                </a:moveTo>
                <a:lnTo>
                  <a:pt x="80010" y="191769"/>
                </a:lnTo>
                <a:lnTo>
                  <a:pt x="83289" y="200659"/>
                </a:lnTo>
                <a:lnTo>
                  <a:pt x="83401" y="200818"/>
                </a:lnTo>
                <a:lnTo>
                  <a:pt x="89217" y="207962"/>
                </a:lnTo>
                <a:lnTo>
                  <a:pt x="97512" y="212844"/>
                </a:lnTo>
                <a:lnTo>
                  <a:pt x="107950" y="214629"/>
                </a:lnTo>
                <a:lnTo>
                  <a:pt x="115609" y="213479"/>
                </a:lnTo>
                <a:lnTo>
                  <a:pt x="121602" y="210185"/>
                </a:lnTo>
                <a:lnTo>
                  <a:pt x="123274" y="208279"/>
                </a:lnTo>
                <a:lnTo>
                  <a:pt x="100330" y="208279"/>
                </a:lnTo>
                <a:lnTo>
                  <a:pt x="99086" y="200818"/>
                </a:lnTo>
                <a:lnTo>
                  <a:pt x="99060" y="191769"/>
                </a:lnTo>
                <a:close/>
              </a:path>
              <a:path w="144779" h="214630">
                <a:moveTo>
                  <a:pt x="92213" y="83819"/>
                </a:moveTo>
                <a:lnTo>
                  <a:pt x="73660" y="83819"/>
                </a:lnTo>
                <a:lnTo>
                  <a:pt x="86002" y="87629"/>
                </a:lnTo>
                <a:lnTo>
                  <a:pt x="93345" y="96202"/>
                </a:lnTo>
                <a:lnTo>
                  <a:pt x="96877" y="105251"/>
                </a:lnTo>
                <a:lnTo>
                  <a:pt x="97790" y="110489"/>
                </a:lnTo>
                <a:lnTo>
                  <a:pt x="97790" y="114300"/>
                </a:lnTo>
                <a:lnTo>
                  <a:pt x="96520" y="115569"/>
                </a:lnTo>
                <a:lnTo>
                  <a:pt x="81280" y="175259"/>
                </a:lnTo>
                <a:lnTo>
                  <a:pt x="80010" y="180339"/>
                </a:lnTo>
                <a:lnTo>
                  <a:pt x="80010" y="181609"/>
                </a:lnTo>
                <a:lnTo>
                  <a:pt x="76200" y="186689"/>
                </a:lnTo>
                <a:lnTo>
                  <a:pt x="66000" y="197028"/>
                </a:lnTo>
                <a:lnTo>
                  <a:pt x="56515" y="203676"/>
                </a:lnTo>
                <a:lnTo>
                  <a:pt x="47982" y="207228"/>
                </a:lnTo>
                <a:lnTo>
                  <a:pt x="40640" y="208279"/>
                </a:lnTo>
                <a:lnTo>
                  <a:pt x="60978" y="208279"/>
                </a:lnTo>
                <a:lnTo>
                  <a:pt x="67250" y="204450"/>
                </a:lnTo>
                <a:lnTo>
                  <a:pt x="80010" y="191769"/>
                </a:lnTo>
                <a:lnTo>
                  <a:pt x="99060" y="191769"/>
                </a:lnTo>
                <a:lnTo>
                  <a:pt x="99060" y="186689"/>
                </a:lnTo>
                <a:lnTo>
                  <a:pt x="100320" y="184169"/>
                </a:lnTo>
                <a:lnTo>
                  <a:pt x="100330" y="179069"/>
                </a:lnTo>
                <a:lnTo>
                  <a:pt x="121266" y="96519"/>
                </a:lnTo>
                <a:lnTo>
                  <a:pt x="101600" y="96519"/>
                </a:lnTo>
                <a:lnTo>
                  <a:pt x="96341" y="87987"/>
                </a:lnTo>
                <a:lnTo>
                  <a:pt x="92213" y="83819"/>
                </a:lnTo>
                <a:close/>
              </a:path>
              <a:path w="144779" h="214630">
                <a:moveTo>
                  <a:pt x="139700" y="165100"/>
                </a:moveTo>
                <a:lnTo>
                  <a:pt x="133350" y="165100"/>
                </a:lnTo>
                <a:lnTo>
                  <a:pt x="132080" y="170179"/>
                </a:lnTo>
                <a:lnTo>
                  <a:pt x="127952" y="184169"/>
                </a:lnTo>
                <a:lnTo>
                  <a:pt x="122872" y="196373"/>
                </a:lnTo>
                <a:lnTo>
                  <a:pt x="116363" y="205005"/>
                </a:lnTo>
                <a:lnTo>
                  <a:pt x="107950" y="208279"/>
                </a:lnTo>
                <a:lnTo>
                  <a:pt x="123274" y="208279"/>
                </a:lnTo>
                <a:lnTo>
                  <a:pt x="139005" y="170795"/>
                </a:lnTo>
                <a:lnTo>
                  <a:pt x="139700" y="167639"/>
                </a:lnTo>
                <a:lnTo>
                  <a:pt x="139700" y="165100"/>
                </a:lnTo>
                <a:close/>
              </a:path>
              <a:path w="144779" h="214630">
                <a:moveTo>
                  <a:pt x="144780" y="0"/>
                </a:moveTo>
                <a:lnTo>
                  <a:pt x="140970" y="0"/>
                </a:lnTo>
                <a:lnTo>
                  <a:pt x="133588" y="416"/>
                </a:lnTo>
                <a:lnTo>
                  <a:pt x="121920" y="1428"/>
                </a:lnTo>
                <a:lnTo>
                  <a:pt x="110251" y="2678"/>
                </a:lnTo>
                <a:lnTo>
                  <a:pt x="102870" y="3809"/>
                </a:lnTo>
                <a:lnTo>
                  <a:pt x="100330" y="3809"/>
                </a:lnTo>
                <a:lnTo>
                  <a:pt x="97790" y="5079"/>
                </a:lnTo>
                <a:lnTo>
                  <a:pt x="97790" y="12700"/>
                </a:lnTo>
                <a:lnTo>
                  <a:pt x="119380" y="12700"/>
                </a:lnTo>
                <a:lnTo>
                  <a:pt x="120650" y="13969"/>
                </a:lnTo>
                <a:lnTo>
                  <a:pt x="120650" y="17779"/>
                </a:lnTo>
                <a:lnTo>
                  <a:pt x="119380" y="24129"/>
                </a:lnTo>
                <a:lnTo>
                  <a:pt x="101600" y="96519"/>
                </a:lnTo>
                <a:lnTo>
                  <a:pt x="121266" y="96519"/>
                </a:lnTo>
                <a:lnTo>
                  <a:pt x="144780" y="3809"/>
                </a:lnTo>
                <a:lnTo>
                  <a:pt x="144780" y="0"/>
                </a:lnTo>
                <a:close/>
              </a:path>
            </a:pathLst>
          </a:custGeom>
          <a:solidFill>
            <a:srgbClr val="000000"/>
          </a:solidFill>
        </p:spPr>
        <p:txBody>
          <a:bodyPr wrap="square" lIns="0" tIns="0" rIns="0" bIns="0" rtlCol="0"/>
          <a:lstStyle/>
          <a:p>
            <a:endParaRPr sz="1632"/>
          </a:p>
        </p:txBody>
      </p:sp>
      <p:sp>
        <p:nvSpPr>
          <p:cNvPr id="63" name="object 63"/>
          <p:cNvSpPr/>
          <p:nvPr/>
        </p:nvSpPr>
        <p:spPr>
          <a:xfrm>
            <a:off x="3998485" y="2297447"/>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64" name="object 64"/>
          <p:cNvSpPr/>
          <p:nvPr/>
        </p:nvSpPr>
        <p:spPr>
          <a:xfrm>
            <a:off x="4003666" y="2038329"/>
            <a:ext cx="0" cy="253360"/>
          </a:xfrm>
          <a:custGeom>
            <a:avLst/>
            <a:gdLst/>
            <a:ahLst/>
            <a:cxnLst/>
            <a:rect l="l" t="t" r="r" b="b"/>
            <a:pathLst>
              <a:path h="279400">
                <a:moveTo>
                  <a:pt x="0" y="0"/>
                </a:moveTo>
                <a:lnTo>
                  <a:pt x="0" y="279400"/>
                </a:lnTo>
              </a:path>
            </a:pathLst>
          </a:custGeom>
          <a:ln w="11430">
            <a:solidFill>
              <a:srgbClr val="000000"/>
            </a:solidFill>
          </a:ln>
        </p:spPr>
        <p:txBody>
          <a:bodyPr wrap="square" lIns="0" tIns="0" rIns="0" bIns="0" rtlCol="0"/>
          <a:lstStyle/>
          <a:p>
            <a:endParaRPr sz="1632"/>
          </a:p>
        </p:txBody>
      </p:sp>
      <p:sp>
        <p:nvSpPr>
          <p:cNvPr id="65" name="object 65"/>
          <p:cNvSpPr/>
          <p:nvPr/>
        </p:nvSpPr>
        <p:spPr>
          <a:xfrm>
            <a:off x="3998485" y="2032570"/>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66" name="object 66"/>
          <p:cNvSpPr/>
          <p:nvPr/>
        </p:nvSpPr>
        <p:spPr>
          <a:xfrm>
            <a:off x="4049157" y="2112034"/>
            <a:ext cx="127832" cy="178504"/>
          </a:xfrm>
          <a:custGeom>
            <a:avLst/>
            <a:gdLst/>
            <a:ahLst/>
            <a:cxnLst/>
            <a:rect l="l" t="t" r="r" b="b"/>
            <a:pathLst>
              <a:path w="140970" h="196850">
                <a:moveTo>
                  <a:pt x="35559" y="151129"/>
                </a:moveTo>
                <a:lnTo>
                  <a:pt x="24129" y="151129"/>
                </a:lnTo>
                <a:lnTo>
                  <a:pt x="18137" y="151963"/>
                </a:lnTo>
                <a:lnTo>
                  <a:pt x="12382" y="154939"/>
                </a:lnTo>
                <a:lnTo>
                  <a:pt x="8056" y="160774"/>
                </a:lnTo>
                <a:lnTo>
                  <a:pt x="6350" y="170179"/>
                </a:lnTo>
                <a:lnTo>
                  <a:pt x="8830" y="180776"/>
                </a:lnTo>
                <a:lnTo>
                  <a:pt x="15716" y="189230"/>
                </a:lnTo>
                <a:lnTo>
                  <a:pt x="26173" y="194825"/>
                </a:lnTo>
                <a:lnTo>
                  <a:pt x="39369" y="196850"/>
                </a:lnTo>
                <a:lnTo>
                  <a:pt x="62269" y="191948"/>
                </a:lnTo>
                <a:lnTo>
                  <a:pt x="64572" y="190500"/>
                </a:lnTo>
                <a:lnTo>
                  <a:pt x="39369" y="190500"/>
                </a:lnTo>
                <a:lnTo>
                  <a:pt x="34905" y="190122"/>
                </a:lnTo>
                <a:lnTo>
                  <a:pt x="28416" y="188436"/>
                </a:lnTo>
                <a:lnTo>
                  <a:pt x="21689" y="184606"/>
                </a:lnTo>
                <a:lnTo>
                  <a:pt x="16509" y="177800"/>
                </a:lnTo>
                <a:lnTo>
                  <a:pt x="24129" y="177800"/>
                </a:lnTo>
                <a:lnTo>
                  <a:pt x="29209" y="173989"/>
                </a:lnTo>
                <a:lnTo>
                  <a:pt x="35559" y="167639"/>
                </a:lnTo>
                <a:lnTo>
                  <a:pt x="35559" y="151129"/>
                </a:lnTo>
                <a:close/>
              </a:path>
              <a:path w="140970" h="196850">
                <a:moveTo>
                  <a:pt x="113169" y="124459"/>
                </a:moveTo>
                <a:lnTo>
                  <a:pt x="92709" y="124459"/>
                </a:lnTo>
                <a:lnTo>
                  <a:pt x="89733" y="135889"/>
                </a:lnTo>
                <a:lnTo>
                  <a:pt x="86042" y="147320"/>
                </a:lnTo>
                <a:lnTo>
                  <a:pt x="58419" y="184150"/>
                </a:lnTo>
                <a:lnTo>
                  <a:pt x="39369" y="190500"/>
                </a:lnTo>
                <a:lnTo>
                  <a:pt x="64572" y="190500"/>
                </a:lnTo>
                <a:lnTo>
                  <a:pt x="83502" y="178593"/>
                </a:lnTo>
                <a:lnTo>
                  <a:pt x="100449" y="158809"/>
                </a:lnTo>
                <a:lnTo>
                  <a:pt x="110489" y="134619"/>
                </a:lnTo>
                <a:lnTo>
                  <a:pt x="113169" y="124459"/>
                </a:lnTo>
                <a:close/>
              </a:path>
              <a:path w="140970" h="196850">
                <a:moveTo>
                  <a:pt x="58294" y="6350"/>
                </a:moveTo>
                <a:lnTo>
                  <a:pt x="46989" y="6350"/>
                </a:lnTo>
                <a:lnTo>
                  <a:pt x="46989" y="24129"/>
                </a:lnTo>
                <a:lnTo>
                  <a:pt x="44402" y="31869"/>
                </a:lnTo>
                <a:lnTo>
                  <a:pt x="28733" y="76041"/>
                </a:lnTo>
                <a:lnTo>
                  <a:pt x="24129" y="101600"/>
                </a:lnTo>
                <a:lnTo>
                  <a:pt x="27404" y="118407"/>
                </a:lnTo>
                <a:lnTo>
                  <a:pt x="36036" y="129381"/>
                </a:lnTo>
                <a:lnTo>
                  <a:pt x="48240" y="135354"/>
                </a:lnTo>
                <a:lnTo>
                  <a:pt x="62229" y="137159"/>
                </a:lnTo>
                <a:lnTo>
                  <a:pt x="70564" y="136247"/>
                </a:lnTo>
                <a:lnTo>
                  <a:pt x="78422" y="133667"/>
                </a:lnTo>
                <a:lnTo>
                  <a:pt x="83684" y="130809"/>
                </a:lnTo>
                <a:lnTo>
                  <a:pt x="62229" y="130809"/>
                </a:lnTo>
                <a:lnTo>
                  <a:pt x="53022" y="128647"/>
                </a:lnTo>
                <a:lnTo>
                  <a:pt x="47625" y="123031"/>
                </a:lnTo>
                <a:lnTo>
                  <a:pt x="45085" y="115272"/>
                </a:lnTo>
                <a:lnTo>
                  <a:pt x="44450" y="106679"/>
                </a:lnTo>
                <a:lnTo>
                  <a:pt x="45402" y="94476"/>
                </a:lnTo>
                <a:lnTo>
                  <a:pt x="48259" y="80486"/>
                </a:lnTo>
                <a:lnTo>
                  <a:pt x="53022" y="64353"/>
                </a:lnTo>
                <a:lnTo>
                  <a:pt x="59689" y="45719"/>
                </a:lnTo>
                <a:lnTo>
                  <a:pt x="64769" y="34289"/>
                </a:lnTo>
                <a:lnTo>
                  <a:pt x="66039" y="30479"/>
                </a:lnTo>
                <a:lnTo>
                  <a:pt x="66039" y="24129"/>
                </a:lnTo>
                <a:lnTo>
                  <a:pt x="64200" y="14446"/>
                </a:lnTo>
                <a:lnTo>
                  <a:pt x="59054" y="6826"/>
                </a:lnTo>
                <a:lnTo>
                  <a:pt x="58294" y="6350"/>
                </a:lnTo>
                <a:close/>
              </a:path>
              <a:path w="140970" h="196850">
                <a:moveTo>
                  <a:pt x="137159" y="2539"/>
                </a:moveTo>
                <a:lnTo>
                  <a:pt x="129539" y="2539"/>
                </a:lnTo>
                <a:lnTo>
                  <a:pt x="124459" y="3809"/>
                </a:lnTo>
                <a:lnTo>
                  <a:pt x="121919" y="8889"/>
                </a:lnTo>
                <a:lnTo>
                  <a:pt x="121919" y="10159"/>
                </a:lnTo>
                <a:lnTo>
                  <a:pt x="119379" y="20319"/>
                </a:lnTo>
                <a:lnTo>
                  <a:pt x="116839" y="25400"/>
                </a:lnTo>
                <a:lnTo>
                  <a:pt x="115669" y="31869"/>
                </a:lnTo>
                <a:lnTo>
                  <a:pt x="114141" y="38100"/>
                </a:lnTo>
                <a:lnTo>
                  <a:pt x="112340" y="44450"/>
                </a:lnTo>
                <a:lnTo>
                  <a:pt x="110489" y="50800"/>
                </a:lnTo>
                <a:lnTo>
                  <a:pt x="97789" y="105409"/>
                </a:lnTo>
                <a:lnTo>
                  <a:pt x="94734" y="110986"/>
                </a:lnTo>
                <a:lnTo>
                  <a:pt x="87629" y="119538"/>
                </a:lnTo>
                <a:lnTo>
                  <a:pt x="76715" y="127377"/>
                </a:lnTo>
                <a:lnTo>
                  <a:pt x="62229" y="130809"/>
                </a:lnTo>
                <a:lnTo>
                  <a:pt x="83684" y="130809"/>
                </a:lnTo>
                <a:lnTo>
                  <a:pt x="85804" y="129659"/>
                </a:lnTo>
                <a:lnTo>
                  <a:pt x="92709" y="124459"/>
                </a:lnTo>
                <a:lnTo>
                  <a:pt x="113169" y="124459"/>
                </a:lnTo>
                <a:lnTo>
                  <a:pt x="140969" y="19050"/>
                </a:lnTo>
                <a:lnTo>
                  <a:pt x="140969" y="5079"/>
                </a:lnTo>
                <a:lnTo>
                  <a:pt x="137159" y="2539"/>
                </a:lnTo>
                <a:close/>
              </a:path>
              <a:path w="140970" h="196850">
                <a:moveTo>
                  <a:pt x="40639" y="0"/>
                </a:moveTo>
                <a:lnTo>
                  <a:pt x="21967" y="6786"/>
                </a:lnTo>
                <a:lnTo>
                  <a:pt x="9366" y="21907"/>
                </a:lnTo>
                <a:lnTo>
                  <a:pt x="2242" y="37504"/>
                </a:lnTo>
                <a:lnTo>
                  <a:pt x="0" y="45719"/>
                </a:lnTo>
                <a:lnTo>
                  <a:pt x="0" y="49529"/>
                </a:lnTo>
                <a:lnTo>
                  <a:pt x="7619" y="49529"/>
                </a:lnTo>
                <a:lnTo>
                  <a:pt x="7619" y="48259"/>
                </a:lnTo>
                <a:lnTo>
                  <a:pt x="8933" y="44330"/>
                </a:lnTo>
                <a:lnTo>
                  <a:pt x="15636" y="26173"/>
                </a:lnTo>
                <a:lnTo>
                  <a:pt x="23812" y="14446"/>
                </a:lnTo>
                <a:lnTo>
                  <a:pt x="32464" y="8195"/>
                </a:lnTo>
                <a:lnTo>
                  <a:pt x="40639" y="6350"/>
                </a:lnTo>
                <a:lnTo>
                  <a:pt x="58294" y="6350"/>
                </a:lnTo>
                <a:lnTo>
                  <a:pt x="51038" y="1805"/>
                </a:lnTo>
                <a:lnTo>
                  <a:pt x="40639" y="0"/>
                </a:lnTo>
                <a:close/>
              </a:path>
            </a:pathLst>
          </a:custGeom>
          <a:solidFill>
            <a:srgbClr val="000000"/>
          </a:solidFill>
        </p:spPr>
        <p:txBody>
          <a:bodyPr wrap="square" lIns="0" tIns="0" rIns="0" bIns="0" rtlCol="0"/>
          <a:lstStyle/>
          <a:p>
            <a:endParaRPr sz="1632"/>
          </a:p>
        </p:txBody>
      </p:sp>
      <p:sp>
        <p:nvSpPr>
          <p:cNvPr id="67" name="object 67"/>
          <p:cNvSpPr/>
          <p:nvPr/>
        </p:nvSpPr>
        <p:spPr>
          <a:xfrm>
            <a:off x="4191960" y="2297447"/>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68" name="object 68"/>
          <p:cNvSpPr/>
          <p:nvPr/>
        </p:nvSpPr>
        <p:spPr>
          <a:xfrm>
            <a:off x="4225356" y="2038329"/>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69" name="object 69"/>
          <p:cNvSpPr/>
          <p:nvPr/>
        </p:nvSpPr>
        <p:spPr>
          <a:xfrm>
            <a:off x="4191960" y="2032570"/>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70" name="object 70"/>
          <p:cNvSpPr/>
          <p:nvPr/>
        </p:nvSpPr>
        <p:spPr>
          <a:xfrm>
            <a:off x="3822283" y="2350423"/>
            <a:ext cx="442229" cy="0"/>
          </a:xfrm>
          <a:custGeom>
            <a:avLst/>
            <a:gdLst/>
            <a:ahLst/>
            <a:cxnLst/>
            <a:rect l="l" t="t" r="r" b="b"/>
            <a:pathLst>
              <a:path w="487679">
                <a:moveTo>
                  <a:pt x="0" y="0"/>
                </a:moveTo>
                <a:lnTo>
                  <a:pt x="487680" y="0"/>
                </a:lnTo>
              </a:path>
            </a:pathLst>
          </a:custGeom>
          <a:ln w="12700">
            <a:solidFill>
              <a:srgbClr val="000000"/>
            </a:solidFill>
          </a:ln>
        </p:spPr>
        <p:txBody>
          <a:bodyPr wrap="square" lIns="0" tIns="0" rIns="0" bIns="0" rtlCol="0"/>
          <a:lstStyle/>
          <a:p>
            <a:endParaRPr sz="1632"/>
          </a:p>
        </p:txBody>
      </p:sp>
      <p:sp>
        <p:nvSpPr>
          <p:cNvPr id="71" name="object 71"/>
          <p:cNvSpPr/>
          <p:nvPr/>
        </p:nvSpPr>
        <p:spPr>
          <a:xfrm>
            <a:off x="3932841" y="2417218"/>
            <a:ext cx="131287" cy="195778"/>
          </a:xfrm>
          <a:custGeom>
            <a:avLst/>
            <a:gdLst/>
            <a:ahLst/>
            <a:cxnLst/>
            <a:rect l="l" t="t" r="r" b="b"/>
            <a:pathLst>
              <a:path w="144779" h="215900">
                <a:moveTo>
                  <a:pt x="73660" y="77469"/>
                </a:moveTo>
                <a:lnTo>
                  <a:pt x="47148" y="85109"/>
                </a:lnTo>
                <a:lnTo>
                  <a:pt x="23494" y="105251"/>
                </a:lnTo>
                <a:lnTo>
                  <a:pt x="6508" y="133727"/>
                </a:lnTo>
                <a:lnTo>
                  <a:pt x="0" y="166369"/>
                </a:lnTo>
                <a:lnTo>
                  <a:pt x="2956" y="185896"/>
                </a:lnTo>
                <a:lnTo>
                  <a:pt x="11271" y="201612"/>
                </a:lnTo>
                <a:lnTo>
                  <a:pt x="24110" y="212089"/>
                </a:lnTo>
                <a:lnTo>
                  <a:pt x="40639" y="215900"/>
                </a:lnTo>
                <a:lnTo>
                  <a:pt x="46970" y="215165"/>
                </a:lnTo>
                <a:lnTo>
                  <a:pt x="56038" y="211931"/>
                </a:lnTo>
                <a:lnTo>
                  <a:pt x="61659" y="208279"/>
                </a:lnTo>
                <a:lnTo>
                  <a:pt x="40639" y="208279"/>
                </a:lnTo>
                <a:lnTo>
                  <a:pt x="31234" y="205521"/>
                </a:lnTo>
                <a:lnTo>
                  <a:pt x="25399" y="198596"/>
                </a:lnTo>
                <a:lnTo>
                  <a:pt x="22423" y="189527"/>
                </a:lnTo>
                <a:lnTo>
                  <a:pt x="21705" y="181609"/>
                </a:lnTo>
                <a:lnTo>
                  <a:pt x="21670" y="179546"/>
                </a:lnTo>
                <a:lnTo>
                  <a:pt x="23117" y="165357"/>
                </a:lnTo>
                <a:lnTo>
                  <a:pt x="32841" y="127297"/>
                </a:lnTo>
                <a:lnTo>
                  <a:pt x="55086" y="91757"/>
                </a:lnTo>
                <a:lnTo>
                  <a:pt x="73660" y="83819"/>
                </a:lnTo>
                <a:lnTo>
                  <a:pt x="90954" y="83819"/>
                </a:lnTo>
                <a:lnTo>
                  <a:pt x="90011" y="82867"/>
                </a:lnTo>
                <a:lnTo>
                  <a:pt x="82490" y="78859"/>
                </a:lnTo>
                <a:lnTo>
                  <a:pt x="73660" y="77469"/>
                </a:lnTo>
                <a:close/>
              </a:path>
              <a:path w="144779" h="215900">
                <a:moveTo>
                  <a:pt x="99060" y="191769"/>
                </a:moveTo>
                <a:lnTo>
                  <a:pt x="80010" y="191769"/>
                </a:lnTo>
                <a:lnTo>
                  <a:pt x="83304" y="201433"/>
                </a:lnTo>
                <a:lnTo>
                  <a:pt x="89217" y="209073"/>
                </a:lnTo>
                <a:lnTo>
                  <a:pt x="97512" y="214094"/>
                </a:lnTo>
                <a:lnTo>
                  <a:pt x="107950" y="215900"/>
                </a:lnTo>
                <a:lnTo>
                  <a:pt x="115629" y="214550"/>
                </a:lnTo>
                <a:lnTo>
                  <a:pt x="121761" y="210820"/>
                </a:lnTo>
                <a:lnTo>
                  <a:pt x="123988" y="208279"/>
                </a:lnTo>
                <a:lnTo>
                  <a:pt x="100329" y="208279"/>
                </a:lnTo>
                <a:lnTo>
                  <a:pt x="99060" y="200659"/>
                </a:lnTo>
                <a:lnTo>
                  <a:pt x="99060" y="191769"/>
                </a:lnTo>
                <a:close/>
              </a:path>
              <a:path w="144779" h="215900">
                <a:moveTo>
                  <a:pt x="90954" y="83819"/>
                </a:moveTo>
                <a:lnTo>
                  <a:pt x="73660" y="83819"/>
                </a:lnTo>
                <a:lnTo>
                  <a:pt x="86002" y="87808"/>
                </a:lnTo>
                <a:lnTo>
                  <a:pt x="93344" y="96678"/>
                </a:lnTo>
                <a:lnTo>
                  <a:pt x="96877" y="105787"/>
                </a:lnTo>
                <a:lnTo>
                  <a:pt x="97789" y="110489"/>
                </a:lnTo>
                <a:lnTo>
                  <a:pt x="97789" y="114300"/>
                </a:lnTo>
                <a:lnTo>
                  <a:pt x="96520" y="116839"/>
                </a:lnTo>
                <a:lnTo>
                  <a:pt x="82550" y="175259"/>
                </a:lnTo>
                <a:lnTo>
                  <a:pt x="56514" y="203676"/>
                </a:lnTo>
                <a:lnTo>
                  <a:pt x="40639" y="208279"/>
                </a:lnTo>
                <a:lnTo>
                  <a:pt x="61659" y="208279"/>
                </a:lnTo>
                <a:lnTo>
                  <a:pt x="67250" y="204648"/>
                </a:lnTo>
                <a:lnTo>
                  <a:pt x="80010" y="191769"/>
                </a:lnTo>
                <a:lnTo>
                  <a:pt x="99060" y="191769"/>
                </a:lnTo>
                <a:lnTo>
                  <a:pt x="99060" y="186689"/>
                </a:lnTo>
                <a:lnTo>
                  <a:pt x="100329" y="185419"/>
                </a:lnTo>
                <a:lnTo>
                  <a:pt x="101600" y="180339"/>
                </a:lnTo>
                <a:lnTo>
                  <a:pt x="121792" y="97789"/>
                </a:lnTo>
                <a:lnTo>
                  <a:pt x="101600" y="97789"/>
                </a:lnTo>
                <a:lnTo>
                  <a:pt x="96341" y="89257"/>
                </a:lnTo>
                <a:lnTo>
                  <a:pt x="90954" y="83819"/>
                </a:lnTo>
                <a:close/>
              </a:path>
              <a:path w="144779" h="215900">
                <a:moveTo>
                  <a:pt x="139700" y="165100"/>
                </a:moveTo>
                <a:lnTo>
                  <a:pt x="133350" y="165100"/>
                </a:lnTo>
                <a:lnTo>
                  <a:pt x="133350" y="166369"/>
                </a:lnTo>
                <a:lnTo>
                  <a:pt x="132079" y="170179"/>
                </a:lnTo>
                <a:lnTo>
                  <a:pt x="127972" y="184705"/>
                </a:lnTo>
                <a:lnTo>
                  <a:pt x="123031" y="196850"/>
                </a:lnTo>
                <a:lnTo>
                  <a:pt x="116899" y="205184"/>
                </a:lnTo>
                <a:lnTo>
                  <a:pt x="109220" y="208279"/>
                </a:lnTo>
                <a:lnTo>
                  <a:pt x="123988" y="208279"/>
                </a:lnTo>
                <a:lnTo>
                  <a:pt x="139025" y="171509"/>
                </a:lnTo>
                <a:lnTo>
                  <a:pt x="139700" y="167639"/>
                </a:lnTo>
                <a:lnTo>
                  <a:pt x="139700" y="165100"/>
                </a:lnTo>
                <a:close/>
              </a:path>
              <a:path w="144779" h="215900">
                <a:moveTo>
                  <a:pt x="144779" y="0"/>
                </a:moveTo>
                <a:lnTo>
                  <a:pt x="142239" y="0"/>
                </a:lnTo>
                <a:lnTo>
                  <a:pt x="134123" y="416"/>
                </a:lnTo>
                <a:lnTo>
                  <a:pt x="122078" y="1428"/>
                </a:lnTo>
                <a:lnTo>
                  <a:pt x="110271" y="2678"/>
                </a:lnTo>
                <a:lnTo>
                  <a:pt x="102870" y="3809"/>
                </a:lnTo>
                <a:lnTo>
                  <a:pt x="100329" y="3809"/>
                </a:lnTo>
                <a:lnTo>
                  <a:pt x="99060" y="5079"/>
                </a:lnTo>
                <a:lnTo>
                  <a:pt x="99060" y="13969"/>
                </a:lnTo>
                <a:lnTo>
                  <a:pt x="120650" y="13969"/>
                </a:lnTo>
                <a:lnTo>
                  <a:pt x="120650" y="24129"/>
                </a:lnTo>
                <a:lnTo>
                  <a:pt x="101600" y="97789"/>
                </a:lnTo>
                <a:lnTo>
                  <a:pt x="121792" y="97789"/>
                </a:lnTo>
                <a:lnTo>
                  <a:pt x="144779" y="3809"/>
                </a:lnTo>
                <a:lnTo>
                  <a:pt x="144779" y="0"/>
                </a:lnTo>
                <a:close/>
              </a:path>
            </a:pathLst>
          </a:custGeom>
          <a:solidFill>
            <a:srgbClr val="000000"/>
          </a:solidFill>
        </p:spPr>
        <p:txBody>
          <a:bodyPr wrap="square" lIns="0" tIns="0" rIns="0" bIns="0" rtlCol="0"/>
          <a:lstStyle/>
          <a:p>
            <a:endParaRPr sz="1632"/>
          </a:p>
        </p:txBody>
      </p:sp>
      <p:sp>
        <p:nvSpPr>
          <p:cNvPr id="72" name="object 72"/>
          <p:cNvSpPr/>
          <p:nvPr/>
        </p:nvSpPr>
        <p:spPr>
          <a:xfrm>
            <a:off x="4071038" y="2435643"/>
            <a:ext cx="85221" cy="176201"/>
          </a:xfrm>
          <a:custGeom>
            <a:avLst/>
            <a:gdLst/>
            <a:ahLst/>
            <a:cxnLst/>
            <a:rect l="l" t="t" r="r" b="b"/>
            <a:pathLst>
              <a:path w="93979" h="194310">
                <a:moveTo>
                  <a:pt x="55879" y="69850"/>
                </a:moveTo>
                <a:lnTo>
                  <a:pt x="35560" y="69850"/>
                </a:lnTo>
                <a:lnTo>
                  <a:pt x="22681" y="120650"/>
                </a:lnTo>
                <a:lnTo>
                  <a:pt x="15398" y="148589"/>
                </a:lnTo>
                <a:lnTo>
                  <a:pt x="12164" y="161289"/>
                </a:lnTo>
                <a:lnTo>
                  <a:pt x="11429" y="166370"/>
                </a:lnTo>
                <a:lnTo>
                  <a:pt x="13672" y="177700"/>
                </a:lnTo>
                <a:lnTo>
                  <a:pt x="19843" y="186531"/>
                </a:lnTo>
                <a:lnTo>
                  <a:pt x="29110" y="192266"/>
                </a:lnTo>
                <a:lnTo>
                  <a:pt x="40639" y="194310"/>
                </a:lnTo>
                <a:lnTo>
                  <a:pt x="59184" y="187960"/>
                </a:lnTo>
                <a:lnTo>
                  <a:pt x="34289" y="187960"/>
                </a:lnTo>
                <a:lnTo>
                  <a:pt x="31750" y="184150"/>
                </a:lnTo>
                <a:lnTo>
                  <a:pt x="31750" y="165100"/>
                </a:lnTo>
                <a:lnTo>
                  <a:pt x="33020" y="160020"/>
                </a:lnTo>
                <a:lnTo>
                  <a:pt x="55879" y="69850"/>
                </a:lnTo>
                <a:close/>
              </a:path>
              <a:path w="93979" h="194310">
                <a:moveTo>
                  <a:pt x="88900" y="144780"/>
                </a:moveTo>
                <a:lnTo>
                  <a:pt x="82550" y="144780"/>
                </a:lnTo>
                <a:lnTo>
                  <a:pt x="81279" y="146050"/>
                </a:lnTo>
                <a:lnTo>
                  <a:pt x="81279" y="148589"/>
                </a:lnTo>
                <a:lnTo>
                  <a:pt x="70643" y="168671"/>
                </a:lnTo>
                <a:lnTo>
                  <a:pt x="60007" y="180657"/>
                </a:lnTo>
                <a:lnTo>
                  <a:pt x="49847" y="186451"/>
                </a:lnTo>
                <a:lnTo>
                  <a:pt x="40639" y="187960"/>
                </a:lnTo>
                <a:lnTo>
                  <a:pt x="59184" y="187960"/>
                </a:lnTo>
                <a:lnTo>
                  <a:pt x="61039" y="187325"/>
                </a:lnTo>
                <a:lnTo>
                  <a:pt x="76200" y="171767"/>
                </a:lnTo>
                <a:lnTo>
                  <a:pt x="85645" y="155733"/>
                </a:lnTo>
                <a:lnTo>
                  <a:pt x="88900" y="147320"/>
                </a:lnTo>
                <a:lnTo>
                  <a:pt x="88900" y="144780"/>
                </a:lnTo>
                <a:close/>
              </a:path>
              <a:path w="93979" h="194310">
                <a:moveTo>
                  <a:pt x="93979" y="59689"/>
                </a:moveTo>
                <a:lnTo>
                  <a:pt x="0" y="59689"/>
                </a:lnTo>
                <a:lnTo>
                  <a:pt x="0" y="69850"/>
                </a:lnTo>
                <a:lnTo>
                  <a:pt x="93979" y="69850"/>
                </a:lnTo>
                <a:lnTo>
                  <a:pt x="93979" y="59689"/>
                </a:lnTo>
                <a:close/>
              </a:path>
              <a:path w="93979" h="194310">
                <a:moveTo>
                  <a:pt x="67310" y="0"/>
                </a:moveTo>
                <a:lnTo>
                  <a:pt x="52070" y="0"/>
                </a:lnTo>
                <a:lnTo>
                  <a:pt x="49529" y="11430"/>
                </a:lnTo>
                <a:lnTo>
                  <a:pt x="38100" y="59689"/>
                </a:lnTo>
                <a:lnTo>
                  <a:pt x="58420" y="59689"/>
                </a:lnTo>
                <a:lnTo>
                  <a:pt x="65226" y="33714"/>
                </a:lnTo>
                <a:lnTo>
                  <a:pt x="69056" y="18573"/>
                </a:lnTo>
                <a:lnTo>
                  <a:pt x="70742" y="11291"/>
                </a:lnTo>
                <a:lnTo>
                  <a:pt x="71120" y="8889"/>
                </a:lnTo>
                <a:lnTo>
                  <a:pt x="71120" y="3810"/>
                </a:lnTo>
                <a:lnTo>
                  <a:pt x="67310" y="0"/>
                </a:lnTo>
                <a:close/>
              </a:path>
            </a:pathLst>
          </a:custGeom>
          <a:solidFill>
            <a:srgbClr val="000000"/>
          </a:solidFill>
        </p:spPr>
        <p:txBody>
          <a:bodyPr wrap="square" lIns="0" tIns="0" rIns="0" bIns="0" rtlCol="0"/>
          <a:lstStyle/>
          <a:p>
            <a:endParaRPr sz="1632"/>
          </a:p>
        </p:txBody>
      </p:sp>
      <p:sp>
        <p:nvSpPr>
          <p:cNvPr id="73" name="object 73"/>
          <p:cNvSpPr/>
          <p:nvPr/>
        </p:nvSpPr>
        <p:spPr>
          <a:xfrm>
            <a:off x="4388890" y="2323936"/>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74" name="object 74"/>
          <p:cNvSpPr/>
          <p:nvPr/>
        </p:nvSpPr>
        <p:spPr>
          <a:xfrm>
            <a:off x="4388890" y="2378062"/>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75" name="object 75"/>
          <p:cNvSpPr/>
          <p:nvPr/>
        </p:nvSpPr>
        <p:spPr>
          <a:xfrm>
            <a:off x="4671041" y="2297447"/>
            <a:ext cx="120922" cy="125528"/>
          </a:xfrm>
          <a:custGeom>
            <a:avLst/>
            <a:gdLst/>
            <a:ahLst/>
            <a:cxnLst/>
            <a:rect l="l" t="t" r="r" b="b"/>
            <a:pathLst>
              <a:path w="133350" h="138430">
                <a:moveTo>
                  <a:pt x="58042" y="7620"/>
                </a:moveTo>
                <a:lnTo>
                  <a:pt x="46989" y="7620"/>
                </a:lnTo>
                <a:lnTo>
                  <a:pt x="46989" y="24130"/>
                </a:lnTo>
                <a:lnTo>
                  <a:pt x="43179" y="33020"/>
                </a:lnTo>
                <a:lnTo>
                  <a:pt x="27622" y="77787"/>
                </a:lnTo>
                <a:lnTo>
                  <a:pt x="24129" y="100330"/>
                </a:lnTo>
                <a:lnTo>
                  <a:pt x="28515" y="120749"/>
                </a:lnTo>
                <a:lnTo>
                  <a:pt x="39211" y="132238"/>
                </a:lnTo>
                <a:lnTo>
                  <a:pt x="52526" y="137298"/>
                </a:lnTo>
                <a:lnTo>
                  <a:pt x="64769" y="138430"/>
                </a:lnTo>
                <a:lnTo>
                  <a:pt x="77794" y="132080"/>
                </a:lnTo>
                <a:lnTo>
                  <a:pt x="66039" y="132080"/>
                </a:lnTo>
                <a:lnTo>
                  <a:pt x="56038" y="130234"/>
                </a:lnTo>
                <a:lnTo>
                  <a:pt x="48894" y="124936"/>
                </a:lnTo>
                <a:lnTo>
                  <a:pt x="44608" y="116542"/>
                </a:lnTo>
                <a:lnTo>
                  <a:pt x="43179" y="105410"/>
                </a:lnTo>
                <a:lnTo>
                  <a:pt x="44707" y="91896"/>
                </a:lnTo>
                <a:lnTo>
                  <a:pt x="48736" y="76358"/>
                </a:lnTo>
                <a:lnTo>
                  <a:pt x="54431" y="59154"/>
                </a:lnTo>
                <a:lnTo>
                  <a:pt x="60959" y="40639"/>
                </a:lnTo>
                <a:lnTo>
                  <a:pt x="63500" y="35560"/>
                </a:lnTo>
                <a:lnTo>
                  <a:pt x="64769" y="31750"/>
                </a:lnTo>
                <a:lnTo>
                  <a:pt x="64769" y="25400"/>
                </a:lnTo>
                <a:lnTo>
                  <a:pt x="62964" y="15537"/>
                </a:lnTo>
                <a:lnTo>
                  <a:pt x="58042" y="7620"/>
                </a:lnTo>
                <a:close/>
              </a:path>
              <a:path w="133350" h="138430">
                <a:moveTo>
                  <a:pt x="125729" y="0"/>
                </a:moveTo>
                <a:lnTo>
                  <a:pt x="113029" y="0"/>
                </a:lnTo>
                <a:lnTo>
                  <a:pt x="105409" y="8889"/>
                </a:lnTo>
                <a:lnTo>
                  <a:pt x="105409" y="19050"/>
                </a:lnTo>
                <a:lnTo>
                  <a:pt x="106679" y="21589"/>
                </a:lnTo>
                <a:lnTo>
                  <a:pt x="110489" y="24130"/>
                </a:lnTo>
                <a:lnTo>
                  <a:pt x="114756" y="29170"/>
                </a:lnTo>
                <a:lnTo>
                  <a:pt x="117951" y="34925"/>
                </a:lnTo>
                <a:lnTo>
                  <a:pt x="119955" y="41632"/>
                </a:lnTo>
                <a:lnTo>
                  <a:pt x="120650" y="49530"/>
                </a:lnTo>
                <a:lnTo>
                  <a:pt x="117117" y="67786"/>
                </a:lnTo>
                <a:lnTo>
                  <a:pt x="106680" y="95567"/>
                </a:lnTo>
                <a:lnTo>
                  <a:pt x="89574" y="120967"/>
                </a:lnTo>
                <a:lnTo>
                  <a:pt x="66039" y="132080"/>
                </a:lnTo>
                <a:lnTo>
                  <a:pt x="77794" y="132080"/>
                </a:lnTo>
                <a:lnTo>
                  <a:pt x="97452" y="122495"/>
                </a:lnTo>
                <a:lnTo>
                  <a:pt x="118586" y="86201"/>
                </a:lnTo>
                <a:lnTo>
                  <a:pt x="129956" y="46811"/>
                </a:lnTo>
                <a:lnTo>
                  <a:pt x="133350" y="21589"/>
                </a:lnTo>
                <a:lnTo>
                  <a:pt x="133350" y="5080"/>
                </a:lnTo>
                <a:lnTo>
                  <a:pt x="125729" y="0"/>
                </a:lnTo>
                <a:close/>
              </a:path>
              <a:path w="133350" h="138430">
                <a:moveTo>
                  <a:pt x="40639" y="0"/>
                </a:moveTo>
                <a:lnTo>
                  <a:pt x="9366" y="22542"/>
                </a:lnTo>
                <a:lnTo>
                  <a:pt x="0" y="50800"/>
                </a:lnTo>
                <a:lnTo>
                  <a:pt x="6350" y="50800"/>
                </a:lnTo>
                <a:lnTo>
                  <a:pt x="6350" y="49530"/>
                </a:lnTo>
                <a:lnTo>
                  <a:pt x="8889" y="45720"/>
                </a:lnTo>
                <a:lnTo>
                  <a:pt x="15617" y="26372"/>
                </a:lnTo>
                <a:lnTo>
                  <a:pt x="23653" y="14763"/>
                </a:lnTo>
                <a:lnTo>
                  <a:pt x="31928" y="9108"/>
                </a:lnTo>
                <a:lnTo>
                  <a:pt x="39369" y="7620"/>
                </a:lnTo>
                <a:lnTo>
                  <a:pt x="58042" y="7620"/>
                </a:lnTo>
                <a:lnTo>
                  <a:pt x="57943" y="7461"/>
                </a:lnTo>
                <a:lnTo>
                  <a:pt x="50303" y="2004"/>
                </a:lnTo>
                <a:lnTo>
                  <a:pt x="40639" y="0"/>
                </a:lnTo>
                <a:close/>
              </a:path>
            </a:pathLst>
          </a:custGeom>
          <a:solidFill>
            <a:srgbClr val="000000"/>
          </a:solidFill>
        </p:spPr>
        <p:txBody>
          <a:bodyPr wrap="square" lIns="0" tIns="0" rIns="0" bIns="0" rtlCol="0"/>
          <a:lstStyle/>
          <a:p>
            <a:endParaRPr sz="1632"/>
          </a:p>
        </p:txBody>
      </p:sp>
      <p:sp>
        <p:nvSpPr>
          <p:cNvPr id="76" name="object 76"/>
          <p:cNvSpPr/>
          <p:nvPr/>
        </p:nvSpPr>
        <p:spPr>
          <a:xfrm>
            <a:off x="4833422" y="2213378"/>
            <a:ext cx="64492" cy="275241"/>
          </a:xfrm>
          <a:custGeom>
            <a:avLst/>
            <a:gdLst/>
            <a:ahLst/>
            <a:cxnLst/>
            <a:rect l="l" t="t" r="r" b="b"/>
            <a:pathLst>
              <a:path w="71120" h="303530">
                <a:moveTo>
                  <a:pt x="69850" y="0"/>
                </a:moveTo>
                <a:lnTo>
                  <a:pt x="68580" y="0"/>
                </a:lnTo>
                <a:lnTo>
                  <a:pt x="61711" y="3810"/>
                </a:lnTo>
                <a:lnTo>
                  <a:pt x="33754" y="33754"/>
                </a:lnTo>
                <a:lnTo>
                  <a:pt x="9644" y="84534"/>
                </a:lnTo>
                <a:lnTo>
                  <a:pt x="833" y="131841"/>
                </a:lnTo>
                <a:lnTo>
                  <a:pt x="0" y="152400"/>
                </a:lnTo>
                <a:lnTo>
                  <a:pt x="833" y="172442"/>
                </a:lnTo>
                <a:lnTo>
                  <a:pt x="9644" y="220622"/>
                </a:lnTo>
                <a:lnTo>
                  <a:pt x="34289" y="271383"/>
                </a:lnTo>
                <a:lnTo>
                  <a:pt x="61912" y="299958"/>
                </a:lnTo>
                <a:lnTo>
                  <a:pt x="68580" y="303530"/>
                </a:lnTo>
                <a:lnTo>
                  <a:pt x="71120" y="303530"/>
                </a:lnTo>
                <a:lnTo>
                  <a:pt x="71120" y="299720"/>
                </a:lnTo>
                <a:lnTo>
                  <a:pt x="64770" y="294640"/>
                </a:lnTo>
                <a:lnTo>
                  <a:pt x="41890" y="262770"/>
                </a:lnTo>
                <a:lnTo>
                  <a:pt x="27463" y="226377"/>
                </a:lnTo>
                <a:lnTo>
                  <a:pt x="19942" y="188555"/>
                </a:lnTo>
                <a:lnTo>
                  <a:pt x="17780" y="152400"/>
                </a:lnTo>
                <a:lnTo>
                  <a:pt x="20161" y="112831"/>
                </a:lnTo>
                <a:lnTo>
                  <a:pt x="28257" y="74930"/>
                </a:lnTo>
                <a:lnTo>
                  <a:pt x="43497" y="39885"/>
                </a:lnTo>
                <a:lnTo>
                  <a:pt x="67310" y="8890"/>
                </a:lnTo>
                <a:lnTo>
                  <a:pt x="71120" y="3810"/>
                </a:lnTo>
                <a:lnTo>
                  <a:pt x="71120" y="1270"/>
                </a:lnTo>
                <a:lnTo>
                  <a:pt x="69850" y="0"/>
                </a:lnTo>
                <a:close/>
              </a:path>
            </a:pathLst>
          </a:custGeom>
          <a:solidFill>
            <a:srgbClr val="000000"/>
          </a:solidFill>
        </p:spPr>
        <p:txBody>
          <a:bodyPr wrap="square" lIns="0" tIns="0" rIns="0" bIns="0" rtlCol="0"/>
          <a:lstStyle/>
          <a:p>
            <a:endParaRPr sz="1632"/>
          </a:p>
        </p:txBody>
      </p:sp>
      <p:sp>
        <p:nvSpPr>
          <p:cNvPr id="77" name="object 77"/>
          <p:cNvSpPr/>
          <p:nvPr/>
        </p:nvSpPr>
        <p:spPr>
          <a:xfrm>
            <a:off x="4927855" y="2323936"/>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78" name="object 78"/>
          <p:cNvSpPr/>
          <p:nvPr/>
        </p:nvSpPr>
        <p:spPr>
          <a:xfrm>
            <a:off x="4927855" y="2378062"/>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79" name="object 79"/>
          <p:cNvSpPr/>
          <p:nvPr/>
        </p:nvSpPr>
        <p:spPr>
          <a:xfrm>
            <a:off x="5218068" y="2228349"/>
            <a:ext cx="124377" cy="195778"/>
          </a:xfrm>
          <a:custGeom>
            <a:avLst/>
            <a:gdLst/>
            <a:ahLst/>
            <a:cxnLst/>
            <a:rect l="l" t="t" r="r" b="b"/>
            <a:pathLst>
              <a:path w="137160" h="215900">
                <a:moveTo>
                  <a:pt x="69850" y="0"/>
                </a:moveTo>
                <a:lnTo>
                  <a:pt x="66039" y="0"/>
                </a:lnTo>
                <a:lnTo>
                  <a:pt x="58856" y="416"/>
                </a:lnTo>
                <a:lnTo>
                  <a:pt x="48577" y="1428"/>
                </a:lnTo>
                <a:lnTo>
                  <a:pt x="37822" y="2678"/>
                </a:lnTo>
                <a:lnTo>
                  <a:pt x="29209" y="3810"/>
                </a:lnTo>
                <a:lnTo>
                  <a:pt x="24129" y="3810"/>
                </a:lnTo>
                <a:lnTo>
                  <a:pt x="24129" y="12700"/>
                </a:lnTo>
                <a:lnTo>
                  <a:pt x="45719" y="12700"/>
                </a:lnTo>
                <a:lnTo>
                  <a:pt x="45719" y="24130"/>
                </a:lnTo>
                <a:lnTo>
                  <a:pt x="0" y="199389"/>
                </a:lnTo>
                <a:lnTo>
                  <a:pt x="0" y="213360"/>
                </a:lnTo>
                <a:lnTo>
                  <a:pt x="5079" y="215900"/>
                </a:lnTo>
                <a:lnTo>
                  <a:pt x="12700" y="215900"/>
                </a:lnTo>
                <a:lnTo>
                  <a:pt x="27304" y="177165"/>
                </a:lnTo>
                <a:lnTo>
                  <a:pt x="35559" y="142239"/>
                </a:lnTo>
                <a:lnTo>
                  <a:pt x="71728" y="142239"/>
                </a:lnTo>
                <a:lnTo>
                  <a:pt x="64115" y="139064"/>
                </a:lnTo>
                <a:lnTo>
                  <a:pt x="45719" y="135889"/>
                </a:lnTo>
                <a:lnTo>
                  <a:pt x="51281" y="132080"/>
                </a:lnTo>
                <a:lnTo>
                  <a:pt x="38100" y="132080"/>
                </a:lnTo>
                <a:lnTo>
                  <a:pt x="69850" y="3810"/>
                </a:lnTo>
                <a:lnTo>
                  <a:pt x="69850" y="0"/>
                </a:lnTo>
                <a:close/>
              </a:path>
              <a:path w="137160" h="215900">
                <a:moveTo>
                  <a:pt x="71728" y="142239"/>
                </a:moveTo>
                <a:lnTo>
                  <a:pt x="35559" y="142239"/>
                </a:lnTo>
                <a:lnTo>
                  <a:pt x="45402" y="143351"/>
                </a:lnTo>
                <a:lnTo>
                  <a:pt x="57150" y="147319"/>
                </a:lnTo>
                <a:lnTo>
                  <a:pt x="66992" y="155098"/>
                </a:lnTo>
                <a:lnTo>
                  <a:pt x="71119" y="167639"/>
                </a:lnTo>
                <a:lnTo>
                  <a:pt x="71119" y="171450"/>
                </a:lnTo>
                <a:lnTo>
                  <a:pt x="69850" y="173989"/>
                </a:lnTo>
                <a:lnTo>
                  <a:pt x="69908" y="185777"/>
                </a:lnTo>
                <a:lnTo>
                  <a:pt x="71874" y="197683"/>
                </a:lnTo>
                <a:lnTo>
                  <a:pt x="77470" y="207327"/>
                </a:lnTo>
                <a:lnTo>
                  <a:pt x="85923" y="213637"/>
                </a:lnTo>
                <a:lnTo>
                  <a:pt x="96519" y="215900"/>
                </a:lnTo>
                <a:lnTo>
                  <a:pt x="103683" y="214729"/>
                </a:lnTo>
                <a:lnTo>
                  <a:pt x="110013" y="211296"/>
                </a:lnTo>
                <a:lnTo>
                  <a:pt x="113051" y="208280"/>
                </a:lnTo>
                <a:lnTo>
                  <a:pt x="91439" y="208280"/>
                </a:lnTo>
                <a:lnTo>
                  <a:pt x="88900" y="204470"/>
                </a:lnTo>
                <a:lnTo>
                  <a:pt x="88900" y="181610"/>
                </a:lnTo>
                <a:lnTo>
                  <a:pt x="91439" y="171450"/>
                </a:lnTo>
                <a:lnTo>
                  <a:pt x="91439" y="167639"/>
                </a:lnTo>
                <a:lnTo>
                  <a:pt x="88046" y="154463"/>
                </a:lnTo>
                <a:lnTo>
                  <a:pt x="78581" y="145097"/>
                </a:lnTo>
                <a:lnTo>
                  <a:pt x="71728" y="142239"/>
                </a:lnTo>
                <a:close/>
              </a:path>
              <a:path w="137160" h="215900">
                <a:moveTo>
                  <a:pt x="132079" y="165100"/>
                </a:moveTo>
                <a:lnTo>
                  <a:pt x="125729" y="165100"/>
                </a:lnTo>
                <a:lnTo>
                  <a:pt x="125729" y="166370"/>
                </a:lnTo>
                <a:lnTo>
                  <a:pt x="124047" y="171450"/>
                </a:lnTo>
                <a:lnTo>
                  <a:pt x="119399" y="185777"/>
                </a:lnTo>
                <a:lnTo>
                  <a:pt x="113506" y="197802"/>
                </a:lnTo>
                <a:lnTo>
                  <a:pt x="106422" y="205541"/>
                </a:lnTo>
                <a:lnTo>
                  <a:pt x="97789" y="208280"/>
                </a:lnTo>
                <a:lnTo>
                  <a:pt x="113051" y="208280"/>
                </a:lnTo>
                <a:lnTo>
                  <a:pt x="131544" y="171152"/>
                </a:lnTo>
                <a:lnTo>
                  <a:pt x="132079" y="167639"/>
                </a:lnTo>
                <a:lnTo>
                  <a:pt x="132079" y="165100"/>
                </a:lnTo>
                <a:close/>
              </a:path>
              <a:path w="137160" h="215900">
                <a:moveTo>
                  <a:pt x="116839" y="77470"/>
                </a:moveTo>
                <a:lnTo>
                  <a:pt x="72389" y="104139"/>
                </a:lnTo>
                <a:lnTo>
                  <a:pt x="64531" y="112256"/>
                </a:lnTo>
                <a:lnTo>
                  <a:pt x="56197" y="120491"/>
                </a:lnTo>
                <a:lnTo>
                  <a:pt x="47386" y="127535"/>
                </a:lnTo>
                <a:lnTo>
                  <a:pt x="38100" y="132080"/>
                </a:lnTo>
                <a:lnTo>
                  <a:pt x="51281" y="132080"/>
                </a:lnTo>
                <a:lnTo>
                  <a:pt x="53280" y="130710"/>
                </a:lnTo>
                <a:lnTo>
                  <a:pt x="60483" y="124936"/>
                </a:lnTo>
                <a:lnTo>
                  <a:pt x="66972" y="118923"/>
                </a:lnTo>
                <a:lnTo>
                  <a:pt x="72389" y="113030"/>
                </a:lnTo>
                <a:lnTo>
                  <a:pt x="83601" y="101500"/>
                </a:lnTo>
                <a:lnTo>
                  <a:pt x="94456" y="92233"/>
                </a:lnTo>
                <a:lnTo>
                  <a:pt x="105072" y="86062"/>
                </a:lnTo>
                <a:lnTo>
                  <a:pt x="115569" y="83820"/>
                </a:lnTo>
                <a:lnTo>
                  <a:pt x="132443" y="83820"/>
                </a:lnTo>
                <a:lnTo>
                  <a:pt x="132238" y="83502"/>
                </a:lnTo>
                <a:lnTo>
                  <a:pt x="125908" y="79176"/>
                </a:lnTo>
                <a:lnTo>
                  <a:pt x="116839" y="77470"/>
                </a:lnTo>
                <a:close/>
              </a:path>
              <a:path w="137160" h="215900">
                <a:moveTo>
                  <a:pt x="132443" y="83820"/>
                </a:moveTo>
                <a:lnTo>
                  <a:pt x="119379" y="83820"/>
                </a:lnTo>
                <a:lnTo>
                  <a:pt x="123189" y="85089"/>
                </a:lnTo>
                <a:lnTo>
                  <a:pt x="125729" y="86360"/>
                </a:lnTo>
                <a:lnTo>
                  <a:pt x="127000" y="86360"/>
                </a:lnTo>
                <a:lnTo>
                  <a:pt x="127000" y="87630"/>
                </a:lnTo>
                <a:lnTo>
                  <a:pt x="113029" y="87630"/>
                </a:lnTo>
                <a:lnTo>
                  <a:pt x="109219" y="100330"/>
                </a:lnTo>
                <a:lnTo>
                  <a:pt x="109219" y="109220"/>
                </a:lnTo>
                <a:lnTo>
                  <a:pt x="113029" y="114300"/>
                </a:lnTo>
                <a:lnTo>
                  <a:pt x="129539" y="114300"/>
                </a:lnTo>
                <a:lnTo>
                  <a:pt x="137159" y="107950"/>
                </a:lnTo>
                <a:lnTo>
                  <a:pt x="137159" y="95250"/>
                </a:lnTo>
                <a:lnTo>
                  <a:pt x="135949" y="89257"/>
                </a:lnTo>
                <a:lnTo>
                  <a:pt x="132443" y="83820"/>
                </a:lnTo>
                <a:close/>
              </a:path>
            </a:pathLst>
          </a:custGeom>
          <a:solidFill>
            <a:srgbClr val="000000"/>
          </a:solidFill>
        </p:spPr>
        <p:txBody>
          <a:bodyPr wrap="square" lIns="0" tIns="0" rIns="0" bIns="0" rtlCol="0"/>
          <a:lstStyle/>
          <a:p>
            <a:endParaRPr sz="1632"/>
          </a:p>
        </p:txBody>
      </p:sp>
      <p:sp>
        <p:nvSpPr>
          <p:cNvPr id="80" name="object 80"/>
          <p:cNvSpPr/>
          <p:nvPr/>
        </p:nvSpPr>
        <p:spPr>
          <a:xfrm>
            <a:off x="5439182" y="2336603"/>
            <a:ext cx="28791" cy="29943"/>
          </a:xfrm>
          <a:custGeom>
            <a:avLst/>
            <a:gdLst/>
            <a:ahLst/>
            <a:cxnLst/>
            <a:rect l="l" t="t" r="r" b="b"/>
            <a:pathLst>
              <a:path w="31750" h="33019">
                <a:moveTo>
                  <a:pt x="25400" y="0"/>
                </a:moveTo>
                <a:lnTo>
                  <a:pt x="7619" y="0"/>
                </a:lnTo>
                <a:lnTo>
                  <a:pt x="0" y="7619"/>
                </a:lnTo>
                <a:lnTo>
                  <a:pt x="0" y="25400"/>
                </a:lnTo>
                <a:lnTo>
                  <a:pt x="7619" y="33019"/>
                </a:lnTo>
                <a:lnTo>
                  <a:pt x="25400" y="33019"/>
                </a:lnTo>
                <a:lnTo>
                  <a:pt x="31750" y="25400"/>
                </a:lnTo>
                <a:lnTo>
                  <a:pt x="31750" y="7619"/>
                </a:lnTo>
                <a:lnTo>
                  <a:pt x="25400" y="0"/>
                </a:lnTo>
                <a:close/>
              </a:path>
            </a:pathLst>
          </a:custGeom>
          <a:solidFill>
            <a:srgbClr val="000000"/>
          </a:solidFill>
        </p:spPr>
        <p:txBody>
          <a:bodyPr wrap="square" lIns="0" tIns="0" rIns="0" bIns="0" rtlCol="0"/>
          <a:lstStyle/>
          <a:p>
            <a:endParaRPr sz="1632"/>
          </a:p>
        </p:txBody>
      </p:sp>
      <p:sp>
        <p:nvSpPr>
          <p:cNvPr id="81" name="object 81"/>
          <p:cNvSpPr/>
          <p:nvPr/>
        </p:nvSpPr>
        <p:spPr>
          <a:xfrm>
            <a:off x="5585441" y="2483437"/>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82" name="object 82"/>
          <p:cNvSpPr/>
          <p:nvPr/>
        </p:nvSpPr>
        <p:spPr>
          <a:xfrm>
            <a:off x="5590623" y="2224894"/>
            <a:ext cx="0" cy="253360"/>
          </a:xfrm>
          <a:custGeom>
            <a:avLst/>
            <a:gdLst/>
            <a:ahLst/>
            <a:cxnLst/>
            <a:rect l="l" t="t" r="r" b="b"/>
            <a:pathLst>
              <a:path h="279400">
                <a:moveTo>
                  <a:pt x="0" y="0"/>
                </a:moveTo>
                <a:lnTo>
                  <a:pt x="0" y="279400"/>
                </a:lnTo>
              </a:path>
            </a:pathLst>
          </a:custGeom>
          <a:ln w="11429">
            <a:solidFill>
              <a:srgbClr val="000000"/>
            </a:solidFill>
          </a:ln>
        </p:spPr>
        <p:txBody>
          <a:bodyPr wrap="square" lIns="0" tIns="0" rIns="0" bIns="0" rtlCol="0"/>
          <a:lstStyle/>
          <a:p>
            <a:endParaRPr sz="1632"/>
          </a:p>
        </p:txBody>
      </p:sp>
      <p:sp>
        <p:nvSpPr>
          <p:cNvPr id="83" name="object 83"/>
          <p:cNvSpPr/>
          <p:nvPr/>
        </p:nvSpPr>
        <p:spPr>
          <a:xfrm>
            <a:off x="5585441" y="2219136"/>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84" name="object 84"/>
          <p:cNvSpPr/>
          <p:nvPr/>
        </p:nvSpPr>
        <p:spPr>
          <a:xfrm>
            <a:off x="5637264" y="2297447"/>
            <a:ext cx="137045" cy="125528"/>
          </a:xfrm>
          <a:custGeom>
            <a:avLst/>
            <a:gdLst/>
            <a:ahLst/>
            <a:cxnLst/>
            <a:rect l="l" t="t" r="r" b="b"/>
            <a:pathLst>
              <a:path w="151129" h="138430">
                <a:moveTo>
                  <a:pt x="21589" y="100330"/>
                </a:moveTo>
                <a:lnTo>
                  <a:pt x="7620" y="100330"/>
                </a:lnTo>
                <a:lnTo>
                  <a:pt x="0" y="109220"/>
                </a:lnTo>
                <a:lnTo>
                  <a:pt x="27939" y="138430"/>
                </a:lnTo>
                <a:lnTo>
                  <a:pt x="41473" y="135036"/>
                </a:lnTo>
                <a:lnTo>
                  <a:pt x="45369" y="132080"/>
                </a:lnTo>
                <a:lnTo>
                  <a:pt x="19050" y="132080"/>
                </a:lnTo>
                <a:lnTo>
                  <a:pt x="12700" y="128270"/>
                </a:lnTo>
                <a:lnTo>
                  <a:pt x="21589" y="127000"/>
                </a:lnTo>
                <a:lnTo>
                  <a:pt x="27939" y="120650"/>
                </a:lnTo>
                <a:lnTo>
                  <a:pt x="27939" y="102870"/>
                </a:lnTo>
                <a:lnTo>
                  <a:pt x="21589" y="100330"/>
                </a:lnTo>
                <a:close/>
              </a:path>
              <a:path w="151129" h="138430">
                <a:moveTo>
                  <a:pt x="77875" y="115570"/>
                </a:moveTo>
                <a:lnTo>
                  <a:pt x="59689" y="115570"/>
                </a:lnTo>
                <a:lnTo>
                  <a:pt x="64512" y="123963"/>
                </a:lnTo>
                <a:lnTo>
                  <a:pt x="71596" y="131286"/>
                </a:lnTo>
                <a:lnTo>
                  <a:pt x="81299" y="136465"/>
                </a:lnTo>
                <a:lnTo>
                  <a:pt x="93979" y="138430"/>
                </a:lnTo>
                <a:lnTo>
                  <a:pt x="114379" y="132337"/>
                </a:lnTo>
                <a:lnTo>
                  <a:pt x="114657" y="132080"/>
                </a:lnTo>
                <a:lnTo>
                  <a:pt x="93979" y="132080"/>
                </a:lnTo>
                <a:lnTo>
                  <a:pt x="86042" y="130333"/>
                </a:lnTo>
                <a:lnTo>
                  <a:pt x="80962" y="125730"/>
                </a:lnTo>
                <a:lnTo>
                  <a:pt x="78263" y="119221"/>
                </a:lnTo>
                <a:lnTo>
                  <a:pt x="77875" y="115570"/>
                </a:lnTo>
                <a:close/>
              </a:path>
              <a:path w="151129" h="138430">
                <a:moveTo>
                  <a:pt x="79259" y="7620"/>
                </a:moveTo>
                <a:lnTo>
                  <a:pt x="63500" y="7620"/>
                </a:lnTo>
                <a:lnTo>
                  <a:pt x="73660" y="10160"/>
                </a:lnTo>
                <a:lnTo>
                  <a:pt x="73582" y="27443"/>
                </a:lnTo>
                <a:lnTo>
                  <a:pt x="64551" y="72032"/>
                </a:lnTo>
                <a:lnTo>
                  <a:pt x="52962" y="113327"/>
                </a:lnTo>
                <a:lnTo>
                  <a:pt x="29210" y="132080"/>
                </a:lnTo>
                <a:lnTo>
                  <a:pt x="45369" y="132080"/>
                </a:lnTo>
                <a:lnTo>
                  <a:pt x="51435" y="127476"/>
                </a:lnTo>
                <a:lnTo>
                  <a:pt x="57586" y="119677"/>
                </a:lnTo>
                <a:lnTo>
                  <a:pt x="59689" y="115570"/>
                </a:lnTo>
                <a:lnTo>
                  <a:pt x="77875" y="115570"/>
                </a:lnTo>
                <a:lnTo>
                  <a:pt x="77472" y="111720"/>
                </a:lnTo>
                <a:lnTo>
                  <a:pt x="77727" y="106878"/>
                </a:lnTo>
                <a:lnTo>
                  <a:pt x="78581" y="101282"/>
                </a:lnTo>
                <a:lnTo>
                  <a:pt x="80148" y="94257"/>
                </a:lnTo>
                <a:lnTo>
                  <a:pt x="82550" y="85089"/>
                </a:lnTo>
                <a:lnTo>
                  <a:pt x="92710" y="43180"/>
                </a:lnTo>
                <a:lnTo>
                  <a:pt x="94972" y="34409"/>
                </a:lnTo>
                <a:lnTo>
                  <a:pt x="99613" y="24130"/>
                </a:lnTo>
                <a:lnTo>
                  <a:pt x="91439" y="24130"/>
                </a:lnTo>
                <a:lnTo>
                  <a:pt x="84316" y="11787"/>
                </a:lnTo>
                <a:lnTo>
                  <a:pt x="79259" y="7620"/>
                </a:lnTo>
                <a:close/>
              </a:path>
              <a:path w="151129" h="138430">
                <a:moveTo>
                  <a:pt x="142239" y="88900"/>
                </a:moveTo>
                <a:lnTo>
                  <a:pt x="135889" y="88900"/>
                </a:lnTo>
                <a:lnTo>
                  <a:pt x="134620" y="90170"/>
                </a:lnTo>
                <a:lnTo>
                  <a:pt x="134620" y="91439"/>
                </a:lnTo>
                <a:lnTo>
                  <a:pt x="125412" y="111720"/>
                </a:lnTo>
                <a:lnTo>
                  <a:pt x="114300" y="124142"/>
                </a:lnTo>
                <a:lnTo>
                  <a:pt x="103187" y="130373"/>
                </a:lnTo>
                <a:lnTo>
                  <a:pt x="93979" y="132080"/>
                </a:lnTo>
                <a:lnTo>
                  <a:pt x="114657" y="132080"/>
                </a:lnTo>
                <a:lnTo>
                  <a:pt x="129539" y="118268"/>
                </a:lnTo>
                <a:lnTo>
                  <a:pt x="138985" y="102532"/>
                </a:lnTo>
                <a:lnTo>
                  <a:pt x="142239" y="91439"/>
                </a:lnTo>
                <a:lnTo>
                  <a:pt x="142239" y="88900"/>
                </a:lnTo>
                <a:close/>
              </a:path>
              <a:path w="151129" h="138430">
                <a:moveTo>
                  <a:pt x="58420" y="0"/>
                </a:moveTo>
                <a:lnTo>
                  <a:pt x="37286" y="6449"/>
                </a:lnTo>
                <a:lnTo>
                  <a:pt x="21748" y="21113"/>
                </a:lnTo>
                <a:lnTo>
                  <a:pt x="12164" y="36968"/>
                </a:lnTo>
                <a:lnTo>
                  <a:pt x="8889" y="46989"/>
                </a:lnTo>
                <a:lnTo>
                  <a:pt x="8889" y="50800"/>
                </a:lnTo>
                <a:lnTo>
                  <a:pt x="15239" y="50800"/>
                </a:lnTo>
                <a:lnTo>
                  <a:pt x="16510" y="49530"/>
                </a:lnTo>
                <a:lnTo>
                  <a:pt x="16510" y="46989"/>
                </a:lnTo>
                <a:lnTo>
                  <a:pt x="25717" y="27443"/>
                </a:lnTo>
                <a:lnTo>
                  <a:pt x="36830" y="15398"/>
                </a:lnTo>
                <a:lnTo>
                  <a:pt x="47942" y="9306"/>
                </a:lnTo>
                <a:lnTo>
                  <a:pt x="57150" y="7620"/>
                </a:lnTo>
                <a:lnTo>
                  <a:pt x="79259" y="7620"/>
                </a:lnTo>
                <a:lnTo>
                  <a:pt x="75406" y="4445"/>
                </a:lnTo>
                <a:lnTo>
                  <a:pt x="66258" y="912"/>
                </a:lnTo>
                <a:lnTo>
                  <a:pt x="58420" y="0"/>
                </a:lnTo>
                <a:close/>
              </a:path>
              <a:path w="151129" h="138430">
                <a:moveTo>
                  <a:pt x="144627" y="7620"/>
                </a:moveTo>
                <a:lnTo>
                  <a:pt x="132079" y="7620"/>
                </a:lnTo>
                <a:lnTo>
                  <a:pt x="137160" y="11430"/>
                </a:lnTo>
                <a:lnTo>
                  <a:pt x="129539" y="12700"/>
                </a:lnTo>
                <a:lnTo>
                  <a:pt x="124460" y="20320"/>
                </a:lnTo>
                <a:lnTo>
                  <a:pt x="124460" y="33020"/>
                </a:lnTo>
                <a:lnTo>
                  <a:pt x="127000" y="38100"/>
                </a:lnTo>
                <a:lnTo>
                  <a:pt x="142239" y="38100"/>
                </a:lnTo>
                <a:lnTo>
                  <a:pt x="151129" y="33020"/>
                </a:lnTo>
                <a:lnTo>
                  <a:pt x="151129" y="20320"/>
                </a:lnTo>
                <a:lnTo>
                  <a:pt x="148193" y="10715"/>
                </a:lnTo>
                <a:lnTo>
                  <a:pt x="144627" y="7620"/>
                </a:lnTo>
                <a:close/>
              </a:path>
              <a:path w="151129" h="138430">
                <a:moveTo>
                  <a:pt x="123189" y="0"/>
                </a:moveTo>
                <a:lnTo>
                  <a:pt x="111085" y="2698"/>
                </a:lnTo>
                <a:lnTo>
                  <a:pt x="101600" y="9207"/>
                </a:lnTo>
                <a:lnTo>
                  <a:pt x="94972" y="17144"/>
                </a:lnTo>
                <a:lnTo>
                  <a:pt x="91439" y="24130"/>
                </a:lnTo>
                <a:lnTo>
                  <a:pt x="99613" y="24130"/>
                </a:lnTo>
                <a:lnTo>
                  <a:pt x="100329" y="22542"/>
                </a:lnTo>
                <a:lnTo>
                  <a:pt x="109497" y="12104"/>
                </a:lnTo>
                <a:lnTo>
                  <a:pt x="123189" y="7620"/>
                </a:lnTo>
                <a:lnTo>
                  <a:pt x="144627" y="7620"/>
                </a:lnTo>
                <a:lnTo>
                  <a:pt x="140970" y="4445"/>
                </a:lnTo>
                <a:lnTo>
                  <a:pt x="131841" y="1031"/>
                </a:lnTo>
                <a:lnTo>
                  <a:pt x="123189" y="0"/>
                </a:lnTo>
                <a:close/>
              </a:path>
            </a:pathLst>
          </a:custGeom>
          <a:solidFill>
            <a:srgbClr val="000000"/>
          </a:solidFill>
        </p:spPr>
        <p:txBody>
          <a:bodyPr wrap="square" lIns="0" tIns="0" rIns="0" bIns="0" rtlCol="0"/>
          <a:lstStyle/>
          <a:p>
            <a:endParaRPr sz="1632"/>
          </a:p>
        </p:txBody>
      </p:sp>
      <p:sp>
        <p:nvSpPr>
          <p:cNvPr id="85" name="object 85"/>
          <p:cNvSpPr/>
          <p:nvPr/>
        </p:nvSpPr>
        <p:spPr>
          <a:xfrm>
            <a:off x="5791583" y="2483437"/>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86" name="object 86"/>
          <p:cNvSpPr/>
          <p:nvPr/>
        </p:nvSpPr>
        <p:spPr>
          <a:xfrm>
            <a:off x="5823830" y="2224894"/>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87" name="object 87"/>
          <p:cNvSpPr/>
          <p:nvPr/>
        </p:nvSpPr>
        <p:spPr>
          <a:xfrm>
            <a:off x="5791583" y="2219136"/>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88" name="object 88"/>
          <p:cNvSpPr/>
          <p:nvPr/>
        </p:nvSpPr>
        <p:spPr>
          <a:xfrm>
            <a:off x="5876804" y="2213378"/>
            <a:ext cx="65643" cy="275241"/>
          </a:xfrm>
          <a:custGeom>
            <a:avLst/>
            <a:gdLst/>
            <a:ahLst/>
            <a:cxnLst/>
            <a:rect l="l" t="t" r="r" b="b"/>
            <a:pathLst>
              <a:path w="72390" h="303530">
                <a:moveTo>
                  <a:pt x="3810" y="0"/>
                </a:moveTo>
                <a:lnTo>
                  <a:pt x="1269" y="0"/>
                </a:lnTo>
                <a:lnTo>
                  <a:pt x="0" y="1270"/>
                </a:lnTo>
                <a:lnTo>
                  <a:pt x="0" y="3810"/>
                </a:lnTo>
                <a:lnTo>
                  <a:pt x="6350" y="10160"/>
                </a:lnTo>
                <a:lnTo>
                  <a:pt x="26749" y="36314"/>
                </a:lnTo>
                <a:lnTo>
                  <a:pt x="41909" y="68897"/>
                </a:lnTo>
                <a:lnTo>
                  <a:pt x="51355" y="107672"/>
                </a:lnTo>
                <a:lnTo>
                  <a:pt x="54610" y="152400"/>
                </a:lnTo>
                <a:lnTo>
                  <a:pt x="52228" y="191432"/>
                </a:lnTo>
                <a:lnTo>
                  <a:pt x="44132" y="229393"/>
                </a:lnTo>
                <a:lnTo>
                  <a:pt x="28892" y="264735"/>
                </a:lnTo>
                <a:lnTo>
                  <a:pt x="5079" y="295910"/>
                </a:lnTo>
                <a:lnTo>
                  <a:pt x="0" y="299720"/>
                </a:lnTo>
                <a:lnTo>
                  <a:pt x="0" y="303530"/>
                </a:lnTo>
                <a:lnTo>
                  <a:pt x="3810" y="303530"/>
                </a:lnTo>
                <a:lnTo>
                  <a:pt x="9965" y="299720"/>
                </a:lnTo>
                <a:lnTo>
                  <a:pt x="37385" y="270311"/>
                </a:lnTo>
                <a:lnTo>
                  <a:pt x="62210" y="220265"/>
                </a:lnTo>
                <a:lnTo>
                  <a:pt x="71536" y="172958"/>
                </a:lnTo>
                <a:lnTo>
                  <a:pt x="72389" y="152400"/>
                </a:lnTo>
                <a:lnTo>
                  <a:pt x="71536" y="132159"/>
                </a:lnTo>
                <a:lnTo>
                  <a:pt x="62210" y="83105"/>
                </a:lnTo>
                <a:lnTo>
                  <a:pt x="36849" y="32682"/>
                </a:lnTo>
                <a:lnTo>
                  <a:pt x="9743" y="3750"/>
                </a:lnTo>
                <a:lnTo>
                  <a:pt x="3810" y="0"/>
                </a:lnTo>
                <a:close/>
              </a:path>
            </a:pathLst>
          </a:custGeom>
          <a:solidFill>
            <a:srgbClr val="000000"/>
          </a:solidFill>
        </p:spPr>
        <p:txBody>
          <a:bodyPr wrap="square" lIns="0" tIns="0" rIns="0" bIns="0" rtlCol="0"/>
          <a:lstStyle/>
          <a:p>
            <a:endParaRPr sz="1632"/>
          </a:p>
        </p:txBody>
      </p:sp>
      <p:sp>
        <p:nvSpPr>
          <p:cNvPr id="89" name="object 89"/>
          <p:cNvSpPr/>
          <p:nvPr/>
        </p:nvSpPr>
        <p:spPr>
          <a:xfrm>
            <a:off x="406527" y="2166161"/>
            <a:ext cx="651827" cy="381192"/>
          </a:xfrm>
          <a:custGeom>
            <a:avLst/>
            <a:gdLst/>
            <a:ahLst/>
            <a:cxnLst/>
            <a:rect l="l" t="t" r="r" b="b"/>
            <a:pathLst>
              <a:path w="718819" h="420369">
                <a:moveTo>
                  <a:pt x="648970" y="0"/>
                </a:moveTo>
                <a:lnTo>
                  <a:pt x="69850" y="0"/>
                </a:lnTo>
                <a:lnTo>
                  <a:pt x="43934" y="5913"/>
                </a:lnTo>
                <a:lnTo>
                  <a:pt x="21589" y="21590"/>
                </a:lnTo>
                <a:lnTo>
                  <a:pt x="5913" y="43934"/>
                </a:lnTo>
                <a:lnTo>
                  <a:pt x="0" y="69850"/>
                </a:lnTo>
                <a:lnTo>
                  <a:pt x="0" y="349250"/>
                </a:lnTo>
                <a:lnTo>
                  <a:pt x="5913" y="375364"/>
                </a:lnTo>
                <a:lnTo>
                  <a:pt x="21590" y="398144"/>
                </a:lnTo>
                <a:lnTo>
                  <a:pt x="43934" y="414258"/>
                </a:lnTo>
                <a:lnTo>
                  <a:pt x="69850" y="420369"/>
                </a:lnTo>
                <a:lnTo>
                  <a:pt x="648970" y="420369"/>
                </a:lnTo>
                <a:lnTo>
                  <a:pt x="674350" y="414258"/>
                </a:lnTo>
                <a:lnTo>
                  <a:pt x="696753" y="398144"/>
                </a:lnTo>
                <a:lnTo>
                  <a:pt x="712727" y="375364"/>
                </a:lnTo>
                <a:lnTo>
                  <a:pt x="718820" y="349250"/>
                </a:lnTo>
                <a:lnTo>
                  <a:pt x="718820" y="69850"/>
                </a:lnTo>
                <a:lnTo>
                  <a:pt x="712727" y="43934"/>
                </a:lnTo>
                <a:lnTo>
                  <a:pt x="696753" y="21590"/>
                </a:lnTo>
                <a:lnTo>
                  <a:pt x="674350" y="5913"/>
                </a:lnTo>
                <a:lnTo>
                  <a:pt x="648970" y="0"/>
                </a:lnTo>
                <a:close/>
              </a:path>
            </a:pathLst>
          </a:custGeom>
          <a:solidFill>
            <a:srgbClr val="CFE7F5"/>
          </a:solidFill>
        </p:spPr>
        <p:txBody>
          <a:bodyPr wrap="square" lIns="0" tIns="0" rIns="0" bIns="0" rtlCol="0"/>
          <a:lstStyle/>
          <a:p>
            <a:endParaRPr sz="1632"/>
          </a:p>
        </p:txBody>
      </p:sp>
      <p:sp>
        <p:nvSpPr>
          <p:cNvPr id="90" name="object 90"/>
          <p:cNvSpPr/>
          <p:nvPr/>
        </p:nvSpPr>
        <p:spPr>
          <a:xfrm>
            <a:off x="406527" y="2166161"/>
            <a:ext cx="651827" cy="381192"/>
          </a:xfrm>
          <a:custGeom>
            <a:avLst/>
            <a:gdLst/>
            <a:ahLst/>
            <a:cxnLst/>
            <a:rect l="l" t="t" r="r" b="b"/>
            <a:pathLst>
              <a:path w="718819" h="420369">
                <a:moveTo>
                  <a:pt x="69850" y="0"/>
                </a:moveTo>
                <a:lnTo>
                  <a:pt x="43934" y="5913"/>
                </a:lnTo>
                <a:lnTo>
                  <a:pt x="21590" y="21589"/>
                </a:lnTo>
                <a:lnTo>
                  <a:pt x="5913" y="43934"/>
                </a:lnTo>
                <a:lnTo>
                  <a:pt x="0" y="69850"/>
                </a:lnTo>
                <a:lnTo>
                  <a:pt x="0" y="349250"/>
                </a:lnTo>
                <a:lnTo>
                  <a:pt x="5913" y="375364"/>
                </a:lnTo>
                <a:lnTo>
                  <a:pt x="21590" y="398144"/>
                </a:lnTo>
                <a:lnTo>
                  <a:pt x="43934" y="414258"/>
                </a:lnTo>
                <a:lnTo>
                  <a:pt x="69850" y="420369"/>
                </a:lnTo>
                <a:lnTo>
                  <a:pt x="648970" y="420369"/>
                </a:lnTo>
                <a:lnTo>
                  <a:pt x="674350" y="414258"/>
                </a:lnTo>
                <a:lnTo>
                  <a:pt x="696753" y="398144"/>
                </a:lnTo>
                <a:lnTo>
                  <a:pt x="712727" y="375364"/>
                </a:lnTo>
                <a:lnTo>
                  <a:pt x="718820" y="349250"/>
                </a:lnTo>
                <a:lnTo>
                  <a:pt x="718820" y="69850"/>
                </a:lnTo>
                <a:lnTo>
                  <a:pt x="712727" y="43934"/>
                </a:lnTo>
                <a:lnTo>
                  <a:pt x="696753" y="21590"/>
                </a:lnTo>
                <a:lnTo>
                  <a:pt x="674350"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91" name="object 91"/>
          <p:cNvSpPr/>
          <p:nvPr/>
        </p:nvSpPr>
        <p:spPr>
          <a:xfrm>
            <a:off x="406527" y="2166161"/>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92" name="object 92"/>
          <p:cNvSpPr/>
          <p:nvPr/>
        </p:nvSpPr>
        <p:spPr>
          <a:xfrm>
            <a:off x="1058355" y="254735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93" name="object 93"/>
          <p:cNvSpPr txBox="1"/>
          <p:nvPr/>
        </p:nvSpPr>
        <p:spPr>
          <a:xfrm>
            <a:off x="652978" y="2163858"/>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94" name="object 94"/>
          <p:cNvSpPr/>
          <p:nvPr/>
        </p:nvSpPr>
        <p:spPr>
          <a:xfrm>
            <a:off x="1846075" y="2366545"/>
            <a:ext cx="490597" cy="0"/>
          </a:xfrm>
          <a:custGeom>
            <a:avLst/>
            <a:gdLst/>
            <a:ahLst/>
            <a:cxnLst/>
            <a:rect l="l" t="t" r="r" b="b"/>
            <a:pathLst>
              <a:path w="541019">
                <a:moveTo>
                  <a:pt x="0" y="0"/>
                </a:moveTo>
                <a:lnTo>
                  <a:pt x="541019" y="0"/>
                </a:lnTo>
              </a:path>
            </a:pathLst>
          </a:custGeom>
          <a:ln w="35941">
            <a:solidFill>
              <a:srgbClr val="000000"/>
            </a:solidFill>
          </a:ln>
        </p:spPr>
        <p:txBody>
          <a:bodyPr wrap="square" lIns="0" tIns="0" rIns="0" bIns="0" rtlCol="0"/>
          <a:lstStyle/>
          <a:p>
            <a:endParaRPr sz="1632"/>
          </a:p>
        </p:txBody>
      </p:sp>
      <p:sp>
        <p:nvSpPr>
          <p:cNvPr id="95" name="object 95"/>
          <p:cNvSpPr/>
          <p:nvPr/>
        </p:nvSpPr>
        <p:spPr>
          <a:xfrm>
            <a:off x="1061809" y="2366545"/>
            <a:ext cx="597700" cy="0"/>
          </a:xfrm>
          <a:custGeom>
            <a:avLst/>
            <a:gdLst/>
            <a:ahLst/>
            <a:cxnLst/>
            <a:rect l="l" t="t" r="r" b="b"/>
            <a:pathLst>
              <a:path w="659130">
                <a:moveTo>
                  <a:pt x="0" y="0"/>
                </a:moveTo>
                <a:lnTo>
                  <a:pt x="659129" y="0"/>
                </a:lnTo>
              </a:path>
            </a:pathLst>
          </a:custGeom>
          <a:ln w="35941">
            <a:solidFill>
              <a:srgbClr val="000000"/>
            </a:solidFill>
          </a:ln>
        </p:spPr>
        <p:txBody>
          <a:bodyPr wrap="square" lIns="0" tIns="0" rIns="0" bIns="0" rtlCol="0"/>
          <a:lstStyle/>
          <a:p>
            <a:endParaRPr sz="1632"/>
          </a:p>
        </p:txBody>
      </p:sp>
      <p:sp>
        <p:nvSpPr>
          <p:cNvPr id="96" name="object 96"/>
          <p:cNvSpPr/>
          <p:nvPr/>
        </p:nvSpPr>
        <p:spPr>
          <a:xfrm>
            <a:off x="2329762" y="2310116"/>
            <a:ext cx="170442" cy="114012"/>
          </a:xfrm>
          <a:custGeom>
            <a:avLst/>
            <a:gdLst/>
            <a:ahLst/>
            <a:cxnLst/>
            <a:rect l="l" t="t" r="r" b="b"/>
            <a:pathLst>
              <a:path w="187960" h="125730">
                <a:moveTo>
                  <a:pt x="0" y="0"/>
                </a:moveTo>
                <a:lnTo>
                  <a:pt x="0" y="125729"/>
                </a:lnTo>
                <a:lnTo>
                  <a:pt x="187959" y="62229"/>
                </a:lnTo>
                <a:lnTo>
                  <a:pt x="0" y="0"/>
                </a:lnTo>
                <a:close/>
              </a:path>
            </a:pathLst>
          </a:custGeom>
          <a:solidFill>
            <a:srgbClr val="000000"/>
          </a:solidFill>
        </p:spPr>
        <p:txBody>
          <a:bodyPr wrap="square" lIns="0" tIns="0" rIns="0" bIns="0" rtlCol="0"/>
          <a:lstStyle/>
          <a:p>
            <a:endParaRPr sz="1632"/>
          </a:p>
        </p:txBody>
      </p:sp>
      <p:sp>
        <p:nvSpPr>
          <p:cNvPr id="97" name="object 97"/>
          <p:cNvSpPr/>
          <p:nvPr/>
        </p:nvSpPr>
        <p:spPr>
          <a:xfrm>
            <a:off x="1659509" y="2273264"/>
            <a:ext cx="186565" cy="186565"/>
          </a:xfrm>
          <a:custGeom>
            <a:avLst/>
            <a:gdLst/>
            <a:ahLst/>
            <a:cxnLst/>
            <a:rect l="l" t="t" r="r" b="b"/>
            <a:pathLst>
              <a:path w="205739" h="205739">
                <a:moveTo>
                  <a:pt x="102869" y="205739"/>
                </a:moveTo>
                <a:lnTo>
                  <a:pt x="0" y="205739"/>
                </a:lnTo>
                <a:lnTo>
                  <a:pt x="0" y="0"/>
                </a:lnTo>
                <a:lnTo>
                  <a:pt x="205740" y="0"/>
                </a:lnTo>
                <a:lnTo>
                  <a:pt x="205740" y="205739"/>
                </a:lnTo>
                <a:lnTo>
                  <a:pt x="102869" y="205739"/>
                </a:lnTo>
                <a:close/>
              </a:path>
            </a:pathLst>
          </a:custGeom>
          <a:ln w="35941">
            <a:solidFill>
              <a:srgbClr val="000000"/>
            </a:solidFill>
          </a:ln>
        </p:spPr>
        <p:txBody>
          <a:bodyPr wrap="square" lIns="0" tIns="0" rIns="0" bIns="0" rtlCol="0"/>
          <a:lstStyle/>
          <a:p>
            <a:endParaRPr sz="1632"/>
          </a:p>
        </p:txBody>
      </p:sp>
      <p:sp>
        <p:nvSpPr>
          <p:cNvPr id="98" name="object 98"/>
          <p:cNvSpPr/>
          <p:nvPr/>
        </p:nvSpPr>
        <p:spPr>
          <a:xfrm>
            <a:off x="2495597" y="2166161"/>
            <a:ext cx="651827" cy="381192"/>
          </a:xfrm>
          <a:custGeom>
            <a:avLst/>
            <a:gdLst/>
            <a:ahLst/>
            <a:cxnLst/>
            <a:rect l="l" t="t" r="r" b="b"/>
            <a:pathLst>
              <a:path w="718820" h="420369">
                <a:moveTo>
                  <a:pt x="648970" y="0"/>
                </a:moveTo>
                <a:lnTo>
                  <a:pt x="69850" y="0"/>
                </a:lnTo>
                <a:lnTo>
                  <a:pt x="44469" y="5913"/>
                </a:lnTo>
                <a:lnTo>
                  <a:pt x="22066" y="21590"/>
                </a:lnTo>
                <a:lnTo>
                  <a:pt x="6092" y="43934"/>
                </a:lnTo>
                <a:lnTo>
                  <a:pt x="0" y="69850"/>
                </a:lnTo>
                <a:lnTo>
                  <a:pt x="0" y="349250"/>
                </a:lnTo>
                <a:lnTo>
                  <a:pt x="6092" y="375364"/>
                </a:lnTo>
                <a:lnTo>
                  <a:pt x="22066" y="398144"/>
                </a:lnTo>
                <a:lnTo>
                  <a:pt x="44469" y="414258"/>
                </a:lnTo>
                <a:lnTo>
                  <a:pt x="69850" y="420369"/>
                </a:lnTo>
                <a:lnTo>
                  <a:pt x="648970" y="420369"/>
                </a:lnTo>
                <a:lnTo>
                  <a:pt x="674885" y="414258"/>
                </a:lnTo>
                <a:lnTo>
                  <a:pt x="697229" y="398144"/>
                </a:lnTo>
                <a:lnTo>
                  <a:pt x="712906" y="375364"/>
                </a:lnTo>
                <a:lnTo>
                  <a:pt x="718820" y="349250"/>
                </a:lnTo>
                <a:lnTo>
                  <a:pt x="718820" y="69850"/>
                </a:lnTo>
                <a:lnTo>
                  <a:pt x="712906" y="43934"/>
                </a:lnTo>
                <a:lnTo>
                  <a:pt x="697230" y="21590"/>
                </a:lnTo>
                <a:lnTo>
                  <a:pt x="674885" y="5913"/>
                </a:lnTo>
                <a:lnTo>
                  <a:pt x="648970" y="0"/>
                </a:lnTo>
                <a:close/>
              </a:path>
            </a:pathLst>
          </a:custGeom>
          <a:solidFill>
            <a:srgbClr val="CFE7F5"/>
          </a:solidFill>
        </p:spPr>
        <p:txBody>
          <a:bodyPr wrap="square" lIns="0" tIns="0" rIns="0" bIns="0" rtlCol="0"/>
          <a:lstStyle/>
          <a:p>
            <a:endParaRPr sz="1632"/>
          </a:p>
        </p:txBody>
      </p:sp>
      <p:sp>
        <p:nvSpPr>
          <p:cNvPr id="99" name="object 99"/>
          <p:cNvSpPr/>
          <p:nvPr/>
        </p:nvSpPr>
        <p:spPr>
          <a:xfrm>
            <a:off x="2495597" y="2166161"/>
            <a:ext cx="651827" cy="381192"/>
          </a:xfrm>
          <a:custGeom>
            <a:avLst/>
            <a:gdLst/>
            <a:ahLst/>
            <a:cxnLst/>
            <a:rect l="l" t="t" r="r" b="b"/>
            <a:pathLst>
              <a:path w="718820" h="420369">
                <a:moveTo>
                  <a:pt x="69850" y="0"/>
                </a:moveTo>
                <a:lnTo>
                  <a:pt x="44469" y="5913"/>
                </a:lnTo>
                <a:lnTo>
                  <a:pt x="22066" y="21589"/>
                </a:lnTo>
                <a:lnTo>
                  <a:pt x="6092" y="43934"/>
                </a:lnTo>
                <a:lnTo>
                  <a:pt x="0" y="69850"/>
                </a:lnTo>
                <a:lnTo>
                  <a:pt x="0" y="349250"/>
                </a:lnTo>
                <a:lnTo>
                  <a:pt x="6092" y="375364"/>
                </a:lnTo>
                <a:lnTo>
                  <a:pt x="22066" y="398144"/>
                </a:lnTo>
                <a:lnTo>
                  <a:pt x="44469" y="414258"/>
                </a:lnTo>
                <a:lnTo>
                  <a:pt x="69850" y="420369"/>
                </a:lnTo>
                <a:lnTo>
                  <a:pt x="648970" y="420369"/>
                </a:lnTo>
                <a:lnTo>
                  <a:pt x="674885" y="414258"/>
                </a:lnTo>
                <a:lnTo>
                  <a:pt x="697229" y="398144"/>
                </a:lnTo>
                <a:lnTo>
                  <a:pt x="712906" y="375364"/>
                </a:lnTo>
                <a:lnTo>
                  <a:pt x="718820" y="349250"/>
                </a:lnTo>
                <a:lnTo>
                  <a:pt x="718820" y="69850"/>
                </a:lnTo>
                <a:lnTo>
                  <a:pt x="712906" y="43934"/>
                </a:lnTo>
                <a:lnTo>
                  <a:pt x="697230" y="21590"/>
                </a:lnTo>
                <a:lnTo>
                  <a:pt x="674885"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00" name="object 100"/>
          <p:cNvSpPr/>
          <p:nvPr/>
        </p:nvSpPr>
        <p:spPr>
          <a:xfrm>
            <a:off x="2495597" y="2166161"/>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01" name="object 101"/>
          <p:cNvSpPr/>
          <p:nvPr/>
        </p:nvSpPr>
        <p:spPr>
          <a:xfrm>
            <a:off x="3147424" y="254735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02" name="object 102"/>
          <p:cNvSpPr txBox="1"/>
          <p:nvPr/>
        </p:nvSpPr>
        <p:spPr>
          <a:xfrm>
            <a:off x="2740897" y="2163858"/>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y</a:t>
            </a:r>
            <a:endParaRPr sz="2176">
              <a:latin typeface="Arial"/>
              <a:cs typeface="Arial"/>
            </a:endParaRPr>
          </a:p>
        </p:txBody>
      </p:sp>
      <p:sp>
        <p:nvSpPr>
          <p:cNvPr id="103" name="object 103"/>
          <p:cNvSpPr/>
          <p:nvPr/>
        </p:nvSpPr>
        <p:spPr>
          <a:xfrm>
            <a:off x="1418816" y="3732387"/>
            <a:ext cx="652978" cy="382344"/>
          </a:xfrm>
          <a:custGeom>
            <a:avLst/>
            <a:gdLst/>
            <a:ahLst/>
            <a:cxnLst/>
            <a:rect l="l" t="t" r="r" b="b"/>
            <a:pathLst>
              <a:path w="720089" h="421639">
                <a:moveTo>
                  <a:pt x="648970" y="0"/>
                </a:moveTo>
                <a:lnTo>
                  <a:pt x="69849" y="0"/>
                </a:lnTo>
                <a:lnTo>
                  <a:pt x="44469" y="6092"/>
                </a:lnTo>
                <a:lnTo>
                  <a:pt x="22066" y="22066"/>
                </a:lnTo>
                <a:lnTo>
                  <a:pt x="6092" y="44469"/>
                </a:lnTo>
                <a:lnTo>
                  <a:pt x="0" y="69850"/>
                </a:lnTo>
                <a:lnTo>
                  <a:pt x="0" y="350519"/>
                </a:lnTo>
                <a:lnTo>
                  <a:pt x="6092" y="376634"/>
                </a:lnTo>
                <a:lnTo>
                  <a:pt x="22066" y="399414"/>
                </a:lnTo>
                <a:lnTo>
                  <a:pt x="44469" y="415528"/>
                </a:lnTo>
                <a:lnTo>
                  <a:pt x="69849" y="421639"/>
                </a:lnTo>
                <a:lnTo>
                  <a:pt x="648970" y="421639"/>
                </a:lnTo>
                <a:lnTo>
                  <a:pt x="675084" y="415528"/>
                </a:lnTo>
                <a:lnTo>
                  <a:pt x="697865" y="399414"/>
                </a:lnTo>
                <a:lnTo>
                  <a:pt x="713978" y="376634"/>
                </a:lnTo>
                <a:lnTo>
                  <a:pt x="720090" y="350519"/>
                </a:lnTo>
                <a:lnTo>
                  <a:pt x="720090" y="69850"/>
                </a:lnTo>
                <a:lnTo>
                  <a:pt x="713978" y="44469"/>
                </a:lnTo>
                <a:lnTo>
                  <a:pt x="697865" y="22066"/>
                </a:lnTo>
                <a:lnTo>
                  <a:pt x="675084" y="6092"/>
                </a:lnTo>
                <a:lnTo>
                  <a:pt x="648970" y="0"/>
                </a:lnTo>
                <a:close/>
              </a:path>
            </a:pathLst>
          </a:custGeom>
          <a:solidFill>
            <a:srgbClr val="FF8080"/>
          </a:solidFill>
        </p:spPr>
        <p:txBody>
          <a:bodyPr wrap="square" lIns="0" tIns="0" rIns="0" bIns="0" rtlCol="0"/>
          <a:lstStyle/>
          <a:p>
            <a:endParaRPr sz="1632"/>
          </a:p>
        </p:txBody>
      </p:sp>
      <p:sp>
        <p:nvSpPr>
          <p:cNvPr id="104" name="object 104"/>
          <p:cNvSpPr/>
          <p:nvPr/>
        </p:nvSpPr>
        <p:spPr>
          <a:xfrm>
            <a:off x="1418816" y="3732387"/>
            <a:ext cx="652978" cy="382344"/>
          </a:xfrm>
          <a:custGeom>
            <a:avLst/>
            <a:gdLst/>
            <a:ahLst/>
            <a:cxnLst/>
            <a:rect l="l" t="t" r="r" b="b"/>
            <a:pathLst>
              <a:path w="720089" h="421639">
                <a:moveTo>
                  <a:pt x="69849" y="0"/>
                </a:moveTo>
                <a:lnTo>
                  <a:pt x="44469" y="6092"/>
                </a:lnTo>
                <a:lnTo>
                  <a:pt x="22066" y="22066"/>
                </a:lnTo>
                <a:lnTo>
                  <a:pt x="6092" y="44469"/>
                </a:lnTo>
                <a:lnTo>
                  <a:pt x="0" y="69850"/>
                </a:lnTo>
                <a:lnTo>
                  <a:pt x="0" y="350519"/>
                </a:lnTo>
                <a:lnTo>
                  <a:pt x="6092" y="376634"/>
                </a:lnTo>
                <a:lnTo>
                  <a:pt x="22066" y="399414"/>
                </a:lnTo>
                <a:lnTo>
                  <a:pt x="44469" y="415528"/>
                </a:lnTo>
                <a:lnTo>
                  <a:pt x="69849" y="421639"/>
                </a:lnTo>
                <a:lnTo>
                  <a:pt x="648970" y="421639"/>
                </a:lnTo>
                <a:lnTo>
                  <a:pt x="675084" y="415528"/>
                </a:lnTo>
                <a:lnTo>
                  <a:pt x="697865" y="399414"/>
                </a:lnTo>
                <a:lnTo>
                  <a:pt x="713978" y="376634"/>
                </a:lnTo>
                <a:lnTo>
                  <a:pt x="720090" y="350519"/>
                </a:lnTo>
                <a:lnTo>
                  <a:pt x="720090" y="69850"/>
                </a:lnTo>
                <a:lnTo>
                  <a:pt x="713978" y="44469"/>
                </a:lnTo>
                <a:lnTo>
                  <a:pt x="697865" y="22066"/>
                </a:lnTo>
                <a:lnTo>
                  <a:pt x="675084" y="6092"/>
                </a:lnTo>
                <a:lnTo>
                  <a:pt x="648970" y="0"/>
                </a:lnTo>
                <a:lnTo>
                  <a:pt x="69849" y="0"/>
                </a:lnTo>
                <a:close/>
              </a:path>
            </a:pathLst>
          </a:custGeom>
          <a:ln w="3175">
            <a:solidFill>
              <a:srgbClr val="000000"/>
            </a:solidFill>
          </a:ln>
        </p:spPr>
        <p:txBody>
          <a:bodyPr wrap="square" lIns="0" tIns="0" rIns="0" bIns="0" rtlCol="0"/>
          <a:lstStyle/>
          <a:p>
            <a:endParaRPr sz="1632"/>
          </a:p>
        </p:txBody>
      </p:sp>
      <p:sp>
        <p:nvSpPr>
          <p:cNvPr id="105" name="object 105"/>
          <p:cNvSpPr/>
          <p:nvPr/>
        </p:nvSpPr>
        <p:spPr>
          <a:xfrm>
            <a:off x="1418816" y="3732387"/>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06" name="object 106"/>
          <p:cNvSpPr/>
          <p:nvPr/>
        </p:nvSpPr>
        <p:spPr>
          <a:xfrm>
            <a:off x="2071795" y="411473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07" name="object 107"/>
          <p:cNvSpPr txBox="1"/>
          <p:nvPr/>
        </p:nvSpPr>
        <p:spPr>
          <a:xfrm>
            <a:off x="1703271" y="3731237"/>
            <a:ext cx="84645"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i</a:t>
            </a:r>
            <a:endParaRPr sz="2176">
              <a:latin typeface="Arial"/>
              <a:cs typeface="Arial"/>
            </a:endParaRPr>
          </a:p>
        </p:txBody>
      </p:sp>
      <p:sp>
        <p:nvSpPr>
          <p:cNvPr id="108" name="object 108"/>
          <p:cNvSpPr/>
          <p:nvPr/>
        </p:nvSpPr>
        <p:spPr>
          <a:xfrm>
            <a:off x="1753944" y="4138916"/>
            <a:ext cx="2303" cy="390405"/>
          </a:xfrm>
          <a:custGeom>
            <a:avLst/>
            <a:gdLst/>
            <a:ahLst/>
            <a:cxnLst/>
            <a:rect l="l" t="t" r="r" b="b"/>
            <a:pathLst>
              <a:path w="2539" h="430529">
                <a:moveTo>
                  <a:pt x="0" y="0"/>
                </a:moveTo>
                <a:lnTo>
                  <a:pt x="2539" y="430529"/>
                </a:lnTo>
              </a:path>
            </a:pathLst>
          </a:custGeom>
          <a:ln w="35941">
            <a:solidFill>
              <a:srgbClr val="000000"/>
            </a:solidFill>
          </a:ln>
        </p:spPr>
        <p:txBody>
          <a:bodyPr wrap="square" lIns="0" tIns="0" rIns="0" bIns="0" rtlCol="0"/>
          <a:lstStyle/>
          <a:p>
            <a:endParaRPr sz="1632"/>
          </a:p>
        </p:txBody>
      </p:sp>
      <p:sp>
        <p:nvSpPr>
          <p:cNvPr id="109" name="object 109"/>
          <p:cNvSpPr/>
          <p:nvPr/>
        </p:nvSpPr>
        <p:spPr>
          <a:xfrm>
            <a:off x="1637628" y="4541989"/>
            <a:ext cx="229175" cy="0"/>
          </a:xfrm>
          <a:custGeom>
            <a:avLst/>
            <a:gdLst/>
            <a:ahLst/>
            <a:cxnLst/>
            <a:rect l="l" t="t" r="r" b="b"/>
            <a:pathLst>
              <a:path w="252730">
                <a:moveTo>
                  <a:pt x="0" y="0"/>
                </a:moveTo>
                <a:lnTo>
                  <a:pt x="252730" y="0"/>
                </a:lnTo>
              </a:path>
            </a:pathLst>
          </a:custGeom>
          <a:ln w="35941">
            <a:solidFill>
              <a:srgbClr val="000000"/>
            </a:solidFill>
          </a:ln>
        </p:spPr>
        <p:txBody>
          <a:bodyPr wrap="square" lIns="0" tIns="0" rIns="0" bIns="0" rtlCol="0"/>
          <a:lstStyle/>
          <a:p>
            <a:endParaRPr sz="1632"/>
          </a:p>
        </p:txBody>
      </p:sp>
      <p:sp>
        <p:nvSpPr>
          <p:cNvPr id="110" name="object 110"/>
          <p:cNvSpPr/>
          <p:nvPr/>
        </p:nvSpPr>
        <p:spPr>
          <a:xfrm>
            <a:off x="406527" y="4516652"/>
            <a:ext cx="651827" cy="381192"/>
          </a:xfrm>
          <a:custGeom>
            <a:avLst/>
            <a:gdLst/>
            <a:ahLst/>
            <a:cxnLst/>
            <a:rect l="l" t="t" r="r" b="b"/>
            <a:pathLst>
              <a:path w="718819" h="420370">
                <a:moveTo>
                  <a:pt x="648970" y="0"/>
                </a:moveTo>
                <a:lnTo>
                  <a:pt x="69850" y="0"/>
                </a:lnTo>
                <a:lnTo>
                  <a:pt x="43934" y="5913"/>
                </a:lnTo>
                <a:lnTo>
                  <a:pt x="21590" y="21590"/>
                </a:lnTo>
                <a:lnTo>
                  <a:pt x="5913" y="43934"/>
                </a:lnTo>
                <a:lnTo>
                  <a:pt x="0" y="69850"/>
                </a:lnTo>
                <a:lnTo>
                  <a:pt x="0" y="349250"/>
                </a:lnTo>
                <a:lnTo>
                  <a:pt x="5913" y="375364"/>
                </a:lnTo>
                <a:lnTo>
                  <a:pt x="21590" y="398145"/>
                </a:lnTo>
                <a:lnTo>
                  <a:pt x="43934" y="414258"/>
                </a:lnTo>
                <a:lnTo>
                  <a:pt x="69850" y="420370"/>
                </a:lnTo>
                <a:lnTo>
                  <a:pt x="648970" y="420370"/>
                </a:lnTo>
                <a:lnTo>
                  <a:pt x="674350" y="414258"/>
                </a:lnTo>
                <a:lnTo>
                  <a:pt x="696753" y="398145"/>
                </a:lnTo>
                <a:lnTo>
                  <a:pt x="712727" y="375364"/>
                </a:lnTo>
                <a:lnTo>
                  <a:pt x="718820" y="349250"/>
                </a:lnTo>
                <a:lnTo>
                  <a:pt x="718820" y="69850"/>
                </a:lnTo>
                <a:lnTo>
                  <a:pt x="712727" y="43934"/>
                </a:lnTo>
                <a:lnTo>
                  <a:pt x="696753" y="21590"/>
                </a:lnTo>
                <a:lnTo>
                  <a:pt x="674350" y="5913"/>
                </a:lnTo>
                <a:lnTo>
                  <a:pt x="648970" y="0"/>
                </a:lnTo>
                <a:close/>
              </a:path>
            </a:pathLst>
          </a:custGeom>
          <a:solidFill>
            <a:srgbClr val="CFE7F5"/>
          </a:solidFill>
        </p:spPr>
        <p:txBody>
          <a:bodyPr wrap="square" lIns="0" tIns="0" rIns="0" bIns="0" rtlCol="0"/>
          <a:lstStyle/>
          <a:p>
            <a:endParaRPr sz="1632"/>
          </a:p>
        </p:txBody>
      </p:sp>
      <p:sp>
        <p:nvSpPr>
          <p:cNvPr id="111" name="object 111"/>
          <p:cNvSpPr/>
          <p:nvPr/>
        </p:nvSpPr>
        <p:spPr>
          <a:xfrm>
            <a:off x="406527" y="4516652"/>
            <a:ext cx="651827" cy="381192"/>
          </a:xfrm>
          <a:custGeom>
            <a:avLst/>
            <a:gdLst/>
            <a:ahLst/>
            <a:cxnLst/>
            <a:rect l="l" t="t" r="r" b="b"/>
            <a:pathLst>
              <a:path w="718819" h="420370">
                <a:moveTo>
                  <a:pt x="69850" y="0"/>
                </a:moveTo>
                <a:lnTo>
                  <a:pt x="43934" y="5913"/>
                </a:lnTo>
                <a:lnTo>
                  <a:pt x="21590" y="21590"/>
                </a:lnTo>
                <a:lnTo>
                  <a:pt x="5913" y="43934"/>
                </a:lnTo>
                <a:lnTo>
                  <a:pt x="0" y="69850"/>
                </a:lnTo>
                <a:lnTo>
                  <a:pt x="0" y="349250"/>
                </a:lnTo>
                <a:lnTo>
                  <a:pt x="5913" y="375364"/>
                </a:lnTo>
                <a:lnTo>
                  <a:pt x="21590" y="398145"/>
                </a:lnTo>
                <a:lnTo>
                  <a:pt x="43934" y="414258"/>
                </a:lnTo>
                <a:lnTo>
                  <a:pt x="69850" y="420370"/>
                </a:lnTo>
                <a:lnTo>
                  <a:pt x="648970" y="420370"/>
                </a:lnTo>
                <a:lnTo>
                  <a:pt x="674350" y="414258"/>
                </a:lnTo>
                <a:lnTo>
                  <a:pt x="696753" y="398145"/>
                </a:lnTo>
                <a:lnTo>
                  <a:pt x="712727" y="375364"/>
                </a:lnTo>
                <a:lnTo>
                  <a:pt x="718820" y="349250"/>
                </a:lnTo>
                <a:lnTo>
                  <a:pt x="718820" y="69850"/>
                </a:lnTo>
                <a:lnTo>
                  <a:pt x="712727" y="43934"/>
                </a:lnTo>
                <a:lnTo>
                  <a:pt x="696753" y="21590"/>
                </a:lnTo>
                <a:lnTo>
                  <a:pt x="674350"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12" name="object 112"/>
          <p:cNvSpPr/>
          <p:nvPr/>
        </p:nvSpPr>
        <p:spPr>
          <a:xfrm>
            <a:off x="406527" y="451665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13" name="object 113"/>
          <p:cNvSpPr/>
          <p:nvPr/>
        </p:nvSpPr>
        <p:spPr>
          <a:xfrm>
            <a:off x="1058355" y="48978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14" name="object 114"/>
          <p:cNvSpPr txBox="1"/>
          <p:nvPr/>
        </p:nvSpPr>
        <p:spPr>
          <a:xfrm>
            <a:off x="652978" y="4514350"/>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115" name="object 115"/>
          <p:cNvSpPr/>
          <p:nvPr/>
        </p:nvSpPr>
        <p:spPr>
          <a:xfrm>
            <a:off x="1846075" y="4717037"/>
            <a:ext cx="490597" cy="0"/>
          </a:xfrm>
          <a:custGeom>
            <a:avLst/>
            <a:gdLst/>
            <a:ahLst/>
            <a:cxnLst/>
            <a:rect l="l" t="t" r="r" b="b"/>
            <a:pathLst>
              <a:path w="541019">
                <a:moveTo>
                  <a:pt x="0" y="0"/>
                </a:moveTo>
                <a:lnTo>
                  <a:pt x="541019" y="0"/>
                </a:lnTo>
              </a:path>
            </a:pathLst>
          </a:custGeom>
          <a:ln w="35940">
            <a:solidFill>
              <a:srgbClr val="000000"/>
            </a:solidFill>
          </a:ln>
        </p:spPr>
        <p:txBody>
          <a:bodyPr wrap="square" lIns="0" tIns="0" rIns="0" bIns="0" rtlCol="0"/>
          <a:lstStyle/>
          <a:p>
            <a:endParaRPr sz="1632"/>
          </a:p>
        </p:txBody>
      </p:sp>
      <p:sp>
        <p:nvSpPr>
          <p:cNvPr id="116" name="object 116"/>
          <p:cNvSpPr/>
          <p:nvPr/>
        </p:nvSpPr>
        <p:spPr>
          <a:xfrm>
            <a:off x="1061809" y="4717037"/>
            <a:ext cx="597700" cy="0"/>
          </a:xfrm>
          <a:custGeom>
            <a:avLst/>
            <a:gdLst/>
            <a:ahLst/>
            <a:cxnLst/>
            <a:rect l="l" t="t" r="r" b="b"/>
            <a:pathLst>
              <a:path w="659130">
                <a:moveTo>
                  <a:pt x="0" y="0"/>
                </a:moveTo>
                <a:lnTo>
                  <a:pt x="659129" y="0"/>
                </a:lnTo>
              </a:path>
            </a:pathLst>
          </a:custGeom>
          <a:ln w="35940">
            <a:solidFill>
              <a:srgbClr val="000000"/>
            </a:solidFill>
          </a:ln>
        </p:spPr>
        <p:txBody>
          <a:bodyPr wrap="square" lIns="0" tIns="0" rIns="0" bIns="0" rtlCol="0"/>
          <a:lstStyle/>
          <a:p>
            <a:endParaRPr sz="1632"/>
          </a:p>
        </p:txBody>
      </p:sp>
      <p:sp>
        <p:nvSpPr>
          <p:cNvPr id="117" name="object 117"/>
          <p:cNvSpPr/>
          <p:nvPr/>
        </p:nvSpPr>
        <p:spPr>
          <a:xfrm>
            <a:off x="2329762" y="4660607"/>
            <a:ext cx="170442" cy="114012"/>
          </a:xfrm>
          <a:custGeom>
            <a:avLst/>
            <a:gdLst/>
            <a:ahLst/>
            <a:cxnLst/>
            <a:rect l="l" t="t" r="r" b="b"/>
            <a:pathLst>
              <a:path w="187960" h="125729">
                <a:moveTo>
                  <a:pt x="0" y="0"/>
                </a:moveTo>
                <a:lnTo>
                  <a:pt x="0" y="125730"/>
                </a:lnTo>
                <a:lnTo>
                  <a:pt x="187959" y="62230"/>
                </a:lnTo>
                <a:lnTo>
                  <a:pt x="0" y="0"/>
                </a:lnTo>
                <a:close/>
              </a:path>
            </a:pathLst>
          </a:custGeom>
          <a:solidFill>
            <a:srgbClr val="000000"/>
          </a:solidFill>
        </p:spPr>
        <p:txBody>
          <a:bodyPr wrap="square" lIns="0" tIns="0" rIns="0" bIns="0" rtlCol="0"/>
          <a:lstStyle/>
          <a:p>
            <a:endParaRPr sz="1632"/>
          </a:p>
        </p:txBody>
      </p:sp>
      <p:sp>
        <p:nvSpPr>
          <p:cNvPr id="118" name="object 118"/>
          <p:cNvSpPr/>
          <p:nvPr/>
        </p:nvSpPr>
        <p:spPr>
          <a:xfrm>
            <a:off x="1659509" y="4623755"/>
            <a:ext cx="186565" cy="186565"/>
          </a:xfrm>
          <a:custGeom>
            <a:avLst/>
            <a:gdLst/>
            <a:ahLst/>
            <a:cxnLst/>
            <a:rect l="l" t="t" r="r" b="b"/>
            <a:pathLst>
              <a:path w="205739" h="205739">
                <a:moveTo>
                  <a:pt x="102869" y="205740"/>
                </a:moveTo>
                <a:lnTo>
                  <a:pt x="0" y="205740"/>
                </a:lnTo>
                <a:lnTo>
                  <a:pt x="0" y="0"/>
                </a:lnTo>
                <a:lnTo>
                  <a:pt x="205740" y="0"/>
                </a:lnTo>
                <a:lnTo>
                  <a:pt x="205740" y="205740"/>
                </a:lnTo>
                <a:lnTo>
                  <a:pt x="102869" y="205740"/>
                </a:lnTo>
                <a:close/>
              </a:path>
            </a:pathLst>
          </a:custGeom>
          <a:ln w="35941">
            <a:solidFill>
              <a:srgbClr val="000000"/>
            </a:solidFill>
          </a:ln>
        </p:spPr>
        <p:txBody>
          <a:bodyPr wrap="square" lIns="0" tIns="0" rIns="0" bIns="0" rtlCol="0"/>
          <a:lstStyle/>
          <a:p>
            <a:endParaRPr sz="1632"/>
          </a:p>
        </p:txBody>
      </p:sp>
      <p:sp>
        <p:nvSpPr>
          <p:cNvPr id="119" name="object 119"/>
          <p:cNvSpPr/>
          <p:nvPr/>
        </p:nvSpPr>
        <p:spPr>
          <a:xfrm>
            <a:off x="2495597" y="4516652"/>
            <a:ext cx="651827" cy="381192"/>
          </a:xfrm>
          <a:custGeom>
            <a:avLst/>
            <a:gdLst/>
            <a:ahLst/>
            <a:cxnLst/>
            <a:rect l="l" t="t" r="r" b="b"/>
            <a:pathLst>
              <a:path w="718820" h="420370">
                <a:moveTo>
                  <a:pt x="648970" y="0"/>
                </a:moveTo>
                <a:lnTo>
                  <a:pt x="69850" y="0"/>
                </a:lnTo>
                <a:lnTo>
                  <a:pt x="44469" y="5913"/>
                </a:lnTo>
                <a:lnTo>
                  <a:pt x="22066" y="21590"/>
                </a:lnTo>
                <a:lnTo>
                  <a:pt x="6092" y="43934"/>
                </a:lnTo>
                <a:lnTo>
                  <a:pt x="0" y="69850"/>
                </a:lnTo>
                <a:lnTo>
                  <a:pt x="0" y="349250"/>
                </a:lnTo>
                <a:lnTo>
                  <a:pt x="6092" y="375364"/>
                </a:lnTo>
                <a:lnTo>
                  <a:pt x="22066" y="398145"/>
                </a:lnTo>
                <a:lnTo>
                  <a:pt x="44469" y="414258"/>
                </a:lnTo>
                <a:lnTo>
                  <a:pt x="69850" y="420370"/>
                </a:lnTo>
                <a:lnTo>
                  <a:pt x="648970" y="420370"/>
                </a:lnTo>
                <a:lnTo>
                  <a:pt x="674885" y="414258"/>
                </a:lnTo>
                <a:lnTo>
                  <a:pt x="697229" y="398145"/>
                </a:lnTo>
                <a:lnTo>
                  <a:pt x="712906" y="375364"/>
                </a:lnTo>
                <a:lnTo>
                  <a:pt x="718820" y="349250"/>
                </a:lnTo>
                <a:lnTo>
                  <a:pt x="718820" y="69850"/>
                </a:lnTo>
                <a:lnTo>
                  <a:pt x="712906" y="43934"/>
                </a:lnTo>
                <a:lnTo>
                  <a:pt x="697230" y="21590"/>
                </a:lnTo>
                <a:lnTo>
                  <a:pt x="674885" y="5913"/>
                </a:lnTo>
                <a:lnTo>
                  <a:pt x="648970" y="0"/>
                </a:lnTo>
                <a:close/>
              </a:path>
            </a:pathLst>
          </a:custGeom>
          <a:solidFill>
            <a:srgbClr val="CFE7F5"/>
          </a:solidFill>
        </p:spPr>
        <p:txBody>
          <a:bodyPr wrap="square" lIns="0" tIns="0" rIns="0" bIns="0" rtlCol="0"/>
          <a:lstStyle/>
          <a:p>
            <a:endParaRPr sz="1632"/>
          </a:p>
        </p:txBody>
      </p:sp>
      <p:sp>
        <p:nvSpPr>
          <p:cNvPr id="120" name="object 120"/>
          <p:cNvSpPr/>
          <p:nvPr/>
        </p:nvSpPr>
        <p:spPr>
          <a:xfrm>
            <a:off x="2495597" y="4516652"/>
            <a:ext cx="651827" cy="381192"/>
          </a:xfrm>
          <a:custGeom>
            <a:avLst/>
            <a:gdLst/>
            <a:ahLst/>
            <a:cxnLst/>
            <a:rect l="l" t="t" r="r" b="b"/>
            <a:pathLst>
              <a:path w="718820" h="420370">
                <a:moveTo>
                  <a:pt x="69850" y="0"/>
                </a:moveTo>
                <a:lnTo>
                  <a:pt x="44469" y="5913"/>
                </a:lnTo>
                <a:lnTo>
                  <a:pt x="22066" y="21590"/>
                </a:lnTo>
                <a:lnTo>
                  <a:pt x="6092" y="43934"/>
                </a:lnTo>
                <a:lnTo>
                  <a:pt x="0" y="69850"/>
                </a:lnTo>
                <a:lnTo>
                  <a:pt x="0" y="349250"/>
                </a:lnTo>
                <a:lnTo>
                  <a:pt x="6092" y="375364"/>
                </a:lnTo>
                <a:lnTo>
                  <a:pt x="22066" y="398145"/>
                </a:lnTo>
                <a:lnTo>
                  <a:pt x="44469" y="414258"/>
                </a:lnTo>
                <a:lnTo>
                  <a:pt x="69850" y="420370"/>
                </a:lnTo>
                <a:lnTo>
                  <a:pt x="648970" y="420370"/>
                </a:lnTo>
                <a:lnTo>
                  <a:pt x="674885" y="414258"/>
                </a:lnTo>
                <a:lnTo>
                  <a:pt x="697229" y="398145"/>
                </a:lnTo>
                <a:lnTo>
                  <a:pt x="712906" y="375364"/>
                </a:lnTo>
                <a:lnTo>
                  <a:pt x="718820" y="349250"/>
                </a:lnTo>
                <a:lnTo>
                  <a:pt x="718820" y="69850"/>
                </a:lnTo>
                <a:lnTo>
                  <a:pt x="712906" y="43934"/>
                </a:lnTo>
                <a:lnTo>
                  <a:pt x="697230" y="21590"/>
                </a:lnTo>
                <a:lnTo>
                  <a:pt x="674885" y="5913"/>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21" name="object 121"/>
          <p:cNvSpPr/>
          <p:nvPr/>
        </p:nvSpPr>
        <p:spPr>
          <a:xfrm>
            <a:off x="2495597" y="451665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22" name="object 122"/>
          <p:cNvSpPr/>
          <p:nvPr/>
        </p:nvSpPr>
        <p:spPr>
          <a:xfrm>
            <a:off x="3147424" y="48978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23" name="object 123"/>
          <p:cNvSpPr txBox="1"/>
          <p:nvPr/>
        </p:nvSpPr>
        <p:spPr>
          <a:xfrm>
            <a:off x="2740897" y="4514350"/>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y</a:t>
            </a:r>
            <a:endParaRPr sz="2176">
              <a:latin typeface="Arial"/>
              <a:cs typeface="Arial"/>
            </a:endParaRPr>
          </a:p>
        </p:txBody>
      </p:sp>
      <p:sp>
        <p:nvSpPr>
          <p:cNvPr id="124" name="object 124"/>
          <p:cNvSpPr txBox="1"/>
          <p:nvPr/>
        </p:nvSpPr>
        <p:spPr>
          <a:xfrm>
            <a:off x="2808843" y="5927408"/>
            <a:ext cx="4026700" cy="549592"/>
          </a:xfrm>
          <a:prstGeom prst="rect">
            <a:avLst/>
          </a:prstGeom>
        </p:spPr>
        <p:txBody>
          <a:bodyPr vert="horz" wrap="square" lIns="0" tIns="36277" rIns="0" bIns="0" rtlCol="0">
            <a:spAutoFit/>
          </a:bodyPr>
          <a:lstStyle/>
          <a:p>
            <a:pPr marL="11516" marR="4607">
              <a:lnSpc>
                <a:spcPts val="2022"/>
              </a:lnSpc>
              <a:spcBef>
                <a:spcPts val="286"/>
              </a:spcBef>
            </a:pPr>
            <a:r>
              <a:rPr sz="1814" i="1" spc="159" dirty="0">
                <a:latin typeface="Arial Narrow"/>
                <a:cs typeface="Arial Narrow"/>
              </a:rPr>
              <a:t>(NB:</a:t>
            </a:r>
            <a:r>
              <a:rPr sz="1814" i="1" spc="54" dirty="0">
                <a:latin typeface="Arial Narrow"/>
                <a:cs typeface="Arial Narrow"/>
              </a:rPr>
              <a:t> </a:t>
            </a:r>
            <a:r>
              <a:rPr sz="1814" i="1" spc="150" dirty="0">
                <a:latin typeface="Arial Narrow"/>
                <a:cs typeface="Arial Narrow"/>
              </a:rPr>
              <a:t>You</a:t>
            </a:r>
            <a:r>
              <a:rPr sz="1814" i="1" spc="82" dirty="0">
                <a:latin typeface="Arial Narrow"/>
                <a:cs typeface="Arial Narrow"/>
              </a:rPr>
              <a:t> </a:t>
            </a:r>
            <a:r>
              <a:rPr sz="1814" i="1" spc="168" dirty="0">
                <a:latin typeface="Arial Narrow"/>
                <a:cs typeface="Arial Narrow"/>
              </a:rPr>
              <a:t>can</a:t>
            </a:r>
            <a:r>
              <a:rPr sz="1814" i="1" spc="82" dirty="0">
                <a:latin typeface="Arial Narrow"/>
                <a:cs typeface="Arial Narrow"/>
              </a:rPr>
              <a:t> </a:t>
            </a:r>
            <a:r>
              <a:rPr sz="1814" i="1" spc="141" dirty="0">
                <a:latin typeface="Arial Narrow"/>
                <a:cs typeface="Arial Narrow"/>
              </a:rPr>
              <a:t>derive</a:t>
            </a:r>
            <a:r>
              <a:rPr sz="1814" i="1" spc="82" dirty="0">
                <a:latin typeface="Arial Narrow"/>
                <a:cs typeface="Arial Narrow"/>
              </a:rPr>
              <a:t> </a:t>
            </a:r>
            <a:r>
              <a:rPr sz="1814" i="1" spc="127" dirty="0">
                <a:latin typeface="Arial Narrow"/>
                <a:cs typeface="Arial Narrow"/>
              </a:rPr>
              <a:t>that</a:t>
            </a:r>
            <a:r>
              <a:rPr sz="1814" i="1" spc="73" dirty="0">
                <a:latin typeface="Arial Narrow"/>
                <a:cs typeface="Arial Narrow"/>
              </a:rPr>
              <a:t> </a:t>
            </a:r>
            <a:r>
              <a:rPr sz="1814" i="1" spc="163" dirty="0">
                <a:latin typeface="Arial Narrow"/>
                <a:cs typeface="Arial Narrow"/>
              </a:rPr>
              <a:t>as</a:t>
            </a:r>
            <a:r>
              <a:rPr sz="1814" i="1" spc="91" dirty="0">
                <a:latin typeface="Arial Narrow"/>
                <a:cs typeface="Arial Narrow"/>
              </a:rPr>
              <a:t> </a:t>
            </a:r>
            <a:r>
              <a:rPr sz="1814" i="1" spc="141" dirty="0">
                <a:latin typeface="Arial Narrow"/>
                <a:cs typeface="Arial Narrow"/>
              </a:rPr>
              <a:t>the</a:t>
            </a:r>
            <a:r>
              <a:rPr sz="1814" i="1" spc="77" dirty="0">
                <a:latin typeface="Arial Narrow"/>
                <a:cs typeface="Arial Narrow"/>
              </a:rPr>
              <a:t> </a:t>
            </a:r>
            <a:r>
              <a:rPr sz="1814" i="1" spc="127" dirty="0">
                <a:latin typeface="Arial Narrow"/>
                <a:cs typeface="Arial Narrow"/>
              </a:rPr>
              <a:t>fraction  of </a:t>
            </a:r>
            <a:r>
              <a:rPr sz="1814" i="1" spc="136" dirty="0">
                <a:latin typeface="Arial Narrow"/>
                <a:cs typeface="Arial Narrow"/>
              </a:rPr>
              <a:t>target </a:t>
            </a:r>
            <a:r>
              <a:rPr sz="1814" i="1" spc="145" dirty="0">
                <a:latin typeface="Arial Narrow"/>
                <a:cs typeface="Arial Narrow"/>
              </a:rPr>
              <a:t>not </a:t>
            </a:r>
            <a:r>
              <a:rPr sz="1814" i="1" spc="172" dirty="0">
                <a:latin typeface="Arial Narrow"/>
                <a:cs typeface="Arial Narrow"/>
              </a:rPr>
              <a:t>bound </a:t>
            </a:r>
            <a:r>
              <a:rPr sz="1814" i="1" spc="122" dirty="0">
                <a:latin typeface="Arial Narrow"/>
                <a:cs typeface="Arial Narrow"/>
              </a:rPr>
              <a:t>to </a:t>
            </a:r>
            <a:r>
              <a:rPr sz="1814" i="1" spc="145" dirty="0">
                <a:latin typeface="Arial Narrow"/>
                <a:cs typeface="Arial Narrow"/>
              </a:rPr>
              <a:t>the</a:t>
            </a:r>
            <a:r>
              <a:rPr sz="1814" i="1" spc="-230" dirty="0">
                <a:latin typeface="Arial Narrow"/>
                <a:cs typeface="Arial Narrow"/>
              </a:rPr>
              <a:t> </a:t>
            </a:r>
            <a:r>
              <a:rPr sz="1814" i="1" spc="118" dirty="0">
                <a:latin typeface="Arial Narrow"/>
                <a:cs typeface="Arial Narrow"/>
              </a:rPr>
              <a:t>inhibitor)</a:t>
            </a:r>
            <a:endParaRPr sz="1814">
              <a:latin typeface="Arial Narrow"/>
              <a:cs typeface="Arial Narrow"/>
            </a:endParaRPr>
          </a:p>
        </p:txBody>
      </p:sp>
      <p:sp>
        <p:nvSpPr>
          <p:cNvPr id="125" name="object 125"/>
          <p:cNvSpPr/>
          <p:nvPr/>
        </p:nvSpPr>
        <p:spPr>
          <a:xfrm>
            <a:off x="4849545" y="5295160"/>
            <a:ext cx="409983" cy="643765"/>
          </a:xfrm>
          <a:custGeom>
            <a:avLst/>
            <a:gdLst/>
            <a:ahLst/>
            <a:cxnLst/>
            <a:rect l="l" t="t" r="r" b="b"/>
            <a:pathLst>
              <a:path w="452120" h="709929">
                <a:moveTo>
                  <a:pt x="0" y="709930"/>
                </a:moveTo>
                <a:lnTo>
                  <a:pt x="452119" y="0"/>
                </a:lnTo>
              </a:path>
            </a:pathLst>
          </a:custGeom>
          <a:ln w="35941">
            <a:solidFill>
              <a:srgbClr val="000000"/>
            </a:solidFill>
          </a:ln>
        </p:spPr>
        <p:txBody>
          <a:bodyPr wrap="square" lIns="0" tIns="0" rIns="0" bIns="0" rtlCol="0"/>
          <a:lstStyle/>
          <a:p>
            <a:endParaRPr sz="1632"/>
          </a:p>
        </p:txBody>
      </p:sp>
      <p:sp>
        <p:nvSpPr>
          <p:cNvPr id="126" name="object 126"/>
          <p:cNvSpPr/>
          <p:nvPr/>
        </p:nvSpPr>
        <p:spPr>
          <a:xfrm>
            <a:off x="5192732" y="5117808"/>
            <a:ext cx="180807" cy="225721"/>
          </a:xfrm>
          <a:custGeom>
            <a:avLst/>
            <a:gdLst/>
            <a:ahLst/>
            <a:cxnLst/>
            <a:rect l="l" t="t" r="r" b="b"/>
            <a:pathLst>
              <a:path w="199389" h="248920">
                <a:moveTo>
                  <a:pt x="199390" y="0"/>
                </a:moveTo>
                <a:lnTo>
                  <a:pt x="0" y="161289"/>
                </a:lnTo>
                <a:lnTo>
                  <a:pt x="137160" y="248919"/>
                </a:lnTo>
                <a:lnTo>
                  <a:pt x="199390" y="0"/>
                </a:lnTo>
                <a:close/>
              </a:path>
            </a:pathLst>
          </a:custGeom>
          <a:solidFill>
            <a:srgbClr val="000000"/>
          </a:solidFill>
        </p:spPr>
        <p:txBody>
          <a:bodyPr wrap="square" lIns="0" tIns="0" rIns="0" bIns="0" rtlCol="0"/>
          <a:lstStyle/>
          <a:p>
            <a:endParaRPr sz="1632"/>
          </a:p>
        </p:txBody>
      </p:sp>
      <p:pic>
        <p:nvPicPr>
          <p:cNvPr id="127" name="Picture 126"/>
          <p:cNvPicPr>
            <a:picLocks noChangeAspect="1"/>
          </p:cNvPicPr>
          <p:nvPr/>
        </p:nvPicPr>
        <p:blipFill>
          <a:blip r:embed="rId2"/>
          <a:stretch>
            <a:fillRect/>
          </a:stretch>
        </p:blipFill>
        <p:spPr>
          <a:xfrm>
            <a:off x="3530255" y="4195623"/>
            <a:ext cx="3163724" cy="821995"/>
          </a:xfrm>
          <a:prstGeom prst="rect">
            <a:avLst/>
          </a:prstGeom>
        </p:spPr>
      </p:pic>
    </p:spTree>
    <p:extLst>
      <p:ext uri="{BB962C8B-B14F-4D97-AF65-F5344CB8AC3E}">
        <p14:creationId xmlns:p14="http://schemas.microsoft.com/office/powerpoint/2010/main" val="1405199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85799"/>
          </a:xfrm>
        </p:spPr>
        <p:txBody>
          <a:bodyPr>
            <a:normAutofit fontScale="90000"/>
          </a:bodyPr>
          <a:lstStyle/>
          <a:p>
            <a:r>
              <a:rPr lang="en-US" sz="4000" dirty="0" smtClean="0"/>
              <a:t>Protein Signaling Networks</a:t>
            </a:r>
            <a:endParaRPr lang="en-US" sz="4000" dirty="0"/>
          </a:p>
        </p:txBody>
      </p:sp>
      <p:pic>
        <p:nvPicPr>
          <p:cNvPr id="6146" name="Picture 2"/>
          <p:cNvPicPr>
            <a:picLocks noChangeAspect="1" noChangeArrowheads="1"/>
          </p:cNvPicPr>
          <p:nvPr/>
        </p:nvPicPr>
        <p:blipFill>
          <a:blip r:embed="rId2" cstate="print"/>
          <a:srcRect/>
          <a:stretch>
            <a:fillRect/>
          </a:stretch>
        </p:blipFill>
        <p:spPr bwMode="auto">
          <a:xfrm>
            <a:off x="1981200" y="990600"/>
            <a:ext cx="4800600" cy="5211318"/>
          </a:xfrm>
          <a:prstGeom prst="rect">
            <a:avLst/>
          </a:prstGeom>
          <a:noFill/>
          <a:ln w="9525">
            <a:noFill/>
            <a:miter lim="800000"/>
            <a:headEnd/>
            <a:tailEnd/>
          </a:ln>
        </p:spPr>
      </p:pic>
      <p:sp>
        <p:nvSpPr>
          <p:cNvPr id="5" name="Rectangle 4"/>
          <p:cNvSpPr/>
          <p:nvPr/>
        </p:nvSpPr>
        <p:spPr>
          <a:xfrm>
            <a:off x="152400" y="6324600"/>
            <a:ext cx="4572000" cy="261610"/>
          </a:xfrm>
          <a:prstGeom prst="rect">
            <a:avLst/>
          </a:prstGeom>
        </p:spPr>
        <p:txBody>
          <a:bodyPr>
            <a:spAutoFit/>
          </a:bodyPr>
          <a:lstStyle/>
          <a:p>
            <a:r>
              <a:rPr lang="en-US" sz="1100" dirty="0" smtClean="0"/>
              <a:t>http://www.nature.com/msb/journal/v2/n1/full/msb4100088.html</a:t>
            </a:r>
            <a:endParaRPr lang="en-US" sz="1100" dirty="0"/>
          </a:p>
        </p:txBody>
      </p:sp>
    </p:spTree>
    <p:extLst>
      <p:ext uri="{BB962C8B-B14F-4D97-AF65-F5344CB8AC3E}">
        <p14:creationId xmlns:p14="http://schemas.microsoft.com/office/powerpoint/2010/main" val="12521471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Feedback</a:t>
            </a:r>
            <a:endParaRPr lang="en-US" dirty="0"/>
          </a:p>
        </p:txBody>
      </p:sp>
      <p:sp>
        <p:nvSpPr>
          <p:cNvPr id="4" name="Slide Number Placeholder 3"/>
          <p:cNvSpPr>
            <a:spLocks noGrp="1"/>
          </p:cNvSpPr>
          <p:nvPr>
            <p:ph type="sldNum" sz="quarter" idx="12"/>
          </p:nvPr>
        </p:nvSpPr>
        <p:spPr/>
        <p:txBody>
          <a:bodyPr/>
          <a:lstStyle/>
          <a:p>
            <a:fld id="{03BA6C92-EF2F-4E9E-BEBC-0B605F1BE3C0}" type="slidenum">
              <a:rPr lang="en-US" smtClean="0"/>
              <a:pPr/>
              <a:t>80</a:t>
            </a:fld>
            <a:endParaRPr lang="en-US" dirty="0"/>
          </a:p>
        </p:txBody>
      </p:sp>
      <p:pic>
        <p:nvPicPr>
          <p:cNvPr id="20" name="Picture 19"/>
          <p:cNvPicPr>
            <a:picLocks noChangeAspect="1"/>
          </p:cNvPicPr>
          <p:nvPr/>
        </p:nvPicPr>
        <p:blipFill>
          <a:blip r:embed="rId2"/>
          <a:stretch>
            <a:fillRect/>
          </a:stretch>
        </p:blipFill>
        <p:spPr>
          <a:xfrm>
            <a:off x="2460625" y="1680679"/>
            <a:ext cx="4222750" cy="4376771"/>
          </a:xfrm>
          <a:prstGeom prst="rect">
            <a:avLst/>
          </a:prstGeom>
        </p:spPr>
      </p:pic>
    </p:spTree>
    <p:extLst>
      <p:ext uri="{BB962C8B-B14F-4D97-AF65-F5344CB8AC3E}">
        <p14:creationId xmlns:p14="http://schemas.microsoft.com/office/powerpoint/2010/main" val="61396012"/>
      </p:ext>
    </p:extLst>
  </p:cSld>
  <p:clrMapOvr>
    <a:masterClrMapping/>
  </p:clrMapOvr>
  <p:transition advTm="17411"/>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Feedback</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latin typeface="Courier New" pitchFamily="49" charset="0"/>
                <a:cs typeface="Courier New" pitchFamily="49" charset="0"/>
              </a:rPr>
              <a:t>Xo -&gt; S, rate =   </a:t>
            </a:r>
            <a:r>
              <a:rPr lang="en-US" b="1" dirty="0">
                <a:latin typeface="Courier New" pitchFamily="49" charset="0"/>
                <a:cs typeface="Courier New" pitchFamily="49" charset="0"/>
              </a:rPr>
              <a:t>Xo/(km + </a:t>
            </a:r>
            <a:r>
              <a:rPr lang="en-US" b="1" dirty="0" err="1">
                <a:latin typeface="Courier New" pitchFamily="49" charset="0"/>
                <a:cs typeface="Courier New" pitchFamily="49" charset="0"/>
              </a:rPr>
              <a:t>S^h</a:t>
            </a:r>
            <a:r>
              <a:rPr lang="en-US" b="1" dirty="0">
                <a:latin typeface="Courier New" pitchFamily="49" charset="0"/>
                <a:cs typeface="Courier New" pitchFamily="49" charset="0"/>
              </a:rPr>
              <a:t>);</a:t>
            </a:r>
          </a:p>
          <a:p>
            <a:pPr>
              <a:buNone/>
            </a:pPr>
            <a:r>
              <a:rPr lang="en-US" b="1" dirty="0" smtClean="0">
                <a:latin typeface="Courier New" pitchFamily="49" charset="0"/>
                <a:cs typeface="Courier New" pitchFamily="49" charset="0"/>
              </a:rPr>
              <a:t>S -&gt; w,  rate =   k1*S</a:t>
            </a:r>
            <a:r>
              <a:rPr lang="en-US" b="1" dirty="0">
                <a:latin typeface="Courier New" pitchFamily="49" charset="0"/>
                <a:cs typeface="Courier New" pitchFamily="49" charset="0"/>
              </a:rPr>
              <a:t>;       </a:t>
            </a:r>
          </a:p>
          <a:p>
            <a:pPr>
              <a:buNone/>
            </a:pPr>
            <a:endParaRPr lang="en-US" b="1" dirty="0">
              <a:latin typeface="Courier New" pitchFamily="49" charset="0"/>
              <a:cs typeface="Courier New" pitchFamily="49" charset="0"/>
            </a:endParaRPr>
          </a:p>
          <a:p>
            <a:pPr>
              <a:buNone/>
            </a:pPr>
            <a:r>
              <a:rPr lang="en-US" b="1" dirty="0" smtClean="0">
                <a:latin typeface="Courier New" pitchFamily="49" charset="0"/>
                <a:cs typeface="Courier New" pitchFamily="49" charset="0"/>
              </a:rPr>
              <a:t># </a:t>
            </a:r>
            <a:r>
              <a:rPr lang="en-US" b="1" dirty="0">
                <a:latin typeface="Courier New" pitchFamily="49" charset="0"/>
                <a:cs typeface="Courier New" pitchFamily="49" charset="0"/>
              </a:rPr>
              <a:t>initialize</a:t>
            </a:r>
          </a:p>
          <a:p>
            <a:pPr>
              <a:buNone/>
            </a:pPr>
            <a:r>
              <a:rPr lang="en-US" b="1" dirty="0" smtClean="0">
                <a:latin typeface="Courier New" pitchFamily="49" charset="0"/>
                <a:cs typeface="Courier New" pitchFamily="49" charset="0"/>
              </a:rPr>
              <a:t>h </a:t>
            </a:r>
            <a:r>
              <a:rPr lang="en-US" b="1" dirty="0">
                <a:latin typeface="Courier New" pitchFamily="49" charset="0"/>
                <a:cs typeface="Courier New" pitchFamily="49" charset="0"/>
              </a:rPr>
              <a:t>= 1;   # Hill coefficient</a:t>
            </a:r>
          </a:p>
          <a:p>
            <a:pPr>
              <a:buNone/>
            </a:pPr>
            <a:r>
              <a:rPr lang="en-US" b="1" dirty="0" smtClean="0">
                <a:latin typeface="Courier New" pitchFamily="49" charset="0"/>
                <a:cs typeface="Courier New" pitchFamily="49" charset="0"/>
              </a:rPr>
              <a:t>k1 </a:t>
            </a:r>
            <a:r>
              <a:rPr lang="en-US" b="1" dirty="0">
                <a:latin typeface="Courier New" pitchFamily="49" charset="0"/>
                <a:cs typeface="Courier New" pitchFamily="49" charset="0"/>
              </a:rPr>
              <a:t>= 1;  km = 0.1;</a:t>
            </a:r>
          </a:p>
          <a:p>
            <a:pPr>
              <a:buNone/>
            </a:pPr>
            <a:r>
              <a:rPr lang="en-US" b="1" dirty="0" smtClean="0">
                <a:latin typeface="Courier New" pitchFamily="49" charset="0"/>
                <a:cs typeface="Courier New" pitchFamily="49" charset="0"/>
              </a:rPr>
              <a:t>S </a:t>
            </a:r>
            <a:r>
              <a:rPr lang="en-US" b="1" dirty="0">
                <a:latin typeface="Courier New" pitchFamily="49" charset="0"/>
                <a:cs typeface="Courier New" pitchFamily="49" charset="0"/>
              </a:rPr>
              <a:t>= 1.5; Xo = 2</a:t>
            </a:r>
          </a:p>
          <a:p>
            <a:pPr>
              <a:buNone/>
            </a:pPr>
            <a:endParaRPr lang="en-US" b="1" dirty="0" smtClean="0">
              <a:latin typeface="Courier New" pitchFamily="49" charset="0"/>
              <a:cs typeface="Courier New" pitchFamily="49" charset="0"/>
            </a:endParaRPr>
          </a:p>
          <a:p>
            <a:pPr>
              <a:buNone/>
            </a:pPr>
            <a:r>
              <a:rPr lang="en-US" b="1" dirty="0" smtClean="0">
                <a:latin typeface="Courier New" pitchFamily="49" charset="0"/>
                <a:cs typeface="Courier New" pitchFamily="49" charset="0"/>
              </a:rPr>
              <a:t># Events     </a:t>
            </a:r>
            <a:endParaRPr lang="en-US" b="1" dirty="0">
              <a:latin typeface="Courier New" pitchFamily="49" charset="0"/>
              <a:cs typeface="Courier New" pitchFamily="49" charset="0"/>
            </a:endParaRPr>
          </a:p>
          <a:p>
            <a:pPr>
              <a:buNone/>
            </a:pPr>
            <a:r>
              <a:rPr lang="en-US" b="1" dirty="0" smtClean="0">
                <a:latin typeface="Courier New" pitchFamily="49" charset="0"/>
                <a:cs typeface="Courier New" pitchFamily="49" charset="0"/>
              </a:rPr>
              <a:t>at </a:t>
            </a:r>
            <a:r>
              <a:rPr lang="en-US" b="1" dirty="0">
                <a:latin typeface="Courier New" pitchFamily="49" charset="0"/>
                <a:cs typeface="Courier New" pitchFamily="49" charset="0"/>
              </a:rPr>
              <a:t>(time &gt; 10): Xo = 5;</a:t>
            </a:r>
          </a:p>
          <a:p>
            <a:pPr>
              <a:buNone/>
            </a:pPr>
            <a:r>
              <a:rPr lang="en-US" b="1" dirty="0" smtClean="0">
                <a:latin typeface="Courier New" pitchFamily="49" charset="0"/>
                <a:cs typeface="Courier New" pitchFamily="49" charset="0"/>
              </a:rPr>
              <a:t>at </a:t>
            </a:r>
            <a:r>
              <a:rPr lang="en-US" b="1" dirty="0">
                <a:latin typeface="Courier New" pitchFamily="49" charset="0"/>
                <a:cs typeface="Courier New" pitchFamily="49" charset="0"/>
              </a:rPr>
              <a:t>(time &gt; 20): Xo = 2</a:t>
            </a:r>
            <a:r>
              <a:rPr lang="en-US" b="1" dirty="0" smtClean="0">
                <a:latin typeface="Courier New" pitchFamily="49" charset="0"/>
                <a:cs typeface="Courier New" pitchFamily="49" charset="0"/>
              </a:rPr>
              <a:t>;</a:t>
            </a:r>
            <a:endParaRPr lang="en-US" b="1" dirty="0">
              <a:latin typeface="Courier New" pitchFamily="49" charset="0"/>
              <a:cs typeface="Courier New" pitchFamily="49" charset="0"/>
            </a:endParaRPr>
          </a:p>
        </p:txBody>
      </p:sp>
      <p:sp>
        <p:nvSpPr>
          <p:cNvPr id="4" name="Slide Number Placeholder 3"/>
          <p:cNvSpPr>
            <a:spLocks noGrp="1"/>
          </p:cNvSpPr>
          <p:nvPr>
            <p:ph type="sldNum" sz="quarter" idx="12"/>
          </p:nvPr>
        </p:nvSpPr>
        <p:spPr/>
        <p:txBody>
          <a:bodyPr/>
          <a:lstStyle/>
          <a:p>
            <a:fld id="{03BA6C92-EF2F-4E9E-BEBC-0B605F1BE3C0}" type="slidenum">
              <a:rPr lang="en-US" smtClean="0"/>
              <a:pPr/>
              <a:t>81</a:t>
            </a:fld>
            <a:endParaRPr lang="en-US" dirty="0"/>
          </a:p>
        </p:txBody>
      </p:sp>
    </p:spTree>
    <p:extLst>
      <p:ext uri="{BB962C8B-B14F-4D97-AF65-F5344CB8AC3E}">
        <p14:creationId xmlns:p14="http://schemas.microsoft.com/office/powerpoint/2010/main" val="1090623124"/>
      </p:ext>
    </p:extLst>
  </p:cSld>
  <p:clrMapOvr>
    <a:masterClrMapping/>
  </p:clrMapOvr>
  <p:transition advTm="17411"/>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Feedback</a:t>
            </a:r>
            <a:endParaRPr lang="en-US" dirty="0"/>
          </a:p>
        </p:txBody>
      </p:sp>
      <p:sp>
        <p:nvSpPr>
          <p:cNvPr id="4" name="Slide Number Placeholder 3"/>
          <p:cNvSpPr>
            <a:spLocks noGrp="1"/>
          </p:cNvSpPr>
          <p:nvPr>
            <p:ph type="sldNum" sz="quarter" idx="12"/>
          </p:nvPr>
        </p:nvSpPr>
        <p:spPr/>
        <p:txBody>
          <a:bodyPr/>
          <a:lstStyle/>
          <a:p>
            <a:fld id="{03BA6C92-EF2F-4E9E-BEBC-0B605F1BE3C0}" type="slidenum">
              <a:rPr lang="en-US" smtClean="0"/>
              <a:pPr/>
              <a:t>82</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109" y="1605756"/>
            <a:ext cx="6245781"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9917923"/>
      </p:ext>
    </p:extLst>
  </p:cSld>
  <p:clrMapOvr>
    <a:masterClrMapping/>
  </p:clrMapOvr>
  <p:transition advTm="17411"/>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228600" y="304800"/>
            <a:ext cx="8229600" cy="841375"/>
          </a:xfrm>
        </p:spPr>
        <p:txBody>
          <a:bodyPr>
            <a:normAutofit fontScale="90000"/>
          </a:bodyPr>
          <a:lstStyle/>
          <a:p>
            <a:pPr eaLnBrk="1" hangingPunct="1"/>
            <a:r>
              <a:rPr lang="en-US" sz="4000" dirty="0" smtClean="0"/>
              <a:t>Synthetic Oscillators: Relaxation Oscillator</a:t>
            </a:r>
          </a:p>
        </p:txBody>
      </p:sp>
      <p:sp>
        <p:nvSpPr>
          <p:cNvPr id="5" name="Slide Number Placeholder 4"/>
          <p:cNvSpPr>
            <a:spLocks noGrp="1"/>
          </p:cNvSpPr>
          <p:nvPr>
            <p:ph type="sldNum" sz="quarter" idx="12"/>
          </p:nvPr>
        </p:nvSpPr>
        <p:spPr/>
        <p:txBody>
          <a:bodyPr/>
          <a:lstStyle/>
          <a:p>
            <a:fld id="{85F0BCE5-DA01-4AA2-812D-167557364FBD}" type="slidenum">
              <a:rPr lang="en-US" smtClean="0"/>
              <a:pPr/>
              <a:t>83</a:t>
            </a:fld>
            <a:endParaRPr lang="en-US"/>
          </a:p>
        </p:txBody>
      </p:sp>
      <p:sp>
        <p:nvSpPr>
          <p:cNvPr id="8" name="Rectangle 7"/>
          <p:cNvSpPr/>
          <p:nvPr/>
        </p:nvSpPr>
        <p:spPr>
          <a:xfrm>
            <a:off x="228600" y="4724400"/>
            <a:ext cx="3581400" cy="1754326"/>
          </a:xfrm>
          <a:prstGeom prst="rect">
            <a:avLst/>
          </a:prstGeom>
        </p:spPr>
        <p:txBody>
          <a:bodyPr wrap="square">
            <a:spAutoFit/>
          </a:bodyPr>
          <a:lstStyle/>
          <a:p>
            <a:r>
              <a:rPr lang="en-US" dirty="0" smtClean="0"/>
              <a:t>A fast, robust and tunable synthetic gene oscillator.  Jesse </a:t>
            </a:r>
            <a:r>
              <a:rPr lang="en-US" dirty="0" err="1" smtClean="0"/>
              <a:t>Stricker</a:t>
            </a:r>
            <a:r>
              <a:rPr lang="en-US" dirty="0" smtClean="0"/>
              <a:t>, Scott Cookson, Matthew R. Bennett, William H. Mather, Lev S. </a:t>
            </a:r>
            <a:r>
              <a:rPr lang="en-US" dirty="0" err="1" smtClean="0"/>
              <a:t>Tsimring</a:t>
            </a:r>
            <a:r>
              <a:rPr lang="en-US" dirty="0" smtClean="0"/>
              <a:t> &amp; Jeff Hasty. </a:t>
            </a:r>
            <a:r>
              <a:rPr lang="en-US" i="1" dirty="0" smtClean="0"/>
              <a:t>Nature</a:t>
            </a:r>
            <a:r>
              <a:rPr lang="en-US" dirty="0" smtClean="0"/>
              <a:t> advance online publication 29 October 2008 </a:t>
            </a: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4191000" y="1981200"/>
            <a:ext cx="4318902" cy="4405801"/>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304800" y="1219200"/>
            <a:ext cx="7745589" cy="8382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465101" y="2209800"/>
            <a:ext cx="3310467" cy="2286000"/>
          </a:xfrm>
          <a:prstGeom prst="rect">
            <a:avLst/>
          </a:prstGeom>
          <a:noFill/>
          <a:ln w="9525">
            <a:noFill/>
            <a:miter lim="800000"/>
            <a:headEnd/>
            <a:tailEnd/>
          </a:ln>
          <a:effectLst/>
        </p:spPr>
      </p:pic>
    </p:spTree>
    <p:extLst>
      <p:ext uri="{BB962C8B-B14F-4D97-AF65-F5344CB8AC3E}">
        <p14:creationId xmlns:p14="http://schemas.microsoft.com/office/powerpoint/2010/main" val="4404642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35C56CA0-C675-7D4C-B048-CBDA994D822A}" type="slidenum">
              <a:rPr lang="en-US" altLang="x-none"/>
              <a:pPr/>
              <a:t>84</a:t>
            </a:fld>
            <a:endParaRPr lang="en-US" altLang="x-none"/>
          </a:p>
        </p:txBody>
      </p:sp>
      <p:sp>
        <p:nvSpPr>
          <p:cNvPr id="49154"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49155" name="Rectangle 3"/>
          <p:cNvSpPr>
            <a:spLocks noGrp="1" noChangeArrowheads="1"/>
          </p:cNvSpPr>
          <p:nvPr>
            <p:ph type="subTitle" idx="1"/>
          </p:nvPr>
        </p:nvSpPr>
        <p:spPr>
          <a:xfrm>
            <a:off x="533400" y="685800"/>
            <a:ext cx="8077200" cy="5791200"/>
          </a:xfrm>
        </p:spPr>
        <p:txBody>
          <a:bodyPr/>
          <a:lstStyle/>
          <a:p>
            <a:pPr algn="l"/>
            <a:r>
              <a:rPr lang="en-US" altLang="x-none" sz="3200" b="1"/>
              <a:t> </a:t>
            </a:r>
            <a:endParaRPr lang="en-US" altLang="x-none" sz="3200"/>
          </a:p>
        </p:txBody>
      </p:sp>
      <p:sp>
        <p:nvSpPr>
          <p:cNvPr id="49156" name="Text Box 4"/>
          <p:cNvSpPr txBox="1">
            <a:spLocks noChangeArrowheads="1"/>
          </p:cNvSpPr>
          <p:nvPr/>
        </p:nvSpPr>
        <p:spPr bwMode="auto">
          <a:xfrm>
            <a:off x="304800" y="3048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49157" name="Text Box 5"/>
          <p:cNvSpPr txBox="1">
            <a:spLocks noChangeArrowheads="1"/>
          </p:cNvSpPr>
          <p:nvPr/>
        </p:nvSpPr>
        <p:spPr bwMode="auto">
          <a:xfrm>
            <a:off x="533400" y="457200"/>
            <a:ext cx="7908925" cy="56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2000" b="1"/>
              <a:t>Negative feedback loop example</a:t>
            </a:r>
          </a:p>
          <a:p>
            <a:endParaRPr lang="en-US" altLang="x-none" sz="2000" b="1"/>
          </a:p>
          <a:p>
            <a:r>
              <a:rPr lang="en-US" altLang="x-none"/>
              <a:t>Negative feedback loops are used in pathways to maintain a </a:t>
            </a:r>
            <a:r>
              <a:rPr lang="en-US" altLang="x-none" b="1"/>
              <a:t>reliable output signal</a:t>
            </a:r>
            <a:r>
              <a:rPr lang="en-US" altLang="x-none"/>
              <a:t>, not necessarily “constant” since some parameter combinations will yield oscillation. </a:t>
            </a:r>
          </a:p>
          <a:p>
            <a:endParaRPr lang="en-US" altLang="x-none"/>
          </a:p>
          <a:p>
            <a:endParaRPr lang="en-US" altLang="x-none"/>
          </a:p>
          <a:p>
            <a:endParaRPr lang="en-US" altLang="x-none"/>
          </a:p>
          <a:p>
            <a:endParaRPr lang="en-US" altLang="x-none"/>
          </a:p>
          <a:p>
            <a:endParaRPr lang="fr-FR" altLang="x-none"/>
          </a:p>
          <a:p>
            <a:endParaRPr lang="fr-FR" altLang="x-none"/>
          </a:p>
          <a:p>
            <a:endParaRPr lang="fr-FR" altLang="x-none"/>
          </a:p>
          <a:p>
            <a:endParaRPr lang="fr-FR" altLang="x-none"/>
          </a:p>
          <a:p>
            <a:r>
              <a:rPr lang="fr-FR" altLang="x-none"/>
              <a:t>	V1 = Source / ( km + S1 ^ h )</a:t>
            </a:r>
          </a:p>
          <a:p>
            <a:r>
              <a:rPr lang="fr-FR" altLang="x-none"/>
              <a:t>	V2 = k2 * S</a:t>
            </a:r>
          </a:p>
          <a:p>
            <a:r>
              <a:rPr lang="fr-FR" altLang="x-none"/>
              <a:t>	V3 = k3 * S1</a:t>
            </a:r>
          </a:p>
          <a:p>
            <a:endParaRPr lang="fr-FR" altLang="x-none"/>
          </a:p>
          <a:p>
            <a:r>
              <a:rPr lang="fr-FR" altLang="x-none"/>
              <a:t>This example was taken from, or inspired by, the Jarnac tutorial presented at ICSB 2007 by Chandra, Kyung, and Sauro.</a:t>
            </a:r>
          </a:p>
          <a:p>
            <a:endParaRPr lang="en-US" altLang="x-none" sz="1600">
              <a:latin typeface="Courier" charset="0"/>
            </a:endParaRPr>
          </a:p>
        </p:txBody>
      </p:sp>
      <p:pic>
        <p:nvPicPr>
          <p:cNvPr id="491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362200"/>
            <a:ext cx="5867400" cy="160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5149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F45E54E6-74F2-204C-A1F3-30F0A470FA18}" type="slidenum">
              <a:rPr lang="en-US" altLang="x-none"/>
              <a:pPr/>
              <a:t>85</a:t>
            </a:fld>
            <a:endParaRPr lang="en-US" altLang="x-none"/>
          </a:p>
        </p:txBody>
      </p:sp>
      <p:sp>
        <p:nvSpPr>
          <p:cNvPr id="36866"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36867" name="Rectangle 3"/>
          <p:cNvSpPr>
            <a:spLocks noGrp="1" noChangeArrowheads="1"/>
          </p:cNvSpPr>
          <p:nvPr>
            <p:ph type="subTitle" idx="1"/>
          </p:nvPr>
        </p:nvSpPr>
        <p:spPr>
          <a:xfrm>
            <a:off x="533400" y="685800"/>
            <a:ext cx="8077200" cy="5791200"/>
          </a:xfrm>
        </p:spPr>
        <p:txBody>
          <a:bodyPr/>
          <a:lstStyle/>
          <a:p>
            <a:pPr algn="l"/>
            <a:r>
              <a:rPr lang="en-US" altLang="x-none" sz="3200" b="1"/>
              <a:t> </a:t>
            </a:r>
            <a:endParaRPr lang="en-US" altLang="x-none" sz="3200"/>
          </a:p>
        </p:txBody>
      </p:sp>
      <p:sp>
        <p:nvSpPr>
          <p:cNvPr id="36868" name="Text Box 4"/>
          <p:cNvSpPr txBox="1">
            <a:spLocks noChangeArrowheads="1"/>
          </p:cNvSpPr>
          <p:nvPr/>
        </p:nvSpPr>
        <p:spPr bwMode="auto">
          <a:xfrm>
            <a:off x="304800" y="3048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36869" name="Text Box 5"/>
          <p:cNvSpPr txBox="1">
            <a:spLocks noChangeArrowheads="1"/>
          </p:cNvSpPr>
          <p:nvPr/>
        </p:nvSpPr>
        <p:spPr bwMode="auto">
          <a:xfrm>
            <a:off x="533400" y="457200"/>
            <a:ext cx="7908925"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2000" b="1" dirty="0"/>
              <a:t>Negative feedback loop example (continued)</a:t>
            </a:r>
          </a:p>
          <a:p>
            <a:endParaRPr lang="en-US" altLang="x-none" sz="1000" dirty="0"/>
          </a:p>
          <a:p>
            <a:r>
              <a:rPr lang="en-US" altLang="x-none" dirty="0"/>
              <a:t>The value of S1 is used to reduce the rate of the first reaction; as S1 grows the rate of the first reaction will diminish, and vice versa. (Note that 4 different Source values are simulated and the results are concatenated.)</a:t>
            </a:r>
          </a:p>
          <a:p>
            <a:endParaRPr lang="en-US" altLang="x-none" sz="1000" dirty="0"/>
          </a:p>
          <a:p>
            <a:endParaRPr lang="en-US" altLang="x-none" sz="1600" dirty="0">
              <a:latin typeface="Courier" charset="0"/>
            </a:endParaRPr>
          </a:p>
          <a:p>
            <a:r>
              <a:rPr lang="en-US" altLang="x-none" sz="1600" dirty="0">
                <a:latin typeface="Courier" charset="0"/>
              </a:rPr>
              <a:t>      $Source -&gt; S;    Source / ( km + S1^h );  // V1</a:t>
            </a:r>
          </a:p>
          <a:p>
            <a:r>
              <a:rPr lang="en-US" altLang="x-none" sz="1600" dirty="0">
                <a:latin typeface="Courier" charset="0"/>
              </a:rPr>
              <a:t>      S -&gt; S1;         k2 * S;                  // V2</a:t>
            </a:r>
          </a:p>
          <a:p>
            <a:r>
              <a:rPr lang="en-US" altLang="x-none" sz="1600" dirty="0">
                <a:latin typeface="Courier" charset="0"/>
              </a:rPr>
              <a:t>      S1 -&gt; $Sink;     k3 * S1;                 // V3</a:t>
            </a:r>
          </a:p>
          <a:p>
            <a:r>
              <a:rPr lang="en-US" altLang="x-none" sz="1600" dirty="0" smtClean="0">
                <a:latin typeface="Courier" charset="0"/>
              </a:rPr>
              <a:t>      </a:t>
            </a:r>
            <a:endParaRPr lang="en-US" altLang="x-none" sz="1600" dirty="0">
              <a:latin typeface="Courier" charset="0"/>
            </a:endParaRPr>
          </a:p>
          <a:p>
            <a:r>
              <a:rPr lang="en-US" altLang="x-none" sz="1600" dirty="0">
                <a:latin typeface="Courier" charset="0"/>
              </a:rPr>
              <a:t>   // initialize kinetic parameters: </a:t>
            </a:r>
          </a:p>
          <a:p>
            <a:r>
              <a:rPr lang="en-US" altLang="x-none" sz="1600" dirty="0">
                <a:latin typeface="Courier" charset="0"/>
              </a:rPr>
              <a:t>   </a:t>
            </a:r>
            <a:r>
              <a:rPr lang="en-US" altLang="x-none" sz="1600" dirty="0" smtClean="0">
                <a:latin typeface="Courier" charset="0"/>
              </a:rPr>
              <a:t>km </a:t>
            </a:r>
            <a:r>
              <a:rPr lang="en-US" altLang="x-none" sz="1600" dirty="0">
                <a:latin typeface="Courier" charset="0"/>
              </a:rPr>
              <a:t>= 1.0;    // Half-maximum rate constant.</a:t>
            </a:r>
          </a:p>
          <a:p>
            <a:r>
              <a:rPr lang="en-US" altLang="x-none" sz="1600" dirty="0">
                <a:latin typeface="Courier" charset="0"/>
              </a:rPr>
              <a:t>   </a:t>
            </a:r>
            <a:r>
              <a:rPr lang="en-US" altLang="x-none" sz="1600" dirty="0" smtClean="0">
                <a:latin typeface="Courier" charset="0"/>
              </a:rPr>
              <a:t>k2 </a:t>
            </a:r>
            <a:r>
              <a:rPr lang="en-US" altLang="x-none" sz="1600" dirty="0">
                <a:latin typeface="Courier" charset="0"/>
              </a:rPr>
              <a:t>= 1.0;</a:t>
            </a:r>
          </a:p>
          <a:p>
            <a:r>
              <a:rPr lang="en-US" altLang="x-none" sz="1600" dirty="0">
                <a:latin typeface="Courier" charset="0"/>
              </a:rPr>
              <a:t>   </a:t>
            </a:r>
            <a:r>
              <a:rPr lang="en-US" altLang="x-none" sz="1600" dirty="0" smtClean="0">
                <a:latin typeface="Courier" charset="0"/>
              </a:rPr>
              <a:t>k3 </a:t>
            </a:r>
            <a:r>
              <a:rPr lang="en-US" altLang="x-none" sz="1600" dirty="0">
                <a:latin typeface="Courier" charset="0"/>
              </a:rPr>
              <a:t>= 0.75;</a:t>
            </a:r>
          </a:p>
          <a:p>
            <a:r>
              <a:rPr lang="en-US" altLang="x-none" sz="1600" dirty="0">
                <a:latin typeface="Courier" charset="0"/>
              </a:rPr>
              <a:t>   </a:t>
            </a:r>
            <a:r>
              <a:rPr lang="en-US" altLang="x-none" sz="1600" dirty="0" smtClean="0">
                <a:latin typeface="Courier" charset="0"/>
              </a:rPr>
              <a:t>h </a:t>
            </a:r>
            <a:r>
              <a:rPr lang="en-US" altLang="x-none" sz="1600" dirty="0">
                <a:latin typeface="Courier" charset="0"/>
              </a:rPr>
              <a:t>= 4;       // Hill </a:t>
            </a:r>
            <a:r>
              <a:rPr lang="en-US" altLang="x-none" sz="1600" dirty="0" smtClean="0">
                <a:latin typeface="Courier" charset="0"/>
              </a:rPr>
              <a:t>coefficient</a:t>
            </a:r>
          </a:p>
          <a:p>
            <a:endParaRPr lang="en-US" altLang="x-none" sz="1600" dirty="0">
              <a:latin typeface="Courier" charset="0"/>
            </a:endParaRPr>
          </a:p>
          <a:p>
            <a:r>
              <a:rPr lang="en-US" altLang="x-none" sz="1600" dirty="0" smtClean="0">
                <a:latin typeface="Courier" charset="0"/>
              </a:rPr>
              <a:t>   Events</a:t>
            </a:r>
          </a:p>
          <a:p>
            <a:endParaRPr lang="en-US" altLang="x-none" sz="1600" dirty="0">
              <a:latin typeface="Courier" charset="0"/>
            </a:endParaRPr>
          </a:p>
          <a:p>
            <a:r>
              <a:rPr lang="en-US" altLang="x-none" sz="1600" dirty="0" smtClean="0">
                <a:latin typeface="Courier" charset="0"/>
              </a:rPr>
              <a:t>  time = 20, Source </a:t>
            </a:r>
            <a:r>
              <a:rPr lang="en-US" altLang="x-none" sz="1600" dirty="0">
                <a:latin typeface="Courier" charset="0"/>
              </a:rPr>
              <a:t>= 6.0;</a:t>
            </a:r>
          </a:p>
          <a:p>
            <a:r>
              <a:rPr lang="en-US" altLang="x-none" sz="1600" dirty="0" smtClean="0">
                <a:latin typeface="Courier" charset="0"/>
              </a:rPr>
              <a:t>  time = 40, Source = 5.0</a:t>
            </a:r>
            <a:r>
              <a:rPr lang="en-US" altLang="x-none" sz="1600" dirty="0">
                <a:latin typeface="Courier" charset="0"/>
              </a:rPr>
              <a:t>;</a:t>
            </a:r>
          </a:p>
          <a:p>
            <a:r>
              <a:rPr lang="en-US" altLang="x-none" sz="1600" dirty="0" smtClean="0">
                <a:latin typeface="Courier" charset="0"/>
              </a:rPr>
              <a:t>  time = 60, Source = 5.0;</a:t>
            </a:r>
            <a:endParaRPr lang="en-US" altLang="x-none" sz="1600" dirty="0">
              <a:latin typeface="Courier" charset="0"/>
            </a:endParaRPr>
          </a:p>
        </p:txBody>
      </p:sp>
    </p:spTree>
    <p:extLst>
      <p:ext uri="{BB962C8B-B14F-4D97-AF65-F5344CB8AC3E}">
        <p14:creationId xmlns:p14="http://schemas.microsoft.com/office/powerpoint/2010/main" val="16854218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B9203BF5-E31E-6341-A106-51D9ADFD0EB3}" type="slidenum">
              <a:rPr lang="en-US" altLang="x-none"/>
              <a:pPr/>
              <a:t>86</a:t>
            </a:fld>
            <a:endParaRPr lang="en-US" altLang="x-none"/>
          </a:p>
        </p:txBody>
      </p:sp>
      <p:sp>
        <p:nvSpPr>
          <p:cNvPr id="20482"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20483" name="Rectangle 3"/>
          <p:cNvSpPr>
            <a:spLocks noGrp="1" noChangeArrowheads="1"/>
          </p:cNvSpPr>
          <p:nvPr>
            <p:ph type="subTitle" idx="1"/>
          </p:nvPr>
        </p:nvSpPr>
        <p:spPr>
          <a:xfrm>
            <a:off x="533400" y="685800"/>
            <a:ext cx="8077200" cy="5791200"/>
          </a:xfrm>
        </p:spPr>
        <p:txBody>
          <a:bodyPr/>
          <a:lstStyle/>
          <a:p>
            <a:pPr algn="l"/>
            <a:r>
              <a:rPr lang="en-US" altLang="x-none" sz="3200" b="1"/>
              <a:t> </a:t>
            </a:r>
            <a:endParaRPr lang="en-US" altLang="x-none" sz="3200"/>
          </a:p>
        </p:txBody>
      </p:sp>
      <p:sp>
        <p:nvSpPr>
          <p:cNvPr id="20484" name="Text Box 4"/>
          <p:cNvSpPr txBox="1">
            <a:spLocks noChangeArrowheads="1"/>
          </p:cNvSpPr>
          <p:nvPr/>
        </p:nvSpPr>
        <p:spPr bwMode="auto">
          <a:xfrm>
            <a:off x="304800" y="304800"/>
            <a:ext cx="8001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a:t>In the following graph notice that the level of S1 is only disrupted a small amount by the 20 per cent change in the Source input.  Larger changes are also compensated for in a similar fashion.</a:t>
            </a:r>
          </a:p>
          <a:p>
            <a:endParaRPr lang="en-US" altLang="x-none"/>
          </a:p>
        </p:txBody>
      </p:sp>
      <p:sp>
        <p:nvSpPr>
          <p:cNvPr id="20485" name="Text Box 5"/>
          <p:cNvSpPr txBox="1">
            <a:spLocks noChangeArrowheads="1"/>
          </p:cNvSpPr>
          <p:nvPr/>
        </p:nvSpPr>
        <p:spPr bwMode="auto">
          <a:xfrm>
            <a:off x="457200" y="685800"/>
            <a:ext cx="7908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1600">
                <a:latin typeface="Courier" charset="0"/>
              </a:rPr>
              <a:t> </a:t>
            </a:r>
            <a:endParaRPr lang="en-US" altLang="x-none"/>
          </a:p>
        </p:txBody>
      </p:sp>
      <p:pic>
        <p:nvPicPr>
          <p:cNvPr id="2048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65151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0933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36B5B824-2B49-5945-9ADC-D5D297701582}" type="slidenum">
              <a:rPr lang="en-US" altLang="x-none"/>
              <a:pPr/>
              <a:t>87</a:t>
            </a:fld>
            <a:endParaRPr lang="en-US" altLang="x-none"/>
          </a:p>
        </p:txBody>
      </p:sp>
      <p:sp>
        <p:nvSpPr>
          <p:cNvPr id="21506" name="Rectangle 2"/>
          <p:cNvSpPr>
            <a:spLocks noGrp="1" noChangeArrowheads="1"/>
          </p:cNvSpPr>
          <p:nvPr>
            <p:ph type="ctrTitle"/>
          </p:nvPr>
        </p:nvSpPr>
        <p:spPr>
          <a:xfrm>
            <a:off x="457200" y="304800"/>
            <a:ext cx="7772400" cy="152400"/>
          </a:xfrm>
        </p:spPr>
        <p:txBody>
          <a:bodyPr anchor="ctr">
            <a:normAutofit fontScale="90000"/>
          </a:bodyPr>
          <a:lstStyle/>
          <a:p>
            <a:r>
              <a:rPr lang="en-US" altLang="x-none" sz="4000"/>
              <a:t> </a:t>
            </a:r>
          </a:p>
        </p:txBody>
      </p:sp>
      <p:sp>
        <p:nvSpPr>
          <p:cNvPr id="21507" name="Rectangle 3"/>
          <p:cNvSpPr>
            <a:spLocks noGrp="1" noChangeArrowheads="1"/>
          </p:cNvSpPr>
          <p:nvPr>
            <p:ph type="subTitle" idx="1"/>
          </p:nvPr>
        </p:nvSpPr>
        <p:spPr>
          <a:xfrm>
            <a:off x="533400" y="685800"/>
            <a:ext cx="8077200" cy="5791200"/>
          </a:xfrm>
        </p:spPr>
        <p:txBody>
          <a:bodyPr/>
          <a:lstStyle/>
          <a:p>
            <a:pPr algn="l"/>
            <a:r>
              <a:rPr lang="en-US" altLang="x-none" sz="3200" b="1"/>
              <a:t> </a:t>
            </a:r>
            <a:endParaRPr lang="en-US" altLang="x-none" sz="3200"/>
          </a:p>
        </p:txBody>
      </p:sp>
      <p:sp>
        <p:nvSpPr>
          <p:cNvPr id="21508" name="Text Box 4"/>
          <p:cNvSpPr txBox="1">
            <a:spLocks noChangeArrowheads="1"/>
          </p:cNvSpPr>
          <p:nvPr/>
        </p:nvSpPr>
        <p:spPr bwMode="auto">
          <a:xfrm>
            <a:off x="304800" y="3048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21509" name="Text Box 5"/>
          <p:cNvSpPr txBox="1">
            <a:spLocks noChangeArrowheads="1"/>
          </p:cNvSpPr>
          <p:nvPr/>
        </p:nvSpPr>
        <p:spPr bwMode="auto">
          <a:xfrm>
            <a:off x="457200" y="685800"/>
            <a:ext cx="7908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1600">
                <a:latin typeface="Courier" charset="0"/>
              </a:rPr>
              <a:t> </a:t>
            </a:r>
            <a:endParaRPr lang="en-US" altLang="x-none"/>
          </a:p>
        </p:txBody>
      </p:sp>
      <p:sp>
        <p:nvSpPr>
          <p:cNvPr id="21511" name="Text Box 7"/>
          <p:cNvSpPr txBox="1">
            <a:spLocks noChangeArrowheads="1"/>
          </p:cNvSpPr>
          <p:nvPr/>
        </p:nvSpPr>
        <p:spPr bwMode="auto">
          <a:xfrm>
            <a:off x="457200" y="533400"/>
            <a:ext cx="8077200"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b="1" dirty="0"/>
              <a:t>Negative feedback loop producing oscillation:</a:t>
            </a:r>
          </a:p>
          <a:p>
            <a:endParaRPr lang="en-US" altLang="x-none" sz="1000" dirty="0"/>
          </a:p>
          <a:p>
            <a:r>
              <a:rPr lang="en-US" altLang="x-none" sz="1600" dirty="0" smtClean="0">
                <a:latin typeface="Courier" charset="0"/>
              </a:rPr>
              <a:t>  $</a:t>
            </a:r>
            <a:r>
              <a:rPr lang="en-US" altLang="x-none" sz="1600" dirty="0">
                <a:latin typeface="Courier" charset="0"/>
              </a:rPr>
              <a:t>Source -&gt; S;    Source / ( km + S3^h );</a:t>
            </a:r>
          </a:p>
          <a:p>
            <a:r>
              <a:rPr lang="en-US" altLang="x-none" sz="1600" dirty="0">
                <a:latin typeface="Courier" charset="0"/>
              </a:rPr>
              <a:t>      S -&gt; S1;         k2 * S;</a:t>
            </a:r>
          </a:p>
          <a:p>
            <a:r>
              <a:rPr lang="en-US" altLang="x-none" sz="1600" dirty="0">
                <a:latin typeface="Courier" charset="0"/>
              </a:rPr>
              <a:t>      S1 -&gt; S2;        k3 * S1;</a:t>
            </a:r>
          </a:p>
          <a:p>
            <a:r>
              <a:rPr lang="en-US" altLang="x-none" sz="1600" dirty="0">
                <a:latin typeface="Courier" charset="0"/>
              </a:rPr>
              <a:t>      S2 -&gt; S3;        k4 * S2;</a:t>
            </a:r>
          </a:p>
          <a:p>
            <a:r>
              <a:rPr lang="en-US" altLang="x-none" sz="1600" dirty="0">
                <a:latin typeface="Courier" charset="0"/>
              </a:rPr>
              <a:t>      S3 -&gt; $Sink;     k5 * S3</a:t>
            </a:r>
            <a:r>
              <a:rPr lang="en-US" altLang="x-none" sz="1600" dirty="0" smtClean="0">
                <a:latin typeface="Courier" charset="0"/>
              </a:rPr>
              <a:t>;</a:t>
            </a:r>
          </a:p>
          <a:p>
            <a:endParaRPr lang="en-US" altLang="x-none" sz="1600" dirty="0">
              <a:latin typeface="Courier" charset="0"/>
            </a:endParaRPr>
          </a:p>
          <a:p>
            <a:r>
              <a:rPr lang="en-US" altLang="x-none" sz="1600" dirty="0" smtClean="0">
                <a:latin typeface="Courier" charset="0"/>
              </a:rPr>
              <a:t>  // </a:t>
            </a:r>
            <a:r>
              <a:rPr lang="en-US" altLang="x-none" sz="1600" dirty="0">
                <a:latin typeface="Courier" charset="0"/>
              </a:rPr>
              <a:t>initialize kinetic parameters: </a:t>
            </a:r>
          </a:p>
          <a:p>
            <a:r>
              <a:rPr lang="en-US" altLang="x-none" sz="1600" dirty="0">
                <a:latin typeface="Courier" charset="0"/>
              </a:rPr>
              <a:t>   </a:t>
            </a:r>
            <a:r>
              <a:rPr lang="en-US" altLang="x-none" sz="1600" dirty="0" smtClean="0">
                <a:latin typeface="Courier" charset="0"/>
              </a:rPr>
              <a:t>km </a:t>
            </a:r>
            <a:r>
              <a:rPr lang="en-US" altLang="x-none" sz="1600" dirty="0">
                <a:latin typeface="Courier" charset="0"/>
              </a:rPr>
              <a:t>= 1.0;    // Half-maximum rate constant.</a:t>
            </a:r>
          </a:p>
          <a:p>
            <a:r>
              <a:rPr lang="en-US" altLang="x-none" sz="1600" dirty="0">
                <a:latin typeface="Courier" charset="0"/>
              </a:rPr>
              <a:t>   </a:t>
            </a:r>
            <a:r>
              <a:rPr lang="en-US" altLang="x-none" sz="1600" dirty="0" smtClean="0">
                <a:latin typeface="Courier" charset="0"/>
              </a:rPr>
              <a:t>k2 </a:t>
            </a:r>
            <a:r>
              <a:rPr lang="en-US" altLang="x-none" sz="1600" dirty="0">
                <a:latin typeface="Courier" charset="0"/>
              </a:rPr>
              <a:t>= 1.0;</a:t>
            </a:r>
          </a:p>
          <a:p>
            <a:r>
              <a:rPr lang="en-US" altLang="x-none" sz="1600" dirty="0">
                <a:latin typeface="Courier" charset="0"/>
              </a:rPr>
              <a:t>   </a:t>
            </a:r>
            <a:r>
              <a:rPr lang="en-US" altLang="x-none" sz="1600" dirty="0" smtClean="0">
                <a:latin typeface="Courier" charset="0"/>
              </a:rPr>
              <a:t>k3 </a:t>
            </a:r>
            <a:r>
              <a:rPr lang="en-US" altLang="x-none" sz="1600" dirty="0">
                <a:latin typeface="Courier" charset="0"/>
              </a:rPr>
              <a:t>= 1.0;</a:t>
            </a:r>
          </a:p>
          <a:p>
            <a:r>
              <a:rPr lang="en-US" altLang="x-none" sz="1600" dirty="0">
                <a:latin typeface="Courier" charset="0"/>
              </a:rPr>
              <a:t>   </a:t>
            </a:r>
            <a:r>
              <a:rPr lang="en-US" altLang="x-none" sz="1600" dirty="0" smtClean="0">
                <a:latin typeface="Courier" charset="0"/>
              </a:rPr>
              <a:t>k4 </a:t>
            </a:r>
            <a:r>
              <a:rPr lang="en-US" altLang="x-none" sz="1600" dirty="0">
                <a:latin typeface="Courier" charset="0"/>
              </a:rPr>
              <a:t>= 1.0;</a:t>
            </a:r>
          </a:p>
          <a:p>
            <a:r>
              <a:rPr lang="en-US" altLang="x-none" sz="1600" dirty="0">
                <a:latin typeface="Courier" charset="0"/>
              </a:rPr>
              <a:t>   </a:t>
            </a:r>
            <a:r>
              <a:rPr lang="en-US" altLang="x-none" sz="1600" dirty="0" smtClean="0">
                <a:latin typeface="Courier" charset="0"/>
              </a:rPr>
              <a:t>k5 </a:t>
            </a:r>
            <a:r>
              <a:rPr lang="en-US" altLang="x-none" sz="1600" dirty="0">
                <a:latin typeface="Courier" charset="0"/>
              </a:rPr>
              <a:t>= 1.0;</a:t>
            </a:r>
          </a:p>
          <a:p>
            <a:r>
              <a:rPr lang="en-US" altLang="x-none" sz="1600" dirty="0">
                <a:latin typeface="Courier" charset="0"/>
              </a:rPr>
              <a:t>   </a:t>
            </a:r>
            <a:r>
              <a:rPr lang="en-US" altLang="x-none" sz="1600" dirty="0" smtClean="0">
                <a:latin typeface="Courier" charset="0"/>
              </a:rPr>
              <a:t>h </a:t>
            </a:r>
            <a:r>
              <a:rPr lang="en-US" altLang="x-none" sz="1600" dirty="0">
                <a:latin typeface="Courier" charset="0"/>
              </a:rPr>
              <a:t>= 6;       // Hill coefficient</a:t>
            </a:r>
          </a:p>
          <a:p>
            <a:endParaRPr lang="en-US" altLang="x-none" sz="1000" dirty="0">
              <a:latin typeface="Courier" charset="0"/>
            </a:endParaRPr>
          </a:p>
          <a:p>
            <a:r>
              <a:rPr lang="en-US" altLang="x-none" sz="1600" dirty="0">
                <a:latin typeface="Courier" charset="0"/>
              </a:rPr>
              <a:t>   </a:t>
            </a:r>
            <a:r>
              <a:rPr lang="en-US" altLang="x-none" sz="1600" dirty="0" smtClean="0">
                <a:latin typeface="Courier" charset="0"/>
              </a:rPr>
              <a:t>time series (0</a:t>
            </a:r>
            <a:r>
              <a:rPr lang="en-US" altLang="x-none" sz="1600" dirty="0">
                <a:latin typeface="Courier" charset="0"/>
              </a:rPr>
              <a:t>, 60, </a:t>
            </a:r>
            <a:r>
              <a:rPr lang="en-US" altLang="x-none" sz="1600" dirty="0" smtClean="0">
                <a:latin typeface="Courier" charset="0"/>
              </a:rPr>
              <a:t>1000)</a:t>
            </a:r>
            <a:endParaRPr lang="en-US" altLang="x-none" sz="1600" dirty="0">
              <a:latin typeface="Courier" charset="0"/>
            </a:endParaRPr>
          </a:p>
        </p:txBody>
      </p:sp>
    </p:spTree>
    <p:extLst>
      <p:ext uri="{BB962C8B-B14F-4D97-AF65-F5344CB8AC3E}">
        <p14:creationId xmlns:p14="http://schemas.microsoft.com/office/powerpoint/2010/main" val="3885437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78F306A7-9A2D-7D4C-A1A0-A612D3FDFD52}" type="slidenum">
              <a:rPr lang="en-US" altLang="x-none"/>
              <a:pPr/>
              <a:t>88</a:t>
            </a:fld>
            <a:endParaRPr lang="en-US" altLang="x-none"/>
          </a:p>
        </p:txBody>
      </p:sp>
      <p:sp>
        <p:nvSpPr>
          <p:cNvPr id="33795" name="Rectangle 3"/>
          <p:cNvSpPr>
            <a:spLocks noGrp="1" noChangeArrowheads="1"/>
          </p:cNvSpPr>
          <p:nvPr>
            <p:ph type="subTitle" idx="1"/>
          </p:nvPr>
        </p:nvSpPr>
        <p:spPr>
          <a:xfrm>
            <a:off x="533400" y="685800"/>
            <a:ext cx="8077200" cy="5791200"/>
          </a:xfrm>
        </p:spPr>
        <p:txBody>
          <a:bodyPr/>
          <a:lstStyle/>
          <a:p>
            <a:pPr algn="l"/>
            <a:r>
              <a:rPr lang="en-US" altLang="x-none" sz="3200" b="1"/>
              <a:t> </a:t>
            </a:r>
            <a:endParaRPr lang="en-US" altLang="x-none" sz="3200"/>
          </a:p>
        </p:txBody>
      </p:sp>
      <p:sp>
        <p:nvSpPr>
          <p:cNvPr id="33796" name="Text Box 4"/>
          <p:cNvSpPr txBox="1">
            <a:spLocks noChangeArrowheads="1"/>
          </p:cNvSpPr>
          <p:nvPr/>
        </p:nvSpPr>
        <p:spPr bwMode="auto">
          <a:xfrm>
            <a:off x="304800" y="3048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33797" name="Text Box 5"/>
          <p:cNvSpPr txBox="1">
            <a:spLocks noChangeArrowheads="1"/>
          </p:cNvSpPr>
          <p:nvPr/>
        </p:nvSpPr>
        <p:spPr bwMode="auto">
          <a:xfrm>
            <a:off x="457200" y="685800"/>
            <a:ext cx="7908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1600">
                <a:latin typeface="Courier" charset="0"/>
              </a:rPr>
              <a:t> </a:t>
            </a:r>
            <a:endParaRPr lang="en-US" altLang="x-none"/>
          </a:p>
        </p:txBody>
      </p:sp>
      <p:sp>
        <p:nvSpPr>
          <p:cNvPr id="33798" name="Text Box 6"/>
          <p:cNvSpPr txBox="1">
            <a:spLocks noChangeArrowheads="1"/>
          </p:cNvSpPr>
          <p:nvPr/>
        </p:nvSpPr>
        <p:spPr bwMode="auto">
          <a:xfrm>
            <a:off x="457200" y="304800"/>
            <a:ext cx="807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b="1"/>
              <a:t>Here’s the graph showing oscillation:</a:t>
            </a:r>
            <a:endParaRPr lang="en-US" altLang="x-none" sz="1600">
              <a:latin typeface="Courier" charset="0"/>
            </a:endParaRPr>
          </a:p>
        </p:txBody>
      </p:sp>
      <p:sp>
        <p:nvSpPr>
          <p:cNvPr id="33799" name="Rectangle 7"/>
          <p:cNvSpPr>
            <a:spLocks noGrp="1" noChangeArrowheads="1"/>
          </p:cNvSpPr>
          <p:nvPr>
            <p:ph type="ctrTitle"/>
          </p:nvPr>
        </p:nvSpPr>
        <p:spPr>
          <a:xfrm>
            <a:off x="685800" y="2130425"/>
            <a:ext cx="7772400" cy="1470025"/>
          </a:xfrm>
        </p:spPr>
        <p:txBody>
          <a:bodyPr anchor="ctr"/>
          <a:lstStyle/>
          <a:p>
            <a:r>
              <a:rPr lang="en-US" altLang="x-none" sz="4400"/>
              <a:t> </a:t>
            </a:r>
          </a:p>
        </p:txBody>
      </p:sp>
      <p:pic>
        <p:nvPicPr>
          <p:cNvPr id="338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2390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042000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228600" y="304800"/>
            <a:ext cx="8229600" cy="841375"/>
          </a:xfrm>
        </p:spPr>
        <p:txBody>
          <a:bodyPr>
            <a:normAutofit fontScale="90000"/>
          </a:bodyPr>
          <a:lstStyle/>
          <a:p>
            <a:pPr eaLnBrk="1" hangingPunct="1"/>
            <a:r>
              <a:rPr lang="en-US" sz="4000" dirty="0" smtClean="0"/>
              <a:t>Synthetic Oscillators: Relaxation Oscillator</a:t>
            </a:r>
          </a:p>
        </p:txBody>
      </p:sp>
      <p:sp>
        <p:nvSpPr>
          <p:cNvPr id="5" name="Slide Number Placeholder 4"/>
          <p:cNvSpPr>
            <a:spLocks noGrp="1"/>
          </p:cNvSpPr>
          <p:nvPr>
            <p:ph type="sldNum" sz="quarter" idx="12"/>
          </p:nvPr>
        </p:nvSpPr>
        <p:spPr/>
        <p:txBody>
          <a:bodyPr/>
          <a:lstStyle/>
          <a:p>
            <a:fld id="{85F0BCE5-DA01-4AA2-812D-167557364FBD}" type="slidenum">
              <a:rPr lang="en-US" smtClean="0"/>
              <a:pPr/>
              <a:t>89</a:t>
            </a:fld>
            <a:endParaRPr lang="en-US"/>
          </a:p>
        </p:txBody>
      </p:sp>
      <p:pic>
        <p:nvPicPr>
          <p:cNvPr id="5124" name="Picture 4"/>
          <p:cNvPicPr>
            <a:picLocks noChangeAspect="1" noChangeArrowheads="1"/>
          </p:cNvPicPr>
          <p:nvPr/>
        </p:nvPicPr>
        <p:blipFill>
          <a:blip r:embed="rId3" cstate="print"/>
          <a:srcRect/>
          <a:stretch>
            <a:fillRect/>
          </a:stretch>
        </p:blipFill>
        <p:spPr bwMode="auto">
          <a:xfrm>
            <a:off x="228600" y="1066800"/>
            <a:ext cx="2758722" cy="19050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4" cstate="print"/>
          <a:srcRect/>
          <a:stretch>
            <a:fillRect/>
          </a:stretch>
        </p:blipFill>
        <p:spPr bwMode="auto">
          <a:xfrm>
            <a:off x="2362200" y="1981200"/>
            <a:ext cx="6643546" cy="4495800"/>
          </a:xfrm>
          <a:prstGeom prst="rect">
            <a:avLst/>
          </a:prstGeom>
          <a:noFill/>
          <a:ln w="9525">
            <a:noFill/>
            <a:miter lim="800000"/>
            <a:headEnd/>
            <a:tailEnd/>
          </a:ln>
          <a:effectLst/>
        </p:spPr>
      </p:pic>
    </p:spTree>
    <p:extLst>
      <p:ext uri="{BB962C8B-B14F-4D97-AF65-F5344CB8AC3E}">
        <p14:creationId xmlns:p14="http://schemas.microsoft.com/office/powerpoint/2010/main" val="2014475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85799"/>
          </a:xfrm>
        </p:spPr>
        <p:txBody>
          <a:bodyPr>
            <a:normAutofit fontScale="90000"/>
          </a:bodyPr>
          <a:lstStyle/>
          <a:p>
            <a:r>
              <a:rPr lang="en-US" sz="4000" dirty="0" smtClean="0"/>
              <a:t>Protein Signaling Networks</a:t>
            </a:r>
            <a:endParaRPr lang="en-US" sz="4000" dirty="0"/>
          </a:p>
        </p:txBody>
      </p:sp>
      <p:pic>
        <p:nvPicPr>
          <p:cNvPr id="6" name="Picture 5"/>
          <p:cNvPicPr>
            <a:picLocks noChangeAspect="1"/>
          </p:cNvPicPr>
          <p:nvPr/>
        </p:nvPicPr>
        <p:blipFill>
          <a:blip r:embed="rId2"/>
          <a:stretch>
            <a:fillRect/>
          </a:stretch>
        </p:blipFill>
        <p:spPr>
          <a:xfrm>
            <a:off x="1600200" y="1524000"/>
            <a:ext cx="5848350" cy="4338776"/>
          </a:xfrm>
          <a:prstGeom prst="rect">
            <a:avLst/>
          </a:prstGeom>
        </p:spPr>
      </p:pic>
    </p:spTree>
    <p:extLst>
      <p:ext uri="{BB962C8B-B14F-4D97-AF65-F5344CB8AC3E}">
        <p14:creationId xmlns:p14="http://schemas.microsoft.com/office/powerpoint/2010/main" val="3046133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Relaxation Oscillator</a:t>
            </a:r>
            <a:endParaRPr lang="en-US" dirty="0"/>
          </a:p>
        </p:txBody>
      </p:sp>
      <p:sp>
        <p:nvSpPr>
          <p:cNvPr id="3" name="Content Placeholder 2"/>
          <p:cNvSpPr>
            <a:spLocks noGrp="1"/>
          </p:cNvSpPr>
          <p:nvPr>
            <p:ph idx="1"/>
          </p:nvPr>
        </p:nvSpPr>
        <p:spPr/>
        <p:txBody>
          <a:bodyPr/>
          <a:lstStyle/>
          <a:p>
            <a:r>
              <a:rPr lang="en-US" dirty="0" smtClean="0"/>
              <a:t>A relaxation oscillator utilizes a positive feedback coupled to a negative feedback loop</a:t>
            </a:r>
            <a:r>
              <a:rPr lang="en-US" dirty="0" smtClean="0"/>
              <a:t>.</a:t>
            </a:r>
          </a:p>
          <a:p>
            <a:r>
              <a:rPr lang="en-US" dirty="0" smtClean="0"/>
              <a:t>Oscillatory behavior </a:t>
            </a:r>
          </a:p>
          <a:p>
            <a:endParaRPr lang="en-US" dirty="0"/>
          </a:p>
        </p:txBody>
      </p:sp>
      <p:sp>
        <p:nvSpPr>
          <p:cNvPr id="4" name="Slide Number Placeholder 3"/>
          <p:cNvSpPr>
            <a:spLocks noGrp="1"/>
          </p:cNvSpPr>
          <p:nvPr>
            <p:ph type="sldNum" sz="quarter" idx="12"/>
          </p:nvPr>
        </p:nvSpPr>
        <p:spPr/>
        <p:txBody>
          <a:bodyPr/>
          <a:lstStyle/>
          <a:p>
            <a:fld id="{03BA6C92-EF2F-4E9E-BEBC-0B605F1BE3C0}" type="slidenum">
              <a:rPr lang="en-US" smtClean="0"/>
              <a:pPr/>
              <a:t>90</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63181"/>
            <a:ext cx="53721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0632"/>
      </p:ext>
    </p:extLst>
  </p:cSld>
  <p:clrMapOvr>
    <a:masterClrMapping/>
  </p:clrMapOvr>
  <p:transition advTm="60913"/>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Relaxation Oscillator</a:t>
            </a:r>
            <a:endParaRPr lang="en-US" dirty="0"/>
          </a:p>
        </p:txBody>
      </p:sp>
      <p:sp>
        <p:nvSpPr>
          <p:cNvPr id="3" name="Content Placeholder 2"/>
          <p:cNvSpPr>
            <a:spLocks noGrp="1"/>
          </p:cNvSpPr>
          <p:nvPr>
            <p:ph idx="1"/>
          </p:nvPr>
        </p:nvSpPr>
        <p:spPr>
          <a:xfrm>
            <a:off x="76200" y="1600200"/>
            <a:ext cx="9067800" cy="4525963"/>
          </a:xfrm>
        </p:spPr>
        <p:txBody>
          <a:bodyPr>
            <a:normAutofit/>
          </a:bodyPr>
          <a:lstStyle/>
          <a:p>
            <a:pPr>
              <a:buNone/>
            </a:pPr>
            <a:r>
              <a:rPr lang="en-US" sz="2400" b="1" dirty="0" smtClean="0">
                <a:latin typeface="Courier New" pitchFamily="49" charset="0"/>
                <a:cs typeface="Courier New" pitchFamily="49" charset="0"/>
              </a:rPr>
              <a:t>v1: $Xo -&gt; S1; k1*Xo;</a:t>
            </a:r>
          </a:p>
          <a:p>
            <a:pPr>
              <a:buNone/>
            </a:pPr>
            <a:r>
              <a:rPr lang="pt-BR" sz="2400" b="1" dirty="0" smtClean="0">
                <a:latin typeface="Courier New" pitchFamily="49" charset="0"/>
                <a:cs typeface="Courier New" pitchFamily="49" charset="0"/>
              </a:rPr>
              <a:t>v2:  S1 -&gt; S2; k2*S1*S2^h/(10 + S2^h) + k3*S1;</a:t>
            </a:r>
          </a:p>
          <a:p>
            <a:pPr>
              <a:buNone/>
            </a:pPr>
            <a:r>
              <a:rPr lang="en-US" sz="2400" b="1" dirty="0" smtClean="0">
                <a:latin typeface="Courier New" pitchFamily="49" charset="0"/>
                <a:cs typeface="Courier New" pitchFamily="49" charset="0"/>
              </a:rPr>
              <a:t>v3:  S2 -&gt; $w; k4*S2;      </a:t>
            </a:r>
          </a:p>
          <a:p>
            <a:pPr>
              <a:buNone/>
            </a:pPr>
            <a:endParaRPr lang="en-US" sz="2400" b="1" dirty="0" smtClean="0">
              <a:latin typeface="Courier New" pitchFamily="49" charset="0"/>
              <a:cs typeface="Courier New" pitchFamily="49" charset="0"/>
            </a:endParaRPr>
          </a:p>
          <a:p>
            <a:pPr>
              <a:buNone/>
            </a:pPr>
            <a:r>
              <a:rPr lang="en-US" sz="2400" b="1" dirty="0" smtClean="0">
                <a:latin typeface="Courier New" pitchFamily="49" charset="0"/>
                <a:cs typeface="Courier New" pitchFamily="49" charset="0"/>
              </a:rPr>
              <a:t># Initialize</a:t>
            </a:r>
          </a:p>
          <a:p>
            <a:pPr>
              <a:buNone/>
            </a:pPr>
            <a:r>
              <a:rPr lang="en-US" sz="2400" b="1" dirty="0" smtClean="0">
                <a:latin typeface="Courier New" pitchFamily="49" charset="0"/>
                <a:cs typeface="Courier New" pitchFamily="49" charset="0"/>
              </a:rPr>
              <a:t>h  = 2; # Hill coefficient</a:t>
            </a:r>
          </a:p>
          <a:p>
            <a:pPr>
              <a:buNone/>
            </a:pPr>
            <a:r>
              <a:rPr lang="en-US" sz="2400" b="1" dirty="0" smtClean="0">
                <a:latin typeface="Courier New" pitchFamily="49" charset="0"/>
                <a:cs typeface="Courier New" pitchFamily="49" charset="0"/>
              </a:rPr>
              <a:t>k1 = 1; k2 = 2; </a:t>
            </a:r>
            <a:r>
              <a:rPr lang="en-US" sz="2400" dirty="0"/>
              <a:t>Xo = 1;</a:t>
            </a:r>
            <a:endParaRPr lang="en-US" sz="2400" b="1" dirty="0" smtClean="0">
              <a:latin typeface="Courier New" pitchFamily="49" charset="0"/>
              <a:cs typeface="Courier New" pitchFamily="49" charset="0"/>
            </a:endParaRPr>
          </a:p>
          <a:p>
            <a:pPr>
              <a:buNone/>
            </a:pPr>
            <a:r>
              <a:rPr lang="en-US" sz="2400" b="1" dirty="0" smtClean="0">
                <a:latin typeface="Courier New" pitchFamily="49" charset="0"/>
                <a:cs typeface="Courier New" pitchFamily="49" charset="0"/>
              </a:rPr>
              <a:t>k3 = 0.02; k4 = 1;</a:t>
            </a:r>
          </a:p>
          <a:p>
            <a:pPr>
              <a:buNone/>
            </a:pPr>
            <a:endParaRPr lang="en-US" sz="2400" b="1" dirty="0" smtClean="0">
              <a:latin typeface="Courier New" pitchFamily="49" charset="0"/>
              <a:cs typeface="Courier New" pitchFamily="49" charset="0"/>
            </a:endParaRPr>
          </a:p>
          <a:p>
            <a:pPr>
              <a:buNone/>
            </a:pPr>
            <a:endParaRPr lang="en-US" dirty="0" smtClean="0">
              <a:latin typeface="Courier New" pitchFamily="49" charset="0"/>
              <a:cs typeface="Courier New" pitchFamily="49" charset="0"/>
            </a:endParaRPr>
          </a:p>
          <a:p>
            <a:pPr>
              <a:buNone/>
            </a:pPr>
            <a:endParaRPr lang="en-US" dirty="0">
              <a:latin typeface="Courier New" pitchFamily="49" charset="0"/>
              <a:cs typeface="Courier New" pitchFamily="49" charset="0"/>
            </a:endParaRPr>
          </a:p>
        </p:txBody>
      </p:sp>
      <p:sp>
        <p:nvSpPr>
          <p:cNvPr id="4" name="Slide Number Placeholder 3"/>
          <p:cNvSpPr>
            <a:spLocks noGrp="1"/>
          </p:cNvSpPr>
          <p:nvPr>
            <p:ph type="sldNum" sz="quarter" idx="12"/>
          </p:nvPr>
        </p:nvSpPr>
        <p:spPr/>
        <p:txBody>
          <a:bodyPr/>
          <a:lstStyle/>
          <a:p>
            <a:fld id="{03BA6C92-EF2F-4E9E-BEBC-0B605F1BE3C0}" type="slidenum">
              <a:rPr lang="en-US" smtClean="0"/>
              <a:pPr/>
              <a:t>91</a:t>
            </a:fld>
            <a:endParaRPr lang="en-US" dirty="0"/>
          </a:p>
        </p:txBody>
      </p:sp>
    </p:spTree>
    <p:extLst>
      <p:ext uri="{BB962C8B-B14F-4D97-AF65-F5344CB8AC3E}">
        <p14:creationId xmlns:p14="http://schemas.microsoft.com/office/powerpoint/2010/main" val="151026149"/>
      </p:ext>
    </p:extLst>
  </p:cSld>
  <p:clrMapOvr>
    <a:masterClrMapping/>
  </p:clrMapOvr>
  <p:transition advTm="24361"/>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7547" y="68139"/>
            <a:ext cx="7380843" cy="1365845"/>
          </a:xfrm>
          <a:prstGeom prst="rect">
            <a:avLst/>
          </a:prstGeom>
        </p:spPr>
        <p:txBody>
          <a:bodyPr vert="horz" wrap="square" lIns="0" tIns="11516" rIns="0" bIns="0" rtlCol="0" anchor="ctr">
            <a:spAutoFit/>
          </a:bodyPr>
          <a:lstStyle/>
          <a:p>
            <a:pPr marL="11516">
              <a:spcBef>
                <a:spcPts val="91"/>
              </a:spcBef>
            </a:pPr>
            <a:r>
              <a:rPr spc="-9" dirty="0"/>
              <a:t>Generalisation: activators </a:t>
            </a:r>
            <a:r>
              <a:rPr spc="-5" dirty="0"/>
              <a:t>and</a:t>
            </a:r>
            <a:r>
              <a:rPr spc="23" dirty="0"/>
              <a:t> </a:t>
            </a:r>
            <a:r>
              <a:rPr spc="-9" dirty="0"/>
              <a:t>inhibitors</a:t>
            </a:r>
          </a:p>
        </p:txBody>
      </p:sp>
      <p:sp>
        <p:nvSpPr>
          <p:cNvPr id="3" name="object 3"/>
          <p:cNvSpPr/>
          <p:nvPr/>
        </p:nvSpPr>
        <p:spPr>
          <a:xfrm>
            <a:off x="3590805" y="2561434"/>
            <a:ext cx="2447228" cy="2311336"/>
          </a:xfrm>
          <a:prstGeom prst="rect">
            <a:avLst/>
          </a:prstGeom>
          <a:blipFill>
            <a:blip r:embed="rId2" cstate="print"/>
            <a:stretch>
              <a:fillRect/>
            </a:stretch>
          </a:blipFill>
        </p:spPr>
        <p:txBody>
          <a:bodyPr wrap="square" lIns="0" tIns="0" rIns="0" bIns="0" rtlCol="0"/>
          <a:lstStyle/>
          <a:p>
            <a:endParaRPr sz="1632"/>
          </a:p>
        </p:txBody>
      </p:sp>
      <p:sp>
        <p:nvSpPr>
          <p:cNvPr id="4" name="object 4"/>
          <p:cNvSpPr txBox="1"/>
          <p:nvPr/>
        </p:nvSpPr>
        <p:spPr>
          <a:xfrm>
            <a:off x="5060294" y="4496184"/>
            <a:ext cx="621308" cy="234895"/>
          </a:xfrm>
          <a:prstGeom prst="rect">
            <a:avLst/>
          </a:prstGeom>
        </p:spPr>
        <p:txBody>
          <a:bodyPr vert="horz" wrap="square" lIns="0" tIns="11516" rIns="0" bIns="0" rtlCol="0">
            <a:spAutoFit/>
          </a:bodyPr>
          <a:lstStyle/>
          <a:p>
            <a:pPr marL="11516">
              <a:spcBef>
                <a:spcPts val="91"/>
              </a:spcBef>
            </a:pPr>
            <a:r>
              <a:rPr sz="1451" spc="-5" dirty="0">
                <a:latin typeface="BitstreamVeraSerif-Roman"/>
                <a:cs typeface="BitstreamVeraSerif-Roman"/>
              </a:rPr>
              <a:t>log</a:t>
            </a:r>
            <a:r>
              <a:rPr sz="1451" spc="-91" dirty="0">
                <a:latin typeface="BitstreamVeraSerif-Roman"/>
                <a:cs typeface="BitstreamVeraSerif-Roman"/>
              </a:rPr>
              <a:t> </a:t>
            </a:r>
            <a:r>
              <a:rPr sz="1451" spc="-5" dirty="0">
                <a:latin typeface="BitstreamVeraSerif-Roman"/>
                <a:cs typeface="BitstreamVeraSerif-Roman"/>
              </a:rPr>
              <a:t>[a]</a:t>
            </a:r>
            <a:endParaRPr sz="1451">
              <a:latin typeface="BitstreamVeraSerif-Roman"/>
              <a:cs typeface="BitstreamVeraSerif-Roman"/>
            </a:endParaRPr>
          </a:p>
        </p:txBody>
      </p:sp>
      <p:sp>
        <p:nvSpPr>
          <p:cNvPr id="5" name="object 5"/>
          <p:cNvSpPr txBox="1"/>
          <p:nvPr/>
        </p:nvSpPr>
        <p:spPr>
          <a:xfrm>
            <a:off x="3722092" y="4431692"/>
            <a:ext cx="571788" cy="234895"/>
          </a:xfrm>
          <a:prstGeom prst="rect">
            <a:avLst/>
          </a:prstGeom>
        </p:spPr>
        <p:txBody>
          <a:bodyPr vert="horz" wrap="square" lIns="0" tIns="11516" rIns="0" bIns="0" rtlCol="0">
            <a:spAutoFit/>
          </a:bodyPr>
          <a:lstStyle/>
          <a:p>
            <a:pPr marL="11516">
              <a:spcBef>
                <a:spcPts val="91"/>
              </a:spcBef>
            </a:pPr>
            <a:r>
              <a:rPr sz="1451" spc="-5" dirty="0">
                <a:latin typeface="BitstreamVeraSerif-Roman"/>
                <a:cs typeface="BitstreamVeraSerif-Roman"/>
              </a:rPr>
              <a:t>log</a:t>
            </a:r>
            <a:r>
              <a:rPr sz="1451" spc="-82" dirty="0">
                <a:latin typeface="BitstreamVeraSerif-Roman"/>
                <a:cs typeface="BitstreamVeraSerif-Roman"/>
              </a:rPr>
              <a:t> </a:t>
            </a:r>
            <a:r>
              <a:rPr sz="1451" spc="-5" dirty="0">
                <a:latin typeface="BitstreamVeraSerif-Roman"/>
                <a:cs typeface="BitstreamVeraSerif-Roman"/>
              </a:rPr>
              <a:t>[i]</a:t>
            </a:r>
            <a:endParaRPr sz="1451">
              <a:latin typeface="BitstreamVeraSerif-Roman"/>
              <a:cs typeface="BitstreamVeraSerif-Roman"/>
            </a:endParaRPr>
          </a:p>
        </p:txBody>
      </p:sp>
      <p:sp>
        <p:nvSpPr>
          <p:cNvPr id="6" name="object 6"/>
          <p:cNvSpPr/>
          <p:nvPr/>
        </p:nvSpPr>
        <p:spPr>
          <a:xfrm>
            <a:off x="3801554" y="5276994"/>
            <a:ext cx="131287" cy="194626"/>
          </a:xfrm>
          <a:custGeom>
            <a:avLst/>
            <a:gdLst/>
            <a:ahLst/>
            <a:cxnLst/>
            <a:rect l="l" t="t" r="r" b="b"/>
            <a:pathLst>
              <a:path w="144779" h="214629">
                <a:moveTo>
                  <a:pt x="73659" y="77470"/>
                </a:moveTo>
                <a:lnTo>
                  <a:pt x="47148" y="85109"/>
                </a:lnTo>
                <a:lnTo>
                  <a:pt x="23494" y="105251"/>
                </a:lnTo>
                <a:lnTo>
                  <a:pt x="6508" y="133727"/>
                </a:lnTo>
                <a:lnTo>
                  <a:pt x="0" y="166370"/>
                </a:lnTo>
                <a:lnTo>
                  <a:pt x="2956" y="185697"/>
                </a:lnTo>
                <a:lnTo>
                  <a:pt x="11271" y="200977"/>
                </a:lnTo>
                <a:lnTo>
                  <a:pt x="24110" y="211018"/>
                </a:lnTo>
                <a:lnTo>
                  <a:pt x="40639" y="214630"/>
                </a:lnTo>
                <a:lnTo>
                  <a:pt x="46970" y="214094"/>
                </a:lnTo>
                <a:lnTo>
                  <a:pt x="56038" y="211296"/>
                </a:lnTo>
                <a:lnTo>
                  <a:pt x="60978" y="208280"/>
                </a:lnTo>
                <a:lnTo>
                  <a:pt x="41909" y="208280"/>
                </a:lnTo>
                <a:lnTo>
                  <a:pt x="32305" y="205521"/>
                </a:lnTo>
                <a:lnTo>
                  <a:pt x="26035" y="198596"/>
                </a:lnTo>
                <a:lnTo>
                  <a:pt x="22621" y="189527"/>
                </a:lnTo>
                <a:lnTo>
                  <a:pt x="21589" y="180340"/>
                </a:lnTo>
                <a:lnTo>
                  <a:pt x="23296" y="164822"/>
                </a:lnTo>
                <a:lnTo>
                  <a:pt x="33377" y="127119"/>
                </a:lnTo>
                <a:lnTo>
                  <a:pt x="55244" y="91757"/>
                </a:lnTo>
                <a:lnTo>
                  <a:pt x="74929" y="83820"/>
                </a:lnTo>
                <a:lnTo>
                  <a:pt x="92089" y="83820"/>
                </a:lnTo>
                <a:lnTo>
                  <a:pt x="90963" y="82708"/>
                </a:lnTo>
                <a:lnTo>
                  <a:pt x="83204" y="78839"/>
                </a:lnTo>
                <a:lnTo>
                  <a:pt x="73659" y="77470"/>
                </a:lnTo>
                <a:close/>
              </a:path>
              <a:path w="144779" h="214629">
                <a:moveTo>
                  <a:pt x="99059" y="191770"/>
                </a:moveTo>
                <a:lnTo>
                  <a:pt x="80009" y="191770"/>
                </a:lnTo>
                <a:lnTo>
                  <a:pt x="83482" y="200699"/>
                </a:lnTo>
                <a:lnTo>
                  <a:pt x="89693" y="207962"/>
                </a:lnTo>
                <a:lnTo>
                  <a:pt x="98047" y="212844"/>
                </a:lnTo>
                <a:lnTo>
                  <a:pt x="107950" y="214630"/>
                </a:lnTo>
                <a:lnTo>
                  <a:pt x="115629" y="213479"/>
                </a:lnTo>
                <a:lnTo>
                  <a:pt x="121761" y="210185"/>
                </a:lnTo>
                <a:lnTo>
                  <a:pt x="123571" y="208280"/>
                </a:lnTo>
                <a:lnTo>
                  <a:pt x="100329" y="208280"/>
                </a:lnTo>
                <a:lnTo>
                  <a:pt x="99112" y="200977"/>
                </a:lnTo>
                <a:lnTo>
                  <a:pt x="99059" y="191770"/>
                </a:lnTo>
                <a:close/>
              </a:path>
              <a:path w="144779" h="214629">
                <a:moveTo>
                  <a:pt x="92089" y="83820"/>
                </a:moveTo>
                <a:lnTo>
                  <a:pt x="74929" y="83820"/>
                </a:lnTo>
                <a:lnTo>
                  <a:pt x="86538" y="87808"/>
                </a:lnTo>
                <a:lnTo>
                  <a:pt x="93503" y="96678"/>
                </a:lnTo>
                <a:lnTo>
                  <a:pt x="96897" y="105787"/>
                </a:lnTo>
                <a:lnTo>
                  <a:pt x="97789" y="110490"/>
                </a:lnTo>
                <a:lnTo>
                  <a:pt x="97789" y="114300"/>
                </a:lnTo>
                <a:lnTo>
                  <a:pt x="96519" y="115570"/>
                </a:lnTo>
                <a:lnTo>
                  <a:pt x="82550" y="175260"/>
                </a:lnTo>
                <a:lnTo>
                  <a:pt x="80009" y="180340"/>
                </a:lnTo>
                <a:lnTo>
                  <a:pt x="80009" y="181610"/>
                </a:lnTo>
                <a:lnTo>
                  <a:pt x="76200" y="186690"/>
                </a:lnTo>
                <a:lnTo>
                  <a:pt x="66198" y="197028"/>
                </a:lnTo>
                <a:lnTo>
                  <a:pt x="57150" y="203676"/>
                </a:lnTo>
                <a:lnTo>
                  <a:pt x="49053" y="207228"/>
                </a:lnTo>
                <a:lnTo>
                  <a:pt x="41909" y="208280"/>
                </a:lnTo>
                <a:lnTo>
                  <a:pt x="60978" y="208280"/>
                </a:lnTo>
                <a:lnTo>
                  <a:pt x="67250" y="204450"/>
                </a:lnTo>
                <a:lnTo>
                  <a:pt x="80009" y="191770"/>
                </a:lnTo>
                <a:lnTo>
                  <a:pt x="99059" y="191770"/>
                </a:lnTo>
                <a:lnTo>
                  <a:pt x="99059" y="186690"/>
                </a:lnTo>
                <a:lnTo>
                  <a:pt x="100329" y="184150"/>
                </a:lnTo>
                <a:lnTo>
                  <a:pt x="101600" y="180340"/>
                </a:lnTo>
                <a:lnTo>
                  <a:pt x="122102" y="96520"/>
                </a:lnTo>
                <a:lnTo>
                  <a:pt x="101600" y="96520"/>
                </a:lnTo>
                <a:lnTo>
                  <a:pt x="97055" y="88721"/>
                </a:lnTo>
                <a:lnTo>
                  <a:pt x="92089" y="83820"/>
                </a:lnTo>
                <a:close/>
              </a:path>
              <a:path w="144779" h="214629">
                <a:moveTo>
                  <a:pt x="139700" y="165100"/>
                </a:moveTo>
                <a:lnTo>
                  <a:pt x="133350" y="165100"/>
                </a:lnTo>
                <a:lnTo>
                  <a:pt x="133350" y="166370"/>
                </a:lnTo>
                <a:lnTo>
                  <a:pt x="132079" y="170180"/>
                </a:lnTo>
                <a:lnTo>
                  <a:pt x="127972" y="184705"/>
                </a:lnTo>
                <a:lnTo>
                  <a:pt x="123031" y="196850"/>
                </a:lnTo>
                <a:lnTo>
                  <a:pt x="116899" y="205184"/>
                </a:lnTo>
                <a:lnTo>
                  <a:pt x="109219" y="208280"/>
                </a:lnTo>
                <a:lnTo>
                  <a:pt x="123571" y="208280"/>
                </a:lnTo>
                <a:lnTo>
                  <a:pt x="139025" y="171509"/>
                </a:lnTo>
                <a:lnTo>
                  <a:pt x="139700" y="167640"/>
                </a:lnTo>
                <a:lnTo>
                  <a:pt x="139700" y="165100"/>
                </a:lnTo>
                <a:close/>
              </a:path>
              <a:path w="144779" h="214629">
                <a:moveTo>
                  <a:pt x="144779" y="0"/>
                </a:moveTo>
                <a:lnTo>
                  <a:pt x="142239" y="0"/>
                </a:lnTo>
                <a:lnTo>
                  <a:pt x="134659" y="416"/>
                </a:lnTo>
                <a:lnTo>
                  <a:pt x="122554" y="1428"/>
                </a:lnTo>
                <a:lnTo>
                  <a:pt x="110450" y="2678"/>
                </a:lnTo>
                <a:lnTo>
                  <a:pt x="102869" y="3810"/>
                </a:lnTo>
                <a:lnTo>
                  <a:pt x="100329" y="3810"/>
                </a:lnTo>
                <a:lnTo>
                  <a:pt x="99059" y="5080"/>
                </a:lnTo>
                <a:lnTo>
                  <a:pt x="99059" y="12700"/>
                </a:lnTo>
                <a:lnTo>
                  <a:pt x="120650" y="12700"/>
                </a:lnTo>
                <a:lnTo>
                  <a:pt x="120650" y="24130"/>
                </a:lnTo>
                <a:lnTo>
                  <a:pt x="101600" y="96520"/>
                </a:lnTo>
                <a:lnTo>
                  <a:pt x="122102" y="96520"/>
                </a:lnTo>
                <a:lnTo>
                  <a:pt x="144779" y="3810"/>
                </a:lnTo>
                <a:lnTo>
                  <a:pt x="144779" y="0"/>
                </a:lnTo>
                <a:close/>
              </a:path>
            </a:pathLst>
          </a:custGeom>
          <a:solidFill>
            <a:srgbClr val="000000"/>
          </a:solidFill>
        </p:spPr>
        <p:txBody>
          <a:bodyPr wrap="square" lIns="0" tIns="0" rIns="0" bIns="0" rtlCol="0"/>
          <a:lstStyle/>
          <a:p>
            <a:endParaRPr sz="1632"/>
          </a:p>
        </p:txBody>
      </p:sp>
      <p:sp>
        <p:nvSpPr>
          <p:cNvPr id="7" name="object 7"/>
          <p:cNvSpPr/>
          <p:nvPr/>
        </p:nvSpPr>
        <p:spPr>
          <a:xfrm>
            <a:off x="3966238" y="5531506"/>
            <a:ext cx="39156" cy="0"/>
          </a:xfrm>
          <a:custGeom>
            <a:avLst/>
            <a:gdLst/>
            <a:ahLst/>
            <a:cxnLst/>
            <a:rect l="l" t="t" r="r" b="b"/>
            <a:pathLst>
              <a:path w="43179">
                <a:moveTo>
                  <a:pt x="0" y="0"/>
                </a:moveTo>
                <a:lnTo>
                  <a:pt x="43180" y="0"/>
                </a:lnTo>
              </a:path>
            </a:pathLst>
          </a:custGeom>
          <a:ln w="12700">
            <a:solidFill>
              <a:srgbClr val="000000"/>
            </a:solidFill>
          </a:ln>
        </p:spPr>
        <p:txBody>
          <a:bodyPr wrap="square" lIns="0" tIns="0" rIns="0" bIns="0" rtlCol="0"/>
          <a:lstStyle/>
          <a:p>
            <a:endParaRPr sz="1632"/>
          </a:p>
        </p:txBody>
      </p:sp>
      <p:sp>
        <p:nvSpPr>
          <p:cNvPr id="8" name="object 8"/>
          <p:cNvSpPr/>
          <p:nvPr/>
        </p:nvSpPr>
        <p:spPr>
          <a:xfrm>
            <a:off x="3971996" y="5272388"/>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9" name="object 9"/>
          <p:cNvSpPr/>
          <p:nvPr/>
        </p:nvSpPr>
        <p:spPr>
          <a:xfrm>
            <a:off x="3966238" y="5266629"/>
            <a:ext cx="39156" cy="0"/>
          </a:xfrm>
          <a:custGeom>
            <a:avLst/>
            <a:gdLst/>
            <a:ahLst/>
            <a:cxnLst/>
            <a:rect l="l" t="t" r="r" b="b"/>
            <a:pathLst>
              <a:path w="43179">
                <a:moveTo>
                  <a:pt x="0" y="0"/>
                </a:moveTo>
                <a:lnTo>
                  <a:pt x="43180" y="0"/>
                </a:lnTo>
              </a:path>
            </a:pathLst>
          </a:custGeom>
          <a:ln w="12700">
            <a:solidFill>
              <a:srgbClr val="000000"/>
            </a:solidFill>
          </a:ln>
        </p:spPr>
        <p:txBody>
          <a:bodyPr wrap="square" lIns="0" tIns="0" rIns="0" bIns="0" rtlCol="0"/>
          <a:lstStyle/>
          <a:p>
            <a:endParaRPr sz="1632"/>
          </a:p>
        </p:txBody>
      </p:sp>
      <p:sp>
        <p:nvSpPr>
          <p:cNvPr id="10" name="object 10"/>
          <p:cNvSpPr/>
          <p:nvPr/>
        </p:nvSpPr>
        <p:spPr>
          <a:xfrm>
            <a:off x="4018061" y="5346091"/>
            <a:ext cx="127832" cy="178504"/>
          </a:xfrm>
          <a:custGeom>
            <a:avLst/>
            <a:gdLst/>
            <a:ahLst/>
            <a:cxnLst/>
            <a:rect l="l" t="t" r="r" b="b"/>
            <a:pathLst>
              <a:path w="140970" h="196850">
                <a:moveTo>
                  <a:pt x="34290" y="151130"/>
                </a:moveTo>
                <a:lnTo>
                  <a:pt x="22860" y="151130"/>
                </a:lnTo>
                <a:lnTo>
                  <a:pt x="17601" y="151983"/>
                </a:lnTo>
                <a:lnTo>
                  <a:pt x="12223" y="155098"/>
                </a:lnTo>
                <a:lnTo>
                  <a:pt x="8036" y="161309"/>
                </a:lnTo>
                <a:lnTo>
                  <a:pt x="6350" y="171450"/>
                </a:lnTo>
                <a:lnTo>
                  <a:pt x="8632" y="181312"/>
                </a:lnTo>
                <a:lnTo>
                  <a:pt x="15081" y="189388"/>
                </a:lnTo>
                <a:lnTo>
                  <a:pt x="25102" y="194845"/>
                </a:lnTo>
                <a:lnTo>
                  <a:pt x="38100" y="196850"/>
                </a:lnTo>
                <a:lnTo>
                  <a:pt x="61555" y="191948"/>
                </a:lnTo>
                <a:lnTo>
                  <a:pt x="63867" y="190500"/>
                </a:lnTo>
                <a:lnTo>
                  <a:pt x="38100" y="190500"/>
                </a:lnTo>
                <a:lnTo>
                  <a:pt x="33635" y="190301"/>
                </a:lnTo>
                <a:lnTo>
                  <a:pt x="27146" y="188912"/>
                </a:lnTo>
                <a:lnTo>
                  <a:pt x="20419" y="185142"/>
                </a:lnTo>
                <a:lnTo>
                  <a:pt x="15240" y="177800"/>
                </a:lnTo>
                <a:lnTo>
                  <a:pt x="24130" y="177800"/>
                </a:lnTo>
                <a:lnTo>
                  <a:pt x="27940" y="173990"/>
                </a:lnTo>
                <a:lnTo>
                  <a:pt x="31750" y="171450"/>
                </a:lnTo>
                <a:lnTo>
                  <a:pt x="34290" y="167640"/>
                </a:lnTo>
                <a:lnTo>
                  <a:pt x="34290" y="151130"/>
                </a:lnTo>
                <a:close/>
              </a:path>
              <a:path w="140970" h="196850">
                <a:moveTo>
                  <a:pt x="113057" y="124460"/>
                </a:moveTo>
                <a:lnTo>
                  <a:pt x="92710" y="124460"/>
                </a:lnTo>
                <a:lnTo>
                  <a:pt x="88999" y="135909"/>
                </a:lnTo>
                <a:lnTo>
                  <a:pt x="84931" y="147478"/>
                </a:lnTo>
                <a:lnTo>
                  <a:pt x="57626" y="184785"/>
                </a:lnTo>
                <a:lnTo>
                  <a:pt x="38100" y="190500"/>
                </a:lnTo>
                <a:lnTo>
                  <a:pt x="63867" y="190500"/>
                </a:lnTo>
                <a:lnTo>
                  <a:pt x="82867" y="178593"/>
                </a:lnTo>
                <a:lnTo>
                  <a:pt x="99893" y="158809"/>
                </a:lnTo>
                <a:lnTo>
                  <a:pt x="110490" y="134620"/>
                </a:lnTo>
                <a:lnTo>
                  <a:pt x="113057" y="124460"/>
                </a:lnTo>
                <a:close/>
              </a:path>
              <a:path w="140970" h="196850">
                <a:moveTo>
                  <a:pt x="56876" y="6350"/>
                </a:moveTo>
                <a:lnTo>
                  <a:pt x="46990" y="6350"/>
                </a:lnTo>
                <a:lnTo>
                  <a:pt x="46990" y="24130"/>
                </a:lnTo>
                <a:lnTo>
                  <a:pt x="43132" y="31869"/>
                </a:lnTo>
                <a:lnTo>
                  <a:pt x="28098" y="76041"/>
                </a:lnTo>
                <a:lnTo>
                  <a:pt x="24130" y="101600"/>
                </a:lnTo>
                <a:lnTo>
                  <a:pt x="27384" y="118606"/>
                </a:lnTo>
                <a:lnTo>
                  <a:pt x="35877" y="130016"/>
                </a:lnTo>
                <a:lnTo>
                  <a:pt x="47704" y="136425"/>
                </a:lnTo>
                <a:lnTo>
                  <a:pt x="60960" y="138430"/>
                </a:lnTo>
                <a:lnTo>
                  <a:pt x="70028" y="137497"/>
                </a:lnTo>
                <a:lnTo>
                  <a:pt x="78263" y="134778"/>
                </a:lnTo>
                <a:lnTo>
                  <a:pt x="85069" y="130810"/>
                </a:lnTo>
                <a:lnTo>
                  <a:pt x="62230" y="130810"/>
                </a:lnTo>
                <a:lnTo>
                  <a:pt x="52824" y="128647"/>
                </a:lnTo>
                <a:lnTo>
                  <a:pt x="46989" y="123031"/>
                </a:lnTo>
                <a:lnTo>
                  <a:pt x="44013" y="115272"/>
                </a:lnTo>
                <a:lnTo>
                  <a:pt x="43180" y="106680"/>
                </a:lnTo>
                <a:lnTo>
                  <a:pt x="44330" y="95210"/>
                </a:lnTo>
                <a:lnTo>
                  <a:pt x="47625" y="81597"/>
                </a:lnTo>
                <a:lnTo>
                  <a:pt x="52824" y="65603"/>
                </a:lnTo>
                <a:lnTo>
                  <a:pt x="59690" y="46990"/>
                </a:lnTo>
                <a:lnTo>
                  <a:pt x="63500" y="34290"/>
                </a:lnTo>
                <a:lnTo>
                  <a:pt x="64770" y="30480"/>
                </a:lnTo>
                <a:lnTo>
                  <a:pt x="64770" y="25400"/>
                </a:lnTo>
                <a:lnTo>
                  <a:pt x="63142" y="15537"/>
                </a:lnTo>
                <a:lnTo>
                  <a:pt x="58420" y="7461"/>
                </a:lnTo>
                <a:lnTo>
                  <a:pt x="56876" y="6350"/>
                </a:lnTo>
                <a:close/>
              </a:path>
              <a:path w="140970" h="196850">
                <a:moveTo>
                  <a:pt x="135890" y="3810"/>
                </a:moveTo>
                <a:lnTo>
                  <a:pt x="128270" y="3810"/>
                </a:lnTo>
                <a:lnTo>
                  <a:pt x="124460" y="5080"/>
                </a:lnTo>
                <a:lnTo>
                  <a:pt x="120650" y="8890"/>
                </a:lnTo>
                <a:lnTo>
                  <a:pt x="120650" y="11430"/>
                </a:lnTo>
                <a:lnTo>
                  <a:pt x="118110" y="20320"/>
                </a:lnTo>
                <a:lnTo>
                  <a:pt x="116840" y="25400"/>
                </a:lnTo>
                <a:lnTo>
                  <a:pt x="114954" y="31869"/>
                </a:lnTo>
                <a:lnTo>
                  <a:pt x="113188" y="38100"/>
                </a:lnTo>
                <a:lnTo>
                  <a:pt x="111639" y="44450"/>
                </a:lnTo>
                <a:lnTo>
                  <a:pt x="110490" y="50800"/>
                </a:lnTo>
                <a:lnTo>
                  <a:pt x="96520" y="105410"/>
                </a:lnTo>
                <a:lnTo>
                  <a:pt x="93483" y="110986"/>
                </a:lnTo>
                <a:lnTo>
                  <a:pt x="86518" y="119538"/>
                </a:lnTo>
                <a:lnTo>
                  <a:pt x="75981" y="127377"/>
                </a:lnTo>
                <a:lnTo>
                  <a:pt x="62230" y="130810"/>
                </a:lnTo>
                <a:lnTo>
                  <a:pt x="85069" y="130810"/>
                </a:lnTo>
                <a:lnTo>
                  <a:pt x="85784" y="130393"/>
                </a:lnTo>
                <a:lnTo>
                  <a:pt x="92710" y="124460"/>
                </a:lnTo>
                <a:lnTo>
                  <a:pt x="113057" y="124460"/>
                </a:lnTo>
                <a:lnTo>
                  <a:pt x="140850" y="14446"/>
                </a:lnTo>
                <a:lnTo>
                  <a:pt x="140970" y="6350"/>
                </a:lnTo>
                <a:lnTo>
                  <a:pt x="135890" y="3810"/>
                </a:lnTo>
                <a:close/>
              </a:path>
              <a:path w="140970" h="196850">
                <a:moveTo>
                  <a:pt x="40640" y="0"/>
                </a:moveTo>
                <a:lnTo>
                  <a:pt x="21967" y="6806"/>
                </a:lnTo>
                <a:lnTo>
                  <a:pt x="9366" y="22066"/>
                </a:lnTo>
                <a:lnTo>
                  <a:pt x="2227" y="38100"/>
                </a:lnTo>
                <a:lnTo>
                  <a:pt x="0" y="46990"/>
                </a:lnTo>
                <a:lnTo>
                  <a:pt x="0" y="49530"/>
                </a:lnTo>
                <a:lnTo>
                  <a:pt x="6350" y="49530"/>
                </a:lnTo>
                <a:lnTo>
                  <a:pt x="8890" y="44450"/>
                </a:lnTo>
                <a:lnTo>
                  <a:pt x="15438" y="26173"/>
                </a:lnTo>
                <a:lnTo>
                  <a:pt x="23177" y="14446"/>
                </a:lnTo>
                <a:lnTo>
                  <a:pt x="31392" y="8195"/>
                </a:lnTo>
                <a:lnTo>
                  <a:pt x="39370" y="6350"/>
                </a:lnTo>
                <a:lnTo>
                  <a:pt x="56876" y="6350"/>
                </a:lnTo>
                <a:lnTo>
                  <a:pt x="50839" y="2004"/>
                </a:lnTo>
                <a:lnTo>
                  <a:pt x="40640" y="0"/>
                </a:lnTo>
                <a:close/>
              </a:path>
            </a:pathLst>
          </a:custGeom>
          <a:solidFill>
            <a:srgbClr val="000000"/>
          </a:solidFill>
        </p:spPr>
        <p:txBody>
          <a:bodyPr wrap="square" lIns="0" tIns="0" rIns="0" bIns="0" rtlCol="0"/>
          <a:lstStyle/>
          <a:p>
            <a:endParaRPr sz="1632"/>
          </a:p>
        </p:txBody>
      </p:sp>
      <p:sp>
        <p:nvSpPr>
          <p:cNvPr id="11" name="object 11"/>
          <p:cNvSpPr/>
          <p:nvPr/>
        </p:nvSpPr>
        <p:spPr>
          <a:xfrm>
            <a:off x="4160865" y="5531506"/>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2" name="object 12"/>
          <p:cNvSpPr/>
          <p:nvPr/>
        </p:nvSpPr>
        <p:spPr>
          <a:xfrm>
            <a:off x="4193686" y="5272388"/>
            <a:ext cx="0" cy="253360"/>
          </a:xfrm>
          <a:custGeom>
            <a:avLst/>
            <a:gdLst/>
            <a:ahLst/>
            <a:cxnLst/>
            <a:rect l="l" t="t" r="r" b="b"/>
            <a:pathLst>
              <a:path h="279400">
                <a:moveTo>
                  <a:pt x="0" y="0"/>
                </a:moveTo>
                <a:lnTo>
                  <a:pt x="0" y="279400"/>
                </a:lnTo>
              </a:path>
            </a:pathLst>
          </a:custGeom>
          <a:ln w="11430">
            <a:solidFill>
              <a:srgbClr val="000000"/>
            </a:solidFill>
          </a:ln>
        </p:spPr>
        <p:txBody>
          <a:bodyPr wrap="square" lIns="0" tIns="0" rIns="0" bIns="0" rtlCol="0"/>
          <a:lstStyle/>
          <a:p>
            <a:endParaRPr sz="1632"/>
          </a:p>
        </p:txBody>
      </p:sp>
      <p:sp>
        <p:nvSpPr>
          <p:cNvPr id="13" name="object 13"/>
          <p:cNvSpPr/>
          <p:nvPr/>
        </p:nvSpPr>
        <p:spPr>
          <a:xfrm>
            <a:off x="4160865" y="5266629"/>
            <a:ext cx="38004" cy="0"/>
          </a:xfrm>
          <a:custGeom>
            <a:avLst/>
            <a:gdLst/>
            <a:ahLst/>
            <a:cxnLst/>
            <a:rect l="l" t="t" r="r" b="b"/>
            <a:pathLst>
              <a:path w="41910">
                <a:moveTo>
                  <a:pt x="0" y="0"/>
                </a:moveTo>
                <a:lnTo>
                  <a:pt x="41910" y="0"/>
                </a:lnTo>
              </a:path>
            </a:pathLst>
          </a:custGeom>
          <a:ln w="12700">
            <a:solidFill>
              <a:srgbClr val="000000"/>
            </a:solidFill>
          </a:ln>
        </p:spPr>
        <p:txBody>
          <a:bodyPr wrap="square" lIns="0" tIns="0" rIns="0" bIns="0" rtlCol="0"/>
          <a:lstStyle/>
          <a:p>
            <a:endParaRPr sz="1632"/>
          </a:p>
        </p:txBody>
      </p:sp>
      <p:sp>
        <p:nvSpPr>
          <p:cNvPr id="14" name="object 14"/>
          <p:cNvSpPr/>
          <p:nvPr/>
        </p:nvSpPr>
        <p:spPr>
          <a:xfrm>
            <a:off x="3791190" y="5585633"/>
            <a:ext cx="441076" cy="0"/>
          </a:xfrm>
          <a:custGeom>
            <a:avLst/>
            <a:gdLst/>
            <a:ahLst/>
            <a:cxnLst/>
            <a:rect l="l" t="t" r="r" b="b"/>
            <a:pathLst>
              <a:path w="486410">
                <a:moveTo>
                  <a:pt x="0" y="0"/>
                </a:moveTo>
                <a:lnTo>
                  <a:pt x="486410" y="0"/>
                </a:lnTo>
              </a:path>
            </a:pathLst>
          </a:custGeom>
          <a:ln w="12700">
            <a:solidFill>
              <a:srgbClr val="000000"/>
            </a:solidFill>
          </a:ln>
        </p:spPr>
        <p:txBody>
          <a:bodyPr wrap="square" lIns="0" tIns="0" rIns="0" bIns="0" rtlCol="0"/>
          <a:lstStyle/>
          <a:p>
            <a:endParaRPr sz="1632"/>
          </a:p>
        </p:txBody>
      </p:sp>
      <p:sp>
        <p:nvSpPr>
          <p:cNvPr id="15" name="object 15"/>
          <p:cNvSpPr/>
          <p:nvPr/>
        </p:nvSpPr>
        <p:spPr>
          <a:xfrm>
            <a:off x="3900596" y="5652428"/>
            <a:ext cx="132438" cy="194626"/>
          </a:xfrm>
          <a:custGeom>
            <a:avLst/>
            <a:gdLst/>
            <a:ahLst/>
            <a:cxnLst/>
            <a:rect l="l" t="t" r="r" b="b"/>
            <a:pathLst>
              <a:path w="146050" h="214629">
                <a:moveTo>
                  <a:pt x="73660" y="76200"/>
                </a:moveTo>
                <a:lnTo>
                  <a:pt x="47148" y="84018"/>
                </a:lnTo>
                <a:lnTo>
                  <a:pt x="23494" y="104457"/>
                </a:lnTo>
                <a:lnTo>
                  <a:pt x="6508" y="132992"/>
                </a:lnTo>
                <a:lnTo>
                  <a:pt x="0" y="165100"/>
                </a:lnTo>
                <a:lnTo>
                  <a:pt x="2956" y="185162"/>
                </a:lnTo>
                <a:lnTo>
                  <a:pt x="11271" y="200818"/>
                </a:lnTo>
                <a:lnTo>
                  <a:pt x="24110" y="210998"/>
                </a:lnTo>
                <a:lnTo>
                  <a:pt x="40639" y="214630"/>
                </a:lnTo>
                <a:lnTo>
                  <a:pt x="46989" y="214094"/>
                </a:lnTo>
                <a:lnTo>
                  <a:pt x="56197" y="211296"/>
                </a:lnTo>
                <a:lnTo>
                  <a:pt x="61303" y="208280"/>
                </a:lnTo>
                <a:lnTo>
                  <a:pt x="41910" y="208280"/>
                </a:lnTo>
                <a:lnTo>
                  <a:pt x="32305" y="205501"/>
                </a:lnTo>
                <a:lnTo>
                  <a:pt x="26034" y="198437"/>
                </a:lnTo>
                <a:lnTo>
                  <a:pt x="22621" y="188991"/>
                </a:lnTo>
                <a:lnTo>
                  <a:pt x="21589" y="179069"/>
                </a:lnTo>
                <a:lnTo>
                  <a:pt x="23296" y="164286"/>
                </a:lnTo>
                <a:lnTo>
                  <a:pt x="33377" y="127099"/>
                </a:lnTo>
                <a:lnTo>
                  <a:pt x="55721" y="91757"/>
                </a:lnTo>
                <a:lnTo>
                  <a:pt x="74930" y="83819"/>
                </a:lnTo>
                <a:lnTo>
                  <a:pt x="93372" y="83819"/>
                </a:lnTo>
                <a:lnTo>
                  <a:pt x="91122" y="81597"/>
                </a:lnTo>
                <a:lnTo>
                  <a:pt x="83224" y="77589"/>
                </a:lnTo>
                <a:lnTo>
                  <a:pt x="73660" y="76200"/>
                </a:lnTo>
                <a:close/>
              </a:path>
              <a:path w="146050" h="214629">
                <a:moveTo>
                  <a:pt x="100330" y="191769"/>
                </a:moveTo>
                <a:lnTo>
                  <a:pt x="81280" y="191769"/>
                </a:lnTo>
                <a:lnTo>
                  <a:pt x="84554" y="200699"/>
                </a:lnTo>
                <a:lnTo>
                  <a:pt x="90328" y="207962"/>
                </a:lnTo>
                <a:lnTo>
                  <a:pt x="98246" y="212844"/>
                </a:lnTo>
                <a:lnTo>
                  <a:pt x="107950" y="214630"/>
                </a:lnTo>
                <a:lnTo>
                  <a:pt x="115808" y="213459"/>
                </a:lnTo>
                <a:lnTo>
                  <a:pt x="122237" y="210026"/>
                </a:lnTo>
                <a:lnTo>
                  <a:pt x="123803" y="208280"/>
                </a:lnTo>
                <a:lnTo>
                  <a:pt x="100330" y="208280"/>
                </a:lnTo>
                <a:lnTo>
                  <a:pt x="100330" y="191769"/>
                </a:lnTo>
                <a:close/>
              </a:path>
              <a:path w="146050" h="214629">
                <a:moveTo>
                  <a:pt x="93372" y="83819"/>
                </a:moveTo>
                <a:lnTo>
                  <a:pt x="74930" y="83819"/>
                </a:lnTo>
                <a:lnTo>
                  <a:pt x="87074" y="87630"/>
                </a:lnTo>
                <a:lnTo>
                  <a:pt x="93979" y="96202"/>
                </a:lnTo>
                <a:lnTo>
                  <a:pt x="97075" y="105251"/>
                </a:lnTo>
                <a:lnTo>
                  <a:pt x="97789" y="110489"/>
                </a:lnTo>
                <a:lnTo>
                  <a:pt x="97789" y="115569"/>
                </a:lnTo>
                <a:lnTo>
                  <a:pt x="82550" y="175260"/>
                </a:lnTo>
                <a:lnTo>
                  <a:pt x="81280" y="180340"/>
                </a:lnTo>
                <a:lnTo>
                  <a:pt x="81280" y="181609"/>
                </a:lnTo>
                <a:lnTo>
                  <a:pt x="76200" y="186690"/>
                </a:lnTo>
                <a:lnTo>
                  <a:pt x="66198" y="197028"/>
                </a:lnTo>
                <a:lnTo>
                  <a:pt x="57150" y="203676"/>
                </a:lnTo>
                <a:lnTo>
                  <a:pt x="49053" y="207228"/>
                </a:lnTo>
                <a:lnTo>
                  <a:pt x="41910" y="208280"/>
                </a:lnTo>
                <a:lnTo>
                  <a:pt x="61303" y="208280"/>
                </a:lnTo>
                <a:lnTo>
                  <a:pt x="67786" y="204450"/>
                </a:lnTo>
                <a:lnTo>
                  <a:pt x="81280" y="191769"/>
                </a:lnTo>
                <a:lnTo>
                  <a:pt x="100330" y="191769"/>
                </a:lnTo>
                <a:lnTo>
                  <a:pt x="100330" y="184150"/>
                </a:lnTo>
                <a:lnTo>
                  <a:pt x="101600" y="179069"/>
                </a:lnTo>
                <a:lnTo>
                  <a:pt x="122536" y="96519"/>
                </a:lnTo>
                <a:lnTo>
                  <a:pt x="102870" y="96519"/>
                </a:lnTo>
                <a:lnTo>
                  <a:pt x="97591" y="87987"/>
                </a:lnTo>
                <a:lnTo>
                  <a:pt x="93372" y="83819"/>
                </a:lnTo>
                <a:close/>
              </a:path>
              <a:path w="146050" h="214629">
                <a:moveTo>
                  <a:pt x="140970" y="165100"/>
                </a:moveTo>
                <a:lnTo>
                  <a:pt x="133350" y="165100"/>
                </a:lnTo>
                <a:lnTo>
                  <a:pt x="132080" y="170180"/>
                </a:lnTo>
                <a:lnTo>
                  <a:pt x="128150" y="184169"/>
                </a:lnTo>
                <a:lnTo>
                  <a:pt x="123507" y="196373"/>
                </a:lnTo>
                <a:lnTo>
                  <a:pt x="117435" y="205005"/>
                </a:lnTo>
                <a:lnTo>
                  <a:pt x="109220" y="208280"/>
                </a:lnTo>
                <a:lnTo>
                  <a:pt x="123803" y="208280"/>
                </a:lnTo>
                <a:lnTo>
                  <a:pt x="140096" y="170775"/>
                </a:lnTo>
                <a:lnTo>
                  <a:pt x="140970" y="167639"/>
                </a:lnTo>
                <a:lnTo>
                  <a:pt x="140970" y="165100"/>
                </a:lnTo>
                <a:close/>
              </a:path>
              <a:path w="146050" h="214629">
                <a:moveTo>
                  <a:pt x="146050" y="0"/>
                </a:moveTo>
                <a:lnTo>
                  <a:pt x="142239" y="0"/>
                </a:lnTo>
                <a:lnTo>
                  <a:pt x="134659" y="416"/>
                </a:lnTo>
                <a:lnTo>
                  <a:pt x="122554" y="1428"/>
                </a:lnTo>
                <a:lnTo>
                  <a:pt x="110450" y="2678"/>
                </a:lnTo>
                <a:lnTo>
                  <a:pt x="102870" y="3810"/>
                </a:lnTo>
                <a:lnTo>
                  <a:pt x="100330" y="3810"/>
                </a:lnTo>
                <a:lnTo>
                  <a:pt x="99060" y="5080"/>
                </a:lnTo>
                <a:lnTo>
                  <a:pt x="99060" y="12700"/>
                </a:lnTo>
                <a:lnTo>
                  <a:pt x="120650" y="12700"/>
                </a:lnTo>
                <a:lnTo>
                  <a:pt x="121920" y="13969"/>
                </a:lnTo>
                <a:lnTo>
                  <a:pt x="121920" y="17780"/>
                </a:lnTo>
                <a:lnTo>
                  <a:pt x="120650" y="24130"/>
                </a:lnTo>
                <a:lnTo>
                  <a:pt x="102870" y="96519"/>
                </a:lnTo>
                <a:lnTo>
                  <a:pt x="122536" y="96519"/>
                </a:lnTo>
                <a:lnTo>
                  <a:pt x="146050" y="3810"/>
                </a:lnTo>
                <a:lnTo>
                  <a:pt x="146050" y="0"/>
                </a:lnTo>
                <a:close/>
              </a:path>
            </a:pathLst>
          </a:custGeom>
          <a:solidFill>
            <a:srgbClr val="000000"/>
          </a:solidFill>
        </p:spPr>
        <p:txBody>
          <a:bodyPr wrap="square" lIns="0" tIns="0" rIns="0" bIns="0" rtlCol="0"/>
          <a:lstStyle/>
          <a:p>
            <a:endParaRPr sz="1632"/>
          </a:p>
        </p:txBody>
      </p:sp>
      <p:sp>
        <p:nvSpPr>
          <p:cNvPr id="16" name="object 16"/>
          <p:cNvSpPr/>
          <p:nvPr/>
        </p:nvSpPr>
        <p:spPr>
          <a:xfrm>
            <a:off x="4038792" y="5670854"/>
            <a:ext cx="86373" cy="176201"/>
          </a:xfrm>
          <a:custGeom>
            <a:avLst/>
            <a:gdLst/>
            <a:ahLst/>
            <a:cxnLst/>
            <a:rect l="l" t="t" r="r" b="b"/>
            <a:pathLst>
              <a:path w="95250" h="194310">
                <a:moveTo>
                  <a:pt x="57150" y="68579"/>
                </a:moveTo>
                <a:lnTo>
                  <a:pt x="35560" y="68579"/>
                </a:lnTo>
                <a:lnTo>
                  <a:pt x="22879" y="119379"/>
                </a:lnTo>
                <a:lnTo>
                  <a:pt x="16033" y="147319"/>
                </a:lnTo>
                <a:lnTo>
                  <a:pt x="13235" y="160019"/>
                </a:lnTo>
                <a:lnTo>
                  <a:pt x="12700" y="165099"/>
                </a:lnTo>
                <a:lnTo>
                  <a:pt x="14743" y="176629"/>
                </a:lnTo>
                <a:lnTo>
                  <a:pt x="20478" y="185896"/>
                </a:lnTo>
                <a:lnTo>
                  <a:pt x="29309" y="192067"/>
                </a:lnTo>
                <a:lnTo>
                  <a:pt x="40639" y="194309"/>
                </a:lnTo>
                <a:lnTo>
                  <a:pt x="61575" y="187146"/>
                </a:lnTo>
                <a:lnTo>
                  <a:pt x="62009" y="186689"/>
                </a:lnTo>
                <a:lnTo>
                  <a:pt x="35560" y="186689"/>
                </a:lnTo>
                <a:lnTo>
                  <a:pt x="33020" y="182879"/>
                </a:lnTo>
                <a:lnTo>
                  <a:pt x="33020" y="163829"/>
                </a:lnTo>
                <a:lnTo>
                  <a:pt x="34289" y="158749"/>
                </a:lnTo>
                <a:lnTo>
                  <a:pt x="57150" y="68579"/>
                </a:lnTo>
                <a:close/>
              </a:path>
              <a:path w="95250" h="194310">
                <a:moveTo>
                  <a:pt x="88900" y="143509"/>
                </a:moveTo>
                <a:lnTo>
                  <a:pt x="83820" y="143509"/>
                </a:lnTo>
                <a:lnTo>
                  <a:pt x="82550" y="144779"/>
                </a:lnTo>
                <a:lnTo>
                  <a:pt x="81280" y="148589"/>
                </a:lnTo>
                <a:lnTo>
                  <a:pt x="70663" y="167937"/>
                </a:lnTo>
                <a:lnTo>
                  <a:pt x="60166" y="179546"/>
                </a:lnTo>
                <a:lnTo>
                  <a:pt x="50383" y="185201"/>
                </a:lnTo>
                <a:lnTo>
                  <a:pt x="41910" y="186689"/>
                </a:lnTo>
                <a:lnTo>
                  <a:pt x="62009" y="186689"/>
                </a:lnTo>
                <a:lnTo>
                  <a:pt x="76676" y="171291"/>
                </a:lnTo>
                <a:lnTo>
                  <a:pt x="85824" y="155197"/>
                </a:lnTo>
                <a:lnTo>
                  <a:pt x="88900" y="147319"/>
                </a:lnTo>
                <a:lnTo>
                  <a:pt x="88900" y="143509"/>
                </a:lnTo>
                <a:close/>
              </a:path>
              <a:path w="95250" h="194310">
                <a:moveTo>
                  <a:pt x="95250" y="59689"/>
                </a:moveTo>
                <a:lnTo>
                  <a:pt x="0" y="59689"/>
                </a:lnTo>
                <a:lnTo>
                  <a:pt x="0" y="68579"/>
                </a:lnTo>
                <a:lnTo>
                  <a:pt x="95250" y="68579"/>
                </a:lnTo>
                <a:lnTo>
                  <a:pt x="95250" y="59689"/>
                </a:lnTo>
                <a:close/>
              </a:path>
              <a:path w="95250" h="194310">
                <a:moveTo>
                  <a:pt x="67310" y="0"/>
                </a:moveTo>
                <a:lnTo>
                  <a:pt x="53339" y="0"/>
                </a:lnTo>
                <a:lnTo>
                  <a:pt x="50800" y="10159"/>
                </a:lnTo>
                <a:lnTo>
                  <a:pt x="38100" y="59689"/>
                </a:lnTo>
                <a:lnTo>
                  <a:pt x="59689" y="59689"/>
                </a:lnTo>
                <a:lnTo>
                  <a:pt x="65762" y="33694"/>
                </a:lnTo>
                <a:lnTo>
                  <a:pt x="69215" y="18414"/>
                </a:lnTo>
                <a:lnTo>
                  <a:pt x="70762" y="10755"/>
                </a:lnTo>
                <a:lnTo>
                  <a:pt x="71120" y="7619"/>
                </a:lnTo>
                <a:lnTo>
                  <a:pt x="71120" y="2539"/>
                </a:lnTo>
                <a:lnTo>
                  <a:pt x="67310" y="0"/>
                </a:lnTo>
                <a:close/>
              </a:path>
            </a:pathLst>
          </a:custGeom>
          <a:solidFill>
            <a:srgbClr val="000000"/>
          </a:solidFill>
        </p:spPr>
        <p:txBody>
          <a:bodyPr wrap="square" lIns="0" tIns="0" rIns="0" bIns="0" rtlCol="0"/>
          <a:lstStyle/>
          <a:p>
            <a:endParaRPr sz="1632"/>
          </a:p>
        </p:txBody>
      </p:sp>
      <p:sp>
        <p:nvSpPr>
          <p:cNvPr id="17" name="object 17"/>
          <p:cNvSpPr/>
          <p:nvPr/>
        </p:nvSpPr>
        <p:spPr>
          <a:xfrm>
            <a:off x="4356643" y="5558570"/>
            <a:ext cx="184262" cy="0"/>
          </a:xfrm>
          <a:custGeom>
            <a:avLst/>
            <a:gdLst/>
            <a:ahLst/>
            <a:cxnLst/>
            <a:rect l="l" t="t" r="r" b="b"/>
            <a:pathLst>
              <a:path w="203200">
                <a:moveTo>
                  <a:pt x="0" y="0"/>
                </a:moveTo>
                <a:lnTo>
                  <a:pt x="203200" y="0"/>
                </a:lnTo>
              </a:path>
            </a:pathLst>
          </a:custGeom>
          <a:ln w="11430">
            <a:solidFill>
              <a:srgbClr val="000000"/>
            </a:solidFill>
          </a:ln>
        </p:spPr>
        <p:txBody>
          <a:bodyPr wrap="square" lIns="0" tIns="0" rIns="0" bIns="0" rtlCol="0"/>
          <a:lstStyle/>
          <a:p>
            <a:endParaRPr sz="1632"/>
          </a:p>
        </p:txBody>
      </p:sp>
      <p:sp>
        <p:nvSpPr>
          <p:cNvPr id="18" name="object 18"/>
          <p:cNvSpPr/>
          <p:nvPr/>
        </p:nvSpPr>
        <p:spPr>
          <a:xfrm>
            <a:off x="4356643" y="5612696"/>
            <a:ext cx="184262" cy="0"/>
          </a:xfrm>
          <a:custGeom>
            <a:avLst/>
            <a:gdLst/>
            <a:ahLst/>
            <a:cxnLst/>
            <a:rect l="l" t="t" r="r" b="b"/>
            <a:pathLst>
              <a:path w="203200">
                <a:moveTo>
                  <a:pt x="0" y="0"/>
                </a:moveTo>
                <a:lnTo>
                  <a:pt x="203200" y="0"/>
                </a:lnTo>
              </a:path>
            </a:pathLst>
          </a:custGeom>
          <a:ln w="11430">
            <a:solidFill>
              <a:srgbClr val="000000"/>
            </a:solidFill>
          </a:ln>
        </p:spPr>
        <p:txBody>
          <a:bodyPr wrap="square" lIns="0" tIns="0" rIns="0" bIns="0" rtlCol="0"/>
          <a:lstStyle/>
          <a:p>
            <a:endParaRPr sz="1632"/>
          </a:p>
        </p:txBody>
      </p:sp>
      <p:sp>
        <p:nvSpPr>
          <p:cNvPr id="19" name="object 19"/>
          <p:cNvSpPr/>
          <p:nvPr/>
        </p:nvSpPr>
        <p:spPr>
          <a:xfrm>
            <a:off x="4638794" y="5532658"/>
            <a:ext cx="122074" cy="125528"/>
          </a:xfrm>
          <a:custGeom>
            <a:avLst/>
            <a:gdLst/>
            <a:ahLst/>
            <a:cxnLst/>
            <a:rect l="l" t="t" r="r" b="b"/>
            <a:pathLst>
              <a:path w="134620" h="138429">
                <a:moveTo>
                  <a:pt x="57422" y="6349"/>
                </a:moveTo>
                <a:lnTo>
                  <a:pt x="46989" y="6349"/>
                </a:lnTo>
                <a:lnTo>
                  <a:pt x="46989" y="24129"/>
                </a:lnTo>
                <a:lnTo>
                  <a:pt x="44450" y="31749"/>
                </a:lnTo>
                <a:lnTo>
                  <a:pt x="28257" y="77311"/>
                </a:lnTo>
                <a:lnTo>
                  <a:pt x="24129" y="100329"/>
                </a:lnTo>
                <a:lnTo>
                  <a:pt x="28713" y="120213"/>
                </a:lnTo>
                <a:lnTo>
                  <a:pt x="39846" y="131762"/>
                </a:lnTo>
                <a:lnTo>
                  <a:pt x="53597" y="137120"/>
                </a:lnTo>
                <a:lnTo>
                  <a:pt x="66039" y="138429"/>
                </a:lnTo>
                <a:lnTo>
                  <a:pt x="81242" y="130809"/>
                </a:lnTo>
                <a:lnTo>
                  <a:pt x="67310" y="130809"/>
                </a:lnTo>
                <a:lnTo>
                  <a:pt x="57308" y="128984"/>
                </a:lnTo>
                <a:lnTo>
                  <a:pt x="50164" y="123824"/>
                </a:lnTo>
                <a:lnTo>
                  <a:pt x="45878" y="115808"/>
                </a:lnTo>
                <a:lnTo>
                  <a:pt x="44450" y="105409"/>
                </a:lnTo>
                <a:lnTo>
                  <a:pt x="45977" y="91182"/>
                </a:lnTo>
                <a:lnTo>
                  <a:pt x="50006" y="75406"/>
                </a:lnTo>
                <a:lnTo>
                  <a:pt x="55701" y="58439"/>
                </a:lnTo>
                <a:lnTo>
                  <a:pt x="62229" y="40639"/>
                </a:lnTo>
                <a:lnTo>
                  <a:pt x="64769" y="35559"/>
                </a:lnTo>
                <a:lnTo>
                  <a:pt x="66039" y="30479"/>
                </a:lnTo>
                <a:lnTo>
                  <a:pt x="66039" y="25399"/>
                </a:lnTo>
                <a:lnTo>
                  <a:pt x="64214" y="15537"/>
                </a:lnTo>
                <a:lnTo>
                  <a:pt x="59054" y="7461"/>
                </a:lnTo>
                <a:lnTo>
                  <a:pt x="57422" y="6349"/>
                </a:lnTo>
                <a:close/>
              </a:path>
              <a:path w="134620" h="138429">
                <a:moveTo>
                  <a:pt x="127000" y="0"/>
                </a:moveTo>
                <a:lnTo>
                  <a:pt x="113029" y="0"/>
                </a:lnTo>
                <a:lnTo>
                  <a:pt x="105410" y="7619"/>
                </a:lnTo>
                <a:lnTo>
                  <a:pt x="105410" y="19049"/>
                </a:lnTo>
                <a:lnTo>
                  <a:pt x="107950" y="20319"/>
                </a:lnTo>
                <a:lnTo>
                  <a:pt x="110489" y="24129"/>
                </a:lnTo>
                <a:lnTo>
                  <a:pt x="114954" y="29170"/>
                </a:lnTo>
                <a:lnTo>
                  <a:pt x="118586" y="34924"/>
                </a:lnTo>
                <a:lnTo>
                  <a:pt x="121027" y="41632"/>
                </a:lnTo>
                <a:lnTo>
                  <a:pt x="121919" y="49529"/>
                </a:lnTo>
                <a:lnTo>
                  <a:pt x="118387" y="67052"/>
                </a:lnTo>
                <a:lnTo>
                  <a:pt x="107950" y="94456"/>
                </a:lnTo>
                <a:lnTo>
                  <a:pt x="90844" y="119717"/>
                </a:lnTo>
                <a:lnTo>
                  <a:pt x="67310" y="130809"/>
                </a:lnTo>
                <a:lnTo>
                  <a:pt x="81242" y="130809"/>
                </a:lnTo>
                <a:lnTo>
                  <a:pt x="119379" y="85724"/>
                </a:lnTo>
                <a:lnTo>
                  <a:pt x="131048" y="46275"/>
                </a:lnTo>
                <a:lnTo>
                  <a:pt x="134619" y="5079"/>
                </a:lnTo>
                <a:lnTo>
                  <a:pt x="127000" y="0"/>
                </a:lnTo>
                <a:close/>
              </a:path>
              <a:path w="134620" h="138429">
                <a:moveTo>
                  <a:pt x="40639" y="0"/>
                </a:moveTo>
                <a:lnTo>
                  <a:pt x="21967" y="6806"/>
                </a:lnTo>
                <a:lnTo>
                  <a:pt x="9366" y="22066"/>
                </a:lnTo>
                <a:lnTo>
                  <a:pt x="2227" y="38099"/>
                </a:lnTo>
                <a:lnTo>
                  <a:pt x="0" y="46989"/>
                </a:lnTo>
                <a:lnTo>
                  <a:pt x="0" y="49529"/>
                </a:lnTo>
                <a:lnTo>
                  <a:pt x="7619" y="49529"/>
                </a:lnTo>
                <a:lnTo>
                  <a:pt x="8889" y="44449"/>
                </a:lnTo>
                <a:lnTo>
                  <a:pt x="16152" y="25638"/>
                </a:lnTo>
                <a:lnTo>
                  <a:pt x="24129" y="13969"/>
                </a:lnTo>
                <a:lnTo>
                  <a:pt x="32107" y="8016"/>
                </a:lnTo>
                <a:lnTo>
                  <a:pt x="39369" y="6349"/>
                </a:lnTo>
                <a:lnTo>
                  <a:pt x="57422" y="6349"/>
                </a:lnTo>
                <a:lnTo>
                  <a:pt x="51038" y="2004"/>
                </a:lnTo>
                <a:lnTo>
                  <a:pt x="40639" y="0"/>
                </a:lnTo>
                <a:close/>
              </a:path>
            </a:pathLst>
          </a:custGeom>
          <a:solidFill>
            <a:srgbClr val="000000"/>
          </a:solidFill>
        </p:spPr>
        <p:txBody>
          <a:bodyPr wrap="square" lIns="0" tIns="0" rIns="0" bIns="0" rtlCol="0"/>
          <a:lstStyle/>
          <a:p>
            <a:endParaRPr sz="1632"/>
          </a:p>
        </p:txBody>
      </p:sp>
      <p:sp>
        <p:nvSpPr>
          <p:cNvPr id="20" name="object 20"/>
          <p:cNvSpPr/>
          <p:nvPr/>
        </p:nvSpPr>
        <p:spPr>
          <a:xfrm>
            <a:off x="4859909" y="5570661"/>
            <a:ext cx="28791" cy="29943"/>
          </a:xfrm>
          <a:custGeom>
            <a:avLst/>
            <a:gdLst/>
            <a:ahLst/>
            <a:cxnLst/>
            <a:rect l="l" t="t" r="r" b="b"/>
            <a:pathLst>
              <a:path w="31750" h="33020">
                <a:moveTo>
                  <a:pt x="25400" y="0"/>
                </a:moveTo>
                <a:lnTo>
                  <a:pt x="7620" y="0"/>
                </a:lnTo>
                <a:lnTo>
                  <a:pt x="0" y="7620"/>
                </a:lnTo>
                <a:lnTo>
                  <a:pt x="0" y="26670"/>
                </a:lnTo>
                <a:lnTo>
                  <a:pt x="7620" y="33020"/>
                </a:lnTo>
                <a:lnTo>
                  <a:pt x="25400" y="33020"/>
                </a:lnTo>
                <a:lnTo>
                  <a:pt x="31750" y="26670"/>
                </a:lnTo>
                <a:lnTo>
                  <a:pt x="31750" y="7620"/>
                </a:lnTo>
                <a:lnTo>
                  <a:pt x="25400" y="0"/>
                </a:lnTo>
                <a:close/>
              </a:path>
            </a:pathLst>
          </a:custGeom>
          <a:solidFill>
            <a:srgbClr val="000000"/>
          </a:solidFill>
        </p:spPr>
        <p:txBody>
          <a:bodyPr wrap="square" lIns="0" tIns="0" rIns="0" bIns="0" rtlCol="0"/>
          <a:lstStyle/>
          <a:p>
            <a:endParaRPr sz="1632"/>
          </a:p>
        </p:txBody>
      </p:sp>
      <p:sp>
        <p:nvSpPr>
          <p:cNvPr id="21" name="object 21"/>
          <p:cNvSpPr/>
          <p:nvPr/>
        </p:nvSpPr>
        <p:spPr>
          <a:xfrm>
            <a:off x="5480641" y="5531506"/>
            <a:ext cx="39156" cy="0"/>
          </a:xfrm>
          <a:custGeom>
            <a:avLst/>
            <a:gdLst/>
            <a:ahLst/>
            <a:cxnLst/>
            <a:rect l="l" t="t" r="r" b="b"/>
            <a:pathLst>
              <a:path w="43179">
                <a:moveTo>
                  <a:pt x="0" y="0"/>
                </a:moveTo>
                <a:lnTo>
                  <a:pt x="43180" y="0"/>
                </a:lnTo>
              </a:path>
            </a:pathLst>
          </a:custGeom>
          <a:ln w="12700">
            <a:solidFill>
              <a:srgbClr val="000000"/>
            </a:solidFill>
          </a:ln>
        </p:spPr>
        <p:txBody>
          <a:bodyPr wrap="square" lIns="0" tIns="0" rIns="0" bIns="0" rtlCol="0"/>
          <a:lstStyle/>
          <a:p>
            <a:endParaRPr sz="1632"/>
          </a:p>
        </p:txBody>
      </p:sp>
      <p:sp>
        <p:nvSpPr>
          <p:cNvPr id="22" name="object 22"/>
          <p:cNvSpPr/>
          <p:nvPr/>
        </p:nvSpPr>
        <p:spPr>
          <a:xfrm>
            <a:off x="5486399" y="5272388"/>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23" name="object 23"/>
          <p:cNvSpPr/>
          <p:nvPr/>
        </p:nvSpPr>
        <p:spPr>
          <a:xfrm>
            <a:off x="5480641" y="5266629"/>
            <a:ext cx="39156" cy="0"/>
          </a:xfrm>
          <a:custGeom>
            <a:avLst/>
            <a:gdLst/>
            <a:ahLst/>
            <a:cxnLst/>
            <a:rect l="l" t="t" r="r" b="b"/>
            <a:pathLst>
              <a:path w="43179">
                <a:moveTo>
                  <a:pt x="0" y="0"/>
                </a:moveTo>
                <a:lnTo>
                  <a:pt x="43180" y="0"/>
                </a:lnTo>
              </a:path>
            </a:pathLst>
          </a:custGeom>
          <a:ln w="12700">
            <a:solidFill>
              <a:srgbClr val="000000"/>
            </a:solidFill>
          </a:ln>
        </p:spPr>
        <p:txBody>
          <a:bodyPr wrap="square" lIns="0" tIns="0" rIns="0" bIns="0" rtlCol="0"/>
          <a:lstStyle/>
          <a:p>
            <a:endParaRPr sz="1632"/>
          </a:p>
        </p:txBody>
      </p:sp>
      <p:sp>
        <p:nvSpPr>
          <p:cNvPr id="24" name="object 24"/>
          <p:cNvSpPr/>
          <p:nvPr/>
        </p:nvSpPr>
        <p:spPr>
          <a:xfrm>
            <a:off x="5535920" y="5346092"/>
            <a:ext cx="126680" cy="125528"/>
          </a:xfrm>
          <a:custGeom>
            <a:avLst/>
            <a:gdLst/>
            <a:ahLst/>
            <a:cxnLst/>
            <a:rect l="l" t="t" r="r" b="b"/>
            <a:pathLst>
              <a:path w="139700" h="138429">
                <a:moveTo>
                  <a:pt x="73660" y="0"/>
                </a:moveTo>
                <a:lnTo>
                  <a:pt x="47148" y="7659"/>
                </a:lnTo>
                <a:lnTo>
                  <a:pt x="23494" y="27940"/>
                </a:lnTo>
                <a:lnTo>
                  <a:pt x="6508" y="56792"/>
                </a:lnTo>
                <a:lnTo>
                  <a:pt x="0" y="90170"/>
                </a:lnTo>
                <a:lnTo>
                  <a:pt x="2956" y="109497"/>
                </a:lnTo>
                <a:lnTo>
                  <a:pt x="11271" y="124777"/>
                </a:lnTo>
                <a:lnTo>
                  <a:pt x="24110" y="134818"/>
                </a:lnTo>
                <a:lnTo>
                  <a:pt x="40639" y="138430"/>
                </a:lnTo>
                <a:lnTo>
                  <a:pt x="46970" y="137894"/>
                </a:lnTo>
                <a:lnTo>
                  <a:pt x="56038" y="135096"/>
                </a:lnTo>
                <a:lnTo>
                  <a:pt x="63058" y="130810"/>
                </a:lnTo>
                <a:lnTo>
                  <a:pt x="40639" y="130810"/>
                </a:lnTo>
                <a:lnTo>
                  <a:pt x="31234" y="128051"/>
                </a:lnTo>
                <a:lnTo>
                  <a:pt x="25399" y="121126"/>
                </a:lnTo>
                <a:lnTo>
                  <a:pt x="22423" y="112057"/>
                </a:lnTo>
                <a:lnTo>
                  <a:pt x="21705" y="104140"/>
                </a:lnTo>
                <a:lnTo>
                  <a:pt x="21638" y="102393"/>
                </a:lnTo>
                <a:lnTo>
                  <a:pt x="23098" y="87907"/>
                </a:lnTo>
                <a:lnTo>
                  <a:pt x="32305" y="50363"/>
                </a:lnTo>
                <a:lnTo>
                  <a:pt x="54927" y="14446"/>
                </a:lnTo>
                <a:lnTo>
                  <a:pt x="73660" y="6350"/>
                </a:lnTo>
                <a:lnTo>
                  <a:pt x="90673" y="6350"/>
                </a:lnTo>
                <a:lnTo>
                  <a:pt x="90011" y="5715"/>
                </a:lnTo>
                <a:lnTo>
                  <a:pt x="82490" y="1547"/>
                </a:lnTo>
                <a:lnTo>
                  <a:pt x="73660" y="0"/>
                </a:lnTo>
                <a:close/>
              </a:path>
              <a:path w="139700" h="138429">
                <a:moveTo>
                  <a:pt x="99060" y="115570"/>
                </a:moveTo>
                <a:lnTo>
                  <a:pt x="80010" y="115570"/>
                </a:lnTo>
                <a:lnTo>
                  <a:pt x="83304" y="124499"/>
                </a:lnTo>
                <a:lnTo>
                  <a:pt x="89217" y="131762"/>
                </a:lnTo>
                <a:lnTo>
                  <a:pt x="97512" y="136644"/>
                </a:lnTo>
                <a:lnTo>
                  <a:pt x="107950" y="138430"/>
                </a:lnTo>
                <a:lnTo>
                  <a:pt x="115609" y="137100"/>
                </a:lnTo>
                <a:lnTo>
                  <a:pt x="121602" y="133508"/>
                </a:lnTo>
                <a:lnTo>
                  <a:pt x="123944" y="130810"/>
                </a:lnTo>
                <a:lnTo>
                  <a:pt x="100330" y="130810"/>
                </a:lnTo>
                <a:lnTo>
                  <a:pt x="99060" y="123190"/>
                </a:lnTo>
                <a:lnTo>
                  <a:pt x="99060" y="115570"/>
                </a:lnTo>
                <a:close/>
              </a:path>
              <a:path w="139700" h="138429">
                <a:moveTo>
                  <a:pt x="90673" y="6350"/>
                </a:moveTo>
                <a:lnTo>
                  <a:pt x="73660" y="6350"/>
                </a:lnTo>
                <a:lnTo>
                  <a:pt x="86002" y="10358"/>
                </a:lnTo>
                <a:lnTo>
                  <a:pt x="93345" y="19367"/>
                </a:lnTo>
                <a:lnTo>
                  <a:pt x="96877" y="28852"/>
                </a:lnTo>
                <a:lnTo>
                  <a:pt x="97789" y="34290"/>
                </a:lnTo>
                <a:lnTo>
                  <a:pt x="97789" y="36830"/>
                </a:lnTo>
                <a:lnTo>
                  <a:pt x="96520" y="38100"/>
                </a:lnTo>
                <a:lnTo>
                  <a:pt x="80010" y="104140"/>
                </a:lnTo>
                <a:lnTo>
                  <a:pt x="47982" y="129936"/>
                </a:lnTo>
                <a:lnTo>
                  <a:pt x="40639" y="130810"/>
                </a:lnTo>
                <a:lnTo>
                  <a:pt x="63058" y="130810"/>
                </a:lnTo>
                <a:lnTo>
                  <a:pt x="67250" y="128250"/>
                </a:lnTo>
                <a:lnTo>
                  <a:pt x="80010" y="115570"/>
                </a:lnTo>
                <a:lnTo>
                  <a:pt x="99060" y="115570"/>
                </a:lnTo>
                <a:lnTo>
                  <a:pt x="99060" y="110490"/>
                </a:lnTo>
                <a:lnTo>
                  <a:pt x="100330" y="107950"/>
                </a:lnTo>
                <a:lnTo>
                  <a:pt x="102870" y="95250"/>
                </a:lnTo>
                <a:lnTo>
                  <a:pt x="105132" y="87312"/>
                </a:lnTo>
                <a:lnTo>
                  <a:pt x="108227" y="75247"/>
                </a:lnTo>
                <a:lnTo>
                  <a:pt x="110489" y="67310"/>
                </a:lnTo>
                <a:lnTo>
                  <a:pt x="120650" y="25400"/>
                </a:lnTo>
                <a:lnTo>
                  <a:pt x="122464" y="19050"/>
                </a:lnTo>
                <a:lnTo>
                  <a:pt x="101600" y="19050"/>
                </a:lnTo>
                <a:lnTo>
                  <a:pt x="96341" y="11787"/>
                </a:lnTo>
                <a:lnTo>
                  <a:pt x="90673" y="6350"/>
                </a:lnTo>
                <a:close/>
              </a:path>
              <a:path w="139700" h="138429">
                <a:moveTo>
                  <a:pt x="139700" y="87630"/>
                </a:moveTo>
                <a:lnTo>
                  <a:pt x="133350" y="87630"/>
                </a:lnTo>
                <a:lnTo>
                  <a:pt x="133350" y="90170"/>
                </a:lnTo>
                <a:lnTo>
                  <a:pt x="132080" y="93980"/>
                </a:lnTo>
                <a:lnTo>
                  <a:pt x="127952" y="108307"/>
                </a:lnTo>
                <a:lnTo>
                  <a:pt x="122872" y="120015"/>
                </a:lnTo>
                <a:lnTo>
                  <a:pt x="116363" y="127912"/>
                </a:lnTo>
                <a:lnTo>
                  <a:pt x="107950" y="130810"/>
                </a:lnTo>
                <a:lnTo>
                  <a:pt x="123944" y="130810"/>
                </a:lnTo>
                <a:lnTo>
                  <a:pt x="139005" y="94595"/>
                </a:lnTo>
                <a:lnTo>
                  <a:pt x="139700" y="91440"/>
                </a:lnTo>
                <a:lnTo>
                  <a:pt x="139700" y="87630"/>
                </a:lnTo>
                <a:close/>
              </a:path>
              <a:path w="139700" h="138429">
                <a:moveTo>
                  <a:pt x="119380" y="6350"/>
                </a:moveTo>
                <a:lnTo>
                  <a:pt x="106680" y="6350"/>
                </a:lnTo>
                <a:lnTo>
                  <a:pt x="102870" y="12700"/>
                </a:lnTo>
                <a:lnTo>
                  <a:pt x="101600" y="19050"/>
                </a:lnTo>
                <a:lnTo>
                  <a:pt x="122464" y="19050"/>
                </a:lnTo>
                <a:lnTo>
                  <a:pt x="123189" y="16510"/>
                </a:lnTo>
                <a:lnTo>
                  <a:pt x="123189" y="8890"/>
                </a:lnTo>
                <a:lnTo>
                  <a:pt x="119380" y="6350"/>
                </a:lnTo>
                <a:close/>
              </a:path>
            </a:pathLst>
          </a:custGeom>
          <a:solidFill>
            <a:srgbClr val="000000"/>
          </a:solidFill>
        </p:spPr>
        <p:txBody>
          <a:bodyPr wrap="square" lIns="0" tIns="0" rIns="0" bIns="0" rtlCol="0"/>
          <a:lstStyle/>
          <a:p>
            <a:endParaRPr sz="1632"/>
          </a:p>
        </p:txBody>
      </p:sp>
      <p:sp>
        <p:nvSpPr>
          <p:cNvPr id="25" name="object 25"/>
          <p:cNvSpPr/>
          <p:nvPr/>
        </p:nvSpPr>
        <p:spPr>
          <a:xfrm>
            <a:off x="5675267" y="5531506"/>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26" name="object 26"/>
          <p:cNvSpPr/>
          <p:nvPr/>
        </p:nvSpPr>
        <p:spPr>
          <a:xfrm>
            <a:off x="5708666" y="5272388"/>
            <a:ext cx="0" cy="253360"/>
          </a:xfrm>
          <a:custGeom>
            <a:avLst/>
            <a:gdLst/>
            <a:ahLst/>
            <a:cxnLst/>
            <a:rect l="l" t="t" r="r" b="b"/>
            <a:pathLst>
              <a:path h="279400">
                <a:moveTo>
                  <a:pt x="0" y="0"/>
                </a:moveTo>
                <a:lnTo>
                  <a:pt x="0" y="279400"/>
                </a:lnTo>
              </a:path>
            </a:pathLst>
          </a:custGeom>
          <a:ln w="12700">
            <a:solidFill>
              <a:srgbClr val="000000"/>
            </a:solidFill>
          </a:ln>
        </p:spPr>
        <p:txBody>
          <a:bodyPr wrap="square" lIns="0" tIns="0" rIns="0" bIns="0" rtlCol="0"/>
          <a:lstStyle/>
          <a:p>
            <a:endParaRPr sz="1632"/>
          </a:p>
        </p:txBody>
      </p:sp>
      <p:sp>
        <p:nvSpPr>
          <p:cNvPr id="27" name="object 27"/>
          <p:cNvSpPr/>
          <p:nvPr/>
        </p:nvSpPr>
        <p:spPr>
          <a:xfrm>
            <a:off x="5675267" y="5266629"/>
            <a:ext cx="39156" cy="0"/>
          </a:xfrm>
          <a:custGeom>
            <a:avLst/>
            <a:gdLst/>
            <a:ahLst/>
            <a:cxnLst/>
            <a:rect l="l" t="t" r="r" b="b"/>
            <a:pathLst>
              <a:path w="43179">
                <a:moveTo>
                  <a:pt x="0" y="0"/>
                </a:moveTo>
                <a:lnTo>
                  <a:pt x="43179" y="0"/>
                </a:lnTo>
              </a:path>
            </a:pathLst>
          </a:custGeom>
          <a:ln w="12700">
            <a:solidFill>
              <a:srgbClr val="000000"/>
            </a:solidFill>
          </a:ln>
        </p:spPr>
        <p:txBody>
          <a:bodyPr wrap="square" lIns="0" tIns="0" rIns="0" bIns="0" rtlCol="0"/>
          <a:lstStyle/>
          <a:p>
            <a:endParaRPr sz="1632"/>
          </a:p>
        </p:txBody>
      </p:sp>
      <p:sp>
        <p:nvSpPr>
          <p:cNvPr id="28" name="object 28"/>
          <p:cNvSpPr/>
          <p:nvPr/>
        </p:nvSpPr>
        <p:spPr>
          <a:xfrm>
            <a:off x="5754731" y="5282752"/>
            <a:ext cx="118619" cy="88676"/>
          </a:xfrm>
          <a:custGeom>
            <a:avLst/>
            <a:gdLst/>
            <a:ahLst/>
            <a:cxnLst/>
            <a:rect l="l" t="t" r="r" b="b"/>
            <a:pathLst>
              <a:path w="130810" h="97789">
                <a:moveTo>
                  <a:pt x="40812" y="6350"/>
                </a:moveTo>
                <a:lnTo>
                  <a:pt x="29210" y="6350"/>
                </a:lnTo>
                <a:lnTo>
                  <a:pt x="31750" y="11430"/>
                </a:lnTo>
                <a:lnTo>
                  <a:pt x="31750" y="21590"/>
                </a:lnTo>
                <a:lnTo>
                  <a:pt x="29210" y="29210"/>
                </a:lnTo>
                <a:lnTo>
                  <a:pt x="27939" y="35560"/>
                </a:lnTo>
                <a:lnTo>
                  <a:pt x="26670" y="40640"/>
                </a:lnTo>
                <a:lnTo>
                  <a:pt x="24130" y="49530"/>
                </a:lnTo>
                <a:lnTo>
                  <a:pt x="22860" y="54610"/>
                </a:lnTo>
                <a:lnTo>
                  <a:pt x="16510" y="82550"/>
                </a:lnTo>
                <a:lnTo>
                  <a:pt x="15239" y="83820"/>
                </a:lnTo>
                <a:lnTo>
                  <a:pt x="13970" y="88900"/>
                </a:lnTo>
                <a:lnTo>
                  <a:pt x="13970" y="95250"/>
                </a:lnTo>
                <a:lnTo>
                  <a:pt x="17780" y="97790"/>
                </a:lnTo>
                <a:lnTo>
                  <a:pt x="25400" y="97790"/>
                </a:lnTo>
                <a:lnTo>
                  <a:pt x="29210" y="95250"/>
                </a:lnTo>
                <a:lnTo>
                  <a:pt x="29210" y="91440"/>
                </a:lnTo>
                <a:lnTo>
                  <a:pt x="30480" y="90170"/>
                </a:lnTo>
                <a:lnTo>
                  <a:pt x="31750" y="83820"/>
                </a:lnTo>
                <a:lnTo>
                  <a:pt x="34289" y="78740"/>
                </a:lnTo>
                <a:lnTo>
                  <a:pt x="34289" y="74930"/>
                </a:lnTo>
                <a:lnTo>
                  <a:pt x="36830" y="64770"/>
                </a:lnTo>
                <a:lnTo>
                  <a:pt x="38100" y="60960"/>
                </a:lnTo>
                <a:lnTo>
                  <a:pt x="39370" y="54610"/>
                </a:lnTo>
                <a:lnTo>
                  <a:pt x="40639" y="50800"/>
                </a:lnTo>
                <a:lnTo>
                  <a:pt x="41910" y="45720"/>
                </a:lnTo>
                <a:lnTo>
                  <a:pt x="44450" y="36830"/>
                </a:lnTo>
                <a:lnTo>
                  <a:pt x="45720" y="35560"/>
                </a:lnTo>
                <a:lnTo>
                  <a:pt x="50800" y="26670"/>
                </a:lnTo>
                <a:lnTo>
                  <a:pt x="55839" y="20320"/>
                </a:lnTo>
                <a:lnTo>
                  <a:pt x="48260" y="20320"/>
                </a:lnTo>
                <a:lnTo>
                  <a:pt x="44846" y="10715"/>
                </a:lnTo>
                <a:lnTo>
                  <a:pt x="40812" y="6350"/>
                </a:lnTo>
                <a:close/>
              </a:path>
              <a:path w="130810" h="97789">
                <a:moveTo>
                  <a:pt x="103873" y="6350"/>
                </a:moveTo>
                <a:lnTo>
                  <a:pt x="95250" y="6350"/>
                </a:lnTo>
                <a:lnTo>
                  <a:pt x="95250" y="21590"/>
                </a:lnTo>
                <a:lnTo>
                  <a:pt x="93801" y="32841"/>
                </a:lnTo>
                <a:lnTo>
                  <a:pt x="90328" y="45878"/>
                </a:lnTo>
                <a:lnTo>
                  <a:pt x="86141" y="58201"/>
                </a:lnTo>
                <a:lnTo>
                  <a:pt x="82550" y="67310"/>
                </a:lnTo>
                <a:lnTo>
                  <a:pt x="80010" y="73660"/>
                </a:lnTo>
                <a:lnTo>
                  <a:pt x="80010" y="78740"/>
                </a:lnTo>
                <a:lnTo>
                  <a:pt x="81577" y="86538"/>
                </a:lnTo>
                <a:lnTo>
                  <a:pt x="85883" y="92551"/>
                </a:lnTo>
                <a:lnTo>
                  <a:pt x="92332" y="96420"/>
                </a:lnTo>
                <a:lnTo>
                  <a:pt x="100330" y="97790"/>
                </a:lnTo>
                <a:lnTo>
                  <a:pt x="113664" y="92987"/>
                </a:lnTo>
                <a:lnTo>
                  <a:pt x="115035" y="91440"/>
                </a:lnTo>
                <a:lnTo>
                  <a:pt x="96520" y="91440"/>
                </a:lnTo>
                <a:lnTo>
                  <a:pt x="95250" y="88900"/>
                </a:lnTo>
                <a:lnTo>
                  <a:pt x="95250" y="78740"/>
                </a:lnTo>
                <a:lnTo>
                  <a:pt x="96520" y="76200"/>
                </a:lnTo>
                <a:lnTo>
                  <a:pt x="100330" y="66040"/>
                </a:lnTo>
                <a:lnTo>
                  <a:pt x="103187" y="59134"/>
                </a:lnTo>
                <a:lnTo>
                  <a:pt x="106997" y="47942"/>
                </a:lnTo>
                <a:lnTo>
                  <a:pt x="110331" y="35321"/>
                </a:lnTo>
                <a:lnTo>
                  <a:pt x="111760" y="24130"/>
                </a:lnTo>
                <a:lnTo>
                  <a:pt x="109001" y="11787"/>
                </a:lnTo>
                <a:lnTo>
                  <a:pt x="103873" y="6350"/>
                </a:lnTo>
                <a:close/>
              </a:path>
              <a:path w="130810" h="97789">
                <a:moveTo>
                  <a:pt x="130810" y="62230"/>
                </a:moveTo>
                <a:lnTo>
                  <a:pt x="124460" y="62230"/>
                </a:lnTo>
                <a:lnTo>
                  <a:pt x="123189" y="64770"/>
                </a:lnTo>
                <a:lnTo>
                  <a:pt x="118725" y="76438"/>
                </a:lnTo>
                <a:lnTo>
                  <a:pt x="113188" y="84772"/>
                </a:lnTo>
                <a:lnTo>
                  <a:pt x="106937" y="89773"/>
                </a:lnTo>
                <a:lnTo>
                  <a:pt x="100330" y="91440"/>
                </a:lnTo>
                <a:lnTo>
                  <a:pt x="115035" y="91440"/>
                </a:lnTo>
                <a:lnTo>
                  <a:pt x="123189" y="82232"/>
                </a:lnTo>
                <a:lnTo>
                  <a:pt x="128904" y="71000"/>
                </a:lnTo>
                <a:lnTo>
                  <a:pt x="130810" y="64770"/>
                </a:lnTo>
                <a:lnTo>
                  <a:pt x="130810" y="62230"/>
                </a:lnTo>
                <a:close/>
              </a:path>
              <a:path w="130810" h="97789">
                <a:moveTo>
                  <a:pt x="24130" y="0"/>
                </a:moveTo>
                <a:lnTo>
                  <a:pt x="15239" y="0"/>
                </a:lnTo>
                <a:lnTo>
                  <a:pt x="7620" y="11430"/>
                </a:lnTo>
                <a:lnTo>
                  <a:pt x="2539" y="20320"/>
                </a:lnTo>
                <a:lnTo>
                  <a:pt x="35" y="32841"/>
                </a:lnTo>
                <a:lnTo>
                  <a:pt x="0" y="35560"/>
                </a:lnTo>
                <a:lnTo>
                  <a:pt x="7620" y="35560"/>
                </a:lnTo>
                <a:lnTo>
                  <a:pt x="8889" y="30480"/>
                </a:lnTo>
                <a:lnTo>
                  <a:pt x="11092" y="20816"/>
                </a:lnTo>
                <a:lnTo>
                  <a:pt x="14128" y="13176"/>
                </a:lnTo>
                <a:lnTo>
                  <a:pt x="18355" y="8155"/>
                </a:lnTo>
                <a:lnTo>
                  <a:pt x="24130" y="6350"/>
                </a:lnTo>
                <a:lnTo>
                  <a:pt x="40812" y="6350"/>
                </a:lnTo>
                <a:lnTo>
                  <a:pt x="39052" y="4445"/>
                </a:lnTo>
                <a:lnTo>
                  <a:pt x="31829" y="1031"/>
                </a:lnTo>
                <a:lnTo>
                  <a:pt x="24130" y="0"/>
                </a:lnTo>
                <a:close/>
              </a:path>
              <a:path w="130810" h="97789">
                <a:moveTo>
                  <a:pt x="83820" y="0"/>
                </a:moveTo>
                <a:lnTo>
                  <a:pt x="71477" y="1924"/>
                </a:lnTo>
                <a:lnTo>
                  <a:pt x="61277" y="6826"/>
                </a:lnTo>
                <a:lnTo>
                  <a:pt x="53459" y="13394"/>
                </a:lnTo>
                <a:lnTo>
                  <a:pt x="48260" y="20320"/>
                </a:lnTo>
                <a:lnTo>
                  <a:pt x="55839" y="20320"/>
                </a:lnTo>
                <a:lnTo>
                  <a:pt x="56296" y="19744"/>
                </a:lnTo>
                <a:lnTo>
                  <a:pt x="63341" y="13176"/>
                </a:lnTo>
                <a:lnTo>
                  <a:pt x="72052" y="8274"/>
                </a:lnTo>
                <a:lnTo>
                  <a:pt x="82550" y="6350"/>
                </a:lnTo>
                <a:lnTo>
                  <a:pt x="103873" y="6350"/>
                </a:lnTo>
                <a:lnTo>
                  <a:pt x="102076" y="4445"/>
                </a:lnTo>
                <a:lnTo>
                  <a:pt x="93007" y="912"/>
                </a:lnTo>
                <a:lnTo>
                  <a:pt x="83820" y="0"/>
                </a:lnTo>
                <a:close/>
              </a:path>
            </a:pathLst>
          </a:custGeom>
          <a:solidFill>
            <a:srgbClr val="000000"/>
          </a:solidFill>
        </p:spPr>
        <p:txBody>
          <a:bodyPr wrap="square" lIns="0" tIns="0" rIns="0" bIns="0" rtlCol="0"/>
          <a:lstStyle/>
          <a:p>
            <a:endParaRPr sz="1632"/>
          </a:p>
        </p:txBody>
      </p:sp>
      <p:sp>
        <p:nvSpPr>
          <p:cNvPr id="29" name="object 29"/>
          <p:cNvSpPr/>
          <p:nvPr/>
        </p:nvSpPr>
        <p:spPr>
          <a:xfrm>
            <a:off x="5006167" y="5585633"/>
            <a:ext cx="1334748" cy="0"/>
          </a:xfrm>
          <a:custGeom>
            <a:avLst/>
            <a:gdLst/>
            <a:ahLst/>
            <a:cxnLst/>
            <a:rect l="l" t="t" r="r" b="b"/>
            <a:pathLst>
              <a:path w="1471929">
                <a:moveTo>
                  <a:pt x="0" y="0"/>
                </a:moveTo>
                <a:lnTo>
                  <a:pt x="1471930" y="0"/>
                </a:lnTo>
              </a:path>
            </a:pathLst>
          </a:custGeom>
          <a:ln w="12700">
            <a:solidFill>
              <a:srgbClr val="000000"/>
            </a:solidFill>
          </a:ln>
        </p:spPr>
        <p:txBody>
          <a:bodyPr wrap="square" lIns="0" tIns="0" rIns="0" bIns="0" rtlCol="0"/>
          <a:lstStyle/>
          <a:p>
            <a:endParaRPr sz="1632"/>
          </a:p>
        </p:txBody>
      </p:sp>
      <p:sp>
        <p:nvSpPr>
          <p:cNvPr id="30" name="object 30"/>
          <p:cNvSpPr/>
          <p:nvPr/>
        </p:nvSpPr>
        <p:spPr>
          <a:xfrm>
            <a:off x="5016532" y="5654732"/>
            <a:ext cx="234933" cy="188868"/>
          </a:xfrm>
          <a:custGeom>
            <a:avLst/>
            <a:gdLst/>
            <a:ahLst/>
            <a:cxnLst/>
            <a:rect l="l" t="t" r="r" b="b"/>
            <a:pathLst>
              <a:path w="259079" h="208279">
                <a:moveTo>
                  <a:pt x="88900" y="199390"/>
                </a:moveTo>
                <a:lnTo>
                  <a:pt x="0" y="199390"/>
                </a:lnTo>
                <a:lnTo>
                  <a:pt x="0" y="208280"/>
                </a:lnTo>
                <a:lnTo>
                  <a:pt x="3809" y="208280"/>
                </a:lnTo>
                <a:lnTo>
                  <a:pt x="12461" y="208081"/>
                </a:lnTo>
                <a:lnTo>
                  <a:pt x="34528" y="207208"/>
                </a:lnTo>
                <a:lnTo>
                  <a:pt x="43179" y="207010"/>
                </a:lnTo>
                <a:lnTo>
                  <a:pt x="88900" y="207010"/>
                </a:lnTo>
                <a:lnTo>
                  <a:pt x="88900" y="199390"/>
                </a:lnTo>
                <a:close/>
              </a:path>
              <a:path w="259079" h="208279">
                <a:moveTo>
                  <a:pt x="88900" y="207010"/>
                </a:moveTo>
                <a:lnTo>
                  <a:pt x="68579" y="207010"/>
                </a:lnTo>
                <a:lnTo>
                  <a:pt x="76200" y="208280"/>
                </a:lnTo>
                <a:lnTo>
                  <a:pt x="88900" y="208280"/>
                </a:lnTo>
                <a:lnTo>
                  <a:pt x="88900" y="207010"/>
                </a:lnTo>
                <a:close/>
              </a:path>
              <a:path w="259079" h="208279">
                <a:moveTo>
                  <a:pt x="213359" y="199390"/>
                </a:moveTo>
                <a:lnTo>
                  <a:pt x="137159" y="199390"/>
                </a:lnTo>
                <a:lnTo>
                  <a:pt x="137159" y="208280"/>
                </a:lnTo>
                <a:lnTo>
                  <a:pt x="140969" y="208280"/>
                </a:lnTo>
                <a:lnTo>
                  <a:pt x="150494" y="208081"/>
                </a:lnTo>
                <a:lnTo>
                  <a:pt x="169544" y="207208"/>
                </a:lnTo>
                <a:lnTo>
                  <a:pt x="179069" y="207010"/>
                </a:lnTo>
                <a:lnTo>
                  <a:pt x="213359" y="207010"/>
                </a:lnTo>
                <a:lnTo>
                  <a:pt x="213359" y="199390"/>
                </a:lnTo>
                <a:close/>
              </a:path>
              <a:path w="259079" h="208279">
                <a:moveTo>
                  <a:pt x="213359" y="207010"/>
                </a:moveTo>
                <a:lnTo>
                  <a:pt x="179069" y="207010"/>
                </a:lnTo>
                <a:lnTo>
                  <a:pt x="184705" y="207208"/>
                </a:lnTo>
                <a:lnTo>
                  <a:pt x="201215" y="208081"/>
                </a:lnTo>
                <a:lnTo>
                  <a:pt x="208279" y="208280"/>
                </a:lnTo>
                <a:lnTo>
                  <a:pt x="213359" y="208280"/>
                </a:lnTo>
                <a:lnTo>
                  <a:pt x="213359" y="207010"/>
                </a:lnTo>
                <a:close/>
              </a:path>
              <a:path w="259079" h="208279">
                <a:moveTo>
                  <a:pt x="127000" y="8890"/>
                </a:moveTo>
                <a:lnTo>
                  <a:pt x="68579" y="8890"/>
                </a:lnTo>
                <a:lnTo>
                  <a:pt x="71119" y="10160"/>
                </a:lnTo>
                <a:lnTo>
                  <a:pt x="76200" y="10160"/>
                </a:lnTo>
                <a:lnTo>
                  <a:pt x="78739" y="11430"/>
                </a:lnTo>
                <a:lnTo>
                  <a:pt x="78739" y="16510"/>
                </a:lnTo>
                <a:lnTo>
                  <a:pt x="77469" y="17780"/>
                </a:lnTo>
                <a:lnTo>
                  <a:pt x="76200" y="20320"/>
                </a:lnTo>
                <a:lnTo>
                  <a:pt x="35559" y="184150"/>
                </a:lnTo>
                <a:lnTo>
                  <a:pt x="33714" y="191889"/>
                </a:lnTo>
                <a:lnTo>
                  <a:pt x="30321" y="196532"/>
                </a:lnTo>
                <a:lnTo>
                  <a:pt x="22879" y="198794"/>
                </a:lnTo>
                <a:lnTo>
                  <a:pt x="8889" y="199390"/>
                </a:lnTo>
                <a:lnTo>
                  <a:pt x="59689" y="199390"/>
                </a:lnTo>
                <a:lnTo>
                  <a:pt x="59689" y="190500"/>
                </a:lnTo>
                <a:lnTo>
                  <a:pt x="62229" y="184150"/>
                </a:lnTo>
                <a:lnTo>
                  <a:pt x="62229" y="179070"/>
                </a:lnTo>
                <a:lnTo>
                  <a:pt x="65821" y="167441"/>
                </a:lnTo>
                <a:lnTo>
                  <a:pt x="69056" y="155575"/>
                </a:lnTo>
                <a:lnTo>
                  <a:pt x="72052" y="143708"/>
                </a:lnTo>
                <a:lnTo>
                  <a:pt x="74929" y="132080"/>
                </a:lnTo>
                <a:lnTo>
                  <a:pt x="89625" y="120650"/>
                </a:lnTo>
                <a:lnTo>
                  <a:pt x="77469" y="120650"/>
                </a:lnTo>
                <a:lnTo>
                  <a:pt x="102869" y="22860"/>
                </a:lnTo>
                <a:lnTo>
                  <a:pt x="104675" y="16390"/>
                </a:lnTo>
                <a:lnTo>
                  <a:pt x="107791" y="12065"/>
                </a:lnTo>
                <a:lnTo>
                  <a:pt x="114478" y="9644"/>
                </a:lnTo>
                <a:lnTo>
                  <a:pt x="127000" y="8890"/>
                </a:lnTo>
                <a:close/>
              </a:path>
              <a:path w="259079" h="208279">
                <a:moveTo>
                  <a:pt x="148492" y="96520"/>
                </a:moveTo>
                <a:lnTo>
                  <a:pt x="120650" y="96520"/>
                </a:lnTo>
                <a:lnTo>
                  <a:pt x="156209" y="179070"/>
                </a:lnTo>
                <a:lnTo>
                  <a:pt x="160019" y="186690"/>
                </a:lnTo>
                <a:lnTo>
                  <a:pt x="160019" y="199390"/>
                </a:lnTo>
                <a:lnTo>
                  <a:pt x="208279" y="199390"/>
                </a:lnTo>
                <a:lnTo>
                  <a:pt x="199548" y="198794"/>
                </a:lnTo>
                <a:lnTo>
                  <a:pt x="193675" y="196532"/>
                </a:lnTo>
                <a:lnTo>
                  <a:pt x="189706" y="191889"/>
                </a:lnTo>
                <a:lnTo>
                  <a:pt x="186689" y="184150"/>
                </a:lnTo>
                <a:lnTo>
                  <a:pt x="148492" y="96520"/>
                </a:lnTo>
                <a:close/>
              </a:path>
              <a:path w="259079" h="208279">
                <a:moveTo>
                  <a:pt x="254000" y="8890"/>
                </a:moveTo>
                <a:lnTo>
                  <a:pt x="198119" y="8890"/>
                </a:lnTo>
                <a:lnTo>
                  <a:pt x="204469" y="10160"/>
                </a:lnTo>
                <a:lnTo>
                  <a:pt x="208279" y="11430"/>
                </a:lnTo>
                <a:lnTo>
                  <a:pt x="208279" y="21590"/>
                </a:lnTo>
                <a:lnTo>
                  <a:pt x="198119" y="27940"/>
                </a:lnTo>
                <a:lnTo>
                  <a:pt x="196850" y="30480"/>
                </a:lnTo>
                <a:lnTo>
                  <a:pt x="77469" y="120650"/>
                </a:lnTo>
                <a:lnTo>
                  <a:pt x="89625" y="120650"/>
                </a:lnTo>
                <a:lnTo>
                  <a:pt x="120650" y="96520"/>
                </a:lnTo>
                <a:lnTo>
                  <a:pt x="148492" y="96520"/>
                </a:lnTo>
                <a:lnTo>
                  <a:pt x="143509" y="85090"/>
                </a:lnTo>
                <a:lnTo>
                  <a:pt x="143509" y="83820"/>
                </a:lnTo>
                <a:lnTo>
                  <a:pt x="140969" y="82550"/>
                </a:lnTo>
                <a:lnTo>
                  <a:pt x="140969" y="80010"/>
                </a:lnTo>
                <a:lnTo>
                  <a:pt x="147319" y="76200"/>
                </a:lnTo>
                <a:lnTo>
                  <a:pt x="151129" y="73660"/>
                </a:lnTo>
                <a:lnTo>
                  <a:pt x="203200" y="33020"/>
                </a:lnTo>
                <a:lnTo>
                  <a:pt x="222031" y="20320"/>
                </a:lnTo>
                <a:lnTo>
                  <a:pt x="235743" y="13335"/>
                </a:lnTo>
                <a:lnTo>
                  <a:pt x="245883" y="10160"/>
                </a:lnTo>
                <a:lnTo>
                  <a:pt x="254000" y="8890"/>
                </a:lnTo>
                <a:close/>
              </a:path>
              <a:path w="259079" h="208279">
                <a:moveTo>
                  <a:pt x="55879" y="0"/>
                </a:moveTo>
                <a:lnTo>
                  <a:pt x="49529" y="0"/>
                </a:lnTo>
                <a:lnTo>
                  <a:pt x="49529" y="8890"/>
                </a:lnTo>
                <a:lnTo>
                  <a:pt x="138429" y="8890"/>
                </a:lnTo>
                <a:lnTo>
                  <a:pt x="138429" y="1270"/>
                </a:lnTo>
                <a:lnTo>
                  <a:pt x="95250" y="1270"/>
                </a:lnTo>
                <a:lnTo>
                  <a:pt x="86598" y="1071"/>
                </a:lnTo>
                <a:lnTo>
                  <a:pt x="64531" y="198"/>
                </a:lnTo>
                <a:lnTo>
                  <a:pt x="55879" y="0"/>
                </a:lnTo>
                <a:close/>
              </a:path>
              <a:path w="259079" h="208279">
                <a:moveTo>
                  <a:pt x="200659" y="0"/>
                </a:moveTo>
                <a:lnTo>
                  <a:pt x="194309" y="0"/>
                </a:lnTo>
                <a:lnTo>
                  <a:pt x="194309" y="8890"/>
                </a:lnTo>
                <a:lnTo>
                  <a:pt x="259079" y="8890"/>
                </a:lnTo>
                <a:lnTo>
                  <a:pt x="259079" y="1270"/>
                </a:lnTo>
                <a:lnTo>
                  <a:pt x="233679" y="1270"/>
                </a:lnTo>
                <a:lnTo>
                  <a:pt x="225127" y="1071"/>
                </a:lnTo>
                <a:lnTo>
                  <a:pt x="208498" y="198"/>
                </a:lnTo>
                <a:lnTo>
                  <a:pt x="200659" y="0"/>
                </a:lnTo>
                <a:close/>
              </a:path>
              <a:path w="259079" h="208279">
                <a:moveTo>
                  <a:pt x="135889" y="0"/>
                </a:moveTo>
                <a:lnTo>
                  <a:pt x="133350" y="0"/>
                </a:lnTo>
                <a:lnTo>
                  <a:pt x="124717" y="198"/>
                </a:lnTo>
                <a:lnTo>
                  <a:pt x="103167" y="1071"/>
                </a:lnTo>
                <a:lnTo>
                  <a:pt x="95250" y="1270"/>
                </a:lnTo>
                <a:lnTo>
                  <a:pt x="138429" y="1270"/>
                </a:lnTo>
                <a:lnTo>
                  <a:pt x="135889" y="0"/>
                </a:lnTo>
                <a:close/>
              </a:path>
              <a:path w="259079" h="208279">
                <a:moveTo>
                  <a:pt x="257809" y="0"/>
                </a:moveTo>
                <a:lnTo>
                  <a:pt x="248919" y="0"/>
                </a:lnTo>
                <a:lnTo>
                  <a:pt x="241300" y="1270"/>
                </a:lnTo>
                <a:lnTo>
                  <a:pt x="259079" y="1270"/>
                </a:lnTo>
                <a:lnTo>
                  <a:pt x="257809" y="0"/>
                </a:lnTo>
                <a:close/>
              </a:path>
            </a:pathLst>
          </a:custGeom>
          <a:solidFill>
            <a:srgbClr val="000000"/>
          </a:solidFill>
        </p:spPr>
        <p:txBody>
          <a:bodyPr wrap="square" lIns="0" tIns="0" rIns="0" bIns="0" rtlCol="0"/>
          <a:lstStyle/>
          <a:p>
            <a:endParaRPr sz="1632"/>
          </a:p>
        </p:txBody>
      </p:sp>
      <p:sp>
        <p:nvSpPr>
          <p:cNvPr id="31" name="object 31"/>
          <p:cNvSpPr/>
          <p:nvPr/>
        </p:nvSpPr>
        <p:spPr>
          <a:xfrm>
            <a:off x="5268740" y="5721526"/>
            <a:ext cx="127832" cy="125528"/>
          </a:xfrm>
          <a:custGeom>
            <a:avLst/>
            <a:gdLst/>
            <a:ahLst/>
            <a:cxnLst/>
            <a:rect l="l" t="t" r="r" b="b"/>
            <a:pathLst>
              <a:path w="140970" h="138429">
                <a:moveTo>
                  <a:pt x="73660" y="0"/>
                </a:moveTo>
                <a:lnTo>
                  <a:pt x="47148" y="7659"/>
                </a:lnTo>
                <a:lnTo>
                  <a:pt x="23494" y="27940"/>
                </a:lnTo>
                <a:lnTo>
                  <a:pt x="6508" y="56792"/>
                </a:lnTo>
                <a:lnTo>
                  <a:pt x="0" y="90169"/>
                </a:lnTo>
                <a:lnTo>
                  <a:pt x="2956" y="109497"/>
                </a:lnTo>
                <a:lnTo>
                  <a:pt x="11271" y="124777"/>
                </a:lnTo>
                <a:lnTo>
                  <a:pt x="24110" y="134818"/>
                </a:lnTo>
                <a:lnTo>
                  <a:pt x="40639" y="138430"/>
                </a:lnTo>
                <a:lnTo>
                  <a:pt x="46989" y="137894"/>
                </a:lnTo>
                <a:lnTo>
                  <a:pt x="56197" y="135096"/>
                </a:lnTo>
                <a:lnTo>
                  <a:pt x="63453" y="130809"/>
                </a:lnTo>
                <a:lnTo>
                  <a:pt x="41910" y="130809"/>
                </a:lnTo>
                <a:lnTo>
                  <a:pt x="32305" y="128051"/>
                </a:lnTo>
                <a:lnTo>
                  <a:pt x="26034" y="121126"/>
                </a:lnTo>
                <a:lnTo>
                  <a:pt x="22621" y="112057"/>
                </a:lnTo>
                <a:lnTo>
                  <a:pt x="21589" y="102869"/>
                </a:lnTo>
                <a:lnTo>
                  <a:pt x="23296" y="87887"/>
                </a:lnTo>
                <a:lnTo>
                  <a:pt x="33377" y="49827"/>
                </a:lnTo>
                <a:lnTo>
                  <a:pt x="55721" y="14287"/>
                </a:lnTo>
                <a:lnTo>
                  <a:pt x="74929" y="6350"/>
                </a:lnTo>
                <a:lnTo>
                  <a:pt x="91799" y="6350"/>
                </a:lnTo>
                <a:lnTo>
                  <a:pt x="91122" y="5714"/>
                </a:lnTo>
                <a:lnTo>
                  <a:pt x="83224" y="1547"/>
                </a:lnTo>
                <a:lnTo>
                  <a:pt x="73660" y="0"/>
                </a:lnTo>
                <a:close/>
              </a:path>
              <a:path w="140970" h="138429">
                <a:moveTo>
                  <a:pt x="100329" y="115569"/>
                </a:moveTo>
                <a:lnTo>
                  <a:pt x="81279" y="115569"/>
                </a:lnTo>
                <a:lnTo>
                  <a:pt x="84554" y="124499"/>
                </a:lnTo>
                <a:lnTo>
                  <a:pt x="90328" y="131762"/>
                </a:lnTo>
                <a:lnTo>
                  <a:pt x="98246" y="136644"/>
                </a:lnTo>
                <a:lnTo>
                  <a:pt x="107950" y="138430"/>
                </a:lnTo>
                <a:lnTo>
                  <a:pt x="115808" y="137100"/>
                </a:lnTo>
                <a:lnTo>
                  <a:pt x="122237" y="133508"/>
                </a:lnTo>
                <a:lnTo>
                  <a:pt x="124803" y="130809"/>
                </a:lnTo>
                <a:lnTo>
                  <a:pt x="100329" y="130809"/>
                </a:lnTo>
                <a:lnTo>
                  <a:pt x="100329" y="115569"/>
                </a:lnTo>
                <a:close/>
              </a:path>
              <a:path w="140970" h="138429">
                <a:moveTo>
                  <a:pt x="91799" y="6350"/>
                </a:moveTo>
                <a:lnTo>
                  <a:pt x="74929" y="6350"/>
                </a:lnTo>
                <a:lnTo>
                  <a:pt x="87272" y="10358"/>
                </a:lnTo>
                <a:lnTo>
                  <a:pt x="94614" y="19367"/>
                </a:lnTo>
                <a:lnTo>
                  <a:pt x="98147" y="28852"/>
                </a:lnTo>
                <a:lnTo>
                  <a:pt x="99060" y="34289"/>
                </a:lnTo>
                <a:lnTo>
                  <a:pt x="99060" y="35560"/>
                </a:lnTo>
                <a:lnTo>
                  <a:pt x="97789" y="36830"/>
                </a:lnTo>
                <a:lnTo>
                  <a:pt x="97789" y="38100"/>
                </a:lnTo>
                <a:lnTo>
                  <a:pt x="81279" y="104140"/>
                </a:lnTo>
                <a:lnTo>
                  <a:pt x="76200" y="109219"/>
                </a:lnTo>
                <a:lnTo>
                  <a:pt x="66198" y="120094"/>
                </a:lnTo>
                <a:lnTo>
                  <a:pt x="57150" y="126682"/>
                </a:lnTo>
                <a:lnTo>
                  <a:pt x="49053" y="129936"/>
                </a:lnTo>
                <a:lnTo>
                  <a:pt x="41910" y="130809"/>
                </a:lnTo>
                <a:lnTo>
                  <a:pt x="63453" y="130809"/>
                </a:lnTo>
                <a:lnTo>
                  <a:pt x="67786" y="128250"/>
                </a:lnTo>
                <a:lnTo>
                  <a:pt x="81279" y="115569"/>
                </a:lnTo>
                <a:lnTo>
                  <a:pt x="100329" y="115569"/>
                </a:lnTo>
                <a:lnTo>
                  <a:pt x="100329" y="107950"/>
                </a:lnTo>
                <a:lnTo>
                  <a:pt x="104139" y="95250"/>
                </a:lnTo>
                <a:lnTo>
                  <a:pt x="106382" y="86776"/>
                </a:lnTo>
                <a:lnTo>
                  <a:pt x="107791" y="80803"/>
                </a:lnTo>
                <a:lnTo>
                  <a:pt x="108962" y="75068"/>
                </a:lnTo>
                <a:lnTo>
                  <a:pt x="110489" y="67310"/>
                </a:lnTo>
                <a:lnTo>
                  <a:pt x="121920" y="25400"/>
                </a:lnTo>
                <a:lnTo>
                  <a:pt x="123734" y="19050"/>
                </a:lnTo>
                <a:lnTo>
                  <a:pt x="102870" y="19050"/>
                </a:lnTo>
                <a:lnTo>
                  <a:pt x="97591" y="11787"/>
                </a:lnTo>
                <a:lnTo>
                  <a:pt x="91799" y="6350"/>
                </a:lnTo>
                <a:close/>
              </a:path>
              <a:path w="140970" h="138429">
                <a:moveTo>
                  <a:pt x="140970" y="87630"/>
                </a:moveTo>
                <a:lnTo>
                  <a:pt x="133350" y="87630"/>
                </a:lnTo>
                <a:lnTo>
                  <a:pt x="133350" y="90169"/>
                </a:lnTo>
                <a:lnTo>
                  <a:pt x="132079" y="93980"/>
                </a:lnTo>
                <a:lnTo>
                  <a:pt x="128150" y="108307"/>
                </a:lnTo>
                <a:lnTo>
                  <a:pt x="123507" y="120015"/>
                </a:lnTo>
                <a:lnTo>
                  <a:pt x="117435" y="127912"/>
                </a:lnTo>
                <a:lnTo>
                  <a:pt x="109220" y="130809"/>
                </a:lnTo>
                <a:lnTo>
                  <a:pt x="124803" y="130809"/>
                </a:lnTo>
                <a:lnTo>
                  <a:pt x="140096" y="94595"/>
                </a:lnTo>
                <a:lnTo>
                  <a:pt x="140970" y="91439"/>
                </a:lnTo>
                <a:lnTo>
                  <a:pt x="140970" y="87630"/>
                </a:lnTo>
                <a:close/>
              </a:path>
              <a:path w="140970" h="138429">
                <a:moveTo>
                  <a:pt x="120650" y="6350"/>
                </a:moveTo>
                <a:lnTo>
                  <a:pt x="107950" y="6350"/>
                </a:lnTo>
                <a:lnTo>
                  <a:pt x="102870" y="12700"/>
                </a:lnTo>
                <a:lnTo>
                  <a:pt x="102870" y="19050"/>
                </a:lnTo>
                <a:lnTo>
                  <a:pt x="123734" y="19050"/>
                </a:lnTo>
                <a:lnTo>
                  <a:pt x="124460" y="16510"/>
                </a:lnTo>
                <a:lnTo>
                  <a:pt x="124460" y="8889"/>
                </a:lnTo>
                <a:lnTo>
                  <a:pt x="120650" y="6350"/>
                </a:lnTo>
                <a:close/>
              </a:path>
            </a:pathLst>
          </a:custGeom>
          <a:solidFill>
            <a:srgbClr val="000000"/>
          </a:solidFill>
        </p:spPr>
        <p:txBody>
          <a:bodyPr wrap="square" lIns="0" tIns="0" rIns="0" bIns="0" rtlCol="0"/>
          <a:lstStyle/>
          <a:p>
            <a:endParaRPr sz="1632"/>
          </a:p>
        </p:txBody>
      </p:sp>
      <p:sp>
        <p:nvSpPr>
          <p:cNvPr id="32" name="object 32"/>
          <p:cNvSpPr/>
          <p:nvPr/>
        </p:nvSpPr>
        <p:spPr>
          <a:xfrm>
            <a:off x="5412696" y="5677764"/>
            <a:ext cx="117466" cy="88676"/>
          </a:xfrm>
          <a:custGeom>
            <a:avLst/>
            <a:gdLst/>
            <a:ahLst/>
            <a:cxnLst/>
            <a:rect l="l" t="t" r="r" b="b"/>
            <a:pathLst>
              <a:path w="129539" h="97789">
                <a:moveTo>
                  <a:pt x="40153" y="6350"/>
                </a:moveTo>
                <a:lnTo>
                  <a:pt x="29210" y="6350"/>
                </a:lnTo>
                <a:lnTo>
                  <a:pt x="30479" y="11430"/>
                </a:lnTo>
                <a:lnTo>
                  <a:pt x="30479" y="21590"/>
                </a:lnTo>
                <a:lnTo>
                  <a:pt x="29210" y="29210"/>
                </a:lnTo>
                <a:lnTo>
                  <a:pt x="27939" y="35560"/>
                </a:lnTo>
                <a:lnTo>
                  <a:pt x="25400" y="40640"/>
                </a:lnTo>
                <a:lnTo>
                  <a:pt x="24129" y="49530"/>
                </a:lnTo>
                <a:lnTo>
                  <a:pt x="22860" y="54610"/>
                </a:lnTo>
                <a:lnTo>
                  <a:pt x="16510" y="82550"/>
                </a:lnTo>
                <a:lnTo>
                  <a:pt x="15239" y="83820"/>
                </a:lnTo>
                <a:lnTo>
                  <a:pt x="13970" y="88900"/>
                </a:lnTo>
                <a:lnTo>
                  <a:pt x="13970" y="95250"/>
                </a:lnTo>
                <a:lnTo>
                  <a:pt x="17779" y="97790"/>
                </a:lnTo>
                <a:lnTo>
                  <a:pt x="25400" y="97790"/>
                </a:lnTo>
                <a:lnTo>
                  <a:pt x="27939" y="95250"/>
                </a:lnTo>
                <a:lnTo>
                  <a:pt x="29210" y="91440"/>
                </a:lnTo>
                <a:lnTo>
                  <a:pt x="30479" y="90170"/>
                </a:lnTo>
                <a:lnTo>
                  <a:pt x="31750" y="83820"/>
                </a:lnTo>
                <a:lnTo>
                  <a:pt x="33020" y="78740"/>
                </a:lnTo>
                <a:lnTo>
                  <a:pt x="34289" y="74930"/>
                </a:lnTo>
                <a:lnTo>
                  <a:pt x="39370" y="54610"/>
                </a:lnTo>
                <a:lnTo>
                  <a:pt x="40639" y="50800"/>
                </a:lnTo>
                <a:lnTo>
                  <a:pt x="40639" y="45720"/>
                </a:lnTo>
                <a:lnTo>
                  <a:pt x="43179" y="36830"/>
                </a:lnTo>
                <a:lnTo>
                  <a:pt x="44450" y="35560"/>
                </a:lnTo>
                <a:lnTo>
                  <a:pt x="50800" y="26670"/>
                </a:lnTo>
                <a:lnTo>
                  <a:pt x="55676" y="20320"/>
                </a:lnTo>
                <a:lnTo>
                  <a:pt x="46989" y="20320"/>
                </a:lnTo>
                <a:lnTo>
                  <a:pt x="44132" y="10715"/>
                </a:lnTo>
                <a:lnTo>
                  <a:pt x="40153" y="6350"/>
                </a:lnTo>
                <a:close/>
              </a:path>
              <a:path w="129539" h="97789">
                <a:moveTo>
                  <a:pt x="103873" y="6350"/>
                </a:moveTo>
                <a:lnTo>
                  <a:pt x="95250" y="6350"/>
                </a:lnTo>
                <a:lnTo>
                  <a:pt x="95250" y="21590"/>
                </a:lnTo>
                <a:lnTo>
                  <a:pt x="93801" y="32841"/>
                </a:lnTo>
                <a:lnTo>
                  <a:pt x="80010" y="73660"/>
                </a:lnTo>
                <a:lnTo>
                  <a:pt x="78739" y="74930"/>
                </a:lnTo>
                <a:lnTo>
                  <a:pt x="78739" y="78740"/>
                </a:lnTo>
                <a:lnTo>
                  <a:pt x="80506" y="86538"/>
                </a:lnTo>
                <a:lnTo>
                  <a:pt x="85248" y="92551"/>
                </a:lnTo>
                <a:lnTo>
                  <a:pt x="92134" y="96420"/>
                </a:lnTo>
                <a:lnTo>
                  <a:pt x="100329" y="97790"/>
                </a:lnTo>
                <a:lnTo>
                  <a:pt x="113466" y="92987"/>
                </a:lnTo>
                <a:lnTo>
                  <a:pt x="114774" y="91440"/>
                </a:lnTo>
                <a:lnTo>
                  <a:pt x="95250" y="91440"/>
                </a:lnTo>
                <a:lnTo>
                  <a:pt x="95250" y="76200"/>
                </a:lnTo>
                <a:lnTo>
                  <a:pt x="110331" y="35143"/>
                </a:lnTo>
                <a:lnTo>
                  <a:pt x="111760" y="24130"/>
                </a:lnTo>
                <a:lnTo>
                  <a:pt x="109001" y="11787"/>
                </a:lnTo>
                <a:lnTo>
                  <a:pt x="103873" y="6350"/>
                </a:lnTo>
                <a:close/>
              </a:path>
              <a:path w="129539" h="97789">
                <a:moveTo>
                  <a:pt x="129539" y="62230"/>
                </a:moveTo>
                <a:lnTo>
                  <a:pt x="124460" y="62230"/>
                </a:lnTo>
                <a:lnTo>
                  <a:pt x="123189" y="64770"/>
                </a:lnTo>
                <a:lnTo>
                  <a:pt x="118546" y="76438"/>
                </a:lnTo>
                <a:lnTo>
                  <a:pt x="112712" y="84772"/>
                </a:lnTo>
                <a:lnTo>
                  <a:pt x="106402" y="89773"/>
                </a:lnTo>
                <a:lnTo>
                  <a:pt x="100329" y="91440"/>
                </a:lnTo>
                <a:lnTo>
                  <a:pt x="114774" y="91440"/>
                </a:lnTo>
                <a:lnTo>
                  <a:pt x="122554" y="82232"/>
                </a:lnTo>
                <a:lnTo>
                  <a:pt x="127833" y="71000"/>
                </a:lnTo>
                <a:lnTo>
                  <a:pt x="129539" y="64770"/>
                </a:lnTo>
                <a:lnTo>
                  <a:pt x="129539" y="62230"/>
                </a:lnTo>
                <a:close/>
              </a:path>
              <a:path w="129539" h="97789">
                <a:moveTo>
                  <a:pt x="24129" y="0"/>
                </a:moveTo>
                <a:lnTo>
                  <a:pt x="15239" y="0"/>
                </a:lnTo>
                <a:lnTo>
                  <a:pt x="7620" y="11430"/>
                </a:lnTo>
                <a:lnTo>
                  <a:pt x="2539" y="20320"/>
                </a:lnTo>
                <a:lnTo>
                  <a:pt x="35" y="32841"/>
                </a:lnTo>
                <a:lnTo>
                  <a:pt x="0" y="35560"/>
                </a:lnTo>
                <a:lnTo>
                  <a:pt x="6350" y="35560"/>
                </a:lnTo>
                <a:lnTo>
                  <a:pt x="8889" y="30480"/>
                </a:lnTo>
                <a:lnTo>
                  <a:pt x="11092" y="20816"/>
                </a:lnTo>
                <a:lnTo>
                  <a:pt x="14128" y="13176"/>
                </a:lnTo>
                <a:lnTo>
                  <a:pt x="18355" y="8155"/>
                </a:lnTo>
                <a:lnTo>
                  <a:pt x="24129" y="6350"/>
                </a:lnTo>
                <a:lnTo>
                  <a:pt x="40153" y="6350"/>
                </a:lnTo>
                <a:lnTo>
                  <a:pt x="38417" y="4444"/>
                </a:lnTo>
                <a:lnTo>
                  <a:pt x="31273" y="1031"/>
                </a:lnTo>
                <a:lnTo>
                  <a:pt x="24129" y="0"/>
                </a:lnTo>
                <a:close/>
              </a:path>
              <a:path w="129539" h="97789">
                <a:moveTo>
                  <a:pt x="83820" y="0"/>
                </a:moveTo>
                <a:lnTo>
                  <a:pt x="70921" y="1924"/>
                </a:lnTo>
                <a:lnTo>
                  <a:pt x="60642" y="6826"/>
                </a:lnTo>
                <a:lnTo>
                  <a:pt x="52744" y="13394"/>
                </a:lnTo>
                <a:lnTo>
                  <a:pt x="46989" y="20320"/>
                </a:lnTo>
                <a:lnTo>
                  <a:pt x="55676" y="20320"/>
                </a:lnTo>
                <a:lnTo>
                  <a:pt x="56118" y="19744"/>
                </a:lnTo>
                <a:lnTo>
                  <a:pt x="62864" y="13176"/>
                </a:lnTo>
                <a:lnTo>
                  <a:pt x="71516" y="8274"/>
                </a:lnTo>
                <a:lnTo>
                  <a:pt x="82550" y="6350"/>
                </a:lnTo>
                <a:lnTo>
                  <a:pt x="103873" y="6350"/>
                </a:lnTo>
                <a:lnTo>
                  <a:pt x="102076" y="4444"/>
                </a:lnTo>
                <a:lnTo>
                  <a:pt x="93007" y="912"/>
                </a:lnTo>
                <a:lnTo>
                  <a:pt x="83820" y="0"/>
                </a:lnTo>
                <a:close/>
              </a:path>
            </a:pathLst>
          </a:custGeom>
          <a:solidFill>
            <a:srgbClr val="000000"/>
          </a:solidFill>
        </p:spPr>
        <p:txBody>
          <a:bodyPr wrap="square" lIns="0" tIns="0" rIns="0" bIns="0" rtlCol="0"/>
          <a:lstStyle/>
          <a:p>
            <a:endParaRPr sz="1632"/>
          </a:p>
        </p:txBody>
      </p:sp>
      <p:sp>
        <p:nvSpPr>
          <p:cNvPr id="33" name="object 33"/>
          <p:cNvSpPr/>
          <p:nvPr/>
        </p:nvSpPr>
        <p:spPr>
          <a:xfrm>
            <a:off x="5722485" y="5780260"/>
            <a:ext cx="0" cy="86373"/>
          </a:xfrm>
          <a:custGeom>
            <a:avLst/>
            <a:gdLst/>
            <a:ahLst/>
            <a:cxnLst/>
            <a:rect l="l" t="t" r="r" b="b"/>
            <a:pathLst>
              <a:path h="95250">
                <a:moveTo>
                  <a:pt x="0" y="0"/>
                </a:moveTo>
                <a:lnTo>
                  <a:pt x="0" y="95249"/>
                </a:lnTo>
              </a:path>
            </a:pathLst>
          </a:custGeom>
          <a:ln w="12700">
            <a:solidFill>
              <a:srgbClr val="000000"/>
            </a:solidFill>
          </a:ln>
        </p:spPr>
        <p:txBody>
          <a:bodyPr wrap="square" lIns="0" tIns="0" rIns="0" bIns="0" rtlCol="0"/>
          <a:lstStyle/>
          <a:p>
            <a:endParaRPr sz="1632"/>
          </a:p>
        </p:txBody>
      </p:sp>
      <p:sp>
        <p:nvSpPr>
          <p:cNvPr id="34" name="object 34"/>
          <p:cNvSpPr/>
          <p:nvPr/>
        </p:nvSpPr>
        <p:spPr>
          <a:xfrm>
            <a:off x="5630354" y="5774502"/>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35" name="object 35"/>
          <p:cNvSpPr/>
          <p:nvPr/>
        </p:nvSpPr>
        <p:spPr>
          <a:xfrm>
            <a:off x="5722485" y="5682370"/>
            <a:ext cx="0" cy="86373"/>
          </a:xfrm>
          <a:custGeom>
            <a:avLst/>
            <a:gdLst/>
            <a:ahLst/>
            <a:cxnLst/>
            <a:rect l="l" t="t" r="r" b="b"/>
            <a:pathLst>
              <a:path h="95250">
                <a:moveTo>
                  <a:pt x="0" y="0"/>
                </a:moveTo>
                <a:lnTo>
                  <a:pt x="0" y="95249"/>
                </a:lnTo>
              </a:path>
            </a:pathLst>
          </a:custGeom>
          <a:ln w="12700">
            <a:solidFill>
              <a:srgbClr val="000000"/>
            </a:solidFill>
          </a:ln>
        </p:spPr>
        <p:txBody>
          <a:bodyPr wrap="square" lIns="0" tIns="0" rIns="0" bIns="0" rtlCol="0"/>
          <a:lstStyle/>
          <a:p>
            <a:endParaRPr sz="1632"/>
          </a:p>
        </p:txBody>
      </p:sp>
      <p:sp>
        <p:nvSpPr>
          <p:cNvPr id="36" name="object 36"/>
          <p:cNvSpPr/>
          <p:nvPr/>
        </p:nvSpPr>
        <p:spPr>
          <a:xfrm>
            <a:off x="5921719" y="5906940"/>
            <a:ext cx="38004" cy="0"/>
          </a:xfrm>
          <a:custGeom>
            <a:avLst/>
            <a:gdLst/>
            <a:ahLst/>
            <a:cxnLst/>
            <a:rect l="l" t="t" r="r" b="b"/>
            <a:pathLst>
              <a:path w="41909">
                <a:moveTo>
                  <a:pt x="0" y="0"/>
                </a:moveTo>
                <a:lnTo>
                  <a:pt x="41909" y="0"/>
                </a:lnTo>
              </a:path>
            </a:pathLst>
          </a:custGeom>
          <a:ln w="12700">
            <a:solidFill>
              <a:srgbClr val="000000"/>
            </a:solidFill>
          </a:ln>
        </p:spPr>
        <p:txBody>
          <a:bodyPr wrap="square" lIns="0" tIns="0" rIns="0" bIns="0" rtlCol="0"/>
          <a:lstStyle/>
          <a:p>
            <a:endParaRPr sz="1632"/>
          </a:p>
        </p:txBody>
      </p:sp>
      <p:sp>
        <p:nvSpPr>
          <p:cNvPr id="37" name="object 37"/>
          <p:cNvSpPr/>
          <p:nvPr/>
        </p:nvSpPr>
        <p:spPr>
          <a:xfrm>
            <a:off x="5927477" y="5647822"/>
            <a:ext cx="0" cy="253360"/>
          </a:xfrm>
          <a:custGeom>
            <a:avLst/>
            <a:gdLst/>
            <a:ahLst/>
            <a:cxnLst/>
            <a:rect l="l" t="t" r="r" b="b"/>
            <a:pathLst>
              <a:path h="279400">
                <a:moveTo>
                  <a:pt x="0" y="0"/>
                </a:moveTo>
                <a:lnTo>
                  <a:pt x="0" y="279399"/>
                </a:lnTo>
              </a:path>
            </a:pathLst>
          </a:custGeom>
          <a:ln w="12700">
            <a:solidFill>
              <a:srgbClr val="000000"/>
            </a:solidFill>
          </a:ln>
        </p:spPr>
        <p:txBody>
          <a:bodyPr wrap="square" lIns="0" tIns="0" rIns="0" bIns="0" rtlCol="0"/>
          <a:lstStyle/>
          <a:p>
            <a:endParaRPr sz="1632"/>
          </a:p>
        </p:txBody>
      </p:sp>
      <p:sp>
        <p:nvSpPr>
          <p:cNvPr id="38" name="object 38"/>
          <p:cNvSpPr/>
          <p:nvPr/>
        </p:nvSpPr>
        <p:spPr>
          <a:xfrm>
            <a:off x="5921719" y="5642063"/>
            <a:ext cx="38004" cy="0"/>
          </a:xfrm>
          <a:custGeom>
            <a:avLst/>
            <a:gdLst/>
            <a:ahLst/>
            <a:cxnLst/>
            <a:rect l="l" t="t" r="r" b="b"/>
            <a:pathLst>
              <a:path w="41909">
                <a:moveTo>
                  <a:pt x="0" y="0"/>
                </a:moveTo>
                <a:lnTo>
                  <a:pt x="41909" y="0"/>
                </a:lnTo>
              </a:path>
            </a:pathLst>
          </a:custGeom>
          <a:ln w="12700">
            <a:solidFill>
              <a:srgbClr val="000000"/>
            </a:solidFill>
          </a:ln>
        </p:spPr>
        <p:txBody>
          <a:bodyPr wrap="square" lIns="0" tIns="0" rIns="0" bIns="0" rtlCol="0"/>
          <a:lstStyle/>
          <a:p>
            <a:endParaRPr sz="1632"/>
          </a:p>
        </p:txBody>
      </p:sp>
      <p:sp>
        <p:nvSpPr>
          <p:cNvPr id="39" name="object 39"/>
          <p:cNvSpPr/>
          <p:nvPr/>
        </p:nvSpPr>
        <p:spPr>
          <a:xfrm>
            <a:off x="5976998" y="5721526"/>
            <a:ext cx="126680" cy="125528"/>
          </a:xfrm>
          <a:custGeom>
            <a:avLst/>
            <a:gdLst/>
            <a:ahLst/>
            <a:cxnLst/>
            <a:rect l="l" t="t" r="r" b="b"/>
            <a:pathLst>
              <a:path w="139700" h="138429">
                <a:moveTo>
                  <a:pt x="72390" y="0"/>
                </a:moveTo>
                <a:lnTo>
                  <a:pt x="46612" y="7659"/>
                </a:lnTo>
                <a:lnTo>
                  <a:pt x="23336" y="27940"/>
                </a:lnTo>
                <a:lnTo>
                  <a:pt x="6488" y="56792"/>
                </a:lnTo>
                <a:lnTo>
                  <a:pt x="0" y="90169"/>
                </a:lnTo>
                <a:lnTo>
                  <a:pt x="2956" y="109497"/>
                </a:lnTo>
                <a:lnTo>
                  <a:pt x="11271" y="124777"/>
                </a:lnTo>
                <a:lnTo>
                  <a:pt x="24110" y="134818"/>
                </a:lnTo>
                <a:lnTo>
                  <a:pt x="40640" y="138430"/>
                </a:lnTo>
                <a:lnTo>
                  <a:pt x="46970" y="137894"/>
                </a:lnTo>
                <a:lnTo>
                  <a:pt x="56038" y="135096"/>
                </a:lnTo>
                <a:lnTo>
                  <a:pt x="63058" y="130809"/>
                </a:lnTo>
                <a:lnTo>
                  <a:pt x="40640" y="130809"/>
                </a:lnTo>
                <a:lnTo>
                  <a:pt x="31234" y="128051"/>
                </a:lnTo>
                <a:lnTo>
                  <a:pt x="25400" y="121126"/>
                </a:lnTo>
                <a:lnTo>
                  <a:pt x="22423" y="112057"/>
                </a:lnTo>
                <a:lnTo>
                  <a:pt x="21705" y="104140"/>
                </a:lnTo>
                <a:lnTo>
                  <a:pt x="21637" y="102393"/>
                </a:lnTo>
                <a:lnTo>
                  <a:pt x="23098" y="87887"/>
                </a:lnTo>
                <a:lnTo>
                  <a:pt x="32305" y="49827"/>
                </a:lnTo>
                <a:lnTo>
                  <a:pt x="54927" y="14287"/>
                </a:lnTo>
                <a:lnTo>
                  <a:pt x="73659" y="6350"/>
                </a:lnTo>
                <a:lnTo>
                  <a:pt x="90529" y="6350"/>
                </a:lnTo>
                <a:lnTo>
                  <a:pt x="89852" y="5714"/>
                </a:lnTo>
                <a:lnTo>
                  <a:pt x="81954" y="1547"/>
                </a:lnTo>
                <a:lnTo>
                  <a:pt x="72390" y="0"/>
                </a:lnTo>
                <a:close/>
              </a:path>
              <a:path w="139700" h="138429">
                <a:moveTo>
                  <a:pt x="99059" y="115569"/>
                </a:moveTo>
                <a:lnTo>
                  <a:pt x="80009" y="115569"/>
                </a:lnTo>
                <a:lnTo>
                  <a:pt x="83304" y="124499"/>
                </a:lnTo>
                <a:lnTo>
                  <a:pt x="89217" y="131762"/>
                </a:lnTo>
                <a:lnTo>
                  <a:pt x="97512" y="136644"/>
                </a:lnTo>
                <a:lnTo>
                  <a:pt x="107950" y="138430"/>
                </a:lnTo>
                <a:lnTo>
                  <a:pt x="115073" y="137100"/>
                </a:lnTo>
                <a:lnTo>
                  <a:pt x="121126" y="133508"/>
                </a:lnTo>
                <a:lnTo>
                  <a:pt x="123621" y="130809"/>
                </a:lnTo>
                <a:lnTo>
                  <a:pt x="99059" y="130809"/>
                </a:lnTo>
                <a:lnTo>
                  <a:pt x="99059" y="115569"/>
                </a:lnTo>
                <a:close/>
              </a:path>
              <a:path w="139700" h="138429">
                <a:moveTo>
                  <a:pt x="90529" y="6350"/>
                </a:moveTo>
                <a:lnTo>
                  <a:pt x="73659" y="6350"/>
                </a:lnTo>
                <a:lnTo>
                  <a:pt x="86002" y="10358"/>
                </a:lnTo>
                <a:lnTo>
                  <a:pt x="93345" y="19367"/>
                </a:lnTo>
                <a:lnTo>
                  <a:pt x="96877" y="28852"/>
                </a:lnTo>
                <a:lnTo>
                  <a:pt x="97790" y="34289"/>
                </a:lnTo>
                <a:lnTo>
                  <a:pt x="97790" y="35560"/>
                </a:lnTo>
                <a:lnTo>
                  <a:pt x="96520" y="36830"/>
                </a:lnTo>
                <a:lnTo>
                  <a:pt x="96520" y="38100"/>
                </a:lnTo>
                <a:lnTo>
                  <a:pt x="80009" y="104140"/>
                </a:lnTo>
                <a:lnTo>
                  <a:pt x="74929" y="109219"/>
                </a:lnTo>
                <a:lnTo>
                  <a:pt x="65464" y="120094"/>
                </a:lnTo>
                <a:lnTo>
                  <a:pt x="56356" y="126682"/>
                </a:lnTo>
                <a:lnTo>
                  <a:pt x="47962" y="129936"/>
                </a:lnTo>
                <a:lnTo>
                  <a:pt x="40640" y="130809"/>
                </a:lnTo>
                <a:lnTo>
                  <a:pt x="63058" y="130809"/>
                </a:lnTo>
                <a:lnTo>
                  <a:pt x="67250" y="128250"/>
                </a:lnTo>
                <a:lnTo>
                  <a:pt x="80009" y="115569"/>
                </a:lnTo>
                <a:lnTo>
                  <a:pt x="99059" y="115569"/>
                </a:lnTo>
                <a:lnTo>
                  <a:pt x="99059" y="107950"/>
                </a:lnTo>
                <a:lnTo>
                  <a:pt x="102870" y="95250"/>
                </a:lnTo>
                <a:lnTo>
                  <a:pt x="105132" y="86776"/>
                </a:lnTo>
                <a:lnTo>
                  <a:pt x="106680" y="80803"/>
                </a:lnTo>
                <a:lnTo>
                  <a:pt x="108227" y="75068"/>
                </a:lnTo>
                <a:lnTo>
                  <a:pt x="110490" y="67310"/>
                </a:lnTo>
                <a:lnTo>
                  <a:pt x="120650" y="25400"/>
                </a:lnTo>
                <a:lnTo>
                  <a:pt x="122464" y="19050"/>
                </a:lnTo>
                <a:lnTo>
                  <a:pt x="101600" y="19050"/>
                </a:lnTo>
                <a:lnTo>
                  <a:pt x="96321" y="11787"/>
                </a:lnTo>
                <a:lnTo>
                  <a:pt x="90529" y="6350"/>
                </a:lnTo>
                <a:close/>
              </a:path>
              <a:path w="139700" h="138429">
                <a:moveTo>
                  <a:pt x="139700" y="87630"/>
                </a:moveTo>
                <a:lnTo>
                  <a:pt x="133350" y="87630"/>
                </a:lnTo>
                <a:lnTo>
                  <a:pt x="133350" y="90169"/>
                </a:lnTo>
                <a:lnTo>
                  <a:pt x="132079" y="93980"/>
                </a:lnTo>
                <a:lnTo>
                  <a:pt x="127952" y="108307"/>
                </a:lnTo>
                <a:lnTo>
                  <a:pt x="122872" y="120015"/>
                </a:lnTo>
                <a:lnTo>
                  <a:pt x="116363" y="127912"/>
                </a:lnTo>
                <a:lnTo>
                  <a:pt x="107950" y="130809"/>
                </a:lnTo>
                <a:lnTo>
                  <a:pt x="123621" y="130809"/>
                </a:lnTo>
                <a:lnTo>
                  <a:pt x="139005" y="94595"/>
                </a:lnTo>
                <a:lnTo>
                  <a:pt x="139700" y="91439"/>
                </a:lnTo>
                <a:lnTo>
                  <a:pt x="139700" y="87630"/>
                </a:lnTo>
                <a:close/>
              </a:path>
              <a:path w="139700" h="138429">
                <a:moveTo>
                  <a:pt x="119379" y="6350"/>
                </a:moveTo>
                <a:lnTo>
                  <a:pt x="106679" y="6350"/>
                </a:lnTo>
                <a:lnTo>
                  <a:pt x="102870" y="12700"/>
                </a:lnTo>
                <a:lnTo>
                  <a:pt x="101600" y="19050"/>
                </a:lnTo>
                <a:lnTo>
                  <a:pt x="122464" y="19050"/>
                </a:lnTo>
                <a:lnTo>
                  <a:pt x="123190" y="16510"/>
                </a:lnTo>
                <a:lnTo>
                  <a:pt x="123190" y="8889"/>
                </a:lnTo>
                <a:lnTo>
                  <a:pt x="119379" y="6350"/>
                </a:lnTo>
                <a:close/>
              </a:path>
            </a:pathLst>
          </a:custGeom>
          <a:solidFill>
            <a:srgbClr val="000000"/>
          </a:solidFill>
        </p:spPr>
        <p:txBody>
          <a:bodyPr wrap="square" lIns="0" tIns="0" rIns="0" bIns="0" rtlCol="0"/>
          <a:lstStyle/>
          <a:p>
            <a:endParaRPr sz="1632"/>
          </a:p>
        </p:txBody>
      </p:sp>
      <p:sp>
        <p:nvSpPr>
          <p:cNvPr id="40" name="object 40"/>
          <p:cNvSpPr/>
          <p:nvPr/>
        </p:nvSpPr>
        <p:spPr>
          <a:xfrm>
            <a:off x="6116345" y="5906940"/>
            <a:ext cx="38004" cy="0"/>
          </a:xfrm>
          <a:custGeom>
            <a:avLst/>
            <a:gdLst/>
            <a:ahLst/>
            <a:cxnLst/>
            <a:rect l="l" t="t" r="r" b="b"/>
            <a:pathLst>
              <a:path w="41909">
                <a:moveTo>
                  <a:pt x="0" y="0"/>
                </a:moveTo>
                <a:lnTo>
                  <a:pt x="41909" y="0"/>
                </a:lnTo>
              </a:path>
            </a:pathLst>
          </a:custGeom>
          <a:ln w="12700">
            <a:solidFill>
              <a:srgbClr val="000000"/>
            </a:solidFill>
          </a:ln>
        </p:spPr>
        <p:txBody>
          <a:bodyPr wrap="square" lIns="0" tIns="0" rIns="0" bIns="0" rtlCol="0"/>
          <a:lstStyle/>
          <a:p>
            <a:endParaRPr sz="1632"/>
          </a:p>
        </p:txBody>
      </p:sp>
      <p:sp>
        <p:nvSpPr>
          <p:cNvPr id="41" name="object 41"/>
          <p:cNvSpPr/>
          <p:nvPr/>
        </p:nvSpPr>
        <p:spPr>
          <a:xfrm>
            <a:off x="6149167" y="5647822"/>
            <a:ext cx="0" cy="253360"/>
          </a:xfrm>
          <a:custGeom>
            <a:avLst/>
            <a:gdLst/>
            <a:ahLst/>
            <a:cxnLst/>
            <a:rect l="l" t="t" r="r" b="b"/>
            <a:pathLst>
              <a:path h="279400">
                <a:moveTo>
                  <a:pt x="0" y="0"/>
                </a:moveTo>
                <a:lnTo>
                  <a:pt x="0" y="279399"/>
                </a:lnTo>
              </a:path>
            </a:pathLst>
          </a:custGeom>
          <a:ln w="11429">
            <a:solidFill>
              <a:srgbClr val="000000"/>
            </a:solidFill>
          </a:ln>
        </p:spPr>
        <p:txBody>
          <a:bodyPr wrap="square" lIns="0" tIns="0" rIns="0" bIns="0" rtlCol="0"/>
          <a:lstStyle/>
          <a:p>
            <a:endParaRPr sz="1632"/>
          </a:p>
        </p:txBody>
      </p:sp>
      <p:sp>
        <p:nvSpPr>
          <p:cNvPr id="42" name="object 42"/>
          <p:cNvSpPr/>
          <p:nvPr/>
        </p:nvSpPr>
        <p:spPr>
          <a:xfrm>
            <a:off x="6116345" y="5642063"/>
            <a:ext cx="38004" cy="0"/>
          </a:xfrm>
          <a:custGeom>
            <a:avLst/>
            <a:gdLst/>
            <a:ahLst/>
            <a:cxnLst/>
            <a:rect l="l" t="t" r="r" b="b"/>
            <a:pathLst>
              <a:path w="41909">
                <a:moveTo>
                  <a:pt x="0" y="0"/>
                </a:moveTo>
                <a:lnTo>
                  <a:pt x="41909" y="0"/>
                </a:lnTo>
              </a:path>
            </a:pathLst>
          </a:custGeom>
          <a:ln w="12700">
            <a:solidFill>
              <a:srgbClr val="000000"/>
            </a:solidFill>
          </a:ln>
        </p:spPr>
        <p:txBody>
          <a:bodyPr wrap="square" lIns="0" tIns="0" rIns="0" bIns="0" rtlCol="0"/>
          <a:lstStyle/>
          <a:p>
            <a:endParaRPr sz="1632"/>
          </a:p>
        </p:txBody>
      </p:sp>
      <p:sp>
        <p:nvSpPr>
          <p:cNvPr id="43" name="object 43"/>
          <p:cNvSpPr/>
          <p:nvPr/>
        </p:nvSpPr>
        <p:spPr>
          <a:xfrm>
            <a:off x="6195809" y="5677764"/>
            <a:ext cx="117466" cy="88676"/>
          </a:xfrm>
          <a:custGeom>
            <a:avLst/>
            <a:gdLst/>
            <a:ahLst/>
            <a:cxnLst/>
            <a:rect l="l" t="t" r="r" b="b"/>
            <a:pathLst>
              <a:path w="129540" h="97789">
                <a:moveTo>
                  <a:pt x="40153" y="6350"/>
                </a:moveTo>
                <a:lnTo>
                  <a:pt x="29209" y="6350"/>
                </a:lnTo>
                <a:lnTo>
                  <a:pt x="30479" y="11430"/>
                </a:lnTo>
                <a:lnTo>
                  <a:pt x="30479" y="21590"/>
                </a:lnTo>
                <a:lnTo>
                  <a:pt x="29209" y="29210"/>
                </a:lnTo>
                <a:lnTo>
                  <a:pt x="26670" y="35560"/>
                </a:lnTo>
                <a:lnTo>
                  <a:pt x="25400" y="40640"/>
                </a:lnTo>
                <a:lnTo>
                  <a:pt x="24129" y="49530"/>
                </a:lnTo>
                <a:lnTo>
                  <a:pt x="21590" y="54610"/>
                </a:lnTo>
                <a:lnTo>
                  <a:pt x="16509" y="82550"/>
                </a:lnTo>
                <a:lnTo>
                  <a:pt x="15240" y="83820"/>
                </a:lnTo>
                <a:lnTo>
                  <a:pt x="12700" y="88900"/>
                </a:lnTo>
                <a:lnTo>
                  <a:pt x="12700" y="95250"/>
                </a:lnTo>
                <a:lnTo>
                  <a:pt x="17779" y="97790"/>
                </a:lnTo>
                <a:lnTo>
                  <a:pt x="24129" y="97790"/>
                </a:lnTo>
                <a:lnTo>
                  <a:pt x="27940" y="95250"/>
                </a:lnTo>
                <a:lnTo>
                  <a:pt x="29209" y="91440"/>
                </a:lnTo>
                <a:lnTo>
                  <a:pt x="29209" y="90170"/>
                </a:lnTo>
                <a:lnTo>
                  <a:pt x="31750" y="83820"/>
                </a:lnTo>
                <a:lnTo>
                  <a:pt x="33020" y="78740"/>
                </a:lnTo>
                <a:lnTo>
                  <a:pt x="34290" y="74930"/>
                </a:lnTo>
                <a:lnTo>
                  <a:pt x="39370" y="54610"/>
                </a:lnTo>
                <a:lnTo>
                  <a:pt x="40640" y="50800"/>
                </a:lnTo>
                <a:lnTo>
                  <a:pt x="40640" y="45720"/>
                </a:lnTo>
                <a:lnTo>
                  <a:pt x="43179" y="36830"/>
                </a:lnTo>
                <a:lnTo>
                  <a:pt x="43179" y="35560"/>
                </a:lnTo>
                <a:lnTo>
                  <a:pt x="50800" y="26670"/>
                </a:lnTo>
                <a:lnTo>
                  <a:pt x="55184" y="20320"/>
                </a:lnTo>
                <a:lnTo>
                  <a:pt x="46990" y="20320"/>
                </a:lnTo>
                <a:lnTo>
                  <a:pt x="44132" y="10715"/>
                </a:lnTo>
                <a:lnTo>
                  <a:pt x="40153" y="6350"/>
                </a:lnTo>
                <a:close/>
              </a:path>
              <a:path w="129540" h="97789">
                <a:moveTo>
                  <a:pt x="102725" y="6350"/>
                </a:moveTo>
                <a:lnTo>
                  <a:pt x="93979" y="6350"/>
                </a:lnTo>
                <a:lnTo>
                  <a:pt x="93979" y="21590"/>
                </a:lnTo>
                <a:lnTo>
                  <a:pt x="92729" y="32841"/>
                </a:lnTo>
                <a:lnTo>
                  <a:pt x="80009" y="73660"/>
                </a:lnTo>
                <a:lnTo>
                  <a:pt x="78740" y="74930"/>
                </a:lnTo>
                <a:lnTo>
                  <a:pt x="78740" y="78740"/>
                </a:lnTo>
                <a:lnTo>
                  <a:pt x="80486" y="86538"/>
                </a:lnTo>
                <a:lnTo>
                  <a:pt x="85090" y="92551"/>
                </a:lnTo>
                <a:lnTo>
                  <a:pt x="91598" y="96420"/>
                </a:lnTo>
                <a:lnTo>
                  <a:pt x="99059" y="97790"/>
                </a:lnTo>
                <a:lnTo>
                  <a:pt x="112930" y="92987"/>
                </a:lnTo>
                <a:lnTo>
                  <a:pt x="114292" y="91440"/>
                </a:lnTo>
                <a:lnTo>
                  <a:pt x="95250" y="91440"/>
                </a:lnTo>
                <a:lnTo>
                  <a:pt x="93979" y="88900"/>
                </a:lnTo>
                <a:lnTo>
                  <a:pt x="93979" y="78740"/>
                </a:lnTo>
                <a:lnTo>
                  <a:pt x="95250" y="76200"/>
                </a:lnTo>
                <a:lnTo>
                  <a:pt x="99059" y="66040"/>
                </a:lnTo>
                <a:lnTo>
                  <a:pt x="102453" y="58598"/>
                </a:lnTo>
                <a:lnTo>
                  <a:pt x="106203" y="47466"/>
                </a:lnTo>
                <a:lnTo>
                  <a:pt x="109239" y="35143"/>
                </a:lnTo>
                <a:lnTo>
                  <a:pt x="110490" y="24130"/>
                </a:lnTo>
                <a:lnTo>
                  <a:pt x="107751" y="11787"/>
                </a:lnTo>
                <a:lnTo>
                  <a:pt x="102725" y="6350"/>
                </a:lnTo>
                <a:close/>
              </a:path>
              <a:path w="129540" h="97789">
                <a:moveTo>
                  <a:pt x="129540" y="62230"/>
                </a:moveTo>
                <a:lnTo>
                  <a:pt x="124459" y="62230"/>
                </a:lnTo>
                <a:lnTo>
                  <a:pt x="123190" y="64770"/>
                </a:lnTo>
                <a:lnTo>
                  <a:pt x="118526" y="76438"/>
                </a:lnTo>
                <a:lnTo>
                  <a:pt x="112553" y="84772"/>
                </a:lnTo>
                <a:lnTo>
                  <a:pt x="105866" y="89773"/>
                </a:lnTo>
                <a:lnTo>
                  <a:pt x="99059" y="91440"/>
                </a:lnTo>
                <a:lnTo>
                  <a:pt x="114292" y="91440"/>
                </a:lnTo>
                <a:lnTo>
                  <a:pt x="122396" y="82232"/>
                </a:lnTo>
                <a:lnTo>
                  <a:pt x="127813" y="71000"/>
                </a:lnTo>
                <a:lnTo>
                  <a:pt x="129540" y="64770"/>
                </a:lnTo>
                <a:lnTo>
                  <a:pt x="129540" y="62230"/>
                </a:lnTo>
                <a:close/>
              </a:path>
              <a:path w="129540" h="97789">
                <a:moveTo>
                  <a:pt x="24129" y="0"/>
                </a:moveTo>
                <a:lnTo>
                  <a:pt x="15240" y="0"/>
                </a:lnTo>
                <a:lnTo>
                  <a:pt x="7620" y="11430"/>
                </a:lnTo>
                <a:lnTo>
                  <a:pt x="2540" y="20320"/>
                </a:lnTo>
                <a:lnTo>
                  <a:pt x="35" y="32841"/>
                </a:lnTo>
                <a:lnTo>
                  <a:pt x="0" y="35560"/>
                </a:lnTo>
                <a:lnTo>
                  <a:pt x="6350" y="35560"/>
                </a:lnTo>
                <a:lnTo>
                  <a:pt x="10021" y="20816"/>
                </a:lnTo>
                <a:lnTo>
                  <a:pt x="13493" y="13176"/>
                </a:lnTo>
                <a:lnTo>
                  <a:pt x="18157" y="8155"/>
                </a:lnTo>
                <a:lnTo>
                  <a:pt x="24129" y="6350"/>
                </a:lnTo>
                <a:lnTo>
                  <a:pt x="40153" y="6350"/>
                </a:lnTo>
                <a:lnTo>
                  <a:pt x="38417" y="4444"/>
                </a:lnTo>
                <a:lnTo>
                  <a:pt x="31273" y="1031"/>
                </a:lnTo>
                <a:lnTo>
                  <a:pt x="24129" y="0"/>
                </a:lnTo>
                <a:close/>
              </a:path>
              <a:path w="129540" h="97789">
                <a:moveTo>
                  <a:pt x="83820" y="0"/>
                </a:moveTo>
                <a:lnTo>
                  <a:pt x="70921" y="1924"/>
                </a:lnTo>
                <a:lnTo>
                  <a:pt x="60642" y="6826"/>
                </a:lnTo>
                <a:lnTo>
                  <a:pt x="52744" y="13394"/>
                </a:lnTo>
                <a:lnTo>
                  <a:pt x="46990" y="20320"/>
                </a:lnTo>
                <a:lnTo>
                  <a:pt x="55184" y="20320"/>
                </a:lnTo>
                <a:lnTo>
                  <a:pt x="55582" y="19744"/>
                </a:lnTo>
                <a:lnTo>
                  <a:pt x="62388" y="13176"/>
                </a:lnTo>
                <a:lnTo>
                  <a:pt x="71338" y="8274"/>
                </a:lnTo>
                <a:lnTo>
                  <a:pt x="82550" y="6350"/>
                </a:lnTo>
                <a:lnTo>
                  <a:pt x="102725" y="6350"/>
                </a:lnTo>
                <a:lnTo>
                  <a:pt x="100964" y="4444"/>
                </a:lnTo>
                <a:lnTo>
                  <a:pt x="92273" y="912"/>
                </a:lnTo>
                <a:lnTo>
                  <a:pt x="83820" y="0"/>
                </a:lnTo>
                <a:close/>
              </a:path>
            </a:pathLst>
          </a:custGeom>
          <a:solidFill>
            <a:srgbClr val="000000"/>
          </a:solidFill>
        </p:spPr>
        <p:txBody>
          <a:bodyPr wrap="square" lIns="0" tIns="0" rIns="0" bIns="0" rtlCol="0"/>
          <a:lstStyle/>
          <a:p>
            <a:endParaRPr sz="1632"/>
          </a:p>
        </p:txBody>
      </p:sp>
      <p:sp>
        <p:nvSpPr>
          <p:cNvPr id="44" name="object 44"/>
          <p:cNvSpPr/>
          <p:nvPr/>
        </p:nvSpPr>
        <p:spPr>
          <a:xfrm>
            <a:off x="6457230" y="5570661"/>
            <a:ext cx="29943" cy="29943"/>
          </a:xfrm>
          <a:custGeom>
            <a:avLst/>
            <a:gdLst/>
            <a:ahLst/>
            <a:cxnLst/>
            <a:rect l="l" t="t" r="r" b="b"/>
            <a:pathLst>
              <a:path w="33020" h="33020">
                <a:moveTo>
                  <a:pt x="26669" y="0"/>
                </a:moveTo>
                <a:lnTo>
                  <a:pt x="8889" y="0"/>
                </a:lnTo>
                <a:lnTo>
                  <a:pt x="0" y="7620"/>
                </a:lnTo>
                <a:lnTo>
                  <a:pt x="0" y="26670"/>
                </a:lnTo>
                <a:lnTo>
                  <a:pt x="8889" y="33020"/>
                </a:lnTo>
                <a:lnTo>
                  <a:pt x="26669" y="33020"/>
                </a:lnTo>
                <a:lnTo>
                  <a:pt x="33019" y="26670"/>
                </a:lnTo>
                <a:lnTo>
                  <a:pt x="33019" y="7620"/>
                </a:lnTo>
                <a:lnTo>
                  <a:pt x="26669" y="0"/>
                </a:lnTo>
                <a:close/>
              </a:path>
            </a:pathLst>
          </a:custGeom>
          <a:solidFill>
            <a:srgbClr val="000000"/>
          </a:solidFill>
        </p:spPr>
        <p:txBody>
          <a:bodyPr wrap="square" lIns="0" tIns="0" rIns="0" bIns="0" rtlCol="0"/>
          <a:lstStyle/>
          <a:p>
            <a:endParaRPr sz="1632"/>
          </a:p>
        </p:txBody>
      </p:sp>
      <p:sp>
        <p:nvSpPr>
          <p:cNvPr id="45" name="object 45"/>
          <p:cNvSpPr/>
          <p:nvPr/>
        </p:nvSpPr>
        <p:spPr>
          <a:xfrm>
            <a:off x="7012320" y="5280449"/>
            <a:ext cx="234933" cy="188868"/>
          </a:xfrm>
          <a:custGeom>
            <a:avLst/>
            <a:gdLst/>
            <a:ahLst/>
            <a:cxnLst/>
            <a:rect l="l" t="t" r="r" b="b"/>
            <a:pathLst>
              <a:path w="259079" h="208279">
                <a:moveTo>
                  <a:pt x="88900" y="198120"/>
                </a:moveTo>
                <a:lnTo>
                  <a:pt x="0" y="198120"/>
                </a:lnTo>
                <a:lnTo>
                  <a:pt x="0" y="208280"/>
                </a:lnTo>
                <a:lnTo>
                  <a:pt x="3810" y="208280"/>
                </a:lnTo>
                <a:lnTo>
                  <a:pt x="12461" y="208081"/>
                </a:lnTo>
                <a:lnTo>
                  <a:pt x="34528" y="207208"/>
                </a:lnTo>
                <a:lnTo>
                  <a:pt x="43179" y="207010"/>
                </a:lnTo>
                <a:lnTo>
                  <a:pt x="88900" y="207010"/>
                </a:lnTo>
                <a:lnTo>
                  <a:pt x="88900" y="198120"/>
                </a:lnTo>
                <a:close/>
              </a:path>
              <a:path w="259079" h="208279">
                <a:moveTo>
                  <a:pt x="88900" y="207010"/>
                </a:moveTo>
                <a:lnTo>
                  <a:pt x="68579" y="207010"/>
                </a:lnTo>
                <a:lnTo>
                  <a:pt x="74929" y="208280"/>
                </a:lnTo>
                <a:lnTo>
                  <a:pt x="88900" y="208280"/>
                </a:lnTo>
                <a:lnTo>
                  <a:pt x="88900" y="207010"/>
                </a:lnTo>
                <a:close/>
              </a:path>
              <a:path w="259079" h="208279">
                <a:moveTo>
                  <a:pt x="213360" y="198120"/>
                </a:moveTo>
                <a:lnTo>
                  <a:pt x="137160" y="198120"/>
                </a:lnTo>
                <a:lnTo>
                  <a:pt x="137160" y="208280"/>
                </a:lnTo>
                <a:lnTo>
                  <a:pt x="140970" y="208280"/>
                </a:lnTo>
                <a:lnTo>
                  <a:pt x="150475" y="208081"/>
                </a:lnTo>
                <a:lnTo>
                  <a:pt x="169009" y="207208"/>
                </a:lnTo>
                <a:lnTo>
                  <a:pt x="177800" y="207010"/>
                </a:lnTo>
                <a:lnTo>
                  <a:pt x="213360" y="207010"/>
                </a:lnTo>
                <a:lnTo>
                  <a:pt x="213360" y="198120"/>
                </a:lnTo>
                <a:close/>
              </a:path>
              <a:path w="259079" h="208279">
                <a:moveTo>
                  <a:pt x="213360" y="207010"/>
                </a:moveTo>
                <a:lnTo>
                  <a:pt x="177800" y="207010"/>
                </a:lnTo>
                <a:lnTo>
                  <a:pt x="184150" y="207208"/>
                </a:lnTo>
                <a:lnTo>
                  <a:pt x="200659" y="208081"/>
                </a:lnTo>
                <a:lnTo>
                  <a:pt x="207010" y="208280"/>
                </a:lnTo>
                <a:lnTo>
                  <a:pt x="213360" y="208280"/>
                </a:lnTo>
                <a:lnTo>
                  <a:pt x="213360" y="207010"/>
                </a:lnTo>
                <a:close/>
              </a:path>
              <a:path w="259079" h="208279">
                <a:moveTo>
                  <a:pt x="127000" y="8890"/>
                </a:moveTo>
                <a:lnTo>
                  <a:pt x="67310" y="8890"/>
                </a:lnTo>
                <a:lnTo>
                  <a:pt x="71120" y="10160"/>
                </a:lnTo>
                <a:lnTo>
                  <a:pt x="76200" y="10160"/>
                </a:lnTo>
                <a:lnTo>
                  <a:pt x="77470" y="11430"/>
                </a:lnTo>
                <a:lnTo>
                  <a:pt x="77470" y="17780"/>
                </a:lnTo>
                <a:lnTo>
                  <a:pt x="76200" y="20320"/>
                </a:lnTo>
                <a:lnTo>
                  <a:pt x="35560" y="184150"/>
                </a:lnTo>
                <a:lnTo>
                  <a:pt x="32980" y="191154"/>
                </a:lnTo>
                <a:lnTo>
                  <a:pt x="29210" y="195421"/>
                </a:lnTo>
                <a:lnTo>
                  <a:pt x="21629" y="197544"/>
                </a:lnTo>
                <a:lnTo>
                  <a:pt x="7620" y="198120"/>
                </a:lnTo>
                <a:lnTo>
                  <a:pt x="59690" y="198120"/>
                </a:lnTo>
                <a:lnTo>
                  <a:pt x="59690" y="190500"/>
                </a:lnTo>
                <a:lnTo>
                  <a:pt x="62229" y="184150"/>
                </a:lnTo>
                <a:lnTo>
                  <a:pt x="62229" y="179070"/>
                </a:lnTo>
                <a:lnTo>
                  <a:pt x="65821" y="167441"/>
                </a:lnTo>
                <a:lnTo>
                  <a:pt x="69056" y="155575"/>
                </a:lnTo>
                <a:lnTo>
                  <a:pt x="72052" y="143708"/>
                </a:lnTo>
                <a:lnTo>
                  <a:pt x="74929" y="132080"/>
                </a:lnTo>
                <a:lnTo>
                  <a:pt x="89625" y="120650"/>
                </a:lnTo>
                <a:lnTo>
                  <a:pt x="77470" y="120650"/>
                </a:lnTo>
                <a:lnTo>
                  <a:pt x="102870" y="22860"/>
                </a:lnTo>
                <a:lnTo>
                  <a:pt x="104675" y="16390"/>
                </a:lnTo>
                <a:lnTo>
                  <a:pt x="107791" y="12065"/>
                </a:lnTo>
                <a:lnTo>
                  <a:pt x="114478" y="9644"/>
                </a:lnTo>
                <a:lnTo>
                  <a:pt x="127000" y="8890"/>
                </a:lnTo>
                <a:close/>
              </a:path>
              <a:path w="259079" h="208279">
                <a:moveTo>
                  <a:pt x="147222" y="96520"/>
                </a:moveTo>
                <a:lnTo>
                  <a:pt x="120650" y="96520"/>
                </a:lnTo>
                <a:lnTo>
                  <a:pt x="156210" y="179070"/>
                </a:lnTo>
                <a:lnTo>
                  <a:pt x="158750" y="186690"/>
                </a:lnTo>
                <a:lnTo>
                  <a:pt x="158750" y="198120"/>
                </a:lnTo>
                <a:lnTo>
                  <a:pt x="207010" y="198120"/>
                </a:lnTo>
                <a:lnTo>
                  <a:pt x="198993" y="197544"/>
                </a:lnTo>
                <a:lnTo>
                  <a:pt x="193357" y="195421"/>
                </a:lnTo>
                <a:lnTo>
                  <a:pt x="189150" y="191154"/>
                </a:lnTo>
                <a:lnTo>
                  <a:pt x="185420" y="184150"/>
                </a:lnTo>
                <a:lnTo>
                  <a:pt x="147222" y="96520"/>
                </a:lnTo>
                <a:close/>
              </a:path>
              <a:path w="259079" h="208279">
                <a:moveTo>
                  <a:pt x="254000" y="8890"/>
                </a:moveTo>
                <a:lnTo>
                  <a:pt x="198120" y="8890"/>
                </a:lnTo>
                <a:lnTo>
                  <a:pt x="204470" y="10160"/>
                </a:lnTo>
                <a:lnTo>
                  <a:pt x="207010" y="11430"/>
                </a:lnTo>
                <a:lnTo>
                  <a:pt x="207010" y="21590"/>
                </a:lnTo>
                <a:lnTo>
                  <a:pt x="198120" y="27940"/>
                </a:lnTo>
                <a:lnTo>
                  <a:pt x="196850" y="30480"/>
                </a:lnTo>
                <a:lnTo>
                  <a:pt x="77470" y="120650"/>
                </a:lnTo>
                <a:lnTo>
                  <a:pt x="89625" y="120650"/>
                </a:lnTo>
                <a:lnTo>
                  <a:pt x="120650" y="96520"/>
                </a:lnTo>
                <a:lnTo>
                  <a:pt x="147222" y="96520"/>
                </a:lnTo>
                <a:lnTo>
                  <a:pt x="142240" y="85090"/>
                </a:lnTo>
                <a:lnTo>
                  <a:pt x="142240" y="83820"/>
                </a:lnTo>
                <a:lnTo>
                  <a:pt x="140970" y="82550"/>
                </a:lnTo>
                <a:lnTo>
                  <a:pt x="140970" y="80010"/>
                </a:lnTo>
                <a:lnTo>
                  <a:pt x="147320" y="76200"/>
                </a:lnTo>
                <a:lnTo>
                  <a:pt x="151129" y="73660"/>
                </a:lnTo>
                <a:lnTo>
                  <a:pt x="203200" y="33020"/>
                </a:lnTo>
                <a:lnTo>
                  <a:pt x="222031" y="20320"/>
                </a:lnTo>
                <a:lnTo>
                  <a:pt x="235743" y="13335"/>
                </a:lnTo>
                <a:lnTo>
                  <a:pt x="245883" y="10160"/>
                </a:lnTo>
                <a:lnTo>
                  <a:pt x="254000" y="8890"/>
                </a:lnTo>
                <a:close/>
              </a:path>
              <a:path w="259079" h="208279">
                <a:moveTo>
                  <a:pt x="137160" y="0"/>
                </a:moveTo>
                <a:lnTo>
                  <a:pt x="48260" y="0"/>
                </a:lnTo>
                <a:lnTo>
                  <a:pt x="48260" y="8890"/>
                </a:lnTo>
                <a:lnTo>
                  <a:pt x="137160" y="8890"/>
                </a:lnTo>
                <a:lnTo>
                  <a:pt x="137160" y="0"/>
                </a:lnTo>
                <a:close/>
              </a:path>
              <a:path w="259079" h="208279">
                <a:moveTo>
                  <a:pt x="257810" y="0"/>
                </a:moveTo>
                <a:lnTo>
                  <a:pt x="194310" y="0"/>
                </a:lnTo>
                <a:lnTo>
                  <a:pt x="194310" y="8890"/>
                </a:lnTo>
                <a:lnTo>
                  <a:pt x="259079" y="8890"/>
                </a:lnTo>
                <a:lnTo>
                  <a:pt x="259079" y="1270"/>
                </a:lnTo>
                <a:lnTo>
                  <a:pt x="257810" y="0"/>
                </a:lnTo>
                <a:close/>
              </a:path>
            </a:pathLst>
          </a:custGeom>
          <a:solidFill>
            <a:srgbClr val="000000"/>
          </a:solidFill>
        </p:spPr>
        <p:txBody>
          <a:bodyPr wrap="square" lIns="0" tIns="0" rIns="0" bIns="0" rtlCol="0"/>
          <a:lstStyle/>
          <a:p>
            <a:endParaRPr sz="1632"/>
          </a:p>
        </p:txBody>
      </p:sp>
      <p:sp>
        <p:nvSpPr>
          <p:cNvPr id="46" name="object 46"/>
          <p:cNvSpPr/>
          <p:nvPr/>
        </p:nvSpPr>
        <p:spPr>
          <a:xfrm>
            <a:off x="7261073" y="5285056"/>
            <a:ext cx="73705" cy="186565"/>
          </a:xfrm>
          <a:custGeom>
            <a:avLst/>
            <a:gdLst/>
            <a:ahLst/>
            <a:cxnLst/>
            <a:rect l="l" t="t" r="r" b="b"/>
            <a:pathLst>
              <a:path w="81279" h="205739">
                <a:moveTo>
                  <a:pt x="74929" y="0"/>
                </a:moveTo>
                <a:lnTo>
                  <a:pt x="59690" y="0"/>
                </a:lnTo>
                <a:lnTo>
                  <a:pt x="50800" y="8889"/>
                </a:lnTo>
                <a:lnTo>
                  <a:pt x="50800" y="21589"/>
                </a:lnTo>
                <a:lnTo>
                  <a:pt x="54609" y="26669"/>
                </a:lnTo>
                <a:lnTo>
                  <a:pt x="69850" y="26669"/>
                </a:lnTo>
                <a:lnTo>
                  <a:pt x="78740" y="20319"/>
                </a:lnTo>
                <a:lnTo>
                  <a:pt x="78740" y="5079"/>
                </a:lnTo>
                <a:lnTo>
                  <a:pt x="74929" y="0"/>
                </a:lnTo>
                <a:close/>
              </a:path>
              <a:path w="81279" h="205739">
                <a:moveTo>
                  <a:pt x="58106" y="73659"/>
                </a:moveTo>
                <a:lnTo>
                  <a:pt x="48259" y="73659"/>
                </a:lnTo>
                <a:lnTo>
                  <a:pt x="48259" y="90169"/>
                </a:lnTo>
                <a:lnTo>
                  <a:pt x="45720" y="96519"/>
                </a:lnTo>
                <a:lnTo>
                  <a:pt x="28019" y="143192"/>
                </a:lnTo>
                <a:lnTo>
                  <a:pt x="22859" y="156209"/>
                </a:lnTo>
                <a:lnTo>
                  <a:pt x="20320" y="163829"/>
                </a:lnTo>
                <a:lnTo>
                  <a:pt x="16509" y="173989"/>
                </a:lnTo>
                <a:lnTo>
                  <a:pt x="16509" y="180339"/>
                </a:lnTo>
                <a:lnTo>
                  <a:pt x="18315" y="190738"/>
                </a:lnTo>
                <a:lnTo>
                  <a:pt x="23336" y="198754"/>
                </a:lnTo>
                <a:lnTo>
                  <a:pt x="30976" y="203914"/>
                </a:lnTo>
                <a:lnTo>
                  <a:pt x="40640" y="205739"/>
                </a:lnTo>
                <a:lnTo>
                  <a:pt x="59312" y="198754"/>
                </a:lnTo>
                <a:lnTo>
                  <a:pt x="59827" y="198119"/>
                </a:lnTo>
                <a:lnTo>
                  <a:pt x="36829" y="198119"/>
                </a:lnTo>
                <a:lnTo>
                  <a:pt x="34290" y="195579"/>
                </a:lnTo>
                <a:lnTo>
                  <a:pt x="34290" y="189229"/>
                </a:lnTo>
                <a:lnTo>
                  <a:pt x="34786" y="183197"/>
                </a:lnTo>
                <a:lnTo>
                  <a:pt x="36353" y="177164"/>
                </a:lnTo>
                <a:lnTo>
                  <a:pt x="43179" y="157479"/>
                </a:lnTo>
                <a:lnTo>
                  <a:pt x="55879" y="125729"/>
                </a:lnTo>
                <a:lnTo>
                  <a:pt x="59690" y="116839"/>
                </a:lnTo>
                <a:lnTo>
                  <a:pt x="62229" y="107949"/>
                </a:lnTo>
                <a:lnTo>
                  <a:pt x="64770" y="102869"/>
                </a:lnTo>
                <a:lnTo>
                  <a:pt x="66040" y="97789"/>
                </a:lnTo>
                <a:lnTo>
                  <a:pt x="66040" y="91439"/>
                </a:lnTo>
                <a:lnTo>
                  <a:pt x="64392" y="82311"/>
                </a:lnTo>
                <a:lnTo>
                  <a:pt x="59531" y="74612"/>
                </a:lnTo>
                <a:lnTo>
                  <a:pt x="58106" y="73659"/>
                </a:lnTo>
                <a:close/>
              </a:path>
              <a:path w="81279" h="205739">
                <a:moveTo>
                  <a:pt x="81279" y="154939"/>
                </a:moveTo>
                <a:lnTo>
                  <a:pt x="74929" y="154939"/>
                </a:lnTo>
                <a:lnTo>
                  <a:pt x="74929" y="156209"/>
                </a:lnTo>
                <a:lnTo>
                  <a:pt x="73659" y="161289"/>
                </a:lnTo>
                <a:lnTo>
                  <a:pt x="68163" y="175081"/>
                </a:lnTo>
                <a:lnTo>
                  <a:pt x="61118" y="186848"/>
                </a:lnTo>
                <a:lnTo>
                  <a:pt x="52407" y="195044"/>
                </a:lnTo>
                <a:lnTo>
                  <a:pt x="41909" y="198119"/>
                </a:lnTo>
                <a:lnTo>
                  <a:pt x="59827" y="198119"/>
                </a:lnTo>
                <a:lnTo>
                  <a:pt x="71913" y="183197"/>
                </a:lnTo>
                <a:lnTo>
                  <a:pt x="79037" y="167163"/>
                </a:lnTo>
                <a:lnTo>
                  <a:pt x="81279" y="158749"/>
                </a:lnTo>
                <a:lnTo>
                  <a:pt x="81279" y="154939"/>
                </a:lnTo>
                <a:close/>
              </a:path>
              <a:path w="81279" h="205739">
                <a:moveTo>
                  <a:pt x="40640" y="67309"/>
                </a:moveTo>
                <a:lnTo>
                  <a:pt x="22502" y="74116"/>
                </a:lnTo>
                <a:lnTo>
                  <a:pt x="9842" y="89376"/>
                </a:lnTo>
                <a:lnTo>
                  <a:pt x="2420" y="105350"/>
                </a:lnTo>
                <a:lnTo>
                  <a:pt x="0" y="114299"/>
                </a:lnTo>
                <a:lnTo>
                  <a:pt x="0" y="116839"/>
                </a:lnTo>
                <a:lnTo>
                  <a:pt x="7620" y="116839"/>
                </a:lnTo>
                <a:lnTo>
                  <a:pt x="8890" y="111759"/>
                </a:lnTo>
                <a:lnTo>
                  <a:pt x="16172" y="94019"/>
                </a:lnTo>
                <a:lnTo>
                  <a:pt x="24288" y="82232"/>
                </a:lnTo>
                <a:lnTo>
                  <a:pt x="32642" y="75684"/>
                </a:lnTo>
                <a:lnTo>
                  <a:pt x="40640" y="73659"/>
                </a:lnTo>
                <a:lnTo>
                  <a:pt x="58106" y="73659"/>
                </a:lnTo>
                <a:lnTo>
                  <a:pt x="51573" y="69294"/>
                </a:lnTo>
                <a:lnTo>
                  <a:pt x="40640" y="67309"/>
                </a:lnTo>
                <a:close/>
              </a:path>
            </a:pathLst>
          </a:custGeom>
          <a:solidFill>
            <a:srgbClr val="000000"/>
          </a:solidFill>
        </p:spPr>
        <p:txBody>
          <a:bodyPr wrap="square" lIns="0" tIns="0" rIns="0" bIns="0" rtlCol="0"/>
          <a:lstStyle/>
          <a:p>
            <a:endParaRPr sz="1632"/>
          </a:p>
        </p:txBody>
      </p:sp>
      <p:sp>
        <p:nvSpPr>
          <p:cNvPr id="47" name="object 47"/>
          <p:cNvSpPr/>
          <p:nvPr/>
        </p:nvSpPr>
        <p:spPr>
          <a:xfrm>
            <a:off x="7356658" y="5282752"/>
            <a:ext cx="178504" cy="88676"/>
          </a:xfrm>
          <a:custGeom>
            <a:avLst/>
            <a:gdLst/>
            <a:ahLst/>
            <a:cxnLst/>
            <a:rect l="l" t="t" r="r" b="b"/>
            <a:pathLst>
              <a:path w="196850" h="97789">
                <a:moveTo>
                  <a:pt x="40812" y="6350"/>
                </a:moveTo>
                <a:lnTo>
                  <a:pt x="30480" y="6350"/>
                </a:lnTo>
                <a:lnTo>
                  <a:pt x="31750" y="11430"/>
                </a:lnTo>
                <a:lnTo>
                  <a:pt x="31750" y="21590"/>
                </a:lnTo>
                <a:lnTo>
                  <a:pt x="30480" y="29210"/>
                </a:lnTo>
                <a:lnTo>
                  <a:pt x="27940" y="35560"/>
                </a:lnTo>
                <a:lnTo>
                  <a:pt x="26670" y="40640"/>
                </a:lnTo>
                <a:lnTo>
                  <a:pt x="24130" y="49530"/>
                </a:lnTo>
                <a:lnTo>
                  <a:pt x="22860" y="54610"/>
                </a:lnTo>
                <a:lnTo>
                  <a:pt x="16582" y="82232"/>
                </a:lnTo>
                <a:lnTo>
                  <a:pt x="16510" y="83820"/>
                </a:lnTo>
                <a:lnTo>
                  <a:pt x="13970" y="88900"/>
                </a:lnTo>
                <a:lnTo>
                  <a:pt x="13970" y="95250"/>
                </a:lnTo>
                <a:lnTo>
                  <a:pt x="19050" y="97790"/>
                </a:lnTo>
                <a:lnTo>
                  <a:pt x="25400" y="97790"/>
                </a:lnTo>
                <a:lnTo>
                  <a:pt x="29210" y="95250"/>
                </a:lnTo>
                <a:lnTo>
                  <a:pt x="30480" y="91440"/>
                </a:lnTo>
                <a:lnTo>
                  <a:pt x="30480" y="90170"/>
                </a:lnTo>
                <a:lnTo>
                  <a:pt x="33020" y="83820"/>
                </a:lnTo>
                <a:lnTo>
                  <a:pt x="34290" y="78740"/>
                </a:lnTo>
                <a:lnTo>
                  <a:pt x="35560" y="74930"/>
                </a:lnTo>
                <a:lnTo>
                  <a:pt x="38100" y="64770"/>
                </a:lnTo>
                <a:lnTo>
                  <a:pt x="38100" y="60960"/>
                </a:lnTo>
                <a:lnTo>
                  <a:pt x="39370" y="54610"/>
                </a:lnTo>
                <a:lnTo>
                  <a:pt x="40640" y="50800"/>
                </a:lnTo>
                <a:lnTo>
                  <a:pt x="41910" y="45720"/>
                </a:lnTo>
                <a:lnTo>
                  <a:pt x="44450" y="36830"/>
                </a:lnTo>
                <a:lnTo>
                  <a:pt x="44450" y="35560"/>
                </a:lnTo>
                <a:lnTo>
                  <a:pt x="52070" y="26670"/>
                </a:lnTo>
                <a:lnTo>
                  <a:pt x="56454" y="20320"/>
                </a:lnTo>
                <a:lnTo>
                  <a:pt x="48260" y="20320"/>
                </a:lnTo>
                <a:lnTo>
                  <a:pt x="44846" y="10715"/>
                </a:lnTo>
                <a:lnTo>
                  <a:pt x="40812" y="6350"/>
                </a:lnTo>
                <a:close/>
              </a:path>
              <a:path w="196850" h="97789">
                <a:moveTo>
                  <a:pt x="103916" y="6350"/>
                </a:moveTo>
                <a:lnTo>
                  <a:pt x="95250" y="6350"/>
                </a:lnTo>
                <a:lnTo>
                  <a:pt x="95250" y="30480"/>
                </a:lnTo>
                <a:lnTo>
                  <a:pt x="91440" y="41910"/>
                </a:lnTo>
                <a:lnTo>
                  <a:pt x="83820" y="77470"/>
                </a:lnTo>
                <a:lnTo>
                  <a:pt x="82550" y="82550"/>
                </a:lnTo>
                <a:lnTo>
                  <a:pt x="80010" y="88900"/>
                </a:lnTo>
                <a:lnTo>
                  <a:pt x="80010" y="95250"/>
                </a:lnTo>
                <a:lnTo>
                  <a:pt x="83820" y="97790"/>
                </a:lnTo>
                <a:lnTo>
                  <a:pt x="91440" y="97790"/>
                </a:lnTo>
                <a:lnTo>
                  <a:pt x="95250" y="95250"/>
                </a:lnTo>
                <a:lnTo>
                  <a:pt x="95250" y="91440"/>
                </a:lnTo>
                <a:lnTo>
                  <a:pt x="96520" y="90170"/>
                </a:lnTo>
                <a:lnTo>
                  <a:pt x="97790" y="83820"/>
                </a:lnTo>
                <a:lnTo>
                  <a:pt x="100330" y="78740"/>
                </a:lnTo>
                <a:lnTo>
                  <a:pt x="100330" y="74930"/>
                </a:lnTo>
                <a:lnTo>
                  <a:pt x="104140" y="64770"/>
                </a:lnTo>
                <a:lnTo>
                  <a:pt x="104140" y="60960"/>
                </a:lnTo>
                <a:lnTo>
                  <a:pt x="105410" y="54610"/>
                </a:lnTo>
                <a:lnTo>
                  <a:pt x="106680" y="50800"/>
                </a:lnTo>
                <a:lnTo>
                  <a:pt x="110490" y="35560"/>
                </a:lnTo>
                <a:lnTo>
                  <a:pt x="114300" y="29210"/>
                </a:lnTo>
                <a:lnTo>
                  <a:pt x="120361" y="21590"/>
                </a:lnTo>
                <a:lnTo>
                  <a:pt x="111760" y="21590"/>
                </a:lnTo>
                <a:lnTo>
                  <a:pt x="108465" y="10715"/>
                </a:lnTo>
                <a:lnTo>
                  <a:pt x="103916" y="6350"/>
                </a:lnTo>
                <a:close/>
              </a:path>
              <a:path w="196850" h="97789">
                <a:moveTo>
                  <a:pt x="168910" y="6350"/>
                </a:moveTo>
                <a:lnTo>
                  <a:pt x="160020" y="6350"/>
                </a:lnTo>
                <a:lnTo>
                  <a:pt x="161290" y="16510"/>
                </a:lnTo>
                <a:lnTo>
                  <a:pt x="161290" y="21590"/>
                </a:lnTo>
                <a:lnTo>
                  <a:pt x="159662" y="32841"/>
                </a:lnTo>
                <a:lnTo>
                  <a:pt x="155892" y="45878"/>
                </a:lnTo>
                <a:lnTo>
                  <a:pt x="151645" y="58201"/>
                </a:lnTo>
                <a:lnTo>
                  <a:pt x="148590" y="67310"/>
                </a:lnTo>
                <a:lnTo>
                  <a:pt x="147320" y="73660"/>
                </a:lnTo>
                <a:lnTo>
                  <a:pt x="146050" y="74930"/>
                </a:lnTo>
                <a:lnTo>
                  <a:pt x="146050" y="78740"/>
                </a:lnTo>
                <a:lnTo>
                  <a:pt x="147597" y="86538"/>
                </a:lnTo>
                <a:lnTo>
                  <a:pt x="151765" y="92551"/>
                </a:lnTo>
                <a:lnTo>
                  <a:pt x="157837" y="96420"/>
                </a:lnTo>
                <a:lnTo>
                  <a:pt x="165100" y="97790"/>
                </a:lnTo>
                <a:lnTo>
                  <a:pt x="179169" y="92987"/>
                </a:lnTo>
                <a:lnTo>
                  <a:pt x="180594" y="91440"/>
                </a:lnTo>
                <a:lnTo>
                  <a:pt x="162560" y="91440"/>
                </a:lnTo>
                <a:lnTo>
                  <a:pt x="161290" y="88900"/>
                </a:lnTo>
                <a:lnTo>
                  <a:pt x="161290" y="78740"/>
                </a:lnTo>
                <a:lnTo>
                  <a:pt x="162560" y="76200"/>
                </a:lnTo>
                <a:lnTo>
                  <a:pt x="166370" y="66040"/>
                </a:lnTo>
                <a:lnTo>
                  <a:pt x="169227" y="59134"/>
                </a:lnTo>
                <a:lnTo>
                  <a:pt x="173037" y="47942"/>
                </a:lnTo>
                <a:lnTo>
                  <a:pt x="176371" y="35321"/>
                </a:lnTo>
                <a:lnTo>
                  <a:pt x="177800" y="24130"/>
                </a:lnTo>
                <a:lnTo>
                  <a:pt x="177800" y="12700"/>
                </a:lnTo>
                <a:lnTo>
                  <a:pt x="168910" y="6350"/>
                </a:lnTo>
                <a:close/>
              </a:path>
              <a:path w="196850" h="97789">
                <a:moveTo>
                  <a:pt x="196850" y="62230"/>
                </a:moveTo>
                <a:lnTo>
                  <a:pt x="190500" y="62230"/>
                </a:lnTo>
                <a:lnTo>
                  <a:pt x="189230" y="64770"/>
                </a:lnTo>
                <a:lnTo>
                  <a:pt x="184765" y="76438"/>
                </a:lnTo>
                <a:lnTo>
                  <a:pt x="179228" y="84772"/>
                </a:lnTo>
                <a:lnTo>
                  <a:pt x="172977" y="89773"/>
                </a:lnTo>
                <a:lnTo>
                  <a:pt x="166370" y="91440"/>
                </a:lnTo>
                <a:lnTo>
                  <a:pt x="180594" y="91440"/>
                </a:lnTo>
                <a:lnTo>
                  <a:pt x="189071" y="82232"/>
                </a:lnTo>
                <a:lnTo>
                  <a:pt x="194925" y="71000"/>
                </a:lnTo>
                <a:lnTo>
                  <a:pt x="196850" y="64770"/>
                </a:lnTo>
                <a:lnTo>
                  <a:pt x="196850" y="62230"/>
                </a:lnTo>
                <a:close/>
              </a:path>
              <a:path w="196850" h="97789">
                <a:moveTo>
                  <a:pt x="24130" y="0"/>
                </a:moveTo>
                <a:lnTo>
                  <a:pt x="16510" y="0"/>
                </a:lnTo>
                <a:lnTo>
                  <a:pt x="8890" y="11430"/>
                </a:lnTo>
                <a:lnTo>
                  <a:pt x="2540" y="20320"/>
                </a:lnTo>
                <a:lnTo>
                  <a:pt x="35" y="32841"/>
                </a:lnTo>
                <a:lnTo>
                  <a:pt x="0" y="35560"/>
                </a:lnTo>
                <a:lnTo>
                  <a:pt x="7620" y="35560"/>
                </a:lnTo>
                <a:lnTo>
                  <a:pt x="11271" y="20816"/>
                </a:lnTo>
                <a:lnTo>
                  <a:pt x="14605" y="13176"/>
                </a:lnTo>
                <a:lnTo>
                  <a:pt x="18891" y="8155"/>
                </a:lnTo>
                <a:lnTo>
                  <a:pt x="24130" y="6350"/>
                </a:lnTo>
                <a:lnTo>
                  <a:pt x="40812" y="6350"/>
                </a:lnTo>
                <a:lnTo>
                  <a:pt x="39052" y="4445"/>
                </a:lnTo>
                <a:lnTo>
                  <a:pt x="31829" y="1031"/>
                </a:lnTo>
                <a:lnTo>
                  <a:pt x="24130" y="0"/>
                </a:lnTo>
                <a:close/>
              </a:path>
              <a:path w="196850" h="97789">
                <a:moveTo>
                  <a:pt x="160020" y="0"/>
                </a:moveTo>
                <a:lnTo>
                  <a:pt x="149860" y="0"/>
                </a:lnTo>
                <a:lnTo>
                  <a:pt x="136405" y="2301"/>
                </a:lnTo>
                <a:lnTo>
                  <a:pt x="126047" y="7937"/>
                </a:lnTo>
                <a:lnTo>
                  <a:pt x="118070" y="15001"/>
                </a:lnTo>
                <a:lnTo>
                  <a:pt x="111760" y="21590"/>
                </a:lnTo>
                <a:lnTo>
                  <a:pt x="120361" y="21590"/>
                </a:lnTo>
                <a:lnTo>
                  <a:pt x="120550" y="21351"/>
                </a:lnTo>
                <a:lnTo>
                  <a:pt x="128111" y="13970"/>
                </a:lnTo>
                <a:lnTo>
                  <a:pt x="137338" y="8493"/>
                </a:lnTo>
                <a:lnTo>
                  <a:pt x="148590" y="6350"/>
                </a:lnTo>
                <a:lnTo>
                  <a:pt x="168910" y="6350"/>
                </a:lnTo>
                <a:lnTo>
                  <a:pt x="165100" y="2540"/>
                </a:lnTo>
                <a:lnTo>
                  <a:pt x="160020" y="0"/>
                </a:lnTo>
                <a:close/>
              </a:path>
              <a:path w="196850" h="97789">
                <a:moveTo>
                  <a:pt x="83820" y="0"/>
                </a:moveTo>
                <a:lnTo>
                  <a:pt x="71655" y="1924"/>
                </a:lnTo>
                <a:lnTo>
                  <a:pt x="61753" y="6826"/>
                </a:lnTo>
                <a:lnTo>
                  <a:pt x="53994" y="13394"/>
                </a:lnTo>
                <a:lnTo>
                  <a:pt x="48260" y="20320"/>
                </a:lnTo>
                <a:lnTo>
                  <a:pt x="56454" y="20320"/>
                </a:lnTo>
                <a:lnTo>
                  <a:pt x="56852" y="19744"/>
                </a:lnTo>
                <a:lnTo>
                  <a:pt x="63658" y="13176"/>
                </a:lnTo>
                <a:lnTo>
                  <a:pt x="72608" y="8274"/>
                </a:lnTo>
                <a:lnTo>
                  <a:pt x="83820" y="6350"/>
                </a:lnTo>
                <a:lnTo>
                  <a:pt x="103916" y="6350"/>
                </a:lnTo>
                <a:lnTo>
                  <a:pt x="101600" y="4127"/>
                </a:lnTo>
                <a:lnTo>
                  <a:pt x="92829" y="873"/>
                </a:lnTo>
                <a:lnTo>
                  <a:pt x="83820" y="0"/>
                </a:lnTo>
                <a:close/>
              </a:path>
            </a:pathLst>
          </a:custGeom>
          <a:solidFill>
            <a:srgbClr val="000000"/>
          </a:solidFill>
        </p:spPr>
        <p:txBody>
          <a:bodyPr wrap="square" lIns="0" tIns="0" rIns="0" bIns="0" rtlCol="0"/>
          <a:lstStyle/>
          <a:p>
            <a:endParaRPr sz="1632"/>
          </a:p>
        </p:txBody>
      </p:sp>
      <p:sp>
        <p:nvSpPr>
          <p:cNvPr id="48" name="object 48"/>
          <p:cNvSpPr/>
          <p:nvPr/>
        </p:nvSpPr>
        <p:spPr>
          <a:xfrm>
            <a:off x="6604640" y="5585633"/>
            <a:ext cx="1352022" cy="0"/>
          </a:xfrm>
          <a:custGeom>
            <a:avLst/>
            <a:gdLst/>
            <a:ahLst/>
            <a:cxnLst/>
            <a:rect l="l" t="t" r="r" b="b"/>
            <a:pathLst>
              <a:path w="1490979">
                <a:moveTo>
                  <a:pt x="0" y="0"/>
                </a:moveTo>
                <a:lnTo>
                  <a:pt x="1490979" y="0"/>
                </a:lnTo>
              </a:path>
            </a:pathLst>
          </a:custGeom>
          <a:ln w="12700">
            <a:solidFill>
              <a:srgbClr val="000000"/>
            </a:solidFill>
          </a:ln>
        </p:spPr>
        <p:txBody>
          <a:bodyPr wrap="square" lIns="0" tIns="0" rIns="0" bIns="0" rtlCol="0"/>
          <a:lstStyle/>
          <a:p>
            <a:endParaRPr sz="1632"/>
          </a:p>
        </p:txBody>
      </p:sp>
      <p:sp>
        <p:nvSpPr>
          <p:cNvPr id="49" name="object 49"/>
          <p:cNvSpPr/>
          <p:nvPr/>
        </p:nvSpPr>
        <p:spPr>
          <a:xfrm>
            <a:off x="6615005" y="5654732"/>
            <a:ext cx="234933" cy="188868"/>
          </a:xfrm>
          <a:custGeom>
            <a:avLst/>
            <a:gdLst/>
            <a:ahLst/>
            <a:cxnLst/>
            <a:rect l="l" t="t" r="r" b="b"/>
            <a:pathLst>
              <a:path w="259079" h="208279">
                <a:moveTo>
                  <a:pt x="88900" y="199390"/>
                </a:moveTo>
                <a:lnTo>
                  <a:pt x="0" y="199390"/>
                </a:lnTo>
                <a:lnTo>
                  <a:pt x="0" y="208280"/>
                </a:lnTo>
                <a:lnTo>
                  <a:pt x="5079" y="208280"/>
                </a:lnTo>
                <a:lnTo>
                  <a:pt x="12997" y="208081"/>
                </a:lnTo>
                <a:lnTo>
                  <a:pt x="34547" y="207208"/>
                </a:lnTo>
                <a:lnTo>
                  <a:pt x="43179" y="207010"/>
                </a:lnTo>
                <a:lnTo>
                  <a:pt x="88900" y="207010"/>
                </a:lnTo>
                <a:lnTo>
                  <a:pt x="88900" y="199390"/>
                </a:lnTo>
                <a:close/>
              </a:path>
              <a:path w="259079" h="208279">
                <a:moveTo>
                  <a:pt x="88900" y="207010"/>
                </a:moveTo>
                <a:lnTo>
                  <a:pt x="69850" y="207010"/>
                </a:lnTo>
                <a:lnTo>
                  <a:pt x="76200" y="208280"/>
                </a:lnTo>
                <a:lnTo>
                  <a:pt x="88900" y="208280"/>
                </a:lnTo>
                <a:lnTo>
                  <a:pt x="88900" y="207010"/>
                </a:lnTo>
                <a:close/>
              </a:path>
              <a:path w="259079" h="208279">
                <a:moveTo>
                  <a:pt x="214629" y="199390"/>
                </a:moveTo>
                <a:lnTo>
                  <a:pt x="137160" y="199390"/>
                </a:lnTo>
                <a:lnTo>
                  <a:pt x="137160" y="208280"/>
                </a:lnTo>
                <a:lnTo>
                  <a:pt x="142240" y="208280"/>
                </a:lnTo>
                <a:lnTo>
                  <a:pt x="151030" y="208081"/>
                </a:lnTo>
                <a:lnTo>
                  <a:pt x="169564" y="207208"/>
                </a:lnTo>
                <a:lnTo>
                  <a:pt x="179070" y="207010"/>
                </a:lnTo>
                <a:lnTo>
                  <a:pt x="214629" y="207010"/>
                </a:lnTo>
                <a:lnTo>
                  <a:pt x="214629" y="199390"/>
                </a:lnTo>
                <a:close/>
              </a:path>
              <a:path w="259079" h="208279">
                <a:moveTo>
                  <a:pt x="214629" y="207010"/>
                </a:moveTo>
                <a:lnTo>
                  <a:pt x="179070" y="207010"/>
                </a:lnTo>
                <a:lnTo>
                  <a:pt x="185420" y="207208"/>
                </a:lnTo>
                <a:lnTo>
                  <a:pt x="201929" y="208081"/>
                </a:lnTo>
                <a:lnTo>
                  <a:pt x="208279" y="208280"/>
                </a:lnTo>
                <a:lnTo>
                  <a:pt x="214629" y="208280"/>
                </a:lnTo>
                <a:lnTo>
                  <a:pt x="214629" y="207010"/>
                </a:lnTo>
                <a:close/>
              </a:path>
              <a:path w="259079" h="208279">
                <a:moveTo>
                  <a:pt x="128270" y="8890"/>
                </a:moveTo>
                <a:lnTo>
                  <a:pt x="68579" y="8890"/>
                </a:lnTo>
                <a:lnTo>
                  <a:pt x="72390" y="10160"/>
                </a:lnTo>
                <a:lnTo>
                  <a:pt x="76200" y="10160"/>
                </a:lnTo>
                <a:lnTo>
                  <a:pt x="78740" y="11430"/>
                </a:lnTo>
                <a:lnTo>
                  <a:pt x="78740" y="16510"/>
                </a:lnTo>
                <a:lnTo>
                  <a:pt x="77470" y="17780"/>
                </a:lnTo>
                <a:lnTo>
                  <a:pt x="77470" y="20320"/>
                </a:lnTo>
                <a:lnTo>
                  <a:pt x="36829" y="184150"/>
                </a:lnTo>
                <a:lnTo>
                  <a:pt x="8890" y="199390"/>
                </a:lnTo>
                <a:lnTo>
                  <a:pt x="60960" y="199390"/>
                </a:lnTo>
                <a:lnTo>
                  <a:pt x="60960" y="190500"/>
                </a:lnTo>
                <a:lnTo>
                  <a:pt x="62229" y="184150"/>
                </a:lnTo>
                <a:lnTo>
                  <a:pt x="63500" y="179070"/>
                </a:lnTo>
                <a:lnTo>
                  <a:pt x="66536" y="167441"/>
                </a:lnTo>
                <a:lnTo>
                  <a:pt x="69691" y="155575"/>
                </a:lnTo>
                <a:lnTo>
                  <a:pt x="72608" y="143708"/>
                </a:lnTo>
                <a:lnTo>
                  <a:pt x="74929" y="132080"/>
                </a:lnTo>
                <a:lnTo>
                  <a:pt x="89625" y="120650"/>
                </a:lnTo>
                <a:lnTo>
                  <a:pt x="77470" y="120650"/>
                </a:lnTo>
                <a:lnTo>
                  <a:pt x="101600" y="22860"/>
                </a:lnTo>
                <a:lnTo>
                  <a:pt x="104159" y="16390"/>
                </a:lnTo>
                <a:lnTo>
                  <a:pt x="107791" y="12065"/>
                </a:lnTo>
                <a:lnTo>
                  <a:pt x="114994" y="9644"/>
                </a:lnTo>
                <a:lnTo>
                  <a:pt x="128270" y="8890"/>
                </a:lnTo>
                <a:close/>
              </a:path>
              <a:path w="259079" h="208279">
                <a:moveTo>
                  <a:pt x="148492" y="96520"/>
                </a:moveTo>
                <a:lnTo>
                  <a:pt x="120650" y="96520"/>
                </a:lnTo>
                <a:lnTo>
                  <a:pt x="156210" y="179070"/>
                </a:lnTo>
                <a:lnTo>
                  <a:pt x="160020" y="186690"/>
                </a:lnTo>
                <a:lnTo>
                  <a:pt x="160020" y="199390"/>
                </a:lnTo>
                <a:lnTo>
                  <a:pt x="207010" y="199390"/>
                </a:lnTo>
                <a:lnTo>
                  <a:pt x="199548" y="198794"/>
                </a:lnTo>
                <a:lnTo>
                  <a:pt x="193992" y="196532"/>
                </a:lnTo>
                <a:lnTo>
                  <a:pt x="189864" y="191889"/>
                </a:lnTo>
                <a:lnTo>
                  <a:pt x="186690" y="184150"/>
                </a:lnTo>
                <a:lnTo>
                  <a:pt x="148492" y="96520"/>
                </a:lnTo>
                <a:close/>
              </a:path>
              <a:path w="259079" h="208279">
                <a:moveTo>
                  <a:pt x="254000" y="8890"/>
                </a:moveTo>
                <a:lnTo>
                  <a:pt x="199390" y="8890"/>
                </a:lnTo>
                <a:lnTo>
                  <a:pt x="204470" y="10160"/>
                </a:lnTo>
                <a:lnTo>
                  <a:pt x="207010" y="11430"/>
                </a:lnTo>
                <a:lnTo>
                  <a:pt x="207010" y="21590"/>
                </a:lnTo>
                <a:lnTo>
                  <a:pt x="199390" y="27940"/>
                </a:lnTo>
                <a:lnTo>
                  <a:pt x="196850" y="30480"/>
                </a:lnTo>
                <a:lnTo>
                  <a:pt x="77470" y="120650"/>
                </a:lnTo>
                <a:lnTo>
                  <a:pt x="89625" y="120650"/>
                </a:lnTo>
                <a:lnTo>
                  <a:pt x="120650" y="96520"/>
                </a:lnTo>
                <a:lnTo>
                  <a:pt x="148492" y="96520"/>
                </a:lnTo>
                <a:lnTo>
                  <a:pt x="143510" y="85090"/>
                </a:lnTo>
                <a:lnTo>
                  <a:pt x="143510" y="83820"/>
                </a:lnTo>
                <a:lnTo>
                  <a:pt x="142240" y="82550"/>
                </a:lnTo>
                <a:lnTo>
                  <a:pt x="142240" y="80010"/>
                </a:lnTo>
                <a:lnTo>
                  <a:pt x="147320" y="76200"/>
                </a:lnTo>
                <a:lnTo>
                  <a:pt x="151129" y="73660"/>
                </a:lnTo>
                <a:lnTo>
                  <a:pt x="204470" y="33020"/>
                </a:lnTo>
                <a:lnTo>
                  <a:pt x="222746" y="20320"/>
                </a:lnTo>
                <a:lnTo>
                  <a:pt x="236378" y="13335"/>
                </a:lnTo>
                <a:lnTo>
                  <a:pt x="246439" y="10160"/>
                </a:lnTo>
                <a:lnTo>
                  <a:pt x="254000" y="8890"/>
                </a:lnTo>
                <a:close/>
              </a:path>
              <a:path w="259079" h="208279">
                <a:moveTo>
                  <a:pt x="55879" y="0"/>
                </a:moveTo>
                <a:lnTo>
                  <a:pt x="49529" y="0"/>
                </a:lnTo>
                <a:lnTo>
                  <a:pt x="49529" y="8890"/>
                </a:lnTo>
                <a:lnTo>
                  <a:pt x="138429" y="8890"/>
                </a:lnTo>
                <a:lnTo>
                  <a:pt x="138429" y="1270"/>
                </a:lnTo>
                <a:lnTo>
                  <a:pt x="95250" y="1270"/>
                </a:lnTo>
                <a:lnTo>
                  <a:pt x="86598" y="1071"/>
                </a:lnTo>
                <a:lnTo>
                  <a:pt x="64531" y="198"/>
                </a:lnTo>
                <a:lnTo>
                  <a:pt x="55879" y="0"/>
                </a:lnTo>
                <a:close/>
              </a:path>
              <a:path w="259079" h="208279">
                <a:moveTo>
                  <a:pt x="200660" y="0"/>
                </a:moveTo>
                <a:lnTo>
                  <a:pt x="194310" y="0"/>
                </a:lnTo>
                <a:lnTo>
                  <a:pt x="194310" y="8890"/>
                </a:lnTo>
                <a:lnTo>
                  <a:pt x="259079" y="8890"/>
                </a:lnTo>
                <a:lnTo>
                  <a:pt x="259079" y="1270"/>
                </a:lnTo>
                <a:lnTo>
                  <a:pt x="233679" y="1270"/>
                </a:lnTo>
                <a:lnTo>
                  <a:pt x="225841" y="1071"/>
                </a:lnTo>
                <a:lnTo>
                  <a:pt x="209212" y="198"/>
                </a:lnTo>
                <a:lnTo>
                  <a:pt x="200660" y="0"/>
                </a:lnTo>
                <a:close/>
              </a:path>
              <a:path w="259079" h="208279">
                <a:moveTo>
                  <a:pt x="135890" y="0"/>
                </a:moveTo>
                <a:lnTo>
                  <a:pt x="134620" y="0"/>
                </a:lnTo>
                <a:lnTo>
                  <a:pt x="125968" y="198"/>
                </a:lnTo>
                <a:lnTo>
                  <a:pt x="103901" y="1071"/>
                </a:lnTo>
                <a:lnTo>
                  <a:pt x="95250" y="1270"/>
                </a:lnTo>
                <a:lnTo>
                  <a:pt x="138429" y="1270"/>
                </a:lnTo>
                <a:lnTo>
                  <a:pt x="135890" y="0"/>
                </a:lnTo>
                <a:close/>
              </a:path>
              <a:path w="259079" h="208279">
                <a:moveTo>
                  <a:pt x="259079" y="0"/>
                </a:moveTo>
                <a:lnTo>
                  <a:pt x="248920" y="0"/>
                </a:lnTo>
                <a:lnTo>
                  <a:pt x="242570" y="1270"/>
                </a:lnTo>
                <a:lnTo>
                  <a:pt x="259079" y="1270"/>
                </a:lnTo>
                <a:lnTo>
                  <a:pt x="259079" y="0"/>
                </a:lnTo>
                <a:close/>
              </a:path>
            </a:pathLst>
          </a:custGeom>
          <a:solidFill>
            <a:srgbClr val="000000"/>
          </a:solidFill>
        </p:spPr>
        <p:txBody>
          <a:bodyPr wrap="square" lIns="0" tIns="0" rIns="0" bIns="0" rtlCol="0"/>
          <a:lstStyle/>
          <a:p>
            <a:endParaRPr sz="1632"/>
          </a:p>
        </p:txBody>
      </p:sp>
      <p:sp>
        <p:nvSpPr>
          <p:cNvPr id="50" name="object 50"/>
          <p:cNvSpPr/>
          <p:nvPr/>
        </p:nvSpPr>
        <p:spPr>
          <a:xfrm>
            <a:off x="6864909" y="5660490"/>
            <a:ext cx="73705" cy="186565"/>
          </a:xfrm>
          <a:custGeom>
            <a:avLst/>
            <a:gdLst/>
            <a:ahLst/>
            <a:cxnLst/>
            <a:rect l="l" t="t" r="r" b="b"/>
            <a:pathLst>
              <a:path w="81279" h="205739">
                <a:moveTo>
                  <a:pt x="74929" y="0"/>
                </a:moveTo>
                <a:lnTo>
                  <a:pt x="58420" y="0"/>
                </a:lnTo>
                <a:lnTo>
                  <a:pt x="50800" y="8890"/>
                </a:lnTo>
                <a:lnTo>
                  <a:pt x="50800" y="21590"/>
                </a:lnTo>
                <a:lnTo>
                  <a:pt x="54609" y="26670"/>
                </a:lnTo>
                <a:lnTo>
                  <a:pt x="69850" y="26670"/>
                </a:lnTo>
                <a:lnTo>
                  <a:pt x="78739" y="20320"/>
                </a:lnTo>
                <a:lnTo>
                  <a:pt x="78739" y="5080"/>
                </a:lnTo>
                <a:lnTo>
                  <a:pt x="74929" y="0"/>
                </a:lnTo>
                <a:close/>
              </a:path>
              <a:path w="81279" h="205739">
                <a:moveTo>
                  <a:pt x="57619" y="73660"/>
                </a:moveTo>
                <a:lnTo>
                  <a:pt x="48259" y="73660"/>
                </a:lnTo>
                <a:lnTo>
                  <a:pt x="48259" y="90170"/>
                </a:lnTo>
                <a:lnTo>
                  <a:pt x="45720" y="96520"/>
                </a:lnTo>
                <a:lnTo>
                  <a:pt x="28019" y="143192"/>
                </a:lnTo>
                <a:lnTo>
                  <a:pt x="22859" y="156210"/>
                </a:lnTo>
                <a:lnTo>
                  <a:pt x="20320" y="163830"/>
                </a:lnTo>
                <a:lnTo>
                  <a:pt x="15239" y="173990"/>
                </a:lnTo>
                <a:lnTo>
                  <a:pt x="15239" y="180340"/>
                </a:lnTo>
                <a:lnTo>
                  <a:pt x="17244" y="190202"/>
                </a:lnTo>
                <a:lnTo>
                  <a:pt x="22701" y="198278"/>
                </a:lnTo>
                <a:lnTo>
                  <a:pt x="30777" y="203735"/>
                </a:lnTo>
                <a:lnTo>
                  <a:pt x="40639" y="205740"/>
                </a:lnTo>
                <a:lnTo>
                  <a:pt x="59312" y="198755"/>
                </a:lnTo>
                <a:lnTo>
                  <a:pt x="59827" y="198120"/>
                </a:lnTo>
                <a:lnTo>
                  <a:pt x="36829" y="198120"/>
                </a:lnTo>
                <a:lnTo>
                  <a:pt x="34289" y="195580"/>
                </a:lnTo>
                <a:lnTo>
                  <a:pt x="34289" y="189230"/>
                </a:lnTo>
                <a:lnTo>
                  <a:pt x="34786" y="183197"/>
                </a:lnTo>
                <a:lnTo>
                  <a:pt x="36353" y="177165"/>
                </a:lnTo>
                <a:lnTo>
                  <a:pt x="43179" y="157480"/>
                </a:lnTo>
                <a:lnTo>
                  <a:pt x="55879" y="125730"/>
                </a:lnTo>
                <a:lnTo>
                  <a:pt x="60959" y="107950"/>
                </a:lnTo>
                <a:lnTo>
                  <a:pt x="64770" y="102870"/>
                </a:lnTo>
                <a:lnTo>
                  <a:pt x="66039" y="97790"/>
                </a:lnTo>
                <a:lnTo>
                  <a:pt x="66039" y="91440"/>
                </a:lnTo>
                <a:lnTo>
                  <a:pt x="64214" y="82311"/>
                </a:lnTo>
                <a:lnTo>
                  <a:pt x="59054" y="74612"/>
                </a:lnTo>
                <a:lnTo>
                  <a:pt x="57619" y="73660"/>
                </a:lnTo>
                <a:close/>
              </a:path>
              <a:path w="81279" h="205739">
                <a:moveTo>
                  <a:pt x="81279" y="154940"/>
                </a:moveTo>
                <a:lnTo>
                  <a:pt x="74929" y="154940"/>
                </a:lnTo>
                <a:lnTo>
                  <a:pt x="74929" y="156210"/>
                </a:lnTo>
                <a:lnTo>
                  <a:pt x="73659" y="161290"/>
                </a:lnTo>
                <a:lnTo>
                  <a:pt x="68163" y="175081"/>
                </a:lnTo>
                <a:lnTo>
                  <a:pt x="61118" y="186848"/>
                </a:lnTo>
                <a:lnTo>
                  <a:pt x="52407" y="195044"/>
                </a:lnTo>
                <a:lnTo>
                  <a:pt x="41909" y="198120"/>
                </a:lnTo>
                <a:lnTo>
                  <a:pt x="59827" y="198120"/>
                </a:lnTo>
                <a:lnTo>
                  <a:pt x="71913" y="183197"/>
                </a:lnTo>
                <a:lnTo>
                  <a:pt x="79037" y="167163"/>
                </a:lnTo>
                <a:lnTo>
                  <a:pt x="81279" y="158750"/>
                </a:lnTo>
                <a:lnTo>
                  <a:pt x="81279" y="154940"/>
                </a:lnTo>
                <a:close/>
              </a:path>
              <a:path w="81279" h="205739">
                <a:moveTo>
                  <a:pt x="40639" y="67310"/>
                </a:moveTo>
                <a:lnTo>
                  <a:pt x="22502" y="74116"/>
                </a:lnTo>
                <a:lnTo>
                  <a:pt x="9842" y="89376"/>
                </a:lnTo>
                <a:lnTo>
                  <a:pt x="2420" y="105350"/>
                </a:lnTo>
                <a:lnTo>
                  <a:pt x="0" y="114300"/>
                </a:lnTo>
                <a:lnTo>
                  <a:pt x="0" y="116840"/>
                </a:lnTo>
                <a:lnTo>
                  <a:pt x="7620" y="116840"/>
                </a:lnTo>
                <a:lnTo>
                  <a:pt x="8889" y="111760"/>
                </a:lnTo>
                <a:lnTo>
                  <a:pt x="16152" y="94019"/>
                </a:lnTo>
                <a:lnTo>
                  <a:pt x="24129" y="82232"/>
                </a:lnTo>
                <a:lnTo>
                  <a:pt x="32107" y="75684"/>
                </a:lnTo>
                <a:lnTo>
                  <a:pt x="39370" y="73660"/>
                </a:lnTo>
                <a:lnTo>
                  <a:pt x="57619" y="73660"/>
                </a:lnTo>
                <a:lnTo>
                  <a:pt x="51038" y="69294"/>
                </a:lnTo>
                <a:lnTo>
                  <a:pt x="40639" y="67310"/>
                </a:lnTo>
                <a:close/>
              </a:path>
            </a:pathLst>
          </a:custGeom>
          <a:solidFill>
            <a:srgbClr val="000000"/>
          </a:solidFill>
        </p:spPr>
        <p:txBody>
          <a:bodyPr wrap="square" lIns="0" tIns="0" rIns="0" bIns="0" rtlCol="0"/>
          <a:lstStyle/>
          <a:p>
            <a:endParaRPr sz="1632"/>
          </a:p>
        </p:txBody>
      </p:sp>
      <p:sp>
        <p:nvSpPr>
          <p:cNvPr id="51" name="object 51"/>
          <p:cNvSpPr/>
          <p:nvPr/>
        </p:nvSpPr>
        <p:spPr>
          <a:xfrm>
            <a:off x="6960496" y="5677764"/>
            <a:ext cx="178504" cy="88676"/>
          </a:xfrm>
          <a:custGeom>
            <a:avLst/>
            <a:gdLst/>
            <a:ahLst/>
            <a:cxnLst/>
            <a:rect l="l" t="t" r="r" b="b"/>
            <a:pathLst>
              <a:path w="196850" h="97789">
                <a:moveTo>
                  <a:pt x="40812" y="6350"/>
                </a:moveTo>
                <a:lnTo>
                  <a:pt x="30479" y="6350"/>
                </a:lnTo>
                <a:lnTo>
                  <a:pt x="31750" y="11430"/>
                </a:lnTo>
                <a:lnTo>
                  <a:pt x="31750" y="21590"/>
                </a:lnTo>
                <a:lnTo>
                  <a:pt x="30479" y="29210"/>
                </a:lnTo>
                <a:lnTo>
                  <a:pt x="27940" y="35560"/>
                </a:lnTo>
                <a:lnTo>
                  <a:pt x="26670" y="40640"/>
                </a:lnTo>
                <a:lnTo>
                  <a:pt x="24129" y="49530"/>
                </a:lnTo>
                <a:lnTo>
                  <a:pt x="22860" y="54610"/>
                </a:lnTo>
                <a:lnTo>
                  <a:pt x="16582" y="82232"/>
                </a:lnTo>
                <a:lnTo>
                  <a:pt x="16510" y="83820"/>
                </a:lnTo>
                <a:lnTo>
                  <a:pt x="13970" y="88900"/>
                </a:lnTo>
                <a:lnTo>
                  <a:pt x="13970" y="95250"/>
                </a:lnTo>
                <a:lnTo>
                  <a:pt x="17779" y="97790"/>
                </a:lnTo>
                <a:lnTo>
                  <a:pt x="25400" y="97790"/>
                </a:lnTo>
                <a:lnTo>
                  <a:pt x="29210" y="95250"/>
                </a:lnTo>
                <a:lnTo>
                  <a:pt x="30479" y="91440"/>
                </a:lnTo>
                <a:lnTo>
                  <a:pt x="30479" y="90170"/>
                </a:lnTo>
                <a:lnTo>
                  <a:pt x="33020" y="83820"/>
                </a:lnTo>
                <a:lnTo>
                  <a:pt x="34290" y="78740"/>
                </a:lnTo>
                <a:lnTo>
                  <a:pt x="35560" y="74930"/>
                </a:lnTo>
                <a:lnTo>
                  <a:pt x="36829" y="64770"/>
                </a:lnTo>
                <a:lnTo>
                  <a:pt x="39370" y="54610"/>
                </a:lnTo>
                <a:lnTo>
                  <a:pt x="40640" y="50800"/>
                </a:lnTo>
                <a:lnTo>
                  <a:pt x="41910" y="45720"/>
                </a:lnTo>
                <a:lnTo>
                  <a:pt x="44450" y="36830"/>
                </a:lnTo>
                <a:lnTo>
                  <a:pt x="44450" y="35560"/>
                </a:lnTo>
                <a:lnTo>
                  <a:pt x="52070" y="26670"/>
                </a:lnTo>
                <a:lnTo>
                  <a:pt x="56454" y="20320"/>
                </a:lnTo>
                <a:lnTo>
                  <a:pt x="48260" y="20320"/>
                </a:lnTo>
                <a:lnTo>
                  <a:pt x="44846" y="10715"/>
                </a:lnTo>
                <a:lnTo>
                  <a:pt x="40812" y="6350"/>
                </a:lnTo>
                <a:close/>
              </a:path>
              <a:path w="196850" h="97789">
                <a:moveTo>
                  <a:pt x="103916" y="6350"/>
                </a:moveTo>
                <a:lnTo>
                  <a:pt x="95250" y="6350"/>
                </a:lnTo>
                <a:lnTo>
                  <a:pt x="95250" y="30480"/>
                </a:lnTo>
                <a:lnTo>
                  <a:pt x="91440" y="41910"/>
                </a:lnTo>
                <a:lnTo>
                  <a:pt x="83820" y="77470"/>
                </a:lnTo>
                <a:lnTo>
                  <a:pt x="81279" y="82550"/>
                </a:lnTo>
                <a:lnTo>
                  <a:pt x="80010" y="88900"/>
                </a:lnTo>
                <a:lnTo>
                  <a:pt x="80010" y="95250"/>
                </a:lnTo>
                <a:lnTo>
                  <a:pt x="83820" y="97790"/>
                </a:lnTo>
                <a:lnTo>
                  <a:pt x="91440" y="97790"/>
                </a:lnTo>
                <a:lnTo>
                  <a:pt x="95250" y="95250"/>
                </a:lnTo>
                <a:lnTo>
                  <a:pt x="95250" y="91440"/>
                </a:lnTo>
                <a:lnTo>
                  <a:pt x="96520" y="90170"/>
                </a:lnTo>
                <a:lnTo>
                  <a:pt x="97790" y="83820"/>
                </a:lnTo>
                <a:lnTo>
                  <a:pt x="100329" y="78740"/>
                </a:lnTo>
                <a:lnTo>
                  <a:pt x="100329" y="74930"/>
                </a:lnTo>
                <a:lnTo>
                  <a:pt x="105410" y="54610"/>
                </a:lnTo>
                <a:lnTo>
                  <a:pt x="106679" y="50800"/>
                </a:lnTo>
                <a:lnTo>
                  <a:pt x="110490" y="35560"/>
                </a:lnTo>
                <a:lnTo>
                  <a:pt x="114300" y="29210"/>
                </a:lnTo>
                <a:lnTo>
                  <a:pt x="120361" y="21590"/>
                </a:lnTo>
                <a:lnTo>
                  <a:pt x="111760" y="21590"/>
                </a:lnTo>
                <a:lnTo>
                  <a:pt x="108465" y="10715"/>
                </a:lnTo>
                <a:lnTo>
                  <a:pt x="103916" y="6350"/>
                </a:lnTo>
                <a:close/>
              </a:path>
              <a:path w="196850" h="97789">
                <a:moveTo>
                  <a:pt x="168910" y="6350"/>
                </a:moveTo>
                <a:lnTo>
                  <a:pt x="160020" y="6350"/>
                </a:lnTo>
                <a:lnTo>
                  <a:pt x="161290" y="16510"/>
                </a:lnTo>
                <a:lnTo>
                  <a:pt x="161290" y="21590"/>
                </a:lnTo>
                <a:lnTo>
                  <a:pt x="159662" y="32841"/>
                </a:lnTo>
                <a:lnTo>
                  <a:pt x="155892" y="45878"/>
                </a:lnTo>
                <a:lnTo>
                  <a:pt x="151645" y="58201"/>
                </a:lnTo>
                <a:lnTo>
                  <a:pt x="148590" y="67310"/>
                </a:lnTo>
                <a:lnTo>
                  <a:pt x="146050" y="73660"/>
                </a:lnTo>
                <a:lnTo>
                  <a:pt x="146050" y="78740"/>
                </a:lnTo>
                <a:lnTo>
                  <a:pt x="147597" y="86538"/>
                </a:lnTo>
                <a:lnTo>
                  <a:pt x="151765" y="92551"/>
                </a:lnTo>
                <a:lnTo>
                  <a:pt x="157837" y="96420"/>
                </a:lnTo>
                <a:lnTo>
                  <a:pt x="165100" y="97790"/>
                </a:lnTo>
                <a:lnTo>
                  <a:pt x="179169" y="92987"/>
                </a:lnTo>
                <a:lnTo>
                  <a:pt x="180594" y="91440"/>
                </a:lnTo>
                <a:lnTo>
                  <a:pt x="162560" y="91440"/>
                </a:lnTo>
                <a:lnTo>
                  <a:pt x="161290" y="88900"/>
                </a:lnTo>
                <a:lnTo>
                  <a:pt x="161290" y="78740"/>
                </a:lnTo>
                <a:lnTo>
                  <a:pt x="162560" y="76200"/>
                </a:lnTo>
                <a:lnTo>
                  <a:pt x="165100" y="66040"/>
                </a:lnTo>
                <a:lnTo>
                  <a:pt x="168155" y="58598"/>
                </a:lnTo>
                <a:lnTo>
                  <a:pt x="172402" y="47466"/>
                </a:lnTo>
                <a:lnTo>
                  <a:pt x="176172" y="35143"/>
                </a:lnTo>
                <a:lnTo>
                  <a:pt x="177800" y="24130"/>
                </a:lnTo>
                <a:lnTo>
                  <a:pt x="177800" y="12700"/>
                </a:lnTo>
                <a:lnTo>
                  <a:pt x="168910" y="6350"/>
                </a:lnTo>
                <a:close/>
              </a:path>
              <a:path w="196850" h="97789">
                <a:moveTo>
                  <a:pt x="196850" y="62230"/>
                </a:moveTo>
                <a:lnTo>
                  <a:pt x="189229" y="62230"/>
                </a:lnTo>
                <a:lnTo>
                  <a:pt x="189229" y="64770"/>
                </a:lnTo>
                <a:lnTo>
                  <a:pt x="184765" y="76438"/>
                </a:lnTo>
                <a:lnTo>
                  <a:pt x="179228" y="84772"/>
                </a:lnTo>
                <a:lnTo>
                  <a:pt x="172977" y="89773"/>
                </a:lnTo>
                <a:lnTo>
                  <a:pt x="166370" y="91440"/>
                </a:lnTo>
                <a:lnTo>
                  <a:pt x="180594" y="91440"/>
                </a:lnTo>
                <a:lnTo>
                  <a:pt x="189071" y="82232"/>
                </a:lnTo>
                <a:lnTo>
                  <a:pt x="194925" y="71000"/>
                </a:lnTo>
                <a:lnTo>
                  <a:pt x="196850" y="64770"/>
                </a:lnTo>
                <a:lnTo>
                  <a:pt x="196850" y="62230"/>
                </a:lnTo>
                <a:close/>
              </a:path>
              <a:path w="196850" h="97789">
                <a:moveTo>
                  <a:pt x="24129" y="0"/>
                </a:moveTo>
                <a:lnTo>
                  <a:pt x="16510" y="0"/>
                </a:lnTo>
                <a:lnTo>
                  <a:pt x="8890" y="11430"/>
                </a:lnTo>
                <a:lnTo>
                  <a:pt x="2540" y="20320"/>
                </a:lnTo>
                <a:lnTo>
                  <a:pt x="35" y="32841"/>
                </a:lnTo>
                <a:lnTo>
                  <a:pt x="0" y="35560"/>
                </a:lnTo>
                <a:lnTo>
                  <a:pt x="7620" y="35560"/>
                </a:lnTo>
                <a:lnTo>
                  <a:pt x="11271" y="20816"/>
                </a:lnTo>
                <a:lnTo>
                  <a:pt x="14605" y="13176"/>
                </a:lnTo>
                <a:lnTo>
                  <a:pt x="18891" y="8155"/>
                </a:lnTo>
                <a:lnTo>
                  <a:pt x="24129" y="6350"/>
                </a:lnTo>
                <a:lnTo>
                  <a:pt x="40812" y="6350"/>
                </a:lnTo>
                <a:lnTo>
                  <a:pt x="39052" y="4444"/>
                </a:lnTo>
                <a:lnTo>
                  <a:pt x="31829" y="1031"/>
                </a:lnTo>
                <a:lnTo>
                  <a:pt x="24129" y="0"/>
                </a:lnTo>
                <a:close/>
              </a:path>
              <a:path w="196850" h="97789">
                <a:moveTo>
                  <a:pt x="160020" y="0"/>
                </a:moveTo>
                <a:lnTo>
                  <a:pt x="148590" y="0"/>
                </a:lnTo>
                <a:lnTo>
                  <a:pt x="135870" y="2301"/>
                </a:lnTo>
                <a:lnTo>
                  <a:pt x="125888" y="7937"/>
                </a:lnTo>
                <a:lnTo>
                  <a:pt x="118050" y="15001"/>
                </a:lnTo>
                <a:lnTo>
                  <a:pt x="111760" y="21590"/>
                </a:lnTo>
                <a:lnTo>
                  <a:pt x="120361" y="21590"/>
                </a:lnTo>
                <a:lnTo>
                  <a:pt x="120550" y="21351"/>
                </a:lnTo>
                <a:lnTo>
                  <a:pt x="128111" y="13969"/>
                </a:lnTo>
                <a:lnTo>
                  <a:pt x="137338" y="8493"/>
                </a:lnTo>
                <a:lnTo>
                  <a:pt x="148590" y="6350"/>
                </a:lnTo>
                <a:lnTo>
                  <a:pt x="168910" y="6350"/>
                </a:lnTo>
                <a:lnTo>
                  <a:pt x="165100" y="2540"/>
                </a:lnTo>
                <a:lnTo>
                  <a:pt x="160020" y="0"/>
                </a:lnTo>
                <a:close/>
              </a:path>
              <a:path w="196850" h="97789">
                <a:moveTo>
                  <a:pt x="83820" y="0"/>
                </a:moveTo>
                <a:lnTo>
                  <a:pt x="71655" y="1924"/>
                </a:lnTo>
                <a:lnTo>
                  <a:pt x="61753" y="6826"/>
                </a:lnTo>
                <a:lnTo>
                  <a:pt x="53994" y="13394"/>
                </a:lnTo>
                <a:lnTo>
                  <a:pt x="48260" y="20320"/>
                </a:lnTo>
                <a:lnTo>
                  <a:pt x="56454" y="20320"/>
                </a:lnTo>
                <a:lnTo>
                  <a:pt x="56852" y="19744"/>
                </a:lnTo>
                <a:lnTo>
                  <a:pt x="63658" y="13176"/>
                </a:lnTo>
                <a:lnTo>
                  <a:pt x="72608" y="8274"/>
                </a:lnTo>
                <a:lnTo>
                  <a:pt x="83820" y="6350"/>
                </a:lnTo>
                <a:lnTo>
                  <a:pt x="103916" y="6350"/>
                </a:lnTo>
                <a:lnTo>
                  <a:pt x="101600" y="4127"/>
                </a:lnTo>
                <a:lnTo>
                  <a:pt x="92829" y="873"/>
                </a:lnTo>
                <a:lnTo>
                  <a:pt x="83820" y="0"/>
                </a:lnTo>
                <a:close/>
              </a:path>
            </a:pathLst>
          </a:custGeom>
          <a:solidFill>
            <a:srgbClr val="000000"/>
          </a:solidFill>
        </p:spPr>
        <p:txBody>
          <a:bodyPr wrap="square" lIns="0" tIns="0" rIns="0" bIns="0" rtlCol="0"/>
          <a:lstStyle/>
          <a:p>
            <a:endParaRPr sz="1632"/>
          </a:p>
        </p:txBody>
      </p:sp>
      <p:sp>
        <p:nvSpPr>
          <p:cNvPr id="52" name="object 52"/>
          <p:cNvSpPr/>
          <p:nvPr/>
        </p:nvSpPr>
        <p:spPr>
          <a:xfrm>
            <a:off x="7329595" y="5780260"/>
            <a:ext cx="0" cy="86373"/>
          </a:xfrm>
          <a:custGeom>
            <a:avLst/>
            <a:gdLst/>
            <a:ahLst/>
            <a:cxnLst/>
            <a:rect l="l" t="t" r="r" b="b"/>
            <a:pathLst>
              <a:path h="95250">
                <a:moveTo>
                  <a:pt x="0" y="0"/>
                </a:moveTo>
                <a:lnTo>
                  <a:pt x="0" y="95249"/>
                </a:lnTo>
              </a:path>
            </a:pathLst>
          </a:custGeom>
          <a:ln w="11429">
            <a:solidFill>
              <a:srgbClr val="000000"/>
            </a:solidFill>
          </a:ln>
        </p:spPr>
        <p:txBody>
          <a:bodyPr wrap="square" lIns="0" tIns="0" rIns="0" bIns="0" rtlCol="0"/>
          <a:lstStyle/>
          <a:p>
            <a:endParaRPr sz="1632"/>
          </a:p>
        </p:txBody>
      </p:sp>
      <p:sp>
        <p:nvSpPr>
          <p:cNvPr id="53" name="object 53"/>
          <p:cNvSpPr/>
          <p:nvPr/>
        </p:nvSpPr>
        <p:spPr>
          <a:xfrm>
            <a:off x="7236889" y="5774502"/>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54" name="object 54"/>
          <p:cNvSpPr/>
          <p:nvPr/>
        </p:nvSpPr>
        <p:spPr>
          <a:xfrm>
            <a:off x="7329595" y="5682370"/>
            <a:ext cx="0" cy="86373"/>
          </a:xfrm>
          <a:custGeom>
            <a:avLst/>
            <a:gdLst/>
            <a:ahLst/>
            <a:cxnLst/>
            <a:rect l="l" t="t" r="r" b="b"/>
            <a:pathLst>
              <a:path h="95250">
                <a:moveTo>
                  <a:pt x="0" y="0"/>
                </a:moveTo>
                <a:lnTo>
                  <a:pt x="0" y="95249"/>
                </a:lnTo>
              </a:path>
            </a:pathLst>
          </a:custGeom>
          <a:ln w="11429">
            <a:solidFill>
              <a:srgbClr val="000000"/>
            </a:solidFill>
          </a:ln>
        </p:spPr>
        <p:txBody>
          <a:bodyPr wrap="square" lIns="0" tIns="0" rIns="0" bIns="0" rtlCol="0"/>
          <a:lstStyle/>
          <a:p>
            <a:endParaRPr sz="1632"/>
          </a:p>
        </p:txBody>
      </p:sp>
      <p:sp>
        <p:nvSpPr>
          <p:cNvPr id="55" name="object 55"/>
          <p:cNvSpPr/>
          <p:nvPr/>
        </p:nvSpPr>
        <p:spPr>
          <a:xfrm>
            <a:off x="7529404" y="5906940"/>
            <a:ext cx="38004" cy="0"/>
          </a:xfrm>
          <a:custGeom>
            <a:avLst/>
            <a:gdLst/>
            <a:ahLst/>
            <a:cxnLst/>
            <a:rect l="l" t="t" r="r" b="b"/>
            <a:pathLst>
              <a:path w="41909">
                <a:moveTo>
                  <a:pt x="0" y="0"/>
                </a:moveTo>
                <a:lnTo>
                  <a:pt x="41910" y="0"/>
                </a:lnTo>
              </a:path>
            </a:pathLst>
          </a:custGeom>
          <a:ln w="12700">
            <a:solidFill>
              <a:srgbClr val="000000"/>
            </a:solidFill>
          </a:ln>
        </p:spPr>
        <p:txBody>
          <a:bodyPr wrap="square" lIns="0" tIns="0" rIns="0" bIns="0" rtlCol="0"/>
          <a:lstStyle/>
          <a:p>
            <a:endParaRPr sz="1632"/>
          </a:p>
        </p:txBody>
      </p:sp>
      <p:sp>
        <p:nvSpPr>
          <p:cNvPr id="56" name="object 56"/>
          <p:cNvSpPr/>
          <p:nvPr/>
        </p:nvSpPr>
        <p:spPr>
          <a:xfrm>
            <a:off x="7534587" y="5647822"/>
            <a:ext cx="0" cy="253360"/>
          </a:xfrm>
          <a:custGeom>
            <a:avLst/>
            <a:gdLst/>
            <a:ahLst/>
            <a:cxnLst/>
            <a:rect l="l" t="t" r="r" b="b"/>
            <a:pathLst>
              <a:path h="279400">
                <a:moveTo>
                  <a:pt x="0" y="0"/>
                </a:moveTo>
                <a:lnTo>
                  <a:pt x="0" y="279399"/>
                </a:lnTo>
              </a:path>
            </a:pathLst>
          </a:custGeom>
          <a:ln w="11430">
            <a:solidFill>
              <a:srgbClr val="000000"/>
            </a:solidFill>
          </a:ln>
        </p:spPr>
        <p:txBody>
          <a:bodyPr wrap="square" lIns="0" tIns="0" rIns="0" bIns="0" rtlCol="0"/>
          <a:lstStyle/>
          <a:p>
            <a:endParaRPr sz="1632"/>
          </a:p>
        </p:txBody>
      </p:sp>
      <p:sp>
        <p:nvSpPr>
          <p:cNvPr id="57" name="object 57"/>
          <p:cNvSpPr/>
          <p:nvPr/>
        </p:nvSpPr>
        <p:spPr>
          <a:xfrm>
            <a:off x="7529404" y="5642063"/>
            <a:ext cx="38004" cy="0"/>
          </a:xfrm>
          <a:custGeom>
            <a:avLst/>
            <a:gdLst/>
            <a:ahLst/>
            <a:cxnLst/>
            <a:rect l="l" t="t" r="r" b="b"/>
            <a:pathLst>
              <a:path w="41909">
                <a:moveTo>
                  <a:pt x="0" y="0"/>
                </a:moveTo>
                <a:lnTo>
                  <a:pt x="41910" y="0"/>
                </a:lnTo>
              </a:path>
            </a:pathLst>
          </a:custGeom>
          <a:ln w="12700">
            <a:solidFill>
              <a:srgbClr val="000000"/>
            </a:solidFill>
          </a:ln>
        </p:spPr>
        <p:txBody>
          <a:bodyPr wrap="square" lIns="0" tIns="0" rIns="0" bIns="0" rtlCol="0"/>
          <a:lstStyle/>
          <a:p>
            <a:endParaRPr sz="1632"/>
          </a:p>
        </p:txBody>
      </p:sp>
      <p:sp>
        <p:nvSpPr>
          <p:cNvPr id="58" name="object 58"/>
          <p:cNvSpPr/>
          <p:nvPr/>
        </p:nvSpPr>
        <p:spPr>
          <a:xfrm>
            <a:off x="7580076" y="5660490"/>
            <a:ext cx="73705" cy="186565"/>
          </a:xfrm>
          <a:custGeom>
            <a:avLst/>
            <a:gdLst/>
            <a:ahLst/>
            <a:cxnLst/>
            <a:rect l="l" t="t" r="r" b="b"/>
            <a:pathLst>
              <a:path w="81279" h="205739">
                <a:moveTo>
                  <a:pt x="74929" y="0"/>
                </a:moveTo>
                <a:lnTo>
                  <a:pt x="59689" y="0"/>
                </a:lnTo>
                <a:lnTo>
                  <a:pt x="50800" y="8890"/>
                </a:lnTo>
                <a:lnTo>
                  <a:pt x="50800" y="21590"/>
                </a:lnTo>
                <a:lnTo>
                  <a:pt x="54609" y="26670"/>
                </a:lnTo>
                <a:lnTo>
                  <a:pt x="69850" y="26670"/>
                </a:lnTo>
                <a:lnTo>
                  <a:pt x="78739" y="20320"/>
                </a:lnTo>
                <a:lnTo>
                  <a:pt x="78739" y="5080"/>
                </a:lnTo>
                <a:lnTo>
                  <a:pt x="74929" y="0"/>
                </a:lnTo>
                <a:close/>
              </a:path>
              <a:path w="81279" h="205739">
                <a:moveTo>
                  <a:pt x="58106" y="73660"/>
                </a:moveTo>
                <a:lnTo>
                  <a:pt x="48259" y="73660"/>
                </a:lnTo>
                <a:lnTo>
                  <a:pt x="48259" y="90170"/>
                </a:lnTo>
                <a:lnTo>
                  <a:pt x="45719" y="96520"/>
                </a:lnTo>
                <a:lnTo>
                  <a:pt x="28019" y="143192"/>
                </a:lnTo>
                <a:lnTo>
                  <a:pt x="22859" y="156210"/>
                </a:lnTo>
                <a:lnTo>
                  <a:pt x="20319" y="163830"/>
                </a:lnTo>
                <a:lnTo>
                  <a:pt x="16509" y="173990"/>
                </a:lnTo>
                <a:lnTo>
                  <a:pt x="16509" y="180340"/>
                </a:lnTo>
                <a:lnTo>
                  <a:pt x="18315" y="190202"/>
                </a:lnTo>
                <a:lnTo>
                  <a:pt x="23336" y="198278"/>
                </a:lnTo>
                <a:lnTo>
                  <a:pt x="30976" y="203735"/>
                </a:lnTo>
                <a:lnTo>
                  <a:pt x="40639" y="205740"/>
                </a:lnTo>
                <a:lnTo>
                  <a:pt x="59312" y="198755"/>
                </a:lnTo>
                <a:lnTo>
                  <a:pt x="59827" y="198120"/>
                </a:lnTo>
                <a:lnTo>
                  <a:pt x="36829" y="198120"/>
                </a:lnTo>
                <a:lnTo>
                  <a:pt x="34289" y="195580"/>
                </a:lnTo>
                <a:lnTo>
                  <a:pt x="34289" y="189230"/>
                </a:lnTo>
                <a:lnTo>
                  <a:pt x="34786" y="183197"/>
                </a:lnTo>
                <a:lnTo>
                  <a:pt x="36353" y="177165"/>
                </a:lnTo>
                <a:lnTo>
                  <a:pt x="43179" y="157480"/>
                </a:lnTo>
                <a:lnTo>
                  <a:pt x="55879" y="125730"/>
                </a:lnTo>
                <a:lnTo>
                  <a:pt x="59689" y="116840"/>
                </a:lnTo>
                <a:lnTo>
                  <a:pt x="62229" y="107950"/>
                </a:lnTo>
                <a:lnTo>
                  <a:pt x="64769" y="102870"/>
                </a:lnTo>
                <a:lnTo>
                  <a:pt x="66039" y="97790"/>
                </a:lnTo>
                <a:lnTo>
                  <a:pt x="66039" y="91440"/>
                </a:lnTo>
                <a:lnTo>
                  <a:pt x="64392" y="82311"/>
                </a:lnTo>
                <a:lnTo>
                  <a:pt x="59531" y="74612"/>
                </a:lnTo>
                <a:lnTo>
                  <a:pt x="58106" y="73660"/>
                </a:lnTo>
                <a:close/>
              </a:path>
              <a:path w="81279" h="205739">
                <a:moveTo>
                  <a:pt x="81279" y="154940"/>
                </a:moveTo>
                <a:lnTo>
                  <a:pt x="74929" y="154940"/>
                </a:lnTo>
                <a:lnTo>
                  <a:pt x="74929" y="156210"/>
                </a:lnTo>
                <a:lnTo>
                  <a:pt x="73659" y="161290"/>
                </a:lnTo>
                <a:lnTo>
                  <a:pt x="68163" y="175081"/>
                </a:lnTo>
                <a:lnTo>
                  <a:pt x="61118" y="186848"/>
                </a:lnTo>
                <a:lnTo>
                  <a:pt x="52407" y="195044"/>
                </a:lnTo>
                <a:lnTo>
                  <a:pt x="41909" y="198120"/>
                </a:lnTo>
                <a:lnTo>
                  <a:pt x="59827" y="198120"/>
                </a:lnTo>
                <a:lnTo>
                  <a:pt x="71913" y="183197"/>
                </a:lnTo>
                <a:lnTo>
                  <a:pt x="79037" y="167163"/>
                </a:lnTo>
                <a:lnTo>
                  <a:pt x="81279" y="158750"/>
                </a:lnTo>
                <a:lnTo>
                  <a:pt x="81279" y="154940"/>
                </a:lnTo>
                <a:close/>
              </a:path>
              <a:path w="81279" h="205739">
                <a:moveTo>
                  <a:pt x="40639" y="67310"/>
                </a:moveTo>
                <a:lnTo>
                  <a:pt x="22502" y="74116"/>
                </a:lnTo>
                <a:lnTo>
                  <a:pt x="9842" y="89376"/>
                </a:lnTo>
                <a:lnTo>
                  <a:pt x="2420" y="105350"/>
                </a:lnTo>
                <a:lnTo>
                  <a:pt x="0" y="114300"/>
                </a:lnTo>
                <a:lnTo>
                  <a:pt x="0" y="116840"/>
                </a:lnTo>
                <a:lnTo>
                  <a:pt x="7619" y="116840"/>
                </a:lnTo>
                <a:lnTo>
                  <a:pt x="8889" y="111760"/>
                </a:lnTo>
                <a:lnTo>
                  <a:pt x="16172" y="94019"/>
                </a:lnTo>
                <a:lnTo>
                  <a:pt x="24288" y="82232"/>
                </a:lnTo>
                <a:lnTo>
                  <a:pt x="32642" y="75684"/>
                </a:lnTo>
                <a:lnTo>
                  <a:pt x="40639" y="73660"/>
                </a:lnTo>
                <a:lnTo>
                  <a:pt x="58106" y="73660"/>
                </a:lnTo>
                <a:lnTo>
                  <a:pt x="51573" y="69294"/>
                </a:lnTo>
                <a:lnTo>
                  <a:pt x="40639" y="67310"/>
                </a:lnTo>
                <a:close/>
              </a:path>
            </a:pathLst>
          </a:custGeom>
          <a:solidFill>
            <a:srgbClr val="000000"/>
          </a:solidFill>
        </p:spPr>
        <p:txBody>
          <a:bodyPr wrap="square" lIns="0" tIns="0" rIns="0" bIns="0" rtlCol="0"/>
          <a:lstStyle/>
          <a:p>
            <a:endParaRPr sz="1632"/>
          </a:p>
        </p:txBody>
      </p:sp>
      <p:sp>
        <p:nvSpPr>
          <p:cNvPr id="59" name="object 59"/>
          <p:cNvSpPr/>
          <p:nvPr/>
        </p:nvSpPr>
        <p:spPr>
          <a:xfrm>
            <a:off x="7673358" y="5906940"/>
            <a:ext cx="39156" cy="0"/>
          </a:xfrm>
          <a:custGeom>
            <a:avLst/>
            <a:gdLst/>
            <a:ahLst/>
            <a:cxnLst/>
            <a:rect l="l" t="t" r="r" b="b"/>
            <a:pathLst>
              <a:path w="43179">
                <a:moveTo>
                  <a:pt x="0" y="0"/>
                </a:moveTo>
                <a:lnTo>
                  <a:pt x="43180" y="0"/>
                </a:lnTo>
              </a:path>
            </a:pathLst>
          </a:custGeom>
          <a:ln w="12700">
            <a:solidFill>
              <a:srgbClr val="000000"/>
            </a:solidFill>
          </a:ln>
        </p:spPr>
        <p:txBody>
          <a:bodyPr wrap="square" lIns="0" tIns="0" rIns="0" bIns="0" rtlCol="0"/>
          <a:lstStyle/>
          <a:p>
            <a:endParaRPr sz="1632"/>
          </a:p>
        </p:txBody>
      </p:sp>
      <p:sp>
        <p:nvSpPr>
          <p:cNvPr id="60" name="object 60"/>
          <p:cNvSpPr/>
          <p:nvPr/>
        </p:nvSpPr>
        <p:spPr>
          <a:xfrm>
            <a:off x="7706757" y="5647822"/>
            <a:ext cx="0" cy="253360"/>
          </a:xfrm>
          <a:custGeom>
            <a:avLst/>
            <a:gdLst/>
            <a:ahLst/>
            <a:cxnLst/>
            <a:rect l="l" t="t" r="r" b="b"/>
            <a:pathLst>
              <a:path h="279400">
                <a:moveTo>
                  <a:pt x="0" y="0"/>
                </a:moveTo>
                <a:lnTo>
                  <a:pt x="0" y="279399"/>
                </a:lnTo>
              </a:path>
            </a:pathLst>
          </a:custGeom>
          <a:ln w="12700">
            <a:solidFill>
              <a:srgbClr val="000000"/>
            </a:solidFill>
          </a:ln>
        </p:spPr>
        <p:txBody>
          <a:bodyPr wrap="square" lIns="0" tIns="0" rIns="0" bIns="0" rtlCol="0"/>
          <a:lstStyle/>
          <a:p>
            <a:endParaRPr sz="1632"/>
          </a:p>
        </p:txBody>
      </p:sp>
      <p:sp>
        <p:nvSpPr>
          <p:cNvPr id="61" name="object 61"/>
          <p:cNvSpPr/>
          <p:nvPr/>
        </p:nvSpPr>
        <p:spPr>
          <a:xfrm>
            <a:off x="7673358" y="5642063"/>
            <a:ext cx="39156" cy="0"/>
          </a:xfrm>
          <a:custGeom>
            <a:avLst/>
            <a:gdLst/>
            <a:ahLst/>
            <a:cxnLst/>
            <a:rect l="l" t="t" r="r" b="b"/>
            <a:pathLst>
              <a:path w="43179">
                <a:moveTo>
                  <a:pt x="0" y="0"/>
                </a:moveTo>
                <a:lnTo>
                  <a:pt x="43180" y="0"/>
                </a:lnTo>
              </a:path>
            </a:pathLst>
          </a:custGeom>
          <a:ln w="12700">
            <a:solidFill>
              <a:srgbClr val="000000"/>
            </a:solidFill>
          </a:ln>
        </p:spPr>
        <p:txBody>
          <a:bodyPr wrap="square" lIns="0" tIns="0" rIns="0" bIns="0" rtlCol="0"/>
          <a:lstStyle/>
          <a:p>
            <a:endParaRPr sz="1632"/>
          </a:p>
        </p:txBody>
      </p:sp>
      <p:sp>
        <p:nvSpPr>
          <p:cNvPr id="62" name="object 62"/>
          <p:cNvSpPr/>
          <p:nvPr/>
        </p:nvSpPr>
        <p:spPr>
          <a:xfrm>
            <a:off x="7752822" y="5677764"/>
            <a:ext cx="177352" cy="88676"/>
          </a:xfrm>
          <a:custGeom>
            <a:avLst/>
            <a:gdLst/>
            <a:ahLst/>
            <a:cxnLst/>
            <a:rect l="l" t="t" r="r" b="b"/>
            <a:pathLst>
              <a:path w="195579" h="97789">
                <a:moveTo>
                  <a:pt x="40539" y="6350"/>
                </a:moveTo>
                <a:lnTo>
                  <a:pt x="29209" y="6350"/>
                </a:lnTo>
                <a:lnTo>
                  <a:pt x="30479" y="11430"/>
                </a:lnTo>
                <a:lnTo>
                  <a:pt x="30479" y="21590"/>
                </a:lnTo>
                <a:lnTo>
                  <a:pt x="29209" y="29210"/>
                </a:lnTo>
                <a:lnTo>
                  <a:pt x="27939" y="35560"/>
                </a:lnTo>
                <a:lnTo>
                  <a:pt x="25400" y="40640"/>
                </a:lnTo>
                <a:lnTo>
                  <a:pt x="24129" y="49530"/>
                </a:lnTo>
                <a:lnTo>
                  <a:pt x="22859" y="54610"/>
                </a:lnTo>
                <a:lnTo>
                  <a:pt x="16509" y="82550"/>
                </a:lnTo>
                <a:lnTo>
                  <a:pt x="15239" y="83820"/>
                </a:lnTo>
                <a:lnTo>
                  <a:pt x="13969" y="88900"/>
                </a:lnTo>
                <a:lnTo>
                  <a:pt x="13969" y="95250"/>
                </a:lnTo>
                <a:lnTo>
                  <a:pt x="17779" y="97790"/>
                </a:lnTo>
                <a:lnTo>
                  <a:pt x="25400" y="97790"/>
                </a:lnTo>
                <a:lnTo>
                  <a:pt x="27939" y="95250"/>
                </a:lnTo>
                <a:lnTo>
                  <a:pt x="29209" y="91440"/>
                </a:lnTo>
                <a:lnTo>
                  <a:pt x="30479" y="90170"/>
                </a:lnTo>
                <a:lnTo>
                  <a:pt x="31750" y="83820"/>
                </a:lnTo>
                <a:lnTo>
                  <a:pt x="34289" y="78740"/>
                </a:lnTo>
                <a:lnTo>
                  <a:pt x="34289" y="74930"/>
                </a:lnTo>
                <a:lnTo>
                  <a:pt x="39369" y="54610"/>
                </a:lnTo>
                <a:lnTo>
                  <a:pt x="40639" y="50800"/>
                </a:lnTo>
                <a:lnTo>
                  <a:pt x="41909" y="45720"/>
                </a:lnTo>
                <a:lnTo>
                  <a:pt x="44450" y="36830"/>
                </a:lnTo>
                <a:lnTo>
                  <a:pt x="44450" y="35560"/>
                </a:lnTo>
                <a:lnTo>
                  <a:pt x="50800" y="26670"/>
                </a:lnTo>
                <a:lnTo>
                  <a:pt x="55184" y="20320"/>
                </a:lnTo>
                <a:lnTo>
                  <a:pt x="46989" y="20320"/>
                </a:lnTo>
                <a:lnTo>
                  <a:pt x="44311" y="10715"/>
                </a:lnTo>
                <a:lnTo>
                  <a:pt x="40539" y="6350"/>
                </a:lnTo>
                <a:close/>
              </a:path>
              <a:path w="195579" h="97789">
                <a:moveTo>
                  <a:pt x="103044" y="6350"/>
                </a:moveTo>
                <a:lnTo>
                  <a:pt x="95250" y="6350"/>
                </a:lnTo>
                <a:lnTo>
                  <a:pt x="95250" y="26670"/>
                </a:lnTo>
                <a:lnTo>
                  <a:pt x="93979" y="30480"/>
                </a:lnTo>
                <a:lnTo>
                  <a:pt x="91439" y="41910"/>
                </a:lnTo>
                <a:lnTo>
                  <a:pt x="81279" y="82550"/>
                </a:lnTo>
                <a:lnTo>
                  <a:pt x="80009" y="88900"/>
                </a:lnTo>
                <a:lnTo>
                  <a:pt x="80009" y="95250"/>
                </a:lnTo>
                <a:lnTo>
                  <a:pt x="83819" y="97790"/>
                </a:lnTo>
                <a:lnTo>
                  <a:pt x="90169" y="97790"/>
                </a:lnTo>
                <a:lnTo>
                  <a:pt x="93979" y="95250"/>
                </a:lnTo>
                <a:lnTo>
                  <a:pt x="95250" y="91440"/>
                </a:lnTo>
                <a:lnTo>
                  <a:pt x="95250" y="90170"/>
                </a:lnTo>
                <a:lnTo>
                  <a:pt x="97789" y="83820"/>
                </a:lnTo>
                <a:lnTo>
                  <a:pt x="99059" y="78740"/>
                </a:lnTo>
                <a:lnTo>
                  <a:pt x="100329" y="74930"/>
                </a:lnTo>
                <a:lnTo>
                  <a:pt x="105409" y="54610"/>
                </a:lnTo>
                <a:lnTo>
                  <a:pt x="106679" y="50800"/>
                </a:lnTo>
                <a:lnTo>
                  <a:pt x="106679" y="45720"/>
                </a:lnTo>
                <a:lnTo>
                  <a:pt x="109219" y="35560"/>
                </a:lnTo>
                <a:lnTo>
                  <a:pt x="114300" y="29210"/>
                </a:lnTo>
                <a:lnTo>
                  <a:pt x="119649" y="21590"/>
                </a:lnTo>
                <a:lnTo>
                  <a:pt x="111759" y="21590"/>
                </a:lnTo>
                <a:lnTo>
                  <a:pt x="107751" y="10715"/>
                </a:lnTo>
                <a:lnTo>
                  <a:pt x="103044" y="6350"/>
                </a:lnTo>
                <a:close/>
              </a:path>
              <a:path w="195579" h="97789">
                <a:moveTo>
                  <a:pt x="168909" y="6350"/>
                </a:moveTo>
                <a:lnTo>
                  <a:pt x="160019" y="6350"/>
                </a:lnTo>
                <a:lnTo>
                  <a:pt x="160019" y="21590"/>
                </a:lnTo>
                <a:lnTo>
                  <a:pt x="158571" y="32841"/>
                </a:lnTo>
                <a:lnTo>
                  <a:pt x="155098" y="45878"/>
                </a:lnTo>
                <a:lnTo>
                  <a:pt x="150911" y="58201"/>
                </a:lnTo>
                <a:lnTo>
                  <a:pt x="147319" y="67310"/>
                </a:lnTo>
                <a:lnTo>
                  <a:pt x="146050" y="73660"/>
                </a:lnTo>
                <a:lnTo>
                  <a:pt x="144779" y="74930"/>
                </a:lnTo>
                <a:lnTo>
                  <a:pt x="144779" y="78740"/>
                </a:lnTo>
                <a:lnTo>
                  <a:pt x="146526" y="86538"/>
                </a:lnTo>
                <a:lnTo>
                  <a:pt x="151129" y="92551"/>
                </a:lnTo>
                <a:lnTo>
                  <a:pt x="157638" y="96420"/>
                </a:lnTo>
                <a:lnTo>
                  <a:pt x="165100" y="97790"/>
                </a:lnTo>
                <a:lnTo>
                  <a:pt x="178970" y="92987"/>
                </a:lnTo>
                <a:lnTo>
                  <a:pt x="180332" y="91440"/>
                </a:lnTo>
                <a:lnTo>
                  <a:pt x="161289" y="91440"/>
                </a:lnTo>
                <a:lnTo>
                  <a:pt x="160019" y="88900"/>
                </a:lnTo>
                <a:lnTo>
                  <a:pt x="160019" y="78740"/>
                </a:lnTo>
                <a:lnTo>
                  <a:pt x="161289" y="76200"/>
                </a:lnTo>
                <a:lnTo>
                  <a:pt x="165100" y="66040"/>
                </a:lnTo>
                <a:lnTo>
                  <a:pt x="167957" y="58598"/>
                </a:lnTo>
                <a:lnTo>
                  <a:pt x="171767" y="47466"/>
                </a:lnTo>
                <a:lnTo>
                  <a:pt x="175101" y="35143"/>
                </a:lnTo>
                <a:lnTo>
                  <a:pt x="176529" y="24130"/>
                </a:lnTo>
                <a:lnTo>
                  <a:pt x="176529" y="12700"/>
                </a:lnTo>
                <a:lnTo>
                  <a:pt x="168909" y="6350"/>
                </a:lnTo>
                <a:close/>
              </a:path>
              <a:path w="195579" h="97789">
                <a:moveTo>
                  <a:pt x="195579" y="62230"/>
                </a:moveTo>
                <a:lnTo>
                  <a:pt x="189229" y="62230"/>
                </a:lnTo>
                <a:lnTo>
                  <a:pt x="187959" y="64770"/>
                </a:lnTo>
                <a:lnTo>
                  <a:pt x="183514" y="76438"/>
                </a:lnTo>
                <a:lnTo>
                  <a:pt x="178117" y="84772"/>
                </a:lnTo>
                <a:lnTo>
                  <a:pt x="172243" y="89773"/>
                </a:lnTo>
                <a:lnTo>
                  <a:pt x="166369" y="91440"/>
                </a:lnTo>
                <a:lnTo>
                  <a:pt x="180332" y="91440"/>
                </a:lnTo>
                <a:lnTo>
                  <a:pt x="188436" y="82232"/>
                </a:lnTo>
                <a:lnTo>
                  <a:pt x="193853" y="71000"/>
                </a:lnTo>
                <a:lnTo>
                  <a:pt x="195579" y="64770"/>
                </a:lnTo>
                <a:lnTo>
                  <a:pt x="195579" y="62230"/>
                </a:lnTo>
                <a:close/>
              </a:path>
              <a:path w="195579" h="97789">
                <a:moveTo>
                  <a:pt x="24129" y="0"/>
                </a:moveTo>
                <a:lnTo>
                  <a:pt x="15239" y="0"/>
                </a:lnTo>
                <a:lnTo>
                  <a:pt x="7619" y="11430"/>
                </a:lnTo>
                <a:lnTo>
                  <a:pt x="2539" y="20320"/>
                </a:lnTo>
                <a:lnTo>
                  <a:pt x="35" y="32841"/>
                </a:lnTo>
                <a:lnTo>
                  <a:pt x="0" y="35560"/>
                </a:lnTo>
                <a:lnTo>
                  <a:pt x="6350" y="35560"/>
                </a:lnTo>
                <a:lnTo>
                  <a:pt x="8889" y="30480"/>
                </a:lnTo>
                <a:lnTo>
                  <a:pt x="11092" y="20816"/>
                </a:lnTo>
                <a:lnTo>
                  <a:pt x="14128" y="13176"/>
                </a:lnTo>
                <a:lnTo>
                  <a:pt x="18355" y="8155"/>
                </a:lnTo>
                <a:lnTo>
                  <a:pt x="24129" y="6350"/>
                </a:lnTo>
                <a:lnTo>
                  <a:pt x="40539" y="6350"/>
                </a:lnTo>
                <a:lnTo>
                  <a:pt x="38893" y="4444"/>
                </a:lnTo>
                <a:lnTo>
                  <a:pt x="31809" y="1031"/>
                </a:lnTo>
                <a:lnTo>
                  <a:pt x="24129" y="0"/>
                </a:lnTo>
                <a:close/>
              </a:path>
              <a:path w="195579" h="97789">
                <a:moveTo>
                  <a:pt x="158750" y="0"/>
                </a:moveTo>
                <a:lnTo>
                  <a:pt x="148589" y="0"/>
                </a:lnTo>
                <a:lnTo>
                  <a:pt x="135691" y="2301"/>
                </a:lnTo>
                <a:lnTo>
                  <a:pt x="125412" y="7937"/>
                </a:lnTo>
                <a:lnTo>
                  <a:pt x="117514" y="15001"/>
                </a:lnTo>
                <a:lnTo>
                  <a:pt x="111759" y="21590"/>
                </a:lnTo>
                <a:lnTo>
                  <a:pt x="119649" y="21590"/>
                </a:lnTo>
                <a:lnTo>
                  <a:pt x="119816" y="21351"/>
                </a:lnTo>
                <a:lnTo>
                  <a:pt x="127000" y="13969"/>
                </a:lnTo>
                <a:lnTo>
                  <a:pt x="136088" y="8493"/>
                </a:lnTo>
                <a:lnTo>
                  <a:pt x="147319" y="6350"/>
                </a:lnTo>
                <a:lnTo>
                  <a:pt x="168909" y="6350"/>
                </a:lnTo>
                <a:lnTo>
                  <a:pt x="165100" y="2540"/>
                </a:lnTo>
                <a:lnTo>
                  <a:pt x="158750" y="0"/>
                </a:lnTo>
                <a:close/>
              </a:path>
              <a:path w="195579" h="97789">
                <a:moveTo>
                  <a:pt x="83819" y="0"/>
                </a:moveTo>
                <a:lnTo>
                  <a:pt x="71457" y="1924"/>
                </a:lnTo>
                <a:lnTo>
                  <a:pt x="61118" y="6826"/>
                </a:lnTo>
                <a:lnTo>
                  <a:pt x="52923" y="13394"/>
                </a:lnTo>
                <a:lnTo>
                  <a:pt x="46989" y="20320"/>
                </a:lnTo>
                <a:lnTo>
                  <a:pt x="55184" y="20320"/>
                </a:lnTo>
                <a:lnTo>
                  <a:pt x="55582" y="19744"/>
                </a:lnTo>
                <a:lnTo>
                  <a:pt x="62388" y="13176"/>
                </a:lnTo>
                <a:lnTo>
                  <a:pt x="71338" y="8274"/>
                </a:lnTo>
                <a:lnTo>
                  <a:pt x="82550" y="6350"/>
                </a:lnTo>
                <a:lnTo>
                  <a:pt x="103044" y="6350"/>
                </a:lnTo>
                <a:lnTo>
                  <a:pt x="100647" y="4127"/>
                </a:lnTo>
                <a:lnTo>
                  <a:pt x="92114" y="873"/>
                </a:lnTo>
                <a:lnTo>
                  <a:pt x="83819" y="0"/>
                </a:lnTo>
                <a:close/>
              </a:path>
            </a:pathLst>
          </a:custGeom>
          <a:solidFill>
            <a:srgbClr val="000000"/>
          </a:solidFill>
        </p:spPr>
        <p:txBody>
          <a:bodyPr wrap="square" lIns="0" tIns="0" rIns="0" bIns="0" rtlCol="0"/>
          <a:lstStyle/>
          <a:p>
            <a:endParaRPr sz="1632"/>
          </a:p>
        </p:txBody>
      </p:sp>
      <p:sp>
        <p:nvSpPr>
          <p:cNvPr id="63" name="object 63"/>
          <p:cNvSpPr/>
          <p:nvPr/>
        </p:nvSpPr>
        <p:spPr>
          <a:xfrm>
            <a:off x="3833799" y="1466227"/>
            <a:ext cx="131287" cy="195778"/>
          </a:xfrm>
          <a:custGeom>
            <a:avLst/>
            <a:gdLst/>
            <a:ahLst/>
            <a:cxnLst/>
            <a:rect l="l" t="t" r="r" b="b"/>
            <a:pathLst>
              <a:path w="144779" h="215900">
                <a:moveTo>
                  <a:pt x="73660" y="77470"/>
                </a:moveTo>
                <a:lnTo>
                  <a:pt x="47148" y="85109"/>
                </a:lnTo>
                <a:lnTo>
                  <a:pt x="23494" y="105251"/>
                </a:lnTo>
                <a:lnTo>
                  <a:pt x="6508" y="133727"/>
                </a:lnTo>
                <a:lnTo>
                  <a:pt x="0" y="166370"/>
                </a:lnTo>
                <a:lnTo>
                  <a:pt x="2956" y="186432"/>
                </a:lnTo>
                <a:lnTo>
                  <a:pt x="11271" y="202088"/>
                </a:lnTo>
                <a:lnTo>
                  <a:pt x="24110" y="212268"/>
                </a:lnTo>
                <a:lnTo>
                  <a:pt x="40640" y="215900"/>
                </a:lnTo>
                <a:lnTo>
                  <a:pt x="46970" y="215364"/>
                </a:lnTo>
                <a:lnTo>
                  <a:pt x="56038" y="212566"/>
                </a:lnTo>
                <a:lnTo>
                  <a:pt x="63058" y="208279"/>
                </a:lnTo>
                <a:lnTo>
                  <a:pt x="40640" y="208279"/>
                </a:lnTo>
                <a:lnTo>
                  <a:pt x="31234" y="205700"/>
                </a:lnTo>
                <a:lnTo>
                  <a:pt x="25400" y="199072"/>
                </a:lnTo>
                <a:lnTo>
                  <a:pt x="22423" y="190063"/>
                </a:lnTo>
                <a:lnTo>
                  <a:pt x="21698" y="181610"/>
                </a:lnTo>
                <a:lnTo>
                  <a:pt x="21654" y="179704"/>
                </a:lnTo>
                <a:lnTo>
                  <a:pt x="23098" y="165536"/>
                </a:lnTo>
                <a:lnTo>
                  <a:pt x="32305" y="127833"/>
                </a:lnTo>
                <a:lnTo>
                  <a:pt x="54927" y="92392"/>
                </a:lnTo>
                <a:lnTo>
                  <a:pt x="73660" y="85089"/>
                </a:lnTo>
                <a:lnTo>
                  <a:pt x="92213" y="85089"/>
                </a:lnTo>
                <a:lnTo>
                  <a:pt x="90011" y="82867"/>
                </a:lnTo>
                <a:lnTo>
                  <a:pt x="82490" y="78859"/>
                </a:lnTo>
                <a:lnTo>
                  <a:pt x="73660" y="77470"/>
                </a:lnTo>
                <a:close/>
              </a:path>
              <a:path w="144779" h="215900">
                <a:moveTo>
                  <a:pt x="99060" y="193039"/>
                </a:moveTo>
                <a:lnTo>
                  <a:pt x="80010" y="193039"/>
                </a:lnTo>
                <a:lnTo>
                  <a:pt x="83304" y="201969"/>
                </a:lnTo>
                <a:lnTo>
                  <a:pt x="89217" y="209232"/>
                </a:lnTo>
                <a:lnTo>
                  <a:pt x="97512" y="214114"/>
                </a:lnTo>
                <a:lnTo>
                  <a:pt x="107950" y="215900"/>
                </a:lnTo>
                <a:lnTo>
                  <a:pt x="115609" y="214550"/>
                </a:lnTo>
                <a:lnTo>
                  <a:pt x="121602" y="210820"/>
                </a:lnTo>
                <a:lnTo>
                  <a:pt x="123659" y="208279"/>
                </a:lnTo>
                <a:lnTo>
                  <a:pt x="100330" y="208279"/>
                </a:lnTo>
                <a:lnTo>
                  <a:pt x="99060" y="200660"/>
                </a:lnTo>
                <a:lnTo>
                  <a:pt x="99060" y="193039"/>
                </a:lnTo>
                <a:close/>
              </a:path>
              <a:path w="144779" h="215900">
                <a:moveTo>
                  <a:pt x="92213" y="85089"/>
                </a:moveTo>
                <a:lnTo>
                  <a:pt x="73660" y="85089"/>
                </a:lnTo>
                <a:lnTo>
                  <a:pt x="86002" y="88880"/>
                </a:lnTo>
                <a:lnTo>
                  <a:pt x="93345" y="97313"/>
                </a:lnTo>
                <a:lnTo>
                  <a:pt x="96877" y="105985"/>
                </a:lnTo>
                <a:lnTo>
                  <a:pt x="97790" y="110489"/>
                </a:lnTo>
                <a:lnTo>
                  <a:pt x="97790" y="114300"/>
                </a:lnTo>
                <a:lnTo>
                  <a:pt x="96520" y="116839"/>
                </a:lnTo>
                <a:lnTo>
                  <a:pt x="81280" y="176529"/>
                </a:lnTo>
                <a:lnTo>
                  <a:pt x="47982" y="207228"/>
                </a:lnTo>
                <a:lnTo>
                  <a:pt x="40640" y="208279"/>
                </a:lnTo>
                <a:lnTo>
                  <a:pt x="63058" y="208279"/>
                </a:lnTo>
                <a:lnTo>
                  <a:pt x="67270" y="205700"/>
                </a:lnTo>
                <a:lnTo>
                  <a:pt x="80010" y="193039"/>
                </a:lnTo>
                <a:lnTo>
                  <a:pt x="99060" y="193039"/>
                </a:lnTo>
                <a:lnTo>
                  <a:pt x="99060" y="186689"/>
                </a:lnTo>
                <a:lnTo>
                  <a:pt x="100330" y="185420"/>
                </a:lnTo>
                <a:lnTo>
                  <a:pt x="100330" y="180339"/>
                </a:lnTo>
                <a:lnTo>
                  <a:pt x="121115" y="97789"/>
                </a:lnTo>
                <a:lnTo>
                  <a:pt x="101600" y="97789"/>
                </a:lnTo>
                <a:lnTo>
                  <a:pt x="96341" y="89257"/>
                </a:lnTo>
                <a:lnTo>
                  <a:pt x="92213" y="85089"/>
                </a:lnTo>
                <a:close/>
              </a:path>
              <a:path w="144779" h="215900">
                <a:moveTo>
                  <a:pt x="139700" y="165100"/>
                </a:moveTo>
                <a:lnTo>
                  <a:pt x="133350" y="165100"/>
                </a:lnTo>
                <a:lnTo>
                  <a:pt x="133350" y="166370"/>
                </a:lnTo>
                <a:lnTo>
                  <a:pt x="132080" y="171450"/>
                </a:lnTo>
                <a:lnTo>
                  <a:pt x="127952" y="185241"/>
                </a:lnTo>
                <a:lnTo>
                  <a:pt x="122856" y="197028"/>
                </a:lnTo>
                <a:lnTo>
                  <a:pt x="116363" y="205204"/>
                </a:lnTo>
                <a:lnTo>
                  <a:pt x="107950" y="208279"/>
                </a:lnTo>
                <a:lnTo>
                  <a:pt x="123659" y="208279"/>
                </a:lnTo>
                <a:lnTo>
                  <a:pt x="126166" y="205184"/>
                </a:lnTo>
                <a:lnTo>
                  <a:pt x="130075" y="197008"/>
                </a:lnTo>
                <a:lnTo>
                  <a:pt x="133806" y="189269"/>
                </a:lnTo>
                <a:lnTo>
                  <a:pt x="137001" y="179704"/>
                </a:lnTo>
                <a:lnTo>
                  <a:pt x="139005" y="172045"/>
                </a:lnTo>
                <a:lnTo>
                  <a:pt x="139700" y="168910"/>
                </a:lnTo>
                <a:lnTo>
                  <a:pt x="139700" y="165100"/>
                </a:lnTo>
                <a:close/>
              </a:path>
              <a:path w="144779" h="215900">
                <a:moveTo>
                  <a:pt x="144780" y="0"/>
                </a:moveTo>
                <a:lnTo>
                  <a:pt x="140970" y="0"/>
                </a:lnTo>
                <a:lnTo>
                  <a:pt x="133588" y="416"/>
                </a:lnTo>
                <a:lnTo>
                  <a:pt x="121920" y="1428"/>
                </a:lnTo>
                <a:lnTo>
                  <a:pt x="110251" y="2678"/>
                </a:lnTo>
                <a:lnTo>
                  <a:pt x="102870" y="3810"/>
                </a:lnTo>
                <a:lnTo>
                  <a:pt x="100330" y="3810"/>
                </a:lnTo>
                <a:lnTo>
                  <a:pt x="97790" y="5079"/>
                </a:lnTo>
                <a:lnTo>
                  <a:pt x="97790" y="13970"/>
                </a:lnTo>
                <a:lnTo>
                  <a:pt x="119380" y="13970"/>
                </a:lnTo>
                <a:lnTo>
                  <a:pt x="120650" y="15239"/>
                </a:lnTo>
                <a:lnTo>
                  <a:pt x="120650" y="19050"/>
                </a:lnTo>
                <a:lnTo>
                  <a:pt x="119380" y="24129"/>
                </a:lnTo>
                <a:lnTo>
                  <a:pt x="101600" y="97789"/>
                </a:lnTo>
                <a:lnTo>
                  <a:pt x="121115" y="97789"/>
                </a:lnTo>
                <a:lnTo>
                  <a:pt x="144780" y="3810"/>
                </a:lnTo>
                <a:lnTo>
                  <a:pt x="144780" y="0"/>
                </a:lnTo>
                <a:close/>
              </a:path>
            </a:pathLst>
          </a:custGeom>
          <a:solidFill>
            <a:srgbClr val="000000"/>
          </a:solidFill>
        </p:spPr>
        <p:txBody>
          <a:bodyPr wrap="square" lIns="0" tIns="0" rIns="0" bIns="0" rtlCol="0"/>
          <a:lstStyle/>
          <a:p>
            <a:endParaRPr sz="1632"/>
          </a:p>
        </p:txBody>
      </p:sp>
      <p:sp>
        <p:nvSpPr>
          <p:cNvPr id="64" name="object 64"/>
          <p:cNvSpPr/>
          <p:nvPr/>
        </p:nvSpPr>
        <p:spPr>
          <a:xfrm>
            <a:off x="3998485" y="1721314"/>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65" name="object 65"/>
          <p:cNvSpPr/>
          <p:nvPr/>
        </p:nvSpPr>
        <p:spPr>
          <a:xfrm>
            <a:off x="4003666" y="1461619"/>
            <a:ext cx="0" cy="254512"/>
          </a:xfrm>
          <a:custGeom>
            <a:avLst/>
            <a:gdLst/>
            <a:ahLst/>
            <a:cxnLst/>
            <a:rect l="l" t="t" r="r" b="b"/>
            <a:pathLst>
              <a:path h="280669">
                <a:moveTo>
                  <a:pt x="0" y="0"/>
                </a:moveTo>
                <a:lnTo>
                  <a:pt x="0" y="280670"/>
                </a:lnTo>
              </a:path>
            </a:pathLst>
          </a:custGeom>
          <a:ln w="11430">
            <a:solidFill>
              <a:srgbClr val="000000"/>
            </a:solidFill>
          </a:ln>
        </p:spPr>
        <p:txBody>
          <a:bodyPr wrap="square" lIns="0" tIns="0" rIns="0" bIns="0" rtlCol="0"/>
          <a:lstStyle/>
          <a:p>
            <a:endParaRPr sz="1632"/>
          </a:p>
        </p:txBody>
      </p:sp>
      <p:sp>
        <p:nvSpPr>
          <p:cNvPr id="66" name="object 66"/>
          <p:cNvSpPr/>
          <p:nvPr/>
        </p:nvSpPr>
        <p:spPr>
          <a:xfrm>
            <a:off x="3998485" y="1456438"/>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67" name="object 67"/>
          <p:cNvSpPr/>
          <p:nvPr/>
        </p:nvSpPr>
        <p:spPr>
          <a:xfrm>
            <a:off x="4049157" y="1535325"/>
            <a:ext cx="127832" cy="178504"/>
          </a:xfrm>
          <a:custGeom>
            <a:avLst/>
            <a:gdLst/>
            <a:ahLst/>
            <a:cxnLst/>
            <a:rect l="l" t="t" r="r" b="b"/>
            <a:pathLst>
              <a:path w="140970" h="196850">
                <a:moveTo>
                  <a:pt x="26669" y="151129"/>
                </a:moveTo>
                <a:lnTo>
                  <a:pt x="24129" y="151129"/>
                </a:lnTo>
                <a:lnTo>
                  <a:pt x="18137" y="152161"/>
                </a:lnTo>
                <a:lnTo>
                  <a:pt x="12382" y="155575"/>
                </a:lnTo>
                <a:lnTo>
                  <a:pt x="8056" y="161845"/>
                </a:lnTo>
                <a:lnTo>
                  <a:pt x="6350" y="171450"/>
                </a:lnTo>
                <a:lnTo>
                  <a:pt x="8830" y="181848"/>
                </a:lnTo>
                <a:lnTo>
                  <a:pt x="15716" y="189865"/>
                </a:lnTo>
                <a:lnTo>
                  <a:pt x="26173" y="195024"/>
                </a:lnTo>
                <a:lnTo>
                  <a:pt x="39369" y="196850"/>
                </a:lnTo>
                <a:lnTo>
                  <a:pt x="62269" y="192127"/>
                </a:lnTo>
                <a:lnTo>
                  <a:pt x="62850" y="191770"/>
                </a:lnTo>
                <a:lnTo>
                  <a:pt x="39369" y="191770"/>
                </a:lnTo>
                <a:lnTo>
                  <a:pt x="34905" y="191373"/>
                </a:lnTo>
                <a:lnTo>
                  <a:pt x="28416" y="189547"/>
                </a:lnTo>
                <a:lnTo>
                  <a:pt x="21689" y="185340"/>
                </a:lnTo>
                <a:lnTo>
                  <a:pt x="16509" y="177800"/>
                </a:lnTo>
                <a:lnTo>
                  <a:pt x="24129" y="177800"/>
                </a:lnTo>
                <a:lnTo>
                  <a:pt x="29209" y="175260"/>
                </a:lnTo>
                <a:lnTo>
                  <a:pt x="33019" y="171450"/>
                </a:lnTo>
                <a:lnTo>
                  <a:pt x="35559" y="167639"/>
                </a:lnTo>
                <a:lnTo>
                  <a:pt x="35559" y="152400"/>
                </a:lnTo>
                <a:lnTo>
                  <a:pt x="26669" y="151129"/>
                </a:lnTo>
                <a:close/>
              </a:path>
              <a:path w="140970" h="196850">
                <a:moveTo>
                  <a:pt x="113169" y="124460"/>
                </a:moveTo>
                <a:lnTo>
                  <a:pt x="92709" y="124460"/>
                </a:lnTo>
                <a:lnTo>
                  <a:pt x="89733" y="136624"/>
                </a:lnTo>
                <a:lnTo>
                  <a:pt x="86042" y="148431"/>
                </a:lnTo>
                <a:lnTo>
                  <a:pt x="58419" y="185420"/>
                </a:lnTo>
                <a:lnTo>
                  <a:pt x="39369" y="191770"/>
                </a:lnTo>
                <a:lnTo>
                  <a:pt x="62850" y="191770"/>
                </a:lnTo>
                <a:lnTo>
                  <a:pt x="83502" y="179070"/>
                </a:lnTo>
                <a:lnTo>
                  <a:pt x="100449" y="159345"/>
                </a:lnTo>
                <a:lnTo>
                  <a:pt x="110489" y="134620"/>
                </a:lnTo>
                <a:lnTo>
                  <a:pt x="113169" y="124460"/>
                </a:lnTo>
                <a:close/>
              </a:path>
              <a:path w="140970" h="196850">
                <a:moveTo>
                  <a:pt x="59156" y="7620"/>
                </a:moveTo>
                <a:lnTo>
                  <a:pt x="46989" y="7620"/>
                </a:lnTo>
                <a:lnTo>
                  <a:pt x="46989" y="24129"/>
                </a:lnTo>
                <a:lnTo>
                  <a:pt x="44450" y="33020"/>
                </a:lnTo>
                <a:lnTo>
                  <a:pt x="28733" y="76517"/>
                </a:lnTo>
                <a:lnTo>
                  <a:pt x="24129" y="101600"/>
                </a:lnTo>
                <a:lnTo>
                  <a:pt x="27404" y="119141"/>
                </a:lnTo>
                <a:lnTo>
                  <a:pt x="36036" y="130492"/>
                </a:lnTo>
                <a:lnTo>
                  <a:pt x="48240" y="136604"/>
                </a:lnTo>
                <a:lnTo>
                  <a:pt x="62229" y="138429"/>
                </a:lnTo>
                <a:lnTo>
                  <a:pt x="70564" y="137497"/>
                </a:lnTo>
                <a:lnTo>
                  <a:pt x="78422" y="134778"/>
                </a:lnTo>
                <a:lnTo>
                  <a:pt x="82965" y="132079"/>
                </a:lnTo>
                <a:lnTo>
                  <a:pt x="62229" y="132079"/>
                </a:lnTo>
                <a:lnTo>
                  <a:pt x="53022" y="129917"/>
                </a:lnTo>
                <a:lnTo>
                  <a:pt x="47625" y="124301"/>
                </a:lnTo>
                <a:lnTo>
                  <a:pt x="45085" y="116542"/>
                </a:lnTo>
                <a:lnTo>
                  <a:pt x="44450" y="107950"/>
                </a:lnTo>
                <a:lnTo>
                  <a:pt x="45402" y="95746"/>
                </a:lnTo>
                <a:lnTo>
                  <a:pt x="59689" y="46989"/>
                </a:lnTo>
                <a:lnTo>
                  <a:pt x="66039" y="31750"/>
                </a:lnTo>
                <a:lnTo>
                  <a:pt x="66039" y="25400"/>
                </a:lnTo>
                <a:lnTo>
                  <a:pt x="64214" y="15537"/>
                </a:lnTo>
                <a:lnTo>
                  <a:pt x="59156" y="7620"/>
                </a:lnTo>
                <a:close/>
              </a:path>
              <a:path w="140970" h="196850">
                <a:moveTo>
                  <a:pt x="137159" y="3810"/>
                </a:moveTo>
                <a:lnTo>
                  <a:pt x="129539" y="3810"/>
                </a:lnTo>
                <a:lnTo>
                  <a:pt x="124459" y="5079"/>
                </a:lnTo>
                <a:lnTo>
                  <a:pt x="121919" y="10160"/>
                </a:lnTo>
                <a:lnTo>
                  <a:pt x="121919" y="11429"/>
                </a:lnTo>
                <a:lnTo>
                  <a:pt x="119379" y="21589"/>
                </a:lnTo>
                <a:lnTo>
                  <a:pt x="116839" y="26670"/>
                </a:lnTo>
                <a:lnTo>
                  <a:pt x="115669" y="32603"/>
                </a:lnTo>
                <a:lnTo>
                  <a:pt x="114141" y="38893"/>
                </a:lnTo>
                <a:lnTo>
                  <a:pt x="112290" y="45720"/>
                </a:lnTo>
                <a:lnTo>
                  <a:pt x="110489" y="52070"/>
                </a:lnTo>
                <a:lnTo>
                  <a:pt x="97789" y="105410"/>
                </a:lnTo>
                <a:lnTo>
                  <a:pt x="94734" y="111720"/>
                </a:lnTo>
                <a:lnTo>
                  <a:pt x="87629" y="120650"/>
                </a:lnTo>
                <a:lnTo>
                  <a:pt x="76715" y="128627"/>
                </a:lnTo>
                <a:lnTo>
                  <a:pt x="62229" y="132079"/>
                </a:lnTo>
                <a:lnTo>
                  <a:pt x="82965" y="132079"/>
                </a:lnTo>
                <a:lnTo>
                  <a:pt x="85804" y="130393"/>
                </a:lnTo>
                <a:lnTo>
                  <a:pt x="92709" y="124460"/>
                </a:lnTo>
                <a:lnTo>
                  <a:pt x="113169" y="124460"/>
                </a:lnTo>
                <a:lnTo>
                  <a:pt x="140969" y="19050"/>
                </a:lnTo>
                <a:lnTo>
                  <a:pt x="140969" y="6350"/>
                </a:lnTo>
                <a:lnTo>
                  <a:pt x="137159" y="3810"/>
                </a:lnTo>
                <a:close/>
              </a:path>
              <a:path w="140970" h="196850">
                <a:moveTo>
                  <a:pt x="40639" y="0"/>
                </a:moveTo>
                <a:lnTo>
                  <a:pt x="21967" y="6985"/>
                </a:lnTo>
                <a:lnTo>
                  <a:pt x="9366" y="22542"/>
                </a:lnTo>
                <a:lnTo>
                  <a:pt x="2242" y="38576"/>
                </a:lnTo>
                <a:lnTo>
                  <a:pt x="0" y="46989"/>
                </a:lnTo>
                <a:lnTo>
                  <a:pt x="0" y="50800"/>
                </a:lnTo>
                <a:lnTo>
                  <a:pt x="7619" y="50800"/>
                </a:lnTo>
                <a:lnTo>
                  <a:pt x="7619" y="49529"/>
                </a:lnTo>
                <a:lnTo>
                  <a:pt x="8996" y="45422"/>
                </a:lnTo>
                <a:lnTo>
                  <a:pt x="15636" y="26908"/>
                </a:lnTo>
                <a:lnTo>
                  <a:pt x="23812" y="15240"/>
                </a:lnTo>
                <a:lnTo>
                  <a:pt x="32464" y="9286"/>
                </a:lnTo>
                <a:lnTo>
                  <a:pt x="40639" y="7620"/>
                </a:lnTo>
                <a:lnTo>
                  <a:pt x="59156" y="7620"/>
                </a:lnTo>
                <a:lnTo>
                  <a:pt x="59054" y="7461"/>
                </a:lnTo>
                <a:lnTo>
                  <a:pt x="51038" y="2004"/>
                </a:lnTo>
                <a:lnTo>
                  <a:pt x="40639" y="0"/>
                </a:lnTo>
                <a:close/>
              </a:path>
            </a:pathLst>
          </a:custGeom>
          <a:solidFill>
            <a:srgbClr val="000000"/>
          </a:solidFill>
        </p:spPr>
        <p:txBody>
          <a:bodyPr wrap="square" lIns="0" tIns="0" rIns="0" bIns="0" rtlCol="0"/>
          <a:lstStyle/>
          <a:p>
            <a:endParaRPr sz="1632"/>
          </a:p>
        </p:txBody>
      </p:sp>
      <p:sp>
        <p:nvSpPr>
          <p:cNvPr id="68" name="object 68"/>
          <p:cNvSpPr/>
          <p:nvPr/>
        </p:nvSpPr>
        <p:spPr>
          <a:xfrm>
            <a:off x="4191960" y="1721314"/>
            <a:ext cx="39156" cy="0"/>
          </a:xfrm>
          <a:custGeom>
            <a:avLst/>
            <a:gdLst/>
            <a:ahLst/>
            <a:cxnLst/>
            <a:rect l="l" t="t" r="r" b="b"/>
            <a:pathLst>
              <a:path w="43179">
                <a:moveTo>
                  <a:pt x="0" y="0"/>
                </a:moveTo>
                <a:lnTo>
                  <a:pt x="43179" y="0"/>
                </a:lnTo>
              </a:path>
            </a:pathLst>
          </a:custGeom>
          <a:ln w="11429">
            <a:solidFill>
              <a:srgbClr val="000000"/>
            </a:solidFill>
          </a:ln>
        </p:spPr>
        <p:txBody>
          <a:bodyPr wrap="square" lIns="0" tIns="0" rIns="0" bIns="0" rtlCol="0"/>
          <a:lstStyle/>
          <a:p>
            <a:endParaRPr sz="1632"/>
          </a:p>
        </p:txBody>
      </p:sp>
      <p:sp>
        <p:nvSpPr>
          <p:cNvPr id="69" name="object 69"/>
          <p:cNvSpPr/>
          <p:nvPr/>
        </p:nvSpPr>
        <p:spPr>
          <a:xfrm>
            <a:off x="4225356" y="1461619"/>
            <a:ext cx="0" cy="254512"/>
          </a:xfrm>
          <a:custGeom>
            <a:avLst/>
            <a:gdLst/>
            <a:ahLst/>
            <a:cxnLst/>
            <a:rect l="l" t="t" r="r" b="b"/>
            <a:pathLst>
              <a:path h="280669">
                <a:moveTo>
                  <a:pt x="0" y="0"/>
                </a:moveTo>
                <a:lnTo>
                  <a:pt x="0" y="280670"/>
                </a:lnTo>
              </a:path>
            </a:pathLst>
          </a:custGeom>
          <a:ln w="12700">
            <a:solidFill>
              <a:srgbClr val="000000"/>
            </a:solidFill>
          </a:ln>
        </p:spPr>
        <p:txBody>
          <a:bodyPr wrap="square" lIns="0" tIns="0" rIns="0" bIns="0" rtlCol="0"/>
          <a:lstStyle/>
          <a:p>
            <a:endParaRPr sz="1632"/>
          </a:p>
        </p:txBody>
      </p:sp>
      <p:sp>
        <p:nvSpPr>
          <p:cNvPr id="70" name="object 70"/>
          <p:cNvSpPr/>
          <p:nvPr/>
        </p:nvSpPr>
        <p:spPr>
          <a:xfrm>
            <a:off x="4191960" y="1456438"/>
            <a:ext cx="39156" cy="0"/>
          </a:xfrm>
          <a:custGeom>
            <a:avLst/>
            <a:gdLst/>
            <a:ahLst/>
            <a:cxnLst/>
            <a:rect l="l" t="t" r="r" b="b"/>
            <a:pathLst>
              <a:path w="43179">
                <a:moveTo>
                  <a:pt x="0" y="0"/>
                </a:moveTo>
                <a:lnTo>
                  <a:pt x="43179" y="0"/>
                </a:lnTo>
              </a:path>
            </a:pathLst>
          </a:custGeom>
          <a:ln w="11429">
            <a:solidFill>
              <a:srgbClr val="000000"/>
            </a:solidFill>
          </a:ln>
        </p:spPr>
        <p:txBody>
          <a:bodyPr wrap="square" lIns="0" tIns="0" rIns="0" bIns="0" rtlCol="0"/>
          <a:lstStyle/>
          <a:p>
            <a:endParaRPr sz="1632"/>
          </a:p>
        </p:txBody>
      </p:sp>
      <p:sp>
        <p:nvSpPr>
          <p:cNvPr id="71" name="object 71"/>
          <p:cNvSpPr/>
          <p:nvPr/>
        </p:nvSpPr>
        <p:spPr>
          <a:xfrm>
            <a:off x="3822283" y="1774865"/>
            <a:ext cx="442229" cy="0"/>
          </a:xfrm>
          <a:custGeom>
            <a:avLst/>
            <a:gdLst/>
            <a:ahLst/>
            <a:cxnLst/>
            <a:rect l="l" t="t" r="r" b="b"/>
            <a:pathLst>
              <a:path w="487679">
                <a:moveTo>
                  <a:pt x="0" y="0"/>
                </a:moveTo>
                <a:lnTo>
                  <a:pt x="487680" y="0"/>
                </a:lnTo>
              </a:path>
            </a:pathLst>
          </a:custGeom>
          <a:ln w="12700">
            <a:solidFill>
              <a:srgbClr val="000000"/>
            </a:solidFill>
          </a:ln>
        </p:spPr>
        <p:txBody>
          <a:bodyPr wrap="square" lIns="0" tIns="0" rIns="0" bIns="0" rtlCol="0"/>
          <a:lstStyle/>
          <a:p>
            <a:endParaRPr sz="1632"/>
          </a:p>
        </p:txBody>
      </p:sp>
      <p:sp>
        <p:nvSpPr>
          <p:cNvPr id="72" name="object 72"/>
          <p:cNvSpPr/>
          <p:nvPr/>
        </p:nvSpPr>
        <p:spPr>
          <a:xfrm>
            <a:off x="3932841" y="1841659"/>
            <a:ext cx="131287" cy="195778"/>
          </a:xfrm>
          <a:custGeom>
            <a:avLst/>
            <a:gdLst/>
            <a:ahLst/>
            <a:cxnLst/>
            <a:rect l="l" t="t" r="r" b="b"/>
            <a:pathLst>
              <a:path w="144779" h="215900">
                <a:moveTo>
                  <a:pt x="73660" y="77469"/>
                </a:moveTo>
                <a:lnTo>
                  <a:pt x="47148" y="85109"/>
                </a:lnTo>
                <a:lnTo>
                  <a:pt x="23494" y="105251"/>
                </a:lnTo>
                <a:lnTo>
                  <a:pt x="6508" y="133727"/>
                </a:lnTo>
                <a:lnTo>
                  <a:pt x="0" y="166369"/>
                </a:lnTo>
                <a:lnTo>
                  <a:pt x="2956" y="185896"/>
                </a:lnTo>
                <a:lnTo>
                  <a:pt x="11271" y="201612"/>
                </a:lnTo>
                <a:lnTo>
                  <a:pt x="24110" y="212089"/>
                </a:lnTo>
                <a:lnTo>
                  <a:pt x="40639" y="215900"/>
                </a:lnTo>
                <a:lnTo>
                  <a:pt x="46970" y="215165"/>
                </a:lnTo>
                <a:lnTo>
                  <a:pt x="56038" y="211931"/>
                </a:lnTo>
                <a:lnTo>
                  <a:pt x="61659" y="208279"/>
                </a:lnTo>
                <a:lnTo>
                  <a:pt x="40639" y="208279"/>
                </a:lnTo>
                <a:lnTo>
                  <a:pt x="31234" y="205521"/>
                </a:lnTo>
                <a:lnTo>
                  <a:pt x="25399" y="198596"/>
                </a:lnTo>
                <a:lnTo>
                  <a:pt x="22423" y="189527"/>
                </a:lnTo>
                <a:lnTo>
                  <a:pt x="21705" y="181609"/>
                </a:lnTo>
                <a:lnTo>
                  <a:pt x="21668" y="179546"/>
                </a:lnTo>
                <a:lnTo>
                  <a:pt x="23117" y="164822"/>
                </a:lnTo>
                <a:lnTo>
                  <a:pt x="32841" y="127119"/>
                </a:lnTo>
                <a:lnTo>
                  <a:pt x="55086" y="91757"/>
                </a:lnTo>
                <a:lnTo>
                  <a:pt x="73660" y="83819"/>
                </a:lnTo>
                <a:lnTo>
                  <a:pt x="91181" y="83819"/>
                </a:lnTo>
                <a:lnTo>
                  <a:pt x="90011" y="82708"/>
                </a:lnTo>
                <a:lnTo>
                  <a:pt x="82490" y="78839"/>
                </a:lnTo>
                <a:lnTo>
                  <a:pt x="73660" y="77469"/>
                </a:lnTo>
                <a:close/>
              </a:path>
              <a:path w="144779" h="215900">
                <a:moveTo>
                  <a:pt x="99060" y="191769"/>
                </a:moveTo>
                <a:lnTo>
                  <a:pt x="80010" y="191769"/>
                </a:lnTo>
                <a:lnTo>
                  <a:pt x="83304" y="200898"/>
                </a:lnTo>
                <a:lnTo>
                  <a:pt x="89217" y="208597"/>
                </a:lnTo>
                <a:lnTo>
                  <a:pt x="97512" y="213915"/>
                </a:lnTo>
                <a:lnTo>
                  <a:pt x="107950" y="215900"/>
                </a:lnTo>
                <a:lnTo>
                  <a:pt x="115629" y="214550"/>
                </a:lnTo>
                <a:lnTo>
                  <a:pt x="121761" y="210820"/>
                </a:lnTo>
                <a:lnTo>
                  <a:pt x="123988" y="208279"/>
                </a:lnTo>
                <a:lnTo>
                  <a:pt x="100329" y="208279"/>
                </a:lnTo>
                <a:lnTo>
                  <a:pt x="99099" y="200898"/>
                </a:lnTo>
                <a:lnTo>
                  <a:pt x="99060" y="191769"/>
                </a:lnTo>
                <a:close/>
              </a:path>
              <a:path w="144779" h="215900">
                <a:moveTo>
                  <a:pt x="91181" y="83819"/>
                </a:moveTo>
                <a:lnTo>
                  <a:pt x="73660" y="83819"/>
                </a:lnTo>
                <a:lnTo>
                  <a:pt x="86002" y="87808"/>
                </a:lnTo>
                <a:lnTo>
                  <a:pt x="93344" y="96678"/>
                </a:lnTo>
                <a:lnTo>
                  <a:pt x="96877" y="105787"/>
                </a:lnTo>
                <a:lnTo>
                  <a:pt x="97789" y="110489"/>
                </a:lnTo>
                <a:lnTo>
                  <a:pt x="97789" y="114300"/>
                </a:lnTo>
                <a:lnTo>
                  <a:pt x="96520" y="115569"/>
                </a:lnTo>
                <a:lnTo>
                  <a:pt x="82550" y="175259"/>
                </a:lnTo>
                <a:lnTo>
                  <a:pt x="80010" y="180339"/>
                </a:lnTo>
                <a:lnTo>
                  <a:pt x="80010" y="181609"/>
                </a:lnTo>
                <a:lnTo>
                  <a:pt x="76200" y="186689"/>
                </a:lnTo>
                <a:lnTo>
                  <a:pt x="66000" y="197028"/>
                </a:lnTo>
                <a:lnTo>
                  <a:pt x="56514" y="203676"/>
                </a:lnTo>
                <a:lnTo>
                  <a:pt x="47982" y="207228"/>
                </a:lnTo>
                <a:lnTo>
                  <a:pt x="40639" y="208279"/>
                </a:lnTo>
                <a:lnTo>
                  <a:pt x="61659" y="208279"/>
                </a:lnTo>
                <a:lnTo>
                  <a:pt x="67250" y="204648"/>
                </a:lnTo>
                <a:lnTo>
                  <a:pt x="80010" y="191769"/>
                </a:lnTo>
                <a:lnTo>
                  <a:pt x="99060" y="191769"/>
                </a:lnTo>
                <a:lnTo>
                  <a:pt x="99060" y="186689"/>
                </a:lnTo>
                <a:lnTo>
                  <a:pt x="100329" y="185419"/>
                </a:lnTo>
                <a:lnTo>
                  <a:pt x="101600" y="180339"/>
                </a:lnTo>
                <a:lnTo>
                  <a:pt x="122102" y="96519"/>
                </a:lnTo>
                <a:lnTo>
                  <a:pt x="101600" y="96519"/>
                </a:lnTo>
                <a:lnTo>
                  <a:pt x="96341" y="88721"/>
                </a:lnTo>
                <a:lnTo>
                  <a:pt x="91181" y="83819"/>
                </a:lnTo>
                <a:close/>
              </a:path>
              <a:path w="144779" h="215900">
                <a:moveTo>
                  <a:pt x="139700" y="165100"/>
                </a:moveTo>
                <a:lnTo>
                  <a:pt x="133350" y="165100"/>
                </a:lnTo>
                <a:lnTo>
                  <a:pt x="133350" y="166369"/>
                </a:lnTo>
                <a:lnTo>
                  <a:pt x="132079" y="170179"/>
                </a:lnTo>
                <a:lnTo>
                  <a:pt x="127972" y="184705"/>
                </a:lnTo>
                <a:lnTo>
                  <a:pt x="123031" y="196850"/>
                </a:lnTo>
                <a:lnTo>
                  <a:pt x="116899" y="205184"/>
                </a:lnTo>
                <a:lnTo>
                  <a:pt x="109220" y="208279"/>
                </a:lnTo>
                <a:lnTo>
                  <a:pt x="123988" y="208279"/>
                </a:lnTo>
                <a:lnTo>
                  <a:pt x="139025" y="171509"/>
                </a:lnTo>
                <a:lnTo>
                  <a:pt x="139700" y="167639"/>
                </a:lnTo>
                <a:lnTo>
                  <a:pt x="139700" y="165100"/>
                </a:lnTo>
                <a:close/>
              </a:path>
              <a:path w="144779" h="215900">
                <a:moveTo>
                  <a:pt x="144779" y="0"/>
                </a:moveTo>
                <a:lnTo>
                  <a:pt x="142239" y="0"/>
                </a:lnTo>
                <a:lnTo>
                  <a:pt x="134123" y="416"/>
                </a:lnTo>
                <a:lnTo>
                  <a:pt x="122078" y="1428"/>
                </a:lnTo>
                <a:lnTo>
                  <a:pt x="110271" y="2678"/>
                </a:lnTo>
                <a:lnTo>
                  <a:pt x="102870" y="3809"/>
                </a:lnTo>
                <a:lnTo>
                  <a:pt x="100329" y="3809"/>
                </a:lnTo>
                <a:lnTo>
                  <a:pt x="99060" y="5079"/>
                </a:lnTo>
                <a:lnTo>
                  <a:pt x="99060" y="12700"/>
                </a:lnTo>
                <a:lnTo>
                  <a:pt x="120650" y="12700"/>
                </a:lnTo>
                <a:lnTo>
                  <a:pt x="120650" y="24129"/>
                </a:lnTo>
                <a:lnTo>
                  <a:pt x="101600" y="96519"/>
                </a:lnTo>
                <a:lnTo>
                  <a:pt x="122102" y="96519"/>
                </a:lnTo>
                <a:lnTo>
                  <a:pt x="144779" y="3809"/>
                </a:lnTo>
                <a:lnTo>
                  <a:pt x="144779" y="0"/>
                </a:lnTo>
                <a:close/>
              </a:path>
            </a:pathLst>
          </a:custGeom>
          <a:solidFill>
            <a:srgbClr val="000000"/>
          </a:solidFill>
        </p:spPr>
        <p:txBody>
          <a:bodyPr wrap="square" lIns="0" tIns="0" rIns="0" bIns="0" rtlCol="0"/>
          <a:lstStyle/>
          <a:p>
            <a:endParaRPr sz="1632"/>
          </a:p>
        </p:txBody>
      </p:sp>
      <p:sp>
        <p:nvSpPr>
          <p:cNvPr id="73" name="object 73"/>
          <p:cNvSpPr/>
          <p:nvPr/>
        </p:nvSpPr>
        <p:spPr>
          <a:xfrm>
            <a:off x="4071038" y="1860085"/>
            <a:ext cx="85221" cy="176201"/>
          </a:xfrm>
          <a:custGeom>
            <a:avLst/>
            <a:gdLst/>
            <a:ahLst/>
            <a:cxnLst/>
            <a:rect l="l" t="t" r="r" b="b"/>
            <a:pathLst>
              <a:path w="93979" h="194310">
                <a:moveTo>
                  <a:pt x="55879" y="68580"/>
                </a:moveTo>
                <a:lnTo>
                  <a:pt x="35560" y="68580"/>
                </a:lnTo>
                <a:lnTo>
                  <a:pt x="22681" y="119399"/>
                </a:lnTo>
                <a:lnTo>
                  <a:pt x="15398" y="147478"/>
                </a:lnTo>
                <a:lnTo>
                  <a:pt x="12164" y="160555"/>
                </a:lnTo>
                <a:lnTo>
                  <a:pt x="11429" y="166370"/>
                </a:lnTo>
                <a:lnTo>
                  <a:pt x="13672" y="177164"/>
                </a:lnTo>
                <a:lnTo>
                  <a:pt x="19843" y="186054"/>
                </a:lnTo>
                <a:lnTo>
                  <a:pt x="29110" y="192087"/>
                </a:lnTo>
                <a:lnTo>
                  <a:pt x="40639" y="194310"/>
                </a:lnTo>
                <a:lnTo>
                  <a:pt x="59184" y="187960"/>
                </a:lnTo>
                <a:lnTo>
                  <a:pt x="34289" y="187960"/>
                </a:lnTo>
                <a:lnTo>
                  <a:pt x="31750" y="184150"/>
                </a:lnTo>
                <a:lnTo>
                  <a:pt x="31750" y="163830"/>
                </a:lnTo>
                <a:lnTo>
                  <a:pt x="35917" y="147320"/>
                </a:lnTo>
                <a:lnTo>
                  <a:pt x="55879" y="68580"/>
                </a:lnTo>
                <a:close/>
              </a:path>
              <a:path w="93979" h="194310">
                <a:moveTo>
                  <a:pt x="88900" y="144780"/>
                </a:moveTo>
                <a:lnTo>
                  <a:pt x="81279" y="144780"/>
                </a:lnTo>
                <a:lnTo>
                  <a:pt x="81279" y="148589"/>
                </a:lnTo>
                <a:lnTo>
                  <a:pt x="70643" y="168136"/>
                </a:lnTo>
                <a:lnTo>
                  <a:pt x="60007" y="180181"/>
                </a:lnTo>
                <a:lnTo>
                  <a:pt x="49847" y="186273"/>
                </a:lnTo>
                <a:lnTo>
                  <a:pt x="40639" y="187960"/>
                </a:lnTo>
                <a:lnTo>
                  <a:pt x="59184" y="187960"/>
                </a:lnTo>
                <a:lnTo>
                  <a:pt x="61039" y="187325"/>
                </a:lnTo>
                <a:lnTo>
                  <a:pt x="76200" y="171767"/>
                </a:lnTo>
                <a:lnTo>
                  <a:pt x="85645" y="155733"/>
                </a:lnTo>
                <a:lnTo>
                  <a:pt x="88838" y="147478"/>
                </a:lnTo>
                <a:lnTo>
                  <a:pt x="88900" y="144780"/>
                </a:lnTo>
                <a:close/>
              </a:path>
              <a:path w="93979" h="194310">
                <a:moveTo>
                  <a:pt x="93979" y="59689"/>
                </a:moveTo>
                <a:lnTo>
                  <a:pt x="0" y="59689"/>
                </a:lnTo>
                <a:lnTo>
                  <a:pt x="0" y="68580"/>
                </a:lnTo>
                <a:lnTo>
                  <a:pt x="93979" y="68580"/>
                </a:lnTo>
                <a:lnTo>
                  <a:pt x="93979" y="59689"/>
                </a:lnTo>
                <a:close/>
              </a:path>
              <a:path w="93979" h="194310">
                <a:moveTo>
                  <a:pt x="67310" y="0"/>
                </a:moveTo>
                <a:lnTo>
                  <a:pt x="52070" y="0"/>
                </a:lnTo>
                <a:lnTo>
                  <a:pt x="49529" y="11430"/>
                </a:lnTo>
                <a:lnTo>
                  <a:pt x="38100" y="59689"/>
                </a:lnTo>
                <a:lnTo>
                  <a:pt x="58420" y="59689"/>
                </a:lnTo>
                <a:lnTo>
                  <a:pt x="65226" y="33714"/>
                </a:lnTo>
                <a:lnTo>
                  <a:pt x="69056" y="18573"/>
                </a:lnTo>
                <a:lnTo>
                  <a:pt x="70742" y="11291"/>
                </a:lnTo>
                <a:lnTo>
                  <a:pt x="71120" y="8889"/>
                </a:lnTo>
                <a:lnTo>
                  <a:pt x="71120" y="3810"/>
                </a:lnTo>
                <a:lnTo>
                  <a:pt x="67310" y="0"/>
                </a:lnTo>
                <a:close/>
              </a:path>
            </a:pathLst>
          </a:custGeom>
          <a:solidFill>
            <a:srgbClr val="000000"/>
          </a:solidFill>
        </p:spPr>
        <p:txBody>
          <a:bodyPr wrap="square" lIns="0" tIns="0" rIns="0" bIns="0" rtlCol="0"/>
          <a:lstStyle/>
          <a:p>
            <a:endParaRPr sz="1632"/>
          </a:p>
        </p:txBody>
      </p:sp>
      <p:sp>
        <p:nvSpPr>
          <p:cNvPr id="74" name="object 74"/>
          <p:cNvSpPr/>
          <p:nvPr/>
        </p:nvSpPr>
        <p:spPr>
          <a:xfrm>
            <a:off x="4388890" y="1748378"/>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75" name="object 75"/>
          <p:cNvSpPr/>
          <p:nvPr/>
        </p:nvSpPr>
        <p:spPr>
          <a:xfrm>
            <a:off x="4388890" y="1801929"/>
            <a:ext cx="184262" cy="0"/>
          </a:xfrm>
          <a:custGeom>
            <a:avLst/>
            <a:gdLst/>
            <a:ahLst/>
            <a:cxnLst/>
            <a:rect l="l" t="t" r="r" b="b"/>
            <a:pathLst>
              <a:path w="203200">
                <a:moveTo>
                  <a:pt x="0" y="0"/>
                </a:moveTo>
                <a:lnTo>
                  <a:pt x="203200" y="0"/>
                </a:lnTo>
              </a:path>
            </a:pathLst>
          </a:custGeom>
          <a:ln w="11430">
            <a:solidFill>
              <a:srgbClr val="000000"/>
            </a:solidFill>
          </a:ln>
        </p:spPr>
        <p:txBody>
          <a:bodyPr wrap="square" lIns="0" tIns="0" rIns="0" bIns="0" rtlCol="0"/>
          <a:lstStyle/>
          <a:p>
            <a:endParaRPr sz="1632"/>
          </a:p>
        </p:txBody>
      </p:sp>
      <p:sp>
        <p:nvSpPr>
          <p:cNvPr id="76" name="object 76"/>
          <p:cNvSpPr/>
          <p:nvPr/>
        </p:nvSpPr>
        <p:spPr>
          <a:xfrm>
            <a:off x="4671041" y="1721889"/>
            <a:ext cx="120922" cy="125528"/>
          </a:xfrm>
          <a:custGeom>
            <a:avLst/>
            <a:gdLst/>
            <a:ahLst/>
            <a:cxnLst/>
            <a:rect l="l" t="t" r="r" b="b"/>
            <a:pathLst>
              <a:path w="133350" h="138430">
                <a:moveTo>
                  <a:pt x="58042" y="7620"/>
                </a:moveTo>
                <a:lnTo>
                  <a:pt x="46989" y="7620"/>
                </a:lnTo>
                <a:lnTo>
                  <a:pt x="46989" y="24130"/>
                </a:lnTo>
                <a:lnTo>
                  <a:pt x="43179" y="31750"/>
                </a:lnTo>
                <a:lnTo>
                  <a:pt x="27622" y="77787"/>
                </a:lnTo>
                <a:lnTo>
                  <a:pt x="24129" y="100330"/>
                </a:lnTo>
                <a:lnTo>
                  <a:pt x="28515" y="120749"/>
                </a:lnTo>
                <a:lnTo>
                  <a:pt x="39211" y="132238"/>
                </a:lnTo>
                <a:lnTo>
                  <a:pt x="52526" y="137298"/>
                </a:lnTo>
                <a:lnTo>
                  <a:pt x="64769" y="138430"/>
                </a:lnTo>
                <a:lnTo>
                  <a:pt x="77649" y="132080"/>
                </a:lnTo>
                <a:lnTo>
                  <a:pt x="66039" y="132080"/>
                </a:lnTo>
                <a:lnTo>
                  <a:pt x="56038" y="130055"/>
                </a:lnTo>
                <a:lnTo>
                  <a:pt x="48894" y="124460"/>
                </a:lnTo>
                <a:lnTo>
                  <a:pt x="44608" y="116006"/>
                </a:lnTo>
                <a:lnTo>
                  <a:pt x="43179" y="105410"/>
                </a:lnTo>
                <a:lnTo>
                  <a:pt x="44707" y="91896"/>
                </a:lnTo>
                <a:lnTo>
                  <a:pt x="48736" y="76358"/>
                </a:lnTo>
                <a:lnTo>
                  <a:pt x="54431" y="59154"/>
                </a:lnTo>
                <a:lnTo>
                  <a:pt x="60959" y="40639"/>
                </a:lnTo>
                <a:lnTo>
                  <a:pt x="63500" y="35560"/>
                </a:lnTo>
                <a:lnTo>
                  <a:pt x="64769" y="31750"/>
                </a:lnTo>
                <a:lnTo>
                  <a:pt x="64769" y="25400"/>
                </a:lnTo>
                <a:lnTo>
                  <a:pt x="62964" y="15537"/>
                </a:lnTo>
                <a:lnTo>
                  <a:pt x="58042" y="7620"/>
                </a:lnTo>
                <a:close/>
              </a:path>
              <a:path w="133350" h="138430">
                <a:moveTo>
                  <a:pt x="125729" y="0"/>
                </a:moveTo>
                <a:lnTo>
                  <a:pt x="113029" y="0"/>
                </a:lnTo>
                <a:lnTo>
                  <a:pt x="105409" y="7620"/>
                </a:lnTo>
                <a:lnTo>
                  <a:pt x="105409" y="19050"/>
                </a:lnTo>
                <a:lnTo>
                  <a:pt x="106679" y="21589"/>
                </a:lnTo>
                <a:lnTo>
                  <a:pt x="110489" y="24130"/>
                </a:lnTo>
                <a:lnTo>
                  <a:pt x="114756" y="29170"/>
                </a:lnTo>
                <a:lnTo>
                  <a:pt x="117951" y="34925"/>
                </a:lnTo>
                <a:lnTo>
                  <a:pt x="119955" y="41632"/>
                </a:lnTo>
                <a:lnTo>
                  <a:pt x="120650" y="49530"/>
                </a:lnTo>
                <a:lnTo>
                  <a:pt x="117117" y="67250"/>
                </a:lnTo>
                <a:lnTo>
                  <a:pt x="106680" y="95091"/>
                </a:lnTo>
                <a:lnTo>
                  <a:pt x="89574" y="120788"/>
                </a:lnTo>
                <a:lnTo>
                  <a:pt x="66039" y="132080"/>
                </a:lnTo>
                <a:lnTo>
                  <a:pt x="77649" y="132080"/>
                </a:lnTo>
                <a:lnTo>
                  <a:pt x="97452" y="122316"/>
                </a:lnTo>
                <a:lnTo>
                  <a:pt x="118586" y="85725"/>
                </a:lnTo>
                <a:lnTo>
                  <a:pt x="129956" y="46275"/>
                </a:lnTo>
                <a:lnTo>
                  <a:pt x="133350" y="21589"/>
                </a:lnTo>
                <a:lnTo>
                  <a:pt x="133350" y="5080"/>
                </a:lnTo>
                <a:lnTo>
                  <a:pt x="125729" y="0"/>
                </a:lnTo>
                <a:close/>
              </a:path>
              <a:path w="133350" h="138430">
                <a:moveTo>
                  <a:pt x="40639" y="0"/>
                </a:moveTo>
                <a:lnTo>
                  <a:pt x="21967" y="6985"/>
                </a:lnTo>
                <a:lnTo>
                  <a:pt x="9366" y="22542"/>
                </a:lnTo>
                <a:lnTo>
                  <a:pt x="2242" y="38576"/>
                </a:lnTo>
                <a:lnTo>
                  <a:pt x="0" y="46989"/>
                </a:lnTo>
                <a:lnTo>
                  <a:pt x="0" y="50800"/>
                </a:lnTo>
                <a:lnTo>
                  <a:pt x="6350" y="50800"/>
                </a:lnTo>
                <a:lnTo>
                  <a:pt x="6350" y="49530"/>
                </a:lnTo>
                <a:lnTo>
                  <a:pt x="8889" y="45720"/>
                </a:lnTo>
                <a:lnTo>
                  <a:pt x="15617" y="26372"/>
                </a:lnTo>
                <a:lnTo>
                  <a:pt x="23653" y="14763"/>
                </a:lnTo>
                <a:lnTo>
                  <a:pt x="31928" y="9108"/>
                </a:lnTo>
                <a:lnTo>
                  <a:pt x="39369" y="7620"/>
                </a:lnTo>
                <a:lnTo>
                  <a:pt x="58042" y="7620"/>
                </a:lnTo>
                <a:lnTo>
                  <a:pt x="57943" y="7461"/>
                </a:lnTo>
                <a:lnTo>
                  <a:pt x="50303" y="2004"/>
                </a:lnTo>
                <a:lnTo>
                  <a:pt x="40639" y="0"/>
                </a:lnTo>
                <a:close/>
              </a:path>
            </a:pathLst>
          </a:custGeom>
          <a:solidFill>
            <a:srgbClr val="000000"/>
          </a:solidFill>
        </p:spPr>
        <p:txBody>
          <a:bodyPr wrap="square" lIns="0" tIns="0" rIns="0" bIns="0" rtlCol="0"/>
          <a:lstStyle/>
          <a:p>
            <a:endParaRPr sz="1632"/>
          </a:p>
        </p:txBody>
      </p:sp>
      <p:sp>
        <p:nvSpPr>
          <p:cNvPr id="77" name="object 77"/>
          <p:cNvSpPr/>
          <p:nvPr/>
        </p:nvSpPr>
        <p:spPr>
          <a:xfrm>
            <a:off x="4833422" y="1637821"/>
            <a:ext cx="64492" cy="275241"/>
          </a:xfrm>
          <a:custGeom>
            <a:avLst/>
            <a:gdLst/>
            <a:ahLst/>
            <a:cxnLst/>
            <a:rect l="l" t="t" r="r" b="b"/>
            <a:pathLst>
              <a:path w="71120" h="303530">
                <a:moveTo>
                  <a:pt x="71120" y="0"/>
                </a:moveTo>
                <a:lnTo>
                  <a:pt x="68580" y="0"/>
                </a:lnTo>
                <a:lnTo>
                  <a:pt x="61711" y="3810"/>
                </a:lnTo>
                <a:lnTo>
                  <a:pt x="33754" y="33754"/>
                </a:lnTo>
                <a:lnTo>
                  <a:pt x="9644" y="84514"/>
                </a:lnTo>
                <a:lnTo>
                  <a:pt x="833" y="131306"/>
                </a:lnTo>
                <a:lnTo>
                  <a:pt x="0" y="151130"/>
                </a:lnTo>
                <a:lnTo>
                  <a:pt x="833" y="171906"/>
                </a:lnTo>
                <a:lnTo>
                  <a:pt x="9644" y="220602"/>
                </a:lnTo>
                <a:lnTo>
                  <a:pt x="34289" y="271383"/>
                </a:lnTo>
                <a:lnTo>
                  <a:pt x="61912" y="299958"/>
                </a:lnTo>
                <a:lnTo>
                  <a:pt x="68580" y="303530"/>
                </a:lnTo>
                <a:lnTo>
                  <a:pt x="69850" y="303530"/>
                </a:lnTo>
                <a:lnTo>
                  <a:pt x="71120" y="302260"/>
                </a:lnTo>
                <a:lnTo>
                  <a:pt x="71120" y="299720"/>
                </a:lnTo>
                <a:lnTo>
                  <a:pt x="64770" y="294640"/>
                </a:lnTo>
                <a:lnTo>
                  <a:pt x="41890" y="262751"/>
                </a:lnTo>
                <a:lnTo>
                  <a:pt x="27463" y="226218"/>
                </a:lnTo>
                <a:lnTo>
                  <a:pt x="19942" y="188019"/>
                </a:lnTo>
                <a:lnTo>
                  <a:pt x="17780" y="151130"/>
                </a:lnTo>
                <a:lnTo>
                  <a:pt x="20161" y="112295"/>
                </a:lnTo>
                <a:lnTo>
                  <a:pt x="28257" y="74771"/>
                </a:lnTo>
                <a:lnTo>
                  <a:pt x="43497" y="39866"/>
                </a:lnTo>
                <a:lnTo>
                  <a:pt x="67310" y="8890"/>
                </a:lnTo>
                <a:lnTo>
                  <a:pt x="71120" y="3810"/>
                </a:lnTo>
                <a:lnTo>
                  <a:pt x="71120" y="0"/>
                </a:lnTo>
                <a:close/>
              </a:path>
            </a:pathLst>
          </a:custGeom>
          <a:solidFill>
            <a:srgbClr val="000000"/>
          </a:solidFill>
        </p:spPr>
        <p:txBody>
          <a:bodyPr wrap="square" lIns="0" tIns="0" rIns="0" bIns="0" rtlCol="0"/>
          <a:lstStyle/>
          <a:p>
            <a:endParaRPr sz="1632"/>
          </a:p>
        </p:txBody>
      </p:sp>
      <p:sp>
        <p:nvSpPr>
          <p:cNvPr id="78" name="object 78"/>
          <p:cNvSpPr/>
          <p:nvPr/>
        </p:nvSpPr>
        <p:spPr>
          <a:xfrm>
            <a:off x="4927855" y="1748378"/>
            <a:ext cx="184262" cy="0"/>
          </a:xfrm>
          <a:custGeom>
            <a:avLst/>
            <a:gdLst/>
            <a:ahLst/>
            <a:cxnLst/>
            <a:rect l="l" t="t" r="r" b="b"/>
            <a:pathLst>
              <a:path w="203200">
                <a:moveTo>
                  <a:pt x="0" y="0"/>
                </a:moveTo>
                <a:lnTo>
                  <a:pt x="203200" y="0"/>
                </a:lnTo>
              </a:path>
            </a:pathLst>
          </a:custGeom>
          <a:ln w="12700">
            <a:solidFill>
              <a:srgbClr val="000000"/>
            </a:solidFill>
          </a:ln>
        </p:spPr>
        <p:txBody>
          <a:bodyPr wrap="square" lIns="0" tIns="0" rIns="0" bIns="0" rtlCol="0"/>
          <a:lstStyle/>
          <a:p>
            <a:endParaRPr sz="1632"/>
          </a:p>
        </p:txBody>
      </p:sp>
      <p:sp>
        <p:nvSpPr>
          <p:cNvPr id="79" name="object 79"/>
          <p:cNvSpPr/>
          <p:nvPr/>
        </p:nvSpPr>
        <p:spPr>
          <a:xfrm>
            <a:off x="4927855" y="1801929"/>
            <a:ext cx="184262" cy="0"/>
          </a:xfrm>
          <a:custGeom>
            <a:avLst/>
            <a:gdLst/>
            <a:ahLst/>
            <a:cxnLst/>
            <a:rect l="l" t="t" r="r" b="b"/>
            <a:pathLst>
              <a:path w="203200">
                <a:moveTo>
                  <a:pt x="0" y="0"/>
                </a:moveTo>
                <a:lnTo>
                  <a:pt x="203200" y="0"/>
                </a:lnTo>
              </a:path>
            </a:pathLst>
          </a:custGeom>
          <a:ln w="11430">
            <a:solidFill>
              <a:srgbClr val="000000"/>
            </a:solidFill>
          </a:ln>
        </p:spPr>
        <p:txBody>
          <a:bodyPr wrap="square" lIns="0" tIns="0" rIns="0" bIns="0" rtlCol="0"/>
          <a:lstStyle/>
          <a:p>
            <a:endParaRPr sz="1632"/>
          </a:p>
        </p:txBody>
      </p:sp>
      <p:sp>
        <p:nvSpPr>
          <p:cNvPr id="80" name="object 80"/>
          <p:cNvSpPr/>
          <p:nvPr/>
        </p:nvSpPr>
        <p:spPr>
          <a:xfrm>
            <a:off x="5218068" y="1652791"/>
            <a:ext cx="124377" cy="194626"/>
          </a:xfrm>
          <a:custGeom>
            <a:avLst/>
            <a:gdLst/>
            <a:ahLst/>
            <a:cxnLst/>
            <a:rect l="l" t="t" r="r" b="b"/>
            <a:pathLst>
              <a:path w="137160" h="214630">
                <a:moveTo>
                  <a:pt x="69850" y="0"/>
                </a:moveTo>
                <a:lnTo>
                  <a:pt x="66039" y="0"/>
                </a:lnTo>
                <a:lnTo>
                  <a:pt x="58856" y="416"/>
                </a:lnTo>
                <a:lnTo>
                  <a:pt x="48577" y="1428"/>
                </a:lnTo>
                <a:lnTo>
                  <a:pt x="37822" y="2678"/>
                </a:lnTo>
                <a:lnTo>
                  <a:pt x="29209" y="3810"/>
                </a:lnTo>
                <a:lnTo>
                  <a:pt x="24129" y="3810"/>
                </a:lnTo>
                <a:lnTo>
                  <a:pt x="24129" y="12700"/>
                </a:lnTo>
                <a:lnTo>
                  <a:pt x="45719" y="12700"/>
                </a:lnTo>
                <a:lnTo>
                  <a:pt x="45719" y="24130"/>
                </a:lnTo>
                <a:lnTo>
                  <a:pt x="0" y="199389"/>
                </a:lnTo>
                <a:lnTo>
                  <a:pt x="0" y="213360"/>
                </a:lnTo>
                <a:lnTo>
                  <a:pt x="5079" y="214630"/>
                </a:lnTo>
                <a:lnTo>
                  <a:pt x="12700" y="214630"/>
                </a:lnTo>
                <a:lnTo>
                  <a:pt x="27304" y="176530"/>
                </a:lnTo>
                <a:lnTo>
                  <a:pt x="35559" y="140970"/>
                </a:lnTo>
                <a:lnTo>
                  <a:pt x="68683" y="140970"/>
                </a:lnTo>
                <a:lnTo>
                  <a:pt x="64115" y="139064"/>
                </a:lnTo>
                <a:lnTo>
                  <a:pt x="45719" y="135889"/>
                </a:lnTo>
                <a:lnTo>
                  <a:pt x="51096" y="132080"/>
                </a:lnTo>
                <a:lnTo>
                  <a:pt x="38100" y="132080"/>
                </a:lnTo>
                <a:lnTo>
                  <a:pt x="69850" y="3810"/>
                </a:lnTo>
                <a:lnTo>
                  <a:pt x="69850" y="0"/>
                </a:lnTo>
                <a:close/>
              </a:path>
              <a:path w="137160" h="214630">
                <a:moveTo>
                  <a:pt x="68683" y="140970"/>
                </a:moveTo>
                <a:lnTo>
                  <a:pt x="35559" y="140970"/>
                </a:lnTo>
                <a:lnTo>
                  <a:pt x="45402" y="142815"/>
                </a:lnTo>
                <a:lnTo>
                  <a:pt x="57150" y="147161"/>
                </a:lnTo>
                <a:lnTo>
                  <a:pt x="66992" y="155078"/>
                </a:lnTo>
                <a:lnTo>
                  <a:pt x="71119" y="167639"/>
                </a:lnTo>
                <a:lnTo>
                  <a:pt x="71119" y="170180"/>
                </a:lnTo>
                <a:lnTo>
                  <a:pt x="69850" y="172720"/>
                </a:lnTo>
                <a:lnTo>
                  <a:pt x="69850" y="184150"/>
                </a:lnTo>
                <a:lnTo>
                  <a:pt x="71874" y="196949"/>
                </a:lnTo>
                <a:lnTo>
                  <a:pt x="77470" y="206533"/>
                </a:lnTo>
                <a:lnTo>
                  <a:pt x="85923" y="212546"/>
                </a:lnTo>
                <a:lnTo>
                  <a:pt x="96519" y="214630"/>
                </a:lnTo>
                <a:lnTo>
                  <a:pt x="103683" y="213657"/>
                </a:lnTo>
                <a:lnTo>
                  <a:pt x="110013" y="210661"/>
                </a:lnTo>
                <a:lnTo>
                  <a:pt x="112615" y="208280"/>
                </a:lnTo>
                <a:lnTo>
                  <a:pt x="91439" y="208280"/>
                </a:lnTo>
                <a:lnTo>
                  <a:pt x="88900" y="204470"/>
                </a:lnTo>
                <a:lnTo>
                  <a:pt x="88900" y="181610"/>
                </a:lnTo>
                <a:lnTo>
                  <a:pt x="91439" y="171450"/>
                </a:lnTo>
                <a:lnTo>
                  <a:pt x="91439" y="167639"/>
                </a:lnTo>
                <a:lnTo>
                  <a:pt x="88046" y="154463"/>
                </a:lnTo>
                <a:lnTo>
                  <a:pt x="78581" y="145097"/>
                </a:lnTo>
                <a:lnTo>
                  <a:pt x="68683" y="140970"/>
                </a:lnTo>
                <a:close/>
              </a:path>
              <a:path w="137160" h="214630">
                <a:moveTo>
                  <a:pt x="132079" y="165100"/>
                </a:moveTo>
                <a:lnTo>
                  <a:pt x="125729" y="165100"/>
                </a:lnTo>
                <a:lnTo>
                  <a:pt x="124459" y="170180"/>
                </a:lnTo>
                <a:lnTo>
                  <a:pt x="119399" y="185241"/>
                </a:lnTo>
                <a:lnTo>
                  <a:pt x="113506" y="197326"/>
                </a:lnTo>
                <a:lnTo>
                  <a:pt x="106422" y="205362"/>
                </a:lnTo>
                <a:lnTo>
                  <a:pt x="97789" y="208280"/>
                </a:lnTo>
                <a:lnTo>
                  <a:pt x="112615" y="208280"/>
                </a:lnTo>
                <a:lnTo>
                  <a:pt x="131544" y="170616"/>
                </a:lnTo>
                <a:lnTo>
                  <a:pt x="132079" y="167639"/>
                </a:lnTo>
                <a:lnTo>
                  <a:pt x="132079" y="165100"/>
                </a:lnTo>
                <a:close/>
              </a:path>
              <a:path w="137160" h="214630">
                <a:moveTo>
                  <a:pt x="116839" y="76200"/>
                </a:moveTo>
                <a:lnTo>
                  <a:pt x="72389" y="102870"/>
                </a:lnTo>
                <a:lnTo>
                  <a:pt x="64531" y="111541"/>
                </a:lnTo>
                <a:lnTo>
                  <a:pt x="56197" y="119856"/>
                </a:lnTo>
                <a:lnTo>
                  <a:pt x="47386" y="126980"/>
                </a:lnTo>
                <a:lnTo>
                  <a:pt x="38100" y="132080"/>
                </a:lnTo>
                <a:lnTo>
                  <a:pt x="51096" y="132080"/>
                </a:lnTo>
                <a:lnTo>
                  <a:pt x="83601" y="101500"/>
                </a:lnTo>
                <a:lnTo>
                  <a:pt x="94456" y="92233"/>
                </a:lnTo>
                <a:lnTo>
                  <a:pt x="105072" y="86062"/>
                </a:lnTo>
                <a:lnTo>
                  <a:pt x="115569" y="83820"/>
                </a:lnTo>
                <a:lnTo>
                  <a:pt x="133103" y="83820"/>
                </a:lnTo>
                <a:lnTo>
                  <a:pt x="132238" y="82391"/>
                </a:lnTo>
                <a:lnTo>
                  <a:pt x="125908" y="77926"/>
                </a:lnTo>
                <a:lnTo>
                  <a:pt x="116839" y="76200"/>
                </a:lnTo>
                <a:close/>
              </a:path>
              <a:path w="137160" h="214630">
                <a:moveTo>
                  <a:pt x="133103" y="83820"/>
                </a:moveTo>
                <a:lnTo>
                  <a:pt x="123189" y="83820"/>
                </a:lnTo>
                <a:lnTo>
                  <a:pt x="125729" y="86360"/>
                </a:lnTo>
                <a:lnTo>
                  <a:pt x="127000" y="86360"/>
                </a:lnTo>
                <a:lnTo>
                  <a:pt x="113029" y="87630"/>
                </a:lnTo>
                <a:lnTo>
                  <a:pt x="109219" y="100330"/>
                </a:lnTo>
                <a:lnTo>
                  <a:pt x="109219" y="107950"/>
                </a:lnTo>
                <a:lnTo>
                  <a:pt x="113029" y="114300"/>
                </a:lnTo>
                <a:lnTo>
                  <a:pt x="129539" y="114300"/>
                </a:lnTo>
                <a:lnTo>
                  <a:pt x="137159" y="107950"/>
                </a:lnTo>
                <a:lnTo>
                  <a:pt x="137159" y="95250"/>
                </a:lnTo>
                <a:lnTo>
                  <a:pt x="135949" y="88522"/>
                </a:lnTo>
                <a:lnTo>
                  <a:pt x="133103" y="83820"/>
                </a:lnTo>
                <a:close/>
              </a:path>
            </a:pathLst>
          </a:custGeom>
          <a:solidFill>
            <a:srgbClr val="000000"/>
          </a:solidFill>
        </p:spPr>
        <p:txBody>
          <a:bodyPr wrap="square" lIns="0" tIns="0" rIns="0" bIns="0" rtlCol="0"/>
          <a:lstStyle/>
          <a:p>
            <a:endParaRPr sz="1632"/>
          </a:p>
        </p:txBody>
      </p:sp>
      <p:sp>
        <p:nvSpPr>
          <p:cNvPr id="81" name="object 81"/>
          <p:cNvSpPr/>
          <p:nvPr/>
        </p:nvSpPr>
        <p:spPr>
          <a:xfrm>
            <a:off x="5439182" y="1761045"/>
            <a:ext cx="28791" cy="28791"/>
          </a:xfrm>
          <a:custGeom>
            <a:avLst/>
            <a:gdLst/>
            <a:ahLst/>
            <a:cxnLst/>
            <a:rect l="l" t="t" r="r" b="b"/>
            <a:pathLst>
              <a:path w="31750" h="31750">
                <a:moveTo>
                  <a:pt x="25400" y="0"/>
                </a:moveTo>
                <a:lnTo>
                  <a:pt x="7619" y="0"/>
                </a:lnTo>
                <a:lnTo>
                  <a:pt x="0" y="7619"/>
                </a:lnTo>
                <a:lnTo>
                  <a:pt x="0" y="25400"/>
                </a:lnTo>
                <a:lnTo>
                  <a:pt x="7619" y="31750"/>
                </a:lnTo>
                <a:lnTo>
                  <a:pt x="25400" y="31750"/>
                </a:lnTo>
                <a:lnTo>
                  <a:pt x="31750" y="25400"/>
                </a:lnTo>
                <a:lnTo>
                  <a:pt x="31750" y="7619"/>
                </a:lnTo>
                <a:lnTo>
                  <a:pt x="25400" y="0"/>
                </a:lnTo>
                <a:close/>
              </a:path>
            </a:pathLst>
          </a:custGeom>
          <a:solidFill>
            <a:srgbClr val="000000"/>
          </a:solidFill>
        </p:spPr>
        <p:txBody>
          <a:bodyPr wrap="square" lIns="0" tIns="0" rIns="0" bIns="0" rtlCol="0"/>
          <a:lstStyle/>
          <a:p>
            <a:endParaRPr sz="1632"/>
          </a:p>
        </p:txBody>
      </p:sp>
      <p:sp>
        <p:nvSpPr>
          <p:cNvPr id="82" name="object 82"/>
          <p:cNvSpPr/>
          <p:nvPr/>
        </p:nvSpPr>
        <p:spPr>
          <a:xfrm>
            <a:off x="5585441" y="1907878"/>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83" name="object 83"/>
          <p:cNvSpPr/>
          <p:nvPr/>
        </p:nvSpPr>
        <p:spPr>
          <a:xfrm>
            <a:off x="5590623" y="1648185"/>
            <a:ext cx="0" cy="254512"/>
          </a:xfrm>
          <a:custGeom>
            <a:avLst/>
            <a:gdLst/>
            <a:ahLst/>
            <a:cxnLst/>
            <a:rect l="l" t="t" r="r" b="b"/>
            <a:pathLst>
              <a:path h="280669">
                <a:moveTo>
                  <a:pt x="0" y="0"/>
                </a:moveTo>
                <a:lnTo>
                  <a:pt x="0" y="280670"/>
                </a:lnTo>
              </a:path>
            </a:pathLst>
          </a:custGeom>
          <a:ln w="11429">
            <a:solidFill>
              <a:srgbClr val="000000"/>
            </a:solidFill>
          </a:ln>
        </p:spPr>
        <p:txBody>
          <a:bodyPr wrap="square" lIns="0" tIns="0" rIns="0" bIns="0" rtlCol="0"/>
          <a:lstStyle/>
          <a:p>
            <a:endParaRPr sz="1632"/>
          </a:p>
        </p:txBody>
      </p:sp>
      <p:sp>
        <p:nvSpPr>
          <p:cNvPr id="84" name="object 84"/>
          <p:cNvSpPr/>
          <p:nvPr/>
        </p:nvSpPr>
        <p:spPr>
          <a:xfrm>
            <a:off x="5585441" y="1643002"/>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85" name="object 85"/>
          <p:cNvSpPr/>
          <p:nvPr/>
        </p:nvSpPr>
        <p:spPr>
          <a:xfrm>
            <a:off x="5637264" y="1721889"/>
            <a:ext cx="137045" cy="125528"/>
          </a:xfrm>
          <a:custGeom>
            <a:avLst/>
            <a:gdLst/>
            <a:ahLst/>
            <a:cxnLst/>
            <a:rect l="l" t="t" r="r" b="b"/>
            <a:pathLst>
              <a:path w="151129" h="138430">
                <a:moveTo>
                  <a:pt x="21589" y="100330"/>
                </a:moveTo>
                <a:lnTo>
                  <a:pt x="7620" y="100330"/>
                </a:lnTo>
                <a:lnTo>
                  <a:pt x="0" y="109220"/>
                </a:lnTo>
                <a:lnTo>
                  <a:pt x="0" y="118110"/>
                </a:lnTo>
                <a:lnTo>
                  <a:pt x="2579" y="127178"/>
                </a:lnTo>
                <a:lnTo>
                  <a:pt x="9207" y="133508"/>
                </a:lnTo>
                <a:lnTo>
                  <a:pt x="18216" y="137219"/>
                </a:lnTo>
                <a:lnTo>
                  <a:pt x="27939" y="138430"/>
                </a:lnTo>
                <a:lnTo>
                  <a:pt x="41473" y="135036"/>
                </a:lnTo>
                <a:lnTo>
                  <a:pt x="45369" y="132080"/>
                </a:lnTo>
                <a:lnTo>
                  <a:pt x="19050" y="132080"/>
                </a:lnTo>
                <a:lnTo>
                  <a:pt x="12700" y="128270"/>
                </a:lnTo>
                <a:lnTo>
                  <a:pt x="21589" y="125730"/>
                </a:lnTo>
                <a:lnTo>
                  <a:pt x="27939" y="120650"/>
                </a:lnTo>
                <a:lnTo>
                  <a:pt x="27939" y="102870"/>
                </a:lnTo>
                <a:lnTo>
                  <a:pt x="21589" y="100330"/>
                </a:lnTo>
                <a:close/>
              </a:path>
              <a:path w="151129" h="138430">
                <a:moveTo>
                  <a:pt x="77875" y="115570"/>
                </a:moveTo>
                <a:lnTo>
                  <a:pt x="59689" y="115570"/>
                </a:lnTo>
                <a:lnTo>
                  <a:pt x="64512" y="123428"/>
                </a:lnTo>
                <a:lnTo>
                  <a:pt x="71596" y="130810"/>
                </a:lnTo>
                <a:lnTo>
                  <a:pt x="81299" y="136286"/>
                </a:lnTo>
                <a:lnTo>
                  <a:pt x="93979" y="138430"/>
                </a:lnTo>
                <a:lnTo>
                  <a:pt x="114379" y="132159"/>
                </a:lnTo>
                <a:lnTo>
                  <a:pt x="93979" y="132080"/>
                </a:lnTo>
                <a:lnTo>
                  <a:pt x="86042" y="130333"/>
                </a:lnTo>
                <a:lnTo>
                  <a:pt x="80962" y="125730"/>
                </a:lnTo>
                <a:lnTo>
                  <a:pt x="78263" y="119221"/>
                </a:lnTo>
                <a:lnTo>
                  <a:pt x="77875" y="115570"/>
                </a:lnTo>
                <a:close/>
              </a:path>
              <a:path w="151129" h="138430">
                <a:moveTo>
                  <a:pt x="79259" y="7620"/>
                </a:moveTo>
                <a:lnTo>
                  <a:pt x="63500" y="7620"/>
                </a:lnTo>
                <a:lnTo>
                  <a:pt x="73660" y="10160"/>
                </a:lnTo>
                <a:lnTo>
                  <a:pt x="73582" y="27443"/>
                </a:lnTo>
                <a:lnTo>
                  <a:pt x="64551" y="72032"/>
                </a:lnTo>
                <a:lnTo>
                  <a:pt x="52962" y="113327"/>
                </a:lnTo>
                <a:lnTo>
                  <a:pt x="29210" y="132080"/>
                </a:lnTo>
                <a:lnTo>
                  <a:pt x="45369" y="132080"/>
                </a:lnTo>
                <a:lnTo>
                  <a:pt x="51435" y="127476"/>
                </a:lnTo>
                <a:lnTo>
                  <a:pt x="57586" y="119677"/>
                </a:lnTo>
                <a:lnTo>
                  <a:pt x="59689" y="115570"/>
                </a:lnTo>
                <a:lnTo>
                  <a:pt x="77875" y="115570"/>
                </a:lnTo>
                <a:lnTo>
                  <a:pt x="77470" y="111760"/>
                </a:lnTo>
                <a:lnTo>
                  <a:pt x="77727" y="106342"/>
                </a:lnTo>
                <a:lnTo>
                  <a:pt x="78581" y="100806"/>
                </a:lnTo>
                <a:lnTo>
                  <a:pt x="80148" y="94079"/>
                </a:lnTo>
                <a:lnTo>
                  <a:pt x="82550" y="85089"/>
                </a:lnTo>
                <a:lnTo>
                  <a:pt x="94972" y="33873"/>
                </a:lnTo>
                <a:lnTo>
                  <a:pt x="99393" y="24130"/>
                </a:lnTo>
                <a:lnTo>
                  <a:pt x="91439" y="24130"/>
                </a:lnTo>
                <a:lnTo>
                  <a:pt x="84316" y="11787"/>
                </a:lnTo>
                <a:lnTo>
                  <a:pt x="79259" y="7620"/>
                </a:lnTo>
                <a:close/>
              </a:path>
              <a:path w="151129" h="138430">
                <a:moveTo>
                  <a:pt x="142239" y="88900"/>
                </a:moveTo>
                <a:lnTo>
                  <a:pt x="135889" y="88900"/>
                </a:lnTo>
                <a:lnTo>
                  <a:pt x="134620" y="90170"/>
                </a:lnTo>
                <a:lnTo>
                  <a:pt x="134620" y="91439"/>
                </a:lnTo>
                <a:lnTo>
                  <a:pt x="125412" y="111720"/>
                </a:lnTo>
                <a:lnTo>
                  <a:pt x="114300" y="124142"/>
                </a:lnTo>
                <a:lnTo>
                  <a:pt x="103187" y="130373"/>
                </a:lnTo>
                <a:lnTo>
                  <a:pt x="93979" y="132080"/>
                </a:lnTo>
                <a:lnTo>
                  <a:pt x="114463" y="132080"/>
                </a:lnTo>
                <a:lnTo>
                  <a:pt x="129539" y="117792"/>
                </a:lnTo>
                <a:lnTo>
                  <a:pt x="138985" y="101996"/>
                </a:lnTo>
                <a:lnTo>
                  <a:pt x="142239" y="91439"/>
                </a:lnTo>
                <a:lnTo>
                  <a:pt x="142239" y="88900"/>
                </a:lnTo>
                <a:close/>
              </a:path>
              <a:path w="151129" h="138430">
                <a:moveTo>
                  <a:pt x="58420" y="0"/>
                </a:moveTo>
                <a:lnTo>
                  <a:pt x="37286" y="6270"/>
                </a:lnTo>
                <a:lnTo>
                  <a:pt x="21748" y="20637"/>
                </a:lnTo>
                <a:lnTo>
                  <a:pt x="12164" y="36433"/>
                </a:lnTo>
                <a:lnTo>
                  <a:pt x="8889" y="46989"/>
                </a:lnTo>
                <a:lnTo>
                  <a:pt x="8889" y="50800"/>
                </a:lnTo>
                <a:lnTo>
                  <a:pt x="15239" y="50800"/>
                </a:lnTo>
                <a:lnTo>
                  <a:pt x="16510" y="49530"/>
                </a:lnTo>
                <a:lnTo>
                  <a:pt x="16510" y="46989"/>
                </a:lnTo>
                <a:lnTo>
                  <a:pt x="25717" y="27443"/>
                </a:lnTo>
                <a:lnTo>
                  <a:pt x="36830" y="15398"/>
                </a:lnTo>
                <a:lnTo>
                  <a:pt x="47942" y="9306"/>
                </a:lnTo>
                <a:lnTo>
                  <a:pt x="57150" y="7620"/>
                </a:lnTo>
                <a:lnTo>
                  <a:pt x="79259" y="7620"/>
                </a:lnTo>
                <a:lnTo>
                  <a:pt x="75406" y="4445"/>
                </a:lnTo>
                <a:lnTo>
                  <a:pt x="66258" y="912"/>
                </a:lnTo>
                <a:lnTo>
                  <a:pt x="58420" y="0"/>
                </a:lnTo>
                <a:close/>
              </a:path>
              <a:path w="151129" h="138430">
                <a:moveTo>
                  <a:pt x="144627" y="7620"/>
                </a:moveTo>
                <a:lnTo>
                  <a:pt x="132079" y="7620"/>
                </a:lnTo>
                <a:lnTo>
                  <a:pt x="137160" y="10160"/>
                </a:lnTo>
                <a:lnTo>
                  <a:pt x="129539" y="12700"/>
                </a:lnTo>
                <a:lnTo>
                  <a:pt x="124460" y="20320"/>
                </a:lnTo>
                <a:lnTo>
                  <a:pt x="124460" y="31750"/>
                </a:lnTo>
                <a:lnTo>
                  <a:pt x="127000" y="38100"/>
                </a:lnTo>
                <a:lnTo>
                  <a:pt x="142239" y="38100"/>
                </a:lnTo>
                <a:lnTo>
                  <a:pt x="151129" y="31750"/>
                </a:lnTo>
                <a:lnTo>
                  <a:pt x="151129" y="20320"/>
                </a:lnTo>
                <a:lnTo>
                  <a:pt x="148193" y="10715"/>
                </a:lnTo>
                <a:lnTo>
                  <a:pt x="144627" y="7620"/>
                </a:lnTo>
                <a:close/>
              </a:path>
              <a:path w="151129" h="138430">
                <a:moveTo>
                  <a:pt x="123189" y="0"/>
                </a:moveTo>
                <a:lnTo>
                  <a:pt x="111085" y="2698"/>
                </a:lnTo>
                <a:lnTo>
                  <a:pt x="101600" y="9207"/>
                </a:lnTo>
                <a:lnTo>
                  <a:pt x="94972" y="17144"/>
                </a:lnTo>
                <a:lnTo>
                  <a:pt x="91439" y="24130"/>
                </a:lnTo>
                <a:lnTo>
                  <a:pt x="99393" y="24130"/>
                </a:lnTo>
                <a:lnTo>
                  <a:pt x="100329" y="22066"/>
                </a:lnTo>
                <a:lnTo>
                  <a:pt x="109497" y="11926"/>
                </a:lnTo>
                <a:lnTo>
                  <a:pt x="123189" y="7620"/>
                </a:lnTo>
                <a:lnTo>
                  <a:pt x="144627" y="7620"/>
                </a:lnTo>
                <a:lnTo>
                  <a:pt x="140970" y="4445"/>
                </a:lnTo>
                <a:lnTo>
                  <a:pt x="131841" y="1031"/>
                </a:lnTo>
                <a:lnTo>
                  <a:pt x="123189" y="0"/>
                </a:lnTo>
                <a:close/>
              </a:path>
            </a:pathLst>
          </a:custGeom>
          <a:solidFill>
            <a:srgbClr val="000000"/>
          </a:solidFill>
        </p:spPr>
        <p:txBody>
          <a:bodyPr wrap="square" lIns="0" tIns="0" rIns="0" bIns="0" rtlCol="0"/>
          <a:lstStyle/>
          <a:p>
            <a:endParaRPr sz="1632"/>
          </a:p>
        </p:txBody>
      </p:sp>
      <p:sp>
        <p:nvSpPr>
          <p:cNvPr id="86" name="object 86"/>
          <p:cNvSpPr/>
          <p:nvPr/>
        </p:nvSpPr>
        <p:spPr>
          <a:xfrm>
            <a:off x="5791583" y="1907878"/>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87" name="object 87"/>
          <p:cNvSpPr/>
          <p:nvPr/>
        </p:nvSpPr>
        <p:spPr>
          <a:xfrm>
            <a:off x="5823830" y="1648185"/>
            <a:ext cx="0" cy="254512"/>
          </a:xfrm>
          <a:custGeom>
            <a:avLst/>
            <a:gdLst/>
            <a:ahLst/>
            <a:cxnLst/>
            <a:rect l="l" t="t" r="r" b="b"/>
            <a:pathLst>
              <a:path h="280669">
                <a:moveTo>
                  <a:pt x="0" y="0"/>
                </a:moveTo>
                <a:lnTo>
                  <a:pt x="0" y="280670"/>
                </a:lnTo>
              </a:path>
            </a:pathLst>
          </a:custGeom>
          <a:ln w="12700">
            <a:solidFill>
              <a:srgbClr val="000000"/>
            </a:solidFill>
          </a:ln>
        </p:spPr>
        <p:txBody>
          <a:bodyPr wrap="square" lIns="0" tIns="0" rIns="0" bIns="0" rtlCol="0"/>
          <a:lstStyle/>
          <a:p>
            <a:endParaRPr sz="1632"/>
          </a:p>
        </p:txBody>
      </p:sp>
      <p:sp>
        <p:nvSpPr>
          <p:cNvPr id="88" name="object 88"/>
          <p:cNvSpPr/>
          <p:nvPr/>
        </p:nvSpPr>
        <p:spPr>
          <a:xfrm>
            <a:off x="5791583" y="1643002"/>
            <a:ext cx="38004" cy="0"/>
          </a:xfrm>
          <a:custGeom>
            <a:avLst/>
            <a:gdLst/>
            <a:ahLst/>
            <a:cxnLst/>
            <a:rect l="l" t="t" r="r" b="b"/>
            <a:pathLst>
              <a:path w="41910">
                <a:moveTo>
                  <a:pt x="0" y="0"/>
                </a:moveTo>
                <a:lnTo>
                  <a:pt x="41910" y="0"/>
                </a:lnTo>
              </a:path>
            </a:pathLst>
          </a:custGeom>
          <a:ln w="11429">
            <a:solidFill>
              <a:srgbClr val="000000"/>
            </a:solidFill>
          </a:ln>
        </p:spPr>
        <p:txBody>
          <a:bodyPr wrap="square" lIns="0" tIns="0" rIns="0" bIns="0" rtlCol="0"/>
          <a:lstStyle/>
          <a:p>
            <a:endParaRPr sz="1632"/>
          </a:p>
        </p:txBody>
      </p:sp>
      <p:sp>
        <p:nvSpPr>
          <p:cNvPr id="89" name="object 89"/>
          <p:cNvSpPr/>
          <p:nvPr/>
        </p:nvSpPr>
        <p:spPr>
          <a:xfrm>
            <a:off x="5876804" y="1637821"/>
            <a:ext cx="65643" cy="275241"/>
          </a:xfrm>
          <a:custGeom>
            <a:avLst/>
            <a:gdLst/>
            <a:ahLst/>
            <a:cxnLst/>
            <a:rect l="l" t="t" r="r" b="b"/>
            <a:pathLst>
              <a:path w="72390" h="303530">
                <a:moveTo>
                  <a:pt x="3810" y="0"/>
                </a:moveTo>
                <a:lnTo>
                  <a:pt x="0" y="0"/>
                </a:lnTo>
                <a:lnTo>
                  <a:pt x="0" y="3810"/>
                </a:lnTo>
                <a:lnTo>
                  <a:pt x="6350" y="10160"/>
                </a:lnTo>
                <a:lnTo>
                  <a:pt x="26749" y="36294"/>
                </a:lnTo>
                <a:lnTo>
                  <a:pt x="41909" y="68738"/>
                </a:lnTo>
                <a:lnTo>
                  <a:pt x="51355" y="107136"/>
                </a:lnTo>
                <a:lnTo>
                  <a:pt x="54610" y="151130"/>
                </a:lnTo>
                <a:lnTo>
                  <a:pt x="52228" y="190896"/>
                </a:lnTo>
                <a:lnTo>
                  <a:pt x="44132" y="229235"/>
                </a:lnTo>
                <a:lnTo>
                  <a:pt x="28892" y="264715"/>
                </a:lnTo>
                <a:lnTo>
                  <a:pt x="5079" y="295910"/>
                </a:lnTo>
                <a:lnTo>
                  <a:pt x="0" y="299720"/>
                </a:lnTo>
                <a:lnTo>
                  <a:pt x="0" y="302260"/>
                </a:lnTo>
                <a:lnTo>
                  <a:pt x="1269" y="303530"/>
                </a:lnTo>
                <a:lnTo>
                  <a:pt x="3810" y="303530"/>
                </a:lnTo>
                <a:lnTo>
                  <a:pt x="37385" y="270311"/>
                </a:lnTo>
                <a:lnTo>
                  <a:pt x="62210" y="219710"/>
                </a:lnTo>
                <a:lnTo>
                  <a:pt x="71536" y="172243"/>
                </a:lnTo>
                <a:lnTo>
                  <a:pt x="72389" y="151130"/>
                </a:lnTo>
                <a:lnTo>
                  <a:pt x="71536" y="131623"/>
                </a:lnTo>
                <a:lnTo>
                  <a:pt x="62210" y="83085"/>
                </a:lnTo>
                <a:lnTo>
                  <a:pt x="36849" y="32146"/>
                </a:lnTo>
                <a:lnTo>
                  <a:pt x="9743" y="3571"/>
                </a:lnTo>
                <a:lnTo>
                  <a:pt x="3810" y="0"/>
                </a:lnTo>
                <a:close/>
              </a:path>
            </a:pathLst>
          </a:custGeom>
          <a:solidFill>
            <a:srgbClr val="000000"/>
          </a:solidFill>
        </p:spPr>
        <p:txBody>
          <a:bodyPr wrap="square" lIns="0" tIns="0" rIns="0" bIns="0" rtlCol="0"/>
          <a:lstStyle/>
          <a:p>
            <a:endParaRPr sz="1632"/>
          </a:p>
        </p:txBody>
      </p:sp>
      <p:sp>
        <p:nvSpPr>
          <p:cNvPr id="90" name="object 90"/>
          <p:cNvSpPr/>
          <p:nvPr/>
        </p:nvSpPr>
        <p:spPr>
          <a:xfrm>
            <a:off x="406527" y="1589451"/>
            <a:ext cx="651827" cy="381192"/>
          </a:xfrm>
          <a:custGeom>
            <a:avLst/>
            <a:gdLst/>
            <a:ahLst/>
            <a:cxnLst/>
            <a:rect l="l" t="t" r="r" b="b"/>
            <a:pathLst>
              <a:path w="718819" h="420369">
                <a:moveTo>
                  <a:pt x="648970" y="0"/>
                </a:moveTo>
                <a:lnTo>
                  <a:pt x="69850" y="0"/>
                </a:lnTo>
                <a:lnTo>
                  <a:pt x="43934" y="6092"/>
                </a:lnTo>
                <a:lnTo>
                  <a:pt x="21590" y="22066"/>
                </a:lnTo>
                <a:lnTo>
                  <a:pt x="5913" y="44469"/>
                </a:lnTo>
                <a:lnTo>
                  <a:pt x="0" y="69850"/>
                </a:lnTo>
                <a:lnTo>
                  <a:pt x="0" y="350520"/>
                </a:lnTo>
                <a:lnTo>
                  <a:pt x="5913" y="376435"/>
                </a:lnTo>
                <a:lnTo>
                  <a:pt x="21590" y="398780"/>
                </a:lnTo>
                <a:lnTo>
                  <a:pt x="43934" y="414456"/>
                </a:lnTo>
                <a:lnTo>
                  <a:pt x="69850" y="420370"/>
                </a:lnTo>
                <a:lnTo>
                  <a:pt x="648970" y="420370"/>
                </a:lnTo>
                <a:lnTo>
                  <a:pt x="674350" y="414456"/>
                </a:lnTo>
                <a:lnTo>
                  <a:pt x="696753" y="398780"/>
                </a:lnTo>
                <a:lnTo>
                  <a:pt x="712727" y="376435"/>
                </a:lnTo>
                <a:lnTo>
                  <a:pt x="718820" y="350520"/>
                </a:lnTo>
                <a:lnTo>
                  <a:pt x="718820" y="69850"/>
                </a:lnTo>
                <a:lnTo>
                  <a:pt x="712727" y="44469"/>
                </a:lnTo>
                <a:lnTo>
                  <a:pt x="696753" y="22066"/>
                </a:lnTo>
                <a:lnTo>
                  <a:pt x="674350" y="6092"/>
                </a:lnTo>
                <a:lnTo>
                  <a:pt x="648970" y="0"/>
                </a:lnTo>
                <a:close/>
              </a:path>
            </a:pathLst>
          </a:custGeom>
          <a:solidFill>
            <a:srgbClr val="CFE7F5"/>
          </a:solidFill>
        </p:spPr>
        <p:txBody>
          <a:bodyPr wrap="square" lIns="0" tIns="0" rIns="0" bIns="0" rtlCol="0"/>
          <a:lstStyle/>
          <a:p>
            <a:endParaRPr sz="1632"/>
          </a:p>
        </p:txBody>
      </p:sp>
      <p:sp>
        <p:nvSpPr>
          <p:cNvPr id="91" name="object 91"/>
          <p:cNvSpPr/>
          <p:nvPr/>
        </p:nvSpPr>
        <p:spPr>
          <a:xfrm>
            <a:off x="406527" y="1589451"/>
            <a:ext cx="651827" cy="381192"/>
          </a:xfrm>
          <a:custGeom>
            <a:avLst/>
            <a:gdLst/>
            <a:ahLst/>
            <a:cxnLst/>
            <a:rect l="l" t="t" r="r" b="b"/>
            <a:pathLst>
              <a:path w="718819" h="420369">
                <a:moveTo>
                  <a:pt x="69850" y="0"/>
                </a:moveTo>
                <a:lnTo>
                  <a:pt x="43934" y="6092"/>
                </a:lnTo>
                <a:lnTo>
                  <a:pt x="21590" y="22066"/>
                </a:lnTo>
                <a:lnTo>
                  <a:pt x="5913" y="44469"/>
                </a:lnTo>
                <a:lnTo>
                  <a:pt x="0" y="69850"/>
                </a:lnTo>
                <a:lnTo>
                  <a:pt x="0" y="350520"/>
                </a:lnTo>
                <a:lnTo>
                  <a:pt x="5913" y="376435"/>
                </a:lnTo>
                <a:lnTo>
                  <a:pt x="21590" y="398779"/>
                </a:lnTo>
                <a:lnTo>
                  <a:pt x="43934" y="414456"/>
                </a:lnTo>
                <a:lnTo>
                  <a:pt x="69850" y="420370"/>
                </a:lnTo>
                <a:lnTo>
                  <a:pt x="648970" y="420370"/>
                </a:lnTo>
                <a:lnTo>
                  <a:pt x="674350" y="414456"/>
                </a:lnTo>
                <a:lnTo>
                  <a:pt x="696753" y="398780"/>
                </a:lnTo>
                <a:lnTo>
                  <a:pt x="712727" y="376435"/>
                </a:lnTo>
                <a:lnTo>
                  <a:pt x="718820" y="350520"/>
                </a:lnTo>
                <a:lnTo>
                  <a:pt x="718820" y="69850"/>
                </a:lnTo>
                <a:lnTo>
                  <a:pt x="712727" y="44469"/>
                </a:lnTo>
                <a:lnTo>
                  <a:pt x="696753" y="22066"/>
                </a:lnTo>
                <a:lnTo>
                  <a:pt x="674350" y="6092"/>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92" name="object 92"/>
          <p:cNvSpPr/>
          <p:nvPr/>
        </p:nvSpPr>
        <p:spPr>
          <a:xfrm>
            <a:off x="406527" y="1589451"/>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93" name="object 93"/>
          <p:cNvSpPr/>
          <p:nvPr/>
        </p:nvSpPr>
        <p:spPr>
          <a:xfrm>
            <a:off x="1058355" y="1970644"/>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94" name="object 94"/>
          <p:cNvSpPr txBox="1"/>
          <p:nvPr/>
        </p:nvSpPr>
        <p:spPr>
          <a:xfrm>
            <a:off x="652978" y="1588299"/>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95" name="object 95"/>
          <p:cNvSpPr/>
          <p:nvPr/>
        </p:nvSpPr>
        <p:spPr>
          <a:xfrm>
            <a:off x="1846075" y="1790987"/>
            <a:ext cx="490597" cy="0"/>
          </a:xfrm>
          <a:custGeom>
            <a:avLst/>
            <a:gdLst/>
            <a:ahLst/>
            <a:cxnLst/>
            <a:rect l="l" t="t" r="r" b="b"/>
            <a:pathLst>
              <a:path w="541019">
                <a:moveTo>
                  <a:pt x="0" y="0"/>
                </a:moveTo>
                <a:lnTo>
                  <a:pt x="541019" y="0"/>
                </a:lnTo>
              </a:path>
            </a:pathLst>
          </a:custGeom>
          <a:ln w="35941">
            <a:solidFill>
              <a:srgbClr val="000000"/>
            </a:solidFill>
          </a:ln>
        </p:spPr>
        <p:txBody>
          <a:bodyPr wrap="square" lIns="0" tIns="0" rIns="0" bIns="0" rtlCol="0"/>
          <a:lstStyle/>
          <a:p>
            <a:endParaRPr sz="1632"/>
          </a:p>
        </p:txBody>
      </p:sp>
      <p:sp>
        <p:nvSpPr>
          <p:cNvPr id="96" name="object 96"/>
          <p:cNvSpPr/>
          <p:nvPr/>
        </p:nvSpPr>
        <p:spPr>
          <a:xfrm>
            <a:off x="1061809" y="1790987"/>
            <a:ext cx="597700" cy="0"/>
          </a:xfrm>
          <a:custGeom>
            <a:avLst/>
            <a:gdLst/>
            <a:ahLst/>
            <a:cxnLst/>
            <a:rect l="l" t="t" r="r" b="b"/>
            <a:pathLst>
              <a:path w="659130">
                <a:moveTo>
                  <a:pt x="0" y="0"/>
                </a:moveTo>
                <a:lnTo>
                  <a:pt x="659129" y="0"/>
                </a:lnTo>
              </a:path>
            </a:pathLst>
          </a:custGeom>
          <a:ln w="35941">
            <a:solidFill>
              <a:srgbClr val="000000"/>
            </a:solidFill>
          </a:ln>
        </p:spPr>
        <p:txBody>
          <a:bodyPr wrap="square" lIns="0" tIns="0" rIns="0" bIns="0" rtlCol="0"/>
          <a:lstStyle/>
          <a:p>
            <a:endParaRPr sz="1632"/>
          </a:p>
        </p:txBody>
      </p:sp>
      <p:sp>
        <p:nvSpPr>
          <p:cNvPr id="97" name="object 97"/>
          <p:cNvSpPr/>
          <p:nvPr/>
        </p:nvSpPr>
        <p:spPr>
          <a:xfrm>
            <a:off x="2329762" y="1733405"/>
            <a:ext cx="170442" cy="115164"/>
          </a:xfrm>
          <a:custGeom>
            <a:avLst/>
            <a:gdLst/>
            <a:ahLst/>
            <a:cxnLst/>
            <a:rect l="l" t="t" r="r" b="b"/>
            <a:pathLst>
              <a:path w="187960" h="127000">
                <a:moveTo>
                  <a:pt x="0" y="0"/>
                </a:moveTo>
                <a:lnTo>
                  <a:pt x="0" y="127000"/>
                </a:lnTo>
                <a:lnTo>
                  <a:pt x="187959" y="63500"/>
                </a:lnTo>
                <a:lnTo>
                  <a:pt x="0" y="0"/>
                </a:lnTo>
                <a:close/>
              </a:path>
            </a:pathLst>
          </a:custGeom>
          <a:solidFill>
            <a:srgbClr val="000000"/>
          </a:solidFill>
        </p:spPr>
        <p:txBody>
          <a:bodyPr wrap="square" lIns="0" tIns="0" rIns="0" bIns="0" rtlCol="0"/>
          <a:lstStyle/>
          <a:p>
            <a:endParaRPr sz="1632"/>
          </a:p>
        </p:txBody>
      </p:sp>
      <p:sp>
        <p:nvSpPr>
          <p:cNvPr id="98" name="object 98"/>
          <p:cNvSpPr/>
          <p:nvPr/>
        </p:nvSpPr>
        <p:spPr>
          <a:xfrm>
            <a:off x="1659509" y="1697705"/>
            <a:ext cx="186565" cy="186565"/>
          </a:xfrm>
          <a:custGeom>
            <a:avLst/>
            <a:gdLst/>
            <a:ahLst/>
            <a:cxnLst/>
            <a:rect l="l" t="t" r="r" b="b"/>
            <a:pathLst>
              <a:path w="205739" h="205740">
                <a:moveTo>
                  <a:pt x="102869" y="205739"/>
                </a:moveTo>
                <a:lnTo>
                  <a:pt x="0" y="205739"/>
                </a:lnTo>
                <a:lnTo>
                  <a:pt x="0" y="0"/>
                </a:lnTo>
                <a:lnTo>
                  <a:pt x="205740" y="0"/>
                </a:lnTo>
                <a:lnTo>
                  <a:pt x="205740" y="205739"/>
                </a:lnTo>
                <a:lnTo>
                  <a:pt x="102869" y="205739"/>
                </a:lnTo>
                <a:close/>
              </a:path>
            </a:pathLst>
          </a:custGeom>
          <a:ln w="35941">
            <a:solidFill>
              <a:srgbClr val="000000"/>
            </a:solidFill>
          </a:ln>
        </p:spPr>
        <p:txBody>
          <a:bodyPr wrap="square" lIns="0" tIns="0" rIns="0" bIns="0" rtlCol="0"/>
          <a:lstStyle/>
          <a:p>
            <a:endParaRPr sz="1632"/>
          </a:p>
        </p:txBody>
      </p:sp>
      <p:sp>
        <p:nvSpPr>
          <p:cNvPr id="99" name="object 99"/>
          <p:cNvSpPr/>
          <p:nvPr/>
        </p:nvSpPr>
        <p:spPr>
          <a:xfrm>
            <a:off x="2495597" y="1589451"/>
            <a:ext cx="651827" cy="381192"/>
          </a:xfrm>
          <a:custGeom>
            <a:avLst/>
            <a:gdLst/>
            <a:ahLst/>
            <a:cxnLst/>
            <a:rect l="l" t="t" r="r" b="b"/>
            <a:pathLst>
              <a:path w="718820" h="420369">
                <a:moveTo>
                  <a:pt x="648970" y="0"/>
                </a:moveTo>
                <a:lnTo>
                  <a:pt x="69850" y="0"/>
                </a:lnTo>
                <a:lnTo>
                  <a:pt x="44469" y="6092"/>
                </a:lnTo>
                <a:lnTo>
                  <a:pt x="22066" y="22066"/>
                </a:lnTo>
                <a:lnTo>
                  <a:pt x="6092" y="44469"/>
                </a:lnTo>
                <a:lnTo>
                  <a:pt x="0" y="69850"/>
                </a:lnTo>
                <a:lnTo>
                  <a:pt x="0" y="350520"/>
                </a:lnTo>
                <a:lnTo>
                  <a:pt x="6092" y="376435"/>
                </a:lnTo>
                <a:lnTo>
                  <a:pt x="22066" y="398780"/>
                </a:lnTo>
                <a:lnTo>
                  <a:pt x="44469" y="414456"/>
                </a:lnTo>
                <a:lnTo>
                  <a:pt x="69850" y="420370"/>
                </a:lnTo>
                <a:lnTo>
                  <a:pt x="648970" y="420370"/>
                </a:lnTo>
                <a:lnTo>
                  <a:pt x="674885" y="414456"/>
                </a:lnTo>
                <a:lnTo>
                  <a:pt x="697229" y="398780"/>
                </a:lnTo>
                <a:lnTo>
                  <a:pt x="712906" y="376435"/>
                </a:lnTo>
                <a:lnTo>
                  <a:pt x="718820" y="350520"/>
                </a:lnTo>
                <a:lnTo>
                  <a:pt x="718820" y="69850"/>
                </a:lnTo>
                <a:lnTo>
                  <a:pt x="712906" y="44469"/>
                </a:lnTo>
                <a:lnTo>
                  <a:pt x="697230" y="22066"/>
                </a:lnTo>
                <a:lnTo>
                  <a:pt x="674885" y="6092"/>
                </a:lnTo>
                <a:lnTo>
                  <a:pt x="648970" y="0"/>
                </a:lnTo>
                <a:close/>
              </a:path>
            </a:pathLst>
          </a:custGeom>
          <a:solidFill>
            <a:srgbClr val="CFE7F5"/>
          </a:solidFill>
        </p:spPr>
        <p:txBody>
          <a:bodyPr wrap="square" lIns="0" tIns="0" rIns="0" bIns="0" rtlCol="0"/>
          <a:lstStyle/>
          <a:p>
            <a:endParaRPr sz="1632"/>
          </a:p>
        </p:txBody>
      </p:sp>
      <p:sp>
        <p:nvSpPr>
          <p:cNvPr id="100" name="object 100"/>
          <p:cNvSpPr/>
          <p:nvPr/>
        </p:nvSpPr>
        <p:spPr>
          <a:xfrm>
            <a:off x="2495597" y="1589451"/>
            <a:ext cx="651827" cy="381192"/>
          </a:xfrm>
          <a:custGeom>
            <a:avLst/>
            <a:gdLst/>
            <a:ahLst/>
            <a:cxnLst/>
            <a:rect l="l" t="t" r="r" b="b"/>
            <a:pathLst>
              <a:path w="718820" h="420369">
                <a:moveTo>
                  <a:pt x="69850" y="0"/>
                </a:moveTo>
                <a:lnTo>
                  <a:pt x="44469" y="6092"/>
                </a:lnTo>
                <a:lnTo>
                  <a:pt x="22066" y="22066"/>
                </a:lnTo>
                <a:lnTo>
                  <a:pt x="6092" y="44469"/>
                </a:lnTo>
                <a:lnTo>
                  <a:pt x="0" y="69850"/>
                </a:lnTo>
                <a:lnTo>
                  <a:pt x="0" y="350520"/>
                </a:lnTo>
                <a:lnTo>
                  <a:pt x="6092" y="376435"/>
                </a:lnTo>
                <a:lnTo>
                  <a:pt x="22066" y="398779"/>
                </a:lnTo>
                <a:lnTo>
                  <a:pt x="44469" y="414456"/>
                </a:lnTo>
                <a:lnTo>
                  <a:pt x="69850" y="420370"/>
                </a:lnTo>
                <a:lnTo>
                  <a:pt x="648970" y="420370"/>
                </a:lnTo>
                <a:lnTo>
                  <a:pt x="674885" y="414456"/>
                </a:lnTo>
                <a:lnTo>
                  <a:pt x="697229" y="398780"/>
                </a:lnTo>
                <a:lnTo>
                  <a:pt x="712906" y="376435"/>
                </a:lnTo>
                <a:lnTo>
                  <a:pt x="718820" y="350520"/>
                </a:lnTo>
                <a:lnTo>
                  <a:pt x="718820" y="69850"/>
                </a:lnTo>
                <a:lnTo>
                  <a:pt x="712906" y="44469"/>
                </a:lnTo>
                <a:lnTo>
                  <a:pt x="697230" y="22066"/>
                </a:lnTo>
                <a:lnTo>
                  <a:pt x="674885" y="6092"/>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01" name="object 101"/>
          <p:cNvSpPr/>
          <p:nvPr/>
        </p:nvSpPr>
        <p:spPr>
          <a:xfrm>
            <a:off x="2495597" y="1589451"/>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02" name="object 102"/>
          <p:cNvSpPr/>
          <p:nvPr/>
        </p:nvSpPr>
        <p:spPr>
          <a:xfrm>
            <a:off x="3147424" y="1970644"/>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03" name="object 103"/>
          <p:cNvSpPr txBox="1"/>
          <p:nvPr/>
        </p:nvSpPr>
        <p:spPr>
          <a:xfrm>
            <a:off x="2740897" y="1588299"/>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y</a:t>
            </a:r>
            <a:endParaRPr sz="2176">
              <a:latin typeface="Arial"/>
              <a:cs typeface="Arial"/>
            </a:endParaRPr>
          </a:p>
        </p:txBody>
      </p:sp>
      <p:sp>
        <p:nvSpPr>
          <p:cNvPr id="104" name="object 104"/>
          <p:cNvSpPr/>
          <p:nvPr/>
        </p:nvSpPr>
        <p:spPr>
          <a:xfrm>
            <a:off x="1433788" y="4560676"/>
            <a:ext cx="651827" cy="381192"/>
          </a:xfrm>
          <a:custGeom>
            <a:avLst/>
            <a:gdLst/>
            <a:ahLst/>
            <a:cxnLst/>
            <a:rect l="l" t="t" r="r" b="b"/>
            <a:pathLst>
              <a:path w="718819" h="420370">
                <a:moveTo>
                  <a:pt x="648969" y="0"/>
                </a:moveTo>
                <a:lnTo>
                  <a:pt x="69850" y="0"/>
                </a:lnTo>
                <a:lnTo>
                  <a:pt x="43934" y="6092"/>
                </a:lnTo>
                <a:lnTo>
                  <a:pt x="21589" y="22066"/>
                </a:lnTo>
                <a:lnTo>
                  <a:pt x="5913" y="44469"/>
                </a:lnTo>
                <a:lnTo>
                  <a:pt x="0" y="69850"/>
                </a:lnTo>
                <a:lnTo>
                  <a:pt x="0" y="350520"/>
                </a:lnTo>
                <a:lnTo>
                  <a:pt x="5913" y="375900"/>
                </a:lnTo>
                <a:lnTo>
                  <a:pt x="21590" y="398303"/>
                </a:lnTo>
                <a:lnTo>
                  <a:pt x="43934" y="414277"/>
                </a:lnTo>
                <a:lnTo>
                  <a:pt x="69850" y="420370"/>
                </a:lnTo>
                <a:lnTo>
                  <a:pt x="648969" y="420370"/>
                </a:lnTo>
                <a:lnTo>
                  <a:pt x="674350" y="414277"/>
                </a:lnTo>
                <a:lnTo>
                  <a:pt x="696753" y="398303"/>
                </a:lnTo>
                <a:lnTo>
                  <a:pt x="712727" y="375900"/>
                </a:lnTo>
                <a:lnTo>
                  <a:pt x="718819" y="350520"/>
                </a:lnTo>
                <a:lnTo>
                  <a:pt x="718819" y="69850"/>
                </a:lnTo>
                <a:lnTo>
                  <a:pt x="712727" y="44469"/>
                </a:lnTo>
                <a:lnTo>
                  <a:pt x="696753" y="22066"/>
                </a:lnTo>
                <a:lnTo>
                  <a:pt x="674350" y="6092"/>
                </a:lnTo>
                <a:lnTo>
                  <a:pt x="648969" y="0"/>
                </a:lnTo>
                <a:close/>
              </a:path>
            </a:pathLst>
          </a:custGeom>
          <a:solidFill>
            <a:srgbClr val="CCFFCC"/>
          </a:solidFill>
        </p:spPr>
        <p:txBody>
          <a:bodyPr wrap="square" lIns="0" tIns="0" rIns="0" bIns="0" rtlCol="0"/>
          <a:lstStyle/>
          <a:p>
            <a:endParaRPr sz="1632"/>
          </a:p>
        </p:txBody>
      </p:sp>
      <p:sp>
        <p:nvSpPr>
          <p:cNvPr id="105" name="object 105"/>
          <p:cNvSpPr/>
          <p:nvPr/>
        </p:nvSpPr>
        <p:spPr>
          <a:xfrm>
            <a:off x="1433788" y="4560676"/>
            <a:ext cx="651827" cy="381192"/>
          </a:xfrm>
          <a:custGeom>
            <a:avLst/>
            <a:gdLst/>
            <a:ahLst/>
            <a:cxnLst/>
            <a:rect l="l" t="t" r="r" b="b"/>
            <a:pathLst>
              <a:path w="718819" h="420370">
                <a:moveTo>
                  <a:pt x="69850" y="0"/>
                </a:moveTo>
                <a:lnTo>
                  <a:pt x="43934" y="6092"/>
                </a:lnTo>
                <a:lnTo>
                  <a:pt x="21589" y="22066"/>
                </a:lnTo>
                <a:lnTo>
                  <a:pt x="5913" y="44469"/>
                </a:lnTo>
                <a:lnTo>
                  <a:pt x="0" y="69850"/>
                </a:lnTo>
                <a:lnTo>
                  <a:pt x="0" y="350520"/>
                </a:lnTo>
                <a:lnTo>
                  <a:pt x="5913" y="375900"/>
                </a:lnTo>
                <a:lnTo>
                  <a:pt x="21590" y="398303"/>
                </a:lnTo>
                <a:lnTo>
                  <a:pt x="43934" y="414277"/>
                </a:lnTo>
                <a:lnTo>
                  <a:pt x="69850" y="420370"/>
                </a:lnTo>
                <a:lnTo>
                  <a:pt x="648969" y="420370"/>
                </a:lnTo>
                <a:lnTo>
                  <a:pt x="674350" y="414277"/>
                </a:lnTo>
                <a:lnTo>
                  <a:pt x="696753" y="398303"/>
                </a:lnTo>
                <a:lnTo>
                  <a:pt x="712727" y="375900"/>
                </a:lnTo>
                <a:lnTo>
                  <a:pt x="718819" y="350520"/>
                </a:lnTo>
                <a:lnTo>
                  <a:pt x="718819" y="69850"/>
                </a:lnTo>
                <a:lnTo>
                  <a:pt x="712727" y="44469"/>
                </a:lnTo>
                <a:lnTo>
                  <a:pt x="696753" y="22066"/>
                </a:lnTo>
                <a:lnTo>
                  <a:pt x="674350" y="6092"/>
                </a:lnTo>
                <a:lnTo>
                  <a:pt x="648969" y="0"/>
                </a:lnTo>
                <a:lnTo>
                  <a:pt x="69850" y="0"/>
                </a:lnTo>
                <a:close/>
              </a:path>
            </a:pathLst>
          </a:custGeom>
          <a:ln w="3175">
            <a:solidFill>
              <a:srgbClr val="000000"/>
            </a:solidFill>
          </a:ln>
        </p:spPr>
        <p:txBody>
          <a:bodyPr wrap="square" lIns="0" tIns="0" rIns="0" bIns="0" rtlCol="0"/>
          <a:lstStyle/>
          <a:p>
            <a:endParaRPr sz="1632"/>
          </a:p>
        </p:txBody>
      </p:sp>
      <p:sp>
        <p:nvSpPr>
          <p:cNvPr id="106" name="object 106"/>
          <p:cNvSpPr/>
          <p:nvPr/>
        </p:nvSpPr>
        <p:spPr>
          <a:xfrm>
            <a:off x="1433788" y="4560676"/>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07" name="object 107"/>
          <p:cNvSpPr/>
          <p:nvPr/>
        </p:nvSpPr>
        <p:spPr>
          <a:xfrm>
            <a:off x="2085615" y="4941867"/>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08" name="object 108"/>
          <p:cNvSpPr txBox="1"/>
          <p:nvPr/>
        </p:nvSpPr>
        <p:spPr>
          <a:xfrm>
            <a:off x="1671026" y="4559524"/>
            <a:ext cx="176776"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a</a:t>
            </a:r>
            <a:endParaRPr sz="2176">
              <a:latin typeface="Arial"/>
              <a:cs typeface="Arial"/>
            </a:endParaRPr>
          </a:p>
        </p:txBody>
      </p:sp>
      <p:sp>
        <p:nvSpPr>
          <p:cNvPr id="109" name="object 109"/>
          <p:cNvSpPr/>
          <p:nvPr/>
        </p:nvSpPr>
        <p:spPr>
          <a:xfrm>
            <a:off x="1753944" y="4960293"/>
            <a:ext cx="0" cy="489446"/>
          </a:xfrm>
          <a:custGeom>
            <a:avLst/>
            <a:gdLst/>
            <a:ahLst/>
            <a:cxnLst/>
            <a:rect l="l" t="t" r="r" b="b"/>
            <a:pathLst>
              <a:path h="539750">
                <a:moveTo>
                  <a:pt x="0" y="0"/>
                </a:moveTo>
                <a:lnTo>
                  <a:pt x="0" y="539750"/>
                </a:lnTo>
              </a:path>
            </a:pathLst>
          </a:custGeom>
          <a:ln w="35941">
            <a:solidFill>
              <a:srgbClr val="000000"/>
            </a:solidFill>
          </a:ln>
        </p:spPr>
        <p:txBody>
          <a:bodyPr wrap="square" lIns="0" tIns="0" rIns="0" bIns="0" rtlCol="0"/>
          <a:lstStyle/>
          <a:p>
            <a:endParaRPr sz="1632"/>
          </a:p>
        </p:txBody>
      </p:sp>
      <p:sp>
        <p:nvSpPr>
          <p:cNvPr id="110" name="object 110"/>
          <p:cNvSpPr/>
          <p:nvPr/>
        </p:nvSpPr>
        <p:spPr>
          <a:xfrm>
            <a:off x="1680238" y="5270084"/>
            <a:ext cx="152016" cy="154319"/>
          </a:xfrm>
          <a:custGeom>
            <a:avLst/>
            <a:gdLst/>
            <a:ahLst/>
            <a:cxnLst/>
            <a:rect l="l" t="t" r="r" b="b"/>
            <a:pathLst>
              <a:path w="167639" h="170179">
                <a:moveTo>
                  <a:pt x="167639" y="0"/>
                </a:moveTo>
                <a:lnTo>
                  <a:pt x="0" y="0"/>
                </a:lnTo>
                <a:lnTo>
                  <a:pt x="83819" y="170179"/>
                </a:lnTo>
                <a:lnTo>
                  <a:pt x="167639" y="0"/>
                </a:lnTo>
                <a:close/>
              </a:path>
            </a:pathLst>
          </a:custGeom>
          <a:solidFill>
            <a:srgbClr val="FFFFFF"/>
          </a:solidFill>
        </p:spPr>
        <p:txBody>
          <a:bodyPr wrap="square" lIns="0" tIns="0" rIns="0" bIns="0" rtlCol="0"/>
          <a:lstStyle/>
          <a:p>
            <a:endParaRPr sz="1632"/>
          </a:p>
        </p:txBody>
      </p:sp>
      <p:sp>
        <p:nvSpPr>
          <p:cNvPr id="111" name="object 111"/>
          <p:cNvSpPr/>
          <p:nvPr/>
        </p:nvSpPr>
        <p:spPr>
          <a:xfrm>
            <a:off x="1680238" y="5270084"/>
            <a:ext cx="152016" cy="154319"/>
          </a:xfrm>
          <a:custGeom>
            <a:avLst/>
            <a:gdLst/>
            <a:ahLst/>
            <a:cxnLst/>
            <a:rect l="l" t="t" r="r" b="b"/>
            <a:pathLst>
              <a:path w="167639" h="170179">
                <a:moveTo>
                  <a:pt x="83819" y="170179"/>
                </a:moveTo>
                <a:lnTo>
                  <a:pt x="167639" y="0"/>
                </a:lnTo>
                <a:lnTo>
                  <a:pt x="0" y="0"/>
                </a:lnTo>
                <a:lnTo>
                  <a:pt x="83819" y="170179"/>
                </a:lnTo>
                <a:close/>
              </a:path>
            </a:pathLst>
          </a:custGeom>
          <a:ln w="35941">
            <a:solidFill>
              <a:srgbClr val="000000"/>
            </a:solidFill>
          </a:ln>
        </p:spPr>
        <p:txBody>
          <a:bodyPr wrap="square" lIns="0" tIns="0" rIns="0" bIns="0" rtlCol="0"/>
          <a:lstStyle/>
          <a:p>
            <a:endParaRPr sz="1632"/>
          </a:p>
        </p:txBody>
      </p:sp>
      <p:sp>
        <p:nvSpPr>
          <p:cNvPr id="112" name="object 112"/>
          <p:cNvSpPr/>
          <p:nvPr/>
        </p:nvSpPr>
        <p:spPr>
          <a:xfrm>
            <a:off x="1680238" y="5424404"/>
            <a:ext cx="0" cy="0"/>
          </a:xfrm>
          <a:custGeom>
            <a:avLst/>
            <a:gdLst/>
            <a:ahLst/>
            <a:cxnLst/>
            <a:rect l="l" t="t" r="r" b="b"/>
            <a:pathLst>
              <a:path>
                <a:moveTo>
                  <a:pt x="0" y="0"/>
                </a:moveTo>
                <a:lnTo>
                  <a:pt x="0" y="0"/>
                </a:lnTo>
              </a:path>
            </a:pathLst>
          </a:custGeom>
          <a:ln w="35941">
            <a:solidFill>
              <a:srgbClr val="000000"/>
            </a:solidFill>
          </a:ln>
        </p:spPr>
        <p:txBody>
          <a:bodyPr wrap="square" lIns="0" tIns="0" rIns="0" bIns="0" rtlCol="0"/>
          <a:lstStyle/>
          <a:p>
            <a:endParaRPr sz="1632"/>
          </a:p>
        </p:txBody>
      </p:sp>
      <p:sp>
        <p:nvSpPr>
          <p:cNvPr id="113" name="object 113"/>
          <p:cNvSpPr/>
          <p:nvPr/>
        </p:nvSpPr>
        <p:spPr>
          <a:xfrm>
            <a:off x="1832255" y="5270083"/>
            <a:ext cx="0" cy="0"/>
          </a:xfrm>
          <a:custGeom>
            <a:avLst/>
            <a:gdLst/>
            <a:ahLst/>
            <a:cxnLst/>
            <a:rect l="l" t="t" r="r" b="b"/>
            <a:pathLst>
              <a:path>
                <a:moveTo>
                  <a:pt x="0" y="0"/>
                </a:moveTo>
                <a:lnTo>
                  <a:pt x="0" y="0"/>
                </a:lnTo>
              </a:path>
            </a:pathLst>
          </a:custGeom>
          <a:ln w="35941">
            <a:solidFill>
              <a:srgbClr val="000000"/>
            </a:solidFill>
          </a:ln>
        </p:spPr>
        <p:txBody>
          <a:bodyPr wrap="square" lIns="0" tIns="0" rIns="0" bIns="0" rtlCol="0"/>
          <a:lstStyle/>
          <a:p>
            <a:endParaRPr sz="1632"/>
          </a:p>
        </p:txBody>
      </p:sp>
      <p:sp>
        <p:nvSpPr>
          <p:cNvPr id="114" name="object 114"/>
          <p:cNvSpPr/>
          <p:nvPr/>
        </p:nvSpPr>
        <p:spPr>
          <a:xfrm>
            <a:off x="1637628" y="5238990"/>
            <a:ext cx="229175" cy="0"/>
          </a:xfrm>
          <a:custGeom>
            <a:avLst/>
            <a:gdLst/>
            <a:ahLst/>
            <a:cxnLst/>
            <a:rect l="l" t="t" r="r" b="b"/>
            <a:pathLst>
              <a:path w="252730">
                <a:moveTo>
                  <a:pt x="0" y="0"/>
                </a:moveTo>
                <a:lnTo>
                  <a:pt x="252730" y="0"/>
                </a:lnTo>
              </a:path>
            </a:pathLst>
          </a:custGeom>
          <a:ln w="35941">
            <a:solidFill>
              <a:srgbClr val="000000"/>
            </a:solidFill>
          </a:ln>
        </p:spPr>
        <p:txBody>
          <a:bodyPr wrap="square" lIns="0" tIns="0" rIns="0" bIns="0" rtlCol="0"/>
          <a:lstStyle/>
          <a:p>
            <a:endParaRPr sz="1632"/>
          </a:p>
        </p:txBody>
      </p:sp>
      <p:sp>
        <p:nvSpPr>
          <p:cNvPr id="115" name="object 115"/>
          <p:cNvSpPr/>
          <p:nvPr/>
        </p:nvSpPr>
        <p:spPr>
          <a:xfrm>
            <a:off x="406527" y="5343789"/>
            <a:ext cx="651827" cy="381192"/>
          </a:xfrm>
          <a:custGeom>
            <a:avLst/>
            <a:gdLst/>
            <a:ahLst/>
            <a:cxnLst/>
            <a:rect l="l" t="t" r="r" b="b"/>
            <a:pathLst>
              <a:path w="718819" h="420370">
                <a:moveTo>
                  <a:pt x="648970" y="0"/>
                </a:moveTo>
                <a:lnTo>
                  <a:pt x="69850" y="0"/>
                </a:lnTo>
                <a:lnTo>
                  <a:pt x="43934" y="6092"/>
                </a:lnTo>
                <a:lnTo>
                  <a:pt x="21590" y="22066"/>
                </a:lnTo>
                <a:lnTo>
                  <a:pt x="5913" y="44469"/>
                </a:lnTo>
                <a:lnTo>
                  <a:pt x="0" y="69850"/>
                </a:lnTo>
                <a:lnTo>
                  <a:pt x="0" y="350520"/>
                </a:lnTo>
                <a:lnTo>
                  <a:pt x="5913" y="375900"/>
                </a:lnTo>
                <a:lnTo>
                  <a:pt x="21590" y="398303"/>
                </a:lnTo>
                <a:lnTo>
                  <a:pt x="43934" y="414277"/>
                </a:lnTo>
                <a:lnTo>
                  <a:pt x="69850" y="420370"/>
                </a:lnTo>
                <a:lnTo>
                  <a:pt x="648970" y="420370"/>
                </a:lnTo>
                <a:lnTo>
                  <a:pt x="674350" y="414277"/>
                </a:lnTo>
                <a:lnTo>
                  <a:pt x="696753" y="398303"/>
                </a:lnTo>
                <a:lnTo>
                  <a:pt x="712727" y="375900"/>
                </a:lnTo>
                <a:lnTo>
                  <a:pt x="718820" y="350520"/>
                </a:lnTo>
                <a:lnTo>
                  <a:pt x="718820" y="69850"/>
                </a:lnTo>
                <a:lnTo>
                  <a:pt x="712727" y="44469"/>
                </a:lnTo>
                <a:lnTo>
                  <a:pt x="696753" y="22066"/>
                </a:lnTo>
                <a:lnTo>
                  <a:pt x="674350" y="6092"/>
                </a:lnTo>
                <a:lnTo>
                  <a:pt x="648970" y="0"/>
                </a:lnTo>
                <a:close/>
              </a:path>
            </a:pathLst>
          </a:custGeom>
          <a:solidFill>
            <a:srgbClr val="CFE7F5"/>
          </a:solidFill>
        </p:spPr>
        <p:txBody>
          <a:bodyPr wrap="square" lIns="0" tIns="0" rIns="0" bIns="0" rtlCol="0"/>
          <a:lstStyle/>
          <a:p>
            <a:endParaRPr sz="1632"/>
          </a:p>
        </p:txBody>
      </p:sp>
      <p:sp>
        <p:nvSpPr>
          <p:cNvPr id="116" name="object 116"/>
          <p:cNvSpPr/>
          <p:nvPr/>
        </p:nvSpPr>
        <p:spPr>
          <a:xfrm>
            <a:off x="406527" y="5343789"/>
            <a:ext cx="651827" cy="381192"/>
          </a:xfrm>
          <a:custGeom>
            <a:avLst/>
            <a:gdLst/>
            <a:ahLst/>
            <a:cxnLst/>
            <a:rect l="l" t="t" r="r" b="b"/>
            <a:pathLst>
              <a:path w="718819" h="420370">
                <a:moveTo>
                  <a:pt x="69850" y="0"/>
                </a:moveTo>
                <a:lnTo>
                  <a:pt x="43934" y="6092"/>
                </a:lnTo>
                <a:lnTo>
                  <a:pt x="21590" y="22066"/>
                </a:lnTo>
                <a:lnTo>
                  <a:pt x="5913" y="44469"/>
                </a:lnTo>
                <a:lnTo>
                  <a:pt x="0" y="69850"/>
                </a:lnTo>
                <a:lnTo>
                  <a:pt x="0" y="350520"/>
                </a:lnTo>
                <a:lnTo>
                  <a:pt x="5913" y="375900"/>
                </a:lnTo>
                <a:lnTo>
                  <a:pt x="21590" y="398303"/>
                </a:lnTo>
                <a:lnTo>
                  <a:pt x="43934" y="414277"/>
                </a:lnTo>
                <a:lnTo>
                  <a:pt x="69850" y="420370"/>
                </a:lnTo>
                <a:lnTo>
                  <a:pt x="648970" y="420370"/>
                </a:lnTo>
                <a:lnTo>
                  <a:pt x="674350" y="414277"/>
                </a:lnTo>
                <a:lnTo>
                  <a:pt x="696753" y="398303"/>
                </a:lnTo>
                <a:lnTo>
                  <a:pt x="712727" y="375900"/>
                </a:lnTo>
                <a:lnTo>
                  <a:pt x="718820" y="350520"/>
                </a:lnTo>
                <a:lnTo>
                  <a:pt x="718820" y="69850"/>
                </a:lnTo>
                <a:lnTo>
                  <a:pt x="712727" y="44469"/>
                </a:lnTo>
                <a:lnTo>
                  <a:pt x="696753" y="22066"/>
                </a:lnTo>
                <a:lnTo>
                  <a:pt x="674350" y="6092"/>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17" name="object 117"/>
          <p:cNvSpPr/>
          <p:nvPr/>
        </p:nvSpPr>
        <p:spPr>
          <a:xfrm>
            <a:off x="406527" y="5343789"/>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18" name="object 118"/>
          <p:cNvSpPr/>
          <p:nvPr/>
        </p:nvSpPr>
        <p:spPr>
          <a:xfrm>
            <a:off x="1058355" y="5724980"/>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19" name="object 119"/>
          <p:cNvSpPr txBox="1"/>
          <p:nvPr/>
        </p:nvSpPr>
        <p:spPr>
          <a:xfrm>
            <a:off x="652978" y="5342638"/>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120" name="object 120"/>
          <p:cNvSpPr/>
          <p:nvPr/>
        </p:nvSpPr>
        <p:spPr>
          <a:xfrm>
            <a:off x="1846075" y="5545326"/>
            <a:ext cx="490597" cy="0"/>
          </a:xfrm>
          <a:custGeom>
            <a:avLst/>
            <a:gdLst/>
            <a:ahLst/>
            <a:cxnLst/>
            <a:rect l="l" t="t" r="r" b="b"/>
            <a:pathLst>
              <a:path w="541019">
                <a:moveTo>
                  <a:pt x="0" y="0"/>
                </a:moveTo>
                <a:lnTo>
                  <a:pt x="541019" y="0"/>
                </a:lnTo>
              </a:path>
            </a:pathLst>
          </a:custGeom>
          <a:ln w="35940">
            <a:solidFill>
              <a:srgbClr val="000000"/>
            </a:solidFill>
          </a:ln>
        </p:spPr>
        <p:txBody>
          <a:bodyPr wrap="square" lIns="0" tIns="0" rIns="0" bIns="0" rtlCol="0"/>
          <a:lstStyle/>
          <a:p>
            <a:endParaRPr sz="1632"/>
          </a:p>
        </p:txBody>
      </p:sp>
      <p:sp>
        <p:nvSpPr>
          <p:cNvPr id="121" name="object 121"/>
          <p:cNvSpPr/>
          <p:nvPr/>
        </p:nvSpPr>
        <p:spPr>
          <a:xfrm>
            <a:off x="1061809" y="5545326"/>
            <a:ext cx="597700" cy="0"/>
          </a:xfrm>
          <a:custGeom>
            <a:avLst/>
            <a:gdLst/>
            <a:ahLst/>
            <a:cxnLst/>
            <a:rect l="l" t="t" r="r" b="b"/>
            <a:pathLst>
              <a:path w="659130">
                <a:moveTo>
                  <a:pt x="0" y="0"/>
                </a:moveTo>
                <a:lnTo>
                  <a:pt x="659129" y="0"/>
                </a:lnTo>
              </a:path>
            </a:pathLst>
          </a:custGeom>
          <a:ln w="35940">
            <a:solidFill>
              <a:srgbClr val="000000"/>
            </a:solidFill>
          </a:ln>
        </p:spPr>
        <p:txBody>
          <a:bodyPr wrap="square" lIns="0" tIns="0" rIns="0" bIns="0" rtlCol="0"/>
          <a:lstStyle/>
          <a:p>
            <a:endParaRPr sz="1632"/>
          </a:p>
        </p:txBody>
      </p:sp>
      <p:sp>
        <p:nvSpPr>
          <p:cNvPr id="122" name="object 122"/>
          <p:cNvSpPr/>
          <p:nvPr/>
        </p:nvSpPr>
        <p:spPr>
          <a:xfrm>
            <a:off x="2329762" y="5487744"/>
            <a:ext cx="170442" cy="114012"/>
          </a:xfrm>
          <a:custGeom>
            <a:avLst/>
            <a:gdLst/>
            <a:ahLst/>
            <a:cxnLst/>
            <a:rect l="l" t="t" r="r" b="b"/>
            <a:pathLst>
              <a:path w="187960" h="125729">
                <a:moveTo>
                  <a:pt x="0" y="0"/>
                </a:moveTo>
                <a:lnTo>
                  <a:pt x="0" y="125730"/>
                </a:lnTo>
                <a:lnTo>
                  <a:pt x="187959" y="63500"/>
                </a:lnTo>
                <a:lnTo>
                  <a:pt x="0" y="0"/>
                </a:lnTo>
                <a:close/>
              </a:path>
            </a:pathLst>
          </a:custGeom>
          <a:solidFill>
            <a:srgbClr val="000000"/>
          </a:solidFill>
        </p:spPr>
        <p:txBody>
          <a:bodyPr wrap="square" lIns="0" tIns="0" rIns="0" bIns="0" rtlCol="0"/>
          <a:lstStyle/>
          <a:p>
            <a:endParaRPr sz="1632"/>
          </a:p>
        </p:txBody>
      </p:sp>
      <p:sp>
        <p:nvSpPr>
          <p:cNvPr id="123" name="object 123"/>
          <p:cNvSpPr/>
          <p:nvPr/>
        </p:nvSpPr>
        <p:spPr>
          <a:xfrm>
            <a:off x="1659509" y="5452043"/>
            <a:ext cx="186565" cy="186565"/>
          </a:xfrm>
          <a:custGeom>
            <a:avLst/>
            <a:gdLst/>
            <a:ahLst/>
            <a:cxnLst/>
            <a:rect l="l" t="t" r="r" b="b"/>
            <a:pathLst>
              <a:path w="205739" h="205739">
                <a:moveTo>
                  <a:pt x="102869" y="205739"/>
                </a:moveTo>
                <a:lnTo>
                  <a:pt x="0" y="205739"/>
                </a:lnTo>
                <a:lnTo>
                  <a:pt x="0" y="0"/>
                </a:lnTo>
                <a:lnTo>
                  <a:pt x="205740" y="0"/>
                </a:lnTo>
                <a:lnTo>
                  <a:pt x="205740" y="205739"/>
                </a:lnTo>
                <a:lnTo>
                  <a:pt x="102869" y="205739"/>
                </a:lnTo>
                <a:close/>
              </a:path>
            </a:pathLst>
          </a:custGeom>
          <a:ln w="35941">
            <a:solidFill>
              <a:srgbClr val="000000"/>
            </a:solidFill>
          </a:ln>
        </p:spPr>
        <p:txBody>
          <a:bodyPr wrap="square" lIns="0" tIns="0" rIns="0" bIns="0" rtlCol="0"/>
          <a:lstStyle/>
          <a:p>
            <a:endParaRPr sz="1632"/>
          </a:p>
        </p:txBody>
      </p:sp>
      <p:sp>
        <p:nvSpPr>
          <p:cNvPr id="124" name="object 124"/>
          <p:cNvSpPr/>
          <p:nvPr/>
        </p:nvSpPr>
        <p:spPr>
          <a:xfrm>
            <a:off x="2495597" y="5343789"/>
            <a:ext cx="651827" cy="381192"/>
          </a:xfrm>
          <a:custGeom>
            <a:avLst/>
            <a:gdLst/>
            <a:ahLst/>
            <a:cxnLst/>
            <a:rect l="l" t="t" r="r" b="b"/>
            <a:pathLst>
              <a:path w="718820" h="420370">
                <a:moveTo>
                  <a:pt x="648970" y="0"/>
                </a:moveTo>
                <a:lnTo>
                  <a:pt x="69850" y="0"/>
                </a:lnTo>
                <a:lnTo>
                  <a:pt x="44469" y="6092"/>
                </a:lnTo>
                <a:lnTo>
                  <a:pt x="22066" y="22066"/>
                </a:lnTo>
                <a:lnTo>
                  <a:pt x="6092" y="44469"/>
                </a:lnTo>
                <a:lnTo>
                  <a:pt x="0" y="69850"/>
                </a:lnTo>
                <a:lnTo>
                  <a:pt x="0" y="350520"/>
                </a:lnTo>
                <a:lnTo>
                  <a:pt x="6092" y="375900"/>
                </a:lnTo>
                <a:lnTo>
                  <a:pt x="22066" y="398303"/>
                </a:lnTo>
                <a:lnTo>
                  <a:pt x="44469" y="414277"/>
                </a:lnTo>
                <a:lnTo>
                  <a:pt x="69850" y="420370"/>
                </a:lnTo>
                <a:lnTo>
                  <a:pt x="648970" y="420370"/>
                </a:lnTo>
                <a:lnTo>
                  <a:pt x="674885" y="414277"/>
                </a:lnTo>
                <a:lnTo>
                  <a:pt x="697229" y="398303"/>
                </a:lnTo>
                <a:lnTo>
                  <a:pt x="712906" y="375900"/>
                </a:lnTo>
                <a:lnTo>
                  <a:pt x="718820" y="350520"/>
                </a:lnTo>
                <a:lnTo>
                  <a:pt x="718820" y="69850"/>
                </a:lnTo>
                <a:lnTo>
                  <a:pt x="712906" y="44469"/>
                </a:lnTo>
                <a:lnTo>
                  <a:pt x="697230" y="22066"/>
                </a:lnTo>
                <a:lnTo>
                  <a:pt x="674885" y="6092"/>
                </a:lnTo>
                <a:lnTo>
                  <a:pt x="648970" y="0"/>
                </a:lnTo>
                <a:close/>
              </a:path>
            </a:pathLst>
          </a:custGeom>
          <a:solidFill>
            <a:srgbClr val="CFE7F5"/>
          </a:solidFill>
        </p:spPr>
        <p:txBody>
          <a:bodyPr wrap="square" lIns="0" tIns="0" rIns="0" bIns="0" rtlCol="0"/>
          <a:lstStyle/>
          <a:p>
            <a:endParaRPr sz="1632"/>
          </a:p>
        </p:txBody>
      </p:sp>
      <p:sp>
        <p:nvSpPr>
          <p:cNvPr id="125" name="object 125"/>
          <p:cNvSpPr/>
          <p:nvPr/>
        </p:nvSpPr>
        <p:spPr>
          <a:xfrm>
            <a:off x="2495597" y="5343789"/>
            <a:ext cx="651827" cy="381192"/>
          </a:xfrm>
          <a:custGeom>
            <a:avLst/>
            <a:gdLst/>
            <a:ahLst/>
            <a:cxnLst/>
            <a:rect l="l" t="t" r="r" b="b"/>
            <a:pathLst>
              <a:path w="718820" h="420370">
                <a:moveTo>
                  <a:pt x="69850" y="0"/>
                </a:moveTo>
                <a:lnTo>
                  <a:pt x="44469" y="6092"/>
                </a:lnTo>
                <a:lnTo>
                  <a:pt x="22066" y="22066"/>
                </a:lnTo>
                <a:lnTo>
                  <a:pt x="6092" y="44469"/>
                </a:lnTo>
                <a:lnTo>
                  <a:pt x="0" y="69850"/>
                </a:lnTo>
                <a:lnTo>
                  <a:pt x="0" y="350520"/>
                </a:lnTo>
                <a:lnTo>
                  <a:pt x="6092" y="375900"/>
                </a:lnTo>
                <a:lnTo>
                  <a:pt x="22066" y="398303"/>
                </a:lnTo>
                <a:lnTo>
                  <a:pt x="44469" y="414277"/>
                </a:lnTo>
                <a:lnTo>
                  <a:pt x="69850" y="420370"/>
                </a:lnTo>
                <a:lnTo>
                  <a:pt x="648970" y="420370"/>
                </a:lnTo>
                <a:lnTo>
                  <a:pt x="674885" y="414277"/>
                </a:lnTo>
                <a:lnTo>
                  <a:pt x="697229" y="398303"/>
                </a:lnTo>
                <a:lnTo>
                  <a:pt x="712906" y="375900"/>
                </a:lnTo>
                <a:lnTo>
                  <a:pt x="718820" y="350520"/>
                </a:lnTo>
                <a:lnTo>
                  <a:pt x="718820" y="69850"/>
                </a:lnTo>
                <a:lnTo>
                  <a:pt x="712906" y="44469"/>
                </a:lnTo>
                <a:lnTo>
                  <a:pt x="697230" y="22066"/>
                </a:lnTo>
                <a:lnTo>
                  <a:pt x="674885" y="6092"/>
                </a:lnTo>
                <a:lnTo>
                  <a:pt x="648970" y="0"/>
                </a:lnTo>
                <a:lnTo>
                  <a:pt x="69850" y="0"/>
                </a:lnTo>
                <a:close/>
              </a:path>
            </a:pathLst>
          </a:custGeom>
          <a:ln w="3175">
            <a:solidFill>
              <a:srgbClr val="000000"/>
            </a:solidFill>
          </a:ln>
        </p:spPr>
        <p:txBody>
          <a:bodyPr wrap="square" lIns="0" tIns="0" rIns="0" bIns="0" rtlCol="0"/>
          <a:lstStyle/>
          <a:p>
            <a:endParaRPr sz="1632"/>
          </a:p>
        </p:txBody>
      </p:sp>
      <p:sp>
        <p:nvSpPr>
          <p:cNvPr id="126" name="object 126"/>
          <p:cNvSpPr/>
          <p:nvPr/>
        </p:nvSpPr>
        <p:spPr>
          <a:xfrm>
            <a:off x="2495597" y="5343789"/>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27" name="object 127"/>
          <p:cNvSpPr/>
          <p:nvPr/>
        </p:nvSpPr>
        <p:spPr>
          <a:xfrm>
            <a:off x="3147424" y="5724980"/>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28" name="object 128"/>
          <p:cNvSpPr txBox="1"/>
          <p:nvPr/>
        </p:nvSpPr>
        <p:spPr>
          <a:xfrm>
            <a:off x="2740897" y="5342638"/>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y</a:t>
            </a:r>
            <a:endParaRPr sz="2176">
              <a:latin typeface="Arial"/>
              <a:cs typeface="Arial"/>
            </a:endParaRPr>
          </a:p>
        </p:txBody>
      </p:sp>
      <p:sp>
        <p:nvSpPr>
          <p:cNvPr id="129" name="object 129"/>
          <p:cNvSpPr/>
          <p:nvPr/>
        </p:nvSpPr>
        <p:spPr>
          <a:xfrm>
            <a:off x="1430332" y="6095808"/>
            <a:ext cx="651827" cy="381192"/>
          </a:xfrm>
          <a:custGeom>
            <a:avLst/>
            <a:gdLst/>
            <a:ahLst/>
            <a:cxnLst/>
            <a:rect l="l" t="t" r="r" b="b"/>
            <a:pathLst>
              <a:path w="718819" h="420370">
                <a:moveTo>
                  <a:pt x="648970" y="0"/>
                </a:moveTo>
                <a:lnTo>
                  <a:pt x="69849" y="0"/>
                </a:lnTo>
                <a:lnTo>
                  <a:pt x="43934" y="5913"/>
                </a:lnTo>
                <a:lnTo>
                  <a:pt x="21590" y="21590"/>
                </a:lnTo>
                <a:lnTo>
                  <a:pt x="5913" y="43934"/>
                </a:lnTo>
                <a:lnTo>
                  <a:pt x="0" y="69850"/>
                </a:lnTo>
                <a:lnTo>
                  <a:pt x="0" y="350519"/>
                </a:lnTo>
                <a:lnTo>
                  <a:pt x="5913" y="375900"/>
                </a:lnTo>
                <a:lnTo>
                  <a:pt x="21590" y="398303"/>
                </a:lnTo>
                <a:lnTo>
                  <a:pt x="43934" y="414277"/>
                </a:lnTo>
                <a:lnTo>
                  <a:pt x="69849" y="420369"/>
                </a:lnTo>
                <a:lnTo>
                  <a:pt x="648970" y="420369"/>
                </a:lnTo>
                <a:lnTo>
                  <a:pt x="674350" y="414277"/>
                </a:lnTo>
                <a:lnTo>
                  <a:pt x="696753" y="398303"/>
                </a:lnTo>
                <a:lnTo>
                  <a:pt x="712727" y="375900"/>
                </a:lnTo>
                <a:lnTo>
                  <a:pt x="718820" y="350519"/>
                </a:lnTo>
                <a:lnTo>
                  <a:pt x="718820" y="69850"/>
                </a:lnTo>
                <a:lnTo>
                  <a:pt x="712727" y="43934"/>
                </a:lnTo>
                <a:lnTo>
                  <a:pt x="696753" y="21590"/>
                </a:lnTo>
                <a:lnTo>
                  <a:pt x="674350" y="5913"/>
                </a:lnTo>
                <a:lnTo>
                  <a:pt x="648970" y="0"/>
                </a:lnTo>
                <a:close/>
              </a:path>
            </a:pathLst>
          </a:custGeom>
          <a:solidFill>
            <a:srgbClr val="FF8080"/>
          </a:solidFill>
        </p:spPr>
        <p:txBody>
          <a:bodyPr wrap="square" lIns="0" tIns="0" rIns="0" bIns="0" rtlCol="0"/>
          <a:lstStyle/>
          <a:p>
            <a:endParaRPr sz="1632"/>
          </a:p>
        </p:txBody>
      </p:sp>
      <p:sp>
        <p:nvSpPr>
          <p:cNvPr id="130" name="object 130"/>
          <p:cNvSpPr/>
          <p:nvPr/>
        </p:nvSpPr>
        <p:spPr>
          <a:xfrm>
            <a:off x="1430332" y="6095808"/>
            <a:ext cx="651827" cy="381192"/>
          </a:xfrm>
          <a:custGeom>
            <a:avLst/>
            <a:gdLst/>
            <a:ahLst/>
            <a:cxnLst/>
            <a:rect l="l" t="t" r="r" b="b"/>
            <a:pathLst>
              <a:path w="718819" h="420370">
                <a:moveTo>
                  <a:pt x="69849" y="0"/>
                </a:moveTo>
                <a:lnTo>
                  <a:pt x="43934" y="5913"/>
                </a:lnTo>
                <a:lnTo>
                  <a:pt x="21590" y="21590"/>
                </a:lnTo>
                <a:lnTo>
                  <a:pt x="5913" y="43934"/>
                </a:lnTo>
                <a:lnTo>
                  <a:pt x="0" y="69850"/>
                </a:lnTo>
                <a:lnTo>
                  <a:pt x="0" y="350519"/>
                </a:lnTo>
                <a:lnTo>
                  <a:pt x="5913" y="375900"/>
                </a:lnTo>
                <a:lnTo>
                  <a:pt x="21590" y="398303"/>
                </a:lnTo>
                <a:lnTo>
                  <a:pt x="43934" y="414277"/>
                </a:lnTo>
                <a:lnTo>
                  <a:pt x="69849" y="420369"/>
                </a:lnTo>
                <a:lnTo>
                  <a:pt x="648970" y="420369"/>
                </a:lnTo>
                <a:lnTo>
                  <a:pt x="674350" y="414277"/>
                </a:lnTo>
                <a:lnTo>
                  <a:pt x="696753" y="398303"/>
                </a:lnTo>
                <a:lnTo>
                  <a:pt x="712727" y="375900"/>
                </a:lnTo>
                <a:lnTo>
                  <a:pt x="718820" y="350519"/>
                </a:lnTo>
                <a:lnTo>
                  <a:pt x="718820" y="69850"/>
                </a:lnTo>
                <a:lnTo>
                  <a:pt x="712727" y="43934"/>
                </a:lnTo>
                <a:lnTo>
                  <a:pt x="696753" y="21589"/>
                </a:lnTo>
                <a:lnTo>
                  <a:pt x="674350" y="5913"/>
                </a:lnTo>
                <a:lnTo>
                  <a:pt x="648970" y="0"/>
                </a:lnTo>
                <a:lnTo>
                  <a:pt x="69849" y="0"/>
                </a:lnTo>
                <a:close/>
              </a:path>
            </a:pathLst>
          </a:custGeom>
          <a:ln w="3175">
            <a:solidFill>
              <a:srgbClr val="000000"/>
            </a:solidFill>
          </a:ln>
        </p:spPr>
        <p:txBody>
          <a:bodyPr wrap="square" lIns="0" tIns="0" rIns="0" bIns="0" rtlCol="0"/>
          <a:lstStyle/>
          <a:p>
            <a:endParaRPr sz="1632"/>
          </a:p>
        </p:txBody>
      </p:sp>
      <p:sp>
        <p:nvSpPr>
          <p:cNvPr id="131" name="object 131"/>
          <p:cNvSpPr/>
          <p:nvPr/>
        </p:nvSpPr>
        <p:spPr>
          <a:xfrm>
            <a:off x="1430333" y="6095808"/>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32" name="object 132"/>
          <p:cNvSpPr/>
          <p:nvPr/>
        </p:nvSpPr>
        <p:spPr>
          <a:xfrm>
            <a:off x="2082160" y="6476999"/>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sz="1632"/>
          </a:p>
        </p:txBody>
      </p:sp>
      <p:sp>
        <p:nvSpPr>
          <p:cNvPr id="133" name="object 133"/>
          <p:cNvSpPr txBox="1"/>
          <p:nvPr/>
        </p:nvSpPr>
        <p:spPr>
          <a:xfrm>
            <a:off x="1714788" y="6094656"/>
            <a:ext cx="84645"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i</a:t>
            </a:r>
            <a:endParaRPr sz="2176">
              <a:latin typeface="Arial"/>
              <a:cs typeface="Arial"/>
            </a:endParaRPr>
          </a:p>
        </p:txBody>
      </p:sp>
      <p:sp>
        <p:nvSpPr>
          <p:cNvPr id="134" name="object 134"/>
          <p:cNvSpPr/>
          <p:nvPr/>
        </p:nvSpPr>
        <p:spPr>
          <a:xfrm>
            <a:off x="1753944" y="5704252"/>
            <a:ext cx="2303" cy="390405"/>
          </a:xfrm>
          <a:custGeom>
            <a:avLst/>
            <a:gdLst/>
            <a:ahLst/>
            <a:cxnLst/>
            <a:rect l="l" t="t" r="r" b="b"/>
            <a:pathLst>
              <a:path w="2539" h="430529">
                <a:moveTo>
                  <a:pt x="0" y="430530"/>
                </a:moveTo>
                <a:lnTo>
                  <a:pt x="2539" y="0"/>
                </a:lnTo>
              </a:path>
            </a:pathLst>
          </a:custGeom>
          <a:ln w="35941">
            <a:solidFill>
              <a:srgbClr val="000000"/>
            </a:solidFill>
          </a:ln>
        </p:spPr>
        <p:txBody>
          <a:bodyPr wrap="square" lIns="0" tIns="0" rIns="0" bIns="0" rtlCol="0"/>
          <a:lstStyle/>
          <a:p>
            <a:endParaRPr sz="1632"/>
          </a:p>
        </p:txBody>
      </p:sp>
      <p:sp>
        <p:nvSpPr>
          <p:cNvPr id="135" name="object 135"/>
          <p:cNvSpPr/>
          <p:nvPr/>
        </p:nvSpPr>
        <p:spPr>
          <a:xfrm>
            <a:off x="1637628" y="5692735"/>
            <a:ext cx="229175" cy="0"/>
          </a:xfrm>
          <a:custGeom>
            <a:avLst/>
            <a:gdLst/>
            <a:ahLst/>
            <a:cxnLst/>
            <a:rect l="l" t="t" r="r" b="b"/>
            <a:pathLst>
              <a:path w="252730">
                <a:moveTo>
                  <a:pt x="0" y="0"/>
                </a:moveTo>
                <a:lnTo>
                  <a:pt x="252730" y="0"/>
                </a:lnTo>
              </a:path>
            </a:pathLst>
          </a:custGeom>
          <a:ln w="35941">
            <a:solidFill>
              <a:srgbClr val="000000"/>
            </a:solidFill>
          </a:ln>
        </p:spPr>
        <p:txBody>
          <a:bodyPr wrap="square" lIns="0" tIns="0" rIns="0" bIns="0" rtlCol="0"/>
          <a:lstStyle/>
          <a:p>
            <a:endParaRPr sz="1632"/>
          </a:p>
        </p:txBody>
      </p:sp>
    </p:spTree>
    <p:extLst>
      <p:ext uri="{BB962C8B-B14F-4D97-AF65-F5344CB8AC3E}">
        <p14:creationId xmlns:p14="http://schemas.microsoft.com/office/powerpoint/2010/main" val="13046664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Homeostasis</a:t>
            </a:r>
            <a:endParaRPr lang="en-US" dirty="0"/>
          </a:p>
        </p:txBody>
      </p:sp>
      <p:sp>
        <p:nvSpPr>
          <p:cNvPr id="6" name="Content Placeholder 5"/>
          <p:cNvSpPr>
            <a:spLocks noGrp="1"/>
          </p:cNvSpPr>
          <p:nvPr>
            <p:ph idx="1"/>
          </p:nvPr>
        </p:nvSpPr>
        <p:spPr/>
        <p:txBody>
          <a:bodyPr>
            <a:normAutofit fontScale="70000" lnSpcReduction="20000"/>
          </a:bodyPr>
          <a:lstStyle/>
          <a:p>
            <a:r>
              <a:rPr lang="en-US" dirty="0" smtClean="0"/>
              <a:t>A homeostatic system is one that resists internal change when external parameters are perturbed. We will illustrate two such networks: one that shows perfect adaptation and another that near adaptation.  </a:t>
            </a:r>
          </a:p>
          <a:p>
            <a:r>
              <a:rPr lang="en-US" dirty="0" smtClean="0"/>
              <a:t>Perfect adaptation describes a system that recovers from a perturbation without any error (thus perfectly).  There are a number of approaches to achieving perfect adaptation, one is via integral control and another, simpler approach, is via coordinate stimulation. In this tutorial we will illustrate perfect adaptation using coordinate stimulation. </a:t>
            </a:r>
          </a:p>
          <a:p>
            <a:r>
              <a:rPr lang="en-US" dirty="0" smtClean="0"/>
              <a:t>A simpler and perhaps more common method for achieving homeostasis is to use negative feedback to resist external perturbations. Unlike systems which show perfect adaptation, systems which employ negative feedback cannot completely restore a disturbance. </a:t>
            </a:r>
          </a:p>
          <a:p>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03BA6C92-EF2F-4E9E-BEBC-0B605F1BE3C0}" type="slidenum">
              <a:rPr lang="en-US" smtClean="0"/>
              <a:pPr/>
              <a:t>93</a:t>
            </a:fld>
            <a:endParaRPr lang="en-US" dirty="0"/>
          </a:p>
        </p:txBody>
      </p:sp>
    </p:spTree>
    <p:extLst>
      <p:ext uri="{BB962C8B-B14F-4D97-AF65-F5344CB8AC3E}">
        <p14:creationId xmlns:p14="http://schemas.microsoft.com/office/powerpoint/2010/main" val="1907709444"/>
      </p:ext>
    </p:extLst>
  </p:cSld>
  <p:clrMapOvr>
    <a:masterClrMapping/>
  </p:clrMapOvr>
  <p:transition advTm="38678"/>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97330" y="300617"/>
            <a:ext cx="3003470" cy="688737"/>
          </a:xfrm>
          <a:prstGeom prst="rect">
            <a:avLst/>
          </a:prstGeom>
        </p:spPr>
        <p:txBody>
          <a:bodyPr vert="horz" wrap="square" lIns="0" tIns="11516" rIns="0" bIns="0" rtlCol="0" anchor="ctr">
            <a:spAutoFit/>
          </a:bodyPr>
          <a:lstStyle/>
          <a:p>
            <a:pPr marL="11516">
              <a:spcBef>
                <a:spcPts val="91"/>
              </a:spcBef>
            </a:pPr>
            <a:r>
              <a:rPr spc="-9" dirty="0"/>
              <a:t>Homeostasis</a:t>
            </a:r>
          </a:p>
        </p:txBody>
      </p:sp>
      <p:sp>
        <p:nvSpPr>
          <p:cNvPr id="3" name="object 3"/>
          <p:cNvSpPr txBox="1"/>
          <p:nvPr/>
        </p:nvSpPr>
        <p:spPr>
          <a:xfrm>
            <a:off x="826875" y="1757466"/>
            <a:ext cx="2903895" cy="757134"/>
          </a:xfrm>
          <a:prstGeom prst="rect">
            <a:avLst/>
          </a:prstGeom>
        </p:spPr>
        <p:txBody>
          <a:bodyPr vert="horz" wrap="square" lIns="0" tIns="25912" rIns="0" bIns="0" rtlCol="0">
            <a:spAutoFit/>
          </a:bodyPr>
          <a:lstStyle/>
          <a:p>
            <a:pPr marL="11516" marR="4607">
              <a:lnSpc>
                <a:spcPts val="1895"/>
              </a:lnSpc>
              <a:spcBef>
                <a:spcPts val="204"/>
              </a:spcBef>
            </a:pPr>
            <a:r>
              <a:rPr sz="1632" spc="-5" dirty="0">
                <a:solidFill>
                  <a:srgbClr val="4C4C4C"/>
                </a:solidFill>
                <a:latin typeface="BitstreamVeraSans-Roman"/>
                <a:cs typeface="BitstreamVeraSans-Roman"/>
              </a:rPr>
              <a:t>How can-we</a:t>
            </a:r>
            <a:r>
              <a:rPr sz="1632" spc="-45" dirty="0">
                <a:solidFill>
                  <a:srgbClr val="4C4C4C"/>
                </a:solidFill>
                <a:latin typeface="BitstreamVeraSans-Roman"/>
                <a:cs typeface="BitstreamVeraSans-Roman"/>
              </a:rPr>
              <a:t> </a:t>
            </a:r>
            <a:r>
              <a:rPr sz="1632" spc="-5" dirty="0">
                <a:solidFill>
                  <a:srgbClr val="4C4C4C"/>
                </a:solidFill>
                <a:latin typeface="BitstreamVeraSans-Roman"/>
                <a:cs typeface="BitstreamVeraSans-Roman"/>
              </a:rPr>
              <a:t>maintain  </a:t>
            </a:r>
            <a:r>
              <a:rPr sz="1632" dirty="0">
                <a:solidFill>
                  <a:srgbClr val="4C4C4C"/>
                </a:solidFill>
                <a:latin typeface="BitstreamVeraSans-Roman"/>
                <a:cs typeface="BitstreamVeraSans-Roman"/>
              </a:rPr>
              <a:t>a </a:t>
            </a:r>
            <a:r>
              <a:rPr sz="1632" spc="-5" dirty="0">
                <a:solidFill>
                  <a:srgbClr val="4C4C4C"/>
                </a:solidFill>
                <a:latin typeface="BitstreamVeraSans-Roman"/>
                <a:cs typeface="BitstreamVeraSans-Roman"/>
              </a:rPr>
              <a:t>stable level with </a:t>
            </a:r>
            <a:r>
              <a:rPr sz="1632" dirty="0">
                <a:solidFill>
                  <a:srgbClr val="4C4C4C"/>
                </a:solidFill>
                <a:latin typeface="BitstreamVeraSans-Roman"/>
                <a:cs typeface="BitstreamVeraSans-Roman"/>
              </a:rPr>
              <a:t>a  </a:t>
            </a:r>
            <a:r>
              <a:rPr sz="1632" spc="-5" dirty="0">
                <a:solidFill>
                  <a:srgbClr val="4C4C4C"/>
                </a:solidFill>
                <a:latin typeface="BitstreamVeraSans-Roman"/>
                <a:cs typeface="BitstreamVeraSans-Roman"/>
              </a:rPr>
              <a:t>dynamic</a:t>
            </a:r>
            <a:r>
              <a:rPr sz="1632" spc="-68" dirty="0">
                <a:solidFill>
                  <a:srgbClr val="4C4C4C"/>
                </a:solidFill>
                <a:latin typeface="BitstreamVeraSans-Roman"/>
                <a:cs typeface="BitstreamVeraSans-Roman"/>
              </a:rPr>
              <a:t> </a:t>
            </a:r>
            <a:r>
              <a:rPr sz="1632" spc="-5" dirty="0">
                <a:solidFill>
                  <a:srgbClr val="4C4C4C"/>
                </a:solidFill>
                <a:latin typeface="BitstreamVeraSans-Roman"/>
                <a:cs typeface="BitstreamVeraSans-Roman"/>
              </a:rPr>
              <a:t>system?</a:t>
            </a:r>
            <a:endParaRPr sz="1632">
              <a:latin typeface="BitstreamVeraSans-Roman"/>
              <a:cs typeface="BitstreamVeraSans-Roman"/>
            </a:endParaRPr>
          </a:p>
        </p:txBody>
      </p:sp>
      <p:sp>
        <p:nvSpPr>
          <p:cNvPr id="4" name="object 4"/>
          <p:cNvSpPr/>
          <p:nvPr/>
        </p:nvSpPr>
        <p:spPr>
          <a:xfrm>
            <a:off x="5143212" y="2142111"/>
            <a:ext cx="628427" cy="0"/>
          </a:xfrm>
          <a:custGeom>
            <a:avLst/>
            <a:gdLst/>
            <a:ahLst/>
            <a:cxnLst/>
            <a:rect l="l" t="t" r="r" b="b"/>
            <a:pathLst>
              <a:path w="541020">
                <a:moveTo>
                  <a:pt x="0" y="0"/>
                </a:moveTo>
                <a:lnTo>
                  <a:pt x="541019" y="0"/>
                </a:lnTo>
              </a:path>
            </a:pathLst>
          </a:custGeom>
          <a:ln w="35941">
            <a:solidFill>
              <a:srgbClr val="000000"/>
            </a:solidFill>
          </a:ln>
        </p:spPr>
        <p:txBody>
          <a:bodyPr wrap="square" lIns="0" tIns="0" rIns="0" bIns="0" rtlCol="0"/>
          <a:lstStyle/>
          <a:p>
            <a:endParaRPr sz="1632"/>
          </a:p>
        </p:txBody>
      </p:sp>
      <p:sp>
        <p:nvSpPr>
          <p:cNvPr id="5" name="object 5"/>
          <p:cNvSpPr/>
          <p:nvPr/>
        </p:nvSpPr>
        <p:spPr>
          <a:xfrm>
            <a:off x="4358946" y="2142111"/>
            <a:ext cx="765619" cy="0"/>
          </a:xfrm>
          <a:custGeom>
            <a:avLst/>
            <a:gdLst/>
            <a:ahLst/>
            <a:cxnLst/>
            <a:rect l="l" t="t" r="r" b="b"/>
            <a:pathLst>
              <a:path w="659129">
                <a:moveTo>
                  <a:pt x="0" y="0"/>
                </a:moveTo>
                <a:lnTo>
                  <a:pt x="659129" y="0"/>
                </a:lnTo>
              </a:path>
            </a:pathLst>
          </a:custGeom>
          <a:ln w="35941">
            <a:solidFill>
              <a:srgbClr val="000000"/>
            </a:solidFill>
          </a:ln>
        </p:spPr>
        <p:txBody>
          <a:bodyPr wrap="square" lIns="0" tIns="0" rIns="0" bIns="0" rtlCol="0"/>
          <a:lstStyle/>
          <a:p>
            <a:endParaRPr sz="1632"/>
          </a:p>
        </p:txBody>
      </p:sp>
      <p:sp>
        <p:nvSpPr>
          <p:cNvPr id="6" name="object 6"/>
          <p:cNvSpPr/>
          <p:nvPr/>
        </p:nvSpPr>
        <p:spPr>
          <a:xfrm>
            <a:off x="5626900" y="2084529"/>
            <a:ext cx="218326" cy="114012"/>
          </a:xfrm>
          <a:custGeom>
            <a:avLst/>
            <a:gdLst/>
            <a:ahLst/>
            <a:cxnLst/>
            <a:rect l="l" t="t" r="r" b="b"/>
            <a:pathLst>
              <a:path w="187960" h="125730">
                <a:moveTo>
                  <a:pt x="0" y="0"/>
                </a:moveTo>
                <a:lnTo>
                  <a:pt x="0" y="125730"/>
                </a:lnTo>
                <a:lnTo>
                  <a:pt x="187959" y="63500"/>
                </a:lnTo>
                <a:lnTo>
                  <a:pt x="0" y="0"/>
                </a:lnTo>
                <a:close/>
              </a:path>
            </a:pathLst>
          </a:custGeom>
          <a:solidFill>
            <a:srgbClr val="000000"/>
          </a:solidFill>
        </p:spPr>
        <p:txBody>
          <a:bodyPr wrap="square" lIns="0" tIns="0" rIns="0" bIns="0" rtlCol="0"/>
          <a:lstStyle/>
          <a:p>
            <a:endParaRPr sz="1632"/>
          </a:p>
        </p:txBody>
      </p:sp>
      <p:sp>
        <p:nvSpPr>
          <p:cNvPr id="7" name="object 7"/>
          <p:cNvSpPr/>
          <p:nvPr/>
        </p:nvSpPr>
        <p:spPr>
          <a:xfrm>
            <a:off x="4956646" y="2047677"/>
            <a:ext cx="238979" cy="186565"/>
          </a:xfrm>
          <a:custGeom>
            <a:avLst/>
            <a:gdLst/>
            <a:ahLst/>
            <a:cxnLst/>
            <a:rect l="l" t="t" r="r" b="b"/>
            <a:pathLst>
              <a:path w="205739" h="205739">
                <a:moveTo>
                  <a:pt x="102870" y="205739"/>
                </a:moveTo>
                <a:lnTo>
                  <a:pt x="0" y="205739"/>
                </a:lnTo>
                <a:lnTo>
                  <a:pt x="0" y="0"/>
                </a:lnTo>
                <a:lnTo>
                  <a:pt x="205740" y="0"/>
                </a:lnTo>
                <a:lnTo>
                  <a:pt x="205740" y="205739"/>
                </a:lnTo>
                <a:lnTo>
                  <a:pt x="102870" y="205739"/>
                </a:lnTo>
                <a:close/>
              </a:path>
            </a:pathLst>
          </a:custGeom>
          <a:ln w="35941">
            <a:solidFill>
              <a:srgbClr val="000000"/>
            </a:solidFill>
          </a:ln>
        </p:spPr>
        <p:txBody>
          <a:bodyPr wrap="square" lIns="0" tIns="0" rIns="0" bIns="0" rtlCol="0"/>
          <a:lstStyle/>
          <a:p>
            <a:endParaRPr sz="1632"/>
          </a:p>
        </p:txBody>
      </p:sp>
      <p:sp>
        <p:nvSpPr>
          <p:cNvPr id="8" name="object 8"/>
          <p:cNvSpPr/>
          <p:nvPr/>
        </p:nvSpPr>
        <p:spPr>
          <a:xfrm>
            <a:off x="7330171" y="2142111"/>
            <a:ext cx="629902" cy="0"/>
          </a:xfrm>
          <a:custGeom>
            <a:avLst/>
            <a:gdLst/>
            <a:ahLst/>
            <a:cxnLst/>
            <a:rect l="l" t="t" r="r" b="b"/>
            <a:pathLst>
              <a:path w="542290">
                <a:moveTo>
                  <a:pt x="0" y="0"/>
                </a:moveTo>
                <a:lnTo>
                  <a:pt x="542290" y="0"/>
                </a:lnTo>
              </a:path>
            </a:pathLst>
          </a:custGeom>
          <a:ln w="35941">
            <a:solidFill>
              <a:srgbClr val="000000"/>
            </a:solidFill>
          </a:ln>
        </p:spPr>
        <p:txBody>
          <a:bodyPr wrap="square" lIns="0" tIns="0" rIns="0" bIns="0" rtlCol="0"/>
          <a:lstStyle/>
          <a:p>
            <a:endParaRPr sz="1632"/>
          </a:p>
        </p:txBody>
      </p:sp>
      <p:sp>
        <p:nvSpPr>
          <p:cNvPr id="9" name="object 9"/>
          <p:cNvSpPr/>
          <p:nvPr/>
        </p:nvSpPr>
        <p:spPr>
          <a:xfrm>
            <a:off x="6545906" y="2142111"/>
            <a:ext cx="767094" cy="0"/>
          </a:xfrm>
          <a:custGeom>
            <a:avLst/>
            <a:gdLst/>
            <a:ahLst/>
            <a:cxnLst/>
            <a:rect l="l" t="t" r="r" b="b"/>
            <a:pathLst>
              <a:path w="660400">
                <a:moveTo>
                  <a:pt x="0" y="0"/>
                </a:moveTo>
                <a:lnTo>
                  <a:pt x="660400" y="0"/>
                </a:lnTo>
              </a:path>
            </a:pathLst>
          </a:custGeom>
          <a:ln w="35941">
            <a:solidFill>
              <a:srgbClr val="000000"/>
            </a:solidFill>
          </a:ln>
        </p:spPr>
        <p:txBody>
          <a:bodyPr wrap="square" lIns="0" tIns="0" rIns="0" bIns="0" rtlCol="0"/>
          <a:lstStyle/>
          <a:p>
            <a:endParaRPr sz="1632"/>
          </a:p>
        </p:txBody>
      </p:sp>
      <p:sp>
        <p:nvSpPr>
          <p:cNvPr id="10" name="object 10"/>
          <p:cNvSpPr/>
          <p:nvPr/>
        </p:nvSpPr>
        <p:spPr>
          <a:xfrm>
            <a:off x="7813859" y="2084529"/>
            <a:ext cx="219802" cy="114012"/>
          </a:xfrm>
          <a:custGeom>
            <a:avLst/>
            <a:gdLst/>
            <a:ahLst/>
            <a:cxnLst/>
            <a:rect l="l" t="t" r="r" b="b"/>
            <a:pathLst>
              <a:path w="189229" h="125730">
                <a:moveTo>
                  <a:pt x="0" y="0"/>
                </a:moveTo>
                <a:lnTo>
                  <a:pt x="0" y="125730"/>
                </a:lnTo>
                <a:lnTo>
                  <a:pt x="189229" y="63500"/>
                </a:lnTo>
                <a:lnTo>
                  <a:pt x="0" y="0"/>
                </a:lnTo>
                <a:close/>
              </a:path>
            </a:pathLst>
          </a:custGeom>
          <a:solidFill>
            <a:srgbClr val="000000"/>
          </a:solidFill>
        </p:spPr>
        <p:txBody>
          <a:bodyPr wrap="square" lIns="0" tIns="0" rIns="0" bIns="0" rtlCol="0"/>
          <a:lstStyle/>
          <a:p>
            <a:endParaRPr sz="1632"/>
          </a:p>
        </p:txBody>
      </p:sp>
      <p:sp>
        <p:nvSpPr>
          <p:cNvPr id="11" name="object 11"/>
          <p:cNvSpPr/>
          <p:nvPr/>
        </p:nvSpPr>
        <p:spPr>
          <a:xfrm>
            <a:off x="7144756" y="2048830"/>
            <a:ext cx="237505" cy="186565"/>
          </a:xfrm>
          <a:custGeom>
            <a:avLst/>
            <a:gdLst/>
            <a:ahLst/>
            <a:cxnLst/>
            <a:rect l="l" t="t" r="r" b="b"/>
            <a:pathLst>
              <a:path w="204470" h="205739">
                <a:moveTo>
                  <a:pt x="102870" y="205739"/>
                </a:moveTo>
                <a:lnTo>
                  <a:pt x="0" y="205739"/>
                </a:lnTo>
                <a:lnTo>
                  <a:pt x="0" y="0"/>
                </a:lnTo>
                <a:lnTo>
                  <a:pt x="204470" y="0"/>
                </a:lnTo>
                <a:lnTo>
                  <a:pt x="204470" y="205739"/>
                </a:lnTo>
                <a:lnTo>
                  <a:pt x="102870" y="205739"/>
                </a:lnTo>
                <a:close/>
              </a:path>
            </a:pathLst>
          </a:custGeom>
          <a:ln w="35941">
            <a:solidFill>
              <a:srgbClr val="000000"/>
            </a:solidFill>
          </a:ln>
        </p:spPr>
        <p:txBody>
          <a:bodyPr wrap="square" lIns="0" tIns="0" rIns="0" bIns="0" rtlCol="0"/>
          <a:lstStyle/>
          <a:p>
            <a:endParaRPr sz="1632"/>
          </a:p>
        </p:txBody>
      </p:sp>
      <p:sp>
        <p:nvSpPr>
          <p:cNvPr id="12" name="object 12"/>
          <p:cNvSpPr txBox="1"/>
          <p:nvPr/>
        </p:nvSpPr>
        <p:spPr>
          <a:xfrm>
            <a:off x="4041094" y="1954396"/>
            <a:ext cx="320114" cy="346464"/>
          </a:xfrm>
          <a:prstGeom prst="rect">
            <a:avLst/>
          </a:prstGeom>
        </p:spPr>
        <p:txBody>
          <a:bodyPr vert="horz" wrap="square" lIns="0" tIns="11516" rIns="0" bIns="0" rtlCol="0">
            <a:spAutoFit/>
          </a:bodyPr>
          <a:lstStyle/>
          <a:p>
            <a:pPr marL="11516">
              <a:spcBef>
                <a:spcPts val="91"/>
              </a:spcBef>
            </a:pPr>
            <a:r>
              <a:rPr sz="2176" dirty="0">
                <a:latin typeface="BitstreamVeraSerif-Roman"/>
                <a:cs typeface="BitstreamVeraSerif-Roman"/>
              </a:rPr>
              <a:t>Ø</a:t>
            </a:r>
            <a:endParaRPr sz="2176">
              <a:latin typeface="BitstreamVeraSerif-Roman"/>
              <a:cs typeface="BitstreamVeraSerif-Roman"/>
            </a:endParaRPr>
          </a:p>
        </p:txBody>
      </p:sp>
      <p:sp>
        <p:nvSpPr>
          <p:cNvPr id="13" name="object 13"/>
          <p:cNvSpPr txBox="1"/>
          <p:nvPr/>
        </p:nvSpPr>
        <p:spPr>
          <a:xfrm>
            <a:off x="8056854" y="1939424"/>
            <a:ext cx="320114" cy="346464"/>
          </a:xfrm>
          <a:prstGeom prst="rect">
            <a:avLst/>
          </a:prstGeom>
        </p:spPr>
        <p:txBody>
          <a:bodyPr vert="horz" wrap="square" lIns="0" tIns="11516" rIns="0" bIns="0" rtlCol="0">
            <a:spAutoFit/>
          </a:bodyPr>
          <a:lstStyle/>
          <a:p>
            <a:pPr marL="11516">
              <a:spcBef>
                <a:spcPts val="91"/>
              </a:spcBef>
            </a:pPr>
            <a:r>
              <a:rPr sz="2176" dirty="0">
                <a:latin typeface="BitstreamVeraSerif-Roman"/>
                <a:cs typeface="BitstreamVeraSerif-Roman"/>
              </a:rPr>
              <a:t>Ø</a:t>
            </a:r>
            <a:endParaRPr sz="2176">
              <a:latin typeface="BitstreamVeraSerif-Roman"/>
              <a:cs typeface="BitstreamVeraSerif-Roman"/>
            </a:endParaRPr>
          </a:p>
        </p:txBody>
      </p:sp>
      <p:sp>
        <p:nvSpPr>
          <p:cNvPr id="14" name="object 14"/>
          <p:cNvSpPr/>
          <p:nvPr/>
        </p:nvSpPr>
        <p:spPr>
          <a:xfrm>
            <a:off x="4826512" y="1689518"/>
            <a:ext cx="185872" cy="226873"/>
          </a:xfrm>
          <a:custGeom>
            <a:avLst/>
            <a:gdLst/>
            <a:ahLst/>
            <a:cxnLst/>
            <a:rect l="l" t="t" r="r" b="b"/>
            <a:pathLst>
              <a:path w="160020" h="250189">
                <a:moveTo>
                  <a:pt x="82550" y="0"/>
                </a:moveTo>
                <a:lnTo>
                  <a:pt x="77469" y="0"/>
                </a:lnTo>
                <a:lnTo>
                  <a:pt x="68222" y="416"/>
                </a:lnTo>
                <a:lnTo>
                  <a:pt x="55879" y="1428"/>
                </a:lnTo>
                <a:lnTo>
                  <a:pt x="43537" y="2678"/>
                </a:lnTo>
                <a:lnTo>
                  <a:pt x="34289" y="3809"/>
                </a:lnTo>
                <a:lnTo>
                  <a:pt x="26669" y="3809"/>
                </a:lnTo>
                <a:lnTo>
                  <a:pt x="26669" y="15239"/>
                </a:lnTo>
                <a:lnTo>
                  <a:pt x="53339" y="15239"/>
                </a:lnTo>
                <a:lnTo>
                  <a:pt x="53339" y="21589"/>
                </a:lnTo>
                <a:lnTo>
                  <a:pt x="52069" y="27939"/>
                </a:lnTo>
                <a:lnTo>
                  <a:pt x="0" y="237489"/>
                </a:lnTo>
                <a:lnTo>
                  <a:pt x="0" y="248919"/>
                </a:lnTo>
                <a:lnTo>
                  <a:pt x="6350" y="250189"/>
                </a:lnTo>
                <a:lnTo>
                  <a:pt x="15239" y="250189"/>
                </a:lnTo>
                <a:lnTo>
                  <a:pt x="20319" y="247650"/>
                </a:lnTo>
                <a:lnTo>
                  <a:pt x="21589" y="242569"/>
                </a:lnTo>
                <a:lnTo>
                  <a:pt x="25479" y="230088"/>
                </a:lnTo>
                <a:lnTo>
                  <a:pt x="31749" y="205581"/>
                </a:lnTo>
                <a:lnTo>
                  <a:pt x="38126" y="179447"/>
                </a:lnTo>
                <a:lnTo>
                  <a:pt x="41909" y="163829"/>
                </a:lnTo>
                <a:lnTo>
                  <a:pt x="80179" y="163829"/>
                </a:lnTo>
                <a:lnTo>
                  <a:pt x="75068" y="161627"/>
                </a:lnTo>
                <a:lnTo>
                  <a:pt x="54609" y="157479"/>
                </a:lnTo>
                <a:lnTo>
                  <a:pt x="59906" y="153669"/>
                </a:lnTo>
                <a:lnTo>
                  <a:pt x="44450" y="153669"/>
                </a:lnTo>
                <a:lnTo>
                  <a:pt x="82550" y="3809"/>
                </a:lnTo>
                <a:lnTo>
                  <a:pt x="82550" y="0"/>
                </a:lnTo>
                <a:close/>
              </a:path>
              <a:path w="160020" h="250189">
                <a:moveTo>
                  <a:pt x="80179" y="163829"/>
                </a:moveTo>
                <a:lnTo>
                  <a:pt x="41909" y="163829"/>
                </a:lnTo>
                <a:lnTo>
                  <a:pt x="53816" y="165913"/>
                </a:lnTo>
                <a:lnTo>
                  <a:pt x="67627" y="170973"/>
                </a:lnTo>
                <a:lnTo>
                  <a:pt x="79057" y="180082"/>
                </a:lnTo>
                <a:lnTo>
                  <a:pt x="83819" y="194309"/>
                </a:lnTo>
                <a:lnTo>
                  <a:pt x="83819" y="199389"/>
                </a:lnTo>
                <a:lnTo>
                  <a:pt x="80009" y="210819"/>
                </a:lnTo>
                <a:lnTo>
                  <a:pt x="80009" y="214629"/>
                </a:lnTo>
                <a:lnTo>
                  <a:pt x="82490" y="229294"/>
                </a:lnTo>
                <a:lnTo>
                  <a:pt x="89376" y="240506"/>
                </a:lnTo>
                <a:lnTo>
                  <a:pt x="99833" y="247669"/>
                </a:lnTo>
                <a:lnTo>
                  <a:pt x="113029" y="250189"/>
                </a:lnTo>
                <a:lnTo>
                  <a:pt x="120610" y="248999"/>
                </a:lnTo>
                <a:lnTo>
                  <a:pt x="127952" y="245427"/>
                </a:lnTo>
                <a:lnTo>
                  <a:pt x="131248" y="242569"/>
                </a:lnTo>
                <a:lnTo>
                  <a:pt x="106679" y="242569"/>
                </a:lnTo>
                <a:lnTo>
                  <a:pt x="102869" y="238759"/>
                </a:lnTo>
                <a:lnTo>
                  <a:pt x="102869" y="210819"/>
                </a:lnTo>
                <a:lnTo>
                  <a:pt x="105409" y="205739"/>
                </a:lnTo>
                <a:lnTo>
                  <a:pt x="106679" y="199389"/>
                </a:lnTo>
                <a:lnTo>
                  <a:pt x="106679" y="194309"/>
                </a:lnTo>
                <a:lnTo>
                  <a:pt x="102651" y="179447"/>
                </a:lnTo>
                <a:lnTo>
                  <a:pt x="91598" y="168751"/>
                </a:lnTo>
                <a:lnTo>
                  <a:pt x="80179" y="163829"/>
                </a:lnTo>
                <a:close/>
              </a:path>
              <a:path w="160020" h="250189">
                <a:moveTo>
                  <a:pt x="153669" y="191769"/>
                </a:moveTo>
                <a:lnTo>
                  <a:pt x="146050" y="191769"/>
                </a:lnTo>
                <a:lnTo>
                  <a:pt x="146050" y="194309"/>
                </a:lnTo>
                <a:lnTo>
                  <a:pt x="144779" y="198119"/>
                </a:lnTo>
                <a:lnTo>
                  <a:pt x="139461" y="216316"/>
                </a:lnTo>
                <a:lnTo>
                  <a:pt x="132714" y="230346"/>
                </a:lnTo>
                <a:lnTo>
                  <a:pt x="124063" y="239375"/>
                </a:lnTo>
                <a:lnTo>
                  <a:pt x="113029" y="242569"/>
                </a:lnTo>
                <a:lnTo>
                  <a:pt x="131248" y="242569"/>
                </a:lnTo>
                <a:lnTo>
                  <a:pt x="150653" y="207644"/>
                </a:lnTo>
                <a:lnTo>
                  <a:pt x="153669" y="195579"/>
                </a:lnTo>
                <a:lnTo>
                  <a:pt x="153669" y="191769"/>
                </a:lnTo>
                <a:close/>
              </a:path>
              <a:path w="160020" h="250189">
                <a:moveTo>
                  <a:pt x="135889" y="90169"/>
                </a:moveTo>
                <a:lnTo>
                  <a:pt x="83819" y="120650"/>
                </a:lnTo>
                <a:lnTo>
                  <a:pt x="74810" y="130988"/>
                </a:lnTo>
                <a:lnTo>
                  <a:pt x="65087" y="140493"/>
                </a:lnTo>
                <a:lnTo>
                  <a:pt x="54887" y="148332"/>
                </a:lnTo>
                <a:lnTo>
                  <a:pt x="44450" y="153669"/>
                </a:lnTo>
                <a:lnTo>
                  <a:pt x="59906" y="153669"/>
                </a:lnTo>
                <a:lnTo>
                  <a:pt x="62388" y="151884"/>
                </a:lnTo>
                <a:lnTo>
                  <a:pt x="70167" y="145097"/>
                </a:lnTo>
                <a:lnTo>
                  <a:pt x="77469" y="137834"/>
                </a:lnTo>
                <a:lnTo>
                  <a:pt x="83819" y="130809"/>
                </a:lnTo>
                <a:lnTo>
                  <a:pt x="96956" y="117415"/>
                </a:lnTo>
                <a:lnTo>
                  <a:pt x="109854" y="106521"/>
                </a:lnTo>
                <a:lnTo>
                  <a:pt x="122753" y="99198"/>
                </a:lnTo>
                <a:lnTo>
                  <a:pt x="135889" y="96519"/>
                </a:lnTo>
                <a:lnTo>
                  <a:pt x="153198" y="96519"/>
                </a:lnTo>
                <a:lnTo>
                  <a:pt x="146625" y="92114"/>
                </a:lnTo>
                <a:lnTo>
                  <a:pt x="135889" y="90169"/>
                </a:lnTo>
                <a:close/>
              </a:path>
              <a:path w="160020" h="250189">
                <a:moveTo>
                  <a:pt x="153198" y="96519"/>
                </a:moveTo>
                <a:lnTo>
                  <a:pt x="138429" y="96519"/>
                </a:lnTo>
                <a:lnTo>
                  <a:pt x="138429" y="97789"/>
                </a:lnTo>
                <a:lnTo>
                  <a:pt x="143509" y="97789"/>
                </a:lnTo>
                <a:lnTo>
                  <a:pt x="147319" y="101600"/>
                </a:lnTo>
                <a:lnTo>
                  <a:pt x="148589" y="101600"/>
                </a:lnTo>
                <a:lnTo>
                  <a:pt x="137914" y="104576"/>
                </a:lnTo>
                <a:lnTo>
                  <a:pt x="131762" y="110172"/>
                </a:lnTo>
                <a:lnTo>
                  <a:pt x="128944" y="116244"/>
                </a:lnTo>
                <a:lnTo>
                  <a:pt x="128269" y="120650"/>
                </a:lnTo>
                <a:lnTo>
                  <a:pt x="128269" y="125729"/>
                </a:lnTo>
                <a:lnTo>
                  <a:pt x="130809" y="133350"/>
                </a:lnTo>
                <a:lnTo>
                  <a:pt x="140969" y="133350"/>
                </a:lnTo>
                <a:lnTo>
                  <a:pt x="147697" y="131941"/>
                </a:lnTo>
                <a:lnTo>
                  <a:pt x="153828" y="127793"/>
                </a:lnTo>
                <a:lnTo>
                  <a:pt x="158293" y="121027"/>
                </a:lnTo>
                <a:lnTo>
                  <a:pt x="160019" y="111759"/>
                </a:lnTo>
                <a:lnTo>
                  <a:pt x="158571" y="104100"/>
                </a:lnTo>
                <a:lnTo>
                  <a:pt x="154146" y="97154"/>
                </a:lnTo>
                <a:lnTo>
                  <a:pt x="153198" y="96519"/>
                </a:lnTo>
                <a:close/>
              </a:path>
            </a:pathLst>
          </a:custGeom>
          <a:solidFill>
            <a:srgbClr val="000000"/>
          </a:solidFill>
        </p:spPr>
        <p:txBody>
          <a:bodyPr wrap="square" lIns="0" tIns="0" rIns="0" bIns="0" rtlCol="0"/>
          <a:lstStyle/>
          <a:p>
            <a:endParaRPr sz="1632"/>
          </a:p>
        </p:txBody>
      </p:sp>
      <p:sp>
        <p:nvSpPr>
          <p:cNvPr id="15" name="object 15"/>
          <p:cNvSpPr/>
          <p:nvPr/>
        </p:nvSpPr>
        <p:spPr>
          <a:xfrm>
            <a:off x="4986589" y="1811591"/>
            <a:ext cx="88511" cy="152016"/>
          </a:xfrm>
          <a:custGeom>
            <a:avLst/>
            <a:gdLst/>
            <a:ahLst/>
            <a:cxnLst/>
            <a:rect l="l" t="t" r="r" b="b"/>
            <a:pathLst>
              <a:path w="76200" h="167639">
                <a:moveTo>
                  <a:pt x="66039" y="0"/>
                </a:moveTo>
                <a:lnTo>
                  <a:pt x="53339" y="0"/>
                </a:lnTo>
                <a:lnTo>
                  <a:pt x="45720" y="6350"/>
                </a:lnTo>
                <a:lnTo>
                  <a:pt x="45720" y="19050"/>
                </a:lnTo>
                <a:lnTo>
                  <a:pt x="48260" y="24130"/>
                </a:lnTo>
                <a:lnTo>
                  <a:pt x="63500" y="24130"/>
                </a:lnTo>
                <a:lnTo>
                  <a:pt x="68579" y="16510"/>
                </a:lnTo>
                <a:lnTo>
                  <a:pt x="68579" y="5080"/>
                </a:lnTo>
                <a:lnTo>
                  <a:pt x="66039" y="0"/>
                </a:lnTo>
                <a:close/>
              </a:path>
              <a:path w="76200" h="167639">
                <a:moveTo>
                  <a:pt x="54157" y="63500"/>
                </a:moveTo>
                <a:lnTo>
                  <a:pt x="41910" y="63500"/>
                </a:lnTo>
                <a:lnTo>
                  <a:pt x="41910" y="71120"/>
                </a:lnTo>
                <a:lnTo>
                  <a:pt x="41612" y="75445"/>
                </a:lnTo>
                <a:lnTo>
                  <a:pt x="40481" y="80010"/>
                </a:lnTo>
                <a:lnTo>
                  <a:pt x="38159" y="86479"/>
                </a:lnTo>
                <a:lnTo>
                  <a:pt x="34289" y="96520"/>
                </a:lnTo>
                <a:lnTo>
                  <a:pt x="19050" y="135889"/>
                </a:lnTo>
                <a:lnTo>
                  <a:pt x="17779" y="139700"/>
                </a:lnTo>
                <a:lnTo>
                  <a:pt x="16510" y="142239"/>
                </a:lnTo>
                <a:lnTo>
                  <a:pt x="16510" y="147320"/>
                </a:lnTo>
                <a:lnTo>
                  <a:pt x="18295" y="154781"/>
                </a:lnTo>
                <a:lnTo>
                  <a:pt x="23177" y="161289"/>
                </a:lnTo>
                <a:lnTo>
                  <a:pt x="30440" y="165893"/>
                </a:lnTo>
                <a:lnTo>
                  <a:pt x="39370" y="167639"/>
                </a:lnTo>
                <a:lnTo>
                  <a:pt x="55840" y="162222"/>
                </a:lnTo>
                <a:lnTo>
                  <a:pt x="56716" y="161289"/>
                </a:lnTo>
                <a:lnTo>
                  <a:pt x="35560" y="161289"/>
                </a:lnTo>
                <a:lnTo>
                  <a:pt x="34289" y="157480"/>
                </a:lnTo>
                <a:lnTo>
                  <a:pt x="34289" y="146050"/>
                </a:lnTo>
                <a:lnTo>
                  <a:pt x="35560" y="142239"/>
                </a:lnTo>
                <a:lnTo>
                  <a:pt x="39370" y="135889"/>
                </a:lnTo>
                <a:lnTo>
                  <a:pt x="40639" y="129539"/>
                </a:lnTo>
                <a:lnTo>
                  <a:pt x="44450" y="123189"/>
                </a:lnTo>
                <a:lnTo>
                  <a:pt x="46989" y="116839"/>
                </a:lnTo>
                <a:lnTo>
                  <a:pt x="49311" y="109537"/>
                </a:lnTo>
                <a:lnTo>
                  <a:pt x="53181" y="99377"/>
                </a:lnTo>
                <a:lnTo>
                  <a:pt x="56812" y="89693"/>
                </a:lnTo>
                <a:lnTo>
                  <a:pt x="58420" y="83820"/>
                </a:lnTo>
                <a:lnTo>
                  <a:pt x="58420" y="82550"/>
                </a:lnTo>
                <a:lnTo>
                  <a:pt x="59689" y="78739"/>
                </a:lnTo>
                <a:lnTo>
                  <a:pt x="59689" y="77470"/>
                </a:lnTo>
                <a:lnTo>
                  <a:pt x="57904" y="68738"/>
                </a:lnTo>
                <a:lnTo>
                  <a:pt x="54157" y="63500"/>
                </a:lnTo>
                <a:close/>
              </a:path>
              <a:path w="76200" h="167639">
                <a:moveTo>
                  <a:pt x="76200" y="127000"/>
                </a:moveTo>
                <a:lnTo>
                  <a:pt x="68579" y="127000"/>
                </a:lnTo>
                <a:lnTo>
                  <a:pt x="68579" y="128270"/>
                </a:lnTo>
                <a:lnTo>
                  <a:pt x="67310" y="130810"/>
                </a:lnTo>
                <a:lnTo>
                  <a:pt x="61714" y="144145"/>
                </a:lnTo>
                <a:lnTo>
                  <a:pt x="54927" y="153670"/>
                </a:lnTo>
                <a:lnTo>
                  <a:pt x="47664" y="159385"/>
                </a:lnTo>
                <a:lnTo>
                  <a:pt x="40639" y="161289"/>
                </a:lnTo>
                <a:lnTo>
                  <a:pt x="56716" y="161289"/>
                </a:lnTo>
                <a:lnTo>
                  <a:pt x="67310" y="150018"/>
                </a:lnTo>
                <a:lnTo>
                  <a:pt x="74017" y="137100"/>
                </a:lnTo>
                <a:lnTo>
                  <a:pt x="76200" y="129539"/>
                </a:lnTo>
                <a:lnTo>
                  <a:pt x="76200" y="127000"/>
                </a:lnTo>
                <a:close/>
              </a:path>
              <a:path w="76200" h="167639">
                <a:moveTo>
                  <a:pt x="36829" y="55880"/>
                </a:moveTo>
                <a:lnTo>
                  <a:pt x="20359" y="61118"/>
                </a:lnTo>
                <a:lnTo>
                  <a:pt x="8889" y="73025"/>
                </a:lnTo>
                <a:lnTo>
                  <a:pt x="2182" y="85883"/>
                </a:lnTo>
                <a:lnTo>
                  <a:pt x="0" y="93980"/>
                </a:lnTo>
                <a:lnTo>
                  <a:pt x="0" y="96520"/>
                </a:lnTo>
                <a:lnTo>
                  <a:pt x="8889" y="96520"/>
                </a:lnTo>
                <a:lnTo>
                  <a:pt x="8889" y="95250"/>
                </a:lnTo>
                <a:lnTo>
                  <a:pt x="10160" y="93980"/>
                </a:lnTo>
                <a:lnTo>
                  <a:pt x="15021" y="79573"/>
                </a:lnTo>
                <a:lnTo>
                  <a:pt x="21431" y="70167"/>
                </a:lnTo>
                <a:lnTo>
                  <a:pt x="28555" y="65047"/>
                </a:lnTo>
                <a:lnTo>
                  <a:pt x="35560" y="63500"/>
                </a:lnTo>
                <a:lnTo>
                  <a:pt x="54157" y="63500"/>
                </a:lnTo>
                <a:lnTo>
                  <a:pt x="53022" y="61912"/>
                </a:lnTo>
                <a:lnTo>
                  <a:pt x="45759" y="57467"/>
                </a:lnTo>
                <a:lnTo>
                  <a:pt x="36829" y="55880"/>
                </a:lnTo>
                <a:close/>
              </a:path>
            </a:pathLst>
          </a:custGeom>
          <a:solidFill>
            <a:srgbClr val="000000"/>
          </a:solidFill>
        </p:spPr>
        <p:txBody>
          <a:bodyPr wrap="square" lIns="0" tIns="0" rIns="0" bIns="0" rtlCol="0"/>
          <a:lstStyle/>
          <a:p>
            <a:endParaRPr sz="1632"/>
          </a:p>
        </p:txBody>
      </p:sp>
      <p:sp>
        <p:nvSpPr>
          <p:cNvPr id="16" name="object 16"/>
          <p:cNvSpPr/>
          <p:nvPr/>
        </p:nvSpPr>
        <p:spPr>
          <a:xfrm>
            <a:off x="5077568" y="1861113"/>
            <a:ext cx="175547" cy="101344"/>
          </a:xfrm>
          <a:custGeom>
            <a:avLst/>
            <a:gdLst/>
            <a:ahLst/>
            <a:cxnLst/>
            <a:rect l="l" t="t" r="r" b="b"/>
            <a:pathLst>
              <a:path w="151129" h="111760">
                <a:moveTo>
                  <a:pt x="47657" y="7620"/>
                </a:moveTo>
                <a:lnTo>
                  <a:pt x="34290" y="7620"/>
                </a:lnTo>
                <a:lnTo>
                  <a:pt x="36830" y="12700"/>
                </a:lnTo>
                <a:lnTo>
                  <a:pt x="36830" y="24129"/>
                </a:lnTo>
                <a:lnTo>
                  <a:pt x="33020" y="33020"/>
                </a:lnTo>
                <a:lnTo>
                  <a:pt x="33020" y="39370"/>
                </a:lnTo>
                <a:lnTo>
                  <a:pt x="30480" y="46989"/>
                </a:lnTo>
                <a:lnTo>
                  <a:pt x="27940" y="57150"/>
                </a:lnTo>
                <a:lnTo>
                  <a:pt x="26670" y="63500"/>
                </a:lnTo>
                <a:lnTo>
                  <a:pt x="17780" y="93979"/>
                </a:lnTo>
                <a:lnTo>
                  <a:pt x="17780" y="97789"/>
                </a:lnTo>
                <a:lnTo>
                  <a:pt x="16510" y="102870"/>
                </a:lnTo>
                <a:lnTo>
                  <a:pt x="16510" y="109220"/>
                </a:lnTo>
                <a:lnTo>
                  <a:pt x="20320" y="111760"/>
                </a:lnTo>
                <a:lnTo>
                  <a:pt x="29210" y="111760"/>
                </a:lnTo>
                <a:lnTo>
                  <a:pt x="33020" y="109220"/>
                </a:lnTo>
                <a:lnTo>
                  <a:pt x="35560" y="104139"/>
                </a:lnTo>
                <a:lnTo>
                  <a:pt x="36830" y="96520"/>
                </a:lnTo>
                <a:lnTo>
                  <a:pt x="38100" y="91439"/>
                </a:lnTo>
                <a:lnTo>
                  <a:pt x="40640" y="87629"/>
                </a:lnTo>
                <a:lnTo>
                  <a:pt x="41910" y="74929"/>
                </a:lnTo>
                <a:lnTo>
                  <a:pt x="44450" y="68579"/>
                </a:lnTo>
                <a:lnTo>
                  <a:pt x="48260" y="53339"/>
                </a:lnTo>
                <a:lnTo>
                  <a:pt x="52070" y="43179"/>
                </a:lnTo>
                <a:lnTo>
                  <a:pt x="52070" y="40639"/>
                </a:lnTo>
                <a:lnTo>
                  <a:pt x="58420" y="30479"/>
                </a:lnTo>
                <a:lnTo>
                  <a:pt x="64173" y="22860"/>
                </a:lnTo>
                <a:lnTo>
                  <a:pt x="55880" y="22860"/>
                </a:lnTo>
                <a:lnTo>
                  <a:pt x="51871" y="11787"/>
                </a:lnTo>
                <a:lnTo>
                  <a:pt x="47657" y="7620"/>
                </a:lnTo>
                <a:close/>
              </a:path>
              <a:path w="151129" h="111760">
                <a:moveTo>
                  <a:pt x="119685" y="7620"/>
                </a:moveTo>
                <a:lnTo>
                  <a:pt x="109220" y="7620"/>
                </a:lnTo>
                <a:lnTo>
                  <a:pt x="110490" y="19050"/>
                </a:lnTo>
                <a:lnTo>
                  <a:pt x="110490" y="24129"/>
                </a:lnTo>
                <a:lnTo>
                  <a:pt x="108823" y="37484"/>
                </a:lnTo>
                <a:lnTo>
                  <a:pt x="104775" y="52863"/>
                </a:lnTo>
                <a:lnTo>
                  <a:pt x="99774" y="67528"/>
                </a:lnTo>
                <a:lnTo>
                  <a:pt x="95250" y="78739"/>
                </a:lnTo>
                <a:lnTo>
                  <a:pt x="93980" y="83820"/>
                </a:lnTo>
                <a:lnTo>
                  <a:pt x="92710" y="87629"/>
                </a:lnTo>
                <a:lnTo>
                  <a:pt x="92710" y="91439"/>
                </a:lnTo>
                <a:lnTo>
                  <a:pt x="94495" y="99972"/>
                </a:lnTo>
                <a:lnTo>
                  <a:pt x="99377" y="106362"/>
                </a:lnTo>
                <a:lnTo>
                  <a:pt x="106640" y="110370"/>
                </a:lnTo>
                <a:lnTo>
                  <a:pt x="115570" y="111760"/>
                </a:lnTo>
                <a:lnTo>
                  <a:pt x="131306" y="106521"/>
                </a:lnTo>
                <a:lnTo>
                  <a:pt x="132341" y="105410"/>
                </a:lnTo>
                <a:lnTo>
                  <a:pt x="110490" y="105410"/>
                </a:lnTo>
                <a:lnTo>
                  <a:pt x="109220" y="102870"/>
                </a:lnTo>
                <a:lnTo>
                  <a:pt x="109220" y="91439"/>
                </a:lnTo>
                <a:lnTo>
                  <a:pt x="111760" y="87629"/>
                </a:lnTo>
                <a:lnTo>
                  <a:pt x="115570" y="77470"/>
                </a:lnTo>
                <a:lnTo>
                  <a:pt x="119161" y="68123"/>
                </a:lnTo>
                <a:lnTo>
                  <a:pt x="123348" y="55086"/>
                </a:lnTo>
                <a:lnTo>
                  <a:pt x="126821" y="40858"/>
                </a:lnTo>
                <a:lnTo>
                  <a:pt x="128270" y="27939"/>
                </a:lnTo>
                <a:lnTo>
                  <a:pt x="125095" y="13394"/>
                </a:lnTo>
                <a:lnTo>
                  <a:pt x="119685" y="7620"/>
                </a:lnTo>
                <a:close/>
              </a:path>
              <a:path w="151129" h="111760">
                <a:moveTo>
                  <a:pt x="151130" y="71120"/>
                </a:moveTo>
                <a:lnTo>
                  <a:pt x="143510" y="71120"/>
                </a:lnTo>
                <a:lnTo>
                  <a:pt x="143510" y="74929"/>
                </a:lnTo>
                <a:lnTo>
                  <a:pt x="137914" y="88264"/>
                </a:lnTo>
                <a:lnTo>
                  <a:pt x="131127" y="97789"/>
                </a:lnTo>
                <a:lnTo>
                  <a:pt x="123864" y="103504"/>
                </a:lnTo>
                <a:lnTo>
                  <a:pt x="116840" y="105410"/>
                </a:lnTo>
                <a:lnTo>
                  <a:pt x="132341" y="105410"/>
                </a:lnTo>
                <a:lnTo>
                  <a:pt x="142398" y="94614"/>
                </a:lnTo>
                <a:lnTo>
                  <a:pt x="148967" y="81756"/>
                </a:lnTo>
                <a:lnTo>
                  <a:pt x="151130" y="73660"/>
                </a:lnTo>
                <a:lnTo>
                  <a:pt x="151130" y="71120"/>
                </a:lnTo>
                <a:close/>
              </a:path>
              <a:path w="151129" h="111760">
                <a:moveTo>
                  <a:pt x="27940" y="0"/>
                </a:moveTo>
                <a:lnTo>
                  <a:pt x="17780" y="0"/>
                </a:lnTo>
                <a:lnTo>
                  <a:pt x="12700" y="8889"/>
                </a:lnTo>
                <a:lnTo>
                  <a:pt x="8890" y="13970"/>
                </a:lnTo>
                <a:lnTo>
                  <a:pt x="0" y="41910"/>
                </a:lnTo>
                <a:lnTo>
                  <a:pt x="7620" y="41910"/>
                </a:lnTo>
                <a:lnTo>
                  <a:pt x="7620" y="40639"/>
                </a:lnTo>
                <a:lnTo>
                  <a:pt x="10160" y="33020"/>
                </a:lnTo>
                <a:lnTo>
                  <a:pt x="12580" y="23157"/>
                </a:lnTo>
                <a:lnTo>
                  <a:pt x="16192" y="15081"/>
                </a:lnTo>
                <a:lnTo>
                  <a:pt x="21232" y="9624"/>
                </a:lnTo>
                <a:lnTo>
                  <a:pt x="27940" y="7620"/>
                </a:lnTo>
                <a:lnTo>
                  <a:pt x="47657" y="7620"/>
                </a:lnTo>
                <a:lnTo>
                  <a:pt x="44767" y="4762"/>
                </a:lnTo>
                <a:lnTo>
                  <a:pt x="36234" y="1071"/>
                </a:lnTo>
                <a:lnTo>
                  <a:pt x="27940" y="0"/>
                </a:lnTo>
                <a:close/>
              </a:path>
              <a:path w="151129" h="111760">
                <a:moveTo>
                  <a:pt x="96520" y="0"/>
                </a:moveTo>
                <a:lnTo>
                  <a:pt x="82490" y="2321"/>
                </a:lnTo>
                <a:lnTo>
                  <a:pt x="70961" y="8096"/>
                </a:lnTo>
                <a:lnTo>
                  <a:pt x="62051" y="15537"/>
                </a:lnTo>
                <a:lnTo>
                  <a:pt x="55880" y="22860"/>
                </a:lnTo>
                <a:lnTo>
                  <a:pt x="64173" y="22860"/>
                </a:lnTo>
                <a:lnTo>
                  <a:pt x="64353" y="22621"/>
                </a:lnTo>
                <a:lnTo>
                  <a:pt x="72548" y="15239"/>
                </a:lnTo>
                <a:lnTo>
                  <a:pt x="82887" y="9763"/>
                </a:lnTo>
                <a:lnTo>
                  <a:pt x="95250" y="7620"/>
                </a:lnTo>
                <a:lnTo>
                  <a:pt x="119685" y="7620"/>
                </a:lnTo>
                <a:lnTo>
                  <a:pt x="117157" y="4921"/>
                </a:lnTo>
                <a:lnTo>
                  <a:pt x="106838" y="972"/>
                </a:lnTo>
                <a:lnTo>
                  <a:pt x="96520" y="0"/>
                </a:lnTo>
                <a:close/>
              </a:path>
            </a:pathLst>
          </a:custGeom>
          <a:solidFill>
            <a:srgbClr val="000000"/>
          </a:solidFill>
        </p:spPr>
        <p:txBody>
          <a:bodyPr wrap="square" lIns="0" tIns="0" rIns="0" bIns="0" rtlCol="0"/>
          <a:lstStyle/>
          <a:p>
            <a:endParaRPr sz="1632"/>
          </a:p>
        </p:txBody>
      </p:sp>
      <p:sp>
        <p:nvSpPr>
          <p:cNvPr id="17" name="object 17"/>
          <p:cNvSpPr/>
          <p:nvPr/>
        </p:nvSpPr>
        <p:spPr>
          <a:xfrm>
            <a:off x="6922491" y="1688367"/>
            <a:ext cx="187348" cy="226873"/>
          </a:xfrm>
          <a:custGeom>
            <a:avLst/>
            <a:gdLst/>
            <a:ahLst/>
            <a:cxnLst/>
            <a:rect l="l" t="t" r="r" b="b"/>
            <a:pathLst>
              <a:path w="161290" h="250189">
                <a:moveTo>
                  <a:pt x="83820" y="0"/>
                </a:moveTo>
                <a:lnTo>
                  <a:pt x="78739" y="0"/>
                </a:lnTo>
                <a:lnTo>
                  <a:pt x="69294" y="595"/>
                </a:lnTo>
                <a:lnTo>
                  <a:pt x="43735" y="3214"/>
                </a:lnTo>
                <a:lnTo>
                  <a:pt x="34289" y="3810"/>
                </a:lnTo>
                <a:lnTo>
                  <a:pt x="27939" y="3810"/>
                </a:lnTo>
                <a:lnTo>
                  <a:pt x="27939" y="15239"/>
                </a:lnTo>
                <a:lnTo>
                  <a:pt x="53339" y="15239"/>
                </a:lnTo>
                <a:lnTo>
                  <a:pt x="53339" y="27939"/>
                </a:lnTo>
                <a:lnTo>
                  <a:pt x="1270" y="232410"/>
                </a:lnTo>
                <a:lnTo>
                  <a:pt x="0" y="237489"/>
                </a:lnTo>
                <a:lnTo>
                  <a:pt x="0" y="248920"/>
                </a:lnTo>
                <a:lnTo>
                  <a:pt x="7620" y="250189"/>
                </a:lnTo>
                <a:lnTo>
                  <a:pt x="15239" y="250189"/>
                </a:lnTo>
                <a:lnTo>
                  <a:pt x="20320" y="247650"/>
                </a:lnTo>
                <a:lnTo>
                  <a:pt x="22859" y="242570"/>
                </a:lnTo>
                <a:lnTo>
                  <a:pt x="26275" y="229870"/>
                </a:lnTo>
                <a:lnTo>
                  <a:pt x="39196" y="180101"/>
                </a:lnTo>
                <a:lnTo>
                  <a:pt x="43179" y="165100"/>
                </a:lnTo>
                <a:lnTo>
                  <a:pt x="84044" y="165100"/>
                </a:lnTo>
                <a:lnTo>
                  <a:pt x="75803" y="161627"/>
                </a:lnTo>
                <a:lnTo>
                  <a:pt x="54609" y="157479"/>
                </a:lnTo>
                <a:lnTo>
                  <a:pt x="60426" y="153670"/>
                </a:lnTo>
                <a:lnTo>
                  <a:pt x="45720" y="153670"/>
                </a:lnTo>
                <a:lnTo>
                  <a:pt x="83820" y="3810"/>
                </a:lnTo>
                <a:lnTo>
                  <a:pt x="83820" y="0"/>
                </a:lnTo>
                <a:close/>
              </a:path>
              <a:path w="161290" h="250189">
                <a:moveTo>
                  <a:pt x="84044" y="165100"/>
                </a:moveTo>
                <a:lnTo>
                  <a:pt x="43179" y="165100"/>
                </a:lnTo>
                <a:lnTo>
                  <a:pt x="54352" y="166449"/>
                </a:lnTo>
                <a:lnTo>
                  <a:pt x="67786" y="171132"/>
                </a:lnTo>
                <a:lnTo>
                  <a:pt x="79077" y="180101"/>
                </a:lnTo>
                <a:lnTo>
                  <a:pt x="83820" y="194310"/>
                </a:lnTo>
                <a:lnTo>
                  <a:pt x="83820" y="203200"/>
                </a:lnTo>
                <a:lnTo>
                  <a:pt x="81279" y="210820"/>
                </a:lnTo>
                <a:lnTo>
                  <a:pt x="81279" y="214629"/>
                </a:lnTo>
                <a:lnTo>
                  <a:pt x="83740" y="229294"/>
                </a:lnTo>
                <a:lnTo>
                  <a:pt x="90487" y="240506"/>
                </a:lnTo>
                <a:lnTo>
                  <a:pt x="100568" y="247669"/>
                </a:lnTo>
                <a:lnTo>
                  <a:pt x="113029" y="250189"/>
                </a:lnTo>
                <a:lnTo>
                  <a:pt x="121344" y="248999"/>
                </a:lnTo>
                <a:lnTo>
                  <a:pt x="129063" y="245427"/>
                </a:lnTo>
                <a:lnTo>
                  <a:pt x="132426" y="242570"/>
                </a:lnTo>
                <a:lnTo>
                  <a:pt x="107950" y="242570"/>
                </a:lnTo>
                <a:lnTo>
                  <a:pt x="104139" y="238760"/>
                </a:lnTo>
                <a:lnTo>
                  <a:pt x="104139" y="210820"/>
                </a:lnTo>
                <a:lnTo>
                  <a:pt x="106679" y="205739"/>
                </a:lnTo>
                <a:lnTo>
                  <a:pt x="107950" y="199389"/>
                </a:lnTo>
                <a:lnTo>
                  <a:pt x="107950" y="194310"/>
                </a:lnTo>
                <a:lnTo>
                  <a:pt x="103901" y="179447"/>
                </a:lnTo>
                <a:lnTo>
                  <a:pt x="92709" y="168751"/>
                </a:lnTo>
                <a:lnTo>
                  <a:pt x="84044" y="165100"/>
                </a:lnTo>
                <a:close/>
              </a:path>
              <a:path w="161290" h="250189">
                <a:moveTo>
                  <a:pt x="154939" y="191770"/>
                </a:moveTo>
                <a:lnTo>
                  <a:pt x="147320" y="191770"/>
                </a:lnTo>
                <a:lnTo>
                  <a:pt x="147320" y="194310"/>
                </a:lnTo>
                <a:lnTo>
                  <a:pt x="140196" y="215780"/>
                </a:lnTo>
                <a:lnTo>
                  <a:pt x="133508" y="229870"/>
                </a:lnTo>
                <a:lnTo>
                  <a:pt x="125154" y="239196"/>
                </a:lnTo>
                <a:lnTo>
                  <a:pt x="114300" y="242570"/>
                </a:lnTo>
                <a:lnTo>
                  <a:pt x="132426" y="242570"/>
                </a:lnTo>
                <a:lnTo>
                  <a:pt x="151923" y="207644"/>
                </a:lnTo>
                <a:lnTo>
                  <a:pt x="154939" y="195579"/>
                </a:lnTo>
                <a:lnTo>
                  <a:pt x="154939" y="191770"/>
                </a:lnTo>
                <a:close/>
              </a:path>
              <a:path w="161290" h="250189">
                <a:moveTo>
                  <a:pt x="137159" y="90170"/>
                </a:moveTo>
                <a:lnTo>
                  <a:pt x="85089" y="120650"/>
                </a:lnTo>
                <a:lnTo>
                  <a:pt x="75902" y="130988"/>
                </a:lnTo>
                <a:lnTo>
                  <a:pt x="65881" y="140493"/>
                </a:lnTo>
                <a:lnTo>
                  <a:pt x="55622" y="148332"/>
                </a:lnTo>
                <a:lnTo>
                  <a:pt x="45720" y="153670"/>
                </a:lnTo>
                <a:lnTo>
                  <a:pt x="60426" y="153670"/>
                </a:lnTo>
                <a:lnTo>
                  <a:pt x="98047" y="118685"/>
                </a:lnTo>
                <a:lnTo>
                  <a:pt x="110648" y="107791"/>
                </a:lnTo>
                <a:lnTo>
                  <a:pt x="123487" y="100468"/>
                </a:lnTo>
                <a:lnTo>
                  <a:pt x="137159" y="97789"/>
                </a:lnTo>
                <a:lnTo>
                  <a:pt x="155247" y="97789"/>
                </a:lnTo>
                <a:lnTo>
                  <a:pt x="154940" y="97313"/>
                </a:lnTo>
                <a:lnTo>
                  <a:pt x="147359" y="92134"/>
                </a:lnTo>
                <a:lnTo>
                  <a:pt x="137159" y="90170"/>
                </a:lnTo>
                <a:close/>
              </a:path>
              <a:path w="161290" h="250189">
                <a:moveTo>
                  <a:pt x="155247" y="97789"/>
                </a:moveTo>
                <a:lnTo>
                  <a:pt x="143509" y="97789"/>
                </a:lnTo>
                <a:lnTo>
                  <a:pt x="147320" y="100329"/>
                </a:lnTo>
                <a:lnTo>
                  <a:pt x="147320" y="101600"/>
                </a:lnTo>
                <a:lnTo>
                  <a:pt x="148589" y="102870"/>
                </a:lnTo>
                <a:lnTo>
                  <a:pt x="138449" y="105132"/>
                </a:lnTo>
                <a:lnTo>
                  <a:pt x="132238" y="110490"/>
                </a:lnTo>
                <a:lnTo>
                  <a:pt x="129123" y="116800"/>
                </a:lnTo>
                <a:lnTo>
                  <a:pt x="128329" y="121562"/>
                </a:lnTo>
                <a:lnTo>
                  <a:pt x="128270" y="127000"/>
                </a:lnTo>
                <a:lnTo>
                  <a:pt x="132079" y="133350"/>
                </a:lnTo>
                <a:lnTo>
                  <a:pt x="142239" y="133350"/>
                </a:lnTo>
                <a:lnTo>
                  <a:pt x="148967" y="131960"/>
                </a:lnTo>
                <a:lnTo>
                  <a:pt x="155098" y="127952"/>
                </a:lnTo>
                <a:lnTo>
                  <a:pt x="159563" y="121562"/>
                </a:lnTo>
                <a:lnTo>
                  <a:pt x="161289" y="113029"/>
                </a:lnTo>
                <a:lnTo>
                  <a:pt x="159662" y="104636"/>
                </a:lnTo>
                <a:lnTo>
                  <a:pt x="155247" y="97789"/>
                </a:lnTo>
                <a:close/>
              </a:path>
            </a:pathLst>
          </a:custGeom>
          <a:solidFill>
            <a:srgbClr val="000000"/>
          </a:solidFill>
        </p:spPr>
        <p:txBody>
          <a:bodyPr wrap="square" lIns="0" tIns="0" rIns="0" bIns="0" rtlCol="0"/>
          <a:lstStyle/>
          <a:p>
            <a:endParaRPr sz="1632"/>
          </a:p>
        </p:txBody>
      </p:sp>
      <p:sp>
        <p:nvSpPr>
          <p:cNvPr id="18" name="object 18"/>
          <p:cNvSpPr/>
          <p:nvPr/>
        </p:nvSpPr>
        <p:spPr>
          <a:xfrm>
            <a:off x="7086024" y="1859960"/>
            <a:ext cx="135716" cy="102496"/>
          </a:xfrm>
          <a:custGeom>
            <a:avLst/>
            <a:gdLst/>
            <a:ahLst/>
            <a:cxnLst/>
            <a:rect l="l" t="t" r="r" b="b"/>
            <a:pathLst>
              <a:path w="116840" h="113030">
                <a:moveTo>
                  <a:pt x="72390" y="0"/>
                </a:moveTo>
                <a:lnTo>
                  <a:pt x="45005" y="5893"/>
                </a:lnTo>
                <a:lnTo>
                  <a:pt x="21907" y="21431"/>
                </a:lnTo>
                <a:lnTo>
                  <a:pt x="5953" y="43398"/>
                </a:lnTo>
                <a:lnTo>
                  <a:pt x="0" y="68580"/>
                </a:lnTo>
                <a:lnTo>
                  <a:pt x="3393" y="86240"/>
                </a:lnTo>
                <a:lnTo>
                  <a:pt x="12858" y="100330"/>
                </a:lnTo>
                <a:lnTo>
                  <a:pt x="27324" y="109656"/>
                </a:lnTo>
                <a:lnTo>
                  <a:pt x="45720" y="113030"/>
                </a:lnTo>
                <a:lnTo>
                  <a:pt x="71834" y="107116"/>
                </a:lnTo>
                <a:lnTo>
                  <a:pt x="74314" y="105410"/>
                </a:lnTo>
                <a:lnTo>
                  <a:pt x="45720" y="105410"/>
                </a:lnTo>
                <a:lnTo>
                  <a:pt x="36929" y="103921"/>
                </a:lnTo>
                <a:lnTo>
                  <a:pt x="28733" y="99218"/>
                </a:lnTo>
                <a:lnTo>
                  <a:pt x="22681" y="90943"/>
                </a:lnTo>
                <a:lnTo>
                  <a:pt x="20320" y="78740"/>
                </a:lnTo>
                <a:lnTo>
                  <a:pt x="21293" y="68580"/>
                </a:lnTo>
                <a:lnTo>
                  <a:pt x="35560" y="29210"/>
                </a:lnTo>
                <a:lnTo>
                  <a:pt x="72390" y="7620"/>
                </a:lnTo>
                <a:lnTo>
                  <a:pt x="97128" y="7620"/>
                </a:lnTo>
                <a:lnTo>
                  <a:pt x="89515" y="2996"/>
                </a:lnTo>
                <a:lnTo>
                  <a:pt x="72390" y="0"/>
                </a:lnTo>
                <a:close/>
              </a:path>
              <a:path w="116840" h="113030">
                <a:moveTo>
                  <a:pt x="97128" y="7620"/>
                </a:moveTo>
                <a:lnTo>
                  <a:pt x="72390" y="7620"/>
                </a:lnTo>
                <a:lnTo>
                  <a:pt x="81518" y="9286"/>
                </a:lnTo>
                <a:lnTo>
                  <a:pt x="89217" y="14287"/>
                </a:lnTo>
                <a:lnTo>
                  <a:pt x="94535" y="22621"/>
                </a:lnTo>
                <a:lnTo>
                  <a:pt x="96520" y="34290"/>
                </a:lnTo>
                <a:lnTo>
                  <a:pt x="95944" y="42029"/>
                </a:lnTo>
                <a:lnTo>
                  <a:pt x="82550" y="83820"/>
                </a:lnTo>
                <a:lnTo>
                  <a:pt x="45720" y="105410"/>
                </a:lnTo>
                <a:lnTo>
                  <a:pt x="74314" y="105410"/>
                </a:lnTo>
                <a:lnTo>
                  <a:pt x="94615" y="91440"/>
                </a:lnTo>
                <a:lnTo>
                  <a:pt x="110728" y="69095"/>
                </a:lnTo>
                <a:lnTo>
                  <a:pt x="116840" y="43180"/>
                </a:lnTo>
                <a:lnTo>
                  <a:pt x="113287" y="25181"/>
                </a:lnTo>
                <a:lnTo>
                  <a:pt x="103663" y="11588"/>
                </a:lnTo>
                <a:lnTo>
                  <a:pt x="97128" y="7620"/>
                </a:lnTo>
                <a:close/>
              </a:path>
            </a:pathLst>
          </a:custGeom>
          <a:solidFill>
            <a:srgbClr val="000000"/>
          </a:solidFill>
        </p:spPr>
        <p:txBody>
          <a:bodyPr wrap="square" lIns="0" tIns="0" rIns="0" bIns="0" rtlCol="0"/>
          <a:lstStyle/>
          <a:p>
            <a:endParaRPr sz="1632"/>
          </a:p>
        </p:txBody>
      </p:sp>
      <p:sp>
        <p:nvSpPr>
          <p:cNvPr id="19" name="object 19"/>
          <p:cNvSpPr/>
          <p:nvPr/>
        </p:nvSpPr>
        <p:spPr>
          <a:xfrm>
            <a:off x="7210400" y="1859960"/>
            <a:ext cx="166695" cy="102496"/>
          </a:xfrm>
          <a:custGeom>
            <a:avLst/>
            <a:gdLst/>
            <a:ahLst/>
            <a:cxnLst/>
            <a:rect l="l" t="t" r="r" b="b"/>
            <a:pathLst>
              <a:path w="143509" h="113030">
                <a:moveTo>
                  <a:pt x="52887" y="7620"/>
                </a:moveTo>
                <a:lnTo>
                  <a:pt x="38100" y="7620"/>
                </a:lnTo>
                <a:lnTo>
                  <a:pt x="40639" y="10160"/>
                </a:lnTo>
                <a:lnTo>
                  <a:pt x="40639" y="21590"/>
                </a:lnTo>
                <a:lnTo>
                  <a:pt x="38100" y="26670"/>
                </a:lnTo>
                <a:lnTo>
                  <a:pt x="36829" y="33020"/>
                </a:lnTo>
                <a:lnTo>
                  <a:pt x="28753" y="53955"/>
                </a:lnTo>
                <a:lnTo>
                  <a:pt x="24606" y="67151"/>
                </a:lnTo>
                <a:lnTo>
                  <a:pt x="23078" y="75346"/>
                </a:lnTo>
                <a:lnTo>
                  <a:pt x="22953" y="78740"/>
                </a:lnTo>
                <a:lnTo>
                  <a:pt x="22859" y="96520"/>
                </a:lnTo>
                <a:lnTo>
                  <a:pt x="31750" y="104140"/>
                </a:lnTo>
                <a:lnTo>
                  <a:pt x="37703" y="108207"/>
                </a:lnTo>
                <a:lnTo>
                  <a:pt x="44132" y="110966"/>
                </a:lnTo>
                <a:lnTo>
                  <a:pt x="51038" y="112533"/>
                </a:lnTo>
                <a:lnTo>
                  <a:pt x="58420" y="113030"/>
                </a:lnTo>
                <a:lnTo>
                  <a:pt x="68202" y="111521"/>
                </a:lnTo>
                <a:lnTo>
                  <a:pt x="76676" y="107632"/>
                </a:lnTo>
                <a:lnTo>
                  <a:pt x="79719" y="105410"/>
                </a:lnTo>
                <a:lnTo>
                  <a:pt x="58420" y="105410"/>
                </a:lnTo>
                <a:lnTo>
                  <a:pt x="48875" y="102770"/>
                </a:lnTo>
                <a:lnTo>
                  <a:pt x="43973" y="96678"/>
                </a:lnTo>
                <a:lnTo>
                  <a:pt x="42167" y="89872"/>
                </a:lnTo>
                <a:lnTo>
                  <a:pt x="42052" y="87729"/>
                </a:lnTo>
                <a:lnTo>
                  <a:pt x="42106" y="83026"/>
                </a:lnTo>
                <a:lnTo>
                  <a:pt x="55879" y="34290"/>
                </a:lnTo>
                <a:lnTo>
                  <a:pt x="58420" y="29210"/>
                </a:lnTo>
                <a:lnTo>
                  <a:pt x="58420" y="21590"/>
                </a:lnTo>
                <a:lnTo>
                  <a:pt x="56634" y="12858"/>
                </a:lnTo>
                <a:lnTo>
                  <a:pt x="52887" y="7620"/>
                </a:lnTo>
                <a:close/>
              </a:path>
              <a:path w="143509" h="113030">
                <a:moveTo>
                  <a:pt x="107950" y="96520"/>
                </a:moveTo>
                <a:lnTo>
                  <a:pt x="90170" y="96520"/>
                </a:lnTo>
                <a:lnTo>
                  <a:pt x="95924" y="105529"/>
                </a:lnTo>
                <a:lnTo>
                  <a:pt x="103822" y="110490"/>
                </a:lnTo>
                <a:lnTo>
                  <a:pt x="111244" y="112593"/>
                </a:lnTo>
                <a:lnTo>
                  <a:pt x="115570" y="113030"/>
                </a:lnTo>
                <a:lnTo>
                  <a:pt x="123189" y="113030"/>
                </a:lnTo>
                <a:lnTo>
                  <a:pt x="129539" y="107950"/>
                </a:lnTo>
                <a:lnTo>
                  <a:pt x="130991" y="105410"/>
                </a:lnTo>
                <a:lnTo>
                  <a:pt x="109220" y="105410"/>
                </a:lnTo>
                <a:lnTo>
                  <a:pt x="107950" y="99060"/>
                </a:lnTo>
                <a:lnTo>
                  <a:pt x="107950" y="96520"/>
                </a:lnTo>
                <a:close/>
              </a:path>
              <a:path w="143509" h="113030">
                <a:moveTo>
                  <a:pt x="123189" y="2540"/>
                </a:moveTo>
                <a:lnTo>
                  <a:pt x="109220" y="2540"/>
                </a:lnTo>
                <a:lnTo>
                  <a:pt x="107950" y="10160"/>
                </a:lnTo>
                <a:lnTo>
                  <a:pt x="105409" y="17780"/>
                </a:lnTo>
                <a:lnTo>
                  <a:pt x="92709" y="69850"/>
                </a:lnTo>
                <a:lnTo>
                  <a:pt x="68897" y="103286"/>
                </a:lnTo>
                <a:lnTo>
                  <a:pt x="58420" y="105410"/>
                </a:lnTo>
                <a:lnTo>
                  <a:pt x="79719" y="105410"/>
                </a:lnTo>
                <a:lnTo>
                  <a:pt x="83958" y="102314"/>
                </a:lnTo>
                <a:lnTo>
                  <a:pt x="90170" y="96520"/>
                </a:lnTo>
                <a:lnTo>
                  <a:pt x="107950" y="96520"/>
                </a:lnTo>
                <a:lnTo>
                  <a:pt x="107950" y="88900"/>
                </a:lnTo>
                <a:lnTo>
                  <a:pt x="109220" y="80010"/>
                </a:lnTo>
                <a:lnTo>
                  <a:pt x="111759" y="73660"/>
                </a:lnTo>
                <a:lnTo>
                  <a:pt x="113069" y="67151"/>
                </a:lnTo>
                <a:lnTo>
                  <a:pt x="115570" y="57150"/>
                </a:lnTo>
                <a:lnTo>
                  <a:pt x="116839" y="50800"/>
                </a:lnTo>
                <a:lnTo>
                  <a:pt x="123189" y="29210"/>
                </a:lnTo>
                <a:lnTo>
                  <a:pt x="124459" y="22860"/>
                </a:lnTo>
                <a:lnTo>
                  <a:pt x="126960" y="12858"/>
                </a:lnTo>
                <a:lnTo>
                  <a:pt x="127000" y="5080"/>
                </a:lnTo>
                <a:lnTo>
                  <a:pt x="123189" y="2540"/>
                </a:lnTo>
                <a:close/>
              </a:path>
              <a:path w="143509" h="113030">
                <a:moveTo>
                  <a:pt x="143509" y="71120"/>
                </a:moveTo>
                <a:lnTo>
                  <a:pt x="135889" y="71120"/>
                </a:lnTo>
                <a:lnTo>
                  <a:pt x="135889" y="72390"/>
                </a:lnTo>
                <a:lnTo>
                  <a:pt x="133350" y="78740"/>
                </a:lnTo>
                <a:lnTo>
                  <a:pt x="131107" y="87729"/>
                </a:lnTo>
                <a:lnTo>
                  <a:pt x="127793" y="96361"/>
                </a:lnTo>
                <a:lnTo>
                  <a:pt x="122812" y="102850"/>
                </a:lnTo>
                <a:lnTo>
                  <a:pt x="115570" y="105410"/>
                </a:lnTo>
                <a:lnTo>
                  <a:pt x="130991" y="105410"/>
                </a:lnTo>
                <a:lnTo>
                  <a:pt x="143509" y="73660"/>
                </a:lnTo>
                <a:lnTo>
                  <a:pt x="143509" y="71120"/>
                </a:lnTo>
                <a:close/>
              </a:path>
              <a:path w="143509" h="113030">
                <a:moveTo>
                  <a:pt x="35559" y="0"/>
                </a:moveTo>
                <a:lnTo>
                  <a:pt x="19288" y="5417"/>
                </a:lnTo>
                <a:lnTo>
                  <a:pt x="8254" y="17621"/>
                </a:lnTo>
                <a:lnTo>
                  <a:pt x="1984" y="30539"/>
                </a:lnTo>
                <a:lnTo>
                  <a:pt x="0" y="38100"/>
                </a:lnTo>
                <a:lnTo>
                  <a:pt x="0" y="41910"/>
                </a:lnTo>
                <a:lnTo>
                  <a:pt x="7620" y="41910"/>
                </a:lnTo>
                <a:lnTo>
                  <a:pt x="7620" y="40640"/>
                </a:lnTo>
                <a:lnTo>
                  <a:pt x="8889" y="38100"/>
                </a:lnTo>
                <a:lnTo>
                  <a:pt x="14108" y="24765"/>
                </a:lnTo>
                <a:lnTo>
                  <a:pt x="20161" y="15240"/>
                </a:lnTo>
                <a:lnTo>
                  <a:pt x="26927" y="9525"/>
                </a:lnTo>
                <a:lnTo>
                  <a:pt x="34289" y="7620"/>
                </a:lnTo>
                <a:lnTo>
                  <a:pt x="52887" y="7620"/>
                </a:lnTo>
                <a:lnTo>
                  <a:pt x="51752" y="6032"/>
                </a:lnTo>
                <a:lnTo>
                  <a:pt x="44489" y="1587"/>
                </a:lnTo>
                <a:lnTo>
                  <a:pt x="35559" y="0"/>
                </a:lnTo>
                <a:close/>
              </a:path>
            </a:pathLst>
          </a:custGeom>
          <a:solidFill>
            <a:srgbClr val="000000"/>
          </a:solidFill>
        </p:spPr>
        <p:txBody>
          <a:bodyPr wrap="square" lIns="0" tIns="0" rIns="0" bIns="0" rtlCol="0"/>
          <a:lstStyle/>
          <a:p>
            <a:endParaRPr sz="1632"/>
          </a:p>
        </p:txBody>
      </p:sp>
      <p:sp>
        <p:nvSpPr>
          <p:cNvPr id="20" name="object 20"/>
          <p:cNvSpPr/>
          <p:nvPr/>
        </p:nvSpPr>
        <p:spPr>
          <a:xfrm>
            <a:off x="7361266" y="1819653"/>
            <a:ext cx="95886" cy="142803"/>
          </a:xfrm>
          <a:custGeom>
            <a:avLst/>
            <a:gdLst/>
            <a:ahLst/>
            <a:cxnLst/>
            <a:rect l="l" t="t" r="r" b="b"/>
            <a:pathLst>
              <a:path w="82550" h="157480">
                <a:moveTo>
                  <a:pt x="49529" y="57150"/>
                </a:moveTo>
                <a:lnTo>
                  <a:pt x="30479" y="57150"/>
                </a:lnTo>
                <a:lnTo>
                  <a:pt x="15239" y="115570"/>
                </a:lnTo>
                <a:lnTo>
                  <a:pt x="13969" y="121920"/>
                </a:lnTo>
                <a:lnTo>
                  <a:pt x="12700" y="130810"/>
                </a:lnTo>
                <a:lnTo>
                  <a:pt x="12700" y="133350"/>
                </a:lnTo>
                <a:lnTo>
                  <a:pt x="14704" y="143549"/>
                </a:lnTo>
                <a:lnTo>
                  <a:pt x="20161" y="151130"/>
                </a:lnTo>
                <a:lnTo>
                  <a:pt x="28237" y="155852"/>
                </a:lnTo>
                <a:lnTo>
                  <a:pt x="38100" y="157480"/>
                </a:lnTo>
                <a:lnTo>
                  <a:pt x="56832" y="152062"/>
                </a:lnTo>
                <a:lnTo>
                  <a:pt x="59353" y="149860"/>
                </a:lnTo>
                <a:lnTo>
                  <a:pt x="33019" y="149860"/>
                </a:lnTo>
                <a:lnTo>
                  <a:pt x="30479" y="147320"/>
                </a:lnTo>
                <a:lnTo>
                  <a:pt x="30479" y="135890"/>
                </a:lnTo>
                <a:lnTo>
                  <a:pt x="31750" y="130810"/>
                </a:lnTo>
                <a:lnTo>
                  <a:pt x="31750" y="128270"/>
                </a:lnTo>
                <a:lnTo>
                  <a:pt x="49529" y="57150"/>
                </a:lnTo>
                <a:close/>
              </a:path>
              <a:path w="82550" h="157480">
                <a:moveTo>
                  <a:pt x="82550" y="115570"/>
                </a:moveTo>
                <a:lnTo>
                  <a:pt x="74929" y="115570"/>
                </a:lnTo>
                <a:lnTo>
                  <a:pt x="74929" y="116840"/>
                </a:lnTo>
                <a:lnTo>
                  <a:pt x="72389" y="120650"/>
                </a:lnTo>
                <a:lnTo>
                  <a:pt x="66516" y="132179"/>
                </a:lnTo>
                <a:lnTo>
                  <a:pt x="58737" y="141446"/>
                </a:lnTo>
                <a:lnTo>
                  <a:pt x="49529" y="147617"/>
                </a:lnTo>
                <a:lnTo>
                  <a:pt x="39369" y="149860"/>
                </a:lnTo>
                <a:lnTo>
                  <a:pt x="59353" y="149860"/>
                </a:lnTo>
                <a:lnTo>
                  <a:pt x="70802" y="139858"/>
                </a:lnTo>
                <a:lnTo>
                  <a:pt x="79533" y="126940"/>
                </a:lnTo>
                <a:lnTo>
                  <a:pt x="82550" y="119380"/>
                </a:lnTo>
                <a:lnTo>
                  <a:pt x="82550" y="115570"/>
                </a:lnTo>
                <a:close/>
              </a:path>
              <a:path w="82550" h="157480">
                <a:moveTo>
                  <a:pt x="82550" y="48260"/>
                </a:moveTo>
                <a:lnTo>
                  <a:pt x="0" y="48260"/>
                </a:lnTo>
                <a:lnTo>
                  <a:pt x="0" y="57150"/>
                </a:lnTo>
                <a:lnTo>
                  <a:pt x="82550" y="57150"/>
                </a:lnTo>
                <a:lnTo>
                  <a:pt x="82550" y="48260"/>
                </a:lnTo>
                <a:close/>
              </a:path>
              <a:path w="82550" h="157480">
                <a:moveTo>
                  <a:pt x="58419" y="0"/>
                </a:moveTo>
                <a:lnTo>
                  <a:pt x="48259" y="0"/>
                </a:lnTo>
                <a:lnTo>
                  <a:pt x="43179" y="3810"/>
                </a:lnTo>
                <a:lnTo>
                  <a:pt x="41909" y="11430"/>
                </a:lnTo>
                <a:lnTo>
                  <a:pt x="40798" y="15557"/>
                </a:lnTo>
                <a:lnTo>
                  <a:pt x="38516" y="25003"/>
                </a:lnTo>
                <a:lnTo>
                  <a:pt x="33019" y="48260"/>
                </a:lnTo>
                <a:lnTo>
                  <a:pt x="52069" y="48260"/>
                </a:lnTo>
                <a:lnTo>
                  <a:pt x="62229" y="11430"/>
                </a:lnTo>
                <a:lnTo>
                  <a:pt x="62229" y="2540"/>
                </a:lnTo>
                <a:lnTo>
                  <a:pt x="58419" y="0"/>
                </a:lnTo>
                <a:close/>
              </a:path>
            </a:pathLst>
          </a:custGeom>
          <a:solidFill>
            <a:srgbClr val="000000"/>
          </a:solidFill>
        </p:spPr>
        <p:txBody>
          <a:bodyPr wrap="square" lIns="0" tIns="0" rIns="0" bIns="0" rtlCol="0"/>
          <a:lstStyle/>
          <a:p>
            <a:endParaRPr sz="1632"/>
          </a:p>
        </p:txBody>
      </p:sp>
      <p:sp>
        <p:nvSpPr>
          <p:cNvPr id="21" name="object 21"/>
          <p:cNvSpPr/>
          <p:nvPr/>
        </p:nvSpPr>
        <p:spPr>
          <a:xfrm>
            <a:off x="5858379" y="1940575"/>
            <a:ext cx="834953" cy="381192"/>
          </a:xfrm>
          <a:custGeom>
            <a:avLst/>
            <a:gdLst/>
            <a:ahLst/>
            <a:cxnLst/>
            <a:rect l="l" t="t" r="r" b="b"/>
            <a:pathLst>
              <a:path w="718820" h="420369">
                <a:moveTo>
                  <a:pt x="648969" y="0"/>
                </a:moveTo>
                <a:lnTo>
                  <a:pt x="69850" y="0"/>
                </a:lnTo>
                <a:lnTo>
                  <a:pt x="43934" y="6092"/>
                </a:lnTo>
                <a:lnTo>
                  <a:pt x="21589" y="22066"/>
                </a:lnTo>
                <a:lnTo>
                  <a:pt x="5913" y="44469"/>
                </a:lnTo>
                <a:lnTo>
                  <a:pt x="0" y="69850"/>
                </a:lnTo>
                <a:lnTo>
                  <a:pt x="0" y="350520"/>
                </a:lnTo>
                <a:lnTo>
                  <a:pt x="5913" y="375900"/>
                </a:lnTo>
                <a:lnTo>
                  <a:pt x="21589" y="398303"/>
                </a:lnTo>
                <a:lnTo>
                  <a:pt x="43934" y="414277"/>
                </a:lnTo>
                <a:lnTo>
                  <a:pt x="69850" y="420370"/>
                </a:lnTo>
                <a:lnTo>
                  <a:pt x="648969" y="420370"/>
                </a:lnTo>
                <a:lnTo>
                  <a:pt x="674350" y="414277"/>
                </a:lnTo>
                <a:lnTo>
                  <a:pt x="696753" y="398303"/>
                </a:lnTo>
                <a:lnTo>
                  <a:pt x="712727" y="375900"/>
                </a:lnTo>
                <a:lnTo>
                  <a:pt x="718819" y="350520"/>
                </a:lnTo>
                <a:lnTo>
                  <a:pt x="718819" y="69850"/>
                </a:lnTo>
                <a:lnTo>
                  <a:pt x="712727" y="44469"/>
                </a:lnTo>
                <a:lnTo>
                  <a:pt x="696753" y="22066"/>
                </a:lnTo>
                <a:lnTo>
                  <a:pt x="674350" y="6092"/>
                </a:lnTo>
                <a:lnTo>
                  <a:pt x="648969" y="0"/>
                </a:lnTo>
                <a:close/>
              </a:path>
            </a:pathLst>
          </a:custGeom>
          <a:solidFill>
            <a:srgbClr val="CFE7F5"/>
          </a:solidFill>
        </p:spPr>
        <p:txBody>
          <a:bodyPr wrap="square" lIns="0" tIns="0" rIns="0" bIns="0" rtlCol="0"/>
          <a:lstStyle/>
          <a:p>
            <a:endParaRPr sz="1632"/>
          </a:p>
        </p:txBody>
      </p:sp>
      <p:sp>
        <p:nvSpPr>
          <p:cNvPr id="22" name="object 22"/>
          <p:cNvSpPr/>
          <p:nvPr/>
        </p:nvSpPr>
        <p:spPr>
          <a:xfrm>
            <a:off x="5858379" y="1940575"/>
            <a:ext cx="834953" cy="381192"/>
          </a:xfrm>
          <a:custGeom>
            <a:avLst/>
            <a:gdLst/>
            <a:ahLst/>
            <a:cxnLst/>
            <a:rect l="l" t="t" r="r" b="b"/>
            <a:pathLst>
              <a:path w="718820" h="420369">
                <a:moveTo>
                  <a:pt x="69850" y="0"/>
                </a:moveTo>
                <a:lnTo>
                  <a:pt x="43934" y="6092"/>
                </a:lnTo>
                <a:lnTo>
                  <a:pt x="21589" y="22066"/>
                </a:lnTo>
                <a:lnTo>
                  <a:pt x="5913" y="44469"/>
                </a:lnTo>
                <a:lnTo>
                  <a:pt x="0" y="69850"/>
                </a:lnTo>
                <a:lnTo>
                  <a:pt x="0" y="350520"/>
                </a:lnTo>
                <a:lnTo>
                  <a:pt x="5913" y="375900"/>
                </a:lnTo>
                <a:lnTo>
                  <a:pt x="21589" y="398303"/>
                </a:lnTo>
                <a:lnTo>
                  <a:pt x="43934" y="414277"/>
                </a:lnTo>
                <a:lnTo>
                  <a:pt x="69850" y="420370"/>
                </a:lnTo>
                <a:lnTo>
                  <a:pt x="648969" y="420370"/>
                </a:lnTo>
                <a:lnTo>
                  <a:pt x="674350" y="414277"/>
                </a:lnTo>
                <a:lnTo>
                  <a:pt x="696753" y="398303"/>
                </a:lnTo>
                <a:lnTo>
                  <a:pt x="712727" y="375900"/>
                </a:lnTo>
                <a:lnTo>
                  <a:pt x="718819" y="350520"/>
                </a:lnTo>
                <a:lnTo>
                  <a:pt x="718819" y="69850"/>
                </a:lnTo>
                <a:lnTo>
                  <a:pt x="712727" y="44469"/>
                </a:lnTo>
                <a:lnTo>
                  <a:pt x="696753" y="22066"/>
                </a:lnTo>
                <a:lnTo>
                  <a:pt x="674350" y="6092"/>
                </a:lnTo>
                <a:lnTo>
                  <a:pt x="648969" y="0"/>
                </a:lnTo>
                <a:lnTo>
                  <a:pt x="69850" y="0"/>
                </a:lnTo>
                <a:close/>
              </a:path>
            </a:pathLst>
          </a:custGeom>
          <a:ln w="3175">
            <a:solidFill>
              <a:srgbClr val="000000"/>
            </a:solidFill>
          </a:ln>
        </p:spPr>
        <p:txBody>
          <a:bodyPr wrap="square" lIns="0" tIns="0" rIns="0" bIns="0" rtlCol="0"/>
          <a:lstStyle/>
          <a:p>
            <a:endParaRPr sz="1632"/>
          </a:p>
        </p:txBody>
      </p:sp>
      <p:sp>
        <p:nvSpPr>
          <p:cNvPr id="23" name="object 23"/>
          <p:cNvSpPr txBox="1"/>
          <p:nvPr/>
        </p:nvSpPr>
        <p:spPr>
          <a:xfrm>
            <a:off x="6103678" y="1939424"/>
            <a:ext cx="206525"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Tree>
    <p:extLst>
      <p:ext uri="{BB962C8B-B14F-4D97-AF65-F5344CB8AC3E}">
        <p14:creationId xmlns:p14="http://schemas.microsoft.com/office/powerpoint/2010/main" val="9417755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97330" y="454486"/>
            <a:ext cx="3112876" cy="688737"/>
          </a:xfrm>
          <a:prstGeom prst="rect">
            <a:avLst/>
          </a:prstGeom>
        </p:spPr>
        <p:txBody>
          <a:bodyPr vert="horz" wrap="square" lIns="0" tIns="11516" rIns="0" bIns="0" rtlCol="0" anchor="ctr">
            <a:spAutoFit/>
          </a:bodyPr>
          <a:lstStyle/>
          <a:p>
            <a:pPr marL="11516">
              <a:spcBef>
                <a:spcPts val="91"/>
              </a:spcBef>
            </a:pPr>
            <a:r>
              <a:rPr spc="-9" dirty="0"/>
              <a:t>Homeostasis</a:t>
            </a:r>
          </a:p>
        </p:txBody>
      </p:sp>
      <p:sp>
        <p:nvSpPr>
          <p:cNvPr id="3" name="object 3"/>
          <p:cNvSpPr txBox="1"/>
          <p:nvPr/>
        </p:nvSpPr>
        <p:spPr>
          <a:xfrm>
            <a:off x="826876" y="1911335"/>
            <a:ext cx="2266998" cy="757134"/>
          </a:xfrm>
          <a:prstGeom prst="rect">
            <a:avLst/>
          </a:prstGeom>
        </p:spPr>
        <p:txBody>
          <a:bodyPr vert="horz" wrap="square" lIns="0" tIns="25912" rIns="0" bIns="0" rtlCol="0">
            <a:spAutoFit/>
          </a:bodyPr>
          <a:lstStyle/>
          <a:p>
            <a:pPr marL="11516" marR="4607">
              <a:lnSpc>
                <a:spcPts val="1895"/>
              </a:lnSpc>
              <a:spcBef>
                <a:spcPts val="204"/>
              </a:spcBef>
            </a:pPr>
            <a:r>
              <a:rPr sz="1632" spc="-5" dirty="0">
                <a:solidFill>
                  <a:srgbClr val="4C4C4C"/>
                </a:solidFill>
                <a:latin typeface="BitstreamVeraSans-Roman"/>
                <a:cs typeface="BitstreamVeraSans-Roman"/>
              </a:rPr>
              <a:t>How can-we</a:t>
            </a:r>
            <a:r>
              <a:rPr sz="1632" spc="-45" dirty="0">
                <a:solidFill>
                  <a:srgbClr val="4C4C4C"/>
                </a:solidFill>
                <a:latin typeface="BitstreamVeraSans-Roman"/>
                <a:cs typeface="BitstreamVeraSans-Roman"/>
              </a:rPr>
              <a:t> </a:t>
            </a:r>
            <a:r>
              <a:rPr sz="1632" spc="-5" dirty="0">
                <a:solidFill>
                  <a:srgbClr val="4C4C4C"/>
                </a:solidFill>
                <a:latin typeface="BitstreamVeraSans-Roman"/>
                <a:cs typeface="BitstreamVeraSans-Roman"/>
              </a:rPr>
              <a:t>maintain  </a:t>
            </a:r>
            <a:r>
              <a:rPr sz="1632" dirty="0">
                <a:solidFill>
                  <a:srgbClr val="4C4C4C"/>
                </a:solidFill>
                <a:latin typeface="BitstreamVeraSans-Roman"/>
                <a:cs typeface="BitstreamVeraSans-Roman"/>
              </a:rPr>
              <a:t>a </a:t>
            </a:r>
            <a:r>
              <a:rPr sz="1632" spc="-5" dirty="0">
                <a:solidFill>
                  <a:srgbClr val="4C4C4C"/>
                </a:solidFill>
                <a:latin typeface="BitstreamVeraSans-Roman"/>
                <a:cs typeface="BitstreamVeraSans-Roman"/>
              </a:rPr>
              <a:t>stable level with </a:t>
            </a:r>
            <a:r>
              <a:rPr sz="1632" dirty="0">
                <a:solidFill>
                  <a:srgbClr val="4C4C4C"/>
                </a:solidFill>
                <a:latin typeface="BitstreamVeraSans-Roman"/>
                <a:cs typeface="BitstreamVeraSans-Roman"/>
              </a:rPr>
              <a:t>a  </a:t>
            </a:r>
            <a:r>
              <a:rPr sz="1632" spc="-5" dirty="0">
                <a:solidFill>
                  <a:srgbClr val="4C4C4C"/>
                </a:solidFill>
                <a:latin typeface="BitstreamVeraSans-Roman"/>
                <a:cs typeface="BitstreamVeraSans-Roman"/>
              </a:rPr>
              <a:t>dynamic</a:t>
            </a:r>
            <a:r>
              <a:rPr sz="1632" spc="-68" dirty="0">
                <a:solidFill>
                  <a:srgbClr val="4C4C4C"/>
                </a:solidFill>
                <a:latin typeface="BitstreamVeraSans-Roman"/>
                <a:cs typeface="BitstreamVeraSans-Roman"/>
              </a:rPr>
              <a:t> </a:t>
            </a:r>
            <a:r>
              <a:rPr sz="1632" spc="-5" dirty="0">
                <a:solidFill>
                  <a:srgbClr val="4C4C4C"/>
                </a:solidFill>
                <a:latin typeface="BitstreamVeraSans-Roman"/>
                <a:cs typeface="BitstreamVeraSans-Roman"/>
              </a:rPr>
              <a:t>system?</a:t>
            </a:r>
            <a:endParaRPr sz="1632">
              <a:latin typeface="BitstreamVeraSans-Roman"/>
              <a:cs typeface="BitstreamVeraSans-Roman"/>
            </a:endParaRPr>
          </a:p>
        </p:txBody>
      </p:sp>
      <p:sp>
        <p:nvSpPr>
          <p:cNvPr id="4" name="object 4"/>
          <p:cNvSpPr/>
          <p:nvPr/>
        </p:nvSpPr>
        <p:spPr>
          <a:xfrm>
            <a:off x="5143212" y="2295980"/>
            <a:ext cx="490597" cy="0"/>
          </a:xfrm>
          <a:custGeom>
            <a:avLst/>
            <a:gdLst/>
            <a:ahLst/>
            <a:cxnLst/>
            <a:rect l="l" t="t" r="r" b="b"/>
            <a:pathLst>
              <a:path w="541020">
                <a:moveTo>
                  <a:pt x="0" y="0"/>
                </a:moveTo>
                <a:lnTo>
                  <a:pt x="541019" y="0"/>
                </a:lnTo>
              </a:path>
            </a:pathLst>
          </a:custGeom>
          <a:ln w="35941">
            <a:solidFill>
              <a:srgbClr val="000000"/>
            </a:solidFill>
          </a:ln>
        </p:spPr>
        <p:txBody>
          <a:bodyPr wrap="square" lIns="0" tIns="0" rIns="0" bIns="0" rtlCol="0"/>
          <a:lstStyle/>
          <a:p>
            <a:endParaRPr sz="1632"/>
          </a:p>
        </p:txBody>
      </p:sp>
      <p:sp>
        <p:nvSpPr>
          <p:cNvPr id="5" name="object 5"/>
          <p:cNvSpPr/>
          <p:nvPr/>
        </p:nvSpPr>
        <p:spPr>
          <a:xfrm>
            <a:off x="4358947" y="2295980"/>
            <a:ext cx="597700" cy="0"/>
          </a:xfrm>
          <a:custGeom>
            <a:avLst/>
            <a:gdLst/>
            <a:ahLst/>
            <a:cxnLst/>
            <a:rect l="l" t="t" r="r" b="b"/>
            <a:pathLst>
              <a:path w="659129">
                <a:moveTo>
                  <a:pt x="0" y="0"/>
                </a:moveTo>
                <a:lnTo>
                  <a:pt x="659129" y="0"/>
                </a:lnTo>
              </a:path>
            </a:pathLst>
          </a:custGeom>
          <a:ln w="35941">
            <a:solidFill>
              <a:srgbClr val="000000"/>
            </a:solidFill>
          </a:ln>
        </p:spPr>
        <p:txBody>
          <a:bodyPr wrap="square" lIns="0" tIns="0" rIns="0" bIns="0" rtlCol="0"/>
          <a:lstStyle/>
          <a:p>
            <a:endParaRPr sz="1632"/>
          </a:p>
        </p:txBody>
      </p:sp>
      <p:sp>
        <p:nvSpPr>
          <p:cNvPr id="6" name="object 6"/>
          <p:cNvSpPr/>
          <p:nvPr/>
        </p:nvSpPr>
        <p:spPr>
          <a:xfrm>
            <a:off x="5626900" y="2238398"/>
            <a:ext cx="170442" cy="114012"/>
          </a:xfrm>
          <a:custGeom>
            <a:avLst/>
            <a:gdLst/>
            <a:ahLst/>
            <a:cxnLst/>
            <a:rect l="l" t="t" r="r" b="b"/>
            <a:pathLst>
              <a:path w="187960" h="125730">
                <a:moveTo>
                  <a:pt x="0" y="0"/>
                </a:moveTo>
                <a:lnTo>
                  <a:pt x="0" y="125730"/>
                </a:lnTo>
                <a:lnTo>
                  <a:pt x="187959" y="63500"/>
                </a:lnTo>
                <a:lnTo>
                  <a:pt x="0" y="0"/>
                </a:lnTo>
                <a:close/>
              </a:path>
            </a:pathLst>
          </a:custGeom>
          <a:solidFill>
            <a:srgbClr val="000000"/>
          </a:solidFill>
        </p:spPr>
        <p:txBody>
          <a:bodyPr wrap="square" lIns="0" tIns="0" rIns="0" bIns="0" rtlCol="0"/>
          <a:lstStyle/>
          <a:p>
            <a:endParaRPr sz="1632"/>
          </a:p>
        </p:txBody>
      </p:sp>
      <p:sp>
        <p:nvSpPr>
          <p:cNvPr id="7" name="object 7"/>
          <p:cNvSpPr/>
          <p:nvPr/>
        </p:nvSpPr>
        <p:spPr>
          <a:xfrm>
            <a:off x="4956646" y="2201546"/>
            <a:ext cx="186565" cy="186565"/>
          </a:xfrm>
          <a:custGeom>
            <a:avLst/>
            <a:gdLst/>
            <a:ahLst/>
            <a:cxnLst/>
            <a:rect l="l" t="t" r="r" b="b"/>
            <a:pathLst>
              <a:path w="205739" h="205739">
                <a:moveTo>
                  <a:pt x="102870" y="205739"/>
                </a:moveTo>
                <a:lnTo>
                  <a:pt x="0" y="205739"/>
                </a:lnTo>
                <a:lnTo>
                  <a:pt x="0" y="0"/>
                </a:lnTo>
                <a:lnTo>
                  <a:pt x="205740" y="0"/>
                </a:lnTo>
                <a:lnTo>
                  <a:pt x="205740" y="205739"/>
                </a:lnTo>
                <a:lnTo>
                  <a:pt x="102870" y="205739"/>
                </a:lnTo>
                <a:close/>
              </a:path>
            </a:pathLst>
          </a:custGeom>
          <a:ln w="35941">
            <a:solidFill>
              <a:srgbClr val="000000"/>
            </a:solidFill>
          </a:ln>
        </p:spPr>
        <p:txBody>
          <a:bodyPr wrap="square" lIns="0" tIns="0" rIns="0" bIns="0" rtlCol="0"/>
          <a:lstStyle/>
          <a:p>
            <a:endParaRPr sz="1632"/>
          </a:p>
        </p:txBody>
      </p:sp>
      <p:sp>
        <p:nvSpPr>
          <p:cNvPr id="8" name="object 8"/>
          <p:cNvSpPr/>
          <p:nvPr/>
        </p:nvSpPr>
        <p:spPr>
          <a:xfrm>
            <a:off x="7330171" y="2295980"/>
            <a:ext cx="491749" cy="0"/>
          </a:xfrm>
          <a:custGeom>
            <a:avLst/>
            <a:gdLst/>
            <a:ahLst/>
            <a:cxnLst/>
            <a:rect l="l" t="t" r="r" b="b"/>
            <a:pathLst>
              <a:path w="542290">
                <a:moveTo>
                  <a:pt x="0" y="0"/>
                </a:moveTo>
                <a:lnTo>
                  <a:pt x="542290" y="0"/>
                </a:lnTo>
              </a:path>
            </a:pathLst>
          </a:custGeom>
          <a:ln w="35941">
            <a:solidFill>
              <a:srgbClr val="000000"/>
            </a:solidFill>
          </a:ln>
        </p:spPr>
        <p:txBody>
          <a:bodyPr wrap="square" lIns="0" tIns="0" rIns="0" bIns="0" rtlCol="0"/>
          <a:lstStyle/>
          <a:p>
            <a:endParaRPr sz="1632"/>
          </a:p>
        </p:txBody>
      </p:sp>
      <p:sp>
        <p:nvSpPr>
          <p:cNvPr id="9" name="object 9"/>
          <p:cNvSpPr/>
          <p:nvPr/>
        </p:nvSpPr>
        <p:spPr>
          <a:xfrm>
            <a:off x="6545906" y="2295980"/>
            <a:ext cx="598851" cy="0"/>
          </a:xfrm>
          <a:custGeom>
            <a:avLst/>
            <a:gdLst/>
            <a:ahLst/>
            <a:cxnLst/>
            <a:rect l="l" t="t" r="r" b="b"/>
            <a:pathLst>
              <a:path w="660400">
                <a:moveTo>
                  <a:pt x="0" y="0"/>
                </a:moveTo>
                <a:lnTo>
                  <a:pt x="660400" y="0"/>
                </a:lnTo>
              </a:path>
            </a:pathLst>
          </a:custGeom>
          <a:ln w="35941">
            <a:solidFill>
              <a:srgbClr val="000000"/>
            </a:solidFill>
          </a:ln>
        </p:spPr>
        <p:txBody>
          <a:bodyPr wrap="square" lIns="0" tIns="0" rIns="0" bIns="0" rtlCol="0"/>
          <a:lstStyle/>
          <a:p>
            <a:endParaRPr sz="1632"/>
          </a:p>
        </p:txBody>
      </p:sp>
      <p:sp>
        <p:nvSpPr>
          <p:cNvPr id="10" name="object 10"/>
          <p:cNvSpPr/>
          <p:nvPr/>
        </p:nvSpPr>
        <p:spPr>
          <a:xfrm>
            <a:off x="7813859" y="2238398"/>
            <a:ext cx="171594" cy="114012"/>
          </a:xfrm>
          <a:custGeom>
            <a:avLst/>
            <a:gdLst/>
            <a:ahLst/>
            <a:cxnLst/>
            <a:rect l="l" t="t" r="r" b="b"/>
            <a:pathLst>
              <a:path w="189229" h="125730">
                <a:moveTo>
                  <a:pt x="0" y="0"/>
                </a:moveTo>
                <a:lnTo>
                  <a:pt x="0" y="125730"/>
                </a:lnTo>
                <a:lnTo>
                  <a:pt x="189229" y="63500"/>
                </a:lnTo>
                <a:lnTo>
                  <a:pt x="0" y="0"/>
                </a:lnTo>
                <a:close/>
              </a:path>
            </a:pathLst>
          </a:custGeom>
          <a:solidFill>
            <a:srgbClr val="000000"/>
          </a:solidFill>
        </p:spPr>
        <p:txBody>
          <a:bodyPr wrap="square" lIns="0" tIns="0" rIns="0" bIns="0" rtlCol="0"/>
          <a:lstStyle/>
          <a:p>
            <a:endParaRPr sz="1632"/>
          </a:p>
        </p:txBody>
      </p:sp>
      <p:sp>
        <p:nvSpPr>
          <p:cNvPr id="11" name="object 11"/>
          <p:cNvSpPr/>
          <p:nvPr/>
        </p:nvSpPr>
        <p:spPr>
          <a:xfrm>
            <a:off x="7144757" y="2202699"/>
            <a:ext cx="185414" cy="186565"/>
          </a:xfrm>
          <a:custGeom>
            <a:avLst/>
            <a:gdLst/>
            <a:ahLst/>
            <a:cxnLst/>
            <a:rect l="l" t="t" r="r" b="b"/>
            <a:pathLst>
              <a:path w="204470" h="205739">
                <a:moveTo>
                  <a:pt x="102870" y="205739"/>
                </a:moveTo>
                <a:lnTo>
                  <a:pt x="0" y="205739"/>
                </a:lnTo>
                <a:lnTo>
                  <a:pt x="0" y="0"/>
                </a:lnTo>
                <a:lnTo>
                  <a:pt x="204470" y="0"/>
                </a:lnTo>
                <a:lnTo>
                  <a:pt x="204470" y="205739"/>
                </a:lnTo>
                <a:lnTo>
                  <a:pt x="102870" y="205739"/>
                </a:lnTo>
                <a:close/>
              </a:path>
            </a:pathLst>
          </a:custGeom>
          <a:ln w="35941">
            <a:solidFill>
              <a:srgbClr val="000000"/>
            </a:solidFill>
          </a:ln>
        </p:spPr>
        <p:txBody>
          <a:bodyPr wrap="square" lIns="0" tIns="0" rIns="0" bIns="0" rtlCol="0"/>
          <a:lstStyle/>
          <a:p>
            <a:endParaRPr sz="1632"/>
          </a:p>
        </p:txBody>
      </p:sp>
      <p:sp>
        <p:nvSpPr>
          <p:cNvPr id="12" name="object 12"/>
          <p:cNvSpPr txBox="1"/>
          <p:nvPr/>
        </p:nvSpPr>
        <p:spPr>
          <a:xfrm>
            <a:off x="4041094" y="2108265"/>
            <a:ext cx="249905" cy="346464"/>
          </a:xfrm>
          <a:prstGeom prst="rect">
            <a:avLst/>
          </a:prstGeom>
        </p:spPr>
        <p:txBody>
          <a:bodyPr vert="horz" wrap="square" lIns="0" tIns="11516" rIns="0" bIns="0" rtlCol="0">
            <a:spAutoFit/>
          </a:bodyPr>
          <a:lstStyle/>
          <a:p>
            <a:pPr marL="11516">
              <a:spcBef>
                <a:spcPts val="91"/>
              </a:spcBef>
            </a:pPr>
            <a:r>
              <a:rPr sz="2176" dirty="0">
                <a:latin typeface="BitstreamVeraSerif-Roman"/>
                <a:cs typeface="BitstreamVeraSerif-Roman"/>
              </a:rPr>
              <a:t>Ø</a:t>
            </a:r>
            <a:endParaRPr sz="2176">
              <a:latin typeface="BitstreamVeraSerif-Roman"/>
              <a:cs typeface="BitstreamVeraSerif-Roman"/>
            </a:endParaRPr>
          </a:p>
        </p:txBody>
      </p:sp>
      <p:sp>
        <p:nvSpPr>
          <p:cNvPr id="13" name="object 13"/>
          <p:cNvSpPr txBox="1"/>
          <p:nvPr/>
        </p:nvSpPr>
        <p:spPr>
          <a:xfrm>
            <a:off x="8056854" y="2093293"/>
            <a:ext cx="249905" cy="346464"/>
          </a:xfrm>
          <a:prstGeom prst="rect">
            <a:avLst/>
          </a:prstGeom>
        </p:spPr>
        <p:txBody>
          <a:bodyPr vert="horz" wrap="square" lIns="0" tIns="11516" rIns="0" bIns="0" rtlCol="0">
            <a:spAutoFit/>
          </a:bodyPr>
          <a:lstStyle/>
          <a:p>
            <a:pPr marL="11516">
              <a:spcBef>
                <a:spcPts val="91"/>
              </a:spcBef>
            </a:pPr>
            <a:r>
              <a:rPr sz="2176" dirty="0">
                <a:latin typeface="BitstreamVeraSerif-Roman"/>
                <a:cs typeface="BitstreamVeraSerif-Roman"/>
              </a:rPr>
              <a:t>Ø</a:t>
            </a:r>
            <a:endParaRPr sz="2176">
              <a:latin typeface="BitstreamVeraSerif-Roman"/>
              <a:cs typeface="BitstreamVeraSerif-Roman"/>
            </a:endParaRPr>
          </a:p>
        </p:txBody>
      </p:sp>
      <p:sp>
        <p:nvSpPr>
          <p:cNvPr id="14" name="object 14"/>
          <p:cNvSpPr/>
          <p:nvPr/>
        </p:nvSpPr>
        <p:spPr>
          <a:xfrm>
            <a:off x="291363" y="3296754"/>
            <a:ext cx="153168" cy="226873"/>
          </a:xfrm>
          <a:custGeom>
            <a:avLst/>
            <a:gdLst/>
            <a:ahLst/>
            <a:cxnLst/>
            <a:rect l="l" t="t" r="r" b="b"/>
            <a:pathLst>
              <a:path w="168909" h="250189">
                <a:moveTo>
                  <a:pt x="86360" y="90169"/>
                </a:moveTo>
                <a:lnTo>
                  <a:pt x="55185" y="99119"/>
                </a:lnTo>
                <a:lnTo>
                  <a:pt x="27463" y="122713"/>
                </a:lnTo>
                <a:lnTo>
                  <a:pt x="7600" y="156071"/>
                </a:lnTo>
                <a:lnTo>
                  <a:pt x="0" y="194310"/>
                </a:lnTo>
                <a:lnTo>
                  <a:pt x="3432" y="216971"/>
                </a:lnTo>
                <a:lnTo>
                  <a:pt x="13176" y="234632"/>
                </a:lnTo>
                <a:lnTo>
                  <a:pt x="28396" y="246102"/>
                </a:lnTo>
                <a:lnTo>
                  <a:pt x="48260" y="250189"/>
                </a:lnTo>
                <a:lnTo>
                  <a:pt x="55046" y="249594"/>
                </a:lnTo>
                <a:lnTo>
                  <a:pt x="65405" y="246379"/>
                </a:lnTo>
                <a:lnTo>
                  <a:pt x="71717" y="242569"/>
                </a:lnTo>
                <a:lnTo>
                  <a:pt x="48260" y="242569"/>
                </a:lnTo>
                <a:lnTo>
                  <a:pt x="37187" y="239375"/>
                </a:lnTo>
                <a:lnTo>
                  <a:pt x="30162" y="231298"/>
                </a:lnTo>
                <a:lnTo>
                  <a:pt x="26471" y="220602"/>
                </a:lnTo>
                <a:lnTo>
                  <a:pt x="25523" y="210819"/>
                </a:lnTo>
                <a:lnTo>
                  <a:pt x="25500" y="208597"/>
                </a:lnTo>
                <a:lnTo>
                  <a:pt x="27304" y="191551"/>
                </a:lnTo>
                <a:lnTo>
                  <a:pt x="38258" y="147935"/>
                </a:lnTo>
                <a:lnTo>
                  <a:pt x="64452" y="106838"/>
                </a:lnTo>
                <a:lnTo>
                  <a:pt x="86360" y="97789"/>
                </a:lnTo>
                <a:lnTo>
                  <a:pt x="107871" y="97789"/>
                </a:lnTo>
                <a:lnTo>
                  <a:pt x="106521" y="96361"/>
                </a:lnTo>
                <a:lnTo>
                  <a:pt x="97571" y="91777"/>
                </a:lnTo>
                <a:lnTo>
                  <a:pt x="86360" y="90169"/>
                </a:lnTo>
                <a:close/>
              </a:path>
              <a:path w="168909" h="250189">
                <a:moveTo>
                  <a:pt x="116839" y="223519"/>
                </a:moveTo>
                <a:lnTo>
                  <a:pt x="93980" y="223519"/>
                </a:lnTo>
                <a:lnTo>
                  <a:pt x="97690" y="234116"/>
                </a:lnTo>
                <a:lnTo>
                  <a:pt x="104616" y="242569"/>
                </a:lnTo>
                <a:lnTo>
                  <a:pt x="114161" y="248165"/>
                </a:lnTo>
                <a:lnTo>
                  <a:pt x="125730" y="250189"/>
                </a:lnTo>
                <a:lnTo>
                  <a:pt x="134520" y="248820"/>
                </a:lnTo>
                <a:lnTo>
                  <a:pt x="141763" y="244951"/>
                </a:lnTo>
                <a:lnTo>
                  <a:pt x="143972" y="242569"/>
                </a:lnTo>
                <a:lnTo>
                  <a:pt x="118110" y="242569"/>
                </a:lnTo>
                <a:lnTo>
                  <a:pt x="116902" y="234116"/>
                </a:lnTo>
                <a:lnTo>
                  <a:pt x="116839" y="223519"/>
                </a:lnTo>
                <a:close/>
              </a:path>
              <a:path w="168909" h="250189">
                <a:moveTo>
                  <a:pt x="107871" y="97789"/>
                </a:moveTo>
                <a:lnTo>
                  <a:pt x="86360" y="97789"/>
                </a:lnTo>
                <a:lnTo>
                  <a:pt x="100369" y="102373"/>
                </a:lnTo>
                <a:lnTo>
                  <a:pt x="108902" y="112553"/>
                </a:lnTo>
                <a:lnTo>
                  <a:pt x="113149" y="122971"/>
                </a:lnTo>
                <a:lnTo>
                  <a:pt x="114299" y="128269"/>
                </a:lnTo>
                <a:lnTo>
                  <a:pt x="114299" y="130810"/>
                </a:lnTo>
                <a:lnTo>
                  <a:pt x="113030" y="132079"/>
                </a:lnTo>
                <a:lnTo>
                  <a:pt x="113030" y="134619"/>
                </a:lnTo>
                <a:lnTo>
                  <a:pt x="95249" y="204469"/>
                </a:lnTo>
                <a:lnTo>
                  <a:pt x="93980" y="210819"/>
                </a:lnTo>
                <a:lnTo>
                  <a:pt x="88899" y="217169"/>
                </a:lnTo>
                <a:lnTo>
                  <a:pt x="77549" y="229175"/>
                </a:lnTo>
                <a:lnTo>
                  <a:pt x="66675" y="237013"/>
                </a:lnTo>
                <a:lnTo>
                  <a:pt x="56753" y="241280"/>
                </a:lnTo>
                <a:lnTo>
                  <a:pt x="48260" y="242569"/>
                </a:lnTo>
                <a:lnTo>
                  <a:pt x="71717" y="242569"/>
                </a:lnTo>
                <a:lnTo>
                  <a:pt x="78620" y="238402"/>
                </a:lnTo>
                <a:lnTo>
                  <a:pt x="93980" y="223519"/>
                </a:lnTo>
                <a:lnTo>
                  <a:pt x="116839" y="223519"/>
                </a:lnTo>
                <a:lnTo>
                  <a:pt x="116839" y="215900"/>
                </a:lnTo>
                <a:lnTo>
                  <a:pt x="118110" y="209550"/>
                </a:lnTo>
                <a:lnTo>
                  <a:pt x="142090" y="113029"/>
                </a:lnTo>
                <a:lnTo>
                  <a:pt x="118110" y="113029"/>
                </a:lnTo>
                <a:lnTo>
                  <a:pt x="113327" y="103564"/>
                </a:lnTo>
                <a:lnTo>
                  <a:pt x="107871" y="97789"/>
                </a:lnTo>
                <a:close/>
              </a:path>
              <a:path w="168909" h="250189">
                <a:moveTo>
                  <a:pt x="162560" y="191769"/>
                </a:moveTo>
                <a:lnTo>
                  <a:pt x="154940" y="191769"/>
                </a:lnTo>
                <a:lnTo>
                  <a:pt x="154940" y="194310"/>
                </a:lnTo>
                <a:lnTo>
                  <a:pt x="153669" y="198119"/>
                </a:lnTo>
                <a:lnTo>
                  <a:pt x="148967" y="214709"/>
                </a:lnTo>
                <a:lnTo>
                  <a:pt x="143668" y="228917"/>
                </a:lnTo>
                <a:lnTo>
                  <a:pt x="136703" y="238839"/>
                </a:lnTo>
                <a:lnTo>
                  <a:pt x="126999" y="242569"/>
                </a:lnTo>
                <a:lnTo>
                  <a:pt x="143972" y="242569"/>
                </a:lnTo>
                <a:lnTo>
                  <a:pt x="161667" y="199350"/>
                </a:lnTo>
                <a:lnTo>
                  <a:pt x="162560" y="195579"/>
                </a:lnTo>
                <a:lnTo>
                  <a:pt x="162560" y="191769"/>
                </a:lnTo>
                <a:close/>
              </a:path>
              <a:path w="168909" h="250189">
                <a:moveTo>
                  <a:pt x="168910" y="0"/>
                </a:moveTo>
                <a:lnTo>
                  <a:pt x="165099" y="0"/>
                </a:lnTo>
                <a:lnTo>
                  <a:pt x="156170" y="615"/>
                </a:lnTo>
                <a:lnTo>
                  <a:pt x="142240" y="2063"/>
                </a:lnTo>
                <a:lnTo>
                  <a:pt x="128309" y="3750"/>
                </a:lnTo>
                <a:lnTo>
                  <a:pt x="119380" y="5079"/>
                </a:lnTo>
                <a:lnTo>
                  <a:pt x="116839" y="5079"/>
                </a:lnTo>
                <a:lnTo>
                  <a:pt x="114299" y="6350"/>
                </a:lnTo>
                <a:lnTo>
                  <a:pt x="114299" y="15239"/>
                </a:lnTo>
                <a:lnTo>
                  <a:pt x="139699" y="15239"/>
                </a:lnTo>
                <a:lnTo>
                  <a:pt x="140969" y="17779"/>
                </a:lnTo>
                <a:lnTo>
                  <a:pt x="140969" y="21589"/>
                </a:lnTo>
                <a:lnTo>
                  <a:pt x="139699" y="29210"/>
                </a:lnTo>
                <a:lnTo>
                  <a:pt x="118110" y="113029"/>
                </a:lnTo>
                <a:lnTo>
                  <a:pt x="142090" y="113029"/>
                </a:lnTo>
                <a:lnTo>
                  <a:pt x="168910" y="5079"/>
                </a:lnTo>
                <a:lnTo>
                  <a:pt x="168910" y="0"/>
                </a:lnTo>
                <a:close/>
              </a:path>
            </a:pathLst>
          </a:custGeom>
          <a:solidFill>
            <a:srgbClr val="000000"/>
          </a:solidFill>
        </p:spPr>
        <p:txBody>
          <a:bodyPr wrap="square" lIns="0" tIns="0" rIns="0" bIns="0" rtlCol="0"/>
          <a:lstStyle/>
          <a:p>
            <a:endParaRPr sz="1632"/>
          </a:p>
        </p:txBody>
      </p:sp>
      <p:sp>
        <p:nvSpPr>
          <p:cNvPr id="15" name="object 15"/>
          <p:cNvSpPr/>
          <p:nvPr/>
        </p:nvSpPr>
        <p:spPr>
          <a:xfrm>
            <a:off x="483688" y="3593300"/>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16" name="object 16"/>
          <p:cNvSpPr/>
          <p:nvPr/>
        </p:nvSpPr>
        <p:spPr>
          <a:xfrm>
            <a:off x="490021" y="3292147"/>
            <a:ext cx="0" cy="294819"/>
          </a:xfrm>
          <a:custGeom>
            <a:avLst/>
            <a:gdLst/>
            <a:ahLst/>
            <a:cxnLst/>
            <a:rect l="l" t="t" r="r" b="b"/>
            <a:pathLst>
              <a:path h="325120">
                <a:moveTo>
                  <a:pt x="0" y="0"/>
                </a:moveTo>
                <a:lnTo>
                  <a:pt x="0" y="325120"/>
                </a:lnTo>
              </a:path>
            </a:pathLst>
          </a:custGeom>
          <a:ln w="13970">
            <a:solidFill>
              <a:srgbClr val="000000"/>
            </a:solidFill>
          </a:ln>
        </p:spPr>
        <p:txBody>
          <a:bodyPr wrap="square" lIns="0" tIns="0" rIns="0" bIns="0" rtlCol="0"/>
          <a:lstStyle/>
          <a:p>
            <a:endParaRPr sz="1632"/>
          </a:p>
        </p:txBody>
      </p:sp>
      <p:sp>
        <p:nvSpPr>
          <p:cNvPr id="17" name="object 17"/>
          <p:cNvSpPr/>
          <p:nvPr/>
        </p:nvSpPr>
        <p:spPr>
          <a:xfrm>
            <a:off x="483688" y="3285813"/>
            <a:ext cx="43762" cy="0"/>
          </a:xfrm>
          <a:custGeom>
            <a:avLst/>
            <a:gdLst/>
            <a:ahLst/>
            <a:cxnLst/>
            <a:rect l="l" t="t" r="r" b="b"/>
            <a:pathLst>
              <a:path w="48259">
                <a:moveTo>
                  <a:pt x="0" y="0"/>
                </a:moveTo>
                <a:lnTo>
                  <a:pt x="48259" y="0"/>
                </a:lnTo>
              </a:path>
            </a:pathLst>
          </a:custGeom>
          <a:ln w="13970">
            <a:solidFill>
              <a:srgbClr val="000000"/>
            </a:solidFill>
          </a:ln>
        </p:spPr>
        <p:txBody>
          <a:bodyPr wrap="square" lIns="0" tIns="0" rIns="0" bIns="0" rtlCol="0"/>
          <a:lstStyle/>
          <a:p>
            <a:endParaRPr sz="1632"/>
          </a:p>
        </p:txBody>
      </p:sp>
      <p:sp>
        <p:nvSpPr>
          <p:cNvPr id="18" name="object 18"/>
          <p:cNvSpPr/>
          <p:nvPr/>
        </p:nvSpPr>
        <p:spPr>
          <a:xfrm>
            <a:off x="544723" y="3377369"/>
            <a:ext cx="160078" cy="145106"/>
          </a:xfrm>
          <a:custGeom>
            <a:avLst/>
            <a:gdLst/>
            <a:ahLst/>
            <a:cxnLst/>
            <a:rect l="l" t="t" r="r" b="b"/>
            <a:pathLst>
              <a:path w="176529" h="160020">
                <a:moveTo>
                  <a:pt x="25400" y="116839"/>
                </a:moveTo>
                <a:lnTo>
                  <a:pt x="19050" y="116839"/>
                </a:lnTo>
                <a:lnTo>
                  <a:pt x="11787" y="118407"/>
                </a:lnTo>
                <a:lnTo>
                  <a:pt x="5715" y="122713"/>
                </a:lnTo>
                <a:lnTo>
                  <a:pt x="1547" y="129162"/>
                </a:lnTo>
                <a:lnTo>
                  <a:pt x="0" y="137160"/>
                </a:lnTo>
                <a:lnTo>
                  <a:pt x="3194" y="147697"/>
                </a:lnTo>
                <a:lnTo>
                  <a:pt x="11271" y="154781"/>
                </a:lnTo>
                <a:lnTo>
                  <a:pt x="21967" y="158769"/>
                </a:lnTo>
                <a:lnTo>
                  <a:pt x="33020" y="160019"/>
                </a:lnTo>
                <a:lnTo>
                  <a:pt x="48974" y="156229"/>
                </a:lnTo>
                <a:lnTo>
                  <a:pt x="54273" y="152400"/>
                </a:lnTo>
                <a:lnTo>
                  <a:pt x="24130" y="152400"/>
                </a:lnTo>
                <a:lnTo>
                  <a:pt x="16510" y="148589"/>
                </a:lnTo>
                <a:lnTo>
                  <a:pt x="25400" y="146050"/>
                </a:lnTo>
                <a:lnTo>
                  <a:pt x="33020" y="139700"/>
                </a:lnTo>
                <a:lnTo>
                  <a:pt x="33020" y="119379"/>
                </a:lnTo>
                <a:lnTo>
                  <a:pt x="25400" y="116839"/>
                </a:lnTo>
                <a:close/>
              </a:path>
              <a:path w="176529" h="160020">
                <a:moveTo>
                  <a:pt x="90902" y="134619"/>
                </a:moveTo>
                <a:lnTo>
                  <a:pt x="71120" y="134619"/>
                </a:lnTo>
                <a:lnTo>
                  <a:pt x="75822" y="143946"/>
                </a:lnTo>
                <a:lnTo>
                  <a:pt x="83978" y="152082"/>
                </a:lnTo>
                <a:lnTo>
                  <a:pt x="95230" y="157837"/>
                </a:lnTo>
                <a:lnTo>
                  <a:pt x="109220" y="160019"/>
                </a:lnTo>
                <a:lnTo>
                  <a:pt x="133488" y="152935"/>
                </a:lnTo>
                <a:lnTo>
                  <a:pt x="134065" y="152400"/>
                </a:lnTo>
                <a:lnTo>
                  <a:pt x="110490" y="152400"/>
                </a:lnTo>
                <a:lnTo>
                  <a:pt x="101421" y="150435"/>
                </a:lnTo>
                <a:lnTo>
                  <a:pt x="95091" y="145256"/>
                </a:lnTo>
                <a:lnTo>
                  <a:pt x="91380" y="137933"/>
                </a:lnTo>
                <a:lnTo>
                  <a:pt x="90902" y="134619"/>
                </a:lnTo>
                <a:close/>
              </a:path>
              <a:path w="176529" h="160020">
                <a:moveTo>
                  <a:pt x="91386" y="7619"/>
                </a:moveTo>
                <a:lnTo>
                  <a:pt x="68580" y="7619"/>
                </a:lnTo>
                <a:lnTo>
                  <a:pt x="73699" y="8532"/>
                </a:lnTo>
                <a:lnTo>
                  <a:pt x="80010" y="12064"/>
                </a:lnTo>
                <a:lnTo>
                  <a:pt x="85367" y="19407"/>
                </a:lnTo>
                <a:lnTo>
                  <a:pt x="87626" y="31730"/>
                </a:lnTo>
                <a:lnTo>
                  <a:pt x="86439" y="42882"/>
                </a:lnTo>
                <a:lnTo>
                  <a:pt x="76914" y="83720"/>
                </a:lnTo>
                <a:lnTo>
                  <a:pt x="62666" y="130968"/>
                </a:lnTo>
                <a:lnTo>
                  <a:pt x="33020" y="152400"/>
                </a:lnTo>
                <a:lnTo>
                  <a:pt x="54273" y="152400"/>
                </a:lnTo>
                <a:lnTo>
                  <a:pt x="60642" y="147796"/>
                </a:lnTo>
                <a:lnTo>
                  <a:pt x="68024" y="139124"/>
                </a:lnTo>
                <a:lnTo>
                  <a:pt x="71120" y="134619"/>
                </a:lnTo>
                <a:lnTo>
                  <a:pt x="90902" y="134619"/>
                </a:lnTo>
                <a:lnTo>
                  <a:pt x="90221" y="129897"/>
                </a:lnTo>
                <a:lnTo>
                  <a:pt x="90199" y="129162"/>
                </a:lnTo>
                <a:lnTo>
                  <a:pt x="90626" y="123686"/>
                </a:lnTo>
                <a:lnTo>
                  <a:pt x="91954" y="116839"/>
                </a:lnTo>
                <a:lnTo>
                  <a:pt x="96520" y="97789"/>
                </a:lnTo>
                <a:lnTo>
                  <a:pt x="107950" y="49529"/>
                </a:lnTo>
                <a:lnTo>
                  <a:pt x="111005" y="39231"/>
                </a:lnTo>
                <a:lnTo>
                  <a:pt x="115970" y="27939"/>
                </a:lnTo>
                <a:lnTo>
                  <a:pt x="106680" y="27939"/>
                </a:lnTo>
                <a:lnTo>
                  <a:pt x="98405" y="13394"/>
                </a:lnTo>
                <a:lnTo>
                  <a:pt x="91386" y="7619"/>
                </a:lnTo>
                <a:close/>
              </a:path>
              <a:path w="176529" h="160020">
                <a:moveTo>
                  <a:pt x="165100" y="102869"/>
                </a:moveTo>
                <a:lnTo>
                  <a:pt x="158750" y="102869"/>
                </a:lnTo>
                <a:lnTo>
                  <a:pt x="157480" y="104139"/>
                </a:lnTo>
                <a:lnTo>
                  <a:pt x="156210" y="106679"/>
                </a:lnTo>
                <a:lnTo>
                  <a:pt x="146387" y="129897"/>
                </a:lnTo>
                <a:lnTo>
                  <a:pt x="133826" y="143827"/>
                </a:lnTo>
                <a:lnTo>
                  <a:pt x="121027" y="150614"/>
                </a:lnTo>
                <a:lnTo>
                  <a:pt x="110490" y="152400"/>
                </a:lnTo>
                <a:lnTo>
                  <a:pt x="134065" y="152400"/>
                </a:lnTo>
                <a:lnTo>
                  <a:pt x="150971" y="136683"/>
                </a:lnTo>
                <a:lnTo>
                  <a:pt x="161547" y="118764"/>
                </a:lnTo>
                <a:lnTo>
                  <a:pt x="165100" y="106679"/>
                </a:lnTo>
                <a:lnTo>
                  <a:pt x="165100" y="102869"/>
                </a:lnTo>
                <a:close/>
              </a:path>
              <a:path w="176529" h="160020">
                <a:moveTo>
                  <a:pt x="68580" y="0"/>
                </a:moveTo>
                <a:lnTo>
                  <a:pt x="44112" y="7282"/>
                </a:lnTo>
                <a:lnTo>
                  <a:pt x="26193" y="23971"/>
                </a:lnTo>
                <a:lnTo>
                  <a:pt x="15180" y="42326"/>
                </a:lnTo>
                <a:lnTo>
                  <a:pt x="11430" y="54610"/>
                </a:lnTo>
                <a:lnTo>
                  <a:pt x="11430" y="58419"/>
                </a:lnTo>
                <a:lnTo>
                  <a:pt x="19050" y="58419"/>
                </a:lnTo>
                <a:lnTo>
                  <a:pt x="20320" y="54610"/>
                </a:lnTo>
                <a:lnTo>
                  <a:pt x="31432" y="31730"/>
                </a:lnTo>
                <a:lnTo>
                  <a:pt x="44450" y="17303"/>
                </a:lnTo>
                <a:lnTo>
                  <a:pt x="57467" y="9782"/>
                </a:lnTo>
                <a:lnTo>
                  <a:pt x="68580" y="7619"/>
                </a:lnTo>
                <a:lnTo>
                  <a:pt x="91386" y="7619"/>
                </a:lnTo>
                <a:lnTo>
                  <a:pt x="88106" y="4921"/>
                </a:lnTo>
                <a:lnTo>
                  <a:pt x="77569" y="972"/>
                </a:lnTo>
                <a:lnTo>
                  <a:pt x="68580" y="0"/>
                </a:lnTo>
                <a:close/>
              </a:path>
              <a:path w="176529" h="160020">
                <a:moveTo>
                  <a:pt x="168188" y="7619"/>
                </a:moveTo>
                <a:lnTo>
                  <a:pt x="153670" y="7619"/>
                </a:lnTo>
                <a:lnTo>
                  <a:pt x="161290" y="12700"/>
                </a:lnTo>
                <a:lnTo>
                  <a:pt x="151130" y="13969"/>
                </a:lnTo>
                <a:lnTo>
                  <a:pt x="144780" y="22860"/>
                </a:lnTo>
                <a:lnTo>
                  <a:pt x="144780" y="38100"/>
                </a:lnTo>
                <a:lnTo>
                  <a:pt x="148590" y="44450"/>
                </a:lnTo>
                <a:lnTo>
                  <a:pt x="157480" y="44450"/>
                </a:lnTo>
                <a:lnTo>
                  <a:pt x="163671" y="43219"/>
                </a:lnTo>
                <a:lnTo>
                  <a:pt x="169862" y="39369"/>
                </a:lnTo>
                <a:lnTo>
                  <a:pt x="174625" y="32662"/>
                </a:lnTo>
                <a:lnTo>
                  <a:pt x="176530" y="22860"/>
                </a:lnTo>
                <a:lnTo>
                  <a:pt x="173156" y="11787"/>
                </a:lnTo>
                <a:lnTo>
                  <a:pt x="168188" y="7619"/>
                </a:lnTo>
                <a:close/>
              </a:path>
              <a:path w="176529" h="160020">
                <a:moveTo>
                  <a:pt x="143510" y="0"/>
                </a:moveTo>
                <a:lnTo>
                  <a:pt x="129897" y="3115"/>
                </a:lnTo>
                <a:lnTo>
                  <a:pt x="119380" y="10636"/>
                </a:lnTo>
                <a:lnTo>
                  <a:pt x="111720" y="19823"/>
                </a:lnTo>
                <a:lnTo>
                  <a:pt x="106680" y="27939"/>
                </a:lnTo>
                <a:lnTo>
                  <a:pt x="115970" y="27939"/>
                </a:lnTo>
                <a:lnTo>
                  <a:pt x="117157" y="25241"/>
                </a:lnTo>
                <a:lnTo>
                  <a:pt x="127595" y="12918"/>
                </a:lnTo>
                <a:lnTo>
                  <a:pt x="143510" y="7619"/>
                </a:lnTo>
                <a:lnTo>
                  <a:pt x="168188" y="7619"/>
                </a:lnTo>
                <a:lnTo>
                  <a:pt x="164782" y="4762"/>
                </a:lnTo>
                <a:lnTo>
                  <a:pt x="154027" y="1071"/>
                </a:lnTo>
                <a:lnTo>
                  <a:pt x="143510" y="0"/>
                </a:lnTo>
                <a:close/>
              </a:path>
            </a:pathLst>
          </a:custGeom>
          <a:solidFill>
            <a:srgbClr val="000000"/>
          </a:solidFill>
        </p:spPr>
        <p:txBody>
          <a:bodyPr wrap="square" lIns="0" tIns="0" rIns="0" bIns="0" rtlCol="0"/>
          <a:lstStyle/>
          <a:p>
            <a:endParaRPr sz="1632"/>
          </a:p>
        </p:txBody>
      </p:sp>
      <p:sp>
        <p:nvSpPr>
          <p:cNvPr id="19" name="object 19"/>
          <p:cNvSpPr/>
          <p:nvPr/>
        </p:nvSpPr>
        <p:spPr>
          <a:xfrm>
            <a:off x="725532" y="3593300"/>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20" name="object 20"/>
          <p:cNvSpPr/>
          <p:nvPr/>
        </p:nvSpPr>
        <p:spPr>
          <a:xfrm>
            <a:off x="762960" y="3292147"/>
            <a:ext cx="0" cy="294819"/>
          </a:xfrm>
          <a:custGeom>
            <a:avLst/>
            <a:gdLst/>
            <a:ahLst/>
            <a:cxnLst/>
            <a:rect l="l" t="t" r="r" b="b"/>
            <a:pathLst>
              <a:path h="325120">
                <a:moveTo>
                  <a:pt x="0" y="0"/>
                </a:moveTo>
                <a:lnTo>
                  <a:pt x="0" y="325120"/>
                </a:lnTo>
              </a:path>
            </a:pathLst>
          </a:custGeom>
          <a:ln w="13969">
            <a:solidFill>
              <a:srgbClr val="000000"/>
            </a:solidFill>
          </a:ln>
        </p:spPr>
        <p:txBody>
          <a:bodyPr wrap="square" lIns="0" tIns="0" rIns="0" bIns="0" rtlCol="0"/>
          <a:lstStyle/>
          <a:p>
            <a:endParaRPr sz="1632"/>
          </a:p>
        </p:txBody>
      </p:sp>
      <p:sp>
        <p:nvSpPr>
          <p:cNvPr id="21" name="object 21"/>
          <p:cNvSpPr/>
          <p:nvPr/>
        </p:nvSpPr>
        <p:spPr>
          <a:xfrm>
            <a:off x="725532" y="3285813"/>
            <a:ext cx="43762" cy="0"/>
          </a:xfrm>
          <a:custGeom>
            <a:avLst/>
            <a:gdLst/>
            <a:ahLst/>
            <a:cxnLst/>
            <a:rect l="l" t="t" r="r" b="b"/>
            <a:pathLst>
              <a:path w="48259">
                <a:moveTo>
                  <a:pt x="0" y="0"/>
                </a:moveTo>
                <a:lnTo>
                  <a:pt x="48259" y="0"/>
                </a:lnTo>
              </a:path>
            </a:pathLst>
          </a:custGeom>
          <a:ln w="13970">
            <a:solidFill>
              <a:srgbClr val="000000"/>
            </a:solidFill>
          </a:ln>
        </p:spPr>
        <p:txBody>
          <a:bodyPr wrap="square" lIns="0" tIns="0" rIns="0" bIns="0" rtlCol="0"/>
          <a:lstStyle/>
          <a:p>
            <a:endParaRPr sz="1632"/>
          </a:p>
        </p:txBody>
      </p:sp>
      <p:sp>
        <p:nvSpPr>
          <p:cNvPr id="22" name="object 22"/>
          <p:cNvSpPr/>
          <p:nvPr/>
        </p:nvSpPr>
        <p:spPr>
          <a:xfrm>
            <a:off x="278696" y="3656640"/>
            <a:ext cx="529753" cy="0"/>
          </a:xfrm>
          <a:custGeom>
            <a:avLst/>
            <a:gdLst/>
            <a:ahLst/>
            <a:cxnLst/>
            <a:rect l="l" t="t" r="r" b="b"/>
            <a:pathLst>
              <a:path w="584200">
                <a:moveTo>
                  <a:pt x="0" y="0"/>
                </a:moveTo>
                <a:lnTo>
                  <a:pt x="584200" y="0"/>
                </a:lnTo>
              </a:path>
            </a:pathLst>
          </a:custGeom>
          <a:ln w="13970">
            <a:solidFill>
              <a:srgbClr val="000000"/>
            </a:solidFill>
          </a:ln>
        </p:spPr>
        <p:txBody>
          <a:bodyPr wrap="square" lIns="0" tIns="0" rIns="0" bIns="0" rtlCol="0"/>
          <a:lstStyle/>
          <a:p>
            <a:endParaRPr sz="1632"/>
          </a:p>
        </p:txBody>
      </p:sp>
      <p:sp>
        <p:nvSpPr>
          <p:cNvPr id="23" name="object 23"/>
          <p:cNvSpPr/>
          <p:nvPr/>
        </p:nvSpPr>
        <p:spPr>
          <a:xfrm>
            <a:off x="415740" y="3735527"/>
            <a:ext cx="152016" cy="226873"/>
          </a:xfrm>
          <a:custGeom>
            <a:avLst/>
            <a:gdLst/>
            <a:ahLst/>
            <a:cxnLst/>
            <a:rect l="l" t="t" r="r" b="b"/>
            <a:pathLst>
              <a:path w="167640" h="250189">
                <a:moveTo>
                  <a:pt x="85089" y="88900"/>
                </a:moveTo>
                <a:lnTo>
                  <a:pt x="54113" y="97849"/>
                </a:lnTo>
                <a:lnTo>
                  <a:pt x="26828" y="121443"/>
                </a:lnTo>
                <a:lnTo>
                  <a:pt x="7401" y="154801"/>
                </a:lnTo>
                <a:lnTo>
                  <a:pt x="0" y="193040"/>
                </a:lnTo>
                <a:lnTo>
                  <a:pt x="3413" y="215900"/>
                </a:lnTo>
                <a:lnTo>
                  <a:pt x="13017" y="233997"/>
                </a:lnTo>
                <a:lnTo>
                  <a:pt x="27860" y="245903"/>
                </a:lnTo>
                <a:lnTo>
                  <a:pt x="46989" y="250190"/>
                </a:lnTo>
                <a:lnTo>
                  <a:pt x="53776" y="249396"/>
                </a:lnTo>
                <a:lnTo>
                  <a:pt x="64135" y="245745"/>
                </a:lnTo>
                <a:lnTo>
                  <a:pt x="71117" y="241300"/>
                </a:lnTo>
                <a:lnTo>
                  <a:pt x="46989" y="241300"/>
                </a:lnTo>
                <a:lnTo>
                  <a:pt x="35917" y="238105"/>
                </a:lnTo>
                <a:lnTo>
                  <a:pt x="28892" y="230028"/>
                </a:lnTo>
                <a:lnTo>
                  <a:pt x="25201" y="219332"/>
                </a:lnTo>
                <a:lnTo>
                  <a:pt x="24253" y="209550"/>
                </a:lnTo>
                <a:lnTo>
                  <a:pt x="24164" y="207962"/>
                </a:lnTo>
                <a:lnTo>
                  <a:pt x="26034" y="190996"/>
                </a:lnTo>
                <a:lnTo>
                  <a:pt x="36988" y="147379"/>
                </a:lnTo>
                <a:lnTo>
                  <a:pt x="63182" y="105568"/>
                </a:lnTo>
                <a:lnTo>
                  <a:pt x="85089" y="96520"/>
                </a:lnTo>
                <a:lnTo>
                  <a:pt x="106834" y="96520"/>
                </a:lnTo>
                <a:lnTo>
                  <a:pt x="105409" y="95091"/>
                </a:lnTo>
                <a:lnTo>
                  <a:pt x="96321" y="90507"/>
                </a:lnTo>
                <a:lnTo>
                  <a:pt x="85089" y="88900"/>
                </a:lnTo>
                <a:close/>
              </a:path>
              <a:path w="167640" h="250189">
                <a:moveTo>
                  <a:pt x="115570" y="222250"/>
                </a:moveTo>
                <a:lnTo>
                  <a:pt x="92709" y="222250"/>
                </a:lnTo>
                <a:lnTo>
                  <a:pt x="96420" y="233045"/>
                </a:lnTo>
                <a:lnTo>
                  <a:pt x="103346" y="241935"/>
                </a:lnTo>
                <a:lnTo>
                  <a:pt x="112891" y="247967"/>
                </a:lnTo>
                <a:lnTo>
                  <a:pt x="124459" y="250190"/>
                </a:lnTo>
                <a:lnTo>
                  <a:pt x="133270" y="248622"/>
                </a:lnTo>
                <a:lnTo>
                  <a:pt x="140652" y="244316"/>
                </a:lnTo>
                <a:lnTo>
                  <a:pt x="143436" y="241300"/>
                </a:lnTo>
                <a:lnTo>
                  <a:pt x="116839" y="241300"/>
                </a:lnTo>
                <a:lnTo>
                  <a:pt x="115660" y="233045"/>
                </a:lnTo>
                <a:lnTo>
                  <a:pt x="115570" y="222250"/>
                </a:lnTo>
                <a:close/>
              </a:path>
              <a:path w="167640" h="250189">
                <a:moveTo>
                  <a:pt x="106834" y="96520"/>
                </a:moveTo>
                <a:lnTo>
                  <a:pt x="85089" y="96520"/>
                </a:lnTo>
                <a:lnTo>
                  <a:pt x="99099" y="101123"/>
                </a:lnTo>
                <a:lnTo>
                  <a:pt x="107632" y="111442"/>
                </a:lnTo>
                <a:lnTo>
                  <a:pt x="111879" y="122237"/>
                </a:lnTo>
                <a:lnTo>
                  <a:pt x="113029" y="128270"/>
                </a:lnTo>
                <a:lnTo>
                  <a:pt x="113029" y="133350"/>
                </a:lnTo>
                <a:lnTo>
                  <a:pt x="93979" y="203200"/>
                </a:lnTo>
                <a:lnTo>
                  <a:pt x="92709" y="209550"/>
                </a:lnTo>
                <a:lnTo>
                  <a:pt x="55483" y="240010"/>
                </a:lnTo>
                <a:lnTo>
                  <a:pt x="46989" y="241300"/>
                </a:lnTo>
                <a:lnTo>
                  <a:pt x="71117" y="241300"/>
                </a:lnTo>
                <a:lnTo>
                  <a:pt x="77350" y="237331"/>
                </a:lnTo>
                <a:lnTo>
                  <a:pt x="92709" y="222250"/>
                </a:lnTo>
                <a:lnTo>
                  <a:pt x="115570" y="222250"/>
                </a:lnTo>
                <a:lnTo>
                  <a:pt x="115570" y="214630"/>
                </a:lnTo>
                <a:lnTo>
                  <a:pt x="118109" y="208280"/>
                </a:lnTo>
                <a:lnTo>
                  <a:pt x="141490" y="111760"/>
                </a:lnTo>
                <a:lnTo>
                  <a:pt x="118109" y="111760"/>
                </a:lnTo>
                <a:lnTo>
                  <a:pt x="112593" y="102294"/>
                </a:lnTo>
                <a:lnTo>
                  <a:pt x="106834" y="96520"/>
                </a:lnTo>
                <a:close/>
              </a:path>
              <a:path w="167640" h="250189">
                <a:moveTo>
                  <a:pt x="161289" y="190500"/>
                </a:moveTo>
                <a:lnTo>
                  <a:pt x="153670" y="190500"/>
                </a:lnTo>
                <a:lnTo>
                  <a:pt x="153670" y="193040"/>
                </a:lnTo>
                <a:lnTo>
                  <a:pt x="152400" y="196850"/>
                </a:lnTo>
                <a:lnTo>
                  <a:pt x="148232" y="213439"/>
                </a:lnTo>
                <a:lnTo>
                  <a:pt x="142875" y="227647"/>
                </a:lnTo>
                <a:lnTo>
                  <a:pt x="135612" y="237569"/>
                </a:lnTo>
                <a:lnTo>
                  <a:pt x="125729" y="241300"/>
                </a:lnTo>
                <a:lnTo>
                  <a:pt x="143436" y="241300"/>
                </a:lnTo>
                <a:lnTo>
                  <a:pt x="160416" y="199151"/>
                </a:lnTo>
                <a:lnTo>
                  <a:pt x="161289" y="195580"/>
                </a:lnTo>
                <a:lnTo>
                  <a:pt x="161289" y="190500"/>
                </a:lnTo>
                <a:close/>
              </a:path>
              <a:path w="167640" h="250189">
                <a:moveTo>
                  <a:pt x="167639" y="0"/>
                </a:moveTo>
                <a:lnTo>
                  <a:pt x="163829" y="0"/>
                </a:lnTo>
                <a:lnTo>
                  <a:pt x="154900" y="416"/>
                </a:lnTo>
                <a:lnTo>
                  <a:pt x="140970" y="1428"/>
                </a:lnTo>
                <a:lnTo>
                  <a:pt x="127039" y="2678"/>
                </a:lnTo>
                <a:lnTo>
                  <a:pt x="118109" y="3810"/>
                </a:lnTo>
                <a:lnTo>
                  <a:pt x="115570" y="3810"/>
                </a:lnTo>
                <a:lnTo>
                  <a:pt x="113029" y="5080"/>
                </a:lnTo>
                <a:lnTo>
                  <a:pt x="113029" y="13970"/>
                </a:lnTo>
                <a:lnTo>
                  <a:pt x="138429" y="13970"/>
                </a:lnTo>
                <a:lnTo>
                  <a:pt x="139700" y="16510"/>
                </a:lnTo>
                <a:lnTo>
                  <a:pt x="139700" y="20320"/>
                </a:lnTo>
                <a:lnTo>
                  <a:pt x="138429" y="27940"/>
                </a:lnTo>
                <a:lnTo>
                  <a:pt x="118109" y="111760"/>
                </a:lnTo>
                <a:lnTo>
                  <a:pt x="141490" y="111760"/>
                </a:lnTo>
                <a:lnTo>
                  <a:pt x="167639" y="3810"/>
                </a:lnTo>
                <a:lnTo>
                  <a:pt x="167639" y="0"/>
                </a:lnTo>
                <a:close/>
              </a:path>
            </a:pathLst>
          </a:custGeom>
          <a:solidFill>
            <a:srgbClr val="000000"/>
          </a:solidFill>
        </p:spPr>
        <p:txBody>
          <a:bodyPr wrap="square" lIns="0" tIns="0" rIns="0" bIns="0" rtlCol="0"/>
          <a:lstStyle/>
          <a:p>
            <a:endParaRPr sz="1632"/>
          </a:p>
        </p:txBody>
      </p:sp>
      <p:sp>
        <p:nvSpPr>
          <p:cNvPr id="24" name="object 24"/>
          <p:cNvSpPr/>
          <p:nvPr/>
        </p:nvSpPr>
        <p:spPr>
          <a:xfrm>
            <a:off x="576969" y="3756257"/>
            <a:ext cx="99041" cy="204991"/>
          </a:xfrm>
          <a:custGeom>
            <a:avLst/>
            <a:gdLst/>
            <a:ahLst/>
            <a:cxnLst/>
            <a:rect l="l" t="t" r="r" b="b"/>
            <a:pathLst>
              <a:path w="109220" h="226060">
                <a:moveTo>
                  <a:pt x="64770" y="80010"/>
                </a:moveTo>
                <a:lnTo>
                  <a:pt x="41909" y="80010"/>
                </a:lnTo>
                <a:lnTo>
                  <a:pt x="26292" y="139124"/>
                </a:lnTo>
                <a:lnTo>
                  <a:pt x="17938" y="171926"/>
                </a:lnTo>
                <a:lnTo>
                  <a:pt x="14585" y="187344"/>
                </a:lnTo>
                <a:lnTo>
                  <a:pt x="13970" y="194310"/>
                </a:lnTo>
                <a:lnTo>
                  <a:pt x="16450" y="207307"/>
                </a:lnTo>
                <a:lnTo>
                  <a:pt x="23336" y="217328"/>
                </a:lnTo>
                <a:lnTo>
                  <a:pt x="33793" y="223777"/>
                </a:lnTo>
                <a:lnTo>
                  <a:pt x="46989" y="226060"/>
                </a:lnTo>
                <a:lnTo>
                  <a:pt x="69110" y="218439"/>
                </a:lnTo>
                <a:lnTo>
                  <a:pt x="40639" y="218439"/>
                </a:lnTo>
                <a:lnTo>
                  <a:pt x="36829" y="213360"/>
                </a:lnTo>
                <a:lnTo>
                  <a:pt x="36829" y="194310"/>
                </a:lnTo>
                <a:lnTo>
                  <a:pt x="38100" y="190500"/>
                </a:lnTo>
                <a:lnTo>
                  <a:pt x="38100" y="184150"/>
                </a:lnTo>
                <a:lnTo>
                  <a:pt x="64770" y="80010"/>
                </a:lnTo>
                <a:close/>
              </a:path>
              <a:path w="109220" h="226060">
                <a:moveTo>
                  <a:pt x="102870" y="167639"/>
                </a:moveTo>
                <a:lnTo>
                  <a:pt x="96520" y="167639"/>
                </a:lnTo>
                <a:lnTo>
                  <a:pt x="96520" y="168910"/>
                </a:lnTo>
                <a:lnTo>
                  <a:pt x="93979" y="172720"/>
                </a:lnTo>
                <a:lnTo>
                  <a:pt x="82014" y="195401"/>
                </a:lnTo>
                <a:lnTo>
                  <a:pt x="69691" y="209391"/>
                </a:lnTo>
                <a:lnTo>
                  <a:pt x="58082" y="216475"/>
                </a:lnTo>
                <a:lnTo>
                  <a:pt x="48259" y="218439"/>
                </a:lnTo>
                <a:lnTo>
                  <a:pt x="69110" y="218439"/>
                </a:lnTo>
                <a:lnTo>
                  <a:pt x="70723" y="217884"/>
                </a:lnTo>
                <a:lnTo>
                  <a:pt x="88265" y="199707"/>
                </a:lnTo>
                <a:lnTo>
                  <a:pt x="99139" y="181054"/>
                </a:lnTo>
                <a:lnTo>
                  <a:pt x="102870" y="171450"/>
                </a:lnTo>
                <a:lnTo>
                  <a:pt x="102870" y="167639"/>
                </a:lnTo>
                <a:close/>
              </a:path>
              <a:path w="109220" h="226060">
                <a:moveTo>
                  <a:pt x="109220" y="69850"/>
                </a:moveTo>
                <a:lnTo>
                  <a:pt x="0" y="69850"/>
                </a:lnTo>
                <a:lnTo>
                  <a:pt x="0" y="80010"/>
                </a:lnTo>
                <a:lnTo>
                  <a:pt x="109220" y="80010"/>
                </a:lnTo>
                <a:lnTo>
                  <a:pt x="109220" y="69850"/>
                </a:lnTo>
                <a:close/>
              </a:path>
              <a:path w="109220" h="226060">
                <a:moveTo>
                  <a:pt x="77470" y="0"/>
                </a:moveTo>
                <a:lnTo>
                  <a:pt x="60959" y="0"/>
                </a:lnTo>
                <a:lnTo>
                  <a:pt x="58376" y="12878"/>
                </a:lnTo>
                <a:lnTo>
                  <a:pt x="44450" y="69850"/>
                </a:lnTo>
                <a:lnTo>
                  <a:pt x="67309" y="69850"/>
                </a:lnTo>
                <a:lnTo>
                  <a:pt x="75584" y="39429"/>
                </a:lnTo>
                <a:lnTo>
                  <a:pt x="80168" y="21748"/>
                </a:lnTo>
                <a:lnTo>
                  <a:pt x="82133" y="12878"/>
                </a:lnTo>
                <a:lnTo>
                  <a:pt x="82550" y="8889"/>
                </a:lnTo>
                <a:lnTo>
                  <a:pt x="82550" y="3810"/>
                </a:lnTo>
                <a:lnTo>
                  <a:pt x="77470" y="0"/>
                </a:lnTo>
                <a:close/>
              </a:path>
            </a:pathLst>
          </a:custGeom>
          <a:solidFill>
            <a:srgbClr val="000000"/>
          </a:solidFill>
        </p:spPr>
        <p:txBody>
          <a:bodyPr wrap="square" lIns="0" tIns="0" rIns="0" bIns="0" rtlCol="0"/>
          <a:lstStyle/>
          <a:p>
            <a:endParaRPr sz="1632"/>
          </a:p>
        </p:txBody>
      </p:sp>
      <p:sp>
        <p:nvSpPr>
          <p:cNvPr id="25" name="object 25"/>
          <p:cNvSpPr/>
          <p:nvPr/>
        </p:nvSpPr>
        <p:spPr>
          <a:xfrm>
            <a:off x="954707" y="3625546"/>
            <a:ext cx="214205" cy="0"/>
          </a:xfrm>
          <a:custGeom>
            <a:avLst/>
            <a:gdLst/>
            <a:ahLst/>
            <a:cxnLst/>
            <a:rect l="l" t="t" r="r" b="b"/>
            <a:pathLst>
              <a:path w="236219">
                <a:moveTo>
                  <a:pt x="0" y="0"/>
                </a:moveTo>
                <a:lnTo>
                  <a:pt x="236219" y="0"/>
                </a:lnTo>
              </a:path>
            </a:pathLst>
          </a:custGeom>
          <a:ln w="13969">
            <a:solidFill>
              <a:srgbClr val="000000"/>
            </a:solidFill>
          </a:ln>
        </p:spPr>
        <p:txBody>
          <a:bodyPr wrap="square" lIns="0" tIns="0" rIns="0" bIns="0" rtlCol="0"/>
          <a:lstStyle/>
          <a:p>
            <a:endParaRPr sz="1632"/>
          </a:p>
        </p:txBody>
      </p:sp>
      <p:sp>
        <p:nvSpPr>
          <p:cNvPr id="26" name="object 26"/>
          <p:cNvSpPr/>
          <p:nvPr/>
        </p:nvSpPr>
        <p:spPr>
          <a:xfrm>
            <a:off x="954707" y="3687735"/>
            <a:ext cx="214205" cy="0"/>
          </a:xfrm>
          <a:custGeom>
            <a:avLst/>
            <a:gdLst/>
            <a:ahLst/>
            <a:cxnLst/>
            <a:rect l="l" t="t" r="r" b="b"/>
            <a:pathLst>
              <a:path w="236219">
                <a:moveTo>
                  <a:pt x="0" y="0"/>
                </a:moveTo>
                <a:lnTo>
                  <a:pt x="236219" y="0"/>
                </a:lnTo>
              </a:path>
            </a:pathLst>
          </a:custGeom>
          <a:ln w="13970">
            <a:solidFill>
              <a:srgbClr val="000000"/>
            </a:solidFill>
          </a:ln>
        </p:spPr>
        <p:txBody>
          <a:bodyPr wrap="square" lIns="0" tIns="0" rIns="0" bIns="0" rtlCol="0"/>
          <a:lstStyle/>
          <a:p>
            <a:endParaRPr sz="1632"/>
          </a:p>
        </p:txBody>
      </p:sp>
      <p:sp>
        <p:nvSpPr>
          <p:cNvPr id="27" name="object 27"/>
          <p:cNvSpPr/>
          <p:nvPr/>
        </p:nvSpPr>
        <p:spPr>
          <a:xfrm>
            <a:off x="1293289" y="3514413"/>
            <a:ext cx="145106" cy="226873"/>
          </a:xfrm>
          <a:custGeom>
            <a:avLst/>
            <a:gdLst/>
            <a:ahLst/>
            <a:cxnLst/>
            <a:rect l="l" t="t" r="r" b="b"/>
            <a:pathLst>
              <a:path w="160019" h="250189">
                <a:moveTo>
                  <a:pt x="82550" y="0"/>
                </a:moveTo>
                <a:lnTo>
                  <a:pt x="77470" y="0"/>
                </a:lnTo>
                <a:lnTo>
                  <a:pt x="68202" y="416"/>
                </a:lnTo>
                <a:lnTo>
                  <a:pt x="55721" y="1428"/>
                </a:lnTo>
                <a:lnTo>
                  <a:pt x="43001" y="2678"/>
                </a:lnTo>
                <a:lnTo>
                  <a:pt x="33020" y="3810"/>
                </a:lnTo>
                <a:lnTo>
                  <a:pt x="26670" y="3810"/>
                </a:lnTo>
                <a:lnTo>
                  <a:pt x="26670" y="15239"/>
                </a:lnTo>
                <a:lnTo>
                  <a:pt x="52070" y="15239"/>
                </a:lnTo>
                <a:lnTo>
                  <a:pt x="52070" y="27939"/>
                </a:lnTo>
                <a:lnTo>
                  <a:pt x="0" y="231139"/>
                </a:lnTo>
                <a:lnTo>
                  <a:pt x="0" y="247650"/>
                </a:lnTo>
                <a:lnTo>
                  <a:pt x="6350" y="250189"/>
                </a:lnTo>
                <a:lnTo>
                  <a:pt x="13970" y="250189"/>
                </a:lnTo>
                <a:lnTo>
                  <a:pt x="31750" y="204946"/>
                </a:lnTo>
                <a:lnTo>
                  <a:pt x="38020" y="179327"/>
                </a:lnTo>
                <a:lnTo>
                  <a:pt x="41909" y="163830"/>
                </a:lnTo>
                <a:lnTo>
                  <a:pt x="79760" y="163830"/>
                </a:lnTo>
                <a:lnTo>
                  <a:pt x="74533" y="161627"/>
                </a:lnTo>
                <a:lnTo>
                  <a:pt x="53340" y="157480"/>
                </a:lnTo>
                <a:lnTo>
                  <a:pt x="60829" y="152400"/>
                </a:lnTo>
                <a:lnTo>
                  <a:pt x="44450" y="152400"/>
                </a:lnTo>
                <a:lnTo>
                  <a:pt x="82550" y="3810"/>
                </a:lnTo>
                <a:lnTo>
                  <a:pt x="82550" y="0"/>
                </a:lnTo>
                <a:close/>
              </a:path>
              <a:path w="160019" h="250189">
                <a:moveTo>
                  <a:pt x="79760" y="163830"/>
                </a:moveTo>
                <a:lnTo>
                  <a:pt x="41909" y="163830"/>
                </a:lnTo>
                <a:lnTo>
                  <a:pt x="53082" y="165913"/>
                </a:lnTo>
                <a:lnTo>
                  <a:pt x="66516" y="170973"/>
                </a:lnTo>
                <a:lnTo>
                  <a:pt x="77807" y="180082"/>
                </a:lnTo>
                <a:lnTo>
                  <a:pt x="82550" y="194310"/>
                </a:lnTo>
                <a:lnTo>
                  <a:pt x="82550" y="201930"/>
                </a:lnTo>
                <a:lnTo>
                  <a:pt x="81280" y="205739"/>
                </a:lnTo>
                <a:lnTo>
                  <a:pt x="80009" y="210820"/>
                </a:lnTo>
                <a:lnTo>
                  <a:pt x="99833" y="247491"/>
                </a:lnTo>
                <a:lnTo>
                  <a:pt x="113030" y="250189"/>
                </a:lnTo>
                <a:lnTo>
                  <a:pt x="120610" y="248979"/>
                </a:lnTo>
                <a:lnTo>
                  <a:pt x="127952" y="245268"/>
                </a:lnTo>
                <a:lnTo>
                  <a:pt x="132257" y="241300"/>
                </a:lnTo>
                <a:lnTo>
                  <a:pt x="106680" y="241300"/>
                </a:lnTo>
                <a:lnTo>
                  <a:pt x="102870" y="237489"/>
                </a:lnTo>
                <a:lnTo>
                  <a:pt x="102870" y="210820"/>
                </a:lnTo>
                <a:lnTo>
                  <a:pt x="105409" y="205739"/>
                </a:lnTo>
                <a:lnTo>
                  <a:pt x="106680" y="199389"/>
                </a:lnTo>
                <a:lnTo>
                  <a:pt x="106680" y="194310"/>
                </a:lnTo>
                <a:lnTo>
                  <a:pt x="102631" y="179447"/>
                </a:lnTo>
                <a:lnTo>
                  <a:pt x="91440" y="168751"/>
                </a:lnTo>
                <a:lnTo>
                  <a:pt x="79760" y="163830"/>
                </a:lnTo>
                <a:close/>
              </a:path>
              <a:path w="160019" h="250189">
                <a:moveTo>
                  <a:pt x="153670" y="190500"/>
                </a:moveTo>
                <a:lnTo>
                  <a:pt x="146050" y="190500"/>
                </a:lnTo>
                <a:lnTo>
                  <a:pt x="146050" y="193039"/>
                </a:lnTo>
                <a:lnTo>
                  <a:pt x="144780" y="196850"/>
                </a:lnTo>
                <a:lnTo>
                  <a:pt x="138926" y="215046"/>
                </a:lnTo>
                <a:lnTo>
                  <a:pt x="132238" y="229076"/>
                </a:lnTo>
                <a:lnTo>
                  <a:pt x="123884" y="238105"/>
                </a:lnTo>
                <a:lnTo>
                  <a:pt x="113030" y="241300"/>
                </a:lnTo>
                <a:lnTo>
                  <a:pt x="132257" y="241300"/>
                </a:lnTo>
                <a:lnTo>
                  <a:pt x="150653" y="207010"/>
                </a:lnTo>
                <a:lnTo>
                  <a:pt x="153670" y="195580"/>
                </a:lnTo>
                <a:lnTo>
                  <a:pt x="153670" y="190500"/>
                </a:lnTo>
                <a:close/>
              </a:path>
              <a:path w="160019" h="250189">
                <a:moveTo>
                  <a:pt x="135890" y="88900"/>
                </a:moveTo>
                <a:lnTo>
                  <a:pt x="83820" y="119380"/>
                </a:lnTo>
                <a:lnTo>
                  <a:pt x="74632" y="129718"/>
                </a:lnTo>
                <a:lnTo>
                  <a:pt x="64611" y="139223"/>
                </a:lnTo>
                <a:lnTo>
                  <a:pt x="54352" y="147062"/>
                </a:lnTo>
                <a:lnTo>
                  <a:pt x="44450" y="152400"/>
                </a:lnTo>
                <a:lnTo>
                  <a:pt x="60829" y="152400"/>
                </a:lnTo>
                <a:lnTo>
                  <a:pt x="96777" y="117415"/>
                </a:lnTo>
                <a:lnTo>
                  <a:pt x="109378" y="106521"/>
                </a:lnTo>
                <a:lnTo>
                  <a:pt x="122217" y="99198"/>
                </a:lnTo>
                <a:lnTo>
                  <a:pt x="135890" y="96520"/>
                </a:lnTo>
                <a:lnTo>
                  <a:pt x="153977" y="96520"/>
                </a:lnTo>
                <a:lnTo>
                  <a:pt x="153670" y="96043"/>
                </a:lnTo>
                <a:lnTo>
                  <a:pt x="146089" y="90864"/>
                </a:lnTo>
                <a:lnTo>
                  <a:pt x="135890" y="88900"/>
                </a:lnTo>
                <a:close/>
              </a:path>
              <a:path w="160019" h="250189">
                <a:moveTo>
                  <a:pt x="153977" y="96520"/>
                </a:moveTo>
                <a:lnTo>
                  <a:pt x="137159" y="96520"/>
                </a:lnTo>
                <a:lnTo>
                  <a:pt x="138430" y="97789"/>
                </a:lnTo>
                <a:lnTo>
                  <a:pt x="142240" y="97789"/>
                </a:lnTo>
                <a:lnTo>
                  <a:pt x="146050" y="99060"/>
                </a:lnTo>
                <a:lnTo>
                  <a:pt x="146050" y="100330"/>
                </a:lnTo>
                <a:lnTo>
                  <a:pt x="147320" y="101600"/>
                </a:lnTo>
                <a:lnTo>
                  <a:pt x="137179" y="104576"/>
                </a:lnTo>
                <a:lnTo>
                  <a:pt x="130968" y="110172"/>
                </a:lnTo>
                <a:lnTo>
                  <a:pt x="127853" y="116244"/>
                </a:lnTo>
                <a:lnTo>
                  <a:pt x="127030" y="120491"/>
                </a:lnTo>
                <a:lnTo>
                  <a:pt x="127000" y="125730"/>
                </a:lnTo>
                <a:lnTo>
                  <a:pt x="130809" y="133350"/>
                </a:lnTo>
                <a:lnTo>
                  <a:pt x="140970" y="133350"/>
                </a:lnTo>
                <a:lnTo>
                  <a:pt x="147697" y="131762"/>
                </a:lnTo>
                <a:lnTo>
                  <a:pt x="153828" y="127317"/>
                </a:lnTo>
                <a:lnTo>
                  <a:pt x="158293" y="120491"/>
                </a:lnTo>
                <a:lnTo>
                  <a:pt x="160020" y="111760"/>
                </a:lnTo>
                <a:lnTo>
                  <a:pt x="158392" y="103366"/>
                </a:lnTo>
                <a:lnTo>
                  <a:pt x="153977" y="96520"/>
                </a:lnTo>
                <a:close/>
              </a:path>
            </a:pathLst>
          </a:custGeom>
          <a:solidFill>
            <a:srgbClr val="000000"/>
          </a:solidFill>
        </p:spPr>
        <p:txBody>
          <a:bodyPr wrap="square" lIns="0" tIns="0" rIns="0" bIns="0" rtlCol="0"/>
          <a:lstStyle/>
          <a:p>
            <a:endParaRPr sz="1632"/>
          </a:p>
        </p:txBody>
      </p:sp>
      <p:sp>
        <p:nvSpPr>
          <p:cNvPr id="28" name="object 28"/>
          <p:cNvSpPr/>
          <p:nvPr/>
        </p:nvSpPr>
        <p:spPr>
          <a:xfrm>
            <a:off x="1452214" y="3636486"/>
            <a:ext cx="69098" cy="152016"/>
          </a:xfrm>
          <a:custGeom>
            <a:avLst/>
            <a:gdLst/>
            <a:ahLst/>
            <a:cxnLst/>
            <a:rect l="l" t="t" r="r" b="b"/>
            <a:pathLst>
              <a:path w="76200" h="167639">
                <a:moveTo>
                  <a:pt x="66040" y="0"/>
                </a:moveTo>
                <a:lnTo>
                  <a:pt x="53340" y="0"/>
                </a:lnTo>
                <a:lnTo>
                  <a:pt x="45719" y="6350"/>
                </a:lnTo>
                <a:lnTo>
                  <a:pt x="45719" y="17779"/>
                </a:lnTo>
                <a:lnTo>
                  <a:pt x="48260" y="22860"/>
                </a:lnTo>
                <a:lnTo>
                  <a:pt x="63500" y="22860"/>
                </a:lnTo>
                <a:lnTo>
                  <a:pt x="68580" y="16510"/>
                </a:lnTo>
                <a:lnTo>
                  <a:pt x="68580" y="5079"/>
                </a:lnTo>
                <a:lnTo>
                  <a:pt x="66040" y="0"/>
                </a:lnTo>
                <a:close/>
              </a:path>
              <a:path w="76200" h="167639">
                <a:moveTo>
                  <a:pt x="53382" y="62229"/>
                </a:moveTo>
                <a:lnTo>
                  <a:pt x="39369" y="62229"/>
                </a:lnTo>
                <a:lnTo>
                  <a:pt x="41910" y="63500"/>
                </a:lnTo>
                <a:lnTo>
                  <a:pt x="41910" y="71119"/>
                </a:lnTo>
                <a:lnTo>
                  <a:pt x="41592" y="74890"/>
                </a:lnTo>
                <a:lnTo>
                  <a:pt x="40322" y="79375"/>
                </a:lnTo>
                <a:lnTo>
                  <a:pt x="37623" y="85764"/>
                </a:lnTo>
                <a:lnTo>
                  <a:pt x="33019" y="95250"/>
                </a:lnTo>
                <a:lnTo>
                  <a:pt x="19050" y="134619"/>
                </a:lnTo>
                <a:lnTo>
                  <a:pt x="17780" y="138429"/>
                </a:lnTo>
                <a:lnTo>
                  <a:pt x="16510" y="140969"/>
                </a:lnTo>
                <a:lnTo>
                  <a:pt x="16510" y="146050"/>
                </a:lnTo>
                <a:lnTo>
                  <a:pt x="18295" y="154245"/>
                </a:lnTo>
                <a:lnTo>
                  <a:pt x="23177" y="161131"/>
                </a:lnTo>
                <a:lnTo>
                  <a:pt x="30440" y="165873"/>
                </a:lnTo>
                <a:lnTo>
                  <a:pt x="39369" y="167639"/>
                </a:lnTo>
                <a:lnTo>
                  <a:pt x="55840" y="162202"/>
                </a:lnTo>
                <a:lnTo>
                  <a:pt x="57868" y="160019"/>
                </a:lnTo>
                <a:lnTo>
                  <a:pt x="35560" y="160019"/>
                </a:lnTo>
                <a:lnTo>
                  <a:pt x="34290" y="156210"/>
                </a:lnTo>
                <a:lnTo>
                  <a:pt x="34290" y="144779"/>
                </a:lnTo>
                <a:lnTo>
                  <a:pt x="35560" y="140969"/>
                </a:lnTo>
                <a:lnTo>
                  <a:pt x="43180" y="121919"/>
                </a:lnTo>
                <a:lnTo>
                  <a:pt x="46990" y="115569"/>
                </a:lnTo>
                <a:lnTo>
                  <a:pt x="49311" y="108287"/>
                </a:lnTo>
                <a:lnTo>
                  <a:pt x="53181" y="98266"/>
                </a:lnTo>
                <a:lnTo>
                  <a:pt x="56812" y="88959"/>
                </a:lnTo>
                <a:lnTo>
                  <a:pt x="58419" y="83819"/>
                </a:lnTo>
                <a:lnTo>
                  <a:pt x="58419" y="81279"/>
                </a:lnTo>
                <a:lnTo>
                  <a:pt x="59640" y="78839"/>
                </a:lnTo>
                <a:lnTo>
                  <a:pt x="59690" y="76200"/>
                </a:lnTo>
                <a:lnTo>
                  <a:pt x="57904" y="68202"/>
                </a:lnTo>
                <a:lnTo>
                  <a:pt x="53382" y="62229"/>
                </a:lnTo>
                <a:close/>
              </a:path>
              <a:path w="76200" h="167639">
                <a:moveTo>
                  <a:pt x="76200" y="125729"/>
                </a:moveTo>
                <a:lnTo>
                  <a:pt x="68580" y="125729"/>
                </a:lnTo>
                <a:lnTo>
                  <a:pt x="68580" y="127000"/>
                </a:lnTo>
                <a:lnTo>
                  <a:pt x="67310" y="129539"/>
                </a:lnTo>
                <a:lnTo>
                  <a:pt x="61714" y="142875"/>
                </a:lnTo>
                <a:lnTo>
                  <a:pt x="54927" y="152400"/>
                </a:lnTo>
                <a:lnTo>
                  <a:pt x="47664" y="158114"/>
                </a:lnTo>
                <a:lnTo>
                  <a:pt x="40640" y="160019"/>
                </a:lnTo>
                <a:lnTo>
                  <a:pt x="57868" y="160019"/>
                </a:lnTo>
                <a:lnTo>
                  <a:pt x="67309" y="149859"/>
                </a:lnTo>
                <a:lnTo>
                  <a:pt x="74017" y="136564"/>
                </a:lnTo>
                <a:lnTo>
                  <a:pt x="76200" y="128269"/>
                </a:lnTo>
                <a:lnTo>
                  <a:pt x="76200" y="125729"/>
                </a:lnTo>
                <a:close/>
              </a:path>
              <a:path w="76200" h="167639">
                <a:moveTo>
                  <a:pt x="36830" y="55879"/>
                </a:moveTo>
                <a:lnTo>
                  <a:pt x="20359" y="61098"/>
                </a:lnTo>
                <a:lnTo>
                  <a:pt x="8890" y="72866"/>
                </a:lnTo>
                <a:lnTo>
                  <a:pt x="2182" y="85347"/>
                </a:lnTo>
                <a:lnTo>
                  <a:pt x="0" y="92710"/>
                </a:lnTo>
                <a:lnTo>
                  <a:pt x="0" y="95250"/>
                </a:lnTo>
                <a:lnTo>
                  <a:pt x="8890" y="95250"/>
                </a:lnTo>
                <a:lnTo>
                  <a:pt x="10160" y="92710"/>
                </a:lnTo>
                <a:lnTo>
                  <a:pt x="15021" y="78839"/>
                </a:lnTo>
                <a:lnTo>
                  <a:pt x="21431" y="69373"/>
                </a:lnTo>
                <a:lnTo>
                  <a:pt x="28555" y="63956"/>
                </a:lnTo>
                <a:lnTo>
                  <a:pt x="35560" y="62229"/>
                </a:lnTo>
                <a:lnTo>
                  <a:pt x="53382" y="62229"/>
                </a:lnTo>
                <a:lnTo>
                  <a:pt x="53022" y="61753"/>
                </a:lnTo>
                <a:lnTo>
                  <a:pt x="45759" y="57447"/>
                </a:lnTo>
                <a:lnTo>
                  <a:pt x="36830" y="55879"/>
                </a:lnTo>
                <a:close/>
              </a:path>
            </a:pathLst>
          </a:custGeom>
          <a:solidFill>
            <a:srgbClr val="000000"/>
          </a:solidFill>
        </p:spPr>
        <p:txBody>
          <a:bodyPr wrap="square" lIns="0" tIns="0" rIns="0" bIns="0" rtlCol="0"/>
          <a:lstStyle/>
          <a:p>
            <a:endParaRPr sz="1632"/>
          </a:p>
        </p:txBody>
      </p:sp>
      <p:sp>
        <p:nvSpPr>
          <p:cNvPr id="29" name="object 29"/>
          <p:cNvSpPr/>
          <p:nvPr/>
        </p:nvSpPr>
        <p:spPr>
          <a:xfrm>
            <a:off x="1544346" y="3687159"/>
            <a:ext cx="137045" cy="101344"/>
          </a:xfrm>
          <a:custGeom>
            <a:avLst/>
            <a:gdLst/>
            <a:ahLst/>
            <a:cxnLst/>
            <a:rect l="l" t="t" r="r" b="b"/>
            <a:pathLst>
              <a:path w="151130" h="111760">
                <a:moveTo>
                  <a:pt x="46375" y="6350"/>
                </a:moveTo>
                <a:lnTo>
                  <a:pt x="34290" y="6350"/>
                </a:lnTo>
                <a:lnTo>
                  <a:pt x="35515" y="11251"/>
                </a:lnTo>
                <a:lnTo>
                  <a:pt x="35560" y="24130"/>
                </a:lnTo>
                <a:lnTo>
                  <a:pt x="33019" y="33020"/>
                </a:lnTo>
                <a:lnTo>
                  <a:pt x="30480" y="45720"/>
                </a:lnTo>
                <a:lnTo>
                  <a:pt x="27940" y="55880"/>
                </a:lnTo>
                <a:lnTo>
                  <a:pt x="25400" y="62230"/>
                </a:lnTo>
                <a:lnTo>
                  <a:pt x="17780" y="92710"/>
                </a:lnTo>
                <a:lnTo>
                  <a:pt x="16510" y="96520"/>
                </a:lnTo>
                <a:lnTo>
                  <a:pt x="16510" y="107950"/>
                </a:lnTo>
                <a:lnTo>
                  <a:pt x="20319" y="111760"/>
                </a:lnTo>
                <a:lnTo>
                  <a:pt x="29210" y="111760"/>
                </a:lnTo>
                <a:lnTo>
                  <a:pt x="34290" y="106680"/>
                </a:lnTo>
                <a:lnTo>
                  <a:pt x="35560" y="102870"/>
                </a:lnTo>
                <a:lnTo>
                  <a:pt x="36830" y="95250"/>
                </a:lnTo>
                <a:lnTo>
                  <a:pt x="38100" y="90170"/>
                </a:lnTo>
                <a:lnTo>
                  <a:pt x="40640" y="86360"/>
                </a:lnTo>
                <a:lnTo>
                  <a:pt x="41910" y="73660"/>
                </a:lnTo>
                <a:lnTo>
                  <a:pt x="44450" y="67310"/>
                </a:lnTo>
                <a:lnTo>
                  <a:pt x="45719" y="63500"/>
                </a:lnTo>
                <a:lnTo>
                  <a:pt x="46990" y="57150"/>
                </a:lnTo>
                <a:lnTo>
                  <a:pt x="50800" y="41910"/>
                </a:lnTo>
                <a:lnTo>
                  <a:pt x="50800" y="39370"/>
                </a:lnTo>
                <a:lnTo>
                  <a:pt x="58419" y="29210"/>
                </a:lnTo>
                <a:lnTo>
                  <a:pt x="64353" y="21887"/>
                </a:lnTo>
                <a:lnTo>
                  <a:pt x="64681" y="21589"/>
                </a:lnTo>
                <a:lnTo>
                  <a:pt x="54610" y="21589"/>
                </a:lnTo>
                <a:lnTo>
                  <a:pt x="51335" y="11251"/>
                </a:lnTo>
                <a:lnTo>
                  <a:pt x="46375" y="6350"/>
                </a:lnTo>
                <a:close/>
              </a:path>
              <a:path w="151130" h="111760">
                <a:moveTo>
                  <a:pt x="118495" y="6350"/>
                </a:moveTo>
                <a:lnTo>
                  <a:pt x="109219" y="6350"/>
                </a:lnTo>
                <a:lnTo>
                  <a:pt x="110490" y="19050"/>
                </a:lnTo>
                <a:lnTo>
                  <a:pt x="110490" y="24130"/>
                </a:lnTo>
                <a:lnTo>
                  <a:pt x="99238" y="66456"/>
                </a:lnTo>
                <a:lnTo>
                  <a:pt x="92710" y="82550"/>
                </a:lnTo>
                <a:lnTo>
                  <a:pt x="92710" y="90170"/>
                </a:lnTo>
                <a:lnTo>
                  <a:pt x="94495" y="98901"/>
                </a:lnTo>
                <a:lnTo>
                  <a:pt x="99377" y="105727"/>
                </a:lnTo>
                <a:lnTo>
                  <a:pt x="106640" y="110172"/>
                </a:lnTo>
                <a:lnTo>
                  <a:pt x="115569" y="111760"/>
                </a:lnTo>
                <a:lnTo>
                  <a:pt x="131306" y="106322"/>
                </a:lnTo>
                <a:lnTo>
                  <a:pt x="133267" y="104139"/>
                </a:lnTo>
                <a:lnTo>
                  <a:pt x="110490" y="104139"/>
                </a:lnTo>
                <a:lnTo>
                  <a:pt x="109219" y="101600"/>
                </a:lnTo>
                <a:lnTo>
                  <a:pt x="109219" y="90170"/>
                </a:lnTo>
                <a:lnTo>
                  <a:pt x="111760" y="87630"/>
                </a:lnTo>
                <a:lnTo>
                  <a:pt x="115569" y="76200"/>
                </a:lnTo>
                <a:lnTo>
                  <a:pt x="122872" y="53975"/>
                </a:lnTo>
                <a:lnTo>
                  <a:pt x="126642" y="40124"/>
                </a:lnTo>
                <a:lnTo>
                  <a:pt x="128269" y="27939"/>
                </a:lnTo>
                <a:lnTo>
                  <a:pt x="125094" y="13394"/>
                </a:lnTo>
                <a:lnTo>
                  <a:pt x="118495" y="6350"/>
                </a:lnTo>
                <a:close/>
              </a:path>
              <a:path w="151130" h="111760">
                <a:moveTo>
                  <a:pt x="151130" y="69850"/>
                </a:moveTo>
                <a:lnTo>
                  <a:pt x="143510" y="69850"/>
                </a:lnTo>
                <a:lnTo>
                  <a:pt x="143510" y="73660"/>
                </a:lnTo>
                <a:lnTo>
                  <a:pt x="137914" y="86995"/>
                </a:lnTo>
                <a:lnTo>
                  <a:pt x="131127" y="96520"/>
                </a:lnTo>
                <a:lnTo>
                  <a:pt x="123864" y="102235"/>
                </a:lnTo>
                <a:lnTo>
                  <a:pt x="116840" y="104139"/>
                </a:lnTo>
                <a:lnTo>
                  <a:pt x="133267" y="104139"/>
                </a:lnTo>
                <a:lnTo>
                  <a:pt x="142398" y="93979"/>
                </a:lnTo>
                <a:lnTo>
                  <a:pt x="148967" y="80684"/>
                </a:lnTo>
                <a:lnTo>
                  <a:pt x="151130" y="72389"/>
                </a:lnTo>
                <a:lnTo>
                  <a:pt x="151130" y="69850"/>
                </a:lnTo>
                <a:close/>
              </a:path>
              <a:path w="151130" h="111760">
                <a:moveTo>
                  <a:pt x="27940" y="0"/>
                </a:moveTo>
                <a:lnTo>
                  <a:pt x="17780" y="0"/>
                </a:lnTo>
                <a:lnTo>
                  <a:pt x="11430" y="7620"/>
                </a:lnTo>
                <a:lnTo>
                  <a:pt x="8890" y="12700"/>
                </a:lnTo>
                <a:lnTo>
                  <a:pt x="4822" y="20062"/>
                </a:lnTo>
                <a:lnTo>
                  <a:pt x="2063" y="27781"/>
                </a:lnTo>
                <a:lnTo>
                  <a:pt x="496" y="34309"/>
                </a:lnTo>
                <a:lnTo>
                  <a:pt x="106" y="37286"/>
                </a:lnTo>
                <a:lnTo>
                  <a:pt x="0" y="40639"/>
                </a:lnTo>
                <a:lnTo>
                  <a:pt x="7619" y="40639"/>
                </a:lnTo>
                <a:lnTo>
                  <a:pt x="7619" y="39370"/>
                </a:lnTo>
                <a:lnTo>
                  <a:pt x="10160" y="33020"/>
                </a:lnTo>
                <a:lnTo>
                  <a:pt x="12580" y="22959"/>
                </a:lnTo>
                <a:lnTo>
                  <a:pt x="16192" y="14446"/>
                </a:lnTo>
                <a:lnTo>
                  <a:pt x="21232" y="8552"/>
                </a:lnTo>
                <a:lnTo>
                  <a:pt x="27940" y="6350"/>
                </a:lnTo>
                <a:lnTo>
                  <a:pt x="46375" y="6350"/>
                </a:lnTo>
                <a:lnTo>
                  <a:pt x="44608" y="4603"/>
                </a:lnTo>
                <a:lnTo>
                  <a:pt x="36214" y="1051"/>
                </a:lnTo>
                <a:lnTo>
                  <a:pt x="27940" y="0"/>
                </a:lnTo>
                <a:close/>
              </a:path>
              <a:path w="151130" h="111760">
                <a:moveTo>
                  <a:pt x="96519" y="0"/>
                </a:moveTo>
                <a:lnTo>
                  <a:pt x="82470" y="2123"/>
                </a:lnTo>
                <a:lnTo>
                  <a:pt x="70802" y="7461"/>
                </a:lnTo>
                <a:lnTo>
                  <a:pt x="61515" y="14466"/>
                </a:lnTo>
                <a:lnTo>
                  <a:pt x="54610" y="21589"/>
                </a:lnTo>
                <a:lnTo>
                  <a:pt x="64681" y="21589"/>
                </a:lnTo>
                <a:lnTo>
                  <a:pt x="72548" y="14446"/>
                </a:lnTo>
                <a:lnTo>
                  <a:pt x="82887" y="8671"/>
                </a:lnTo>
                <a:lnTo>
                  <a:pt x="95250" y="6350"/>
                </a:lnTo>
                <a:lnTo>
                  <a:pt x="118495" y="6350"/>
                </a:lnTo>
                <a:lnTo>
                  <a:pt x="117157" y="4921"/>
                </a:lnTo>
                <a:lnTo>
                  <a:pt x="106838" y="972"/>
                </a:lnTo>
                <a:lnTo>
                  <a:pt x="96519" y="0"/>
                </a:lnTo>
                <a:close/>
              </a:path>
            </a:pathLst>
          </a:custGeom>
          <a:solidFill>
            <a:srgbClr val="000000"/>
          </a:solidFill>
        </p:spPr>
        <p:txBody>
          <a:bodyPr wrap="square" lIns="0" tIns="0" rIns="0" bIns="0" rtlCol="0"/>
          <a:lstStyle/>
          <a:p>
            <a:endParaRPr sz="1632"/>
          </a:p>
        </p:txBody>
      </p:sp>
      <p:sp>
        <p:nvSpPr>
          <p:cNvPr id="30" name="object 30"/>
          <p:cNvSpPr/>
          <p:nvPr/>
        </p:nvSpPr>
        <p:spPr>
          <a:xfrm>
            <a:off x="1806918" y="3656640"/>
            <a:ext cx="195778" cy="0"/>
          </a:xfrm>
          <a:custGeom>
            <a:avLst/>
            <a:gdLst/>
            <a:ahLst/>
            <a:cxnLst/>
            <a:rect l="l" t="t" r="r" b="b"/>
            <a:pathLst>
              <a:path w="215900">
                <a:moveTo>
                  <a:pt x="0" y="0"/>
                </a:moveTo>
                <a:lnTo>
                  <a:pt x="215900" y="0"/>
                </a:lnTo>
              </a:path>
            </a:pathLst>
          </a:custGeom>
          <a:ln w="13970">
            <a:solidFill>
              <a:srgbClr val="000000"/>
            </a:solidFill>
          </a:ln>
        </p:spPr>
        <p:txBody>
          <a:bodyPr wrap="square" lIns="0" tIns="0" rIns="0" bIns="0" rtlCol="0"/>
          <a:lstStyle/>
          <a:p>
            <a:endParaRPr sz="1632"/>
          </a:p>
        </p:txBody>
      </p:sp>
      <p:sp>
        <p:nvSpPr>
          <p:cNvPr id="31" name="object 31"/>
          <p:cNvSpPr/>
          <p:nvPr/>
        </p:nvSpPr>
        <p:spPr>
          <a:xfrm>
            <a:off x="2117860" y="3514413"/>
            <a:ext cx="146258" cy="226873"/>
          </a:xfrm>
          <a:custGeom>
            <a:avLst/>
            <a:gdLst/>
            <a:ahLst/>
            <a:cxnLst/>
            <a:rect l="l" t="t" r="r" b="b"/>
            <a:pathLst>
              <a:path w="161289" h="250189">
                <a:moveTo>
                  <a:pt x="83819" y="0"/>
                </a:moveTo>
                <a:lnTo>
                  <a:pt x="78739" y="0"/>
                </a:lnTo>
                <a:lnTo>
                  <a:pt x="69294" y="416"/>
                </a:lnTo>
                <a:lnTo>
                  <a:pt x="56514" y="1428"/>
                </a:lnTo>
                <a:lnTo>
                  <a:pt x="43735" y="2678"/>
                </a:lnTo>
                <a:lnTo>
                  <a:pt x="34289" y="3810"/>
                </a:lnTo>
                <a:lnTo>
                  <a:pt x="27939" y="3810"/>
                </a:lnTo>
                <a:lnTo>
                  <a:pt x="27939" y="15239"/>
                </a:lnTo>
                <a:lnTo>
                  <a:pt x="53339" y="15239"/>
                </a:lnTo>
                <a:lnTo>
                  <a:pt x="53339" y="27939"/>
                </a:lnTo>
                <a:lnTo>
                  <a:pt x="1269" y="231139"/>
                </a:lnTo>
                <a:lnTo>
                  <a:pt x="0" y="236220"/>
                </a:lnTo>
                <a:lnTo>
                  <a:pt x="0" y="247650"/>
                </a:lnTo>
                <a:lnTo>
                  <a:pt x="7619" y="250189"/>
                </a:lnTo>
                <a:lnTo>
                  <a:pt x="15239" y="250189"/>
                </a:lnTo>
                <a:lnTo>
                  <a:pt x="32543" y="204946"/>
                </a:lnTo>
                <a:lnTo>
                  <a:pt x="39112" y="179327"/>
                </a:lnTo>
                <a:lnTo>
                  <a:pt x="43180" y="163830"/>
                </a:lnTo>
                <a:lnTo>
                  <a:pt x="81030" y="163830"/>
                </a:lnTo>
                <a:lnTo>
                  <a:pt x="75803" y="161627"/>
                </a:lnTo>
                <a:lnTo>
                  <a:pt x="54609" y="157480"/>
                </a:lnTo>
                <a:lnTo>
                  <a:pt x="62099" y="152400"/>
                </a:lnTo>
                <a:lnTo>
                  <a:pt x="45719" y="152400"/>
                </a:lnTo>
                <a:lnTo>
                  <a:pt x="83819" y="3810"/>
                </a:lnTo>
                <a:lnTo>
                  <a:pt x="83819" y="0"/>
                </a:lnTo>
                <a:close/>
              </a:path>
              <a:path w="161289" h="250189">
                <a:moveTo>
                  <a:pt x="81030" y="163830"/>
                </a:moveTo>
                <a:lnTo>
                  <a:pt x="43180" y="163830"/>
                </a:lnTo>
                <a:lnTo>
                  <a:pt x="54352" y="165913"/>
                </a:lnTo>
                <a:lnTo>
                  <a:pt x="67786" y="170973"/>
                </a:lnTo>
                <a:lnTo>
                  <a:pt x="79077" y="180082"/>
                </a:lnTo>
                <a:lnTo>
                  <a:pt x="83819" y="194310"/>
                </a:lnTo>
                <a:lnTo>
                  <a:pt x="83819" y="201930"/>
                </a:lnTo>
                <a:lnTo>
                  <a:pt x="82550" y="205739"/>
                </a:lnTo>
                <a:lnTo>
                  <a:pt x="81280" y="210820"/>
                </a:lnTo>
                <a:lnTo>
                  <a:pt x="100568" y="247491"/>
                </a:lnTo>
                <a:lnTo>
                  <a:pt x="113030" y="250189"/>
                </a:lnTo>
                <a:lnTo>
                  <a:pt x="121344" y="248979"/>
                </a:lnTo>
                <a:lnTo>
                  <a:pt x="129063" y="245268"/>
                </a:lnTo>
                <a:lnTo>
                  <a:pt x="133455" y="241300"/>
                </a:lnTo>
                <a:lnTo>
                  <a:pt x="107950" y="241300"/>
                </a:lnTo>
                <a:lnTo>
                  <a:pt x="102869" y="237489"/>
                </a:lnTo>
                <a:lnTo>
                  <a:pt x="102869" y="219710"/>
                </a:lnTo>
                <a:lnTo>
                  <a:pt x="104139" y="210820"/>
                </a:lnTo>
                <a:lnTo>
                  <a:pt x="106680" y="205739"/>
                </a:lnTo>
                <a:lnTo>
                  <a:pt x="107950" y="199389"/>
                </a:lnTo>
                <a:lnTo>
                  <a:pt x="107950" y="194310"/>
                </a:lnTo>
                <a:lnTo>
                  <a:pt x="103901" y="179447"/>
                </a:lnTo>
                <a:lnTo>
                  <a:pt x="92710" y="168751"/>
                </a:lnTo>
                <a:lnTo>
                  <a:pt x="81030" y="163830"/>
                </a:lnTo>
                <a:close/>
              </a:path>
              <a:path w="161289" h="250189">
                <a:moveTo>
                  <a:pt x="154939" y="190500"/>
                </a:moveTo>
                <a:lnTo>
                  <a:pt x="146050" y="190500"/>
                </a:lnTo>
                <a:lnTo>
                  <a:pt x="146050" y="196850"/>
                </a:lnTo>
                <a:lnTo>
                  <a:pt x="140196" y="215046"/>
                </a:lnTo>
                <a:lnTo>
                  <a:pt x="133508" y="229076"/>
                </a:lnTo>
                <a:lnTo>
                  <a:pt x="125154" y="238105"/>
                </a:lnTo>
                <a:lnTo>
                  <a:pt x="114300" y="241300"/>
                </a:lnTo>
                <a:lnTo>
                  <a:pt x="133455" y="241300"/>
                </a:lnTo>
                <a:lnTo>
                  <a:pt x="151923" y="207010"/>
                </a:lnTo>
                <a:lnTo>
                  <a:pt x="154939" y="195580"/>
                </a:lnTo>
                <a:lnTo>
                  <a:pt x="154939" y="190500"/>
                </a:lnTo>
                <a:close/>
              </a:path>
              <a:path w="161289" h="250189">
                <a:moveTo>
                  <a:pt x="137159" y="88900"/>
                </a:moveTo>
                <a:lnTo>
                  <a:pt x="85089" y="119380"/>
                </a:lnTo>
                <a:lnTo>
                  <a:pt x="75902" y="129718"/>
                </a:lnTo>
                <a:lnTo>
                  <a:pt x="65881" y="139223"/>
                </a:lnTo>
                <a:lnTo>
                  <a:pt x="55622" y="147062"/>
                </a:lnTo>
                <a:lnTo>
                  <a:pt x="45719" y="152400"/>
                </a:lnTo>
                <a:lnTo>
                  <a:pt x="62099" y="152400"/>
                </a:lnTo>
                <a:lnTo>
                  <a:pt x="98047" y="117415"/>
                </a:lnTo>
                <a:lnTo>
                  <a:pt x="110648" y="106521"/>
                </a:lnTo>
                <a:lnTo>
                  <a:pt x="123487" y="99198"/>
                </a:lnTo>
                <a:lnTo>
                  <a:pt x="137159" y="96520"/>
                </a:lnTo>
                <a:lnTo>
                  <a:pt x="155247" y="96520"/>
                </a:lnTo>
                <a:lnTo>
                  <a:pt x="154939" y="96043"/>
                </a:lnTo>
                <a:lnTo>
                  <a:pt x="147359" y="90864"/>
                </a:lnTo>
                <a:lnTo>
                  <a:pt x="137159" y="88900"/>
                </a:lnTo>
                <a:close/>
              </a:path>
              <a:path w="161289" h="250189">
                <a:moveTo>
                  <a:pt x="155247" y="96520"/>
                </a:moveTo>
                <a:lnTo>
                  <a:pt x="138430" y="96520"/>
                </a:lnTo>
                <a:lnTo>
                  <a:pt x="139700" y="97789"/>
                </a:lnTo>
                <a:lnTo>
                  <a:pt x="143509" y="97789"/>
                </a:lnTo>
                <a:lnTo>
                  <a:pt x="146050" y="99060"/>
                </a:lnTo>
                <a:lnTo>
                  <a:pt x="148589" y="101600"/>
                </a:lnTo>
                <a:lnTo>
                  <a:pt x="138449" y="104576"/>
                </a:lnTo>
                <a:lnTo>
                  <a:pt x="132238" y="110172"/>
                </a:lnTo>
                <a:lnTo>
                  <a:pt x="129123" y="116244"/>
                </a:lnTo>
                <a:lnTo>
                  <a:pt x="128300" y="120491"/>
                </a:lnTo>
                <a:lnTo>
                  <a:pt x="128269" y="125730"/>
                </a:lnTo>
                <a:lnTo>
                  <a:pt x="132080" y="133350"/>
                </a:lnTo>
                <a:lnTo>
                  <a:pt x="142239" y="133350"/>
                </a:lnTo>
                <a:lnTo>
                  <a:pt x="148967" y="131762"/>
                </a:lnTo>
                <a:lnTo>
                  <a:pt x="155098" y="127317"/>
                </a:lnTo>
                <a:lnTo>
                  <a:pt x="159563" y="120491"/>
                </a:lnTo>
                <a:lnTo>
                  <a:pt x="161289" y="111760"/>
                </a:lnTo>
                <a:lnTo>
                  <a:pt x="159662" y="103366"/>
                </a:lnTo>
                <a:lnTo>
                  <a:pt x="155247" y="96520"/>
                </a:lnTo>
                <a:close/>
              </a:path>
            </a:pathLst>
          </a:custGeom>
          <a:solidFill>
            <a:srgbClr val="000000"/>
          </a:solidFill>
        </p:spPr>
        <p:txBody>
          <a:bodyPr wrap="square" lIns="0" tIns="0" rIns="0" bIns="0" rtlCol="0"/>
          <a:lstStyle/>
          <a:p>
            <a:endParaRPr sz="1632"/>
          </a:p>
        </p:txBody>
      </p:sp>
      <p:sp>
        <p:nvSpPr>
          <p:cNvPr id="32" name="object 32"/>
          <p:cNvSpPr/>
          <p:nvPr/>
        </p:nvSpPr>
        <p:spPr>
          <a:xfrm>
            <a:off x="2281394" y="3687159"/>
            <a:ext cx="105950" cy="101344"/>
          </a:xfrm>
          <a:custGeom>
            <a:avLst/>
            <a:gdLst/>
            <a:ahLst/>
            <a:cxnLst/>
            <a:rect l="l" t="t" r="r" b="b"/>
            <a:pathLst>
              <a:path w="116839" h="111760">
                <a:moveTo>
                  <a:pt x="72390" y="0"/>
                </a:moveTo>
                <a:lnTo>
                  <a:pt x="45005" y="5873"/>
                </a:lnTo>
                <a:lnTo>
                  <a:pt x="21907" y="21272"/>
                </a:lnTo>
                <a:lnTo>
                  <a:pt x="5953" y="42862"/>
                </a:lnTo>
                <a:lnTo>
                  <a:pt x="0" y="67310"/>
                </a:lnTo>
                <a:lnTo>
                  <a:pt x="3393" y="84970"/>
                </a:lnTo>
                <a:lnTo>
                  <a:pt x="12858" y="99060"/>
                </a:lnTo>
                <a:lnTo>
                  <a:pt x="27324" y="108386"/>
                </a:lnTo>
                <a:lnTo>
                  <a:pt x="45719" y="111760"/>
                </a:lnTo>
                <a:lnTo>
                  <a:pt x="71834" y="105866"/>
                </a:lnTo>
                <a:lnTo>
                  <a:pt x="74365" y="104139"/>
                </a:lnTo>
                <a:lnTo>
                  <a:pt x="45719" y="104139"/>
                </a:lnTo>
                <a:lnTo>
                  <a:pt x="36393" y="102651"/>
                </a:lnTo>
                <a:lnTo>
                  <a:pt x="28257" y="97948"/>
                </a:lnTo>
                <a:lnTo>
                  <a:pt x="22502" y="89673"/>
                </a:lnTo>
                <a:lnTo>
                  <a:pt x="20319" y="77470"/>
                </a:lnTo>
                <a:lnTo>
                  <a:pt x="21272" y="67607"/>
                </a:lnTo>
                <a:lnTo>
                  <a:pt x="35560" y="29210"/>
                </a:lnTo>
                <a:lnTo>
                  <a:pt x="72390" y="6350"/>
                </a:lnTo>
                <a:lnTo>
                  <a:pt x="95540" y="6350"/>
                </a:lnTo>
                <a:lnTo>
                  <a:pt x="89515" y="2817"/>
                </a:lnTo>
                <a:lnTo>
                  <a:pt x="72390" y="0"/>
                </a:lnTo>
                <a:close/>
              </a:path>
              <a:path w="116839" h="111760">
                <a:moveTo>
                  <a:pt x="95540" y="6350"/>
                </a:moveTo>
                <a:lnTo>
                  <a:pt x="72390" y="6350"/>
                </a:lnTo>
                <a:lnTo>
                  <a:pt x="81518" y="8036"/>
                </a:lnTo>
                <a:lnTo>
                  <a:pt x="89217" y="13176"/>
                </a:lnTo>
                <a:lnTo>
                  <a:pt x="94535" y="21887"/>
                </a:lnTo>
                <a:lnTo>
                  <a:pt x="96519" y="34289"/>
                </a:lnTo>
                <a:lnTo>
                  <a:pt x="95944" y="41294"/>
                </a:lnTo>
                <a:lnTo>
                  <a:pt x="82550" y="82550"/>
                </a:lnTo>
                <a:lnTo>
                  <a:pt x="45719" y="104139"/>
                </a:lnTo>
                <a:lnTo>
                  <a:pt x="74365" y="104139"/>
                </a:lnTo>
                <a:lnTo>
                  <a:pt x="94615" y="90328"/>
                </a:lnTo>
                <a:lnTo>
                  <a:pt x="110728" y="68361"/>
                </a:lnTo>
                <a:lnTo>
                  <a:pt x="116840" y="43180"/>
                </a:lnTo>
                <a:lnTo>
                  <a:pt x="113287" y="24645"/>
                </a:lnTo>
                <a:lnTo>
                  <a:pt x="103663" y="11112"/>
                </a:lnTo>
                <a:lnTo>
                  <a:pt x="95540" y="6350"/>
                </a:lnTo>
                <a:close/>
              </a:path>
            </a:pathLst>
          </a:custGeom>
          <a:solidFill>
            <a:srgbClr val="000000"/>
          </a:solidFill>
        </p:spPr>
        <p:txBody>
          <a:bodyPr wrap="square" lIns="0" tIns="0" rIns="0" bIns="0" rtlCol="0"/>
          <a:lstStyle/>
          <a:p>
            <a:endParaRPr sz="1632"/>
          </a:p>
        </p:txBody>
      </p:sp>
      <p:sp>
        <p:nvSpPr>
          <p:cNvPr id="33" name="object 33"/>
          <p:cNvSpPr/>
          <p:nvPr/>
        </p:nvSpPr>
        <p:spPr>
          <a:xfrm>
            <a:off x="2405769" y="3687159"/>
            <a:ext cx="130135" cy="101344"/>
          </a:xfrm>
          <a:custGeom>
            <a:avLst/>
            <a:gdLst/>
            <a:ahLst/>
            <a:cxnLst/>
            <a:rect l="l" t="t" r="r" b="b"/>
            <a:pathLst>
              <a:path w="143510" h="111760">
                <a:moveTo>
                  <a:pt x="52480" y="6350"/>
                </a:moveTo>
                <a:lnTo>
                  <a:pt x="38100" y="6350"/>
                </a:lnTo>
                <a:lnTo>
                  <a:pt x="40639" y="10160"/>
                </a:lnTo>
                <a:lnTo>
                  <a:pt x="40639" y="20320"/>
                </a:lnTo>
                <a:lnTo>
                  <a:pt x="38100" y="25400"/>
                </a:lnTo>
                <a:lnTo>
                  <a:pt x="36830" y="31750"/>
                </a:lnTo>
                <a:lnTo>
                  <a:pt x="28753" y="52685"/>
                </a:lnTo>
                <a:lnTo>
                  <a:pt x="24606" y="65881"/>
                </a:lnTo>
                <a:lnTo>
                  <a:pt x="23078" y="74076"/>
                </a:lnTo>
                <a:lnTo>
                  <a:pt x="22953" y="77470"/>
                </a:lnTo>
                <a:lnTo>
                  <a:pt x="22859" y="95250"/>
                </a:lnTo>
                <a:lnTo>
                  <a:pt x="31750" y="102870"/>
                </a:lnTo>
                <a:lnTo>
                  <a:pt x="37683" y="106937"/>
                </a:lnTo>
                <a:lnTo>
                  <a:pt x="43973" y="109696"/>
                </a:lnTo>
                <a:lnTo>
                  <a:pt x="50502" y="111263"/>
                </a:lnTo>
                <a:lnTo>
                  <a:pt x="57150" y="111760"/>
                </a:lnTo>
                <a:lnTo>
                  <a:pt x="67667" y="110251"/>
                </a:lnTo>
                <a:lnTo>
                  <a:pt x="76517" y="106362"/>
                </a:lnTo>
                <a:lnTo>
                  <a:pt x="79619" y="104139"/>
                </a:lnTo>
                <a:lnTo>
                  <a:pt x="58419" y="104139"/>
                </a:lnTo>
                <a:lnTo>
                  <a:pt x="48875" y="101500"/>
                </a:lnTo>
                <a:lnTo>
                  <a:pt x="43973" y="95408"/>
                </a:lnTo>
                <a:lnTo>
                  <a:pt x="42167" y="88602"/>
                </a:lnTo>
                <a:lnTo>
                  <a:pt x="42052" y="86459"/>
                </a:lnTo>
                <a:lnTo>
                  <a:pt x="42106" y="81756"/>
                </a:lnTo>
                <a:lnTo>
                  <a:pt x="43021" y="72151"/>
                </a:lnTo>
                <a:lnTo>
                  <a:pt x="46037" y="60007"/>
                </a:lnTo>
                <a:lnTo>
                  <a:pt x="50482" y="47386"/>
                </a:lnTo>
                <a:lnTo>
                  <a:pt x="55880" y="34289"/>
                </a:lnTo>
                <a:lnTo>
                  <a:pt x="58419" y="24130"/>
                </a:lnTo>
                <a:lnTo>
                  <a:pt x="58419" y="20320"/>
                </a:lnTo>
                <a:lnTo>
                  <a:pt x="56634" y="11787"/>
                </a:lnTo>
                <a:lnTo>
                  <a:pt x="52480" y="6350"/>
                </a:lnTo>
                <a:close/>
              </a:path>
              <a:path w="143510" h="111760">
                <a:moveTo>
                  <a:pt x="107950" y="95250"/>
                </a:moveTo>
                <a:lnTo>
                  <a:pt x="90169" y="95250"/>
                </a:lnTo>
                <a:lnTo>
                  <a:pt x="95924" y="104259"/>
                </a:lnTo>
                <a:lnTo>
                  <a:pt x="103822" y="109220"/>
                </a:lnTo>
                <a:lnTo>
                  <a:pt x="111244" y="111323"/>
                </a:lnTo>
                <a:lnTo>
                  <a:pt x="115569" y="111760"/>
                </a:lnTo>
                <a:lnTo>
                  <a:pt x="123189" y="111760"/>
                </a:lnTo>
                <a:lnTo>
                  <a:pt x="129539" y="106680"/>
                </a:lnTo>
                <a:lnTo>
                  <a:pt x="130991" y="104139"/>
                </a:lnTo>
                <a:lnTo>
                  <a:pt x="109219" y="104139"/>
                </a:lnTo>
                <a:lnTo>
                  <a:pt x="107950" y="97789"/>
                </a:lnTo>
                <a:lnTo>
                  <a:pt x="107950" y="95250"/>
                </a:lnTo>
                <a:close/>
              </a:path>
              <a:path w="143510" h="111760">
                <a:moveTo>
                  <a:pt x="123189" y="1270"/>
                </a:moveTo>
                <a:lnTo>
                  <a:pt x="109219" y="1270"/>
                </a:lnTo>
                <a:lnTo>
                  <a:pt x="107950" y="10160"/>
                </a:lnTo>
                <a:lnTo>
                  <a:pt x="105409" y="16510"/>
                </a:lnTo>
                <a:lnTo>
                  <a:pt x="92709" y="68580"/>
                </a:lnTo>
                <a:lnTo>
                  <a:pt x="68897" y="102016"/>
                </a:lnTo>
                <a:lnTo>
                  <a:pt x="58419" y="104139"/>
                </a:lnTo>
                <a:lnTo>
                  <a:pt x="79619" y="104139"/>
                </a:lnTo>
                <a:lnTo>
                  <a:pt x="83939" y="101044"/>
                </a:lnTo>
                <a:lnTo>
                  <a:pt x="90169" y="95250"/>
                </a:lnTo>
                <a:lnTo>
                  <a:pt x="107950" y="95250"/>
                </a:lnTo>
                <a:lnTo>
                  <a:pt x="107950" y="87630"/>
                </a:lnTo>
                <a:lnTo>
                  <a:pt x="109219" y="78739"/>
                </a:lnTo>
                <a:lnTo>
                  <a:pt x="111759" y="72389"/>
                </a:lnTo>
                <a:lnTo>
                  <a:pt x="113069" y="65881"/>
                </a:lnTo>
                <a:lnTo>
                  <a:pt x="115569" y="55880"/>
                </a:lnTo>
                <a:lnTo>
                  <a:pt x="116839" y="49530"/>
                </a:lnTo>
                <a:lnTo>
                  <a:pt x="123189" y="29210"/>
                </a:lnTo>
                <a:lnTo>
                  <a:pt x="124459" y="21589"/>
                </a:lnTo>
                <a:lnTo>
                  <a:pt x="126910" y="11787"/>
                </a:lnTo>
                <a:lnTo>
                  <a:pt x="127000" y="5080"/>
                </a:lnTo>
                <a:lnTo>
                  <a:pt x="123189" y="1270"/>
                </a:lnTo>
                <a:close/>
              </a:path>
              <a:path w="143510" h="111760">
                <a:moveTo>
                  <a:pt x="143509" y="69850"/>
                </a:moveTo>
                <a:lnTo>
                  <a:pt x="135889" y="69850"/>
                </a:lnTo>
                <a:lnTo>
                  <a:pt x="135889" y="71120"/>
                </a:lnTo>
                <a:lnTo>
                  <a:pt x="133350" y="77470"/>
                </a:lnTo>
                <a:lnTo>
                  <a:pt x="131107" y="86459"/>
                </a:lnTo>
                <a:lnTo>
                  <a:pt x="127793" y="95091"/>
                </a:lnTo>
                <a:lnTo>
                  <a:pt x="122812" y="101580"/>
                </a:lnTo>
                <a:lnTo>
                  <a:pt x="115569" y="104139"/>
                </a:lnTo>
                <a:lnTo>
                  <a:pt x="130991" y="104139"/>
                </a:lnTo>
                <a:lnTo>
                  <a:pt x="143509" y="72389"/>
                </a:lnTo>
                <a:lnTo>
                  <a:pt x="143509" y="69850"/>
                </a:lnTo>
                <a:close/>
              </a:path>
              <a:path w="143510" h="111760">
                <a:moveTo>
                  <a:pt x="35559" y="0"/>
                </a:moveTo>
                <a:lnTo>
                  <a:pt x="19288" y="5417"/>
                </a:lnTo>
                <a:lnTo>
                  <a:pt x="8254" y="17621"/>
                </a:lnTo>
                <a:lnTo>
                  <a:pt x="1984" y="30539"/>
                </a:lnTo>
                <a:lnTo>
                  <a:pt x="0" y="38100"/>
                </a:lnTo>
                <a:lnTo>
                  <a:pt x="0" y="40639"/>
                </a:lnTo>
                <a:lnTo>
                  <a:pt x="7619" y="40639"/>
                </a:lnTo>
                <a:lnTo>
                  <a:pt x="7619" y="39370"/>
                </a:lnTo>
                <a:lnTo>
                  <a:pt x="8889" y="36830"/>
                </a:lnTo>
                <a:lnTo>
                  <a:pt x="13573" y="23495"/>
                </a:lnTo>
                <a:lnTo>
                  <a:pt x="19685" y="13970"/>
                </a:lnTo>
                <a:lnTo>
                  <a:pt x="26749" y="8255"/>
                </a:lnTo>
                <a:lnTo>
                  <a:pt x="34289" y="6350"/>
                </a:lnTo>
                <a:lnTo>
                  <a:pt x="52480" y="6350"/>
                </a:lnTo>
                <a:lnTo>
                  <a:pt x="51752" y="5397"/>
                </a:lnTo>
                <a:lnTo>
                  <a:pt x="44489" y="1389"/>
                </a:lnTo>
                <a:lnTo>
                  <a:pt x="35559" y="0"/>
                </a:lnTo>
                <a:close/>
              </a:path>
            </a:pathLst>
          </a:custGeom>
          <a:solidFill>
            <a:srgbClr val="000000"/>
          </a:solidFill>
        </p:spPr>
        <p:txBody>
          <a:bodyPr wrap="square" lIns="0" tIns="0" rIns="0" bIns="0" rtlCol="0"/>
          <a:lstStyle/>
          <a:p>
            <a:endParaRPr sz="1632"/>
          </a:p>
        </p:txBody>
      </p:sp>
      <p:sp>
        <p:nvSpPr>
          <p:cNvPr id="34" name="object 34"/>
          <p:cNvSpPr/>
          <p:nvPr/>
        </p:nvSpPr>
        <p:spPr>
          <a:xfrm>
            <a:off x="2556635" y="3644548"/>
            <a:ext cx="74856" cy="142803"/>
          </a:xfrm>
          <a:custGeom>
            <a:avLst/>
            <a:gdLst/>
            <a:ahLst/>
            <a:cxnLst/>
            <a:rect l="l" t="t" r="r" b="b"/>
            <a:pathLst>
              <a:path w="82550" h="157479">
                <a:moveTo>
                  <a:pt x="49530" y="57150"/>
                </a:moveTo>
                <a:lnTo>
                  <a:pt x="30480" y="57150"/>
                </a:lnTo>
                <a:lnTo>
                  <a:pt x="15239" y="115570"/>
                </a:lnTo>
                <a:lnTo>
                  <a:pt x="13969" y="121920"/>
                </a:lnTo>
                <a:lnTo>
                  <a:pt x="12700" y="130810"/>
                </a:lnTo>
                <a:lnTo>
                  <a:pt x="12700" y="134620"/>
                </a:lnTo>
                <a:lnTo>
                  <a:pt x="14704" y="144085"/>
                </a:lnTo>
                <a:lnTo>
                  <a:pt x="20161" y="151288"/>
                </a:lnTo>
                <a:lnTo>
                  <a:pt x="28237" y="155872"/>
                </a:lnTo>
                <a:lnTo>
                  <a:pt x="38100" y="157479"/>
                </a:lnTo>
                <a:lnTo>
                  <a:pt x="56832" y="152062"/>
                </a:lnTo>
                <a:lnTo>
                  <a:pt x="59353" y="149860"/>
                </a:lnTo>
                <a:lnTo>
                  <a:pt x="33019" y="149860"/>
                </a:lnTo>
                <a:lnTo>
                  <a:pt x="30480" y="147320"/>
                </a:lnTo>
                <a:lnTo>
                  <a:pt x="30480" y="135889"/>
                </a:lnTo>
                <a:lnTo>
                  <a:pt x="31750" y="130810"/>
                </a:lnTo>
                <a:lnTo>
                  <a:pt x="31750" y="128270"/>
                </a:lnTo>
                <a:lnTo>
                  <a:pt x="49530" y="57150"/>
                </a:lnTo>
                <a:close/>
              </a:path>
              <a:path w="82550" h="157479">
                <a:moveTo>
                  <a:pt x="82550" y="115570"/>
                </a:moveTo>
                <a:lnTo>
                  <a:pt x="74930" y="115570"/>
                </a:lnTo>
                <a:lnTo>
                  <a:pt x="74930" y="116839"/>
                </a:lnTo>
                <a:lnTo>
                  <a:pt x="72389" y="120650"/>
                </a:lnTo>
                <a:lnTo>
                  <a:pt x="66337" y="132179"/>
                </a:lnTo>
                <a:lnTo>
                  <a:pt x="58261" y="141446"/>
                </a:lnTo>
                <a:lnTo>
                  <a:pt x="48994" y="147617"/>
                </a:lnTo>
                <a:lnTo>
                  <a:pt x="39369" y="149860"/>
                </a:lnTo>
                <a:lnTo>
                  <a:pt x="59353" y="149860"/>
                </a:lnTo>
                <a:lnTo>
                  <a:pt x="70802" y="139858"/>
                </a:lnTo>
                <a:lnTo>
                  <a:pt x="79533" y="126940"/>
                </a:lnTo>
                <a:lnTo>
                  <a:pt x="82550" y="119379"/>
                </a:lnTo>
                <a:lnTo>
                  <a:pt x="82550" y="115570"/>
                </a:lnTo>
                <a:close/>
              </a:path>
              <a:path w="82550" h="157479">
                <a:moveTo>
                  <a:pt x="82550" y="48260"/>
                </a:moveTo>
                <a:lnTo>
                  <a:pt x="0" y="48260"/>
                </a:lnTo>
                <a:lnTo>
                  <a:pt x="0" y="57150"/>
                </a:lnTo>
                <a:lnTo>
                  <a:pt x="82550" y="57150"/>
                </a:lnTo>
                <a:lnTo>
                  <a:pt x="82550" y="48260"/>
                </a:lnTo>
                <a:close/>
              </a:path>
              <a:path w="82550" h="157479">
                <a:moveTo>
                  <a:pt x="58419" y="0"/>
                </a:moveTo>
                <a:lnTo>
                  <a:pt x="48260" y="0"/>
                </a:lnTo>
                <a:lnTo>
                  <a:pt x="43180" y="3810"/>
                </a:lnTo>
                <a:lnTo>
                  <a:pt x="41910" y="11429"/>
                </a:lnTo>
                <a:lnTo>
                  <a:pt x="41413" y="13791"/>
                </a:lnTo>
                <a:lnTo>
                  <a:pt x="40798" y="16033"/>
                </a:lnTo>
                <a:lnTo>
                  <a:pt x="38516" y="25181"/>
                </a:lnTo>
                <a:lnTo>
                  <a:pt x="33019" y="48260"/>
                </a:lnTo>
                <a:lnTo>
                  <a:pt x="52069" y="48260"/>
                </a:lnTo>
                <a:lnTo>
                  <a:pt x="62230" y="11429"/>
                </a:lnTo>
                <a:lnTo>
                  <a:pt x="62230" y="2539"/>
                </a:lnTo>
                <a:lnTo>
                  <a:pt x="58419" y="0"/>
                </a:lnTo>
                <a:close/>
              </a:path>
            </a:pathLst>
          </a:custGeom>
          <a:solidFill>
            <a:srgbClr val="000000"/>
          </a:solidFill>
        </p:spPr>
        <p:txBody>
          <a:bodyPr wrap="square" lIns="0" tIns="0" rIns="0" bIns="0" rtlCol="0"/>
          <a:lstStyle/>
          <a:p>
            <a:endParaRPr sz="1632"/>
          </a:p>
        </p:txBody>
      </p:sp>
      <p:sp>
        <p:nvSpPr>
          <p:cNvPr id="35" name="object 35"/>
          <p:cNvSpPr/>
          <p:nvPr/>
        </p:nvSpPr>
        <p:spPr>
          <a:xfrm>
            <a:off x="2759323" y="3639942"/>
            <a:ext cx="33397" cy="34549"/>
          </a:xfrm>
          <a:custGeom>
            <a:avLst/>
            <a:gdLst/>
            <a:ahLst/>
            <a:cxnLst/>
            <a:rect l="l" t="t" r="r" b="b"/>
            <a:pathLst>
              <a:path w="36830" h="38100">
                <a:moveTo>
                  <a:pt x="19050" y="0"/>
                </a:moveTo>
                <a:lnTo>
                  <a:pt x="11251" y="1369"/>
                </a:lnTo>
                <a:lnTo>
                  <a:pt x="5238" y="5238"/>
                </a:lnTo>
                <a:lnTo>
                  <a:pt x="1369" y="11251"/>
                </a:lnTo>
                <a:lnTo>
                  <a:pt x="0" y="19050"/>
                </a:lnTo>
                <a:lnTo>
                  <a:pt x="1369" y="26312"/>
                </a:lnTo>
                <a:lnTo>
                  <a:pt x="5238" y="32385"/>
                </a:lnTo>
                <a:lnTo>
                  <a:pt x="11251" y="36552"/>
                </a:lnTo>
                <a:lnTo>
                  <a:pt x="19050" y="38100"/>
                </a:lnTo>
                <a:lnTo>
                  <a:pt x="26114" y="36552"/>
                </a:lnTo>
                <a:lnTo>
                  <a:pt x="31750" y="32385"/>
                </a:lnTo>
                <a:lnTo>
                  <a:pt x="35480" y="26312"/>
                </a:lnTo>
                <a:lnTo>
                  <a:pt x="36830" y="19050"/>
                </a:lnTo>
                <a:lnTo>
                  <a:pt x="35480" y="11251"/>
                </a:lnTo>
                <a:lnTo>
                  <a:pt x="31750" y="5238"/>
                </a:lnTo>
                <a:lnTo>
                  <a:pt x="26114" y="1369"/>
                </a:lnTo>
                <a:lnTo>
                  <a:pt x="19050" y="0"/>
                </a:lnTo>
                <a:close/>
              </a:path>
            </a:pathLst>
          </a:custGeom>
          <a:solidFill>
            <a:srgbClr val="000000"/>
          </a:solidFill>
        </p:spPr>
        <p:txBody>
          <a:bodyPr wrap="square" lIns="0" tIns="0" rIns="0" bIns="0" rtlCol="0"/>
          <a:lstStyle/>
          <a:p>
            <a:endParaRPr sz="1632"/>
          </a:p>
        </p:txBody>
      </p:sp>
      <p:sp>
        <p:nvSpPr>
          <p:cNvPr id="36" name="object 36"/>
          <p:cNvSpPr/>
          <p:nvPr/>
        </p:nvSpPr>
        <p:spPr>
          <a:xfrm>
            <a:off x="2929764" y="3810960"/>
            <a:ext cx="43762" cy="0"/>
          </a:xfrm>
          <a:custGeom>
            <a:avLst/>
            <a:gdLst/>
            <a:ahLst/>
            <a:cxnLst/>
            <a:rect l="l" t="t" r="r" b="b"/>
            <a:pathLst>
              <a:path w="48260">
                <a:moveTo>
                  <a:pt x="0" y="0"/>
                </a:moveTo>
                <a:lnTo>
                  <a:pt x="48259" y="0"/>
                </a:lnTo>
              </a:path>
            </a:pathLst>
          </a:custGeom>
          <a:ln w="13970">
            <a:solidFill>
              <a:srgbClr val="000000"/>
            </a:solidFill>
          </a:ln>
        </p:spPr>
        <p:txBody>
          <a:bodyPr wrap="square" lIns="0" tIns="0" rIns="0" bIns="0" rtlCol="0"/>
          <a:lstStyle/>
          <a:p>
            <a:endParaRPr sz="1632"/>
          </a:p>
        </p:txBody>
      </p:sp>
      <p:sp>
        <p:nvSpPr>
          <p:cNvPr id="37" name="object 37"/>
          <p:cNvSpPr/>
          <p:nvPr/>
        </p:nvSpPr>
        <p:spPr>
          <a:xfrm>
            <a:off x="2936098" y="3509806"/>
            <a:ext cx="0" cy="294819"/>
          </a:xfrm>
          <a:custGeom>
            <a:avLst/>
            <a:gdLst/>
            <a:ahLst/>
            <a:cxnLst/>
            <a:rect l="l" t="t" r="r" b="b"/>
            <a:pathLst>
              <a:path h="325120">
                <a:moveTo>
                  <a:pt x="0" y="0"/>
                </a:moveTo>
                <a:lnTo>
                  <a:pt x="0" y="325120"/>
                </a:lnTo>
              </a:path>
            </a:pathLst>
          </a:custGeom>
          <a:ln w="13969">
            <a:solidFill>
              <a:srgbClr val="000000"/>
            </a:solidFill>
          </a:ln>
        </p:spPr>
        <p:txBody>
          <a:bodyPr wrap="square" lIns="0" tIns="0" rIns="0" bIns="0" rtlCol="0"/>
          <a:lstStyle/>
          <a:p>
            <a:endParaRPr sz="1632"/>
          </a:p>
        </p:txBody>
      </p:sp>
      <p:sp>
        <p:nvSpPr>
          <p:cNvPr id="38" name="object 38"/>
          <p:cNvSpPr/>
          <p:nvPr/>
        </p:nvSpPr>
        <p:spPr>
          <a:xfrm>
            <a:off x="2929764" y="3503473"/>
            <a:ext cx="43762" cy="0"/>
          </a:xfrm>
          <a:custGeom>
            <a:avLst/>
            <a:gdLst/>
            <a:ahLst/>
            <a:cxnLst/>
            <a:rect l="l" t="t" r="r" b="b"/>
            <a:pathLst>
              <a:path w="48260">
                <a:moveTo>
                  <a:pt x="0" y="0"/>
                </a:moveTo>
                <a:lnTo>
                  <a:pt x="48259" y="0"/>
                </a:lnTo>
              </a:path>
            </a:pathLst>
          </a:custGeom>
          <a:ln w="13969">
            <a:solidFill>
              <a:srgbClr val="000000"/>
            </a:solidFill>
          </a:ln>
        </p:spPr>
        <p:txBody>
          <a:bodyPr wrap="square" lIns="0" tIns="0" rIns="0" bIns="0" rtlCol="0"/>
          <a:lstStyle/>
          <a:p>
            <a:endParaRPr sz="1632"/>
          </a:p>
        </p:txBody>
      </p:sp>
      <p:sp>
        <p:nvSpPr>
          <p:cNvPr id="39" name="object 39"/>
          <p:cNvSpPr/>
          <p:nvPr/>
        </p:nvSpPr>
        <p:spPr>
          <a:xfrm>
            <a:off x="2990802" y="3595028"/>
            <a:ext cx="158926" cy="145106"/>
          </a:xfrm>
          <a:custGeom>
            <a:avLst/>
            <a:gdLst/>
            <a:ahLst/>
            <a:cxnLst/>
            <a:rect l="l" t="t" r="r" b="b"/>
            <a:pathLst>
              <a:path w="175260" h="160020">
                <a:moveTo>
                  <a:pt x="24130" y="116839"/>
                </a:moveTo>
                <a:lnTo>
                  <a:pt x="19050" y="116839"/>
                </a:lnTo>
                <a:lnTo>
                  <a:pt x="11787" y="118407"/>
                </a:lnTo>
                <a:lnTo>
                  <a:pt x="5715" y="122713"/>
                </a:lnTo>
                <a:lnTo>
                  <a:pt x="1547" y="129162"/>
                </a:lnTo>
                <a:lnTo>
                  <a:pt x="0" y="137160"/>
                </a:lnTo>
                <a:lnTo>
                  <a:pt x="3016" y="147697"/>
                </a:lnTo>
                <a:lnTo>
                  <a:pt x="10795" y="154781"/>
                </a:lnTo>
                <a:lnTo>
                  <a:pt x="21431" y="158769"/>
                </a:lnTo>
                <a:lnTo>
                  <a:pt x="33020" y="160020"/>
                </a:lnTo>
                <a:lnTo>
                  <a:pt x="48240" y="156229"/>
                </a:lnTo>
                <a:lnTo>
                  <a:pt x="53367" y="152400"/>
                </a:lnTo>
                <a:lnTo>
                  <a:pt x="22860" y="152400"/>
                </a:lnTo>
                <a:lnTo>
                  <a:pt x="15239" y="148589"/>
                </a:lnTo>
                <a:lnTo>
                  <a:pt x="24130" y="146050"/>
                </a:lnTo>
                <a:lnTo>
                  <a:pt x="31750" y="139700"/>
                </a:lnTo>
                <a:lnTo>
                  <a:pt x="31750" y="119380"/>
                </a:lnTo>
                <a:lnTo>
                  <a:pt x="24130" y="116839"/>
                </a:lnTo>
                <a:close/>
              </a:path>
              <a:path w="175260" h="160020">
                <a:moveTo>
                  <a:pt x="89632" y="134620"/>
                </a:moveTo>
                <a:lnTo>
                  <a:pt x="69850" y="134620"/>
                </a:lnTo>
                <a:lnTo>
                  <a:pt x="74552" y="143946"/>
                </a:lnTo>
                <a:lnTo>
                  <a:pt x="82708" y="152082"/>
                </a:lnTo>
                <a:lnTo>
                  <a:pt x="93960" y="157837"/>
                </a:lnTo>
                <a:lnTo>
                  <a:pt x="107950" y="160020"/>
                </a:lnTo>
                <a:lnTo>
                  <a:pt x="132417" y="152935"/>
                </a:lnTo>
                <a:lnTo>
                  <a:pt x="133008" y="152400"/>
                </a:lnTo>
                <a:lnTo>
                  <a:pt x="109220" y="152400"/>
                </a:lnTo>
                <a:lnTo>
                  <a:pt x="100151" y="150435"/>
                </a:lnTo>
                <a:lnTo>
                  <a:pt x="93821" y="145256"/>
                </a:lnTo>
                <a:lnTo>
                  <a:pt x="90110" y="137933"/>
                </a:lnTo>
                <a:lnTo>
                  <a:pt x="89632" y="134620"/>
                </a:lnTo>
                <a:close/>
              </a:path>
              <a:path w="175260" h="160020">
                <a:moveTo>
                  <a:pt x="92164" y="8889"/>
                </a:moveTo>
                <a:lnTo>
                  <a:pt x="67310" y="8889"/>
                </a:lnTo>
                <a:lnTo>
                  <a:pt x="72429" y="9604"/>
                </a:lnTo>
                <a:lnTo>
                  <a:pt x="78739" y="12700"/>
                </a:lnTo>
                <a:lnTo>
                  <a:pt x="84097" y="19605"/>
                </a:lnTo>
                <a:lnTo>
                  <a:pt x="86360" y="31750"/>
                </a:lnTo>
                <a:lnTo>
                  <a:pt x="85169" y="42902"/>
                </a:lnTo>
                <a:lnTo>
                  <a:pt x="75644" y="84256"/>
                </a:lnTo>
                <a:lnTo>
                  <a:pt x="61416" y="131504"/>
                </a:lnTo>
                <a:lnTo>
                  <a:pt x="33020" y="152400"/>
                </a:lnTo>
                <a:lnTo>
                  <a:pt x="53367" y="152400"/>
                </a:lnTo>
                <a:lnTo>
                  <a:pt x="59531" y="147796"/>
                </a:lnTo>
                <a:lnTo>
                  <a:pt x="66774" y="139124"/>
                </a:lnTo>
                <a:lnTo>
                  <a:pt x="69850" y="134620"/>
                </a:lnTo>
                <a:lnTo>
                  <a:pt x="89632" y="134620"/>
                </a:lnTo>
                <a:lnTo>
                  <a:pt x="88951" y="129897"/>
                </a:lnTo>
                <a:lnTo>
                  <a:pt x="88929" y="129162"/>
                </a:lnTo>
                <a:lnTo>
                  <a:pt x="89356" y="123686"/>
                </a:lnTo>
                <a:lnTo>
                  <a:pt x="90684" y="116839"/>
                </a:lnTo>
                <a:lnTo>
                  <a:pt x="95250" y="97789"/>
                </a:lnTo>
                <a:lnTo>
                  <a:pt x="107950" y="49530"/>
                </a:lnTo>
                <a:lnTo>
                  <a:pt x="110476" y="39369"/>
                </a:lnTo>
                <a:lnTo>
                  <a:pt x="115597" y="27939"/>
                </a:lnTo>
                <a:lnTo>
                  <a:pt x="105410" y="27939"/>
                </a:lnTo>
                <a:lnTo>
                  <a:pt x="97670" y="13394"/>
                </a:lnTo>
                <a:lnTo>
                  <a:pt x="92164" y="8889"/>
                </a:lnTo>
                <a:close/>
              </a:path>
              <a:path w="175260" h="160020">
                <a:moveTo>
                  <a:pt x="165100" y="102870"/>
                </a:moveTo>
                <a:lnTo>
                  <a:pt x="157480" y="102870"/>
                </a:lnTo>
                <a:lnTo>
                  <a:pt x="156210" y="104139"/>
                </a:lnTo>
                <a:lnTo>
                  <a:pt x="156210" y="106680"/>
                </a:lnTo>
                <a:lnTo>
                  <a:pt x="145653" y="129897"/>
                </a:lnTo>
                <a:lnTo>
                  <a:pt x="132714" y="143827"/>
                </a:lnTo>
                <a:lnTo>
                  <a:pt x="119776" y="150614"/>
                </a:lnTo>
                <a:lnTo>
                  <a:pt x="109220" y="152400"/>
                </a:lnTo>
                <a:lnTo>
                  <a:pt x="133008" y="152400"/>
                </a:lnTo>
                <a:lnTo>
                  <a:pt x="150336" y="136683"/>
                </a:lnTo>
                <a:lnTo>
                  <a:pt x="161349" y="118764"/>
                </a:lnTo>
                <a:lnTo>
                  <a:pt x="165100" y="106680"/>
                </a:lnTo>
                <a:lnTo>
                  <a:pt x="165100" y="102870"/>
                </a:lnTo>
                <a:close/>
              </a:path>
              <a:path w="175260" h="160020">
                <a:moveTo>
                  <a:pt x="67310" y="0"/>
                </a:moveTo>
                <a:lnTo>
                  <a:pt x="42842" y="7282"/>
                </a:lnTo>
                <a:lnTo>
                  <a:pt x="24923" y="23971"/>
                </a:lnTo>
                <a:lnTo>
                  <a:pt x="13910" y="42326"/>
                </a:lnTo>
                <a:lnTo>
                  <a:pt x="10160" y="54610"/>
                </a:lnTo>
                <a:lnTo>
                  <a:pt x="10160" y="58420"/>
                </a:lnTo>
                <a:lnTo>
                  <a:pt x="19050" y="58420"/>
                </a:lnTo>
                <a:lnTo>
                  <a:pt x="19050" y="54610"/>
                </a:lnTo>
                <a:lnTo>
                  <a:pt x="30162" y="31928"/>
                </a:lnTo>
                <a:lnTo>
                  <a:pt x="43179" y="17938"/>
                </a:lnTo>
                <a:lnTo>
                  <a:pt x="56197" y="10854"/>
                </a:lnTo>
                <a:lnTo>
                  <a:pt x="67310" y="8889"/>
                </a:lnTo>
                <a:lnTo>
                  <a:pt x="92164" y="8889"/>
                </a:lnTo>
                <a:lnTo>
                  <a:pt x="87312" y="4921"/>
                </a:lnTo>
                <a:lnTo>
                  <a:pt x="76477" y="972"/>
                </a:lnTo>
                <a:lnTo>
                  <a:pt x="67310" y="0"/>
                </a:lnTo>
                <a:close/>
              </a:path>
              <a:path w="175260" h="160020">
                <a:moveTo>
                  <a:pt x="168432" y="8889"/>
                </a:moveTo>
                <a:lnTo>
                  <a:pt x="152400" y="8889"/>
                </a:lnTo>
                <a:lnTo>
                  <a:pt x="161289" y="12700"/>
                </a:lnTo>
                <a:lnTo>
                  <a:pt x="154225" y="14962"/>
                </a:lnTo>
                <a:lnTo>
                  <a:pt x="148589" y="19367"/>
                </a:lnTo>
                <a:lnTo>
                  <a:pt x="144859" y="25201"/>
                </a:lnTo>
                <a:lnTo>
                  <a:pt x="143510" y="31750"/>
                </a:lnTo>
                <a:lnTo>
                  <a:pt x="143510" y="38100"/>
                </a:lnTo>
                <a:lnTo>
                  <a:pt x="147320" y="44450"/>
                </a:lnTo>
                <a:lnTo>
                  <a:pt x="156210" y="44450"/>
                </a:lnTo>
                <a:lnTo>
                  <a:pt x="162937" y="43219"/>
                </a:lnTo>
                <a:lnTo>
                  <a:pt x="169068" y="39369"/>
                </a:lnTo>
                <a:lnTo>
                  <a:pt x="173533" y="32662"/>
                </a:lnTo>
                <a:lnTo>
                  <a:pt x="175260" y="22860"/>
                </a:lnTo>
                <a:lnTo>
                  <a:pt x="171886" y="11787"/>
                </a:lnTo>
                <a:lnTo>
                  <a:pt x="168432" y="8889"/>
                </a:lnTo>
                <a:close/>
              </a:path>
              <a:path w="175260" h="160020">
                <a:moveTo>
                  <a:pt x="142239" y="0"/>
                </a:moveTo>
                <a:lnTo>
                  <a:pt x="128627" y="3115"/>
                </a:lnTo>
                <a:lnTo>
                  <a:pt x="118110" y="10636"/>
                </a:lnTo>
                <a:lnTo>
                  <a:pt x="110450" y="19823"/>
                </a:lnTo>
                <a:lnTo>
                  <a:pt x="105410" y="27939"/>
                </a:lnTo>
                <a:lnTo>
                  <a:pt x="115597" y="27939"/>
                </a:lnTo>
                <a:lnTo>
                  <a:pt x="116522" y="25876"/>
                </a:lnTo>
                <a:lnTo>
                  <a:pt x="126880" y="13989"/>
                </a:lnTo>
                <a:lnTo>
                  <a:pt x="142239" y="8889"/>
                </a:lnTo>
                <a:lnTo>
                  <a:pt x="168432" y="8889"/>
                </a:lnTo>
                <a:lnTo>
                  <a:pt x="163512" y="4762"/>
                </a:lnTo>
                <a:lnTo>
                  <a:pt x="152757" y="1071"/>
                </a:lnTo>
                <a:lnTo>
                  <a:pt x="142239" y="0"/>
                </a:lnTo>
                <a:close/>
              </a:path>
            </a:pathLst>
          </a:custGeom>
          <a:solidFill>
            <a:srgbClr val="000000"/>
          </a:solidFill>
        </p:spPr>
        <p:txBody>
          <a:bodyPr wrap="square" lIns="0" tIns="0" rIns="0" bIns="0" rtlCol="0"/>
          <a:lstStyle/>
          <a:p>
            <a:endParaRPr sz="1632"/>
          </a:p>
        </p:txBody>
      </p:sp>
      <p:sp>
        <p:nvSpPr>
          <p:cNvPr id="40" name="object 40"/>
          <p:cNvSpPr/>
          <p:nvPr/>
        </p:nvSpPr>
        <p:spPr>
          <a:xfrm>
            <a:off x="3171608" y="3810960"/>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41" name="object 41"/>
          <p:cNvSpPr/>
          <p:nvPr/>
        </p:nvSpPr>
        <p:spPr>
          <a:xfrm>
            <a:off x="3209036" y="3509806"/>
            <a:ext cx="0" cy="294819"/>
          </a:xfrm>
          <a:custGeom>
            <a:avLst/>
            <a:gdLst/>
            <a:ahLst/>
            <a:cxnLst/>
            <a:rect l="l" t="t" r="r" b="b"/>
            <a:pathLst>
              <a:path h="325120">
                <a:moveTo>
                  <a:pt x="0" y="0"/>
                </a:moveTo>
                <a:lnTo>
                  <a:pt x="0" y="325120"/>
                </a:lnTo>
              </a:path>
            </a:pathLst>
          </a:custGeom>
          <a:ln w="13969">
            <a:solidFill>
              <a:srgbClr val="000000"/>
            </a:solidFill>
          </a:ln>
        </p:spPr>
        <p:txBody>
          <a:bodyPr wrap="square" lIns="0" tIns="0" rIns="0" bIns="0" rtlCol="0"/>
          <a:lstStyle/>
          <a:p>
            <a:endParaRPr sz="1632"/>
          </a:p>
        </p:txBody>
      </p:sp>
      <p:sp>
        <p:nvSpPr>
          <p:cNvPr id="42" name="object 42"/>
          <p:cNvSpPr/>
          <p:nvPr/>
        </p:nvSpPr>
        <p:spPr>
          <a:xfrm>
            <a:off x="3171608" y="3503473"/>
            <a:ext cx="43762" cy="0"/>
          </a:xfrm>
          <a:custGeom>
            <a:avLst/>
            <a:gdLst/>
            <a:ahLst/>
            <a:cxnLst/>
            <a:rect l="l" t="t" r="r" b="b"/>
            <a:pathLst>
              <a:path w="48260">
                <a:moveTo>
                  <a:pt x="0" y="0"/>
                </a:moveTo>
                <a:lnTo>
                  <a:pt x="48260" y="0"/>
                </a:lnTo>
              </a:path>
            </a:pathLst>
          </a:custGeom>
          <a:ln w="13969">
            <a:solidFill>
              <a:srgbClr val="000000"/>
            </a:solidFill>
          </a:ln>
        </p:spPr>
        <p:txBody>
          <a:bodyPr wrap="square" lIns="0" tIns="0" rIns="0" bIns="0" rtlCol="0"/>
          <a:lstStyle/>
          <a:p>
            <a:endParaRPr sz="1632"/>
          </a:p>
        </p:txBody>
      </p:sp>
      <p:sp>
        <p:nvSpPr>
          <p:cNvPr id="43" name="object 43"/>
          <p:cNvSpPr/>
          <p:nvPr/>
        </p:nvSpPr>
        <p:spPr>
          <a:xfrm>
            <a:off x="4826512" y="1843387"/>
            <a:ext cx="145106" cy="226873"/>
          </a:xfrm>
          <a:custGeom>
            <a:avLst/>
            <a:gdLst/>
            <a:ahLst/>
            <a:cxnLst/>
            <a:rect l="l" t="t" r="r" b="b"/>
            <a:pathLst>
              <a:path w="160020" h="250189">
                <a:moveTo>
                  <a:pt x="82550" y="0"/>
                </a:moveTo>
                <a:lnTo>
                  <a:pt x="77469" y="0"/>
                </a:lnTo>
                <a:lnTo>
                  <a:pt x="68222" y="416"/>
                </a:lnTo>
                <a:lnTo>
                  <a:pt x="55879" y="1428"/>
                </a:lnTo>
                <a:lnTo>
                  <a:pt x="43537" y="2678"/>
                </a:lnTo>
                <a:lnTo>
                  <a:pt x="34289" y="3809"/>
                </a:lnTo>
                <a:lnTo>
                  <a:pt x="26669" y="3809"/>
                </a:lnTo>
                <a:lnTo>
                  <a:pt x="26669" y="15239"/>
                </a:lnTo>
                <a:lnTo>
                  <a:pt x="53339" y="15239"/>
                </a:lnTo>
                <a:lnTo>
                  <a:pt x="53339" y="21589"/>
                </a:lnTo>
                <a:lnTo>
                  <a:pt x="52069" y="27939"/>
                </a:lnTo>
                <a:lnTo>
                  <a:pt x="0" y="236219"/>
                </a:lnTo>
                <a:lnTo>
                  <a:pt x="49" y="247669"/>
                </a:lnTo>
                <a:lnTo>
                  <a:pt x="6350" y="250189"/>
                </a:lnTo>
                <a:lnTo>
                  <a:pt x="15239" y="250189"/>
                </a:lnTo>
                <a:lnTo>
                  <a:pt x="20319" y="246379"/>
                </a:lnTo>
                <a:lnTo>
                  <a:pt x="21589" y="241300"/>
                </a:lnTo>
                <a:lnTo>
                  <a:pt x="25479" y="229552"/>
                </a:lnTo>
                <a:lnTo>
                  <a:pt x="31749" y="205422"/>
                </a:lnTo>
                <a:lnTo>
                  <a:pt x="38121" y="179447"/>
                </a:lnTo>
                <a:lnTo>
                  <a:pt x="41909" y="163829"/>
                </a:lnTo>
                <a:lnTo>
                  <a:pt x="80179" y="163829"/>
                </a:lnTo>
                <a:lnTo>
                  <a:pt x="75068" y="161627"/>
                </a:lnTo>
                <a:lnTo>
                  <a:pt x="54609" y="157479"/>
                </a:lnTo>
                <a:lnTo>
                  <a:pt x="59742" y="153669"/>
                </a:lnTo>
                <a:lnTo>
                  <a:pt x="44450" y="153669"/>
                </a:lnTo>
                <a:lnTo>
                  <a:pt x="82550" y="3809"/>
                </a:lnTo>
                <a:lnTo>
                  <a:pt x="82550" y="0"/>
                </a:lnTo>
                <a:close/>
              </a:path>
              <a:path w="160020" h="250189">
                <a:moveTo>
                  <a:pt x="80179" y="163829"/>
                </a:moveTo>
                <a:lnTo>
                  <a:pt x="41909" y="163829"/>
                </a:lnTo>
                <a:lnTo>
                  <a:pt x="53816" y="165913"/>
                </a:lnTo>
                <a:lnTo>
                  <a:pt x="67627" y="170973"/>
                </a:lnTo>
                <a:lnTo>
                  <a:pt x="79057" y="180082"/>
                </a:lnTo>
                <a:lnTo>
                  <a:pt x="83819" y="194309"/>
                </a:lnTo>
                <a:lnTo>
                  <a:pt x="83819" y="198119"/>
                </a:lnTo>
                <a:lnTo>
                  <a:pt x="82550" y="203200"/>
                </a:lnTo>
                <a:lnTo>
                  <a:pt x="80009" y="210819"/>
                </a:lnTo>
                <a:lnTo>
                  <a:pt x="80009" y="214629"/>
                </a:lnTo>
                <a:lnTo>
                  <a:pt x="82490" y="229294"/>
                </a:lnTo>
                <a:lnTo>
                  <a:pt x="89376" y="240506"/>
                </a:lnTo>
                <a:lnTo>
                  <a:pt x="99833" y="247669"/>
                </a:lnTo>
                <a:lnTo>
                  <a:pt x="113029" y="250189"/>
                </a:lnTo>
                <a:lnTo>
                  <a:pt x="120610" y="248999"/>
                </a:lnTo>
                <a:lnTo>
                  <a:pt x="127952" y="245427"/>
                </a:lnTo>
                <a:lnTo>
                  <a:pt x="132712" y="241300"/>
                </a:lnTo>
                <a:lnTo>
                  <a:pt x="106679" y="241300"/>
                </a:lnTo>
                <a:lnTo>
                  <a:pt x="102869" y="237489"/>
                </a:lnTo>
                <a:lnTo>
                  <a:pt x="102869" y="210819"/>
                </a:lnTo>
                <a:lnTo>
                  <a:pt x="105409" y="205739"/>
                </a:lnTo>
                <a:lnTo>
                  <a:pt x="106679" y="199389"/>
                </a:lnTo>
                <a:lnTo>
                  <a:pt x="106679" y="194309"/>
                </a:lnTo>
                <a:lnTo>
                  <a:pt x="102651" y="179447"/>
                </a:lnTo>
                <a:lnTo>
                  <a:pt x="91598" y="168751"/>
                </a:lnTo>
                <a:lnTo>
                  <a:pt x="80179" y="163829"/>
                </a:lnTo>
                <a:close/>
              </a:path>
              <a:path w="160020" h="250189">
                <a:moveTo>
                  <a:pt x="153669" y="191769"/>
                </a:moveTo>
                <a:lnTo>
                  <a:pt x="146050" y="191769"/>
                </a:lnTo>
                <a:lnTo>
                  <a:pt x="146050" y="193039"/>
                </a:lnTo>
                <a:lnTo>
                  <a:pt x="144779" y="198119"/>
                </a:lnTo>
                <a:lnTo>
                  <a:pt x="139461" y="215582"/>
                </a:lnTo>
                <a:lnTo>
                  <a:pt x="132714" y="229234"/>
                </a:lnTo>
                <a:lnTo>
                  <a:pt x="124063" y="238124"/>
                </a:lnTo>
                <a:lnTo>
                  <a:pt x="113029" y="241300"/>
                </a:lnTo>
                <a:lnTo>
                  <a:pt x="132712" y="241300"/>
                </a:lnTo>
                <a:lnTo>
                  <a:pt x="150653" y="207644"/>
                </a:lnTo>
                <a:lnTo>
                  <a:pt x="153669" y="195579"/>
                </a:lnTo>
                <a:lnTo>
                  <a:pt x="153669" y="191769"/>
                </a:lnTo>
                <a:close/>
              </a:path>
              <a:path w="160020" h="250189">
                <a:moveTo>
                  <a:pt x="135889" y="88900"/>
                </a:moveTo>
                <a:lnTo>
                  <a:pt x="83819" y="119379"/>
                </a:lnTo>
                <a:lnTo>
                  <a:pt x="74810" y="129917"/>
                </a:lnTo>
                <a:lnTo>
                  <a:pt x="65087" y="139858"/>
                </a:lnTo>
                <a:lnTo>
                  <a:pt x="54887" y="148133"/>
                </a:lnTo>
                <a:lnTo>
                  <a:pt x="44450" y="153669"/>
                </a:lnTo>
                <a:lnTo>
                  <a:pt x="59742" y="153669"/>
                </a:lnTo>
                <a:lnTo>
                  <a:pt x="62388" y="151705"/>
                </a:lnTo>
                <a:lnTo>
                  <a:pt x="70167" y="144621"/>
                </a:lnTo>
                <a:lnTo>
                  <a:pt x="77469" y="137298"/>
                </a:lnTo>
                <a:lnTo>
                  <a:pt x="96956" y="117415"/>
                </a:lnTo>
                <a:lnTo>
                  <a:pt x="109854" y="106521"/>
                </a:lnTo>
                <a:lnTo>
                  <a:pt x="122753" y="99198"/>
                </a:lnTo>
                <a:lnTo>
                  <a:pt x="135889" y="96519"/>
                </a:lnTo>
                <a:lnTo>
                  <a:pt x="154434" y="96519"/>
                </a:lnTo>
                <a:lnTo>
                  <a:pt x="154146" y="96043"/>
                </a:lnTo>
                <a:lnTo>
                  <a:pt x="146625" y="90864"/>
                </a:lnTo>
                <a:lnTo>
                  <a:pt x="135889" y="88900"/>
                </a:lnTo>
                <a:close/>
              </a:path>
              <a:path w="160020" h="250189">
                <a:moveTo>
                  <a:pt x="154434" y="96519"/>
                </a:moveTo>
                <a:lnTo>
                  <a:pt x="138429" y="96519"/>
                </a:lnTo>
                <a:lnTo>
                  <a:pt x="138429" y="97789"/>
                </a:lnTo>
                <a:lnTo>
                  <a:pt x="143509" y="97789"/>
                </a:lnTo>
                <a:lnTo>
                  <a:pt x="146050" y="99059"/>
                </a:lnTo>
                <a:lnTo>
                  <a:pt x="148589" y="101600"/>
                </a:lnTo>
                <a:lnTo>
                  <a:pt x="137914" y="104576"/>
                </a:lnTo>
                <a:lnTo>
                  <a:pt x="131762" y="110172"/>
                </a:lnTo>
                <a:lnTo>
                  <a:pt x="128944" y="116244"/>
                </a:lnTo>
                <a:lnTo>
                  <a:pt x="128294" y="120491"/>
                </a:lnTo>
                <a:lnTo>
                  <a:pt x="128269" y="125729"/>
                </a:lnTo>
                <a:lnTo>
                  <a:pt x="130809" y="133350"/>
                </a:lnTo>
                <a:lnTo>
                  <a:pt x="140969" y="133350"/>
                </a:lnTo>
                <a:lnTo>
                  <a:pt x="147697" y="131762"/>
                </a:lnTo>
                <a:lnTo>
                  <a:pt x="153828" y="127317"/>
                </a:lnTo>
                <a:lnTo>
                  <a:pt x="158293" y="120491"/>
                </a:lnTo>
                <a:lnTo>
                  <a:pt x="160019" y="111759"/>
                </a:lnTo>
                <a:lnTo>
                  <a:pt x="158571" y="103366"/>
                </a:lnTo>
                <a:lnTo>
                  <a:pt x="154434" y="96519"/>
                </a:lnTo>
                <a:close/>
              </a:path>
            </a:pathLst>
          </a:custGeom>
          <a:solidFill>
            <a:srgbClr val="000000"/>
          </a:solidFill>
        </p:spPr>
        <p:txBody>
          <a:bodyPr wrap="square" lIns="0" tIns="0" rIns="0" bIns="0" rtlCol="0"/>
          <a:lstStyle/>
          <a:p>
            <a:endParaRPr sz="1632"/>
          </a:p>
        </p:txBody>
      </p:sp>
      <p:sp>
        <p:nvSpPr>
          <p:cNvPr id="44" name="object 44"/>
          <p:cNvSpPr/>
          <p:nvPr/>
        </p:nvSpPr>
        <p:spPr>
          <a:xfrm>
            <a:off x="4986590" y="1965460"/>
            <a:ext cx="69098" cy="152016"/>
          </a:xfrm>
          <a:custGeom>
            <a:avLst/>
            <a:gdLst/>
            <a:ahLst/>
            <a:cxnLst/>
            <a:rect l="l" t="t" r="r" b="b"/>
            <a:pathLst>
              <a:path w="76200" h="167639">
                <a:moveTo>
                  <a:pt x="66039" y="0"/>
                </a:moveTo>
                <a:lnTo>
                  <a:pt x="53339" y="0"/>
                </a:lnTo>
                <a:lnTo>
                  <a:pt x="45720" y="6350"/>
                </a:lnTo>
                <a:lnTo>
                  <a:pt x="45720" y="17780"/>
                </a:lnTo>
                <a:lnTo>
                  <a:pt x="48260" y="22860"/>
                </a:lnTo>
                <a:lnTo>
                  <a:pt x="63500" y="22860"/>
                </a:lnTo>
                <a:lnTo>
                  <a:pt x="68579" y="16510"/>
                </a:lnTo>
                <a:lnTo>
                  <a:pt x="68579" y="5080"/>
                </a:lnTo>
                <a:lnTo>
                  <a:pt x="66039" y="0"/>
                </a:lnTo>
                <a:close/>
              </a:path>
              <a:path w="76200" h="167639">
                <a:moveTo>
                  <a:pt x="54157" y="63500"/>
                </a:moveTo>
                <a:lnTo>
                  <a:pt x="41910" y="63500"/>
                </a:lnTo>
                <a:lnTo>
                  <a:pt x="41789" y="72866"/>
                </a:lnTo>
                <a:lnTo>
                  <a:pt x="41612" y="75445"/>
                </a:lnTo>
                <a:lnTo>
                  <a:pt x="40481" y="80010"/>
                </a:lnTo>
                <a:lnTo>
                  <a:pt x="38159" y="86479"/>
                </a:lnTo>
                <a:lnTo>
                  <a:pt x="34289" y="96520"/>
                </a:lnTo>
                <a:lnTo>
                  <a:pt x="19050" y="135889"/>
                </a:lnTo>
                <a:lnTo>
                  <a:pt x="17779" y="139700"/>
                </a:lnTo>
                <a:lnTo>
                  <a:pt x="16510" y="140970"/>
                </a:lnTo>
                <a:lnTo>
                  <a:pt x="16510" y="146050"/>
                </a:lnTo>
                <a:lnTo>
                  <a:pt x="18295" y="154245"/>
                </a:lnTo>
                <a:lnTo>
                  <a:pt x="23177" y="161131"/>
                </a:lnTo>
                <a:lnTo>
                  <a:pt x="30440" y="165873"/>
                </a:lnTo>
                <a:lnTo>
                  <a:pt x="39370" y="167639"/>
                </a:lnTo>
                <a:lnTo>
                  <a:pt x="55840" y="162222"/>
                </a:lnTo>
                <a:lnTo>
                  <a:pt x="57910" y="160020"/>
                </a:lnTo>
                <a:lnTo>
                  <a:pt x="35560" y="160020"/>
                </a:lnTo>
                <a:lnTo>
                  <a:pt x="34289" y="156210"/>
                </a:lnTo>
                <a:lnTo>
                  <a:pt x="34289" y="144780"/>
                </a:lnTo>
                <a:lnTo>
                  <a:pt x="35560" y="140970"/>
                </a:lnTo>
                <a:lnTo>
                  <a:pt x="39370" y="135889"/>
                </a:lnTo>
                <a:lnTo>
                  <a:pt x="40639" y="129539"/>
                </a:lnTo>
                <a:lnTo>
                  <a:pt x="44450" y="121920"/>
                </a:lnTo>
                <a:lnTo>
                  <a:pt x="46989" y="115570"/>
                </a:lnTo>
                <a:lnTo>
                  <a:pt x="49311" y="109001"/>
                </a:lnTo>
                <a:lnTo>
                  <a:pt x="53181" y="99218"/>
                </a:lnTo>
                <a:lnTo>
                  <a:pt x="56812" y="89673"/>
                </a:lnTo>
                <a:lnTo>
                  <a:pt x="58420" y="83820"/>
                </a:lnTo>
                <a:lnTo>
                  <a:pt x="58420" y="82550"/>
                </a:lnTo>
                <a:lnTo>
                  <a:pt x="59590" y="79037"/>
                </a:lnTo>
                <a:lnTo>
                  <a:pt x="59689" y="77470"/>
                </a:lnTo>
                <a:lnTo>
                  <a:pt x="57904" y="68738"/>
                </a:lnTo>
                <a:lnTo>
                  <a:pt x="54157" y="63500"/>
                </a:lnTo>
                <a:close/>
              </a:path>
              <a:path w="76200" h="167639">
                <a:moveTo>
                  <a:pt x="76200" y="125730"/>
                </a:moveTo>
                <a:lnTo>
                  <a:pt x="68579" y="125730"/>
                </a:lnTo>
                <a:lnTo>
                  <a:pt x="68579" y="127000"/>
                </a:lnTo>
                <a:lnTo>
                  <a:pt x="67310" y="130810"/>
                </a:lnTo>
                <a:lnTo>
                  <a:pt x="61714" y="143410"/>
                </a:lnTo>
                <a:lnTo>
                  <a:pt x="54927" y="152558"/>
                </a:lnTo>
                <a:lnTo>
                  <a:pt x="47664" y="158134"/>
                </a:lnTo>
                <a:lnTo>
                  <a:pt x="40639" y="160020"/>
                </a:lnTo>
                <a:lnTo>
                  <a:pt x="57910" y="160020"/>
                </a:lnTo>
                <a:lnTo>
                  <a:pt x="67310" y="150018"/>
                </a:lnTo>
                <a:lnTo>
                  <a:pt x="74017" y="137100"/>
                </a:lnTo>
                <a:lnTo>
                  <a:pt x="76200" y="129539"/>
                </a:lnTo>
                <a:lnTo>
                  <a:pt x="76200" y="125730"/>
                </a:lnTo>
                <a:close/>
              </a:path>
              <a:path w="76200" h="167639">
                <a:moveTo>
                  <a:pt x="36829" y="55880"/>
                </a:moveTo>
                <a:lnTo>
                  <a:pt x="20359" y="61098"/>
                </a:lnTo>
                <a:lnTo>
                  <a:pt x="8889" y="72866"/>
                </a:lnTo>
                <a:lnTo>
                  <a:pt x="2182" y="85347"/>
                </a:lnTo>
                <a:lnTo>
                  <a:pt x="0" y="92710"/>
                </a:lnTo>
                <a:lnTo>
                  <a:pt x="0" y="96520"/>
                </a:lnTo>
                <a:lnTo>
                  <a:pt x="8889" y="96520"/>
                </a:lnTo>
                <a:lnTo>
                  <a:pt x="8889" y="95250"/>
                </a:lnTo>
                <a:lnTo>
                  <a:pt x="10160" y="92710"/>
                </a:lnTo>
                <a:lnTo>
                  <a:pt x="15021" y="79037"/>
                </a:lnTo>
                <a:lnTo>
                  <a:pt x="21431" y="70008"/>
                </a:lnTo>
                <a:lnTo>
                  <a:pt x="28555" y="65027"/>
                </a:lnTo>
                <a:lnTo>
                  <a:pt x="35560" y="63500"/>
                </a:lnTo>
                <a:lnTo>
                  <a:pt x="54157" y="63500"/>
                </a:lnTo>
                <a:lnTo>
                  <a:pt x="53022" y="61912"/>
                </a:lnTo>
                <a:lnTo>
                  <a:pt x="45759" y="57467"/>
                </a:lnTo>
                <a:lnTo>
                  <a:pt x="36829" y="55880"/>
                </a:lnTo>
                <a:close/>
              </a:path>
            </a:pathLst>
          </a:custGeom>
          <a:solidFill>
            <a:srgbClr val="000000"/>
          </a:solidFill>
        </p:spPr>
        <p:txBody>
          <a:bodyPr wrap="square" lIns="0" tIns="0" rIns="0" bIns="0" rtlCol="0"/>
          <a:lstStyle/>
          <a:p>
            <a:endParaRPr sz="1632"/>
          </a:p>
        </p:txBody>
      </p:sp>
      <p:sp>
        <p:nvSpPr>
          <p:cNvPr id="45" name="object 45"/>
          <p:cNvSpPr/>
          <p:nvPr/>
        </p:nvSpPr>
        <p:spPr>
          <a:xfrm>
            <a:off x="5077568" y="2014982"/>
            <a:ext cx="137045" cy="101344"/>
          </a:xfrm>
          <a:custGeom>
            <a:avLst/>
            <a:gdLst/>
            <a:ahLst/>
            <a:cxnLst/>
            <a:rect l="l" t="t" r="r" b="b"/>
            <a:pathLst>
              <a:path w="151129" h="111760">
                <a:moveTo>
                  <a:pt x="47657" y="7620"/>
                </a:moveTo>
                <a:lnTo>
                  <a:pt x="34290" y="7620"/>
                </a:lnTo>
                <a:lnTo>
                  <a:pt x="36830" y="12700"/>
                </a:lnTo>
                <a:lnTo>
                  <a:pt x="36830" y="24129"/>
                </a:lnTo>
                <a:lnTo>
                  <a:pt x="33020" y="33020"/>
                </a:lnTo>
                <a:lnTo>
                  <a:pt x="33020" y="39370"/>
                </a:lnTo>
                <a:lnTo>
                  <a:pt x="30480" y="46989"/>
                </a:lnTo>
                <a:lnTo>
                  <a:pt x="26670" y="62229"/>
                </a:lnTo>
                <a:lnTo>
                  <a:pt x="17780" y="93979"/>
                </a:lnTo>
                <a:lnTo>
                  <a:pt x="17780" y="96520"/>
                </a:lnTo>
                <a:lnTo>
                  <a:pt x="16510" y="102870"/>
                </a:lnTo>
                <a:lnTo>
                  <a:pt x="16510" y="109220"/>
                </a:lnTo>
                <a:lnTo>
                  <a:pt x="20320" y="111760"/>
                </a:lnTo>
                <a:lnTo>
                  <a:pt x="29210" y="111760"/>
                </a:lnTo>
                <a:lnTo>
                  <a:pt x="33020" y="109220"/>
                </a:lnTo>
                <a:lnTo>
                  <a:pt x="35560" y="104139"/>
                </a:lnTo>
                <a:lnTo>
                  <a:pt x="36830" y="95250"/>
                </a:lnTo>
                <a:lnTo>
                  <a:pt x="38100" y="90170"/>
                </a:lnTo>
                <a:lnTo>
                  <a:pt x="40640" y="86360"/>
                </a:lnTo>
                <a:lnTo>
                  <a:pt x="41910" y="74929"/>
                </a:lnTo>
                <a:lnTo>
                  <a:pt x="44450" y="68579"/>
                </a:lnTo>
                <a:lnTo>
                  <a:pt x="45720" y="63500"/>
                </a:lnTo>
                <a:lnTo>
                  <a:pt x="46990" y="57150"/>
                </a:lnTo>
                <a:lnTo>
                  <a:pt x="48260" y="52070"/>
                </a:lnTo>
                <a:lnTo>
                  <a:pt x="52070" y="41910"/>
                </a:lnTo>
                <a:lnTo>
                  <a:pt x="52070" y="40639"/>
                </a:lnTo>
                <a:lnTo>
                  <a:pt x="58420" y="30479"/>
                </a:lnTo>
                <a:lnTo>
                  <a:pt x="64173" y="22860"/>
                </a:lnTo>
                <a:lnTo>
                  <a:pt x="55880" y="22860"/>
                </a:lnTo>
                <a:lnTo>
                  <a:pt x="51871" y="11787"/>
                </a:lnTo>
                <a:lnTo>
                  <a:pt x="47657" y="7620"/>
                </a:lnTo>
                <a:close/>
              </a:path>
              <a:path w="151129" h="111760">
                <a:moveTo>
                  <a:pt x="119685" y="7620"/>
                </a:moveTo>
                <a:lnTo>
                  <a:pt x="109220" y="7620"/>
                </a:lnTo>
                <a:lnTo>
                  <a:pt x="110490" y="19050"/>
                </a:lnTo>
                <a:lnTo>
                  <a:pt x="110490" y="24129"/>
                </a:lnTo>
                <a:lnTo>
                  <a:pt x="108823" y="37286"/>
                </a:lnTo>
                <a:lnTo>
                  <a:pt x="104775" y="52228"/>
                </a:lnTo>
                <a:lnTo>
                  <a:pt x="99774" y="66456"/>
                </a:lnTo>
                <a:lnTo>
                  <a:pt x="95250" y="77470"/>
                </a:lnTo>
                <a:lnTo>
                  <a:pt x="93980" y="83820"/>
                </a:lnTo>
                <a:lnTo>
                  <a:pt x="92710" y="86360"/>
                </a:lnTo>
                <a:lnTo>
                  <a:pt x="92710" y="90170"/>
                </a:lnTo>
                <a:lnTo>
                  <a:pt x="94495" y="99437"/>
                </a:lnTo>
                <a:lnTo>
                  <a:pt x="99377" y="106203"/>
                </a:lnTo>
                <a:lnTo>
                  <a:pt x="106640" y="110351"/>
                </a:lnTo>
                <a:lnTo>
                  <a:pt x="115570" y="111760"/>
                </a:lnTo>
                <a:lnTo>
                  <a:pt x="131306" y="106342"/>
                </a:lnTo>
                <a:lnTo>
                  <a:pt x="132153" y="105410"/>
                </a:lnTo>
                <a:lnTo>
                  <a:pt x="110490" y="105410"/>
                </a:lnTo>
                <a:lnTo>
                  <a:pt x="109220" y="101600"/>
                </a:lnTo>
                <a:lnTo>
                  <a:pt x="109220" y="90170"/>
                </a:lnTo>
                <a:lnTo>
                  <a:pt x="111760" y="87629"/>
                </a:lnTo>
                <a:lnTo>
                  <a:pt x="115570" y="76200"/>
                </a:lnTo>
                <a:lnTo>
                  <a:pt x="119161" y="67409"/>
                </a:lnTo>
                <a:lnTo>
                  <a:pt x="123348" y="54451"/>
                </a:lnTo>
                <a:lnTo>
                  <a:pt x="126821" y="40302"/>
                </a:lnTo>
                <a:lnTo>
                  <a:pt x="128270" y="27939"/>
                </a:lnTo>
                <a:lnTo>
                  <a:pt x="125095" y="13394"/>
                </a:lnTo>
                <a:lnTo>
                  <a:pt x="119685" y="7620"/>
                </a:lnTo>
                <a:close/>
              </a:path>
              <a:path w="151129" h="111760">
                <a:moveTo>
                  <a:pt x="151130" y="71120"/>
                </a:moveTo>
                <a:lnTo>
                  <a:pt x="143510" y="71120"/>
                </a:lnTo>
                <a:lnTo>
                  <a:pt x="143510" y="74929"/>
                </a:lnTo>
                <a:lnTo>
                  <a:pt x="137914" y="88264"/>
                </a:lnTo>
                <a:lnTo>
                  <a:pt x="131127" y="97789"/>
                </a:lnTo>
                <a:lnTo>
                  <a:pt x="123864" y="103504"/>
                </a:lnTo>
                <a:lnTo>
                  <a:pt x="116840" y="105410"/>
                </a:lnTo>
                <a:lnTo>
                  <a:pt x="132153" y="105410"/>
                </a:lnTo>
                <a:lnTo>
                  <a:pt x="142398" y="94138"/>
                </a:lnTo>
                <a:lnTo>
                  <a:pt x="148967" y="81220"/>
                </a:lnTo>
                <a:lnTo>
                  <a:pt x="151130" y="73660"/>
                </a:lnTo>
                <a:lnTo>
                  <a:pt x="151130" y="71120"/>
                </a:lnTo>
                <a:close/>
              </a:path>
              <a:path w="151129" h="111760">
                <a:moveTo>
                  <a:pt x="27940" y="0"/>
                </a:moveTo>
                <a:lnTo>
                  <a:pt x="17780" y="0"/>
                </a:lnTo>
                <a:lnTo>
                  <a:pt x="12700" y="7620"/>
                </a:lnTo>
                <a:lnTo>
                  <a:pt x="8890" y="12700"/>
                </a:lnTo>
                <a:lnTo>
                  <a:pt x="4822" y="20776"/>
                </a:lnTo>
                <a:lnTo>
                  <a:pt x="2063" y="28733"/>
                </a:lnTo>
                <a:lnTo>
                  <a:pt x="496" y="35024"/>
                </a:lnTo>
                <a:lnTo>
                  <a:pt x="0" y="38100"/>
                </a:lnTo>
                <a:lnTo>
                  <a:pt x="0" y="41910"/>
                </a:lnTo>
                <a:lnTo>
                  <a:pt x="7620" y="41910"/>
                </a:lnTo>
                <a:lnTo>
                  <a:pt x="7732" y="40302"/>
                </a:lnTo>
                <a:lnTo>
                  <a:pt x="10160" y="33020"/>
                </a:lnTo>
                <a:lnTo>
                  <a:pt x="12580" y="23157"/>
                </a:lnTo>
                <a:lnTo>
                  <a:pt x="16192" y="15081"/>
                </a:lnTo>
                <a:lnTo>
                  <a:pt x="21232" y="9624"/>
                </a:lnTo>
                <a:lnTo>
                  <a:pt x="27940" y="7620"/>
                </a:lnTo>
                <a:lnTo>
                  <a:pt x="47657" y="7620"/>
                </a:lnTo>
                <a:lnTo>
                  <a:pt x="44767" y="4762"/>
                </a:lnTo>
                <a:lnTo>
                  <a:pt x="36234" y="1071"/>
                </a:lnTo>
                <a:lnTo>
                  <a:pt x="27940" y="0"/>
                </a:lnTo>
                <a:close/>
              </a:path>
              <a:path w="151129" h="111760">
                <a:moveTo>
                  <a:pt x="96520" y="0"/>
                </a:moveTo>
                <a:lnTo>
                  <a:pt x="82490" y="2143"/>
                </a:lnTo>
                <a:lnTo>
                  <a:pt x="70961" y="7620"/>
                </a:lnTo>
                <a:lnTo>
                  <a:pt x="62051" y="15001"/>
                </a:lnTo>
                <a:lnTo>
                  <a:pt x="55880" y="22860"/>
                </a:lnTo>
                <a:lnTo>
                  <a:pt x="64173" y="22860"/>
                </a:lnTo>
                <a:lnTo>
                  <a:pt x="64353" y="22621"/>
                </a:lnTo>
                <a:lnTo>
                  <a:pt x="72548" y="15239"/>
                </a:lnTo>
                <a:lnTo>
                  <a:pt x="82887" y="9763"/>
                </a:lnTo>
                <a:lnTo>
                  <a:pt x="95250" y="7620"/>
                </a:lnTo>
                <a:lnTo>
                  <a:pt x="119685" y="7620"/>
                </a:lnTo>
                <a:lnTo>
                  <a:pt x="117157" y="4921"/>
                </a:lnTo>
                <a:lnTo>
                  <a:pt x="106838" y="972"/>
                </a:lnTo>
                <a:lnTo>
                  <a:pt x="96520" y="0"/>
                </a:lnTo>
                <a:close/>
              </a:path>
            </a:pathLst>
          </a:custGeom>
          <a:solidFill>
            <a:srgbClr val="000000"/>
          </a:solidFill>
        </p:spPr>
        <p:txBody>
          <a:bodyPr wrap="square" lIns="0" tIns="0" rIns="0" bIns="0" rtlCol="0"/>
          <a:lstStyle/>
          <a:p>
            <a:endParaRPr sz="1632"/>
          </a:p>
        </p:txBody>
      </p:sp>
      <p:sp>
        <p:nvSpPr>
          <p:cNvPr id="46" name="object 46"/>
          <p:cNvSpPr/>
          <p:nvPr/>
        </p:nvSpPr>
        <p:spPr>
          <a:xfrm>
            <a:off x="6922491" y="1842236"/>
            <a:ext cx="146258" cy="226873"/>
          </a:xfrm>
          <a:custGeom>
            <a:avLst/>
            <a:gdLst/>
            <a:ahLst/>
            <a:cxnLst/>
            <a:rect l="l" t="t" r="r" b="b"/>
            <a:pathLst>
              <a:path w="161290" h="250189">
                <a:moveTo>
                  <a:pt x="83820" y="0"/>
                </a:moveTo>
                <a:lnTo>
                  <a:pt x="78739" y="0"/>
                </a:lnTo>
                <a:lnTo>
                  <a:pt x="69294" y="416"/>
                </a:lnTo>
                <a:lnTo>
                  <a:pt x="56514" y="1428"/>
                </a:lnTo>
                <a:lnTo>
                  <a:pt x="43735" y="2678"/>
                </a:lnTo>
                <a:lnTo>
                  <a:pt x="34289" y="3810"/>
                </a:lnTo>
                <a:lnTo>
                  <a:pt x="27939" y="3810"/>
                </a:lnTo>
                <a:lnTo>
                  <a:pt x="27939" y="15239"/>
                </a:lnTo>
                <a:lnTo>
                  <a:pt x="53339" y="15239"/>
                </a:lnTo>
                <a:lnTo>
                  <a:pt x="53339" y="27939"/>
                </a:lnTo>
                <a:lnTo>
                  <a:pt x="1270" y="232410"/>
                </a:lnTo>
                <a:lnTo>
                  <a:pt x="0" y="237489"/>
                </a:lnTo>
                <a:lnTo>
                  <a:pt x="59" y="247669"/>
                </a:lnTo>
                <a:lnTo>
                  <a:pt x="7620" y="250189"/>
                </a:lnTo>
                <a:lnTo>
                  <a:pt x="15239" y="250189"/>
                </a:lnTo>
                <a:lnTo>
                  <a:pt x="20320" y="247650"/>
                </a:lnTo>
                <a:lnTo>
                  <a:pt x="22859" y="242570"/>
                </a:lnTo>
                <a:lnTo>
                  <a:pt x="26223" y="229870"/>
                </a:lnTo>
                <a:lnTo>
                  <a:pt x="39112" y="179347"/>
                </a:lnTo>
                <a:lnTo>
                  <a:pt x="43179" y="163829"/>
                </a:lnTo>
                <a:lnTo>
                  <a:pt x="81030" y="163829"/>
                </a:lnTo>
                <a:lnTo>
                  <a:pt x="75803" y="161627"/>
                </a:lnTo>
                <a:lnTo>
                  <a:pt x="54609" y="157479"/>
                </a:lnTo>
                <a:lnTo>
                  <a:pt x="60226" y="153670"/>
                </a:lnTo>
                <a:lnTo>
                  <a:pt x="45720" y="153670"/>
                </a:lnTo>
                <a:lnTo>
                  <a:pt x="83820" y="3810"/>
                </a:lnTo>
                <a:lnTo>
                  <a:pt x="83820" y="0"/>
                </a:lnTo>
                <a:close/>
              </a:path>
              <a:path w="161290" h="250189">
                <a:moveTo>
                  <a:pt x="81030" y="163829"/>
                </a:moveTo>
                <a:lnTo>
                  <a:pt x="43179" y="163829"/>
                </a:lnTo>
                <a:lnTo>
                  <a:pt x="54352" y="165913"/>
                </a:lnTo>
                <a:lnTo>
                  <a:pt x="67786" y="170973"/>
                </a:lnTo>
                <a:lnTo>
                  <a:pt x="79077" y="180082"/>
                </a:lnTo>
                <a:lnTo>
                  <a:pt x="83820" y="194310"/>
                </a:lnTo>
                <a:lnTo>
                  <a:pt x="83820" y="203200"/>
                </a:lnTo>
                <a:lnTo>
                  <a:pt x="81279" y="210820"/>
                </a:lnTo>
                <a:lnTo>
                  <a:pt x="81279" y="214629"/>
                </a:lnTo>
                <a:lnTo>
                  <a:pt x="83740" y="229294"/>
                </a:lnTo>
                <a:lnTo>
                  <a:pt x="90487" y="240506"/>
                </a:lnTo>
                <a:lnTo>
                  <a:pt x="100568" y="247669"/>
                </a:lnTo>
                <a:lnTo>
                  <a:pt x="113029" y="250189"/>
                </a:lnTo>
                <a:lnTo>
                  <a:pt x="121344" y="248999"/>
                </a:lnTo>
                <a:lnTo>
                  <a:pt x="129063" y="245427"/>
                </a:lnTo>
                <a:lnTo>
                  <a:pt x="132426" y="242570"/>
                </a:lnTo>
                <a:lnTo>
                  <a:pt x="107950" y="242570"/>
                </a:lnTo>
                <a:lnTo>
                  <a:pt x="104139" y="237489"/>
                </a:lnTo>
                <a:lnTo>
                  <a:pt x="104139" y="210820"/>
                </a:lnTo>
                <a:lnTo>
                  <a:pt x="106679" y="205739"/>
                </a:lnTo>
                <a:lnTo>
                  <a:pt x="107950" y="199389"/>
                </a:lnTo>
                <a:lnTo>
                  <a:pt x="107950" y="194310"/>
                </a:lnTo>
                <a:lnTo>
                  <a:pt x="103901" y="179447"/>
                </a:lnTo>
                <a:lnTo>
                  <a:pt x="92709" y="168751"/>
                </a:lnTo>
                <a:lnTo>
                  <a:pt x="81030" y="163829"/>
                </a:lnTo>
                <a:close/>
              </a:path>
              <a:path w="161290" h="250189">
                <a:moveTo>
                  <a:pt x="154939" y="191770"/>
                </a:moveTo>
                <a:lnTo>
                  <a:pt x="147320" y="191770"/>
                </a:lnTo>
                <a:lnTo>
                  <a:pt x="147320" y="193039"/>
                </a:lnTo>
                <a:lnTo>
                  <a:pt x="146050" y="198120"/>
                </a:lnTo>
                <a:lnTo>
                  <a:pt x="140196" y="215780"/>
                </a:lnTo>
                <a:lnTo>
                  <a:pt x="133508" y="229870"/>
                </a:lnTo>
                <a:lnTo>
                  <a:pt x="125154" y="239196"/>
                </a:lnTo>
                <a:lnTo>
                  <a:pt x="114300" y="242570"/>
                </a:lnTo>
                <a:lnTo>
                  <a:pt x="132426" y="242570"/>
                </a:lnTo>
                <a:lnTo>
                  <a:pt x="151923" y="207644"/>
                </a:lnTo>
                <a:lnTo>
                  <a:pt x="154939" y="195579"/>
                </a:lnTo>
                <a:lnTo>
                  <a:pt x="154939" y="191770"/>
                </a:lnTo>
                <a:close/>
              </a:path>
              <a:path w="161290" h="250189">
                <a:moveTo>
                  <a:pt x="137159" y="90170"/>
                </a:moveTo>
                <a:lnTo>
                  <a:pt x="85089" y="119379"/>
                </a:lnTo>
                <a:lnTo>
                  <a:pt x="75902" y="130452"/>
                </a:lnTo>
                <a:lnTo>
                  <a:pt x="65881" y="140335"/>
                </a:lnTo>
                <a:lnTo>
                  <a:pt x="55622" y="148312"/>
                </a:lnTo>
                <a:lnTo>
                  <a:pt x="45720" y="153670"/>
                </a:lnTo>
                <a:lnTo>
                  <a:pt x="60226" y="153670"/>
                </a:lnTo>
                <a:lnTo>
                  <a:pt x="98047" y="117415"/>
                </a:lnTo>
                <a:lnTo>
                  <a:pt x="110648" y="106521"/>
                </a:lnTo>
                <a:lnTo>
                  <a:pt x="123487" y="99198"/>
                </a:lnTo>
                <a:lnTo>
                  <a:pt x="137159" y="96520"/>
                </a:lnTo>
                <a:lnTo>
                  <a:pt x="154686" y="96520"/>
                </a:lnTo>
                <a:lnTo>
                  <a:pt x="147359" y="91936"/>
                </a:lnTo>
                <a:lnTo>
                  <a:pt x="137159" y="90170"/>
                </a:lnTo>
                <a:close/>
              </a:path>
              <a:path w="161290" h="250189">
                <a:moveTo>
                  <a:pt x="154686" y="96520"/>
                </a:moveTo>
                <a:lnTo>
                  <a:pt x="138429" y="96520"/>
                </a:lnTo>
                <a:lnTo>
                  <a:pt x="139700" y="97789"/>
                </a:lnTo>
                <a:lnTo>
                  <a:pt x="143509" y="97789"/>
                </a:lnTo>
                <a:lnTo>
                  <a:pt x="147320" y="100329"/>
                </a:lnTo>
                <a:lnTo>
                  <a:pt x="148589" y="101600"/>
                </a:lnTo>
                <a:lnTo>
                  <a:pt x="138449" y="104576"/>
                </a:lnTo>
                <a:lnTo>
                  <a:pt x="132238" y="110172"/>
                </a:lnTo>
                <a:lnTo>
                  <a:pt x="129123" y="116244"/>
                </a:lnTo>
                <a:lnTo>
                  <a:pt x="128300" y="120491"/>
                </a:lnTo>
                <a:lnTo>
                  <a:pt x="128270" y="125729"/>
                </a:lnTo>
                <a:lnTo>
                  <a:pt x="132079" y="133350"/>
                </a:lnTo>
                <a:lnTo>
                  <a:pt x="142239" y="133350"/>
                </a:lnTo>
                <a:lnTo>
                  <a:pt x="148967" y="131762"/>
                </a:lnTo>
                <a:lnTo>
                  <a:pt x="155098" y="127317"/>
                </a:lnTo>
                <a:lnTo>
                  <a:pt x="159563" y="120491"/>
                </a:lnTo>
                <a:lnTo>
                  <a:pt x="161289" y="111760"/>
                </a:lnTo>
                <a:lnTo>
                  <a:pt x="159662" y="103564"/>
                </a:lnTo>
                <a:lnTo>
                  <a:pt x="154940" y="96678"/>
                </a:lnTo>
                <a:lnTo>
                  <a:pt x="154686" y="96520"/>
                </a:lnTo>
                <a:close/>
              </a:path>
            </a:pathLst>
          </a:custGeom>
          <a:solidFill>
            <a:srgbClr val="000000"/>
          </a:solidFill>
        </p:spPr>
        <p:txBody>
          <a:bodyPr wrap="square" lIns="0" tIns="0" rIns="0" bIns="0" rtlCol="0"/>
          <a:lstStyle/>
          <a:p>
            <a:endParaRPr sz="1632"/>
          </a:p>
        </p:txBody>
      </p:sp>
      <p:sp>
        <p:nvSpPr>
          <p:cNvPr id="47" name="object 47"/>
          <p:cNvSpPr/>
          <p:nvPr/>
        </p:nvSpPr>
        <p:spPr>
          <a:xfrm>
            <a:off x="7086063" y="2013829"/>
            <a:ext cx="105950" cy="101344"/>
          </a:xfrm>
          <a:custGeom>
            <a:avLst/>
            <a:gdLst/>
            <a:ahLst/>
            <a:cxnLst/>
            <a:rect l="l" t="t" r="r" b="b"/>
            <a:pathLst>
              <a:path w="116840" h="111760">
                <a:moveTo>
                  <a:pt x="72347" y="0"/>
                </a:moveTo>
                <a:lnTo>
                  <a:pt x="44963" y="5893"/>
                </a:lnTo>
                <a:lnTo>
                  <a:pt x="21865" y="21431"/>
                </a:lnTo>
                <a:lnTo>
                  <a:pt x="5910" y="43398"/>
                </a:lnTo>
                <a:lnTo>
                  <a:pt x="0" y="68401"/>
                </a:lnTo>
                <a:lnTo>
                  <a:pt x="19" y="68897"/>
                </a:lnTo>
                <a:lnTo>
                  <a:pt x="3351" y="86042"/>
                </a:lnTo>
                <a:lnTo>
                  <a:pt x="12816" y="99695"/>
                </a:lnTo>
                <a:lnTo>
                  <a:pt x="27282" y="108585"/>
                </a:lnTo>
                <a:lnTo>
                  <a:pt x="45677" y="111760"/>
                </a:lnTo>
                <a:lnTo>
                  <a:pt x="71792" y="106045"/>
                </a:lnTo>
                <a:lnTo>
                  <a:pt x="72741" y="105410"/>
                </a:lnTo>
                <a:lnTo>
                  <a:pt x="45677" y="105410"/>
                </a:lnTo>
                <a:lnTo>
                  <a:pt x="36886" y="103723"/>
                </a:lnTo>
                <a:lnTo>
                  <a:pt x="28691" y="98583"/>
                </a:lnTo>
                <a:lnTo>
                  <a:pt x="22639" y="89872"/>
                </a:lnTo>
                <a:lnTo>
                  <a:pt x="20277" y="77470"/>
                </a:lnTo>
                <a:lnTo>
                  <a:pt x="21230" y="67607"/>
                </a:lnTo>
                <a:lnTo>
                  <a:pt x="35517" y="29210"/>
                </a:lnTo>
                <a:lnTo>
                  <a:pt x="72347" y="7620"/>
                </a:lnTo>
                <a:lnTo>
                  <a:pt x="97086" y="7620"/>
                </a:lnTo>
                <a:lnTo>
                  <a:pt x="89472" y="2996"/>
                </a:lnTo>
                <a:lnTo>
                  <a:pt x="72347" y="0"/>
                </a:lnTo>
                <a:close/>
              </a:path>
              <a:path w="116840" h="111760">
                <a:moveTo>
                  <a:pt x="97086" y="7620"/>
                </a:moveTo>
                <a:lnTo>
                  <a:pt x="72347" y="7620"/>
                </a:lnTo>
                <a:lnTo>
                  <a:pt x="81475" y="9286"/>
                </a:lnTo>
                <a:lnTo>
                  <a:pt x="89175" y="14287"/>
                </a:lnTo>
                <a:lnTo>
                  <a:pt x="94493" y="22621"/>
                </a:lnTo>
                <a:lnTo>
                  <a:pt x="96477" y="34290"/>
                </a:lnTo>
                <a:lnTo>
                  <a:pt x="95902" y="42009"/>
                </a:lnTo>
                <a:lnTo>
                  <a:pt x="82507" y="82550"/>
                </a:lnTo>
                <a:lnTo>
                  <a:pt x="45677" y="105410"/>
                </a:lnTo>
                <a:lnTo>
                  <a:pt x="72741" y="105410"/>
                </a:lnTo>
                <a:lnTo>
                  <a:pt x="94572" y="90805"/>
                </a:lnTo>
                <a:lnTo>
                  <a:pt x="110685" y="68897"/>
                </a:lnTo>
                <a:lnTo>
                  <a:pt x="116797" y="43180"/>
                </a:lnTo>
                <a:lnTo>
                  <a:pt x="113245" y="25181"/>
                </a:lnTo>
                <a:lnTo>
                  <a:pt x="103621" y="11588"/>
                </a:lnTo>
                <a:lnTo>
                  <a:pt x="97086" y="7620"/>
                </a:lnTo>
                <a:close/>
              </a:path>
            </a:pathLst>
          </a:custGeom>
          <a:solidFill>
            <a:srgbClr val="000000"/>
          </a:solidFill>
        </p:spPr>
        <p:txBody>
          <a:bodyPr wrap="square" lIns="0" tIns="0" rIns="0" bIns="0" rtlCol="0"/>
          <a:lstStyle/>
          <a:p>
            <a:endParaRPr sz="1632"/>
          </a:p>
        </p:txBody>
      </p:sp>
      <p:sp>
        <p:nvSpPr>
          <p:cNvPr id="48" name="object 48"/>
          <p:cNvSpPr/>
          <p:nvPr/>
        </p:nvSpPr>
        <p:spPr>
          <a:xfrm>
            <a:off x="7210400" y="2013829"/>
            <a:ext cx="130135" cy="101344"/>
          </a:xfrm>
          <a:custGeom>
            <a:avLst/>
            <a:gdLst/>
            <a:ahLst/>
            <a:cxnLst/>
            <a:rect l="l" t="t" r="r" b="b"/>
            <a:pathLst>
              <a:path w="143509" h="111760">
                <a:moveTo>
                  <a:pt x="53241" y="7620"/>
                </a:moveTo>
                <a:lnTo>
                  <a:pt x="38100" y="7620"/>
                </a:lnTo>
                <a:lnTo>
                  <a:pt x="40639" y="10160"/>
                </a:lnTo>
                <a:lnTo>
                  <a:pt x="40639" y="21590"/>
                </a:lnTo>
                <a:lnTo>
                  <a:pt x="38100" y="26670"/>
                </a:lnTo>
                <a:lnTo>
                  <a:pt x="36829" y="33020"/>
                </a:lnTo>
                <a:lnTo>
                  <a:pt x="28753" y="53955"/>
                </a:lnTo>
                <a:lnTo>
                  <a:pt x="24606" y="67151"/>
                </a:lnTo>
                <a:lnTo>
                  <a:pt x="23078" y="75346"/>
                </a:lnTo>
                <a:lnTo>
                  <a:pt x="22953" y="78740"/>
                </a:lnTo>
                <a:lnTo>
                  <a:pt x="22859" y="96520"/>
                </a:lnTo>
                <a:lnTo>
                  <a:pt x="31750" y="104140"/>
                </a:lnTo>
                <a:lnTo>
                  <a:pt x="37703" y="108009"/>
                </a:lnTo>
                <a:lnTo>
                  <a:pt x="44132" y="110331"/>
                </a:lnTo>
                <a:lnTo>
                  <a:pt x="51038" y="111462"/>
                </a:lnTo>
                <a:lnTo>
                  <a:pt x="58420" y="111760"/>
                </a:lnTo>
                <a:lnTo>
                  <a:pt x="68202" y="110450"/>
                </a:lnTo>
                <a:lnTo>
                  <a:pt x="76676" y="106997"/>
                </a:lnTo>
                <a:lnTo>
                  <a:pt x="79044" y="105410"/>
                </a:lnTo>
                <a:lnTo>
                  <a:pt x="58420" y="105410"/>
                </a:lnTo>
                <a:lnTo>
                  <a:pt x="48875" y="102770"/>
                </a:lnTo>
                <a:lnTo>
                  <a:pt x="43973" y="96678"/>
                </a:lnTo>
                <a:lnTo>
                  <a:pt x="42167" y="89872"/>
                </a:lnTo>
                <a:lnTo>
                  <a:pt x="42052" y="87729"/>
                </a:lnTo>
                <a:lnTo>
                  <a:pt x="42106" y="83026"/>
                </a:lnTo>
                <a:lnTo>
                  <a:pt x="55879" y="34290"/>
                </a:lnTo>
                <a:lnTo>
                  <a:pt x="58420" y="29210"/>
                </a:lnTo>
                <a:lnTo>
                  <a:pt x="58420" y="21590"/>
                </a:lnTo>
                <a:lnTo>
                  <a:pt x="56634" y="12322"/>
                </a:lnTo>
                <a:lnTo>
                  <a:pt x="53241" y="7620"/>
                </a:lnTo>
                <a:close/>
              </a:path>
              <a:path w="143509" h="111760">
                <a:moveTo>
                  <a:pt x="107950" y="96520"/>
                </a:moveTo>
                <a:lnTo>
                  <a:pt x="90170" y="96520"/>
                </a:lnTo>
                <a:lnTo>
                  <a:pt x="95924" y="104794"/>
                </a:lnTo>
                <a:lnTo>
                  <a:pt x="103822" y="109378"/>
                </a:lnTo>
                <a:lnTo>
                  <a:pt x="111244" y="111343"/>
                </a:lnTo>
                <a:lnTo>
                  <a:pt x="115570" y="111760"/>
                </a:lnTo>
                <a:lnTo>
                  <a:pt x="123189" y="111760"/>
                </a:lnTo>
                <a:lnTo>
                  <a:pt x="129539" y="106680"/>
                </a:lnTo>
                <a:lnTo>
                  <a:pt x="130386" y="105410"/>
                </a:lnTo>
                <a:lnTo>
                  <a:pt x="109220" y="105410"/>
                </a:lnTo>
                <a:lnTo>
                  <a:pt x="107950" y="99060"/>
                </a:lnTo>
                <a:lnTo>
                  <a:pt x="107950" y="96520"/>
                </a:lnTo>
                <a:close/>
              </a:path>
              <a:path w="143509" h="111760">
                <a:moveTo>
                  <a:pt x="123189" y="2540"/>
                </a:moveTo>
                <a:lnTo>
                  <a:pt x="109220" y="2540"/>
                </a:lnTo>
                <a:lnTo>
                  <a:pt x="107950" y="10160"/>
                </a:lnTo>
                <a:lnTo>
                  <a:pt x="105409" y="17780"/>
                </a:lnTo>
                <a:lnTo>
                  <a:pt x="92709" y="69850"/>
                </a:lnTo>
                <a:lnTo>
                  <a:pt x="68897" y="103108"/>
                </a:lnTo>
                <a:lnTo>
                  <a:pt x="58420" y="105410"/>
                </a:lnTo>
                <a:lnTo>
                  <a:pt x="79044" y="105410"/>
                </a:lnTo>
                <a:lnTo>
                  <a:pt x="83958" y="102115"/>
                </a:lnTo>
                <a:lnTo>
                  <a:pt x="90170" y="96520"/>
                </a:lnTo>
                <a:lnTo>
                  <a:pt x="107950" y="96520"/>
                </a:lnTo>
                <a:lnTo>
                  <a:pt x="107950" y="88900"/>
                </a:lnTo>
                <a:lnTo>
                  <a:pt x="109220" y="80010"/>
                </a:lnTo>
                <a:lnTo>
                  <a:pt x="111759" y="73660"/>
                </a:lnTo>
                <a:lnTo>
                  <a:pt x="113069" y="67151"/>
                </a:lnTo>
                <a:lnTo>
                  <a:pt x="115570" y="57150"/>
                </a:lnTo>
                <a:lnTo>
                  <a:pt x="116839" y="50800"/>
                </a:lnTo>
                <a:lnTo>
                  <a:pt x="123189" y="29210"/>
                </a:lnTo>
                <a:lnTo>
                  <a:pt x="124459" y="22860"/>
                </a:lnTo>
                <a:lnTo>
                  <a:pt x="127000" y="12700"/>
                </a:lnTo>
                <a:lnTo>
                  <a:pt x="127000" y="5080"/>
                </a:lnTo>
                <a:lnTo>
                  <a:pt x="123189" y="2540"/>
                </a:lnTo>
                <a:close/>
              </a:path>
              <a:path w="143509" h="111760">
                <a:moveTo>
                  <a:pt x="143509" y="71120"/>
                </a:moveTo>
                <a:lnTo>
                  <a:pt x="135889" y="71120"/>
                </a:lnTo>
                <a:lnTo>
                  <a:pt x="135889" y="72390"/>
                </a:lnTo>
                <a:lnTo>
                  <a:pt x="133350" y="78740"/>
                </a:lnTo>
                <a:lnTo>
                  <a:pt x="131107" y="87729"/>
                </a:lnTo>
                <a:lnTo>
                  <a:pt x="127793" y="96361"/>
                </a:lnTo>
                <a:lnTo>
                  <a:pt x="122812" y="102850"/>
                </a:lnTo>
                <a:lnTo>
                  <a:pt x="115570" y="105410"/>
                </a:lnTo>
                <a:lnTo>
                  <a:pt x="130386" y="105410"/>
                </a:lnTo>
                <a:lnTo>
                  <a:pt x="143509" y="73660"/>
                </a:lnTo>
                <a:lnTo>
                  <a:pt x="143509" y="71120"/>
                </a:lnTo>
                <a:close/>
              </a:path>
              <a:path w="143509" h="111760">
                <a:moveTo>
                  <a:pt x="35559" y="0"/>
                </a:moveTo>
                <a:lnTo>
                  <a:pt x="19288" y="5417"/>
                </a:lnTo>
                <a:lnTo>
                  <a:pt x="8254" y="17621"/>
                </a:lnTo>
                <a:lnTo>
                  <a:pt x="1984" y="30539"/>
                </a:lnTo>
                <a:lnTo>
                  <a:pt x="0" y="38100"/>
                </a:lnTo>
                <a:lnTo>
                  <a:pt x="0" y="41910"/>
                </a:lnTo>
                <a:lnTo>
                  <a:pt x="7620" y="41910"/>
                </a:lnTo>
                <a:lnTo>
                  <a:pt x="7620" y="40640"/>
                </a:lnTo>
                <a:lnTo>
                  <a:pt x="8889" y="38100"/>
                </a:lnTo>
                <a:lnTo>
                  <a:pt x="14108" y="24765"/>
                </a:lnTo>
                <a:lnTo>
                  <a:pt x="20161" y="15240"/>
                </a:lnTo>
                <a:lnTo>
                  <a:pt x="26927" y="9525"/>
                </a:lnTo>
                <a:lnTo>
                  <a:pt x="34289" y="7620"/>
                </a:lnTo>
                <a:lnTo>
                  <a:pt x="53241" y="7620"/>
                </a:lnTo>
                <a:lnTo>
                  <a:pt x="51752" y="5556"/>
                </a:lnTo>
                <a:lnTo>
                  <a:pt x="44489" y="1408"/>
                </a:lnTo>
                <a:lnTo>
                  <a:pt x="35559" y="0"/>
                </a:lnTo>
                <a:close/>
              </a:path>
            </a:pathLst>
          </a:custGeom>
          <a:solidFill>
            <a:srgbClr val="000000"/>
          </a:solidFill>
        </p:spPr>
        <p:txBody>
          <a:bodyPr wrap="square" lIns="0" tIns="0" rIns="0" bIns="0" rtlCol="0"/>
          <a:lstStyle/>
          <a:p>
            <a:endParaRPr sz="1632"/>
          </a:p>
        </p:txBody>
      </p:sp>
      <p:sp>
        <p:nvSpPr>
          <p:cNvPr id="49" name="object 49"/>
          <p:cNvSpPr/>
          <p:nvPr/>
        </p:nvSpPr>
        <p:spPr>
          <a:xfrm>
            <a:off x="7361266" y="1972371"/>
            <a:ext cx="74856" cy="142803"/>
          </a:xfrm>
          <a:custGeom>
            <a:avLst/>
            <a:gdLst/>
            <a:ahLst/>
            <a:cxnLst/>
            <a:rect l="l" t="t" r="r" b="b"/>
            <a:pathLst>
              <a:path w="82550" h="157480">
                <a:moveTo>
                  <a:pt x="49529" y="58419"/>
                </a:moveTo>
                <a:lnTo>
                  <a:pt x="30479" y="58419"/>
                </a:lnTo>
                <a:lnTo>
                  <a:pt x="15239" y="116839"/>
                </a:lnTo>
                <a:lnTo>
                  <a:pt x="13969" y="123189"/>
                </a:lnTo>
                <a:lnTo>
                  <a:pt x="12700" y="132079"/>
                </a:lnTo>
                <a:lnTo>
                  <a:pt x="12700" y="134619"/>
                </a:lnTo>
                <a:lnTo>
                  <a:pt x="14704" y="144085"/>
                </a:lnTo>
                <a:lnTo>
                  <a:pt x="20161" y="151288"/>
                </a:lnTo>
                <a:lnTo>
                  <a:pt x="28237" y="155872"/>
                </a:lnTo>
                <a:lnTo>
                  <a:pt x="38100" y="157479"/>
                </a:lnTo>
                <a:lnTo>
                  <a:pt x="56832" y="152082"/>
                </a:lnTo>
                <a:lnTo>
                  <a:pt x="57935" y="151129"/>
                </a:lnTo>
                <a:lnTo>
                  <a:pt x="33019" y="151129"/>
                </a:lnTo>
                <a:lnTo>
                  <a:pt x="30479" y="147319"/>
                </a:lnTo>
                <a:lnTo>
                  <a:pt x="30479" y="137160"/>
                </a:lnTo>
                <a:lnTo>
                  <a:pt x="31750" y="132079"/>
                </a:lnTo>
                <a:lnTo>
                  <a:pt x="31750" y="128269"/>
                </a:lnTo>
                <a:lnTo>
                  <a:pt x="49529" y="58419"/>
                </a:lnTo>
                <a:close/>
              </a:path>
              <a:path w="82550" h="157480">
                <a:moveTo>
                  <a:pt x="82550" y="116839"/>
                </a:moveTo>
                <a:lnTo>
                  <a:pt x="74929" y="116839"/>
                </a:lnTo>
                <a:lnTo>
                  <a:pt x="74929" y="118110"/>
                </a:lnTo>
                <a:lnTo>
                  <a:pt x="72389" y="121919"/>
                </a:lnTo>
                <a:lnTo>
                  <a:pt x="66516" y="132913"/>
                </a:lnTo>
                <a:lnTo>
                  <a:pt x="58737" y="142239"/>
                </a:lnTo>
                <a:lnTo>
                  <a:pt x="49529" y="148709"/>
                </a:lnTo>
                <a:lnTo>
                  <a:pt x="39369" y="151129"/>
                </a:lnTo>
                <a:lnTo>
                  <a:pt x="57935" y="151129"/>
                </a:lnTo>
                <a:lnTo>
                  <a:pt x="70802" y="140017"/>
                </a:lnTo>
                <a:lnTo>
                  <a:pt x="79533" y="127476"/>
                </a:lnTo>
                <a:lnTo>
                  <a:pt x="82550" y="120650"/>
                </a:lnTo>
                <a:lnTo>
                  <a:pt x="82550" y="116839"/>
                </a:lnTo>
                <a:close/>
              </a:path>
              <a:path w="82550" h="157480">
                <a:moveTo>
                  <a:pt x="82550" y="48260"/>
                </a:moveTo>
                <a:lnTo>
                  <a:pt x="0" y="48260"/>
                </a:lnTo>
                <a:lnTo>
                  <a:pt x="0" y="58419"/>
                </a:lnTo>
                <a:lnTo>
                  <a:pt x="82550" y="58419"/>
                </a:lnTo>
                <a:lnTo>
                  <a:pt x="82550" y="48260"/>
                </a:lnTo>
                <a:close/>
              </a:path>
              <a:path w="82550" h="157480">
                <a:moveTo>
                  <a:pt x="58419" y="0"/>
                </a:moveTo>
                <a:lnTo>
                  <a:pt x="48259" y="0"/>
                </a:lnTo>
                <a:lnTo>
                  <a:pt x="43179" y="5079"/>
                </a:lnTo>
                <a:lnTo>
                  <a:pt x="41909" y="11429"/>
                </a:lnTo>
                <a:lnTo>
                  <a:pt x="41413" y="13791"/>
                </a:lnTo>
                <a:lnTo>
                  <a:pt x="40798" y="16033"/>
                </a:lnTo>
                <a:lnTo>
                  <a:pt x="38516" y="25181"/>
                </a:lnTo>
                <a:lnTo>
                  <a:pt x="33019" y="48260"/>
                </a:lnTo>
                <a:lnTo>
                  <a:pt x="52069" y="48260"/>
                </a:lnTo>
                <a:lnTo>
                  <a:pt x="62229" y="11429"/>
                </a:lnTo>
                <a:lnTo>
                  <a:pt x="62229" y="3810"/>
                </a:lnTo>
                <a:lnTo>
                  <a:pt x="58419" y="0"/>
                </a:lnTo>
                <a:close/>
              </a:path>
            </a:pathLst>
          </a:custGeom>
          <a:solidFill>
            <a:srgbClr val="000000"/>
          </a:solidFill>
        </p:spPr>
        <p:txBody>
          <a:bodyPr wrap="square" lIns="0" tIns="0" rIns="0" bIns="0" rtlCol="0"/>
          <a:lstStyle/>
          <a:p>
            <a:endParaRPr sz="1632"/>
          </a:p>
        </p:txBody>
      </p:sp>
      <p:sp>
        <p:nvSpPr>
          <p:cNvPr id="50" name="object 50"/>
          <p:cNvSpPr/>
          <p:nvPr/>
        </p:nvSpPr>
        <p:spPr>
          <a:xfrm>
            <a:off x="5858379" y="2094444"/>
            <a:ext cx="651827" cy="381192"/>
          </a:xfrm>
          <a:custGeom>
            <a:avLst/>
            <a:gdLst/>
            <a:ahLst/>
            <a:cxnLst/>
            <a:rect l="l" t="t" r="r" b="b"/>
            <a:pathLst>
              <a:path w="718820" h="420369">
                <a:moveTo>
                  <a:pt x="648969" y="0"/>
                </a:moveTo>
                <a:lnTo>
                  <a:pt x="69850" y="0"/>
                </a:lnTo>
                <a:lnTo>
                  <a:pt x="43934" y="6092"/>
                </a:lnTo>
                <a:lnTo>
                  <a:pt x="21589" y="22066"/>
                </a:lnTo>
                <a:lnTo>
                  <a:pt x="5913" y="44469"/>
                </a:lnTo>
                <a:lnTo>
                  <a:pt x="0" y="69850"/>
                </a:lnTo>
                <a:lnTo>
                  <a:pt x="0" y="350520"/>
                </a:lnTo>
                <a:lnTo>
                  <a:pt x="5913" y="375900"/>
                </a:lnTo>
                <a:lnTo>
                  <a:pt x="21589" y="398303"/>
                </a:lnTo>
                <a:lnTo>
                  <a:pt x="43934" y="414277"/>
                </a:lnTo>
                <a:lnTo>
                  <a:pt x="69850" y="420370"/>
                </a:lnTo>
                <a:lnTo>
                  <a:pt x="648969" y="420370"/>
                </a:lnTo>
                <a:lnTo>
                  <a:pt x="674350" y="414277"/>
                </a:lnTo>
                <a:lnTo>
                  <a:pt x="696753" y="398303"/>
                </a:lnTo>
                <a:lnTo>
                  <a:pt x="712727" y="375900"/>
                </a:lnTo>
                <a:lnTo>
                  <a:pt x="718819" y="350520"/>
                </a:lnTo>
                <a:lnTo>
                  <a:pt x="718819" y="69850"/>
                </a:lnTo>
                <a:lnTo>
                  <a:pt x="712727" y="44469"/>
                </a:lnTo>
                <a:lnTo>
                  <a:pt x="696753" y="22066"/>
                </a:lnTo>
                <a:lnTo>
                  <a:pt x="674350" y="6092"/>
                </a:lnTo>
                <a:lnTo>
                  <a:pt x="648969" y="0"/>
                </a:lnTo>
                <a:close/>
              </a:path>
            </a:pathLst>
          </a:custGeom>
          <a:solidFill>
            <a:srgbClr val="CFE7F5"/>
          </a:solidFill>
        </p:spPr>
        <p:txBody>
          <a:bodyPr wrap="square" lIns="0" tIns="0" rIns="0" bIns="0" rtlCol="0"/>
          <a:lstStyle/>
          <a:p>
            <a:endParaRPr sz="1632"/>
          </a:p>
        </p:txBody>
      </p:sp>
      <p:sp>
        <p:nvSpPr>
          <p:cNvPr id="51" name="object 51"/>
          <p:cNvSpPr/>
          <p:nvPr/>
        </p:nvSpPr>
        <p:spPr>
          <a:xfrm>
            <a:off x="5858379" y="2094444"/>
            <a:ext cx="651827" cy="381192"/>
          </a:xfrm>
          <a:custGeom>
            <a:avLst/>
            <a:gdLst/>
            <a:ahLst/>
            <a:cxnLst/>
            <a:rect l="l" t="t" r="r" b="b"/>
            <a:pathLst>
              <a:path w="718820" h="420369">
                <a:moveTo>
                  <a:pt x="69850" y="0"/>
                </a:moveTo>
                <a:lnTo>
                  <a:pt x="43934" y="6092"/>
                </a:lnTo>
                <a:lnTo>
                  <a:pt x="21589" y="22066"/>
                </a:lnTo>
                <a:lnTo>
                  <a:pt x="5913" y="44469"/>
                </a:lnTo>
                <a:lnTo>
                  <a:pt x="0" y="69850"/>
                </a:lnTo>
                <a:lnTo>
                  <a:pt x="0" y="350520"/>
                </a:lnTo>
                <a:lnTo>
                  <a:pt x="5913" y="375900"/>
                </a:lnTo>
                <a:lnTo>
                  <a:pt x="21589" y="398303"/>
                </a:lnTo>
                <a:lnTo>
                  <a:pt x="43934" y="414277"/>
                </a:lnTo>
                <a:lnTo>
                  <a:pt x="69850" y="420370"/>
                </a:lnTo>
                <a:lnTo>
                  <a:pt x="648969" y="420370"/>
                </a:lnTo>
                <a:lnTo>
                  <a:pt x="674350" y="414277"/>
                </a:lnTo>
                <a:lnTo>
                  <a:pt x="696753" y="398303"/>
                </a:lnTo>
                <a:lnTo>
                  <a:pt x="712727" y="375900"/>
                </a:lnTo>
                <a:lnTo>
                  <a:pt x="718819" y="350520"/>
                </a:lnTo>
                <a:lnTo>
                  <a:pt x="718819" y="69850"/>
                </a:lnTo>
                <a:lnTo>
                  <a:pt x="712727" y="44469"/>
                </a:lnTo>
                <a:lnTo>
                  <a:pt x="696753" y="22066"/>
                </a:lnTo>
                <a:lnTo>
                  <a:pt x="674350" y="6092"/>
                </a:lnTo>
                <a:lnTo>
                  <a:pt x="648969" y="0"/>
                </a:lnTo>
                <a:lnTo>
                  <a:pt x="69850" y="0"/>
                </a:lnTo>
                <a:close/>
              </a:path>
            </a:pathLst>
          </a:custGeom>
          <a:ln w="3175">
            <a:solidFill>
              <a:srgbClr val="000000"/>
            </a:solidFill>
          </a:ln>
        </p:spPr>
        <p:txBody>
          <a:bodyPr wrap="square" lIns="0" tIns="0" rIns="0" bIns="0" rtlCol="0"/>
          <a:lstStyle/>
          <a:p>
            <a:endParaRPr sz="1632"/>
          </a:p>
        </p:txBody>
      </p:sp>
      <p:sp>
        <p:nvSpPr>
          <p:cNvPr id="52" name="object 52"/>
          <p:cNvSpPr txBox="1"/>
          <p:nvPr/>
        </p:nvSpPr>
        <p:spPr>
          <a:xfrm>
            <a:off x="6103678" y="2093293"/>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Tree>
    <p:extLst>
      <p:ext uri="{BB962C8B-B14F-4D97-AF65-F5344CB8AC3E}">
        <p14:creationId xmlns:p14="http://schemas.microsoft.com/office/powerpoint/2010/main" val="14679971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97330" y="320949"/>
            <a:ext cx="3112876" cy="688737"/>
          </a:xfrm>
          <a:prstGeom prst="rect">
            <a:avLst/>
          </a:prstGeom>
        </p:spPr>
        <p:txBody>
          <a:bodyPr vert="horz" wrap="square" lIns="0" tIns="11516" rIns="0" bIns="0" rtlCol="0" anchor="ctr">
            <a:spAutoFit/>
          </a:bodyPr>
          <a:lstStyle/>
          <a:p>
            <a:pPr marL="11516">
              <a:spcBef>
                <a:spcPts val="91"/>
              </a:spcBef>
            </a:pPr>
            <a:r>
              <a:rPr spc="-9" dirty="0"/>
              <a:t>Homeostasis</a:t>
            </a:r>
          </a:p>
        </p:txBody>
      </p:sp>
      <p:sp>
        <p:nvSpPr>
          <p:cNvPr id="3" name="object 3"/>
          <p:cNvSpPr txBox="1"/>
          <p:nvPr/>
        </p:nvSpPr>
        <p:spPr>
          <a:xfrm>
            <a:off x="826876" y="1777798"/>
            <a:ext cx="2266998" cy="757134"/>
          </a:xfrm>
          <a:prstGeom prst="rect">
            <a:avLst/>
          </a:prstGeom>
        </p:spPr>
        <p:txBody>
          <a:bodyPr vert="horz" wrap="square" lIns="0" tIns="25912" rIns="0" bIns="0" rtlCol="0">
            <a:spAutoFit/>
          </a:bodyPr>
          <a:lstStyle/>
          <a:p>
            <a:pPr marL="11516" marR="4607">
              <a:lnSpc>
                <a:spcPts val="1895"/>
              </a:lnSpc>
              <a:spcBef>
                <a:spcPts val="204"/>
              </a:spcBef>
            </a:pPr>
            <a:r>
              <a:rPr sz="1632" spc="-5" dirty="0">
                <a:solidFill>
                  <a:srgbClr val="4C4C4C"/>
                </a:solidFill>
                <a:latin typeface="BitstreamVeraSans-Roman"/>
                <a:cs typeface="BitstreamVeraSans-Roman"/>
              </a:rPr>
              <a:t>How can-we</a:t>
            </a:r>
            <a:r>
              <a:rPr sz="1632" spc="-45" dirty="0">
                <a:solidFill>
                  <a:srgbClr val="4C4C4C"/>
                </a:solidFill>
                <a:latin typeface="BitstreamVeraSans-Roman"/>
                <a:cs typeface="BitstreamVeraSans-Roman"/>
              </a:rPr>
              <a:t> </a:t>
            </a:r>
            <a:r>
              <a:rPr sz="1632" spc="-5" dirty="0">
                <a:solidFill>
                  <a:srgbClr val="4C4C4C"/>
                </a:solidFill>
                <a:latin typeface="BitstreamVeraSans-Roman"/>
                <a:cs typeface="BitstreamVeraSans-Roman"/>
              </a:rPr>
              <a:t>maintain  </a:t>
            </a:r>
            <a:r>
              <a:rPr sz="1632" dirty="0">
                <a:solidFill>
                  <a:srgbClr val="4C4C4C"/>
                </a:solidFill>
                <a:latin typeface="BitstreamVeraSans-Roman"/>
                <a:cs typeface="BitstreamVeraSans-Roman"/>
              </a:rPr>
              <a:t>a </a:t>
            </a:r>
            <a:r>
              <a:rPr sz="1632" spc="-5" dirty="0">
                <a:solidFill>
                  <a:srgbClr val="4C4C4C"/>
                </a:solidFill>
                <a:latin typeface="BitstreamVeraSans-Roman"/>
                <a:cs typeface="BitstreamVeraSans-Roman"/>
              </a:rPr>
              <a:t>stable level with </a:t>
            </a:r>
            <a:r>
              <a:rPr sz="1632" dirty="0">
                <a:solidFill>
                  <a:srgbClr val="4C4C4C"/>
                </a:solidFill>
                <a:latin typeface="BitstreamVeraSans-Roman"/>
                <a:cs typeface="BitstreamVeraSans-Roman"/>
              </a:rPr>
              <a:t>a  </a:t>
            </a:r>
            <a:r>
              <a:rPr sz="1632" spc="-5" dirty="0">
                <a:solidFill>
                  <a:srgbClr val="4C4C4C"/>
                </a:solidFill>
                <a:latin typeface="BitstreamVeraSans-Roman"/>
                <a:cs typeface="BitstreamVeraSans-Roman"/>
              </a:rPr>
              <a:t>dynamic</a:t>
            </a:r>
            <a:r>
              <a:rPr sz="1632" spc="-68" dirty="0">
                <a:solidFill>
                  <a:srgbClr val="4C4C4C"/>
                </a:solidFill>
                <a:latin typeface="BitstreamVeraSans-Roman"/>
                <a:cs typeface="BitstreamVeraSans-Roman"/>
              </a:rPr>
              <a:t> </a:t>
            </a:r>
            <a:r>
              <a:rPr sz="1632" spc="-5" dirty="0">
                <a:solidFill>
                  <a:srgbClr val="4C4C4C"/>
                </a:solidFill>
                <a:latin typeface="BitstreamVeraSans-Roman"/>
                <a:cs typeface="BitstreamVeraSans-Roman"/>
              </a:rPr>
              <a:t>system?</a:t>
            </a:r>
            <a:endParaRPr sz="1632">
              <a:latin typeface="BitstreamVeraSans-Roman"/>
              <a:cs typeface="BitstreamVeraSans-Roman"/>
            </a:endParaRPr>
          </a:p>
        </p:txBody>
      </p:sp>
      <p:sp>
        <p:nvSpPr>
          <p:cNvPr id="4" name="object 4"/>
          <p:cNvSpPr/>
          <p:nvPr/>
        </p:nvSpPr>
        <p:spPr>
          <a:xfrm>
            <a:off x="5143212" y="2162443"/>
            <a:ext cx="490597" cy="0"/>
          </a:xfrm>
          <a:custGeom>
            <a:avLst/>
            <a:gdLst/>
            <a:ahLst/>
            <a:cxnLst/>
            <a:rect l="l" t="t" r="r" b="b"/>
            <a:pathLst>
              <a:path w="541020">
                <a:moveTo>
                  <a:pt x="0" y="0"/>
                </a:moveTo>
                <a:lnTo>
                  <a:pt x="541019" y="0"/>
                </a:lnTo>
              </a:path>
            </a:pathLst>
          </a:custGeom>
          <a:ln w="35941">
            <a:solidFill>
              <a:srgbClr val="000000"/>
            </a:solidFill>
          </a:ln>
        </p:spPr>
        <p:txBody>
          <a:bodyPr wrap="square" lIns="0" tIns="0" rIns="0" bIns="0" rtlCol="0"/>
          <a:lstStyle/>
          <a:p>
            <a:endParaRPr sz="1632"/>
          </a:p>
        </p:txBody>
      </p:sp>
      <p:sp>
        <p:nvSpPr>
          <p:cNvPr id="5" name="object 5"/>
          <p:cNvSpPr/>
          <p:nvPr/>
        </p:nvSpPr>
        <p:spPr>
          <a:xfrm>
            <a:off x="4358947" y="2162443"/>
            <a:ext cx="597700" cy="0"/>
          </a:xfrm>
          <a:custGeom>
            <a:avLst/>
            <a:gdLst/>
            <a:ahLst/>
            <a:cxnLst/>
            <a:rect l="l" t="t" r="r" b="b"/>
            <a:pathLst>
              <a:path w="659129">
                <a:moveTo>
                  <a:pt x="0" y="0"/>
                </a:moveTo>
                <a:lnTo>
                  <a:pt x="659129" y="0"/>
                </a:lnTo>
              </a:path>
            </a:pathLst>
          </a:custGeom>
          <a:ln w="35941">
            <a:solidFill>
              <a:srgbClr val="000000"/>
            </a:solidFill>
          </a:ln>
        </p:spPr>
        <p:txBody>
          <a:bodyPr wrap="square" lIns="0" tIns="0" rIns="0" bIns="0" rtlCol="0"/>
          <a:lstStyle/>
          <a:p>
            <a:endParaRPr sz="1632"/>
          </a:p>
        </p:txBody>
      </p:sp>
      <p:sp>
        <p:nvSpPr>
          <p:cNvPr id="6" name="object 6"/>
          <p:cNvSpPr/>
          <p:nvPr/>
        </p:nvSpPr>
        <p:spPr>
          <a:xfrm>
            <a:off x="5626900" y="2104861"/>
            <a:ext cx="170442" cy="114012"/>
          </a:xfrm>
          <a:custGeom>
            <a:avLst/>
            <a:gdLst/>
            <a:ahLst/>
            <a:cxnLst/>
            <a:rect l="l" t="t" r="r" b="b"/>
            <a:pathLst>
              <a:path w="187960" h="125730">
                <a:moveTo>
                  <a:pt x="0" y="0"/>
                </a:moveTo>
                <a:lnTo>
                  <a:pt x="0" y="125730"/>
                </a:lnTo>
                <a:lnTo>
                  <a:pt x="187959" y="63500"/>
                </a:lnTo>
                <a:lnTo>
                  <a:pt x="0" y="0"/>
                </a:lnTo>
                <a:close/>
              </a:path>
            </a:pathLst>
          </a:custGeom>
          <a:solidFill>
            <a:srgbClr val="000000"/>
          </a:solidFill>
        </p:spPr>
        <p:txBody>
          <a:bodyPr wrap="square" lIns="0" tIns="0" rIns="0" bIns="0" rtlCol="0"/>
          <a:lstStyle/>
          <a:p>
            <a:endParaRPr sz="1632"/>
          </a:p>
        </p:txBody>
      </p:sp>
      <p:sp>
        <p:nvSpPr>
          <p:cNvPr id="7" name="object 7"/>
          <p:cNvSpPr/>
          <p:nvPr/>
        </p:nvSpPr>
        <p:spPr>
          <a:xfrm>
            <a:off x="4956646" y="2068009"/>
            <a:ext cx="186565" cy="186565"/>
          </a:xfrm>
          <a:custGeom>
            <a:avLst/>
            <a:gdLst/>
            <a:ahLst/>
            <a:cxnLst/>
            <a:rect l="l" t="t" r="r" b="b"/>
            <a:pathLst>
              <a:path w="205739" h="205739">
                <a:moveTo>
                  <a:pt x="102870" y="205739"/>
                </a:moveTo>
                <a:lnTo>
                  <a:pt x="0" y="205739"/>
                </a:lnTo>
                <a:lnTo>
                  <a:pt x="0" y="0"/>
                </a:lnTo>
                <a:lnTo>
                  <a:pt x="205740" y="0"/>
                </a:lnTo>
                <a:lnTo>
                  <a:pt x="205740" y="205739"/>
                </a:lnTo>
                <a:lnTo>
                  <a:pt x="102870" y="205739"/>
                </a:lnTo>
                <a:close/>
              </a:path>
            </a:pathLst>
          </a:custGeom>
          <a:ln w="35941">
            <a:solidFill>
              <a:srgbClr val="000000"/>
            </a:solidFill>
          </a:ln>
        </p:spPr>
        <p:txBody>
          <a:bodyPr wrap="square" lIns="0" tIns="0" rIns="0" bIns="0" rtlCol="0"/>
          <a:lstStyle/>
          <a:p>
            <a:endParaRPr sz="1632"/>
          </a:p>
        </p:txBody>
      </p:sp>
      <p:sp>
        <p:nvSpPr>
          <p:cNvPr id="8" name="object 8"/>
          <p:cNvSpPr/>
          <p:nvPr/>
        </p:nvSpPr>
        <p:spPr>
          <a:xfrm>
            <a:off x="7330171" y="2162443"/>
            <a:ext cx="491749" cy="0"/>
          </a:xfrm>
          <a:custGeom>
            <a:avLst/>
            <a:gdLst/>
            <a:ahLst/>
            <a:cxnLst/>
            <a:rect l="l" t="t" r="r" b="b"/>
            <a:pathLst>
              <a:path w="542290">
                <a:moveTo>
                  <a:pt x="0" y="0"/>
                </a:moveTo>
                <a:lnTo>
                  <a:pt x="542290" y="0"/>
                </a:lnTo>
              </a:path>
            </a:pathLst>
          </a:custGeom>
          <a:ln w="35941">
            <a:solidFill>
              <a:srgbClr val="000000"/>
            </a:solidFill>
          </a:ln>
        </p:spPr>
        <p:txBody>
          <a:bodyPr wrap="square" lIns="0" tIns="0" rIns="0" bIns="0" rtlCol="0"/>
          <a:lstStyle/>
          <a:p>
            <a:endParaRPr sz="1632"/>
          </a:p>
        </p:txBody>
      </p:sp>
      <p:sp>
        <p:nvSpPr>
          <p:cNvPr id="9" name="object 9"/>
          <p:cNvSpPr/>
          <p:nvPr/>
        </p:nvSpPr>
        <p:spPr>
          <a:xfrm>
            <a:off x="6545906" y="2162443"/>
            <a:ext cx="598851" cy="0"/>
          </a:xfrm>
          <a:custGeom>
            <a:avLst/>
            <a:gdLst/>
            <a:ahLst/>
            <a:cxnLst/>
            <a:rect l="l" t="t" r="r" b="b"/>
            <a:pathLst>
              <a:path w="660400">
                <a:moveTo>
                  <a:pt x="0" y="0"/>
                </a:moveTo>
                <a:lnTo>
                  <a:pt x="660400" y="0"/>
                </a:lnTo>
              </a:path>
            </a:pathLst>
          </a:custGeom>
          <a:ln w="35941">
            <a:solidFill>
              <a:srgbClr val="000000"/>
            </a:solidFill>
          </a:ln>
        </p:spPr>
        <p:txBody>
          <a:bodyPr wrap="square" lIns="0" tIns="0" rIns="0" bIns="0" rtlCol="0"/>
          <a:lstStyle/>
          <a:p>
            <a:endParaRPr sz="1632"/>
          </a:p>
        </p:txBody>
      </p:sp>
      <p:sp>
        <p:nvSpPr>
          <p:cNvPr id="10" name="object 10"/>
          <p:cNvSpPr/>
          <p:nvPr/>
        </p:nvSpPr>
        <p:spPr>
          <a:xfrm>
            <a:off x="7813859" y="2104861"/>
            <a:ext cx="171594" cy="114012"/>
          </a:xfrm>
          <a:custGeom>
            <a:avLst/>
            <a:gdLst/>
            <a:ahLst/>
            <a:cxnLst/>
            <a:rect l="l" t="t" r="r" b="b"/>
            <a:pathLst>
              <a:path w="189229" h="125730">
                <a:moveTo>
                  <a:pt x="0" y="0"/>
                </a:moveTo>
                <a:lnTo>
                  <a:pt x="0" y="125730"/>
                </a:lnTo>
                <a:lnTo>
                  <a:pt x="189229" y="63500"/>
                </a:lnTo>
                <a:lnTo>
                  <a:pt x="0" y="0"/>
                </a:lnTo>
                <a:close/>
              </a:path>
            </a:pathLst>
          </a:custGeom>
          <a:solidFill>
            <a:srgbClr val="000000"/>
          </a:solidFill>
        </p:spPr>
        <p:txBody>
          <a:bodyPr wrap="square" lIns="0" tIns="0" rIns="0" bIns="0" rtlCol="0"/>
          <a:lstStyle/>
          <a:p>
            <a:endParaRPr sz="1632"/>
          </a:p>
        </p:txBody>
      </p:sp>
      <p:sp>
        <p:nvSpPr>
          <p:cNvPr id="11" name="object 11"/>
          <p:cNvSpPr/>
          <p:nvPr/>
        </p:nvSpPr>
        <p:spPr>
          <a:xfrm>
            <a:off x="7144757" y="2069162"/>
            <a:ext cx="185414" cy="186565"/>
          </a:xfrm>
          <a:custGeom>
            <a:avLst/>
            <a:gdLst/>
            <a:ahLst/>
            <a:cxnLst/>
            <a:rect l="l" t="t" r="r" b="b"/>
            <a:pathLst>
              <a:path w="204470" h="205739">
                <a:moveTo>
                  <a:pt x="102870" y="205739"/>
                </a:moveTo>
                <a:lnTo>
                  <a:pt x="0" y="205739"/>
                </a:lnTo>
                <a:lnTo>
                  <a:pt x="0" y="0"/>
                </a:lnTo>
                <a:lnTo>
                  <a:pt x="204470" y="0"/>
                </a:lnTo>
                <a:lnTo>
                  <a:pt x="204470" y="205739"/>
                </a:lnTo>
                <a:lnTo>
                  <a:pt x="102870" y="205739"/>
                </a:lnTo>
                <a:close/>
              </a:path>
            </a:pathLst>
          </a:custGeom>
          <a:ln w="35941">
            <a:solidFill>
              <a:srgbClr val="000000"/>
            </a:solidFill>
          </a:ln>
        </p:spPr>
        <p:txBody>
          <a:bodyPr wrap="square" lIns="0" tIns="0" rIns="0" bIns="0" rtlCol="0"/>
          <a:lstStyle/>
          <a:p>
            <a:endParaRPr sz="1632"/>
          </a:p>
        </p:txBody>
      </p:sp>
      <p:sp>
        <p:nvSpPr>
          <p:cNvPr id="12" name="object 12"/>
          <p:cNvSpPr txBox="1"/>
          <p:nvPr/>
        </p:nvSpPr>
        <p:spPr>
          <a:xfrm>
            <a:off x="4041094" y="1974728"/>
            <a:ext cx="249905" cy="346464"/>
          </a:xfrm>
          <a:prstGeom prst="rect">
            <a:avLst/>
          </a:prstGeom>
        </p:spPr>
        <p:txBody>
          <a:bodyPr vert="horz" wrap="square" lIns="0" tIns="11516" rIns="0" bIns="0" rtlCol="0">
            <a:spAutoFit/>
          </a:bodyPr>
          <a:lstStyle/>
          <a:p>
            <a:pPr marL="11516">
              <a:spcBef>
                <a:spcPts val="91"/>
              </a:spcBef>
            </a:pPr>
            <a:r>
              <a:rPr sz="2176" dirty="0">
                <a:latin typeface="BitstreamVeraSerif-Roman"/>
                <a:cs typeface="BitstreamVeraSerif-Roman"/>
              </a:rPr>
              <a:t>Ø</a:t>
            </a:r>
            <a:endParaRPr sz="2176">
              <a:latin typeface="BitstreamVeraSerif-Roman"/>
              <a:cs typeface="BitstreamVeraSerif-Roman"/>
            </a:endParaRPr>
          </a:p>
        </p:txBody>
      </p:sp>
      <p:sp>
        <p:nvSpPr>
          <p:cNvPr id="13" name="object 13"/>
          <p:cNvSpPr txBox="1"/>
          <p:nvPr/>
        </p:nvSpPr>
        <p:spPr>
          <a:xfrm>
            <a:off x="8056854" y="1959756"/>
            <a:ext cx="249905" cy="346464"/>
          </a:xfrm>
          <a:prstGeom prst="rect">
            <a:avLst/>
          </a:prstGeom>
        </p:spPr>
        <p:txBody>
          <a:bodyPr vert="horz" wrap="square" lIns="0" tIns="11516" rIns="0" bIns="0" rtlCol="0">
            <a:spAutoFit/>
          </a:bodyPr>
          <a:lstStyle/>
          <a:p>
            <a:pPr marL="11516">
              <a:spcBef>
                <a:spcPts val="91"/>
              </a:spcBef>
            </a:pPr>
            <a:r>
              <a:rPr sz="2176" dirty="0">
                <a:latin typeface="BitstreamVeraSerif-Roman"/>
                <a:cs typeface="BitstreamVeraSerif-Roman"/>
              </a:rPr>
              <a:t>Ø</a:t>
            </a:r>
            <a:endParaRPr sz="2176">
              <a:latin typeface="BitstreamVeraSerif-Roman"/>
              <a:cs typeface="BitstreamVeraSerif-Roman"/>
            </a:endParaRPr>
          </a:p>
        </p:txBody>
      </p:sp>
      <p:sp>
        <p:nvSpPr>
          <p:cNvPr id="14" name="object 14"/>
          <p:cNvSpPr/>
          <p:nvPr/>
        </p:nvSpPr>
        <p:spPr>
          <a:xfrm>
            <a:off x="1826497" y="6337129"/>
            <a:ext cx="2066037" cy="0"/>
          </a:xfrm>
          <a:custGeom>
            <a:avLst/>
            <a:gdLst/>
            <a:ahLst/>
            <a:cxnLst/>
            <a:rect l="l" t="t" r="r" b="b"/>
            <a:pathLst>
              <a:path w="2278379">
                <a:moveTo>
                  <a:pt x="0" y="0"/>
                </a:moveTo>
                <a:lnTo>
                  <a:pt x="2278380" y="0"/>
                </a:lnTo>
              </a:path>
            </a:pathLst>
          </a:custGeom>
          <a:ln w="35941">
            <a:solidFill>
              <a:srgbClr val="000000"/>
            </a:solidFill>
          </a:ln>
        </p:spPr>
        <p:txBody>
          <a:bodyPr wrap="square" lIns="0" tIns="0" rIns="0" bIns="0" rtlCol="0"/>
          <a:lstStyle/>
          <a:p>
            <a:endParaRPr sz="1632"/>
          </a:p>
        </p:txBody>
      </p:sp>
      <p:sp>
        <p:nvSpPr>
          <p:cNvPr id="15" name="object 15"/>
          <p:cNvSpPr/>
          <p:nvPr/>
        </p:nvSpPr>
        <p:spPr>
          <a:xfrm>
            <a:off x="3883321" y="6263424"/>
            <a:ext cx="219963" cy="147410"/>
          </a:xfrm>
          <a:custGeom>
            <a:avLst/>
            <a:gdLst/>
            <a:ahLst/>
            <a:cxnLst/>
            <a:rect l="l" t="t" r="r" b="b"/>
            <a:pathLst>
              <a:path w="242570" h="162559">
                <a:moveTo>
                  <a:pt x="0" y="0"/>
                </a:moveTo>
                <a:lnTo>
                  <a:pt x="0" y="162559"/>
                </a:lnTo>
                <a:lnTo>
                  <a:pt x="242570" y="81280"/>
                </a:lnTo>
                <a:lnTo>
                  <a:pt x="0" y="0"/>
                </a:lnTo>
                <a:close/>
              </a:path>
            </a:pathLst>
          </a:custGeom>
          <a:solidFill>
            <a:srgbClr val="000000"/>
          </a:solidFill>
        </p:spPr>
        <p:txBody>
          <a:bodyPr wrap="square" lIns="0" tIns="0" rIns="0" bIns="0" rtlCol="0"/>
          <a:lstStyle/>
          <a:p>
            <a:endParaRPr sz="1632"/>
          </a:p>
        </p:txBody>
      </p:sp>
      <p:sp>
        <p:nvSpPr>
          <p:cNvPr id="16" name="object 16"/>
          <p:cNvSpPr/>
          <p:nvPr/>
        </p:nvSpPr>
        <p:spPr>
          <a:xfrm>
            <a:off x="1832255" y="4820423"/>
            <a:ext cx="0" cy="1517858"/>
          </a:xfrm>
          <a:custGeom>
            <a:avLst/>
            <a:gdLst/>
            <a:ahLst/>
            <a:cxnLst/>
            <a:rect l="l" t="t" r="r" b="b"/>
            <a:pathLst>
              <a:path h="1673859">
                <a:moveTo>
                  <a:pt x="0" y="1673860"/>
                </a:moveTo>
                <a:lnTo>
                  <a:pt x="0" y="0"/>
                </a:lnTo>
              </a:path>
            </a:pathLst>
          </a:custGeom>
          <a:ln w="35941">
            <a:solidFill>
              <a:srgbClr val="000000"/>
            </a:solidFill>
          </a:ln>
        </p:spPr>
        <p:txBody>
          <a:bodyPr wrap="square" lIns="0" tIns="0" rIns="0" bIns="0" rtlCol="0"/>
          <a:lstStyle/>
          <a:p>
            <a:endParaRPr sz="1632"/>
          </a:p>
        </p:txBody>
      </p:sp>
      <p:sp>
        <p:nvSpPr>
          <p:cNvPr id="17" name="object 17"/>
          <p:cNvSpPr/>
          <p:nvPr/>
        </p:nvSpPr>
        <p:spPr>
          <a:xfrm>
            <a:off x="1759702" y="4609673"/>
            <a:ext cx="146258" cy="221114"/>
          </a:xfrm>
          <a:custGeom>
            <a:avLst/>
            <a:gdLst/>
            <a:ahLst/>
            <a:cxnLst/>
            <a:rect l="l" t="t" r="r" b="b"/>
            <a:pathLst>
              <a:path w="161289" h="243839">
                <a:moveTo>
                  <a:pt x="80009" y="0"/>
                </a:moveTo>
                <a:lnTo>
                  <a:pt x="0" y="243840"/>
                </a:lnTo>
                <a:lnTo>
                  <a:pt x="161289" y="243840"/>
                </a:lnTo>
                <a:lnTo>
                  <a:pt x="80009" y="0"/>
                </a:lnTo>
                <a:close/>
              </a:path>
            </a:pathLst>
          </a:custGeom>
          <a:solidFill>
            <a:srgbClr val="000000"/>
          </a:solidFill>
        </p:spPr>
        <p:txBody>
          <a:bodyPr wrap="square" lIns="0" tIns="0" rIns="0" bIns="0" rtlCol="0"/>
          <a:lstStyle/>
          <a:p>
            <a:endParaRPr sz="1632"/>
          </a:p>
        </p:txBody>
      </p:sp>
      <p:sp>
        <p:nvSpPr>
          <p:cNvPr id="18" name="object 18"/>
          <p:cNvSpPr txBox="1"/>
          <p:nvPr/>
        </p:nvSpPr>
        <p:spPr>
          <a:xfrm>
            <a:off x="1664116" y="4373587"/>
            <a:ext cx="275817"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a:t>
            </a:r>
            <a:r>
              <a:rPr sz="1451" dirty="0">
                <a:latin typeface="BitstreamVeraSans-Roman"/>
                <a:cs typeface="BitstreamVeraSans-Roman"/>
              </a:rPr>
              <a:t>x]</a:t>
            </a:r>
            <a:endParaRPr sz="1451">
              <a:latin typeface="BitstreamVeraSans-Roman"/>
              <a:cs typeface="BitstreamVeraSans-Roman"/>
            </a:endParaRPr>
          </a:p>
        </p:txBody>
      </p:sp>
      <p:sp>
        <p:nvSpPr>
          <p:cNvPr id="19" name="object 19"/>
          <p:cNvSpPr/>
          <p:nvPr/>
        </p:nvSpPr>
        <p:spPr>
          <a:xfrm>
            <a:off x="1834558" y="5420425"/>
            <a:ext cx="2327459" cy="745109"/>
          </a:xfrm>
          <a:custGeom>
            <a:avLst/>
            <a:gdLst/>
            <a:ahLst/>
            <a:cxnLst/>
            <a:rect l="l" t="t" r="r" b="b"/>
            <a:pathLst>
              <a:path w="2566670" h="821689">
                <a:moveTo>
                  <a:pt x="0" y="821689"/>
                </a:moveTo>
                <a:lnTo>
                  <a:pt x="23141" y="787640"/>
                </a:lnTo>
                <a:lnTo>
                  <a:pt x="49635" y="752450"/>
                </a:lnTo>
                <a:lnTo>
                  <a:pt x="79652" y="716291"/>
                </a:lnTo>
                <a:lnTo>
                  <a:pt x="113364" y="679335"/>
                </a:lnTo>
                <a:lnTo>
                  <a:pt x="150942" y="641753"/>
                </a:lnTo>
                <a:lnTo>
                  <a:pt x="192557" y="603720"/>
                </a:lnTo>
                <a:lnTo>
                  <a:pt x="238382" y="565406"/>
                </a:lnTo>
                <a:lnTo>
                  <a:pt x="288588" y="526983"/>
                </a:lnTo>
                <a:lnTo>
                  <a:pt x="343346" y="488625"/>
                </a:lnTo>
                <a:lnTo>
                  <a:pt x="402828" y="450502"/>
                </a:lnTo>
                <a:lnTo>
                  <a:pt x="467205" y="412788"/>
                </a:lnTo>
                <a:lnTo>
                  <a:pt x="501283" y="394138"/>
                </a:lnTo>
                <a:lnTo>
                  <a:pt x="536649" y="375654"/>
                </a:lnTo>
                <a:lnTo>
                  <a:pt x="573324" y="357358"/>
                </a:lnTo>
                <a:lnTo>
                  <a:pt x="611331" y="339272"/>
                </a:lnTo>
                <a:lnTo>
                  <a:pt x="650690" y="321417"/>
                </a:lnTo>
                <a:lnTo>
                  <a:pt x="691422" y="303815"/>
                </a:lnTo>
                <a:lnTo>
                  <a:pt x="733551" y="286487"/>
                </a:lnTo>
                <a:lnTo>
                  <a:pt x="777095" y="269455"/>
                </a:lnTo>
                <a:lnTo>
                  <a:pt x="822079" y="252740"/>
                </a:lnTo>
                <a:lnTo>
                  <a:pt x="868521" y="236364"/>
                </a:lnTo>
                <a:lnTo>
                  <a:pt x="916445" y="220348"/>
                </a:lnTo>
                <a:lnTo>
                  <a:pt x="965871" y="204714"/>
                </a:lnTo>
                <a:lnTo>
                  <a:pt x="1016821" y="189483"/>
                </a:lnTo>
                <a:lnTo>
                  <a:pt x="1069317" y="174677"/>
                </a:lnTo>
                <a:lnTo>
                  <a:pt x="1123379" y="160318"/>
                </a:lnTo>
                <a:lnTo>
                  <a:pt x="1179030" y="146426"/>
                </a:lnTo>
                <a:lnTo>
                  <a:pt x="1236290" y="133023"/>
                </a:lnTo>
                <a:lnTo>
                  <a:pt x="1295182" y="120132"/>
                </a:lnTo>
                <a:lnTo>
                  <a:pt x="1355726" y="107773"/>
                </a:lnTo>
                <a:lnTo>
                  <a:pt x="1417943" y="95968"/>
                </a:lnTo>
                <a:lnTo>
                  <a:pt x="1481857" y="84738"/>
                </a:lnTo>
                <a:lnTo>
                  <a:pt x="1547487" y="74106"/>
                </a:lnTo>
                <a:lnTo>
                  <a:pt x="1614856" y="64092"/>
                </a:lnTo>
                <a:lnTo>
                  <a:pt x="1683984" y="54718"/>
                </a:lnTo>
                <a:lnTo>
                  <a:pt x="1754893" y="46005"/>
                </a:lnTo>
                <a:lnTo>
                  <a:pt x="1827606" y="37976"/>
                </a:lnTo>
                <a:lnTo>
                  <a:pt x="1902142" y="30651"/>
                </a:lnTo>
                <a:lnTo>
                  <a:pt x="1978523" y="24052"/>
                </a:lnTo>
                <a:lnTo>
                  <a:pt x="2056772" y="18201"/>
                </a:lnTo>
                <a:lnTo>
                  <a:pt x="2136909" y="13119"/>
                </a:lnTo>
                <a:lnTo>
                  <a:pt x="2218956" y="8828"/>
                </a:lnTo>
                <a:lnTo>
                  <a:pt x="2302934" y="5349"/>
                </a:lnTo>
                <a:lnTo>
                  <a:pt x="2388864" y="2703"/>
                </a:lnTo>
                <a:lnTo>
                  <a:pt x="2476769" y="913"/>
                </a:lnTo>
                <a:lnTo>
                  <a:pt x="2566669" y="0"/>
                </a:lnTo>
              </a:path>
            </a:pathLst>
          </a:custGeom>
          <a:ln w="35941">
            <a:solidFill>
              <a:srgbClr val="0066CC"/>
            </a:solidFill>
          </a:ln>
        </p:spPr>
        <p:txBody>
          <a:bodyPr wrap="square" lIns="0" tIns="0" rIns="0" bIns="0" rtlCol="0"/>
          <a:lstStyle/>
          <a:p>
            <a:endParaRPr sz="1632"/>
          </a:p>
        </p:txBody>
      </p:sp>
      <p:sp>
        <p:nvSpPr>
          <p:cNvPr id="20" name="object 20"/>
          <p:cNvSpPr/>
          <p:nvPr/>
        </p:nvSpPr>
        <p:spPr>
          <a:xfrm>
            <a:off x="4124013" y="5427335"/>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21" name="object 21"/>
          <p:cNvSpPr/>
          <p:nvPr/>
        </p:nvSpPr>
        <p:spPr>
          <a:xfrm>
            <a:off x="3995029" y="54273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2" name="object 22"/>
          <p:cNvSpPr/>
          <p:nvPr/>
        </p:nvSpPr>
        <p:spPr>
          <a:xfrm>
            <a:off x="3866046" y="54273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3" name="object 23"/>
          <p:cNvSpPr/>
          <p:nvPr/>
        </p:nvSpPr>
        <p:spPr>
          <a:xfrm>
            <a:off x="3738214" y="5427335"/>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24" name="object 24"/>
          <p:cNvSpPr/>
          <p:nvPr/>
        </p:nvSpPr>
        <p:spPr>
          <a:xfrm>
            <a:off x="3609230" y="54273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5" name="object 25"/>
          <p:cNvSpPr/>
          <p:nvPr/>
        </p:nvSpPr>
        <p:spPr>
          <a:xfrm>
            <a:off x="3480248" y="54273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6" name="object 26"/>
          <p:cNvSpPr/>
          <p:nvPr/>
        </p:nvSpPr>
        <p:spPr>
          <a:xfrm>
            <a:off x="3352416" y="542733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27" name="object 27"/>
          <p:cNvSpPr/>
          <p:nvPr/>
        </p:nvSpPr>
        <p:spPr>
          <a:xfrm>
            <a:off x="3223432" y="54273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8" name="object 28"/>
          <p:cNvSpPr/>
          <p:nvPr/>
        </p:nvSpPr>
        <p:spPr>
          <a:xfrm>
            <a:off x="3094449" y="54273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9" name="object 29"/>
          <p:cNvSpPr/>
          <p:nvPr/>
        </p:nvSpPr>
        <p:spPr>
          <a:xfrm>
            <a:off x="2966618" y="542733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30" name="object 30"/>
          <p:cNvSpPr/>
          <p:nvPr/>
        </p:nvSpPr>
        <p:spPr>
          <a:xfrm>
            <a:off x="2837633" y="54273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31" name="object 31"/>
          <p:cNvSpPr/>
          <p:nvPr/>
        </p:nvSpPr>
        <p:spPr>
          <a:xfrm>
            <a:off x="2708650" y="5427335"/>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32" name="object 32"/>
          <p:cNvSpPr/>
          <p:nvPr/>
        </p:nvSpPr>
        <p:spPr>
          <a:xfrm>
            <a:off x="2580819" y="542733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33" name="object 33"/>
          <p:cNvSpPr/>
          <p:nvPr/>
        </p:nvSpPr>
        <p:spPr>
          <a:xfrm>
            <a:off x="2451835" y="54273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34" name="object 34"/>
          <p:cNvSpPr/>
          <p:nvPr/>
        </p:nvSpPr>
        <p:spPr>
          <a:xfrm>
            <a:off x="2322851" y="5427335"/>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35" name="object 35"/>
          <p:cNvSpPr/>
          <p:nvPr/>
        </p:nvSpPr>
        <p:spPr>
          <a:xfrm>
            <a:off x="2193869" y="54273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36" name="object 36"/>
          <p:cNvSpPr/>
          <p:nvPr/>
        </p:nvSpPr>
        <p:spPr>
          <a:xfrm>
            <a:off x="2066036" y="54273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37" name="object 37"/>
          <p:cNvSpPr/>
          <p:nvPr/>
        </p:nvSpPr>
        <p:spPr>
          <a:xfrm>
            <a:off x="1937053" y="5427335"/>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38" name="object 38"/>
          <p:cNvSpPr/>
          <p:nvPr/>
        </p:nvSpPr>
        <p:spPr>
          <a:xfrm>
            <a:off x="1836861" y="5427335"/>
            <a:ext cx="35701" cy="0"/>
          </a:xfrm>
          <a:custGeom>
            <a:avLst/>
            <a:gdLst/>
            <a:ahLst/>
            <a:cxnLst/>
            <a:rect l="l" t="t" r="r" b="b"/>
            <a:pathLst>
              <a:path w="39369">
                <a:moveTo>
                  <a:pt x="39369" y="0"/>
                </a:moveTo>
                <a:lnTo>
                  <a:pt x="0" y="0"/>
                </a:lnTo>
              </a:path>
            </a:pathLst>
          </a:custGeom>
          <a:ln w="35941">
            <a:solidFill>
              <a:srgbClr val="000000"/>
            </a:solidFill>
          </a:ln>
        </p:spPr>
        <p:txBody>
          <a:bodyPr wrap="square" lIns="0" tIns="0" rIns="0" bIns="0" rtlCol="0"/>
          <a:lstStyle/>
          <a:p>
            <a:endParaRPr sz="1632"/>
          </a:p>
        </p:txBody>
      </p:sp>
      <p:sp>
        <p:nvSpPr>
          <p:cNvPr id="39" name="object 39"/>
          <p:cNvSpPr/>
          <p:nvPr/>
        </p:nvSpPr>
        <p:spPr>
          <a:xfrm>
            <a:off x="1834558" y="4955164"/>
            <a:ext cx="2344734" cy="473323"/>
          </a:xfrm>
          <a:custGeom>
            <a:avLst/>
            <a:gdLst/>
            <a:ahLst/>
            <a:cxnLst/>
            <a:rect l="l" t="t" r="r" b="b"/>
            <a:pathLst>
              <a:path w="2585720" h="521970">
                <a:moveTo>
                  <a:pt x="0" y="0"/>
                </a:moveTo>
                <a:lnTo>
                  <a:pt x="39145" y="37686"/>
                </a:lnTo>
                <a:lnTo>
                  <a:pt x="85775" y="73980"/>
                </a:lnTo>
                <a:lnTo>
                  <a:pt x="139515" y="108880"/>
                </a:lnTo>
                <a:lnTo>
                  <a:pt x="199988" y="142382"/>
                </a:lnTo>
                <a:lnTo>
                  <a:pt x="266820" y="174485"/>
                </a:lnTo>
                <a:lnTo>
                  <a:pt x="302503" y="190010"/>
                </a:lnTo>
                <a:lnTo>
                  <a:pt x="339635" y="205186"/>
                </a:lnTo>
                <a:lnTo>
                  <a:pt x="378168" y="220010"/>
                </a:lnTo>
                <a:lnTo>
                  <a:pt x="418057" y="234482"/>
                </a:lnTo>
                <a:lnTo>
                  <a:pt x="459253" y="248603"/>
                </a:lnTo>
                <a:lnTo>
                  <a:pt x="501710" y="262372"/>
                </a:lnTo>
                <a:lnTo>
                  <a:pt x="545382" y="275789"/>
                </a:lnTo>
                <a:lnTo>
                  <a:pt x="590220" y="288854"/>
                </a:lnTo>
                <a:lnTo>
                  <a:pt x="636179" y="301566"/>
                </a:lnTo>
                <a:lnTo>
                  <a:pt x="683211" y="313924"/>
                </a:lnTo>
                <a:lnTo>
                  <a:pt x="731269" y="325930"/>
                </a:lnTo>
                <a:lnTo>
                  <a:pt x="780307" y="337581"/>
                </a:lnTo>
                <a:lnTo>
                  <a:pt x="830277" y="348879"/>
                </a:lnTo>
                <a:lnTo>
                  <a:pt x="881132" y="359822"/>
                </a:lnTo>
                <a:lnTo>
                  <a:pt x="932826" y="370411"/>
                </a:lnTo>
                <a:lnTo>
                  <a:pt x="985312" y="380645"/>
                </a:lnTo>
                <a:lnTo>
                  <a:pt x="1038542" y="390525"/>
                </a:lnTo>
                <a:lnTo>
                  <a:pt x="1092470" y="400048"/>
                </a:lnTo>
                <a:lnTo>
                  <a:pt x="1147049" y="409216"/>
                </a:lnTo>
                <a:lnTo>
                  <a:pt x="1202231" y="418028"/>
                </a:lnTo>
                <a:lnTo>
                  <a:pt x="1257971" y="426484"/>
                </a:lnTo>
                <a:lnTo>
                  <a:pt x="1314220" y="434583"/>
                </a:lnTo>
                <a:lnTo>
                  <a:pt x="1370933" y="442325"/>
                </a:lnTo>
                <a:lnTo>
                  <a:pt x="1428061" y="449711"/>
                </a:lnTo>
                <a:lnTo>
                  <a:pt x="1485559" y="456738"/>
                </a:lnTo>
                <a:lnTo>
                  <a:pt x="1543379" y="463408"/>
                </a:lnTo>
                <a:lnTo>
                  <a:pt x="1601474" y="469720"/>
                </a:lnTo>
                <a:lnTo>
                  <a:pt x="1659797" y="475674"/>
                </a:lnTo>
                <a:lnTo>
                  <a:pt x="1718302" y="481269"/>
                </a:lnTo>
                <a:lnTo>
                  <a:pt x="1776941" y="486506"/>
                </a:lnTo>
                <a:lnTo>
                  <a:pt x="1835668" y="491383"/>
                </a:lnTo>
                <a:lnTo>
                  <a:pt x="1894435" y="495901"/>
                </a:lnTo>
                <a:lnTo>
                  <a:pt x="1953196" y="500058"/>
                </a:lnTo>
                <a:lnTo>
                  <a:pt x="2011904" y="503856"/>
                </a:lnTo>
                <a:lnTo>
                  <a:pt x="2070511" y="507294"/>
                </a:lnTo>
                <a:lnTo>
                  <a:pt x="2128971" y="510371"/>
                </a:lnTo>
                <a:lnTo>
                  <a:pt x="2187237" y="513087"/>
                </a:lnTo>
                <a:lnTo>
                  <a:pt x="2245262" y="515442"/>
                </a:lnTo>
                <a:lnTo>
                  <a:pt x="2302999" y="517435"/>
                </a:lnTo>
                <a:lnTo>
                  <a:pt x="2360401" y="519067"/>
                </a:lnTo>
                <a:lnTo>
                  <a:pt x="2417421" y="520336"/>
                </a:lnTo>
                <a:lnTo>
                  <a:pt x="2474012" y="521243"/>
                </a:lnTo>
                <a:lnTo>
                  <a:pt x="2530127" y="521788"/>
                </a:lnTo>
                <a:lnTo>
                  <a:pt x="2585719" y="521970"/>
                </a:lnTo>
              </a:path>
            </a:pathLst>
          </a:custGeom>
          <a:ln w="35941">
            <a:solidFill>
              <a:srgbClr val="FF3366"/>
            </a:solidFill>
          </a:ln>
        </p:spPr>
        <p:txBody>
          <a:bodyPr wrap="square" lIns="0" tIns="0" rIns="0" bIns="0" rtlCol="0"/>
          <a:lstStyle/>
          <a:p>
            <a:endParaRPr sz="1632"/>
          </a:p>
        </p:txBody>
      </p:sp>
      <p:sp>
        <p:nvSpPr>
          <p:cNvPr id="40" name="object 40"/>
          <p:cNvSpPr/>
          <p:nvPr/>
        </p:nvSpPr>
        <p:spPr>
          <a:xfrm>
            <a:off x="291363" y="3163217"/>
            <a:ext cx="153168" cy="226873"/>
          </a:xfrm>
          <a:custGeom>
            <a:avLst/>
            <a:gdLst/>
            <a:ahLst/>
            <a:cxnLst/>
            <a:rect l="l" t="t" r="r" b="b"/>
            <a:pathLst>
              <a:path w="168909" h="250189">
                <a:moveTo>
                  <a:pt x="86360" y="90169"/>
                </a:moveTo>
                <a:lnTo>
                  <a:pt x="55185" y="98940"/>
                </a:lnTo>
                <a:lnTo>
                  <a:pt x="27463" y="122237"/>
                </a:lnTo>
                <a:lnTo>
                  <a:pt x="7600" y="155535"/>
                </a:lnTo>
                <a:lnTo>
                  <a:pt x="0" y="194310"/>
                </a:lnTo>
                <a:lnTo>
                  <a:pt x="3432" y="216971"/>
                </a:lnTo>
                <a:lnTo>
                  <a:pt x="13176" y="234632"/>
                </a:lnTo>
                <a:lnTo>
                  <a:pt x="28396" y="246102"/>
                </a:lnTo>
                <a:lnTo>
                  <a:pt x="48260" y="250189"/>
                </a:lnTo>
                <a:lnTo>
                  <a:pt x="55046" y="249416"/>
                </a:lnTo>
                <a:lnTo>
                  <a:pt x="65405" y="245903"/>
                </a:lnTo>
                <a:lnTo>
                  <a:pt x="70887" y="242569"/>
                </a:lnTo>
                <a:lnTo>
                  <a:pt x="48260" y="242569"/>
                </a:lnTo>
                <a:lnTo>
                  <a:pt x="37187" y="239375"/>
                </a:lnTo>
                <a:lnTo>
                  <a:pt x="30162" y="231298"/>
                </a:lnTo>
                <a:lnTo>
                  <a:pt x="26471" y="220602"/>
                </a:lnTo>
                <a:lnTo>
                  <a:pt x="25523" y="210819"/>
                </a:lnTo>
                <a:lnTo>
                  <a:pt x="25517" y="208438"/>
                </a:lnTo>
                <a:lnTo>
                  <a:pt x="27304" y="191531"/>
                </a:lnTo>
                <a:lnTo>
                  <a:pt x="38258" y="147399"/>
                </a:lnTo>
                <a:lnTo>
                  <a:pt x="64452" y="106044"/>
                </a:lnTo>
                <a:lnTo>
                  <a:pt x="86360" y="96519"/>
                </a:lnTo>
                <a:lnTo>
                  <a:pt x="106837" y="96519"/>
                </a:lnTo>
                <a:lnTo>
                  <a:pt x="106521" y="96202"/>
                </a:lnTo>
                <a:lnTo>
                  <a:pt x="97571" y="91757"/>
                </a:lnTo>
                <a:lnTo>
                  <a:pt x="86360" y="90169"/>
                </a:lnTo>
                <a:close/>
              </a:path>
              <a:path w="168909" h="250189">
                <a:moveTo>
                  <a:pt x="116839" y="223519"/>
                </a:moveTo>
                <a:lnTo>
                  <a:pt x="93980" y="223519"/>
                </a:lnTo>
                <a:lnTo>
                  <a:pt x="97690" y="234116"/>
                </a:lnTo>
                <a:lnTo>
                  <a:pt x="104616" y="242569"/>
                </a:lnTo>
                <a:lnTo>
                  <a:pt x="114161" y="248165"/>
                </a:lnTo>
                <a:lnTo>
                  <a:pt x="125730" y="250189"/>
                </a:lnTo>
                <a:lnTo>
                  <a:pt x="134520" y="248800"/>
                </a:lnTo>
                <a:lnTo>
                  <a:pt x="141763" y="244792"/>
                </a:lnTo>
                <a:lnTo>
                  <a:pt x="143703" y="242569"/>
                </a:lnTo>
                <a:lnTo>
                  <a:pt x="118110" y="242569"/>
                </a:lnTo>
                <a:lnTo>
                  <a:pt x="116902" y="234116"/>
                </a:lnTo>
                <a:lnTo>
                  <a:pt x="116839" y="223519"/>
                </a:lnTo>
                <a:close/>
              </a:path>
              <a:path w="168909" h="250189">
                <a:moveTo>
                  <a:pt x="106837" y="96519"/>
                </a:moveTo>
                <a:lnTo>
                  <a:pt x="86360" y="96519"/>
                </a:lnTo>
                <a:lnTo>
                  <a:pt x="100369" y="101123"/>
                </a:lnTo>
                <a:lnTo>
                  <a:pt x="108902" y="111442"/>
                </a:lnTo>
                <a:lnTo>
                  <a:pt x="113149" y="122237"/>
                </a:lnTo>
                <a:lnTo>
                  <a:pt x="114299" y="128269"/>
                </a:lnTo>
                <a:lnTo>
                  <a:pt x="114299" y="130810"/>
                </a:lnTo>
                <a:lnTo>
                  <a:pt x="113030" y="132079"/>
                </a:lnTo>
                <a:lnTo>
                  <a:pt x="113030" y="134619"/>
                </a:lnTo>
                <a:lnTo>
                  <a:pt x="95249" y="204469"/>
                </a:lnTo>
                <a:lnTo>
                  <a:pt x="93980" y="209550"/>
                </a:lnTo>
                <a:lnTo>
                  <a:pt x="93980" y="210819"/>
                </a:lnTo>
                <a:lnTo>
                  <a:pt x="88899" y="217169"/>
                </a:lnTo>
                <a:lnTo>
                  <a:pt x="77549" y="229175"/>
                </a:lnTo>
                <a:lnTo>
                  <a:pt x="66675" y="237013"/>
                </a:lnTo>
                <a:lnTo>
                  <a:pt x="56753" y="241280"/>
                </a:lnTo>
                <a:lnTo>
                  <a:pt x="48260" y="242569"/>
                </a:lnTo>
                <a:lnTo>
                  <a:pt x="70887" y="242569"/>
                </a:lnTo>
                <a:lnTo>
                  <a:pt x="78620" y="237867"/>
                </a:lnTo>
                <a:lnTo>
                  <a:pt x="93980" y="223519"/>
                </a:lnTo>
                <a:lnTo>
                  <a:pt x="116839" y="223519"/>
                </a:lnTo>
                <a:lnTo>
                  <a:pt x="116839" y="214629"/>
                </a:lnTo>
                <a:lnTo>
                  <a:pt x="142255" y="111760"/>
                </a:lnTo>
                <a:lnTo>
                  <a:pt x="118110" y="111760"/>
                </a:lnTo>
                <a:lnTo>
                  <a:pt x="113327" y="103028"/>
                </a:lnTo>
                <a:lnTo>
                  <a:pt x="106837" y="96519"/>
                </a:lnTo>
                <a:close/>
              </a:path>
              <a:path w="168909" h="250189">
                <a:moveTo>
                  <a:pt x="162560" y="191769"/>
                </a:moveTo>
                <a:lnTo>
                  <a:pt x="154940" y="191769"/>
                </a:lnTo>
                <a:lnTo>
                  <a:pt x="154940" y="194310"/>
                </a:lnTo>
                <a:lnTo>
                  <a:pt x="153669" y="198119"/>
                </a:lnTo>
                <a:lnTo>
                  <a:pt x="148967" y="214709"/>
                </a:lnTo>
                <a:lnTo>
                  <a:pt x="143668" y="228917"/>
                </a:lnTo>
                <a:lnTo>
                  <a:pt x="136703" y="238839"/>
                </a:lnTo>
                <a:lnTo>
                  <a:pt x="126999" y="242569"/>
                </a:lnTo>
                <a:lnTo>
                  <a:pt x="143703" y="242569"/>
                </a:lnTo>
                <a:lnTo>
                  <a:pt x="161667" y="199330"/>
                </a:lnTo>
                <a:lnTo>
                  <a:pt x="162560" y="195579"/>
                </a:lnTo>
                <a:lnTo>
                  <a:pt x="162560" y="191769"/>
                </a:lnTo>
                <a:close/>
              </a:path>
              <a:path w="168909" h="250189">
                <a:moveTo>
                  <a:pt x="168910" y="0"/>
                </a:moveTo>
                <a:lnTo>
                  <a:pt x="165099" y="0"/>
                </a:lnTo>
                <a:lnTo>
                  <a:pt x="156170" y="416"/>
                </a:lnTo>
                <a:lnTo>
                  <a:pt x="142240" y="1428"/>
                </a:lnTo>
                <a:lnTo>
                  <a:pt x="128309" y="2678"/>
                </a:lnTo>
                <a:lnTo>
                  <a:pt x="119380" y="3810"/>
                </a:lnTo>
                <a:lnTo>
                  <a:pt x="116839" y="3810"/>
                </a:lnTo>
                <a:lnTo>
                  <a:pt x="114299" y="6350"/>
                </a:lnTo>
                <a:lnTo>
                  <a:pt x="114299" y="15239"/>
                </a:lnTo>
                <a:lnTo>
                  <a:pt x="139699" y="15239"/>
                </a:lnTo>
                <a:lnTo>
                  <a:pt x="140969" y="17779"/>
                </a:lnTo>
                <a:lnTo>
                  <a:pt x="140969" y="21589"/>
                </a:lnTo>
                <a:lnTo>
                  <a:pt x="139699" y="27939"/>
                </a:lnTo>
                <a:lnTo>
                  <a:pt x="118110" y="111760"/>
                </a:lnTo>
                <a:lnTo>
                  <a:pt x="142255" y="111760"/>
                </a:lnTo>
                <a:lnTo>
                  <a:pt x="168910" y="3810"/>
                </a:lnTo>
                <a:lnTo>
                  <a:pt x="168910" y="0"/>
                </a:lnTo>
                <a:close/>
              </a:path>
            </a:pathLst>
          </a:custGeom>
          <a:solidFill>
            <a:srgbClr val="000000"/>
          </a:solidFill>
        </p:spPr>
        <p:txBody>
          <a:bodyPr wrap="square" lIns="0" tIns="0" rIns="0" bIns="0" rtlCol="0"/>
          <a:lstStyle/>
          <a:p>
            <a:endParaRPr sz="1632"/>
          </a:p>
        </p:txBody>
      </p:sp>
      <p:sp>
        <p:nvSpPr>
          <p:cNvPr id="41" name="object 41"/>
          <p:cNvSpPr/>
          <p:nvPr/>
        </p:nvSpPr>
        <p:spPr>
          <a:xfrm>
            <a:off x="483688" y="3459763"/>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42" name="object 42"/>
          <p:cNvSpPr/>
          <p:nvPr/>
        </p:nvSpPr>
        <p:spPr>
          <a:xfrm>
            <a:off x="490021" y="3157459"/>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43" name="object 43"/>
          <p:cNvSpPr/>
          <p:nvPr/>
        </p:nvSpPr>
        <p:spPr>
          <a:xfrm>
            <a:off x="483688" y="3151125"/>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44" name="object 44"/>
          <p:cNvSpPr/>
          <p:nvPr/>
        </p:nvSpPr>
        <p:spPr>
          <a:xfrm>
            <a:off x="544723" y="3243832"/>
            <a:ext cx="160078" cy="145106"/>
          </a:xfrm>
          <a:custGeom>
            <a:avLst/>
            <a:gdLst/>
            <a:ahLst/>
            <a:cxnLst/>
            <a:rect l="l" t="t" r="r" b="b"/>
            <a:pathLst>
              <a:path w="176529" h="160020">
                <a:moveTo>
                  <a:pt x="25400" y="116839"/>
                </a:moveTo>
                <a:lnTo>
                  <a:pt x="19050" y="116839"/>
                </a:lnTo>
                <a:lnTo>
                  <a:pt x="11787" y="118407"/>
                </a:lnTo>
                <a:lnTo>
                  <a:pt x="5715" y="122713"/>
                </a:lnTo>
                <a:lnTo>
                  <a:pt x="1547" y="129162"/>
                </a:lnTo>
                <a:lnTo>
                  <a:pt x="0" y="137160"/>
                </a:lnTo>
                <a:lnTo>
                  <a:pt x="3194" y="147697"/>
                </a:lnTo>
                <a:lnTo>
                  <a:pt x="11271" y="154781"/>
                </a:lnTo>
                <a:lnTo>
                  <a:pt x="21967" y="158769"/>
                </a:lnTo>
                <a:lnTo>
                  <a:pt x="33020" y="160019"/>
                </a:lnTo>
                <a:lnTo>
                  <a:pt x="48974" y="156209"/>
                </a:lnTo>
                <a:lnTo>
                  <a:pt x="54160" y="152400"/>
                </a:lnTo>
                <a:lnTo>
                  <a:pt x="24130" y="152400"/>
                </a:lnTo>
                <a:lnTo>
                  <a:pt x="16510" y="148589"/>
                </a:lnTo>
                <a:lnTo>
                  <a:pt x="33020" y="118110"/>
                </a:lnTo>
                <a:lnTo>
                  <a:pt x="25400" y="116839"/>
                </a:lnTo>
                <a:close/>
              </a:path>
              <a:path w="176529" h="160020">
                <a:moveTo>
                  <a:pt x="90843" y="133350"/>
                </a:moveTo>
                <a:lnTo>
                  <a:pt x="71120" y="133350"/>
                </a:lnTo>
                <a:lnTo>
                  <a:pt x="75822" y="143410"/>
                </a:lnTo>
                <a:lnTo>
                  <a:pt x="83978" y="151923"/>
                </a:lnTo>
                <a:lnTo>
                  <a:pt x="95230" y="157817"/>
                </a:lnTo>
                <a:lnTo>
                  <a:pt x="109220" y="160019"/>
                </a:lnTo>
                <a:lnTo>
                  <a:pt x="133488" y="152737"/>
                </a:lnTo>
                <a:lnTo>
                  <a:pt x="133842" y="152400"/>
                </a:lnTo>
                <a:lnTo>
                  <a:pt x="110490" y="152400"/>
                </a:lnTo>
                <a:lnTo>
                  <a:pt x="101421" y="150415"/>
                </a:lnTo>
                <a:lnTo>
                  <a:pt x="95091" y="145097"/>
                </a:lnTo>
                <a:lnTo>
                  <a:pt x="91380" y="137398"/>
                </a:lnTo>
                <a:lnTo>
                  <a:pt x="90843" y="133350"/>
                </a:lnTo>
                <a:close/>
              </a:path>
              <a:path w="176529" h="160020">
                <a:moveTo>
                  <a:pt x="91741" y="7619"/>
                </a:moveTo>
                <a:lnTo>
                  <a:pt x="68580" y="7619"/>
                </a:lnTo>
                <a:lnTo>
                  <a:pt x="73699" y="8532"/>
                </a:lnTo>
                <a:lnTo>
                  <a:pt x="80010" y="12064"/>
                </a:lnTo>
                <a:lnTo>
                  <a:pt x="85367" y="19407"/>
                </a:lnTo>
                <a:lnTo>
                  <a:pt x="87626" y="31730"/>
                </a:lnTo>
                <a:lnTo>
                  <a:pt x="86439" y="42167"/>
                </a:lnTo>
                <a:lnTo>
                  <a:pt x="76914" y="83006"/>
                </a:lnTo>
                <a:lnTo>
                  <a:pt x="62666" y="130968"/>
                </a:lnTo>
                <a:lnTo>
                  <a:pt x="33020" y="152400"/>
                </a:lnTo>
                <a:lnTo>
                  <a:pt x="54160" y="152400"/>
                </a:lnTo>
                <a:lnTo>
                  <a:pt x="60642" y="147637"/>
                </a:lnTo>
                <a:lnTo>
                  <a:pt x="68024" y="138588"/>
                </a:lnTo>
                <a:lnTo>
                  <a:pt x="71120" y="133350"/>
                </a:lnTo>
                <a:lnTo>
                  <a:pt x="90843" y="133350"/>
                </a:lnTo>
                <a:lnTo>
                  <a:pt x="90170" y="128269"/>
                </a:lnTo>
                <a:lnTo>
                  <a:pt x="90626" y="122971"/>
                </a:lnTo>
                <a:lnTo>
                  <a:pt x="91916" y="116363"/>
                </a:lnTo>
                <a:lnTo>
                  <a:pt x="93920" y="108088"/>
                </a:lnTo>
                <a:lnTo>
                  <a:pt x="96520" y="97789"/>
                </a:lnTo>
                <a:lnTo>
                  <a:pt x="107950" y="49529"/>
                </a:lnTo>
                <a:lnTo>
                  <a:pt x="111005" y="39231"/>
                </a:lnTo>
                <a:lnTo>
                  <a:pt x="116529" y="26669"/>
                </a:lnTo>
                <a:lnTo>
                  <a:pt x="106680" y="26669"/>
                </a:lnTo>
                <a:lnTo>
                  <a:pt x="98405" y="12858"/>
                </a:lnTo>
                <a:lnTo>
                  <a:pt x="91741" y="7619"/>
                </a:lnTo>
                <a:close/>
              </a:path>
              <a:path w="176529" h="160020">
                <a:moveTo>
                  <a:pt x="165100" y="102869"/>
                </a:moveTo>
                <a:lnTo>
                  <a:pt x="158750" y="102869"/>
                </a:lnTo>
                <a:lnTo>
                  <a:pt x="156210" y="105410"/>
                </a:lnTo>
                <a:lnTo>
                  <a:pt x="146387" y="128825"/>
                </a:lnTo>
                <a:lnTo>
                  <a:pt x="133826" y="143192"/>
                </a:lnTo>
                <a:lnTo>
                  <a:pt x="121027" y="150415"/>
                </a:lnTo>
                <a:lnTo>
                  <a:pt x="110490" y="152400"/>
                </a:lnTo>
                <a:lnTo>
                  <a:pt x="133842" y="152400"/>
                </a:lnTo>
                <a:lnTo>
                  <a:pt x="150971" y="136048"/>
                </a:lnTo>
                <a:lnTo>
                  <a:pt x="161547" y="117693"/>
                </a:lnTo>
                <a:lnTo>
                  <a:pt x="165100" y="105410"/>
                </a:lnTo>
                <a:lnTo>
                  <a:pt x="165100" y="102869"/>
                </a:lnTo>
                <a:close/>
              </a:path>
              <a:path w="176529" h="160020">
                <a:moveTo>
                  <a:pt x="68580" y="0"/>
                </a:moveTo>
                <a:lnTo>
                  <a:pt x="44112" y="7282"/>
                </a:lnTo>
                <a:lnTo>
                  <a:pt x="26193" y="23971"/>
                </a:lnTo>
                <a:lnTo>
                  <a:pt x="15180" y="42326"/>
                </a:lnTo>
                <a:lnTo>
                  <a:pt x="11430" y="54610"/>
                </a:lnTo>
                <a:lnTo>
                  <a:pt x="11430" y="58419"/>
                </a:lnTo>
                <a:lnTo>
                  <a:pt x="19050" y="58419"/>
                </a:lnTo>
                <a:lnTo>
                  <a:pt x="19050" y="57150"/>
                </a:lnTo>
                <a:lnTo>
                  <a:pt x="20320" y="54610"/>
                </a:lnTo>
                <a:lnTo>
                  <a:pt x="31432" y="31730"/>
                </a:lnTo>
                <a:lnTo>
                  <a:pt x="44450" y="17303"/>
                </a:lnTo>
                <a:lnTo>
                  <a:pt x="57467" y="9782"/>
                </a:lnTo>
                <a:lnTo>
                  <a:pt x="68580" y="7619"/>
                </a:lnTo>
                <a:lnTo>
                  <a:pt x="91741" y="7619"/>
                </a:lnTo>
                <a:lnTo>
                  <a:pt x="88106" y="4762"/>
                </a:lnTo>
                <a:lnTo>
                  <a:pt x="77569" y="952"/>
                </a:lnTo>
                <a:lnTo>
                  <a:pt x="68580" y="0"/>
                </a:lnTo>
                <a:close/>
              </a:path>
              <a:path w="176529" h="160020">
                <a:moveTo>
                  <a:pt x="168188" y="7619"/>
                </a:moveTo>
                <a:lnTo>
                  <a:pt x="153670" y="7619"/>
                </a:lnTo>
                <a:lnTo>
                  <a:pt x="161290" y="12700"/>
                </a:lnTo>
                <a:lnTo>
                  <a:pt x="151130" y="13969"/>
                </a:lnTo>
                <a:lnTo>
                  <a:pt x="144780" y="22860"/>
                </a:lnTo>
                <a:lnTo>
                  <a:pt x="144780" y="36829"/>
                </a:lnTo>
                <a:lnTo>
                  <a:pt x="148590" y="44450"/>
                </a:lnTo>
                <a:lnTo>
                  <a:pt x="157480" y="44450"/>
                </a:lnTo>
                <a:lnTo>
                  <a:pt x="163671" y="43041"/>
                </a:lnTo>
                <a:lnTo>
                  <a:pt x="169862" y="38893"/>
                </a:lnTo>
                <a:lnTo>
                  <a:pt x="174625" y="32127"/>
                </a:lnTo>
                <a:lnTo>
                  <a:pt x="176530" y="22860"/>
                </a:lnTo>
                <a:lnTo>
                  <a:pt x="173156" y="11787"/>
                </a:lnTo>
                <a:lnTo>
                  <a:pt x="168188" y="7619"/>
                </a:lnTo>
                <a:close/>
              </a:path>
              <a:path w="176529" h="160020">
                <a:moveTo>
                  <a:pt x="143510" y="0"/>
                </a:moveTo>
                <a:lnTo>
                  <a:pt x="129897" y="3095"/>
                </a:lnTo>
                <a:lnTo>
                  <a:pt x="119380" y="10477"/>
                </a:lnTo>
                <a:lnTo>
                  <a:pt x="111720" y="19288"/>
                </a:lnTo>
                <a:lnTo>
                  <a:pt x="106680" y="26669"/>
                </a:lnTo>
                <a:lnTo>
                  <a:pt x="116529" y="26669"/>
                </a:lnTo>
                <a:lnTo>
                  <a:pt x="117157" y="25241"/>
                </a:lnTo>
                <a:lnTo>
                  <a:pt x="127595" y="12918"/>
                </a:lnTo>
                <a:lnTo>
                  <a:pt x="143510" y="7619"/>
                </a:lnTo>
                <a:lnTo>
                  <a:pt x="168188" y="7619"/>
                </a:lnTo>
                <a:lnTo>
                  <a:pt x="164782" y="4762"/>
                </a:lnTo>
                <a:lnTo>
                  <a:pt x="154027" y="1071"/>
                </a:lnTo>
                <a:lnTo>
                  <a:pt x="143510" y="0"/>
                </a:lnTo>
                <a:close/>
              </a:path>
            </a:pathLst>
          </a:custGeom>
          <a:solidFill>
            <a:srgbClr val="000000"/>
          </a:solidFill>
        </p:spPr>
        <p:txBody>
          <a:bodyPr wrap="square" lIns="0" tIns="0" rIns="0" bIns="0" rtlCol="0"/>
          <a:lstStyle/>
          <a:p>
            <a:endParaRPr sz="1632"/>
          </a:p>
        </p:txBody>
      </p:sp>
      <p:sp>
        <p:nvSpPr>
          <p:cNvPr id="45" name="object 45"/>
          <p:cNvSpPr/>
          <p:nvPr/>
        </p:nvSpPr>
        <p:spPr>
          <a:xfrm>
            <a:off x="725532" y="3459763"/>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46" name="object 46"/>
          <p:cNvSpPr/>
          <p:nvPr/>
        </p:nvSpPr>
        <p:spPr>
          <a:xfrm>
            <a:off x="762960" y="3157459"/>
            <a:ext cx="0" cy="295971"/>
          </a:xfrm>
          <a:custGeom>
            <a:avLst/>
            <a:gdLst/>
            <a:ahLst/>
            <a:cxnLst/>
            <a:rect l="l" t="t" r="r" b="b"/>
            <a:pathLst>
              <a:path h="326389">
                <a:moveTo>
                  <a:pt x="0" y="0"/>
                </a:moveTo>
                <a:lnTo>
                  <a:pt x="0" y="326390"/>
                </a:lnTo>
              </a:path>
            </a:pathLst>
          </a:custGeom>
          <a:ln w="13969">
            <a:solidFill>
              <a:srgbClr val="000000"/>
            </a:solidFill>
          </a:ln>
        </p:spPr>
        <p:txBody>
          <a:bodyPr wrap="square" lIns="0" tIns="0" rIns="0" bIns="0" rtlCol="0"/>
          <a:lstStyle/>
          <a:p>
            <a:endParaRPr sz="1632"/>
          </a:p>
        </p:txBody>
      </p:sp>
      <p:sp>
        <p:nvSpPr>
          <p:cNvPr id="47" name="object 47"/>
          <p:cNvSpPr/>
          <p:nvPr/>
        </p:nvSpPr>
        <p:spPr>
          <a:xfrm>
            <a:off x="725532" y="3151125"/>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48" name="object 48"/>
          <p:cNvSpPr/>
          <p:nvPr/>
        </p:nvSpPr>
        <p:spPr>
          <a:xfrm>
            <a:off x="278696" y="3523103"/>
            <a:ext cx="529753" cy="0"/>
          </a:xfrm>
          <a:custGeom>
            <a:avLst/>
            <a:gdLst/>
            <a:ahLst/>
            <a:cxnLst/>
            <a:rect l="l" t="t" r="r" b="b"/>
            <a:pathLst>
              <a:path w="584200">
                <a:moveTo>
                  <a:pt x="0" y="0"/>
                </a:moveTo>
                <a:lnTo>
                  <a:pt x="584200" y="0"/>
                </a:lnTo>
              </a:path>
            </a:pathLst>
          </a:custGeom>
          <a:ln w="13970">
            <a:solidFill>
              <a:srgbClr val="000000"/>
            </a:solidFill>
          </a:ln>
        </p:spPr>
        <p:txBody>
          <a:bodyPr wrap="square" lIns="0" tIns="0" rIns="0" bIns="0" rtlCol="0"/>
          <a:lstStyle/>
          <a:p>
            <a:endParaRPr sz="1632"/>
          </a:p>
        </p:txBody>
      </p:sp>
      <p:sp>
        <p:nvSpPr>
          <p:cNvPr id="49" name="object 49"/>
          <p:cNvSpPr/>
          <p:nvPr/>
        </p:nvSpPr>
        <p:spPr>
          <a:xfrm>
            <a:off x="415740" y="3600838"/>
            <a:ext cx="152016" cy="226873"/>
          </a:xfrm>
          <a:custGeom>
            <a:avLst/>
            <a:gdLst/>
            <a:ahLst/>
            <a:cxnLst/>
            <a:rect l="l" t="t" r="r" b="b"/>
            <a:pathLst>
              <a:path w="167640" h="250189">
                <a:moveTo>
                  <a:pt x="85089" y="90169"/>
                </a:moveTo>
                <a:lnTo>
                  <a:pt x="54113" y="98940"/>
                </a:lnTo>
                <a:lnTo>
                  <a:pt x="26828" y="122237"/>
                </a:lnTo>
                <a:lnTo>
                  <a:pt x="7401" y="155535"/>
                </a:lnTo>
                <a:lnTo>
                  <a:pt x="0" y="194310"/>
                </a:lnTo>
                <a:lnTo>
                  <a:pt x="3413" y="216971"/>
                </a:lnTo>
                <a:lnTo>
                  <a:pt x="13017" y="234632"/>
                </a:lnTo>
                <a:lnTo>
                  <a:pt x="27860" y="246102"/>
                </a:lnTo>
                <a:lnTo>
                  <a:pt x="46989" y="250189"/>
                </a:lnTo>
                <a:lnTo>
                  <a:pt x="53776" y="249594"/>
                </a:lnTo>
                <a:lnTo>
                  <a:pt x="64135" y="246379"/>
                </a:lnTo>
                <a:lnTo>
                  <a:pt x="70447" y="242569"/>
                </a:lnTo>
                <a:lnTo>
                  <a:pt x="46989" y="242569"/>
                </a:lnTo>
                <a:lnTo>
                  <a:pt x="35917" y="239375"/>
                </a:lnTo>
                <a:lnTo>
                  <a:pt x="28892" y="231298"/>
                </a:lnTo>
                <a:lnTo>
                  <a:pt x="25201" y="220602"/>
                </a:lnTo>
                <a:lnTo>
                  <a:pt x="24253" y="210819"/>
                </a:lnTo>
                <a:lnTo>
                  <a:pt x="24247" y="208438"/>
                </a:lnTo>
                <a:lnTo>
                  <a:pt x="26034" y="191531"/>
                </a:lnTo>
                <a:lnTo>
                  <a:pt x="36988" y="147399"/>
                </a:lnTo>
                <a:lnTo>
                  <a:pt x="63182" y="106679"/>
                </a:lnTo>
                <a:lnTo>
                  <a:pt x="85089" y="97789"/>
                </a:lnTo>
                <a:lnTo>
                  <a:pt x="107080" y="97789"/>
                </a:lnTo>
                <a:lnTo>
                  <a:pt x="105409" y="96202"/>
                </a:lnTo>
                <a:lnTo>
                  <a:pt x="96321" y="91757"/>
                </a:lnTo>
                <a:lnTo>
                  <a:pt x="85089" y="90169"/>
                </a:lnTo>
                <a:close/>
              </a:path>
              <a:path w="167640" h="250189">
                <a:moveTo>
                  <a:pt x="115570" y="223519"/>
                </a:moveTo>
                <a:lnTo>
                  <a:pt x="92709" y="223519"/>
                </a:lnTo>
                <a:lnTo>
                  <a:pt x="96420" y="234116"/>
                </a:lnTo>
                <a:lnTo>
                  <a:pt x="103346" y="242569"/>
                </a:lnTo>
                <a:lnTo>
                  <a:pt x="112891" y="248165"/>
                </a:lnTo>
                <a:lnTo>
                  <a:pt x="124459" y="250189"/>
                </a:lnTo>
                <a:lnTo>
                  <a:pt x="133270" y="248800"/>
                </a:lnTo>
                <a:lnTo>
                  <a:pt x="140652" y="244792"/>
                </a:lnTo>
                <a:lnTo>
                  <a:pt x="142723" y="242569"/>
                </a:lnTo>
                <a:lnTo>
                  <a:pt x="116839" y="242569"/>
                </a:lnTo>
                <a:lnTo>
                  <a:pt x="115632" y="234116"/>
                </a:lnTo>
                <a:lnTo>
                  <a:pt x="115570" y="223519"/>
                </a:lnTo>
                <a:close/>
              </a:path>
              <a:path w="167640" h="250189">
                <a:moveTo>
                  <a:pt x="107080" y="97789"/>
                </a:moveTo>
                <a:lnTo>
                  <a:pt x="85089" y="97789"/>
                </a:lnTo>
                <a:lnTo>
                  <a:pt x="99099" y="102373"/>
                </a:lnTo>
                <a:lnTo>
                  <a:pt x="107632" y="112553"/>
                </a:lnTo>
                <a:lnTo>
                  <a:pt x="111879" y="122971"/>
                </a:lnTo>
                <a:lnTo>
                  <a:pt x="113029" y="128269"/>
                </a:lnTo>
                <a:lnTo>
                  <a:pt x="113029" y="134619"/>
                </a:lnTo>
                <a:lnTo>
                  <a:pt x="93979" y="204469"/>
                </a:lnTo>
                <a:lnTo>
                  <a:pt x="92709" y="210819"/>
                </a:lnTo>
                <a:lnTo>
                  <a:pt x="55483" y="241280"/>
                </a:lnTo>
                <a:lnTo>
                  <a:pt x="46989" y="242569"/>
                </a:lnTo>
                <a:lnTo>
                  <a:pt x="70447" y="242569"/>
                </a:lnTo>
                <a:lnTo>
                  <a:pt x="77350" y="238402"/>
                </a:lnTo>
                <a:lnTo>
                  <a:pt x="92709" y="223519"/>
                </a:lnTo>
                <a:lnTo>
                  <a:pt x="115570" y="223519"/>
                </a:lnTo>
                <a:lnTo>
                  <a:pt x="115570" y="215900"/>
                </a:lnTo>
                <a:lnTo>
                  <a:pt x="118109" y="209550"/>
                </a:lnTo>
                <a:lnTo>
                  <a:pt x="141652" y="111760"/>
                </a:lnTo>
                <a:lnTo>
                  <a:pt x="118109" y="111760"/>
                </a:lnTo>
                <a:lnTo>
                  <a:pt x="112593" y="103028"/>
                </a:lnTo>
                <a:lnTo>
                  <a:pt x="107080" y="97789"/>
                </a:lnTo>
                <a:close/>
              </a:path>
              <a:path w="167640" h="250189">
                <a:moveTo>
                  <a:pt x="161289" y="191769"/>
                </a:moveTo>
                <a:lnTo>
                  <a:pt x="153670" y="191769"/>
                </a:lnTo>
                <a:lnTo>
                  <a:pt x="153670" y="194310"/>
                </a:lnTo>
                <a:lnTo>
                  <a:pt x="152400" y="198119"/>
                </a:lnTo>
                <a:lnTo>
                  <a:pt x="148232" y="214709"/>
                </a:lnTo>
                <a:lnTo>
                  <a:pt x="142875" y="228917"/>
                </a:lnTo>
                <a:lnTo>
                  <a:pt x="135612" y="238839"/>
                </a:lnTo>
                <a:lnTo>
                  <a:pt x="125729" y="242569"/>
                </a:lnTo>
                <a:lnTo>
                  <a:pt x="142723" y="242569"/>
                </a:lnTo>
                <a:lnTo>
                  <a:pt x="160416" y="199330"/>
                </a:lnTo>
                <a:lnTo>
                  <a:pt x="161289" y="195579"/>
                </a:lnTo>
                <a:lnTo>
                  <a:pt x="161289" y="191769"/>
                </a:lnTo>
                <a:close/>
              </a:path>
              <a:path w="167640" h="250189">
                <a:moveTo>
                  <a:pt x="167639" y="0"/>
                </a:moveTo>
                <a:lnTo>
                  <a:pt x="163829" y="0"/>
                </a:lnTo>
                <a:lnTo>
                  <a:pt x="154900" y="595"/>
                </a:lnTo>
                <a:lnTo>
                  <a:pt x="127039" y="3214"/>
                </a:lnTo>
                <a:lnTo>
                  <a:pt x="118109" y="3810"/>
                </a:lnTo>
                <a:lnTo>
                  <a:pt x="115570" y="3810"/>
                </a:lnTo>
                <a:lnTo>
                  <a:pt x="113029" y="6350"/>
                </a:lnTo>
                <a:lnTo>
                  <a:pt x="113029" y="15239"/>
                </a:lnTo>
                <a:lnTo>
                  <a:pt x="138429" y="15239"/>
                </a:lnTo>
                <a:lnTo>
                  <a:pt x="139700" y="17779"/>
                </a:lnTo>
                <a:lnTo>
                  <a:pt x="139700" y="21589"/>
                </a:lnTo>
                <a:lnTo>
                  <a:pt x="138429" y="27939"/>
                </a:lnTo>
                <a:lnTo>
                  <a:pt x="118109" y="111760"/>
                </a:lnTo>
                <a:lnTo>
                  <a:pt x="141652" y="111760"/>
                </a:lnTo>
                <a:lnTo>
                  <a:pt x="167639" y="3810"/>
                </a:lnTo>
                <a:lnTo>
                  <a:pt x="167639" y="0"/>
                </a:lnTo>
                <a:close/>
              </a:path>
            </a:pathLst>
          </a:custGeom>
          <a:solidFill>
            <a:srgbClr val="000000"/>
          </a:solidFill>
        </p:spPr>
        <p:txBody>
          <a:bodyPr wrap="square" lIns="0" tIns="0" rIns="0" bIns="0" rtlCol="0"/>
          <a:lstStyle/>
          <a:p>
            <a:endParaRPr sz="1632"/>
          </a:p>
        </p:txBody>
      </p:sp>
      <p:sp>
        <p:nvSpPr>
          <p:cNvPr id="50" name="object 50"/>
          <p:cNvSpPr/>
          <p:nvPr/>
        </p:nvSpPr>
        <p:spPr>
          <a:xfrm>
            <a:off x="576969" y="3622720"/>
            <a:ext cx="99041" cy="203840"/>
          </a:xfrm>
          <a:custGeom>
            <a:avLst/>
            <a:gdLst/>
            <a:ahLst/>
            <a:cxnLst/>
            <a:rect l="l" t="t" r="r" b="b"/>
            <a:pathLst>
              <a:path w="109220" h="224789">
                <a:moveTo>
                  <a:pt x="64770" y="78739"/>
                </a:moveTo>
                <a:lnTo>
                  <a:pt x="41909" y="78739"/>
                </a:lnTo>
                <a:lnTo>
                  <a:pt x="26292" y="138568"/>
                </a:lnTo>
                <a:lnTo>
                  <a:pt x="17938" y="171608"/>
                </a:lnTo>
                <a:lnTo>
                  <a:pt x="14585" y="186789"/>
                </a:lnTo>
                <a:lnTo>
                  <a:pt x="13970" y="193039"/>
                </a:lnTo>
                <a:lnTo>
                  <a:pt x="16450" y="206037"/>
                </a:lnTo>
                <a:lnTo>
                  <a:pt x="23336" y="216058"/>
                </a:lnTo>
                <a:lnTo>
                  <a:pt x="33793" y="222507"/>
                </a:lnTo>
                <a:lnTo>
                  <a:pt x="46989" y="224789"/>
                </a:lnTo>
                <a:lnTo>
                  <a:pt x="69660" y="217170"/>
                </a:lnTo>
                <a:lnTo>
                  <a:pt x="40639" y="217170"/>
                </a:lnTo>
                <a:lnTo>
                  <a:pt x="36829" y="213360"/>
                </a:lnTo>
                <a:lnTo>
                  <a:pt x="36829" y="193039"/>
                </a:lnTo>
                <a:lnTo>
                  <a:pt x="38100" y="190500"/>
                </a:lnTo>
                <a:lnTo>
                  <a:pt x="38100" y="184150"/>
                </a:lnTo>
                <a:lnTo>
                  <a:pt x="64770" y="78739"/>
                </a:lnTo>
                <a:close/>
              </a:path>
              <a:path w="109220" h="224789">
                <a:moveTo>
                  <a:pt x="102870" y="167639"/>
                </a:moveTo>
                <a:lnTo>
                  <a:pt x="96520" y="167639"/>
                </a:lnTo>
                <a:lnTo>
                  <a:pt x="93979" y="172720"/>
                </a:lnTo>
                <a:lnTo>
                  <a:pt x="82014" y="195202"/>
                </a:lnTo>
                <a:lnTo>
                  <a:pt x="69691" y="208756"/>
                </a:lnTo>
                <a:lnTo>
                  <a:pt x="58082" y="215403"/>
                </a:lnTo>
                <a:lnTo>
                  <a:pt x="48259" y="217170"/>
                </a:lnTo>
                <a:lnTo>
                  <a:pt x="69660" y="217170"/>
                </a:lnTo>
                <a:lnTo>
                  <a:pt x="70723" y="216812"/>
                </a:lnTo>
                <a:lnTo>
                  <a:pt x="88265" y="199072"/>
                </a:lnTo>
                <a:lnTo>
                  <a:pt x="99139" y="180855"/>
                </a:lnTo>
                <a:lnTo>
                  <a:pt x="102807" y="171608"/>
                </a:lnTo>
                <a:lnTo>
                  <a:pt x="102870" y="167639"/>
                </a:lnTo>
                <a:close/>
              </a:path>
              <a:path w="109220" h="224789">
                <a:moveTo>
                  <a:pt x="109220" y="68580"/>
                </a:moveTo>
                <a:lnTo>
                  <a:pt x="0" y="68580"/>
                </a:lnTo>
                <a:lnTo>
                  <a:pt x="0" y="78739"/>
                </a:lnTo>
                <a:lnTo>
                  <a:pt x="109220" y="78739"/>
                </a:lnTo>
                <a:lnTo>
                  <a:pt x="109220" y="68580"/>
                </a:lnTo>
                <a:close/>
              </a:path>
              <a:path w="109220" h="224789">
                <a:moveTo>
                  <a:pt x="77470" y="0"/>
                </a:moveTo>
                <a:lnTo>
                  <a:pt x="60959" y="0"/>
                </a:lnTo>
                <a:lnTo>
                  <a:pt x="58420" y="12700"/>
                </a:lnTo>
                <a:lnTo>
                  <a:pt x="44450" y="68580"/>
                </a:lnTo>
                <a:lnTo>
                  <a:pt x="67309" y="68580"/>
                </a:lnTo>
                <a:lnTo>
                  <a:pt x="75584" y="38715"/>
                </a:lnTo>
                <a:lnTo>
                  <a:pt x="80168" y="21113"/>
                </a:lnTo>
                <a:lnTo>
                  <a:pt x="82133" y="12322"/>
                </a:lnTo>
                <a:lnTo>
                  <a:pt x="82550" y="8889"/>
                </a:lnTo>
                <a:lnTo>
                  <a:pt x="82550" y="3810"/>
                </a:lnTo>
                <a:lnTo>
                  <a:pt x="77470" y="0"/>
                </a:lnTo>
                <a:close/>
              </a:path>
            </a:pathLst>
          </a:custGeom>
          <a:solidFill>
            <a:srgbClr val="000000"/>
          </a:solidFill>
        </p:spPr>
        <p:txBody>
          <a:bodyPr wrap="square" lIns="0" tIns="0" rIns="0" bIns="0" rtlCol="0"/>
          <a:lstStyle/>
          <a:p>
            <a:endParaRPr sz="1632"/>
          </a:p>
        </p:txBody>
      </p:sp>
      <p:sp>
        <p:nvSpPr>
          <p:cNvPr id="51" name="object 51"/>
          <p:cNvSpPr/>
          <p:nvPr/>
        </p:nvSpPr>
        <p:spPr>
          <a:xfrm>
            <a:off x="954707" y="3492009"/>
            <a:ext cx="214205" cy="0"/>
          </a:xfrm>
          <a:custGeom>
            <a:avLst/>
            <a:gdLst/>
            <a:ahLst/>
            <a:cxnLst/>
            <a:rect l="l" t="t" r="r" b="b"/>
            <a:pathLst>
              <a:path w="236219">
                <a:moveTo>
                  <a:pt x="0" y="0"/>
                </a:moveTo>
                <a:lnTo>
                  <a:pt x="236219" y="0"/>
                </a:lnTo>
              </a:path>
            </a:pathLst>
          </a:custGeom>
          <a:ln w="13969">
            <a:solidFill>
              <a:srgbClr val="000000"/>
            </a:solidFill>
          </a:ln>
        </p:spPr>
        <p:txBody>
          <a:bodyPr wrap="square" lIns="0" tIns="0" rIns="0" bIns="0" rtlCol="0"/>
          <a:lstStyle/>
          <a:p>
            <a:endParaRPr sz="1632"/>
          </a:p>
        </p:txBody>
      </p:sp>
      <p:sp>
        <p:nvSpPr>
          <p:cNvPr id="52" name="object 52"/>
          <p:cNvSpPr/>
          <p:nvPr/>
        </p:nvSpPr>
        <p:spPr>
          <a:xfrm>
            <a:off x="954707" y="3554198"/>
            <a:ext cx="214205" cy="0"/>
          </a:xfrm>
          <a:custGeom>
            <a:avLst/>
            <a:gdLst/>
            <a:ahLst/>
            <a:cxnLst/>
            <a:rect l="l" t="t" r="r" b="b"/>
            <a:pathLst>
              <a:path w="236219">
                <a:moveTo>
                  <a:pt x="0" y="0"/>
                </a:moveTo>
                <a:lnTo>
                  <a:pt x="236219" y="0"/>
                </a:lnTo>
              </a:path>
            </a:pathLst>
          </a:custGeom>
          <a:ln w="13970">
            <a:solidFill>
              <a:srgbClr val="000000"/>
            </a:solidFill>
          </a:ln>
        </p:spPr>
        <p:txBody>
          <a:bodyPr wrap="square" lIns="0" tIns="0" rIns="0" bIns="0" rtlCol="0"/>
          <a:lstStyle/>
          <a:p>
            <a:endParaRPr sz="1632"/>
          </a:p>
        </p:txBody>
      </p:sp>
      <p:sp>
        <p:nvSpPr>
          <p:cNvPr id="53" name="object 53"/>
          <p:cNvSpPr/>
          <p:nvPr/>
        </p:nvSpPr>
        <p:spPr>
          <a:xfrm>
            <a:off x="1293289" y="3379725"/>
            <a:ext cx="145106" cy="226873"/>
          </a:xfrm>
          <a:custGeom>
            <a:avLst/>
            <a:gdLst/>
            <a:ahLst/>
            <a:cxnLst/>
            <a:rect l="l" t="t" r="r" b="b"/>
            <a:pathLst>
              <a:path w="160019" h="250189">
                <a:moveTo>
                  <a:pt x="82550" y="0"/>
                </a:moveTo>
                <a:lnTo>
                  <a:pt x="77470" y="0"/>
                </a:lnTo>
                <a:lnTo>
                  <a:pt x="68202" y="615"/>
                </a:lnTo>
                <a:lnTo>
                  <a:pt x="55721" y="2063"/>
                </a:lnTo>
                <a:lnTo>
                  <a:pt x="33020" y="5079"/>
                </a:lnTo>
                <a:lnTo>
                  <a:pt x="26670" y="5079"/>
                </a:lnTo>
                <a:lnTo>
                  <a:pt x="26670" y="15239"/>
                </a:lnTo>
                <a:lnTo>
                  <a:pt x="52070" y="15239"/>
                </a:lnTo>
                <a:lnTo>
                  <a:pt x="52070" y="29209"/>
                </a:lnTo>
                <a:lnTo>
                  <a:pt x="0" y="232409"/>
                </a:lnTo>
                <a:lnTo>
                  <a:pt x="0" y="248919"/>
                </a:lnTo>
                <a:lnTo>
                  <a:pt x="6350" y="250189"/>
                </a:lnTo>
                <a:lnTo>
                  <a:pt x="13970" y="250189"/>
                </a:lnTo>
                <a:lnTo>
                  <a:pt x="31866" y="205739"/>
                </a:lnTo>
                <a:lnTo>
                  <a:pt x="38020" y="180597"/>
                </a:lnTo>
                <a:lnTo>
                  <a:pt x="41909" y="165100"/>
                </a:lnTo>
                <a:lnTo>
                  <a:pt x="82570" y="165100"/>
                </a:lnTo>
                <a:lnTo>
                  <a:pt x="74533" y="161647"/>
                </a:lnTo>
                <a:lnTo>
                  <a:pt x="53340" y="157479"/>
                </a:lnTo>
                <a:lnTo>
                  <a:pt x="59156" y="153669"/>
                </a:lnTo>
                <a:lnTo>
                  <a:pt x="44450" y="153669"/>
                </a:lnTo>
                <a:lnTo>
                  <a:pt x="82550" y="5079"/>
                </a:lnTo>
                <a:lnTo>
                  <a:pt x="82550" y="0"/>
                </a:lnTo>
                <a:close/>
              </a:path>
              <a:path w="160019" h="250189">
                <a:moveTo>
                  <a:pt x="82570" y="165100"/>
                </a:moveTo>
                <a:lnTo>
                  <a:pt x="41909" y="165100"/>
                </a:lnTo>
                <a:lnTo>
                  <a:pt x="53082" y="167004"/>
                </a:lnTo>
                <a:lnTo>
                  <a:pt x="66516" y="171767"/>
                </a:lnTo>
                <a:lnTo>
                  <a:pt x="77807" y="180816"/>
                </a:lnTo>
                <a:lnTo>
                  <a:pt x="82550" y="195579"/>
                </a:lnTo>
                <a:lnTo>
                  <a:pt x="82550" y="203200"/>
                </a:lnTo>
                <a:lnTo>
                  <a:pt x="80009" y="210819"/>
                </a:lnTo>
                <a:lnTo>
                  <a:pt x="80084" y="216316"/>
                </a:lnTo>
                <a:lnTo>
                  <a:pt x="82490" y="229830"/>
                </a:lnTo>
                <a:lnTo>
                  <a:pt x="89376" y="240664"/>
                </a:lnTo>
                <a:lnTo>
                  <a:pt x="99833" y="247689"/>
                </a:lnTo>
                <a:lnTo>
                  <a:pt x="113030" y="250189"/>
                </a:lnTo>
                <a:lnTo>
                  <a:pt x="120610" y="249177"/>
                </a:lnTo>
                <a:lnTo>
                  <a:pt x="127952" y="245903"/>
                </a:lnTo>
                <a:lnTo>
                  <a:pt x="131836" y="242569"/>
                </a:lnTo>
                <a:lnTo>
                  <a:pt x="106680" y="242569"/>
                </a:lnTo>
                <a:lnTo>
                  <a:pt x="102870" y="238759"/>
                </a:lnTo>
                <a:lnTo>
                  <a:pt x="102870" y="210819"/>
                </a:lnTo>
                <a:lnTo>
                  <a:pt x="105409" y="205739"/>
                </a:lnTo>
                <a:lnTo>
                  <a:pt x="106680" y="200659"/>
                </a:lnTo>
                <a:lnTo>
                  <a:pt x="106680" y="195579"/>
                </a:lnTo>
                <a:lnTo>
                  <a:pt x="102631" y="179982"/>
                </a:lnTo>
                <a:lnTo>
                  <a:pt x="91440" y="168910"/>
                </a:lnTo>
                <a:lnTo>
                  <a:pt x="82570" y="165100"/>
                </a:lnTo>
                <a:close/>
              </a:path>
              <a:path w="160019" h="250189">
                <a:moveTo>
                  <a:pt x="153670" y="191769"/>
                </a:moveTo>
                <a:lnTo>
                  <a:pt x="146050" y="191769"/>
                </a:lnTo>
                <a:lnTo>
                  <a:pt x="146050" y="194309"/>
                </a:lnTo>
                <a:lnTo>
                  <a:pt x="144780" y="198119"/>
                </a:lnTo>
                <a:lnTo>
                  <a:pt x="138926" y="216316"/>
                </a:lnTo>
                <a:lnTo>
                  <a:pt x="132238" y="230346"/>
                </a:lnTo>
                <a:lnTo>
                  <a:pt x="123884" y="239375"/>
                </a:lnTo>
                <a:lnTo>
                  <a:pt x="113030" y="242569"/>
                </a:lnTo>
                <a:lnTo>
                  <a:pt x="131836" y="242569"/>
                </a:lnTo>
                <a:lnTo>
                  <a:pt x="150653" y="207644"/>
                </a:lnTo>
                <a:lnTo>
                  <a:pt x="153670" y="195579"/>
                </a:lnTo>
                <a:lnTo>
                  <a:pt x="153670" y="191769"/>
                </a:lnTo>
                <a:close/>
              </a:path>
              <a:path w="160019" h="250189">
                <a:moveTo>
                  <a:pt x="135890" y="90169"/>
                </a:moveTo>
                <a:lnTo>
                  <a:pt x="83820" y="120650"/>
                </a:lnTo>
                <a:lnTo>
                  <a:pt x="74632" y="130988"/>
                </a:lnTo>
                <a:lnTo>
                  <a:pt x="64611" y="140493"/>
                </a:lnTo>
                <a:lnTo>
                  <a:pt x="54352" y="148332"/>
                </a:lnTo>
                <a:lnTo>
                  <a:pt x="44450" y="153669"/>
                </a:lnTo>
                <a:lnTo>
                  <a:pt x="59156" y="153669"/>
                </a:lnTo>
                <a:lnTo>
                  <a:pt x="96777" y="118685"/>
                </a:lnTo>
                <a:lnTo>
                  <a:pt x="109378" y="107791"/>
                </a:lnTo>
                <a:lnTo>
                  <a:pt x="122217" y="100468"/>
                </a:lnTo>
                <a:lnTo>
                  <a:pt x="135890" y="97789"/>
                </a:lnTo>
                <a:lnTo>
                  <a:pt x="153977" y="97789"/>
                </a:lnTo>
                <a:lnTo>
                  <a:pt x="153670" y="97313"/>
                </a:lnTo>
                <a:lnTo>
                  <a:pt x="146089" y="92134"/>
                </a:lnTo>
                <a:lnTo>
                  <a:pt x="135890" y="90169"/>
                </a:lnTo>
                <a:close/>
              </a:path>
              <a:path w="160019" h="250189">
                <a:moveTo>
                  <a:pt x="153977" y="97789"/>
                </a:moveTo>
                <a:lnTo>
                  <a:pt x="137159" y="97789"/>
                </a:lnTo>
                <a:lnTo>
                  <a:pt x="138430" y="99059"/>
                </a:lnTo>
                <a:lnTo>
                  <a:pt x="142240" y="99059"/>
                </a:lnTo>
                <a:lnTo>
                  <a:pt x="146050" y="100329"/>
                </a:lnTo>
                <a:lnTo>
                  <a:pt x="146050" y="101600"/>
                </a:lnTo>
                <a:lnTo>
                  <a:pt x="147320" y="102869"/>
                </a:lnTo>
                <a:lnTo>
                  <a:pt x="137179" y="105310"/>
                </a:lnTo>
                <a:lnTo>
                  <a:pt x="130968" y="110966"/>
                </a:lnTo>
                <a:lnTo>
                  <a:pt x="127853" y="117336"/>
                </a:lnTo>
                <a:lnTo>
                  <a:pt x="127066" y="121562"/>
                </a:lnTo>
                <a:lnTo>
                  <a:pt x="127000" y="127000"/>
                </a:lnTo>
                <a:lnTo>
                  <a:pt x="130809" y="133350"/>
                </a:lnTo>
                <a:lnTo>
                  <a:pt x="140970" y="133350"/>
                </a:lnTo>
                <a:lnTo>
                  <a:pt x="147697" y="131960"/>
                </a:lnTo>
                <a:lnTo>
                  <a:pt x="153828" y="127952"/>
                </a:lnTo>
                <a:lnTo>
                  <a:pt x="158293" y="121562"/>
                </a:lnTo>
                <a:lnTo>
                  <a:pt x="160020" y="113029"/>
                </a:lnTo>
                <a:lnTo>
                  <a:pt x="158392" y="104636"/>
                </a:lnTo>
                <a:lnTo>
                  <a:pt x="153977" y="97789"/>
                </a:lnTo>
                <a:close/>
              </a:path>
            </a:pathLst>
          </a:custGeom>
          <a:solidFill>
            <a:srgbClr val="000000"/>
          </a:solidFill>
        </p:spPr>
        <p:txBody>
          <a:bodyPr wrap="square" lIns="0" tIns="0" rIns="0" bIns="0" rtlCol="0"/>
          <a:lstStyle/>
          <a:p>
            <a:endParaRPr sz="1632"/>
          </a:p>
        </p:txBody>
      </p:sp>
      <p:sp>
        <p:nvSpPr>
          <p:cNvPr id="54" name="object 54"/>
          <p:cNvSpPr/>
          <p:nvPr/>
        </p:nvSpPr>
        <p:spPr>
          <a:xfrm>
            <a:off x="1452214" y="3502949"/>
            <a:ext cx="69098" cy="152016"/>
          </a:xfrm>
          <a:custGeom>
            <a:avLst/>
            <a:gdLst/>
            <a:ahLst/>
            <a:cxnLst/>
            <a:rect l="l" t="t" r="r" b="b"/>
            <a:pathLst>
              <a:path w="76200" h="167639">
                <a:moveTo>
                  <a:pt x="66040" y="0"/>
                </a:moveTo>
                <a:lnTo>
                  <a:pt x="53340" y="0"/>
                </a:lnTo>
                <a:lnTo>
                  <a:pt x="45719" y="6350"/>
                </a:lnTo>
                <a:lnTo>
                  <a:pt x="45719" y="17779"/>
                </a:lnTo>
                <a:lnTo>
                  <a:pt x="48260" y="22860"/>
                </a:lnTo>
                <a:lnTo>
                  <a:pt x="63500" y="22860"/>
                </a:lnTo>
                <a:lnTo>
                  <a:pt x="68580" y="15239"/>
                </a:lnTo>
                <a:lnTo>
                  <a:pt x="68580" y="5079"/>
                </a:lnTo>
                <a:lnTo>
                  <a:pt x="66040" y="0"/>
                </a:lnTo>
                <a:close/>
              </a:path>
              <a:path w="76200" h="167639">
                <a:moveTo>
                  <a:pt x="54157" y="62229"/>
                </a:moveTo>
                <a:lnTo>
                  <a:pt x="39369" y="62229"/>
                </a:lnTo>
                <a:lnTo>
                  <a:pt x="41910" y="63500"/>
                </a:lnTo>
                <a:lnTo>
                  <a:pt x="41910" y="69850"/>
                </a:lnTo>
                <a:lnTo>
                  <a:pt x="41592" y="74175"/>
                </a:lnTo>
                <a:lnTo>
                  <a:pt x="40322" y="78739"/>
                </a:lnTo>
                <a:lnTo>
                  <a:pt x="37623" y="85209"/>
                </a:lnTo>
                <a:lnTo>
                  <a:pt x="33019" y="95250"/>
                </a:lnTo>
                <a:lnTo>
                  <a:pt x="19050" y="134619"/>
                </a:lnTo>
                <a:lnTo>
                  <a:pt x="17780" y="138429"/>
                </a:lnTo>
                <a:lnTo>
                  <a:pt x="16510" y="140969"/>
                </a:lnTo>
                <a:lnTo>
                  <a:pt x="16510" y="146050"/>
                </a:lnTo>
                <a:lnTo>
                  <a:pt x="18295" y="154245"/>
                </a:lnTo>
                <a:lnTo>
                  <a:pt x="23177" y="161131"/>
                </a:lnTo>
                <a:lnTo>
                  <a:pt x="30440" y="165873"/>
                </a:lnTo>
                <a:lnTo>
                  <a:pt x="39369" y="167639"/>
                </a:lnTo>
                <a:lnTo>
                  <a:pt x="55840" y="162202"/>
                </a:lnTo>
                <a:lnTo>
                  <a:pt x="57868" y="160019"/>
                </a:lnTo>
                <a:lnTo>
                  <a:pt x="35560" y="160019"/>
                </a:lnTo>
                <a:lnTo>
                  <a:pt x="34290" y="156210"/>
                </a:lnTo>
                <a:lnTo>
                  <a:pt x="34290" y="144779"/>
                </a:lnTo>
                <a:lnTo>
                  <a:pt x="35560" y="140969"/>
                </a:lnTo>
                <a:lnTo>
                  <a:pt x="43180" y="121919"/>
                </a:lnTo>
                <a:lnTo>
                  <a:pt x="46990" y="115569"/>
                </a:lnTo>
                <a:lnTo>
                  <a:pt x="49311" y="108267"/>
                </a:lnTo>
                <a:lnTo>
                  <a:pt x="53181" y="98107"/>
                </a:lnTo>
                <a:lnTo>
                  <a:pt x="56812" y="88423"/>
                </a:lnTo>
                <a:lnTo>
                  <a:pt x="58419" y="82550"/>
                </a:lnTo>
                <a:lnTo>
                  <a:pt x="58419" y="81279"/>
                </a:lnTo>
                <a:lnTo>
                  <a:pt x="59690" y="77469"/>
                </a:lnTo>
                <a:lnTo>
                  <a:pt x="59690" y="76200"/>
                </a:lnTo>
                <a:lnTo>
                  <a:pt x="57904" y="67468"/>
                </a:lnTo>
                <a:lnTo>
                  <a:pt x="54157" y="62229"/>
                </a:lnTo>
                <a:close/>
              </a:path>
              <a:path w="76200" h="167639">
                <a:moveTo>
                  <a:pt x="76200" y="125729"/>
                </a:moveTo>
                <a:lnTo>
                  <a:pt x="68580" y="125729"/>
                </a:lnTo>
                <a:lnTo>
                  <a:pt x="68580" y="127000"/>
                </a:lnTo>
                <a:lnTo>
                  <a:pt x="67310" y="129539"/>
                </a:lnTo>
                <a:lnTo>
                  <a:pt x="61714" y="142875"/>
                </a:lnTo>
                <a:lnTo>
                  <a:pt x="54927" y="152400"/>
                </a:lnTo>
                <a:lnTo>
                  <a:pt x="47664" y="158114"/>
                </a:lnTo>
                <a:lnTo>
                  <a:pt x="40640" y="160019"/>
                </a:lnTo>
                <a:lnTo>
                  <a:pt x="57868" y="160019"/>
                </a:lnTo>
                <a:lnTo>
                  <a:pt x="67309" y="149859"/>
                </a:lnTo>
                <a:lnTo>
                  <a:pt x="74017" y="136564"/>
                </a:lnTo>
                <a:lnTo>
                  <a:pt x="76200" y="128269"/>
                </a:lnTo>
                <a:lnTo>
                  <a:pt x="76200" y="125729"/>
                </a:lnTo>
                <a:close/>
              </a:path>
              <a:path w="76200" h="167639">
                <a:moveTo>
                  <a:pt x="36830" y="54610"/>
                </a:moveTo>
                <a:lnTo>
                  <a:pt x="20359" y="59848"/>
                </a:lnTo>
                <a:lnTo>
                  <a:pt x="8890" y="71755"/>
                </a:lnTo>
                <a:lnTo>
                  <a:pt x="2182" y="84613"/>
                </a:lnTo>
                <a:lnTo>
                  <a:pt x="0" y="92710"/>
                </a:lnTo>
                <a:lnTo>
                  <a:pt x="0" y="95250"/>
                </a:lnTo>
                <a:lnTo>
                  <a:pt x="8890" y="95250"/>
                </a:lnTo>
                <a:lnTo>
                  <a:pt x="8890" y="93979"/>
                </a:lnTo>
                <a:lnTo>
                  <a:pt x="10160" y="92710"/>
                </a:lnTo>
                <a:lnTo>
                  <a:pt x="15021" y="78303"/>
                </a:lnTo>
                <a:lnTo>
                  <a:pt x="21431" y="68897"/>
                </a:lnTo>
                <a:lnTo>
                  <a:pt x="28555" y="63777"/>
                </a:lnTo>
                <a:lnTo>
                  <a:pt x="35560" y="62229"/>
                </a:lnTo>
                <a:lnTo>
                  <a:pt x="54157" y="62229"/>
                </a:lnTo>
                <a:lnTo>
                  <a:pt x="53022" y="60642"/>
                </a:lnTo>
                <a:lnTo>
                  <a:pt x="45759" y="56197"/>
                </a:lnTo>
                <a:lnTo>
                  <a:pt x="36830" y="54610"/>
                </a:lnTo>
                <a:close/>
              </a:path>
            </a:pathLst>
          </a:custGeom>
          <a:solidFill>
            <a:srgbClr val="000000"/>
          </a:solidFill>
        </p:spPr>
        <p:txBody>
          <a:bodyPr wrap="square" lIns="0" tIns="0" rIns="0" bIns="0" rtlCol="0"/>
          <a:lstStyle/>
          <a:p>
            <a:endParaRPr sz="1632"/>
          </a:p>
        </p:txBody>
      </p:sp>
      <p:sp>
        <p:nvSpPr>
          <p:cNvPr id="55" name="object 55"/>
          <p:cNvSpPr/>
          <p:nvPr/>
        </p:nvSpPr>
        <p:spPr>
          <a:xfrm>
            <a:off x="1544346" y="3552470"/>
            <a:ext cx="137045" cy="102496"/>
          </a:xfrm>
          <a:custGeom>
            <a:avLst/>
            <a:gdLst/>
            <a:ahLst/>
            <a:cxnLst/>
            <a:rect l="l" t="t" r="r" b="b"/>
            <a:pathLst>
              <a:path w="151130" h="113029">
                <a:moveTo>
                  <a:pt x="47345" y="7619"/>
                </a:moveTo>
                <a:lnTo>
                  <a:pt x="34290" y="7619"/>
                </a:lnTo>
                <a:lnTo>
                  <a:pt x="35560" y="12700"/>
                </a:lnTo>
                <a:lnTo>
                  <a:pt x="35560" y="24129"/>
                </a:lnTo>
                <a:lnTo>
                  <a:pt x="33019" y="33019"/>
                </a:lnTo>
                <a:lnTo>
                  <a:pt x="31750" y="39369"/>
                </a:lnTo>
                <a:lnTo>
                  <a:pt x="30480" y="46989"/>
                </a:lnTo>
                <a:lnTo>
                  <a:pt x="27940" y="57150"/>
                </a:lnTo>
                <a:lnTo>
                  <a:pt x="25400" y="63500"/>
                </a:lnTo>
                <a:lnTo>
                  <a:pt x="17780" y="93979"/>
                </a:lnTo>
                <a:lnTo>
                  <a:pt x="16510" y="97789"/>
                </a:lnTo>
                <a:lnTo>
                  <a:pt x="16510" y="109219"/>
                </a:lnTo>
                <a:lnTo>
                  <a:pt x="20319" y="113029"/>
                </a:lnTo>
                <a:lnTo>
                  <a:pt x="29210" y="113029"/>
                </a:lnTo>
                <a:lnTo>
                  <a:pt x="34290" y="107950"/>
                </a:lnTo>
                <a:lnTo>
                  <a:pt x="35560" y="104139"/>
                </a:lnTo>
                <a:lnTo>
                  <a:pt x="36830" y="96519"/>
                </a:lnTo>
                <a:lnTo>
                  <a:pt x="38100" y="91439"/>
                </a:lnTo>
                <a:lnTo>
                  <a:pt x="40640" y="87629"/>
                </a:lnTo>
                <a:lnTo>
                  <a:pt x="41910" y="74929"/>
                </a:lnTo>
                <a:lnTo>
                  <a:pt x="44450" y="68579"/>
                </a:lnTo>
                <a:lnTo>
                  <a:pt x="50800" y="43179"/>
                </a:lnTo>
                <a:lnTo>
                  <a:pt x="50800" y="40639"/>
                </a:lnTo>
                <a:lnTo>
                  <a:pt x="64173" y="22859"/>
                </a:lnTo>
                <a:lnTo>
                  <a:pt x="54610" y="22859"/>
                </a:lnTo>
                <a:lnTo>
                  <a:pt x="51335" y="11787"/>
                </a:lnTo>
                <a:lnTo>
                  <a:pt x="47345" y="7619"/>
                </a:lnTo>
                <a:close/>
              </a:path>
              <a:path w="151130" h="113029">
                <a:moveTo>
                  <a:pt x="119685" y="7619"/>
                </a:moveTo>
                <a:lnTo>
                  <a:pt x="109219" y="7619"/>
                </a:lnTo>
                <a:lnTo>
                  <a:pt x="110490" y="19050"/>
                </a:lnTo>
                <a:lnTo>
                  <a:pt x="110490" y="24129"/>
                </a:lnTo>
                <a:lnTo>
                  <a:pt x="99238" y="67528"/>
                </a:lnTo>
                <a:lnTo>
                  <a:pt x="92710" y="83819"/>
                </a:lnTo>
                <a:lnTo>
                  <a:pt x="92710" y="91439"/>
                </a:lnTo>
                <a:lnTo>
                  <a:pt x="94495" y="100171"/>
                </a:lnTo>
                <a:lnTo>
                  <a:pt x="99377" y="106997"/>
                </a:lnTo>
                <a:lnTo>
                  <a:pt x="106640" y="111442"/>
                </a:lnTo>
                <a:lnTo>
                  <a:pt x="115569" y="113029"/>
                </a:lnTo>
                <a:lnTo>
                  <a:pt x="131306" y="107592"/>
                </a:lnTo>
                <a:lnTo>
                  <a:pt x="133267" y="105409"/>
                </a:lnTo>
                <a:lnTo>
                  <a:pt x="110490" y="105409"/>
                </a:lnTo>
                <a:lnTo>
                  <a:pt x="109219" y="102869"/>
                </a:lnTo>
                <a:lnTo>
                  <a:pt x="109219" y="91439"/>
                </a:lnTo>
                <a:lnTo>
                  <a:pt x="111760" y="88900"/>
                </a:lnTo>
                <a:lnTo>
                  <a:pt x="115569" y="77469"/>
                </a:lnTo>
                <a:lnTo>
                  <a:pt x="122872" y="55086"/>
                </a:lnTo>
                <a:lnTo>
                  <a:pt x="126642" y="40858"/>
                </a:lnTo>
                <a:lnTo>
                  <a:pt x="128269" y="27939"/>
                </a:lnTo>
                <a:lnTo>
                  <a:pt x="125094" y="13394"/>
                </a:lnTo>
                <a:lnTo>
                  <a:pt x="119685" y="7619"/>
                </a:lnTo>
                <a:close/>
              </a:path>
              <a:path w="151130" h="113029">
                <a:moveTo>
                  <a:pt x="151130" y="71119"/>
                </a:moveTo>
                <a:lnTo>
                  <a:pt x="143510" y="71119"/>
                </a:lnTo>
                <a:lnTo>
                  <a:pt x="143510" y="74929"/>
                </a:lnTo>
                <a:lnTo>
                  <a:pt x="137914" y="88264"/>
                </a:lnTo>
                <a:lnTo>
                  <a:pt x="131127" y="97789"/>
                </a:lnTo>
                <a:lnTo>
                  <a:pt x="123864" y="103504"/>
                </a:lnTo>
                <a:lnTo>
                  <a:pt x="116840" y="105409"/>
                </a:lnTo>
                <a:lnTo>
                  <a:pt x="133267" y="105409"/>
                </a:lnTo>
                <a:lnTo>
                  <a:pt x="142398" y="95249"/>
                </a:lnTo>
                <a:lnTo>
                  <a:pt x="148967" y="81954"/>
                </a:lnTo>
                <a:lnTo>
                  <a:pt x="151130" y="73659"/>
                </a:lnTo>
                <a:lnTo>
                  <a:pt x="151130" y="71119"/>
                </a:lnTo>
                <a:close/>
              </a:path>
              <a:path w="151130" h="113029">
                <a:moveTo>
                  <a:pt x="27940" y="0"/>
                </a:moveTo>
                <a:lnTo>
                  <a:pt x="17780" y="0"/>
                </a:lnTo>
                <a:lnTo>
                  <a:pt x="11430" y="8889"/>
                </a:lnTo>
                <a:lnTo>
                  <a:pt x="8890" y="13969"/>
                </a:lnTo>
                <a:lnTo>
                  <a:pt x="4822" y="21312"/>
                </a:lnTo>
                <a:lnTo>
                  <a:pt x="2063" y="28892"/>
                </a:lnTo>
                <a:lnTo>
                  <a:pt x="496" y="35044"/>
                </a:lnTo>
                <a:lnTo>
                  <a:pt x="99" y="37484"/>
                </a:lnTo>
                <a:lnTo>
                  <a:pt x="0" y="41909"/>
                </a:lnTo>
                <a:lnTo>
                  <a:pt x="7619" y="41909"/>
                </a:lnTo>
                <a:lnTo>
                  <a:pt x="7619" y="40639"/>
                </a:lnTo>
                <a:lnTo>
                  <a:pt x="10160" y="33019"/>
                </a:lnTo>
                <a:lnTo>
                  <a:pt x="12580" y="23157"/>
                </a:lnTo>
                <a:lnTo>
                  <a:pt x="16192" y="15081"/>
                </a:lnTo>
                <a:lnTo>
                  <a:pt x="21232" y="9624"/>
                </a:lnTo>
                <a:lnTo>
                  <a:pt x="27940" y="7619"/>
                </a:lnTo>
                <a:lnTo>
                  <a:pt x="47345" y="7619"/>
                </a:lnTo>
                <a:lnTo>
                  <a:pt x="44608" y="4762"/>
                </a:lnTo>
                <a:lnTo>
                  <a:pt x="36214" y="1071"/>
                </a:lnTo>
                <a:lnTo>
                  <a:pt x="27940" y="0"/>
                </a:lnTo>
                <a:close/>
              </a:path>
              <a:path w="151130" h="113029">
                <a:moveTo>
                  <a:pt x="96519" y="0"/>
                </a:moveTo>
                <a:lnTo>
                  <a:pt x="82470" y="2321"/>
                </a:lnTo>
                <a:lnTo>
                  <a:pt x="70802" y="8096"/>
                </a:lnTo>
                <a:lnTo>
                  <a:pt x="61515" y="15537"/>
                </a:lnTo>
                <a:lnTo>
                  <a:pt x="54610" y="22859"/>
                </a:lnTo>
                <a:lnTo>
                  <a:pt x="64173" y="22859"/>
                </a:lnTo>
                <a:lnTo>
                  <a:pt x="64353" y="22621"/>
                </a:lnTo>
                <a:lnTo>
                  <a:pt x="72548" y="15239"/>
                </a:lnTo>
                <a:lnTo>
                  <a:pt x="82887" y="9763"/>
                </a:lnTo>
                <a:lnTo>
                  <a:pt x="95250" y="7619"/>
                </a:lnTo>
                <a:lnTo>
                  <a:pt x="119685" y="7619"/>
                </a:lnTo>
                <a:lnTo>
                  <a:pt x="117157" y="4921"/>
                </a:lnTo>
                <a:lnTo>
                  <a:pt x="106838" y="972"/>
                </a:lnTo>
                <a:lnTo>
                  <a:pt x="96519" y="0"/>
                </a:lnTo>
                <a:close/>
              </a:path>
            </a:pathLst>
          </a:custGeom>
          <a:solidFill>
            <a:srgbClr val="000000"/>
          </a:solidFill>
        </p:spPr>
        <p:txBody>
          <a:bodyPr wrap="square" lIns="0" tIns="0" rIns="0" bIns="0" rtlCol="0"/>
          <a:lstStyle/>
          <a:p>
            <a:endParaRPr sz="1632"/>
          </a:p>
        </p:txBody>
      </p:sp>
      <p:sp>
        <p:nvSpPr>
          <p:cNvPr id="56" name="object 56"/>
          <p:cNvSpPr/>
          <p:nvPr/>
        </p:nvSpPr>
        <p:spPr>
          <a:xfrm>
            <a:off x="1806918" y="3523103"/>
            <a:ext cx="195778" cy="0"/>
          </a:xfrm>
          <a:custGeom>
            <a:avLst/>
            <a:gdLst/>
            <a:ahLst/>
            <a:cxnLst/>
            <a:rect l="l" t="t" r="r" b="b"/>
            <a:pathLst>
              <a:path w="215900">
                <a:moveTo>
                  <a:pt x="0" y="0"/>
                </a:moveTo>
                <a:lnTo>
                  <a:pt x="215900" y="0"/>
                </a:lnTo>
              </a:path>
            </a:pathLst>
          </a:custGeom>
          <a:ln w="13970">
            <a:solidFill>
              <a:srgbClr val="000000"/>
            </a:solidFill>
          </a:ln>
        </p:spPr>
        <p:txBody>
          <a:bodyPr wrap="square" lIns="0" tIns="0" rIns="0" bIns="0" rtlCol="0"/>
          <a:lstStyle/>
          <a:p>
            <a:endParaRPr sz="1632"/>
          </a:p>
        </p:txBody>
      </p:sp>
      <p:sp>
        <p:nvSpPr>
          <p:cNvPr id="57" name="object 57"/>
          <p:cNvSpPr/>
          <p:nvPr/>
        </p:nvSpPr>
        <p:spPr>
          <a:xfrm>
            <a:off x="2117860" y="3379725"/>
            <a:ext cx="146258" cy="226873"/>
          </a:xfrm>
          <a:custGeom>
            <a:avLst/>
            <a:gdLst/>
            <a:ahLst/>
            <a:cxnLst/>
            <a:rect l="l" t="t" r="r" b="b"/>
            <a:pathLst>
              <a:path w="161289" h="250189">
                <a:moveTo>
                  <a:pt x="83819" y="0"/>
                </a:moveTo>
                <a:lnTo>
                  <a:pt x="78739" y="0"/>
                </a:lnTo>
                <a:lnTo>
                  <a:pt x="69294" y="615"/>
                </a:lnTo>
                <a:lnTo>
                  <a:pt x="56514" y="2063"/>
                </a:lnTo>
                <a:lnTo>
                  <a:pt x="34289" y="5079"/>
                </a:lnTo>
                <a:lnTo>
                  <a:pt x="27939" y="5079"/>
                </a:lnTo>
                <a:lnTo>
                  <a:pt x="27939" y="15239"/>
                </a:lnTo>
                <a:lnTo>
                  <a:pt x="53339" y="15239"/>
                </a:lnTo>
                <a:lnTo>
                  <a:pt x="53339" y="29209"/>
                </a:lnTo>
                <a:lnTo>
                  <a:pt x="1269" y="232409"/>
                </a:lnTo>
                <a:lnTo>
                  <a:pt x="0" y="237489"/>
                </a:lnTo>
                <a:lnTo>
                  <a:pt x="0" y="248919"/>
                </a:lnTo>
                <a:lnTo>
                  <a:pt x="7619" y="250189"/>
                </a:lnTo>
                <a:lnTo>
                  <a:pt x="15239" y="250189"/>
                </a:lnTo>
                <a:lnTo>
                  <a:pt x="32665" y="205739"/>
                </a:lnTo>
                <a:lnTo>
                  <a:pt x="39112" y="180597"/>
                </a:lnTo>
                <a:lnTo>
                  <a:pt x="43180" y="165100"/>
                </a:lnTo>
                <a:lnTo>
                  <a:pt x="83840" y="165100"/>
                </a:lnTo>
                <a:lnTo>
                  <a:pt x="75803" y="161647"/>
                </a:lnTo>
                <a:lnTo>
                  <a:pt x="54609" y="157479"/>
                </a:lnTo>
                <a:lnTo>
                  <a:pt x="60426" y="153669"/>
                </a:lnTo>
                <a:lnTo>
                  <a:pt x="45719" y="153669"/>
                </a:lnTo>
                <a:lnTo>
                  <a:pt x="83819" y="5079"/>
                </a:lnTo>
                <a:lnTo>
                  <a:pt x="83819" y="0"/>
                </a:lnTo>
                <a:close/>
              </a:path>
              <a:path w="161289" h="250189">
                <a:moveTo>
                  <a:pt x="83840" y="165100"/>
                </a:moveTo>
                <a:lnTo>
                  <a:pt x="43180" y="165100"/>
                </a:lnTo>
                <a:lnTo>
                  <a:pt x="54352" y="167004"/>
                </a:lnTo>
                <a:lnTo>
                  <a:pt x="67786" y="171767"/>
                </a:lnTo>
                <a:lnTo>
                  <a:pt x="79077" y="180816"/>
                </a:lnTo>
                <a:lnTo>
                  <a:pt x="83819" y="195579"/>
                </a:lnTo>
                <a:lnTo>
                  <a:pt x="83819" y="203200"/>
                </a:lnTo>
                <a:lnTo>
                  <a:pt x="81280" y="210819"/>
                </a:lnTo>
                <a:lnTo>
                  <a:pt x="81353" y="216316"/>
                </a:lnTo>
                <a:lnTo>
                  <a:pt x="83740" y="229830"/>
                </a:lnTo>
                <a:lnTo>
                  <a:pt x="90487" y="240664"/>
                </a:lnTo>
                <a:lnTo>
                  <a:pt x="100568" y="247689"/>
                </a:lnTo>
                <a:lnTo>
                  <a:pt x="113030" y="250189"/>
                </a:lnTo>
                <a:lnTo>
                  <a:pt x="121344" y="249177"/>
                </a:lnTo>
                <a:lnTo>
                  <a:pt x="129063" y="245903"/>
                </a:lnTo>
                <a:lnTo>
                  <a:pt x="133026" y="242569"/>
                </a:lnTo>
                <a:lnTo>
                  <a:pt x="107950" y="242569"/>
                </a:lnTo>
                <a:lnTo>
                  <a:pt x="102869" y="238759"/>
                </a:lnTo>
                <a:lnTo>
                  <a:pt x="102869" y="220979"/>
                </a:lnTo>
                <a:lnTo>
                  <a:pt x="104139" y="210819"/>
                </a:lnTo>
                <a:lnTo>
                  <a:pt x="106680" y="205739"/>
                </a:lnTo>
                <a:lnTo>
                  <a:pt x="107950" y="200659"/>
                </a:lnTo>
                <a:lnTo>
                  <a:pt x="107950" y="195579"/>
                </a:lnTo>
                <a:lnTo>
                  <a:pt x="103901" y="179982"/>
                </a:lnTo>
                <a:lnTo>
                  <a:pt x="92710" y="168910"/>
                </a:lnTo>
                <a:lnTo>
                  <a:pt x="83840" y="165100"/>
                </a:lnTo>
                <a:close/>
              </a:path>
              <a:path w="161289" h="250189">
                <a:moveTo>
                  <a:pt x="154939" y="191769"/>
                </a:moveTo>
                <a:lnTo>
                  <a:pt x="146050" y="191769"/>
                </a:lnTo>
                <a:lnTo>
                  <a:pt x="146050" y="198119"/>
                </a:lnTo>
                <a:lnTo>
                  <a:pt x="140196" y="216316"/>
                </a:lnTo>
                <a:lnTo>
                  <a:pt x="133508" y="230346"/>
                </a:lnTo>
                <a:lnTo>
                  <a:pt x="125154" y="239375"/>
                </a:lnTo>
                <a:lnTo>
                  <a:pt x="114300" y="242569"/>
                </a:lnTo>
                <a:lnTo>
                  <a:pt x="133026" y="242569"/>
                </a:lnTo>
                <a:lnTo>
                  <a:pt x="151923" y="207644"/>
                </a:lnTo>
                <a:lnTo>
                  <a:pt x="154939" y="195579"/>
                </a:lnTo>
                <a:lnTo>
                  <a:pt x="154939" y="191769"/>
                </a:lnTo>
                <a:close/>
              </a:path>
              <a:path w="161289" h="250189">
                <a:moveTo>
                  <a:pt x="137159" y="90169"/>
                </a:moveTo>
                <a:lnTo>
                  <a:pt x="85089" y="120650"/>
                </a:lnTo>
                <a:lnTo>
                  <a:pt x="75902" y="130988"/>
                </a:lnTo>
                <a:lnTo>
                  <a:pt x="65881" y="140493"/>
                </a:lnTo>
                <a:lnTo>
                  <a:pt x="55622" y="148332"/>
                </a:lnTo>
                <a:lnTo>
                  <a:pt x="45719" y="153669"/>
                </a:lnTo>
                <a:lnTo>
                  <a:pt x="60426" y="153669"/>
                </a:lnTo>
                <a:lnTo>
                  <a:pt x="98047" y="118685"/>
                </a:lnTo>
                <a:lnTo>
                  <a:pt x="110648" y="107791"/>
                </a:lnTo>
                <a:lnTo>
                  <a:pt x="123487" y="100468"/>
                </a:lnTo>
                <a:lnTo>
                  <a:pt x="137159" y="97789"/>
                </a:lnTo>
                <a:lnTo>
                  <a:pt x="155247" y="97789"/>
                </a:lnTo>
                <a:lnTo>
                  <a:pt x="154939" y="97313"/>
                </a:lnTo>
                <a:lnTo>
                  <a:pt x="147359" y="92134"/>
                </a:lnTo>
                <a:lnTo>
                  <a:pt x="137159" y="90169"/>
                </a:lnTo>
                <a:close/>
              </a:path>
              <a:path w="161289" h="250189">
                <a:moveTo>
                  <a:pt x="155247" y="97789"/>
                </a:moveTo>
                <a:lnTo>
                  <a:pt x="138430" y="97789"/>
                </a:lnTo>
                <a:lnTo>
                  <a:pt x="139700" y="99059"/>
                </a:lnTo>
                <a:lnTo>
                  <a:pt x="143509" y="99059"/>
                </a:lnTo>
                <a:lnTo>
                  <a:pt x="146050" y="100329"/>
                </a:lnTo>
                <a:lnTo>
                  <a:pt x="148589" y="102869"/>
                </a:lnTo>
                <a:lnTo>
                  <a:pt x="138449" y="105310"/>
                </a:lnTo>
                <a:lnTo>
                  <a:pt x="132238" y="110966"/>
                </a:lnTo>
                <a:lnTo>
                  <a:pt x="129123" y="117336"/>
                </a:lnTo>
                <a:lnTo>
                  <a:pt x="128336" y="121562"/>
                </a:lnTo>
                <a:lnTo>
                  <a:pt x="128269" y="127000"/>
                </a:lnTo>
                <a:lnTo>
                  <a:pt x="132080" y="133350"/>
                </a:lnTo>
                <a:lnTo>
                  <a:pt x="142239" y="133350"/>
                </a:lnTo>
                <a:lnTo>
                  <a:pt x="148967" y="131960"/>
                </a:lnTo>
                <a:lnTo>
                  <a:pt x="155098" y="127952"/>
                </a:lnTo>
                <a:lnTo>
                  <a:pt x="159563" y="121562"/>
                </a:lnTo>
                <a:lnTo>
                  <a:pt x="161289" y="113029"/>
                </a:lnTo>
                <a:lnTo>
                  <a:pt x="159662" y="104636"/>
                </a:lnTo>
                <a:lnTo>
                  <a:pt x="155247" y="97789"/>
                </a:lnTo>
                <a:close/>
              </a:path>
            </a:pathLst>
          </a:custGeom>
          <a:solidFill>
            <a:srgbClr val="000000"/>
          </a:solidFill>
        </p:spPr>
        <p:txBody>
          <a:bodyPr wrap="square" lIns="0" tIns="0" rIns="0" bIns="0" rtlCol="0"/>
          <a:lstStyle/>
          <a:p>
            <a:endParaRPr sz="1632"/>
          </a:p>
        </p:txBody>
      </p:sp>
      <p:sp>
        <p:nvSpPr>
          <p:cNvPr id="58" name="object 58"/>
          <p:cNvSpPr/>
          <p:nvPr/>
        </p:nvSpPr>
        <p:spPr>
          <a:xfrm>
            <a:off x="2281394" y="3552470"/>
            <a:ext cx="105950" cy="102496"/>
          </a:xfrm>
          <a:custGeom>
            <a:avLst/>
            <a:gdLst/>
            <a:ahLst/>
            <a:cxnLst/>
            <a:rect l="l" t="t" r="r" b="b"/>
            <a:pathLst>
              <a:path w="116839" h="113029">
                <a:moveTo>
                  <a:pt x="72390" y="0"/>
                </a:moveTo>
                <a:lnTo>
                  <a:pt x="45005" y="5893"/>
                </a:lnTo>
                <a:lnTo>
                  <a:pt x="21907" y="21431"/>
                </a:lnTo>
                <a:lnTo>
                  <a:pt x="5953" y="43398"/>
                </a:lnTo>
                <a:lnTo>
                  <a:pt x="0" y="68579"/>
                </a:lnTo>
                <a:lnTo>
                  <a:pt x="3393" y="86240"/>
                </a:lnTo>
                <a:lnTo>
                  <a:pt x="12858" y="100329"/>
                </a:lnTo>
                <a:lnTo>
                  <a:pt x="27324" y="109656"/>
                </a:lnTo>
                <a:lnTo>
                  <a:pt x="45719" y="113029"/>
                </a:lnTo>
                <a:lnTo>
                  <a:pt x="71834" y="107116"/>
                </a:lnTo>
                <a:lnTo>
                  <a:pt x="74314" y="105409"/>
                </a:lnTo>
                <a:lnTo>
                  <a:pt x="45719" y="105409"/>
                </a:lnTo>
                <a:lnTo>
                  <a:pt x="36393" y="103921"/>
                </a:lnTo>
                <a:lnTo>
                  <a:pt x="28257" y="99218"/>
                </a:lnTo>
                <a:lnTo>
                  <a:pt x="22502" y="90943"/>
                </a:lnTo>
                <a:lnTo>
                  <a:pt x="20319" y="78739"/>
                </a:lnTo>
                <a:lnTo>
                  <a:pt x="21293" y="68579"/>
                </a:lnTo>
                <a:lnTo>
                  <a:pt x="35560" y="29209"/>
                </a:lnTo>
                <a:lnTo>
                  <a:pt x="72390" y="7619"/>
                </a:lnTo>
                <a:lnTo>
                  <a:pt x="97128" y="7619"/>
                </a:lnTo>
                <a:lnTo>
                  <a:pt x="89515" y="2996"/>
                </a:lnTo>
                <a:lnTo>
                  <a:pt x="72390" y="0"/>
                </a:lnTo>
                <a:close/>
              </a:path>
              <a:path w="116839" h="113029">
                <a:moveTo>
                  <a:pt x="97128" y="7619"/>
                </a:moveTo>
                <a:lnTo>
                  <a:pt x="72390" y="7619"/>
                </a:lnTo>
                <a:lnTo>
                  <a:pt x="81518" y="9286"/>
                </a:lnTo>
                <a:lnTo>
                  <a:pt x="89217" y="14287"/>
                </a:lnTo>
                <a:lnTo>
                  <a:pt x="94535" y="22621"/>
                </a:lnTo>
                <a:lnTo>
                  <a:pt x="96519" y="34289"/>
                </a:lnTo>
                <a:lnTo>
                  <a:pt x="95944" y="42029"/>
                </a:lnTo>
                <a:lnTo>
                  <a:pt x="82550" y="83819"/>
                </a:lnTo>
                <a:lnTo>
                  <a:pt x="45719" y="105409"/>
                </a:lnTo>
                <a:lnTo>
                  <a:pt x="74314" y="105409"/>
                </a:lnTo>
                <a:lnTo>
                  <a:pt x="94615" y="91439"/>
                </a:lnTo>
                <a:lnTo>
                  <a:pt x="110728" y="69095"/>
                </a:lnTo>
                <a:lnTo>
                  <a:pt x="116840" y="43179"/>
                </a:lnTo>
                <a:lnTo>
                  <a:pt x="113287" y="25181"/>
                </a:lnTo>
                <a:lnTo>
                  <a:pt x="103663" y="11588"/>
                </a:lnTo>
                <a:lnTo>
                  <a:pt x="97128" y="7619"/>
                </a:lnTo>
                <a:close/>
              </a:path>
            </a:pathLst>
          </a:custGeom>
          <a:solidFill>
            <a:srgbClr val="000000"/>
          </a:solidFill>
        </p:spPr>
        <p:txBody>
          <a:bodyPr wrap="square" lIns="0" tIns="0" rIns="0" bIns="0" rtlCol="0"/>
          <a:lstStyle/>
          <a:p>
            <a:endParaRPr sz="1632"/>
          </a:p>
        </p:txBody>
      </p:sp>
      <p:sp>
        <p:nvSpPr>
          <p:cNvPr id="59" name="object 59"/>
          <p:cNvSpPr/>
          <p:nvPr/>
        </p:nvSpPr>
        <p:spPr>
          <a:xfrm>
            <a:off x="2405769" y="3552470"/>
            <a:ext cx="130135" cy="102496"/>
          </a:xfrm>
          <a:custGeom>
            <a:avLst/>
            <a:gdLst/>
            <a:ahLst/>
            <a:cxnLst/>
            <a:rect l="l" t="t" r="r" b="b"/>
            <a:pathLst>
              <a:path w="143510" h="113029">
                <a:moveTo>
                  <a:pt x="52887" y="7619"/>
                </a:moveTo>
                <a:lnTo>
                  <a:pt x="38100" y="7619"/>
                </a:lnTo>
                <a:lnTo>
                  <a:pt x="40639" y="10159"/>
                </a:lnTo>
                <a:lnTo>
                  <a:pt x="40639" y="21589"/>
                </a:lnTo>
                <a:lnTo>
                  <a:pt x="38100" y="26669"/>
                </a:lnTo>
                <a:lnTo>
                  <a:pt x="36830" y="33019"/>
                </a:lnTo>
                <a:lnTo>
                  <a:pt x="28753" y="53955"/>
                </a:lnTo>
                <a:lnTo>
                  <a:pt x="24606" y="67151"/>
                </a:lnTo>
                <a:lnTo>
                  <a:pt x="23078" y="75346"/>
                </a:lnTo>
                <a:lnTo>
                  <a:pt x="22953" y="78739"/>
                </a:lnTo>
                <a:lnTo>
                  <a:pt x="22859" y="96519"/>
                </a:lnTo>
                <a:lnTo>
                  <a:pt x="31750" y="104139"/>
                </a:lnTo>
                <a:lnTo>
                  <a:pt x="37683" y="108207"/>
                </a:lnTo>
                <a:lnTo>
                  <a:pt x="43973" y="110966"/>
                </a:lnTo>
                <a:lnTo>
                  <a:pt x="50502" y="112533"/>
                </a:lnTo>
                <a:lnTo>
                  <a:pt x="57150" y="113029"/>
                </a:lnTo>
                <a:lnTo>
                  <a:pt x="67667" y="111521"/>
                </a:lnTo>
                <a:lnTo>
                  <a:pt x="76517" y="107632"/>
                </a:lnTo>
                <a:lnTo>
                  <a:pt x="79619" y="105409"/>
                </a:lnTo>
                <a:lnTo>
                  <a:pt x="58419" y="105409"/>
                </a:lnTo>
                <a:lnTo>
                  <a:pt x="48875" y="102770"/>
                </a:lnTo>
                <a:lnTo>
                  <a:pt x="43973" y="96678"/>
                </a:lnTo>
                <a:lnTo>
                  <a:pt x="42167" y="89872"/>
                </a:lnTo>
                <a:lnTo>
                  <a:pt x="42052" y="87729"/>
                </a:lnTo>
                <a:lnTo>
                  <a:pt x="42106" y="83026"/>
                </a:lnTo>
                <a:lnTo>
                  <a:pt x="43021" y="73402"/>
                </a:lnTo>
                <a:lnTo>
                  <a:pt x="46037" y="61118"/>
                </a:lnTo>
                <a:lnTo>
                  <a:pt x="50482" y="48121"/>
                </a:lnTo>
                <a:lnTo>
                  <a:pt x="55880" y="34289"/>
                </a:lnTo>
                <a:lnTo>
                  <a:pt x="57150" y="29209"/>
                </a:lnTo>
                <a:lnTo>
                  <a:pt x="58419" y="25400"/>
                </a:lnTo>
                <a:lnTo>
                  <a:pt x="58419" y="21589"/>
                </a:lnTo>
                <a:lnTo>
                  <a:pt x="56634" y="12858"/>
                </a:lnTo>
                <a:lnTo>
                  <a:pt x="52887" y="7619"/>
                </a:lnTo>
                <a:close/>
              </a:path>
              <a:path w="143510" h="113029">
                <a:moveTo>
                  <a:pt x="107950" y="96519"/>
                </a:moveTo>
                <a:lnTo>
                  <a:pt x="90169" y="96519"/>
                </a:lnTo>
                <a:lnTo>
                  <a:pt x="95924" y="105529"/>
                </a:lnTo>
                <a:lnTo>
                  <a:pt x="103822" y="110489"/>
                </a:lnTo>
                <a:lnTo>
                  <a:pt x="111244" y="112593"/>
                </a:lnTo>
                <a:lnTo>
                  <a:pt x="115569" y="113029"/>
                </a:lnTo>
                <a:lnTo>
                  <a:pt x="123189" y="113029"/>
                </a:lnTo>
                <a:lnTo>
                  <a:pt x="129539" y="107950"/>
                </a:lnTo>
                <a:lnTo>
                  <a:pt x="130991" y="105409"/>
                </a:lnTo>
                <a:lnTo>
                  <a:pt x="109219" y="105409"/>
                </a:lnTo>
                <a:lnTo>
                  <a:pt x="107950" y="99059"/>
                </a:lnTo>
                <a:lnTo>
                  <a:pt x="107950" y="96519"/>
                </a:lnTo>
                <a:close/>
              </a:path>
              <a:path w="143510" h="113029">
                <a:moveTo>
                  <a:pt x="123189" y="2539"/>
                </a:moveTo>
                <a:lnTo>
                  <a:pt x="109219" y="2539"/>
                </a:lnTo>
                <a:lnTo>
                  <a:pt x="107950" y="10159"/>
                </a:lnTo>
                <a:lnTo>
                  <a:pt x="105409" y="17779"/>
                </a:lnTo>
                <a:lnTo>
                  <a:pt x="92709" y="69850"/>
                </a:lnTo>
                <a:lnTo>
                  <a:pt x="68897" y="103286"/>
                </a:lnTo>
                <a:lnTo>
                  <a:pt x="58419" y="105409"/>
                </a:lnTo>
                <a:lnTo>
                  <a:pt x="79619" y="105409"/>
                </a:lnTo>
                <a:lnTo>
                  <a:pt x="83939" y="102314"/>
                </a:lnTo>
                <a:lnTo>
                  <a:pt x="90169" y="96519"/>
                </a:lnTo>
                <a:lnTo>
                  <a:pt x="107950" y="96519"/>
                </a:lnTo>
                <a:lnTo>
                  <a:pt x="107950" y="88900"/>
                </a:lnTo>
                <a:lnTo>
                  <a:pt x="109219" y="80009"/>
                </a:lnTo>
                <a:lnTo>
                  <a:pt x="111759" y="73659"/>
                </a:lnTo>
                <a:lnTo>
                  <a:pt x="113069" y="67151"/>
                </a:lnTo>
                <a:lnTo>
                  <a:pt x="115569" y="57150"/>
                </a:lnTo>
                <a:lnTo>
                  <a:pt x="116839" y="50800"/>
                </a:lnTo>
                <a:lnTo>
                  <a:pt x="123189" y="29209"/>
                </a:lnTo>
                <a:lnTo>
                  <a:pt x="124459" y="22859"/>
                </a:lnTo>
                <a:lnTo>
                  <a:pt x="126960" y="12858"/>
                </a:lnTo>
                <a:lnTo>
                  <a:pt x="127000" y="5079"/>
                </a:lnTo>
                <a:lnTo>
                  <a:pt x="123189" y="2539"/>
                </a:lnTo>
                <a:close/>
              </a:path>
              <a:path w="143510" h="113029">
                <a:moveTo>
                  <a:pt x="143509" y="71119"/>
                </a:moveTo>
                <a:lnTo>
                  <a:pt x="135889" y="71119"/>
                </a:lnTo>
                <a:lnTo>
                  <a:pt x="135889" y="72389"/>
                </a:lnTo>
                <a:lnTo>
                  <a:pt x="133350" y="78739"/>
                </a:lnTo>
                <a:lnTo>
                  <a:pt x="131107" y="87729"/>
                </a:lnTo>
                <a:lnTo>
                  <a:pt x="127793" y="96361"/>
                </a:lnTo>
                <a:lnTo>
                  <a:pt x="122812" y="102850"/>
                </a:lnTo>
                <a:lnTo>
                  <a:pt x="115569" y="105409"/>
                </a:lnTo>
                <a:lnTo>
                  <a:pt x="130991" y="105409"/>
                </a:lnTo>
                <a:lnTo>
                  <a:pt x="143509" y="73659"/>
                </a:lnTo>
                <a:lnTo>
                  <a:pt x="143509" y="71119"/>
                </a:lnTo>
                <a:close/>
              </a:path>
              <a:path w="143510" h="113029">
                <a:moveTo>
                  <a:pt x="35559" y="0"/>
                </a:moveTo>
                <a:lnTo>
                  <a:pt x="19288" y="5417"/>
                </a:lnTo>
                <a:lnTo>
                  <a:pt x="8254" y="17621"/>
                </a:lnTo>
                <a:lnTo>
                  <a:pt x="1984" y="30539"/>
                </a:lnTo>
                <a:lnTo>
                  <a:pt x="0" y="38100"/>
                </a:lnTo>
                <a:lnTo>
                  <a:pt x="0" y="41909"/>
                </a:lnTo>
                <a:lnTo>
                  <a:pt x="7619" y="41909"/>
                </a:lnTo>
                <a:lnTo>
                  <a:pt x="7619" y="40639"/>
                </a:lnTo>
                <a:lnTo>
                  <a:pt x="8889" y="38100"/>
                </a:lnTo>
                <a:lnTo>
                  <a:pt x="13573" y="24764"/>
                </a:lnTo>
                <a:lnTo>
                  <a:pt x="19685" y="15239"/>
                </a:lnTo>
                <a:lnTo>
                  <a:pt x="26749" y="9525"/>
                </a:lnTo>
                <a:lnTo>
                  <a:pt x="34289" y="7619"/>
                </a:lnTo>
                <a:lnTo>
                  <a:pt x="52887" y="7619"/>
                </a:lnTo>
                <a:lnTo>
                  <a:pt x="51752" y="6032"/>
                </a:lnTo>
                <a:lnTo>
                  <a:pt x="44489" y="1587"/>
                </a:lnTo>
                <a:lnTo>
                  <a:pt x="35559" y="0"/>
                </a:lnTo>
                <a:close/>
              </a:path>
            </a:pathLst>
          </a:custGeom>
          <a:solidFill>
            <a:srgbClr val="000000"/>
          </a:solidFill>
        </p:spPr>
        <p:txBody>
          <a:bodyPr wrap="square" lIns="0" tIns="0" rIns="0" bIns="0" rtlCol="0"/>
          <a:lstStyle/>
          <a:p>
            <a:endParaRPr sz="1632"/>
          </a:p>
        </p:txBody>
      </p:sp>
      <p:sp>
        <p:nvSpPr>
          <p:cNvPr id="60" name="object 60"/>
          <p:cNvSpPr/>
          <p:nvPr/>
        </p:nvSpPr>
        <p:spPr>
          <a:xfrm>
            <a:off x="2556635" y="3511011"/>
            <a:ext cx="74856" cy="142803"/>
          </a:xfrm>
          <a:custGeom>
            <a:avLst/>
            <a:gdLst/>
            <a:ahLst/>
            <a:cxnLst/>
            <a:rect l="l" t="t" r="r" b="b"/>
            <a:pathLst>
              <a:path w="82550" h="157479">
                <a:moveTo>
                  <a:pt x="49530" y="57150"/>
                </a:moveTo>
                <a:lnTo>
                  <a:pt x="30480" y="57150"/>
                </a:lnTo>
                <a:lnTo>
                  <a:pt x="15239" y="115570"/>
                </a:lnTo>
                <a:lnTo>
                  <a:pt x="13969" y="121920"/>
                </a:lnTo>
                <a:lnTo>
                  <a:pt x="12700" y="130810"/>
                </a:lnTo>
                <a:lnTo>
                  <a:pt x="12700" y="133350"/>
                </a:lnTo>
                <a:lnTo>
                  <a:pt x="14704" y="143549"/>
                </a:lnTo>
                <a:lnTo>
                  <a:pt x="20161" y="151129"/>
                </a:lnTo>
                <a:lnTo>
                  <a:pt x="28237" y="155852"/>
                </a:lnTo>
                <a:lnTo>
                  <a:pt x="38100" y="157479"/>
                </a:lnTo>
                <a:lnTo>
                  <a:pt x="56832" y="152062"/>
                </a:lnTo>
                <a:lnTo>
                  <a:pt x="59353" y="149860"/>
                </a:lnTo>
                <a:lnTo>
                  <a:pt x="33019" y="149860"/>
                </a:lnTo>
                <a:lnTo>
                  <a:pt x="30480" y="147320"/>
                </a:lnTo>
                <a:lnTo>
                  <a:pt x="30480" y="135889"/>
                </a:lnTo>
                <a:lnTo>
                  <a:pt x="31750" y="130810"/>
                </a:lnTo>
                <a:lnTo>
                  <a:pt x="31750" y="128270"/>
                </a:lnTo>
                <a:lnTo>
                  <a:pt x="49530" y="57150"/>
                </a:lnTo>
                <a:close/>
              </a:path>
              <a:path w="82550" h="157479">
                <a:moveTo>
                  <a:pt x="82550" y="115570"/>
                </a:moveTo>
                <a:lnTo>
                  <a:pt x="74930" y="115570"/>
                </a:lnTo>
                <a:lnTo>
                  <a:pt x="74930" y="116839"/>
                </a:lnTo>
                <a:lnTo>
                  <a:pt x="72389" y="120650"/>
                </a:lnTo>
                <a:lnTo>
                  <a:pt x="66337" y="132179"/>
                </a:lnTo>
                <a:lnTo>
                  <a:pt x="58261" y="141446"/>
                </a:lnTo>
                <a:lnTo>
                  <a:pt x="48994" y="147617"/>
                </a:lnTo>
                <a:lnTo>
                  <a:pt x="39369" y="149860"/>
                </a:lnTo>
                <a:lnTo>
                  <a:pt x="59353" y="149860"/>
                </a:lnTo>
                <a:lnTo>
                  <a:pt x="70802" y="139858"/>
                </a:lnTo>
                <a:lnTo>
                  <a:pt x="79533" y="126940"/>
                </a:lnTo>
                <a:lnTo>
                  <a:pt x="82550" y="119379"/>
                </a:lnTo>
                <a:lnTo>
                  <a:pt x="82550" y="115570"/>
                </a:lnTo>
                <a:close/>
              </a:path>
              <a:path w="82550" h="157479">
                <a:moveTo>
                  <a:pt x="82550" y="48260"/>
                </a:moveTo>
                <a:lnTo>
                  <a:pt x="0" y="48260"/>
                </a:lnTo>
                <a:lnTo>
                  <a:pt x="0" y="57150"/>
                </a:lnTo>
                <a:lnTo>
                  <a:pt x="82550" y="57150"/>
                </a:lnTo>
                <a:lnTo>
                  <a:pt x="82550" y="48260"/>
                </a:lnTo>
                <a:close/>
              </a:path>
              <a:path w="82550" h="157479">
                <a:moveTo>
                  <a:pt x="58419" y="0"/>
                </a:moveTo>
                <a:lnTo>
                  <a:pt x="48260" y="0"/>
                </a:lnTo>
                <a:lnTo>
                  <a:pt x="43180" y="3810"/>
                </a:lnTo>
                <a:lnTo>
                  <a:pt x="41910" y="11429"/>
                </a:lnTo>
                <a:lnTo>
                  <a:pt x="40798" y="15557"/>
                </a:lnTo>
                <a:lnTo>
                  <a:pt x="38516" y="25003"/>
                </a:lnTo>
                <a:lnTo>
                  <a:pt x="33019" y="48260"/>
                </a:lnTo>
                <a:lnTo>
                  <a:pt x="52069" y="48260"/>
                </a:lnTo>
                <a:lnTo>
                  <a:pt x="62230" y="11429"/>
                </a:lnTo>
                <a:lnTo>
                  <a:pt x="62230" y="2539"/>
                </a:lnTo>
                <a:lnTo>
                  <a:pt x="58419" y="0"/>
                </a:lnTo>
                <a:close/>
              </a:path>
            </a:pathLst>
          </a:custGeom>
          <a:solidFill>
            <a:srgbClr val="000000"/>
          </a:solidFill>
        </p:spPr>
        <p:txBody>
          <a:bodyPr wrap="square" lIns="0" tIns="0" rIns="0" bIns="0" rtlCol="0"/>
          <a:lstStyle/>
          <a:p>
            <a:endParaRPr sz="1632"/>
          </a:p>
        </p:txBody>
      </p:sp>
      <p:sp>
        <p:nvSpPr>
          <p:cNvPr id="61" name="object 61"/>
          <p:cNvSpPr/>
          <p:nvPr/>
        </p:nvSpPr>
        <p:spPr>
          <a:xfrm>
            <a:off x="2759323" y="3506405"/>
            <a:ext cx="33397" cy="33397"/>
          </a:xfrm>
          <a:custGeom>
            <a:avLst/>
            <a:gdLst/>
            <a:ahLst/>
            <a:cxnLst/>
            <a:rect l="l" t="t" r="r" b="b"/>
            <a:pathLst>
              <a:path w="36830" h="36829">
                <a:moveTo>
                  <a:pt x="19050" y="0"/>
                </a:moveTo>
                <a:lnTo>
                  <a:pt x="11251" y="1369"/>
                </a:lnTo>
                <a:lnTo>
                  <a:pt x="5238" y="5238"/>
                </a:lnTo>
                <a:lnTo>
                  <a:pt x="1369" y="11251"/>
                </a:lnTo>
                <a:lnTo>
                  <a:pt x="0" y="19050"/>
                </a:lnTo>
                <a:lnTo>
                  <a:pt x="1369" y="26114"/>
                </a:lnTo>
                <a:lnTo>
                  <a:pt x="5238" y="31750"/>
                </a:lnTo>
                <a:lnTo>
                  <a:pt x="11251" y="35480"/>
                </a:lnTo>
                <a:lnTo>
                  <a:pt x="19050" y="36829"/>
                </a:lnTo>
                <a:lnTo>
                  <a:pt x="29210" y="36829"/>
                </a:lnTo>
                <a:lnTo>
                  <a:pt x="36830" y="29209"/>
                </a:lnTo>
                <a:lnTo>
                  <a:pt x="36830" y="19050"/>
                </a:lnTo>
                <a:lnTo>
                  <a:pt x="35480" y="11251"/>
                </a:lnTo>
                <a:lnTo>
                  <a:pt x="31750" y="5238"/>
                </a:lnTo>
                <a:lnTo>
                  <a:pt x="26114" y="1369"/>
                </a:lnTo>
                <a:lnTo>
                  <a:pt x="19050" y="0"/>
                </a:lnTo>
                <a:close/>
              </a:path>
            </a:pathLst>
          </a:custGeom>
          <a:solidFill>
            <a:srgbClr val="000000"/>
          </a:solidFill>
        </p:spPr>
        <p:txBody>
          <a:bodyPr wrap="square" lIns="0" tIns="0" rIns="0" bIns="0" rtlCol="0"/>
          <a:lstStyle/>
          <a:p>
            <a:endParaRPr sz="1632"/>
          </a:p>
        </p:txBody>
      </p:sp>
      <p:sp>
        <p:nvSpPr>
          <p:cNvPr id="62" name="object 62"/>
          <p:cNvSpPr/>
          <p:nvPr/>
        </p:nvSpPr>
        <p:spPr>
          <a:xfrm>
            <a:off x="2929764" y="3677423"/>
            <a:ext cx="43762" cy="0"/>
          </a:xfrm>
          <a:custGeom>
            <a:avLst/>
            <a:gdLst/>
            <a:ahLst/>
            <a:cxnLst/>
            <a:rect l="l" t="t" r="r" b="b"/>
            <a:pathLst>
              <a:path w="48260">
                <a:moveTo>
                  <a:pt x="0" y="0"/>
                </a:moveTo>
                <a:lnTo>
                  <a:pt x="48259" y="0"/>
                </a:lnTo>
              </a:path>
            </a:pathLst>
          </a:custGeom>
          <a:ln w="13970">
            <a:solidFill>
              <a:srgbClr val="000000"/>
            </a:solidFill>
          </a:ln>
        </p:spPr>
        <p:txBody>
          <a:bodyPr wrap="square" lIns="0" tIns="0" rIns="0" bIns="0" rtlCol="0"/>
          <a:lstStyle/>
          <a:p>
            <a:endParaRPr sz="1632"/>
          </a:p>
        </p:txBody>
      </p:sp>
      <p:sp>
        <p:nvSpPr>
          <p:cNvPr id="63" name="object 63"/>
          <p:cNvSpPr/>
          <p:nvPr/>
        </p:nvSpPr>
        <p:spPr>
          <a:xfrm>
            <a:off x="2936098" y="3375118"/>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64" name="object 64"/>
          <p:cNvSpPr/>
          <p:nvPr/>
        </p:nvSpPr>
        <p:spPr>
          <a:xfrm>
            <a:off x="2929764" y="3368783"/>
            <a:ext cx="43762" cy="0"/>
          </a:xfrm>
          <a:custGeom>
            <a:avLst/>
            <a:gdLst/>
            <a:ahLst/>
            <a:cxnLst/>
            <a:rect l="l" t="t" r="r" b="b"/>
            <a:pathLst>
              <a:path w="48260">
                <a:moveTo>
                  <a:pt x="0" y="0"/>
                </a:moveTo>
                <a:lnTo>
                  <a:pt x="48259" y="0"/>
                </a:lnTo>
              </a:path>
            </a:pathLst>
          </a:custGeom>
          <a:ln w="13970">
            <a:solidFill>
              <a:srgbClr val="000000"/>
            </a:solidFill>
          </a:ln>
        </p:spPr>
        <p:txBody>
          <a:bodyPr wrap="square" lIns="0" tIns="0" rIns="0" bIns="0" rtlCol="0"/>
          <a:lstStyle/>
          <a:p>
            <a:endParaRPr sz="1632"/>
          </a:p>
        </p:txBody>
      </p:sp>
      <p:sp>
        <p:nvSpPr>
          <p:cNvPr id="65" name="object 65"/>
          <p:cNvSpPr/>
          <p:nvPr/>
        </p:nvSpPr>
        <p:spPr>
          <a:xfrm>
            <a:off x="2990802" y="3461491"/>
            <a:ext cx="158926" cy="145106"/>
          </a:xfrm>
          <a:custGeom>
            <a:avLst/>
            <a:gdLst/>
            <a:ahLst/>
            <a:cxnLst/>
            <a:rect l="l" t="t" r="r" b="b"/>
            <a:pathLst>
              <a:path w="175260" h="160020">
                <a:moveTo>
                  <a:pt x="24130" y="116840"/>
                </a:moveTo>
                <a:lnTo>
                  <a:pt x="19049" y="116840"/>
                </a:lnTo>
                <a:lnTo>
                  <a:pt x="11787" y="118407"/>
                </a:lnTo>
                <a:lnTo>
                  <a:pt x="5715" y="122713"/>
                </a:lnTo>
                <a:lnTo>
                  <a:pt x="1547" y="129162"/>
                </a:lnTo>
                <a:lnTo>
                  <a:pt x="0" y="137160"/>
                </a:lnTo>
                <a:lnTo>
                  <a:pt x="3016" y="147697"/>
                </a:lnTo>
                <a:lnTo>
                  <a:pt x="10795" y="154781"/>
                </a:lnTo>
                <a:lnTo>
                  <a:pt x="21431" y="158769"/>
                </a:lnTo>
                <a:lnTo>
                  <a:pt x="33020" y="160020"/>
                </a:lnTo>
                <a:lnTo>
                  <a:pt x="48240" y="156210"/>
                </a:lnTo>
                <a:lnTo>
                  <a:pt x="53258" y="152400"/>
                </a:lnTo>
                <a:lnTo>
                  <a:pt x="22860" y="152400"/>
                </a:lnTo>
                <a:lnTo>
                  <a:pt x="15239" y="148589"/>
                </a:lnTo>
                <a:lnTo>
                  <a:pt x="31750" y="119380"/>
                </a:lnTo>
                <a:lnTo>
                  <a:pt x="24130" y="116840"/>
                </a:lnTo>
                <a:close/>
              </a:path>
              <a:path w="175260" h="160020">
                <a:moveTo>
                  <a:pt x="89573" y="133350"/>
                </a:moveTo>
                <a:lnTo>
                  <a:pt x="69850" y="133350"/>
                </a:lnTo>
                <a:lnTo>
                  <a:pt x="74552" y="143410"/>
                </a:lnTo>
                <a:lnTo>
                  <a:pt x="82708" y="151923"/>
                </a:lnTo>
                <a:lnTo>
                  <a:pt x="93960" y="157817"/>
                </a:lnTo>
                <a:lnTo>
                  <a:pt x="107950" y="160020"/>
                </a:lnTo>
                <a:lnTo>
                  <a:pt x="132417" y="152737"/>
                </a:lnTo>
                <a:lnTo>
                  <a:pt x="132779" y="152400"/>
                </a:lnTo>
                <a:lnTo>
                  <a:pt x="109220" y="152400"/>
                </a:lnTo>
                <a:lnTo>
                  <a:pt x="100151" y="150415"/>
                </a:lnTo>
                <a:lnTo>
                  <a:pt x="93821" y="145097"/>
                </a:lnTo>
                <a:lnTo>
                  <a:pt x="90110" y="137398"/>
                </a:lnTo>
                <a:lnTo>
                  <a:pt x="89573" y="133350"/>
                </a:lnTo>
                <a:close/>
              </a:path>
              <a:path w="175260" h="160020">
                <a:moveTo>
                  <a:pt x="90611" y="7620"/>
                </a:moveTo>
                <a:lnTo>
                  <a:pt x="67310" y="7620"/>
                </a:lnTo>
                <a:lnTo>
                  <a:pt x="72429" y="8532"/>
                </a:lnTo>
                <a:lnTo>
                  <a:pt x="78739" y="12064"/>
                </a:lnTo>
                <a:lnTo>
                  <a:pt x="84068" y="19367"/>
                </a:lnTo>
                <a:lnTo>
                  <a:pt x="84174" y="19823"/>
                </a:lnTo>
                <a:lnTo>
                  <a:pt x="86356" y="31730"/>
                </a:lnTo>
                <a:lnTo>
                  <a:pt x="85169" y="42167"/>
                </a:lnTo>
                <a:lnTo>
                  <a:pt x="75644" y="83006"/>
                </a:lnTo>
                <a:lnTo>
                  <a:pt x="61416" y="130968"/>
                </a:lnTo>
                <a:lnTo>
                  <a:pt x="33020" y="152400"/>
                </a:lnTo>
                <a:lnTo>
                  <a:pt x="53258" y="152400"/>
                </a:lnTo>
                <a:lnTo>
                  <a:pt x="59531" y="147637"/>
                </a:lnTo>
                <a:lnTo>
                  <a:pt x="66774" y="138588"/>
                </a:lnTo>
                <a:lnTo>
                  <a:pt x="69850" y="133350"/>
                </a:lnTo>
                <a:lnTo>
                  <a:pt x="89573" y="133350"/>
                </a:lnTo>
                <a:lnTo>
                  <a:pt x="88900" y="128270"/>
                </a:lnTo>
                <a:lnTo>
                  <a:pt x="89356" y="123150"/>
                </a:lnTo>
                <a:lnTo>
                  <a:pt x="90646" y="116840"/>
                </a:lnTo>
                <a:lnTo>
                  <a:pt x="92650" y="108624"/>
                </a:lnTo>
                <a:lnTo>
                  <a:pt x="95250" y="97789"/>
                </a:lnTo>
                <a:lnTo>
                  <a:pt x="107950" y="49530"/>
                </a:lnTo>
                <a:lnTo>
                  <a:pt x="110450" y="39231"/>
                </a:lnTo>
                <a:lnTo>
                  <a:pt x="115351" y="27939"/>
                </a:lnTo>
                <a:lnTo>
                  <a:pt x="105410" y="27939"/>
                </a:lnTo>
                <a:lnTo>
                  <a:pt x="97670" y="13394"/>
                </a:lnTo>
                <a:lnTo>
                  <a:pt x="90611" y="7620"/>
                </a:lnTo>
                <a:close/>
              </a:path>
              <a:path w="175260" h="160020">
                <a:moveTo>
                  <a:pt x="165100" y="102870"/>
                </a:moveTo>
                <a:lnTo>
                  <a:pt x="157480" y="102870"/>
                </a:lnTo>
                <a:lnTo>
                  <a:pt x="156210" y="104139"/>
                </a:lnTo>
                <a:lnTo>
                  <a:pt x="156210" y="105410"/>
                </a:lnTo>
                <a:lnTo>
                  <a:pt x="145653" y="128825"/>
                </a:lnTo>
                <a:lnTo>
                  <a:pt x="132714" y="143192"/>
                </a:lnTo>
                <a:lnTo>
                  <a:pt x="119776" y="150415"/>
                </a:lnTo>
                <a:lnTo>
                  <a:pt x="109220" y="152400"/>
                </a:lnTo>
                <a:lnTo>
                  <a:pt x="132779" y="152400"/>
                </a:lnTo>
                <a:lnTo>
                  <a:pt x="150336" y="136048"/>
                </a:lnTo>
                <a:lnTo>
                  <a:pt x="161349" y="117693"/>
                </a:lnTo>
                <a:lnTo>
                  <a:pt x="165100" y="105410"/>
                </a:lnTo>
                <a:lnTo>
                  <a:pt x="165100" y="102870"/>
                </a:lnTo>
                <a:close/>
              </a:path>
              <a:path w="175260" h="160020">
                <a:moveTo>
                  <a:pt x="67310" y="0"/>
                </a:moveTo>
                <a:lnTo>
                  <a:pt x="42842" y="7282"/>
                </a:lnTo>
                <a:lnTo>
                  <a:pt x="24923" y="23971"/>
                </a:lnTo>
                <a:lnTo>
                  <a:pt x="13910" y="42326"/>
                </a:lnTo>
                <a:lnTo>
                  <a:pt x="10160" y="54610"/>
                </a:lnTo>
                <a:lnTo>
                  <a:pt x="10160" y="58420"/>
                </a:lnTo>
                <a:lnTo>
                  <a:pt x="17780" y="58420"/>
                </a:lnTo>
                <a:lnTo>
                  <a:pt x="19050" y="57150"/>
                </a:lnTo>
                <a:lnTo>
                  <a:pt x="19050" y="54610"/>
                </a:lnTo>
                <a:lnTo>
                  <a:pt x="30162" y="31730"/>
                </a:lnTo>
                <a:lnTo>
                  <a:pt x="43179" y="17303"/>
                </a:lnTo>
                <a:lnTo>
                  <a:pt x="56197" y="9782"/>
                </a:lnTo>
                <a:lnTo>
                  <a:pt x="67310" y="7620"/>
                </a:lnTo>
                <a:lnTo>
                  <a:pt x="90611" y="7620"/>
                </a:lnTo>
                <a:lnTo>
                  <a:pt x="87312" y="4921"/>
                </a:lnTo>
                <a:lnTo>
                  <a:pt x="76477" y="972"/>
                </a:lnTo>
                <a:lnTo>
                  <a:pt x="67310" y="0"/>
                </a:lnTo>
                <a:close/>
              </a:path>
              <a:path w="175260" h="160020">
                <a:moveTo>
                  <a:pt x="166918" y="7620"/>
                </a:moveTo>
                <a:lnTo>
                  <a:pt x="152400" y="7620"/>
                </a:lnTo>
                <a:lnTo>
                  <a:pt x="161289" y="12700"/>
                </a:lnTo>
                <a:lnTo>
                  <a:pt x="154225" y="14962"/>
                </a:lnTo>
                <a:lnTo>
                  <a:pt x="148589" y="19367"/>
                </a:lnTo>
                <a:lnTo>
                  <a:pt x="144859" y="25201"/>
                </a:lnTo>
                <a:lnTo>
                  <a:pt x="143514" y="31730"/>
                </a:lnTo>
                <a:lnTo>
                  <a:pt x="143510" y="36830"/>
                </a:lnTo>
                <a:lnTo>
                  <a:pt x="147320" y="44450"/>
                </a:lnTo>
                <a:lnTo>
                  <a:pt x="156210" y="44450"/>
                </a:lnTo>
                <a:lnTo>
                  <a:pt x="162937" y="43041"/>
                </a:lnTo>
                <a:lnTo>
                  <a:pt x="169068" y="38893"/>
                </a:lnTo>
                <a:lnTo>
                  <a:pt x="173533" y="32127"/>
                </a:lnTo>
                <a:lnTo>
                  <a:pt x="175260" y="22860"/>
                </a:lnTo>
                <a:lnTo>
                  <a:pt x="171886" y="11787"/>
                </a:lnTo>
                <a:lnTo>
                  <a:pt x="166918" y="7620"/>
                </a:lnTo>
                <a:close/>
              </a:path>
              <a:path w="175260" h="160020">
                <a:moveTo>
                  <a:pt x="142239" y="0"/>
                </a:moveTo>
                <a:lnTo>
                  <a:pt x="128627" y="3115"/>
                </a:lnTo>
                <a:lnTo>
                  <a:pt x="118110" y="10636"/>
                </a:lnTo>
                <a:lnTo>
                  <a:pt x="110450" y="19823"/>
                </a:lnTo>
                <a:lnTo>
                  <a:pt x="105410" y="27939"/>
                </a:lnTo>
                <a:lnTo>
                  <a:pt x="115351" y="27939"/>
                </a:lnTo>
                <a:lnTo>
                  <a:pt x="116522" y="25241"/>
                </a:lnTo>
                <a:lnTo>
                  <a:pt x="126880" y="12918"/>
                </a:lnTo>
                <a:lnTo>
                  <a:pt x="142239" y="7620"/>
                </a:lnTo>
                <a:lnTo>
                  <a:pt x="166918" y="7620"/>
                </a:lnTo>
                <a:lnTo>
                  <a:pt x="163512" y="4762"/>
                </a:lnTo>
                <a:lnTo>
                  <a:pt x="152757" y="1071"/>
                </a:lnTo>
                <a:lnTo>
                  <a:pt x="142239" y="0"/>
                </a:lnTo>
                <a:close/>
              </a:path>
            </a:pathLst>
          </a:custGeom>
          <a:solidFill>
            <a:srgbClr val="000000"/>
          </a:solidFill>
        </p:spPr>
        <p:txBody>
          <a:bodyPr wrap="square" lIns="0" tIns="0" rIns="0" bIns="0" rtlCol="0"/>
          <a:lstStyle/>
          <a:p>
            <a:endParaRPr sz="1632"/>
          </a:p>
        </p:txBody>
      </p:sp>
      <p:sp>
        <p:nvSpPr>
          <p:cNvPr id="66" name="object 66"/>
          <p:cNvSpPr/>
          <p:nvPr/>
        </p:nvSpPr>
        <p:spPr>
          <a:xfrm>
            <a:off x="3171608" y="367742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67" name="object 67"/>
          <p:cNvSpPr/>
          <p:nvPr/>
        </p:nvSpPr>
        <p:spPr>
          <a:xfrm>
            <a:off x="3209036" y="3375118"/>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68" name="object 68"/>
          <p:cNvSpPr/>
          <p:nvPr/>
        </p:nvSpPr>
        <p:spPr>
          <a:xfrm>
            <a:off x="3171608" y="336878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69" name="object 69"/>
          <p:cNvSpPr/>
          <p:nvPr/>
        </p:nvSpPr>
        <p:spPr>
          <a:xfrm>
            <a:off x="4826512" y="1709850"/>
            <a:ext cx="145106" cy="225721"/>
          </a:xfrm>
          <a:custGeom>
            <a:avLst/>
            <a:gdLst/>
            <a:ahLst/>
            <a:cxnLst/>
            <a:rect l="l" t="t" r="r" b="b"/>
            <a:pathLst>
              <a:path w="160020" h="248919">
                <a:moveTo>
                  <a:pt x="82550" y="0"/>
                </a:moveTo>
                <a:lnTo>
                  <a:pt x="77469" y="0"/>
                </a:lnTo>
                <a:lnTo>
                  <a:pt x="68222" y="416"/>
                </a:lnTo>
                <a:lnTo>
                  <a:pt x="55879" y="1428"/>
                </a:lnTo>
                <a:lnTo>
                  <a:pt x="43537" y="2678"/>
                </a:lnTo>
                <a:lnTo>
                  <a:pt x="34289" y="3809"/>
                </a:lnTo>
                <a:lnTo>
                  <a:pt x="26669" y="3809"/>
                </a:lnTo>
                <a:lnTo>
                  <a:pt x="26669" y="15239"/>
                </a:lnTo>
                <a:lnTo>
                  <a:pt x="53339" y="15239"/>
                </a:lnTo>
                <a:lnTo>
                  <a:pt x="53339" y="20319"/>
                </a:lnTo>
                <a:lnTo>
                  <a:pt x="52069" y="27939"/>
                </a:lnTo>
                <a:lnTo>
                  <a:pt x="0" y="236219"/>
                </a:lnTo>
                <a:lnTo>
                  <a:pt x="0" y="247650"/>
                </a:lnTo>
                <a:lnTo>
                  <a:pt x="6350" y="248919"/>
                </a:lnTo>
                <a:lnTo>
                  <a:pt x="15239" y="248919"/>
                </a:lnTo>
                <a:lnTo>
                  <a:pt x="20319" y="246379"/>
                </a:lnTo>
                <a:lnTo>
                  <a:pt x="21589" y="241300"/>
                </a:lnTo>
                <a:lnTo>
                  <a:pt x="25479" y="229373"/>
                </a:lnTo>
                <a:lnTo>
                  <a:pt x="31866" y="204469"/>
                </a:lnTo>
                <a:lnTo>
                  <a:pt x="38020" y="179327"/>
                </a:lnTo>
                <a:lnTo>
                  <a:pt x="41909" y="163829"/>
                </a:lnTo>
                <a:lnTo>
                  <a:pt x="80179" y="163829"/>
                </a:lnTo>
                <a:lnTo>
                  <a:pt x="75068" y="161627"/>
                </a:lnTo>
                <a:lnTo>
                  <a:pt x="54609" y="157479"/>
                </a:lnTo>
                <a:lnTo>
                  <a:pt x="61453" y="152400"/>
                </a:lnTo>
                <a:lnTo>
                  <a:pt x="44450" y="152400"/>
                </a:lnTo>
                <a:lnTo>
                  <a:pt x="82550" y="3809"/>
                </a:lnTo>
                <a:lnTo>
                  <a:pt x="82550" y="0"/>
                </a:lnTo>
                <a:close/>
              </a:path>
              <a:path w="160020" h="248919">
                <a:moveTo>
                  <a:pt x="80179" y="163829"/>
                </a:moveTo>
                <a:lnTo>
                  <a:pt x="41909" y="163829"/>
                </a:lnTo>
                <a:lnTo>
                  <a:pt x="53816" y="165913"/>
                </a:lnTo>
                <a:lnTo>
                  <a:pt x="67627" y="170973"/>
                </a:lnTo>
                <a:lnTo>
                  <a:pt x="79057" y="180082"/>
                </a:lnTo>
                <a:lnTo>
                  <a:pt x="83819" y="194309"/>
                </a:lnTo>
                <a:lnTo>
                  <a:pt x="83819" y="198119"/>
                </a:lnTo>
                <a:lnTo>
                  <a:pt x="80009" y="209550"/>
                </a:lnTo>
                <a:lnTo>
                  <a:pt x="80084" y="215046"/>
                </a:lnTo>
                <a:lnTo>
                  <a:pt x="82490" y="228560"/>
                </a:lnTo>
                <a:lnTo>
                  <a:pt x="89376" y="239394"/>
                </a:lnTo>
                <a:lnTo>
                  <a:pt x="99833" y="246419"/>
                </a:lnTo>
                <a:lnTo>
                  <a:pt x="113029" y="248919"/>
                </a:lnTo>
                <a:lnTo>
                  <a:pt x="120610" y="247907"/>
                </a:lnTo>
                <a:lnTo>
                  <a:pt x="127952" y="244633"/>
                </a:lnTo>
                <a:lnTo>
                  <a:pt x="131836" y="241300"/>
                </a:lnTo>
                <a:lnTo>
                  <a:pt x="106679" y="241300"/>
                </a:lnTo>
                <a:lnTo>
                  <a:pt x="102869" y="237489"/>
                </a:lnTo>
                <a:lnTo>
                  <a:pt x="102869" y="209550"/>
                </a:lnTo>
                <a:lnTo>
                  <a:pt x="105409" y="204469"/>
                </a:lnTo>
                <a:lnTo>
                  <a:pt x="106679" y="199389"/>
                </a:lnTo>
                <a:lnTo>
                  <a:pt x="106679" y="194309"/>
                </a:lnTo>
                <a:lnTo>
                  <a:pt x="102651" y="179447"/>
                </a:lnTo>
                <a:lnTo>
                  <a:pt x="91598" y="168751"/>
                </a:lnTo>
                <a:lnTo>
                  <a:pt x="80179" y="163829"/>
                </a:lnTo>
                <a:close/>
              </a:path>
              <a:path w="160020" h="248919">
                <a:moveTo>
                  <a:pt x="153669" y="190500"/>
                </a:moveTo>
                <a:lnTo>
                  <a:pt x="146050" y="190500"/>
                </a:lnTo>
                <a:lnTo>
                  <a:pt x="146050" y="193039"/>
                </a:lnTo>
                <a:lnTo>
                  <a:pt x="144779" y="196850"/>
                </a:lnTo>
                <a:lnTo>
                  <a:pt x="139461" y="215046"/>
                </a:lnTo>
                <a:lnTo>
                  <a:pt x="132714" y="229076"/>
                </a:lnTo>
                <a:lnTo>
                  <a:pt x="124063" y="238105"/>
                </a:lnTo>
                <a:lnTo>
                  <a:pt x="113029" y="241300"/>
                </a:lnTo>
                <a:lnTo>
                  <a:pt x="131836" y="241300"/>
                </a:lnTo>
                <a:lnTo>
                  <a:pt x="150653" y="207010"/>
                </a:lnTo>
                <a:lnTo>
                  <a:pt x="153669" y="195579"/>
                </a:lnTo>
                <a:lnTo>
                  <a:pt x="153669" y="190500"/>
                </a:lnTo>
                <a:close/>
              </a:path>
              <a:path w="160020" h="248919">
                <a:moveTo>
                  <a:pt x="135889" y="88900"/>
                </a:moveTo>
                <a:lnTo>
                  <a:pt x="83819" y="119379"/>
                </a:lnTo>
                <a:lnTo>
                  <a:pt x="74810" y="129718"/>
                </a:lnTo>
                <a:lnTo>
                  <a:pt x="65087" y="139223"/>
                </a:lnTo>
                <a:lnTo>
                  <a:pt x="54887" y="147062"/>
                </a:lnTo>
                <a:lnTo>
                  <a:pt x="44450" y="152400"/>
                </a:lnTo>
                <a:lnTo>
                  <a:pt x="61453" y="152400"/>
                </a:lnTo>
                <a:lnTo>
                  <a:pt x="62388" y="151705"/>
                </a:lnTo>
                <a:lnTo>
                  <a:pt x="70167" y="144621"/>
                </a:lnTo>
                <a:lnTo>
                  <a:pt x="77469" y="137298"/>
                </a:lnTo>
                <a:lnTo>
                  <a:pt x="96956" y="117415"/>
                </a:lnTo>
                <a:lnTo>
                  <a:pt x="109854" y="106521"/>
                </a:lnTo>
                <a:lnTo>
                  <a:pt x="122753" y="99198"/>
                </a:lnTo>
                <a:lnTo>
                  <a:pt x="135889" y="96519"/>
                </a:lnTo>
                <a:lnTo>
                  <a:pt x="154434" y="96519"/>
                </a:lnTo>
                <a:lnTo>
                  <a:pt x="154146" y="96043"/>
                </a:lnTo>
                <a:lnTo>
                  <a:pt x="146625" y="90864"/>
                </a:lnTo>
                <a:lnTo>
                  <a:pt x="135889" y="88900"/>
                </a:lnTo>
                <a:close/>
              </a:path>
              <a:path w="160020" h="248919">
                <a:moveTo>
                  <a:pt x="154434" y="96519"/>
                </a:moveTo>
                <a:lnTo>
                  <a:pt x="138429" y="96519"/>
                </a:lnTo>
                <a:lnTo>
                  <a:pt x="138429" y="97789"/>
                </a:lnTo>
                <a:lnTo>
                  <a:pt x="143509" y="97789"/>
                </a:lnTo>
                <a:lnTo>
                  <a:pt x="146050" y="99059"/>
                </a:lnTo>
                <a:lnTo>
                  <a:pt x="148589" y="101600"/>
                </a:lnTo>
                <a:lnTo>
                  <a:pt x="137914" y="104576"/>
                </a:lnTo>
                <a:lnTo>
                  <a:pt x="131762" y="110172"/>
                </a:lnTo>
                <a:lnTo>
                  <a:pt x="128944" y="116244"/>
                </a:lnTo>
                <a:lnTo>
                  <a:pt x="128294" y="120491"/>
                </a:lnTo>
                <a:lnTo>
                  <a:pt x="128269" y="125729"/>
                </a:lnTo>
                <a:lnTo>
                  <a:pt x="130809" y="133350"/>
                </a:lnTo>
                <a:lnTo>
                  <a:pt x="140969" y="133350"/>
                </a:lnTo>
                <a:lnTo>
                  <a:pt x="147697" y="131762"/>
                </a:lnTo>
                <a:lnTo>
                  <a:pt x="153828" y="127317"/>
                </a:lnTo>
                <a:lnTo>
                  <a:pt x="158293" y="120491"/>
                </a:lnTo>
                <a:lnTo>
                  <a:pt x="160019" y="111759"/>
                </a:lnTo>
                <a:lnTo>
                  <a:pt x="158571" y="103366"/>
                </a:lnTo>
                <a:lnTo>
                  <a:pt x="154434" y="96519"/>
                </a:lnTo>
                <a:close/>
              </a:path>
            </a:pathLst>
          </a:custGeom>
          <a:solidFill>
            <a:srgbClr val="000000"/>
          </a:solidFill>
        </p:spPr>
        <p:txBody>
          <a:bodyPr wrap="square" lIns="0" tIns="0" rIns="0" bIns="0" rtlCol="0"/>
          <a:lstStyle/>
          <a:p>
            <a:endParaRPr sz="1632"/>
          </a:p>
        </p:txBody>
      </p:sp>
      <p:sp>
        <p:nvSpPr>
          <p:cNvPr id="70" name="object 70"/>
          <p:cNvSpPr/>
          <p:nvPr/>
        </p:nvSpPr>
        <p:spPr>
          <a:xfrm>
            <a:off x="4986590" y="1831923"/>
            <a:ext cx="69098" cy="152016"/>
          </a:xfrm>
          <a:custGeom>
            <a:avLst/>
            <a:gdLst/>
            <a:ahLst/>
            <a:cxnLst/>
            <a:rect l="l" t="t" r="r" b="b"/>
            <a:pathLst>
              <a:path w="76200" h="167639">
                <a:moveTo>
                  <a:pt x="66039" y="0"/>
                </a:moveTo>
                <a:lnTo>
                  <a:pt x="53339" y="0"/>
                </a:lnTo>
                <a:lnTo>
                  <a:pt x="45720" y="6350"/>
                </a:lnTo>
                <a:lnTo>
                  <a:pt x="45720" y="17780"/>
                </a:lnTo>
                <a:lnTo>
                  <a:pt x="48260" y="22860"/>
                </a:lnTo>
                <a:lnTo>
                  <a:pt x="63500" y="22860"/>
                </a:lnTo>
                <a:lnTo>
                  <a:pt x="68579" y="16510"/>
                </a:lnTo>
                <a:lnTo>
                  <a:pt x="68579" y="5080"/>
                </a:lnTo>
                <a:lnTo>
                  <a:pt x="66039" y="0"/>
                </a:lnTo>
                <a:close/>
              </a:path>
              <a:path w="76200" h="167639">
                <a:moveTo>
                  <a:pt x="53382" y="62230"/>
                </a:moveTo>
                <a:lnTo>
                  <a:pt x="39370" y="62230"/>
                </a:lnTo>
                <a:lnTo>
                  <a:pt x="41910" y="63500"/>
                </a:lnTo>
                <a:lnTo>
                  <a:pt x="41910" y="69850"/>
                </a:lnTo>
                <a:lnTo>
                  <a:pt x="41612" y="74354"/>
                </a:lnTo>
                <a:lnTo>
                  <a:pt x="40481" y="79216"/>
                </a:lnTo>
                <a:lnTo>
                  <a:pt x="38159" y="85744"/>
                </a:lnTo>
                <a:lnTo>
                  <a:pt x="34289" y="95250"/>
                </a:lnTo>
                <a:lnTo>
                  <a:pt x="19050" y="134620"/>
                </a:lnTo>
                <a:lnTo>
                  <a:pt x="17779" y="138430"/>
                </a:lnTo>
                <a:lnTo>
                  <a:pt x="16510" y="140970"/>
                </a:lnTo>
                <a:lnTo>
                  <a:pt x="16510" y="146050"/>
                </a:lnTo>
                <a:lnTo>
                  <a:pt x="18295" y="154245"/>
                </a:lnTo>
                <a:lnTo>
                  <a:pt x="23177" y="161131"/>
                </a:lnTo>
                <a:lnTo>
                  <a:pt x="30440" y="165873"/>
                </a:lnTo>
                <a:lnTo>
                  <a:pt x="39370" y="167639"/>
                </a:lnTo>
                <a:lnTo>
                  <a:pt x="55840" y="162202"/>
                </a:lnTo>
                <a:lnTo>
                  <a:pt x="57868" y="160020"/>
                </a:lnTo>
                <a:lnTo>
                  <a:pt x="35560" y="160020"/>
                </a:lnTo>
                <a:lnTo>
                  <a:pt x="34289" y="156210"/>
                </a:lnTo>
                <a:lnTo>
                  <a:pt x="34289" y="144780"/>
                </a:lnTo>
                <a:lnTo>
                  <a:pt x="35560" y="140970"/>
                </a:lnTo>
                <a:lnTo>
                  <a:pt x="39370" y="134620"/>
                </a:lnTo>
                <a:lnTo>
                  <a:pt x="40639" y="128270"/>
                </a:lnTo>
                <a:lnTo>
                  <a:pt x="44450" y="121920"/>
                </a:lnTo>
                <a:lnTo>
                  <a:pt x="46989" y="115570"/>
                </a:lnTo>
                <a:lnTo>
                  <a:pt x="49311" y="108287"/>
                </a:lnTo>
                <a:lnTo>
                  <a:pt x="53181" y="98266"/>
                </a:lnTo>
                <a:lnTo>
                  <a:pt x="56812" y="88959"/>
                </a:lnTo>
                <a:lnTo>
                  <a:pt x="58420" y="83820"/>
                </a:lnTo>
                <a:lnTo>
                  <a:pt x="58420" y="81280"/>
                </a:lnTo>
                <a:lnTo>
                  <a:pt x="59689" y="78739"/>
                </a:lnTo>
                <a:lnTo>
                  <a:pt x="59689" y="76200"/>
                </a:lnTo>
                <a:lnTo>
                  <a:pt x="57904" y="68202"/>
                </a:lnTo>
                <a:lnTo>
                  <a:pt x="53382" y="62230"/>
                </a:lnTo>
                <a:close/>
              </a:path>
              <a:path w="76200" h="167639">
                <a:moveTo>
                  <a:pt x="76200" y="125730"/>
                </a:moveTo>
                <a:lnTo>
                  <a:pt x="68579" y="125730"/>
                </a:lnTo>
                <a:lnTo>
                  <a:pt x="68579" y="127000"/>
                </a:lnTo>
                <a:lnTo>
                  <a:pt x="67310" y="129539"/>
                </a:lnTo>
                <a:lnTo>
                  <a:pt x="61714" y="142875"/>
                </a:lnTo>
                <a:lnTo>
                  <a:pt x="54927" y="152400"/>
                </a:lnTo>
                <a:lnTo>
                  <a:pt x="47664" y="158114"/>
                </a:lnTo>
                <a:lnTo>
                  <a:pt x="40639" y="160020"/>
                </a:lnTo>
                <a:lnTo>
                  <a:pt x="57868" y="160020"/>
                </a:lnTo>
                <a:lnTo>
                  <a:pt x="67310" y="149859"/>
                </a:lnTo>
                <a:lnTo>
                  <a:pt x="74017" y="136564"/>
                </a:lnTo>
                <a:lnTo>
                  <a:pt x="76200" y="128270"/>
                </a:lnTo>
                <a:lnTo>
                  <a:pt x="76200" y="125730"/>
                </a:lnTo>
                <a:close/>
              </a:path>
              <a:path w="76200" h="167639">
                <a:moveTo>
                  <a:pt x="36829" y="55880"/>
                </a:moveTo>
                <a:lnTo>
                  <a:pt x="20359" y="61098"/>
                </a:lnTo>
                <a:lnTo>
                  <a:pt x="8889" y="72866"/>
                </a:lnTo>
                <a:lnTo>
                  <a:pt x="2182" y="85347"/>
                </a:lnTo>
                <a:lnTo>
                  <a:pt x="0" y="92710"/>
                </a:lnTo>
                <a:lnTo>
                  <a:pt x="0" y="95250"/>
                </a:lnTo>
                <a:lnTo>
                  <a:pt x="8889" y="95250"/>
                </a:lnTo>
                <a:lnTo>
                  <a:pt x="8889" y="93980"/>
                </a:lnTo>
                <a:lnTo>
                  <a:pt x="10160" y="92710"/>
                </a:lnTo>
                <a:lnTo>
                  <a:pt x="15021" y="78303"/>
                </a:lnTo>
                <a:lnTo>
                  <a:pt x="21431" y="68897"/>
                </a:lnTo>
                <a:lnTo>
                  <a:pt x="28555" y="63777"/>
                </a:lnTo>
                <a:lnTo>
                  <a:pt x="35560" y="62230"/>
                </a:lnTo>
                <a:lnTo>
                  <a:pt x="53382" y="62230"/>
                </a:lnTo>
                <a:lnTo>
                  <a:pt x="53022" y="61753"/>
                </a:lnTo>
                <a:lnTo>
                  <a:pt x="45759" y="57447"/>
                </a:lnTo>
                <a:lnTo>
                  <a:pt x="36829" y="55880"/>
                </a:lnTo>
                <a:close/>
              </a:path>
            </a:pathLst>
          </a:custGeom>
          <a:solidFill>
            <a:srgbClr val="000000"/>
          </a:solidFill>
        </p:spPr>
        <p:txBody>
          <a:bodyPr wrap="square" lIns="0" tIns="0" rIns="0" bIns="0" rtlCol="0"/>
          <a:lstStyle/>
          <a:p>
            <a:endParaRPr sz="1632"/>
          </a:p>
        </p:txBody>
      </p:sp>
      <p:sp>
        <p:nvSpPr>
          <p:cNvPr id="71" name="object 71"/>
          <p:cNvSpPr/>
          <p:nvPr/>
        </p:nvSpPr>
        <p:spPr>
          <a:xfrm>
            <a:off x="5077568" y="1881445"/>
            <a:ext cx="137045" cy="101344"/>
          </a:xfrm>
          <a:custGeom>
            <a:avLst/>
            <a:gdLst/>
            <a:ahLst/>
            <a:cxnLst/>
            <a:rect l="l" t="t" r="r" b="b"/>
            <a:pathLst>
              <a:path w="151129" h="111760">
                <a:moveTo>
                  <a:pt x="46633" y="6350"/>
                </a:moveTo>
                <a:lnTo>
                  <a:pt x="34290" y="6350"/>
                </a:lnTo>
                <a:lnTo>
                  <a:pt x="36740" y="11251"/>
                </a:lnTo>
                <a:lnTo>
                  <a:pt x="36830" y="24129"/>
                </a:lnTo>
                <a:lnTo>
                  <a:pt x="33020" y="33020"/>
                </a:lnTo>
                <a:lnTo>
                  <a:pt x="33020" y="39370"/>
                </a:lnTo>
                <a:lnTo>
                  <a:pt x="30480" y="45720"/>
                </a:lnTo>
                <a:lnTo>
                  <a:pt x="27940" y="55879"/>
                </a:lnTo>
                <a:lnTo>
                  <a:pt x="26670" y="62229"/>
                </a:lnTo>
                <a:lnTo>
                  <a:pt x="17780" y="92710"/>
                </a:lnTo>
                <a:lnTo>
                  <a:pt x="17780" y="96520"/>
                </a:lnTo>
                <a:lnTo>
                  <a:pt x="16637" y="102234"/>
                </a:lnTo>
                <a:lnTo>
                  <a:pt x="16510" y="107950"/>
                </a:lnTo>
                <a:lnTo>
                  <a:pt x="20320" y="111760"/>
                </a:lnTo>
                <a:lnTo>
                  <a:pt x="29210" y="111760"/>
                </a:lnTo>
                <a:lnTo>
                  <a:pt x="34290" y="106679"/>
                </a:lnTo>
                <a:lnTo>
                  <a:pt x="35560" y="102870"/>
                </a:lnTo>
                <a:lnTo>
                  <a:pt x="36830" y="95250"/>
                </a:lnTo>
                <a:lnTo>
                  <a:pt x="38100" y="90170"/>
                </a:lnTo>
                <a:lnTo>
                  <a:pt x="40640" y="86360"/>
                </a:lnTo>
                <a:lnTo>
                  <a:pt x="41910" y="73660"/>
                </a:lnTo>
                <a:lnTo>
                  <a:pt x="44450" y="68579"/>
                </a:lnTo>
                <a:lnTo>
                  <a:pt x="45720" y="63500"/>
                </a:lnTo>
                <a:lnTo>
                  <a:pt x="46990" y="57150"/>
                </a:lnTo>
                <a:lnTo>
                  <a:pt x="48260" y="52070"/>
                </a:lnTo>
                <a:lnTo>
                  <a:pt x="52070" y="41910"/>
                </a:lnTo>
                <a:lnTo>
                  <a:pt x="52070" y="39370"/>
                </a:lnTo>
                <a:lnTo>
                  <a:pt x="58420" y="30479"/>
                </a:lnTo>
                <a:lnTo>
                  <a:pt x="64353" y="22423"/>
                </a:lnTo>
                <a:lnTo>
                  <a:pt x="65226" y="21589"/>
                </a:lnTo>
                <a:lnTo>
                  <a:pt x="55880" y="21589"/>
                </a:lnTo>
                <a:lnTo>
                  <a:pt x="51871" y="11251"/>
                </a:lnTo>
                <a:lnTo>
                  <a:pt x="46633" y="6350"/>
                </a:lnTo>
                <a:close/>
              </a:path>
              <a:path w="151129" h="111760">
                <a:moveTo>
                  <a:pt x="118495" y="6350"/>
                </a:moveTo>
                <a:lnTo>
                  <a:pt x="109220" y="6350"/>
                </a:lnTo>
                <a:lnTo>
                  <a:pt x="110490" y="19050"/>
                </a:lnTo>
                <a:lnTo>
                  <a:pt x="110490" y="24129"/>
                </a:lnTo>
                <a:lnTo>
                  <a:pt x="108823" y="37286"/>
                </a:lnTo>
                <a:lnTo>
                  <a:pt x="104775" y="52228"/>
                </a:lnTo>
                <a:lnTo>
                  <a:pt x="99774" y="66456"/>
                </a:lnTo>
                <a:lnTo>
                  <a:pt x="95250" y="77470"/>
                </a:lnTo>
                <a:lnTo>
                  <a:pt x="93980" y="82550"/>
                </a:lnTo>
                <a:lnTo>
                  <a:pt x="92710" y="86360"/>
                </a:lnTo>
                <a:lnTo>
                  <a:pt x="92710" y="90170"/>
                </a:lnTo>
                <a:lnTo>
                  <a:pt x="94495" y="98901"/>
                </a:lnTo>
                <a:lnTo>
                  <a:pt x="99377" y="105727"/>
                </a:lnTo>
                <a:lnTo>
                  <a:pt x="106640" y="110172"/>
                </a:lnTo>
                <a:lnTo>
                  <a:pt x="115570" y="111760"/>
                </a:lnTo>
                <a:lnTo>
                  <a:pt x="131306" y="106342"/>
                </a:lnTo>
                <a:lnTo>
                  <a:pt x="133308" y="104139"/>
                </a:lnTo>
                <a:lnTo>
                  <a:pt x="110490" y="104139"/>
                </a:lnTo>
                <a:lnTo>
                  <a:pt x="109220" y="101600"/>
                </a:lnTo>
                <a:lnTo>
                  <a:pt x="109220" y="90170"/>
                </a:lnTo>
                <a:lnTo>
                  <a:pt x="111760" y="87629"/>
                </a:lnTo>
                <a:lnTo>
                  <a:pt x="115570" y="76200"/>
                </a:lnTo>
                <a:lnTo>
                  <a:pt x="119161" y="67409"/>
                </a:lnTo>
                <a:lnTo>
                  <a:pt x="123348" y="54451"/>
                </a:lnTo>
                <a:lnTo>
                  <a:pt x="126821" y="40302"/>
                </a:lnTo>
                <a:lnTo>
                  <a:pt x="128270" y="27939"/>
                </a:lnTo>
                <a:lnTo>
                  <a:pt x="125095" y="13394"/>
                </a:lnTo>
                <a:lnTo>
                  <a:pt x="118495" y="6350"/>
                </a:lnTo>
                <a:close/>
              </a:path>
              <a:path w="151129" h="111760">
                <a:moveTo>
                  <a:pt x="151130" y="69850"/>
                </a:moveTo>
                <a:lnTo>
                  <a:pt x="143510" y="69850"/>
                </a:lnTo>
                <a:lnTo>
                  <a:pt x="143510" y="73660"/>
                </a:lnTo>
                <a:lnTo>
                  <a:pt x="137914" y="86994"/>
                </a:lnTo>
                <a:lnTo>
                  <a:pt x="131127" y="96520"/>
                </a:lnTo>
                <a:lnTo>
                  <a:pt x="123864" y="102234"/>
                </a:lnTo>
                <a:lnTo>
                  <a:pt x="116840" y="104139"/>
                </a:lnTo>
                <a:lnTo>
                  <a:pt x="133308" y="104139"/>
                </a:lnTo>
                <a:lnTo>
                  <a:pt x="142398" y="94138"/>
                </a:lnTo>
                <a:lnTo>
                  <a:pt x="148967" y="81220"/>
                </a:lnTo>
                <a:lnTo>
                  <a:pt x="151130" y="73660"/>
                </a:lnTo>
                <a:lnTo>
                  <a:pt x="151130" y="69850"/>
                </a:lnTo>
                <a:close/>
              </a:path>
              <a:path w="151129" h="111760">
                <a:moveTo>
                  <a:pt x="27940" y="0"/>
                </a:moveTo>
                <a:lnTo>
                  <a:pt x="17780" y="0"/>
                </a:lnTo>
                <a:lnTo>
                  <a:pt x="12700" y="7620"/>
                </a:lnTo>
                <a:lnTo>
                  <a:pt x="8890" y="12700"/>
                </a:lnTo>
                <a:lnTo>
                  <a:pt x="0" y="40639"/>
                </a:lnTo>
                <a:lnTo>
                  <a:pt x="7620" y="40639"/>
                </a:lnTo>
                <a:lnTo>
                  <a:pt x="7620" y="39370"/>
                </a:lnTo>
                <a:lnTo>
                  <a:pt x="10160" y="33020"/>
                </a:lnTo>
                <a:lnTo>
                  <a:pt x="12580" y="22959"/>
                </a:lnTo>
                <a:lnTo>
                  <a:pt x="16192" y="14446"/>
                </a:lnTo>
                <a:lnTo>
                  <a:pt x="21232" y="8552"/>
                </a:lnTo>
                <a:lnTo>
                  <a:pt x="27940" y="6350"/>
                </a:lnTo>
                <a:lnTo>
                  <a:pt x="46633" y="6350"/>
                </a:lnTo>
                <a:lnTo>
                  <a:pt x="44767" y="4603"/>
                </a:lnTo>
                <a:lnTo>
                  <a:pt x="36234" y="1051"/>
                </a:lnTo>
                <a:lnTo>
                  <a:pt x="27940" y="0"/>
                </a:lnTo>
                <a:close/>
              </a:path>
              <a:path w="151129" h="111760">
                <a:moveTo>
                  <a:pt x="96520" y="0"/>
                </a:moveTo>
                <a:lnTo>
                  <a:pt x="82490" y="2123"/>
                </a:lnTo>
                <a:lnTo>
                  <a:pt x="70961" y="7461"/>
                </a:lnTo>
                <a:lnTo>
                  <a:pt x="62051" y="14466"/>
                </a:lnTo>
                <a:lnTo>
                  <a:pt x="55880" y="21589"/>
                </a:lnTo>
                <a:lnTo>
                  <a:pt x="65226" y="21589"/>
                </a:lnTo>
                <a:lnTo>
                  <a:pt x="72548" y="14604"/>
                </a:lnTo>
                <a:lnTo>
                  <a:pt x="82887" y="8691"/>
                </a:lnTo>
                <a:lnTo>
                  <a:pt x="95250" y="6350"/>
                </a:lnTo>
                <a:lnTo>
                  <a:pt x="118495" y="6350"/>
                </a:lnTo>
                <a:lnTo>
                  <a:pt x="117157" y="4921"/>
                </a:lnTo>
                <a:lnTo>
                  <a:pt x="106838" y="972"/>
                </a:lnTo>
                <a:lnTo>
                  <a:pt x="96520" y="0"/>
                </a:lnTo>
                <a:close/>
              </a:path>
            </a:pathLst>
          </a:custGeom>
          <a:solidFill>
            <a:srgbClr val="000000"/>
          </a:solidFill>
        </p:spPr>
        <p:txBody>
          <a:bodyPr wrap="square" lIns="0" tIns="0" rIns="0" bIns="0" rtlCol="0"/>
          <a:lstStyle/>
          <a:p>
            <a:endParaRPr sz="1632"/>
          </a:p>
        </p:txBody>
      </p:sp>
      <p:sp>
        <p:nvSpPr>
          <p:cNvPr id="72" name="object 72"/>
          <p:cNvSpPr/>
          <p:nvPr/>
        </p:nvSpPr>
        <p:spPr>
          <a:xfrm>
            <a:off x="6922491" y="1708699"/>
            <a:ext cx="146258" cy="226873"/>
          </a:xfrm>
          <a:custGeom>
            <a:avLst/>
            <a:gdLst/>
            <a:ahLst/>
            <a:cxnLst/>
            <a:rect l="l" t="t" r="r" b="b"/>
            <a:pathLst>
              <a:path w="161290" h="250189">
                <a:moveTo>
                  <a:pt x="83820" y="0"/>
                </a:moveTo>
                <a:lnTo>
                  <a:pt x="78739" y="0"/>
                </a:lnTo>
                <a:lnTo>
                  <a:pt x="69294" y="416"/>
                </a:lnTo>
                <a:lnTo>
                  <a:pt x="56514" y="1428"/>
                </a:lnTo>
                <a:lnTo>
                  <a:pt x="43735" y="2678"/>
                </a:lnTo>
                <a:lnTo>
                  <a:pt x="34289" y="3810"/>
                </a:lnTo>
                <a:lnTo>
                  <a:pt x="27939" y="3810"/>
                </a:lnTo>
                <a:lnTo>
                  <a:pt x="27939" y="15239"/>
                </a:lnTo>
                <a:lnTo>
                  <a:pt x="53339" y="15239"/>
                </a:lnTo>
                <a:lnTo>
                  <a:pt x="53339" y="27939"/>
                </a:lnTo>
                <a:lnTo>
                  <a:pt x="1270" y="231139"/>
                </a:lnTo>
                <a:lnTo>
                  <a:pt x="0" y="236220"/>
                </a:lnTo>
                <a:lnTo>
                  <a:pt x="0" y="247650"/>
                </a:lnTo>
                <a:lnTo>
                  <a:pt x="7620" y="250189"/>
                </a:lnTo>
                <a:lnTo>
                  <a:pt x="15239" y="250189"/>
                </a:lnTo>
                <a:lnTo>
                  <a:pt x="34075" y="198973"/>
                </a:lnTo>
                <a:lnTo>
                  <a:pt x="39112" y="179327"/>
                </a:lnTo>
                <a:lnTo>
                  <a:pt x="43179" y="163829"/>
                </a:lnTo>
                <a:lnTo>
                  <a:pt x="81030" y="163829"/>
                </a:lnTo>
                <a:lnTo>
                  <a:pt x="75803" y="161627"/>
                </a:lnTo>
                <a:lnTo>
                  <a:pt x="54609" y="157479"/>
                </a:lnTo>
                <a:lnTo>
                  <a:pt x="62099" y="152400"/>
                </a:lnTo>
                <a:lnTo>
                  <a:pt x="45720" y="152400"/>
                </a:lnTo>
                <a:lnTo>
                  <a:pt x="83820" y="3810"/>
                </a:lnTo>
                <a:lnTo>
                  <a:pt x="83820" y="0"/>
                </a:lnTo>
                <a:close/>
              </a:path>
              <a:path w="161290" h="250189">
                <a:moveTo>
                  <a:pt x="81030" y="163829"/>
                </a:moveTo>
                <a:lnTo>
                  <a:pt x="43179" y="163829"/>
                </a:lnTo>
                <a:lnTo>
                  <a:pt x="54352" y="165913"/>
                </a:lnTo>
                <a:lnTo>
                  <a:pt x="67786" y="170973"/>
                </a:lnTo>
                <a:lnTo>
                  <a:pt x="79077" y="180082"/>
                </a:lnTo>
                <a:lnTo>
                  <a:pt x="83820" y="194310"/>
                </a:lnTo>
                <a:lnTo>
                  <a:pt x="83820" y="201929"/>
                </a:lnTo>
                <a:lnTo>
                  <a:pt x="82550" y="207010"/>
                </a:lnTo>
                <a:lnTo>
                  <a:pt x="81279" y="210820"/>
                </a:lnTo>
                <a:lnTo>
                  <a:pt x="81352" y="215046"/>
                </a:lnTo>
                <a:lnTo>
                  <a:pt x="83740" y="228758"/>
                </a:lnTo>
                <a:lnTo>
                  <a:pt x="90487" y="240029"/>
                </a:lnTo>
                <a:lnTo>
                  <a:pt x="100568" y="247491"/>
                </a:lnTo>
                <a:lnTo>
                  <a:pt x="113029" y="250189"/>
                </a:lnTo>
                <a:lnTo>
                  <a:pt x="121344" y="248979"/>
                </a:lnTo>
                <a:lnTo>
                  <a:pt x="129063" y="245268"/>
                </a:lnTo>
                <a:lnTo>
                  <a:pt x="133455" y="241300"/>
                </a:lnTo>
                <a:lnTo>
                  <a:pt x="107950" y="241300"/>
                </a:lnTo>
                <a:lnTo>
                  <a:pt x="104139" y="237489"/>
                </a:lnTo>
                <a:lnTo>
                  <a:pt x="104139" y="210820"/>
                </a:lnTo>
                <a:lnTo>
                  <a:pt x="106679" y="205739"/>
                </a:lnTo>
                <a:lnTo>
                  <a:pt x="107950" y="199389"/>
                </a:lnTo>
                <a:lnTo>
                  <a:pt x="107950" y="194310"/>
                </a:lnTo>
                <a:lnTo>
                  <a:pt x="103901" y="179447"/>
                </a:lnTo>
                <a:lnTo>
                  <a:pt x="92709" y="168751"/>
                </a:lnTo>
                <a:lnTo>
                  <a:pt x="81030" y="163829"/>
                </a:lnTo>
                <a:close/>
              </a:path>
              <a:path w="161290" h="250189">
                <a:moveTo>
                  <a:pt x="154939" y="191770"/>
                </a:moveTo>
                <a:lnTo>
                  <a:pt x="147320" y="191770"/>
                </a:lnTo>
                <a:lnTo>
                  <a:pt x="147320" y="193039"/>
                </a:lnTo>
                <a:lnTo>
                  <a:pt x="146050" y="196850"/>
                </a:lnTo>
                <a:lnTo>
                  <a:pt x="140196" y="215046"/>
                </a:lnTo>
                <a:lnTo>
                  <a:pt x="133508" y="229076"/>
                </a:lnTo>
                <a:lnTo>
                  <a:pt x="125154" y="238105"/>
                </a:lnTo>
                <a:lnTo>
                  <a:pt x="114300" y="241300"/>
                </a:lnTo>
                <a:lnTo>
                  <a:pt x="133455" y="241300"/>
                </a:lnTo>
                <a:lnTo>
                  <a:pt x="151923" y="207486"/>
                </a:lnTo>
                <a:lnTo>
                  <a:pt x="154939" y="195579"/>
                </a:lnTo>
                <a:lnTo>
                  <a:pt x="154939" y="191770"/>
                </a:lnTo>
                <a:close/>
              </a:path>
              <a:path w="161290" h="250189">
                <a:moveTo>
                  <a:pt x="137159" y="88900"/>
                </a:moveTo>
                <a:lnTo>
                  <a:pt x="85089" y="119379"/>
                </a:lnTo>
                <a:lnTo>
                  <a:pt x="75902" y="129897"/>
                </a:lnTo>
                <a:lnTo>
                  <a:pt x="65881" y="139700"/>
                </a:lnTo>
                <a:lnTo>
                  <a:pt x="55622" y="147597"/>
                </a:lnTo>
                <a:lnTo>
                  <a:pt x="45720" y="152400"/>
                </a:lnTo>
                <a:lnTo>
                  <a:pt x="62099" y="152400"/>
                </a:lnTo>
                <a:lnTo>
                  <a:pt x="98047" y="117415"/>
                </a:lnTo>
                <a:lnTo>
                  <a:pt x="110648" y="106521"/>
                </a:lnTo>
                <a:lnTo>
                  <a:pt x="123487" y="99198"/>
                </a:lnTo>
                <a:lnTo>
                  <a:pt x="137159" y="96520"/>
                </a:lnTo>
                <a:lnTo>
                  <a:pt x="155247" y="96520"/>
                </a:lnTo>
                <a:lnTo>
                  <a:pt x="154940" y="96043"/>
                </a:lnTo>
                <a:lnTo>
                  <a:pt x="147359" y="90864"/>
                </a:lnTo>
                <a:lnTo>
                  <a:pt x="137159" y="88900"/>
                </a:lnTo>
                <a:close/>
              </a:path>
              <a:path w="161290" h="250189">
                <a:moveTo>
                  <a:pt x="155247" y="96520"/>
                </a:moveTo>
                <a:lnTo>
                  <a:pt x="138429" y="96520"/>
                </a:lnTo>
                <a:lnTo>
                  <a:pt x="139700" y="97789"/>
                </a:lnTo>
                <a:lnTo>
                  <a:pt x="143509" y="97789"/>
                </a:lnTo>
                <a:lnTo>
                  <a:pt x="147320" y="99060"/>
                </a:lnTo>
                <a:lnTo>
                  <a:pt x="147320" y="100329"/>
                </a:lnTo>
                <a:lnTo>
                  <a:pt x="148589" y="101600"/>
                </a:lnTo>
                <a:lnTo>
                  <a:pt x="138449" y="104576"/>
                </a:lnTo>
                <a:lnTo>
                  <a:pt x="132238" y="110172"/>
                </a:lnTo>
                <a:lnTo>
                  <a:pt x="129123" y="116244"/>
                </a:lnTo>
                <a:lnTo>
                  <a:pt x="128300" y="120491"/>
                </a:lnTo>
                <a:lnTo>
                  <a:pt x="128270" y="125729"/>
                </a:lnTo>
                <a:lnTo>
                  <a:pt x="132079" y="133350"/>
                </a:lnTo>
                <a:lnTo>
                  <a:pt x="142239" y="133350"/>
                </a:lnTo>
                <a:lnTo>
                  <a:pt x="148967" y="131762"/>
                </a:lnTo>
                <a:lnTo>
                  <a:pt x="155098" y="127317"/>
                </a:lnTo>
                <a:lnTo>
                  <a:pt x="159563" y="120491"/>
                </a:lnTo>
                <a:lnTo>
                  <a:pt x="161289" y="111760"/>
                </a:lnTo>
                <a:lnTo>
                  <a:pt x="159662" y="103366"/>
                </a:lnTo>
                <a:lnTo>
                  <a:pt x="155247" y="96520"/>
                </a:lnTo>
                <a:close/>
              </a:path>
            </a:pathLst>
          </a:custGeom>
          <a:solidFill>
            <a:srgbClr val="000000"/>
          </a:solidFill>
        </p:spPr>
        <p:txBody>
          <a:bodyPr wrap="square" lIns="0" tIns="0" rIns="0" bIns="0" rtlCol="0"/>
          <a:lstStyle/>
          <a:p>
            <a:endParaRPr sz="1632"/>
          </a:p>
        </p:txBody>
      </p:sp>
      <p:sp>
        <p:nvSpPr>
          <p:cNvPr id="73" name="object 73"/>
          <p:cNvSpPr/>
          <p:nvPr/>
        </p:nvSpPr>
        <p:spPr>
          <a:xfrm>
            <a:off x="7086063" y="1880292"/>
            <a:ext cx="105950" cy="101344"/>
          </a:xfrm>
          <a:custGeom>
            <a:avLst/>
            <a:gdLst/>
            <a:ahLst/>
            <a:cxnLst/>
            <a:rect l="l" t="t" r="r" b="b"/>
            <a:pathLst>
              <a:path w="116840" h="111760">
                <a:moveTo>
                  <a:pt x="72347" y="0"/>
                </a:moveTo>
                <a:lnTo>
                  <a:pt x="44963" y="5893"/>
                </a:lnTo>
                <a:lnTo>
                  <a:pt x="21865" y="21431"/>
                </a:lnTo>
                <a:lnTo>
                  <a:pt x="5910" y="43398"/>
                </a:lnTo>
                <a:lnTo>
                  <a:pt x="0" y="68401"/>
                </a:lnTo>
                <a:lnTo>
                  <a:pt x="19" y="68897"/>
                </a:lnTo>
                <a:lnTo>
                  <a:pt x="3351" y="86042"/>
                </a:lnTo>
                <a:lnTo>
                  <a:pt x="12816" y="99695"/>
                </a:lnTo>
                <a:lnTo>
                  <a:pt x="27282" y="108585"/>
                </a:lnTo>
                <a:lnTo>
                  <a:pt x="45677" y="111760"/>
                </a:lnTo>
                <a:lnTo>
                  <a:pt x="71792" y="106045"/>
                </a:lnTo>
                <a:lnTo>
                  <a:pt x="74639" y="104140"/>
                </a:lnTo>
                <a:lnTo>
                  <a:pt x="45677" y="104140"/>
                </a:lnTo>
                <a:lnTo>
                  <a:pt x="36886" y="102651"/>
                </a:lnTo>
                <a:lnTo>
                  <a:pt x="28691" y="97948"/>
                </a:lnTo>
                <a:lnTo>
                  <a:pt x="22639" y="89673"/>
                </a:lnTo>
                <a:lnTo>
                  <a:pt x="20277" y="77470"/>
                </a:lnTo>
                <a:lnTo>
                  <a:pt x="21230" y="67607"/>
                </a:lnTo>
                <a:lnTo>
                  <a:pt x="35517" y="29210"/>
                </a:lnTo>
                <a:lnTo>
                  <a:pt x="72347" y="7620"/>
                </a:lnTo>
                <a:lnTo>
                  <a:pt x="97086" y="7620"/>
                </a:lnTo>
                <a:lnTo>
                  <a:pt x="89472" y="2996"/>
                </a:lnTo>
                <a:lnTo>
                  <a:pt x="72347" y="0"/>
                </a:lnTo>
                <a:close/>
              </a:path>
              <a:path w="116840" h="111760">
                <a:moveTo>
                  <a:pt x="97086" y="7620"/>
                </a:moveTo>
                <a:lnTo>
                  <a:pt x="72347" y="7620"/>
                </a:lnTo>
                <a:lnTo>
                  <a:pt x="81475" y="9286"/>
                </a:lnTo>
                <a:lnTo>
                  <a:pt x="89175" y="14287"/>
                </a:lnTo>
                <a:lnTo>
                  <a:pt x="94493" y="22621"/>
                </a:lnTo>
                <a:lnTo>
                  <a:pt x="96477" y="34290"/>
                </a:lnTo>
                <a:lnTo>
                  <a:pt x="95902" y="42009"/>
                </a:lnTo>
                <a:lnTo>
                  <a:pt x="82507" y="82550"/>
                </a:lnTo>
                <a:lnTo>
                  <a:pt x="45677" y="104140"/>
                </a:lnTo>
                <a:lnTo>
                  <a:pt x="74639" y="104140"/>
                </a:lnTo>
                <a:lnTo>
                  <a:pt x="94572" y="90805"/>
                </a:lnTo>
                <a:lnTo>
                  <a:pt x="110685" y="68897"/>
                </a:lnTo>
                <a:lnTo>
                  <a:pt x="116797" y="43180"/>
                </a:lnTo>
                <a:lnTo>
                  <a:pt x="113245" y="25181"/>
                </a:lnTo>
                <a:lnTo>
                  <a:pt x="103621" y="11588"/>
                </a:lnTo>
                <a:lnTo>
                  <a:pt x="97086" y="7620"/>
                </a:lnTo>
                <a:close/>
              </a:path>
            </a:pathLst>
          </a:custGeom>
          <a:solidFill>
            <a:srgbClr val="000000"/>
          </a:solidFill>
        </p:spPr>
        <p:txBody>
          <a:bodyPr wrap="square" lIns="0" tIns="0" rIns="0" bIns="0" rtlCol="0"/>
          <a:lstStyle/>
          <a:p>
            <a:endParaRPr sz="1632"/>
          </a:p>
        </p:txBody>
      </p:sp>
      <p:sp>
        <p:nvSpPr>
          <p:cNvPr id="74" name="object 74"/>
          <p:cNvSpPr/>
          <p:nvPr/>
        </p:nvSpPr>
        <p:spPr>
          <a:xfrm>
            <a:off x="7210400" y="1880292"/>
            <a:ext cx="130135" cy="101344"/>
          </a:xfrm>
          <a:custGeom>
            <a:avLst/>
            <a:gdLst/>
            <a:ahLst/>
            <a:cxnLst/>
            <a:rect l="l" t="t" r="r" b="b"/>
            <a:pathLst>
              <a:path w="143509" h="111760">
                <a:moveTo>
                  <a:pt x="53241" y="7620"/>
                </a:moveTo>
                <a:lnTo>
                  <a:pt x="38100" y="7620"/>
                </a:lnTo>
                <a:lnTo>
                  <a:pt x="40639" y="10160"/>
                </a:lnTo>
                <a:lnTo>
                  <a:pt x="40639" y="21590"/>
                </a:lnTo>
                <a:lnTo>
                  <a:pt x="38100" y="26670"/>
                </a:lnTo>
                <a:lnTo>
                  <a:pt x="36829" y="31750"/>
                </a:lnTo>
                <a:lnTo>
                  <a:pt x="28753" y="52863"/>
                </a:lnTo>
                <a:lnTo>
                  <a:pt x="24606" y="66357"/>
                </a:lnTo>
                <a:lnTo>
                  <a:pt x="23078" y="74612"/>
                </a:lnTo>
                <a:lnTo>
                  <a:pt x="22961" y="83026"/>
                </a:lnTo>
                <a:lnTo>
                  <a:pt x="22998" y="84137"/>
                </a:lnTo>
                <a:lnTo>
                  <a:pt x="51038" y="111283"/>
                </a:lnTo>
                <a:lnTo>
                  <a:pt x="58420" y="111760"/>
                </a:lnTo>
                <a:lnTo>
                  <a:pt x="68202" y="110430"/>
                </a:lnTo>
                <a:lnTo>
                  <a:pt x="76676" y="106838"/>
                </a:lnTo>
                <a:lnTo>
                  <a:pt x="80413" y="104140"/>
                </a:lnTo>
                <a:lnTo>
                  <a:pt x="58420" y="104140"/>
                </a:lnTo>
                <a:lnTo>
                  <a:pt x="48875" y="101679"/>
                </a:lnTo>
                <a:lnTo>
                  <a:pt x="43973" y="95885"/>
                </a:lnTo>
                <a:lnTo>
                  <a:pt x="42167" y="89138"/>
                </a:lnTo>
                <a:lnTo>
                  <a:pt x="41925" y="84137"/>
                </a:lnTo>
                <a:lnTo>
                  <a:pt x="41989" y="83026"/>
                </a:lnTo>
                <a:lnTo>
                  <a:pt x="55879" y="34290"/>
                </a:lnTo>
                <a:lnTo>
                  <a:pt x="58420" y="29210"/>
                </a:lnTo>
                <a:lnTo>
                  <a:pt x="58420" y="21590"/>
                </a:lnTo>
                <a:lnTo>
                  <a:pt x="56634" y="12322"/>
                </a:lnTo>
                <a:lnTo>
                  <a:pt x="53241" y="7620"/>
                </a:lnTo>
                <a:close/>
              </a:path>
              <a:path w="143509" h="111760">
                <a:moveTo>
                  <a:pt x="107950" y="95250"/>
                </a:moveTo>
                <a:lnTo>
                  <a:pt x="90170" y="95250"/>
                </a:lnTo>
                <a:lnTo>
                  <a:pt x="95924" y="104259"/>
                </a:lnTo>
                <a:lnTo>
                  <a:pt x="103822" y="109220"/>
                </a:lnTo>
                <a:lnTo>
                  <a:pt x="111244" y="111323"/>
                </a:lnTo>
                <a:lnTo>
                  <a:pt x="115570" y="111760"/>
                </a:lnTo>
                <a:lnTo>
                  <a:pt x="123189" y="111760"/>
                </a:lnTo>
                <a:lnTo>
                  <a:pt x="129539" y="106680"/>
                </a:lnTo>
                <a:lnTo>
                  <a:pt x="131233" y="104140"/>
                </a:lnTo>
                <a:lnTo>
                  <a:pt x="109220" y="104140"/>
                </a:lnTo>
                <a:lnTo>
                  <a:pt x="107950" y="99060"/>
                </a:lnTo>
                <a:lnTo>
                  <a:pt x="107950" y="95250"/>
                </a:lnTo>
                <a:close/>
              </a:path>
              <a:path w="143509" h="111760">
                <a:moveTo>
                  <a:pt x="123189" y="2540"/>
                </a:moveTo>
                <a:lnTo>
                  <a:pt x="109220" y="2540"/>
                </a:lnTo>
                <a:lnTo>
                  <a:pt x="107950" y="10160"/>
                </a:lnTo>
                <a:lnTo>
                  <a:pt x="105409" y="16510"/>
                </a:lnTo>
                <a:lnTo>
                  <a:pt x="92709" y="69850"/>
                </a:lnTo>
                <a:lnTo>
                  <a:pt x="68897" y="102036"/>
                </a:lnTo>
                <a:lnTo>
                  <a:pt x="58420" y="104140"/>
                </a:lnTo>
                <a:lnTo>
                  <a:pt x="80413" y="104140"/>
                </a:lnTo>
                <a:lnTo>
                  <a:pt x="83958" y="101580"/>
                </a:lnTo>
                <a:lnTo>
                  <a:pt x="90170" y="95250"/>
                </a:lnTo>
                <a:lnTo>
                  <a:pt x="107950" y="95250"/>
                </a:lnTo>
                <a:lnTo>
                  <a:pt x="107950" y="88900"/>
                </a:lnTo>
                <a:lnTo>
                  <a:pt x="109220" y="80010"/>
                </a:lnTo>
                <a:lnTo>
                  <a:pt x="111759" y="73660"/>
                </a:lnTo>
                <a:lnTo>
                  <a:pt x="113029" y="66040"/>
                </a:lnTo>
                <a:lnTo>
                  <a:pt x="116839" y="50800"/>
                </a:lnTo>
                <a:lnTo>
                  <a:pt x="123189" y="29210"/>
                </a:lnTo>
                <a:lnTo>
                  <a:pt x="124459" y="21590"/>
                </a:lnTo>
                <a:lnTo>
                  <a:pt x="127000" y="12700"/>
                </a:lnTo>
                <a:lnTo>
                  <a:pt x="127000" y="5080"/>
                </a:lnTo>
                <a:lnTo>
                  <a:pt x="123189" y="2540"/>
                </a:lnTo>
                <a:close/>
              </a:path>
              <a:path w="143509" h="111760">
                <a:moveTo>
                  <a:pt x="143509" y="69850"/>
                </a:moveTo>
                <a:lnTo>
                  <a:pt x="135889" y="69850"/>
                </a:lnTo>
                <a:lnTo>
                  <a:pt x="135889" y="71120"/>
                </a:lnTo>
                <a:lnTo>
                  <a:pt x="133350" y="78740"/>
                </a:lnTo>
                <a:lnTo>
                  <a:pt x="131107" y="86995"/>
                </a:lnTo>
                <a:lnTo>
                  <a:pt x="127793" y="95250"/>
                </a:lnTo>
                <a:lnTo>
                  <a:pt x="122812" y="101600"/>
                </a:lnTo>
                <a:lnTo>
                  <a:pt x="115570" y="104140"/>
                </a:lnTo>
                <a:lnTo>
                  <a:pt x="131233" y="104140"/>
                </a:lnTo>
                <a:lnTo>
                  <a:pt x="143509" y="73660"/>
                </a:lnTo>
                <a:lnTo>
                  <a:pt x="143509" y="69850"/>
                </a:lnTo>
                <a:close/>
              </a:path>
              <a:path w="143509" h="111760">
                <a:moveTo>
                  <a:pt x="35559" y="0"/>
                </a:moveTo>
                <a:lnTo>
                  <a:pt x="19288" y="5417"/>
                </a:lnTo>
                <a:lnTo>
                  <a:pt x="8254" y="17621"/>
                </a:lnTo>
                <a:lnTo>
                  <a:pt x="1984" y="30539"/>
                </a:lnTo>
                <a:lnTo>
                  <a:pt x="0" y="38100"/>
                </a:lnTo>
                <a:lnTo>
                  <a:pt x="0" y="40640"/>
                </a:lnTo>
                <a:lnTo>
                  <a:pt x="7620" y="40640"/>
                </a:lnTo>
                <a:lnTo>
                  <a:pt x="8889" y="36830"/>
                </a:lnTo>
                <a:lnTo>
                  <a:pt x="14108" y="23693"/>
                </a:lnTo>
                <a:lnTo>
                  <a:pt x="20161" y="14605"/>
                </a:lnTo>
                <a:lnTo>
                  <a:pt x="26927" y="9326"/>
                </a:lnTo>
                <a:lnTo>
                  <a:pt x="34289" y="7620"/>
                </a:lnTo>
                <a:lnTo>
                  <a:pt x="53241" y="7620"/>
                </a:lnTo>
                <a:lnTo>
                  <a:pt x="51752" y="5556"/>
                </a:lnTo>
                <a:lnTo>
                  <a:pt x="44489" y="1408"/>
                </a:lnTo>
                <a:lnTo>
                  <a:pt x="35559" y="0"/>
                </a:lnTo>
                <a:close/>
              </a:path>
            </a:pathLst>
          </a:custGeom>
          <a:solidFill>
            <a:srgbClr val="000000"/>
          </a:solidFill>
        </p:spPr>
        <p:txBody>
          <a:bodyPr wrap="square" lIns="0" tIns="0" rIns="0" bIns="0" rtlCol="0"/>
          <a:lstStyle/>
          <a:p>
            <a:endParaRPr sz="1632"/>
          </a:p>
        </p:txBody>
      </p:sp>
      <p:sp>
        <p:nvSpPr>
          <p:cNvPr id="75" name="object 75"/>
          <p:cNvSpPr/>
          <p:nvPr/>
        </p:nvSpPr>
        <p:spPr>
          <a:xfrm>
            <a:off x="7361266" y="1838834"/>
            <a:ext cx="74856" cy="142803"/>
          </a:xfrm>
          <a:custGeom>
            <a:avLst/>
            <a:gdLst/>
            <a:ahLst/>
            <a:cxnLst/>
            <a:rect l="l" t="t" r="r" b="b"/>
            <a:pathLst>
              <a:path w="82550" h="157480">
                <a:moveTo>
                  <a:pt x="49529" y="58419"/>
                </a:moveTo>
                <a:lnTo>
                  <a:pt x="30479" y="58419"/>
                </a:lnTo>
                <a:lnTo>
                  <a:pt x="15239" y="115569"/>
                </a:lnTo>
                <a:lnTo>
                  <a:pt x="13969" y="121919"/>
                </a:lnTo>
                <a:lnTo>
                  <a:pt x="12700" y="130810"/>
                </a:lnTo>
                <a:lnTo>
                  <a:pt x="12700" y="134619"/>
                </a:lnTo>
                <a:lnTo>
                  <a:pt x="14704" y="144085"/>
                </a:lnTo>
                <a:lnTo>
                  <a:pt x="20161" y="151288"/>
                </a:lnTo>
                <a:lnTo>
                  <a:pt x="28237" y="155872"/>
                </a:lnTo>
                <a:lnTo>
                  <a:pt x="38100" y="157479"/>
                </a:lnTo>
                <a:lnTo>
                  <a:pt x="56832" y="152082"/>
                </a:lnTo>
                <a:lnTo>
                  <a:pt x="59405" y="149860"/>
                </a:lnTo>
                <a:lnTo>
                  <a:pt x="33019" y="149860"/>
                </a:lnTo>
                <a:lnTo>
                  <a:pt x="30479" y="147319"/>
                </a:lnTo>
                <a:lnTo>
                  <a:pt x="30479" y="135889"/>
                </a:lnTo>
                <a:lnTo>
                  <a:pt x="31750" y="130810"/>
                </a:lnTo>
                <a:lnTo>
                  <a:pt x="31750" y="128269"/>
                </a:lnTo>
                <a:lnTo>
                  <a:pt x="49529" y="58419"/>
                </a:lnTo>
                <a:close/>
              </a:path>
              <a:path w="82550" h="157480">
                <a:moveTo>
                  <a:pt x="82550" y="115569"/>
                </a:moveTo>
                <a:lnTo>
                  <a:pt x="74929" y="115569"/>
                </a:lnTo>
                <a:lnTo>
                  <a:pt x="74929" y="116839"/>
                </a:lnTo>
                <a:lnTo>
                  <a:pt x="72389" y="120650"/>
                </a:lnTo>
                <a:lnTo>
                  <a:pt x="66516" y="132179"/>
                </a:lnTo>
                <a:lnTo>
                  <a:pt x="58737" y="141446"/>
                </a:lnTo>
                <a:lnTo>
                  <a:pt x="49529" y="147617"/>
                </a:lnTo>
                <a:lnTo>
                  <a:pt x="39369" y="149860"/>
                </a:lnTo>
                <a:lnTo>
                  <a:pt x="59405" y="149860"/>
                </a:lnTo>
                <a:lnTo>
                  <a:pt x="70802" y="140017"/>
                </a:lnTo>
                <a:lnTo>
                  <a:pt x="79533" y="127476"/>
                </a:lnTo>
                <a:lnTo>
                  <a:pt x="82550" y="120650"/>
                </a:lnTo>
                <a:lnTo>
                  <a:pt x="82550" y="115569"/>
                </a:lnTo>
                <a:close/>
              </a:path>
              <a:path w="82550" h="157480">
                <a:moveTo>
                  <a:pt x="82550" y="48260"/>
                </a:moveTo>
                <a:lnTo>
                  <a:pt x="0" y="48260"/>
                </a:lnTo>
                <a:lnTo>
                  <a:pt x="0" y="58419"/>
                </a:lnTo>
                <a:lnTo>
                  <a:pt x="82550" y="58419"/>
                </a:lnTo>
                <a:lnTo>
                  <a:pt x="82550" y="48260"/>
                </a:lnTo>
                <a:close/>
              </a:path>
              <a:path w="82550" h="157480">
                <a:moveTo>
                  <a:pt x="58419" y="0"/>
                </a:moveTo>
                <a:lnTo>
                  <a:pt x="48259" y="0"/>
                </a:lnTo>
                <a:lnTo>
                  <a:pt x="43179" y="3810"/>
                </a:lnTo>
                <a:lnTo>
                  <a:pt x="41909" y="11429"/>
                </a:lnTo>
                <a:lnTo>
                  <a:pt x="41413" y="13791"/>
                </a:lnTo>
                <a:lnTo>
                  <a:pt x="40798" y="16033"/>
                </a:lnTo>
                <a:lnTo>
                  <a:pt x="38516" y="25181"/>
                </a:lnTo>
                <a:lnTo>
                  <a:pt x="33019" y="48260"/>
                </a:lnTo>
                <a:lnTo>
                  <a:pt x="52069" y="48260"/>
                </a:lnTo>
                <a:lnTo>
                  <a:pt x="62229" y="11429"/>
                </a:lnTo>
                <a:lnTo>
                  <a:pt x="62229" y="2539"/>
                </a:lnTo>
                <a:lnTo>
                  <a:pt x="58419" y="0"/>
                </a:lnTo>
                <a:close/>
              </a:path>
            </a:pathLst>
          </a:custGeom>
          <a:solidFill>
            <a:srgbClr val="000000"/>
          </a:solidFill>
        </p:spPr>
        <p:txBody>
          <a:bodyPr wrap="square" lIns="0" tIns="0" rIns="0" bIns="0" rtlCol="0"/>
          <a:lstStyle/>
          <a:p>
            <a:endParaRPr sz="1632"/>
          </a:p>
        </p:txBody>
      </p:sp>
      <p:sp>
        <p:nvSpPr>
          <p:cNvPr id="76" name="object 76"/>
          <p:cNvSpPr/>
          <p:nvPr/>
        </p:nvSpPr>
        <p:spPr>
          <a:xfrm>
            <a:off x="102495" y="5572442"/>
            <a:ext cx="43762" cy="0"/>
          </a:xfrm>
          <a:custGeom>
            <a:avLst/>
            <a:gdLst/>
            <a:ahLst/>
            <a:cxnLst/>
            <a:rect l="l" t="t" r="r" b="b"/>
            <a:pathLst>
              <a:path w="48260">
                <a:moveTo>
                  <a:pt x="0" y="0"/>
                </a:moveTo>
                <a:lnTo>
                  <a:pt x="48259" y="0"/>
                </a:lnTo>
              </a:path>
            </a:pathLst>
          </a:custGeom>
          <a:ln w="15239">
            <a:solidFill>
              <a:srgbClr val="000000"/>
            </a:solidFill>
          </a:ln>
        </p:spPr>
        <p:txBody>
          <a:bodyPr wrap="square" lIns="0" tIns="0" rIns="0" bIns="0" rtlCol="0"/>
          <a:lstStyle/>
          <a:p>
            <a:endParaRPr sz="1632"/>
          </a:p>
        </p:txBody>
      </p:sp>
      <p:sp>
        <p:nvSpPr>
          <p:cNvPr id="77" name="object 77"/>
          <p:cNvSpPr/>
          <p:nvPr/>
        </p:nvSpPr>
        <p:spPr>
          <a:xfrm>
            <a:off x="108829" y="5270712"/>
            <a:ext cx="0" cy="294819"/>
          </a:xfrm>
          <a:custGeom>
            <a:avLst/>
            <a:gdLst/>
            <a:ahLst/>
            <a:cxnLst/>
            <a:rect l="l" t="t" r="r" b="b"/>
            <a:pathLst>
              <a:path h="325120">
                <a:moveTo>
                  <a:pt x="0" y="0"/>
                </a:moveTo>
                <a:lnTo>
                  <a:pt x="0" y="325120"/>
                </a:lnTo>
              </a:path>
            </a:pathLst>
          </a:custGeom>
          <a:ln w="13969">
            <a:solidFill>
              <a:srgbClr val="000000"/>
            </a:solidFill>
          </a:ln>
        </p:spPr>
        <p:txBody>
          <a:bodyPr wrap="square" lIns="0" tIns="0" rIns="0" bIns="0" rtlCol="0"/>
          <a:lstStyle/>
          <a:p>
            <a:endParaRPr sz="1632"/>
          </a:p>
        </p:txBody>
      </p:sp>
      <p:sp>
        <p:nvSpPr>
          <p:cNvPr id="78" name="object 78"/>
          <p:cNvSpPr/>
          <p:nvPr/>
        </p:nvSpPr>
        <p:spPr>
          <a:xfrm>
            <a:off x="102495" y="5264379"/>
            <a:ext cx="43762" cy="0"/>
          </a:xfrm>
          <a:custGeom>
            <a:avLst/>
            <a:gdLst/>
            <a:ahLst/>
            <a:cxnLst/>
            <a:rect l="l" t="t" r="r" b="b"/>
            <a:pathLst>
              <a:path w="48260">
                <a:moveTo>
                  <a:pt x="0" y="0"/>
                </a:moveTo>
                <a:lnTo>
                  <a:pt x="48259" y="0"/>
                </a:lnTo>
              </a:path>
            </a:pathLst>
          </a:custGeom>
          <a:ln w="13969">
            <a:solidFill>
              <a:srgbClr val="000000"/>
            </a:solidFill>
          </a:ln>
        </p:spPr>
        <p:txBody>
          <a:bodyPr wrap="square" lIns="0" tIns="0" rIns="0" bIns="0" rtlCol="0"/>
          <a:lstStyle/>
          <a:p>
            <a:endParaRPr sz="1632"/>
          </a:p>
        </p:txBody>
      </p:sp>
      <p:sp>
        <p:nvSpPr>
          <p:cNvPr id="79" name="object 79"/>
          <p:cNvSpPr/>
          <p:nvPr/>
        </p:nvSpPr>
        <p:spPr>
          <a:xfrm>
            <a:off x="163531" y="5357085"/>
            <a:ext cx="160078" cy="145106"/>
          </a:xfrm>
          <a:custGeom>
            <a:avLst/>
            <a:gdLst/>
            <a:ahLst/>
            <a:cxnLst/>
            <a:rect l="l" t="t" r="r" b="b"/>
            <a:pathLst>
              <a:path w="176529" h="160020">
                <a:moveTo>
                  <a:pt x="25400" y="116839"/>
                </a:moveTo>
                <a:lnTo>
                  <a:pt x="19050" y="116839"/>
                </a:lnTo>
                <a:lnTo>
                  <a:pt x="11787" y="118407"/>
                </a:lnTo>
                <a:lnTo>
                  <a:pt x="5714" y="122713"/>
                </a:lnTo>
                <a:lnTo>
                  <a:pt x="1547" y="129162"/>
                </a:lnTo>
                <a:lnTo>
                  <a:pt x="0" y="137159"/>
                </a:lnTo>
                <a:lnTo>
                  <a:pt x="3016" y="147697"/>
                </a:lnTo>
                <a:lnTo>
                  <a:pt x="10795" y="154781"/>
                </a:lnTo>
                <a:lnTo>
                  <a:pt x="21431" y="158769"/>
                </a:lnTo>
                <a:lnTo>
                  <a:pt x="33020" y="160019"/>
                </a:lnTo>
                <a:lnTo>
                  <a:pt x="48974" y="156229"/>
                </a:lnTo>
                <a:lnTo>
                  <a:pt x="54273" y="152400"/>
                </a:lnTo>
                <a:lnTo>
                  <a:pt x="22860" y="152400"/>
                </a:lnTo>
                <a:lnTo>
                  <a:pt x="16510" y="148589"/>
                </a:lnTo>
                <a:lnTo>
                  <a:pt x="25400" y="146050"/>
                </a:lnTo>
                <a:lnTo>
                  <a:pt x="33020" y="138429"/>
                </a:lnTo>
                <a:lnTo>
                  <a:pt x="33020" y="119379"/>
                </a:lnTo>
                <a:lnTo>
                  <a:pt x="25400" y="116839"/>
                </a:lnTo>
                <a:close/>
              </a:path>
              <a:path w="176529" h="160020">
                <a:moveTo>
                  <a:pt x="90902" y="134619"/>
                </a:moveTo>
                <a:lnTo>
                  <a:pt x="71120" y="134619"/>
                </a:lnTo>
                <a:lnTo>
                  <a:pt x="75644" y="143946"/>
                </a:lnTo>
                <a:lnTo>
                  <a:pt x="83502" y="152082"/>
                </a:lnTo>
                <a:lnTo>
                  <a:pt x="94694" y="157837"/>
                </a:lnTo>
                <a:lnTo>
                  <a:pt x="109220" y="160019"/>
                </a:lnTo>
                <a:lnTo>
                  <a:pt x="133488" y="152737"/>
                </a:lnTo>
                <a:lnTo>
                  <a:pt x="133842" y="152400"/>
                </a:lnTo>
                <a:lnTo>
                  <a:pt x="110489" y="152400"/>
                </a:lnTo>
                <a:lnTo>
                  <a:pt x="101421" y="150435"/>
                </a:lnTo>
                <a:lnTo>
                  <a:pt x="95091" y="145256"/>
                </a:lnTo>
                <a:lnTo>
                  <a:pt x="91380" y="137933"/>
                </a:lnTo>
                <a:lnTo>
                  <a:pt x="90902" y="134619"/>
                </a:lnTo>
                <a:close/>
              </a:path>
              <a:path w="176529" h="160020">
                <a:moveTo>
                  <a:pt x="91386" y="7619"/>
                </a:moveTo>
                <a:lnTo>
                  <a:pt x="68580" y="7619"/>
                </a:lnTo>
                <a:lnTo>
                  <a:pt x="73699" y="8532"/>
                </a:lnTo>
                <a:lnTo>
                  <a:pt x="80010" y="12064"/>
                </a:lnTo>
                <a:lnTo>
                  <a:pt x="85367" y="19407"/>
                </a:lnTo>
                <a:lnTo>
                  <a:pt x="87626" y="31730"/>
                </a:lnTo>
                <a:lnTo>
                  <a:pt x="86439" y="42882"/>
                </a:lnTo>
                <a:lnTo>
                  <a:pt x="76914" y="83720"/>
                </a:lnTo>
                <a:lnTo>
                  <a:pt x="62666" y="130968"/>
                </a:lnTo>
                <a:lnTo>
                  <a:pt x="33020" y="152400"/>
                </a:lnTo>
                <a:lnTo>
                  <a:pt x="54273" y="152400"/>
                </a:lnTo>
                <a:lnTo>
                  <a:pt x="60642" y="147796"/>
                </a:lnTo>
                <a:lnTo>
                  <a:pt x="68024" y="139124"/>
                </a:lnTo>
                <a:lnTo>
                  <a:pt x="71120" y="134619"/>
                </a:lnTo>
                <a:lnTo>
                  <a:pt x="90902" y="134619"/>
                </a:lnTo>
                <a:lnTo>
                  <a:pt x="90170" y="129539"/>
                </a:lnTo>
                <a:lnTo>
                  <a:pt x="90626" y="123686"/>
                </a:lnTo>
                <a:lnTo>
                  <a:pt x="91954" y="116839"/>
                </a:lnTo>
                <a:lnTo>
                  <a:pt x="96520" y="97789"/>
                </a:lnTo>
                <a:lnTo>
                  <a:pt x="107950" y="49529"/>
                </a:lnTo>
                <a:lnTo>
                  <a:pt x="111005" y="39231"/>
                </a:lnTo>
                <a:lnTo>
                  <a:pt x="115970" y="27939"/>
                </a:lnTo>
                <a:lnTo>
                  <a:pt x="106680" y="27939"/>
                </a:lnTo>
                <a:lnTo>
                  <a:pt x="98405" y="13394"/>
                </a:lnTo>
                <a:lnTo>
                  <a:pt x="91386" y="7619"/>
                </a:lnTo>
                <a:close/>
              </a:path>
              <a:path w="176529" h="160020">
                <a:moveTo>
                  <a:pt x="165100" y="102869"/>
                </a:moveTo>
                <a:lnTo>
                  <a:pt x="158750" y="102869"/>
                </a:lnTo>
                <a:lnTo>
                  <a:pt x="156210" y="105409"/>
                </a:lnTo>
                <a:lnTo>
                  <a:pt x="146387" y="128825"/>
                </a:lnTo>
                <a:lnTo>
                  <a:pt x="133826" y="143192"/>
                </a:lnTo>
                <a:lnTo>
                  <a:pt x="121027" y="150415"/>
                </a:lnTo>
                <a:lnTo>
                  <a:pt x="110489" y="152400"/>
                </a:lnTo>
                <a:lnTo>
                  <a:pt x="133842" y="152400"/>
                </a:lnTo>
                <a:lnTo>
                  <a:pt x="150971" y="136048"/>
                </a:lnTo>
                <a:lnTo>
                  <a:pt x="161547" y="117693"/>
                </a:lnTo>
                <a:lnTo>
                  <a:pt x="165100" y="105409"/>
                </a:lnTo>
                <a:lnTo>
                  <a:pt x="165100" y="102869"/>
                </a:lnTo>
                <a:close/>
              </a:path>
              <a:path w="176529" h="160020">
                <a:moveTo>
                  <a:pt x="68580" y="0"/>
                </a:moveTo>
                <a:lnTo>
                  <a:pt x="44112" y="7282"/>
                </a:lnTo>
                <a:lnTo>
                  <a:pt x="26193" y="23971"/>
                </a:lnTo>
                <a:lnTo>
                  <a:pt x="15180" y="42326"/>
                </a:lnTo>
                <a:lnTo>
                  <a:pt x="11430" y="54609"/>
                </a:lnTo>
                <a:lnTo>
                  <a:pt x="11430" y="58419"/>
                </a:lnTo>
                <a:lnTo>
                  <a:pt x="17780" y="58419"/>
                </a:lnTo>
                <a:lnTo>
                  <a:pt x="19050" y="57150"/>
                </a:lnTo>
                <a:lnTo>
                  <a:pt x="20320" y="54609"/>
                </a:lnTo>
                <a:lnTo>
                  <a:pt x="31432" y="31730"/>
                </a:lnTo>
                <a:lnTo>
                  <a:pt x="44450" y="17303"/>
                </a:lnTo>
                <a:lnTo>
                  <a:pt x="57467" y="9782"/>
                </a:lnTo>
                <a:lnTo>
                  <a:pt x="68580" y="7619"/>
                </a:lnTo>
                <a:lnTo>
                  <a:pt x="91386" y="7619"/>
                </a:lnTo>
                <a:lnTo>
                  <a:pt x="88106" y="4921"/>
                </a:lnTo>
                <a:lnTo>
                  <a:pt x="77569" y="972"/>
                </a:lnTo>
                <a:lnTo>
                  <a:pt x="68580" y="0"/>
                </a:lnTo>
                <a:close/>
              </a:path>
              <a:path w="176529" h="160020">
                <a:moveTo>
                  <a:pt x="167833" y="7619"/>
                </a:moveTo>
                <a:lnTo>
                  <a:pt x="153670" y="7619"/>
                </a:lnTo>
                <a:lnTo>
                  <a:pt x="161290" y="12700"/>
                </a:lnTo>
                <a:lnTo>
                  <a:pt x="151130" y="13969"/>
                </a:lnTo>
                <a:lnTo>
                  <a:pt x="144780" y="22859"/>
                </a:lnTo>
                <a:lnTo>
                  <a:pt x="144780" y="38100"/>
                </a:lnTo>
                <a:lnTo>
                  <a:pt x="148590" y="44450"/>
                </a:lnTo>
                <a:lnTo>
                  <a:pt x="157480" y="44450"/>
                </a:lnTo>
                <a:lnTo>
                  <a:pt x="163671" y="43219"/>
                </a:lnTo>
                <a:lnTo>
                  <a:pt x="169862" y="39369"/>
                </a:lnTo>
                <a:lnTo>
                  <a:pt x="174625" y="32662"/>
                </a:lnTo>
                <a:lnTo>
                  <a:pt x="176530" y="22859"/>
                </a:lnTo>
                <a:lnTo>
                  <a:pt x="172977" y="11787"/>
                </a:lnTo>
                <a:lnTo>
                  <a:pt x="167833" y="7619"/>
                </a:lnTo>
                <a:close/>
              </a:path>
              <a:path w="176529" h="160020">
                <a:moveTo>
                  <a:pt x="143510" y="0"/>
                </a:moveTo>
                <a:lnTo>
                  <a:pt x="129897" y="3115"/>
                </a:lnTo>
                <a:lnTo>
                  <a:pt x="119379" y="10636"/>
                </a:lnTo>
                <a:lnTo>
                  <a:pt x="111720" y="19823"/>
                </a:lnTo>
                <a:lnTo>
                  <a:pt x="106680" y="27939"/>
                </a:lnTo>
                <a:lnTo>
                  <a:pt x="115970" y="27939"/>
                </a:lnTo>
                <a:lnTo>
                  <a:pt x="117157" y="25241"/>
                </a:lnTo>
                <a:lnTo>
                  <a:pt x="127595" y="12918"/>
                </a:lnTo>
                <a:lnTo>
                  <a:pt x="143510" y="7619"/>
                </a:lnTo>
                <a:lnTo>
                  <a:pt x="167833" y="7619"/>
                </a:lnTo>
                <a:lnTo>
                  <a:pt x="164306" y="4762"/>
                </a:lnTo>
                <a:lnTo>
                  <a:pt x="153491" y="1071"/>
                </a:lnTo>
                <a:lnTo>
                  <a:pt x="143510" y="0"/>
                </a:lnTo>
                <a:close/>
              </a:path>
            </a:pathLst>
          </a:custGeom>
          <a:solidFill>
            <a:srgbClr val="000000"/>
          </a:solidFill>
        </p:spPr>
        <p:txBody>
          <a:bodyPr wrap="square" lIns="0" tIns="0" rIns="0" bIns="0" rtlCol="0"/>
          <a:lstStyle/>
          <a:p>
            <a:endParaRPr sz="1632"/>
          </a:p>
        </p:txBody>
      </p:sp>
      <p:sp>
        <p:nvSpPr>
          <p:cNvPr id="80" name="object 80"/>
          <p:cNvSpPr/>
          <p:nvPr/>
        </p:nvSpPr>
        <p:spPr>
          <a:xfrm>
            <a:off x="345491" y="5572442"/>
            <a:ext cx="43762" cy="0"/>
          </a:xfrm>
          <a:custGeom>
            <a:avLst/>
            <a:gdLst/>
            <a:ahLst/>
            <a:cxnLst/>
            <a:rect l="l" t="t" r="r" b="b"/>
            <a:pathLst>
              <a:path w="48259">
                <a:moveTo>
                  <a:pt x="0" y="0"/>
                </a:moveTo>
                <a:lnTo>
                  <a:pt x="48259" y="0"/>
                </a:lnTo>
              </a:path>
            </a:pathLst>
          </a:custGeom>
          <a:ln w="15239">
            <a:solidFill>
              <a:srgbClr val="000000"/>
            </a:solidFill>
          </a:ln>
        </p:spPr>
        <p:txBody>
          <a:bodyPr wrap="square" lIns="0" tIns="0" rIns="0" bIns="0" rtlCol="0"/>
          <a:lstStyle/>
          <a:p>
            <a:endParaRPr sz="1632"/>
          </a:p>
        </p:txBody>
      </p:sp>
      <p:sp>
        <p:nvSpPr>
          <p:cNvPr id="81" name="object 81"/>
          <p:cNvSpPr/>
          <p:nvPr/>
        </p:nvSpPr>
        <p:spPr>
          <a:xfrm>
            <a:off x="382919" y="5270712"/>
            <a:ext cx="0" cy="294819"/>
          </a:xfrm>
          <a:custGeom>
            <a:avLst/>
            <a:gdLst/>
            <a:ahLst/>
            <a:cxnLst/>
            <a:rect l="l" t="t" r="r" b="b"/>
            <a:pathLst>
              <a:path h="325120">
                <a:moveTo>
                  <a:pt x="0" y="0"/>
                </a:moveTo>
                <a:lnTo>
                  <a:pt x="0" y="325120"/>
                </a:lnTo>
              </a:path>
            </a:pathLst>
          </a:custGeom>
          <a:ln w="13969">
            <a:solidFill>
              <a:srgbClr val="000000"/>
            </a:solidFill>
          </a:ln>
        </p:spPr>
        <p:txBody>
          <a:bodyPr wrap="square" lIns="0" tIns="0" rIns="0" bIns="0" rtlCol="0"/>
          <a:lstStyle/>
          <a:p>
            <a:endParaRPr sz="1632"/>
          </a:p>
        </p:txBody>
      </p:sp>
      <p:sp>
        <p:nvSpPr>
          <p:cNvPr id="82" name="object 82"/>
          <p:cNvSpPr/>
          <p:nvPr/>
        </p:nvSpPr>
        <p:spPr>
          <a:xfrm>
            <a:off x="345491" y="5264379"/>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83" name="object 83"/>
          <p:cNvSpPr/>
          <p:nvPr/>
        </p:nvSpPr>
        <p:spPr>
          <a:xfrm>
            <a:off x="442228" y="5448065"/>
            <a:ext cx="96738" cy="102496"/>
          </a:xfrm>
          <a:custGeom>
            <a:avLst/>
            <a:gdLst/>
            <a:ahLst/>
            <a:cxnLst/>
            <a:rect l="l" t="t" r="r" b="b"/>
            <a:pathLst>
              <a:path w="106679" h="113029">
                <a:moveTo>
                  <a:pt x="69850" y="0"/>
                </a:moveTo>
                <a:lnTo>
                  <a:pt x="46612" y="4425"/>
                </a:lnTo>
                <a:lnTo>
                  <a:pt x="23971" y="17303"/>
                </a:lnTo>
                <a:lnTo>
                  <a:pt x="6806" y="38040"/>
                </a:lnTo>
                <a:lnTo>
                  <a:pt x="0" y="66040"/>
                </a:lnTo>
                <a:lnTo>
                  <a:pt x="2837" y="84097"/>
                </a:lnTo>
                <a:lnTo>
                  <a:pt x="11271" y="99060"/>
                </a:lnTo>
                <a:lnTo>
                  <a:pt x="25181" y="109259"/>
                </a:lnTo>
                <a:lnTo>
                  <a:pt x="44450" y="113030"/>
                </a:lnTo>
                <a:lnTo>
                  <a:pt x="72389" y="109180"/>
                </a:lnTo>
                <a:lnTo>
                  <a:pt x="80640" y="105410"/>
                </a:lnTo>
                <a:lnTo>
                  <a:pt x="45720" y="105410"/>
                </a:lnTo>
                <a:lnTo>
                  <a:pt x="35321" y="103505"/>
                </a:lnTo>
                <a:lnTo>
                  <a:pt x="27304" y="97789"/>
                </a:lnTo>
                <a:lnTo>
                  <a:pt x="22145" y="88264"/>
                </a:lnTo>
                <a:lnTo>
                  <a:pt x="20320" y="74930"/>
                </a:lnTo>
                <a:lnTo>
                  <a:pt x="20320" y="67310"/>
                </a:lnTo>
                <a:lnTo>
                  <a:pt x="24129" y="53340"/>
                </a:lnTo>
                <a:lnTo>
                  <a:pt x="39370" y="53340"/>
                </a:lnTo>
                <a:lnTo>
                  <a:pt x="46950" y="53260"/>
                </a:lnTo>
                <a:lnTo>
                  <a:pt x="57150" y="52705"/>
                </a:lnTo>
                <a:lnTo>
                  <a:pt x="68302" y="51196"/>
                </a:lnTo>
                <a:lnTo>
                  <a:pt x="78740" y="48260"/>
                </a:lnTo>
                <a:lnTo>
                  <a:pt x="81301" y="46990"/>
                </a:lnTo>
                <a:lnTo>
                  <a:pt x="25400" y="46990"/>
                </a:lnTo>
                <a:lnTo>
                  <a:pt x="35738" y="25300"/>
                </a:lnTo>
                <a:lnTo>
                  <a:pt x="49053" y="13493"/>
                </a:lnTo>
                <a:lnTo>
                  <a:pt x="61654" y="8592"/>
                </a:lnTo>
                <a:lnTo>
                  <a:pt x="69850" y="7620"/>
                </a:lnTo>
                <a:lnTo>
                  <a:pt x="93730" y="7620"/>
                </a:lnTo>
                <a:lnTo>
                  <a:pt x="92392" y="6191"/>
                </a:lnTo>
                <a:lnTo>
                  <a:pt x="82311" y="1607"/>
                </a:lnTo>
                <a:lnTo>
                  <a:pt x="69850" y="0"/>
                </a:lnTo>
                <a:close/>
              </a:path>
              <a:path w="106679" h="113029">
                <a:moveTo>
                  <a:pt x="104140" y="80010"/>
                </a:moveTo>
                <a:lnTo>
                  <a:pt x="100329" y="80010"/>
                </a:lnTo>
                <a:lnTo>
                  <a:pt x="97790" y="82550"/>
                </a:lnTo>
                <a:lnTo>
                  <a:pt x="82153" y="95765"/>
                </a:lnTo>
                <a:lnTo>
                  <a:pt x="66039" y="102552"/>
                </a:lnTo>
                <a:lnTo>
                  <a:pt x="52784" y="105052"/>
                </a:lnTo>
                <a:lnTo>
                  <a:pt x="45720" y="105410"/>
                </a:lnTo>
                <a:lnTo>
                  <a:pt x="80640" y="105410"/>
                </a:lnTo>
                <a:lnTo>
                  <a:pt x="91757" y="100330"/>
                </a:lnTo>
                <a:lnTo>
                  <a:pt x="103028" y="90527"/>
                </a:lnTo>
                <a:lnTo>
                  <a:pt x="106679" y="83820"/>
                </a:lnTo>
                <a:lnTo>
                  <a:pt x="104140" y="80010"/>
                </a:lnTo>
                <a:close/>
              </a:path>
              <a:path w="106679" h="113029">
                <a:moveTo>
                  <a:pt x="93730" y="7620"/>
                </a:moveTo>
                <a:lnTo>
                  <a:pt x="81279" y="7620"/>
                </a:lnTo>
                <a:lnTo>
                  <a:pt x="90170" y="12700"/>
                </a:lnTo>
                <a:lnTo>
                  <a:pt x="90170" y="22860"/>
                </a:lnTo>
                <a:lnTo>
                  <a:pt x="83462" y="36810"/>
                </a:lnTo>
                <a:lnTo>
                  <a:pt x="67945" y="43973"/>
                </a:lnTo>
                <a:lnTo>
                  <a:pt x="50522" y="46612"/>
                </a:lnTo>
                <a:lnTo>
                  <a:pt x="38100" y="46990"/>
                </a:lnTo>
                <a:lnTo>
                  <a:pt x="81301" y="46990"/>
                </a:lnTo>
                <a:lnTo>
                  <a:pt x="90348" y="42505"/>
                </a:lnTo>
                <a:lnTo>
                  <a:pt x="97313" y="35560"/>
                </a:lnTo>
                <a:lnTo>
                  <a:pt x="100707" y="28614"/>
                </a:lnTo>
                <a:lnTo>
                  <a:pt x="101600" y="22860"/>
                </a:lnTo>
                <a:lnTo>
                  <a:pt x="99139" y="13394"/>
                </a:lnTo>
                <a:lnTo>
                  <a:pt x="93730" y="7620"/>
                </a:lnTo>
                <a:close/>
              </a:path>
            </a:pathLst>
          </a:custGeom>
          <a:solidFill>
            <a:srgbClr val="000000"/>
          </a:solidFill>
        </p:spPr>
        <p:txBody>
          <a:bodyPr wrap="square" lIns="0" tIns="0" rIns="0" bIns="0" rtlCol="0"/>
          <a:lstStyle/>
          <a:p>
            <a:endParaRPr sz="1632"/>
          </a:p>
        </p:txBody>
      </p:sp>
      <p:sp>
        <p:nvSpPr>
          <p:cNvPr id="84" name="object 84"/>
          <p:cNvSpPr/>
          <p:nvPr/>
        </p:nvSpPr>
        <p:spPr>
          <a:xfrm>
            <a:off x="561998" y="5448065"/>
            <a:ext cx="102496" cy="142803"/>
          </a:xfrm>
          <a:custGeom>
            <a:avLst/>
            <a:gdLst/>
            <a:ahLst/>
            <a:cxnLst/>
            <a:rect l="l" t="t" r="r" b="b"/>
            <a:pathLst>
              <a:path w="113029" h="157479">
                <a:moveTo>
                  <a:pt x="95250" y="148590"/>
                </a:moveTo>
                <a:lnTo>
                  <a:pt x="34290" y="148590"/>
                </a:lnTo>
                <a:lnTo>
                  <a:pt x="34290" y="156210"/>
                </a:lnTo>
                <a:lnTo>
                  <a:pt x="35560" y="157480"/>
                </a:lnTo>
                <a:lnTo>
                  <a:pt x="38100" y="157480"/>
                </a:lnTo>
                <a:lnTo>
                  <a:pt x="44747" y="157281"/>
                </a:lnTo>
                <a:lnTo>
                  <a:pt x="57566" y="156408"/>
                </a:lnTo>
                <a:lnTo>
                  <a:pt x="63500" y="156210"/>
                </a:lnTo>
                <a:lnTo>
                  <a:pt x="95250" y="156210"/>
                </a:lnTo>
                <a:lnTo>
                  <a:pt x="95250" y="148590"/>
                </a:lnTo>
                <a:close/>
              </a:path>
              <a:path w="113029" h="157479">
                <a:moveTo>
                  <a:pt x="95250" y="156210"/>
                </a:moveTo>
                <a:lnTo>
                  <a:pt x="63500" y="156210"/>
                </a:lnTo>
                <a:lnTo>
                  <a:pt x="71080" y="156408"/>
                </a:lnTo>
                <a:lnTo>
                  <a:pt x="85288" y="157281"/>
                </a:lnTo>
                <a:lnTo>
                  <a:pt x="91440" y="157480"/>
                </a:lnTo>
                <a:lnTo>
                  <a:pt x="93980" y="157480"/>
                </a:lnTo>
                <a:lnTo>
                  <a:pt x="95250" y="156210"/>
                </a:lnTo>
                <a:close/>
              </a:path>
              <a:path w="113029" h="157479">
                <a:moveTo>
                  <a:pt x="89117" y="99060"/>
                </a:moveTo>
                <a:lnTo>
                  <a:pt x="68580" y="99060"/>
                </a:lnTo>
                <a:lnTo>
                  <a:pt x="64611" y="115411"/>
                </a:lnTo>
                <a:lnTo>
                  <a:pt x="61614" y="127456"/>
                </a:lnTo>
                <a:lnTo>
                  <a:pt x="59690" y="134620"/>
                </a:lnTo>
                <a:lnTo>
                  <a:pt x="57150" y="148590"/>
                </a:lnTo>
                <a:lnTo>
                  <a:pt x="77470" y="148590"/>
                </a:lnTo>
                <a:lnTo>
                  <a:pt x="77470" y="144780"/>
                </a:lnTo>
                <a:lnTo>
                  <a:pt x="78740" y="140970"/>
                </a:lnTo>
                <a:lnTo>
                  <a:pt x="89117" y="99060"/>
                </a:lnTo>
                <a:close/>
              </a:path>
              <a:path w="113029" h="157479">
                <a:moveTo>
                  <a:pt x="63500" y="0"/>
                </a:moveTo>
                <a:lnTo>
                  <a:pt x="40719" y="6111"/>
                </a:lnTo>
                <a:lnTo>
                  <a:pt x="20319" y="22225"/>
                </a:lnTo>
                <a:lnTo>
                  <a:pt x="5635" y="45005"/>
                </a:lnTo>
                <a:lnTo>
                  <a:pt x="0" y="71120"/>
                </a:lnTo>
                <a:lnTo>
                  <a:pt x="2917" y="87848"/>
                </a:lnTo>
                <a:lnTo>
                  <a:pt x="10953" y="101123"/>
                </a:lnTo>
                <a:lnTo>
                  <a:pt x="23038" y="109874"/>
                </a:lnTo>
                <a:lnTo>
                  <a:pt x="38100" y="113030"/>
                </a:lnTo>
                <a:lnTo>
                  <a:pt x="48041" y="111561"/>
                </a:lnTo>
                <a:lnTo>
                  <a:pt x="56673" y="107950"/>
                </a:lnTo>
                <a:lnTo>
                  <a:pt x="60550" y="105410"/>
                </a:lnTo>
                <a:lnTo>
                  <a:pt x="38100" y="105410"/>
                </a:lnTo>
                <a:lnTo>
                  <a:pt x="31571" y="104140"/>
                </a:lnTo>
                <a:lnTo>
                  <a:pt x="25876" y="100012"/>
                </a:lnTo>
                <a:lnTo>
                  <a:pt x="21847" y="92551"/>
                </a:lnTo>
                <a:lnTo>
                  <a:pt x="20320" y="81280"/>
                </a:lnTo>
                <a:lnTo>
                  <a:pt x="21590" y="69413"/>
                </a:lnTo>
                <a:lnTo>
                  <a:pt x="33020" y="30480"/>
                </a:lnTo>
                <a:lnTo>
                  <a:pt x="63500" y="7620"/>
                </a:lnTo>
                <a:lnTo>
                  <a:pt x="84020" y="7620"/>
                </a:lnTo>
                <a:lnTo>
                  <a:pt x="82708" y="6350"/>
                </a:lnTo>
                <a:lnTo>
                  <a:pt x="74473" y="1865"/>
                </a:lnTo>
                <a:lnTo>
                  <a:pt x="63500" y="0"/>
                </a:lnTo>
                <a:close/>
              </a:path>
              <a:path w="113029" h="157479">
                <a:moveTo>
                  <a:pt x="84020" y="7620"/>
                </a:moveTo>
                <a:lnTo>
                  <a:pt x="63500" y="7620"/>
                </a:lnTo>
                <a:lnTo>
                  <a:pt x="75108" y="10636"/>
                </a:lnTo>
                <a:lnTo>
                  <a:pt x="82073" y="17462"/>
                </a:lnTo>
                <a:lnTo>
                  <a:pt x="85467" y="24765"/>
                </a:lnTo>
                <a:lnTo>
                  <a:pt x="86360" y="29210"/>
                </a:lnTo>
                <a:lnTo>
                  <a:pt x="86360" y="33020"/>
                </a:lnTo>
                <a:lnTo>
                  <a:pt x="73660" y="78740"/>
                </a:lnTo>
                <a:lnTo>
                  <a:pt x="73660" y="83820"/>
                </a:lnTo>
                <a:lnTo>
                  <a:pt x="38100" y="105410"/>
                </a:lnTo>
                <a:lnTo>
                  <a:pt x="60550" y="105410"/>
                </a:lnTo>
                <a:lnTo>
                  <a:pt x="63638" y="103385"/>
                </a:lnTo>
                <a:lnTo>
                  <a:pt x="68580" y="99060"/>
                </a:lnTo>
                <a:lnTo>
                  <a:pt x="89117" y="99060"/>
                </a:lnTo>
                <a:lnTo>
                  <a:pt x="109558" y="16510"/>
                </a:lnTo>
                <a:lnTo>
                  <a:pt x="91440" y="16510"/>
                </a:lnTo>
                <a:lnTo>
                  <a:pt x="88324" y="11787"/>
                </a:lnTo>
                <a:lnTo>
                  <a:pt x="84020" y="7620"/>
                </a:lnTo>
                <a:close/>
              </a:path>
              <a:path w="113029" h="157479">
                <a:moveTo>
                  <a:pt x="111760" y="0"/>
                </a:moveTo>
                <a:lnTo>
                  <a:pt x="106680" y="0"/>
                </a:lnTo>
                <a:lnTo>
                  <a:pt x="96520" y="8890"/>
                </a:lnTo>
                <a:lnTo>
                  <a:pt x="91440" y="16510"/>
                </a:lnTo>
                <a:lnTo>
                  <a:pt x="109558" y="16510"/>
                </a:lnTo>
                <a:lnTo>
                  <a:pt x="111760" y="7620"/>
                </a:lnTo>
                <a:lnTo>
                  <a:pt x="111760" y="6350"/>
                </a:lnTo>
                <a:lnTo>
                  <a:pt x="113030" y="5080"/>
                </a:lnTo>
                <a:lnTo>
                  <a:pt x="113030" y="2540"/>
                </a:lnTo>
                <a:lnTo>
                  <a:pt x="111760" y="0"/>
                </a:lnTo>
                <a:close/>
              </a:path>
            </a:pathLst>
          </a:custGeom>
          <a:solidFill>
            <a:srgbClr val="000000"/>
          </a:solidFill>
        </p:spPr>
        <p:txBody>
          <a:bodyPr wrap="square" lIns="0" tIns="0" rIns="0" bIns="0" rtlCol="0"/>
          <a:lstStyle/>
          <a:p>
            <a:endParaRPr sz="1632"/>
          </a:p>
        </p:txBody>
      </p:sp>
      <p:sp>
        <p:nvSpPr>
          <p:cNvPr id="85" name="object 85"/>
          <p:cNvSpPr/>
          <p:nvPr/>
        </p:nvSpPr>
        <p:spPr>
          <a:xfrm>
            <a:off x="798084" y="5388180"/>
            <a:ext cx="214205" cy="0"/>
          </a:xfrm>
          <a:custGeom>
            <a:avLst/>
            <a:gdLst/>
            <a:ahLst/>
            <a:cxnLst/>
            <a:rect l="l" t="t" r="r" b="b"/>
            <a:pathLst>
              <a:path w="236219">
                <a:moveTo>
                  <a:pt x="0" y="0"/>
                </a:moveTo>
                <a:lnTo>
                  <a:pt x="236220" y="0"/>
                </a:lnTo>
              </a:path>
            </a:pathLst>
          </a:custGeom>
          <a:ln w="12700">
            <a:solidFill>
              <a:srgbClr val="000000"/>
            </a:solidFill>
          </a:ln>
        </p:spPr>
        <p:txBody>
          <a:bodyPr wrap="square" lIns="0" tIns="0" rIns="0" bIns="0" rtlCol="0"/>
          <a:lstStyle/>
          <a:p>
            <a:endParaRPr sz="1632"/>
          </a:p>
        </p:txBody>
      </p:sp>
      <p:sp>
        <p:nvSpPr>
          <p:cNvPr id="86" name="object 86"/>
          <p:cNvSpPr/>
          <p:nvPr/>
        </p:nvSpPr>
        <p:spPr>
          <a:xfrm>
            <a:off x="798085" y="5381846"/>
            <a:ext cx="211325" cy="0"/>
          </a:xfrm>
          <a:custGeom>
            <a:avLst/>
            <a:gdLst/>
            <a:ahLst/>
            <a:cxnLst/>
            <a:rect l="l" t="t" r="r" b="b"/>
            <a:pathLst>
              <a:path w="233044">
                <a:moveTo>
                  <a:pt x="0" y="0"/>
                </a:moveTo>
                <a:lnTo>
                  <a:pt x="233044" y="0"/>
                </a:lnTo>
              </a:path>
            </a:pathLst>
          </a:custGeom>
          <a:ln w="3175">
            <a:solidFill>
              <a:srgbClr val="000000"/>
            </a:solidFill>
          </a:ln>
        </p:spPr>
        <p:txBody>
          <a:bodyPr wrap="square" lIns="0" tIns="0" rIns="0" bIns="0" rtlCol="0"/>
          <a:lstStyle/>
          <a:p>
            <a:endParaRPr sz="1632"/>
          </a:p>
        </p:txBody>
      </p:sp>
      <p:sp>
        <p:nvSpPr>
          <p:cNvPr id="87" name="object 87"/>
          <p:cNvSpPr/>
          <p:nvPr/>
        </p:nvSpPr>
        <p:spPr>
          <a:xfrm>
            <a:off x="798084" y="5450368"/>
            <a:ext cx="214205" cy="0"/>
          </a:xfrm>
          <a:custGeom>
            <a:avLst/>
            <a:gdLst/>
            <a:ahLst/>
            <a:cxnLst/>
            <a:rect l="l" t="t" r="r" b="b"/>
            <a:pathLst>
              <a:path w="236219">
                <a:moveTo>
                  <a:pt x="0" y="0"/>
                </a:moveTo>
                <a:lnTo>
                  <a:pt x="236220" y="0"/>
                </a:lnTo>
              </a:path>
            </a:pathLst>
          </a:custGeom>
          <a:ln w="15239">
            <a:solidFill>
              <a:srgbClr val="000000"/>
            </a:solidFill>
          </a:ln>
        </p:spPr>
        <p:txBody>
          <a:bodyPr wrap="square" lIns="0" tIns="0" rIns="0" bIns="0" rtlCol="0"/>
          <a:lstStyle/>
          <a:p>
            <a:endParaRPr sz="1632"/>
          </a:p>
        </p:txBody>
      </p:sp>
      <p:sp>
        <p:nvSpPr>
          <p:cNvPr id="88" name="object 88"/>
          <p:cNvSpPr/>
          <p:nvPr/>
        </p:nvSpPr>
        <p:spPr>
          <a:xfrm>
            <a:off x="1239161" y="5058811"/>
            <a:ext cx="145106" cy="226873"/>
          </a:xfrm>
          <a:custGeom>
            <a:avLst/>
            <a:gdLst/>
            <a:ahLst/>
            <a:cxnLst/>
            <a:rect l="l" t="t" r="r" b="b"/>
            <a:pathLst>
              <a:path w="160019" h="250189">
                <a:moveTo>
                  <a:pt x="82550" y="0"/>
                </a:moveTo>
                <a:lnTo>
                  <a:pt x="77470" y="0"/>
                </a:lnTo>
                <a:lnTo>
                  <a:pt x="68222" y="595"/>
                </a:lnTo>
                <a:lnTo>
                  <a:pt x="43537" y="3214"/>
                </a:lnTo>
                <a:lnTo>
                  <a:pt x="34290" y="3810"/>
                </a:lnTo>
                <a:lnTo>
                  <a:pt x="26670" y="3810"/>
                </a:lnTo>
                <a:lnTo>
                  <a:pt x="26670" y="15240"/>
                </a:lnTo>
                <a:lnTo>
                  <a:pt x="53340" y="15240"/>
                </a:lnTo>
                <a:lnTo>
                  <a:pt x="53340" y="21590"/>
                </a:lnTo>
                <a:lnTo>
                  <a:pt x="52070" y="27940"/>
                </a:lnTo>
                <a:lnTo>
                  <a:pt x="0" y="237490"/>
                </a:lnTo>
                <a:lnTo>
                  <a:pt x="0" y="248920"/>
                </a:lnTo>
                <a:lnTo>
                  <a:pt x="6350" y="250190"/>
                </a:lnTo>
                <a:lnTo>
                  <a:pt x="15240" y="250190"/>
                </a:lnTo>
                <a:lnTo>
                  <a:pt x="20320" y="247650"/>
                </a:lnTo>
                <a:lnTo>
                  <a:pt x="21590" y="242570"/>
                </a:lnTo>
                <a:lnTo>
                  <a:pt x="25540" y="229870"/>
                </a:lnTo>
                <a:lnTo>
                  <a:pt x="31750" y="205740"/>
                </a:lnTo>
                <a:lnTo>
                  <a:pt x="38101" y="180101"/>
                </a:lnTo>
                <a:lnTo>
                  <a:pt x="41910" y="165100"/>
                </a:lnTo>
                <a:lnTo>
                  <a:pt x="83126" y="165100"/>
                </a:lnTo>
                <a:lnTo>
                  <a:pt x="75068" y="161627"/>
                </a:lnTo>
                <a:lnTo>
                  <a:pt x="54610" y="157480"/>
                </a:lnTo>
                <a:lnTo>
                  <a:pt x="59906" y="153670"/>
                </a:lnTo>
                <a:lnTo>
                  <a:pt x="44450" y="153670"/>
                </a:lnTo>
                <a:lnTo>
                  <a:pt x="82550" y="3810"/>
                </a:lnTo>
                <a:lnTo>
                  <a:pt x="82550" y="0"/>
                </a:lnTo>
                <a:close/>
              </a:path>
              <a:path w="160019" h="250189">
                <a:moveTo>
                  <a:pt x="83126" y="165100"/>
                </a:moveTo>
                <a:lnTo>
                  <a:pt x="41910" y="165100"/>
                </a:lnTo>
                <a:lnTo>
                  <a:pt x="53816" y="166449"/>
                </a:lnTo>
                <a:lnTo>
                  <a:pt x="67627" y="171132"/>
                </a:lnTo>
                <a:lnTo>
                  <a:pt x="79057" y="180101"/>
                </a:lnTo>
                <a:lnTo>
                  <a:pt x="83820" y="194310"/>
                </a:lnTo>
                <a:lnTo>
                  <a:pt x="83820" y="198120"/>
                </a:lnTo>
                <a:lnTo>
                  <a:pt x="82550" y="203200"/>
                </a:lnTo>
                <a:lnTo>
                  <a:pt x="80010" y="210820"/>
                </a:lnTo>
                <a:lnTo>
                  <a:pt x="80010" y="214630"/>
                </a:lnTo>
                <a:lnTo>
                  <a:pt x="82490" y="229294"/>
                </a:lnTo>
                <a:lnTo>
                  <a:pt x="89376" y="240506"/>
                </a:lnTo>
                <a:lnTo>
                  <a:pt x="99833" y="247669"/>
                </a:lnTo>
                <a:lnTo>
                  <a:pt x="113030" y="250190"/>
                </a:lnTo>
                <a:lnTo>
                  <a:pt x="120610" y="248999"/>
                </a:lnTo>
                <a:lnTo>
                  <a:pt x="127952" y="245427"/>
                </a:lnTo>
                <a:lnTo>
                  <a:pt x="131248" y="242570"/>
                </a:lnTo>
                <a:lnTo>
                  <a:pt x="106680" y="242570"/>
                </a:lnTo>
                <a:lnTo>
                  <a:pt x="102870" y="238760"/>
                </a:lnTo>
                <a:lnTo>
                  <a:pt x="102870" y="210820"/>
                </a:lnTo>
                <a:lnTo>
                  <a:pt x="105410" y="205740"/>
                </a:lnTo>
                <a:lnTo>
                  <a:pt x="106680" y="199390"/>
                </a:lnTo>
                <a:lnTo>
                  <a:pt x="106680" y="194310"/>
                </a:lnTo>
                <a:lnTo>
                  <a:pt x="102651" y="179447"/>
                </a:lnTo>
                <a:lnTo>
                  <a:pt x="91598" y="168751"/>
                </a:lnTo>
                <a:lnTo>
                  <a:pt x="83126" y="165100"/>
                </a:lnTo>
                <a:close/>
              </a:path>
              <a:path w="160019" h="250189">
                <a:moveTo>
                  <a:pt x="153670" y="191770"/>
                </a:moveTo>
                <a:lnTo>
                  <a:pt x="146050" y="191770"/>
                </a:lnTo>
                <a:lnTo>
                  <a:pt x="146050" y="194310"/>
                </a:lnTo>
                <a:lnTo>
                  <a:pt x="144780" y="198120"/>
                </a:lnTo>
                <a:lnTo>
                  <a:pt x="139461" y="215780"/>
                </a:lnTo>
                <a:lnTo>
                  <a:pt x="132715" y="229870"/>
                </a:lnTo>
                <a:lnTo>
                  <a:pt x="124063" y="239196"/>
                </a:lnTo>
                <a:lnTo>
                  <a:pt x="113030" y="242570"/>
                </a:lnTo>
                <a:lnTo>
                  <a:pt x="131248" y="242570"/>
                </a:lnTo>
                <a:lnTo>
                  <a:pt x="150653" y="207645"/>
                </a:lnTo>
                <a:lnTo>
                  <a:pt x="153670" y="195580"/>
                </a:lnTo>
                <a:lnTo>
                  <a:pt x="153670" y="191770"/>
                </a:lnTo>
                <a:close/>
              </a:path>
              <a:path w="160019" h="250189">
                <a:moveTo>
                  <a:pt x="135890" y="90170"/>
                </a:moveTo>
                <a:lnTo>
                  <a:pt x="83820" y="120650"/>
                </a:lnTo>
                <a:lnTo>
                  <a:pt x="74810" y="130988"/>
                </a:lnTo>
                <a:lnTo>
                  <a:pt x="65087" y="140493"/>
                </a:lnTo>
                <a:lnTo>
                  <a:pt x="54887" y="148332"/>
                </a:lnTo>
                <a:lnTo>
                  <a:pt x="44450" y="153670"/>
                </a:lnTo>
                <a:lnTo>
                  <a:pt x="59906" y="153670"/>
                </a:lnTo>
                <a:lnTo>
                  <a:pt x="62388" y="151884"/>
                </a:lnTo>
                <a:lnTo>
                  <a:pt x="70167" y="145097"/>
                </a:lnTo>
                <a:lnTo>
                  <a:pt x="77470" y="137834"/>
                </a:lnTo>
                <a:lnTo>
                  <a:pt x="83820" y="130810"/>
                </a:lnTo>
                <a:lnTo>
                  <a:pt x="96956" y="117613"/>
                </a:lnTo>
                <a:lnTo>
                  <a:pt x="109855" y="107156"/>
                </a:lnTo>
                <a:lnTo>
                  <a:pt x="122753" y="100270"/>
                </a:lnTo>
                <a:lnTo>
                  <a:pt x="135890" y="97790"/>
                </a:lnTo>
                <a:lnTo>
                  <a:pt x="154550" y="97790"/>
                </a:lnTo>
                <a:lnTo>
                  <a:pt x="154146" y="97155"/>
                </a:lnTo>
                <a:lnTo>
                  <a:pt x="146625" y="92114"/>
                </a:lnTo>
                <a:lnTo>
                  <a:pt x="135890" y="90170"/>
                </a:lnTo>
                <a:close/>
              </a:path>
              <a:path w="160019" h="250189">
                <a:moveTo>
                  <a:pt x="154550" y="97790"/>
                </a:moveTo>
                <a:lnTo>
                  <a:pt x="143510" y="97790"/>
                </a:lnTo>
                <a:lnTo>
                  <a:pt x="147320" y="101600"/>
                </a:lnTo>
                <a:lnTo>
                  <a:pt x="148590" y="101600"/>
                </a:lnTo>
                <a:lnTo>
                  <a:pt x="137914" y="104596"/>
                </a:lnTo>
                <a:lnTo>
                  <a:pt x="131762" y="110331"/>
                </a:lnTo>
                <a:lnTo>
                  <a:pt x="128944" y="116780"/>
                </a:lnTo>
                <a:lnTo>
                  <a:pt x="128387" y="121027"/>
                </a:lnTo>
                <a:lnTo>
                  <a:pt x="128270" y="125730"/>
                </a:lnTo>
                <a:lnTo>
                  <a:pt x="130810" y="133350"/>
                </a:lnTo>
                <a:lnTo>
                  <a:pt x="140970" y="133350"/>
                </a:lnTo>
                <a:lnTo>
                  <a:pt x="147697" y="131941"/>
                </a:lnTo>
                <a:lnTo>
                  <a:pt x="153828" y="127793"/>
                </a:lnTo>
                <a:lnTo>
                  <a:pt x="158293" y="121027"/>
                </a:lnTo>
                <a:lnTo>
                  <a:pt x="160020" y="111760"/>
                </a:lnTo>
                <a:lnTo>
                  <a:pt x="158571" y="104100"/>
                </a:lnTo>
                <a:lnTo>
                  <a:pt x="154550" y="97790"/>
                </a:lnTo>
                <a:close/>
              </a:path>
            </a:pathLst>
          </a:custGeom>
          <a:solidFill>
            <a:srgbClr val="000000"/>
          </a:solidFill>
        </p:spPr>
        <p:txBody>
          <a:bodyPr wrap="square" lIns="0" tIns="0" rIns="0" bIns="0" rtlCol="0"/>
          <a:lstStyle/>
          <a:p>
            <a:endParaRPr sz="1632"/>
          </a:p>
        </p:txBody>
      </p:sp>
      <p:sp>
        <p:nvSpPr>
          <p:cNvPr id="89" name="object 89"/>
          <p:cNvSpPr/>
          <p:nvPr/>
        </p:nvSpPr>
        <p:spPr>
          <a:xfrm>
            <a:off x="1399239" y="5182037"/>
            <a:ext cx="67947" cy="150864"/>
          </a:xfrm>
          <a:custGeom>
            <a:avLst/>
            <a:gdLst/>
            <a:ahLst/>
            <a:cxnLst/>
            <a:rect l="l" t="t" r="r" b="b"/>
            <a:pathLst>
              <a:path w="74930" h="166370">
                <a:moveTo>
                  <a:pt x="66040" y="0"/>
                </a:moveTo>
                <a:lnTo>
                  <a:pt x="52069" y="0"/>
                </a:lnTo>
                <a:lnTo>
                  <a:pt x="45719" y="5079"/>
                </a:lnTo>
                <a:lnTo>
                  <a:pt x="45719" y="17779"/>
                </a:lnTo>
                <a:lnTo>
                  <a:pt x="48259" y="22859"/>
                </a:lnTo>
                <a:lnTo>
                  <a:pt x="62230" y="22859"/>
                </a:lnTo>
                <a:lnTo>
                  <a:pt x="68580" y="15239"/>
                </a:lnTo>
                <a:lnTo>
                  <a:pt x="68580" y="5079"/>
                </a:lnTo>
                <a:lnTo>
                  <a:pt x="66040" y="0"/>
                </a:lnTo>
                <a:close/>
              </a:path>
              <a:path w="74930" h="166370">
                <a:moveTo>
                  <a:pt x="54157" y="62229"/>
                </a:moveTo>
                <a:lnTo>
                  <a:pt x="41909" y="62229"/>
                </a:lnTo>
                <a:lnTo>
                  <a:pt x="41909" y="69849"/>
                </a:lnTo>
                <a:lnTo>
                  <a:pt x="41592" y="74175"/>
                </a:lnTo>
                <a:lnTo>
                  <a:pt x="40322" y="78739"/>
                </a:lnTo>
                <a:lnTo>
                  <a:pt x="37623" y="85209"/>
                </a:lnTo>
                <a:lnTo>
                  <a:pt x="33019" y="95249"/>
                </a:lnTo>
                <a:lnTo>
                  <a:pt x="17780" y="134619"/>
                </a:lnTo>
                <a:lnTo>
                  <a:pt x="17780" y="138429"/>
                </a:lnTo>
                <a:lnTo>
                  <a:pt x="16509" y="140969"/>
                </a:lnTo>
                <a:lnTo>
                  <a:pt x="16509" y="146049"/>
                </a:lnTo>
                <a:lnTo>
                  <a:pt x="18295" y="153511"/>
                </a:lnTo>
                <a:lnTo>
                  <a:pt x="23177" y="160019"/>
                </a:lnTo>
                <a:lnTo>
                  <a:pt x="30440" y="164623"/>
                </a:lnTo>
                <a:lnTo>
                  <a:pt x="39369" y="166369"/>
                </a:lnTo>
                <a:lnTo>
                  <a:pt x="55641" y="160952"/>
                </a:lnTo>
                <a:lnTo>
                  <a:pt x="56485" y="160019"/>
                </a:lnTo>
                <a:lnTo>
                  <a:pt x="35559" y="160019"/>
                </a:lnTo>
                <a:lnTo>
                  <a:pt x="34290" y="156209"/>
                </a:lnTo>
                <a:lnTo>
                  <a:pt x="34290" y="144779"/>
                </a:lnTo>
                <a:lnTo>
                  <a:pt x="35559" y="140969"/>
                </a:lnTo>
                <a:lnTo>
                  <a:pt x="45719" y="115569"/>
                </a:lnTo>
                <a:lnTo>
                  <a:pt x="48597" y="108267"/>
                </a:lnTo>
                <a:lnTo>
                  <a:pt x="52546" y="98107"/>
                </a:lnTo>
                <a:lnTo>
                  <a:pt x="56257" y="88423"/>
                </a:lnTo>
                <a:lnTo>
                  <a:pt x="58419" y="82549"/>
                </a:lnTo>
                <a:lnTo>
                  <a:pt x="58419" y="81279"/>
                </a:lnTo>
                <a:lnTo>
                  <a:pt x="59690" y="77469"/>
                </a:lnTo>
                <a:lnTo>
                  <a:pt x="59690" y="76199"/>
                </a:lnTo>
                <a:lnTo>
                  <a:pt x="57904" y="67468"/>
                </a:lnTo>
                <a:lnTo>
                  <a:pt x="54157" y="62229"/>
                </a:lnTo>
                <a:close/>
              </a:path>
              <a:path w="74930" h="166370">
                <a:moveTo>
                  <a:pt x="74930" y="125729"/>
                </a:moveTo>
                <a:lnTo>
                  <a:pt x="67309" y="125729"/>
                </a:lnTo>
                <a:lnTo>
                  <a:pt x="67309" y="126999"/>
                </a:lnTo>
                <a:lnTo>
                  <a:pt x="66040" y="129539"/>
                </a:lnTo>
                <a:lnTo>
                  <a:pt x="61178" y="142874"/>
                </a:lnTo>
                <a:lnTo>
                  <a:pt x="54768" y="152399"/>
                </a:lnTo>
                <a:lnTo>
                  <a:pt x="47644" y="158114"/>
                </a:lnTo>
                <a:lnTo>
                  <a:pt x="40640" y="160019"/>
                </a:lnTo>
                <a:lnTo>
                  <a:pt x="56485" y="160019"/>
                </a:lnTo>
                <a:lnTo>
                  <a:pt x="66675" y="148748"/>
                </a:lnTo>
                <a:lnTo>
                  <a:pt x="72945" y="135830"/>
                </a:lnTo>
                <a:lnTo>
                  <a:pt x="74930" y="128269"/>
                </a:lnTo>
                <a:lnTo>
                  <a:pt x="74930" y="125729"/>
                </a:lnTo>
                <a:close/>
              </a:path>
              <a:path w="74930" h="166370">
                <a:moveTo>
                  <a:pt x="36830" y="54609"/>
                </a:moveTo>
                <a:lnTo>
                  <a:pt x="20359" y="59848"/>
                </a:lnTo>
                <a:lnTo>
                  <a:pt x="8890" y="71754"/>
                </a:lnTo>
                <a:lnTo>
                  <a:pt x="2182" y="84613"/>
                </a:lnTo>
                <a:lnTo>
                  <a:pt x="0" y="92709"/>
                </a:lnTo>
                <a:lnTo>
                  <a:pt x="0" y="95249"/>
                </a:lnTo>
                <a:lnTo>
                  <a:pt x="7619" y="95249"/>
                </a:lnTo>
                <a:lnTo>
                  <a:pt x="7619" y="93979"/>
                </a:lnTo>
                <a:lnTo>
                  <a:pt x="8890" y="92709"/>
                </a:lnTo>
                <a:lnTo>
                  <a:pt x="14485" y="78303"/>
                </a:lnTo>
                <a:lnTo>
                  <a:pt x="21272" y="68897"/>
                </a:lnTo>
                <a:lnTo>
                  <a:pt x="28535" y="63777"/>
                </a:lnTo>
                <a:lnTo>
                  <a:pt x="35559" y="62229"/>
                </a:lnTo>
                <a:lnTo>
                  <a:pt x="54157" y="62229"/>
                </a:lnTo>
                <a:lnTo>
                  <a:pt x="53022" y="60642"/>
                </a:lnTo>
                <a:lnTo>
                  <a:pt x="45759" y="56197"/>
                </a:lnTo>
                <a:lnTo>
                  <a:pt x="36830" y="54609"/>
                </a:lnTo>
                <a:close/>
              </a:path>
            </a:pathLst>
          </a:custGeom>
          <a:solidFill>
            <a:srgbClr val="000000"/>
          </a:solidFill>
        </p:spPr>
        <p:txBody>
          <a:bodyPr wrap="square" lIns="0" tIns="0" rIns="0" bIns="0" rtlCol="0"/>
          <a:lstStyle/>
          <a:p>
            <a:endParaRPr sz="1632"/>
          </a:p>
        </p:txBody>
      </p:sp>
      <p:sp>
        <p:nvSpPr>
          <p:cNvPr id="90" name="object 90"/>
          <p:cNvSpPr/>
          <p:nvPr/>
        </p:nvSpPr>
        <p:spPr>
          <a:xfrm>
            <a:off x="1489067" y="5230405"/>
            <a:ext cx="138196" cy="102496"/>
          </a:xfrm>
          <a:custGeom>
            <a:avLst/>
            <a:gdLst/>
            <a:ahLst/>
            <a:cxnLst/>
            <a:rect l="l" t="t" r="r" b="b"/>
            <a:pathLst>
              <a:path w="152400" h="113029">
                <a:moveTo>
                  <a:pt x="47759" y="7619"/>
                </a:moveTo>
                <a:lnTo>
                  <a:pt x="34289" y="7619"/>
                </a:lnTo>
                <a:lnTo>
                  <a:pt x="36829" y="12700"/>
                </a:lnTo>
                <a:lnTo>
                  <a:pt x="36829" y="24129"/>
                </a:lnTo>
                <a:lnTo>
                  <a:pt x="34289" y="33019"/>
                </a:lnTo>
                <a:lnTo>
                  <a:pt x="33019" y="39369"/>
                </a:lnTo>
                <a:lnTo>
                  <a:pt x="30479" y="46989"/>
                </a:lnTo>
                <a:lnTo>
                  <a:pt x="29209" y="57150"/>
                </a:lnTo>
                <a:lnTo>
                  <a:pt x="26669" y="63500"/>
                </a:lnTo>
                <a:lnTo>
                  <a:pt x="19050" y="93979"/>
                </a:lnTo>
                <a:lnTo>
                  <a:pt x="17779" y="97789"/>
                </a:lnTo>
                <a:lnTo>
                  <a:pt x="16509" y="102869"/>
                </a:lnTo>
                <a:lnTo>
                  <a:pt x="16509" y="109219"/>
                </a:lnTo>
                <a:lnTo>
                  <a:pt x="20319" y="113029"/>
                </a:lnTo>
                <a:lnTo>
                  <a:pt x="29209" y="113029"/>
                </a:lnTo>
                <a:lnTo>
                  <a:pt x="34289" y="109219"/>
                </a:lnTo>
                <a:lnTo>
                  <a:pt x="34409" y="107592"/>
                </a:lnTo>
                <a:lnTo>
                  <a:pt x="38100" y="96519"/>
                </a:lnTo>
                <a:lnTo>
                  <a:pt x="38100" y="91439"/>
                </a:lnTo>
                <a:lnTo>
                  <a:pt x="40639" y="87629"/>
                </a:lnTo>
                <a:lnTo>
                  <a:pt x="44450" y="68579"/>
                </a:lnTo>
                <a:lnTo>
                  <a:pt x="45719" y="63500"/>
                </a:lnTo>
                <a:lnTo>
                  <a:pt x="48259" y="58419"/>
                </a:lnTo>
                <a:lnTo>
                  <a:pt x="48259" y="53339"/>
                </a:lnTo>
                <a:lnTo>
                  <a:pt x="52069" y="43179"/>
                </a:lnTo>
                <a:lnTo>
                  <a:pt x="52069" y="40639"/>
                </a:lnTo>
                <a:lnTo>
                  <a:pt x="58419" y="30479"/>
                </a:lnTo>
                <a:lnTo>
                  <a:pt x="64885" y="22859"/>
                </a:lnTo>
                <a:lnTo>
                  <a:pt x="55879" y="22859"/>
                </a:lnTo>
                <a:lnTo>
                  <a:pt x="51891" y="11787"/>
                </a:lnTo>
                <a:lnTo>
                  <a:pt x="47759" y="7619"/>
                </a:lnTo>
                <a:close/>
              </a:path>
              <a:path w="152400" h="113029">
                <a:moveTo>
                  <a:pt x="120955" y="7619"/>
                </a:moveTo>
                <a:lnTo>
                  <a:pt x="110489" y="7619"/>
                </a:lnTo>
                <a:lnTo>
                  <a:pt x="111759" y="19050"/>
                </a:lnTo>
                <a:lnTo>
                  <a:pt x="111759" y="24129"/>
                </a:lnTo>
                <a:lnTo>
                  <a:pt x="100508" y="67528"/>
                </a:lnTo>
                <a:lnTo>
                  <a:pt x="93979" y="83819"/>
                </a:lnTo>
                <a:lnTo>
                  <a:pt x="93979" y="91439"/>
                </a:lnTo>
                <a:lnTo>
                  <a:pt x="95765" y="100171"/>
                </a:lnTo>
                <a:lnTo>
                  <a:pt x="100647" y="106997"/>
                </a:lnTo>
                <a:lnTo>
                  <a:pt x="107910" y="111442"/>
                </a:lnTo>
                <a:lnTo>
                  <a:pt x="116839" y="113029"/>
                </a:lnTo>
                <a:lnTo>
                  <a:pt x="132576" y="107592"/>
                </a:lnTo>
                <a:lnTo>
                  <a:pt x="134537" y="105409"/>
                </a:lnTo>
                <a:lnTo>
                  <a:pt x="111759" y="105409"/>
                </a:lnTo>
                <a:lnTo>
                  <a:pt x="110489" y="102869"/>
                </a:lnTo>
                <a:lnTo>
                  <a:pt x="110489" y="91439"/>
                </a:lnTo>
                <a:lnTo>
                  <a:pt x="113029" y="88900"/>
                </a:lnTo>
                <a:lnTo>
                  <a:pt x="116839" y="77469"/>
                </a:lnTo>
                <a:lnTo>
                  <a:pt x="124142" y="55086"/>
                </a:lnTo>
                <a:lnTo>
                  <a:pt x="127912" y="40858"/>
                </a:lnTo>
                <a:lnTo>
                  <a:pt x="129539" y="27939"/>
                </a:lnTo>
                <a:lnTo>
                  <a:pt x="126364" y="13394"/>
                </a:lnTo>
                <a:lnTo>
                  <a:pt x="120955" y="7619"/>
                </a:lnTo>
                <a:close/>
              </a:path>
              <a:path w="152400" h="113029">
                <a:moveTo>
                  <a:pt x="152400" y="71119"/>
                </a:moveTo>
                <a:lnTo>
                  <a:pt x="144779" y="71119"/>
                </a:lnTo>
                <a:lnTo>
                  <a:pt x="144779" y="73659"/>
                </a:lnTo>
                <a:lnTo>
                  <a:pt x="143509" y="74929"/>
                </a:lnTo>
                <a:lnTo>
                  <a:pt x="138112" y="88264"/>
                </a:lnTo>
                <a:lnTo>
                  <a:pt x="131762" y="97789"/>
                </a:lnTo>
                <a:lnTo>
                  <a:pt x="124936" y="103504"/>
                </a:lnTo>
                <a:lnTo>
                  <a:pt x="118109" y="105409"/>
                </a:lnTo>
                <a:lnTo>
                  <a:pt x="134537" y="105409"/>
                </a:lnTo>
                <a:lnTo>
                  <a:pt x="143668" y="95250"/>
                </a:lnTo>
                <a:lnTo>
                  <a:pt x="150237" y="81954"/>
                </a:lnTo>
                <a:lnTo>
                  <a:pt x="152400" y="73659"/>
                </a:lnTo>
                <a:lnTo>
                  <a:pt x="152400" y="71119"/>
                </a:lnTo>
                <a:close/>
              </a:path>
              <a:path w="152400" h="113029">
                <a:moveTo>
                  <a:pt x="29209" y="0"/>
                </a:moveTo>
                <a:lnTo>
                  <a:pt x="19050" y="0"/>
                </a:lnTo>
                <a:lnTo>
                  <a:pt x="12700" y="8889"/>
                </a:lnTo>
                <a:lnTo>
                  <a:pt x="10159" y="13969"/>
                </a:lnTo>
                <a:lnTo>
                  <a:pt x="5893" y="21312"/>
                </a:lnTo>
                <a:lnTo>
                  <a:pt x="2698" y="28892"/>
                </a:lnTo>
                <a:lnTo>
                  <a:pt x="694" y="35044"/>
                </a:lnTo>
                <a:lnTo>
                  <a:pt x="0" y="38100"/>
                </a:lnTo>
                <a:lnTo>
                  <a:pt x="0" y="41909"/>
                </a:lnTo>
                <a:lnTo>
                  <a:pt x="8889" y="41909"/>
                </a:lnTo>
                <a:lnTo>
                  <a:pt x="8889" y="40639"/>
                </a:lnTo>
                <a:lnTo>
                  <a:pt x="10159" y="33019"/>
                </a:lnTo>
                <a:lnTo>
                  <a:pt x="13315" y="23157"/>
                </a:lnTo>
                <a:lnTo>
                  <a:pt x="17303" y="15081"/>
                </a:lnTo>
                <a:lnTo>
                  <a:pt x="22482" y="9624"/>
                </a:lnTo>
                <a:lnTo>
                  <a:pt x="29209" y="7619"/>
                </a:lnTo>
                <a:lnTo>
                  <a:pt x="47759" y="7619"/>
                </a:lnTo>
                <a:lnTo>
                  <a:pt x="44926" y="4762"/>
                </a:lnTo>
                <a:lnTo>
                  <a:pt x="36770" y="1071"/>
                </a:lnTo>
                <a:lnTo>
                  <a:pt x="29209" y="0"/>
                </a:lnTo>
                <a:close/>
              </a:path>
              <a:path w="152400" h="113029">
                <a:moveTo>
                  <a:pt x="97789" y="0"/>
                </a:moveTo>
                <a:lnTo>
                  <a:pt x="83740" y="2321"/>
                </a:lnTo>
                <a:lnTo>
                  <a:pt x="72072" y="8096"/>
                </a:lnTo>
                <a:lnTo>
                  <a:pt x="62785" y="15537"/>
                </a:lnTo>
                <a:lnTo>
                  <a:pt x="55879" y="22859"/>
                </a:lnTo>
                <a:lnTo>
                  <a:pt x="64885" y="22859"/>
                </a:lnTo>
                <a:lnTo>
                  <a:pt x="65087" y="22621"/>
                </a:lnTo>
                <a:lnTo>
                  <a:pt x="73660" y="15240"/>
                </a:lnTo>
                <a:lnTo>
                  <a:pt x="84137" y="9763"/>
                </a:lnTo>
                <a:lnTo>
                  <a:pt x="96519" y="7619"/>
                </a:lnTo>
                <a:lnTo>
                  <a:pt x="120955" y="7619"/>
                </a:lnTo>
                <a:lnTo>
                  <a:pt x="118427" y="4921"/>
                </a:lnTo>
                <a:lnTo>
                  <a:pt x="108108" y="972"/>
                </a:lnTo>
                <a:lnTo>
                  <a:pt x="97789" y="0"/>
                </a:lnTo>
                <a:close/>
              </a:path>
            </a:pathLst>
          </a:custGeom>
          <a:solidFill>
            <a:srgbClr val="000000"/>
          </a:solidFill>
        </p:spPr>
        <p:txBody>
          <a:bodyPr wrap="square" lIns="0" tIns="0" rIns="0" bIns="0" rtlCol="0"/>
          <a:lstStyle/>
          <a:p>
            <a:endParaRPr sz="1632"/>
          </a:p>
        </p:txBody>
      </p:sp>
      <p:sp>
        <p:nvSpPr>
          <p:cNvPr id="91" name="object 91"/>
          <p:cNvSpPr/>
          <p:nvPr/>
        </p:nvSpPr>
        <p:spPr>
          <a:xfrm>
            <a:off x="1157395" y="5418698"/>
            <a:ext cx="559696" cy="0"/>
          </a:xfrm>
          <a:custGeom>
            <a:avLst/>
            <a:gdLst/>
            <a:ahLst/>
            <a:cxnLst/>
            <a:rect l="l" t="t" r="r" b="b"/>
            <a:pathLst>
              <a:path w="617219">
                <a:moveTo>
                  <a:pt x="0" y="0"/>
                </a:moveTo>
                <a:lnTo>
                  <a:pt x="617219" y="0"/>
                </a:lnTo>
              </a:path>
            </a:pathLst>
          </a:custGeom>
          <a:ln w="13969">
            <a:solidFill>
              <a:srgbClr val="000000"/>
            </a:solidFill>
          </a:ln>
        </p:spPr>
        <p:txBody>
          <a:bodyPr wrap="square" lIns="0" tIns="0" rIns="0" bIns="0" rtlCol="0"/>
          <a:lstStyle/>
          <a:p>
            <a:endParaRPr sz="1632"/>
          </a:p>
        </p:txBody>
      </p:sp>
      <p:sp>
        <p:nvSpPr>
          <p:cNvPr id="92" name="object 92"/>
          <p:cNvSpPr/>
          <p:nvPr/>
        </p:nvSpPr>
        <p:spPr>
          <a:xfrm>
            <a:off x="1175821" y="5496433"/>
            <a:ext cx="145106" cy="226873"/>
          </a:xfrm>
          <a:custGeom>
            <a:avLst/>
            <a:gdLst/>
            <a:ahLst/>
            <a:cxnLst/>
            <a:rect l="l" t="t" r="r" b="b"/>
            <a:pathLst>
              <a:path w="160019" h="250189">
                <a:moveTo>
                  <a:pt x="82550" y="0"/>
                </a:moveTo>
                <a:lnTo>
                  <a:pt x="77470" y="0"/>
                </a:lnTo>
                <a:lnTo>
                  <a:pt x="68758" y="615"/>
                </a:lnTo>
                <a:lnTo>
                  <a:pt x="56356" y="2063"/>
                </a:lnTo>
                <a:lnTo>
                  <a:pt x="34290" y="5080"/>
                </a:lnTo>
                <a:lnTo>
                  <a:pt x="27940" y="5080"/>
                </a:lnTo>
                <a:lnTo>
                  <a:pt x="27940" y="15240"/>
                </a:lnTo>
                <a:lnTo>
                  <a:pt x="53340" y="15240"/>
                </a:lnTo>
                <a:lnTo>
                  <a:pt x="53340" y="21590"/>
                </a:lnTo>
                <a:lnTo>
                  <a:pt x="52070" y="27940"/>
                </a:lnTo>
                <a:lnTo>
                  <a:pt x="0" y="237490"/>
                </a:lnTo>
                <a:lnTo>
                  <a:pt x="0" y="248920"/>
                </a:lnTo>
                <a:lnTo>
                  <a:pt x="7620" y="250190"/>
                </a:lnTo>
                <a:lnTo>
                  <a:pt x="15240" y="250190"/>
                </a:lnTo>
                <a:lnTo>
                  <a:pt x="32385" y="205740"/>
                </a:lnTo>
                <a:lnTo>
                  <a:pt x="41910" y="165100"/>
                </a:lnTo>
                <a:lnTo>
                  <a:pt x="83633" y="165100"/>
                </a:lnTo>
                <a:lnTo>
                  <a:pt x="75604" y="161627"/>
                </a:lnTo>
                <a:lnTo>
                  <a:pt x="54610" y="157480"/>
                </a:lnTo>
                <a:lnTo>
                  <a:pt x="60304" y="153670"/>
                </a:lnTo>
                <a:lnTo>
                  <a:pt x="45720" y="153670"/>
                </a:lnTo>
                <a:lnTo>
                  <a:pt x="82550" y="5080"/>
                </a:lnTo>
                <a:lnTo>
                  <a:pt x="82550" y="0"/>
                </a:lnTo>
                <a:close/>
              </a:path>
              <a:path w="160019" h="250189">
                <a:moveTo>
                  <a:pt x="83633" y="165100"/>
                </a:moveTo>
                <a:lnTo>
                  <a:pt x="41910" y="165100"/>
                </a:lnTo>
                <a:lnTo>
                  <a:pt x="53816" y="166449"/>
                </a:lnTo>
                <a:lnTo>
                  <a:pt x="67627" y="171132"/>
                </a:lnTo>
                <a:lnTo>
                  <a:pt x="79057" y="180101"/>
                </a:lnTo>
                <a:lnTo>
                  <a:pt x="83820" y="194310"/>
                </a:lnTo>
                <a:lnTo>
                  <a:pt x="83820" y="199390"/>
                </a:lnTo>
                <a:lnTo>
                  <a:pt x="82550" y="203200"/>
                </a:lnTo>
                <a:lnTo>
                  <a:pt x="82550" y="207010"/>
                </a:lnTo>
                <a:lnTo>
                  <a:pt x="81280" y="210820"/>
                </a:lnTo>
                <a:lnTo>
                  <a:pt x="81280" y="214630"/>
                </a:lnTo>
                <a:lnTo>
                  <a:pt x="83740" y="229294"/>
                </a:lnTo>
                <a:lnTo>
                  <a:pt x="90487" y="240506"/>
                </a:lnTo>
                <a:lnTo>
                  <a:pt x="100568" y="247669"/>
                </a:lnTo>
                <a:lnTo>
                  <a:pt x="113030" y="250190"/>
                </a:lnTo>
                <a:lnTo>
                  <a:pt x="121146" y="248999"/>
                </a:lnTo>
                <a:lnTo>
                  <a:pt x="128428" y="245427"/>
                </a:lnTo>
                <a:lnTo>
                  <a:pt x="131581" y="242570"/>
                </a:lnTo>
                <a:lnTo>
                  <a:pt x="106680" y="242570"/>
                </a:lnTo>
                <a:lnTo>
                  <a:pt x="102870" y="238760"/>
                </a:lnTo>
                <a:lnTo>
                  <a:pt x="102949" y="219154"/>
                </a:lnTo>
                <a:lnTo>
                  <a:pt x="104140" y="210820"/>
                </a:lnTo>
                <a:lnTo>
                  <a:pt x="105410" y="205740"/>
                </a:lnTo>
                <a:lnTo>
                  <a:pt x="106680" y="199390"/>
                </a:lnTo>
                <a:lnTo>
                  <a:pt x="106680" y="194310"/>
                </a:lnTo>
                <a:lnTo>
                  <a:pt x="102830" y="179447"/>
                </a:lnTo>
                <a:lnTo>
                  <a:pt x="92075" y="168751"/>
                </a:lnTo>
                <a:lnTo>
                  <a:pt x="83633" y="165100"/>
                </a:lnTo>
                <a:close/>
              </a:path>
              <a:path w="160019" h="250189">
                <a:moveTo>
                  <a:pt x="153670" y="191770"/>
                </a:moveTo>
                <a:lnTo>
                  <a:pt x="146050" y="191770"/>
                </a:lnTo>
                <a:lnTo>
                  <a:pt x="146050" y="194310"/>
                </a:lnTo>
                <a:lnTo>
                  <a:pt x="144780" y="198120"/>
                </a:lnTo>
                <a:lnTo>
                  <a:pt x="139481" y="215780"/>
                </a:lnTo>
                <a:lnTo>
                  <a:pt x="132873" y="229870"/>
                </a:lnTo>
                <a:lnTo>
                  <a:pt x="124598" y="239196"/>
                </a:lnTo>
                <a:lnTo>
                  <a:pt x="114300" y="242570"/>
                </a:lnTo>
                <a:lnTo>
                  <a:pt x="131581" y="242570"/>
                </a:lnTo>
                <a:lnTo>
                  <a:pt x="150653" y="207645"/>
                </a:lnTo>
                <a:lnTo>
                  <a:pt x="153670" y="195580"/>
                </a:lnTo>
                <a:lnTo>
                  <a:pt x="153670" y="191770"/>
                </a:lnTo>
                <a:close/>
              </a:path>
              <a:path w="160019" h="250189">
                <a:moveTo>
                  <a:pt x="135890" y="90170"/>
                </a:moveTo>
                <a:lnTo>
                  <a:pt x="85090" y="120650"/>
                </a:lnTo>
                <a:lnTo>
                  <a:pt x="75366" y="130988"/>
                </a:lnTo>
                <a:lnTo>
                  <a:pt x="65405" y="140493"/>
                </a:lnTo>
                <a:lnTo>
                  <a:pt x="55443" y="148332"/>
                </a:lnTo>
                <a:lnTo>
                  <a:pt x="45720" y="153670"/>
                </a:lnTo>
                <a:lnTo>
                  <a:pt x="60304" y="153670"/>
                </a:lnTo>
                <a:lnTo>
                  <a:pt x="62944" y="151903"/>
                </a:lnTo>
                <a:lnTo>
                  <a:pt x="70802" y="145256"/>
                </a:lnTo>
                <a:lnTo>
                  <a:pt x="78184" y="138370"/>
                </a:lnTo>
                <a:lnTo>
                  <a:pt x="85090" y="132080"/>
                </a:lnTo>
                <a:lnTo>
                  <a:pt x="97492" y="118685"/>
                </a:lnTo>
                <a:lnTo>
                  <a:pt x="110013" y="107791"/>
                </a:lnTo>
                <a:lnTo>
                  <a:pt x="122773" y="100468"/>
                </a:lnTo>
                <a:lnTo>
                  <a:pt x="135890" y="97790"/>
                </a:lnTo>
                <a:lnTo>
                  <a:pt x="154434" y="97790"/>
                </a:lnTo>
                <a:lnTo>
                  <a:pt x="154146" y="97313"/>
                </a:lnTo>
                <a:lnTo>
                  <a:pt x="146625" y="92134"/>
                </a:lnTo>
                <a:lnTo>
                  <a:pt x="135890" y="90170"/>
                </a:lnTo>
                <a:close/>
              </a:path>
              <a:path w="160019" h="250189">
                <a:moveTo>
                  <a:pt x="154434" y="97790"/>
                </a:moveTo>
                <a:lnTo>
                  <a:pt x="143510" y="97790"/>
                </a:lnTo>
                <a:lnTo>
                  <a:pt x="148590" y="102870"/>
                </a:lnTo>
                <a:lnTo>
                  <a:pt x="137914" y="105310"/>
                </a:lnTo>
                <a:lnTo>
                  <a:pt x="131762" y="110966"/>
                </a:lnTo>
                <a:lnTo>
                  <a:pt x="128944" y="117336"/>
                </a:lnTo>
                <a:lnTo>
                  <a:pt x="128322" y="121562"/>
                </a:lnTo>
                <a:lnTo>
                  <a:pt x="128270" y="127000"/>
                </a:lnTo>
                <a:lnTo>
                  <a:pt x="130810" y="133350"/>
                </a:lnTo>
                <a:lnTo>
                  <a:pt x="140970" y="133350"/>
                </a:lnTo>
                <a:lnTo>
                  <a:pt x="147697" y="131960"/>
                </a:lnTo>
                <a:lnTo>
                  <a:pt x="153828" y="127952"/>
                </a:lnTo>
                <a:lnTo>
                  <a:pt x="158293" y="121562"/>
                </a:lnTo>
                <a:lnTo>
                  <a:pt x="160020" y="113030"/>
                </a:lnTo>
                <a:lnTo>
                  <a:pt x="158571" y="104636"/>
                </a:lnTo>
                <a:lnTo>
                  <a:pt x="154434" y="97790"/>
                </a:lnTo>
                <a:close/>
              </a:path>
            </a:pathLst>
          </a:custGeom>
          <a:solidFill>
            <a:srgbClr val="000000"/>
          </a:solidFill>
        </p:spPr>
        <p:txBody>
          <a:bodyPr wrap="square" lIns="0" tIns="0" rIns="0" bIns="0" rtlCol="0"/>
          <a:lstStyle/>
          <a:p>
            <a:endParaRPr sz="1632"/>
          </a:p>
        </p:txBody>
      </p:sp>
      <p:sp>
        <p:nvSpPr>
          <p:cNvPr id="93" name="object 93"/>
          <p:cNvSpPr/>
          <p:nvPr/>
        </p:nvSpPr>
        <p:spPr>
          <a:xfrm>
            <a:off x="1339354" y="5668027"/>
            <a:ext cx="105950" cy="102496"/>
          </a:xfrm>
          <a:custGeom>
            <a:avLst/>
            <a:gdLst/>
            <a:ahLst/>
            <a:cxnLst/>
            <a:rect l="l" t="t" r="r" b="b"/>
            <a:pathLst>
              <a:path w="116840" h="113029">
                <a:moveTo>
                  <a:pt x="72390" y="0"/>
                </a:moveTo>
                <a:lnTo>
                  <a:pt x="45005" y="5893"/>
                </a:lnTo>
                <a:lnTo>
                  <a:pt x="21907" y="21431"/>
                </a:lnTo>
                <a:lnTo>
                  <a:pt x="5953" y="43398"/>
                </a:lnTo>
                <a:lnTo>
                  <a:pt x="0" y="68579"/>
                </a:lnTo>
                <a:lnTo>
                  <a:pt x="3393" y="86240"/>
                </a:lnTo>
                <a:lnTo>
                  <a:pt x="12858" y="100329"/>
                </a:lnTo>
                <a:lnTo>
                  <a:pt x="27324" y="109656"/>
                </a:lnTo>
                <a:lnTo>
                  <a:pt x="45720" y="113029"/>
                </a:lnTo>
                <a:lnTo>
                  <a:pt x="71834" y="107136"/>
                </a:lnTo>
                <a:lnTo>
                  <a:pt x="74365" y="105409"/>
                </a:lnTo>
                <a:lnTo>
                  <a:pt x="45720" y="105409"/>
                </a:lnTo>
                <a:lnTo>
                  <a:pt x="36393" y="103921"/>
                </a:lnTo>
                <a:lnTo>
                  <a:pt x="28257" y="99218"/>
                </a:lnTo>
                <a:lnTo>
                  <a:pt x="22502" y="90943"/>
                </a:lnTo>
                <a:lnTo>
                  <a:pt x="20320" y="78739"/>
                </a:lnTo>
                <a:lnTo>
                  <a:pt x="21272" y="68857"/>
                </a:lnTo>
                <a:lnTo>
                  <a:pt x="35559" y="29209"/>
                </a:lnTo>
                <a:lnTo>
                  <a:pt x="72390" y="7619"/>
                </a:lnTo>
                <a:lnTo>
                  <a:pt x="96975" y="7619"/>
                </a:lnTo>
                <a:lnTo>
                  <a:pt x="89515" y="3016"/>
                </a:lnTo>
                <a:lnTo>
                  <a:pt x="72390" y="0"/>
                </a:lnTo>
                <a:close/>
              </a:path>
              <a:path w="116840" h="113029">
                <a:moveTo>
                  <a:pt x="96975" y="7619"/>
                </a:moveTo>
                <a:lnTo>
                  <a:pt x="72390" y="7619"/>
                </a:lnTo>
                <a:lnTo>
                  <a:pt x="81518" y="9286"/>
                </a:lnTo>
                <a:lnTo>
                  <a:pt x="89217" y="14287"/>
                </a:lnTo>
                <a:lnTo>
                  <a:pt x="94535" y="22621"/>
                </a:lnTo>
                <a:lnTo>
                  <a:pt x="96520" y="34289"/>
                </a:lnTo>
                <a:lnTo>
                  <a:pt x="95765" y="42029"/>
                </a:lnTo>
                <a:lnTo>
                  <a:pt x="82550" y="83819"/>
                </a:lnTo>
                <a:lnTo>
                  <a:pt x="45720" y="105409"/>
                </a:lnTo>
                <a:lnTo>
                  <a:pt x="74365" y="105409"/>
                </a:lnTo>
                <a:lnTo>
                  <a:pt x="94615" y="91598"/>
                </a:lnTo>
                <a:lnTo>
                  <a:pt x="110728" y="69631"/>
                </a:lnTo>
                <a:lnTo>
                  <a:pt x="116840" y="44450"/>
                </a:lnTo>
                <a:lnTo>
                  <a:pt x="113287" y="25717"/>
                </a:lnTo>
                <a:lnTo>
                  <a:pt x="103663" y="11747"/>
                </a:lnTo>
                <a:lnTo>
                  <a:pt x="96975" y="7619"/>
                </a:lnTo>
                <a:close/>
              </a:path>
            </a:pathLst>
          </a:custGeom>
          <a:solidFill>
            <a:srgbClr val="000000"/>
          </a:solidFill>
        </p:spPr>
        <p:txBody>
          <a:bodyPr wrap="square" lIns="0" tIns="0" rIns="0" bIns="0" rtlCol="0"/>
          <a:lstStyle/>
          <a:p>
            <a:endParaRPr sz="1632"/>
          </a:p>
        </p:txBody>
      </p:sp>
      <p:sp>
        <p:nvSpPr>
          <p:cNvPr id="94" name="object 94"/>
          <p:cNvSpPr/>
          <p:nvPr/>
        </p:nvSpPr>
        <p:spPr>
          <a:xfrm>
            <a:off x="1462579" y="5668027"/>
            <a:ext cx="131287" cy="102496"/>
          </a:xfrm>
          <a:custGeom>
            <a:avLst/>
            <a:gdLst/>
            <a:ahLst/>
            <a:cxnLst/>
            <a:rect l="l" t="t" r="r" b="b"/>
            <a:pathLst>
              <a:path w="144780" h="113029">
                <a:moveTo>
                  <a:pt x="53750" y="7619"/>
                </a:moveTo>
                <a:lnTo>
                  <a:pt x="39369" y="7619"/>
                </a:lnTo>
                <a:lnTo>
                  <a:pt x="41910" y="10159"/>
                </a:lnTo>
                <a:lnTo>
                  <a:pt x="41910" y="21589"/>
                </a:lnTo>
                <a:lnTo>
                  <a:pt x="39369" y="26669"/>
                </a:lnTo>
                <a:lnTo>
                  <a:pt x="38100" y="33019"/>
                </a:lnTo>
                <a:lnTo>
                  <a:pt x="30023" y="53955"/>
                </a:lnTo>
                <a:lnTo>
                  <a:pt x="25876" y="67151"/>
                </a:lnTo>
                <a:lnTo>
                  <a:pt x="24348" y="75346"/>
                </a:lnTo>
                <a:lnTo>
                  <a:pt x="24223" y="78739"/>
                </a:lnTo>
                <a:lnTo>
                  <a:pt x="24130" y="96519"/>
                </a:lnTo>
                <a:lnTo>
                  <a:pt x="33019" y="104139"/>
                </a:lnTo>
                <a:lnTo>
                  <a:pt x="38953" y="108207"/>
                </a:lnTo>
                <a:lnTo>
                  <a:pt x="45243" y="110966"/>
                </a:lnTo>
                <a:lnTo>
                  <a:pt x="51772" y="112533"/>
                </a:lnTo>
                <a:lnTo>
                  <a:pt x="58419" y="113029"/>
                </a:lnTo>
                <a:lnTo>
                  <a:pt x="68937" y="111521"/>
                </a:lnTo>
                <a:lnTo>
                  <a:pt x="77787" y="107632"/>
                </a:lnTo>
                <a:lnTo>
                  <a:pt x="80889" y="105409"/>
                </a:lnTo>
                <a:lnTo>
                  <a:pt x="59689" y="105409"/>
                </a:lnTo>
                <a:lnTo>
                  <a:pt x="50145" y="102770"/>
                </a:lnTo>
                <a:lnTo>
                  <a:pt x="45243" y="96678"/>
                </a:lnTo>
                <a:lnTo>
                  <a:pt x="43437" y="89872"/>
                </a:lnTo>
                <a:lnTo>
                  <a:pt x="43322" y="87729"/>
                </a:lnTo>
                <a:lnTo>
                  <a:pt x="43376" y="83026"/>
                </a:lnTo>
                <a:lnTo>
                  <a:pt x="44291" y="73402"/>
                </a:lnTo>
                <a:lnTo>
                  <a:pt x="47307" y="61118"/>
                </a:lnTo>
                <a:lnTo>
                  <a:pt x="51752" y="48121"/>
                </a:lnTo>
                <a:lnTo>
                  <a:pt x="57150" y="34289"/>
                </a:lnTo>
                <a:lnTo>
                  <a:pt x="58419" y="29209"/>
                </a:lnTo>
                <a:lnTo>
                  <a:pt x="59689" y="25400"/>
                </a:lnTo>
                <a:lnTo>
                  <a:pt x="59689" y="21589"/>
                </a:lnTo>
                <a:lnTo>
                  <a:pt x="57725" y="12858"/>
                </a:lnTo>
                <a:lnTo>
                  <a:pt x="53750" y="7619"/>
                </a:lnTo>
                <a:close/>
              </a:path>
              <a:path w="144780" h="113029">
                <a:moveTo>
                  <a:pt x="109219" y="96519"/>
                </a:moveTo>
                <a:lnTo>
                  <a:pt x="91439" y="96519"/>
                </a:lnTo>
                <a:lnTo>
                  <a:pt x="97016" y="105529"/>
                </a:lnTo>
                <a:lnTo>
                  <a:pt x="104616" y="110489"/>
                </a:lnTo>
                <a:lnTo>
                  <a:pt x="111978" y="112593"/>
                </a:lnTo>
                <a:lnTo>
                  <a:pt x="116839" y="113029"/>
                </a:lnTo>
                <a:lnTo>
                  <a:pt x="124460" y="113029"/>
                </a:lnTo>
                <a:lnTo>
                  <a:pt x="130810" y="107949"/>
                </a:lnTo>
                <a:lnTo>
                  <a:pt x="132261" y="105409"/>
                </a:lnTo>
                <a:lnTo>
                  <a:pt x="110489" y="105409"/>
                </a:lnTo>
                <a:lnTo>
                  <a:pt x="109219" y="99059"/>
                </a:lnTo>
                <a:lnTo>
                  <a:pt x="109219" y="96519"/>
                </a:lnTo>
                <a:close/>
              </a:path>
              <a:path w="144780" h="113029">
                <a:moveTo>
                  <a:pt x="123189" y="2539"/>
                </a:moveTo>
                <a:lnTo>
                  <a:pt x="110489" y="2539"/>
                </a:lnTo>
                <a:lnTo>
                  <a:pt x="109219" y="10159"/>
                </a:lnTo>
                <a:lnTo>
                  <a:pt x="106680" y="17779"/>
                </a:lnTo>
                <a:lnTo>
                  <a:pt x="93980" y="69849"/>
                </a:lnTo>
                <a:lnTo>
                  <a:pt x="70167" y="103286"/>
                </a:lnTo>
                <a:lnTo>
                  <a:pt x="59689" y="105409"/>
                </a:lnTo>
                <a:lnTo>
                  <a:pt x="80889" y="105409"/>
                </a:lnTo>
                <a:lnTo>
                  <a:pt x="85209" y="102314"/>
                </a:lnTo>
                <a:lnTo>
                  <a:pt x="91439" y="96519"/>
                </a:lnTo>
                <a:lnTo>
                  <a:pt x="109219" y="96519"/>
                </a:lnTo>
                <a:lnTo>
                  <a:pt x="109219" y="88899"/>
                </a:lnTo>
                <a:lnTo>
                  <a:pt x="110489" y="80009"/>
                </a:lnTo>
                <a:lnTo>
                  <a:pt x="113030" y="73659"/>
                </a:lnTo>
                <a:lnTo>
                  <a:pt x="114339" y="67151"/>
                </a:lnTo>
                <a:lnTo>
                  <a:pt x="116839" y="57150"/>
                </a:lnTo>
                <a:lnTo>
                  <a:pt x="118110" y="50800"/>
                </a:lnTo>
                <a:lnTo>
                  <a:pt x="123189" y="29209"/>
                </a:lnTo>
                <a:lnTo>
                  <a:pt x="125730" y="22859"/>
                </a:lnTo>
                <a:lnTo>
                  <a:pt x="128230" y="12858"/>
                </a:lnTo>
                <a:lnTo>
                  <a:pt x="128269" y="5079"/>
                </a:lnTo>
                <a:lnTo>
                  <a:pt x="123189" y="2539"/>
                </a:lnTo>
                <a:close/>
              </a:path>
              <a:path w="144780" h="113029">
                <a:moveTo>
                  <a:pt x="144780" y="71119"/>
                </a:moveTo>
                <a:lnTo>
                  <a:pt x="137160" y="71119"/>
                </a:lnTo>
                <a:lnTo>
                  <a:pt x="137160" y="72389"/>
                </a:lnTo>
                <a:lnTo>
                  <a:pt x="134619" y="78739"/>
                </a:lnTo>
                <a:lnTo>
                  <a:pt x="132377" y="87729"/>
                </a:lnTo>
                <a:lnTo>
                  <a:pt x="129063" y="96361"/>
                </a:lnTo>
                <a:lnTo>
                  <a:pt x="124082" y="102850"/>
                </a:lnTo>
                <a:lnTo>
                  <a:pt x="116839" y="105409"/>
                </a:lnTo>
                <a:lnTo>
                  <a:pt x="132261" y="105409"/>
                </a:lnTo>
                <a:lnTo>
                  <a:pt x="144780" y="73659"/>
                </a:lnTo>
                <a:lnTo>
                  <a:pt x="144780" y="71119"/>
                </a:lnTo>
                <a:close/>
              </a:path>
              <a:path w="144780" h="113029">
                <a:moveTo>
                  <a:pt x="36830" y="0"/>
                </a:moveTo>
                <a:lnTo>
                  <a:pt x="20359" y="5437"/>
                </a:lnTo>
                <a:lnTo>
                  <a:pt x="8890" y="17779"/>
                </a:lnTo>
                <a:lnTo>
                  <a:pt x="2182" y="31075"/>
                </a:lnTo>
                <a:lnTo>
                  <a:pt x="0" y="39369"/>
                </a:lnTo>
                <a:lnTo>
                  <a:pt x="0" y="41909"/>
                </a:lnTo>
                <a:lnTo>
                  <a:pt x="8890" y="41909"/>
                </a:lnTo>
                <a:lnTo>
                  <a:pt x="8890" y="40639"/>
                </a:lnTo>
                <a:lnTo>
                  <a:pt x="10159" y="38100"/>
                </a:lnTo>
                <a:lnTo>
                  <a:pt x="14843" y="24764"/>
                </a:lnTo>
                <a:lnTo>
                  <a:pt x="20955" y="15239"/>
                </a:lnTo>
                <a:lnTo>
                  <a:pt x="28019" y="9525"/>
                </a:lnTo>
                <a:lnTo>
                  <a:pt x="35560" y="7619"/>
                </a:lnTo>
                <a:lnTo>
                  <a:pt x="53750" y="7619"/>
                </a:lnTo>
                <a:lnTo>
                  <a:pt x="52546" y="6032"/>
                </a:lnTo>
                <a:lnTo>
                  <a:pt x="45223" y="1587"/>
                </a:lnTo>
                <a:lnTo>
                  <a:pt x="36830" y="0"/>
                </a:lnTo>
                <a:close/>
              </a:path>
            </a:pathLst>
          </a:custGeom>
          <a:solidFill>
            <a:srgbClr val="000000"/>
          </a:solidFill>
        </p:spPr>
        <p:txBody>
          <a:bodyPr wrap="square" lIns="0" tIns="0" rIns="0" bIns="0" rtlCol="0"/>
          <a:lstStyle/>
          <a:p>
            <a:endParaRPr sz="1632"/>
          </a:p>
        </p:txBody>
      </p:sp>
      <p:sp>
        <p:nvSpPr>
          <p:cNvPr id="95" name="object 95"/>
          <p:cNvSpPr/>
          <p:nvPr/>
        </p:nvSpPr>
        <p:spPr>
          <a:xfrm>
            <a:off x="1613444" y="5627720"/>
            <a:ext cx="76008" cy="142803"/>
          </a:xfrm>
          <a:custGeom>
            <a:avLst/>
            <a:gdLst/>
            <a:ahLst/>
            <a:cxnLst/>
            <a:rect l="l" t="t" r="r" b="b"/>
            <a:pathLst>
              <a:path w="83819" h="157479">
                <a:moveTo>
                  <a:pt x="50800" y="57150"/>
                </a:moveTo>
                <a:lnTo>
                  <a:pt x="31750" y="57150"/>
                </a:lnTo>
                <a:lnTo>
                  <a:pt x="16510" y="115569"/>
                </a:lnTo>
                <a:lnTo>
                  <a:pt x="15240" y="121919"/>
                </a:lnTo>
                <a:lnTo>
                  <a:pt x="13969" y="130809"/>
                </a:lnTo>
                <a:lnTo>
                  <a:pt x="13969" y="133349"/>
                </a:lnTo>
                <a:lnTo>
                  <a:pt x="15974" y="143549"/>
                </a:lnTo>
                <a:lnTo>
                  <a:pt x="21431" y="151129"/>
                </a:lnTo>
                <a:lnTo>
                  <a:pt x="29507" y="155852"/>
                </a:lnTo>
                <a:lnTo>
                  <a:pt x="39369" y="157479"/>
                </a:lnTo>
                <a:lnTo>
                  <a:pt x="58102" y="152062"/>
                </a:lnTo>
                <a:lnTo>
                  <a:pt x="60623" y="149859"/>
                </a:lnTo>
                <a:lnTo>
                  <a:pt x="34290" y="149859"/>
                </a:lnTo>
                <a:lnTo>
                  <a:pt x="31750" y="147319"/>
                </a:lnTo>
                <a:lnTo>
                  <a:pt x="31750" y="135889"/>
                </a:lnTo>
                <a:lnTo>
                  <a:pt x="33019" y="130809"/>
                </a:lnTo>
                <a:lnTo>
                  <a:pt x="33019" y="128269"/>
                </a:lnTo>
                <a:lnTo>
                  <a:pt x="50800" y="57150"/>
                </a:lnTo>
                <a:close/>
              </a:path>
              <a:path w="83819" h="157479">
                <a:moveTo>
                  <a:pt x="83819" y="115569"/>
                </a:moveTo>
                <a:lnTo>
                  <a:pt x="76200" y="115569"/>
                </a:lnTo>
                <a:lnTo>
                  <a:pt x="76200" y="116839"/>
                </a:lnTo>
                <a:lnTo>
                  <a:pt x="73660" y="120649"/>
                </a:lnTo>
                <a:lnTo>
                  <a:pt x="67607" y="132179"/>
                </a:lnTo>
                <a:lnTo>
                  <a:pt x="59531" y="141446"/>
                </a:lnTo>
                <a:lnTo>
                  <a:pt x="50264" y="147617"/>
                </a:lnTo>
                <a:lnTo>
                  <a:pt x="40640" y="149859"/>
                </a:lnTo>
                <a:lnTo>
                  <a:pt x="60623" y="149859"/>
                </a:lnTo>
                <a:lnTo>
                  <a:pt x="72072" y="139858"/>
                </a:lnTo>
                <a:lnTo>
                  <a:pt x="80803" y="126940"/>
                </a:lnTo>
                <a:lnTo>
                  <a:pt x="83819" y="119379"/>
                </a:lnTo>
                <a:lnTo>
                  <a:pt x="83819" y="115569"/>
                </a:lnTo>
                <a:close/>
              </a:path>
              <a:path w="83819" h="157479">
                <a:moveTo>
                  <a:pt x="83819" y="48259"/>
                </a:moveTo>
                <a:lnTo>
                  <a:pt x="0" y="48259"/>
                </a:lnTo>
                <a:lnTo>
                  <a:pt x="0" y="57150"/>
                </a:lnTo>
                <a:lnTo>
                  <a:pt x="83819" y="57150"/>
                </a:lnTo>
                <a:lnTo>
                  <a:pt x="83819" y="48259"/>
                </a:lnTo>
                <a:close/>
              </a:path>
              <a:path w="83819" h="157479">
                <a:moveTo>
                  <a:pt x="59690" y="0"/>
                </a:moveTo>
                <a:lnTo>
                  <a:pt x="48260" y="0"/>
                </a:lnTo>
                <a:lnTo>
                  <a:pt x="44450" y="3809"/>
                </a:lnTo>
                <a:lnTo>
                  <a:pt x="43180" y="11429"/>
                </a:lnTo>
                <a:lnTo>
                  <a:pt x="42068" y="15557"/>
                </a:lnTo>
                <a:lnTo>
                  <a:pt x="39786" y="25003"/>
                </a:lnTo>
                <a:lnTo>
                  <a:pt x="34290" y="48259"/>
                </a:lnTo>
                <a:lnTo>
                  <a:pt x="53340" y="48259"/>
                </a:lnTo>
                <a:lnTo>
                  <a:pt x="63500" y="11429"/>
                </a:lnTo>
                <a:lnTo>
                  <a:pt x="63500" y="2539"/>
                </a:lnTo>
                <a:lnTo>
                  <a:pt x="59690" y="0"/>
                </a:lnTo>
                <a:close/>
              </a:path>
            </a:pathLst>
          </a:custGeom>
          <a:solidFill>
            <a:srgbClr val="000000"/>
          </a:solidFill>
        </p:spPr>
        <p:txBody>
          <a:bodyPr wrap="square" lIns="0" tIns="0" rIns="0" bIns="0" rtlCol="0"/>
          <a:lstStyle/>
          <a:p>
            <a:endParaRPr sz="1632"/>
          </a:p>
        </p:txBody>
      </p:sp>
      <p:sp>
        <p:nvSpPr>
          <p:cNvPr id="96" name="object 96"/>
          <p:cNvSpPr/>
          <p:nvPr/>
        </p:nvSpPr>
        <p:spPr>
          <a:xfrm>
            <a:off x="5858379" y="1960907"/>
            <a:ext cx="651827" cy="381192"/>
          </a:xfrm>
          <a:custGeom>
            <a:avLst/>
            <a:gdLst/>
            <a:ahLst/>
            <a:cxnLst/>
            <a:rect l="l" t="t" r="r" b="b"/>
            <a:pathLst>
              <a:path w="718820" h="420369">
                <a:moveTo>
                  <a:pt x="648969" y="0"/>
                </a:moveTo>
                <a:lnTo>
                  <a:pt x="69850" y="0"/>
                </a:lnTo>
                <a:lnTo>
                  <a:pt x="43934" y="6092"/>
                </a:lnTo>
                <a:lnTo>
                  <a:pt x="21589" y="22066"/>
                </a:lnTo>
                <a:lnTo>
                  <a:pt x="5913" y="44469"/>
                </a:lnTo>
                <a:lnTo>
                  <a:pt x="0" y="69850"/>
                </a:lnTo>
                <a:lnTo>
                  <a:pt x="0" y="350520"/>
                </a:lnTo>
                <a:lnTo>
                  <a:pt x="5913" y="375900"/>
                </a:lnTo>
                <a:lnTo>
                  <a:pt x="21589" y="398303"/>
                </a:lnTo>
                <a:lnTo>
                  <a:pt x="43934" y="414277"/>
                </a:lnTo>
                <a:lnTo>
                  <a:pt x="69850" y="420370"/>
                </a:lnTo>
                <a:lnTo>
                  <a:pt x="648969" y="420370"/>
                </a:lnTo>
                <a:lnTo>
                  <a:pt x="674350" y="414277"/>
                </a:lnTo>
                <a:lnTo>
                  <a:pt x="696753" y="398303"/>
                </a:lnTo>
                <a:lnTo>
                  <a:pt x="712727" y="375900"/>
                </a:lnTo>
                <a:lnTo>
                  <a:pt x="718819" y="350520"/>
                </a:lnTo>
                <a:lnTo>
                  <a:pt x="718819" y="69850"/>
                </a:lnTo>
                <a:lnTo>
                  <a:pt x="712727" y="44469"/>
                </a:lnTo>
                <a:lnTo>
                  <a:pt x="696753" y="22066"/>
                </a:lnTo>
                <a:lnTo>
                  <a:pt x="674350" y="6092"/>
                </a:lnTo>
                <a:lnTo>
                  <a:pt x="648969" y="0"/>
                </a:lnTo>
                <a:close/>
              </a:path>
            </a:pathLst>
          </a:custGeom>
          <a:solidFill>
            <a:srgbClr val="CFE7F5"/>
          </a:solidFill>
        </p:spPr>
        <p:txBody>
          <a:bodyPr wrap="square" lIns="0" tIns="0" rIns="0" bIns="0" rtlCol="0"/>
          <a:lstStyle/>
          <a:p>
            <a:endParaRPr sz="1632"/>
          </a:p>
        </p:txBody>
      </p:sp>
      <p:sp>
        <p:nvSpPr>
          <p:cNvPr id="97" name="object 97"/>
          <p:cNvSpPr/>
          <p:nvPr/>
        </p:nvSpPr>
        <p:spPr>
          <a:xfrm>
            <a:off x="5858379" y="1960907"/>
            <a:ext cx="651827" cy="381192"/>
          </a:xfrm>
          <a:custGeom>
            <a:avLst/>
            <a:gdLst/>
            <a:ahLst/>
            <a:cxnLst/>
            <a:rect l="l" t="t" r="r" b="b"/>
            <a:pathLst>
              <a:path w="718820" h="420369">
                <a:moveTo>
                  <a:pt x="69850" y="0"/>
                </a:moveTo>
                <a:lnTo>
                  <a:pt x="43934" y="6092"/>
                </a:lnTo>
                <a:lnTo>
                  <a:pt x="21589" y="22066"/>
                </a:lnTo>
                <a:lnTo>
                  <a:pt x="5913" y="44469"/>
                </a:lnTo>
                <a:lnTo>
                  <a:pt x="0" y="69850"/>
                </a:lnTo>
                <a:lnTo>
                  <a:pt x="0" y="350520"/>
                </a:lnTo>
                <a:lnTo>
                  <a:pt x="5913" y="375900"/>
                </a:lnTo>
                <a:lnTo>
                  <a:pt x="21589" y="398303"/>
                </a:lnTo>
                <a:lnTo>
                  <a:pt x="43934" y="414277"/>
                </a:lnTo>
                <a:lnTo>
                  <a:pt x="69850" y="420370"/>
                </a:lnTo>
                <a:lnTo>
                  <a:pt x="648969" y="420370"/>
                </a:lnTo>
                <a:lnTo>
                  <a:pt x="674350" y="414277"/>
                </a:lnTo>
                <a:lnTo>
                  <a:pt x="696753" y="398303"/>
                </a:lnTo>
                <a:lnTo>
                  <a:pt x="712727" y="375900"/>
                </a:lnTo>
                <a:lnTo>
                  <a:pt x="718819" y="350520"/>
                </a:lnTo>
                <a:lnTo>
                  <a:pt x="718819" y="69850"/>
                </a:lnTo>
                <a:lnTo>
                  <a:pt x="712727" y="44469"/>
                </a:lnTo>
                <a:lnTo>
                  <a:pt x="696753" y="22066"/>
                </a:lnTo>
                <a:lnTo>
                  <a:pt x="674350" y="6092"/>
                </a:lnTo>
                <a:lnTo>
                  <a:pt x="648969" y="0"/>
                </a:lnTo>
                <a:lnTo>
                  <a:pt x="69850" y="0"/>
                </a:lnTo>
                <a:close/>
              </a:path>
            </a:pathLst>
          </a:custGeom>
          <a:ln w="3175">
            <a:solidFill>
              <a:srgbClr val="000000"/>
            </a:solidFill>
          </a:ln>
        </p:spPr>
        <p:txBody>
          <a:bodyPr wrap="square" lIns="0" tIns="0" rIns="0" bIns="0" rtlCol="0"/>
          <a:lstStyle/>
          <a:p>
            <a:endParaRPr sz="1632"/>
          </a:p>
        </p:txBody>
      </p:sp>
      <p:sp>
        <p:nvSpPr>
          <p:cNvPr id="98" name="object 98"/>
          <p:cNvSpPr txBox="1"/>
          <p:nvPr/>
        </p:nvSpPr>
        <p:spPr>
          <a:xfrm>
            <a:off x="6103678" y="1959756"/>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99" name="object 99"/>
          <p:cNvSpPr txBox="1"/>
          <p:nvPr/>
        </p:nvSpPr>
        <p:spPr>
          <a:xfrm>
            <a:off x="3982361" y="6411392"/>
            <a:ext cx="438197" cy="218008"/>
          </a:xfrm>
          <a:prstGeom prst="rect">
            <a:avLst/>
          </a:prstGeom>
        </p:spPr>
        <p:txBody>
          <a:bodyPr vert="horz" wrap="square" lIns="0" tIns="0" rIns="0" bIns="0" rtlCol="0">
            <a:spAutoFit/>
          </a:bodyPr>
          <a:lstStyle/>
          <a:p>
            <a:pPr marL="11516">
              <a:lnSpc>
                <a:spcPts val="1727"/>
              </a:lnSpc>
            </a:pPr>
            <a:r>
              <a:rPr sz="1451" spc="-9" dirty="0">
                <a:latin typeface="BitstreamVeraSans-Roman"/>
                <a:cs typeface="BitstreamVeraSans-Roman"/>
              </a:rPr>
              <a:t>t</a:t>
            </a:r>
            <a:r>
              <a:rPr sz="1451" spc="-5" dirty="0">
                <a:latin typeface="BitstreamVeraSans-Roman"/>
                <a:cs typeface="BitstreamVeraSans-Roman"/>
              </a:rPr>
              <a:t>ime</a:t>
            </a:r>
            <a:endParaRPr sz="1451">
              <a:latin typeface="BitstreamVeraSans-Roman"/>
              <a:cs typeface="BitstreamVeraSans-Roman"/>
            </a:endParaRPr>
          </a:p>
        </p:txBody>
      </p:sp>
    </p:spTree>
    <p:extLst>
      <p:ext uri="{BB962C8B-B14F-4D97-AF65-F5344CB8AC3E}">
        <p14:creationId xmlns:p14="http://schemas.microsoft.com/office/powerpoint/2010/main" val="1892527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97330" y="397149"/>
            <a:ext cx="3112876" cy="688737"/>
          </a:xfrm>
          <a:prstGeom prst="rect">
            <a:avLst/>
          </a:prstGeom>
        </p:spPr>
        <p:txBody>
          <a:bodyPr vert="horz" wrap="square" lIns="0" tIns="11516" rIns="0" bIns="0" rtlCol="0" anchor="ctr">
            <a:spAutoFit/>
          </a:bodyPr>
          <a:lstStyle/>
          <a:p>
            <a:pPr marL="11516">
              <a:spcBef>
                <a:spcPts val="91"/>
              </a:spcBef>
            </a:pPr>
            <a:r>
              <a:rPr spc="-9" dirty="0"/>
              <a:t>Homeostasis</a:t>
            </a:r>
          </a:p>
        </p:txBody>
      </p:sp>
      <p:sp>
        <p:nvSpPr>
          <p:cNvPr id="3" name="object 3"/>
          <p:cNvSpPr txBox="1"/>
          <p:nvPr/>
        </p:nvSpPr>
        <p:spPr>
          <a:xfrm>
            <a:off x="826876" y="1853998"/>
            <a:ext cx="2266998" cy="757134"/>
          </a:xfrm>
          <a:prstGeom prst="rect">
            <a:avLst/>
          </a:prstGeom>
        </p:spPr>
        <p:txBody>
          <a:bodyPr vert="horz" wrap="square" lIns="0" tIns="25912" rIns="0" bIns="0" rtlCol="0">
            <a:spAutoFit/>
          </a:bodyPr>
          <a:lstStyle/>
          <a:p>
            <a:pPr marL="11516" marR="4607">
              <a:lnSpc>
                <a:spcPts val="1895"/>
              </a:lnSpc>
              <a:spcBef>
                <a:spcPts val="204"/>
              </a:spcBef>
            </a:pPr>
            <a:r>
              <a:rPr sz="1632" spc="-5" dirty="0">
                <a:solidFill>
                  <a:srgbClr val="4C4C4C"/>
                </a:solidFill>
                <a:latin typeface="BitstreamVeraSans-Roman"/>
                <a:cs typeface="BitstreamVeraSans-Roman"/>
              </a:rPr>
              <a:t>How can-we</a:t>
            </a:r>
            <a:r>
              <a:rPr sz="1632" spc="-45" dirty="0">
                <a:solidFill>
                  <a:srgbClr val="4C4C4C"/>
                </a:solidFill>
                <a:latin typeface="BitstreamVeraSans-Roman"/>
                <a:cs typeface="BitstreamVeraSans-Roman"/>
              </a:rPr>
              <a:t> </a:t>
            </a:r>
            <a:r>
              <a:rPr sz="1632" spc="-5" dirty="0">
                <a:solidFill>
                  <a:srgbClr val="4C4C4C"/>
                </a:solidFill>
                <a:latin typeface="BitstreamVeraSans-Roman"/>
                <a:cs typeface="BitstreamVeraSans-Roman"/>
              </a:rPr>
              <a:t>maintain  </a:t>
            </a:r>
            <a:r>
              <a:rPr sz="1632" dirty="0">
                <a:solidFill>
                  <a:srgbClr val="4C4C4C"/>
                </a:solidFill>
                <a:latin typeface="BitstreamVeraSans-Roman"/>
                <a:cs typeface="BitstreamVeraSans-Roman"/>
              </a:rPr>
              <a:t>a </a:t>
            </a:r>
            <a:r>
              <a:rPr sz="1632" spc="-5" dirty="0">
                <a:solidFill>
                  <a:srgbClr val="4C4C4C"/>
                </a:solidFill>
                <a:latin typeface="BitstreamVeraSans-Roman"/>
                <a:cs typeface="BitstreamVeraSans-Roman"/>
              </a:rPr>
              <a:t>stable level with </a:t>
            </a:r>
            <a:r>
              <a:rPr sz="1632" dirty="0">
                <a:solidFill>
                  <a:srgbClr val="4C4C4C"/>
                </a:solidFill>
                <a:latin typeface="BitstreamVeraSans-Roman"/>
                <a:cs typeface="BitstreamVeraSans-Roman"/>
              </a:rPr>
              <a:t>a  </a:t>
            </a:r>
            <a:r>
              <a:rPr sz="1632" spc="-5" dirty="0">
                <a:solidFill>
                  <a:srgbClr val="4C4C4C"/>
                </a:solidFill>
                <a:latin typeface="BitstreamVeraSans-Roman"/>
                <a:cs typeface="BitstreamVeraSans-Roman"/>
              </a:rPr>
              <a:t>dynamic</a:t>
            </a:r>
            <a:r>
              <a:rPr sz="1632" spc="-68" dirty="0">
                <a:solidFill>
                  <a:srgbClr val="4C4C4C"/>
                </a:solidFill>
                <a:latin typeface="BitstreamVeraSans-Roman"/>
                <a:cs typeface="BitstreamVeraSans-Roman"/>
              </a:rPr>
              <a:t> </a:t>
            </a:r>
            <a:r>
              <a:rPr sz="1632" spc="-5" dirty="0">
                <a:solidFill>
                  <a:srgbClr val="4C4C4C"/>
                </a:solidFill>
                <a:latin typeface="BitstreamVeraSans-Roman"/>
                <a:cs typeface="BitstreamVeraSans-Roman"/>
              </a:rPr>
              <a:t>system?</a:t>
            </a:r>
            <a:endParaRPr sz="1632">
              <a:latin typeface="BitstreamVeraSans-Roman"/>
              <a:cs typeface="BitstreamVeraSans-Roman"/>
            </a:endParaRPr>
          </a:p>
        </p:txBody>
      </p:sp>
      <p:sp>
        <p:nvSpPr>
          <p:cNvPr id="4" name="object 4"/>
          <p:cNvSpPr/>
          <p:nvPr/>
        </p:nvSpPr>
        <p:spPr>
          <a:xfrm>
            <a:off x="5143212" y="2238643"/>
            <a:ext cx="490597" cy="0"/>
          </a:xfrm>
          <a:custGeom>
            <a:avLst/>
            <a:gdLst/>
            <a:ahLst/>
            <a:cxnLst/>
            <a:rect l="l" t="t" r="r" b="b"/>
            <a:pathLst>
              <a:path w="541020">
                <a:moveTo>
                  <a:pt x="0" y="0"/>
                </a:moveTo>
                <a:lnTo>
                  <a:pt x="541019" y="0"/>
                </a:lnTo>
              </a:path>
            </a:pathLst>
          </a:custGeom>
          <a:ln w="35941">
            <a:solidFill>
              <a:srgbClr val="000000"/>
            </a:solidFill>
          </a:ln>
        </p:spPr>
        <p:txBody>
          <a:bodyPr wrap="square" lIns="0" tIns="0" rIns="0" bIns="0" rtlCol="0"/>
          <a:lstStyle/>
          <a:p>
            <a:endParaRPr sz="1632"/>
          </a:p>
        </p:txBody>
      </p:sp>
      <p:sp>
        <p:nvSpPr>
          <p:cNvPr id="5" name="object 5"/>
          <p:cNvSpPr/>
          <p:nvPr/>
        </p:nvSpPr>
        <p:spPr>
          <a:xfrm>
            <a:off x="4358947" y="2238643"/>
            <a:ext cx="597700" cy="0"/>
          </a:xfrm>
          <a:custGeom>
            <a:avLst/>
            <a:gdLst/>
            <a:ahLst/>
            <a:cxnLst/>
            <a:rect l="l" t="t" r="r" b="b"/>
            <a:pathLst>
              <a:path w="659129">
                <a:moveTo>
                  <a:pt x="0" y="0"/>
                </a:moveTo>
                <a:lnTo>
                  <a:pt x="659129" y="0"/>
                </a:lnTo>
              </a:path>
            </a:pathLst>
          </a:custGeom>
          <a:ln w="35941">
            <a:solidFill>
              <a:srgbClr val="000000"/>
            </a:solidFill>
          </a:ln>
        </p:spPr>
        <p:txBody>
          <a:bodyPr wrap="square" lIns="0" tIns="0" rIns="0" bIns="0" rtlCol="0"/>
          <a:lstStyle/>
          <a:p>
            <a:endParaRPr sz="1632"/>
          </a:p>
        </p:txBody>
      </p:sp>
      <p:sp>
        <p:nvSpPr>
          <p:cNvPr id="6" name="object 6"/>
          <p:cNvSpPr/>
          <p:nvPr/>
        </p:nvSpPr>
        <p:spPr>
          <a:xfrm>
            <a:off x="5626900" y="2181061"/>
            <a:ext cx="170442" cy="114012"/>
          </a:xfrm>
          <a:custGeom>
            <a:avLst/>
            <a:gdLst/>
            <a:ahLst/>
            <a:cxnLst/>
            <a:rect l="l" t="t" r="r" b="b"/>
            <a:pathLst>
              <a:path w="187960" h="125730">
                <a:moveTo>
                  <a:pt x="0" y="0"/>
                </a:moveTo>
                <a:lnTo>
                  <a:pt x="0" y="125730"/>
                </a:lnTo>
                <a:lnTo>
                  <a:pt x="187959" y="63500"/>
                </a:lnTo>
                <a:lnTo>
                  <a:pt x="0" y="0"/>
                </a:lnTo>
                <a:close/>
              </a:path>
            </a:pathLst>
          </a:custGeom>
          <a:solidFill>
            <a:srgbClr val="000000"/>
          </a:solidFill>
        </p:spPr>
        <p:txBody>
          <a:bodyPr wrap="square" lIns="0" tIns="0" rIns="0" bIns="0" rtlCol="0"/>
          <a:lstStyle/>
          <a:p>
            <a:endParaRPr sz="1632"/>
          </a:p>
        </p:txBody>
      </p:sp>
      <p:sp>
        <p:nvSpPr>
          <p:cNvPr id="7" name="object 7"/>
          <p:cNvSpPr/>
          <p:nvPr/>
        </p:nvSpPr>
        <p:spPr>
          <a:xfrm>
            <a:off x="4956646" y="2144209"/>
            <a:ext cx="186565" cy="186565"/>
          </a:xfrm>
          <a:custGeom>
            <a:avLst/>
            <a:gdLst/>
            <a:ahLst/>
            <a:cxnLst/>
            <a:rect l="l" t="t" r="r" b="b"/>
            <a:pathLst>
              <a:path w="205739" h="205739">
                <a:moveTo>
                  <a:pt x="102870" y="205739"/>
                </a:moveTo>
                <a:lnTo>
                  <a:pt x="0" y="205739"/>
                </a:lnTo>
                <a:lnTo>
                  <a:pt x="0" y="0"/>
                </a:lnTo>
                <a:lnTo>
                  <a:pt x="205740" y="0"/>
                </a:lnTo>
                <a:lnTo>
                  <a:pt x="205740" y="205739"/>
                </a:lnTo>
                <a:lnTo>
                  <a:pt x="102870" y="205739"/>
                </a:lnTo>
                <a:close/>
              </a:path>
            </a:pathLst>
          </a:custGeom>
          <a:ln w="35941">
            <a:solidFill>
              <a:srgbClr val="000000"/>
            </a:solidFill>
          </a:ln>
        </p:spPr>
        <p:txBody>
          <a:bodyPr wrap="square" lIns="0" tIns="0" rIns="0" bIns="0" rtlCol="0"/>
          <a:lstStyle/>
          <a:p>
            <a:endParaRPr sz="1632"/>
          </a:p>
        </p:txBody>
      </p:sp>
      <p:sp>
        <p:nvSpPr>
          <p:cNvPr id="8" name="object 8"/>
          <p:cNvSpPr/>
          <p:nvPr/>
        </p:nvSpPr>
        <p:spPr>
          <a:xfrm>
            <a:off x="7330171" y="2238643"/>
            <a:ext cx="491749" cy="0"/>
          </a:xfrm>
          <a:custGeom>
            <a:avLst/>
            <a:gdLst/>
            <a:ahLst/>
            <a:cxnLst/>
            <a:rect l="l" t="t" r="r" b="b"/>
            <a:pathLst>
              <a:path w="542290">
                <a:moveTo>
                  <a:pt x="0" y="0"/>
                </a:moveTo>
                <a:lnTo>
                  <a:pt x="542290" y="0"/>
                </a:lnTo>
              </a:path>
            </a:pathLst>
          </a:custGeom>
          <a:ln w="35941">
            <a:solidFill>
              <a:srgbClr val="000000"/>
            </a:solidFill>
          </a:ln>
        </p:spPr>
        <p:txBody>
          <a:bodyPr wrap="square" lIns="0" tIns="0" rIns="0" bIns="0" rtlCol="0"/>
          <a:lstStyle/>
          <a:p>
            <a:endParaRPr sz="1632"/>
          </a:p>
        </p:txBody>
      </p:sp>
      <p:sp>
        <p:nvSpPr>
          <p:cNvPr id="9" name="object 9"/>
          <p:cNvSpPr/>
          <p:nvPr/>
        </p:nvSpPr>
        <p:spPr>
          <a:xfrm>
            <a:off x="6545906" y="2238643"/>
            <a:ext cx="598851" cy="0"/>
          </a:xfrm>
          <a:custGeom>
            <a:avLst/>
            <a:gdLst/>
            <a:ahLst/>
            <a:cxnLst/>
            <a:rect l="l" t="t" r="r" b="b"/>
            <a:pathLst>
              <a:path w="660400">
                <a:moveTo>
                  <a:pt x="0" y="0"/>
                </a:moveTo>
                <a:lnTo>
                  <a:pt x="660400" y="0"/>
                </a:lnTo>
              </a:path>
            </a:pathLst>
          </a:custGeom>
          <a:ln w="35941">
            <a:solidFill>
              <a:srgbClr val="000000"/>
            </a:solidFill>
          </a:ln>
        </p:spPr>
        <p:txBody>
          <a:bodyPr wrap="square" lIns="0" tIns="0" rIns="0" bIns="0" rtlCol="0"/>
          <a:lstStyle/>
          <a:p>
            <a:endParaRPr sz="1632"/>
          </a:p>
        </p:txBody>
      </p:sp>
      <p:sp>
        <p:nvSpPr>
          <p:cNvPr id="10" name="object 10"/>
          <p:cNvSpPr/>
          <p:nvPr/>
        </p:nvSpPr>
        <p:spPr>
          <a:xfrm>
            <a:off x="7813859" y="2181061"/>
            <a:ext cx="171594" cy="114012"/>
          </a:xfrm>
          <a:custGeom>
            <a:avLst/>
            <a:gdLst/>
            <a:ahLst/>
            <a:cxnLst/>
            <a:rect l="l" t="t" r="r" b="b"/>
            <a:pathLst>
              <a:path w="189229" h="125730">
                <a:moveTo>
                  <a:pt x="0" y="0"/>
                </a:moveTo>
                <a:lnTo>
                  <a:pt x="0" y="125730"/>
                </a:lnTo>
                <a:lnTo>
                  <a:pt x="189229" y="63500"/>
                </a:lnTo>
                <a:lnTo>
                  <a:pt x="0" y="0"/>
                </a:lnTo>
                <a:close/>
              </a:path>
            </a:pathLst>
          </a:custGeom>
          <a:solidFill>
            <a:srgbClr val="000000"/>
          </a:solidFill>
        </p:spPr>
        <p:txBody>
          <a:bodyPr wrap="square" lIns="0" tIns="0" rIns="0" bIns="0" rtlCol="0"/>
          <a:lstStyle/>
          <a:p>
            <a:endParaRPr sz="1632"/>
          </a:p>
        </p:txBody>
      </p:sp>
      <p:sp>
        <p:nvSpPr>
          <p:cNvPr id="11" name="object 11"/>
          <p:cNvSpPr/>
          <p:nvPr/>
        </p:nvSpPr>
        <p:spPr>
          <a:xfrm>
            <a:off x="7144757" y="2145362"/>
            <a:ext cx="185414" cy="186565"/>
          </a:xfrm>
          <a:custGeom>
            <a:avLst/>
            <a:gdLst/>
            <a:ahLst/>
            <a:cxnLst/>
            <a:rect l="l" t="t" r="r" b="b"/>
            <a:pathLst>
              <a:path w="204470" h="205739">
                <a:moveTo>
                  <a:pt x="102870" y="205739"/>
                </a:moveTo>
                <a:lnTo>
                  <a:pt x="0" y="205739"/>
                </a:lnTo>
                <a:lnTo>
                  <a:pt x="0" y="0"/>
                </a:lnTo>
                <a:lnTo>
                  <a:pt x="204470" y="0"/>
                </a:lnTo>
                <a:lnTo>
                  <a:pt x="204470" y="205739"/>
                </a:lnTo>
                <a:lnTo>
                  <a:pt x="102870" y="205739"/>
                </a:lnTo>
                <a:close/>
              </a:path>
            </a:pathLst>
          </a:custGeom>
          <a:ln w="35941">
            <a:solidFill>
              <a:srgbClr val="000000"/>
            </a:solidFill>
          </a:ln>
        </p:spPr>
        <p:txBody>
          <a:bodyPr wrap="square" lIns="0" tIns="0" rIns="0" bIns="0" rtlCol="0"/>
          <a:lstStyle/>
          <a:p>
            <a:endParaRPr sz="1632"/>
          </a:p>
        </p:txBody>
      </p:sp>
      <p:sp>
        <p:nvSpPr>
          <p:cNvPr id="12" name="object 12"/>
          <p:cNvSpPr txBox="1"/>
          <p:nvPr/>
        </p:nvSpPr>
        <p:spPr>
          <a:xfrm>
            <a:off x="4041094" y="2050928"/>
            <a:ext cx="249905" cy="346464"/>
          </a:xfrm>
          <a:prstGeom prst="rect">
            <a:avLst/>
          </a:prstGeom>
        </p:spPr>
        <p:txBody>
          <a:bodyPr vert="horz" wrap="square" lIns="0" tIns="11516" rIns="0" bIns="0" rtlCol="0">
            <a:spAutoFit/>
          </a:bodyPr>
          <a:lstStyle/>
          <a:p>
            <a:pPr marL="11516">
              <a:spcBef>
                <a:spcPts val="91"/>
              </a:spcBef>
            </a:pPr>
            <a:r>
              <a:rPr sz="2176" dirty="0">
                <a:latin typeface="BitstreamVeraSerif-Roman"/>
                <a:cs typeface="BitstreamVeraSerif-Roman"/>
              </a:rPr>
              <a:t>Ø</a:t>
            </a:r>
            <a:endParaRPr sz="2176">
              <a:latin typeface="BitstreamVeraSerif-Roman"/>
              <a:cs typeface="BitstreamVeraSerif-Roman"/>
            </a:endParaRPr>
          </a:p>
        </p:txBody>
      </p:sp>
      <p:sp>
        <p:nvSpPr>
          <p:cNvPr id="13" name="object 13"/>
          <p:cNvSpPr txBox="1"/>
          <p:nvPr/>
        </p:nvSpPr>
        <p:spPr>
          <a:xfrm>
            <a:off x="8056854" y="2035956"/>
            <a:ext cx="249905" cy="346464"/>
          </a:xfrm>
          <a:prstGeom prst="rect">
            <a:avLst/>
          </a:prstGeom>
        </p:spPr>
        <p:txBody>
          <a:bodyPr vert="horz" wrap="square" lIns="0" tIns="11516" rIns="0" bIns="0" rtlCol="0">
            <a:spAutoFit/>
          </a:bodyPr>
          <a:lstStyle/>
          <a:p>
            <a:pPr marL="11516">
              <a:spcBef>
                <a:spcPts val="91"/>
              </a:spcBef>
            </a:pPr>
            <a:r>
              <a:rPr sz="2176" dirty="0">
                <a:latin typeface="BitstreamVeraSerif-Roman"/>
                <a:cs typeface="BitstreamVeraSerif-Roman"/>
              </a:rPr>
              <a:t>Ø</a:t>
            </a:r>
            <a:endParaRPr sz="2176">
              <a:latin typeface="BitstreamVeraSerif-Roman"/>
              <a:cs typeface="BitstreamVeraSerif-Roman"/>
            </a:endParaRPr>
          </a:p>
        </p:txBody>
      </p:sp>
      <p:sp>
        <p:nvSpPr>
          <p:cNvPr id="14" name="object 14"/>
          <p:cNvSpPr/>
          <p:nvPr/>
        </p:nvSpPr>
        <p:spPr>
          <a:xfrm>
            <a:off x="1826497" y="6413329"/>
            <a:ext cx="2066037" cy="0"/>
          </a:xfrm>
          <a:custGeom>
            <a:avLst/>
            <a:gdLst/>
            <a:ahLst/>
            <a:cxnLst/>
            <a:rect l="l" t="t" r="r" b="b"/>
            <a:pathLst>
              <a:path w="2278379">
                <a:moveTo>
                  <a:pt x="0" y="0"/>
                </a:moveTo>
                <a:lnTo>
                  <a:pt x="2278380" y="0"/>
                </a:lnTo>
              </a:path>
            </a:pathLst>
          </a:custGeom>
          <a:ln w="35941">
            <a:solidFill>
              <a:srgbClr val="000000"/>
            </a:solidFill>
          </a:ln>
        </p:spPr>
        <p:txBody>
          <a:bodyPr wrap="square" lIns="0" tIns="0" rIns="0" bIns="0" rtlCol="0"/>
          <a:lstStyle/>
          <a:p>
            <a:endParaRPr sz="1632"/>
          </a:p>
        </p:txBody>
      </p:sp>
      <p:sp>
        <p:nvSpPr>
          <p:cNvPr id="15" name="object 15"/>
          <p:cNvSpPr/>
          <p:nvPr/>
        </p:nvSpPr>
        <p:spPr>
          <a:xfrm>
            <a:off x="3883321" y="6339624"/>
            <a:ext cx="219963" cy="147410"/>
          </a:xfrm>
          <a:custGeom>
            <a:avLst/>
            <a:gdLst/>
            <a:ahLst/>
            <a:cxnLst/>
            <a:rect l="l" t="t" r="r" b="b"/>
            <a:pathLst>
              <a:path w="242570" h="162559">
                <a:moveTo>
                  <a:pt x="0" y="0"/>
                </a:moveTo>
                <a:lnTo>
                  <a:pt x="0" y="162559"/>
                </a:lnTo>
                <a:lnTo>
                  <a:pt x="242570" y="81280"/>
                </a:lnTo>
                <a:lnTo>
                  <a:pt x="0" y="0"/>
                </a:lnTo>
                <a:close/>
              </a:path>
            </a:pathLst>
          </a:custGeom>
          <a:solidFill>
            <a:srgbClr val="000000"/>
          </a:solidFill>
        </p:spPr>
        <p:txBody>
          <a:bodyPr wrap="square" lIns="0" tIns="0" rIns="0" bIns="0" rtlCol="0"/>
          <a:lstStyle/>
          <a:p>
            <a:endParaRPr sz="1632"/>
          </a:p>
        </p:txBody>
      </p:sp>
      <p:sp>
        <p:nvSpPr>
          <p:cNvPr id="16" name="object 16"/>
          <p:cNvSpPr/>
          <p:nvPr/>
        </p:nvSpPr>
        <p:spPr>
          <a:xfrm>
            <a:off x="1832255" y="4896623"/>
            <a:ext cx="0" cy="1517858"/>
          </a:xfrm>
          <a:custGeom>
            <a:avLst/>
            <a:gdLst/>
            <a:ahLst/>
            <a:cxnLst/>
            <a:rect l="l" t="t" r="r" b="b"/>
            <a:pathLst>
              <a:path h="1673859">
                <a:moveTo>
                  <a:pt x="0" y="1673860"/>
                </a:moveTo>
                <a:lnTo>
                  <a:pt x="0" y="0"/>
                </a:lnTo>
              </a:path>
            </a:pathLst>
          </a:custGeom>
          <a:ln w="35941">
            <a:solidFill>
              <a:srgbClr val="000000"/>
            </a:solidFill>
          </a:ln>
        </p:spPr>
        <p:txBody>
          <a:bodyPr wrap="square" lIns="0" tIns="0" rIns="0" bIns="0" rtlCol="0"/>
          <a:lstStyle/>
          <a:p>
            <a:endParaRPr sz="1632"/>
          </a:p>
        </p:txBody>
      </p:sp>
      <p:sp>
        <p:nvSpPr>
          <p:cNvPr id="17" name="object 17"/>
          <p:cNvSpPr/>
          <p:nvPr/>
        </p:nvSpPr>
        <p:spPr>
          <a:xfrm>
            <a:off x="1759702" y="4685873"/>
            <a:ext cx="146258" cy="221114"/>
          </a:xfrm>
          <a:custGeom>
            <a:avLst/>
            <a:gdLst/>
            <a:ahLst/>
            <a:cxnLst/>
            <a:rect l="l" t="t" r="r" b="b"/>
            <a:pathLst>
              <a:path w="161289" h="243839">
                <a:moveTo>
                  <a:pt x="80009" y="0"/>
                </a:moveTo>
                <a:lnTo>
                  <a:pt x="0" y="243840"/>
                </a:lnTo>
                <a:lnTo>
                  <a:pt x="161289" y="243840"/>
                </a:lnTo>
                <a:lnTo>
                  <a:pt x="80009" y="0"/>
                </a:lnTo>
                <a:close/>
              </a:path>
            </a:pathLst>
          </a:custGeom>
          <a:solidFill>
            <a:srgbClr val="000000"/>
          </a:solidFill>
        </p:spPr>
        <p:txBody>
          <a:bodyPr wrap="square" lIns="0" tIns="0" rIns="0" bIns="0" rtlCol="0"/>
          <a:lstStyle/>
          <a:p>
            <a:endParaRPr sz="1632"/>
          </a:p>
        </p:txBody>
      </p:sp>
      <p:sp>
        <p:nvSpPr>
          <p:cNvPr id="18" name="object 18"/>
          <p:cNvSpPr txBox="1"/>
          <p:nvPr/>
        </p:nvSpPr>
        <p:spPr>
          <a:xfrm>
            <a:off x="1664116" y="4449787"/>
            <a:ext cx="275817"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a:t>
            </a:r>
            <a:r>
              <a:rPr sz="1451" dirty="0">
                <a:latin typeface="BitstreamVeraSans-Roman"/>
                <a:cs typeface="BitstreamVeraSans-Roman"/>
              </a:rPr>
              <a:t>x]</a:t>
            </a:r>
            <a:endParaRPr sz="1451">
              <a:latin typeface="BitstreamVeraSans-Roman"/>
              <a:cs typeface="BitstreamVeraSans-Roman"/>
            </a:endParaRPr>
          </a:p>
        </p:txBody>
      </p:sp>
      <p:sp>
        <p:nvSpPr>
          <p:cNvPr id="19" name="object 19"/>
          <p:cNvSpPr/>
          <p:nvPr/>
        </p:nvSpPr>
        <p:spPr>
          <a:xfrm>
            <a:off x="1834558" y="5496625"/>
            <a:ext cx="2327459" cy="745109"/>
          </a:xfrm>
          <a:custGeom>
            <a:avLst/>
            <a:gdLst/>
            <a:ahLst/>
            <a:cxnLst/>
            <a:rect l="l" t="t" r="r" b="b"/>
            <a:pathLst>
              <a:path w="2566670" h="821689">
                <a:moveTo>
                  <a:pt x="0" y="821689"/>
                </a:moveTo>
                <a:lnTo>
                  <a:pt x="23141" y="787640"/>
                </a:lnTo>
                <a:lnTo>
                  <a:pt x="49635" y="752450"/>
                </a:lnTo>
                <a:lnTo>
                  <a:pt x="79652" y="716291"/>
                </a:lnTo>
                <a:lnTo>
                  <a:pt x="113364" y="679335"/>
                </a:lnTo>
                <a:lnTo>
                  <a:pt x="150942" y="641753"/>
                </a:lnTo>
                <a:lnTo>
                  <a:pt x="192557" y="603720"/>
                </a:lnTo>
                <a:lnTo>
                  <a:pt x="238382" y="565406"/>
                </a:lnTo>
                <a:lnTo>
                  <a:pt x="288588" y="526983"/>
                </a:lnTo>
                <a:lnTo>
                  <a:pt x="343346" y="488625"/>
                </a:lnTo>
                <a:lnTo>
                  <a:pt x="402828" y="450502"/>
                </a:lnTo>
                <a:lnTo>
                  <a:pt x="467205" y="412788"/>
                </a:lnTo>
                <a:lnTo>
                  <a:pt x="501283" y="394138"/>
                </a:lnTo>
                <a:lnTo>
                  <a:pt x="536649" y="375654"/>
                </a:lnTo>
                <a:lnTo>
                  <a:pt x="573324" y="357358"/>
                </a:lnTo>
                <a:lnTo>
                  <a:pt x="611331" y="339272"/>
                </a:lnTo>
                <a:lnTo>
                  <a:pt x="650690" y="321417"/>
                </a:lnTo>
                <a:lnTo>
                  <a:pt x="691422" y="303815"/>
                </a:lnTo>
                <a:lnTo>
                  <a:pt x="733551" y="286487"/>
                </a:lnTo>
                <a:lnTo>
                  <a:pt x="777095" y="269455"/>
                </a:lnTo>
                <a:lnTo>
                  <a:pt x="822079" y="252740"/>
                </a:lnTo>
                <a:lnTo>
                  <a:pt x="868521" y="236364"/>
                </a:lnTo>
                <a:lnTo>
                  <a:pt x="916445" y="220348"/>
                </a:lnTo>
                <a:lnTo>
                  <a:pt x="965871" y="204714"/>
                </a:lnTo>
                <a:lnTo>
                  <a:pt x="1016821" y="189483"/>
                </a:lnTo>
                <a:lnTo>
                  <a:pt x="1069317" y="174677"/>
                </a:lnTo>
                <a:lnTo>
                  <a:pt x="1123379" y="160318"/>
                </a:lnTo>
                <a:lnTo>
                  <a:pt x="1179030" y="146426"/>
                </a:lnTo>
                <a:lnTo>
                  <a:pt x="1236290" y="133023"/>
                </a:lnTo>
                <a:lnTo>
                  <a:pt x="1295182" y="120132"/>
                </a:lnTo>
                <a:lnTo>
                  <a:pt x="1355726" y="107773"/>
                </a:lnTo>
                <a:lnTo>
                  <a:pt x="1417943" y="95968"/>
                </a:lnTo>
                <a:lnTo>
                  <a:pt x="1481857" y="84738"/>
                </a:lnTo>
                <a:lnTo>
                  <a:pt x="1547487" y="74106"/>
                </a:lnTo>
                <a:lnTo>
                  <a:pt x="1614856" y="64092"/>
                </a:lnTo>
                <a:lnTo>
                  <a:pt x="1683984" y="54718"/>
                </a:lnTo>
                <a:lnTo>
                  <a:pt x="1754893" y="46005"/>
                </a:lnTo>
                <a:lnTo>
                  <a:pt x="1827606" y="37976"/>
                </a:lnTo>
                <a:lnTo>
                  <a:pt x="1902142" y="30651"/>
                </a:lnTo>
                <a:lnTo>
                  <a:pt x="1978523" y="24052"/>
                </a:lnTo>
                <a:lnTo>
                  <a:pt x="2056772" y="18201"/>
                </a:lnTo>
                <a:lnTo>
                  <a:pt x="2136909" y="13119"/>
                </a:lnTo>
                <a:lnTo>
                  <a:pt x="2218956" y="8828"/>
                </a:lnTo>
                <a:lnTo>
                  <a:pt x="2302934" y="5349"/>
                </a:lnTo>
                <a:lnTo>
                  <a:pt x="2388864" y="2703"/>
                </a:lnTo>
                <a:lnTo>
                  <a:pt x="2476769" y="913"/>
                </a:lnTo>
                <a:lnTo>
                  <a:pt x="2566669" y="0"/>
                </a:lnTo>
              </a:path>
            </a:pathLst>
          </a:custGeom>
          <a:ln w="35941">
            <a:solidFill>
              <a:srgbClr val="0066CC"/>
            </a:solidFill>
          </a:ln>
        </p:spPr>
        <p:txBody>
          <a:bodyPr wrap="square" lIns="0" tIns="0" rIns="0" bIns="0" rtlCol="0"/>
          <a:lstStyle/>
          <a:p>
            <a:endParaRPr sz="1632"/>
          </a:p>
        </p:txBody>
      </p:sp>
      <p:sp>
        <p:nvSpPr>
          <p:cNvPr id="20" name="object 20"/>
          <p:cNvSpPr/>
          <p:nvPr/>
        </p:nvSpPr>
        <p:spPr>
          <a:xfrm>
            <a:off x="4124013" y="5503535"/>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21" name="object 21"/>
          <p:cNvSpPr/>
          <p:nvPr/>
        </p:nvSpPr>
        <p:spPr>
          <a:xfrm>
            <a:off x="3995029" y="55035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2" name="object 22"/>
          <p:cNvSpPr/>
          <p:nvPr/>
        </p:nvSpPr>
        <p:spPr>
          <a:xfrm>
            <a:off x="3866046" y="55035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3" name="object 23"/>
          <p:cNvSpPr/>
          <p:nvPr/>
        </p:nvSpPr>
        <p:spPr>
          <a:xfrm>
            <a:off x="3738214" y="5503535"/>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24" name="object 24"/>
          <p:cNvSpPr/>
          <p:nvPr/>
        </p:nvSpPr>
        <p:spPr>
          <a:xfrm>
            <a:off x="3609230" y="55035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5" name="object 25"/>
          <p:cNvSpPr/>
          <p:nvPr/>
        </p:nvSpPr>
        <p:spPr>
          <a:xfrm>
            <a:off x="3480248" y="55035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6" name="object 26"/>
          <p:cNvSpPr/>
          <p:nvPr/>
        </p:nvSpPr>
        <p:spPr>
          <a:xfrm>
            <a:off x="3352416" y="550353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27" name="object 27"/>
          <p:cNvSpPr/>
          <p:nvPr/>
        </p:nvSpPr>
        <p:spPr>
          <a:xfrm>
            <a:off x="3223432" y="55035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8" name="object 28"/>
          <p:cNvSpPr/>
          <p:nvPr/>
        </p:nvSpPr>
        <p:spPr>
          <a:xfrm>
            <a:off x="3094449" y="55035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9" name="object 29"/>
          <p:cNvSpPr/>
          <p:nvPr/>
        </p:nvSpPr>
        <p:spPr>
          <a:xfrm>
            <a:off x="2966618" y="550353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30" name="object 30"/>
          <p:cNvSpPr/>
          <p:nvPr/>
        </p:nvSpPr>
        <p:spPr>
          <a:xfrm>
            <a:off x="2837633" y="55035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31" name="object 31"/>
          <p:cNvSpPr/>
          <p:nvPr/>
        </p:nvSpPr>
        <p:spPr>
          <a:xfrm>
            <a:off x="2708650" y="5503535"/>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32" name="object 32"/>
          <p:cNvSpPr/>
          <p:nvPr/>
        </p:nvSpPr>
        <p:spPr>
          <a:xfrm>
            <a:off x="2580819" y="550353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33" name="object 33"/>
          <p:cNvSpPr/>
          <p:nvPr/>
        </p:nvSpPr>
        <p:spPr>
          <a:xfrm>
            <a:off x="2451835" y="55035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34" name="object 34"/>
          <p:cNvSpPr/>
          <p:nvPr/>
        </p:nvSpPr>
        <p:spPr>
          <a:xfrm>
            <a:off x="2322851" y="5503535"/>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35" name="object 35"/>
          <p:cNvSpPr/>
          <p:nvPr/>
        </p:nvSpPr>
        <p:spPr>
          <a:xfrm>
            <a:off x="2193869" y="55035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36" name="object 36"/>
          <p:cNvSpPr/>
          <p:nvPr/>
        </p:nvSpPr>
        <p:spPr>
          <a:xfrm>
            <a:off x="2066036" y="55035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37" name="object 37"/>
          <p:cNvSpPr/>
          <p:nvPr/>
        </p:nvSpPr>
        <p:spPr>
          <a:xfrm>
            <a:off x="1937053" y="5503535"/>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38" name="object 38"/>
          <p:cNvSpPr/>
          <p:nvPr/>
        </p:nvSpPr>
        <p:spPr>
          <a:xfrm>
            <a:off x="1836861" y="5503535"/>
            <a:ext cx="35701" cy="0"/>
          </a:xfrm>
          <a:custGeom>
            <a:avLst/>
            <a:gdLst/>
            <a:ahLst/>
            <a:cxnLst/>
            <a:rect l="l" t="t" r="r" b="b"/>
            <a:pathLst>
              <a:path w="39369">
                <a:moveTo>
                  <a:pt x="39369" y="0"/>
                </a:moveTo>
                <a:lnTo>
                  <a:pt x="0" y="0"/>
                </a:lnTo>
              </a:path>
            </a:pathLst>
          </a:custGeom>
          <a:ln w="35941">
            <a:solidFill>
              <a:srgbClr val="000000"/>
            </a:solidFill>
          </a:ln>
        </p:spPr>
        <p:txBody>
          <a:bodyPr wrap="square" lIns="0" tIns="0" rIns="0" bIns="0" rtlCol="0"/>
          <a:lstStyle/>
          <a:p>
            <a:endParaRPr sz="1632"/>
          </a:p>
        </p:txBody>
      </p:sp>
      <p:sp>
        <p:nvSpPr>
          <p:cNvPr id="39" name="object 39"/>
          <p:cNvSpPr/>
          <p:nvPr/>
        </p:nvSpPr>
        <p:spPr>
          <a:xfrm>
            <a:off x="1834558" y="5031364"/>
            <a:ext cx="2344734" cy="473323"/>
          </a:xfrm>
          <a:custGeom>
            <a:avLst/>
            <a:gdLst/>
            <a:ahLst/>
            <a:cxnLst/>
            <a:rect l="l" t="t" r="r" b="b"/>
            <a:pathLst>
              <a:path w="2585720" h="521970">
                <a:moveTo>
                  <a:pt x="0" y="0"/>
                </a:moveTo>
                <a:lnTo>
                  <a:pt x="39145" y="37686"/>
                </a:lnTo>
                <a:lnTo>
                  <a:pt x="85775" y="73980"/>
                </a:lnTo>
                <a:lnTo>
                  <a:pt x="139515" y="108880"/>
                </a:lnTo>
                <a:lnTo>
                  <a:pt x="199988" y="142382"/>
                </a:lnTo>
                <a:lnTo>
                  <a:pt x="266820" y="174485"/>
                </a:lnTo>
                <a:lnTo>
                  <a:pt x="302503" y="190010"/>
                </a:lnTo>
                <a:lnTo>
                  <a:pt x="339635" y="205186"/>
                </a:lnTo>
                <a:lnTo>
                  <a:pt x="378168" y="220010"/>
                </a:lnTo>
                <a:lnTo>
                  <a:pt x="418057" y="234482"/>
                </a:lnTo>
                <a:lnTo>
                  <a:pt x="459253" y="248603"/>
                </a:lnTo>
                <a:lnTo>
                  <a:pt x="501710" y="262372"/>
                </a:lnTo>
                <a:lnTo>
                  <a:pt x="545382" y="275789"/>
                </a:lnTo>
                <a:lnTo>
                  <a:pt x="590220" y="288854"/>
                </a:lnTo>
                <a:lnTo>
                  <a:pt x="636179" y="301566"/>
                </a:lnTo>
                <a:lnTo>
                  <a:pt x="683211" y="313924"/>
                </a:lnTo>
                <a:lnTo>
                  <a:pt x="731269" y="325930"/>
                </a:lnTo>
                <a:lnTo>
                  <a:pt x="780307" y="337581"/>
                </a:lnTo>
                <a:lnTo>
                  <a:pt x="830277" y="348879"/>
                </a:lnTo>
                <a:lnTo>
                  <a:pt x="881132" y="359822"/>
                </a:lnTo>
                <a:lnTo>
                  <a:pt x="932826" y="370411"/>
                </a:lnTo>
                <a:lnTo>
                  <a:pt x="985312" y="380645"/>
                </a:lnTo>
                <a:lnTo>
                  <a:pt x="1038542" y="390525"/>
                </a:lnTo>
                <a:lnTo>
                  <a:pt x="1092470" y="400048"/>
                </a:lnTo>
                <a:lnTo>
                  <a:pt x="1147049" y="409216"/>
                </a:lnTo>
                <a:lnTo>
                  <a:pt x="1202231" y="418028"/>
                </a:lnTo>
                <a:lnTo>
                  <a:pt x="1257971" y="426484"/>
                </a:lnTo>
                <a:lnTo>
                  <a:pt x="1314220" y="434583"/>
                </a:lnTo>
                <a:lnTo>
                  <a:pt x="1370933" y="442325"/>
                </a:lnTo>
                <a:lnTo>
                  <a:pt x="1428061" y="449711"/>
                </a:lnTo>
                <a:lnTo>
                  <a:pt x="1485559" y="456738"/>
                </a:lnTo>
                <a:lnTo>
                  <a:pt x="1543379" y="463408"/>
                </a:lnTo>
                <a:lnTo>
                  <a:pt x="1601474" y="469720"/>
                </a:lnTo>
                <a:lnTo>
                  <a:pt x="1659797" y="475674"/>
                </a:lnTo>
                <a:lnTo>
                  <a:pt x="1718302" y="481269"/>
                </a:lnTo>
                <a:lnTo>
                  <a:pt x="1776941" y="486506"/>
                </a:lnTo>
                <a:lnTo>
                  <a:pt x="1835668" y="491383"/>
                </a:lnTo>
                <a:lnTo>
                  <a:pt x="1894435" y="495901"/>
                </a:lnTo>
                <a:lnTo>
                  <a:pt x="1953196" y="500058"/>
                </a:lnTo>
                <a:lnTo>
                  <a:pt x="2011904" y="503856"/>
                </a:lnTo>
                <a:lnTo>
                  <a:pt x="2070511" y="507294"/>
                </a:lnTo>
                <a:lnTo>
                  <a:pt x="2128971" y="510371"/>
                </a:lnTo>
                <a:lnTo>
                  <a:pt x="2187237" y="513087"/>
                </a:lnTo>
                <a:lnTo>
                  <a:pt x="2245262" y="515442"/>
                </a:lnTo>
                <a:lnTo>
                  <a:pt x="2302999" y="517435"/>
                </a:lnTo>
                <a:lnTo>
                  <a:pt x="2360401" y="519067"/>
                </a:lnTo>
                <a:lnTo>
                  <a:pt x="2417421" y="520336"/>
                </a:lnTo>
                <a:lnTo>
                  <a:pt x="2474012" y="521243"/>
                </a:lnTo>
                <a:lnTo>
                  <a:pt x="2530127" y="521788"/>
                </a:lnTo>
                <a:lnTo>
                  <a:pt x="2585719" y="521970"/>
                </a:lnTo>
              </a:path>
            </a:pathLst>
          </a:custGeom>
          <a:ln w="35941">
            <a:solidFill>
              <a:srgbClr val="FF3366"/>
            </a:solidFill>
          </a:ln>
        </p:spPr>
        <p:txBody>
          <a:bodyPr wrap="square" lIns="0" tIns="0" rIns="0" bIns="0" rtlCol="0"/>
          <a:lstStyle/>
          <a:p>
            <a:endParaRPr sz="1632"/>
          </a:p>
        </p:txBody>
      </p:sp>
      <p:sp>
        <p:nvSpPr>
          <p:cNvPr id="40" name="object 40"/>
          <p:cNvSpPr/>
          <p:nvPr/>
        </p:nvSpPr>
        <p:spPr>
          <a:xfrm>
            <a:off x="4907127" y="3926945"/>
            <a:ext cx="3907505" cy="2748958"/>
          </a:xfrm>
          <a:prstGeom prst="rect">
            <a:avLst/>
          </a:prstGeom>
          <a:blipFill>
            <a:blip r:embed="rId2" cstate="print"/>
            <a:stretch>
              <a:fillRect/>
            </a:stretch>
          </a:blipFill>
        </p:spPr>
        <p:txBody>
          <a:bodyPr wrap="square" lIns="0" tIns="0" rIns="0" bIns="0" rtlCol="0"/>
          <a:lstStyle/>
          <a:p>
            <a:endParaRPr sz="1632"/>
          </a:p>
        </p:txBody>
      </p:sp>
      <p:sp>
        <p:nvSpPr>
          <p:cNvPr id="41" name="object 41"/>
          <p:cNvSpPr/>
          <p:nvPr/>
        </p:nvSpPr>
        <p:spPr>
          <a:xfrm>
            <a:off x="102495" y="5648642"/>
            <a:ext cx="43762" cy="0"/>
          </a:xfrm>
          <a:custGeom>
            <a:avLst/>
            <a:gdLst/>
            <a:ahLst/>
            <a:cxnLst/>
            <a:rect l="l" t="t" r="r" b="b"/>
            <a:pathLst>
              <a:path w="48260">
                <a:moveTo>
                  <a:pt x="0" y="0"/>
                </a:moveTo>
                <a:lnTo>
                  <a:pt x="48259" y="0"/>
                </a:lnTo>
              </a:path>
            </a:pathLst>
          </a:custGeom>
          <a:ln w="15239">
            <a:solidFill>
              <a:srgbClr val="000000"/>
            </a:solidFill>
          </a:ln>
        </p:spPr>
        <p:txBody>
          <a:bodyPr wrap="square" lIns="0" tIns="0" rIns="0" bIns="0" rtlCol="0"/>
          <a:lstStyle/>
          <a:p>
            <a:endParaRPr sz="1632"/>
          </a:p>
        </p:txBody>
      </p:sp>
      <p:sp>
        <p:nvSpPr>
          <p:cNvPr id="42" name="object 42"/>
          <p:cNvSpPr/>
          <p:nvPr/>
        </p:nvSpPr>
        <p:spPr>
          <a:xfrm>
            <a:off x="108829" y="5346912"/>
            <a:ext cx="0" cy="294819"/>
          </a:xfrm>
          <a:custGeom>
            <a:avLst/>
            <a:gdLst/>
            <a:ahLst/>
            <a:cxnLst/>
            <a:rect l="l" t="t" r="r" b="b"/>
            <a:pathLst>
              <a:path h="325120">
                <a:moveTo>
                  <a:pt x="0" y="0"/>
                </a:moveTo>
                <a:lnTo>
                  <a:pt x="0" y="325120"/>
                </a:lnTo>
              </a:path>
            </a:pathLst>
          </a:custGeom>
          <a:ln w="13969">
            <a:solidFill>
              <a:srgbClr val="000000"/>
            </a:solidFill>
          </a:ln>
        </p:spPr>
        <p:txBody>
          <a:bodyPr wrap="square" lIns="0" tIns="0" rIns="0" bIns="0" rtlCol="0"/>
          <a:lstStyle/>
          <a:p>
            <a:endParaRPr sz="1632"/>
          </a:p>
        </p:txBody>
      </p:sp>
      <p:sp>
        <p:nvSpPr>
          <p:cNvPr id="43" name="object 43"/>
          <p:cNvSpPr/>
          <p:nvPr/>
        </p:nvSpPr>
        <p:spPr>
          <a:xfrm>
            <a:off x="102495" y="5340579"/>
            <a:ext cx="43762" cy="0"/>
          </a:xfrm>
          <a:custGeom>
            <a:avLst/>
            <a:gdLst/>
            <a:ahLst/>
            <a:cxnLst/>
            <a:rect l="l" t="t" r="r" b="b"/>
            <a:pathLst>
              <a:path w="48260">
                <a:moveTo>
                  <a:pt x="0" y="0"/>
                </a:moveTo>
                <a:lnTo>
                  <a:pt x="48259" y="0"/>
                </a:lnTo>
              </a:path>
            </a:pathLst>
          </a:custGeom>
          <a:ln w="13969">
            <a:solidFill>
              <a:srgbClr val="000000"/>
            </a:solidFill>
          </a:ln>
        </p:spPr>
        <p:txBody>
          <a:bodyPr wrap="square" lIns="0" tIns="0" rIns="0" bIns="0" rtlCol="0"/>
          <a:lstStyle/>
          <a:p>
            <a:endParaRPr sz="1632"/>
          </a:p>
        </p:txBody>
      </p:sp>
      <p:sp>
        <p:nvSpPr>
          <p:cNvPr id="44" name="object 44"/>
          <p:cNvSpPr/>
          <p:nvPr/>
        </p:nvSpPr>
        <p:spPr>
          <a:xfrm>
            <a:off x="163531" y="5433285"/>
            <a:ext cx="160078" cy="145106"/>
          </a:xfrm>
          <a:custGeom>
            <a:avLst/>
            <a:gdLst/>
            <a:ahLst/>
            <a:cxnLst/>
            <a:rect l="l" t="t" r="r" b="b"/>
            <a:pathLst>
              <a:path w="176529" h="160020">
                <a:moveTo>
                  <a:pt x="25400" y="116839"/>
                </a:moveTo>
                <a:lnTo>
                  <a:pt x="19050" y="116839"/>
                </a:lnTo>
                <a:lnTo>
                  <a:pt x="11787" y="118407"/>
                </a:lnTo>
                <a:lnTo>
                  <a:pt x="5714" y="122713"/>
                </a:lnTo>
                <a:lnTo>
                  <a:pt x="1547" y="129162"/>
                </a:lnTo>
                <a:lnTo>
                  <a:pt x="0" y="137159"/>
                </a:lnTo>
                <a:lnTo>
                  <a:pt x="3016" y="147697"/>
                </a:lnTo>
                <a:lnTo>
                  <a:pt x="10795" y="154781"/>
                </a:lnTo>
                <a:lnTo>
                  <a:pt x="21431" y="158769"/>
                </a:lnTo>
                <a:lnTo>
                  <a:pt x="33020" y="160019"/>
                </a:lnTo>
                <a:lnTo>
                  <a:pt x="48974" y="156229"/>
                </a:lnTo>
                <a:lnTo>
                  <a:pt x="54273" y="152400"/>
                </a:lnTo>
                <a:lnTo>
                  <a:pt x="22860" y="152400"/>
                </a:lnTo>
                <a:lnTo>
                  <a:pt x="16510" y="148589"/>
                </a:lnTo>
                <a:lnTo>
                  <a:pt x="25400" y="146050"/>
                </a:lnTo>
                <a:lnTo>
                  <a:pt x="33020" y="138429"/>
                </a:lnTo>
                <a:lnTo>
                  <a:pt x="33020" y="119379"/>
                </a:lnTo>
                <a:lnTo>
                  <a:pt x="25400" y="116839"/>
                </a:lnTo>
                <a:close/>
              </a:path>
              <a:path w="176529" h="160020">
                <a:moveTo>
                  <a:pt x="90902" y="134619"/>
                </a:moveTo>
                <a:lnTo>
                  <a:pt x="71120" y="134619"/>
                </a:lnTo>
                <a:lnTo>
                  <a:pt x="75644" y="143946"/>
                </a:lnTo>
                <a:lnTo>
                  <a:pt x="83502" y="152082"/>
                </a:lnTo>
                <a:lnTo>
                  <a:pt x="94694" y="157837"/>
                </a:lnTo>
                <a:lnTo>
                  <a:pt x="109220" y="160019"/>
                </a:lnTo>
                <a:lnTo>
                  <a:pt x="133488" y="152737"/>
                </a:lnTo>
                <a:lnTo>
                  <a:pt x="133842" y="152400"/>
                </a:lnTo>
                <a:lnTo>
                  <a:pt x="110489" y="152400"/>
                </a:lnTo>
                <a:lnTo>
                  <a:pt x="101421" y="150435"/>
                </a:lnTo>
                <a:lnTo>
                  <a:pt x="95091" y="145256"/>
                </a:lnTo>
                <a:lnTo>
                  <a:pt x="91380" y="137933"/>
                </a:lnTo>
                <a:lnTo>
                  <a:pt x="90902" y="134619"/>
                </a:lnTo>
                <a:close/>
              </a:path>
              <a:path w="176529" h="160020">
                <a:moveTo>
                  <a:pt x="91386" y="7619"/>
                </a:moveTo>
                <a:lnTo>
                  <a:pt x="68580" y="7619"/>
                </a:lnTo>
                <a:lnTo>
                  <a:pt x="73699" y="8532"/>
                </a:lnTo>
                <a:lnTo>
                  <a:pt x="80010" y="12064"/>
                </a:lnTo>
                <a:lnTo>
                  <a:pt x="85367" y="19407"/>
                </a:lnTo>
                <a:lnTo>
                  <a:pt x="87626" y="31730"/>
                </a:lnTo>
                <a:lnTo>
                  <a:pt x="86439" y="42882"/>
                </a:lnTo>
                <a:lnTo>
                  <a:pt x="76914" y="83720"/>
                </a:lnTo>
                <a:lnTo>
                  <a:pt x="62666" y="130968"/>
                </a:lnTo>
                <a:lnTo>
                  <a:pt x="33020" y="152400"/>
                </a:lnTo>
                <a:lnTo>
                  <a:pt x="54273" y="152400"/>
                </a:lnTo>
                <a:lnTo>
                  <a:pt x="60642" y="147796"/>
                </a:lnTo>
                <a:lnTo>
                  <a:pt x="68024" y="139124"/>
                </a:lnTo>
                <a:lnTo>
                  <a:pt x="71120" y="134619"/>
                </a:lnTo>
                <a:lnTo>
                  <a:pt x="90902" y="134619"/>
                </a:lnTo>
                <a:lnTo>
                  <a:pt x="90170" y="129539"/>
                </a:lnTo>
                <a:lnTo>
                  <a:pt x="90626" y="123686"/>
                </a:lnTo>
                <a:lnTo>
                  <a:pt x="91954" y="116839"/>
                </a:lnTo>
                <a:lnTo>
                  <a:pt x="96520" y="97789"/>
                </a:lnTo>
                <a:lnTo>
                  <a:pt x="107950" y="49529"/>
                </a:lnTo>
                <a:lnTo>
                  <a:pt x="111005" y="39231"/>
                </a:lnTo>
                <a:lnTo>
                  <a:pt x="115970" y="27939"/>
                </a:lnTo>
                <a:lnTo>
                  <a:pt x="106680" y="27939"/>
                </a:lnTo>
                <a:lnTo>
                  <a:pt x="98405" y="13394"/>
                </a:lnTo>
                <a:lnTo>
                  <a:pt x="91386" y="7619"/>
                </a:lnTo>
                <a:close/>
              </a:path>
              <a:path w="176529" h="160020">
                <a:moveTo>
                  <a:pt x="165100" y="102869"/>
                </a:moveTo>
                <a:lnTo>
                  <a:pt x="158750" y="102869"/>
                </a:lnTo>
                <a:lnTo>
                  <a:pt x="156210" y="105409"/>
                </a:lnTo>
                <a:lnTo>
                  <a:pt x="146387" y="128825"/>
                </a:lnTo>
                <a:lnTo>
                  <a:pt x="133826" y="143192"/>
                </a:lnTo>
                <a:lnTo>
                  <a:pt x="121027" y="150415"/>
                </a:lnTo>
                <a:lnTo>
                  <a:pt x="110489" y="152400"/>
                </a:lnTo>
                <a:lnTo>
                  <a:pt x="133842" y="152400"/>
                </a:lnTo>
                <a:lnTo>
                  <a:pt x="150971" y="136048"/>
                </a:lnTo>
                <a:lnTo>
                  <a:pt x="161547" y="117693"/>
                </a:lnTo>
                <a:lnTo>
                  <a:pt x="165100" y="105409"/>
                </a:lnTo>
                <a:lnTo>
                  <a:pt x="165100" y="102869"/>
                </a:lnTo>
                <a:close/>
              </a:path>
              <a:path w="176529" h="160020">
                <a:moveTo>
                  <a:pt x="68580" y="0"/>
                </a:moveTo>
                <a:lnTo>
                  <a:pt x="44112" y="7282"/>
                </a:lnTo>
                <a:lnTo>
                  <a:pt x="26193" y="23971"/>
                </a:lnTo>
                <a:lnTo>
                  <a:pt x="15180" y="42326"/>
                </a:lnTo>
                <a:lnTo>
                  <a:pt x="11430" y="54609"/>
                </a:lnTo>
                <a:lnTo>
                  <a:pt x="11430" y="58419"/>
                </a:lnTo>
                <a:lnTo>
                  <a:pt x="17780" y="58419"/>
                </a:lnTo>
                <a:lnTo>
                  <a:pt x="19050" y="57150"/>
                </a:lnTo>
                <a:lnTo>
                  <a:pt x="20320" y="54609"/>
                </a:lnTo>
                <a:lnTo>
                  <a:pt x="31432" y="31730"/>
                </a:lnTo>
                <a:lnTo>
                  <a:pt x="44450" y="17303"/>
                </a:lnTo>
                <a:lnTo>
                  <a:pt x="57467" y="9782"/>
                </a:lnTo>
                <a:lnTo>
                  <a:pt x="68580" y="7619"/>
                </a:lnTo>
                <a:lnTo>
                  <a:pt x="91386" y="7619"/>
                </a:lnTo>
                <a:lnTo>
                  <a:pt x="88106" y="4921"/>
                </a:lnTo>
                <a:lnTo>
                  <a:pt x="77569" y="972"/>
                </a:lnTo>
                <a:lnTo>
                  <a:pt x="68580" y="0"/>
                </a:lnTo>
                <a:close/>
              </a:path>
              <a:path w="176529" h="160020">
                <a:moveTo>
                  <a:pt x="167833" y="7619"/>
                </a:moveTo>
                <a:lnTo>
                  <a:pt x="153670" y="7619"/>
                </a:lnTo>
                <a:lnTo>
                  <a:pt x="161290" y="12700"/>
                </a:lnTo>
                <a:lnTo>
                  <a:pt x="151130" y="13969"/>
                </a:lnTo>
                <a:lnTo>
                  <a:pt x="144780" y="22859"/>
                </a:lnTo>
                <a:lnTo>
                  <a:pt x="144780" y="38100"/>
                </a:lnTo>
                <a:lnTo>
                  <a:pt x="148590" y="44450"/>
                </a:lnTo>
                <a:lnTo>
                  <a:pt x="157480" y="44450"/>
                </a:lnTo>
                <a:lnTo>
                  <a:pt x="163671" y="43219"/>
                </a:lnTo>
                <a:lnTo>
                  <a:pt x="169862" y="39369"/>
                </a:lnTo>
                <a:lnTo>
                  <a:pt x="174625" y="32662"/>
                </a:lnTo>
                <a:lnTo>
                  <a:pt x="176530" y="22859"/>
                </a:lnTo>
                <a:lnTo>
                  <a:pt x="172977" y="11787"/>
                </a:lnTo>
                <a:lnTo>
                  <a:pt x="167833" y="7619"/>
                </a:lnTo>
                <a:close/>
              </a:path>
              <a:path w="176529" h="160020">
                <a:moveTo>
                  <a:pt x="143510" y="0"/>
                </a:moveTo>
                <a:lnTo>
                  <a:pt x="129897" y="3115"/>
                </a:lnTo>
                <a:lnTo>
                  <a:pt x="119379" y="10636"/>
                </a:lnTo>
                <a:lnTo>
                  <a:pt x="111720" y="19823"/>
                </a:lnTo>
                <a:lnTo>
                  <a:pt x="106680" y="27939"/>
                </a:lnTo>
                <a:lnTo>
                  <a:pt x="115970" y="27939"/>
                </a:lnTo>
                <a:lnTo>
                  <a:pt x="117157" y="25241"/>
                </a:lnTo>
                <a:lnTo>
                  <a:pt x="127595" y="12918"/>
                </a:lnTo>
                <a:lnTo>
                  <a:pt x="143510" y="7619"/>
                </a:lnTo>
                <a:lnTo>
                  <a:pt x="167833" y="7619"/>
                </a:lnTo>
                <a:lnTo>
                  <a:pt x="164306" y="4762"/>
                </a:lnTo>
                <a:lnTo>
                  <a:pt x="153491" y="1071"/>
                </a:lnTo>
                <a:lnTo>
                  <a:pt x="143510" y="0"/>
                </a:lnTo>
                <a:close/>
              </a:path>
            </a:pathLst>
          </a:custGeom>
          <a:solidFill>
            <a:srgbClr val="000000"/>
          </a:solidFill>
        </p:spPr>
        <p:txBody>
          <a:bodyPr wrap="square" lIns="0" tIns="0" rIns="0" bIns="0" rtlCol="0"/>
          <a:lstStyle/>
          <a:p>
            <a:endParaRPr sz="1632"/>
          </a:p>
        </p:txBody>
      </p:sp>
      <p:sp>
        <p:nvSpPr>
          <p:cNvPr id="45" name="object 45"/>
          <p:cNvSpPr/>
          <p:nvPr/>
        </p:nvSpPr>
        <p:spPr>
          <a:xfrm>
            <a:off x="345491" y="5648642"/>
            <a:ext cx="43762" cy="0"/>
          </a:xfrm>
          <a:custGeom>
            <a:avLst/>
            <a:gdLst/>
            <a:ahLst/>
            <a:cxnLst/>
            <a:rect l="l" t="t" r="r" b="b"/>
            <a:pathLst>
              <a:path w="48259">
                <a:moveTo>
                  <a:pt x="0" y="0"/>
                </a:moveTo>
                <a:lnTo>
                  <a:pt x="48259" y="0"/>
                </a:lnTo>
              </a:path>
            </a:pathLst>
          </a:custGeom>
          <a:ln w="15239">
            <a:solidFill>
              <a:srgbClr val="000000"/>
            </a:solidFill>
          </a:ln>
        </p:spPr>
        <p:txBody>
          <a:bodyPr wrap="square" lIns="0" tIns="0" rIns="0" bIns="0" rtlCol="0"/>
          <a:lstStyle/>
          <a:p>
            <a:endParaRPr sz="1632"/>
          </a:p>
        </p:txBody>
      </p:sp>
      <p:sp>
        <p:nvSpPr>
          <p:cNvPr id="46" name="object 46"/>
          <p:cNvSpPr/>
          <p:nvPr/>
        </p:nvSpPr>
        <p:spPr>
          <a:xfrm>
            <a:off x="382919" y="5346912"/>
            <a:ext cx="0" cy="294819"/>
          </a:xfrm>
          <a:custGeom>
            <a:avLst/>
            <a:gdLst/>
            <a:ahLst/>
            <a:cxnLst/>
            <a:rect l="l" t="t" r="r" b="b"/>
            <a:pathLst>
              <a:path h="325120">
                <a:moveTo>
                  <a:pt x="0" y="0"/>
                </a:moveTo>
                <a:lnTo>
                  <a:pt x="0" y="325120"/>
                </a:lnTo>
              </a:path>
            </a:pathLst>
          </a:custGeom>
          <a:ln w="13969">
            <a:solidFill>
              <a:srgbClr val="000000"/>
            </a:solidFill>
          </a:ln>
        </p:spPr>
        <p:txBody>
          <a:bodyPr wrap="square" lIns="0" tIns="0" rIns="0" bIns="0" rtlCol="0"/>
          <a:lstStyle/>
          <a:p>
            <a:endParaRPr sz="1632"/>
          </a:p>
        </p:txBody>
      </p:sp>
      <p:sp>
        <p:nvSpPr>
          <p:cNvPr id="47" name="object 47"/>
          <p:cNvSpPr/>
          <p:nvPr/>
        </p:nvSpPr>
        <p:spPr>
          <a:xfrm>
            <a:off x="345491" y="5340579"/>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48" name="object 48"/>
          <p:cNvSpPr/>
          <p:nvPr/>
        </p:nvSpPr>
        <p:spPr>
          <a:xfrm>
            <a:off x="442228" y="5524265"/>
            <a:ext cx="96738" cy="102496"/>
          </a:xfrm>
          <a:custGeom>
            <a:avLst/>
            <a:gdLst/>
            <a:ahLst/>
            <a:cxnLst/>
            <a:rect l="l" t="t" r="r" b="b"/>
            <a:pathLst>
              <a:path w="106679" h="113029">
                <a:moveTo>
                  <a:pt x="69850" y="0"/>
                </a:moveTo>
                <a:lnTo>
                  <a:pt x="46612" y="4425"/>
                </a:lnTo>
                <a:lnTo>
                  <a:pt x="23971" y="17303"/>
                </a:lnTo>
                <a:lnTo>
                  <a:pt x="6806" y="38040"/>
                </a:lnTo>
                <a:lnTo>
                  <a:pt x="0" y="66040"/>
                </a:lnTo>
                <a:lnTo>
                  <a:pt x="2837" y="84097"/>
                </a:lnTo>
                <a:lnTo>
                  <a:pt x="11271" y="99060"/>
                </a:lnTo>
                <a:lnTo>
                  <a:pt x="25181" y="109259"/>
                </a:lnTo>
                <a:lnTo>
                  <a:pt x="44450" y="113030"/>
                </a:lnTo>
                <a:lnTo>
                  <a:pt x="72389" y="109180"/>
                </a:lnTo>
                <a:lnTo>
                  <a:pt x="80640" y="105410"/>
                </a:lnTo>
                <a:lnTo>
                  <a:pt x="45720" y="105410"/>
                </a:lnTo>
                <a:lnTo>
                  <a:pt x="35321" y="103505"/>
                </a:lnTo>
                <a:lnTo>
                  <a:pt x="27304" y="97789"/>
                </a:lnTo>
                <a:lnTo>
                  <a:pt x="22145" y="88264"/>
                </a:lnTo>
                <a:lnTo>
                  <a:pt x="20320" y="74930"/>
                </a:lnTo>
                <a:lnTo>
                  <a:pt x="20320" y="67310"/>
                </a:lnTo>
                <a:lnTo>
                  <a:pt x="24129" y="53340"/>
                </a:lnTo>
                <a:lnTo>
                  <a:pt x="39370" y="53340"/>
                </a:lnTo>
                <a:lnTo>
                  <a:pt x="46950" y="53260"/>
                </a:lnTo>
                <a:lnTo>
                  <a:pt x="57150" y="52705"/>
                </a:lnTo>
                <a:lnTo>
                  <a:pt x="68302" y="51196"/>
                </a:lnTo>
                <a:lnTo>
                  <a:pt x="78740" y="48260"/>
                </a:lnTo>
                <a:lnTo>
                  <a:pt x="81301" y="46990"/>
                </a:lnTo>
                <a:lnTo>
                  <a:pt x="25400" y="46990"/>
                </a:lnTo>
                <a:lnTo>
                  <a:pt x="35738" y="25300"/>
                </a:lnTo>
                <a:lnTo>
                  <a:pt x="49053" y="13493"/>
                </a:lnTo>
                <a:lnTo>
                  <a:pt x="61654" y="8592"/>
                </a:lnTo>
                <a:lnTo>
                  <a:pt x="69850" y="7620"/>
                </a:lnTo>
                <a:lnTo>
                  <a:pt x="93730" y="7620"/>
                </a:lnTo>
                <a:lnTo>
                  <a:pt x="92392" y="6191"/>
                </a:lnTo>
                <a:lnTo>
                  <a:pt x="82311" y="1607"/>
                </a:lnTo>
                <a:lnTo>
                  <a:pt x="69850" y="0"/>
                </a:lnTo>
                <a:close/>
              </a:path>
              <a:path w="106679" h="113029">
                <a:moveTo>
                  <a:pt x="104140" y="80010"/>
                </a:moveTo>
                <a:lnTo>
                  <a:pt x="100329" y="80010"/>
                </a:lnTo>
                <a:lnTo>
                  <a:pt x="97790" y="82550"/>
                </a:lnTo>
                <a:lnTo>
                  <a:pt x="82153" y="95765"/>
                </a:lnTo>
                <a:lnTo>
                  <a:pt x="66039" y="102552"/>
                </a:lnTo>
                <a:lnTo>
                  <a:pt x="52784" y="105052"/>
                </a:lnTo>
                <a:lnTo>
                  <a:pt x="45720" y="105410"/>
                </a:lnTo>
                <a:lnTo>
                  <a:pt x="80640" y="105410"/>
                </a:lnTo>
                <a:lnTo>
                  <a:pt x="91757" y="100330"/>
                </a:lnTo>
                <a:lnTo>
                  <a:pt x="103028" y="90527"/>
                </a:lnTo>
                <a:lnTo>
                  <a:pt x="106679" y="83820"/>
                </a:lnTo>
                <a:lnTo>
                  <a:pt x="104140" y="80010"/>
                </a:lnTo>
                <a:close/>
              </a:path>
              <a:path w="106679" h="113029">
                <a:moveTo>
                  <a:pt x="93730" y="7620"/>
                </a:moveTo>
                <a:lnTo>
                  <a:pt x="81279" y="7620"/>
                </a:lnTo>
                <a:lnTo>
                  <a:pt x="90170" y="12700"/>
                </a:lnTo>
                <a:lnTo>
                  <a:pt x="90170" y="22860"/>
                </a:lnTo>
                <a:lnTo>
                  <a:pt x="83462" y="36810"/>
                </a:lnTo>
                <a:lnTo>
                  <a:pt x="67945" y="43973"/>
                </a:lnTo>
                <a:lnTo>
                  <a:pt x="50522" y="46612"/>
                </a:lnTo>
                <a:lnTo>
                  <a:pt x="38100" y="46990"/>
                </a:lnTo>
                <a:lnTo>
                  <a:pt x="81301" y="46990"/>
                </a:lnTo>
                <a:lnTo>
                  <a:pt x="90348" y="42505"/>
                </a:lnTo>
                <a:lnTo>
                  <a:pt x="97313" y="35560"/>
                </a:lnTo>
                <a:lnTo>
                  <a:pt x="100707" y="28614"/>
                </a:lnTo>
                <a:lnTo>
                  <a:pt x="101600" y="22860"/>
                </a:lnTo>
                <a:lnTo>
                  <a:pt x="99139" y="13394"/>
                </a:lnTo>
                <a:lnTo>
                  <a:pt x="93730" y="7620"/>
                </a:lnTo>
                <a:close/>
              </a:path>
            </a:pathLst>
          </a:custGeom>
          <a:solidFill>
            <a:srgbClr val="000000"/>
          </a:solidFill>
        </p:spPr>
        <p:txBody>
          <a:bodyPr wrap="square" lIns="0" tIns="0" rIns="0" bIns="0" rtlCol="0"/>
          <a:lstStyle/>
          <a:p>
            <a:endParaRPr sz="1632"/>
          </a:p>
        </p:txBody>
      </p:sp>
      <p:sp>
        <p:nvSpPr>
          <p:cNvPr id="49" name="object 49"/>
          <p:cNvSpPr/>
          <p:nvPr/>
        </p:nvSpPr>
        <p:spPr>
          <a:xfrm>
            <a:off x="561998" y="5524265"/>
            <a:ext cx="102496" cy="142803"/>
          </a:xfrm>
          <a:custGeom>
            <a:avLst/>
            <a:gdLst/>
            <a:ahLst/>
            <a:cxnLst/>
            <a:rect l="l" t="t" r="r" b="b"/>
            <a:pathLst>
              <a:path w="113029" h="157479">
                <a:moveTo>
                  <a:pt x="95250" y="148590"/>
                </a:moveTo>
                <a:lnTo>
                  <a:pt x="34290" y="148590"/>
                </a:lnTo>
                <a:lnTo>
                  <a:pt x="34290" y="156210"/>
                </a:lnTo>
                <a:lnTo>
                  <a:pt x="35560" y="157480"/>
                </a:lnTo>
                <a:lnTo>
                  <a:pt x="38100" y="157480"/>
                </a:lnTo>
                <a:lnTo>
                  <a:pt x="44747" y="157281"/>
                </a:lnTo>
                <a:lnTo>
                  <a:pt x="57566" y="156408"/>
                </a:lnTo>
                <a:lnTo>
                  <a:pt x="63500" y="156210"/>
                </a:lnTo>
                <a:lnTo>
                  <a:pt x="95250" y="156210"/>
                </a:lnTo>
                <a:lnTo>
                  <a:pt x="95250" y="148590"/>
                </a:lnTo>
                <a:close/>
              </a:path>
              <a:path w="113029" h="157479">
                <a:moveTo>
                  <a:pt x="95250" y="156210"/>
                </a:moveTo>
                <a:lnTo>
                  <a:pt x="63500" y="156210"/>
                </a:lnTo>
                <a:lnTo>
                  <a:pt x="71080" y="156408"/>
                </a:lnTo>
                <a:lnTo>
                  <a:pt x="85288" y="157281"/>
                </a:lnTo>
                <a:lnTo>
                  <a:pt x="91440" y="157480"/>
                </a:lnTo>
                <a:lnTo>
                  <a:pt x="93980" y="157480"/>
                </a:lnTo>
                <a:lnTo>
                  <a:pt x="95250" y="156210"/>
                </a:lnTo>
                <a:close/>
              </a:path>
              <a:path w="113029" h="157479">
                <a:moveTo>
                  <a:pt x="89117" y="99060"/>
                </a:moveTo>
                <a:lnTo>
                  <a:pt x="68580" y="99060"/>
                </a:lnTo>
                <a:lnTo>
                  <a:pt x="64611" y="115411"/>
                </a:lnTo>
                <a:lnTo>
                  <a:pt x="61614" y="127456"/>
                </a:lnTo>
                <a:lnTo>
                  <a:pt x="59690" y="134620"/>
                </a:lnTo>
                <a:lnTo>
                  <a:pt x="57150" y="148590"/>
                </a:lnTo>
                <a:lnTo>
                  <a:pt x="77470" y="148590"/>
                </a:lnTo>
                <a:lnTo>
                  <a:pt x="77470" y="144780"/>
                </a:lnTo>
                <a:lnTo>
                  <a:pt x="78740" y="140970"/>
                </a:lnTo>
                <a:lnTo>
                  <a:pt x="89117" y="99060"/>
                </a:lnTo>
                <a:close/>
              </a:path>
              <a:path w="113029" h="157479">
                <a:moveTo>
                  <a:pt x="63500" y="0"/>
                </a:moveTo>
                <a:lnTo>
                  <a:pt x="40719" y="6111"/>
                </a:lnTo>
                <a:lnTo>
                  <a:pt x="20319" y="22225"/>
                </a:lnTo>
                <a:lnTo>
                  <a:pt x="5635" y="45005"/>
                </a:lnTo>
                <a:lnTo>
                  <a:pt x="0" y="71120"/>
                </a:lnTo>
                <a:lnTo>
                  <a:pt x="2917" y="87848"/>
                </a:lnTo>
                <a:lnTo>
                  <a:pt x="10953" y="101123"/>
                </a:lnTo>
                <a:lnTo>
                  <a:pt x="23038" y="109874"/>
                </a:lnTo>
                <a:lnTo>
                  <a:pt x="38100" y="113030"/>
                </a:lnTo>
                <a:lnTo>
                  <a:pt x="48041" y="111561"/>
                </a:lnTo>
                <a:lnTo>
                  <a:pt x="56673" y="107950"/>
                </a:lnTo>
                <a:lnTo>
                  <a:pt x="60550" y="105410"/>
                </a:lnTo>
                <a:lnTo>
                  <a:pt x="38100" y="105410"/>
                </a:lnTo>
                <a:lnTo>
                  <a:pt x="31571" y="104140"/>
                </a:lnTo>
                <a:lnTo>
                  <a:pt x="25876" y="100012"/>
                </a:lnTo>
                <a:lnTo>
                  <a:pt x="21847" y="92551"/>
                </a:lnTo>
                <a:lnTo>
                  <a:pt x="20320" y="81280"/>
                </a:lnTo>
                <a:lnTo>
                  <a:pt x="21590" y="69413"/>
                </a:lnTo>
                <a:lnTo>
                  <a:pt x="33020" y="30480"/>
                </a:lnTo>
                <a:lnTo>
                  <a:pt x="63500" y="7620"/>
                </a:lnTo>
                <a:lnTo>
                  <a:pt x="84020" y="7620"/>
                </a:lnTo>
                <a:lnTo>
                  <a:pt x="82708" y="6350"/>
                </a:lnTo>
                <a:lnTo>
                  <a:pt x="74473" y="1865"/>
                </a:lnTo>
                <a:lnTo>
                  <a:pt x="63500" y="0"/>
                </a:lnTo>
                <a:close/>
              </a:path>
              <a:path w="113029" h="157479">
                <a:moveTo>
                  <a:pt x="84020" y="7620"/>
                </a:moveTo>
                <a:lnTo>
                  <a:pt x="63500" y="7620"/>
                </a:lnTo>
                <a:lnTo>
                  <a:pt x="75108" y="10636"/>
                </a:lnTo>
                <a:lnTo>
                  <a:pt x="82073" y="17462"/>
                </a:lnTo>
                <a:lnTo>
                  <a:pt x="85467" y="24765"/>
                </a:lnTo>
                <a:lnTo>
                  <a:pt x="86360" y="29210"/>
                </a:lnTo>
                <a:lnTo>
                  <a:pt x="86360" y="33020"/>
                </a:lnTo>
                <a:lnTo>
                  <a:pt x="73660" y="78740"/>
                </a:lnTo>
                <a:lnTo>
                  <a:pt x="73660" y="83820"/>
                </a:lnTo>
                <a:lnTo>
                  <a:pt x="38100" y="105410"/>
                </a:lnTo>
                <a:lnTo>
                  <a:pt x="60550" y="105410"/>
                </a:lnTo>
                <a:lnTo>
                  <a:pt x="63638" y="103385"/>
                </a:lnTo>
                <a:lnTo>
                  <a:pt x="68580" y="99060"/>
                </a:lnTo>
                <a:lnTo>
                  <a:pt x="89117" y="99060"/>
                </a:lnTo>
                <a:lnTo>
                  <a:pt x="109558" y="16510"/>
                </a:lnTo>
                <a:lnTo>
                  <a:pt x="91440" y="16510"/>
                </a:lnTo>
                <a:lnTo>
                  <a:pt x="88324" y="11787"/>
                </a:lnTo>
                <a:lnTo>
                  <a:pt x="84020" y="7620"/>
                </a:lnTo>
                <a:close/>
              </a:path>
              <a:path w="113029" h="157479">
                <a:moveTo>
                  <a:pt x="111760" y="0"/>
                </a:moveTo>
                <a:lnTo>
                  <a:pt x="106680" y="0"/>
                </a:lnTo>
                <a:lnTo>
                  <a:pt x="96520" y="8890"/>
                </a:lnTo>
                <a:lnTo>
                  <a:pt x="91440" y="16510"/>
                </a:lnTo>
                <a:lnTo>
                  <a:pt x="109558" y="16510"/>
                </a:lnTo>
                <a:lnTo>
                  <a:pt x="111760" y="7620"/>
                </a:lnTo>
                <a:lnTo>
                  <a:pt x="111760" y="6350"/>
                </a:lnTo>
                <a:lnTo>
                  <a:pt x="113030" y="5080"/>
                </a:lnTo>
                <a:lnTo>
                  <a:pt x="113030" y="2540"/>
                </a:lnTo>
                <a:lnTo>
                  <a:pt x="111760" y="0"/>
                </a:lnTo>
                <a:close/>
              </a:path>
            </a:pathLst>
          </a:custGeom>
          <a:solidFill>
            <a:srgbClr val="000000"/>
          </a:solidFill>
        </p:spPr>
        <p:txBody>
          <a:bodyPr wrap="square" lIns="0" tIns="0" rIns="0" bIns="0" rtlCol="0"/>
          <a:lstStyle/>
          <a:p>
            <a:endParaRPr sz="1632"/>
          </a:p>
        </p:txBody>
      </p:sp>
      <p:sp>
        <p:nvSpPr>
          <p:cNvPr id="50" name="object 50"/>
          <p:cNvSpPr/>
          <p:nvPr/>
        </p:nvSpPr>
        <p:spPr>
          <a:xfrm>
            <a:off x="798084" y="5464380"/>
            <a:ext cx="214205" cy="0"/>
          </a:xfrm>
          <a:custGeom>
            <a:avLst/>
            <a:gdLst/>
            <a:ahLst/>
            <a:cxnLst/>
            <a:rect l="l" t="t" r="r" b="b"/>
            <a:pathLst>
              <a:path w="236219">
                <a:moveTo>
                  <a:pt x="0" y="0"/>
                </a:moveTo>
                <a:lnTo>
                  <a:pt x="236220" y="0"/>
                </a:lnTo>
              </a:path>
            </a:pathLst>
          </a:custGeom>
          <a:ln w="12700">
            <a:solidFill>
              <a:srgbClr val="000000"/>
            </a:solidFill>
          </a:ln>
        </p:spPr>
        <p:txBody>
          <a:bodyPr wrap="square" lIns="0" tIns="0" rIns="0" bIns="0" rtlCol="0"/>
          <a:lstStyle/>
          <a:p>
            <a:endParaRPr sz="1632"/>
          </a:p>
        </p:txBody>
      </p:sp>
      <p:sp>
        <p:nvSpPr>
          <p:cNvPr id="51" name="object 51"/>
          <p:cNvSpPr/>
          <p:nvPr/>
        </p:nvSpPr>
        <p:spPr>
          <a:xfrm>
            <a:off x="798085" y="5458046"/>
            <a:ext cx="211325" cy="0"/>
          </a:xfrm>
          <a:custGeom>
            <a:avLst/>
            <a:gdLst/>
            <a:ahLst/>
            <a:cxnLst/>
            <a:rect l="l" t="t" r="r" b="b"/>
            <a:pathLst>
              <a:path w="233044">
                <a:moveTo>
                  <a:pt x="0" y="0"/>
                </a:moveTo>
                <a:lnTo>
                  <a:pt x="233044" y="0"/>
                </a:lnTo>
              </a:path>
            </a:pathLst>
          </a:custGeom>
          <a:ln w="3175">
            <a:solidFill>
              <a:srgbClr val="000000"/>
            </a:solidFill>
          </a:ln>
        </p:spPr>
        <p:txBody>
          <a:bodyPr wrap="square" lIns="0" tIns="0" rIns="0" bIns="0" rtlCol="0"/>
          <a:lstStyle/>
          <a:p>
            <a:endParaRPr sz="1632"/>
          </a:p>
        </p:txBody>
      </p:sp>
      <p:sp>
        <p:nvSpPr>
          <p:cNvPr id="52" name="object 52"/>
          <p:cNvSpPr/>
          <p:nvPr/>
        </p:nvSpPr>
        <p:spPr>
          <a:xfrm>
            <a:off x="798084" y="5526568"/>
            <a:ext cx="214205" cy="0"/>
          </a:xfrm>
          <a:custGeom>
            <a:avLst/>
            <a:gdLst/>
            <a:ahLst/>
            <a:cxnLst/>
            <a:rect l="l" t="t" r="r" b="b"/>
            <a:pathLst>
              <a:path w="236219">
                <a:moveTo>
                  <a:pt x="0" y="0"/>
                </a:moveTo>
                <a:lnTo>
                  <a:pt x="236220" y="0"/>
                </a:lnTo>
              </a:path>
            </a:pathLst>
          </a:custGeom>
          <a:ln w="15239">
            <a:solidFill>
              <a:srgbClr val="000000"/>
            </a:solidFill>
          </a:ln>
        </p:spPr>
        <p:txBody>
          <a:bodyPr wrap="square" lIns="0" tIns="0" rIns="0" bIns="0" rtlCol="0"/>
          <a:lstStyle/>
          <a:p>
            <a:endParaRPr sz="1632"/>
          </a:p>
        </p:txBody>
      </p:sp>
      <p:sp>
        <p:nvSpPr>
          <p:cNvPr id="53" name="object 53"/>
          <p:cNvSpPr/>
          <p:nvPr/>
        </p:nvSpPr>
        <p:spPr>
          <a:xfrm>
            <a:off x="1239161" y="5135011"/>
            <a:ext cx="145106" cy="226873"/>
          </a:xfrm>
          <a:custGeom>
            <a:avLst/>
            <a:gdLst/>
            <a:ahLst/>
            <a:cxnLst/>
            <a:rect l="l" t="t" r="r" b="b"/>
            <a:pathLst>
              <a:path w="160019" h="250189">
                <a:moveTo>
                  <a:pt x="82550" y="0"/>
                </a:moveTo>
                <a:lnTo>
                  <a:pt x="77470" y="0"/>
                </a:lnTo>
                <a:lnTo>
                  <a:pt x="68222" y="595"/>
                </a:lnTo>
                <a:lnTo>
                  <a:pt x="43537" y="3214"/>
                </a:lnTo>
                <a:lnTo>
                  <a:pt x="34290" y="3810"/>
                </a:lnTo>
                <a:lnTo>
                  <a:pt x="26670" y="3810"/>
                </a:lnTo>
                <a:lnTo>
                  <a:pt x="26670" y="15240"/>
                </a:lnTo>
                <a:lnTo>
                  <a:pt x="53340" y="15240"/>
                </a:lnTo>
                <a:lnTo>
                  <a:pt x="53340" y="21590"/>
                </a:lnTo>
                <a:lnTo>
                  <a:pt x="52070" y="27940"/>
                </a:lnTo>
                <a:lnTo>
                  <a:pt x="0" y="237490"/>
                </a:lnTo>
                <a:lnTo>
                  <a:pt x="0" y="248920"/>
                </a:lnTo>
                <a:lnTo>
                  <a:pt x="6350" y="250190"/>
                </a:lnTo>
                <a:lnTo>
                  <a:pt x="15240" y="250190"/>
                </a:lnTo>
                <a:lnTo>
                  <a:pt x="20320" y="247650"/>
                </a:lnTo>
                <a:lnTo>
                  <a:pt x="21590" y="242570"/>
                </a:lnTo>
                <a:lnTo>
                  <a:pt x="25540" y="229870"/>
                </a:lnTo>
                <a:lnTo>
                  <a:pt x="31750" y="205740"/>
                </a:lnTo>
                <a:lnTo>
                  <a:pt x="38101" y="180101"/>
                </a:lnTo>
                <a:lnTo>
                  <a:pt x="41910" y="165100"/>
                </a:lnTo>
                <a:lnTo>
                  <a:pt x="83126" y="165100"/>
                </a:lnTo>
                <a:lnTo>
                  <a:pt x="75068" y="161627"/>
                </a:lnTo>
                <a:lnTo>
                  <a:pt x="54610" y="157480"/>
                </a:lnTo>
                <a:lnTo>
                  <a:pt x="59906" y="153670"/>
                </a:lnTo>
                <a:lnTo>
                  <a:pt x="44450" y="153670"/>
                </a:lnTo>
                <a:lnTo>
                  <a:pt x="82550" y="3810"/>
                </a:lnTo>
                <a:lnTo>
                  <a:pt x="82550" y="0"/>
                </a:lnTo>
                <a:close/>
              </a:path>
              <a:path w="160019" h="250189">
                <a:moveTo>
                  <a:pt x="83126" y="165100"/>
                </a:moveTo>
                <a:lnTo>
                  <a:pt x="41910" y="165100"/>
                </a:lnTo>
                <a:lnTo>
                  <a:pt x="53816" y="166449"/>
                </a:lnTo>
                <a:lnTo>
                  <a:pt x="67627" y="171132"/>
                </a:lnTo>
                <a:lnTo>
                  <a:pt x="79057" y="180101"/>
                </a:lnTo>
                <a:lnTo>
                  <a:pt x="83820" y="194310"/>
                </a:lnTo>
                <a:lnTo>
                  <a:pt x="83820" y="198120"/>
                </a:lnTo>
                <a:lnTo>
                  <a:pt x="82550" y="203200"/>
                </a:lnTo>
                <a:lnTo>
                  <a:pt x="80010" y="210820"/>
                </a:lnTo>
                <a:lnTo>
                  <a:pt x="80010" y="214630"/>
                </a:lnTo>
                <a:lnTo>
                  <a:pt x="82490" y="229294"/>
                </a:lnTo>
                <a:lnTo>
                  <a:pt x="89376" y="240506"/>
                </a:lnTo>
                <a:lnTo>
                  <a:pt x="99833" y="247669"/>
                </a:lnTo>
                <a:lnTo>
                  <a:pt x="113030" y="250190"/>
                </a:lnTo>
                <a:lnTo>
                  <a:pt x="120610" y="248999"/>
                </a:lnTo>
                <a:lnTo>
                  <a:pt x="127952" y="245427"/>
                </a:lnTo>
                <a:lnTo>
                  <a:pt x="131248" y="242570"/>
                </a:lnTo>
                <a:lnTo>
                  <a:pt x="106680" y="242570"/>
                </a:lnTo>
                <a:lnTo>
                  <a:pt x="102870" y="238760"/>
                </a:lnTo>
                <a:lnTo>
                  <a:pt x="102870" y="210820"/>
                </a:lnTo>
                <a:lnTo>
                  <a:pt x="105410" y="205740"/>
                </a:lnTo>
                <a:lnTo>
                  <a:pt x="106680" y="199390"/>
                </a:lnTo>
                <a:lnTo>
                  <a:pt x="106680" y="194310"/>
                </a:lnTo>
                <a:lnTo>
                  <a:pt x="102651" y="179447"/>
                </a:lnTo>
                <a:lnTo>
                  <a:pt x="91598" y="168751"/>
                </a:lnTo>
                <a:lnTo>
                  <a:pt x="83126" y="165100"/>
                </a:lnTo>
                <a:close/>
              </a:path>
              <a:path w="160019" h="250189">
                <a:moveTo>
                  <a:pt x="153670" y="191770"/>
                </a:moveTo>
                <a:lnTo>
                  <a:pt x="146050" y="191770"/>
                </a:lnTo>
                <a:lnTo>
                  <a:pt x="146050" y="194310"/>
                </a:lnTo>
                <a:lnTo>
                  <a:pt x="144780" y="198120"/>
                </a:lnTo>
                <a:lnTo>
                  <a:pt x="139461" y="215780"/>
                </a:lnTo>
                <a:lnTo>
                  <a:pt x="132715" y="229870"/>
                </a:lnTo>
                <a:lnTo>
                  <a:pt x="124063" y="239196"/>
                </a:lnTo>
                <a:lnTo>
                  <a:pt x="113030" y="242570"/>
                </a:lnTo>
                <a:lnTo>
                  <a:pt x="131248" y="242570"/>
                </a:lnTo>
                <a:lnTo>
                  <a:pt x="150653" y="207645"/>
                </a:lnTo>
                <a:lnTo>
                  <a:pt x="153670" y="195580"/>
                </a:lnTo>
                <a:lnTo>
                  <a:pt x="153670" y="191770"/>
                </a:lnTo>
                <a:close/>
              </a:path>
              <a:path w="160019" h="250189">
                <a:moveTo>
                  <a:pt x="135890" y="90170"/>
                </a:moveTo>
                <a:lnTo>
                  <a:pt x="83820" y="120650"/>
                </a:lnTo>
                <a:lnTo>
                  <a:pt x="74810" y="130988"/>
                </a:lnTo>
                <a:lnTo>
                  <a:pt x="65087" y="140493"/>
                </a:lnTo>
                <a:lnTo>
                  <a:pt x="54887" y="148332"/>
                </a:lnTo>
                <a:lnTo>
                  <a:pt x="44450" y="153670"/>
                </a:lnTo>
                <a:lnTo>
                  <a:pt x="59906" y="153670"/>
                </a:lnTo>
                <a:lnTo>
                  <a:pt x="62388" y="151884"/>
                </a:lnTo>
                <a:lnTo>
                  <a:pt x="70167" y="145097"/>
                </a:lnTo>
                <a:lnTo>
                  <a:pt x="77470" y="137834"/>
                </a:lnTo>
                <a:lnTo>
                  <a:pt x="83820" y="130810"/>
                </a:lnTo>
                <a:lnTo>
                  <a:pt x="96956" y="117613"/>
                </a:lnTo>
                <a:lnTo>
                  <a:pt x="109855" y="107156"/>
                </a:lnTo>
                <a:lnTo>
                  <a:pt x="122753" y="100270"/>
                </a:lnTo>
                <a:lnTo>
                  <a:pt x="135890" y="97790"/>
                </a:lnTo>
                <a:lnTo>
                  <a:pt x="154550" y="97790"/>
                </a:lnTo>
                <a:lnTo>
                  <a:pt x="154146" y="97155"/>
                </a:lnTo>
                <a:lnTo>
                  <a:pt x="146625" y="92114"/>
                </a:lnTo>
                <a:lnTo>
                  <a:pt x="135890" y="90170"/>
                </a:lnTo>
                <a:close/>
              </a:path>
              <a:path w="160019" h="250189">
                <a:moveTo>
                  <a:pt x="154550" y="97790"/>
                </a:moveTo>
                <a:lnTo>
                  <a:pt x="143510" y="97790"/>
                </a:lnTo>
                <a:lnTo>
                  <a:pt x="147320" y="101600"/>
                </a:lnTo>
                <a:lnTo>
                  <a:pt x="148590" y="101600"/>
                </a:lnTo>
                <a:lnTo>
                  <a:pt x="137914" y="104596"/>
                </a:lnTo>
                <a:lnTo>
                  <a:pt x="131762" y="110331"/>
                </a:lnTo>
                <a:lnTo>
                  <a:pt x="128944" y="116780"/>
                </a:lnTo>
                <a:lnTo>
                  <a:pt x="128387" y="121027"/>
                </a:lnTo>
                <a:lnTo>
                  <a:pt x="128270" y="125730"/>
                </a:lnTo>
                <a:lnTo>
                  <a:pt x="130810" y="133350"/>
                </a:lnTo>
                <a:lnTo>
                  <a:pt x="140970" y="133350"/>
                </a:lnTo>
                <a:lnTo>
                  <a:pt x="147697" y="131941"/>
                </a:lnTo>
                <a:lnTo>
                  <a:pt x="153828" y="127793"/>
                </a:lnTo>
                <a:lnTo>
                  <a:pt x="158293" y="121027"/>
                </a:lnTo>
                <a:lnTo>
                  <a:pt x="160020" y="111760"/>
                </a:lnTo>
                <a:lnTo>
                  <a:pt x="158571" y="104100"/>
                </a:lnTo>
                <a:lnTo>
                  <a:pt x="154550" y="97790"/>
                </a:lnTo>
                <a:close/>
              </a:path>
            </a:pathLst>
          </a:custGeom>
          <a:solidFill>
            <a:srgbClr val="000000"/>
          </a:solidFill>
        </p:spPr>
        <p:txBody>
          <a:bodyPr wrap="square" lIns="0" tIns="0" rIns="0" bIns="0" rtlCol="0"/>
          <a:lstStyle/>
          <a:p>
            <a:endParaRPr sz="1632"/>
          </a:p>
        </p:txBody>
      </p:sp>
      <p:sp>
        <p:nvSpPr>
          <p:cNvPr id="54" name="object 54"/>
          <p:cNvSpPr/>
          <p:nvPr/>
        </p:nvSpPr>
        <p:spPr>
          <a:xfrm>
            <a:off x="1399239" y="5258237"/>
            <a:ext cx="67947" cy="150864"/>
          </a:xfrm>
          <a:custGeom>
            <a:avLst/>
            <a:gdLst/>
            <a:ahLst/>
            <a:cxnLst/>
            <a:rect l="l" t="t" r="r" b="b"/>
            <a:pathLst>
              <a:path w="74930" h="166370">
                <a:moveTo>
                  <a:pt x="66040" y="0"/>
                </a:moveTo>
                <a:lnTo>
                  <a:pt x="52069" y="0"/>
                </a:lnTo>
                <a:lnTo>
                  <a:pt x="45719" y="5079"/>
                </a:lnTo>
                <a:lnTo>
                  <a:pt x="45719" y="17779"/>
                </a:lnTo>
                <a:lnTo>
                  <a:pt x="48259" y="22859"/>
                </a:lnTo>
                <a:lnTo>
                  <a:pt x="62230" y="22859"/>
                </a:lnTo>
                <a:lnTo>
                  <a:pt x="68580" y="15239"/>
                </a:lnTo>
                <a:lnTo>
                  <a:pt x="68580" y="5079"/>
                </a:lnTo>
                <a:lnTo>
                  <a:pt x="66040" y="0"/>
                </a:lnTo>
                <a:close/>
              </a:path>
              <a:path w="74930" h="166370">
                <a:moveTo>
                  <a:pt x="54157" y="62229"/>
                </a:moveTo>
                <a:lnTo>
                  <a:pt x="41909" y="62229"/>
                </a:lnTo>
                <a:lnTo>
                  <a:pt x="41909" y="69849"/>
                </a:lnTo>
                <a:lnTo>
                  <a:pt x="41592" y="74175"/>
                </a:lnTo>
                <a:lnTo>
                  <a:pt x="40322" y="78739"/>
                </a:lnTo>
                <a:lnTo>
                  <a:pt x="37623" y="85209"/>
                </a:lnTo>
                <a:lnTo>
                  <a:pt x="33019" y="95249"/>
                </a:lnTo>
                <a:lnTo>
                  <a:pt x="17780" y="134619"/>
                </a:lnTo>
                <a:lnTo>
                  <a:pt x="17780" y="138429"/>
                </a:lnTo>
                <a:lnTo>
                  <a:pt x="16509" y="140969"/>
                </a:lnTo>
                <a:lnTo>
                  <a:pt x="16509" y="146049"/>
                </a:lnTo>
                <a:lnTo>
                  <a:pt x="18295" y="153511"/>
                </a:lnTo>
                <a:lnTo>
                  <a:pt x="23177" y="160019"/>
                </a:lnTo>
                <a:lnTo>
                  <a:pt x="30440" y="164623"/>
                </a:lnTo>
                <a:lnTo>
                  <a:pt x="39369" y="166369"/>
                </a:lnTo>
                <a:lnTo>
                  <a:pt x="55641" y="160952"/>
                </a:lnTo>
                <a:lnTo>
                  <a:pt x="56485" y="160019"/>
                </a:lnTo>
                <a:lnTo>
                  <a:pt x="35559" y="160019"/>
                </a:lnTo>
                <a:lnTo>
                  <a:pt x="34290" y="156209"/>
                </a:lnTo>
                <a:lnTo>
                  <a:pt x="34290" y="144779"/>
                </a:lnTo>
                <a:lnTo>
                  <a:pt x="35559" y="140969"/>
                </a:lnTo>
                <a:lnTo>
                  <a:pt x="45719" y="115569"/>
                </a:lnTo>
                <a:lnTo>
                  <a:pt x="48597" y="108267"/>
                </a:lnTo>
                <a:lnTo>
                  <a:pt x="52546" y="98107"/>
                </a:lnTo>
                <a:lnTo>
                  <a:pt x="56257" y="88423"/>
                </a:lnTo>
                <a:lnTo>
                  <a:pt x="58419" y="82549"/>
                </a:lnTo>
                <a:lnTo>
                  <a:pt x="58419" y="81279"/>
                </a:lnTo>
                <a:lnTo>
                  <a:pt x="59690" y="77469"/>
                </a:lnTo>
                <a:lnTo>
                  <a:pt x="59690" y="76199"/>
                </a:lnTo>
                <a:lnTo>
                  <a:pt x="57904" y="67468"/>
                </a:lnTo>
                <a:lnTo>
                  <a:pt x="54157" y="62229"/>
                </a:lnTo>
                <a:close/>
              </a:path>
              <a:path w="74930" h="166370">
                <a:moveTo>
                  <a:pt x="74930" y="125729"/>
                </a:moveTo>
                <a:lnTo>
                  <a:pt x="67309" y="125729"/>
                </a:lnTo>
                <a:lnTo>
                  <a:pt x="67309" y="126999"/>
                </a:lnTo>
                <a:lnTo>
                  <a:pt x="66040" y="129539"/>
                </a:lnTo>
                <a:lnTo>
                  <a:pt x="61178" y="142874"/>
                </a:lnTo>
                <a:lnTo>
                  <a:pt x="54768" y="152399"/>
                </a:lnTo>
                <a:lnTo>
                  <a:pt x="47644" y="158114"/>
                </a:lnTo>
                <a:lnTo>
                  <a:pt x="40640" y="160019"/>
                </a:lnTo>
                <a:lnTo>
                  <a:pt x="56485" y="160019"/>
                </a:lnTo>
                <a:lnTo>
                  <a:pt x="66675" y="148748"/>
                </a:lnTo>
                <a:lnTo>
                  <a:pt x="72945" y="135830"/>
                </a:lnTo>
                <a:lnTo>
                  <a:pt x="74930" y="128269"/>
                </a:lnTo>
                <a:lnTo>
                  <a:pt x="74930" y="125729"/>
                </a:lnTo>
                <a:close/>
              </a:path>
              <a:path w="74930" h="166370">
                <a:moveTo>
                  <a:pt x="36830" y="54609"/>
                </a:moveTo>
                <a:lnTo>
                  <a:pt x="20359" y="59848"/>
                </a:lnTo>
                <a:lnTo>
                  <a:pt x="8890" y="71754"/>
                </a:lnTo>
                <a:lnTo>
                  <a:pt x="2182" y="84613"/>
                </a:lnTo>
                <a:lnTo>
                  <a:pt x="0" y="92709"/>
                </a:lnTo>
                <a:lnTo>
                  <a:pt x="0" y="95249"/>
                </a:lnTo>
                <a:lnTo>
                  <a:pt x="7619" y="95249"/>
                </a:lnTo>
                <a:lnTo>
                  <a:pt x="7619" y="93979"/>
                </a:lnTo>
                <a:lnTo>
                  <a:pt x="8890" y="92709"/>
                </a:lnTo>
                <a:lnTo>
                  <a:pt x="14485" y="78303"/>
                </a:lnTo>
                <a:lnTo>
                  <a:pt x="21272" y="68897"/>
                </a:lnTo>
                <a:lnTo>
                  <a:pt x="28535" y="63777"/>
                </a:lnTo>
                <a:lnTo>
                  <a:pt x="35559" y="62229"/>
                </a:lnTo>
                <a:lnTo>
                  <a:pt x="54157" y="62229"/>
                </a:lnTo>
                <a:lnTo>
                  <a:pt x="53022" y="60642"/>
                </a:lnTo>
                <a:lnTo>
                  <a:pt x="45759" y="56197"/>
                </a:lnTo>
                <a:lnTo>
                  <a:pt x="36830" y="54609"/>
                </a:lnTo>
                <a:close/>
              </a:path>
            </a:pathLst>
          </a:custGeom>
          <a:solidFill>
            <a:srgbClr val="000000"/>
          </a:solidFill>
        </p:spPr>
        <p:txBody>
          <a:bodyPr wrap="square" lIns="0" tIns="0" rIns="0" bIns="0" rtlCol="0"/>
          <a:lstStyle/>
          <a:p>
            <a:endParaRPr sz="1632"/>
          </a:p>
        </p:txBody>
      </p:sp>
      <p:sp>
        <p:nvSpPr>
          <p:cNvPr id="55" name="object 55"/>
          <p:cNvSpPr/>
          <p:nvPr/>
        </p:nvSpPr>
        <p:spPr>
          <a:xfrm>
            <a:off x="1489067" y="5306605"/>
            <a:ext cx="138196" cy="102496"/>
          </a:xfrm>
          <a:custGeom>
            <a:avLst/>
            <a:gdLst/>
            <a:ahLst/>
            <a:cxnLst/>
            <a:rect l="l" t="t" r="r" b="b"/>
            <a:pathLst>
              <a:path w="152400" h="113029">
                <a:moveTo>
                  <a:pt x="47759" y="7619"/>
                </a:moveTo>
                <a:lnTo>
                  <a:pt x="34289" y="7619"/>
                </a:lnTo>
                <a:lnTo>
                  <a:pt x="36829" y="12700"/>
                </a:lnTo>
                <a:lnTo>
                  <a:pt x="36829" y="24129"/>
                </a:lnTo>
                <a:lnTo>
                  <a:pt x="34289" y="33019"/>
                </a:lnTo>
                <a:lnTo>
                  <a:pt x="33019" y="39369"/>
                </a:lnTo>
                <a:lnTo>
                  <a:pt x="30479" y="46989"/>
                </a:lnTo>
                <a:lnTo>
                  <a:pt x="29209" y="57150"/>
                </a:lnTo>
                <a:lnTo>
                  <a:pt x="26669" y="63500"/>
                </a:lnTo>
                <a:lnTo>
                  <a:pt x="19050" y="93979"/>
                </a:lnTo>
                <a:lnTo>
                  <a:pt x="17779" y="97789"/>
                </a:lnTo>
                <a:lnTo>
                  <a:pt x="16509" y="102869"/>
                </a:lnTo>
                <a:lnTo>
                  <a:pt x="16509" y="109219"/>
                </a:lnTo>
                <a:lnTo>
                  <a:pt x="20319" y="113029"/>
                </a:lnTo>
                <a:lnTo>
                  <a:pt x="29209" y="113029"/>
                </a:lnTo>
                <a:lnTo>
                  <a:pt x="34289" y="109219"/>
                </a:lnTo>
                <a:lnTo>
                  <a:pt x="34409" y="107592"/>
                </a:lnTo>
                <a:lnTo>
                  <a:pt x="38100" y="96519"/>
                </a:lnTo>
                <a:lnTo>
                  <a:pt x="38100" y="91439"/>
                </a:lnTo>
                <a:lnTo>
                  <a:pt x="40639" y="87629"/>
                </a:lnTo>
                <a:lnTo>
                  <a:pt x="44450" y="68579"/>
                </a:lnTo>
                <a:lnTo>
                  <a:pt x="45719" y="63500"/>
                </a:lnTo>
                <a:lnTo>
                  <a:pt x="48259" y="58419"/>
                </a:lnTo>
                <a:lnTo>
                  <a:pt x="48259" y="53339"/>
                </a:lnTo>
                <a:lnTo>
                  <a:pt x="52069" y="43179"/>
                </a:lnTo>
                <a:lnTo>
                  <a:pt x="52069" y="40639"/>
                </a:lnTo>
                <a:lnTo>
                  <a:pt x="58419" y="30479"/>
                </a:lnTo>
                <a:lnTo>
                  <a:pt x="64885" y="22859"/>
                </a:lnTo>
                <a:lnTo>
                  <a:pt x="55879" y="22859"/>
                </a:lnTo>
                <a:lnTo>
                  <a:pt x="51891" y="11787"/>
                </a:lnTo>
                <a:lnTo>
                  <a:pt x="47759" y="7619"/>
                </a:lnTo>
                <a:close/>
              </a:path>
              <a:path w="152400" h="113029">
                <a:moveTo>
                  <a:pt x="120955" y="7619"/>
                </a:moveTo>
                <a:lnTo>
                  <a:pt x="110489" y="7619"/>
                </a:lnTo>
                <a:lnTo>
                  <a:pt x="111759" y="19050"/>
                </a:lnTo>
                <a:lnTo>
                  <a:pt x="111759" y="24129"/>
                </a:lnTo>
                <a:lnTo>
                  <a:pt x="100508" y="67528"/>
                </a:lnTo>
                <a:lnTo>
                  <a:pt x="93979" y="83819"/>
                </a:lnTo>
                <a:lnTo>
                  <a:pt x="93979" y="91439"/>
                </a:lnTo>
                <a:lnTo>
                  <a:pt x="95765" y="100171"/>
                </a:lnTo>
                <a:lnTo>
                  <a:pt x="100647" y="106997"/>
                </a:lnTo>
                <a:lnTo>
                  <a:pt x="107910" y="111442"/>
                </a:lnTo>
                <a:lnTo>
                  <a:pt x="116839" y="113029"/>
                </a:lnTo>
                <a:lnTo>
                  <a:pt x="132576" y="107592"/>
                </a:lnTo>
                <a:lnTo>
                  <a:pt x="134537" y="105409"/>
                </a:lnTo>
                <a:lnTo>
                  <a:pt x="111759" y="105409"/>
                </a:lnTo>
                <a:lnTo>
                  <a:pt x="110489" y="102869"/>
                </a:lnTo>
                <a:lnTo>
                  <a:pt x="110489" y="91439"/>
                </a:lnTo>
                <a:lnTo>
                  <a:pt x="113029" y="88900"/>
                </a:lnTo>
                <a:lnTo>
                  <a:pt x="116839" y="77469"/>
                </a:lnTo>
                <a:lnTo>
                  <a:pt x="124142" y="55086"/>
                </a:lnTo>
                <a:lnTo>
                  <a:pt x="127912" y="40858"/>
                </a:lnTo>
                <a:lnTo>
                  <a:pt x="129539" y="27939"/>
                </a:lnTo>
                <a:lnTo>
                  <a:pt x="126364" y="13394"/>
                </a:lnTo>
                <a:lnTo>
                  <a:pt x="120955" y="7619"/>
                </a:lnTo>
                <a:close/>
              </a:path>
              <a:path w="152400" h="113029">
                <a:moveTo>
                  <a:pt x="152400" y="71119"/>
                </a:moveTo>
                <a:lnTo>
                  <a:pt x="144779" y="71119"/>
                </a:lnTo>
                <a:lnTo>
                  <a:pt x="144779" y="73659"/>
                </a:lnTo>
                <a:lnTo>
                  <a:pt x="143509" y="74929"/>
                </a:lnTo>
                <a:lnTo>
                  <a:pt x="138112" y="88264"/>
                </a:lnTo>
                <a:lnTo>
                  <a:pt x="131762" y="97789"/>
                </a:lnTo>
                <a:lnTo>
                  <a:pt x="124936" y="103504"/>
                </a:lnTo>
                <a:lnTo>
                  <a:pt x="118109" y="105409"/>
                </a:lnTo>
                <a:lnTo>
                  <a:pt x="134537" y="105409"/>
                </a:lnTo>
                <a:lnTo>
                  <a:pt x="143668" y="95250"/>
                </a:lnTo>
                <a:lnTo>
                  <a:pt x="150237" y="81954"/>
                </a:lnTo>
                <a:lnTo>
                  <a:pt x="152400" y="73659"/>
                </a:lnTo>
                <a:lnTo>
                  <a:pt x="152400" y="71119"/>
                </a:lnTo>
                <a:close/>
              </a:path>
              <a:path w="152400" h="113029">
                <a:moveTo>
                  <a:pt x="29209" y="0"/>
                </a:moveTo>
                <a:lnTo>
                  <a:pt x="19050" y="0"/>
                </a:lnTo>
                <a:lnTo>
                  <a:pt x="12700" y="8889"/>
                </a:lnTo>
                <a:lnTo>
                  <a:pt x="10159" y="13969"/>
                </a:lnTo>
                <a:lnTo>
                  <a:pt x="5893" y="21312"/>
                </a:lnTo>
                <a:lnTo>
                  <a:pt x="2698" y="28892"/>
                </a:lnTo>
                <a:lnTo>
                  <a:pt x="694" y="35044"/>
                </a:lnTo>
                <a:lnTo>
                  <a:pt x="0" y="38100"/>
                </a:lnTo>
                <a:lnTo>
                  <a:pt x="0" y="41909"/>
                </a:lnTo>
                <a:lnTo>
                  <a:pt x="8889" y="41909"/>
                </a:lnTo>
                <a:lnTo>
                  <a:pt x="8889" y="40639"/>
                </a:lnTo>
                <a:lnTo>
                  <a:pt x="10159" y="33019"/>
                </a:lnTo>
                <a:lnTo>
                  <a:pt x="13315" y="23157"/>
                </a:lnTo>
                <a:lnTo>
                  <a:pt x="17303" y="15081"/>
                </a:lnTo>
                <a:lnTo>
                  <a:pt x="22482" y="9624"/>
                </a:lnTo>
                <a:lnTo>
                  <a:pt x="29209" y="7619"/>
                </a:lnTo>
                <a:lnTo>
                  <a:pt x="47759" y="7619"/>
                </a:lnTo>
                <a:lnTo>
                  <a:pt x="44926" y="4762"/>
                </a:lnTo>
                <a:lnTo>
                  <a:pt x="36770" y="1071"/>
                </a:lnTo>
                <a:lnTo>
                  <a:pt x="29209" y="0"/>
                </a:lnTo>
                <a:close/>
              </a:path>
              <a:path w="152400" h="113029">
                <a:moveTo>
                  <a:pt x="97789" y="0"/>
                </a:moveTo>
                <a:lnTo>
                  <a:pt x="83740" y="2321"/>
                </a:lnTo>
                <a:lnTo>
                  <a:pt x="72072" y="8096"/>
                </a:lnTo>
                <a:lnTo>
                  <a:pt x="62785" y="15537"/>
                </a:lnTo>
                <a:lnTo>
                  <a:pt x="55879" y="22859"/>
                </a:lnTo>
                <a:lnTo>
                  <a:pt x="64885" y="22859"/>
                </a:lnTo>
                <a:lnTo>
                  <a:pt x="65087" y="22621"/>
                </a:lnTo>
                <a:lnTo>
                  <a:pt x="73660" y="15240"/>
                </a:lnTo>
                <a:lnTo>
                  <a:pt x="84137" y="9763"/>
                </a:lnTo>
                <a:lnTo>
                  <a:pt x="96519" y="7619"/>
                </a:lnTo>
                <a:lnTo>
                  <a:pt x="120955" y="7619"/>
                </a:lnTo>
                <a:lnTo>
                  <a:pt x="118427" y="4921"/>
                </a:lnTo>
                <a:lnTo>
                  <a:pt x="108108" y="972"/>
                </a:lnTo>
                <a:lnTo>
                  <a:pt x="97789" y="0"/>
                </a:lnTo>
                <a:close/>
              </a:path>
            </a:pathLst>
          </a:custGeom>
          <a:solidFill>
            <a:srgbClr val="000000"/>
          </a:solidFill>
        </p:spPr>
        <p:txBody>
          <a:bodyPr wrap="square" lIns="0" tIns="0" rIns="0" bIns="0" rtlCol="0"/>
          <a:lstStyle/>
          <a:p>
            <a:endParaRPr sz="1632"/>
          </a:p>
        </p:txBody>
      </p:sp>
      <p:sp>
        <p:nvSpPr>
          <p:cNvPr id="56" name="object 56"/>
          <p:cNvSpPr/>
          <p:nvPr/>
        </p:nvSpPr>
        <p:spPr>
          <a:xfrm>
            <a:off x="1157395" y="5494898"/>
            <a:ext cx="559696" cy="0"/>
          </a:xfrm>
          <a:custGeom>
            <a:avLst/>
            <a:gdLst/>
            <a:ahLst/>
            <a:cxnLst/>
            <a:rect l="l" t="t" r="r" b="b"/>
            <a:pathLst>
              <a:path w="617219">
                <a:moveTo>
                  <a:pt x="0" y="0"/>
                </a:moveTo>
                <a:lnTo>
                  <a:pt x="617219" y="0"/>
                </a:lnTo>
              </a:path>
            </a:pathLst>
          </a:custGeom>
          <a:ln w="13969">
            <a:solidFill>
              <a:srgbClr val="000000"/>
            </a:solidFill>
          </a:ln>
        </p:spPr>
        <p:txBody>
          <a:bodyPr wrap="square" lIns="0" tIns="0" rIns="0" bIns="0" rtlCol="0"/>
          <a:lstStyle/>
          <a:p>
            <a:endParaRPr sz="1632"/>
          </a:p>
        </p:txBody>
      </p:sp>
      <p:sp>
        <p:nvSpPr>
          <p:cNvPr id="57" name="object 57"/>
          <p:cNvSpPr/>
          <p:nvPr/>
        </p:nvSpPr>
        <p:spPr>
          <a:xfrm>
            <a:off x="1175821" y="5572633"/>
            <a:ext cx="145106" cy="226873"/>
          </a:xfrm>
          <a:custGeom>
            <a:avLst/>
            <a:gdLst/>
            <a:ahLst/>
            <a:cxnLst/>
            <a:rect l="l" t="t" r="r" b="b"/>
            <a:pathLst>
              <a:path w="160019" h="250189">
                <a:moveTo>
                  <a:pt x="82550" y="0"/>
                </a:moveTo>
                <a:lnTo>
                  <a:pt x="77470" y="0"/>
                </a:lnTo>
                <a:lnTo>
                  <a:pt x="68758" y="615"/>
                </a:lnTo>
                <a:lnTo>
                  <a:pt x="56356" y="2063"/>
                </a:lnTo>
                <a:lnTo>
                  <a:pt x="34290" y="5080"/>
                </a:lnTo>
                <a:lnTo>
                  <a:pt x="27940" y="5080"/>
                </a:lnTo>
                <a:lnTo>
                  <a:pt x="27940" y="15240"/>
                </a:lnTo>
                <a:lnTo>
                  <a:pt x="53340" y="15240"/>
                </a:lnTo>
                <a:lnTo>
                  <a:pt x="53340" y="21590"/>
                </a:lnTo>
                <a:lnTo>
                  <a:pt x="52070" y="27940"/>
                </a:lnTo>
                <a:lnTo>
                  <a:pt x="0" y="237490"/>
                </a:lnTo>
                <a:lnTo>
                  <a:pt x="0" y="248920"/>
                </a:lnTo>
                <a:lnTo>
                  <a:pt x="7620" y="250190"/>
                </a:lnTo>
                <a:lnTo>
                  <a:pt x="15240" y="250190"/>
                </a:lnTo>
                <a:lnTo>
                  <a:pt x="32385" y="205740"/>
                </a:lnTo>
                <a:lnTo>
                  <a:pt x="41910" y="165100"/>
                </a:lnTo>
                <a:lnTo>
                  <a:pt x="83633" y="165100"/>
                </a:lnTo>
                <a:lnTo>
                  <a:pt x="75604" y="161627"/>
                </a:lnTo>
                <a:lnTo>
                  <a:pt x="54610" y="157480"/>
                </a:lnTo>
                <a:lnTo>
                  <a:pt x="60304" y="153670"/>
                </a:lnTo>
                <a:lnTo>
                  <a:pt x="45720" y="153670"/>
                </a:lnTo>
                <a:lnTo>
                  <a:pt x="82550" y="5080"/>
                </a:lnTo>
                <a:lnTo>
                  <a:pt x="82550" y="0"/>
                </a:lnTo>
                <a:close/>
              </a:path>
              <a:path w="160019" h="250189">
                <a:moveTo>
                  <a:pt x="83633" y="165100"/>
                </a:moveTo>
                <a:lnTo>
                  <a:pt x="41910" y="165100"/>
                </a:lnTo>
                <a:lnTo>
                  <a:pt x="53816" y="166449"/>
                </a:lnTo>
                <a:lnTo>
                  <a:pt x="67627" y="171132"/>
                </a:lnTo>
                <a:lnTo>
                  <a:pt x="79057" y="180101"/>
                </a:lnTo>
                <a:lnTo>
                  <a:pt x="83820" y="194310"/>
                </a:lnTo>
                <a:lnTo>
                  <a:pt x="83820" y="199390"/>
                </a:lnTo>
                <a:lnTo>
                  <a:pt x="82550" y="203200"/>
                </a:lnTo>
                <a:lnTo>
                  <a:pt x="82550" y="207010"/>
                </a:lnTo>
                <a:lnTo>
                  <a:pt x="81280" y="210820"/>
                </a:lnTo>
                <a:lnTo>
                  <a:pt x="81280" y="214630"/>
                </a:lnTo>
                <a:lnTo>
                  <a:pt x="83740" y="229294"/>
                </a:lnTo>
                <a:lnTo>
                  <a:pt x="90487" y="240506"/>
                </a:lnTo>
                <a:lnTo>
                  <a:pt x="100568" y="247669"/>
                </a:lnTo>
                <a:lnTo>
                  <a:pt x="113030" y="250190"/>
                </a:lnTo>
                <a:lnTo>
                  <a:pt x="121146" y="248999"/>
                </a:lnTo>
                <a:lnTo>
                  <a:pt x="128428" y="245427"/>
                </a:lnTo>
                <a:lnTo>
                  <a:pt x="131581" y="242570"/>
                </a:lnTo>
                <a:lnTo>
                  <a:pt x="106680" y="242570"/>
                </a:lnTo>
                <a:lnTo>
                  <a:pt x="102870" y="238760"/>
                </a:lnTo>
                <a:lnTo>
                  <a:pt x="102949" y="219154"/>
                </a:lnTo>
                <a:lnTo>
                  <a:pt x="104140" y="210820"/>
                </a:lnTo>
                <a:lnTo>
                  <a:pt x="105410" y="205740"/>
                </a:lnTo>
                <a:lnTo>
                  <a:pt x="106680" y="199390"/>
                </a:lnTo>
                <a:lnTo>
                  <a:pt x="106680" y="194310"/>
                </a:lnTo>
                <a:lnTo>
                  <a:pt x="102830" y="179447"/>
                </a:lnTo>
                <a:lnTo>
                  <a:pt x="92075" y="168751"/>
                </a:lnTo>
                <a:lnTo>
                  <a:pt x="83633" y="165100"/>
                </a:lnTo>
                <a:close/>
              </a:path>
              <a:path w="160019" h="250189">
                <a:moveTo>
                  <a:pt x="153670" y="191770"/>
                </a:moveTo>
                <a:lnTo>
                  <a:pt x="146050" y="191770"/>
                </a:lnTo>
                <a:lnTo>
                  <a:pt x="146050" y="194310"/>
                </a:lnTo>
                <a:lnTo>
                  <a:pt x="144780" y="198120"/>
                </a:lnTo>
                <a:lnTo>
                  <a:pt x="139481" y="215780"/>
                </a:lnTo>
                <a:lnTo>
                  <a:pt x="132873" y="229870"/>
                </a:lnTo>
                <a:lnTo>
                  <a:pt x="124598" y="239196"/>
                </a:lnTo>
                <a:lnTo>
                  <a:pt x="114300" y="242570"/>
                </a:lnTo>
                <a:lnTo>
                  <a:pt x="131581" y="242570"/>
                </a:lnTo>
                <a:lnTo>
                  <a:pt x="150653" y="207645"/>
                </a:lnTo>
                <a:lnTo>
                  <a:pt x="153670" y="195580"/>
                </a:lnTo>
                <a:lnTo>
                  <a:pt x="153670" y="191770"/>
                </a:lnTo>
                <a:close/>
              </a:path>
              <a:path w="160019" h="250189">
                <a:moveTo>
                  <a:pt x="135890" y="90170"/>
                </a:moveTo>
                <a:lnTo>
                  <a:pt x="85090" y="120650"/>
                </a:lnTo>
                <a:lnTo>
                  <a:pt x="75366" y="130988"/>
                </a:lnTo>
                <a:lnTo>
                  <a:pt x="65405" y="140493"/>
                </a:lnTo>
                <a:lnTo>
                  <a:pt x="55443" y="148332"/>
                </a:lnTo>
                <a:lnTo>
                  <a:pt x="45720" y="153670"/>
                </a:lnTo>
                <a:lnTo>
                  <a:pt x="60304" y="153670"/>
                </a:lnTo>
                <a:lnTo>
                  <a:pt x="62944" y="151903"/>
                </a:lnTo>
                <a:lnTo>
                  <a:pt x="70802" y="145256"/>
                </a:lnTo>
                <a:lnTo>
                  <a:pt x="78184" y="138370"/>
                </a:lnTo>
                <a:lnTo>
                  <a:pt x="85090" y="132080"/>
                </a:lnTo>
                <a:lnTo>
                  <a:pt x="97492" y="118685"/>
                </a:lnTo>
                <a:lnTo>
                  <a:pt x="110013" y="107791"/>
                </a:lnTo>
                <a:lnTo>
                  <a:pt x="122773" y="100468"/>
                </a:lnTo>
                <a:lnTo>
                  <a:pt x="135890" y="97790"/>
                </a:lnTo>
                <a:lnTo>
                  <a:pt x="154434" y="97790"/>
                </a:lnTo>
                <a:lnTo>
                  <a:pt x="154146" y="97313"/>
                </a:lnTo>
                <a:lnTo>
                  <a:pt x="146625" y="92134"/>
                </a:lnTo>
                <a:lnTo>
                  <a:pt x="135890" y="90170"/>
                </a:lnTo>
                <a:close/>
              </a:path>
              <a:path w="160019" h="250189">
                <a:moveTo>
                  <a:pt x="154434" y="97790"/>
                </a:moveTo>
                <a:lnTo>
                  <a:pt x="143510" y="97790"/>
                </a:lnTo>
                <a:lnTo>
                  <a:pt x="148590" y="102870"/>
                </a:lnTo>
                <a:lnTo>
                  <a:pt x="137914" y="105310"/>
                </a:lnTo>
                <a:lnTo>
                  <a:pt x="131762" y="110966"/>
                </a:lnTo>
                <a:lnTo>
                  <a:pt x="128944" y="117336"/>
                </a:lnTo>
                <a:lnTo>
                  <a:pt x="128322" y="121562"/>
                </a:lnTo>
                <a:lnTo>
                  <a:pt x="128270" y="127000"/>
                </a:lnTo>
                <a:lnTo>
                  <a:pt x="130810" y="133350"/>
                </a:lnTo>
                <a:lnTo>
                  <a:pt x="140970" y="133350"/>
                </a:lnTo>
                <a:lnTo>
                  <a:pt x="147697" y="131960"/>
                </a:lnTo>
                <a:lnTo>
                  <a:pt x="153828" y="127952"/>
                </a:lnTo>
                <a:lnTo>
                  <a:pt x="158293" y="121562"/>
                </a:lnTo>
                <a:lnTo>
                  <a:pt x="160020" y="113030"/>
                </a:lnTo>
                <a:lnTo>
                  <a:pt x="158571" y="104636"/>
                </a:lnTo>
                <a:lnTo>
                  <a:pt x="154434" y="97790"/>
                </a:lnTo>
                <a:close/>
              </a:path>
            </a:pathLst>
          </a:custGeom>
          <a:solidFill>
            <a:srgbClr val="000000"/>
          </a:solidFill>
        </p:spPr>
        <p:txBody>
          <a:bodyPr wrap="square" lIns="0" tIns="0" rIns="0" bIns="0" rtlCol="0"/>
          <a:lstStyle/>
          <a:p>
            <a:endParaRPr sz="1632"/>
          </a:p>
        </p:txBody>
      </p:sp>
      <p:sp>
        <p:nvSpPr>
          <p:cNvPr id="58" name="object 58"/>
          <p:cNvSpPr/>
          <p:nvPr/>
        </p:nvSpPr>
        <p:spPr>
          <a:xfrm>
            <a:off x="1339354" y="5744227"/>
            <a:ext cx="105950" cy="102496"/>
          </a:xfrm>
          <a:custGeom>
            <a:avLst/>
            <a:gdLst/>
            <a:ahLst/>
            <a:cxnLst/>
            <a:rect l="l" t="t" r="r" b="b"/>
            <a:pathLst>
              <a:path w="116840" h="113029">
                <a:moveTo>
                  <a:pt x="72390" y="0"/>
                </a:moveTo>
                <a:lnTo>
                  <a:pt x="45005" y="5893"/>
                </a:lnTo>
                <a:lnTo>
                  <a:pt x="21907" y="21431"/>
                </a:lnTo>
                <a:lnTo>
                  <a:pt x="5953" y="43398"/>
                </a:lnTo>
                <a:lnTo>
                  <a:pt x="0" y="68579"/>
                </a:lnTo>
                <a:lnTo>
                  <a:pt x="3393" y="86240"/>
                </a:lnTo>
                <a:lnTo>
                  <a:pt x="12858" y="100329"/>
                </a:lnTo>
                <a:lnTo>
                  <a:pt x="27324" y="109656"/>
                </a:lnTo>
                <a:lnTo>
                  <a:pt x="45720" y="113029"/>
                </a:lnTo>
                <a:lnTo>
                  <a:pt x="71834" y="107136"/>
                </a:lnTo>
                <a:lnTo>
                  <a:pt x="74365" y="105409"/>
                </a:lnTo>
                <a:lnTo>
                  <a:pt x="45720" y="105409"/>
                </a:lnTo>
                <a:lnTo>
                  <a:pt x="36393" y="103921"/>
                </a:lnTo>
                <a:lnTo>
                  <a:pt x="28257" y="99218"/>
                </a:lnTo>
                <a:lnTo>
                  <a:pt x="22502" y="90943"/>
                </a:lnTo>
                <a:lnTo>
                  <a:pt x="20320" y="78739"/>
                </a:lnTo>
                <a:lnTo>
                  <a:pt x="21272" y="68857"/>
                </a:lnTo>
                <a:lnTo>
                  <a:pt x="35559" y="29209"/>
                </a:lnTo>
                <a:lnTo>
                  <a:pt x="72390" y="7619"/>
                </a:lnTo>
                <a:lnTo>
                  <a:pt x="96975" y="7619"/>
                </a:lnTo>
                <a:lnTo>
                  <a:pt x="89515" y="3016"/>
                </a:lnTo>
                <a:lnTo>
                  <a:pt x="72390" y="0"/>
                </a:lnTo>
                <a:close/>
              </a:path>
              <a:path w="116840" h="113029">
                <a:moveTo>
                  <a:pt x="96975" y="7619"/>
                </a:moveTo>
                <a:lnTo>
                  <a:pt x="72390" y="7619"/>
                </a:lnTo>
                <a:lnTo>
                  <a:pt x="81518" y="9286"/>
                </a:lnTo>
                <a:lnTo>
                  <a:pt x="89217" y="14287"/>
                </a:lnTo>
                <a:lnTo>
                  <a:pt x="94535" y="22621"/>
                </a:lnTo>
                <a:lnTo>
                  <a:pt x="96520" y="34289"/>
                </a:lnTo>
                <a:lnTo>
                  <a:pt x="95765" y="42029"/>
                </a:lnTo>
                <a:lnTo>
                  <a:pt x="82550" y="83819"/>
                </a:lnTo>
                <a:lnTo>
                  <a:pt x="45720" y="105409"/>
                </a:lnTo>
                <a:lnTo>
                  <a:pt x="74365" y="105409"/>
                </a:lnTo>
                <a:lnTo>
                  <a:pt x="94615" y="91598"/>
                </a:lnTo>
                <a:lnTo>
                  <a:pt x="110728" y="69631"/>
                </a:lnTo>
                <a:lnTo>
                  <a:pt x="116840" y="44450"/>
                </a:lnTo>
                <a:lnTo>
                  <a:pt x="113287" y="25717"/>
                </a:lnTo>
                <a:lnTo>
                  <a:pt x="103663" y="11747"/>
                </a:lnTo>
                <a:lnTo>
                  <a:pt x="96975" y="7619"/>
                </a:lnTo>
                <a:close/>
              </a:path>
            </a:pathLst>
          </a:custGeom>
          <a:solidFill>
            <a:srgbClr val="000000"/>
          </a:solidFill>
        </p:spPr>
        <p:txBody>
          <a:bodyPr wrap="square" lIns="0" tIns="0" rIns="0" bIns="0" rtlCol="0"/>
          <a:lstStyle/>
          <a:p>
            <a:endParaRPr sz="1632"/>
          </a:p>
        </p:txBody>
      </p:sp>
      <p:sp>
        <p:nvSpPr>
          <p:cNvPr id="59" name="object 59"/>
          <p:cNvSpPr/>
          <p:nvPr/>
        </p:nvSpPr>
        <p:spPr>
          <a:xfrm>
            <a:off x="1462579" y="5744227"/>
            <a:ext cx="131287" cy="102496"/>
          </a:xfrm>
          <a:custGeom>
            <a:avLst/>
            <a:gdLst/>
            <a:ahLst/>
            <a:cxnLst/>
            <a:rect l="l" t="t" r="r" b="b"/>
            <a:pathLst>
              <a:path w="144780" h="113029">
                <a:moveTo>
                  <a:pt x="53750" y="7619"/>
                </a:moveTo>
                <a:lnTo>
                  <a:pt x="39369" y="7619"/>
                </a:lnTo>
                <a:lnTo>
                  <a:pt x="41910" y="10159"/>
                </a:lnTo>
                <a:lnTo>
                  <a:pt x="41910" y="21589"/>
                </a:lnTo>
                <a:lnTo>
                  <a:pt x="39369" y="26669"/>
                </a:lnTo>
                <a:lnTo>
                  <a:pt x="38100" y="33019"/>
                </a:lnTo>
                <a:lnTo>
                  <a:pt x="30023" y="53955"/>
                </a:lnTo>
                <a:lnTo>
                  <a:pt x="25876" y="67151"/>
                </a:lnTo>
                <a:lnTo>
                  <a:pt x="24348" y="75346"/>
                </a:lnTo>
                <a:lnTo>
                  <a:pt x="24223" y="78739"/>
                </a:lnTo>
                <a:lnTo>
                  <a:pt x="24130" y="96519"/>
                </a:lnTo>
                <a:lnTo>
                  <a:pt x="33019" y="104139"/>
                </a:lnTo>
                <a:lnTo>
                  <a:pt x="38953" y="108207"/>
                </a:lnTo>
                <a:lnTo>
                  <a:pt x="45243" y="110966"/>
                </a:lnTo>
                <a:lnTo>
                  <a:pt x="51772" y="112533"/>
                </a:lnTo>
                <a:lnTo>
                  <a:pt x="58419" y="113029"/>
                </a:lnTo>
                <a:lnTo>
                  <a:pt x="68937" y="111521"/>
                </a:lnTo>
                <a:lnTo>
                  <a:pt x="77787" y="107632"/>
                </a:lnTo>
                <a:lnTo>
                  <a:pt x="80889" y="105409"/>
                </a:lnTo>
                <a:lnTo>
                  <a:pt x="59689" y="105409"/>
                </a:lnTo>
                <a:lnTo>
                  <a:pt x="50145" y="102770"/>
                </a:lnTo>
                <a:lnTo>
                  <a:pt x="45243" y="96678"/>
                </a:lnTo>
                <a:lnTo>
                  <a:pt x="43437" y="89872"/>
                </a:lnTo>
                <a:lnTo>
                  <a:pt x="43322" y="87729"/>
                </a:lnTo>
                <a:lnTo>
                  <a:pt x="43376" y="83026"/>
                </a:lnTo>
                <a:lnTo>
                  <a:pt x="44291" y="73402"/>
                </a:lnTo>
                <a:lnTo>
                  <a:pt x="47307" y="61118"/>
                </a:lnTo>
                <a:lnTo>
                  <a:pt x="51752" y="48121"/>
                </a:lnTo>
                <a:lnTo>
                  <a:pt x="57150" y="34289"/>
                </a:lnTo>
                <a:lnTo>
                  <a:pt x="58419" y="29209"/>
                </a:lnTo>
                <a:lnTo>
                  <a:pt x="59689" y="25400"/>
                </a:lnTo>
                <a:lnTo>
                  <a:pt x="59689" y="21589"/>
                </a:lnTo>
                <a:lnTo>
                  <a:pt x="57725" y="12858"/>
                </a:lnTo>
                <a:lnTo>
                  <a:pt x="53750" y="7619"/>
                </a:lnTo>
                <a:close/>
              </a:path>
              <a:path w="144780" h="113029">
                <a:moveTo>
                  <a:pt x="109219" y="96519"/>
                </a:moveTo>
                <a:lnTo>
                  <a:pt x="91439" y="96519"/>
                </a:lnTo>
                <a:lnTo>
                  <a:pt x="97016" y="105529"/>
                </a:lnTo>
                <a:lnTo>
                  <a:pt x="104616" y="110489"/>
                </a:lnTo>
                <a:lnTo>
                  <a:pt x="111978" y="112593"/>
                </a:lnTo>
                <a:lnTo>
                  <a:pt x="116839" y="113029"/>
                </a:lnTo>
                <a:lnTo>
                  <a:pt x="124460" y="113029"/>
                </a:lnTo>
                <a:lnTo>
                  <a:pt x="130810" y="107949"/>
                </a:lnTo>
                <a:lnTo>
                  <a:pt x="132261" y="105409"/>
                </a:lnTo>
                <a:lnTo>
                  <a:pt x="110489" y="105409"/>
                </a:lnTo>
                <a:lnTo>
                  <a:pt x="109219" y="99059"/>
                </a:lnTo>
                <a:lnTo>
                  <a:pt x="109219" y="96519"/>
                </a:lnTo>
                <a:close/>
              </a:path>
              <a:path w="144780" h="113029">
                <a:moveTo>
                  <a:pt x="123189" y="2539"/>
                </a:moveTo>
                <a:lnTo>
                  <a:pt x="110489" y="2539"/>
                </a:lnTo>
                <a:lnTo>
                  <a:pt x="109219" y="10159"/>
                </a:lnTo>
                <a:lnTo>
                  <a:pt x="106680" y="17779"/>
                </a:lnTo>
                <a:lnTo>
                  <a:pt x="93980" y="69849"/>
                </a:lnTo>
                <a:lnTo>
                  <a:pt x="70167" y="103286"/>
                </a:lnTo>
                <a:lnTo>
                  <a:pt x="59689" y="105409"/>
                </a:lnTo>
                <a:lnTo>
                  <a:pt x="80889" y="105409"/>
                </a:lnTo>
                <a:lnTo>
                  <a:pt x="85209" y="102314"/>
                </a:lnTo>
                <a:lnTo>
                  <a:pt x="91439" y="96519"/>
                </a:lnTo>
                <a:lnTo>
                  <a:pt x="109219" y="96519"/>
                </a:lnTo>
                <a:lnTo>
                  <a:pt x="109219" y="88899"/>
                </a:lnTo>
                <a:lnTo>
                  <a:pt x="110489" y="80009"/>
                </a:lnTo>
                <a:lnTo>
                  <a:pt x="113030" y="73659"/>
                </a:lnTo>
                <a:lnTo>
                  <a:pt x="114339" y="67151"/>
                </a:lnTo>
                <a:lnTo>
                  <a:pt x="116839" y="57150"/>
                </a:lnTo>
                <a:lnTo>
                  <a:pt x="118110" y="50800"/>
                </a:lnTo>
                <a:lnTo>
                  <a:pt x="123189" y="29209"/>
                </a:lnTo>
                <a:lnTo>
                  <a:pt x="125730" y="22859"/>
                </a:lnTo>
                <a:lnTo>
                  <a:pt x="128230" y="12858"/>
                </a:lnTo>
                <a:lnTo>
                  <a:pt x="128269" y="5079"/>
                </a:lnTo>
                <a:lnTo>
                  <a:pt x="123189" y="2539"/>
                </a:lnTo>
                <a:close/>
              </a:path>
              <a:path w="144780" h="113029">
                <a:moveTo>
                  <a:pt x="144780" y="71119"/>
                </a:moveTo>
                <a:lnTo>
                  <a:pt x="137160" y="71119"/>
                </a:lnTo>
                <a:lnTo>
                  <a:pt x="137160" y="72389"/>
                </a:lnTo>
                <a:lnTo>
                  <a:pt x="134619" y="78739"/>
                </a:lnTo>
                <a:lnTo>
                  <a:pt x="132377" y="87729"/>
                </a:lnTo>
                <a:lnTo>
                  <a:pt x="129063" y="96361"/>
                </a:lnTo>
                <a:lnTo>
                  <a:pt x="124082" y="102850"/>
                </a:lnTo>
                <a:lnTo>
                  <a:pt x="116839" y="105409"/>
                </a:lnTo>
                <a:lnTo>
                  <a:pt x="132261" y="105409"/>
                </a:lnTo>
                <a:lnTo>
                  <a:pt x="144780" y="73659"/>
                </a:lnTo>
                <a:lnTo>
                  <a:pt x="144780" y="71119"/>
                </a:lnTo>
                <a:close/>
              </a:path>
              <a:path w="144780" h="113029">
                <a:moveTo>
                  <a:pt x="36830" y="0"/>
                </a:moveTo>
                <a:lnTo>
                  <a:pt x="20359" y="5437"/>
                </a:lnTo>
                <a:lnTo>
                  <a:pt x="8890" y="17779"/>
                </a:lnTo>
                <a:lnTo>
                  <a:pt x="2182" y="31075"/>
                </a:lnTo>
                <a:lnTo>
                  <a:pt x="0" y="39369"/>
                </a:lnTo>
                <a:lnTo>
                  <a:pt x="0" y="41909"/>
                </a:lnTo>
                <a:lnTo>
                  <a:pt x="8890" y="41909"/>
                </a:lnTo>
                <a:lnTo>
                  <a:pt x="8890" y="40639"/>
                </a:lnTo>
                <a:lnTo>
                  <a:pt x="10159" y="38100"/>
                </a:lnTo>
                <a:lnTo>
                  <a:pt x="14843" y="24764"/>
                </a:lnTo>
                <a:lnTo>
                  <a:pt x="20955" y="15239"/>
                </a:lnTo>
                <a:lnTo>
                  <a:pt x="28019" y="9525"/>
                </a:lnTo>
                <a:lnTo>
                  <a:pt x="35560" y="7619"/>
                </a:lnTo>
                <a:lnTo>
                  <a:pt x="53750" y="7619"/>
                </a:lnTo>
                <a:lnTo>
                  <a:pt x="52546" y="6032"/>
                </a:lnTo>
                <a:lnTo>
                  <a:pt x="45223" y="1587"/>
                </a:lnTo>
                <a:lnTo>
                  <a:pt x="36830" y="0"/>
                </a:lnTo>
                <a:close/>
              </a:path>
            </a:pathLst>
          </a:custGeom>
          <a:solidFill>
            <a:srgbClr val="000000"/>
          </a:solidFill>
        </p:spPr>
        <p:txBody>
          <a:bodyPr wrap="square" lIns="0" tIns="0" rIns="0" bIns="0" rtlCol="0"/>
          <a:lstStyle/>
          <a:p>
            <a:endParaRPr sz="1632"/>
          </a:p>
        </p:txBody>
      </p:sp>
      <p:sp>
        <p:nvSpPr>
          <p:cNvPr id="60" name="object 60"/>
          <p:cNvSpPr/>
          <p:nvPr/>
        </p:nvSpPr>
        <p:spPr>
          <a:xfrm>
            <a:off x="1613444" y="5703920"/>
            <a:ext cx="76008" cy="142803"/>
          </a:xfrm>
          <a:custGeom>
            <a:avLst/>
            <a:gdLst/>
            <a:ahLst/>
            <a:cxnLst/>
            <a:rect l="l" t="t" r="r" b="b"/>
            <a:pathLst>
              <a:path w="83819" h="157479">
                <a:moveTo>
                  <a:pt x="50800" y="57150"/>
                </a:moveTo>
                <a:lnTo>
                  <a:pt x="31750" y="57150"/>
                </a:lnTo>
                <a:lnTo>
                  <a:pt x="16510" y="115569"/>
                </a:lnTo>
                <a:lnTo>
                  <a:pt x="15240" y="121919"/>
                </a:lnTo>
                <a:lnTo>
                  <a:pt x="13969" y="130809"/>
                </a:lnTo>
                <a:lnTo>
                  <a:pt x="13969" y="133349"/>
                </a:lnTo>
                <a:lnTo>
                  <a:pt x="15974" y="143549"/>
                </a:lnTo>
                <a:lnTo>
                  <a:pt x="21431" y="151129"/>
                </a:lnTo>
                <a:lnTo>
                  <a:pt x="29507" y="155852"/>
                </a:lnTo>
                <a:lnTo>
                  <a:pt x="39369" y="157479"/>
                </a:lnTo>
                <a:lnTo>
                  <a:pt x="58102" y="152062"/>
                </a:lnTo>
                <a:lnTo>
                  <a:pt x="60623" y="149859"/>
                </a:lnTo>
                <a:lnTo>
                  <a:pt x="34290" y="149859"/>
                </a:lnTo>
                <a:lnTo>
                  <a:pt x="31750" y="147319"/>
                </a:lnTo>
                <a:lnTo>
                  <a:pt x="31750" y="135889"/>
                </a:lnTo>
                <a:lnTo>
                  <a:pt x="33019" y="130809"/>
                </a:lnTo>
                <a:lnTo>
                  <a:pt x="33019" y="128269"/>
                </a:lnTo>
                <a:lnTo>
                  <a:pt x="50800" y="57150"/>
                </a:lnTo>
                <a:close/>
              </a:path>
              <a:path w="83819" h="157479">
                <a:moveTo>
                  <a:pt x="83819" y="115569"/>
                </a:moveTo>
                <a:lnTo>
                  <a:pt x="76200" y="115569"/>
                </a:lnTo>
                <a:lnTo>
                  <a:pt x="76200" y="116839"/>
                </a:lnTo>
                <a:lnTo>
                  <a:pt x="73660" y="120649"/>
                </a:lnTo>
                <a:lnTo>
                  <a:pt x="67607" y="132179"/>
                </a:lnTo>
                <a:lnTo>
                  <a:pt x="59531" y="141446"/>
                </a:lnTo>
                <a:lnTo>
                  <a:pt x="50264" y="147617"/>
                </a:lnTo>
                <a:lnTo>
                  <a:pt x="40640" y="149859"/>
                </a:lnTo>
                <a:lnTo>
                  <a:pt x="60623" y="149859"/>
                </a:lnTo>
                <a:lnTo>
                  <a:pt x="72072" y="139858"/>
                </a:lnTo>
                <a:lnTo>
                  <a:pt x="80803" y="126940"/>
                </a:lnTo>
                <a:lnTo>
                  <a:pt x="83819" y="119379"/>
                </a:lnTo>
                <a:lnTo>
                  <a:pt x="83819" y="115569"/>
                </a:lnTo>
                <a:close/>
              </a:path>
              <a:path w="83819" h="157479">
                <a:moveTo>
                  <a:pt x="83819" y="48259"/>
                </a:moveTo>
                <a:lnTo>
                  <a:pt x="0" y="48259"/>
                </a:lnTo>
                <a:lnTo>
                  <a:pt x="0" y="57150"/>
                </a:lnTo>
                <a:lnTo>
                  <a:pt x="83819" y="57150"/>
                </a:lnTo>
                <a:lnTo>
                  <a:pt x="83819" y="48259"/>
                </a:lnTo>
                <a:close/>
              </a:path>
              <a:path w="83819" h="157479">
                <a:moveTo>
                  <a:pt x="59690" y="0"/>
                </a:moveTo>
                <a:lnTo>
                  <a:pt x="48260" y="0"/>
                </a:lnTo>
                <a:lnTo>
                  <a:pt x="44450" y="3809"/>
                </a:lnTo>
                <a:lnTo>
                  <a:pt x="43180" y="11429"/>
                </a:lnTo>
                <a:lnTo>
                  <a:pt x="42068" y="15557"/>
                </a:lnTo>
                <a:lnTo>
                  <a:pt x="39786" y="25003"/>
                </a:lnTo>
                <a:lnTo>
                  <a:pt x="34290" y="48259"/>
                </a:lnTo>
                <a:lnTo>
                  <a:pt x="53340" y="48259"/>
                </a:lnTo>
                <a:lnTo>
                  <a:pt x="63500" y="11429"/>
                </a:lnTo>
                <a:lnTo>
                  <a:pt x="63500" y="2539"/>
                </a:lnTo>
                <a:lnTo>
                  <a:pt x="59690" y="0"/>
                </a:lnTo>
                <a:close/>
              </a:path>
            </a:pathLst>
          </a:custGeom>
          <a:solidFill>
            <a:srgbClr val="000000"/>
          </a:solidFill>
        </p:spPr>
        <p:txBody>
          <a:bodyPr wrap="square" lIns="0" tIns="0" rIns="0" bIns="0" rtlCol="0"/>
          <a:lstStyle/>
          <a:p>
            <a:endParaRPr sz="1632"/>
          </a:p>
        </p:txBody>
      </p:sp>
      <p:sp>
        <p:nvSpPr>
          <p:cNvPr id="61" name="object 61"/>
          <p:cNvSpPr/>
          <p:nvPr/>
        </p:nvSpPr>
        <p:spPr>
          <a:xfrm>
            <a:off x="291363" y="3239417"/>
            <a:ext cx="153168" cy="226873"/>
          </a:xfrm>
          <a:custGeom>
            <a:avLst/>
            <a:gdLst/>
            <a:ahLst/>
            <a:cxnLst/>
            <a:rect l="l" t="t" r="r" b="b"/>
            <a:pathLst>
              <a:path w="168909" h="250189">
                <a:moveTo>
                  <a:pt x="86360" y="88900"/>
                </a:moveTo>
                <a:lnTo>
                  <a:pt x="55185" y="97849"/>
                </a:lnTo>
                <a:lnTo>
                  <a:pt x="27463" y="121443"/>
                </a:lnTo>
                <a:lnTo>
                  <a:pt x="7600" y="154801"/>
                </a:lnTo>
                <a:lnTo>
                  <a:pt x="0" y="193039"/>
                </a:lnTo>
                <a:lnTo>
                  <a:pt x="3432" y="215900"/>
                </a:lnTo>
                <a:lnTo>
                  <a:pt x="13176" y="233997"/>
                </a:lnTo>
                <a:lnTo>
                  <a:pt x="28396" y="245903"/>
                </a:lnTo>
                <a:lnTo>
                  <a:pt x="48260" y="250189"/>
                </a:lnTo>
                <a:lnTo>
                  <a:pt x="55046" y="249396"/>
                </a:lnTo>
                <a:lnTo>
                  <a:pt x="65405" y="245744"/>
                </a:lnTo>
                <a:lnTo>
                  <a:pt x="72387" y="241300"/>
                </a:lnTo>
                <a:lnTo>
                  <a:pt x="48260" y="241300"/>
                </a:lnTo>
                <a:lnTo>
                  <a:pt x="37187" y="238105"/>
                </a:lnTo>
                <a:lnTo>
                  <a:pt x="30162" y="230028"/>
                </a:lnTo>
                <a:lnTo>
                  <a:pt x="26471" y="219332"/>
                </a:lnTo>
                <a:lnTo>
                  <a:pt x="25523" y="209550"/>
                </a:lnTo>
                <a:lnTo>
                  <a:pt x="25434" y="207962"/>
                </a:lnTo>
                <a:lnTo>
                  <a:pt x="27304" y="190996"/>
                </a:lnTo>
                <a:lnTo>
                  <a:pt x="38258" y="147379"/>
                </a:lnTo>
                <a:lnTo>
                  <a:pt x="64452" y="105568"/>
                </a:lnTo>
                <a:lnTo>
                  <a:pt x="86360" y="96519"/>
                </a:lnTo>
                <a:lnTo>
                  <a:pt x="107413" y="96519"/>
                </a:lnTo>
                <a:lnTo>
                  <a:pt x="106521" y="95567"/>
                </a:lnTo>
                <a:lnTo>
                  <a:pt x="97571" y="90685"/>
                </a:lnTo>
                <a:lnTo>
                  <a:pt x="86360" y="88900"/>
                </a:lnTo>
                <a:close/>
              </a:path>
              <a:path w="168909" h="250189">
                <a:moveTo>
                  <a:pt x="116839" y="222250"/>
                </a:moveTo>
                <a:lnTo>
                  <a:pt x="93980" y="222250"/>
                </a:lnTo>
                <a:lnTo>
                  <a:pt x="97690" y="233044"/>
                </a:lnTo>
                <a:lnTo>
                  <a:pt x="104616" y="241934"/>
                </a:lnTo>
                <a:lnTo>
                  <a:pt x="114161" y="247967"/>
                </a:lnTo>
                <a:lnTo>
                  <a:pt x="125730" y="250189"/>
                </a:lnTo>
                <a:lnTo>
                  <a:pt x="134520" y="248622"/>
                </a:lnTo>
                <a:lnTo>
                  <a:pt x="141763" y="244316"/>
                </a:lnTo>
                <a:lnTo>
                  <a:pt x="144371" y="241300"/>
                </a:lnTo>
                <a:lnTo>
                  <a:pt x="118110" y="241300"/>
                </a:lnTo>
                <a:lnTo>
                  <a:pt x="116930" y="233044"/>
                </a:lnTo>
                <a:lnTo>
                  <a:pt x="116839" y="222250"/>
                </a:lnTo>
                <a:close/>
              </a:path>
              <a:path w="168909" h="250189">
                <a:moveTo>
                  <a:pt x="107413" y="96519"/>
                </a:moveTo>
                <a:lnTo>
                  <a:pt x="86360" y="96519"/>
                </a:lnTo>
                <a:lnTo>
                  <a:pt x="100369" y="101123"/>
                </a:lnTo>
                <a:lnTo>
                  <a:pt x="108902" y="111442"/>
                </a:lnTo>
                <a:lnTo>
                  <a:pt x="113149" y="122237"/>
                </a:lnTo>
                <a:lnTo>
                  <a:pt x="114299" y="128269"/>
                </a:lnTo>
                <a:lnTo>
                  <a:pt x="114299" y="130810"/>
                </a:lnTo>
                <a:lnTo>
                  <a:pt x="113030" y="132079"/>
                </a:lnTo>
                <a:lnTo>
                  <a:pt x="113030" y="133350"/>
                </a:lnTo>
                <a:lnTo>
                  <a:pt x="95249" y="203200"/>
                </a:lnTo>
                <a:lnTo>
                  <a:pt x="93980" y="209550"/>
                </a:lnTo>
                <a:lnTo>
                  <a:pt x="93980" y="210819"/>
                </a:lnTo>
                <a:lnTo>
                  <a:pt x="88899" y="217169"/>
                </a:lnTo>
                <a:lnTo>
                  <a:pt x="77549" y="228977"/>
                </a:lnTo>
                <a:lnTo>
                  <a:pt x="66675" y="236378"/>
                </a:lnTo>
                <a:lnTo>
                  <a:pt x="56753" y="240208"/>
                </a:lnTo>
                <a:lnTo>
                  <a:pt x="48260" y="241300"/>
                </a:lnTo>
                <a:lnTo>
                  <a:pt x="72387" y="241300"/>
                </a:lnTo>
                <a:lnTo>
                  <a:pt x="78620" y="237331"/>
                </a:lnTo>
                <a:lnTo>
                  <a:pt x="93980" y="222250"/>
                </a:lnTo>
                <a:lnTo>
                  <a:pt x="116839" y="222250"/>
                </a:lnTo>
                <a:lnTo>
                  <a:pt x="116863" y="214510"/>
                </a:lnTo>
                <a:lnTo>
                  <a:pt x="118110" y="208279"/>
                </a:lnTo>
                <a:lnTo>
                  <a:pt x="142090" y="111760"/>
                </a:lnTo>
                <a:lnTo>
                  <a:pt x="118110" y="111760"/>
                </a:lnTo>
                <a:lnTo>
                  <a:pt x="113327" y="102830"/>
                </a:lnTo>
                <a:lnTo>
                  <a:pt x="107413" y="96519"/>
                </a:lnTo>
                <a:close/>
              </a:path>
              <a:path w="168909" h="250189">
                <a:moveTo>
                  <a:pt x="162560" y="191769"/>
                </a:moveTo>
                <a:lnTo>
                  <a:pt x="154940" y="191769"/>
                </a:lnTo>
                <a:lnTo>
                  <a:pt x="154940" y="193039"/>
                </a:lnTo>
                <a:lnTo>
                  <a:pt x="153669" y="198119"/>
                </a:lnTo>
                <a:lnTo>
                  <a:pt x="148921" y="214629"/>
                </a:lnTo>
                <a:lnTo>
                  <a:pt x="143668" y="228282"/>
                </a:lnTo>
                <a:lnTo>
                  <a:pt x="136703" y="237767"/>
                </a:lnTo>
                <a:lnTo>
                  <a:pt x="126999" y="241300"/>
                </a:lnTo>
                <a:lnTo>
                  <a:pt x="144371" y="241300"/>
                </a:lnTo>
                <a:lnTo>
                  <a:pt x="161667" y="199151"/>
                </a:lnTo>
                <a:lnTo>
                  <a:pt x="162560" y="195579"/>
                </a:lnTo>
                <a:lnTo>
                  <a:pt x="162560" y="191769"/>
                </a:lnTo>
                <a:close/>
              </a:path>
              <a:path w="168909" h="250189">
                <a:moveTo>
                  <a:pt x="168910" y="0"/>
                </a:moveTo>
                <a:lnTo>
                  <a:pt x="165099" y="0"/>
                </a:lnTo>
                <a:lnTo>
                  <a:pt x="156170" y="416"/>
                </a:lnTo>
                <a:lnTo>
                  <a:pt x="142240" y="1428"/>
                </a:lnTo>
                <a:lnTo>
                  <a:pt x="128309" y="2678"/>
                </a:lnTo>
                <a:lnTo>
                  <a:pt x="119380" y="3810"/>
                </a:lnTo>
                <a:lnTo>
                  <a:pt x="116839" y="3810"/>
                </a:lnTo>
                <a:lnTo>
                  <a:pt x="114299" y="6350"/>
                </a:lnTo>
                <a:lnTo>
                  <a:pt x="114299" y="15239"/>
                </a:lnTo>
                <a:lnTo>
                  <a:pt x="139699" y="15239"/>
                </a:lnTo>
                <a:lnTo>
                  <a:pt x="140969" y="17779"/>
                </a:lnTo>
                <a:lnTo>
                  <a:pt x="140969" y="21589"/>
                </a:lnTo>
                <a:lnTo>
                  <a:pt x="139699" y="27939"/>
                </a:lnTo>
                <a:lnTo>
                  <a:pt x="118110" y="111760"/>
                </a:lnTo>
                <a:lnTo>
                  <a:pt x="142090" y="111760"/>
                </a:lnTo>
                <a:lnTo>
                  <a:pt x="168910" y="3810"/>
                </a:lnTo>
                <a:lnTo>
                  <a:pt x="168910" y="0"/>
                </a:lnTo>
                <a:close/>
              </a:path>
            </a:pathLst>
          </a:custGeom>
          <a:solidFill>
            <a:srgbClr val="000000"/>
          </a:solidFill>
        </p:spPr>
        <p:txBody>
          <a:bodyPr wrap="square" lIns="0" tIns="0" rIns="0" bIns="0" rtlCol="0"/>
          <a:lstStyle/>
          <a:p>
            <a:endParaRPr sz="1632"/>
          </a:p>
        </p:txBody>
      </p:sp>
      <p:sp>
        <p:nvSpPr>
          <p:cNvPr id="62" name="object 62"/>
          <p:cNvSpPr/>
          <p:nvPr/>
        </p:nvSpPr>
        <p:spPr>
          <a:xfrm>
            <a:off x="483688" y="3535963"/>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63" name="object 63"/>
          <p:cNvSpPr/>
          <p:nvPr/>
        </p:nvSpPr>
        <p:spPr>
          <a:xfrm>
            <a:off x="490021" y="3233659"/>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64" name="object 64"/>
          <p:cNvSpPr/>
          <p:nvPr/>
        </p:nvSpPr>
        <p:spPr>
          <a:xfrm>
            <a:off x="483688" y="3227325"/>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65" name="object 65"/>
          <p:cNvSpPr/>
          <p:nvPr/>
        </p:nvSpPr>
        <p:spPr>
          <a:xfrm>
            <a:off x="544723" y="3320032"/>
            <a:ext cx="160078" cy="145106"/>
          </a:xfrm>
          <a:custGeom>
            <a:avLst/>
            <a:gdLst/>
            <a:ahLst/>
            <a:cxnLst/>
            <a:rect l="l" t="t" r="r" b="b"/>
            <a:pathLst>
              <a:path w="176529" h="160020">
                <a:moveTo>
                  <a:pt x="25400" y="116839"/>
                </a:moveTo>
                <a:lnTo>
                  <a:pt x="19050" y="116839"/>
                </a:lnTo>
                <a:lnTo>
                  <a:pt x="11787" y="118407"/>
                </a:lnTo>
                <a:lnTo>
                  <a:pt x="5715" y="122713"/>
                </a:lnTo>
                <a:lnTo>
                  <a:pt x="1547" y="129162"/>
                </a:lnTo>
                <a:lnTo>
                  <a:pt x="0" y="137160"/>
                </a:lnTo>
                <a:lnTo>
                  <a:pt x="3194" y="147161"/>
                </a:lnTo>
                <a:lnTo>
                  <a:pt x="11271" y="154304"/>
                </a:lnTo>
                <a:lnTo>
                  <a:pt x="21967" y="158591"/>
                </a:lnTo>
                <a:lnTo>
                  <a:pt x="33020" y="160019"/>
                </a:lnTo>
                <a:lnTo>
                  <a:pt x="48974" y="156209"/>
                </a:lnTo>
                <a:lnTo>
                  <a:pt x="54160" y="152400"/>
                </a:lnTo>
                <a:lnTo>
                  <a:pt x="24130" y="152400"/>
                </a:lnTo>
                <a:lnTo>
                  <a:pt x="16510" y="147319"/>
                </a:lnTo>
                <a:lnTo>
                  <a:pt x="25400" y="146050"/>
                </a:lnTo>
                <a:lnTo>
                  <a:pt x="33020" y="138429"/>
                </a:lnTo>
                <a:lnTo>
                  <a:pt x="33020" y="118110"/>
                </a:lnTo>
                <a:lnTo>
                  <a:pt x="25400" y="116839"/>
                </a:lnTo>
                <a:close/>
              </a:path>
              <a:path w="176529" h="160020">
                <a:moveTo>
                  <a:pt x="90843" y="133350"/>
                </a:moveTo>
                <a:lnTo>
                  <a:pt x="71120" y="133350"/>
                </a:lnTo>
                <a:lnTo>
                  <a:pt x="75822" y="143410"/>
                </a:lnTo>
                <a:lnTo>
                  <a:pt x="83978" y="151923"/>
                </a:lnTo>
                <a:lnTo>
                  <a:pt x="95230" y="157817"/>
                </a:lnTo>
                <a:lnTo>
                  <a:pt x="109220" y="160019"/>
                </a:lnTo>
                <a:lnTo>
                  <a:pt x="133488" y="152737"/>
                </a:lnTo>
                <a:lnTo>
                  <a:pt x="133842" y="152400"/>
                </a:lnTo>
                <a:lnTo>
                  <a:pt x="110490" y="152400"/>
                </a:lnTo>
                <a:lnTo>
                  <a:pt x="101421" y="150415"/>
                </a:lnTo>
                <a:lnTo>
                  <a:pt x="95091" y="145097"/>
                </a:lnTo>
                <a:lnTo>
                  <a:pt x="91380" y="137398"/>
                </a:lnTo>
                <a:lnTo>
                  <a:pt x="90843" y="133350"/>
                </a:lnTo>
                <a:close/>
              </a:path>
              <a:path w="176529" h="160020">
                <a:moveTo>
                  <a:pt x="91741" y="7619"/>
                </a:moveTo>
                <a:lnTo>
                  <a:pt x="68580" y="7619"/>
                </a:lnTo>
                <a:lnTo>
                  <a:pt x="73699" y="8334"/>
                </a:lnTo>
                <a:lnTo>
                  <a:pt x="80010" y="11430"/>
                </a:lnTo>
                <a:lnTo>
                  <a:pt x="85367" y="18335"/>
                </a:lnTo>
                <a:lnTo>
                  <a:pt x="87630" y="30479"/>
                </a:lnTo>
                <a:lnTo>
                  <a:pt x="86479" y="41255"/>
                </a:lnTo>
                <a:lnTo>
                  <a:pt x="76914" y="82986"/>
                </a:lnTo>
                <a:lnTo>
                  <a:pt x="62666" y="130432"/>
                </a:lnTo>
                <a:lnTo>
                  <a:pt x="33020" y="152400"/>
                </a:lnTo>
                <a:lnTo>
                  <a:pt x="54160" y="152400"/>
                </a:lnTo>
                <a:lnTo>
                  <a:pt x="60642" y="147637"/>
                </a:lnTo>
                <a:lnTo>
                  <a:pt x="68024" y="138588"/>
                </a:lnTo>
                <a:lnTo>
                  <a:pt x="71120" y="133350"/>
                </a:lnTo>
                <a:lnTo>
                  <a:pt x="90843" y="133350"/>
                </a:lnTo>
                <a:lnTo>
                  <a:pt x="90170" y="128269"/>
                </a:lnTo>
                <a:lnTo>
                  <a:pt x="90626" y="122971"/>
                </a:lnTo>
                <a:lnTo>
                  <a:pt x="91916" y="116363"/>
                </a:lnTo>
                <a:lnTo>
                  <a:pt x="93920" y="108088"/>
                </a:lnTo>
                <a:lnTo>
                  <a:pt x="96520" y="97789"/>
                </a:lnTo>
                <a:lnTo>
                  <a:pt x="107950" y="48260"/>
                </a:lnTo>
                <a:lnTo>
                  <a:pt x="111005" y="38159"/>
                </a:lnTo>
                <a:lnTo>
                  <a:pt x="116220" y="26669"/>
                </a:lnTo>
                <a:lnTo>
                  <a:pt x="106680" y="26669"/>
                </a:lnTo>
                <a:lnTo>
                  <a:pt x="98405" y="12858"/>
                </a:lnTo>
                <a:lnTo>
                  <a:pt x="91741" y="7619"/>
                </a:lnTo>
                <a:close/>
              </a:path>
              <a:path w="176529" h="160020">
                <a:moveTo>
                  <a:pt x="165100" y="102869"/>
                </a:moveTo>
                <a:lnTo>
                  <a:pt x="157480" y="102869"/>
                </a:lnTo>
                <a:lnTo>
                  <a:pt x="156210" y="105410"/>
                </a:lnTo>
                <a:lnTo>
                  <a:pt x="146387" y="128825"/>
                </a:lnTo>
                <a:lnTo>
                  <a:pt x="133826" y="143192"/>
                </a:lnTo>
                <a:lnTo>
                  <a:pt x="121027" y="150415"/>
                </a:lnTo>
                <a:lnTo>
                  <a:pt x="110490" y="152400"/>
                </a:lnTo>
                <a:lnTo>
                  <a:pt x="133842" y="152400"/>
                </a:lnTo>
                <a:lnTo>
                  <a:pt x="150971" y="136048"/>
                </a:lnTo>
                <a:lnTo>
                  <a:pt x="161547" y="117693"/>
                </a:lnTo>
                <a:lnTo>
                  <a:pt x="165100" y="105410"/>
                </a:lnTo>
                <a:lnTo>
                  <a:pt x="165100" y="102869"/>
                </a:lnTo>
                <a:close/>
              </a:path>
              <a:path w="176529" h="160020">
                <a:moveTo>
                  <a:pt x="68580" y="0"/>
                </a:moveTo>
                <a:lnTo>
                  <a:pt x="44112" y="7084"/>
                </a:lnTo>
                <a:lnTo>
                  <a:pt x="26193" y="23336"/>
                </a:lnTo>
                <a:lnTo>
                  <a:pt x="15180" y="41255"/>
                </a:lnTo>
                <a:lnTo>
                  <a:pt x="11430" y="53339"/>
                </a:lnTo>
                <a:lnTo>
                  <a:pt x="11430" y="58419"/>
                </a:lnTo>
                <a:lnTo>
                  <a:pt x="19050" y="58419"/>
                </a:lnTo>
                <a:lnTo>
                  <a:pt x="19050" y="57150"/>
                </a:lnTo>
                <a:lnTo>
                  <a:pt x="20320" y="53339"/>
                </a:lnTo>
                <a:lnTo>
                  <a:pt x="31432" y="30658"/>
                </a:lnTo>
                <a:lnTo>
                  <a:pt x="44450" y="16668"/>
                </a:lnTo>
                <a:lnTo>
                  <a:pt x="57467" y="9584"/>
                </a:lnTo>
                <a:lnTo>
                  <a:pt x="68580" y="7619"/>
                </a:lnTo>
                <a:lnTo>
                  <a:pt x="91741" y="7619"/>
                </a:lnTo>
                <a:lnTo>
                  <a:pt x="88106" y="4762"/>
                </a:lnTo>
                <a:lnTo>
                  <a:pt x="77569" y="952"/>
                </a:lnTo>
                <a:lnTo>
                  <a:pt x="68580" y="0"/>
                </a:lnTo>
                <a:close/>
              </a:path>
              <a:path w="176529" h="160020">
                <a:moveTo>
                  <a:pt x="168188" y="7619"/>
                </a:moveTo>
                <a:lnTo>
                  <a:pt x="153670" y="7619"/>
                </a:lnTo>
                <a:lnTo>
                  <a:pt x="161289" y="11430"/>
                </a:lnTo>
                <a:lnTo>
                  <a:pt x="151130" y="13969"/>
                </a:lnTo>
                <a:lnTo>
                  <a:pt x="144780" y="22860"/>
                </a:lnTo>
                <a:lnTo>
                  <a:pt x="144780" y="36829"/>
                </a:lnTo>
                <a:lnTo>
                  <a:pt x="148590" y="43179"/>
                </a:lnTo>
                <a:lnTo>
                  <a:pt x="157480" y="43179"/>
                </a:lnTo>
                <a:lnTo>
                  <a:pt x="163671" y="41969"/>
                </a:lnTo>
                <a:lnTo>
                  <a:pt x="169862" y="38258"/>
                </a:lnTo>
                <a:lnTo>
                  <a:pt x="174625" y="31928"/>
                </a:lnTo>
                <a:lnTo>
                  <a:pt x="176530" y="22860"/>
                </a:lnTo>
                <a:lnTo>
                  <a:pt x="173156" y="11787"/>
                </a:lnTo>
                <a:lnTo>
                  <a:pt x="168188" y="7619"/>
                </a:lnTo>
                <a:close/>
              </a:path>
              <a:path w="176529" h="160020">
                <a:moveTo>
                  <a:pt x="143510" y="0"/>
                </a:moveTo>
                <a:lnTo>
                  <a:pt x="129897" y="3095"/>
                </a:lnTo>
                <a:lnTo>
                  <a:pt x="119380" y="10477"/>
                </a:lnTo>
                <a:lnTo>
                  <a:pt x="111720" y="19288"/>
                </a:lnTo>
                <a:lnTo>
                  <a:pt x="106680" y="26669"/>
                </a:lnTo>
                <a:lnTo>
                  <a:pt x="116220" y="26669"/>
                </a:lnTo>
                <a:lnTo>
                  <a:pt x="117157" y="24606"/>
                </a:lnTo>
                <a:lnTo>
                  <a:pt x="127595" y="12719"/>
                </a:lnTo>
                <a:lnTo>
                  <a:pt x="143510" y="7619"/>
                </a:lnTo>
                <a:lnTo>
                  <a:pt x="168188" y="7619"/>
                </a:lnTo>
                <a:lnTo>
                  <a:pt x="164782" y="4762"/>
                </a:lnTo>
                <a:lnTo>
                  <a:pt x="154027" y="1071"/>
                </a:lnTo>
                <a:lnTo>
                  <a:pt x="143510" y="0"/>
                </a:lnTo>
                <a:close/>
              </a:path>
            </a:pathLst>
          </a:custGeom>
          <a:solidFill>
            <a:srgbClr val="000000"/>
          </a:solidFill>
        </p:spPr>
        <p:txBody>
          <a:bodyPr wrap="square" lIns="0" tIns="0" rIns="0" bIns="0" rtlCol="0"/>
          <a:lstStyle/>
          <a:p>
            <a:endParaRPr sz="1632"/>
          </a:p>
        </p:txBody>
      </p:sp>
      <p:sp>
        <p:nvSpPr>
          <p:cNvPr id="66" name="object 66"/>
          <p:cNvSpPr/>
          <p:nvPr/>
        </p:nvSpPr>
        <p:spPr>
          <a:xfrm>
            <a:off x="725532" y="3535963"/>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67" name="object 67"/>
          <p:cNvSpPr/>
          <p:nvPr/>
        </p:nvSpPr>
        <p:spPr>
          <a:xfrm>
            <a:off x="762960" y="3233659"/>
            <a:ext cx="0" cy="295971"/>
          </a:xfrm>
          <a:custGeom>
            <a:avLst/>
            <a:gdLst/>
            <a:ahLst/>
            <a:cxnLst/>
            <a:rect l="l" t="t" r="r" b="b"/>
            <a:pathLst>
              <a:path h="326389">
                <a:moveTo>
                  <a:pt x="0" y="0"/>
                </a:moveTo>
                <a:lnTo>
                  <a:pt x="0" y="326390"/>
                </a:lnTo>
              </a:path>
            </a:pathLst>
          </a:custGeom>
          <a:ln w="13969">
            <a:solidFill>
              <a:srgbClr val="000000"/>
            </a:solidFill>
          </a:ln>
        </p:spPr>
        <p:txBody>
          <a:bodyPr wrap="square" lIns="0" tIns="0" rIns="0" bIns="0" rtlCol="0"/>
          <a:lstStyle/>
          <a:p>
            <a:endParaRPr sz="1632"/>
          </a:p>
        </p:txBody>
      </p:sp>
      <p:sp>
        <p:nvSpPr>
          <p:cNvPr id="68" name="object 68"/>
          <p:cNvSpPr/>
          <p:nvPr/>
        </p:nvSpPr>
        <p:spPr>
          <a:xfrm>
            <a:off x="725532" y="3227325"/>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69" name="object 69"/>
          <p:cNvSpPr/>
          <p:nvPr/>
        </p:nvSpPr>
        <p:spPr>
          <a:xfrm>
            <a:off x="278696" y="3598152"/>
            <a:ext cx="529753" cy="0"/>
          </a:xfrm>
          <a:custGeom>
            <a:avLst/>
            <a:gdLst/>
            <a:ahLst/>
            <a:cxnLst/>
            <a:rect l="l" t="t" r="r" b="b"/>
            <a:pathLst>
              <a:path w="584200">
                <a:moveTo>
                  <a:pt x="0" y="0"/>
                </a:moveTo>
                <a:lnTo>
                  <a:pt x="584200" y="0"/>
                </a:lnTo>
              </a:path>
            </a:pathLst>
          </a:custGeom>
          <a:ln w="13970">
            <a:solidFill>
              <a:srgbClr val="000000"/>
            </a:solidFill>
          </a:ln>
        </p:spPr>
        <p:txBody>
          <a:bodyPr wrap="square" lIns="0" tIns="0" rIns="0" bIns="0" rtlCol="0"/>
          <a:lstStyle/>
          <a:p>
            <a:endParaRPr sz="1632"/>
          </a:p>
        </p:txBody>
      </p:sp>
      <p:sp>
        <p:nvSpPr>
          <p:cNvPr id="70" name="object 70"/>
          <p:cNvSpPr/>
          <p:nvPr/>
        </p:nvSpPr>
        <p:spPr>
          <a:xfrm>
            <a:off x="415740" y="3677038"/>
            <a:ext cx="152016" cy="226873"/>
          </a:xfrm>
          <a:custGeom>
            <a:avLst/>
            <a:gdLst/>
            <a:ahLst/>
            <a:cxnLst/>
            <a:rect l="l" t="t" r="r" b="b"/>
            <a:pathLst>
              <a:path w="167640" h="250189">
                <a:moveTo>
                  <a:pt x="85089" y="90169"/>
                </a:moveTo>
                <a:lnTo>
                  <a:pt x="54113" y="98940"/>
                </a:lnTo>
                <a:lnTo>
                  <a:pt x="26828" y="122237"/>
                </a:lnTo>
                <a:lnTo>
                  <a:pt x="7401" y="155535"/>
                </a:lnTo>
                <a:lnTo>
                  <a:pt x="0" y="194310"/>
                </a:lnTo>
                <a:lnTo>
                  <a:pt x="3413" y="216971"/>
                </a:lnTo>
                <a:lnTo>
                  <a:pt x="13017" y="234632"/>
                </a:lnTo>
                <a:lnTo>
                  <a:pt x="27860" y="246102"/>
                </a:lnTo>
                <a:lnTo>
                  <a:pt x="46989" y="250189"/>
                </a:lnTo>
                <a:lnTo>
                  <a:pt x="53776" y="249396"/>
                </a:lnTo>
                <a:lnTo>
                  <a:pt x="64135" y="245744"/>
                </a:lnTo>
                <a:lnTo>
                  <a:pt x="69122" y="242569"/>
                </a:lnTo>
                <a:lnTo>
                  <a:pt x="46989" y="242569"/>
                </a:lnTo>
                <a:lnTo>
                  <a:pt x="35917" y="239176"/>
                </a:lnTo>
                <a:lnTo>
                  <a:pt x="28892" y="230663"/>
                </a:lnTo>
                <a:lnTo>
                  <a:pt x="25201" y="219531"/>
                </a:lnTo>
                <a:lnTo>
                  <a:pt x="24129" y="208279"/>
                </a:lnTo>
                <a:lnTo>
                  <a:pt x="26034" y="190996"/>
                </a:lnTo>
                <a:lnTo>
                  <a:pt x="36988" y="147379"/>
                </a:lnTo>
                <a:lnTo>
                  <a:pt x="63182" y="105568"/>
                </a:lnTo>
                <a:lnTo>
                  <a:pt x="85089" y="96519"/>
                </a:lnTo>
                <a:lnTo>
                  <a:pt x="105744" y="96519"/>
                </a:lnTo>
                <a:lnTo>
                  <a:pt x="105409" y="96202"/>
                </a:lnTo>
                <a:lnTo>
                  <a:pt x="96321" y="91757"/>
                </a:lnTo>
                <a:lnTo>
                  <a:pt x="85089" y="90169"/>
                </a:lnTo>
                <a:close/>
              </a:path>
              <a:path w="167640" h="250189">
                <a:moveTo>
                  <a:pt x="115570" y="222250"/>
                </a:moveTo>
                <a:lnTo>
                  <a:pt x="92709" y="222250"/>
                </a:lnTo>
                <a:lnTo>
                  <a:pt x="96420" y="233044"/>
                </a:lnTo>
                <a:lnTo>
                  <a:pt x="103346" y="241934"/>
                </a:lnTo>
                <a:lnTo>
                  <a:pt x="112891" y="247967"/>
                </a:lnTo>
                <a:lnTo>
                  <a:pt x="124459" y="250189"/>
                </a:lnTo>
                <a:lnTo>
                  <a:pt x="133270" y="248800"/>
                </a:lnTo>
                <a:lnTo>
                  <a:pt x="140652" y="244792"/>
                </a:lnTo>
                <a:lnTo>
                  <a:pt x="142723" y="242569"/>
                </a:lnTo>
                <a:lnTo>
                  <a:pt x="116839" y="242569"/>
                </a:lnTo>
                <a:lnTo>
                  <a:pt x="115649" y="233044"/>
                </a:lnTo>
                <a:lnTo>
                  <a:pt x="115570" y="222250"/>
                </a:lnTo>
                <a:close/>
              </a:path>
              <a:path w="167640" h="250189">
                <a:moveTo>
                  <a:pt x="105744" y="96519"/>
                </a:moveTo>
                <a:lnTo>
                  <a:pt x="85089" y="96519"/>
                </a:lnTo>
                <a:lnTo>
                  <a:pt x="99099" y="101123"/>
                </a:lnTo>
                <a:lnTo>
                  <a:pt x="107632" y="111442"/>
                </a:lnTo>
                <a:lnTo>
                  <a:pt x="111879" y="122237"/>
                </a:lnTo>
                <a:lnTo>
                  <a:pt x="113029" y="128269"/>
                </a:lnTo>
                <a:lnTo>
                  <a:pt x="113029" y="133350"/>
                </a:lnTo>
                <a:lnTo>
                  <a:pt x="93979" y="203200"/>
                </a:lnTo>
                <a:lnTo>
                  <a:pt x="92709" y="209550"/>
                </a:lnTo>
                <a:lnTo>
                  <a:pt x="92709" y="210819"/>
                </a:lnTo>
                <a:lnTo>
                  <a:pt x="87629" y="217169"/>
                </a:lnTo>
                <a:lnTo>
                  <a:pt x="76279" y="229175"/>
                </a:lnTo>
                <a:lnTo>
                  <a:pt x="65404" y="237013"/>
                </a:lnTo>
                <a:lnTo>
                  <a:pt x="55483" y="241280"/>
                </a:lnTo>
                <a:lnTo>
                  <a:pt x="46989" y="242569"/>
                </a:lnTo>
                <a:lnTo>
                  <a:pt x="69122" y="242569"/>
                </a:lnTo>
                <a:lnTo>
                  <a:pt x="77350" y="237331"/>
                </a:lnTo>
                <a:lnTo>
                  <a:pt x="92709" y="222250"/>
                </a:lnTo>
                <a:lnTo>
                  <a:pt x="115570" y="222250"/>
                </a:lnTo>
                <a:lnTo>
                  <a:pt x="115570" y="214629"/>
                </a:lnTo>
                <a:lnTo>
                  <a:pt x="118109" y="208279"/>
                </a:lnTo>
                <a:lnTo>
                  <a:pt x="141490" y="111760"/>
                </a:lnTo>
                <a:lnTo>
                  <a:pt x="118109" y="111760"/>
                </a:lnTo>
                <a:lnTo>
                  <a:pt x="112593" y="103028"/>
                </a:lnTo>
                <a:lnTo>
                  <a:pt x="105744" y="96519"/>
                </a:lnTo>
                <a:close/>
              </a:path>
              <a:path w="167640" h="250189">
                <a:moveTo>
                  <a:pt x="161289" y="191769"/>
                </a:moveTo>
                <a:lnTo>
                  <a:pt x="153670" y="191769"/>
                </a:lnTo>
                <a:lnTo>
                  <a:pt x="153670" y="194310"/>
                </a:lnTo>
                <a:lnTo>
                  <a:pt x="152400" y="198119"/>
                </a:lnTo>
                <a:lnTo>
                  <a:pt x="148232" y="214709"/>
                </a:lnTo>
                <a:lnTo>
                  <a:pt x="142875" y="228917"/>
                </a:lnTo>
                <a:lnTo>
                  <a:pt x="135612" y="238839"/>
                </a:lnTo>
                <a:lnTo>
                  <a:pt x="125729" y="242569"/>
                </a:lnTo>
                <a:lnTo>
                  <a:pt x="142723" y="242569"/>
                </a:lnTo>
                <a:lnTo>
                  <a:pt x="160416" y="199330"/>
                </a:lnTo>
                <a:lnTo>
                  <a:pt x="161289" y="195579"/>
                </a:lnTo>
                <a:lnTo>
                  <a:pt x="161289" y="191769"/>
                </a:lnTo>
                <a:close/>
              </a:path>
              <a:path w="167640" h="250189">
                <a:moveTo>
                  <a:pt x="167639" y="0"/>
                </a:moveTo>
                <a:lnTo>
                  <a:pt x="163829" y="0"/>
                </a:lnTo>
                <a:lnTo>
                  <a:pt x="154900" y="416"/>
                </a:lnTo>
                <a:lnTo>
                  <a:pt x="140970" y="1428"/>
                </a:lnTo>
                <a:lnTo>
                  <a:pt x="127039" y="2678"/>
                </a:lnTo>
                <a:lnTo>
                  <a:pt x="118109" y="3810"/>
                </a:lnTo>
                <a:lnTo>
                  <a:pt x="115570" y="3810"/>
                </a:lnTo>
                <a:lnTo>
                  <a:pt x="113029" y="6350"/>
                </a:lnTo>
                <a:lnTo>
                  <a:pt x="113029" y="15239"/>
                </a:lnTo>
                <a:lnTo>
                  <a:pt x="138429" y="15239"/>
                </a:lnTo>
                <a:lnTo>
                  <a:pt x="139700" y="17779"/>
                </a:lnTo>
                <a:lnTo>
                  <a:pt x="139700" y="21589"/>
                </a:lnTo>
                <a:lnTo>
                  <a:pt x="138429" y="27939"/>
                </a:lnTo>
                <a:lnTo>
                  <a:pt x="118109" y="111760"/>
                </a:lnTo>
                <a:lnTo>
                  <a:pt x="141490" y="111760"/>
                </a:lnTo>
                <a:lnTo>
                  <a:pt x="167639" y="3810"/>
                </a:lnTo>
                <a:lnTo>
                  <a:pt x="167639" y="0"/>
                </a:lnTo>
                <a:close/>
              </a:path>
            </a:pathLst>
          </a:custGeom>
          <a:solidFill>
            <a:srgbClr val="000000"/>
          </a:solidFill>
        </p:spPr>
        <p:txBody>
          <a:bodyPr wrap="square" lIns="0" tIns="0" rIns="0" bIns="0" rtlCol="0"/>
          <a:lstStyle/>
          <a:p>
            <a:endParaRPr sz="1632"/>
          </a:p>
        </p:txBody>
      </p:sp>
      <p:sp>
        <p:nvSpPr>
          <p:cNvPr id="71" name="object 71"/>
          <p:cNvSpPr/>
          <p:nvPr/>
        </p:nvSpPr>
        <p:spPr>
          <a:xfrm>
            <a:off x="576969" y="3697769"/>
            <a:ext cx="99041" cy="204991"/>
          </a:xfrm>
          <a:custGeom>
            <a:avLst/>
            <a:gdLst/>
            <a:ahLst/>
            <a:cxnLst/>
            <a:rect l="l" t="t" r="r" b="b"/>
            <a:pathLst>
              <a:path w="109220" h="226060">
                <a:moveTo>
                  <a:pt x="64770" y="80009"/>
                </a:moveTo>
                <a:lnTo>
                  <a:pt x="41909" y="80009"/>
                </a:lnTo>
                <a:lnTo>
                  <a:pt x="26292" y="139124"/>
                </a:lnTo>
                <a:lnTo>
                  <a:pt x="17938" y="171926"/>
                </a:lnTo>
                <a:lnTo>
                  <a:pt x="14585" y="187344"/>
                </a:lnTo>
                <a:lnTo>
                  <a:pt x="13970" y="194309"/>
                </a:lnTo>
                <a:lnTo>
                  <a:pt x="16450" y="207307"/>
                </a:lnTo>
                <a:lnTo>
                  <a:pt x="23336" y="217328"/>
                </a:lnTo>
                <a:lnTo>
                  <a:pt x="33793" y="223777"/>
                </a:lnTo>
                <a:lnTo>
                  <a:pt x="46989" y="226059"/>
                </a:lnTo>
                <a:lnTo>
                  <a:pt x="69604" y="218439"/>
                </a:lnTo>
                <a:lnTo>
                  <a:pt x="40639" y="218439"/>
                </a:lnTo>
                <a:lnTo>
                  <a:pt x="36829" y="214629"/>
                </a:lnTo>
                <a:lnTo>
                  <a:pt x="36829" y="194309"/>
                </a:lnTo>
                <a:lnTo>
                  <a:pt x="38100" y="190500"/>
                </a:lnTo>
                <a:lnTo>
                  <a:pt x="38100" y="185419"/>
                </a:lnTo>
                <a:lnTo>
                  <a:pt x="64770" y="80009"/>
                </a:lnTo>
                <a:close/>
              </a:path>
              <a:path w="109220" h="226060">
                <a:moveTo>
                  <a:pt x="102870" y="167639"/>
                </a:moveTo>
                <a:lnTo>
                  <a:pt x="96520" y="167639"/>
                </a:lnTo>
                <a:lnTo>
                  <a:pt x="96520" y="168909"/>
                </a:lnTo>
                <a:lnTo>
                  <a:pt x="93979" y="172719"/>
                </a:lnTo>
                <a:lnTo>
                  <a:pt x="82014" y="195937"/>
                </a:lnTo>
                <a:lnTo>
                  <a:pt x="69691" y="209867"/>
                </a:lnTo>
                <a:lnTo>
                  <a:pt x="58082" y="216654"/>
                </a:lnTo>
                <a:lnTo>
                  <a:pt x="48259" y="218439"/>
                </a:lnTo>
                <a:lnTo>
                  <a:pt x="69604" y="218439"/>
                </a:lnTo>
                <a:lnTo>
                  <a:pt x="70723" y="218062"/>
                </a:lnTo>
                <a:lnTo>
                  <a:pt x="88265" y="200183"/>
                </a:lnTo>
                <a:lnTo>
                  <a:pt x="99139" y="181590"/>
                </a:lnTo>
                <a:lnTo>
                  <a:pt x="102870" y="171450"/>
                </a:lnTo>
                <a:lnTo>
                  <a:pt x="102870" y="167639"/>
                </a:lnTo>
                <a:close/>
              </a:path>
              <a:path w="109220" h="226060">
                <a:moveTo>
                  <a:pt x="109220" y="69850"/>
                </a:moveTo>
                <a:lnTo>
                  <a:pt x="0" y="69850"/>
                </a:lnTo>
                <a:lnTo>
                  <a:pt x="0" y="80009"/>
                </a:lnTo>
                <a:lnTo>
                  <a:pt x="109220" y="80009"/>
                </a:lnTo>
                <a:lnTo>
                  <a:pt x="109220" y="69850"/>
                </a:lnTo>
                <a:close/>
              </a:path>
              <a:path w="109220" h="226060">
                <a:moveTo>
                  <a:pt x="77470" y="0"/>
                </a:moveTo>
                <a:lnTo>
                  <a:pt x="60959" y="0"/>
                </a:lnTo>
                <a:lnTo>
                  <a:pt x="58420" y="13969"/>
                </a:lnTo>
                <a:lnTo>
                  <a:pt x="44450" y="69850"/>
                </a:lnTo>
                <a:lnTo>
                  <a:pt x="67309" y="69850"/>
                </a:lnTo>
                <a:lnTo>
                  <a:pt x="75584" y="39449"/>
                </a:lnTo>
                <a:lnTo>
                  <a:pt x="80168" y="21907"/>
                </a:lnTo>
                <a:lnTo>
                  <a:pt x="82133" y="13414"/>
                </a:lnTo>
                <a:lnTo>
                  <a:pt x="82550" y="10159"/>
                </a:lnTo>
                <a:lnTo>
                  <a:pt x="82550" y="5079"/>
                </a:lnTo>
                <a:lnTo>
                  <a:pt x="77470" y="0"/>
                </a:lnTo>
                <a:close/>
              </a:path>
            </a:pathLst>
          </a:custGeom>
          <a:solidFill>
            <a:srgbClr val="000000"/>
          </a:solidFill>
        </p:spPr>
        <p:txBody>
          <a:bodyPr wrap="square" lIns="0" tIns="0" rIns="0" bIns="0" rtlCol="0"/>
          <a:lstStyle/>
          <a:p>
            <a:endParaRPr sz="1632"/>
          </a:p>
        </p:txBody>
      </p:sp>
      <p:sp>
        <p:nvSpPr>
          <p:cNvPr id="72" name="object 72"/>
          <p:cNvSpPr/>
          <p:nvPr/>
        </p:nvSpPr>
        <p:spPr>
          <a:xfrm>
            <a:off x="954707" y="3560724"/>
            <a:ext cx="214205" cy="76008"/>
          </a:xfrm>
          <a:custGeom>
            <a:avLst/>
            <a:gdLst/>
            <a:ahLst/>
            <a:cxnLst/>
            <a:rect l="l" t="t" r="r" b="b"/>
            <a:pathLst>
              <a:path w="236219" h="83820">
                <a:moveTo>
                  <a:pt x="228600" y="0"/>
                </a:moveTo>
                <a:lnTo>
                  <a:pt x="0" y="0"/>
                </a:lnTo>
                <a:lnTo>
                  <a:pt x="0" y="15239"/>
                </a:lnTo>
                <a:lnTo>
                  <a:pt x="7619" y="13970"/>
                </a:lnTo>
                <a:lnTo>
                  <a:pt x="236219" y="13970"/>
                </a:lnTo>
                <a:lnTo>
                  <a:pt x="236219" y="1270"/>
                </a:lnTo>
                <a:lnTo>
                  <a:pt x="228600" y="0"/>
                </a:lnTo>
                <a:close/>
              </a:path>
              <a:path w="236219" h="83820">
                <a:moveTo>
                  <a:pt x="236219" y="68580"/>
                </a:moveTo>
                <a:lnTo>
                  <a:pt x="0" y="68580"/>
                </a:lnTo>
                <a:lnTo>
                  <a:pt x="0" y="83820"/>
                </a:lnTo>
                <a:lnTo>
                  <a:pt x="236219" y="83820"/>
                </a:lnTo>
                <a:lnTo>
                  <a:pt x="236219" y="68580"/>
                </a:lnTo>
                <a:close/>
              </a:path>
            </a:pathLst>
          </a:custGeom>
          <a:solidFill>
            <a:srgbClr val="000000"/>
          </a:solidFill>
        </p:spPr>
        <p:txBody>
          <a:bodyPr wrap="square" lIns="0" tIns="0" rIns="0" bIns="0" rtlCol="0"/>
          <a:lstStyle/>
          <a:p>
            <a:endParaRPr sz="1632"/>
          </a:p>
        </p:txBody>
      </p:sp>
      <p:sp>
        <p:nvSpPr>
          <p:cNvPr id="73" name="object 73"/>
          <p:cNvSpPr/>
          <p:nvPr/>
        </p:nvSpPr>
        <p:spPr>
          <a:xfrm>
            <a:off x="1293289" y="3455925"/>
            <a:ext cx="145106" cy="226873"/>
          </a:xfrm>
          <a:custGeom>
            <a:avLst/>
            <a:gdLst/>
            <a:ahLst/>
            <a:cxnLst/>
            <a:rect l="l" t="t" r="r" b="b"/>
            <a:pathLst>
              <a:path w="160019" h="250189">
                <a:moveTo>
                  <a:pt x="82550" y="0"/>
                </a:moveTo>
                <a:lnTo>
                  <a:pt x="77470" y="0"/>
                </a:lnTo>
                <a:lnTo>
                  <a:pt x="68202" y="416"/>
                </a:lnTo>
                <a:lnTo>
                  <a:pt x="55721" y="1428"/>
                </a:lnTo>
                <a:lnTo>
                  <a:pt x="43001" y="2678"/>
                </a:lnTo>
                <a:lnTo>
                  <a:pt x="33020" y="3809"/>
                </a:lnTo>
                <a:lnTo>
                  <a:pt x="26670" y="3809"/>
                </a:lnTo>
                <a:lnTo>
                  <a:pt x="26670" y="15239"/>
                </a:lnTo>
                <a:lnTo>
                  <a:pt x="52070" y="15239"/>
                </a:lnTo>
                <a:lnTo>
                  <a:pt x="52070" y="27939"/>
                </a:lnTo>
                <a:lnTo>
                  <a:pt x="0" y="232409"/>
                </a:lnTo>
                <a:lnTo>
                  <a:pt x="49" y="247669"/>
                </a:lnTo>
                <a:lnTo>
                  <a:pt x="6350" y="250189"/>
                </a:lnTo>
                <a:lnTo>
                  <a:pt x="13970" y="250189"/>
                </a:lnTo>
                <a:lnTo>
                  <a:pt x="19050" y="247650"/>
                </a:lnTo>
                <a:lnTo>
                  <a:pt x="31750" y="205581"/>
                </a:lnTo>
                <a:lnTo>
                  <a:pt x="41909" y="163829"/>
                </a:lnTo>
                <a:lnTo>
                  <a:pt x="79760" y="163829"/>
                </a:lnTo>
                <a:lnTo>
                  <a:pt x="74533" y="161627"/>
                </a:lnTo>
                <a:lnTo>
                  <a:pt x="53340" y="157479"/>
                </a:lnTo>
                <a:lnTo>
                  <a:pt x="59136" y="153669"/>
                </a:lnTo>
                <a:lnTo>
                  <a:pt x="44450" y="153669"/>
                </a:lnTo>
                <a:lnTo>
                  <a:pt x="82550" y="3809"/>
                </a:lnTo>
                <a:lnTo>
                  <a:pt x="82550" y="0"/>
                </a:lnTo>
                <a:close/>
              </a:path>
              <a:path w="160019" h="250189">
                <a:moveTo>
                  <a:pt x="79760" y="163829"/>
                </a:moveTo>
                <a:lnTo>
                  <a:pt x="41909" y="163829"/>
                </a:lnTo>
                <a:lnTo>
                  <a:pt x="53082" y="165913"/>
                </a:lnTo>
                <a:lnTo>
                  <a:pt x="66516" y="170973"/>
                </a:lnTo>
                <a:lnTo>
                  <a:pt x="77807" y="180082"/>
                </a:lnTo>
                <a:lnTo>
                  <a:pt x="82550" y="194309"/>
                </a:lnTo>
                <a:lnTo>
                  <a:pt x="82550" y="203200"/>
                </a:lnTo>
                <a:lnTo>
                  <a:pt x="80009" y="210819"/>
                </a:lnTo>
                <a:lnTo>
                  <a:pt x="80009" y="214629"/>
                </a:lnTo>
                <a:lnTo>
                  <a:pt x="82490" y="229294"/>
                </a:lnTo>
                <a:lnTo>
                  <a:pt x="89376" y="240506"/>
                </a:lnTo>
                <a:lnTo>
                  <a:pt x="99833" y="247669"/>
                </a:lnTo>
                <a:lnTo>
                  <a:pt x="113030" y="250189"/>
                </a:lnTo>
                <a:lnTo>
                  <a:pt x="120610" y="248999"/>
                </a:lnTo>
                <a:lnTo>
                  <a:pt x="127952" y="245427"/>
                </a:lnTo>
                <a:lnTo>
                  <a:pt x="131248" y="242569"/>
                </a:lnTo>
                <a:lnTo>
                  <a:pt x="106680" y="242569"/>
                </a:lnTo>
                <a:lnTo>
                  <a:pt x="102870" y="237489"/>
                </a:lnTo>
                <a:lnTo>
                  <a:pt x="102870" y="210819"/>
                </a:lnTo>
                <a:lnTo>
                  <a:pt x="105409" y="205739"/>
                </a:lnTo>
                <a:lnTo>
                  <a:pt x="106680" y="199389"/>
                </a:lnTo>
                <a:lnTo>
                  <a:pt x="106680" y="194309"/>
                </a:lnTo>
                <a:lnTo>
                  <a:pt x="102631" y="179447"/>
                </a:lnTo>
                <a:lnTo>
                  <a:pt x="91440" y="168751"/>
                </a:lnTo>
                <a:lnTo>
                  <a:pt x="79760" y="163829"/>
                </a:lnTo>
                <a:close/>
              </a:path>
              <a:path w="160019" h="250189">
                <a:moveTo>
                  <a:pt x="153670" y="191769"/>
                </a:moveTo>
                <a:lnTo>
                  <a:pt x="146050" y="191769"/>
                </a:lnTo>
                <a:lnTo>
                  <a:pt x="146050" y="194309"/>
                </a:lnTo>
                <a:lnTo>
                  <a:pt x="138926" y="215780"/>
                </a:lnTo>
                <a:lnTo>
                  <a:pt x="132238" y="229869"/>
                </a:lnTo>
                <a:lnTo>
                  <a:pt x="123884" y="239196"/>
                </a:lnTo>
                <a:lnTo>
                  <a:pt x="113030" y="242569"/>
                </a:lnTo>
                <a:lnTo>
                  <a:pt x="131248" y="242569"/>
                </a:lnTo>
                <a:lnTo>
                  <a:pt x="150653" y="207644"/>
                </a:lnTo>
                <a:lnTo>
                  <a:pt x="153670" y="195579"/>
                </a:lnTo>
                <a:lnTo>
                  <a:pt x="153670" y="191769"/>
                </a:lnTo>
                <a:close/>
              </a:path>
              <a:path w="160019" h="250189">
                <a:moveTo>
                  <a:pt x="135890" y="90169"/>
                </a:moveTo>
                <a:lnTo>
                  <a:pt x="83820" y="120650"/>
                </a:lnTo>
                <a:lnTo>
                  <a:pt x="74632" y="130988"/>
                </a:lnTo>
                <a:lnTo>
                  <a:pt x="64611" y="140493"/>
                </a:lnTo>
                <a:lnTo>
                  <a:pt x="54352" y="148332"/>
                </a:lnTo>
                <a:lnTo>
                  <a:pt x="44450" y="153669"/>
                </a:lnTo>
                <a:lnTo>
                  <a:pt x="59136" y="153669"/>
                </a:lnTo>
                <a:lnTo>
                  <a:pt x="61852" y="151884"/>
                </a:lnTo>
                <a:lnTo>
                  <a:pt x="70008" y="145097"/>
                </a:lnTo>
                <a:lnTo>
                  <a:pt x="77450" y="137834"/>
                </a:lnTo>
                <a:lnTo>
                  <a:pt x="83820" y="130809"/>
                </a:lnTo>
                <a:lnTo>
                  <a:pt x="96777" y="117415"/>
                </a:lnTo>
                <a:lnTo>
                  <a:pt x="109378" y="106521"/>
                </a:lnTo>
                <a:lnTo>
                  <a:pt x="122217" y="99198"/>
                </a:lnTo>
                <a:lnTo>
                  <a:pt x="135890" y="96519"/>
                </a:lnTo>
                <a:lnTo>
                  <a:pt x="153416" y="96519"/>
                </a:lnTo>
                <a:lnTo>
                  <a:pt x="146089" y="91936"/>
                </a:lnTo>
                <a:lnTo>
                  <a:pt x="135890" y="90169"/>
                </a:lnTo>
                <a:close/>
              </a:path>
              <a:path w="160019" h="250189">
                <a:moveTo>
                  <a:pt x="153416" y="96519"/>
                </a:moveTo>
                <a:lnTo>
                  <a:pt x="137159" y="96519"/>
                </a:lnTo>
                <a:lnTo>
                  <a:pt x="138430" y="97789"/>
                </a:lnTo>
                <a:lnTo>
                  <a:pt x="142240" y="97789"/>
                </a:lnTo>
                <a:lnTo>
                  <a:pt x="146050" y="100329"/>
                </a:lnTo>
                <a:lnTo>
                  <a:pt x="147320" y="101600"/>
                </a:lnTo>
                <a:lnTo>
                  <a:pt x="137179" y="104576"/>
                </a:lnTo>
                <a:lnTo>
                  <a:pt x="130968" y="110172"/>
                </a:lnTo>
                <a:lnTo>
                  <a:pt x="127853" y="116244"/>
                </a:lnTo>
                <a:lnTo>
                  <a:pt x="127030" y="120491"/>
                </a:lnTo>
                <a:lnTo>
                  <a:pt x="127000" y="125729"/>
                </a:lnTo>
                <a:lnTo>
                  <a:pt x="130809" y="133350"/>
                </a:lnTo>
                <a:lnTo>
                  <a:pt x="140970" y="133350"/>
                </a:lnTo>
                <a:lnTo>
                  <a:pt x="147697" y="131762"/>
                </a:lnTo>
                <a:lnTo>
                  <a:pt x="153828" y="127317"/>
                </a:lnTo>
                <a:lnTo>
                  <a:pt x="158293" y="120491"/>
                </a:lnTo>
                <a:lnTo>
                  <a:pt x="160020" y="111759"/>
                </a:lnTo>
                <a:lnTo>
                  <a:pt x="158392" y="103564"/>
                </a:lnTo>
                <a:lnTo>
                  <a:pt x="153670" y="96678"/>
                </a:lnTo>
                <a:lnTo>
                  <a:pt x="153416" y="96519"/>
                </a:lnTo>
                <a:close/>
              </a:path>
            </a:pathLst>
          </a:custGeom>
          <a:solidFill>
            <a:srgbClr val="000000"/>
          </a:solidFill>
        </p:spPr>
        <p:txBody>
          <a:bodyPr wrap="square" lIns="0" tIns="0" rIns="0" bIns="0" rtlCol="0"/>
          <a:lstStyle/>
          <a:p>
            <a:endParaRPr sz="1632"/>
          </a:p>
        </p:txBody>
      </p:sp>
      <p:sp>
        <p:nvSpPr>
          <p:cNvPr id="74" name="object 74"/>
          <p:cNvSpPr/>
          <p:nvPr/>
        </p:nvSpPr>
        <p:spPr>
          <a:xfrm>
            <a:off x="1452214" y="3577998"/>
            <a:ext cx="69098" cy="152016"/>
          </a:xfrm>
          <a:custGeom>
            <a:avLst/>
            <a:gdLst/>
            <a:ahLst/>
            <a:cxnLst/>
            <a:rect l="l" t="t" r="r" b="b"/>
            <a:pathLst>
              <a:path w="76200" h="167639">
                <a:moveTo>
                  <a:pt x="66040" y="0"/>
                </a:moveTo>
                <a:lnTo>
                  <a:pt x="53340" y="0"/>
                </a:lnTo>
                <a:lnTo>
                  <a:pt x="45719" y="6350"/>
                </a:lnTo>
                <a:lnTo>
                  <a:pt x="45719" y="19050"/>
                </a:lnTo>
                <a:lnTo>
                  <a:pt x="48260" y="24130"/>
                </a:lnTo>
                <a:lnTo>
                  <a:pt x="63500" y="24130"/>
                </a:lnTo>
                <a:lnTo>
                  <a:pt x="68580" y="16510"/>
                </a:lnTo>
                <a:lnTo>
                  <a:pt x="68580" y="5080"/>
                </a:lnTo>
                <a:lnTo>
                  <a:pt x="66040" y="0"/>
                </a:lnTo>
                <a:close/>
              </a:path>
              <a:path w="76200" h="167639">
                <a:moveTo>
                  <a:pt x="54157" y="63500"/>
                </a:moveTo>
                <a:lnTo>
                  <a:pt x="41910" y="63500"/>
                </a:lnTo>
                <a:lnTo>
                  <a:pt x="41910" y="71120"/>
                </a:lnTo>
                <a:lnTo>
                  <a:pt x="41592" y="75445"/>
                </a:lnTo>
                <a:lnTo>
                  <a:pt x="40322" y="80010"/>
                </a:lnTo>
                <a:lnTo>
                  <a:pt x="37623" y="86479"/>
                </a:lnTo>
                <a:lnTo>
                  <a:pt x="33019" y="96520"/>
                </a:lnTo>
                <a:lnTo>
                  <a:pt x="19050" y="135889"/>
                </a:lnTo>
                <a:lnTo>
                  <a:pt x="17780" y="139700"/>
                </a:lnTo>
                <a:lnTo>
                  <a:pt x="16510" y="142239"/>
                </a:lnTo>
                <a:lnTo>
                  <a:pt x="16510" y="147320"/>
                </a:lnTo>
                <a:lnTo>
                  <a:pt x="18295" y="154781"/>
                </a:lnTo>
                <a:lnTo>
                  <a:pt x="23177" y="161289"/>
                </a:lnTo>
                <a:lnTo>
                  <a:pt x="30440" y="165893"/>
                </a:lnTo>
                <a:lnTo>
                  <a:pt x="39369" y="167639"/>
                </a:lnTo>
                <a:lnTo>
                  <a:pt x="55840" y="162222"/>
                </a:lnTo>
                <a:lnTo>
                  <a:pt x="56716" y="161289"/>
                </a:lnTo>
                <a:lnTo>
                  <a:pt x="35560" y="161289"/>
                </a:lnTo>
                <a:lnTo>
                  <a:pt x="34290" y="156210"/>
                </a:lnTo>
                <a:lnTo>
                  <a:pt x="34290" y="146050"/>
                </a:lnTo>
                <a:lnTo>
                  <a:pt x="35560" y="142239"/>
                </a:lnTo>
                <a:lnTo>
                  <a:pt x="43180" y="123189"/>
                </a:lnTo>
                <a:lnTo>
                  <a:pt x="46990" y="116839"/>
                </a:lnTo>
                <a:lnTo>
                  <a:pt x="49311" y="109537"/>
                </a:lnTo>
                <a:lnTo>
                  <a:pt x="53181" y="99377"/>
                </a:lnTo>
                <a:lnTo>
                  <a:pt x="56812" y="89693"/>
                </a:lnTo>
                <a:lnTo>
                  <a:pt x="58419" y="83820"/>
                </a:lnTo>
                <a:lnTo>
                  <a:pt x="58419" y="82550"/>
                </a:lnTo>
                <a:lnTo>
                  <a:pt x="59690" y="78739"/>
                </a:lnTo>
                <a:lnTo>
                  <a:pt x="59690" y="77470"/>
                </a:lnTo>
                <a:lnTo>
                  <a:pt x="57904" y="68738"/>
                </a:lnTo>
                <a:lnTo>
                  <a:pt x="54157" y="63500"/>
                </a:lnTo>
                <a:close/>
              </a:path>
              <a:path w="76200" h="167639">
                <a:moveTo>
                  <a:pt x="76200" y="127000"/>
                </a:moveTo>
                <a:lnTo>
                  <a:pt x="68580" y="127000"/>
                </a:lnTo>
                <a:lnTo>
                  <a:pt x="67310" y="130810"/>
                </a:lnTo>
                <a:lnTo>
                  <a:pt x="61714" y="144145"/>
                </a:lnTo>
                <a:lnTo>
                  <a:pt x="54927" y="153670"/>
                </a:lnTo>
                <a:lnTo>
                  <a:pt x="47664" y="159385"/>
                </a:lnTo>
                <a:lnTo>
                  <a:pt x="40640" y="161289"/>
                </a:lnTo>
                <a:lnTo>
                  <a:pt x="56716" y="161289"/>
                </a:lnTo>
                <a:lnTo>
                  <a:pt x="67309" y="150018"/>
                </a:lnTo>
                <a:lnTo>
                  <a:pt x="74017" y="137100"/>
                </a:lnTo>
                <a:lnTo>
                  <a:pt x="76200" y="129539"/>
                </a:lnTo>
                <a:lnTo>
                  <a:pt x="76200" y="127000"/>
                </a:lnTo>
                <a:close/>
              </a:path>
              <a:path w="76200" h="167639">
                <a:moveTo>
                  <a:pt x="36830" y="55880"/>
                </a:moveTo>
                <a:lnTo>
                  <a:pt x="20359" y="61118"/>
                </a:lnTo>
                <a:lnTo>
                  <a:pt x="8890" y="73025"/>
                </a:lnTo>
                <a:lnTo>
                  <a:pt x="2182" y="85883"/>
                </a:lnTo>
                <a:lnTo>
                  <a:pt x="0" y="93980"/>
                </a:lnTo>
                <a:lnTo>
                  <a:pt x="0" y="96520"/>
                </a:lnTo>
                <a:lnTo>
                  <a:pt x="8890" y="96520"/>
                </a:lnTo>
                <a:lnTo>
                  <a:pt x="8890" y="95250"/>
                </a:lnTo>
                <a:lnTo>
                  <a:pt x="10160" y="93980"/>
                </a:lnTo>
                <a:lnTo>
                  <a:pt x="15021" y="79573"/>
                </a:lnTo>
                <a:lnTo>
                  <a:pt x="21431" y="70167"/>
                </a:lnTo>
                <a:lnTo>
                  <a:pt x="28555" y="65047"/>
                </a:lnTo>
                <a:lnTo>
                  <a:pt x="35560" y="63500"/>
                </a:lnTo>
                <a:lnTo>
                  <a:pt x="54157" y="63500"/>
                </a:lnTo>
                <a:lnTo>
                  <a:pt x="53022" y="61912"/>
                </a:lnTo>
                <a:lnTo>
                  <a:pt x="45759" y="57467"/>
                </a:lnTo>
                <a:lnTo>
                  <a:pt x="36830" y="55880"/>
                </a:lnTo>
                <a:close/>
              </a:path>
            </a:pathLst>
          </a:custGeom>
          <a:solidFill>
            <a:srgbClr val="000000"/>
          </a:solidFill>
        </p:spPr>
        <p:txBody>
          <a:bodyPr wrap="square" lIns="0" tIns="0" rIns="0" bIns="0" rtlCol="0"/>
          <a:lstStyle/>
          <a:p>
            <a:endParaRPr sz="1632"/>
          </a:p>
        </p:txBody>
      </p:sp>
      <p:sp>
        <p:nvSpPr>
          <p:cNvPr id="75" name="object 75"/>
          <p:cNvSpPr/>
          <p:nvPr/>
        </p:nvSpPr>
        <p:spPr>
          <a:xfrm>
            <a:off x="1544346" y="3628670"/>
            <a:ext cx="137045" cy="101344"/>
          </a:xfrm>
          <a:custGeom>
            <a:avLst/>
            <a:gdLst/>
            <a:ahLst/>
            <a:cxnLst/>
            <a:rect l="l" t="t" r="r" b="b"/>
            <a:pathLst>
              <a:path w="151130" h="111760">
                <a:moveTo>
                  <a:pt x="47345" y="7619"/>
                </a:moveTo>
                <a:lnTo>
                  <a:pt x="34290" y="7619"/>
                </a:lnTo>
                <a:lnTo>
                  <a:pt x="35560" y="12700"/>
                </a:lnTo>
                <a:lnTo>
                  <a:pt x="35560" y="24129"/>
                </a:lnTo>
                <a:lnTo>
                  <a:pt x="33019" y="33019"/>
                </a:lnTo>
                <a:lnTo>
                  <a:pt x="31750" y="39369"/>
                </a:lnTo>
                <a:lnTo>
                  <a:pt x="30480" y="46989"/>
                </a:lnTo>
                <a:lnTo>
                  <a:pt x="27940" y="57150"/>
                </a:lnTo>
                <a:lnTo>
                  <a:pt x="25400" y="62229"/>
                </a:lnTo>
                <a:lnTo>
                  <a:pt x="17780" y="93979"/>
                </a:lnTo>
                <a:lnTo>
                  <a:pt x="16510" y="96519"/>
                </a:lnTo>
                <a:lnTo>
                  <a:pt x="16510" y="109219"/>
                </a:lnTo>
                <a:lnTo>
                  <a:pt x="20319" y="111759"/>
                </a:lnTo>
                <a:lnTo>
                  <a:pt x="29210" y="111759"/>
                </a:lnTo>
                <a:lnTo>
                  <a:pt x="33019" y="109219"/>
                </a:lnTo>
                <a:lnTo>
                  <a:pt x="35560" y="104139"/>
                </a:lnTo>
                <a:lnTo>
                  <a:pt x="36830" y="95250"/>
                </a:lnTo>
                <a:lnTo>
                  <a:pt x="38100" y="91439"/>
                </a:lnTo>
                <a:lnTo>
                  <a:pt x="40640" y="86359"/>
                </a:lnTo>
                <a:lnTo>
                  <a:pt x="41910" y="74929"/>
                </a:lnTo>
                <a:lnTo>
                  <a:pt x="44450" y="68579"/>
                </a:lnTo>
                <a:lnTo>
                  <a:pt x="45719" y="63500"/>
                </a:lnTo>
                <a:lnTo>
                  <a:pt x="46990" y="57150"/>
                </a:lnTo>
                <a:lnTo>
                  <a:pt x="48260" y="52069"/>
                </a:lnTo>
                <a:lnTo>
                  <a:pt x="50800" y="43179"/>
                </a:lnTo>
                <a:lnTo>
                  <a:pt x="50800" y="40639"/>
                </a:lnTo>
                <a:lnTo>
                  <a:pt x="64173" y="22859"/>
                </a:lnTo>
                <a:lnTo>
                  <a:pt x="54610" y="22859"/>
                </a:lnTo>
                <a:lnTo>
                  <a:pt x="51335" y="11787"/>
                </a:lnTo>
                <a:lnTo>
                  <a:pt x="47345" y="7619"/>
                </a:lnTo>
                <a:close/>
              </a:path>
              <a:path w="151130" h="111760">
                <a:moveTo>
                  <a:pt x="119685" y="7619"/>
                </a:moveTo>
                <a:lnTo>
                  <a:pt x="109219" y="7619"/>
                </a:lnTo>
                <a:lnTo>
                  <a:pt x="110490" y="19050"/>
                </a:lnTo>
                <a:lnTo>
                  <a:pt x="110490" y="24129"/>
                </a:lnTo>
                <a:lnTo>
                  <a:pt x="99238" y="66992"/>
                </a:lnTo>
                <a:lnTo>
                  <a:pt x="92710" y="83819"/>
                </a:lnTo>
                <a:lnTo>
                  <a:pt x="92710" y="91439"/>
                </a:lnTo>
                <a:lnTo>
                  <a:pt x="94495" y="99972"/>
                </a:lnTo>
                <a:lnTo>
                  <a:pt x="99377" y="106362"/>
                </a:lnTo>
                <a:lnTo>
                  <a:pt x="106640" y="110370"/>
                </a:lnTo>
                <a:lnTo>
                  <a:pt x="115569" y="111759"/>
                </a:lnTo>
                <a:lnTo>
                  <a:pt x="131306" y="106342"/>
                </a:lnTo>
                <a:lnTo>
                  <a:pt x="132153" y="105409"/>
                </a:lnTo>
                <a:lnTo>
                  <a:pt x="110490" y="105409"/>
                </a:lnTo>
                <a:lnTo>
                  <a:pt x="109219" y="101600"/>
                </a:lnTo>
                <a:lnTo>
                  <a:pt x="109219" y="91439"/>
                </a:lnTo>
                <a:lnTo>
                  <a:pt x="111760" y="87629"/>
                </a:lnTo>
                <a:lnTo>
                  <a:pt x="115569" y="76200"/>
                </a:lnTo>
                <a:lnTo>
                  <a:pt x="118625" y="67587"/>
                </a:lnTo>
                <a:lnTo>
                  <a:pt x="122872" y="54927"/>
                </a:lnTo>
                <a:lnTo>
                  <a:pt x="126642" y="40838"/>
                </a:lnTo>
                <a:lnTo>
                  <a:pt x="128269" y="27939"/>
                </a:lnTo>
                <a:lnTo>
                  <a:pt x="125094" y="13394"/>
                </a:lnTo>
                <a:lnTo>
                  <a:pt x="119685" y="7619"/>
                </a:lnTo>
                <a:close/>
              </a:path>
              <a:path w="151130" h="111760">
                <a:moveTo>
                  <a:pt x="151130" y="71119"/>
                </a:moveTo>
                <a:lnTo>
                  <a:pt x="143510" y="71119"/>
                </a:lnTo>
                <a:lnTo>
                  <a:pt x="143510" y="74929"/>
                </a:lnTo>
                <a:lnTo>
                  <a:pt x="137914" y="88264"/>
                </a:lnTo>
                <a:lnTo>
                  <a:pt x="131127" y="97789"/>
                </a:lnTo>
                <a:lnTo>
                  <a:pt x="123864" y="103504"/>
                </a:lnTo>
                <a:lnTo>
                  <a:pt x="116840" y="105409"/>
                </a:lnTo>
                <a:lnTo>
                  <a:pt x="132153" y="105409"/>
                </a:lnTo>
                <a:lnTo>
                  <a:pt x="142398" y="94138"/>
                </a:lnTo>
                <a:lnTo>
                  <a:pt x="148967" y="81220"/>
                </a:lnTo>
                <a:lnTo>
                  <a:pt x="151130" y="73659"/>
                </a:lnTo>
                <a:lnTo>
                  <a:pt x="151130" y="71119"/>
                </a:lnTo>
                <a:close/>
              </a:path>
              <a:path w="151130" h="111760">
                <a:moveTo>
                  <a:pt x="27940" y="0"/>
                </a:moveTo>
                <a:lnTo>
                  <a:pt x="17780" y="0"/>
                </a:lnTo>
                <a:lnTo>
                  <a:pt x="11430" y="7619"/>
                </a:lnTo>
                <a:lnTo>
                  <a:pt x="0" y="41909"/>
                </a:lnTo>
                <a:lnTo>
                  <a:pt x="7619" y="41909"/>
                </a:lnTo>
                <a:lnTo>
                  <a:pt x="7619" y="40639"/>
                </a:lnTo>
                <a:lnTo>
                  <a:pt x="10160" y="33019"/>
                </a:lnTo>
                <a:lnTo>
                  <a:pt x="12580" y="23157"/>
                </a:lnTo>
                <a:lnTo>
                  <a:pt x="16192" y="15081"/>
                </a:lnTo>
                <a:lnTo>
                  <a:pt x="21232" y="9624"/>
                </a:lnTo>
                <a:lnTo>
                  <a:pt x="27940" y="7619"/>
                </a:lnTo>
                <a:lnTo>
                  <a:pt x="47345" y="7619"/>
                </a:lnTo>
                <a:lnTo>
                  <a:pt x="44608" y="4762"/>
                </a:lnTo>
                <a:lnTo>
                  <a:pt x="36214" y="1071"/>
                </a:lnTo>
                <a:lnTo>
                  <a:pt x="27940" y="0"/>
                </a:lnTo>
                <a:close/>
              </a:path>
              <a:path w="151130" h="111760">
                <a:moveTo>
                  <a:pt x="96519" y="0"/>
                </a:moveTo>
                <a:lnTo>
                  <a:pt x="82470" y="2143"/>
                </a:lnTo>
                <a:lnTo>
                  <a:pt x="70802" y="7619"/>
                </a:lnTo>
                <a:lnTo>
                  <a:pt x="61515" y="15001"/>
                </a:lnTo>
                <a:lnTo>
                  <a:pt x="54610" y="22859"/>
                </a:lnTo>
                <a:lnTo>
                  <a:pt x="64173" y="22859"/>
                </a:lnTo>
                <a:lnTo>
                  <a:pt x="64353" y="22621"/>
                </a:lnTo>
                <a:lnTo>
                  <a:pt x="72548" y="15239"/>
                </a:lnTo>
                <a:lnTo>
                  <a:pt x="82887" y="9763"/>
                </a:lnTo>
                <a:lnTo>
                  <a:pt x="95250" y="7619"/>
                </a:lnTo>
                <a:lnTo>
                  <a:pt x="119685" y="7619"/>
                </a:lnTo>
                <a:lnTo>
                  <a:pt x="117157" y="4921"/>
                </a:lnTo>
                <a:lnTo>
                  <a:pt x="106838" y="972"/>
                </a:lnTo>
                <a:lnTo>
                  <a:pt x="96519" y="0"/>
                </a:lnTo>
                <a:close/>
              </a:path>
            </a:pathLst>
          </a:custGeom>
          <a:solidFill>
            <a:srgbClr val="000000"/>
          </a:solidFill>
        </p:spPr>
        <p:txBody>
          <a:bodyPr wrap="square" lIns="0" tIns="0" rIns="0" bIns="0" rtlCol="0"/>
          <a:lstStyle/>
          <a:p>
            <a:endParaRPr sz="1632"/>
          </a:p>
        </p:txBody>
      </p:sp>
      <p:sp>
        <p:nvSpPr>
          <p:cNvPr id="76" name="object 76"/>
          <p:cNvSpPr/>
          <p:nvPr/>
        </p:nvSpPr>
        <p:spPr>
          <a:xfrm>
            <a:off x="1806918" y="3598728"/>
            <a:ext cx="195778" cy="0"/>
          </a:xfrm>
          <a:custGeom>
            <a:avLst/>
            <a:gdLst/>
            <a:ahLst/>
            <a:cxnLst/>
            <a:rect l="l" t="t" r="r" b="b"/>
            <a:pathLst>
              <a:path w="215900">
                <a:moveTo>
                  <a:pt x="0" y="0"/>
                </a:moveTo>
                <a:lnTo>
                  <a:pt x="215900" y="0"/>
                </a:lnTo>
              </a:path>
            </a:pathLst>
          </a:custGeom>
          <a:ln w="15240">
            <a:solidFill>
              <a:srgbClr val="000000"/>
            </a:solidFill>
          </a:ln>
        </p:spPr>
        <p:txBody>
          <a:bodyPr wrap="square" lIns="0" tIns="0" rIns="0" bIns="0" rtlCol="0"/>
          <a:lstStyle/>
          <a:p>
            <a:endParaRPr sz="1632"/>
          </a:p>
        </p:txBody>
      </p:sp>
      <p:sp>
        <p:nvSpPr>
          <p:cNvPr id="77" name="object 77"/>
          <p:cNvSpPr/>
          <p:nvPr/>
        </p:nvSpPr>
        <p:spPr>
          <a:xfrm>
            <a:off x="2117860" y="3455925"/>
            <a:ext cx="146258" cy="226873"/>
          </a:xfrm>
          <a:custGeom>
            <a:avLst/>
            <a:gdLst/>
            <a:ahLst/>
            <a:cxnLst/>
            <a:rect l="l" t="t" r="r" b="b"/>
            <a:pathLst>
              <a:path w="161289" h="250189">
                <a:moveTo>
                  <a:pt x="83819" y="0"/>
                </a:moveTo>
                <a:lnTo>
                  <a:pt x="78739" y="0"/>
                </a:lnTo>
                <a:lnTo>
                  <a:pt x="69294" y="416"/>
                </a:lnTo>
                <a:lnTo>
                  <a:pt x="56514" y="1428"/>
                </a:lnTo>
                <a:lnTo>
                  <a:pt x="43735" y="2678"/>
                </a:lnTo>
                <a:lnTo>
                  <a:pt x="34289" y="3809"/>
                </a:lnTo>
                <a:lnTo>
                  <a:pt x="27939" y="3809"/>
                </a:lnTo>
                <a:lnTo>
                  <a:pt x="27939" y="15239"/>
                </a:lnTo>
                <a:lnTo>
                  <a:pt x="53339" y="15239"/>
                </a:lnTo>
                <a:lnTo>
                  <a:pt x="53339" y="27939"/>
                </a:lnTo>
                <a:lnTo>
                  <a:pt x="1269" y="232409"/>
                </a:lnTo>
                <a:lnTo>
                  <a:pt x="0" y="237489"/>
                </a:lnTo>
                <a:lnTo>
                  <a:pt x="59" y="247669"/>
                </a:lnTo>
                <a:lnTo>
                  <a:pt x="7619" y="250189"/>
                </a:lnTo>
                <a:lnTo>
                  <a:pt x="15239" y="250189"/>
                </a:lnTo>
                <a:lnTo>
                  <a:pt x="32543" y="205581"/>
                </a:lnTo>
                <a:lnTo>
                  <a:pt x="43180" y="163829"/>
                </a:lnTo>
                <a:lnTo>
                  <a:pt x="81030" y="163829"/>
                </a:lnTo>
                <a:lnTo>
                  <a:pt x="75803" y="161627"/>
                </a:lnTo>
                <a:lnTo>
                  <a:pt x="54609" y="157479"/>
                </a:lnTo>
                <a:lnTo>
                  <a:pt x="60406" y="153669"/>
                </a:lnTo>
                <a:lnTo>
                  <a:pt x="45719" y="153669"/>
                </a:lnTo>
                <a:lnTo>
                  <a:pt x="83819" y="3809"/>
                </a:lnTo>
                <a:lnTo>
                  <a:pt x="83819" y="0"/>
                </a:lnTo>
                <a:close/>
              </a:path>
              <a:path w="161289" h="250189">
                <a:moveTo>
                  <a:pt x="81030" y="163829"/>
                </a:moveTo>
                <a:lnTo>
                  <a:pt x="43180" y="163829"/>
                </a:lnTo>
                <a:lnTo>
                  <a:pt x="54352" y="165913"/>
                </a:lnTo>
                <a:lnTo>
                  <a:pt x="67786" y="170973"/>
                </a:lnTo>
                <a:lnTo>
                  <a:pt x="79077" y="180082"/>
                </a:lnTo>
                <a:lnTo>
                  <a:pt x="83819" y="194309"/>
                </a:lnTo>
                <a:lnTo>
                  <a:pt x="83819" y="203200"/>
                </a:lnTo>
                <a:lnTo>
                  <a:pt x="81280" y="210819"/>
                </a:lnTo>
                <a:lnTo>
                  <a:pt x="81280" y="214629"/>
                </a:lnTo>
                <a:lnTo>
                  <a:pt x="83740" y="229294"/>
                </a:lnTo>
                <a:lnTo>
                  <a:pt x="90487" y="240506"/>
                </a:lnTo>
                <a:lnTo>
                  <a:pt x="100568" y="247669"/>
                </a:lnTo>
                <a:lnTo>
                  <a:pt x="113030" y="250189"/>
                </a:lnTo>
                <a:lnTo>
                  <a:pt x="121344" y="248999"/>
                </a:lnTo>
                <a:lnTo>
                  <a:pt x="129063" y="245427"/>
                </a:lnTo>
                <a:lnTo>
                  <a:pt x="132426" y="242569"/>
                </a:lnTo>
                <a:lnTo>
                  <a:pt x="107950" y="242569"/>
                </a:lnTo>
                <a:lnTo>
                  <a:pt x="102869" y="237489"/>
                </a:lnTo>
                <a:lnTo>
                  <a:pt x="102949" y="219154"/>
                </a:lnTo>
                <a:lnTo>
                  <a:pt x="104139" y="210819"/>
                </a:lnTo>
                <a:lnTo>
                  <a:pt x="106680" y="205739"/>
                </a:lnTo>
                <a:lnTo>
                  <a:pt x="107950" y="199389"/>
                </a:lnTo>
                <a:lnTo>
                  <a:pt x="107950" y="194309"/>
                </a:lnTo>
                <a:lnTo>
                  <a:pt x="103901" y="179447"/>
                </a:lnTo>
                <a:lnTo>
                  <a:pt x="92710" y="168751"/>
                </a:lnTo>
                <a:lnTo>
                  <a:pt x="81030" y="163829"/>
                </a:lnTo>
                <a:close/>
              </a:path>
              <a:path w="161289" h="250189">
                <a:moveTo>
                  <a:pt x="154939" y="191769"/>
                </a:moveTo>
                <a:lnTo>
                  <a:pt x="146050" y="191769"/>
                </a:lnTo>
                <a:lnTo>
                  <a:pt x="146050" y="198119"/>
                </a:lnTo>
                <a:lnTo>
                  <a:pt x="140196" y="215780"/>
                </a:lnTo>
                <a:lnTo>
                  <a:pt x="133508" y="229869"/>
                </a:lnTo>
                <a:lnTo>
                  <a:pt x="125154" y="239196"/>
                </a:lnTo>
                <a:lnTo>
                  <a:pt x="114300" y="242569"/>
                </a:lnTo>
                <a:lnTo>
                  <a:pt x="132426" y="242569"/>
                </a:lnTo>
                <a:lnTo>
                  <a:pt x="151923" y="207644"/>
                </a:lnTo>
                <a:lnTo>
                  <a:pt x="154939" y="195579"/>
                </a:lnTo>
                <a:lnTo>
                  <a:pt x="154939" y="191769"/>
                </a:lnTo>
                <a:close/>
              </a:path>
              <a:path w="161289" h="250189">
                <a:moveTo>
                  <a:pt x="137159" y="90169"/>
                </a:moveTo>
                <a:lnTo>
                  <a:pt x="85089" y="120650"/>
                </a:lnTo>
                <a:lnTo>
                  <a:pt x="75902" y="130988"/>
                </a:lnTo>
                <a:lnTo>
                  <a:pt x="65881" y="140493"/>
                </a:lnTo>
                <a:lnTo>
                  <a:pt x="55622" y="148332"/>
                </a:lnTo>
                <a:lnTo>
                  <a:pt x="45719" y="153669"/>
                </a:lnTo>
                <a:lnTo>
                  <a:pt x="60406" y="153669"/>
                </a:lnTo>
                <a:lnTo>
                  <a:pt x="63122" y="151884"/>
                </a:lnTo>
                <a:lnTo>
                  <a:pt x="71278" y="145097"/>
                </a:lnTo>
                <a:lnTo>
                  <a:pt x="78720" y="137834"/>
                </a:lnTo>
                <a:lnTo>
                  <a:pt x="85089" y="130809"/>
                </a:lnTo>
                <a:lnTo>
                  <a:pt x="98047" y="117415"/>
                </a:lnTo>
                <a:lnTo>
                  <a:pt x="110648" y="106521"/>
                </a:lnTo>
                <a:lnTo>
                  <a:pt x="123487" y="99198"/>
                </a:lnTo>
                <a:lnTo>
                  <a:pt x="137159" y="96519"/>
                </a:lnTo>
                <a:lnTo>
                  <a:pt x="154686" y="96519"/>
                </a:lnTo>
                <a:lnTo>
                  <a:pt x="147359" y="91936"/>
                </a:lnTo>
                <a:lnTo>
                  <a:pt x="137159" y="90169"/>
                </a:lnTo>
                <a:close/>
              </a:path>
              <a:path w="161289" h="250189">
                <a:moveTo>
                  <a:pt x="154686" y="96519"/>
                </a:moveTo>
                <a:lnTo>
                  <a:pt x="138430" y="96519"/>
                </a:lnTo>
                <a:lnTo>
                  <a:pt x="139700" y="97789"/>
                </a:lnTo>
                <a:lnTo>
                  <a:pt x="143509" y="97789"/>
                </a:lnTo>
                <a:lnTo>
                  <a:pt x="146050" y="100329"/>
                </a:lnTo>
                <a:lnTo>
                  <a:pt x="147319" y="100329"/>
                </a:lnTo>
                <a:lnTo>
                  <a:pt x="148589" y="101600"/>
                </a:lnTo>
                <a:lnTo>
                  <a:pt x="138449" y="104576"/>
                </a:lnTo>
                <a:lnTo>
                  <a:pt x="132238" y="110172"/>
                </a:lnTo>
                <a:lnTo>
                  <a:pt x="129123" y="116244"/>
                </a:lnTo>
                <a:lnTo>
                  <a:pt x="128300" y="120491"/>
                </a:lnTo>
                <a:lnTo>
                  <a:pt x="128269" y="125729"/>
                </a:lnTo>
                <a:lnTo>
                  <a:pt x="132080" y="133350"/>
                </a:lnTo>
                <a:lnTo>
                  <a:pt x="142239" y="133350"/>
                </a:lnTo>
                <a:lnTo>
                  <a:pt x="148967" y="131762"/>
                </a:lnTo>
                <a:lnTo>
                  <a:pt x="155098" y="127317"/>
                </a:lnTo>
                <a:lnTo>
                  <a:pt x="159563" y="120491"/>
                </a:lnTo>
                <a:lnTo>
                  <a:pt x="161289" y="111759"/>
                </a:lnTo>
                <a:lnTo>
                  <a:pt x="159662" y="103564"/>
                </a:lnTo>
                <a:lnTo>
                  <a:pt x="154939" y="96678"/>
                </a:lnTo>
                <a:lnTo>
                  <a:pt x="154686" y="96519"/>
                </a:lnTo>
                <a:close/>
              </a:path>
            </a:pathLst>
          </a:custGeom>
          <a:solidFill>
            <a:srgbClr val="000000"/>
          </a:solidFill>
        </p:spPr>
        <p:txBody>
          <a:bodyPr wrap="square" lIns="0" tIns="0" rIns="0" bIns="0" rtlCol="0"/>
          <a:lstStyle/>
          <a:p>
            <a:endParaRPr sz="1632"/>
          </a:p>
        </p:txBody>
      </p:sp>
      <p:sp>
        <p:nvSpPr>
          <p:cNvPr id="78" name="object 78"/>
          <p:cNvSpPr/>
          <p:nvPr/>
        </p:nvSpPr>
        <p:spPr>
          <a:xfrm>
            <a:off x="2281432" y="3628670"/>
            <a:ext cx="105950" cy="101344"/>
          </a:xfrm>
          <a:custGeom>
            <a:avLst/>
            <a:gdLst/>
            <a:ahLst/>
            <a:cxnLst/>
            <a:rect l="l" t="t" r="r" b="b"/>
            <a:pathLst>
              <a:path w="116839" h="111760">
                <a:moveTo>
                  <a:pt x="72347" y="0"/>
                </a:moveTo>
                <a:lnTo>
                  <a:pt x="44963" y="5893"/>
                </a:lnTo>
                <a:lnTo>
                  <a:pt x="21865" y="21431"/>
                </a:lnTo>
                <a:lnTo>
                  <a:pt x="5910" y="43398"/>
                </a:lnTo>
                <a:lnTo>
                  <a:pt x="0" y="68401"/>
                </a:lnTo>
                <a:lnTo>
                  <a:pt x="19" y="68897"/>
                </a:lnTo>
                <a:lnTo>
                  <a:pt x="3351" y="86042"/>
                </a:lnTo>
                <a:lnTo>
                  <a:pt x="12816" y="99694"/>
                </a:lnTo>
                <a:lnTo>
                  <a:pt x="27282" y="108584"/>
                </a:lnTo>
                <a:lnTo>
                  <a:pt x="45677" y="111759"/>
                </a:lnTo>
                <a:lnTo>
                  <a:pt x="71792" y="106044"/>
                </a:lnTo>
                <a:lnTo>
                  <a:pt x="72741" y="105409"/>
                </a:lnTo>
                <a:lnTo>
                  <a:pt x="45677" y="105409"/>
                </a:lnTo>
                <a:lnTo>
                  <a:pt x="36351" y="103723"/>
                </a:lnTo>
                <a:lnTo>
                  <a:pt x="28215" y="98583"/>
                </a:lnTo>
                <a:lnTo>
                  <a:pt x="22460" y="89872"/>
                </a:lnTo>
                <a:lnTo>
                  <a:pt x="20277" y="77469"/>
                </a:lnTo>
                <a:lnTo>
                  <a:pt x="21230" y="67607"/>
                </a:lnTo>
                <a:lnTo>
                  <a:pt x="35517" y="29209"/>
                </a:lnTo>
                <a:lnTo>
                  <a:pt x="72347" y="7619"/>
                </a:lnTo>
                <a:lnTo>
                  <a:pt x="97086" y="7619"/>
                </a:lnTo>
                <a:lnTo>
                  <a:pt x="89472" y="2996"/>
                </a:lnTo>
                <a:lnTo>
                  <a:pt x="72347" y="0"/>
                </a:lnTo>
                <a:close/>
              </a:path>
              <a:path w="116839" h="111760">
                <a:moveTo>
                  <a:pt x="97086" y="7619"/>
                </a:moveTo>
                <a:lnTo>
                  <a:pt x="72347" y="7619"/>
                </a:lnTo>
                <a:lnTo>
                  <a:pt x="81475" y="9286"/>
                </a:lnTo>
                <a:lnTo>
                  <a:pt x="89175" y="14287"/>
                </a:lnTo>
                <a:lnTo>
                  <a:pt x="94493" y="22621"/>
                </a:lnTo>
                <a:lnTo>
                  <a:pt x="96477" y="34289"/>
                </a:lnTo>
                <a:lnTo>
                  <a:pt x="95902" y="42009"/>
                </a:lnTo>
                <a:lnTo>
                  <a:pt x="82507" y="82550"/>
                </a:lnTo>
                <a:lnTo>
                  <a:pt x="45677" y="105409"/>
                </a:lnTo>
                <a:lnTo>
                  <a:pt x="72741" y="105409"/>
                </a:lnTo>
                <a:lnTo>
                  <a:pt x="94572" y="90804"/>
                </a:lnTo>
                <a:lnTo>
                  <a:pt x="110685" y="68897"/>
                </a:lnTo>
                <a:lnTo>
                  <a:pt x="116797" y="43179"/>
                </a:lnTo>
                <a:lnTo>
                  <a:pt x="113245" y="25181"/>
                </a:lnTo>
                <a:lnTo>
                  <a:pt x="103621" y="11588"/>
                </a:lnTo>
                <a:lnTo>
                  <a:pt x="97086" y="7619"/>
                </a:lnTo>
                <a:close/>
              </a:path>
            </a:pathLst>
          </a:custGeom>
          <a:solidFill>
            <a:srgbClr val="000000"/>
          </a:solidFill>
        </p:spPr>
        <p:txBody>
          <a:bodyPr wrap="square" lIns="0" tIns="0" rIns="0" bIns="0" rtlCol="0"/>
          <a:lstStyle/>
          <a:p>
            <a:endParaRPr sz="1632"/>
          </a:p>
        </p:txBody>
      </p:sp>
      <p:sp>
        <p:nvSpPr>
          <p:cNvPr id="79" name="object 79"/>
          <p:cNvSpPr/>
          <p:nvPr/>
        </p:nvSpPr>
        <p:spPr>
          <a:xfrm>
            <a:off x="2405769" y="3628670"/>
            <a:ext cx="130135" cy="101344"/>
          </a:xfrm>
          <a:custGeom>
            <a:avLst/>
            <a:gdLst/>
            <a:ahLst/>
            <a:cxnLst/>
            <a:rect l="l" t="t" r="r" b="b"/>
            <a:pathLst>
              <a:path w="143510" h="111760">
                <a:moveTo>
                  <a:pt x="53241" y="7619"/>
                </a:moveTo>
                <a:lnTo>
                  <a:pt x="38100" y="7619"/>
                </a:lnTo>
                <a:lnTo>
                  <a:pt x="40639" y="10159"/>
                </a:lnTo>
                <a:lnTo>
                  <a:pt x="40639" y="21589"/>
                </a:lnTo>
                <a:lnTo>
                  <a:pt x="38100" y="26669"/>
                </a:lnTo>
                <a:lnTo>
                  <a:pt x="36830" y="33019"/>
                </a:lnTo>
                <a:lnTo>
                  <a:pt x="28753" y="53955"/>
                </a:lnTo>
                <a:lnTo>
                  <a:pt x="24606" y="67151"/>
                </a:lnTo>
                <a:lnTo>
                  <a:pt x="23078" y="75346"/>
                </a:lnTo>
                <a:lnTo>
                  <a:pt x="22953" y="78739"/>
                </a:lnTo>
                <a:lnTo>
                  <a:pt x="22859" y="95250"/>
                </a:lnTo>
                <a:lnTo>
                  <a:pt x="31750" y="104139"/>
                </a:lnTo>
                <a:lnTo>
                  <a:pt x="37683" y="108009"/>
                </a:lnTo>
                <a:lnTo>
                  <a:pt x="43973" y="110331"/>
                </a:lnTo>
                <a:lnTo>
                  <a:pt x="50502" y="111462"/>
                </a:lnTo>
                <a:lnTo>
                  <a:pt x="57150" y="111759"/>
                </a:lnTo>
                <a:lnTo>
                  <a:pt x="67667" y="110430"/>
                </a:lnTo>
                <a:lnTo>
                  <a:pt x="76517" y="106838"/>
                </a:lnTo>
                <a:lnTo>
                  <a:pt x="78533" y="105409"/>
                </a:lnTo>
                <a:lnTo>
                  <a:pt x="58419" y="105409"/>
                </a:lnTo>
                <a:lnTo>
                  <a:pt x="48875" y="102770"/>
                </a:lnTo>
                <a:lnTo>
                  <a:pt x="43973" y="96678"/>
                </a:lnTo>
                <a:lnTo>
                  <a:pt x="42167" y="89872"/>
                </a:lnTo>
                <a:lnTo>
                  <a:pt x="42052" y="87729"/>
                </a:lnTo>
                <a:lnTo>
                  <a:pt x="42103" y="83026"/>
                </a:lnTo>
                <a:lnTo>
                  <a:pt x="43021" y="73223"/>
                </a:lnTo>
                <a:lnTo>
                  <a:pt x="46037" y="60642"/>
                </a:lnTo>
                <a:lnTo>
                  <a:pt x="50482" y="47585"/>
                </a:lnTo>
                <a:lnTo>
                  <a:pt x="55880" y="34289"/>
                </a:lnTo>
                <a:lnTo>
                  <a:pt x="57150" y="29209"/>
                </a:lnTo>
                <a:lnTo>
                  <a:pt x="58419" y="25400"/>
                </a:lnTo>
                <a:lnTo>
                  <a:pt x="58419" y="21589"/>
                </a:lnTo>
                <a:lnTo>
                  <a:pt x="56634" y="12322"/>
                </a:lnTo>
                <a:lnTo>
                  <a:pt x="53241" y="7619"/>
                </a:lnTo>
                <a:close/>
              </a:path>
              <a:path w="143510" h="111760">
                <a:moveTo>
                  <a:pt x="107950" y="95250"/>
                </a:moveTo>
                <a:lnTo>
                  <a:pt x="90169" y="95250"/>
                </a:lnTo>
                <a:lnTo>
                  <a:pt x="95924" y="104259"/>
                </a:lnTo>
                <a:lnTo>
                  <a:pt x="103822" y="109219"/>
                </a:lnTo>
                <a:lnTo>
                  <a:pt x="111244" y="111323"/>
                </a:lnTo>
                <a:lnTo>
                  <a:pt x="115569" y="111759"/>
                </a:lnTo>
                <a:lnTo>
                  <a:pt x="123189" y="111759"/>
                </a:lnTo>
                <a:lnTo>
                  <a:pt x="129539" y="106679"/>
                </a:lnTo>
                <a:lnTo>
                  <a:pt x="130386" y="105409"/>
                </a:lnTo>
                <a:lnTo>
                  <a:pt x="109219" y="105409"/>
                </a:lnTo>
                <a:lnTo>
                  <a:pt x="107950" y="99059"/>
                </a:lnTo>
                <a:lnTo>
                  <a:pt x="107950" y="95250"/>
                </a:lnTo>
                <a:close/>
              </a:path>
              <a:path w="143510" h="111760">
                <a:moveTo>
                  <a:pt x="123189" y="2539"/>
                </a:moveTo>
                <a:lnTo>
                  <a:pt x="109219" y="2539"/>
                </a:lnTo>
                <a:lnTo>
                  <a:pt x="107950" y="10159"/>
                </a:lnTo>
                <a:lnTo>
                  <a:pt x="105409" y="17779"/>
                </a:lnTo>
                <a:lnTo>
                  <a:pt x="92709" y="69850"/>
                </a:lnTo>
                <a:lnTo>
                  <a:pt x="68897" y="103108"/>
                </a:lnTo>
                <a:lnTo>
                  <a:pt x="58419" y="105409"/>
                </a:lnTo>
                <a:lnTo>
                  <a:pt x="78533" y="105409"/>
                </a:lnTo>
                <a:lnTo>
                  <a:pt x="83939" y="101580"/>
                </a:lnTo>
                <a:lnTo>
                  <a:pt x="90169" y="95250"/>
                </a:lnTo>
                <a:lnTo>
                  <a:pt x="107950" y="95250"/>
                </a:lnTo>
                <a:lnTo>
                  <a:pt x="107950" y="88900"/>
                </a:lnTo>
                <a:lnTo>
                  <a:pt x="109219" y="80009"/>
                </a:lnTo>
                <a:lnTo>
                  <a:pt x="111759" y="73659"/>
                </a:lnTo>
                <a:lnTo>
                  <a:pt x="113069" y="67151"/>
                </a:lnTo>
                <a:lnTo>
                  <a:pt x="115569" y="57150"/>
                </a:lnTo>
                <a:lnTo>
                  <a:pt x="116839" y="50800"/>
                </a:lnTo>
                <a:lnTo>
                  <a:pt x="123189" y="29209"/>
                </a:lnTo>
                <a:lnTo>
                  <a:pt x="124459" y="22859"/>
                </a:lnTo>
                <a:lnTo>
                  <a:pt x="127000" y="12700"/>
                </a:lnTo>
                <a:lnTo>
                  <a:pt x="127000" y="5079"/>
                </a:lnTo>
                <a:lnTo>
                  <a:pt x="123189" y="2539"/>
                </a:lnTo>
                <a:close/>
              </a:path>
              <a:path w="143510" h="111760">
                <a:moveTo>
                  <a:pt x="143509" y="71119"/>
                </a:moveTo>
                <a:lnTo>
                  <a:pt x="135889" y="71119"/>
                </a:lnTo>
                <a:lnTo>
                  <a:pt x="133350" y="78739"/>
                </a:lnTo>
                <a:lnTo>
                  <a:pt x="131107" y="87729"/>
                </a:lnTo>
                <a:lnTo>
                  <a:pt x="127793" y="96361"/>
                </a:lnTo>
                <a:lnTo>
                  <a:pt x="122812" y="102850"/>
                </a:lnTo>
                <a:lnTo>
                  <a:pt x="115569" y="105409"/>
                </a:lnTo>
                <a:lnTo>
                  <a:pt x="130386" y="105409"/>
                </a:lnTo>
                <a:lnTo>
                  <a:pt x="143509" y="73659"/>
                </a:lnTo>
                <a:lnTo>
                  <a:pt x="143509" y="71119"/>
                </a:lnTo>
                <a:close/>
              </a:path>
              <a:path w="143510" h="111760">
                <a:moveTo>
                  <a:pt x="35559" y="0"/>
                </a:moveTo>
                <a:lnTo>
                  <a:pt x="19288" y="5417"/>
                </a:lnTo>
                <a:lnTo>
                  <a:pt x="8254" y="17621"/>
                </a:lnTo>
                <a:lnTo>
                  <a:pt x="1984" y="30539"/>
                </a:lnTo>
                <a:lnTo>
                  <a:pt x="0" y="38100"/>
                </a:lnTo>
                <a:lnTo>
                  <a:pt x="0" y="41909"/>
                </a:lnTo>
                <a:lnTo>
                  <a:pt x="7619" y="41909"/>
                </a:lnTo>
                <a:lnTo>
                  <a:pt x="7619" y="40639"/>
                </a:lnTo>
                <a:lnTo>
                  <a:pt x="8889" y="38100"/>
                </a:lnTo>
                <a:lnTo>
                  <a:pt x="13573" y="24764"/>
                </a:lnTo>
                <a:lnTo>
                  <a:pt x="19685" y="15239"/>
                </a:lnTo>
                <a:lnTo>
                  <a:pt x="26749" y="9525"/>
                </a:lnTo>
                <a:lnTo>
                  <a:pt x="34289" y="7619"/>
                </a:lnTo>
                <a:lnTo>
                  <a:pt x="53241" y="7619"/>
                </a:lnTo>
                <a:lnTo>
                  <a:pt x="51752" y="5556"/>
                </a:lnTo>
                <a:lnTo>
                  <a:pt x="44489" y="1408"/>
                </a:lnTo>
                <a:lnTo>
                  <a:pt x="35559" y="0"/>
                </a:lnTo>
                <a:close/>
              </a:path>
            </a:pathLst>
          </a:custGeom>
          <a:solidFill>
            <a:srgbClr val="000000"/>
          </a:solidFill>
        </p:spPr>
        <p:txBody>
          <a:bodyPr wrap="square" lIns="0" tIns="0" rIns="0" bIns="0" rtlCol="0"/>
          <a:lstStyle/>
          <a:p>
            <a:endParaRPr sz="1632"/>
          </a:p>
        </p:txBody>
      </p:sp>
      <p:sp>
        <p:nvSpPr>
          <p:cNvPr id="80" name="object 80"/>
          <p:cNvSpPr/>
          <p:nvPr/>
        </p:nvSpPr>
        <p:spPr>
          <a:xfrm>
            <a:off x="2556635" y="3587212"/>
            <a:ext cx="74856" cy="141651"/>
          </a:xfrm>
          <a:custGeom>
            <a:avLst/>
            <a:gdLst/>
            <a:ahLst/>
            <a:cxnLst/>
            <a:rect l="l" t="t" r="r" b="b"/>
            <a:pathLst>
              <a:path w="82550" h="156210">
                <a:moveTo>
                  <a:pt x="49530" y="57150"/>
                </a:moveTo>
                <a:lnTo>
                  <a:pt x="30480" y="57150"/>
                </a:lnTo>
                <a:lnTo>
                  <a:pt x="15239" y="115570"/>
                </a:lnTo>
                <a:lnTo>
                  <a:pt x="13969" y="121920"/>
                </a:lnTo>
                <a:lnTo>
                  <a:pt x="12700" y="130810"/>
                </a:lnTo>
                <a:lnTo>
                  <a:pt x="12700" y="133350"/>
                </a:lnTo>
                <a:lnTo>
                  <a:pt x="14704" y="142815"/>
                </a:lnTo>
                <a:lnTo>
                  <a:pt x="20161" y="150018"/>
                </a:lnTo>
                <a:lnTo>
                  <a:pt x="28237" y="154602"/>
                </a:lnTo>
                <a:lnTo>
                  <a:pt x="38100" y="156210"/>
                </a:lnTo>
                <a:lnTo>
                  <a:pt x="56832" y="150812"/>
                </a:lnTo>
                <a:lnTo>
                  <a:pt x="57935" y="149860"/>
                </a:lnTo>
                <a:lnTo>
                  <a:pt x="33019" y="149860"/>
                </a:lnTo>
                <a:lnTo>
                  <a:pt x="30480" y="146050"/>
                </a:lnTo>
                <a:lnTo>
                  <a:pt x="30480" y="135889"/>
                </a:lnTo>
                <a:lnTo>
                  <a:pt x="31750" y="130810"/>
                </a:lnTo>
                <a:lnTo>
                  <a:pt x="31750" y="127000"/>
                </a:lnTo>
                <a:lnTo>
                  <a:pt x="49530" y="57150"/>
                </a:lnTo>
                <a:close/>
              </a:path>
              <a:path w="82550" h="156210">
                <a:moveTo>
                  <a:pt x="82550" y="115570"/>
                </a:moveTo>
                <a:lnTo>
                  <a:pt x="74930" y="115570"/>
                </a:lnTo>
                <a:lnTo>
                  <a:pt x="74930" y="116839"/>
                </a:lnTo>
                <a:lnTo>
                  <a:pt x="72389" y="120650"/>
                </a:lnTo>
                <a:lnTo>
                  <a:pt x="66337" y="132179"/>
                </a:lnTo>
                <a:lnTo>
                  <a:pt x="58261" y="141446"/>
                </a:lnTo>
                <a:lnTo>
                  <a:pt x="48994" y="147617"/>
                </a:lnTo>
                <a:lnTo>
                  <a:pt x="39369" y="149860"/>
                </a:lnTo>
                <a:lnTo>
                  <a:pt x="57935" y="149860"/>
                </a:lnTo>
                <a:lnTo>
                  <a:pt x="70802" y="138747"/>
                </a:lnTo>
                <a:lnTo>
                  <a:pt x="79533" y="126206"/>
                </a:lnTo>
                <a:lnTo>
                  <a:pt x="82550" y="119379"/>
                </a:lnTo>
                <a:lnTo>
                  <a:pt x="82550" y="115570"/>
                </a:lnTo>
                <a:close/>
              </a:path>
              <a:path w="82550" h="156210">
                <a:moveTo>
                  <a:pt x="82550" y="46989"/>
                </a:moveTo>
                <a:lnTo>
                  <a:pt x="0" y="46989"/>
                </a:lnTo>
                <a:lnTo>
                  <a:pt x="0" y="57150"/>
                </a:lnTo>
                <a:lnTo>
                  <a:pt x="82550" y="57150"/>
                </a:lnTo>
                <a:lnTo>
                  <a:pt x="82550" y="46989"/>
                </a:lnTo>
                <a:close/>
              </a:path>
              <a:path w="82550" h="156210">
                <a:moveTo>
                  <a:pt x="58419" y="0"/>
                </a:moveTo>
                <a:lnTo>
                  <a:pt x="48260" y="0"/>
                </a:lnTo>
                <a:lnTo>
                  <a:pt x="43180" y="3810"/>
                </a:lnTo>
                <a:lnTo>
                  <a:pt x="41910" y="10160"/>
                </a:lnTo>
                <a:lnTo>
                  <a:pt x="41413" y="12521"/>
                </a:lnTo>
                <a:lnTo>
                  <a:pt x="40798" y="14763"/>
                </a:lnTo>
                <a:lnTo>
                  <a:pt x="38516" y="23911"/>
                </a:lnTo>
                <a:lnTo>
                  <a:pt x="33019" y="46989"/>
                </a:lnTo>
                <a:lnTo>
                  <a:pt x="52069" y="46989"/>
                </a:lnTo>
                <a:lnTo>
                  <a:pt x="62230" y="10160"/>
                </a:lnTo>
                <a:lnTo>
                  <a:pt x="62230" y="2539"/>
                </a:lnTo>
                <a:lnTo>
                  <a:pt x="58419" y="0"/>
                </a:lnTo>
                <a:close/>
              </a:path>
            </a:pathLst>
          </a:custGeom>
          <a:solidFill>
            <a:srgbClr val="000000"/>
          </a:solidFill>
        </p:spPr>
        <p:txBody>
          <a:bodyPr wrap="square" lIns="0" tIns="0" rIns="0" bIns="0" rtlCol="0"/>
          <a:lstStyle/>
          <a:p>
            <a:endParaRPr sz="1632"/>
          </a:p>
        </p:txBody>
      </p:sp>
      <p:sp>
        <p:nvSpPr>
          <p:cNvPr id="81" name="object 81"/>
          <p:cNvSpPr/>
          <p:nvPr/>
        </p:nvSpPr>
        <p:spPr>
          <a:xfrm>
            <a:off x="2759323" y="3582605"/>
            <a:ext cx="33397" cy="33397"/>
          </a:xfrm>
          <a:custGeom>
            <a:avLst/>
            <a:gdLst/>
            <a:ahLst/>
            <a:cxnLst/>
            <a:rect l="l" t="t" r="r" b="b"/>
            <a:pathLst>
              <a:path w="36830" h="36829">
                <a:moveTo>
                  <a:pt x="19050" y="0"/>
                </a:moveTo>
                <a:lnTo>
                  <a:pt x="11251" y="1369"/>
                </a:lnTo>
                <a:lnTo>
                  <a:pt x="5238" y="5238"/>
                </a:lnTo>
                <a:lnTo>
                  <a:pt x="1369" y="11251"/>
                </a:lnTo>
                <a:lnTo>
                  <a:pt x="0" y="19050"/>
                </a:lnTo>
                <a:lnTo>
                  <a:pt x="1369" y="25578"/>
                </a:lnTo>
                <a:lnTo>
                  <a:pt x="5238" y="31273"/>
                </a:lnTo>
                <a:lnTo>
                  <a:pt x="11251" y="35302"/>
                </a:lnTo>
                <a:lnTo>
                  <a:pt x="19050" y="36829"/>
                </a:lnTo>
                <a:lnTo>
                  <a:pt x="29210" y="36829"/>
                </a:lnTo>
                <a:lnTo>
                  <a:pt x="36830" y="27939"/>
                </a:lnTo>
                <a:lnTo>
                  <a:pt x="36830" y="19050"/>
                </a:lnTo>
                <a:lnTo>
                  <a:pt x="35480" y="11251"/>
                </a:lnTo>
                <a:lnTo>
                  <a:pt x="31750" y="5238"/>
                </a:lnTo>
                <a:lnTo>
                  <a:pt x="26114" y="1369"/>
                </a:lnTo>
                <a:lnTo>
                  <a:pt x="19050" y="0"/>
                </a:lnTo>
                <a:close/>
              </a:path>
            </a:pathLst>
          </a:custGeom>
          <a:solidFill>
            <a:srgbClr val="000000"/>
          </a:solidFill>
        </p:spPr>
        <p:txBody>
          <a:bodyPr wrap="square" lIns="0" tIns="0" rIns="0" bIns="0" rtlCol="0"/>
          <a:lstStyle/>
          <a:p>
            <a:endParaRPr sz="1632"/>
          </a:p>
        </p:txBody>
      </p:sp>
      <p:sp>
        <p:nvSpPr>
          <p:cNvPr id="82" name="object 82"/>
          <p:cNvSpPr/>
          <p:nvPr/>
        </p:nvSpPr>
        <p:spPr>
          <a:xfrm>
            <a:off x="2929764" y="3753623"/>
            <a:ext cx="43762" cy="0"/>
          </a:xfrm>
          <a:custGeom>
            <a:avLst/>
            <a:gdLst/>
            <a:ahLst/>
            <a:cxnLst/>
            <a:rect l="l" t="t" r="r" b="b"/>
            <a:pathLst>
              <a:path w="48260">
                <a:moveTo>
                  <a:pt x="0" y="0"/>
                </a:moveTo>
                <a:lnTo>
                  <a:pt x="48259" y="0"/>
                </a:lnTo>
              </a:path>
            </a:pathLst>
          </a:custGeom>
          <a:ln w="13970">
            <a:solidFill>
              <a:srgbClr val="000000"/>
            </a:solidFill>
          </a:ln>
        </p:spPr>
        <p:txBody>
          <a:bodyPr wrap="square" lIns="0" tIns="0" rIns="0" bIns="0" rtlCol="0"/>
          <a:lstStyle/>
          <a:p>
            <a:endParaRPr sz="1632"/>
          </a:p>
        </p:txBody>
      </p:sp>
      <p:sp>
        <p:nvSpPr>
          <p:cNvPr id="83" name="object 83"/>
          <p:cNvSpPr/>
          <p:nvPr/>
        </p:nvSpPr>
        <p:spPr>
          <a:xfrm>
            <a:off x="2936098" y="3451318"/>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84" name="object 84"/>
          <p:cNvSpPr/>
          <p:nvPr/>
        </p:nvSpPr>
        <p:spPr>
          <a:xfrm>
            <a:off x="2929764" y="3444983"/>
            <a:ext cx="43762" cy="0"/>
          </a:xfrm>
          <a:custGeom>
            <a:avLst/>
            <a:gdLst/>
            <a:ahLst/>
            <a:cxnLst/>
            <a:rect l="l" t="t" r="r" b="b"/>
            <a:pathLst>
              <a:path w="48260">
                <a:moveTo>
                  <a:pt x="0" y="0"/>
                </a:moveTo>
                <a:lnTo>
                  <a:pt x="48259" y="0"/>
                </a:lnTo>
              </a:path>
            </a:pathLst>
          </a:custGeom>
          <a:ln w="13970">
            <a:solidFill>
              <a:srgbClr val="000000"/>
            </a:solidFill>
          </a:ln>
        </p:spPr>
        <p:txBody>
          <a:bodyPr wrap="square" lIns="0" tIns="0" rIns="0" bIns="0" rtlCol="0"/>
          <a:lstStyle/>
          <a:p>
            <a:endParaRPr sz="1632"/>
          </a:p>
        </p:txBody>
      </p:sp>
      <p:sp>
        <p:nvSpPr>
          <p:cNvPr id="85" name="object 85"/>
          <p:cNvSpPr/>
          <p:nvPr/>
        </p:nvSpPr>
        <p:spPr>
          <a:xfrm>
            <a:off x="2990802" y="3537691"/>
            <a:ext cx="158926" cy="145106"/>
          </a:xfrm>
          <a:custGeom>
            <a:avLst/>
            <a:gdLst/>
            <a:ahLst/>
            <a:cxnLst/>
            <a:rect l="l" t="t" r="r" b="b"/>
            <a:pathLst>
              <a:path w="175260" h="160020">
                <a:moveTo>
                  <a:pt x="24130" y="116839"/>
                </a:moveTo>
                <a:lnTo>
                  <a:pt x="19050" y="116839"/>
                </a:lnTo>
                <a:lnTo>
                  <a:pt x="11787" y="118407"/>
                </a:lnTo>
                <a:lnTo>
                  <a:pt x="5715" y="122713"/>
                </a:lnTo>
                <a:lnTo>
                  <a:pt x="1547" y="129162"/>
                </a:lnTo>
                <a:lnTo>
                  <a:pt x="0" y="137160"/>
                </a:lnTo>
                <a:lnTo>
                  <a:pt x="3016" y="147161"/>
                </a:lnTo>
                <a:lnTo>
                  <a:pt x="10795" y="154305"/>
                </a:lnTo>
                <a:lnTo>
                  <a:pt x="21431" y="158591"/>
                </a:lnTo>
                <a:lnTo>
                  <a:pt x="33020" y="160020"/>
                </a:lnTo>
                <a:lnTo>
                  <a:pt x="48240" y="156210"/>
                </a:lnTo>
                <a:lnTo>
                  <a:pt x="53258" y="152400"/>
                </a:lnTo>
                <a:lnTo>
                  <a:pt x="22860" y="152400"/>
                </a:lnTo>
                <a:lnTo>
                  <a:pt x="15239" y="147320"/>
                </a:lnTo>
                <a:lnTo>
                  <a:pt x="24130" y="146050"/>
                </a:lnTo>
                <a:lnTo>
                  <a:pt x="31750" y="138430"/>
                </a:lnTo>
                <a:lnTo>
                  <a:pt x="31750" y="118110"/>
                </a:lnTo>
                <a:lnTo>
                  <a:pt x="24130" y="116839"/>
                </a:lnTo>
                <a:close/>
              </a:path>
              <a:path w="175260" h="160020">
                <a:moveTo>
                  <a:pt x="89573" y="133350"/>
                </a:moveTo>
                <a:lnTo>
                  <a:pt x="69850" y="133350"/>
                </a:lnTo>
                <a:lnTo>
                  <a:pt x="74552" y="143410"/>
                </a:lnTo>
                <a:lnTo>
                  <a:pt x="82708" y="151923"/>
                </a:lnTo>
                <a:lnTo>
                  <a:pt x="93960" y="157817"/>
                </a:lnTo>
                <a:lnTo>
                  <a:pt x="107950" y="160020"/>
                </a:lnTo>
                <a:lnTo>
                  <a:pt x="132417" y="152737"/>
                </a:lnTo>
                <a:lnTo>
                  <a:pt x="132779" y="152400"/>
                </a:lnTo>
                <a:lnTo>
                  <a:pt x="109220" y="152400"/>
                </a:lnTo>
                <a:lnTo>
                  <a:pt x="100151" y="150415"/>
                </a:lnTo>
                <a:lnTo>
                  <a:pt x="93821" y="145097"/>
                </a:lnTo>
                <a:lnTo>
                  <a:pt x="90110" y="137398"/>
                </a:lnTo>
                <a:lnTo>
                  <a:pt x="89573" y="133350"/>
                </a:lnTo>
                <a:close/>
              </a:path>
              <a:path w="175260" h="160020">
                <a:moveTo>
                  <a:pt x="90968" y="7620"/>
                </a:moveTo>
                <a:lnTo>
                  <a:pt x="67310" y="7620"/>
                </a:lnTo>
                <a:lnTo>
                  <a:pt x="72429" y="8334"/>
                </a:lnTo>
                <a:lnTo>
                  <a:pt x="78740" y="11430"/>
                </a:lnTo>
                <a:lnTo>
                  <a:pt x="84097" y="18335"/>
                </a:lnTo>
                <a:lnTo>
                  <a:pt x="86360" y="30480"/>
                </a:lnTo>
                <a:lnTo>
                  <a:pt x="85169" y="41632"/>
                </a:lnTo>
                <a:lnTo>
                  <a:pt x="75644" y="82986"/>
                </a:lnTo>
                <a:lnTo>
                  <a:pt x="61416" y="130968"/>
                </a:lnTo>
                <a:lnTo>
                  <a:pt x="33020" y="152400"/>
                </a:lnTo>
                <a:lnTo>
                  <a:pt x="53258" y="152400"/>
                </a:lnTo>
                <a:lnTo>
                  <a:pt x="59531" y="147637"/>
                </a:lnTo>
                <a:lnTo>
                  <a:pt x="66774" y="138588"/>
                </a:lnTo>
                <a:lnTo>
                  <a:pt x="69850" y="133350"/>
                </a:lnTo>
                <a:lnTo>
                  <a:pt x="89573" y="133350"/>
                </a:lnTo>
                <a:lnTo>
                  <a:pt x="88900" y="128270"/>
                </a:lnTo>
                <a:lnTo>
                  <a:pt x="89356" y="122971"/>
                </a:lnTo>
                <a:lnTo>
                  <a:pt x="90646" y="116363"/>
                </a:lnTo>
                <a:lnTo>
                  <a:pt x="92650" y="108088"/>
                </a:lnTo>
                <a:lnTo>
                  <a:pt x="95250" y="97789"/>
                </a:lnTo>
                <a:lnTo>
                  <a:pt x="107950" y="49530"/>
                </a:lnTo>
                <a:lnTo>
                  <a:pt x="110450" y="38695"/>
                </a:lnTo>
                <a:lnTo>
                  <a:pt x="115692" y="26670"/>
                </a:lnTo>
                <a:lnTo>
                  <a:pt x="105410" y="26670"/>
                </a:lnTo>
                <a:lnTo>
                  <a:pt x="97670" y="12858"/>
                </a:lnTo>
                <a:lnTo>
                  <a:pt x="90968" y="7620"/>
                </a:lnTo>
                <a:close/>
              </a:path>
              <a:path w="175260" h="160020">
                <a:moveTo>
                  <a:pt x="165100" y="102870"/>
                </a:moveTo>
                <a:lnTo>
                  <a:pt x="156210" y="102870"/>
                </a:lnTo>
                <a:lnTo>
                  <a:pt x="156210" y="105410"/>
                </a:lnTo>
                <a:lnTo>
                  <a:pt x="145653" y="128825"/>
                </a:lnTo>
                <a:lnTo>
                  <a:pt x="132714" y="143192"/>
                </a:lnTo>
                <a:lnTo>
                  <a:pt x="119776" y="150415"/>
                </a:lnTo>
                <a:lnTo>
                  <a:pt x="109220" y="152400"/>
                </a:lnTo>
                <a:lnTo>
                  <a:pt x="132779" y="152400"/>
                </a:lnTo>
                <a:lnTo>
                  <a:pt x="150336" y="136048"/>
                </a:lnTo>
                <a:lnTo>
                  <a:pt x="161349" y="117693"/>
                </a:lnTo>
                <a:lnTo>
                  <a:pt x="165100" y="105410"/>
                </a:lnTo>
                <a:lnTo>
                  <a:pt x="165100" y="102870"/>
                </a:lnTo>
                <a:close/>
              </a:path>
              <a:path w="175260" h="160020">
                <a:moveTo>
                  <a:pt x="67310" y="0"/>
                </a:moveTo>
                <a:lnTo>
                  <a:pt x="42842" y="7104"/>
                </a:lnTo>
                <a:lnTo>
                  <a:pt x="24923" y="23494"/>
                </a:lnTo>
                <a:lnTo>
                  <a:pt x="13910" y="41790"/>
                </a:lnTo>
                <a:lnTo>
                  <a:pt x="10160" y="54610"/>
                </a:lnTo>
                <a:lnTo>
                  <a:pt x="10160" y="58420"/>
                </a:lnTo>
                <a:lnTo>
                  <a:pt x="17780" y="58420"/>
                </a:lnTo>
                <a:lnTo>
                  <a:pt x="19050" y="57150"/>
                </a:lnTo>
                <a:lnTo>
                  <a:pt x="19050" y="54610"/>
                </a:lnTo>
                <a:lnTo>
                  <a:pt x="30162" y="31194"/>
                </a:lnTo>
                <a:lnTo>
                  <a:pt x="43179" y="16827"/>
                </a:lnTo>
                <a:lnTo>
                  <a:pt x="56197" y="9604"/>
                </a:lnTo>
                <a:lnTo>
                  <a:pt x="67310" y="7620"/>
                </a:lnTo>
                <a:lnTo>
                  <a:pt x="90968" y="7620"/>
                </a:lnTo>
                <a:lnTo>
                  <a:pt x="87312" y="4762"/>
                </a:lnTo>
                <a:lnTo>
                  <a:pt x="76477" y="952"/>
                </a:lnTo>
                <a:lnTo>
                  <a:pt x="67310" y="0"/>
                </a:lnTo>
                <a:close/>
              </a:path>
              <a:path w="175260" h="160020">
                <a:moveTo>
                  <a:pt x="166918" y="7620"/>
                </a:moveTo>
                <a:lnTo>
                  <a:pt x="152400" y="7620"/>
                </a:lnTo>
                <a:lnTo>
                  <a:pt x="161289" y="11430"/>
                </a:lnTo>
                <a:lnTo>
                  <a:pt x="154225" y="14406"/>
                </a:lnTo>
                <a:lnTo>
                  <a:pt x="148589" y="19050"/>
                </a:lnTo>
                <a:lnTo>
                  <a:pt x="144859" y="24645"/>
                </a:lnTo>
                <a:lnTo>
                  <a:pt x="143510" y="30480"/>
                </a:lnTo>
                <a:lnTo>
                  <a:pt x="143510" y="36830"/>
                </a:lnTo>
                <a:lnTo>
                  <a:pt x="147320" y="44450"/>
                </a:lnTo>
                <a:lnTo>
                  <a:pt x="156210" y="44450"/>
                </a:lnTo>
                <a:lnTo>
                  <a:pt x="162937" y="43041"/>
                </a:lnTo>
                <a:lnTo>
                  <a:pt x="169068" y="38893"/>
                </a:lnTo>
                <a:lnTo>
                  <a:pt x="173533" y="32127"/>
                </a:lnTo>
                <a:lnTo>
                  <a:pt x="175260" y="22860"/>
                </a:lnTo>
                <a:lnTo>
                  <a:pt x="171886" y="11787"/>
                </a:lnTo>
                <a:lnTo>
                  <a:pt x="166918" y="7620"/>
                </a:lnTo>
                <a:close/>
              </a:path>
              <a:path w="175260" h="160020">
                <a:moveTo>
                  <a:pt x="142239" y="0"/>
                </a:moveTo>
                <a:lnTo>
                  <a:pt x="128627" y="3095"/>
                </a:lnTo>
                <a:lnTo>
                  <a:pt x="118110" y="10477"/>
                </a:lnTo>
                <a:lnTo>
                  <a:pt x="110450" y="19288"/>
                </a:lnTo>
                <a:lnTo>
                  <a:pt x="105410" y="26670"/>
                </a:lnTo>
                <a:lnTo>
                  <a:pt x="115692" y="26670"/>
                </a:lnTo>
                <a:lnTo>
                  <a:pt x="116522" y="24764"/>
                </a:lnTo>
                <a:lnTo>
                  <a:pt x="126880" y="12739"/>
                </a:lnTo>
                <a:lnTo>
                  <a:pt x="142239" y="7620"/>
                </a:lnTo>
                <a:lnTo>
                  <a:pt x="166918" y="7620"/>
                </a:lnTo>
                <a:lnTo>
                  <a:pt x="163512" y="4762"/>
                </a:lnTo>
                <a:lnTo>
                  <a:pt x="152757" y="1071"/>
                </a:lnTo>
                <a:lnTo>
                  <a:pt x="142239" y="0"/>
                </a:lnTo>
                <a:close/>
              </a:path>
            </a:pathLst>
          </a:custGeom>
          <a:solidFill>
            <a:srgbClr val="000000"/>
          </a:solidFill>
        </p:spPr>
        <p:txBody>
          <a:bodyPr wrap="square" lIns="0" tIns="0" rIns="0" bIns="0" rtlCol="0"/>
          <a:lstStyle/>
          <a:p>
            <a:endParaRPr sz="1632"/>
          </a:p>
        </p:txBody>
      </p:sp>
      <p:sp>
        <p:nvSpPr>
          <p:cNvPr id="86" name="object 86"/>
          <p:cNvSpPr/>
          <p:nvPr/>
        </p:nvSpPr>
        <p:spPr>
          <a:xfrm>
            <a:off x="3171608" y="375362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87" name="object 87"/>
          <p:cNvSpPr/>
          <p:nvPr/>
        </p:nvSpPr>
        <p:spPr>
          <a:xfrm>
            <a:off x="3209036" y="3451318"/>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88" name="object 88"/>
          <p:cNvSpPr/>
          <p:nvPr/>
        </p:nvSpPr>
        <p:spPr>
          <a:xfrm>
            <a:off x="3171608" y="344498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89" name="object 89"/>
          <p:cNvSpPr/>
          <p:nvPr/>
        </p:nvSpPr>
        <p:spPr>
          <a:xfrm>
            <a:off x="4826512" y="1784899"/>
            <a:ext cx="145106" cy="226873"/>
          </a:xfrm>
          <a:custGeom>
            <a:avLst/>
            <a:gdLst/>
            <a:ahLst/>
            <a:cxnLst/>
            <a:rect l="l" t="t" r="r" b="b"/>
            <a:pathLst>
              <a:path w="160020" h="250189">
                <a:moveTo>
                  <a:pt x="82550" y="0"/>
                </a:moveTo>
                <a:lnTo>
                  <a:pt x="77469" y="0"/>
                </a:lnTo>
                <a:lnTo>
                  <a:pt x="68222" y="595"/>
                </a:lnTo>
                <a:lnTo>
                  <a:pt x="43537" y="3214"/>
                </a:lnTo>
                <a:lnTo>
                  <a:pt x="34289" y="3810"/>
                </a:lnTo>
                <a:lnTo>
                  <a:pt x="26669" y="3810"/>
                </a:lnTo>
                <a:lnTo>
                  <a:pt x="26669" y="15239"/>
                </a:lnTo>
                <a:lnTo>
                  <a:pt x="53339" y="15239"/>
                </a:lnTo>
                <a:lnTo>
                  <a:pt x="53339" y="21589"/>
                </a:lnTo>
                <a:lnTo>
                  <a:pt x="52069" y="27939"/>
                </a:lnTo>
                <a:lnTo>
                  <a:pt x="0" y="237489"/>
                </a:lnTo>
                <a:lnTo>
                  <a:pt x="0" y="248920"/>
                </a:lnTo>
                <a:lnTo>
                  <a:pt x="6350" y="250189"/>
                </a:lnTo>
                <a:lnTo>
                  <a:pt x="15239" y="250189"/>
                </a:lnTo>
                <a:lnTo>
                  <a:pt x="20319" y="247650"/>
                </a:lnTo>
                <a:lnTo>
                  <a:pt x="21589" y="242570"/>
                </a:lnTo>
                <a:lnTo>
                  <a:pt x="25479" y="230643"/>
                </a:lnTo>
                <a:lnTo>
                  <a:pt x="31866" y="205739"/>
                </a:lnTo>
                <a:lnTo>
                  <a:pt x="38145" y="180101"/>
                </a:lnTo>
                <a:lnTo>
                  <a:pt x="41909" y="165100"/>
                </a:lnTo>
                <a:lnTo>
                  <a:pt x="83126" y="165100"/>
                </a:lnTo>
                <a:lnTo>
                  <a:pt x="75068" y="161627"/>
                </a:lnTo>
                <a:lnTo>
                  <a:pt x="54609" y="157479"/>
                </a:lnTo>
                <a:lnTo>
                  <a:pt x="59925" y="153670"/>
                </a:lnTo>
                <a:lnTo>
                  <a:pt x="44450" y="153670"/>
                </a:lnTo>
                <a:lnTo>
                  <a:pt x="82550" y="3810"/>
                </a:lnTo>
                <a:lnTo>
                  <a:pt x="82550" y="0"/>
                </a:lnTo>
                <a:close/>
              </a:path>
              <a:path w="160020" h="250189">
                <a:moveTo>
                  <a:pt x="83126" y="165100"/>
                </a:moveTo>
                <a:lnTo>
                  <a:pt x="41909" y="165100"/>
                </a:lnTo>
                <a:lnTo>
                  <a:pt x="53816" y="166449"/>
                </a:lnTo>
                <a:lnTo>
                  <a:pt x="67627" y="171132"/>
                </a:lnTo>
                <a:lnTo>
                  <a:pt x="79057" y="180101"/>
                </a:lnTo>
                <a:lnTo>
                  <a:pt x="83819" y="194310"/>
                </a:lnTo>
                <a:lnTo>
                  <a:pt x="83819" y="199389"/>
                </a:lnTo>
                <a:lnTo>
                  <a:pt x="80009" y="210820"/>
                </a:lnTo>
                <a:lnTo>
                  <a:pt x="80009" y="214629"/>
                </a:lnTo>
                <a:lnTo>
                  <a:pt x="82490" y="229294"/>
                </a:lnTo>
                <a:lnTo>
                  <a:pt x="89376" y="240506"/>
                </a:lnTo>
                <a:lnTo>
                  <a:pt x="99833" y="247669"/>
                </a:lnTo>
                <a:lnTo>
                  <a:pt x="113029" y="250189"/>
                </a:lnTo>
                <a:lnTo>
                  <a:pt x="120610" y="249177"/>
                </a:lnTo>
                <a:lnTo>
                  <a:pt x="127952" y="245903"/>
                </a:lnTo>
                <a:lnTo>
                  <a:pt x="131836" y="242570"/>
                </a:lnTo>
                <a:lnTo>
                  <a:pt x="106679" y="242570"/>
                </a:lnTo>
                <a:lnTo>
                  <a:pt x="102869" y="238760"/>
                </a:lnTo>
                <a:lnTo>
                  <a:pt x="102869" y="210820"/>
                </a:lnTo>
                <a:lnTo>
                  <a:pt x="105409" y="205739"/>
                </a:lnTo>
                <a:lnTo>
                  <a:pt x="106679" y="199389"/>
                </a:lnTo>
                <a:lnTo>
                  <a:pt x="106679" y="194310"/>
                </a:lnTo>
                <a:lnTo>
                  <a:pt x="102651" y="179447"/>
                </a:lnTo>
                <a:lnTo>
                  <a:pt x="91598" y="168751"/>
                </a:lnTo>
                <a:lnTo>
                  <a:pt x="83126" y="165100"/>
                </a:lnTo>
                <a:close/>
              </a:path>
              <a:path w="160020" h="250189">
                <a:moveTo>
                  <a:pt x="153669" y="191770"/>
                </a:moveTo>
                <a:lnTo>
                  <a:pt x="146050" y="191770"/>
                </a:lnTo>
                <a:lnTo>
                  <a:pt x="146050" y="194310"/>
                </a:lnTo>
                <a:lnTo>
                  <a:pt x="144779" y="198120"/>
                </a:lnTo>
                <a:lnTo>
                  <a:pt x="139461" y="216316"/>
                </a:lnTo>
                <a:lnTo>
                  <a:pt x="132714" y="230346"/>
                </a:lnTo>
                <a:lnTo>
                  <a:pt x="124063" y="239375"/>
                </a:lnTo>
                <a:lnTo>
                  <a:pt x="113029" y="242570"/>
                </a:lnTo>
                <a:lnTo>
                  <a:pt x="131836" y="242570"/>
                </a:lnTo>
                <a:lnTo>
                  <a:pt x="150653" y="207644"/>
                </a:lnTo>
                <a:lnTo>
                  <a:pt x="153669" y="195579"/>
                </a:lnTo>
                <a:lnTo>
                  <a:pt x="153669" y="191770"/>
                </a:lnTo>
                <a:close/>
              </a:path>
              <a:path w="160020" h="250189">
                <a:moveTo>
                  <a:pt x="135889" y="90170"/>
                </a:moveTo>
                <a:lnTo>
                  <a:pt x="83819" y="120650"/>
                </a:lnTo>
                <a:lnTo>
                  <a:pt x="74810" y="130988"/>
                </a:lnTo>
                <a:lnTo>
                  <a:pt x="65087" y="140493"/>
                </a:lnTo>
                <a:lnTo>
                  <a:pt x="54887" y="148332"/>
                </a:lnTo>
                <a:lnTo>
                  <a:pt x="44450" y="153670"/>
                </a:lnTo>
                <a:lnTo>
                  <a:pt x="59925" y="153670"/>
                </a:lnTo>
                <a:lnTo>
                  <a:pt x="96956" y="118685"/>
                </a:lnTo>
                <a:lnTo>
                  <a:pt x="109854" y="107791"/>
                </a:lnTo>
                <a:lnTo>
                  <a:pt x="122753" y="100468"/>
                </a:lnTo>
                <a:lnTo>
                  <a:pt x="135889" y="97789"/>
                </a:lnTo>
                <a:lnTo>
                  <a:pt x="154434" y="97789"/>
                </a:lnTo>
                <a:lnTo>
                  <a:pt x="154146" y="97313"/>
                </a:lnTo>
                <a:lnTo>
                  <a:pt x="146625" y="92134"/>
                </a:lnTo>
                <a:lnTo>
                  <a:pt x="135889" y="90170"/>
                </a:lnTo>
                <a:close/>
              </a:path>
              <a:path w="160020" h="250189">
                <a:moveTo>
                  <a:pt x="154434" y="97789"/>
                </a:moveTo>
                <a:lnTo>
                  <a:pt x="143509" y="97789"/>
                </a:lnTo>
                <a:lnTo>
                  <a:pt x="148589" y="102870"/>
                </a:lnTo>
                <a:lnTo>
                  <a:pt x="137914" y="105132"/>
                </a:lnTo>
                <a:lnTo>
                  <a:pt x="131762" y="110490"/>
                </a:lnTo>
                <a:lnTo>
                  <a:pt x="128944" y="116800"/>
                </a:lnTo>
                <a:lnTo>
                  <a:pt x="128317" y="121562"/>
                </a:lnTo>
                <a:lnTo>
                  <a:pt x="128269" y="127000"/>
                </a:lnTo>
                <a:lnTo>
                  <a:pt x="130809" y="133350"/>
                </a:lnTo>
                <a:lnTo>
                  <a:pt x="140969" y="133350"/>
                </a:lnTo>
                <a:lnTo>
                  <a:pt x="147697" y="131960"/>
                </a:lnTo>
                <a:lnTo>
                  <a:pt x="153828" y="127952"/>
                </a:lnTo>
                <a:lnTo>
                  <a:pt x="158293" y="121562"/>
                </a:lnTo>
                <a:lnTo>
                  <a:pt x="160019" y="113029"/>
                </a:lnTo>
                <a:lnTo>
                  <a:pt x="158571" y="104636"/>
                </a:lnTo>
                <a:lnTo>
                  <a:pt x="154434" y="97789"/>
                </a:lnTo>
                <a:close/>
              </a:path>
            </a:pathLst>
          </a:custGeom>
          <a:solidFill>
            <a:srgbClr val="000000"/>
          </a:solidFill>
        </p:spPr>
        <p:txBody>
          <a:bodyPr wrap="square" lIns="0" tIns="0" rIns="0" bIns="0" rtlCol="0"/>
          <a:lstStyle/>
          <a:p>
            <a:endParaRPr sz="1632"/>
          </a:p>
        </p:txBody>
      </p:sp>
      <p:sp>
        <p:nvSpPr>
          <p:cNvPr id="90" name="object 90"/>
          <p:cNvSpPr/>
          <p:nvPr/>
        </p:nvSpPr>
        <p:spPr>
          <a:xfrm>
            <a:off x="4986590" y="1908124"/>
            <a:ext cx="69098" cy="150864"/>
          </a:xfrm>
          <a:custGeom>
            <a:avLst/>
            <a:gdLst/>
            <a:ahLst/>
            <a:cxnLst/>
            <a:rect l="l" t="t" r="r" b="b"/>
            <a:pathLst>
              <a:path w="76200" h="166369">
                <a:moveTo>
                  <a:pt x="66039" y="0"/>
                </a:moveTo>
                <a:lnTo>
                  <a:pt x="53339" y="0"/>
                </a:lnTo>
                <a:lnTo>
                  <a:pt x="45720" y="5080"/>
                </a:lnTo>
                <a:lnTo>
                  <a:pt x="45720" y="17780"/>
                </a:lnTo>
                <a:lnTo>
                  <a:pt x="48260" y="22860"/>
                </a:lnTo>
                <a:lnTo>
                  <a:pt x="63500" y="22860"/>
                </a:lnTo>
                <a:lnTo>
                  <a:pt x="68579" y="15239"/>
                </a:lnTo>
                <a:lnTo>
                  <a:pt x="68579" y="5080"/>
                </a:lnTo>
                <a:lnTo>
                  <a:pt x="66039" y="0"/>
                </a:lnTo>
                <a:close/>
              </a:path>
              <a:path w="76200" h="166369">
                <a:moveTo>
                  <a:pt x="54157" y="62230"/>
                </a:moveTo>
                <a:lnTo>
                  <a:pt x="39370" y="62230"/>
                </a:lnTo>
                <a:lnTo>
                  <a:pt x="41910" y="63500"/>
                </a:lnTo>
                <a:lnTo>
                  <a:pt x="41910" y="69850"/>
                </a:lnTo>
                <a:lnTo>
                  <a:pt x="19050" y="134620"/>
                </a:lnTo>
                <a:lnTo>
                  <a:pt x="17779" y="138430"/>
                </a:lnTo>
                <a:lnTo>
                  <a:pt x="16510" y="140970"/>
                </a:lnTo>
                <a:lnTo>
                  <a:pt x="16510" y="146050"/>
                </a:lnTo>
                <a:lnTo>
                  <a:pt x="18295" y="154047"/>
                </a:lnTo>
                <a:lnTo>
                  <a:pt x="23177" y="160496"/>
                </a:lnTo>
                <a:lnTo>
                  <a:pt x="30440" y="164802"/>
                </a:lnTo>
                <a:lnTo>
                  <a:pt x="39370" y="166370"/>
                </a:lnTo>
                <a:lnTo>
                  <a:pt x="55840" y="161131"/>
                </a:lnTo>
                <a:lnTo>
                  <a:pt x="56910" y="160020"/>
                </a:lnTo>
                <a:lnTo>
                  <a:pt x="35560" y="160020"/>
                </a:lnTo>
                <a:lnTo>
                  <a:pt x="34289" y="156210"/>
                </a:lnTo>
                <a:lnTo>
                  <a:pt x="34289" y="144780"/>
                </a:lnTo>
                <a:lnTo>
                  <a:pt x="35560" y="140970"/>
                </a:lnTo>
                <a:lnTo>
                  <a:pt x="39370" y="134620"/>
                </a:lnTo>
                <a:lnTo>
                  <a:pt x="40639" y="128270"/>
                </a:lnTo>
                <a:lnTo>
                  <a:pt x="44450" y="121920"/>
                </a:lnTo>
                <a:lnTo>
                  <a:pt x="46989" y="115570"/>
                </a:lnTo>
                <a:lnTo>
                  <a:pt x="49311" y="108267"/>
                </a:lnTo>
                <a:lnTo>
                  <a:pt x="53181" y="98107"/>
                </a:lnTo>
                <a:lnTo>
                  <a:pt x="56812" y="88423"/>
                </a:lnTo>
                <a:lnTo>
                  <a:pt x="58420" y="82550"/>
                </a:lnTo>
                <a:lnTo>
                  <a:pt x="58420" y="81280"/>
                </a:lnTo>
                <a:lnTo>
                  <a:pt x="59689" y="77470"/>
                </a:lnTo>
                <a:lnTo>
                  <a:pt x="59689" y="76200"/>
                </a:lnTo>
                <a:lnTo>
                  <a:pt x="57904" y="67468"/>
                </a:lnTo>
                <a:lnTo>
                  <a:pt x="54157" y="62230"/>
                </a:lnTo>
                <a:close/>
              </a:path>
              <a:path w="76200" h="166369">
                <a:moveTo>
                  <a:pt x="76200" y="125730"/>
                </a:moveTo>
                <a:lnTo>
                  <a:pt x="68579" y="125730"/>
                </a:lnTo>
                <a:lnTo>
                  <a:pt x="68579" y="127000"/>
                </a:lnTo>
                <a:lnTo>
                  <a:pt x="67310" y="129539"/>
                </a:lnTo>
                <a:lnTo>
                  <a:pt x="61714" y="142875"/>
                </a:lnTo>
                <a:lnTo>
                  <a:pt x="54927" y="152400"/>
                </a:lnTo>
                <a:lnTo>
                  <a:pt x="47664" y="158114"/>
                </a:lnTo>
                <a:lnTo>
                  <a:pt x="40639" y="160020"/>
                </a:lnTo>
                <a:lnTo>
                  <a:pt x="56910" y="160020"/>
                </a:lnTo>
                <a:lnTo>
                  <a:pt x="67310" y="149225"/>
                </a:lnTo>
                <a:lnTo>
                  <a:pt x="74017" y="136366"/>
                </a:lnTo>
                <a:lnTo>
                  <a:pt x="76200" y="128270"/>
                </a:lnTo>
                <a:lnTo>
                  <a:pt x="76200" y="125730"/>
                </a:lnTo>
                <a:close/>
              </a:path>
              <a:path w="76200" h="166369">
                <a:moveTo>
                  <a:pt x="36829" y="54610"/>
                </a:moveTo>
                <a:lnTo>
                  <a:pt x="20359" y="59848"/>
                </a:lnTo>
                <a:lnTo>
                  <a:pt x="8889" y="71755"/>
                </a:lnTo>
                <a:lnTo>
                  <a:pt x="2182" y="84613"/>
                </a:lnTo>
                <a:lnTo>
                  <a:pt x="0" y="92710"/>
                </a:lnTo>
                <a:lnTo>
                  <a:pt x="0" y="95250"/>
                </a:lnTo>
                <a:lnTo>
                  <a:pt x="8889" y="95250"/>
                </a:lnTo>
                <a:lnTo>
                  <a:pt x="8889" y="93980"/>
                </a:lnTo>
                <a:lnTo>
                  <a:pt x="10160" y="92710"/>
                </a:lnTo>
                <a:lnTo>
                  <a:pt x="15021" y="78303"/>
                </a:lnTo>
                <a:lnTo>
                  <a:pt x="21431" y="68897"/>
                </a:lnTo>
                <a:lnTo>
                  <a:pt x="28555" y="63777"/>
                </a:lnTo>
                <a:lnTo>
                  <a:pt x="35560" y="62230"/>
                </a:lnTo>
                <a:lnTo>
                  <a:pt x="54157" y="62230"/>
                </a:lnTo>
                <a:lnTo>
                  <a:pt x="53022" y="60642"/>
                </a:lnTo>
                <a:lnTo>
                  <a:pt x="45759" y="56197"/>
                </a:lnTo>
                <a:lnTo>
                  <a:pt x="36829" y="54610"/>
                </a:lnTo>
                <a:close/>
              </a:path>
            </a:pathLst>
          </a:custGeom>
          <a:solidFill>
            <a:srgbClr val="000000"/>
          </a:solidFill>
        </p:spPr>
        <p:txBody>
          <a:bodyPr wrap="square" lIns="0" tIns="0" rIns="0" bIns="0" rtlCol="0"/>
          <a:lstStyle/>
          <a:p>
            <a:endParaRPr sz="1632"/>
          </a:p>
        </p:txBody>
      </p:sp>
      <p:sp>
        <p:nvSpPr>
          <p:cNvPr id="91" name="object 91"/>
          <p:cNvSpPr/>
          <p:nvPr/>
        </p:nvSpPr>
        <p:spPr>
          <a:xfrm>
            <a:off x="5077568" y="1956492"/>
            <a:ext cx="137045" cy="102496"/>
          </a:xfrm>
          <a:custGeom>
            <a:avLst/>
            <a:gdLst/>
            <a:ahLst/>
            <a:cxnLst/>
            <a:rect l="l" t="t" r="r" b="b"/>
            <a:pathLst>
              <a:path w="151129" h="113030">
                <a:moveTo>
                  <a:pt x="47657" y="7620"/>
                </a:moveTo>
                <a:lnTo>
                  <a:pt x="34290" y="7620"/>
                </a:lnTo>
                <a:lnTo>
                  <a:pt x="36830" y="12700"/>
                </a:lnTo>
                <a:lnTo>
                  <a:pt x="36830" y="24130"/>
                </a:lnTo>
                <a:lnTo>
                  <a:pt x="33020" y="34290"/>
                </a:lnTo>
                <a:lnTo>
                  <a:pt x="33020" y="39370"/>
                </a:lnTo>
                <a:lnTo>
                  <a:pt x="30480" y="46990"/>
                </a:lnTo>
                <a:lnTo>
                  <a:pt x="27940" y="57150"/>
                </a:lnTo>
                <a:lnTo>
                  <a:pt x="26670" y="63500"/>
                </a:lnTo>
                <a:lnTo>
                  <a:pt x="17780" y="93980"/>
                </a:lnTo>
                <a:lnTo>
                  <a:pt x="17780" y="97790"/>
                </a:lnTo>
                <a:lnTo>
                  <a:pt x="16637" y="103504"/>
                </a:lnTo>
                <a:lnTo>
                  <a:pt x="16510" y="109220"/>
                </a:lnTo>
                <a:lnTo>
                  <a:pt x="20320" y="113030"/>
                </a:lnTo>
                <a:lnTo>
                  <a:pt x="29210" y="113030"/>
                </a:lnTo>
                <a:lnTo>
                  <a:pt x="34290" y="107950"/>
                </a:lnTo>
                <a:lnTo>
                  <a:pt x="35560" y="104140"/>
                </a:lnTo>
                <a:lnTo>
                  <a:pt x="36830" y="96520"/>
                </a:lnTo>
                <a:lnTo>
                  <a:pt x="38100" y="91440"/>
                </a:lnTo>
                <a:lnTo>
                  <a:pt x="40640" y="87630"/>
                </a:lnTo>
                <a:lnTo>
                  <a:pt x="41910" y="74930"/>
                </a:lnTo>
                <a:lnTo>
                  <a:pt x="44450" y="68580"/>
                </a:lnTo>
                <a:lnTo>
                  <a:pt x="48260" y="53340"/>
                </a:lnTo>
                <a:lnTo>
                  <a:pt x="52070" y="43180"/>
                </a:lnTo>
                <a:lnTo>
                  <a:pt x="52070" y="40640"/>
                </a:lnTo>
                <a:lnTo>
                  <a:pt x="58420" y="30480"/>
                </a:lnTo>
                <a:lnTo>
                  <a:pt x="64173" y="22860"/>
                </a:lnTo>
                <a:lnTo>
                  <a:pt x="55880" y="22860"/>
                </a:lnTo>
                <a:lnTo>
                  <a:pt x="51871" y="11787"/>
                </a:lnTo>
                <a:lnTo>
                  <a:pt x="47657" y="7620"/>
                </a:lnTo>
                <a:close/>
              </a:path>
              <a:path w="151129" h="113030">
                <a:moveTo>
                  <a:pt x="118996" y="7620"/>
                </a:moveTo>
                <a:lnTo>
                  <a:pt x="109220" y="7620"/>
                </a:lnTo>
                <a:lnTo>
                  <a:pt x="110490" y="19050"/>
                </a:lnTo>
                <a:lnTo>
                  <a:pt x="110490" y="24130"/>
                </a:lnTo>
                <a:lnTo>
                  <a:pt x="108823" y="37484"/>
                </a:lnTo>
                <a:lnTo>
                  <a:pt x="104775" y="52863"/>
                </a:lnTo>
                <a:lnTo>
                  <a:pt x="99774" y="67528"/>
                </a:lnTo>
                <a:lnTo>
                  <a:pt x="95250" y="78740"/>
                </a:lnTo>
                <a:lnTo>
                  <a:pt x="93980" y="83820"/>
                </a:lnTo>
                <a:lnTo>
                  <a:pt x="92710" y="87630"/>
                </a:lnTo>
                <a:lnTo>
                  <a:pt x="92710" y="91440"/>
                </a:lnTo>
                <a:lnTo>
                  <a:pt x="94495" y="100171"/>
                </a:lnTo>
                <a:lnTo>
                  <a:pt x="99377" y="106997"/>
                </a:lnTo>
                <a:lnTo>
                  <a:pt x="106640" y="111442"/>
                </a:lnTo>
                <a:lnTo>
                  <a:pt x="115570" y="113030"/>
                </a:lnTo>
                <a:lnTo>
                  <a:pt x="131306" y="107592"/>
                </a:lnTo>
                <a:lnTo>
                  <a:pt x="133267" y="105410"/>
                </a:lnTo>
                <a:lnTo>
                  <a:pt x="110490" y="105410"/>
                </a:lnTo>
                <a:lnTo>
                  <a:pt x="109220" y="102870"/>
                </a:lnTo>
                <a:lnTo>
                  <a:pt x="109220" y="91440"/>
                </a:lnTo>
                <a:lnTo>
                  <a:pt x="111760" y="88900"/>
                </a:lnTo>
                <a:lnTo>
                  <a:pt x="115570" y="77470"/>
                </a:lnTo>
                <a:lnTo>
                  <a:pt x="119161" y="68143"/>
                </a:lnTo>
                <a:lnTo>
                  <a:pt x="123348" y="55245"/>
                </a:lnTo>
                <a:lnTo>
                  <a:pt x="126821" y="41394"/>
                </a:lnTo>
                <a:lnTo>
                  <a:pt x="128270" y="29210"/>
                </a:lnTo>
                <a:lnTo>
                  <a:pt x="125095" y="14466"/>
                </a:lnTo>
                <a:lnTo>
                  <a:pt x="118996" y="7620"/>
                </a:lnTo>
                <a:close/>
              </a:path>
              <a:path w="151129" h="113030">
                <a:moveTo>
                  <a:pt x="151130" y="71120"/>
                </a:moveTo>
                <a:lnTo>
                  <a:pt x="143510" y="71120"/>
                </a:lnTo>
                <a:lnTo>
                  <a:pt x="143510" y="74930"/>
                </a:lnTo>
                <a:lnTo>
                  <a:pt x="137914" y="88264"/>
                </a:lnTo>
                <a:lnTo>
                  <a:pt x="131127" y="97790"/>
                </a:lnTo>
                <a:lnTo>
                  <a:pt x="123864" y="103504"/>
                </a:lnTo>
                <a:lnTo>
                  <a:pt x="116840" y="105410"/>
                </a:lnTo>
                <a:lnTo>
                  <a:pt x="133267" y="105410"/>
                </a:lnTo>
                <a:lnTo>
                  <a:pt x="142398" y="95250"/>
                </a:lnTo>
                <a:lnTo>
                  <a:pt x="148967" y="81954"/>
                </a:lnTo>
                <a:lnTo>
                  <a:pt x="151130" y="73660"/>
                </a:lnTo>
                <a:lnTo>
                  <a:pt x="151130" y="71120"/>
                </a:lnTo>
                <a:close/>
              </a:path>
              <a:path w="151129" h="113030">
                <a:moveTo>
                  <a:pt x="27940" y="0"/>
                </a:moveTo>
                <a:lnTo>
                  <a:pt x="17780" y="0"/>
                </a:lnTo>
                <a:lnTo>
                  <a:pt x="12700" y="8890"/>
                </a:lnTo>
                <a:lnTo>
                  <a:pt x="8890" y="13970"/>
                </a:lnTo>
                <a:lnTo>
                  <a:pt x="0" y="41910"/>
                </a:lnTo>
                <a:lnTo>
                  <a:pt x="7620" y="41910"/>
                </a:lnTo>
                <a:lnTo>
                  <a:pt x="7620" y="40640"/>
                </a:lnTo>
                <a:lnTo>
                  <a:pt x="10160" y="34290"/>
                </a:lnTo>
                <a:lnTo>
                  <a:pt x="12580" y="23693"/>
                </a:lnTo>
                <a:lnTo>
                  <a:pt x="16192" y="15240"/>
                </a:lnTo>
                <a:lnTo>
                  <a:pt x="21232" y="9644"/>
                </a:lnTo>
                <a:lnTo>
                  <a:pt x="27940" y="7620"/>
                </a:lnTo>
                <a:lnTo>
                  <a:pt x="47657" y="7620"/>
                </a:lnTo>
                <a:lnTo>
                  <a:pt x="44767" y="4762"/>
                </a:lnTo>
                <a:lnTo>
                  <a:pt x="36234" y="1071"/>
                </a:lnTo>
                <a:lnTo>
                  <a:pt x="27940" y="0"/>
                </a:lnTo>
                <a:close/>
              </a:path>
              <a:path w="151129" h="113030">
                <a:moveTo>
                  <a:pt x="96520" y="0"/>
                </a:moveTo>
                <a:lnTo>
                  <a:pt x="82490" y="2321"/>
                </a:lnTo>
                <a:lnTo>
                  <a:pt x="70961" y="8096"/>
                </a:lnTo>
                <a:lnTo>
                  <a:pt x="62051" y="15537"/>
                </a:lnTo>
                <a:lnTo>
                  <a:pt x="55880" y="22860"/>
                </a:lnTo>
                <a:lnTo>
                  <a:pt x="64173" y="22860"/>
                </a:lnTo>
                <a:lnTo>
                  <a:pt x="64353" y="22621"/>
                </a:lnTo>
                <a:lnTo>
                  <a:pt x="72548" y="15240"/>
                </a:lnTo>
                <a:lnTo>
                  <a:pt x="82887" y="9763"/>
                </a:lnTo>
                <a:lnTo>
                  <a:pt x="95250" y="7620"/>
                </a:lnTo>
                <a:lnTo>
                  <a:pt x="118996" y="7620"/>
                </a:lnTo>
                <a:lnTo>
                  <a:pt x="117157" y="5556"/>
                </a:lnTo>
                <a:lnTo>
                  <a:pt x="106838" y="1170"/>
                </a:lnTo>
                <a:lnTo>
                  <a:pt x="96520" y="0"/>
                </a:lnTo>
                <a:close/>
              </a:path>
            </a:pathLst>
          </a:custGeom>
          <a:solidFill>
            <a:srgbClr val="000000"/>
          </a:solidFill>
        </p:spPr>
        <p:txBody>
          <a:bodyPr wrap="square" lIns="0" tIns="0" rIns="0" bIns="0" rtlCol="0"/>
          <a:lstStyle/>
          <a:p>
            <a:endParaRPr sz="1632"/>
          </a:p>
        </p:txBody>
      </p:sp>
      <p:sp>
        <p:nvSpPr>
          <p:cNvPr id="92" name="object 92"/>
          <p:cNvSpPr/>
          <p:nvPr/>
        </p:nvSpPr>
        <p:spPr>
          <a:xfrm>
            <a:off x="6922491" y="1783747"/>
            <a:ext cx="146258" cy="226873"/>
          </a:xfrm>
          <a:custGeom>
            <a:avLst/>
            <a:gdLst/>
            <a:ahLst/>
            <a:cxnLst/>
            <a:rect l="l" t="t" r="r" b="b"/>
            <a:pathLst>
              <a:path w="161290" h="250189">
                <a:moveTo>
                  <a:pt x="83820" y="0"/>
                </a:moveTo>
                <a:lnTo>
                  <a:pt x="78739" y="0"/>
                </a:lnTo>
                <a:lnTo>
                  <a:pt x="69294" y="615"/>
                </a:lnTo>
                <a:lnTo>
                  <a:pt x="56514" y="2063"/>
                </a:lnTo>
                <a:lnTo>
                  <a:pt x="34289" y="5080"/>
                </a:lnTo>
                <a:lnTo>
                  <a:pt x="27939" y="5080"/>
                </a:lnTo>
                <a:lnTo>
                  <a:pt x="27939" y="15240"/>
                </a:lnTo>
                <a:lnTo>
                  <a:pt x="53339" y="15240"/>
                </a:lnTo>
                <a:lnTo>
                  <a:pt x="53339" y="29210"/>
                </a:lnTo>
                <a:lnTo>
                  <a:pt x="1270" y="232410"/>
                </a:lnTo>
                <a:lnTo>
                  <a:pt x="0" y="237490"/>
                </a:lnTo>
                <a:lnTo>
                  <a:pt x="0" y="248920"/>
                </a:lnTo>
                <a:lnTo>
                  <a:pt x="7620" y="250190"/>
                </a:lnTo>
                <a:lnTo>
                  <a:pt x="15239" y="250190"/>
                </a:lnTo>
                <a:lnTo>
                  <a:pt x="20320" y="247650"/>
                </a:lnTo>
                <a:lnTo>
                  <a:pt x="22859" y="242570"/>
                </a:lnTo>
                <a:lnTo>
                  <a:pt x="26213" y="230108"/>
                </a:lnTo>
                <a:lnTo>
                  <a:pt x="39227" y="179982"/>
                </a:lnTo>
                <a:lnTo>
                  <a:pt x="43179" y="165100"/>
                </a:lnTo>
                <a:lnTo>
                  <a:pt x="83840" y="165100"/>
                </a:lnTo>
                <a:lnTo>
                  <a:pt x="75803" y="161647"/>
                </a:lnTo>
                <a:lnTo>
                  <a:pt x="54609" y="157480"/>
                </a:lnTo>
                <a:lnTo>
                  <a:pt x="61044" y="153670"/>
                </a:lnTo>
                <a:lnTo>
                  <a:pt x="45720" y="153670"/>
                </a:lnTo>
                <a:lnTo>
                  <a:pt x="83820" y="5080"/>
                </a:lnTo>
                <a:lnTo>
                  <a:pt x="83820" y="0"/>
                </a:lnTo>
                <a:close/>
              </a:path>
              <a:path w="161290" h="250189">
                <a:moveTo>
                  <a:pt x="83840" y="165100"/>
                </a:moveTo>
                <a:lnTo>
                  <a:pt x="43179" y="165100"/>
                </a:lnTo>
                <a:lnTo>
                  <a:pt x="54352" y="167005"/>
                </a:lnTo>
                <a:lnTo>
                  <a:pt x="67786" y="171767"/>
                </a:lnTo>
                <a:lnTo>
                  <a:pt x="79077" y="180816"/>
                </a:lnTo>
                <a:lnTo>
                  <a:pt x="83820" y="195580"/>
                </a:lnTo>
                <a:lnTo>
                  <a:pt x="83820" y="203200"/>
                </a:lnTo>
                <a:lnTo>
                  <a:pt x="81279" y="210820"/>
                </a:lnTo>
                <a:lnTo>
                  <a:pt x="81279" y="214630"/>
                </a:lnTo>
                <a:lnTo>
                  <a:pt x="83740" y="229294"/>
                </a:lnTo>
                <a:lnTo>
                  <a:pt x="90487" y="240506"/>
                </a:lnTo>
                <a:lnTo>
                  <a:pt x="100568" y="247669"/>
                </a:lnTo>
                <a:lnTo>
                  <a:pt x="113029" y="250190"/>
                </a:lnTo>
                <a:lnTo>
                  <a:pt x="121344" y="248999"/>
                </a:lnTo>
                <a:lnTo>
                  <a:pt x="129063" y="245427"/>
                </a:lnTo>
                <a:lnTo>
                  <a:pt x="132426" y="242570"/>
                </a:lnTo>
                <a:lnTo>
                  <a:pt x="107950" y="242570"/>
                </a:lnTo>
                <a:lnTo>
                  <a:pt x="104139" y="238760"/>
                </a:lnTo>
                <a:lnTo>
                  <a:pt x="104139" y="210820"/>
                </a:lnTo>
                <a:lnTo>
                  <a:pt x="106679" y="205740"/>
                </a:lnTo>
                <a:lnTo>
                  <a:pt x="107950" y="200660"/>
                </a:lnTo>
                <a:lnTo>
                  <a:pt x="107950" y="195580"/>
                </a:lnTo>
                <a:lnTo>
                  <a:pt x="103901" y="179982"/>
                </a:lnTo>
                <a:lnTo>
                  <a:pt x="92709" y="168910"/>
                </a:lnTo>
                <a:lnTo>
                  <a:pt x="83840" y="165100"/>
                </a:lnTo>
                <a:close/>
              </a:path>
              <a:path w="161290" h="250189">
                <a:moveTo>
                  <a:pt x="154939" y="191770"/>
                </a:moveTo>
                <a:lnTo>
                  <a:pt x="147320" y="191770"/>
                </a:lnTo>
                <a:lnTo>
                  <a:pt x="147320" y="194310"/>
                </a:lnTo>
                <a:lnTo>
                  <a:pt x="146050" y="198120"/>
                </a:lnTo>
                <a:lnTo>
                  <a:pt x="140196" y="216316"/>
                </a:lnTo>
                <a:lnTo>
                  <a:pt x="133508" y="230346"/>
                </a:lnTo>
                <a:lnTo>
                  <a:pt x="125154" y="239375"/>
                </a:lnTo>
                <a:lnTo>
                  <a:pt x="114300" y="242570"/>
                </a:lnTo>
                <a:lnTo>
                  <a:pt x="132426" y="242570"/>
                </a:lnTo>
                <a:lnTo>
                  <a:pt x="151923" y="207645"/>
                </a:lnTo>
                <a:lnTo>
                  <a:pt x="154939" y="195580"/>
                </a:lnTo>
                <a:lnTo>
                  <a:pt x="154939" y="191770"/>
                </a:lnTo>
                <a:close/>
              </a:path>
              <a:path w="161290" h="250189">
                <a:moveTo>
                  <a:pt x="137159" y="90170"/>
                </a:moveTo>
                <a:lnTo>
                  <a:pt x="85089" y="120650"/>
                </a:lnTo>
                <a:lnTo>
                  <a:pt x="75902" y="130988"/>
                </a:lnTo>
                <a:lnTo>
                  <a:pt x="65881" y="140493"/>
                </a:lnTo>
                <a:lnTo>
                  <a:pt x="55622" y="148332"/>
                </a:lnTo>
                <a:lnTo>
                  <a:pt x="45720" y="153670"/>
                </a:lnTo>
                <a:lnTo>
                  <a:pt x="61044" y="153670"/>
                </a:lnTo>
                <a:lnTo>
                  <a:pt x="98047" y="118685"/>
                </a:lnTo>
                <a:lnTo>
                  <a:pt x="110648" y="107791"/>
                </a:lnTo>
                <a:lnTo>
                  <a:pt x="123487" y="100468"/>
                </a:lnTo>
                <a:lnTo>
                  <a:pt x="137159" y="97790"/>
                </a:lnTo>
                <a:lnTo>
                  <a:pt x="155247" y="97790"/>
                </a:lnTo>
                <a:lnTo>
                  <a:pt x="154940" y="97313"/>
                </a:lnTo>
                <a:lnTo>
                  <a:pt x="147359" y="92134"/>
                </a:lnTo>
                <a:lnTo>
                  <a:pt x="137159" y="90170"/>
                </a:lnTo>
                <a:close/>
              </a:path>
              <a:path w="161290" h="250189">
                <a:moveTo>
                  <a:pt x="155247" y="97790"/>
                </a:moveTo>
                <a:lnTo>
                  <a:pt x="138429" y="97790"/>
                </a:lnTo>
                <a:lnTo>
                  <a:pt x="139700" y="99060"/>
                </a:lnTo>
                <a:lnTo>
                  <a:pt x="143509" y="99060"/>
                </a:lnTo>
                <a:lnTo>
                  <a:pt x="147320" y="100330"/>
                </a:lnTo>
                <a:lnTo>
                  <a:pt x="147320" y="101600"/>
                </a:lnTo>
                <a:lnTo>
                  <a:pt x="148589" y="102870"/>
                </a:lnTo>
                <a:lnTo>
                  <a:pt x="138449" y="105846"/>
                </a:lnTo>
                <a:lnTo>
                  <a:pt x="132238" y="111442"/>
                </a:lnTo>
                <a:lnTo>
                  <a:pt x="129123" y="117514"/>
                </a:lnTo>
                <a:lnTo>
                  <a:pt x="128339" y="121562"/>
                </a:lnTo>
                <a:lnTo>
                  <a:pt x="128270" y="127000"/>
                </a:lnTo>
                <a:lnTo>
                  <a:pt x="132079" y="133350"/>
                </a:lnTo>
                <a:lnTo>
                  <a:pt x="142239" y="133350"/>
                </a:lnTo>
                <a:lnTo>
                  <a:pt x="148967" y="131960"/>
                </a:lnTo>
                <a:lnTo>
                  <a:pt x="155098" y="127952"/>
                </a:lnTo>
                <a:lnTo>
                  <a:pt x="159563" y="121562"/>
                </a:lnTo>
                <a:lnTo>
                  <a:pt x="161289" y="113030"/>
                </a:lnTo>
                <a:lnTo>
                  <a:pt x="159662" y="104636"/>
                </a:lnTo>
                <a:lnTo>
                  <a:pt x="155247" y="97790"/>
                </a:lnTo>
                <a:close/>
              </a:path>
            </a:pathLst>
          </a:custGeom>
          <a:solidFill>
            <a:srgbClr val="000000"/>
          </a:solidFill>
        </p:spPr>
        <p:txBody>
          <a:bodyPr wrap="square" lIns="0" tIns="0" rIns="0" bIns="0" rtlCol="0"/>
          <a:lstStyle/>
          <a:p>
            <a:endParaRPr sz="1632"/>
          </a:p>
        </p:txBody>
      </p:sp>
      <p:sp>
        <p:nvSpPr>
          <p:cNvPr id="93" name="object 93"/>
          <p:cNvSpPr/>
          <p:nvPr/>
        </p:nvSpPr>
        <p:spPr>
          <a:xfrm>
            <a:off x="7086024" y="1956492"/>
            <a:ext cx="105950" cy="101344"/>
          </a:xfrm>
          <a:custGeom>
            <a:avLst/>
            <a:gdLst/>
            <a:ahLst/>
            <a:cxnLst/>
            <a:rect l="l" t="t" r="r" b="b"/>
            <a:pathLst>
              <a:path w="116840" h="111760">
                <a:moveTo>
                  <a:pt x="72390" y="0"/>
                </a:moveTo>
                <a:lnTo>
                  <a:pt x="45005" y="5873"/>
                </a:lnTo>
                <a:lnTo>
                  <a:pt x="21907" y="21272"/>
                </a:lnTo>
                <a:lnTo>
                  <a:pt x="5953" y="42862"/>
                </a:lnTo>
                <a:lnTo>
                  <a:pt x="0" y="67310"/>
                </a:lnTo>
                <a:lnTo>
                  <a:pt x="3393" y="84970"/>
                </a:lnTo>
                <a:lnTo>
                  <a:pt x="12858" y="99060"/>
                </a:lnTo>
                <a:lnTo>
                  <a:pt x="27324" y="108386"/>
                </a:lnTo>
                <a:lnTo>
                  <a:pt x="45720" y="111760"/>
                </a:lnTo>
                <a:lnTo>
                  <a:pt x="71834" y="105866"/>
                </a:lnTo>
                <a:lnTo>
                  <a:pt x="74365" y="104140"/>
                </a:lnTo>
                <a:lnTo>
                  <a:pt x="45720" y="104140"/>
                </a:lnTo>
                <a:lnTo>
                  <a:pt x="36929" y="102651"/>
                </a:lnTo>
                <a:lnTo>
                  <a:pt x="28733" y="97948"/>
                </a:lnTo>
                <a:lnTo>
                  <a:pt x="22681" y="89673"/>
                </a:lnTo>
                <a:lnTo>
                  <a:pt x="20320" y="77470"/>
                </a:lnTo>
                <a:lnTo>
                  <a:pt x="21272" y="67607"/>
                </a:lnTo>
                <a:lnTo>
                  <a:pt x="35560" y="29210"/>
                </a:lnTo>
                <a:lnTo>
                  <a:pt x="72390" y="6350"/>
                </a:lnTo>
                <a:lnTo>
                  <a:pt x="95540" y="6350"/>
                </a:lnTo>
                <a:lnTo>
                  <a:pt x="89515" y="2817"/>
                </a:lnTo>
                <a:lnTo>
                  <a:pt x="72390" y="0"/>
                </a:lnTo>
                <a:close/>
              </a:path>
              <a:path w="116840" h="111760">
                <a:moveTo>
                  <a:pt x="95540" y="6350"/>
                </a:moveTo>
                <a:lnTo>
                  <a:pt x="72390" y="6350"/>
                </a:lnTo>
                <a:lnTo>
                  <a:pt x="81518" y="8036"/>
                </a:lnTo>
                <a:lnTo>
                  <a:pt x="89217" y="13176"/>
                </a:lnTo>
                <a:lnTo>
                  <a:pt x="94535" y="21887"/>
                </a:lnTo>
                <a:lnTo>
                  <a:pt x="96520" y="34290"/>
                </a:lnTo>
                <a:lnTo>
                  <a:pt x="95944" y="41294"/>
                </a:lnTo>
                <a:lnTo>
                  <a:pt x="82550" y="82550"/>
                </a:lnTo>
                <a:lnTo>
                  <a:pt x="45720" y="104140"/>
                </a:lnTo>
                <a:lnTo>
                  <a:pt x="74365" y="104140"/>
                </a:lnTo>
                <a:lnTo>
                  <a:pt x="94615" y="90328"/>
                </a:lnTo>
                <a:lnTo>
                  <a:pt x="110728" y="68361"/>
                </a:lnTo>
                <a:lnTo>
                  <a:pt x="116840" y="43180"/>
                </a:lnTo>
                <a:lnTo>
                  <a:pt x="113287" y="24645"/>
                </a:lnTo>
                <a:lnTo>
                  <a:pt x="103663" y="11112"/>
                </a:lnTo>
                <a:lnTo>
                  <a:pt x="95540" y="6350"/>
                </a:lnTo>
                <a:close/>
              </a:path>
            </a:pathLst>
          </a:custGeom>
          <a:solidFill>
            <a:srgbClr val="000000"/>
          </a:solidFill>
        </p:spPr>
        <p:txBody>
          <a:bodyPr wrap="square" lIns="0" tIns="0" rIns="0" bIns="0" rtlCol="0"/>
          <a:lstStyle/>
          <a:p>
            <a:endParaRPr sz="1632"/>
          </a:p>
        </p:txBody>
      </p:sp>
      <p:sp>
        <p:nvSpPr>
          <p:cNvPr id="94" name="object 94"/>
          <p:cNvSpPr/>
          <p:nvPr/>
        </p:nvSpPr>
        <p:spPr>
          <a:xfrm>
            <a:off x="7210400" y="1956492"/>
            <a:ext cx="130135" cy="101344"/>
          </a:xfrm>
          <a:custGeom>
            <a:avLst/>
            <a:gdLst/>
            <a:ahLst/>
            <a:cxnLst/>
            <a:rect l="l" t="t" r="r" b="b"/>
            <a:pathLst>
              <a:path w="143509" h="111760">
                <a:moveTo>
                  <a:pt x="52480" y="6350"/>
                </a:moveTo>
                <a:lnTo>
                  <a:pt x="38100" y="6350"/>
                </a:lnTo>
                <a:lnTo>
                  <a:pt x="40639" y="10160"/>
                </a:lnTo>
                <a:lnTo>
                  <a:pt x="40639" y="20320"/>
                </a:lnTo>
                <a:lnTo>
                  <a:pt x="38100" y="25400"/>
                </a:lnTo>
                <a:lnTo>
                  <a:pt x="36829" y="31750"/>
                </a:lnTo>
                <a:lnTo>
                  <a:pt x="28753" y="52685"/>
                </a:lnTo>
                <a:lnTo>
                  <a:pt x="24606" y="65881"/>
                </a:lnTo>
                <a:lnTo>
                  <a:pt x="23078" y="74076"/>
                </a:lnTo>
                <a:lnTo>
                  <a:pt x="22953" y="77470"/>
                </a:lnTo>
                <a:lnTo>
                  <a:pt x="22859" y="95250"/>
                </a:lnTo>
                <a:lnTo>
                  <a:pt x="31750" y="102870"/>
                </a:lnTo>
                <a:lnTo>
                  <a:pt x="37703" y="106937"/>
                </a:lnTo>
                <a:lnTo>
                  <a:pt x="44132" y="109696"/>
                </a:lnTo>
                <a:lnTo>
                  <a:pt x="51038" y="111263"/>
                </a:lnTo>
                <a:lnTo>
                  <a:pt x="58420" y="111760"/>
                </a:lnTo>
                <a:lnTo>
                  <a:pt x="68202" y="110251"/>
                </a:lnTo>
                <a:lnTo>
                  <a:pt x="76676" y="106362"/>
                </a:lnTo>
                <a:lnTo>
                  <a:pt x="79719" y="104140"/>
                </a:lnTo>
                <a:lnTo>
                  <a:pt x="58420" y="104140"/>
                </a:lnTo>
                <a:lnTo>
                  <a:pt x="48875" y="101500"/>
                </a:lnTo>
                <a:lnTo>
                  <a:pt x="43973" y="95408"/>
                </a:lnTo>
                <a:lnTo>
                  <a:pt x="42167" y="88602"/>
                </a:lnTo>
                <a:lnTo>
                  <a:pt x="42052" y="86459"/>
                </a:lnTo>
                <a:lnTo>
                  <a:pt x="42106" y="81756"/>
                </a:lnTo>
                <a:lnTo>
                  <a:pt x="55879" y="34290"/>
                </a:lnTo>
                <a:lnTo>
                  <a:pt x="58420" y="29210"/>
                </a:lnTo>
                <a:lnTo>
                  <a:pt x="58420" y="20320"/>
                </a:lnTo>
                <a:lnTo>
                  <a:pt x="56634" y="11787"/>
                </a:lnTo>
                <a:lnTo>
                  <a:pt x="52480" y="6350"/>
                </a:lnTo>
                <a:close/>
              </a:path>
              <a:path w="143509" h="111760">
                <a:moveTo>
                  <a:pt x="107950" y="95250"/>
                </a:moveTo>
                <a:lnTo>
                  <a:pt x="90170" y="95250"/>
                </a:lnTo>
                <a:lnTo>
                  <a:pt x="95924" y="104259"/>
                </a:lnTo>
                <a:lnTo>
                  <a:pt x="103822" y="109220"/>
                </a:lnTo>
                <a:lnTo>
                  <a:pt x="111244" y="111323"/>
                </a:lnTo>
                <a:lnTo>
                  <a:pt x="115570" y="111760"/>
                </a:lnTo>
                <a:lnTo>
                  <a:pt x="123189" y="111760"/>
                </a:lnTo>
                <a:lnTo>
                  <a:pt x="129539" y="106680"/>
                </a:lnTo>
                <a:lnTo>
                  <a:pt x="130991" y="104140"/>
                </a:lnTo>
                <a:lnTo>
                  <a:pt x="109220" y="104140"/>
                </a:lnTo>
                <a:lnTo>
                  <a:pt x="107950" y="97790"/>
                </a:lnTo>
                <a:lnTo>
                  <a:pt x="107950" y="95250"/>
                </a:lnTo>
                <a:close/>
              </a:path>
              <a:path w="143509" h="111760">
                <a:moveTo>
                  <a:pt x="123189" y="1270"/>
                </a:moveTo>
                <a:lnTo>
                  <a:pt x="109220" y="1270"/>
                </a:lnTo>
                <a:lnTo>
                  <a:pt x="107950" y="10160"/>
                </a:lnTo>
                <a:lnTo>
                  <a:pt x="105409" y="16510"/>
                </a:lnTo>
                <a:lnTo>
                  <a:pt x="92709" y="68580"/>
                </a:lnTo>
                <a:lnTo>
                  <a:pt x="68897" y="102016"/>
                </a:lnTo>
                <a:lnTo>
                  <a:pt x="58420" y="104140"/>
                </a:lnTo>
                <a:lnTo>
                  <a:pt x="79719" y="104140"/>
                </a:lnTo>
                <a:lnTo>
                  <a:pt x="83958" y="101044"/>
                </a:lnTo>
                <a:lnTo>
                  <a:pt x="90170" y="95250"/>
                </a:lnTo>
                <a:lnTo>
                  <a:pt x="107950" y="95250"/>
                </a:lnTo>
                <a:lnTo>
                  <a:pt x="107950" y="87630"/>
                </a:lnTo>
                <a:lnTo>
                  <a:pt x="109220" y="78740"/>
                </a:lnTo>
                <a:lnTo>
                  <a:pt x="111759" y="72390"/>
                </a:lnTo>
                <a:lnTo>
                  <a:pt x="113069" y="65881"/>
                </a:lnTo>
                <a:lnTo>
                  <a:pt x="115570" y="55880"/>
                </a:lnTo>
                <a:lnTo>
                  <a:pt x="116839" y="49530"/>
                </a:lnTo>
                <a:lnTo>
                  <a:pt x="123189" y="29210"/>
                </a:lnTo>
                <a:lnTo>
                  <a:pt x="124459" y="21590"/>
                </a:lnTo>
                <a:lnTo>
                  <a:pt x="126910" y="11787"/>
                </a:lnTo>
                <a:lnTo>
                  <a:pt x="127000" y="5080"/>
                </a:lnTo>
                <a:lnTo>
                  <a:pt x="123189" y="1270"/>
                </a:lnTo>
                <a:close/>
              </a:path>
              <a:path w="143509" h="111760">
                <a:moveTo>
                  <a:pt x="143509" y="69850"/>
                </a:moveTo>
                <a:lnTo>
                  <a:pt x="135889" y="69850"/>
                </a:lnTo>
                <a:lnTo>
                  <a:pt x="135889" y="71120"/>
                </a:lnTo>
                <a:lnTo>
                  <a:pt x="133350" y="77470"/>
                </a:lnTo>
                <a:lnTo>
                  <a:pt x="131107" y="86459"/>
                </a:lnTo>
                <a:lnTo>
                  <a:pt x="127793" y="95091"/>
                </a:lnTo>
                <a:lnTo>
                  <a:pt x="122812" y="101580"/>
                </a:lnTo>
                <a:lnTo>
                  <a:pt x="115570" y="104140"/>
                </a:lnTo>
                <a:lnTo>
                  <a:pt x="130991" y="104140"/>
                </a:lnTo>
                <a:lnTo>
                  <a:pt x="143509" y="72390"/>
                </a:lnTo>
                <a:lnTo>
                  <a:pt x="143509" y="69850"/>
                </a:lnTo>
                <a:close/>
              </a:path>
              <a:path w="143509" h="111760">
                <a:moveTo>
                  <a:pt x="35559" y="0"/>
                </a:moveTo>
                <a:lnTo>
                  <a:pt x="19288" y="5417"/>
                </a:lnTo>
                <a:lnTo>
                  <a:pt x="8254" y="17621"/>
                </a:lnTo>
                <a:lnTo>
                  <a:pt x="1984" y="30539"/>
                </a:lnTo>
                <a:lnTo>
                  <a:pt x="0" y="38100"/>
                </a:lnTo>
                <a:lnTo>
                  <a:pt x="0" y="40640"/>
                </a:lnTo>
                <a:lnTo>
                  <a:pt x="7620" y="40640"/>
                </a:lnTo>
                <a:lnTo>
                  <a:pt x="7620" y="39370"/>
                </a:lnTo>
                <a:lnTo>
                  <a:pt x="8889" y="36830"/>
                </a:lnTo>
                <a:lnTo>
                  <a:pt x="14108" y="23495"/>
                </a:lnTo>
                <a:lnTo>
                  <a:pt x="20161" y="13970"/>
                </a:lnTo>
                <a:lnTo>
                  <a:pt x="26927" y="8255"/>
                </a:lnTo>
                <a:lnTo>
                  <a:pt x="34289" y="6350"/>
                </a:lnTo>
                <a:lnTo>
                  <a:pt x="52480" y="6350"/>
                </a:lnTo>
                <a:lnTo>
                  <a:pt x="51752" y="5397"/>
                </a:lnTo>
                <a:lnTo>
                  <a:pt x="44489" y="1389"/>
                </a:lnTo>
                <a:lnTo>
                  <a:pt x="35559" y="0"/>
                </a:lnTo>
                <a:close/>
              </a:path>
            </a:pathLst>
          </a:custGeom>
          <a:solidFill>
            <a:srgbClr val="000000"/>
          </a:solidFill>
        </p:spPr>
        <p:txBody>
          <a:bodyPr wrap="square" lIns="0" tIns="0" rIns="0" bIns="0" rtlCol="0"/>
          <a:lstStyle/>
          <a:p>
            <a:endParaRPr sz="1632"/>
          </a:p>
        </p:txBody>
      </p:sp>
      <p:sp>
        <p:nvSpPr>
          <p:cNvPr id="95" name="object 95"/>
          <p:cNvSpPr/>
          <p:nvPr/>
        </p:nvSpPr>
        <p:spPr>
          <a:xfrm>
            <a:off x="7361266" y="1915034"/>
            <a:ext cx="74856" cy="142803"/>
          </a:xfrm>
          <a:custGeom>
            <a:avLst/>
            <a:gdLst/>
            <a:ahLst/>
            <a:cxnLst/>
            <a:rect l="l" t="t" r="r" b="b"/>
            <a:pathLst>
              <a:path w="82550" h="157480">
                <a:moveTo>
                  <a:pt x="49529" y="57150"/>
                </a:moveTo>
                <a:lnTo>
                  <a:pt x="30479" y="57150"/>
                </a:lnTo>
                <a:lnTo>
                  <a:pt x="15239" y="115569"/>
                </a:lnTo>
                <a:lnTo>
                  <a:pt x="13969" y="121919"/>
                </a:lnTo>
                <a:lnTo>
                  <a:pt x="12700" y="130810"/>
                </a:lnTo>
                <a:lnTo>
                  <a:pt x="12700" y="133350"/>
                </a:lnTo>
                <a:lnTo>
                  <a:pt x="14704" y="143549"/>
                </a:lnTo>
                <a:lnTo>
                  <a:pt x="20161" y="151129"/>
                </a:lnTo>
                <a:lnTo>
                  <a:pt x="28237" y="155852"/>
                </a:lnTo>
                <a:lnTo>
                  <a:pt x="38100" y="157479"/>
                </a:lnTo>
                <a:lnTo>
                  <a:pt x="56832" y="152062"/>
                </a:lnTo>
                <a:lnTo>
                  <a:pt x="59353" y="149860"/>
                </a:lnTo>
                <a:lnTo>
                  <a:pt x="33019" y="149860"/>
                </a:lnTo>
                <a:lnTo>
                  <a:pt x="30479" y="147319"/>
                </a:lnTo>
                <a:lnTo>
                  <a:pt x="30479" y="135889"/>
                </a:lnTo>
                <a:lnTo>
                  <a:pt x="31750" y="130810"/>
                </a:lnTo>
                <a:lnTo>
                  <a:pt x="31750" y="128269"/>
                </a:lnTo>
                <a:lnTo>
                  <a:pt x="49529" y="57150"/>
                </a:lnTo>
                <a:close/>
              </a:path>
              <a:path w="82550" h="157480">
                <a:moveTo>
                  <a:pt x="82550" y="115569"/>
                </a:moveTo>
                <a:lnTo>
                  <a:pt x="74929" y="115569"/>
                </a:lnTo>
                <a:lnTo>
                  <a:pt x="74929" y="116839"/>
                </a:lnTo>
                <a:lnTo>
                  <a:pt x="72389" y="120650"/>
                </a:lnTo>
                <a:lnTo>
                  <a:pt x="66516" y="132179"/>
                </a:lnTo>
                <a:lnTo>
                  <a:pt x="58737" y="141446"/>
                </a:lnTo>
                <a:lnTo>
                  <a:pt x="49529" y="147617"/>
                </a:lnTo>
                <a:lnTo>
                  <a:pt x="39369" y="149860"/>
                </a:lnTo>
                <a:lnTo>
                  <a:pt x="59353" y="149860"/>
                </a:lnTo>
                <a:lnTo>
                  <a:pt x="70802" y="139858"/>
                </a:lnTo>
                <a:lnTo>
                  <a:pt x="79533" y="126940"/>
                </a:lnTo>
                <a:lnTo>
                  <a:pt x="82550" y="119379"/>
                </a:lnTo>
                <a:lnTo>
                  <a:pt x="82550" y="115569"/>
                </a:lnTo>
                <a:close/>
              </a:path>
              <a:path w="82550" h="157480">
                <a:moveTo>
                  <a:pt x="82550" y="48260"/>
                </a:moveTo>
                <a:lnTo>
                  <a:pt x="0" y="48260"/>
                </a:lnTo>
                <a:lnTo>
                  <a:pt x="0" y="57150"/>
                </a:lnTo>
                <a:lnTo>
                  <a:pt x="82550" y="57150"/>
                </a:lnTo>
                <a:lnTo>
                  <a:pt x="82550" y="48260"/>
                </a:lnTo>
                <a:close/>
              </a:path>
              <a:path w="82550" h="157480">
                <a:moveTo>
                  <a:pt x="58419" y="0"/>
                </a:moveTo>
                <a:lnTo>
                  <a:pt x="48259" y="0"/>
                </a:lnTo>
                <a:lnTo>
                  <a:pt x="43179" y="3810"/>
                </a:lnTo>
                <a:lnTo>
                  <a:pt x="41909" y="11429"/>
                </a:lnTo>
                <a:lnTo>
                  <a:pt x="40798" y="15557"/>
                </a:lnTo>
                <a:lnTo>
                  <a:pt x="38516" y="25003"/>
                </a:lnTo>
                <a:lnTo>
                  <a:pt x="33019" y="48260"/>
                </a:lnTo>
                <a:lnTo>
                  <a:pt x="52069" y="48260"/>
                </a:lnTo>
                <a:lnTo>
                  <a:pt x="62229" y="11429"/>
                </a:lnTo>
                <a:lnTo>
                  <a:pt x="62229" y="2539"/>
                </a:lnTo>
                <a:lnTo>
                  <a:pt x="58419" y="0"/>
                </a:lnTo>
                <a:close/>
              </a:path>
            </a:pathLst>
          </a:custGeom>
          <a:solidFill>
            <a:srgbClr val="000000"/>
          </a:solidFill>
        </p:spPr>
        <p:txBody>
          <a:bodyPr wrap="square" lIns="0" tIns="0" rIns="0" bIns="0" rtlCol="0"/>
          <a:lstStyle/>
          <a:p>
            <a:endParaRPr sz="1632"/>
          </a:p>
        </p:txBody>
      </p:sp>
      <p:sp>
        <p:nvSpPr>
          <p:cNvPr id="96" name="object 96"/>
          <p:cNvSpPr txBox="1"/>
          <p:nvPr/>
        </p:nvSpPr>
        <p:spPr>
          <a:xfrm>
            <a:off x="5287167" y="3294696"/>
            <a:ext cx="1479854" cy="290807"/>
          </a:xfrm>
          <a:prstGeom prst="rect">
            <a:avLst/>
          </a:prstGeom>
        </p:spPr>
        <p:txBody>
          <a:bodyPr vert="horz" wrap="square" lIns="0" tIns="11516" rIns="0" bIns="0" rtlCol="0">
            <a:spAutoFit/>
          </a:bodyPr>
          <a:lstStyle/>
          <a:p>
            <a:pPr marL="11516">
              <a:spcBef>
                <a:spcPts val="91"/>
              </a:spcBef>
              <a:tabLst>
                <a:tab pos="1467760" algn="l"/>
              </a:tabLst>
            </a:pPr>
            <a:r>
              <a:rPr sz="1814" u="heavy" dirty="0">
                <a:solidFill>
                  <a:srgbClr val="FF0000"/>
                </a:solidFill>
                <a:latin typeface="Arial"/>
                <a:cs typeface="Arial"/>
              </a:rPr>
              <a:t>0	</a:t>
            </a:r>
            <a:endParaRPr sz="1814">
              <a:latin typeface="Arial"/>
              <a:cs typeface="Arial"/>
            </a:endParaRPr>
          </a:p>
        </p:txBody>
      </p:sp>
      <p:sp>
        <p:nvSpPr>
          <p:cNvPr id="97" name="object 97"/>
          <p:cNvSpPr/>
          <p:nvPr/>
        </p:nvSpPr>
        <p:spPr>
          <a:xfrm>
            <a:off x="5858379" y="2037107"/>
            <a:ext cx="651827" cy="381192"/>
          </a:xfrm>
          <a:custGeom>
            <a:avLst/>
            <a:gdLst/>
            <a:ahLst/>
            <a:cxnLst/>
            <a:rect l="l" t="t" r="r" b="b"/>
            <a:pathLst>
              <a:path w="718820" h="420369">
                <a:moveTo>
                  <a:pt x="648969" y="0"/>
                </a:moveTo>
                <a:lnTo>
                  <a:pt x="69850" y="0"/>
                </a:lnTo>
                <a:lnTo>
                  <a:pt x="43934" y="6092"/>
                </a:lnTo>
                <a:lnTo>
                  <a:pt x="21589" y="22066"/>
                </a:lnTo>
                <a:lnTo>
                  <a:pt x="5913" y="44469"/>
                </a:lnTo>
                <a:lnTo>
                  <a:pt x="0" y="69850"/>
                </a:lnTo>
                <a:lnTo>
                  <a:pt x="0" y="350520"/>
                </a:lnTo>
                <a:lnTo>
                  <a:pt x="5913" y="375900"/>
                </a:lnTo>
                <a:lnTo>
                  <a:pt x="21589" y="398303"/>
                </a:lnTo>
                <a:lnTo>
                  <a:pt x="43934" y="414277"/>
                </a:lnTo>
                <a:lnTo>
                  <a:pt x="69850" y="420370"/>
                </a:lnTo>
                <a:lnTo>
                  <a:pt x="648969" y="420370"/>
                </a:lnTo>
                <a:lnTo>
                  <a:pt x="674350" y="414277"/>
                </a:lnTo>
                <a:lnTo>
                  <a:pt x="696753" y="398303"/>
                </a:lnTo>
                <a:lnTo>
                  <a:pt x="712727" y="375900"/>
                </a:lnTo>
                <a:lnTo>
                  <a:pt x="718819" y="350520"/>
                </a:lnTo>
                <a:lnTo>
                  <a:pt x="718819" y="69850"/>
                </a:lnTo>
                <a:lnTo>
                  <a:pt x="712727" y="44469"/>
                </a:lnTo>
                <a:lnTo>
                  <a:pt x="696753" y="22066"/>
                </a:lnTo>
                <a:lnTo>
                  <a:pt x="674350" y="6092"/>
                </a:lnTo>
                <a:lnTo>
                  <a:pt x="648969" y="0"/>
                </a:lnTo>
                <a:close/>
              </a:path>
            </a:pathLst>
          </a:custGeom>
          <a:solidFill>
            <a:srgbClr val="CFE7F5"/>
          </a:solidFill>
        </p:spPr>
        <p:txBody>
          <a:bodyPr wrap="square" lIns="0" tIns="0" rIns="0" bIns="0" rtlCol="0"/>
          <a:lstStyle/>
          <a:p>
            <a:endParaRPr sz="1632"/>
          </a:p>
        </p:txBody>
      </p:sp>
      <p:sp>
        <p:nvSpPr>
          <p:cNvPr id="98" name="object 98"/>
          <p:cNvSpPr/>
          <p:nvPr/>
        </p:nvSpPr>
        <p:spPr>
          <a:xfrm>
            <a:off x="5858379" y="2037107"/>
            <a:ext cx="651827" cy="381192"/>
          </a:xfrm>
          <a:custGeom>
            <a:avLst/>
            <a:gdLst/>
            <a:ahLst/>
            <a:cxnLst/>
            <a:rect l="l" t="t" r="r" b="b"/>
            <a:pathLst>
              <a:path w="718820" h="420369">
                <a:moveTo>
                  <a:pt x="69850" y="0"/>
                </a:moveTo>
                <a:lnTo>
                  <a:pt x="43934" y="6092"/>
                </a:lnTo>
                <a:lnTo>
                  <a:pt x="21589" y="22066"/>
                </a:lnTo>
                <a:lnTo>
                  <a:pt x="5913" y="44469"/>
                </a:lnTo>
                <a:lnTo>
                  <a:pt x="0" y="69850"/>
                </a:lnTo>
                <a:lnTo>
                  <a:pt x="0" y="350520"/>
                </a:lnTo>
                <a:lnTo>
                  <a:pt x="5913" y="375900"/>
                </a:lnTo>
                <a:lnTo>
                  <a:pt x="21589" y="398303"/>
                </a:lnTo>
                <a:lnTo>
                  <a:pt x="43934" y="414277"/>
                </a:lnTo>
                <a:lnTo>
                  <a:pt x="69850" y="420370"/>
                </a:lnTo>
                <a:lnTo>
                  <a:pt x="648969" y="420370"/>
                </a:lnTo>
                <a:lnTo>
                  <a:pt x="674350" y="414277"/>
                </a:lnTo>
                <a:lnTo>
                  <a:pt x="696753" y="398303"/>
                </a:lnTo>
                <a:lnTo>
                  <a:pt x="712727" y="375900"/>
                </a:lnTo>
                <a:lnTo>
                  <a:pt x="718819" y="350520"/>
                </a:lnTo>
                <a:lnTo>
                  <a:pt x="718819" y="69850"/>
                </a:lnTo>
                <a:lnTo>
                  <a:pt x="712727" y="44469"/>
                </a:lnTo>
                <a:lnTo>
                  <a:pt x="696753" y="22066"/>
                </a:lnTo>
                <a:lnTo>
                  <a:pt x="674350" y="6092"/>
                </a:lnTo>
                <a:lnTo>
                  <a:pt x="648969" y="0"/>
                </a:lnTo>
                <a:lnTo>
                  <a:pt x="69850" y="0"/>
                </a:lnTo>
                <a:close/>
              </a:path>
            </a:pathLst>
          </a:custGeom>
          <a:ln w="3175">
            <a:solidFill>
              <a:srgbClr val="000000"/>
            </a:solidFill>
          </a:ln>
        </p:spPr>
        <p:txBody>
          <a:bodyPr wrap="square" lIns="0" tIns="0" rIns="0" bIns="0" rtlCol="0"/>
          <a:lstStyle/>
          <a:p>
            <a:endParaRPr sz="1632"/>
          </a:p>
        </p:txBody>
      </p:sp>
      <p:sp>
        <p:nvSpPr>
          <p:cNvPr id="99" name="object 99"/>
          <p:cNvSpPr txBox="1"/>
          <p:nvPr/>
        </p:nvSpPr>
        <p:spPr>
          <a:xfrm>
            <a:off x="6103678" y="2035956"/>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100" name="object 100"/>
          <p:cNvSpPr txBox="1"/>
          <p:nvPr/>
        </p:nvSpPr>
        <p:spPr>
          <a:xfrm>
            <a:off x="3982361" y="6487592"/>
            <a:ext cx="438197" cy="218008"/>
          </a:xfrm>
          <a:prstGeom prst="rect">
            <a:avLst/>
          </a:prstGeom>
        </p:spPr>
        <p:txBody>
          <a:bodyPr vert="horz" wrap="square" lIns="0" tIns="0" rIns="0" bIns="0" rtlCol="0">
            <a:spAutoFit/>
          </a:bodyPr>
          <a:lstStyle/>
          <a:p>
            <a:pPr marL="11516">
              <a:lnSpc>
                <a:spcPts val="1727"/>
              </a:lnSpc>
            </a:pPr>
            <a:r>
              <a:rPr sz="1451" spc="-9" dirty="0">
                <a:latin typeface="BitstreamVeraSans-Roman"/>
                <a:cs typeface="BitstreamVeraSans-Roman"/>
              </a:rPr>
              <a:t>t</a:t>
            </a:r>
            <a:r>
              <a:rPr sz="1451" spc="-5" dirty="0">
                <a:latin typeface="BitstreamVeraSans-Roman"/>
                <a:cs typeface="BitstreamVeraSans-Roman"/>
              </a:rPr>
              <a:t>ime</a:t>
            </a:r>
            <a:endParaRPr sz="1451">
              <a:latin typeface="BitstreamVeraSans-Roman"/>
              <a:cs typeface="BitstreamVeraSans-Roman"/>
            </a:endParaRPr>
          </a:p>
        </p:txBody>
      </p:sp>
    </p:spTree>
    <p:extLst>
      <p:ext uri="{BB962C8B-B14F-4D97-AF65-F5344CB8AC3E}">
        <p14:creationId xmlns:p14="http://schemas.microsoft.com/office/powerpoint/2010/main" val="3483435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97330" y="397149"/>
            <a:ext cx="3112876" cy="688737"/>
          </a:xfrm>
          <a:prstGeom prst="rect">
            <a:avLst/>
          </a:prstGeom>
        </p:spPr>
        <p:txBody>
          <a:bodyPr vert="horz" wrap="square" lIns="0" tIns="11516" rIns="0" bIns="0" rtlCol="0" anchor="ctr">
            <a:spAutoFit/>
          </a:bodyPr>
          <a:lstStyle/>
          <a:p>
            <a:pPr marL="11516">
              <a:spcBef>
                <a:spcPts val="91"/>
              </a:spcBef>
            </a:pPr>
            <a:r>
              <a:rPr spc="-9" dirty="0"/>
              <a:t>Homeostasis</a:t>
            </a:r>
          </a:p>
        </p:txBody>
      </p:sp>
      <p:sp>
        <p:nvSpPr>
          <p:cNvPr id="3" name="object 3"/>
          <p:cNvSpPr txBox="1"/>
          <p:nvPr/>
        </p:nvSpPr>
        <p:spPr>
          <a:xfrm>
            <a:off x="826876" y="1853998"/>
            <a:ext cx="2266998" cy="757134"/>
          </a:xfrm>
          <a:prstGeom prst="rect">
            <a:avLst/>
          </a:prstGeom>
        </p:spPr>
        <p:txBody>
          <a:bodyPr vert="horz" wrap="square" lIns="0" tIns="25912" rIns="0" bIns="0" rtlCol="0">
            <a:spAutoFit/>
          </a:bodyPr>
          <a:lstStyle/>
          <a:p>
            <a:pPr marL="11516" marR="4607">
              <a:lnSpc>
                <a:spcPts val="1895"/>
              </a:lnSpc>
              <a:spcBef>
                <a:spcPts val="204"/>
              </a:spcBef>
            </a:pPr>
            <a:r>
              <a:rPr sz="1632" spc="-5" dirty="0">
                <a:solidFill>
                  <a:srgbClr val="4C4C4C"/>
                </a:solidFill>
                <a:latin typeface="BitstreamVeraSans-Roman"/>
                <a:cs typeface="BitstreamVeraSans-Roman"/>
              </a:rPr>
              <a:t>How can-we</a:t>
            </a:r>
            <a:r>
              <a:rPr sz="1632" spc="-45" dirty="0">
                <a:solidFill>
                  <a:srgbClr val="4C4C4C"/>
                </a:solidFill>
                <a:latin typeface="BitstreamVeraSans-Roman"/>
                <a:cs typeface="BitstreamVeraSans-Roman"/>
              </a:rPr>
              <a:t> </a:t>
            </a:r>
            <a:r>
              <a:rPr sz="1632" spc="-5" dirty="0">
                <a:solidFill>
                  <a:srgbClr val="4C4C4C"/>
                </a:solidFill>
                <a:latin typeface="BitstreamVeraSans-Roman"/>
                <a:cs typeface="BitstreamVeraSans-Roman"/>
              </a:rPr>
              <a:t>maintain  </a:t>
            </a:r>
            <a:r>
              <a:rPr sz="1632" dirty="0">
                <a:solidFill>
                  <a:srgbClr val="4C4C4C"/>
                </a:solidFill>
                <a:latin typeface="BitstreamVeraSans-Roman"/>
                <a:cs typeface="BitstreamVeraSans-Roman"/>
              </a:rPr>
              <a:t>a </a:t>
            </a:r>
            <a:r>
              <a:rPr sz="1632" spc="-5" dirty="0">
                <a:solidFill>
                  <a:srgbClr val="4C4C4C"/>
                </a:solidFill>
                <a:latin typeface="BitstreamVeraSans-Roman"/>
                <a:cs typeface="BitstreamVeraSans-Roman"/>
              </a:rPr>
              <a:t>stable level with </a:t>
            </a:r>
            <a:r>
              <a:rPr sz="1632" dirty="0">
                <a:solidFill>
                  <a:srgbClr val="4C4C4C"/>
                </a:solidFill>
                <a:latin typeface="BitstreamVeraSans-Roman"/>
                <a:cs typeface="BitstreamVeraSans-Roman"/>
              </a:rPr>
              <a:t>a  </a:t>
            </a:r>
            <a:r>
              <a:rPr sz="1632" spc="-5" dirty="0">
                <a:solidFill>
                  <a:srgbClr val="4C4C4C"/>
                </a:solidFill>
                <a:latin typeface="BitstreamVeraSans-Roman"/>
                <a:cs typeface="BitstreamVeraSans-Roman"/>
              </a:rPr>
              <a:t>dynamic</a:t>
            </a:r>
            <a:r>
              <a:rPr sz="1632" spc="-68" dirty="0">
                <a:solidFill>
                  <a:srgbClr val="4C4C4C"/>
                </a:solidFill>
                <a:latin typeface="BitstreamVeraSans-Roman"/>
                <a:cs typeface="BitstreamVeraSans-Roman"/>
              </a:rPr>
              <a:t> </a:t>
            </a:r>
            <a:r>
              <a:rPr sz="1632" spc="-5" dirty="0">
                <a:solidFill>
                  <a:srgbClr val="4C4C4C"/>
                </a:solidFill>
                <a:latin typeface="BitstreamVeraSans-Roman"/>
                <a:cs typeface="BitstreamVeraSans-Roman"/>
              </a:rPr>
              <a:t>system?</a:t>
            </a:r>
            <a:endParaRPr sz="1632">
              <a:latin typeface="BitstreamVeraSans-Roman"/>
              <a:cs typeface="BitstreamVeraSans-Roman"/>
            </a:endParaRPr>
          </a:p>
        </p:txBody>
      </p:sp>
      <p:sp>
        <p:nvSpPr>
          <p:cNvPr id="4" name="object 4"/>
          <p:cNvSpPr/>
          <p:nvPr/>
        </p:nvSpPr>
        <p:spPr>
          <a:xfrm>
            <a:off x="5143212" y="2238643"/>
            <a:ext cx="490597" cy="0"/>
          </a:xfrm>
          <a:custGeom>
            <a:avLst/>
            <a:gdLst/>
            <a:ahLst/>
            <a:cxnLst/>
            <a:rect l="l" t="t" r="r" b="b"/>
            <a:pathLst>
              <a:path w="541020">
                <a:moveTo>
                  <a:pt x="0" y="0"/>
                </a:moveTo>
                <a:lnTo>
                  <a:pt x="541019" y="0"/>
                </a:lnTo>
              </a:path>
            </a:pathLst>
          </a:custGeom>
          <a:ln w="35941">
            <a:solidFill>
              <a:srgbClr val="000000"/>
            </a:solidFill>
          </a:ln>
        </p:spPr>
        <p:txBody>
          <a:bodyPr wrap="square" lIns="0" tIns="0" rIns="0" bIns="0" rtlCol="0"/>
          <a:lstStyle/>
          <a:p>
            <a:endParaRPr sz="1632"/>
          </a:p>
        </p:txBody>
      </p:sp>
      <p:sp>
        <p:nvSpPr>
          <p:cNvPr id="5" name="object 5"/>
          <p:cNvSpPr/>
          <p:nvPr/>
        </p:nvSpPr>
        <p:spPr>
          <a:xfrm>
            <a:off x="4358947" y="2238643"/>
            <a:ext cx="597700" cy="0"/>
          </a:xfrm>
          <a:custGeom>
            <a:avLst/>
            <a:gdLst/>
            <a:ahLst/>
            <a:cxnLst/>
            <a:rect l="l" t="t" r="r" b="b"/>
            <a:pathLst>
              <a:path w="659129">
                <a:moveTo>
                  <a:pt x="0" y="0"/>
                </a:moveTo>
                <a:lnTo>
                  <a:pt x="659129" y="0"/>
                </a:lnTo>
              </a:path>
            </a:pathLst>
          </a:custGeom>
          <a:ln w="35941">
            <a:solidFill>
              <a:srgbClr val="000000"/>
            </a:solidFill>
          </a:ln>
        </p:spPr>
        <p:txBody>
          <a:bodyPr wrap="square" lIns="0" tIns="0" rIns="0" bIns="0" rtlCol="0"/>
          <a:lstStyle/>
          <a:p>
            <a:endParaRPr sz="1632"/>
          </a:p>
        </p:txBody>
      </p:sp>
      <p:sp>
        <p:nvSpPr>
          <p:cNvPr id="6" name="object 6"/>
          <p:cNvSpPr/>
          <p:nvPr/>
        </p:nvSpPr>
        <p:spPr>
          <a:xfrm>
            <a:off x="5626900" y="2181061"/>
            <a:ext cx="170442" cy="114012"/>
          </a:xfrm>
          <a:custGeom>
            <a:avLst/>
            <a:gdLst/>
            <a:ahLst/>
            <a:cxnLst/>
            <a:rect l="l" t="t" r="r" b="b"/>
            <a:pathLst>
              <a:path w="187960" h="125730">
                <a:moveTo>
                  <a:pt x="0" y="0"/>
                </a:moveTo>
                <a:lnTo>
                  <a:pt x="0" y="125730"/>
                </a:lnTo>
                <a:lnTo>
                  <a:pt x="187959" y="63500"/>
                </a:lnTo>
                <a:lnTo>
                  <a:pt x="0" y="0"/>
                </a:lnTo>
                <a:close/>
              </a:path>
            </a:pathLst>
          </a:custGeom>
          <a:solidFill>
            <a:srgbClr val="000000"/>
          </a:solidFill>
        </p:spPr>
        <p:txBody>
          <a:bodyPr wrap="square" lIns="0" tIns="0" rIns="0" bIns="0" rtlCol="0"/>
          <a:lstStyle/>
          <a:p>
            <a:endParaRPr sz="1632"/>
          </a:p>
        </p:txBody>
      </p:sp>
      <p:sp>
        <p:nvSpPr>
          <p:cNvPr id="7" name="object 7"/>
          <p:cNvSpPr/>
          <p:nvPr/>
        </p:nvSpPr>
        <p:spPr>
          <a:xfrm>
            <a:off x="4956646" y="2144209"/>
            <a:ext cx="186565" cy="186565"/>
          </a:xfrm>
          <a:custGeom>
            <a:avLst/>
            <a:gdLst/>
            <a:ahLst/>
            <a:cxnLst/>
            <a:rect l="l" t="t" r="r" b="b"/>
            <a:pathLst>
              <a:path w="205739" h="205739">
                <a:moveTo>
                  <a:pt x="102870" y="205739"/>
                </a:moveTo>
                <a:lnTo>
                  <a:pt x="0" y="205739"/>
                </a:lnTo>
                <a:lnTo>
                  <a:pt x="0" y="0"/>
                </a:lnTo>
                <a:lnTo>
                  <a:pt x="205740" y="0"/>
                </a:lnTo>
                <a:lnTo>
                  <a:pt x="205740" y="205739"/>
                </a:lnTo>
                <a:lnTo>
                  <a:pt x="102870" y="205739"/>
                </a:lnTo>
                <a:close/>
              </a:path>
            </a:pathLst>
          </a:custGeom>
          <a:ln w="35941">
            <a:solidFill>
              <a:srgbClr val="000000"/>
            </a:solidFill>
          </a:ln>
        </p:spPr>
        <p:txBody>
          <a:bodyPr wrap="square" lIns="0" tIns="0" rIns="0" bIns="0" rtlCol="0"/>
          <a:lstStyle/>
          <a:p>
            <a:endParaRPr sz="1632"/>
          </a:p>
        </p:txBody>
      </p:sp>
      <p:sp>
        <p:nvSpPr>
          <p:cNvPr id="8" name="object 8"/>
          <p:cNvSpPr/>
          <p:nvPr/>
        </p:nvSpPr>
        <p:spPr>
          <a:xfrm>
            <a:off x="7330171" y="2238643"/>
            <a:ext cx="491749" cy="0"/>
          </a:xfrm>
          <a:custGeom>
            <a:avLst/>
            <a:gdLst/>
            <a:ahLst/>
            <a:cxnLst/>
            <a:rect l="l" t="t" r="r" b="b"/>
            <a:pathLst>
              <a:path w="542290">
                <a:moveTo>
                  <a:pt x="0" y="0"/>
                </a:moveTo>
                <a:lnTo>
                  <a:pt x="542290" y="0"/>
                </a:lnTo>
              </a:path>
            </a:pathLst>
          </a:custGeom>
          <a:ln w="35941">
            <a:solidFill>
              <a:srgbClr val="000000"/>
            </a:solidFill>
          </a:ln>
        </p:spPr>
        <p:txBody>
          <a:bodyPr wrap="square" lIns="0" tIns="0" rIns="0" bIns="0" rtlCol="0"/>
          <a:lstStyle/>
          <a:p>
            <a:endParaRPr sz="1632"/>
          </a:p>
        </p:txBody>
      </p:sp>
      <p:sp>
        <p:nvSpPr>
          <p:cNvPr id="9" name="object 9"/>
          <p:cNvSpPr/>
          <p:nvPr/>
        </p:nvSpPr>
        <p:spPr>
          <a:xfrm>
            <a:off x="6545906" y="2238643"/>
            <a:ext cx="598851" cy="0"/>
          </a:xfrm>
          <a:custGeom>
            <a:avLst/>
            <a:gdLst/>
            <a:ahLst/>
            <a:cxnLst/>
            <a:rect l="l" t="t" r="r" b="b"/>
            <a:pathLst>
              <a:path w="660400">
                <a:moveTo>
                  <a:pt x="0" y="0"/>
                </a:moveTo>
                <a:lnTo>
                  <a:pt x="660400" y="0"/>
                </a:lnTo>
              </a:path>
            </a:pathLst>
          </a:custGeom>
          <a:ln w="35941">
            <a:solidFill>
              <a:srgbClr val="000000"/>
            </a:solidFill>
          </a:ln>
        </p:spPr>
        <p:txBody>
          <a:bodyPr wrap="square" lIns="0" tIns="0" rIns="0" bIns="0" rtlCol="0"/>
          <a:lstStyle/>
          <a:p>
            <a:endParaRPr sz="1632"/>
          </a:p>
        </p:txBody>
      </p:sp>
      <p:sp>
        <p:nvSpPr>
          <p:cNvPr id="10" name="object 10"/>
          <p:cNvSpPr/>
          <p:nvPr/>
        </p:nvSpPr>
        <p:spPr>
          <a:xfrm>
            <a:off x="7813859" y="2181061"/>
            <a:ext cx="171594" cy="114012"/>
          </a:xfrm>
          <a:custGeom>
            <a:avLst/>
            <a:gdLst/>
            <a:ahLst/>
            <a:cxnLst/>
            <a:rect l="l" t="t" r="r" b="b"/>
            <a:pathLst>
              <a:path w="189229" h="125730">
                <a:moveTo>
                  <a:pt x="0" y="0"/>
                </a:moveTo>
                <a:lnTo>
                  <a:pt x="0" y="125730"/>
                </a:lnTo>
                <a:lnTo>
                  <a:pt x="189229" y="63500"/>
                </a:lnTo>
                <a:lnTo>
                  <a:pt x="0" y="0"/>
                </a:lnTo>
                <a:close/>
              </a:path>
            </a:pathLst>
          </a:custGeom>
          <a:solidFill>
            <a:srgbClr val="000000"/>
          </a:solidFill>
        </p:spPr>
        <p:txBody>
          <a:bodyPr wrap="square" lIns="0" tIns="0" rIns="0" bIns="0" rtlCol="0"/>
          <a:lstStyle/>
          <a:p>
            <a:endParaRPr sz="1632"/>
          </a:p>
        </p:txBody>
      </p:sp>
      <p:sp>
        <p:nvSpPr>
          <p:cNvPr id="11" name="object 11"/>
          <p:cNvSpPr/>
          <p:nvPr/>
        </p:nvSpPr>
        <p:spPr>
          <a:xfrm>
            <a:off x="7144757" y="2145362"/>
            <a:ext cx="185414" cy="186565"/>
          </a:xfrm>
          <a:custGeom>
            <a:avLst/>
            <a:gdLst/>
            <a:ahLst/>
            <a:cxnLst/>
            <a:rect l="l" t="t" r="r" b="b"/>
            <a:pathLst>
              <a:path w="204470" h="205739">
                <a:moveTo>
                  <a:pt x="102870" y="205739"/>
                </a:moveTo>
                <a:lnTo>
                  <a:pt x="0" y="205739"/>
                </a:lnTo>
                <a:lnTo>
                  <a:pt x="0" y="0"/>
                </a:lnTo>
                <a:lnTo>
                  <a:pt x="204470" y="0"/>
                </a:lnTo>
                <a:lnTo>
                  <a:pt x="204470" y="205739"/>
                </a:lnTo>
                <a:lnTo>
                  <a:pt x="102870" y="205739"/>
                </a:lnTo>
                <a:close/>
              </a:path>
            </a:pathLst>
          </a:custGeom>
          <a:ln w="35941">
            <a:solidFill>
              <a:srgbClr val="000000"/>
            </a:solidFill>
          </a:ln>
        </p:spPr>
        <p:txBody>
          <a:bodyPr wrap="square" lIns="0" tIns="0" rIns="0" bIns="0" rtlCol="0"/>
          <a:lstStyle/>
          <a:p>
            <a:endParaRPr sz="1632"/>
          </a:p>
        </p:txBody>
      </p:sp>
      <p:sp>
        <p:nvSpPr>
          <p:cNvPr id="12" name="object 12"/>
          <p:cNvSpPr txBox="1"/>
          <p:nvPr/>
        </p:nvSpPr>
        <p:spPr>
          <a:xfrm>
            <a:off x="4041094" y="2050928"/>
            <a:ext cx="249905" cy="346464"/>
          </a:xfrm>
          <a:prstGeom prst="rect">
            <a:avLst/>
          </a:prstGeom>
        </p:spPr>
        <p:txBody>
          <a:bodyPr vert="horz" wrap="square" lIns="0" tIns="11516" rIns="0" bIns="0" rtlCol="0">
            <a:spAutoFit/>
          </a:bodyPr>
          <a:lstStyle/>
          <a:p>
            <a:pPr marL="11516">
              <a:spcBef>
                <a:spcPts val="91"/>
              </a:spcBef>
            </a:pPr>
            <a:r>
              <a:rPr sz="2176" dirty="0">
                <a:latin typeface="BitstreamVeraSerif-Roman"/>
                <a:cs typeface="BitstreamVeraSerif-Roman"/>
              </a:rPr>
              <a:t>Ø</a:t>
            </a:r>
            <a:endParaRPr sz="2176">
              <a:latin typeface="BitstreamVeraSerif-Roman"/>
              <a:cs typeface="BitstreamVeraSerif-Roman"/>
            </a:endParaRPr>
          </a:p>
        </p:txBody>
      </p:sp>
      <p:sp>
        <p:nvSpPr>
          <p:cNvPr id="13" name="object 13"/>
          <p:cNvSpPr txBox="1"/>
          <p:nvPr/>
        </p:nvSpPr>
        <p:spPr>
          <a:xfrm>
            <a:off x="8056854" y="2035956"/>
            <a:ext cx="249905" cy="346464"/>
          </a:xfrm>
          <a:prstGeom prst="rect">
            <a:avLst/>
          </a:prstGeom>
        </p:spPr>
        <p:txBody>
          <a:bodyPr vert="horz" wrap="square" lIns="0" tIns="11516" rIns="0" bIns="0" rtlCol="0">
            <a:spAutoFit/>
          </a:bodyPr>
          <a:lstStyle/>
          <a:p>
            <a:pPr marL="11516">
              <a:spcBef>
                <a:spcPts val="91"/>
              </a:spcBef>
            </a:pPr>
            <a:r>
              <a:rPr sz="2176" dirty="0">
                <a:latin typeface="BitstreamVeraSerif-Roman"/>
                <a:cs typeface="BitstreamVeraSerif-Roman"/>
              </a:rPr>
              <a:t>Ø</a:t>
            </a:r>
            <a:endParaRPr sz="2176">
              <a:latin typeface="BitstreamVeraSerif-Roman"/>
              <a:cs typeface="BitstreamVeraSerif-Roman"/>
            </a:endParaRPr>
          </a:p>
        </p:txBody>
      </p:sp>
      <p:sp>
        <p:nvSpPr>
          <p:cNvPr id="14" name="object 14"/>
          <p:cNvSpPr/>
          <p:nvPr/>
        </p:nvSpPr>
        <p:spPr>
          <a:xfrm>
            <a:off x="1826497" y="6413329"/>
            <a:ext cx="2066037" cy="0"/>
          </a:xfrm>
          <a:custGeom>
            <a:avLst/>
            <a:gdLst/>
            <a:ahLst/>
            <a:cxnLst/>
            <a:rect l="l" t="t" r="r" b="b"/>
            <a:pathLst>
              <a:path w="2278379">
                <a:moveTo>
                  <a:pt x="0" y="0"/>
                </a:moveTo>
                <a:lnTo>
                  <a:pt x="2278380" y="0"/>
                </a:lnTo>
              </a:path>
            </a:pathLst>
          </a:custGeom>
          <a:ln w="35941">
            <a:solidFill>
              <a:srgbClr val="000000"/>
            </a:solidFill>
          </a:ln>
        </p:spPr>
        <p:txBody>
          <a:bodyPr wrap="square" lIns="0" tIns="0" rIns="0" bIns="0" rtlCol="0"/>
          <a:lstStyle/>
          <a:p>
            <a:endParaRPr sz="1632"/>
          </a:p>
        </p:txBody>
      </p:sp>
      <p:sp>
        <p:nvSpPr>
          <p:cNvPr id="15" name="object 15"/>
          <p:cNvSpPr/>
          <p:nvPr/>
        </p:nvSpPr>
        <p:spPr>
          <a:xfrm>
            <a:off x="3883321" y="6339624"/>
            <a:ext cx="219963" cy="147410"/>
          </a:xfrm>
          <a:custGeom>
            <a:avLst/>
            <a:gdLst/>
            <a:ahLst/>
            <a:cxnLst/>
            <a:rect l="l" t="t" r="r" b="b"/>
            <a:pathLst>
              <a:path w="242570" h="162559">
                <a:moveTo>
                  <a:pt x="0" y="0"/>
                </a:moveTo>
                <a:lnTo>
                  <a:pt x="0" y="162559"/>
                </a:lnTo>
                <a:lnTo>
                  <a:pt x="242570" y="81280"/>
                </a:lnTo>
                <a:lnTo>
                  <a:pt x="0" y="0"/>
                </a:lnTo>
                <a:close/>
              </a:path>
            </a:pathLst>
          </a:custGeom>
          <a:solidFill>
            <a:srgbClr val="000000"/>
          </a:solidFill>
        </p:spPr>
        <p:txBody>
          <a:bodyPr wrap="square" lIns="0" tIns="0" rIns="0" bIns="0" rtlCol="0"/>
          <a:lstStyle/>
          <a:p>
            <a:endParaRPr sz="1632"/>
          </a:p>
        </p:txBody>
      </p:sp>
      <p:sp>
        <p:nvSpPr>
          <p:cNvPr id="16" name="object 16"/>
          <p:cNvSpPr/>
          <p:nvPr/>
        </p:nvSpPr>
        <p:spPr>
          <a:xfrm>
            <a:off x="1832255" y="4896623"/>
            <a:ext cx="0" cy="1517858"/>
          </a:xfrm>
          <a:custGeom>
            <a:avLst/>
            <a:gdLst/>
            <a:ahLst/>
            <a:cxnLst/>
            <a:rect l="l" t="t" r="r" b="b"/>
            <a:pathLst>
              <a:path h="1673859">
                <a:moveTo>
                  <a:pt x="0" y="1673860"/>
                </a:moveTo>
                <a:lnTo>
                  <a:pt x="0" y="0"/>
                </a:lnTo>
              </a:path>
            </a:pathLst>
          </a:custGeom>
          <a:ln w="35941">
            <a:solidFill>
              <a:srgbClr val="000000"/>
            </a:solidFill>
          </a:ln>
        </p:spPr>
        <p:txBody>
          <a:bodyPr wrap="square" lIns="0" tIns="0" rIns="0" bIns="0" rtlCol="0"/>
          <a:lstStyle/>
          <a:p>
            <a:endParaRPr sz="1632"/>
          </a:p>
        </p:txBody>
      </p:sp>
      <p:sp>
        <p:nvSpPr>
          <p:cNvPr id="17" name="object 17"/>
          <p:cNvSpPr/>
          <p:nvPr/>
        </p:nvSpPr>
        <p:spPr>
          <a:xfrm>
            <a:off x="1759702" y="4685873"/>
            <a:ext cx="146258" cy="221114"/>
          </a:xfrm>
          <a:custGeom>
            <a:avLst/>
            <a:gdLst/>
            <a:ahLst/>
            <a:cxnLst/>
            <a:rect l="l" t="t" r="r" b="b"/>
            <a:pathLst>
              <a:path w="161289" h="243839">
                <a:moveTo>
                  <a:pt x="80009" y="0"/>
                </a:moveTo>
                <a:lnTo>
                  <a:pt x="0" y="243840"/>
                </a:lnTo>
                <a:lnTo>
                  <a:pt x="161289" y="243840"/>
                </a:lnTo>
                <a:lnTo>
                  <a:pt x="80009" y="0"/>
                </a:lnTo>
                <a:close/>
              </a:path>
            </a:pathLst>
          </a:custGeom>
          <a:solidFill>
            <a:srgbClr val="000000"/>
          </a:solidFill>
        </p:spPr>
        <p:txBody>
          <a:bodyPr wrap="square" lIns="0" tIns="0" rIns="0" bIns="0" rtlCol="0"/>
          <a:lstStyle/>
          <a:p>
            <a:endParaRPr sz="1632"/>
          </a:p>
        </p:txBody>
      </p:sp>
      <p:sp>
        <p:nvSpPr>
          <p:cNvPr id="18" name="object 18"/>
          <p:cNvSpPr txBox="1"/>
          <p:nvPr/>
        </p:nvSpPr>
        <p:spPr>
          <a:xfrm>
            <a:off x="1664116" y="4449787"/>
            <a:ext cx="275817"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a:t>
            </a:r>
            <a:r>
              <a:rPr sz="1451" dirty="0">
                <a:latin typeface="BitstreamVeraSans-Roman"/>
                <a:cs typeface="BitstreamVeraSans-Roman"/>
              </a:rPr>
              <a:t>x]</a:t>
            </a:r>
            <a:endParaRPr sz="1451">
              <a:latin typeface="BitstreamVeraSans-Roman"/>
              <a:cs typeface="BitstreamVeraSans-Roman"/>
            </a:endParaRPr>
          </a:p>
        </p:txBody>
      </p:sp>
      <p:sp>
        <p:nvSpPr>
          <p:cNvPr id="19" name="object 19"/>
          <p:cNvSpPr/>
          <p:nvPr/>
        </p:nvSpPr>
        <p:spPr>
          <a:xfrm>
            <a:off x="1834558" y="5496625"/>
            <a:ext cx="2327459" cy="745109"/>
          </a:xfrm>
          <a:custGeom>
            <a:avLst/>
            <a:gdLst/>
            <a:ahLst/>
            <a:cxnLst/>
            <a:rect l="l" t="t" r="r" b="b"/>
            <a:pathLst>
              <a:path w="2566670" h="821689">
                <a:moveTo>
                  <a:pt x="0" y="821689"/>
                </a:moveTo>
                <a:lnTo>
                  <a:pt x="23141" y="787640"/>
                </a:lnTo>
                <a:lnTo>
                  <a:pt x="49635" y="752450"/>
                </a:lnTo>
                <a:lnTo>
                  <a:pt x="79652" y="716291"/>
                </a:lnTo>
                <a:lnTo>
                  <a:pt x="113364" y="679335"/>
                </a:lnTo>
                <a:lnTo>
                  <a:pt x="150942" y="641753"/>
                </a:lnTo>
                <a:lnTo>
                  <a:pt x="192557" y="603720"/>
                </a:lnTo>
                <a:lnTo>
                  <a:pt x="238382" y="565406"/>
                </a:lnTo>
                <a:lnTo>
                  <a:pt x="288588" y="526983"/>
                </a:lnTo>
                <a:lnTo>
                  <a:pt x="343346" y="488625"/>
                </a:lnTo>
                <a:lnTo>
                  <a:pt x="402828" y="450502"/>
                </a:lnTo>
                <a:lnTo>
                  <a:pt x="467205" y="412788"/>
                </a:lnTo>
                <a:lnTo>
                  <a:pt x="501283" y="394138"/>
                </a:lnTo>
                <a:lnTo>
                  <a:pt x="536649" y="375654"/>
                </a:lnTo>
                <a:lnTo>
                  <a:pt x="573324" y="357358"/>
                </a:lnTo>
                <a:lnTo>
                  <a:pt x="611331" y="339272"/>
                </a:lnTo>
                <a:lnTo>
                  <a:pt x="650690" y="321417"/>
                </a:lnTo>
                <a:lnTo>
                  <a:pt x="691422" y="303815"/>
                </a:lnTo>
                <a:lnTo>
                  <a:pt x="733551" y="286487"/>
                </a:lnTo>
                <a:lnTo>
                  <a:pt x="777095" y="269455"/>
                </a:lnTo>
                <a:lnTo>
                  <a:pt x="822079" y="252740"/>
                </a:lnTo>
                <a:lnTo>
                  <a:pt x="868521" y="236364"/>
                </a:lnTo>
                <a:lnTo>
                  <a:pt x="916445" y="220348"/>
                </a:lnTo>
                <a:lnTo>
                  <a:pt x="965871" y="204714"/>
                </a:lnTo>
                <a:lnTo>
                  <a:pt x="1016821" y="189483"/>
                </a:lnTo>
                <a:lnTo>
                  <a:pt x="1069317" y="174677"/>
                </a:lnTo>
                <a:lnTo>
                  <a:pt x="1123379" y="160318"/>
                </a:lnTo>
                <a:lnTo>
                  <a:pt x="1179030" y="146426"/>
                </a:lnTo>
                <a:lnTo>
                  <a:pt x="1236290" y="133023"/>
                </a:lnTo>
                <a:lnTo>
                  <a:pt x="1295182" y="120132"/>
                </a:lnTo>
                <a:lnTo>
                  <a:pt x="1355726" y="107773"/>
                </a:lnTo>
                <a:lnTo>
                  <a:pt x="1417943" y="95968"/>
                </a:lnTo>
                <a:lnTo>
                  <a:pt x="1481857" y="84738"/>
                </a:lnTo>
                <a:lnTo>
                  <a:pt x="1547487" y="74106"/>
                </a:lnTo>
                <a:lnTo>
                  <a:pt x="1614856" y="64092"/>
                </a:lnTo>
                <a:lnTo>
                  <a:pt x="1683984" y="54718"/>
                </a:lnTo>
                <a:lnTo>
                  <a:pt x="1754893" y="46005"/>
                </a:lnTo>
                <a:lnTo>
                  <a:pt x="1827606" y="37976"/>
                </a:lnTo>
                <a:lnTo>
                  <a:pt x="1902142" y="30651"/>
                </a:lnTo>
                <a:lnTo>
                  <a:pt x="1978523" y="24052"/>
                </a:lnTo>
                <a:lnTo>
                  <a:pt x="2056772" y="18201"/>
                </a:lnTo>
                <a:lnTo>
                  <a:pt x="2136909" y="13119"/>
                </a:lnTo>
                <a:lnTo>
                  <a:pt x="2218956" y="8828"/>
                </a:lnTo>
                <a:lnTo>
                  <a:pt x="2302934" y="5349"/>
                </a:lnTo>
                <a:lnTo>
                  <a:pt x="2388864" y="2703"/>
                </a:lnTo>
                <a:lnTo>
                  <a:pt x="2476769" y="913"/>
                </a:lnTo>
                <a:lnTo>
                  <a:pt x="2566669" y="0"/>
                </a:lnTo>
              </a:path>
            </a:pathLst>
          </a:custGeom>
          <a:ln w="35941">
            <a:solidFill>
              <a:srgbClr val="0066CC"/>
            </a:solidFill>
          </a:ln>
        </p:spPr>
        <p:txBody>
          <a:bodyPr wrap="square" lIns="0" tIns="0" rIns="0" bIns="0" rtlCol="0"/>
          <a:lstStyle/>
          <a:p>
            <a:endParaRPr sz="1632"/>
          </a:p>
        </p:txBody>
      </p:sp>
      <p:sp>
        <p:nvSpPr>
          <p:cNvPr id="20" name="object 20"/>
          <p:cNvSpPr/>
          <p:nvPr/>
        </p:nvSpPr>
        <p:spPr>
          <a:xfrm>
            <a:off x="4124013" y="5503535"/>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21" name="object 21"/>
          <p:cNvSpPr/>
          <p:nvPr/>
        </p:nvSpPr>
        <p:spPr>
          <a:xfrm>
            <a:off x="3995029" y="55035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2" name="object 22"/>
          <p:cNvSpPr/>
          <p:nvPr/>
        </p:nvSpPr>
        <p:spPr>
          <a:xfrm>
            <a:off x="3866046" y="55035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3" name="object 23"/>
          <p:cNvSpPr/>
          <p:nvPr/>
        </p:nvSpPr>
        <p:spPr>
          <a:xfrm>
            <a:off x="3738214" y="5503535"/>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24" name="object 24"/>
          <p:cNvSpPr/>
          <p:nvPr/>
        </p:nvSpPr>
        <p:spPr>
          <a:xfrm>
            <a:off x="3609230" y="55035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5" name="object 25"/>
          <p:cNvSpPr/>
          <p:nvPr/>
        </p:nvSpPr>
        <p:spPr>
          <a:xfrm>
            <a:off x="3480248" y="55035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6" name="object 26"/>
          <p:cNvSpPr/>
          <p:nvPr/>
        </p:nvSpPr>
        <p:spPr>
          <a:xfrm>
            <a:off x="3352416" y="550353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27" name="object 27"/>
          <p:cNvSpPr/>
          <p:nvPr/>
        </p:nvSpPr>
        <p:spPr>
          <a:xfrm>
            <a:off x="3223432" y="55035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8" name="object 28"/>
          <p:cNvSpPr/>
          <p:nvPr/>
        </p:nvSpPr>
        <p:spPr>
          <a:xfrm>
            <a:off x="3094449" y="55035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29" name="object 29"/>
          <p:cNvSpPr/>
          <p:nvPr/>
        </p:nvSpPr>
        <p:spPr>
          <a:xfrm>
            <a:off x="2966618" y="550353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30" name="object 30"/>
          <p:cNvSpPr/>
          <p:nvPr/>
        </p:nvSpPr>
        <p:spPr>
          <a:xfrm>
            <a:off x="2837633" y="55035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31" name="object 31"/>
          <p:cNvSpPr/>
          <p:nvPr/>
        </p:nvSpPr>
        <p:spPr>
          <a:xfrm>
            <a:off x="2708650" y="5503535"/>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32" name="object 32"/>
          <p:cNvSpPr/>
          <p:nvPr/>
        </p:nvSpPr>
        <p:spPr>
          <a:xfrm>
            <a:off x="2580819" y="550353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33" name="object 33"/>
          <p:cNvSpPr/>
          <p:nvPr/>
        </p:nvSpPr>
        <p:spPr>
          <a:xfrm>
            <a:off x="2451835" y="55035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34" name="object 34"/>
          <p:cNvSpPr/>
          <p:nvPr/>
        </p:nvSpPr>
        <p:spPr>
          <a:xfrm>
            <a:off x="2322851" y="5503535"/>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35" name="object 35"/>
          <p:cNvSpPr/>
          <p:nvPr/>
        </p:nvSpPr>
        <p:spPr>
          <a:xfrm>
            <a:off x="2193869" y="55035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36" name="object 36"/>
          <p:cNvSpPr/>
          <p:nvPr/>
        </p:nvSpPr>
        <p:spPr>
          <a:xfrm>
            <a:off x="2066036" y="55035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37" name="object 37"/>
          <p:cNvSpPr/>
          <p:nvPr/>
        </p:nvSpPr>
        <p:spPr>
          <a:xfrm>
            <a:off x="1937053" y="5503535"/>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38" name="object 38"/>
          <p:cNvSpPr/>
          <p:nvPr/>
        </p:nvSpPr>
        <p:spPr>
          <a:xfrm>
            <a:off x="1836861" y="5503535"/>
            <a:ext cx="35701" cy="0"/>
          </a:xfrm>
          <a:custGeom>
            <a:avLst/>
            <a:gdLst/>
            <a:ahLst/>
            <a:cxnLst/>
            <a:rect l="l" t="t" r="r" b="b"/>
            <a:pathLst>
              <a:path w="39369">
                <a:moveTo>
                  <a:pt x="39369" y="0"/>
                </a:moveTo>
                <a:lnTo>
                  <a:pt x="0" y="0"/>
                </a:lnTo>
              </a:path>
            </a:pathLst>
          </a:custGeom>
          <a:ln w="35941">
            <a:solidFill>
              <a:srgbClr val="000000"/>
            </a:solidFill>
          </a:ln>
        </p:spPr>
        <p:txBody>
          <a:bodyPr wrap="square" lIns="0" tIns="0" rIns="0" bIns="0" rtlCol="0"/>
          <a:lstStyle/>
          <a:p>
            <a:endParaRPr sz="1632"/>
          </a:p>
        </p:txBody>
      </p:sp>
      <p:sp>
        <p:nvSpPr>
          <p:cNvPr id="39" name="object 39"/>
          <p:cNvSpPr/>
          <p:nvPr/>
        </p:nvSpPr>
        <p:spPr>
          <a:xfrm>
            <a:off x="1834558" y="5031364"/>
            <a:ext cx="2344734" cy="473323"/>
          </a:xfrm>
          <a:custGeom>
            <a:avLst/>
            <a:gdLst/>
            <a:ahLst/>
            <a:cxnLst/>
            <a:rect l="l" t="t" r="r" b="b"/>
            <a:pathLst>
              <a:path w="2585720" h="521970">
                <a:moveTo>
                  <a:pt x="0" y="0"/>
                </a:moveTo>
                <a:lnTo>
                  <a:pt x="39145" y="37686"/>
                </a:lnTo>
                <a:lnTo>
                  <a:pt x="85775" y="73980"/>
                </a:lnTo>
                <a:lnTo>
                  <a:pt x="139515" y="108880"/>
                </a:lnTo>
                <a:lnTo>
                  <a:pt x="199988" y="142382"/>
                </a:lnTo>
                <a:lnTo>
                  <a:pt x="266820" y="174485"/>
                </a:lnTo>
                <a:lnTo>
                  <a:pt x="302503" y="190010"/>
                </a:lnTo>
                <a:lnTo>
                  <a:pt x="339635" y="205186"/>
                </a:lnTo>
                <a:lnTo>
                  <a:pt x="378168" y="220010"/>
                </a:lnTo>
                <a:lnTo>
                  <a:pt x="418057" y="234482"/>
                </a:lnTo>
                <a:lnTo>
                  <a:pt x="459253" y="248603"/>
                </a:lnTo>
                <a:lnTo>
                  <a:pt x="501710" y="262372"/>
                </a:lnTo>
                <a:lnTo>
                  <a:pt x="545382" y="275789"/>
                </a:lnTo>
                <a:lnTo>
                  <a:pt x="590220" y="288854"/>
                </a:lnTo>
                <a:lnTo>
                  <a:pt x="636179" y="301566"/>
                </a:lnTo>
                <a:lnTo>
                  <a:pt x="683211" y="313924"/>
                </a:lnTo>
                <a:lnTo>
                  <a:pt x="731269" y="325930"/>
                </a:lnTo>
                <a:lnTo>
                  <a:pt x="780307" y="337581"/>
                </a:lnTo>
                <a:lnTo>
                  <a:pt x="830277" y="348879"/>
                </a:lnTo>
                <a:lnTo>
                  <a:pt x="881132" y="359822"/>
                </a:lnTo>
                <a:lnTo>
                  <a:pt x="932826" y="370411"/>
                </a:lnTo>
                <a:lnTo>
                  <a:pt x="985312" y="380645"/>
                </a:lnTo>
                <a:lnTo>
                  <a:pt x="1038542" y="390525"/>
                </a:lnTo>
                <a:lnTo>
                  <a:pt x="1092470" y="400048"/>
                </a:lnTo>
                <a:lnTo>
                  <a:pt x="1147049" y="409216"/>
                </a:lnTo>
                <a:lnTo>
                  <a:pt x="1202231" y="418028"/>
                </a:lnTo>
                <a:lnTo>
                  <a:pt x="1257971" y="426484"/>
                </a:lnTo>
                <a:lnTo>
                  <a:pt x="1314220" y="434583"/>
                </a:lnTo>
                <a:lnTo>
                  <a:pt x="1370933" y="442325"/>
                </a:lnTo>
                <a:lnTo>
                  <a:pt x="1428061" y="449711"/>
                </a:lnTo>
                <a:lnTo>
                  <a:pt x="1485559" y="456738"/>
                </a:lnTo>
                <a:lnTo>
                  <a:pt x="1543379" y="463408"/>
                </a:lnTo>
                <a:lnTo>
                  <a:pt x="1601474" y="469720"/>
                </a:lnTo>
                <a:lnTo>
                  <a:pt x="1659797" y="475674"/>
                </a:lnTo>
                <a:lnTo>
                  <a:pt x="1718302" y="481269"/>
                </a:lnTo>
                <a:lnTo>
                  <a:pt x="1776941" y="486506"/>
                </a:lnTo>
                <a:lnTo>
                  <a:pt x="1835668" y="491383"/>
                </a:lnTo>
                <a:lnTo>
                  <a:pt x="1894435" y="495901"/>
                </a:lnTo>
                <a:lnTo>
                  <a:pt x="1953196" y="500058"/>
                </a:lnTo>
                <a:lnTo>
                  <a:pt x="2011904" y="503856"/>
                </a:lnTo>
                <a:lnTo>
                  <a:pt x="2070511" y="507294"/>
                </a:lnTo>
                <a:lnTo>
                  <a:pt x="2128971" y="510371"/>
                </a:lnTo>
                <a:lnTo>
                  <a:pt x="2187237" y="513087"/>
                </a:lnTo>
                <a:lnTo>
                  <a:pt x="2245262" y="515442"/>
                </a:lnTo>
                <a:lnTo>
                  <a:pt x="2302999" y="517435"/>
                </a:lnTo>
                <a:lnTo>
                  <a:pt x="2360401" y="519067"/>
                </a:lnTo>
                <a:lnTo>
                  <a:pt x="2417421" y="520336"/>
                </a:lnTo>
                <a:lnTo>
                  <a:pt x="2474012" y="521243"/>
                </a:lnTo>
                <a:lnTo>
                  <a:pt x="2530127" y="521788"/>
                </a:lnTo>
                <a:lnTo>
                  <a:pt x="2585719" y="521970"/>
                </a:lnTo>
              </a:path>
            </a:pathLst>
          </a:custGeom>
          <a:ln w="35941">
            <a:solidFill>
              <a:srgbClr val="FF3366"/>
            </a:solidFill>
          </a:ln>
        </p:spPr>
        <p:txBody>
          <a:bodyPr wrap="square" lIns="0" tIns="0" rIns="0" bIns="0" rtlCol="0"/>
          <a:lstStyle/>
          <a:p>
            <a:endParaRPr sz="1632"/>
          </a:p>
        </p:txBody>
      </p:sp>
      <p:sp>
        <p:nvSpPr>
          <p:cNvPr id="40" name="object 40"/>
          <p:cNvSpPr/>
          <p:nvPr/>
        </p:nvSpPr>
        <p:spPr>
          <a:xfrm>
            <a:off x="4907127" y="3926945"/>
            <a:ext cx="3907505" cy="2748958"/>
          </a:xfrm>
          <a:prstGeom prst="rect">
            <a:avLst/>
          </a:prstGeom>
          <a:blipFill>
            <a:blip r:embed="rId2" cstate="print"/>
            <a:stretch>
              <a:fillRect/>
            </a:stretch>
          </a:blipFill>
        </p:spPr>
        <p:txBody>
          <a:bodyPr wrap="square" lIns="0" tIns="0" rIns="0" bIns="0" rtlCol="0"/>
          <a:lstStyle/>
          <a:p>
            <a:endParaRPr sz="1632"/>
          </a:p>
        </p:txBody>
      </p:sp>
      <p:sp>
        <p:nvSpPr>
          <p:cNvPr id="41" name="object 41"/>
          <p:cNvSpPr/>
          <p:nvPr/>
        </p:nvSpPr>
        <p:spPr>
          <a:xfrm>
            <a:off x="5311351" y="3592970"/>
            <a:ext cx="1444153" cy="0"/>
          </a:xfrm>
          <a:custGeom>
            <a:avLst/>
            <a:gdLst/>
            <a:ahLst/>
            <a:cxnLst/>
            <a:rect l="l" t="t" r="r" b="b"/>
            <a:pathLst>
              <a:path w="1592579">
                <a:moveTo>
                  <a:pt x="0" y="0"/>
                </a:moveTo>
                <a:lnTo>
                  <a:pt x="1592580" y="0"/>
                </a:lnTo>
              </a:path>
            </a:pathLst>
          </a:custGeom>
          <a:ln w="35941">
            <a:solidFill>
              <a:srgbClr val="FF0000"/>
            </a:solidFill>
          </a:ln>
        </p:spPr>
        <p:txBody>
          <a:bodyPr wrap="square" lIns="0" tIns="0" rIns="0" bIns="0" rtlCol="0"/>
          <a:lstStyle/>
          <a:p>
            <a:endParaRPr sz="1632"/>
          </a:p>
        </p:txBody>
      </p:sp>
      <p:sp>
        <p:nvSpPr>
          <p:cNvPr id="42" name="object 42"/>
          <p:cNvSpPr/>
          <p:nvPr/>
        </p:nvSpPr>
        <p:spPr>
          <a:xfrm>
            <a:off x="6755503" y="2935384"/>
            <a:ext cx="0" cy="657585"/>
          </a:xfrm>
          <a:custGeom>
            <a:avLst/>
            <a:gdLst/>
            <a:ahLst/>
            <a:cxnLst/>
            <a:rect l="l" t="t" r="r" b="b"/>
            <a:pathLst>
              <a:path h="725170">
                <a:moveTo>
                  <a:pt x="0" y="0"/>
                </a:moveTo>
                <a:lnTo>
                  <a:pt x="0" y="725170"/>
                </a:lnTo>
              </a:path>
            </a:pathLst>
          </a:custGeom>
          <a:ln w="35941">
            <a:solidFill>
              <a:srgbClr val="FF0000"/>
            </a:solidFill>
          </a:ln>
        </p:spPr>
        <p:txBody>
          <a:bodyPr wrap="square" lIns="0" tIns="0" rIns="0" bIns="0" rtlCol="0"/>
          <a:lstStyle/>
          <a:p>
            <a:endParaRPr sz="1632"/>
          </a:p>
        </p:txBody>
      </p:sp>
      <p:sp>
        <p:nvSpPr>
          <p:cNvPr id="43" name="object 43"/>
          <p:cNvSpPr/>
          <p:nvPr/>
        </p:nvSpPr>
        <p:spPr>
          <a:xfrm>
            <a:off x="6755503" y="2935384"/>
            <a:ext cx="695589" cy="0"/>
          </a:xfrm>
          <a:custGeom>
            <a:avLst/>
            <a:gdLst/>
            <a:ahLst/>
            <a:cxnLst/>
            <a:rect l="l" t="t" r="r" b="b"/>
            <a:pathLst>
              <a:path w="767079">
                <a:moveTo>
                  <a:pt x="0" y="0"/>
                </a:moveTo>
                <a:lnTo>
                  <a:pt x="767079" y="0"/>
                </a:lnTo>
              </a:path>
            </a:pathLst>
          </a:custGeom>
          <a:ln w="35941">
            <a:solidFill>
              <a:srgbClr val="FF0000"/>
            </a:solidFill>
          </a:ln>
        </p:spPr>
        <p:txBody>
          <a:bodyPr wrap="square" lIns="0" tIns="0" rIns="0" bIns="0" rtlCol="0"/>
          <a:lstStyle/>
          <a:p>
            <a:endParaRPr sz="1632"/>
          </a:p>
        </p:txBody>
      </p:sp>
      <p:sp>
        <p:nvSpPr>
          <p:cNvPr id="44" name="object 44"/>
          <p:cNvSpPr/>
          <p:nvPr/>
        </p:nvSpPr>
        <p:spPr>
          <a:xfrm>
            <a:off x="7440727" y="2935384"/>
            <a:ext cx="1152" cy="657585"/>
          </a:xfrm>
          <a:custGeom>
            <a:avLst/>
            <a:gdLst/>
            <a:ahLst/>
            <a:cxnLst/>
            <a:rect l="l" t="t" r="r" b="b"/>
            <a:pathLst>
              <a:path w="1270" h="725170">
                <a:moveTo>
                  <a:pt x="0" y="0"/>
                </a:moveTo>
                <a:lnTo>
                  <a:pt x="1270" y="725170"/>
                </a:lnTo>
              </a:path>
            </a:pathLst>
          </a:custGeom>
          <a:ln w="35940">
            <a:solidFill>
              <a:srgbClr val="FF0000"/>
            </a:solidFill>
          </a:ln>
        </p:spPr>
        <p:txBody>
          <a:bodyPr wrap="square" lIns="0" tIns="0" rIns="0" bIns="0" rtlCol="0"/>
          <a:lstStyle/>
          <a:p>
            <a:endParaRPr sz="1632"/>
          </a:p>
        </p:txBody>
      </p:sp>
      <p:sp>
        <p:nvSpPr>
          <p:cNvPr id="45" name="object 45"/>
          <p:cNvSpPr/>
          <p:nvPr/>
        </p:nvSpPr>
        <p:spPr>
          <a:xfrm>
            <a:off x="7433819" y="3592970"/>
            <a:ext cx="1444153" cy="0"/>
          </a:xfrm>
          <a:custGeom>
            <a:avLst/>
            <a:gdLst/>
            <a:ahLst/>
            <a:cxnLst/>
            <a:rect l="l" t="t" r="r" b="b"/>
            <a:pathLst>
              <a:path w="1592579">
                <a:moveTo>
                  <a:pt x="0" y="0"/>
                </a:moveTo>
                <a:lnTo>
                  <a:pt x="1592579" y="0"/>
                </a:lnTo>
              </a:path>
            </a:pathLst>
          </a:custGeom>
          <a:ln w="35941">
            <a:solidFill>
              <a:srgbClr val="FF0000"/>
            </a:solidFill>
          </a:ln>
        </p:spPr>
        <p:txBody>
          <a:bodyPr wrap="square" lIns="0" tIns="0" rIns="0" bIns="0" rtlCol="0"/>
          <a:lstStyle/>
          <a:p>
            <a:endParaRPr sz="1632"/>
          </a:p>
        </p:txBody>
      </p:sp>
      <p:sp>
        <p:nvSpPr>
          <p:cNvPr id="46" name="object 46"/>
          <p:cNvSpPr txBox="1"/>
          <p:nvPr/>
        </p:nvSpPr>
        <p:spPr>
          <a:xfrm>
            <a:off x="5287167" y="3294696"/>
            <a:ext cx="151440" cy="290807"/>
          </a:xfrm>
          <a:prstGeom prst="rect">
            <a:avLst/>
          </a:prstGeom>
        </p:spPr>
        <p:txBody>
          <a:bodyPr vert="horz" wrap="square" lIns="0" tIns="11516" rIns="0" bIns="0" rtlCol="0">
            <a:spAutoFit/>
          </a:bodyPr>
          <a:lstStyle/>
          <a:p>
            <a:pPr marL="11516">
              <a:spcBef>
                <a:spcPts val="91"/>
              </a:spcBef>
            </a:pPr>
            <a:r>
              <a:rPr sz="1814" dirty="0">
                <a:solidFill>
                  <a:srgbClr val="FF0000"/>
                </a:solidFill>
                <a:latin typeface="Arial"/>
                <a:cs typeface="Arial"/>
              </a:rPr>
              <a:t>0</a:t>
            </a:r>
            <a:endParaRPr sz="1814">
              <a:latin typeface="Arial"/>
              <a:cs typeface="Arial"/>
            </a:endParaRPr>
          </a:p>
        </p:txBody>
      </p:sp>
      <p:sp>
        <p:nvSpPr>
          <p:cNvPr id="47" name="object 47"/>
          <p:cNvSpPr txBox="1"/>
          <p:nvPr/>
        </p:nvSpPr>
        <p:spPr>
          <a:xfrm>
            <a:off x="6591972" y="2804098"/>
            <a:ext cx="151440" cy="290807"/>
          </a:xfrm>
          <a:prstGeom prst="rect">
            <a:avLst/>
          </a:prstGeom>
        </p:spPr>
        <p:txBody>
          <a:bodyPr vert="horz" wrap="square" lIns="0" tIns="11516" rIns="0" bIns="0" rtlCol="0">
            <a:spAutoFit/>
          </a:bodyPr>
          <a:lstStyle/>
          <a:p>
            <a:pPr marL="11516">
              <a:spcBef>
                <a:spcPts val="91"/>
              </a:spcBef>
            </a:pPr>
            <a:r>
              <a:rPr sz="1814" dirty="0">
                <a:solidFill>
                  <a:srgbClr val="FF0000"/>
                </a:solidFill>
                <a:latin typeface="Arial"/>
                <a:cs typeface="Arial"/>
              </a:rPr>
              <a:t>1</a:t>
            </a:r>
            <a:endParaRPr sz="1814">
              <a:latin typeface="Arial"/>
              <a:cs typeface="Arial"/>
            </a:endParaRPr>
          </a:p>
        </p:txBody>
      </p:sp>
      <p:sp>
        <p:nvSpPr>
          <p:cNvPr id="48" name="object 48"/>
          <p:cNvSpPr/>
          <p:nvPr/>
        </p:nvSpPr>
        <p:spPr>
          <a:xfrm>
            <a:off x="291363" y="3239417"/>
            <a:ext cx="153168" cy="226873"/>
          </a:xfrm>
          <a:custGeom>
            <a:avLst/>
            <a:gdLst/>
            <a:ahLst/>
            <a:cxnLst/>
            <a:rect l="l" t="t" r="r" b="b"/>
            <a:pathLst>
              <a:path w="168909" h="250189">
                <a:moveTo>
                  <a:pt x="86360" y="88900"/>
                </a:moveTo>
                <a:lnTo>
                  <a:pt x="55185" y="97849"/>
                </a:lnTo>
                <a:lnTo>
                  <a:pt x="27463" y="121443"/>
                </a:lnTo>
                <a:lnTo>
                  <a:pt x="7600" y="154801"/>
                </a:lnTo>
                <a:lnTo>
                  <a:pt x="0" y="193039"/>
                </a:lnTo>
                <a:lnTo>
                  <a:pt x="3432" y="215900"/>
                </a:lnTo>
                <a:lnTo>
                  <a:pt x="13176" y="233997"/>
                </a:lnTo>
                <a:lnTo>
                  <a:pt x="28396" y="245903"/>
                </a:lnTo>
                <a:lnTo>
                  <a:pt x="48260" y="250189"/>
                </a:lnTo>
                <a:lnTo>
                  <a:pt x="55046" y="249396"/>
                </a:lnTo>
                <a:lnTo>
                  <a:pt x="65405" y="245744"/>
                </a:lnTo>
                <a:lnTo>
                  <a:pt x="72387" y="241300"/>
                </a:lnTo>
                <a:lnTo>
                  <a:pt x="48260" y="241300"/>
                </a:lnTo>
                <a:lnTo>
                  <a:pt x="37187" y="238105"/>
                </a:lnTo>
                <a:lnTo>
                  <a:pt x="30162" y="230028"/>
                </a:lnTo>
                <a:lnTo>
                  <a:pt x="26471" y="219332"/>
                </a:lnTo>
                <a:lnTo>
                  <a:pt x="25523" y="209550"/>
                </a:lnTo>
                <a:lnTo>
                  <a:pt x="25434" y="207962"/>
                </a:lnTo>
                <a:lnTo>
                  <a:pt x="27304" y="190996"/>
                </a:lnTo>
                <a:lnTo>
                  <a:pt x="38258" y="147379"/>
                </a:lnTo>
                <a:lnTo>
                  <a:pt x="64452" y="105568"/>
                </a:lnTo>
                <a:lnTo>
                  <a:pt x="86360" y="96519"/>
                </a:lnTo>
                <a:lnTo>
                  <a:pt x="107413" y="96519"/>
                </a:lnTo>
                <a:lnTo>
                  <a:pt x="106521" y="95567"/>
                </a:lnTo>
                <a:lnTo>
                  <a:pt x="97571" y="90685"/>
                </a:lnTo>
                <a:lnTo>
                  <a:pt x="86360" y="88900"/>
                </a:lnTo>
                <a:close/>
              </a:path>
              <a:path w="168909" h="250189">
                <a:moveTo>
                  <a:pt x="116839" y="222250"/>
                </a:moveTo>
                <a:lnTo>
                  <a:pt x="93980" y="222250"/>
                </a:lnTo>
                <a:lnTo>
                  <a:pt x="97690" y="233044"/>
                </a:lnTo>
                <a:lnTo>
                  <a:pt x="104616" y="241934"/>
                </a:lnTo>
                <a:lnTo>
                  <a:pt x="114161" y="247967"/>
                </a:lnTo>
                <a:lnTo>
                  <a:pt x="125730" y="250189"/>
                </a:lnTo>
                <a:lnTo>
                  <a:pt x="134520" y="248622"/>
                </a:lnTo>
                <a:lnTo>
                  <a:pt x="141763" y="244316"/>
                </a:lnTo>
                <a:lnTo>
                  <a:pt x="144371" y="241300"/>
                </a:lnTo>
                <a:lnTo>
                  <a:pt x="118110" y="241300"/>
                </a:lnTo>
                <a:lnTo>
                  <a:pt x="116930" y="233044"/>
                </a:lnTo>
                <a:lnTo>
                  <a:pt x="116839" y="222250"/>
                </a:lnTo>
                <a:close/>
              </a:path>
              <a:path w="168909" h="250189">
                <a:moveTo>
                  <a:pt x="107413" y="96519"/>
                </a:moveTo>
                <a:lnTo>
                  <a:pt x="86360" y="96519"/>
                </a:lnTo>
                <a:lnTo>
                  <a:pt x="100369" y="101123"/>
                </a:lnTo>
                <a:lnTo>
                  <a:pt x="108902" y="111442"/>
                </a:lnTo>
                <a:lnTo>
                  <a:pt x="113149" y="122237"/>
                </a:lnTo>
                <a:lnTo>
                  <a:pt x="114299" y="128269"/>
                </a:lnTo>
                <a:lnTo>
                  <a:pt x="114299" y="130810"/>
                </a:lnTo>
                <a:lnTo>
                  <a:pt x="113030" y="132079"/>
                </a:lnTo>
                <a:lnTo>
                  <a:pt x="113030" y="133350"/>
                </a:lnTo>
                <a:lnTo>
                  <a:pt x="95249" y="203200"/>
                </a:lnTo>
                <a:lnTo>
                  <a:pt x="93980" y="209550"/>
                </a:lnTo>
                <a:lnTo>
                  <a:pt x="93980" y="210819"/>
                </a:lnTo>
                <a:lnTo>
                  <a:pt x="88899" y="217169"/>
                </a:lnTo>
                <a:lnTo>
                  <a:pt x="77549" y="228977"/>
                </a:lnTo>
                <a:lnTo>
                  <a:pt x="66675" y="236378"/>
                </a:lnTo>
                <a:lnTo>
                  <a:pt x="56753" y="240208"/>
                </a:lnTo>
                <a:lnTo>
                  <a:pt x="48260" y="241300"/>
                </a:lnTo>
                <a:lnTo>
                  <a:pt x="72387" y="241300"/>
                </a:lnTo>
                <a:lnTo>
                  <a:pt x="78620" y="237331"/>
                </a:lnTo>
                <a:lnTo>
                  <a:pt x="93980" y="222250"/>
                </a:lnTo>
                <a:lnTo>
                  <a:pt x="116839" y="222250"/>
                </a:lnTo>
                <a:lnTo>
                  <a:pt x="116863" y="214510"/>
                </a:lnTo>
                <a:lnTo>
                  <a:pt x="118110" y="208279"/>
                </a:lnTo>
                <a:lnTo>
                  <a:pt x="142090" y="111760"/>
                </a:lnTo>
                <a:lnTo>
                  <a:pt x="118110" y="111760"/>
                </a:lnTo>
                <a:lnTo>
                  <a:pt x="113327" y="102830"/>
                </a:lnTo>
                <a:lnTo>
                  <a:pt x="107413" y="96519"/>
                </a:lnTo>
                <a:close/>
              </a:path>
              <a:path w="168909" h="250189">
                <a:moveTo>
                  <a:pt x="162560" y="191769"/>
                </a:moveTo>
                <a:lnTo>
                  <a:pt x="154940" y="191769"/>
                </a:lnTo>
                <a:lnTo>
                  <a:pt x="154940" y="193039"/>
                </a:lnTo>
                <a:lnTo>
                  <a:pt x="153669" y="198119"/>
                </a:lnTo>
                <a:lnTo>
                  <a:pt x="148921" y="214629"/>
                </a:lnTo>
                <a:lnTo>
                  <a:pt x="143668" y="228282"/>
                </a:lnTo>
                <a:lnTo>
                  <a:pt x="136703" y="237767"/>
                </a:lnTo>
                <a:lnTo>
                  <a:pt x="126999" y="241300"/>
                </a:lnTo>
                <a:lnTo>
                  <a:pt x="144371" y="241300"/>
                </a:lnTo>
                <a:lnTo>
                  <a:pt x="161667" y="199151"/>
                </a:lnTo>
                <a:lnTo>
                  <a:pt x="162560" y="195579"/>
                </a:lnTo>
                <a:lnTo>
                  <a:pt x="162560" y="191769"/>
                </a:lnTo>
                <a:close/>
              </a:path>
              <a:path w="168909" h="250189">
                <a:moveTo>
                  <a:pt x="168910" y="0"/>
                </a:moveTo>
                <a:lnTo>
                  <a:pt x="165099" y="0"/>
                </a:lnTo>
                <a:lnTo>
                  <a:pt x="156170" y="416"/>
                </a:lnTo>
                <a:lnTo>
                  <a:pt x="142240" y="1428"/>
                </a:lnTo>
                <a:lnTo>
                  <a:pt x="128309" y="2678"/>
                </a:lnTo>
                <a:lnTo>
                  <a:pt x="119380" y="3810"/>
                </a:lnTo>
                <a:lnTo>
                  <a:pt x="116839" y="3810"/>
                </a:lnTo>
                <a:lnTo>
                  <a:pt x="114299" y="6350"/>
                </a:lnTo>
                <a:lnTo>
                  <a:pt x="114299" y="15239"/>
                </a:lnTo>
                <a:lnTo>
                  <a:pt x="139699" y="15239"/>
                </a:lnTo>
                <a:lnTo>
                  <a:pt x="140969" y="17779"/>
                </a:lnTo>
                <a:lnTo>
                  <a:pt x="140969" y="21589"/>
                </a:lnTo>
                <a:lnTo>
                  <a:pt x="139699" y="27939"/>
                </a:lnTo>
                <a:lnTo>
                  <a:pt x="118110" y="111760"/>
                </a:lnTo>
                <a:lnTo>
                  <a:pt x="142090" y="111760"/>
                </a:lnTo>
                <a:lnTo>
                  <a:pt x="168910" y="3810"/>
                </a:lnTo>
                <a:lnTo>
                  <a:pt x="168910" y="0"/>
                </a:lnTo>
                <a:close/>
              </a:path>
            </a:pathLst>
          </a:custGeom>
          <a:solidFill>
            <a:srgbClr val="000000"/>
          </a:solidFill>
        </p:spPr>
        <p:txBody>
          <a:bodyPr wrap="square" lIns="0" tIns="0" rIns="0" bIns="0" rtlCol="0"/>
          <a:lstStyle/>
          <a:p>
            <a:endParaRPr sz="1632"/>
          </a:p>
        </p:txBody>
      </p:sp>
      <p:sp>
        <p:nvSpPr>
          <p:cNvPr id="49" name="object 49"/>
          <p:cNvSpPr/>
          <p:nvPr/>
        </p:nvSpPr>
        <p:spPr>
          <a:xfrm>
            <a:off x="483688" y="3535963"/>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50" name="object 50"/>
          <p:cNvSpPr/>
          <p:nvPr/>
        </p:nvSpPr>
        <p:spPr>
          <a:xfrm>
            <a:off x="490021" y="3233659"/>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51" name="object 51"/>
          <p:cNvSpPr/>
          <p:nvPr/>
        </p:nvSpPr>
        <p:spPr>
          <a:xfrm>
            <a:off x="483688" y="3227325"/>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52" name="object 52"/>
          <p:cNvSpPr/>
          <p:nvPr/>
        </p:nvSpPr>
        <p:spPr>
          <a:xfrm>
            <a:off x="544723" y="3320032"/>
            <a:ext cx="160078" cy="145106"/>
          </a:xfrm>
          <a:custGeom>
            <a:avLst/>
            <a:gdLst/>
            <a:ahLst/>
            <a:cxnLst/>
            <a:rect l="l" t="t" r="r" b="b"/>
            <a:pathLst>
              <a:path w="176529" h="160020">
                <a:moveTo>
                  <a:pt x="25400" y="116839"/>
                </a:moveTo>
                <a:lnTo>
                  <a:pt x="19050" y="116839"/>
                </a:lnTo>
                <a:lnTo>
                  <a:pt x="11787" y="118407"/>
                </a:lnTo>
                <a:lnTo>
                  <a:pt x="5715" y="122713"/>
                </a:lnTo>
                <a:lnTo>
                  <a:pt x="1547" y="129162"/>
                </a:lnTo>
                <a:lnTo>
                  <a:pt x="0" y="137160"/>
                </a:lnTo>
                <a:lnTo>
                  <a:pt x="3194" y="147161"/>
                </a:lnTo>
                <a:lnTo>
                  <a:pt x="11271" y="154304"/>
                </a:lnTo>
                <a:lnTo>
                  <a:pt x="21967" y="158591"/>
                </a:lnTo>
                <a:lnTo>
                  <a:pt x="33020" y="160019"/>
                </a:lnTo>
                <a:lnTo>
                  <a:pt x="48974" y="156209"/>
                </a:lnTo>
                <a:lnTo>
                  <a:pt x="54160" y="152400"/>
                </a:lnTo>
                <a:lnTo>
                  <a:pt x="24130" y="152400"/>
                </a:lnTo>
                <a:lnTo>
                  <a:pt x="16510" y="147319"/>
                </a:lnTo>
                <a:lnTo>
                  <a:pt x="25400" y="146050"/>
                </a:lnTo>
                <a:lnTo>
                  <a:pt x="33020" y="138429"/>
                </a:lnTo>
                <a:lnTo>
                  <a:pt x="33020" y="118110"/>
                </a:lnTo>
                <a:lnTo>
                  <a:pt x="25400" y="116839"/>
                </a:lnTo>
                <a:close/>
              </a:path>
              <a:path w="176529" h="160020">
                <a:moveTo>
                  <a:pt x="90843" y="133350"/>
                </a:moveTo>
                <a:lnTo>
                  <a:pt x="71120" y="133350"/>
                </a:lnTo>
                <a:lnTo>
                  <a:pt x="75822" y="143410"/>
                </a:lnTo>
                <a:lnTo>
                  <a:pt x="83978" y="151923"/>
                </a:lnTo>
                <a:lnTo>
                  <a:pt x="95230" y="157817"/>
                </a:lnTo>
                <a:lnTo>
                  <a:pt x="109220" y="160019"/>
                </a:lnTo>
                <a:lnTo>
                  <a:pt x="133488" y="152737"/>
                </a:lnTo>
                <a:lnTo>
                  <a:pt x="133842" y="152400"/>
                </a:lnTo>
                <a:lnTo>
                  <a:pt x="110490" y="152400"/>
                </a:lnTo>
                <a:lnTo>
                  <a:pt x="101421" y="150415"/>
                </a:lnTo>
                <a:lnTo>
                  <a:pt x="95091" y="145097"/>
                </a:lnTo>
                <a:lnTo>
                  <a:pt x="91380" y="137398"/>
                </a:lnTo>
                <a:lnTo>
                  <a:pt x="90843" y="133350"/>
                </a:lnTo>
                <a:close/>
              </a:path>
              <a:path w="176529" h="160020">
                <a:moveTo>
                  <a:pt x="91741" y="7619"/>
                </a:moveTo>
                <a:lnTo>
                  <a:pt x="68580" y="7619"/>
                </a:lnTo>
                <a:lnTo>
                  <a:pt x="73699" y="8334"/>
                </a:lnTo>
                <a:lnTo>
                  <a:pt x="80010" y="11430"/>
                </a:lnTo>
                <a:lnTo>
                  <a:pt x="85367" y="18335"/>
                </a:lnTo>
                <a:lnTo>
                  <a:pt x="87630" y="30479"/>
                </a:lnTo>
                <a:lnTo>
                  <a:pt x="86479" y="41255"/>
                </a:lnTo>
                <a:lnTo>
                  <a:pt x="76914" y="82986"/>
                </a:lnTo>
                <a:lnTo>
                  <a:pt x="62666" y="130432"/>
                </a:lnTo>
                <a:lnTo>
                  <a:pt x="33020" y="152400"/>
                </a:lnTo>
                <a:lnTo>
                  <a:pt x="54160" y="152400"/>
                </a:lnTo>
                <a:lnTo>
                  <a:pt x="60642" y="147637"/>
                </a:lnTo>
                <a:lnTo>
                  <a:pt x="68024" y="138588"/>
                </a:lnTo>
                <a:lnTo>
                  <a:pt x="71120" y="133350"/>
                </a:lnTo>
                <a:lnTo>
                  <a:pt x="90843" y="133350"/>
                </a:lnTo>
                <a:lnTo>
                  <a:pt x="90170" y="128269"/>
                </a:lnTo>
                <a:lnTo>
                  <a:pt x="90626" y="122971"/>
                </a:lnTo>
                <a:lnTo>
                  <a:pt x="91916" y="116363"/>
                </a:lnTo>
                <a:lnTo>
                  <a:pt x="93920" y="108088"/>
                </a:lnTo>
                <a:lnTo>
                  <a:pt x="96520" y="97789"/>
                </a:lnTo>
                <a:lnTo>
                  <a:pt x="107950" y="48260"/>
                </a:lnTo>
                <a:lnTo>
                  <a:pt x="111005" y="38159"/>
                </a:lnTo>
                <a:lnTo>
                  <a:pt x="116220" y="26669"/>
                </a:lnTo>
                <a:lnTo>
                  <a:pt x="106680" y="26669"/>
                </a:lnTo>
                <a:lnTo>
                  <a:pt x="98405" y="12858"/>
                </a:lnTo>
                <a:lnTo>
                  <a:pt x="91741" y="7619"/>
                </a:lnTo>
                <a:close/>
              </a:path>
              <a:path w="176529" h="160020">
                <a:moveTo>
                  <a:pt x="165100" y="102869"/>
                </a:moveTo>
                <a:lnTo>
                  <a:pt x="157480" y="102869"/>
                </a:lnTo>
                <a:lnTo>
                  <a:pt x="156210" y="105410"/>
                </a:lnTo>
                <a:lnTo>
                  <a:pt x="146387" y="128825"/>
                </a:lnTo>
                <a:lnTo>
                  <a:pt x="133826" y="143192"/>
                </a:lnTo>
                <a:lnTo>
                  <a:pt x="121027" y="150415"/>
                </a:lnTo>
                <a:lnTo>
                  <a:pt x="110490" y="152400"/>
                </a:lnTo>
                <a:lnTo>
                  <a:pt x="133842" y="152400"/>
                </a:lnTo>
                <a:lnTo>
                  <a:pt x="150971" y="136048"/>
                </a:lnTo>
                <a:lnTo>
                  <a:pt x="161547" y="117693"/>
                </a:lnTo>
                <a:lnTo>
                  <a:pt x="165100" y="105410"/>
                </a:lnTo>
                <a:lnTo>
                  <a:pt x="165100" y="102869"/>
                </a:lnTo>
                <a:close/>
              </a:path>
              <a:path w="176529" h="160020">
                <a:moveTo>
                  <a:pt x="68580" y="0"/>
                </a:moveTo>
                <a:lnTo>
                  <a:pt x="44112" y="7084"/>
                </a:lnTo>
                <a:lnTo>
                  <a:pt x="26193" y="23336"/>
                </a:lnTo>
                <a:lnTo>
                  <a:pt x="15180" y="41255"/>
                </a:lnTo>
                <a:lnTo>
                  <a:pt x="11430" y="53339"/>
                </a:lnTo>
                <a:lnTo>
                  <a:pt x="11430" y="58419"/>
                </a:lnTo>
                <a:lnTo>
                  <a:pt x="19050" y="58419"/>
                </a:lnTo>
                <a:lnTo>
                  <a:pt x="19050" y="57150"/>
                </a:lnTo>
                <a:lnTo>
                  <a:pt x="20320" y="53339"/>
                </a:lnTo>
                <a:lnTo>
                  <a:pt x="31432" y="30658"/>
                </a:lnTo>
                <a:lnTo>
                  <a:pt x="44450" y="16668"/>
                </a:lnTo>
                <a:lnTo>
                  <a:pt x="57467" y="9584"/>
                </a:lnTo>
                <a:lnTo>
                  <a:pt x="68580" y="7619"/>
                </a:lnTo>
                <a:lnTo>
                  <a:pt x="91741" y="7619"/>
                </a:lnTo>
                <a:lnTo>
                  <a:pt x="88106" y="4762"/>
                </a:lnTo>
                <a:lnTo>
                  <a:pt x="77569" y="952"/>
                </a:lnTo>
                <a:lnTo>
                  <a:pt x="68580" y="0"/>
                </a:lnTo>
                <a:close/>
              </a:path>
              <a:path w="176529" h="160020">
                <a:moveTo>
                  <a:pt x="168188" y="7619"/>
                </a:moveTo>
                <a:lnTo>
                  <a:pt x="153670" y="7619"/>
                </a:lnTo>
                <a:lnTo>
                  <a:pt x="161289" y="11430"/>
                </a:lnTo>
                <a:lnTo>
                  <a:pt x="151130" y="13969"/>
                </a:lnTo>
                <a:lnTo>
                  <a:pt x="144780" y="22860"/>
                </a:lnTo>
                <a:lnTo>
                  <a:pt x="144780" y="36829"/>
                </a:lnTo>
                <a:lnTo>
                  <a:pt x="148590" y="43179"/>
                </a:lnTo>
                <a:lnTo>
                  <a:pt x="157480" y="43179"/>
                </a:lnTo>
                <a:lnTo>
                  <a:pt x="163671" y="41969"/>
                </a:lnTo>
                <a:lnTo>
                  <a:pt x="169862" y="38258"/>
                </a:lnTo>
                <a:lnTo>
                  <a:pt x="174625" y="31928"/>
                </a:lnTo>
                <a:lnTo>
                  <a:pt x="176530" y="22860"/>
                </a:lnTo>
                <a:lnTo>
                  <a:pt x="173156" y="11787"/>
                </a:lnTo>
                <a:lnTo>
                  <a:pt x="168188" y="7619"/>
                </a:lnTo>
                <a:close/>
              </a:path>
              <a:path w="176529" h="160020">
                <a:moveTo>
                  <a:pt x="143510" y="0"/>
                </a:moveTo>
                <a:lnTo>
                  <a:pt x="129897" y="3095"/>
                </a:lnTo>
                <a:lnTo>
                  <a:pt x="119380" y="10477"/>
                </a:lnTo>
                <a:lnTo>
                  <a:pt x="111720" y="19288"/>
                </a:lnTo>
                <a:lnTo>
                  <a:pt x="106680" y="26669"/>
                </a:lnTo>
                <a:lnTo>
                  <a:pt x="116220" y="26669"/>
                </a:lnTo>
                <a:lnTo>
                  <a:pt x="117157" y="24606"/>
                </a:lnTo>
                <a:lnTo>
                  <a:pt x="127595" y="12719"/>
                </a:lnTo>
                <a:lnTo>
                  <a:pt x="143510" y="7619"/>
                </a:lnTo>
                <a:lnTo>
                  <a:pt x="168188" y="7619"/>
                </a:lnTo>
                <a:lnTo>
                  <a:pt x="164782" y="4762"/>
                </a:lnTo>
                <a:lnTo>
                  <a:pt x="154027" y="1071"/>
                </a:lnTo>
                <a:lnTo>
                  <a:pt x="143510" y="0"/>
                </a:lnTo>
                <a:close/>
              </a:path>
            </a:pathLst>
          </a:custGeom>
          <a:solidFill>
            <a:srgbClr val="000000"/>
          </a:solidFill>
        </p:spPr>
        <p:txBody>
          <a:bodyPr wrap="square" lIns="0" tIns="0" rIns="0" bIns="0" rtlCol="0"/>
          <a:lstStyle/>
          <a:p>
            <a:endParaRPr sz="1632"/>
          </a:p>
        </p:txBody>
      </p:sp>
      <p:sp>
        <p:nvSpPr>
          <p:cNvPr id="53" name="object 53"/>
          <p:cNvSpPr/>
          <p:nvPr/>
        </p:nvSpPr>
        <p:spPr>
          <a:xfrm>
            <a:off x="725532" y="3535963"/>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54" name="object 54"/>
          <p:cNvSpPr/>
          <p:nvPr/>
        </p:nvSpPr>
        <p:spPr>
          <a:xfrm>
            <a:off x="762960" y="3233659"/>
            <a:ext cx="0" cy="295971"/>
          </a:xfrm>
          <a:custGeom>
            <a:avLst/>
            <a:gdLst/>
            <a:ahLst/>
            <a:cxnLst/>
            <a:rect l="l" t="t" r="r" b="b"/>
            <a:pathLst>
              <a:path h="326389">
                <a:moveTo>
                  <a:pt x="0" y="0"/>
                </a:moveTo>
                <a:lnTo>
                  <a:pt x="0" y="326390"/>
                </a:lnTo>
              </a:path>
            </a:pathLst>
          </a:custGeom>
          <a:ln w="13969">
            <a:solidFill>
              <a:srgbClr val="000000"/>
            </a:solidFill>
          </a:ln>
        </p:spPr>
        <p:txBody>
          <a:bodyPr wrap="square" lIns="0" tIns="0" rIns="0" bIns="0" rtlCol="0"/>
          <a:lstStyle/>
          <a:p>
            <a:endParaRPr sz="1632"/>
          </a:p>
        </p:txBody>
      </p:sp>
      <p:sp>
        <p:nvSpPr>
          <p:cNvPr id="55" name="object 55"/>
          <p:cNvSpPr/>
          <p:nvPr/>
        </p:nvSpPr>
        <p:spPr>
          <a:xfrm>
            <a:off x="725532" y="3227325"/>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56" name="object 56"/>
          <p:cNvSpPr/>
          <p:nvPr/>
        </p:nvSpPr>
        <p:spPr>
          <a:xfrm>
            <a:off x="278696" y="3598152"/>
            <a:ext cx="529753" cy="0"/>
          </a:xfrm>
          <a:custGeom>
            <a:avLst/>
            <a:gdLst/>
            <a:ahLst/>
            <a:cxnLst/>
            <a:rect l="l" t="t" r="r" b="b"/>
            <a:pathLst>
              <a:path w="584200">
                <a:moveTo>
                  <a:pt x="0" y="0"/>
                </a:moveTo>
                <a:lnTo>
                  <a:pt x="584200" y="0"/>
                </a:lnTo>
              </a:path>
            </a:pathLst>
          </a:custGeom>
          <a:ln w="13970">
            <a:solidFill>
              <a:srgbClr val="000000"/>
            </a:solidFill>
          </a:ln>
        </p:spPr>
        <p:txBody>
          <a:bodyPr wrap="square" lIns="0" tIns="0" rIns="0" bIns="0" rtlCol="0"/>
          <a:lstStyle/>
          <a:p>
            <a:endParaRPr sz="1632"/>
          </a:p>
        </p:txBody>
      </p:sp>
      <p:sp>
        <p:nvSpPr>
          <p:cNvPr id="57" name="object 57"/>
          <p:cNvSpPr/>
          <p:nvPr/>
        </p:nvSpPr>
        <p:spPr>
          <a:xfrm>
            <a:off x="415740" y="3677038"/>
            <a:ext cx="152016" cy="226873"/>
          </a:xfrm>
          <a:custGeom>
            <a:avLst/>
            <a:gdLst/>
            <a:ahLst/>
            <a:cxnLst/>
            <a:rect l="l" t="t" r="r" b="b"/>
            <a:pathLst>
              <a:path w="167640" h="250189">
                <a:moveTo>
                  <a:pt x="85089" y="90169"/>
                </a:moveTo>
                <a:lnTo>
                  <a:pt x="54113" y="98940"/>
                </a:lnTo>
                <a:lnTo>
                  <a:pt x="26828" y="122237"/>
                </a:lnTo>
                <a:lnTo>
                  <a:pt x="7401" y="155535"/>
                </a:lnTo>
                <a:lnTo>
                  <a:pt x="0" y="194310"/>
                </a:lnTo>
                <a:lnTo>
                  <a:pt x="3413" y="216971"/>
                </a:lnTo>
                <a:lnTo>
                  <a:pt x="13017" y="234632"/>
                </a:lnTo>
                <a:lnTo>
                  <a:pt x="27860" y="246102"/>
                </a:lnTo>
                <a:lnTo>
                  <a:pt x="46989" y="250189"/>
                </a:lnTo>
                <a:lnTo>
                  <a:pt x="53776" y="249396"/>
                </a:lnTo>
                <a:lnTo>
                  <a:pt x="64135" y="245744"/>
                </a:lnTo>
                <a:lnTo>
                  <a:pt x="69122" y="242569"/>
                </a:lnTo>
                <a:lnTo>
                  <a:pt x="46989" y="242569"/>
                </a:lnTo>
                <a:lnTo>
                  <a:pt x="35917" y="239176"/>
                </a:lnTo>
                <a:lnTo>
                  <a:pt x="28892" y="230663"/>
                </a:lnTo>
                <a:lnTo>
                  <a:pt x="25201" y="219531"/>
                </a:lnTo>
                <a:lnTo>
                  <a:pt x="24129" y="208279"/>
                </a:lnTo>
                <a:lnTo>
                  <a:pt x="26034" y="190996"/>
                </a:lnTo>
                <a:lnTo>
                  <a:pt x="36988" y="147379"/>
                </a:lnTo>
                <a:lnTo>
                  <a:pt x="63182" y="105568"/>
                </a:lnTo>
                <a:lnTo>
                  <a:pt x="85089" y="96519"/>
                </a:lnTo>
                <a:lnTo>
                  <a:pt x="105744" y="96519"/>
                </a:lnTo>
                <a:lnTo>
                  <a:pt x="105409" y="96202"/>
                </a:lnTo>
                <a:lnTo>
                  <a:pt x="96321" y="91757"/>
                </a:lnTo>
                <a:lnTo>
                  <a:pt x="85089" y="90169"/>
                </a:lnTo>
                <a:close/>
              </a:path>
              <a:path w="167640" h="250189">
                <a:moveTo>
                  <a:pt x="115570" y="222250"/>
                </a:moveTo>
                <a:lnTo>
                  <a:pt x="92709" y="222250"/>
                </a:lnTo>
                <a:lnTo>
                  <a:pt x="96420" y="233044"/>
                </a:lnTo>
                <a:lnTo>
                  <a:pt x="103346" y="241934"/>
                </a:lnTo>
                <a:lnTo>
                  <a:pt x="112891" y="247967"/>
                </a:lnTo>
                <a:lnTo>
                  <a:pt x="124459" y="250189"/>
                </a:lnTo>
                <a:lnTo>
                  <a:pt x="133270" y="248800"/>
                </a:lnTo>
                <a:lnTo>
                  <a:pt x="140652" y="244792"/>
                </a:lnTo>
                <a:lnTo>
                  <a:pt x="142723" y="242569"/>
                </a:lnTo>
                <a:lnTo>
                  <a:pt x="116839" y="242569"/>
                </a:lnTo>
                <a:lnTo>
                  <a:pt x="115649" y="233044"/>
                </a:lnTo>
                <a:lnTo>
                  <a:pt x="115570" y="222250"/>
                </a:lnTo>
                <a:close/>
              </a:path>
              <a:path w="167640" h="250189">
                <a:moveTo>
                  <a:pt x="105744" y="96519"/>
                </a:moveTo>
                <a:lnTo>
                  <a:pt x="85089" y="96519"/>
                </a:lnTo>
                <a:lnTo>
                  <a:pt x="99099" y="101123"/>
                </a:lnTo>
                <a:lnTo>
                  <a:pt x="107632" y="111442"/>
                </a:lnTo>
                <a:lnTo>
                  <a:pt x="111879" y="122237"/>
                </a:lnTo>
                <a:lnTo>
                  <a:pt x="113029" y="128269"/>
                </a:lnTo>
                <a:lnTo>
                  <a:pt x="113029" y="133350"/>
                </a:lnTo>
                <a:lnTo>
                  <a:pt x="93979" y="203200"/>
                </a:lnTo>
                <a:lnTo>
                  <a:pt x="92709" y="209550"/>
                </a:lnTo>
                <a:lnTo>
                  <a:pt x="92709" y="210819"/>
                </a:lnTo>
                <a:lnTo>
                  <a:pt x="87629" y="217169"/>
                </a:lnTo>
                <a:lnTo>
                  <a:pt x="76279" y="229175"/>
                </a:lnTo>
                <a:lnTo>
                  <a:pt x="65404" y="237013"/>
                </a:lnTo>
                <a:lnTo>
                  <a:pt x="55483" y="241280"/>
                </a:lnTo>
                <a:lnTo>
                  <a:pt x="46989" y="242569"/>
                </a:lnTo>
                <a:lnTo>
                  <a:pt x="69122" y="242569"/>
                </a:lnTo>
                <a:lnTo>
                  <a:pt x="77350" y="237331"/>
                </a:lnTo>
                <a:lnTo>
                  <a:pt x="92709" y="222250"/>
                </a:lnTo>
                <a:lnTo>
                  <a:pt x="115570" y="222250"/>
                </a:lnTo>
                <a:lnTo>
                  <a:pt x="115570" y="214629"/>
                </a:lnTo>
                <a:lnTo>
                  <a:pt x="118109" y="208279"/>
                </a:lnTo>
                <a:lnTo>
                  <a:pt x="141490" y="111760"/>
                </a:lnTo>
                <a:lnTo>
                  <a:pt x="118109" y="111760"/>
                </a:lnTo>
                <a:lnTo>
                  <a:pt x="112593" y="103028"/>
                </a:lnTo>
                <a:lnTo>
                  <a:pt x="105744" y="96519"/>
                </a:lnTo>
                <a:close/>
              </a:path>
              <a:path w="167640" h="250189">
                <a:moveTo>
                  <a:pt x="161289" y="191769"/>
                </a:moveTo>
                <a:lnTo>
                  <a:pt x="153670" y="191769"/>
                </a:lnTo>
                <a:lnTo>
                  <a:pt x="153670" y="194310"/>
                </a:lnTo>
                <a:lnTo>
                  <a:pt x="152400" y="198119"/>
                </a:lnTo>
                <a:lnTo>
                  <a:pt x="148232" y="214709"/>
                </a:lnTo>
                <a:lnTo>
                  <a:pt x="142875" y="228917"/>
                </a:lnTo>
                <a:lnTo>
                  <a:pt x="135612" y="238839"/>
                </a:lnTo>
                <a:lnTo>
                  <a:pt x="125729" y="242569"/>
                </a:lnTo>
                <a:lnTo>
                  <a:pt x="142723" y="242569"/>
                </a:lnTo>
                <a:lnTo>
                  <a:pt x="160416" y="199330"/>
                </a:lnTo>
                <a:lnTo>
                  <a:pt x="161289" y="195579"/>
                </a:lnTo>
                <a:lnTo>
                  <a:pt x="161289" y="191769"/>
                </a:lnTo>
                <a:close/>
              </a:path>
              <a:path w="167640" h="250189">
                <a:moveTo>
                  <a:pt x="167639" y="0"/>
                </a:moveTo>
                <a:lnTo>
                  <a:pt x="163829" y="0"/>
                </a:lnTo>
                <a:lnTo>
                  <a:pt x="154900" y="416"/>
                </a:lnTo>
                <a:lnTo>
                  <a:pt x="140970" y="1428"/>
                </a:lnTo>
                <a:lnTo>
                  <a:pt x="127039" y="2678"/>
                </a:lnTo>
                <a:lnTo>
                  <a:pt x="118109" y="3810"/>
                </a:lnTo>
                <a:lnTo>
                  <a:pt x="115570" y="3810"/>
                </a:lnTo>
                <a:lnTo>
                  <a:pt x="113029" y="6350"/>
                </a:lnTo>
                <a:lnTo>
                  <a:pt x="113029" y="15239"/>
                </a:lnTo>
                <a:lnTo>
                  <a:pt x="138429" y="15239"/>
                </a:lnTo>
                <a:lnTo>
                  <a:pt x="139700" y="17779"/>
                </a:lnTo>
                <a:lnTo>
                  <a:pt x="139700" y="21589"/>
                </a:lnTo>
                <a:lnTo>
                  <a:pt x="138429" y="27939"/>
                </a:lnTo>
                <a:lnTo>
                  <a:pt x="118109" y="111760"/>
                </a:lnTo>
                <a:lnTo>
                  <a:pt x="141490" y="111760"/>
                </a:lnTo>
                <a:lnTo>
                  <a:pt x="167639" y="3810"/>
                </a:lnTo>
                <a:lnTo>
                  <a:pt x="167639" y="0"/>
                </a:lnTo>
                <a:close/>
              </a:path>
            </a:pathLst>
          </a:custGeom>
          <a:solidFill>
            <a:srgbClr val="000000"/>
          </a:solidFill>
        </p:spPr>
        <p:txBody>
          <a:bodyPr wrap="square" lIns="0" tIns="0" rIns="0" bIns="0" rtlCol="0"/>
          <a:lstStyle/>
          <a:p>
            <a:endParaRPr sz="1632"/>
          </a:p>
        </p:txBody>
      </p:sp>
      <p:sp>
        <p:nvSpPr>
          <p:cNvPr id="58" name="object 58"/>
          <p:cNvSpPr/>
          <p:nvPr/>
        </p:nvSpPr>
        <p:spPr>
          <a:xfrm>
            <a:off x="576969" y="3697769"/>
            <a:ext cx="99041" cy="204991"/>
          </a:xfrm>
          <a:custGeom>
            <a:avLst/>
            <a:gdLst/>
            <a:ahLst/>
            <a:cxnLst/>
            <a:rect l="l" t="t" r="r" b="b"/>
            <a:pathLst>
              <a:path w="109220" h="226060">
                <a:moveTo>
                  <a:pt x="64770" y="80009"/>
                </a:moveTo>
                <a:lnTo>
                  <a:pt x="41909" y="80009"/>
                </a:lnTo>
                <a:lnTo>
                  <a:pt x="26292" y="139124"/>
                </a:lnTo>
                <a:lnTo>
                  <a:pt x="17938" y="171926"/>
                </a:lnTo>
                <a:lnTo>
                  <a:pt x="14585" y="187344"/>
                </a:lnTo>
                <a:lnTo>
                  <a:pt x="13970" y="194309"/>
                </a:lnTo>
                <a:lnTo>
                  <a:pt x="16450" y="207307"/>
                </a:lnTo>
                <a:lnTo>
                  <a:pt x="23336" y="217328"/>
                </a:lnTo>
                <a:lnTo>
                  <a:pt x="33793" y="223777"/>
                </a:lnTo>
                <a:lnTo>
                  <a:pt x="46989" y="226059"/>
                </a:lnTo>
                <a:lnTo>
                  <a:pt x="69604" y="218439"/>
                </a:lnTo>
                <a:lnTo>
                  <a:pt x="40639" y="218439"/>
                </a:lnTo>
                <a:lnTo>
                  <a:pt x="36829" y="214629"/>
                </a:lnTo>
                <a:lnTo>
                  <a:pt x="36829" y="194309"/>
                </a:lnTo>
                <a:lnTo>
                  <a:pt x="38100" y="190500"/>
                </a:lnTo>
                <a:lnTo>
                  <a:pt x="38100" y="185419"/>
                </a:lnTo>
                <a:lnTo>
                  <a:pt x="64770" y="80009"/>
                </a:lnTo>
                <a:close/>
              </a:path>
              <a:path w="109220" h="226060">
                <a:moveTo>
                  <a:pt x="102870" y="167639"/>
                </a:moveTo>
                <a:lnTo>
                  <a:pt x="96520" y="167639"/>
                </a:lnTo>
                <a:lnTo>
                  <a:pt x="96520" y="168909"/>
                </a:lnTo>
                <a:lnTo>
                  <a:pt x="93979" y="172719"/>
                </a:lnTo>
                <a:lnTo>
                  <a:pt x="82014" y="195937"/>
                </a:lnTo>
                <a:lnTo>
                  <a:pt x="69691" y="209867"/>
                </a:lnTo>
                <a:lnTo>
                  <a:pt x="58082" y="216654"/>
                </a:lnTo>
                <a:lnTo>
                  <a:pt x="48259" y="218439"/>
                </a:lnTo>
                <a:lnTo>
                  <a:pt x="69604" y="218439"/>
                </a:lnTo>
                <a:lnTo>
                  <a:pt x="70723" y="218062"/>
                </a:lnTo>
                <a:lnTo>
                  <a:pt x="88265" y="200183"/>
                </a:lnTo>
                <a:lnTo>
                  <a:pt x="99139" y="181590"/>
                </a:lnTo>
                <a:lnTo>
                  <a:pt x="102870" y="171450"/>
                </a:lnTo>
                <a:lnTo>
                  <a:pt x="102870" y="167639"/>
                </a:lnTo>
                <a:close/>
              </a:path>
              <a:path w="109220" h="226060">
                <a:moveTo>
                  <a:pt x="109220" y="69850"/>
                </a:moveTo>
                <a:lnTo>
                  <a:pt x="0" y="69850"/>
                </a:lnTo>
                <a:lnTo>
                  <a:pt x="0" y="80009"/>
                </a:lnTo>
                <a:lnTo>
                  <a:pt x="109220" y="80009"/>
                </a:lnTo>
                <a:lnTo>
                  <a:pt x="109220" y="69850"/>
                </a:lnTo>
                <a:close/>
              </a:path>
              <a:path w="109220" h="226060">
                <a:moveTo>
                  <a:pt x="77470" y="0"/>
                </a:moveTo>
                <a:lnTo>
                  <a:pt x="60959" y="0"/>
                </a:lnTo>
                <a:lnTo>
                  <a:pt x="58420" y="13969"/>
                </a:lnTo>
                <a:lnTo>
                  <a:pt x="44450" y="69850"/>
                </a:lnTo>
                <a:lnTo>
                  <a:pt x="67309" y="69850"/>
                </a:lnTo>
                <a:lnTo>
                  <a:pt x="75584" y="39449"/>
                </a:lnTo>
                <a:lnTo>
                  <a:pt x="80168" y="21907"/>
                </a:lnTo>
                <a:lnTo>
                  <a:pt x="82133" y="13414"/>
                </a:lnTo>
                <a:lnTo>
                  <a:pt x="82550" y="10159"/>
                </a:lnTo>
                <a:lnTo>
                  <a:pt x="82550" y="5079"/>
                </a:lnTo>
                <a:lnTo>
                  <a:pt x="77470" y="0"/>
                </a:lnTo>
                <a:close/>
              </a:path>
            </a:pathLst>
          </a:custGeom>
          <a:solidFill>
            <a:srgbClr val="000000"/>
          </a:solidFill>
        </p:spPr>
        <p:txBody>
          <a:bodyPr wrap="square" lIns="0" tIns="0" rIns="0" bIns="0" rtlCol="0"/>
          <a:lstStyle/>
          <a:p>
            <a:endParaRPr sz="1632"/>
          </a:p>
        </p:txBody>
      </p:sp>
      <p:sp>
        <p:nvSpPr>
          <p:cNvPr id="59" name="object 59"/>
          <p:cNvSpPr/>
          <p:nvPr/>
        </p:nvSpPr>
        <p:spPr>
          <a:xfrm>
            <a:off x="954707" y="3560724"/>
            <a:ext cx="214205" cy="76008"/>
          </a:xfrm>
          <a:custGeom>
            <a:avLst/>
            <a:gdLst/>
            <a:ahLst/>
            <a:cxnLst/>
            <a:rect l="l" t="t" r="r" b="b"/>
            <a:pathLst>
              <a:path w="236219" h="83820">
                <a:moveTo>
                  <a:pt x="228600" y="0"/>
                </a:moveTo>
                <a:lnTo>
                  <a:pt x="0" y="0"/>
                </a:lnTo>
                <a:lnTo>
                  <a:pt x="0" y="15239"/>
                </a:lnTo>
                <a:lnTo>
                  <a:pt x="7619" y="13970"/>
                </a:lnTo>
                <a:lnTo>
                  <a:pt x="236219" y="13970"/>
                </a:lnTo>
                <a:lnTo>
                  <a:pt x="236219" y="1270"/>
                </a:lnTo>
                <a:lnTo>
                  <a:pt x="228600" y="0"/>
                </a:lnTo>
                <a:close/>
              </a:path>
              <a:path w="236219" h="83820">
                <a:moveTo>
                  <a:pt x="236219" y="68580"/>
                </a:moveTo>
                <a:lnTo>
                  <a:pt x="0" y="68580"/>
                </a:lnTo>
                <a:lnTo>
                  <a:pt x="0" y="83820"/>
                </a:lnTo>
                <a:lnTo>
                  <a:pt x="236219" y="83820"/>
                </a:lnTo>
                <a:lnTo>
                  <a:pt x="236219" y="68580"/>
                </a:lnTo>
                <a:close/>
              </a:path>
            </a:pathLst>
          </a:custGeom>
          <a:solidFill>
            <a:srgbClr val="000000"/>
          </a:solidFill>
        </p:spPr>
        <p:txBody>
          <a:bodyPr wrap="square" lIns="0" tIns="0" rIns="0" bIns="0" rtlCol="0"/>
          <a:lstStyle/>
          <a:p>
            <a:endParaRPr sz="1632"/>
          </a:p>
        </p:txBody>
      </p:sp>
      <p:sp>
        <p:nvSpPr>
          <p:cNvPr id="60" name="object 60"/>
          <p:cNvSpPr/>
          <p:nvPr/>
        </p:nvSpPr>
        <p:spPr>
          <a:xfrm>
            <a:off x="1293289" y="3455925"/>
            <a:ext cx="145106" cy="226873"/>
          </a:xfrm>
          <a:custGeom>
            <a:avLst/>
            <a:gdLst/>
            <a:ahLst/>
            <a:cxnLst/>
            <a:rect l="l" t="t" r="r" b="b"/>
            <a:pathLst>
              <a:path w="160019" h="250189">
                <a:moveTo>
                  <a:pt x="82550" y="0"/>
                </a:moveTo>
                <a:lnTo>
                  <a:pt x="77470" y="0"/>
                </a:lnTo>
                <a:lnTo>
                  <a:pt x="68202" y="416"/>
                </a:lnTo>
                <a:lnTo>
                  <a:pt x="55721" y="1428"/>
                </a:lnTo>
                <a:lnTo>
                  <a:pt x="43001" y="2678"/>
                </a:lnTo>
                <a:lnTo>
                  <a:pt x="33020" y="3809"/>
                </a:lnTo>
                <a:lnTo>
                  <a:pt x="26670" y="3809"/>
                </a:lnTo>
                <a:lnTo>
                  <a:pt x="26670" y="15239"/>
                </a:lnTo>
                <a:lnTo>
                  <a:pt x="52070" y="15239"/>
                </a:lnTo>
                <a:lnTo>
                  <a:pt x="52070" y="27939"/>
                </a:lnTo>
                <a:lnTo>
                  <a:pt x="0" y="232409"/>
                </a:lnTo>
                <a:lnTo>
                  <a:pt x="49" y="247669"/>
                </a:lnTo>
                <a:lnTo>
                  <a:pt x="6350" y="250189"/>
                </a:lnTo>
                <a:lnTo>
                  <a:pt x="13970" y="250189"/>
                </a:lnTo>
                <a:lnTo>
                  <a:pt x="19050" y="247650"/>
                </a:lnTo>
                <a:lnTo>
                  <a:pt x="31750" y="205581"/>
                </a:lnTo>
                <a:lnTo>
                  <a:pt x="41909" y="163829"/>
                </a:lnTo>
                <a:lnTo>
                  <a:pt x="79760" y="163829"/>
                </a:lnTo>
                <a:lnTo>
                  <a:pt x="74533" y="161627"/>
                </a:lnTo>
                <a:lnTo>
                  <a:pt x="53340" y="157479"/>
                </a:lnTo>
                <a:lnTo>
                  <a:pt x="59136" y="153669"/>
                </a:lnTo>
                <a:lnTo>
                  <a:pt x="44450" y="153669"/>
                </a:lnTo>
                <a:lnTo>
                  <a:pt x="82550" y="3809"/>
                </a:lnTo>
                <a:lnTo>
                  <a:pt x="82550" y="0"/>
                </a:lnTo>
                <a:close/>
              </a:path>
              <a:path w="160019" h="250189">
                <a:moveTo>
                  <a:pt x="79760" y="163829"/>
                </a:moveTo>
                <a:lnTo>
                  <a:pt x="41909" y="163829"/>
                </a:lnTo>
                <a:lnTo>
                  <a:pt x="53082" y="165913"/>
                </a:lnTo>
                <a:lnTo>
                  <a:pt x="66516" y="170973"/>
                </a:lnTo>
                <a:lnTo>
                  <a:pt x="77807" y="180082"/>
                </a:lnTo>
                <a:lnTo>
                  <a:pt x="82550" y="194309"/>
                </a:lnTo>
                <a:lnTo>
                  <a:pt x="82550" y="203200"/>
                </a:lnTo>
                <a:lnTo>
                  <a:pt x="80009" y="210819"/>
                </a:lnTo>
                <a:lnTo>
                  <a:pt x="80009" y="214629"/>
                </a:lnTo>
                <a:lnTo>
                  <a:pt x="82490" y="229294"/>
                </a:lnTo>
                <a:lnTo>
                  <a:pt x="89376" y="240506"/>
                </a:lnTo>
                <a:lnTo>
                  <a:pt x="99833" y="247669"/>
                </a:lnTo>
                <a:lnTo>
                  <a:pt x="113030" y="250189"/>
                </a:lnTo>
                <a:lnTo>
                  <a:pt x="120610" y="248999"/>
                </a:lnTo>
                <a:lnTo>
                  <a:pt x="127952" y="245427"/>
                </a:lnTo>
                <a:lnTo>
                  <a:pt x="131248" y="242569"/>
                </a:lnTo>
                <a:lnTo>
                  <a:pt x="106680" y="242569"/>
                </a:lnTo>
                <a:lnTo>
                  <a:pt x="102870" y="237489"/>
                </a:lnTo>
                <a:lnTo>
                  <a:pt x="102870" y="210819"/>
                </a:lnTo>
                <a:lnTo>
                  <a:pt x="105409" y="205739"/>
                </a:lnTo>
                <a:lnTo>
                  <a:pt x="106680" y="199389"/>
                </a:lnTo>
                <a:lnTo>
                  <a:pt x="106680" y="194309"/>
                </a:lnTo>
                <a:lnTo>
                  <a:pt x="102631" y="179447"/>
                </a:lnTo>
                <a:lnTo>
                  <a:pt x="91440" y="168751"/>
                </a:lnTo>
                <a:lnTo>
                  <a:pt x="79760" y="163829"/>
                </a:lnTo>
                <a:close/>
              </a:path>
              <a:path w="160019" h="250189">
                <a:moveTo>
                  <a:pt x="153670" y="191769"/>
                </a:moveTo>
                <a:lnTo>
                  <a:pt x="146050" y="191769"/>
                </a:lnTo>
                <a:lnTo>
                  <a:pt x="146050" y="194309"/>
                </a:lnTo>
                <a:lnTo>
                  <a:pt x="138926" y="215780"/>
                </a:lnTo>
                <a:lnTo>
                  <a:pt x="132238" y="229869"/>
                </a:lnTo>
                <a:lnTo>
                  <a:pt x="123884" y="239196"/>
                </a:lnTo>
                <a:lnTo>
                  <a:pt x="113030" y="242569"/>
                </a:lnTo>
                <a:lnTo>
                  <a:pt x="131248" y="242569"/>
                </a:lnTo>
                <a:lnTo>
                  <a:pt x="150653" y="207644"/>
                </a:lnTo>
                <a:lnTo>
                  <a:pt x="153670" y="195579"/>
                </a:lnTo>
                <a:lnTo>
                  <a:pt x="153670" y="191769"/>
                </a:lnTo>
                <a:close/>
              </a:path>
              <a:path w="160019" h="250189">
                <a:moveTo>
                  <a:pt x="135890" y="90169"/>
                </a:moveTo>
                <a:lnTo>
                  <a:pt x="83820" y="120650"/>
                </a:lnTo>
                <a:lnTo>
                  <a:pt x="74632" y="130988"/>
                </a:lnTo>
                <a:lnTo>
                  <a:pt x="64611" y="140493"/>
                </a:lnTo>
                <a:lnTo>
                  <a:pt x="54352" y="148332"/>
                </a:lnTo>
                <a:lnTo>
                  <a:pt x="44450" y="153669"/>
                </a:lnTo>
                <a:lnTo>
                  <a:pt x="59136" y="153669"/>
                </a:lnTo>
                <a:lnTo>
                  <a:pt x="61852" y="151884"/>
                </a:lnTo>
                <a:lnTo>
                  <a:pt x="70008" y="145097"/>
                </a:lnTo>
                <a:lnTo>
                  <a:pt x="77450" y="137834"/>
                </a:lnTo>
                <a:lnTo>
                  <a:pt x="83820" y="130809"/>
                </a:lnTo>
                <a:lnTo>
                  <a:pt x="96777" y="117415"/>
                </a:lnTo>
                <a:lnTo>
                  <a:pt x="109378" y="106521"/>
                </a:lnTo>
                <a:lnTo>
                  <a:pt x="122217" y="99198"/>
                </a:lnTo>
                <a:lnTo>
                  <a:pt x="135890" y="96519"/>
                </a:lnTo>
                <a:lnTo>
                  <a:pt x="153416" y="96519"/>
                </a:lnTo>
                <a:lnTo>
                  <a:pt x="146089" y="91936"/>
                </a:lnTo>
                <a:lnTo>
                  <a:pt x="135890" y="90169"/>
                </a:lnTo>
                <a:close/>
              </a:path>
              <a:path w="160019" h="250189">
                <a:moveTo>
                  <a:pt x="153416" y="96519"/>
                </a:moveTo>
                <a:lnTo>
                  <a:pt x="137159" y="96519"/>
                </a:lnTo>
                <a:lnTo>
                  <a:pt x="138430" y="97789"/>
                </a:lnTo>
                <a:lnTo>
                  <a:pt x="142240" y="97789"/>
                </a:lnTo>
                <a:lnTo>
                  <a:pt x="146050" y="100329"/>
                </a:lnTo>
                <a:lnTo>
                  <a:pt x="147320" y="101600"/>
                </a:lnTo>
                <a:lnTo>
                  <a:pt x="137179" y="104576"/>
                </a:lnTo>
                <a:lnTo>
                  <a:pt x="130968" y="110172"/>
                </a:lnTo>
                <a:lnTo>
                  <a:pt x="127853" y="116244"/>
                </a:lnTo>
                <a:lnTo>
                  <a:pt x="127030" y="120491"/>
                </a:lnTo>
                <a:lnTo>
                  <a:pt x="127000" y="125729"/>
                </a:lnTo>
                <a:lnTo>
                  <a:pt x="130809" y="133350"/>
                </a:lnTo>
                <a:lnTo>
                  <a:pt x="140970" y="133350"/>
                </a:lnTo>
                <a:lnTo>
                  <a:pt x="147697" y="131762"/>
                </a:lnTo>
                <a:lnTo>
                  <a:pt x="153828" y="127317"/>
                </a:lnTo>
                <a:lnTo>
                  <a:pt x="158293" y="120491"/>
                </a:lnTo>
                <a:lnTo>
                  <a:pt x="160020" y="111759"/>
                </a:lnTo>
                <a:lnTo>
                  <a:pt x="158392" y="103564"/>
                </a:lnTo>
                <a:lnTo>
                  <a:pt x="153670" y="96678"/>
                </a:lnTo>
                <a:lnTo>
                  <a:pt x="153416" y="96519"/>
                </a:lnTo>
                <a:close/>
              </a:path>
            </a:pathLst>
          </a:custGeom>
          <a:solidFill>
            <a:srgbClr val="000000"/>
          </a:solidFill>
        </p:spPr>
        <p:txBody>
          <a:bodyPr wrap="square" lIns="0" tIns="0" rIns="0" bIns="0" rtlCol="0"/>
          <a:lstStyle/>
          <a:p>
            <a:endParaRPr sz="1632"/>
          </a:p>
        </p:txBody>
      </p:sp>
      <p:sp>
        <p:nvSpPr>
          <p:cNvPr id="61" name="object 61"/>
          <p:cNvSpPr/>
          <p:nvPr/>
        </p:nvSpPr>
        <p:spPr>
          <a:xfrm>
            <a:off x="1452214" y="3577998"/>
            <a:ext cx="69098" cy="152016"/>
          </a:xfrm>
          <a:custGeom>
            <a:avLst/>
            <a:gdLst/>
            <a:ahLst/>
            <a:cxnLst/>
            <a:rect l="l" t="t" r="r" b="b"/>
            <a:pathLst>
              <a:path w="76200" h="167639">
                <a:moveTo>
                  <a:pt x="66040" y="0"/>
                </a:moveTo>
                <a:lnTo>
                  <a:pt x="53340" y="0"/>
                </a:lnTo>
                <a:lnTo>
                  <a:pt x="45719" y="6350"/>
                </a:lnTo>
                <a:lnTo>
                  <a:pt x="45719" y="19050"/>
                </a:lnTo>
                <a:lnTo>
                  <a:pt x="48260" y="24130"/>
                </a:lnTo>
                <a:lnTo>
                  <a:pt x="63500" y="24130"/>
                </a:lnTo>
                <a:lnTo>
                  <a:pt x="68580" y="16510"/>
                </a:lnTo>
                <a:lnTo>
                  <a:pt x="68580" y="5080"/>
                </a:lnTo>
                <a:lnTo>
                  <a:pt x="66040" y="0"/>
                </a:lnTo>
                <a:close/>
              </a:path>
              <a:path w="76200" h="167639">
                <a:moveTo>
                  <a:pt x="54157" y="63500"/>
                </a:moveTo>
                <a:lnTo>
                  <a:pt x="41910" y="63500"/>
                </a:lnTo>
                <a:lnTo>
                  <a:pt x="41910" y="71120"/>
                </a:lnTo>
                <a:lnTo>
                  <a:pt x="41592" y="75445"/>
                </a:lnTo>
                <a:lnTo>
                  <a:pt x="40322" y="80010"/>
                </a:lnTo>
                <a:lnTo>
                  <a:pt x="37623" y="86479"/>
                </a:lnTo>
                <a:lnTo>
                  <a:pt x="33019" y="96520"/>
                </a:lnTo>
                <a:lnTo>
                  <a:pt x="19050" y="135889"/>
                </a:lnTo>
                <a:lnTo>
                  <a:pt x="17780" y="139700"/>
                </a:lnTo>
                <a:lnTo>
                  <a:pt x="16510" y="142239"/>
                </a:lnTo>
                <a:lnTo>
                  <a:pt x="16510" y="147320"/>
                </a:lnTo>
                <a:lnTo>
                  <a:pt x="18295" y="154781"/>
                </a:lnTo>
                <a:lnTo>
                  <a:pt x="23177" y="161289"/>
                </a:lnTo>
                <a:lnTo>
                  <a:pt x="30440" y="165893"/>
                </a:lnTo>
                <a:lnTo>
                  <a:pt x="39369" y="167639"/>
                </a:lnTo>
                <a:lnTo>
                  <a:pt x="55840" y="162222"/>
                </a:lnTo>
                <a:lnTo>
                  <a:pt x="56716" y="161289"/>
                </a:lnTo>
                <a:lnTo>
                  <a:pt x="35560" y="161289"/>
                </a:lnTo>
                <a:lnTo>
                  <a:pt x="34290" y="156210"/>
                </a:lnTo>
                <a:lnTo>
                  <a:pt x="34290" y="146050"/>
                </a:lnTo>
                <a:lnTo>
                  <a:pt x="35560" y="142239"/>
                </a:lnTo>
                <a:lnTo>
                  <a:pt x="43180" y="123189"/>
                </a:lnTo>
                <a:lnTo>
                  <a:pt x="46990" y="116839"/>
                </a:lnTo>
                <a:lnTo>
                  <a:pt x="49311" y="109537"/>
                </a:lnTo>
                <a:lnTo>
                  <a:pt x="53181" y="99377"/>
                </a:lnTo>
                <a:lnTo>
                  <a:pt x="56812" y="89693"/>
                </a:lnTo>
                <a:lnTo>
                  <a:pt x="58419" y="83820"/>
                </a:lnTo>
                <a:lnTo>
                  <a:pt x="58419" y="82550"/>
                </a:lnTo>
                <a:lnTo>
                  <a:pt x="59690" y="78739"/>
                </a:lnTo>
                <a:lnTo>
                  <a:pt x="59690" y="77470"/>
                </a:lnTo>
                <a:lnTo>
                  <a:pt x="57904" y="68738"/>
                </a:lnTo>
                <a:lnTo>
                  <a:pt x="54157" y="63500"/>
                </a:lnTo>
                <a:close/>
              </a:path>
              <a:path w="76200" h="167639">
                <a:moveTo>
                  <a:pt x="76200" y="127000"/>
                </a:moveTo>
                <a:lnTo>
                  <a:pt x="68580" y="127000"/>
                </a:lnTo>
                <a:lnTo>
                  <a:pt x="67310" y="130810"/>
                </a:lnTo>
                <a:lnTo>
                  <a:pt x="61714" y="144145"/>
                </a:lnTo>
                <a:lnTo>
                  <a:pt x="54927" y="153670"/>
                </a:lnTo>
                <a:lnTo>
                  <a:pt x="47664" y="159385"/>
                </a:lnTo>
                <a:lnTo>
                  <a:pt x="40640" y="161289"/>
                </a:lnTo>
                <a:lnTo>
                  <a:pt x="56716" y="161289"/>
                </a:lnTo>
                <a:lnTo>
                  <a:pt x="67309" y="150018"/>
                </a:lnTo>
                <a:lnTo>
                  <a:pt x="74017" y="137100"/>
                </a:lnTo>
                <a:lnTo>
                  <a:pt x="76200" y="129539"/>
                </a:lnTo>
                <a:lnTo>
                  <a:pt x="76200" y="127000"/>
                </a:lnTo>
                <a:close/>
              </a:path>
              <a:path w="76200" h="167639">
                <a:moveTo>
                  <a:pt x="36830" y="55880"/>
                </a:moveTo>
                <a:lnTo>
                  <a:pt x="20359" y="61118"/>
                </a:lnTo>
                <a:lnTo>
                  <a:pt x="8890" y="73025"/>
                </a:lnTo>
                <a:lnTo>
                  <a:pt x="2182" y="85883"/>
                </a:lnTo>
                <a:lnTo>
                  <a:pt x="0" y="93980"/>
                </a:lnTo>
                <a:lnTo>
                  <a:pt x="0" y="96520"/>
                </a:lnTo>
                <a:lnTo>
                  <a:pt x="8890" y="96520"/>
                </a:lnTo>
                <a:lnTo>
                  <a:pt x="8890" y="95250"/>
                </a:lnTo>
                <a:lnTo>
                  <a:pt x="10160" y="93980"/>
                </a:lnTo>
                <a:lnTo>
                  <a:pt x="15021" y="79573"/>
                </a:lnTo>
                <a:lnTo>
                  <a:pt x="21431" y="70167"/>
                </a:lnTo>
                <a:lnTo>
                  <a:pt x="28555" y="65047"/>
                </a:lnTo>
                <a:lnTo>
                  <a:pt x="35560" y="63500"/>
                </a:lnTo>
                <a:lnTo>
                  <a:pt x="54157" y="63500"/>
                </a:lnTo>
                <a:lnTo>
                  <a:pt x="53022" y="61912"/>
                </a:lnTo>
                <a:lnTo>
                  <a:pt x="45759" y="57467"/>
                </a:lnTo>
                <a:lnTo>
                  <a:pt x="36830" y="55880"/>
                </a:lnTo>
                <a:close/>
              </a:path>
            </a:pathLst>
          </a:custGeom>
          <a:solidFill>
            <a:srgbClr val="000000"/>
          </a:solidFill>
        </p:spPr>
        <p:txBody>
          <a:bodyPr wrap="square" lIns="0" tIns="0" rIns="0" bIns="0" rtlCol="0"/>
          <a:lstStyle/>
          <a:p>
            <a:endParaRPr sz="1632"/>
          </a:p>
        </p:txBody>
      </p:sp>
      <p:sp>
        <p:nvSpPr>
          <p:cNvPr id="62" name="object 62"/>
          <p:cNvSpPr/>
          <p:nvPr/>
        </p:nvSpPr>
        <p:spPr>
          <a:xfrm>
            <a:off x="1544346" y="3628670"/>
            <a:ext cx="137045" cy="101344"/>
          </a:xfrm>
          <a:custGeom>
            <a:avLst/>
            <a:gdLst/>
            <a:ahLst/>
            <a:cxnLst/>
            <a:rect l="l" t="t" r="r" b="b"/>
            <a:pathLst>
              <a:path w="151130" h="111760">
                <a:moveTo>
                  <a:pt x="47345" y="7619"/>
                </a:moveTo>
                <a:lnTo>
                  <a:pt x="34290" y="7619"/>
                </a:lnTo>
                <a:lnTo>
                  <a:pt x="35560" y="12700"/>
                </a:lnTo>
                <a:lnTo>
                  <a:pt x="35560" y="24129"/>
                </a:lnTo>
                <a:lnTo>
                  <a:pt x="33019" y="33019"/>
                </a:lnTo>
                <a:lnTo>
                  <a:pt x="31750" y="39369"/>
                </a:lnTo>
                <a:lnTo>
                  <a:pt x="30480" y="46989"/>
                </a:lnTo>
                <a:lnTo>
                  <a:pt x="27940" y="57150"/>
                </a:lnTo>
                <a:lnTo>
                  <a:pt x="25400" y="62229"/>
                </a:lnTo>
                <a:lnTo>
                  <a:pt x="17780" y="93979"/>
                </a:lnTo>
                <a:lnTo>
                  <a:pt x="16510" y="96519"/>
                </a:lnTo>
                <a:lnTo>
                  <a:pt x="16510" y="109219"/>
                </a:lnTo>
                <a:lnTo>
                  <a:pt x="20319" y="111759"/>
                </a:lnTo>
                <a:lnTo>
                  <a:pt x="29210" y="111759"/>
                </a:lnTo>
                <a:lnTo>
                  <a:pt x="33019" y="109219"/>
                </a:lnTo>
                <a:lnTo>
                  <a:pt x="35560" y="104139"/>
                </a:lnTo>
                <a:lnTo>
                  <a:pt x="36830" y="95250"/>
                </a:lnTo>
                <a:lnTo>
                  <a:pt x="38100" y="91439"/>
                </a:lnTo>
                <a:lnTo>
                  <a:pt x="40640" y="86359"/>
                </a:lnTo>
                <a:lnTo>
                  <a:pt x="41910" y="74929"/>
                </a:lnTo>
                <a:lnTo>
                  <a:pt x="44450" y="68579"/>
                </a:lnTo>
                <a:lnTo>
                  <a:pt x="45719" y="63500"/>
                </a:lnTo>
                <a:lnTo>
                  <a:pt x="46990" y="57150"/>
                </a:lnTo>
                <a:lnTo>
                  <a:pt x="48260" y="52069"/>
                </a:lnTo>
                <a:lnTo>
                  <a:pt x="50800" y="43179"/>
                </a:lnTo>
                <a:lnTo>
                  <a:pt x="50800" y="40639"/>
                </a:lnTo>
                <a:lnTo>
                  <a:pt x="64173" y="22859"/>
                </a:lnTo>
                <a:lnTo>
                  <a:pt x="54610" y="22859"/>
                </a:lnTo>
                <a:lnTo>
                  <a:pt x="51335" y="11787"/>
                </a:lnTo>
                <a:lnTo>
                  <a:pt x="47345" y="7619"/>
                </a:lnTo>
                <a:close/>
              </a:path>
              <a:path w="151130" h="111760">
                <a:moveTo>
                  <a:pt x="119685" y="7619"/>
                </a:moveTo>
                <a:lnTo>
                  <a:pt x="109219" y="7619"/>
                </a:lnTo>
                <a:lnTo>
                  <a:pt x="110490" y="19050"/>
                </a:lnTo>
                <a:lnTo>
                  <a:pt x="110490" y="24129"/>
                </a:lnTo>
                <a:lnTo>
                  <a:pt x="99238" y="66992"/>
                </a:lnTo>
                <a:lnTo>
                  <a:pt x="92710" y="83819"/>
                </a:lnTo>
                <a:lnTo>
                  <a:pt x="92710" y="91439"/>
                </a:lnTo>
                <a:lnTo>
                  <a:pt x="94495" y="99972"/>
                </a:lnTo>
                <a:lnTo>
                  <a:pt x="99377" y="106362"/>
                </a:lnTo>
                <a:lnTo>
                  <a:pt x="106640" y="110370"/>
                </a:lnTo>
                <a:lnTo>
                  <a:pt x="115569" y="111759"/>
                </a:lnTo>
                <a:lnTo>
                  <a:pt x="131306" y="106342"/>
                </a:lnTo>
                <a:lnTo>
                  <a:pt x="132153" y="105409"/>
                </a:lnTo>
                <a:lnTo>
                  <a:pt x="110490" y="105409"/>
                </a:lnTo>
                <a:lnTo>
                  <a:pt x="109219" y="101600"/>
                </a:lnTo>
                <a:lnTo>
                  <a:pt x="109219" y="91439"/>
                </a:lnTo>
                <a:lnTo>
                  <a:pt x="111760" y="87629"/>
                </a:lnTo>
                <a:lnTo>
                  <a:pt x="115569" y="76200"/>
                </a:lnTo>
                <a:lnTo>
                  <a:pt x="118625" y="67587"/>
                </a:lnTo>
                <a:lnTo>
                  <a:pt x="122872" y="54927"/>
                </a:lnTo>
                <a:lnTo>
                  <a:pt x="126642" y="40838"/>
                </a:lnTo>
                <a:lnTo>
                  <a:pt x="128269" y="27939"/>
                </a:lnTo>
                <a:lnTo>
                  <a:pt x="125094" y="13394"/>
                </a:lnTo>
                <a:lnTo>
                  <a:pt x="119685" y="7619"/>
                </a:lnTo>
                <a:close/>
              </a:path>
              <a:path w="151130" h="111760">
                <a:moveTo>
                  <a:pt x="151130" y="71119"/>
                </a:moveTo>
                <a:lnTo>
                  <a:pt x="143510" y="71119"/>
                </a:lnTo>
                <a:lnTo>
                  <a:pt x="143510" y="74929"/>
                </a:lnTo>
                <a:lnTo>
                  <a:pt x="137914" y="88264"/>
                </a:lnTo>
                <a:lnTo>
                  <a:pt x="131127" y="97789"/>
                </a:lnTo>
                <a:lnTo>
                  <a:pt x="123864" y="103504"/>
                </a:lnTo>
                <a:lnTo>
                  <a:pt x="116840" y="105409"/>
                </a:lnTo>
                <a:lnTo>
                  <a:pt x="132153" y="105409"/>
                </a:lnTo>
                <a:lnTo>
                  <a:pt x="142398" y="94138"/>
                </a:lnTo>
                <a:lnTo>
                  <a:pt x="148967" y="81220"/>
                </a:lnTo>
                <a:lnTo>
                  <a:pt x="151130" y="73659"/>
                </a:lnTo>
                <a:lnTo>
                  <a:pt x="151130" y="71119"/>
                </a:lnTo>
                <a:close/>
              </a:path>
              <a:path w="151130" h="111760">
                <a:moveTo>
                  <a:pt x="27940" y="0"/>
                </a:moveTo>
                <a:lnTo>
                  <a:pt x="17780" y="0"/>
                </a:lnTo>
                <a:lnTo>
                  <a:pt x="11430" y="7619"/>
                </a:lnTo>
                <a:lnTo>
                  <a:pt x="0" y="41909"/>
                </a:lnTo>
                <a:lnTo>
                  <a:pt x="7619" y="41909"/>
                </a:lnTo>
                <a:lnTo>
                  <a:pt x="7619" y="40639"/>
                </a:lnTo>
                <a:lnTo>
                  <a:pt x="10160" y="33019"/>
                </a:lnTo>
                <a:lnTo>
                  <a:pt x="12580" y="23157"/>
                </a:lnTo>
                <a:lnTo>
                  <a:pt x="16192" y="15081"/>
                </a:lnTo>
                <a:lnTo>
                  <a:pt x="21232" y="9624"/>
                </a:lnTo>
                <a:lnTo>
                  <a:pt x="27940" y="7619"/>
                </a:lnTo>
                <a:lnTo>
                  <a:pt x="47345" y="7619"/>
                </a:lnTo>
                <a:lnTo>
                  <a:pt x="44608" y="4762"/>
                </a:lnTo>
                <a:lnTo>
                  <a:pt x="36214" y="1071"/>
                </a:lnTo>
                <a:lnTo>
                  <a:pt x="27940" y="0"/>
                </a:lnTo>
                <a:close/>
              </a:path>
              <a:path w="151130" h="111760">
                <a:moveTo>
                  <a:pt x="96519" y="0"/>
                </a:moveTo>
                <a:lnTo>
                  <a:pt x="82470" y="2143"/>
                </a:lnTo>
                <a:lnTo>
                  <a:pt x="70802" y="7619"/>
                </a:lnTo>
                <a:lnTo>
                  <a:pt x="61515" y="15001"/>
                </a:lnTo>
                <a:lnTo>
                  <a:pt x="54610" y="22859"/>
                </a:lnTo>
                <a:lnTo>
                  <a:pt x="64173" y="22859"/>
                </a:lnTo>
                <a:lnTo>
                  <a:pt x="64353" y="22621"/>
                </a:lnTo>
                <a:lnTo>
                  <a:pt x="72548" y="15239"/>
                </a:lnTo>
                <a:lnTo>
                  <a:pt x="82887" y="9763"/>
                </a:lnTo>
                <a:lnTo>
                  <a:pt x="95250" y="7619"/>
                </a:lnTo>
                <a:lnTo>
                  <a:pt x="119685" y="7619"/>
                </a:lnTo>
                <a:lnTo>
                  <a:pt x="117157" y="4921"/>
                </a:lnTo>
                <a:lnTo>
                  <a:pt x="106838" y="972"/>
                </a:lnTo>
                <a:lnTo>
                  <a:pt x="96519" y="0"/>
                </a:lnTo>
                <a:close/>
              </a:path>
            </a:pathLst>
          </a:custGeom>
          <a:solidFill>
            <a:srgbClr val="000000"/>
          </a:solidFill>
        </p:spPr>
        <p:txBody>
          <a:bodyPr wrap="square" lIns="0" tIns="0" rIns="0" bIns="0" rtlCol="0"/>
          <a:lstStyle/>
          <a:p>
            <a:endParaRPr sz="1632"/>
          </a:p>
        </p:txBody>
      </p:sp>
      <p:sp>
        <p:nvSpPr>
          <p:cNvPr id="63" name="object 63"/>
          <p:cNvSpPr/>
          <p:nvPr/>
        </p:nvSpPr>
        <p:spPr>
          <a:xfrm>
            <a:off x="1806918" y="3598728"/>
            <a:ext cx="195778" cy="0"/>
          </a:xfrm>
          <a:custGeom>
            <a:avLst/>
            <a:gdLst/>
            <a:ahLst/>
            <a:cxnLst/>
            <a:rect l="l" t="t" r="r" b="b"/>
            <a:pathLst>
              <a:path w="215900">
                <a:moveTo>
                  <a:pt x="0" y="0"/>
                </a:moveTo>
                <a:lnTo>
                  <a:pt x="215900" y="0"/>
                </a:lnTo>
              </a:path>
            </a:pathLst>
          </a:custGeom>
          <a:ln w="15240">
            <a:solidFill>
              <a:srgbClr val="000000"/>
            </a:solidFill>
          </a:ln>
        </p:spPr>
        <p:txBody>
          <a:bodyPr wrap="square" lIns="0" tIns="0" rIns="0" bIns="0" rtlCol="0"/>
          <a:lstStyle/>
          <a:p>
            <a:endParaRPr sz="1632"/>
          </a:p>
        </p:txBody>
      </p:sp>
      <p:sp>
        <p:nvSpPr>
          <p:cNvPr id="64" name="object 64"/>
          <p:cNvSpPr/>
          <p:nvPr/>
        </p:nvSpPr>
        <p:spPr>
          <a:xfrm>
            <a:off x="2117860" y="3455925"/>
            <a:ext cx="146258" cy="226873"/>
          </a:xfrm>
          <a:custGeom>
            <a:avLst/>
            <a:gdLst/>
            <a:ahLst/>
            <a:cxnLst/>
            <a:rect l="l" t="t" r="r" b="b"/>
            <a:pathLst>
              <a:path w="161289" h="250189">
                <a:moveTo>
                  <a:pt x="83819" y="0"/>
                </a:moveTo>
                <a:lnTo>
                  <a:pt x="78739" y="0"/>
                </a:lnTo>
                <a:lnTo>
                  <a:pt x="69294" y="416"/>
                </a:lnTo>
                <a:lnTo>
                  <a:pt x="56514" y="1428"/>
                </a:lnTo>
                <a:lnTo>
                  <a:pt x="43735" y="2678"/>
                </a:lnTo>
                <a:lnTo>
                  <a:pt x="34289" y="3809"/>
                </a:lnTo>
                <a:lnTo>
                  <a:pt x="27939" y="3809"/>
                </a:lnTo>
                <a:lnTo>
                  <a:pt x="27939" y="15239"/>
                </a:lnTo>
                <a:lnTo>
                  <a:pt x="53339" y="15239"/>
                </a:lnTo>
                <a:lnTo>
                  <a:pt x="53339" y="27939"/>
                </a:lnTo>
                <a:lnTo>
                  <a:pt x="1269" y="232409"/>
                </a:lnTo>
                <a:lnTo>
                  <a:pt x="0" y="237489"/>
                </a:lnTo>
                <a:lnTo>
                  <a:pt x="59" y="247669"/>
                </a:lnTo>
                <a:lnTo>
                  <a:pt x="7619" y="250189"/>
                </a:lnTo>
                <a:lnTo>
                  <a:pt x="15239" y="250189"/>
                </a:lnTo>
                <a:lnTo>
                  <a:pt x="32543" y="205581"/>
                </a:lnTo>
                <a:lnTo>
                  <a:pt x="43180" y="163829"/>
                </a:lnTo>
                <a:lnTo>
                  <a:pt x="81030" y="163829"/>
                </a:lnTo>
                <a:lnTo>
                  <a:pt x="75803" y="161627"/>
                </a:lnTo>
                <a:lnTo>
                  <a:pt x="54609" y="157479"/>
                </a:lnTo>
                <a:lnTo>
                  <a:pt x="60406" y="153669"/>
                </a:lnTo>
                <a:lnTo>
                  <a:pt x="45719" y="153669"/>
                </a:lnTo>
                <a:lnTo>
                  <a:pt x="83819" y="3809"/>
                </a:lnTo>
                <a:lnTo>
                  <a:pt x="83819" y="0"/>
                </a:lnTo>
                <a:close/>
              </a:path>
              <a:path w="161289" h="250189">
                <a:moveTo>
                  <a:pt x="81030" y="163829"/>
                </a:moveTo>
                <a:lnTo>
                  <a:pt x="43180" y="163829"/>
                </a:lnTo>
                <a:lnTo>
                  <a:pt x="54352" y="165913"/>
                </a:lnTo>
                <a:lnTo>
                  <a:pt x="67786" y="170973"/>
                </a:lnTo>
                <a:lnTo>
                  <a:pt x="79077" y="180082"/>
                </a:lnTo>
                <a:lnTo>
                  <a:pt x="83819" y="194309"/>
                </a:lnTo>
                <a:lnTo>
                  <a:pt x="83819" y="203200"/>
                </a:lnTo>
                <a:lnTo>
                  <a:pt x="81280" y="210819"/>
                </a:lnTo>
                <a:lnTo>
                  <a:pt x="81280" y="214629"/>
                </a:lnTo>
                <a:lnTo>
                  <a:pt x="83740" y="229294"/>
                </a:lnTo>
                <a:lnTo>
                  <a:pt x="90487" y="240506"/>
                </a:lnTo>
                <a:lnTo>
                  <a:pt x="100568" y="247669"/>
                </a:lnTo>
                <a:lnTo>
                  <a:pt x="113030" y="250189"/>
                </a:lnTo>
                <a:lnTo>
                  <a:pt x="121344" y="248999"/>
                </a:lnTo>
                <a:lnTo>
                  <a:pt x="129063" y="245427"/>
                </a:lnTo>
                <a:lnTo>
                  <a:pt x="132426" y="242569"/>
                </a:lnTo>
                <a:lnTo>
                  <a:pt x="107950" y="242569"/>
                </a:lnTo>
                <a:lnTo>
                  <a:pt x="102869" y="237489"/>
                </a:lnTo>
                <a:lnTo>
                  <a:pt x="102949" y="219154"/>
                </a:lnTo>
                <a:lnTo>
                  <a:pt x="104139" y="210819"/>
                </a:lnTo>
                <a:lnTo>
                  <a:pt x="106680" y="205739"/>
                </a:lnTo>
                <a:lnTo>
                  <a:pt x="107950" y="199389"/>
                </a:lnTo>
                <a:lnTo>
                  <a:pt x="107950" y="194309"/>
                </a:lnTo>
                <a:lnTo>
                  <a:pt x="103901" y="179447"/>
                </a:lnTo>
                <a:lnTo>
                  <a:pt x="92710" y="168751"/>
                </a:lnTo>
                <a:lnTo>
                  <a:pt x="81030" y="163829"/>
                </a:lnTo>
                <a:close/>
              </a:path>
              <a:path w="161289" h="250189">
                <a:moveTo>
                  <a:pt x="154939" y="191769"/>
                </a:moveTo>
                <a:lnTo>
                  <a:pt x="146050" y="191769"/>
                </a:lnTo>
                <a:lnTo>
                  <a:pt x="146050" y="198119"/>
                </a:lnTo>
                <a:lnTo>
                  <a:pt x="140196" y="215780"/>
                </a:lnTo>
                <a:lnTo>
                  <a:pt x="133508" y="229869"/>
                </a:lnTo>
                <a:lnTo>
                  <a:pt x="125154" y="239196"/>
                </a:lnTo>
                <a:lnTo>
                  <a:pt x="114300" y="242569"/>
                </a:lnTo>
                <a:lnTo>
                  <a:pt x="132426" y="242569"/>
                </a:lnTo>
                <a:lnTo>
                  <a:pt x="151923" y="207644"/>
                </a:lnTo>
                <a:lnTo>
                  <a:pt x="154939" y="195579"/>
                </a:lnTo>
                <a:lnTo>
                  <a:pt x="154939" y="191769"/>
                </a:lnTo>
                <a:close/>
              </a:path>
              <a:path w="161289" h="250189">
                <a:moveTo>
                  <a:pt x="137159" y="90169"/>
                </a:moveTo>
                <a:lnTo>
                  <a:pt x="85089" y="120650"/>
                </a:lnTo>
                <a:lnTo>
                  <a:pt x="75902" y="130988"/>
                </a:lnTo>
                <a:lnTo>
                  <a:pt x="65881" y="140493"/>
                </a:lnTo>
                <a:lnTo>
                  <a:pt x="55622" y="148332"/>
                </a:lnTo>
                <a:lnTo>
                  <a:pt x="45719" y="153669"/>
                </a:lnTo>
                <a:lnTo>
                  <a:pt x="60406" y="153669"/>
                </a:lnTo>
                <a:lnTo>
                  <a:pt x="63122" y="151884"/>
                </a:lnTo>
                <a:lnTo>
                  <a:pt x="71278" y="145097"/>
                </a:lnTo>
                <a:lnTo>
                  <a:pt x="78720" y="137834"/>
                </a:lnTo>
                <a:lnTo>
                  <a:pt x="85089" y="130809"/>
                </a:lnTo>
                <a:lnTo>
                  <a:pt x="98047" y="117415"/>
                </a:lnTo>
                <a:lnTo>
                  <a:pt x="110648" y="106521"/>
                </a:lnTo>
                <a:lnTo>
                  <a:pt x="123487" y="99198"/>
                </a:lnTo>
                <a:lnTo>
                  <a:pt x="137159" y="96519"/>
                </a:lnTo>
                <a:lnTo>
                  <a:pt x="154686" y="96519"/>
                </a:lnTo>
                <a:lnTo>
                  <a:pt x="147359" y="91936"/>
                </a:lnTo>
                <a:lnTo>
                  <a:pt x="137159" y="90169"/>
                </a:lnTo>
                <a:close/>
              </a:path>
              <a:path w="161289" h="250189">
                <a:moveTo>
                  <a:pt x="154686" y="96519"/>
                </a:moveTo>
                <a:lnTo>
                  <a:pt x="138430" y="96519"/>
                </a:lnTo>
                <a:lnTo>
                  <a:pt x="139700" y="97789"/>
                </a:lnTo>
                <a:lnTo>
                  <a:pt x="143509" y="97789"/>
                </a:lnTo>
                <a:lnTo>
                  <a:pt x="146050" y="100329"/>
                </a:lnTo>
                <a:lnTo>
                  <a:pt x="147319" y="100329"/>
                </a:lnTo>
                <a:lnTo>
                  <a:pt x="148589" y="101600"/>
                </a:lnTo>
                <a:lnTo>
                  <a:pt x="138449" y="104576"/>
                </a:lnTo>
                <a:lnTo>
                  <a:pt x="132238" y="110172"/>
                </a:lnTo>
                <a:lnTo>
                  <a:pt x="129123" y="116244"/>
                </a:lnTo>
                <a:lnTo>
                  <a:pt x="128300" y="120491"/>
                </a:lnTo>
                <a:lnTo>
                  <a:pt x="128269" y="125729"/>
                </a:lnTo>
                <a:lnTo>
                  <a:pt x="132080" y="133350"/>
                </a:lnTo>
                <a:lnTo>
                  <a:pt x="142239" y="133350"/>
                </a:lnTo>
                <a:lnTo>
                  <a:pt x="148967" y="131762"/>
                </a:lnTo>
                <a:lnTo>
                  <a:pt x="155098" y="127317"/>
                </a:lnTo>
                <a:lnTo>
                  <a:pt x="159563" y="120491"/>
                </a:lnTo>
                <a:lnTo>
                  <a:pt x="161289" y="111759"/>
                </a:lnTo>
                <a:lnTo>
                  <a:pt x="159662" y="103564"/>
                </a:lnTo>
                <a:lnTo>
                  <a:pt x="154939" y="96678"/>
                </a:lnTo>
                <a:lnTo>
                  <a:pt x="154686" y="96519"/>
                </a:lnTo>
                <a:close/>
              </a:path>
            </a:pathLst>
          </a:custGeom>
          <a:solidFill>
            <a:srgbClr val="000000"/>
          </a:solidFill>
        </p:spPr>
        <p:txBody>
          <a:bodyPr wrap="square" lIns="0" tIns="0" rIns="0" bIns="0" rtlCol="0"/>
          <a:lstStyle/>
          <a:p>
            <a:endParaRPr sz="1632"/>
          </a:p>
        </p:txBody>
      </p:sp>
      <p:sp>
        <p:nvSpPr>
          <p:cNvPr id="65" name="object 65"/>
          <p:cNvSpPr/>
          <p:nvPr/>
        </p:nvSpPr>
        <p:spPr>
          <a:xfrm>
            <a:off x="2281432" y="3628670"/>
            <a:ext cx="105950" cy="101344"/>
          </a:xfrm>
          <a:custGeom>
            <a:avLst/>
            <a:gdLst/>
            <a:ahLst/>
            <a:cxnLst/>
            <a:rect l="l" t="t" r="r" b="b"/>
            <a:pathLst>
              <a:path w="116839" h="111760">
                <a:moveTo>
                  <a:pt x="72347" y="0"/>
                </a:moveTo>
                <a:lnTo>
                  <a:pt x="44963" y="5893"/>
                </a:lnTo>
                <a:lnTo>
                  <a:pt x="21865" y="21431"/>
                </a:lnTo>
                <a:lnTo>
                  <a:pt x="5910" y="43398"/>
                </a:lnTo>
                <a:lnTo>
                  <a:pt x="0" y="68401"/>
                </a:lnTo>
                <a:lnTo>
                  <a:pt x="19" y="68897"/>
                </a:lnTo>
                <a:lnTo>
                  <a:pt x="3351" y="86042"/>
                </a:lnTo>
                <a:lnTo>
                  <a:pt x="12816" y="99694"/>
                </a:lnTo>
                <a:lnTo>
                  <a:pt x="27282" y="108584"/>
                </a:lnTo>
                <a:lnTo>
                  <a:pt x="45677" y="111759"/>
                </a:lnTo>
                <a:lnTo>
                  <a:pt x="71792" y="106044"/>
                </a:lnTo>
                <a:lnTo>
                  <a:pt x="72741" y="105409"/>
                </a:lnTo>
                <a:lnTo>
                  <a:pt x="45677" y="105409"/>
                </a:lnTo>
                <a:lnTo>
                  <a:pt x="36351" y="103723"/>
                </a:lnTo>
                <a:lnTo>
                  <a:pt x="28215" y="98583"/>
                </a:lnTo>
                <a:lnTo>
                  <a:pt x="22460" y="89872"/>
                </a:lnTo>
                <a:lnTo>
                  <a:pt x="20277" y="77469"/>
                </a:lnTo>
                <a:lnTo>
                  <a:pt x="21230" y="67607"/>
                </a:lnTo>
                <a:lnTo>
                  <a:pt x="35517" y="29209"/>
                </a:lnTo>
                <a:lnTo>
                  <a:pt x="72347" y="7619"/>
                </a:lnTo>
                <a:lnTo>
                  <a:pt x="97086" y="7619"/>
                </a:lnTo>
                <a:lnTo>
                  <a:pt x="89472" y="2996"/>
                </a:lnTo>
                <a:lnTo>
                  <a:pt x="72347" y="0"/>
                </a:lnTo>
                <a:close/>
              </a:path>
              <a:path w="116839" h="111760">
                <a:moveTo>
                  <a:pt x="97086" y="7619"/>
                </a:moveTo>
                <a:lnTo>
                  <a:pt x="72347" y="7619"/>
                </a:lnTo>
                <a:lnTo>
                  <a:pt x="81475" y="9286"/>
                </a:lnTo>
                <a:lnTo>
                  <a:pt x="89175" y="14287"/>
                </a:lnTo>
                <a:lnTo>
                  <a:pt x="94493" y="22621"/>
                </a:lnTo>
                <a:lnTo>
                  <a:pt x="96477" y="34289"/>
                </a:lnTo>
                <a:lnTo>
                  <a:pt x="95902" y="42009"/>
                </a:lnTo>
                <a:lnTo>
                  <a:pt x="82507" y="82550"/>
                </a:lnTo>
                <a:lnTo>
                  <a:pt x="45677" y="105409"/>
                </a:lnTo>
                <a:lnTo>
                  <a:pt x="72741" y="105409"/>
                </a:lnTo>
                <a:lnTo>
                  <a:pt x="94572" y="90804"/>
                </a:lnTo>
                <a:lnTo>
                  <a:pt x="110685" y="68897"/>
                </a:lnTo>
                <a:lnTo>
                  <a:pt x="116797" y="43179"/>
                </a:lnTo>
                <a:lnTo>
                  <a:pt x="113245" y="25181"/>
                </a:lnTo>
                <a:lnTo>
                  <a:pt x="103621" y="11588"/>
                </a:lnTo>
                <a:lnTo>
                  <a:pt x="97086" y="7619"/>
                </a:lnTo>
                <a:close/>
              </a:path>
            </a:pathLst>
          </a:custGeom>
          <a:solidFill>
            <a:srgbClr val="000000"/>
          </a:solidFill>
        </p:spPr>
        <p:txBody>
          <a:bodyPr wrap="square" lIns="0" tIns="0" rIns="0" bIns="0" rtlCol="0"/>
          <a:lstStyle/>
          <a:p>
            <a:endParaRPr sz="1632"/>
          </a:p>
        </p:txBody>
      </p:sp>
      <p:sp>
        <p:nvSpPr>
          <p:cNvPr id="66" name="object 66"/>
          <p:cNvSpPr/>
          <p:nvPr/>
        </p:nvSpPr>
        <p:spPr>
          <a:xfrm>
            <a:off x="2405769" y="3628670"/>
            <a:ext cx="130135" cy="101344"/>
          </a:xfrm>
          <a:custGeom>
            <a:avLst/>
            <a:gdLst/>
            <a:ahLst/>
            <a:cxnLst/>
            <a:rect l="l" t="t" r="r" b="b"/>
            <a:pathLst>
              <a:path w="143510" h="111760">
                <a:moveTo>
                  <a:pt x="53241" y="7619"/>
                </a:moveTo>
                <a:lnTo>
                  <a:pt x="38100" y="7619"/>
                </a:lnTo>
                <a:lnTo>
                  <a:pt x="40639" y="10159"/>
                </a:lnTo>
                <a:lnTo>
                  <a:pt x="40639" y="21589"/>
                </a:lnTo>
                <a:lnTo>
                  <a:pt x="38100" y="26669"/>
                </a:lnTo>
                <a:lnTo>
                  <a:pt x="36830" y="33019"/>
                </a:lnTo>
                <a:lnTo>
                  <a:pt x="28753" y="53955"/>
                </a:lnTo>
                <a:lnTo>
                  <a:pt x="24606" y="67151"/>
                </a:lnTo>
                <a:lnTo>
                  <a:pt x="23078" y="75346"/>
                </a:lnTo>
                <a:lnTo>
                  <a:pt x="22953" y="78739"/>
                </a:lnTo>
                <a:lnTo>
                  <a:pt x="22859" y="95250"/>
                </a:lnTo>
                <a:lnTo>
                  <a:pt x="31750" y="104139"/>
                </a:lnTo>
                <a:lnTo>
                  <a:pt x="37683" y="108009"/>
                </a:lnTo>
                <a:lnTo>
                  <a:pt x="43973" y="110331"/>
                </a:lnTo>
                <a:lnTo>
                  <a:pt x="50502" y="111462"/>
                </a:lnTo>
                <a:lnTo>
                  <a:pt x="57150" y="111759"/>
                </a:lnTo>
                <a:lnTo>
                  <a:pt x="67667" y="110430"/>
                </a:lnTo>
                <a:lnTo>
                  <a:pt x="76517" y="106838"/>
                </a:lnTo>
                <a:lnTo>
                  <a:pt x="78533" y="105409"/>
                </a:lnTo>
                <a:lnTo>
                  <a:pt x="58419" y="105409"/>
                </a:lnTo>
                <a:lnTo>
                  <a:pt x="48875" y="102770"/>
                </a:lnTo>
                <a:lnTo>
                  <a:pt x="43973" y="96678"/>
                </a:lnTo>
                <a:lnTo>
                  <a:pt x="42167" y="89872"/>
                </a:lnTo>
                <a:lnTo>
                  <a:pt x="42052" y="87729"/>
                </a:lnTo>
                <a:lnTo>
                  <a:pt x="42103" y="83026"/>
                </a:lnTo>
                <a:lnTo>
                  <a:pt x="43021" y="73223"/>
                </a:lnTo>
                <a:lnTo>
                  <a:pt x="46037" y="60642"/>
                </a:lnTo>
                <a:lnTo>
                  <a:pt x="50482" y="47585"/>
                </a:lnTo>
                <a:lnTo>
                  <a:pt x="55880" y="34289"/>
                </a:lnTo>
                <a:lnTo>
                  <a:pt x="57150" y="29209"/>
                </a:lnTo>
                <a:lnTo>
                  <a:pt x="58419" y="25400"/>
                </a:lnTo>
                <a:lnTo>
                  <a:pt x="58419" y="21589"/>
                </a:lnTo>
                <a:lnTo>
                  <a:pt x="56634" y="12322"/>
                </a:lnTo>
                <a:lnTo>
                  <a:pt x="53241" y="7619"/>
                </a:lnTo>
                <a:close/>
              </a:path>
              <a:path w="143510" h="111760">
                <a:moveTo>
                  <a:pt x="107950" y="95250"/>
                </a:moveTo>
                <a:lnTo>
                  <a:pt x="90169" y="95250"/>
                </a:lnTo>
                <a:lnTo>
                  <a:pt x="95924" y="104259"/>
                </a:lnTo>
                <a:lnTo>
                  <a:pt x="103822" y="109219"/>
                </a:lnTo>
                <a:lnTo>
                  <a:pt x="111244" y="111323"/>
                </a:lnTo>
                <a:lnTo>
                  <a:pt x="115569" y="111759"/>
                </a:lnTo>
                <a:lnTo>
                  <a:pt x="123189" y="111759"/>
                </a:lnTo>
                <a:lnTo>
                  <a:pt x="129539" y="106679"/>
                </a:lnTo>
                <a:lnTo>
                  <a:pt x="130386" y="105409"/>
                </a:lnTo>
                <a:lnTo>
                  <a:pt x="109219" y="105409"/>
                </a:lnTo>
                <a:lnTo>
                  <a:pt x="107950" y="99059"/>
                </a:lnTo>
                <a:lnTo>
                  <a:pt x="107950" y="95250"/>
                </a:lnTo>
                <a:close/>
              </a:path>
              <a:path w="143510" h="111760">
                <a:moveTo>
                  <a:pt x="123189" y="2539"/>
                </a:moveTo>
                <a:lnTo>
                  <a:pt x="109219" y="2539"/>
                </a:lnTo>
                <a:lnTo>
                  <a:pt x="107950" y="10159"/>
                </a:lnTo>
                <a:lnTo>
                  <a:pt x="105409" y="17779"/>
                </a:lnTo>
                <a:lnTo>
                  <a:pt x="92709" y="69850"/>
                </a:lnTo>
                <a:lnTo>
                  <a:pt x="68897" y="103108"/>
                </a:lnTo>
                <a:lnTo>
                  <a:pt x="58419" y="105409"/>
                </a:lnTo>
                <a:lnTo>
                  <a:pt x="78533" y="105409"/>
                </a:lnTo>
                <a:lnTo>
                  <a:pt x="83939" y="101580"/>
                </a:lnTo>
                <a:lnTo>
                  <a:pt x="90169" y="95250"/>
                </a:lnTo>
                <a:lnTo>
                  <a:pt x="107950" y="95250"/>
                </a:lnTo>
                <a:lnTo>
                  <a:pt x="107950" y="88900"/>
                </a:lnTo>
                <a:lnTo>
                  <a:pt x="109219" y="80009"/>
                </a:lnTo>
                <a:lnTo>
                  <a:pt x="111759" y="73659"/>
                </a:lnTo>
                <a:lnTo>
                  <a:pt x="113069" y="67151"/>
                </a:lnTo>
                <a:lnTo>
                  <a:pt x="115569" y="57150"/>
                </a:lnTo>
                <a:lnTo>
                  <a:pt x="116839" y="50800"/>
                </a:lnTo>
                <a:lnTo>
                  <a:pt x="123189" y="29209"/>
                </a:lnTo>
                <a:lnTo>
                  <a:pt x="124459" y="22859"/>
                </a:lnTo>
                <a:lnTo>
                  <a:pt x="127000" y="12700"/>
                </a:lnTo>
                <a:lnTo>
                  <a:pt x="127000" y="5079"/>
                </a:lnTo>
                <a:lnTo>
                  <a:pt x="123189" y="2539"/>
                </a:lnTo>
                <a:close/>
              </a:path>
              <a:path w="143510" h="111760">
                <a:moveTo>
                  <a:pt x="143509" y="71119"/>
                </a:moveTo>
                <a:lnTo>
                  <a:pt x="135889" y="71119"/>
                </a:lnTo>
                <a:lnTo>
                  <a:pt x="133350" y="78739"/>
                </a:lnTo>
                <a:lnTo>
                  <a:pt x="131107" y="87729"/>
                </a:lnTo>
                <a:lnTo>
                  <a:pt x="127793" y="96361"/>
                </a:lnTo>
                <a:lnTo>
                  <a:pt x="122812" y="102850"/>
                </a:lnTo>
                <a:lnTo>
                  <a:pt x="115569" y="105409"/>
                </a:lnTo>
                <a:lnTo>
                  <a:pt x="130386" y="105409"/>
                </a:lnTo>
                <a:lnTo>
                  <a:pt x="143509" y="73659"/>
                </a:lnTo>
                <a:lnTo>
                  <a:pt x="143509" y="71119"/>
                </a:lnTo>
                <a:close/>
              </a:path>
              <a:path w="143510" h="111760">
                <a:moveTo>
                  <a:pt x="35559" y="0"/>
                </a:moveTo>
                <a:lnTo>
                  <a:pt x="19288" y="5417"/>
                </a:lnTo>
                <a:lnTo>
                  <a:pt x="8254" y="17621"/>
                </a:lnTo>
                <a:lnTo>
                  <a:pt x="1984" y="30539"/>
                </a:lnTo>
                <a:lnTo>
                  <a:pt x="0" y="38100"/>
                </a:lnTo>
                <a:lnTo>
                  <a:pt x="0" y="41909"/>
                </a:lnTo>
                <a:lnTo>
                  <a:pt x="7619" y="41909"/>
                </a:lnTo>
                <a:lnTo>
                  <a:pt x="7619" y="40639"/>
                </a:lnTo>
                <a:lnTo>
                  <a:pt x="8889" y="38100"/>
                </a:lnTo>
                <a:lnTo>
                  <a:pt x="13573" y="24764"/>
                </a:lnTo>
                <a:lnTo>
                  <a:pt x="19685" y="15239"/>
                </a:lnTo>
                <a:lnTo>
                  <a:pt x="26749" y="9525"/>
                </a:lnTo>
                <a:lnTo>
                  <a:pt x="34289" y="7619"/>
                </a:lnTo>
                <a:lnTo>
                  <a:pt x="53241" y="7619"/>
                </a:lnTo>
                <a:lnTo>
                  <a:pt x="51752" y="5556"/>
                </a:lnTo>
                <a:lnTo>
                  <a:pt x="44489" y="1408"/>
                </a:lnTo>
                <a:lnTo>
                  <a:pt x="35559" y="0"/>
                </a:lnTo>
                <a:close/>
              </a:path>
            </a:pathLst>
          </a:custGeom>
          <a:solidFill>
            <a:srgbClr val="000000"/>
          </a:solidFill>
        </p:spPr>
        <p:txBody>
          <a:bodyPr wrap="square" lIns="0" tIns="0" rIns="0" bIns="0" rtlCol="0"/>
          <a:lstStyle/>
          <a:p>
            <a:endParaRPr sz="1632"/>
          </a:p>
        </p:txBody>
      </p:sp>
      <p:sp>
        <p:nvSpPr>
          <p:cNvPr id="67" name="object 67"/>
          <p:cNvSpPr/>
          <p:nvPr/>
        </p:nvSpPr>
        <p:spPr>
          <a:xfrm>
            <a:off x="2556635" y="3587212"/>
            <a:ext cx="74856" cy="141651"/>
          </a:xfrm>
          <a:custGeom>
            <a:avLst/>
            <a:gdLst/>
            <a:ahLst/>
            <a:cxnLst/>
            <a:rect l="l" t="t" r="r" b="b"/>
            <a:pathLst>
              <a:path w="82550" h="156210">
                <a:moveTo>
                  <a:pt x="49530" y="57150"/>
                </a:moveTo>
                <a:lnTo>
                  <a:pt x="30480" y="57150"/>
                </a:lnTo>
                <a:lnTo>
                  <a:pt x="15239" y="115570"/>
                </a:lnTo>
                <a:lnTo>
                  <a:pt x="13969" y="121920"/>
                </a:lnTo>
                <a:lnTo>
                  <a:pt x="12700" y="130810"/>
                </a:lnTo>
                <a:lnTo>
                  <a:pt x="12700" y="133350"/>
                </a:lnTo>
                <a:lnTo>
                  <a:pt x="14704" y="142815"/>
                </a:lnTo>
                <a:lnTo>
                  <a:pt x="20161" y="150018"/>
                </a:lnTo>
                <a:lnTo>
                  <a:pt x="28237" y="154602"/>
                </a:lnTo>
                <a:lnTo>
                  <a:pt x="38100" y="156210"/>
                </a:lnTo>
                <a:lnTo>
                  <a:pt x="56832" y="150812"/>
                </a:lnTo>
                <a:lnTo>
                  <a:pt x="57935" y="149860"/>
                </a:lnTo>
                <a:lnTo>
                  <a:pt x="33019" y="149860"/>
                </a:lnTo>
                <a:lnTo>
                  <a:pt x="30480" y="146050"/>
                </a:lnTo>
                <a:lnTo>
                  <a:pt x="30480" y="135889"/>
                </a:lnTo>
                <a:lnTo>
                  <a:pt x="31750" y="130810"/>
                </a:lnTo>
                <a:lnTo>
                  <a:pt x="31750" y="127000"/>
                </a:lnTo>
                <a:lnTo>
                  <a:pt x="49530" y="57150"/>
                </a:lnTo>
                <a:close/>
              </a:path>
              <a:path w="82550" h="156210">
                <a:moveTo>
                  <a:pt x="82550" y="115570"/>
                </a:moveTo>
                <a:lnTo>
                  <a:pt x="74930" y="115570"/>
                </a:lnTo>
                <a:lnTo>
                  <a:pt x="74930" y="116839"/>
                </a:lnTo>
                <a:lnTo>
                  <a:pt x="72389" y="120650"/>
                </a:lnTo>
                <a:lnTo>
                  <a:pt x="66337" y="132179"/>
                </a:lnTo>
                <a:lnTo>
                  <a:pt x="58261" y="141446"/>
                </a:lnTo>
                <a:lnTo>
                  <a:pt x="48994" y="147617"/>
                </a:lnTo>
                <a:lnTo>
                  <a:pt x="39369" y="149860"/>
                </a:lnTo>
                <a:lnTo>
                  <a:pt x="57935" y="149860"/>
                </a:lnTo>
                <a:lnTo>
                  <a:pt x="70802" y="138747"/>
                </a:lnTo>
                <a:lnTo>
                  <a:pt x="79533" y="126206"/>
                </a:lnTo>
                <a:lnTo>
                  <a:pt x="82550" y="119379"/>
                </a:lnTo>
                <a:lnTo>
                  <a:pt x="82550" y="115570"/>
                </a:lnTo>
                <a:close/>
              </a:path>
              <a:path w="82550" h="156210">
                <a:moveTo>
                  <a:pt x="82550" y="46989"/>
                </a:moveTo>
                <a:lnTo>
                  <a:pt x="0" y="46989"/>
                </a:lnTo>
                <a:lnTo>
                  <a:pt x="0" y="57150"/>
                </a:lnTo>
                <a:lnTo>
                  <a:pt x="82550" y="57150"/>
                </a:lnTo>
                <a:lnTo>
                  <a:pt x="82550" y="46989"/>
                </a:lnTo>
                <a:close/>
              </a:path>
              <a:path w="82550" h="156210">
                <a:moveTo>
                  <a:pt x="58419" y="0"/>
                </a:moveTo>
                <a:lnTo>
                  <a:pt x="48260" y="0"/>
                </a:lnTo>
                <a:lnTo>
                  <a:pt x="43180" y="3810"/>
                </a:lnTo>
                <a:lnTo>
                  <a:pt x="41910" y="10160"/>
                </a:lnTo>
                <a:lnTo>
                  <a:pt x="41413" y="12521"/>
                </a:lnTo>
                <a:lnTo>
                  <a:pt x="40798" y="14763"/>
                </a:lnTo>
                <a:lnTo>
                  <a:pt x="38516" y="23911"/>
                </a:lnTo>
                <a:lnTo>
                  <a:pt x="33019" y="46989"/>
                </a:lnTo>
                <a:lnTo>
                  <a:pt x="52069" y="46989"/>
                </a:lnTo>
                <a:lnTo>
                  <a:pt x="62230" y="10160"/>
                </a:lnTo>
                <a:lnTo>
                  <a:pt x="62230" y="2539"/>
                </a:lnTo>
                <a:lnTo>
                  <a:pt x="58419" y="0"/>
                </a:lnTo>
                <a:close/>
              </a:path>
            </a:pathLst>
          </a:custGeom>
          <a:solidFill>
            <a:srgbClr val="000000"/>
          </a:solidFill>
        </p:spPr>
        <p:txBody>
          <a:bodyPr wrap="square" lIns="0" tIns="0" rIns="0" bIns="0" rtlCol="0"/>
          <a:lstStyle/>
          <a:p>
            <a:endParaRPr sz="1632"/>
          </a:p>
        </p:txBody>
      </p:sp>
      <p:sp>
        <p:nvSpPr>
          <p:cNvPr id="68" name="object 68"/>
          <p:cNvSpPr/>
          <p:nvPr/>
        </p:nvSpPr>
        <p:spPr>
          <a:xfrm>
            <a:off x="2759323" y="3582605"/>
            <a:ext cx="33397" cy="33397"/>
          </a:xfrm>
          <a:custGeom>
            <a:avLst/>
            <a:gdLst/>
            <a:ahLst/>
            <a:cxnLst/>
            <a:rect l="l" t="t" r="r" b="b"/>
            <a:pathLst>
              <a:path w="36830" h="36829">
                <a:moveTo>
                  <a:pt x="19050" y="0"/>
                </a:moveTo>
                <a:lnTo>
                  <a:pt x="11251" y="1369"/>
                </a:lnTo>
                <a:lnTo>
                  <a:pt x="5238" y="5238"/>
                </a:lnTo>
                <a:lnTo>
                  <a:pt x="1369" y="11251"/>
                </a:lnTo>
                <a:lnTo>
                  <a:pt x="0" y="19050"/>
                </a:lnTo>
                <a:lnTo>
                  <a:pt x="1369" y="25578"/>
                </a:lnTo>
                <a:lnTo>
                  <a:pt x="5238" y="31273"/>
                </a:lnTo>
                <a:lnTo>
                  <a:pt x="11251" y="35302"/>
                </a:lnTo>
                <a:lnTo>
                  <a:pt x="19050" y="36829"/>
                </a:lnTo>
                <a:lnTo>
                  <a:pt x="29210" y="36829"/>
                </a:lnTo>
                <a:lnTo>
                  <a:pt x="36830" y="27939"/>
                </a:lnTo>
                <a:lnTo>
                  <a:pt x="36830" y="19050"/>
                </a:lnTo>
                <a:lnTo>
                  <a:pt x="35480" y="11251"/>
                </a:lnTo>
                <a:lnTo>
                  <a:pt x="31750" y="5238"/>
                </a:lnTo>
                <a:lnTo>
                  <a:pt x="26114" y="1369"/>
                </a:lnTo>
                <a:lnTo>
                  <a:pt x="19050" y="0"/>
                </a:lnTo>
                <a:close/>
              </a:path>
            </a:pathLst>
          </a:custGeom>
          <a:solidFill>
            <a:srgbClr val="000000"/>
          </a:solidFill>
        </p:spPr>
        <p:txBody>
          <a:bodyPr wrap="square" lIns="0" tIns="0" rIns="0" bIns="0" rtlCol="0"/>
          <a:lstStyle/>
          <a:p>
            <a:endParaRPr sz="1632"/>
          </a:p>
        </p:txBody>
      </p:sp>
      <p:sp>
        <p:nvSpPr>
          <p:cNvPr id="69" name="object 69"/>
          <p:cNvSpPr/>
          <p:nvPr/>
        </p:nvSpPr>
        <p:spPr>
          <a:xfrm>
            <a:off x="2929764" y="3753623"/>
            <a:ext cx="43762" cy="0"/>
          </a:xfrm>
          <a:custGeom>
            <a:avLst/>
            <a:gdLst/>
            <a:ahLst/>
            <a:cxnLst/>
            <a:rect l="l" t="t" r="r" b="b"/>
            <a:pathLst>
              <a:path w="48260">
                <a:moveTo>
                  <a:pt x="0" y="0"/>
                </a:moveTo>
                <a:lnTo>
                  <a:pt x="48259" y="0"/>
                </a:lnTo>
              </a:path>
            </a:pathLst>
          </a:custGeom>
          <a:ln w="13970">
            <a:solidFill>
              <a:srgbClr val="000000"/>
            </a:solidFill>
          </a:ln>
        </p:spPr>
        <p:txBody>
          <a:bodyPr wrap="square" lIns="0" tIns="0" rIns="0" bIns="0" rtlCol="0"/>
          <a:lstStyle/>
          <a:p>
            <a:endParaRPr sz="1632"/>
          </a:p>
        </p:txBody>
      </p:sp>
      <p:sp>
        <p:nvSpPr>
          <p:cNvPr id="70" name="object 70"/>
          <p:cNvSpPr/>
          <p:nvPr/>
        </p:nvSpPr>
        <p:spPr>
          <a:xfrm>
            <a:off x="2936098" y="3451318"/>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71" name="object 71"/>
          <p:cNvSpPr/>
          <p:nvPr/>
        </p:nvSpPr>
        <p:spPr>
          <a:xfrm>
            <a:off x="2929764" y="3444983"/>
            <a:ext cx="43762" cy="0"/>
          </a:xfrm>
          <a:custGeom>
            <a:avLst/>
            <a:gdLst/>
            <a:ahLst/>
            <a:cxnLst/>
            <a:rect l="l" t="t" r="r" b="b"/>
            <a:pathLst>
              <a:path w="48260">
                <a:moveTo>
                  <a:pt x="0" y="0"/>
                </a:moveTo>
                <a:lnTo>
                  <a:pt x="48259" y="0"/>
                </a:lnTo>
              </a:path>
            </a:pathLst>
          </a:custGeom>
          <a:ln w="13970">
            <a:solidFill>
              <a:srgbClr val="000000"/>
            </a:solidFill>
          </a:ln>
        </p:spPr>
        <p:txBody>
          <a:bodyPr wrap="square" lIns="0" tIns="0" rIns="0" bIns="0" rtlCol="0"/>
          <a:lstStyle/>
          <a:p>
            <a:endParaRPr sz="1632"/>
          </a:p>
        </p:txBody>
      </p:sp>
      <p:sp>
        <p:nvSpPr>
          <p:cNvPr id="72" name="object 72"/>
          <p:cNvSpPr/>
          <p:nvPr/>
        </p:nvSpPr>
        <p:spPr>
          <a:xfrm>
            <a:off x="2990802" y="3537691"/>
            <a:ext cx="158926" cy="145106"/>
          </a:xfrm>
          <a:custGeom>
            <a:avLst/>
            <a:gdLst/>
            <a:ahLst/>
            <a:cxnLst/>
            <a:rect l="l" t="t" r="r" b="b"/>
            <a:pathLst>
              <a:path w="175260" h="160020">
                <a:moveTo>
                  <a:pt x="24130" y="116839"/>
                </a:moveTo>
                <a:lnTo>
                  <a:pt x="19050" y="116839"/>
                </a:lnTo>
                <a:lnTo>
                  <a:pt x="11787" y="118407"/>
                </a:lnTo>
                <a:lnTo>
                  <a:pt x="5715" y="122713"/>
                </a:lnTo>
                <a:lnTo>
                  <a:pt x="1547" y="129162"/>
                </a:lnTo>
                <a:lnTo>
                  <a:pt x="0" y="137160"/>
                </a:lnTo>
                <a:lnTo>
                  <a:pt x="3016" y="147161"/>
                </a:lnTo>
                <a:lnTo>
                  <a:pt x="10795" y="154305"/>
                </a:lnTo>
                <a:lnTo>
                  <a:pt x="21431" y="158591"/>
                </a:lnTo>
                <a:lnTo>
                  <a:pt x="33020" y="160020"/>
                </a:lnTo>
                <a:lnTo>
                  <a:pt x="48240" y="156210"/>
                </a:lnTo>
                <a:lnTo>
                  <a:pt x="53258" y="152400"/>
                </a:lnTo>
                <a:lnTo>
                  <a:pt x="22860" y="152400"/>
                </a:lnTo>
                <a:lnTo>
                  <a:pt x="15239" y="147320"/>
                </a:lnTo>
                <a:lnTo>
                  <a:pt x="24130" y="146050"/>
                </a:lnTo>
                <a:lnTo>
                  <a:pt x="31750" y="138430"/>
                </a:lnTo>
                <a:lnTo>
                  <a:pt x="31750" y="118110"/>
                </a:lnTo>
                <a:lnTo>
                  <a:pt x="24130" y="116839"/>
                </a:lnTo>
                <a:close/>
              </a:path>
              <a:path w="175260" h="160020">
                <a:moveTo>
                  <a:pt x="89573" y="133350"/>
                </a:moveTo>
                <a:lnTo>
                  <a:pt x="69850" y="133350"/>
                </a:lnTo>
                <a:lnTo>
                  <a:pt x="74552" y="143410"/>
                </a:lnTo>
                <a:lnTo>
                  <a:pt x="82708" y="151923"/>
                </a:lnTo>
                <a:lnTo>
                  <a:pt x="93960" y="157817"/>
                </a:lnTo>
                <a:lnTo>
                  <a:pt x="107950" y="160020"/>
                </a:lnTo>
                <a:lnTo>
                  <a:pt x="132417" y="152737"/>
                </a:lnTo>
                <a:lnTo>
                  <a:pt x="132779" y="152400"/>
                </a:lnTo>
                <a:lnTo>
                  <a:pt x="109220" y="152400"/>
                </a:lnTo>
                <a:lnTo>
                  <a:pt x="100151" y="150415"/>
                </a:lnTo>
                <a:lnTo>
                  <a:pt x="93821" y="145097"/>
                </a:lnTo>
                <a:lnTo>
                  <a:pt x="90110" y="137398"/>
                </a:lnTo>
                <a:lnTo>
                  <a:pt x="89573" y="133350"/>
                </a:lnTo>
                <a:close/>
              </a:path>
              <a:path w="175260" h="160020">
                <a:moveTo>
                  <a:pt x="90968" y="7620"/>
                </a:moveTo>
                <a:lnTo>
                  <a:pt x="67310" y="7620"/>
                </a:lnTo>
                <a:lnTo>
                  <a:pt x="72429" y="8334"/>
                </a:lnTo>
                <a:lnTo>
                  <a:pt x="78740" y="11430"/>
                </a:lnTo>
                <a:lnTo>
                  <a:pt x="84097" y="18335"/>
                </a:lnTo>
                <a:lnTo>
                  <a:pt x="86360" y="30480"/>
                </a:lnTo>
                <a:lnTo>
                  <a:pt x="85169" y="41632"/>
                </a:lnTo>
                <a:lnTo>
                  <a:pt x="75644" y="82986"/>
                </a:lnTo>
                <a:lnTo>
                  <a:pt x="61416" y="130968"/>
                </a:lnTo>
                <a:lnTo>
                  <a:pt x="33020" y="152400"/>
                </a:lnTo>
                <a:lnTo>
                  <a:pt x="53258" y="152400"/>
                </a:lnTo>
                <a:lnTo>
                  <a:pt x="59531" y="147637"/>
                </a:lnTo>
                <a:lnTo>
                  <a:pt x="66774" y="138588"/>
                </a:lnTo>
                <a:lnTo>
                  <a:pt x="69850" y="133350"/>
                </a:lnTo>
                <a:lnTo>
                  <a:pt x="89573" y="133350"/>
                </a:lnTo>
                <a:lnTo>
                  <a:pt x="88900" y="128270"/>
                </a:lnTo>
                <a:lnTo>
                  <a:pt x="89356" y="122971"/>
                </a:lnTo>
                <a:lnTo>
                  <a:pt x="90646" y="116363"/>
                </a:lnTo>
                <a:lnTo>
                  <a:pt x="92650" y="108088"/>
                </a:lnTo>
                <a:lnTo>
                  <a:pt x="95250" y="97789"/>
                </a:lnTo>
                <a:lnTo>
                  <a:pt x="107950" y="49530"/>
                </a:lnTo>
                <a:lnTo>
                  <a:pt x="110450" y="38695"/>
                </a:lnTo>
                <a:lnTo>
                  <a:pt x="115692" y="26670"/>
                </a:lnTo>
                <a:lnTo>
                  <a:pt x="105410" y="26670"/>
                </a:lnTo>
                <a:lnTo>
                  <a:pt x="97670" y="12858"/>
                </a:lnTo>
                <a:lnTo>
                  <a:pt x="90968" y="7620"/>
                </a:lnTo>
                <a:close/>
              </a:path>
              <a:path w="175260" h="160020">
                <a:moveTo>
                  <a:pt x="165100" y="102870"/>
                </a:moveTo>
                <a:lnTo>
                  <a:pt x="156210" y="102870"/>
                </a:lnTo>
                <a:lnTo>
                  <a:pt x="156210" y="105410"/>
                </a:lnTo>
                <a:lnTo>
                  <a:pt x="145653" y="128825"/>
                </a:lnTo>
                <a:lnTo>
                  <a:pt x="132714" y="143192"/>
                </a:lnTo>
                <a:lnTo>
                  <a:pt x="119776" y="150415"/>
                </a:lnTo>
                <a:lnTo>
                  <a:pt x="109220" y="152400"/>
                </a:lnTo>
                <a:lnTo>
                  <a:pt x="132779" y="152400"/>
                </a:lnTo>
                <a:lnTo>
                  <a:pt x="150336" y="136048"/>
                </a:lnTo>
                <a:lnTo>
                  <a:pt x="161349" y="117693"/>
                </a:lnTo>
                <a:lnTo>
                  <a:pt x="165100" y="105410"/>
                </a:lnTo>
                <a:lnTo>
                  <a:pt x="165100" y="102870"/>
                </a:lnTo>
                <a:close/>
              </a:path>
              <a:path w="175260" h="160020">
                <a:moveTo>
                  <a:pt x="67310" y="0"/>
                </a:moveTo>
                <a:lnTo>
                  <a:pt x="42842" y="7104"/>
                </a:lnTo>
                <a:lnTo>
                  <a:pt x="24923" y="23494"/>
                </a:lnTo>
                <a:lnTo>
                  <a:pt x="13910" y="41790"/>
                </a:lnTo>
                <a:lnTo>
                  <a:pt x="10160" y="54610"/>
                </a:lnTo>
                <a:lnTo>
                  <a:pt x="10160" y="58420"/>
                </a:lnTo>
                <a:lnTo>
                  <a:pt x="17780" y="58420"/>
                </a:lnTo>
                <a:lnTo>
                  <a:pt x="19050" y="57150"/>
                </a:lnTo>
                <a:lnTo>
                  <a:pt x="19050" y="54610"/>
                </a:lnTo>
                <a:lnTo>
                  <a:pt x="30162" y="31194"/>
                </a:lnTo>
                <a:lnTo>
                  <a:pt x="43179" y="16827"/>
                </a:lnTo>
                <a:lnTo>
                  <a:pt x="56197" y="9604"/>
                </a:lnTo>
                <a:lnTo>
                  <a:pt x="67310" y="7620"/>
                </a:lnTo>
                <a:lnTo>
                  <a:pt x="90968" y="7620"/>
                </a:lnTo>
                <a:lnTo>
                  <a:pt x="87312" y="4762"/>
                </a:lnTo>
                <a:lnTo>
                  <a:pt x="76477" y="952"/>
                </a:lnTo>
                <a:lnTo>
                  <a:pt x="67310" y="0"/>
                </a:lnTo>
                <a:close/>
              </a:path>
              <a:path w="175260" h="160020">
                <a:moveTo>
                  <a:pt x="166918" y="7620"/>
                </a:moveTo>
                <a:lnTo>
                  <a:pt x="152400" y="7620"/>
                </a:lnTo>
                <a:lnTo>
                  <a:pt x="161289" y="11430"/>
                </a:lnTo>
                <a:lnTo>
                  <a:pt x="154225" y="14406"/>
                </a:lnTo>
                <a:lnTo>
                  <a:pt x="148589" y="19050"/>
                </a:lnTo>
                <a:lnTo>
                  <a:pt x="144859" y="24645"/>
                </a:lnTo>
                <a:lnTo>
                  <a:pt x="143510" y="30480"/>
                </a:lnTo>
                <a:lnTo>
                  <a:pt x="143510" y="36830"/>
                </a:lnTo>
                <a:lnTo>
                  <a:pt x="147320" y="44450"/>
                </a:lnTo>
                <a:lnTo>
                  <a:pt x="156210" y="44450"/>
                </a:lnTo>
                <a:lnTo>
                  <a:pt x="162937" y="43041"/>
                </a:lnTo>
                <a:lnTo>
                  <a:pt x="169068" y="38893"/>
                </a:lnTo>
                <a:lnTo>
                  <a:pt x="173533" y="32127"/>
                </a:lnTo>
                <a:lnTo>
                  <a:pt x="175260" y="22860"/>
                </a:lnTo>
                <a:lnTo>
                  <a:pt x="171886" y="11787"/>
                </a:lnTo>
                <a:lnTo>
                  <a:pt x="166918" y="7620"/>
                </a:lnTo>
                <a:close/>
              </a:path>
              <a:path w="175260" h="160020">
                <a:moveTo>
                  <a:pt x="142239" y="0"/>
                </a:moveTo>
                <a:lnTo>
                  <a:pt x="128627" y="3095"/>
                </a:lnTo>
                <a:lnTo>
                  <a:pt x="118110" y="10477"/>
                </a:lnTo>
                <a:lnTo>
                  <a:pt x="110450" y="19288"/>
                </a:lnTo>
                <a:lnTo>
                  <a:pt x="105410" y="26670"/>
                </a:lnTo>
                <a:lnTo>
                  <a:pt x="115692" y="26670"/>
                </a:lnTo>
                <a:lnTo>
                  <a:pt x="116522" y="24764"/>
                </a:lnTo>
                <a:lnTo>
                  <a:pt x="126880" y="12739"/>
                </a:lnTo>
                <a:lnTo>
                  <a:pt x="142239" y="7620"/>
                </a:lnTo>
                <a:lnTo>
                  <a:pt x="166918" y="7620"/>
                </a:lnTo>
                <a:lnTo>
                  <a:pt x="163512" y="4762"/>
                </a:lnTo>
                <a:lnTo>
                  <a:pt x="152757" y="1071"/>
                </a:lnTo>
                <a:lnTo>
                  <a:pt x="142239" y="0"/>
                </a:lnTo>
                <a:close/>
              </a:path>
            </a:pathLst>
          </a:custGeom>
          <a:solidFill>
            <a:srgbClr val="000000"/>
          </a:solidFill>
        </p:spPr>
        <p:txBody>
          <a:bodyPr wrap="square" lIns="0" tIns="0" rIns="0" bIns="0" rtlCol="0"/>
          <a:lstStyle/>
          <a:p>
            <a:endParaRPr sz="1632"/>
          </a:p>
        </p:txBody>
      </p:sp>
      <p:sp>
        <p:nvSpPr>
          <p:cNvPr id="73" name="object 73"/>
          <p:cNvSpPr/>
          <p:nvPr/>
        </p:nvSpPr>
        <p:spPr>
          <a:xfrm>
            <a:off x="3171608" y="375362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74" name="object 74"/>
          <p:cNvSpPr/>
          <p:nvPr/>
        </p:nvSpPr>
        <p:spPr>
          <a:xfrm>
            <a:off x="3209036" y="3451318"/>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75" name="object 75"/>
          <p:cNvSpPr/>
          <p:nvPr/>
        </p:nvSpPr>
        <p:spPr>
          <a:xfrm>
            <a:off x="3171608" y="344498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76" name="object 76"/>
          <p:cNvSpPr/>
          <p:nvPr/>
        </p:nvSpPr>
        <p:spPr>
          <a:xfrm>
            <a:off x="3352416" y="3598728"/>
            <a:ext cx="196930" cy="0"/>
          </a:xfrm>
          <a:custGeom>
            <a:avLst/>
            <a:gdLst/>
            <a:ahLst/>
            <a:cxnLst/>
            <a:rect l="l" t="t" r="r" b="b"/>
            <a:pathLst>
              <a:path w="217170">
                <a:moveTo>
                  <a:pt x="0" y="0"/>
                </a:moveTo>
                <a:lnTo>
                  <a:pt x="217169" y="0"/>
                </a:lnTo>
              </a:path>
            </a:pathLst>
          </a:custGeom>
          <a:ln w="15240">
            <a:solidFill>
              <a:srgbClr val="000000"/>
            </a:solidFill>
          </a:ln>
        </p:spPr>
        <p:txBody>
          <a:bodyPr wrap="square" lIns="0" tIns="0" rIns="0" bIns="0" rtlCol="0"/>
          <a:lstStyle/>
          <a:p>
            <a:endParaRPr sz="1632"/>
          </a:p>
        </p:txBody>
      </p:sp>
      <p:sp>
        <p:nvSpPr>
          <p:cNvPr id="77" name="object 77"/>
          <p:cNvSpPr/>
          <p:nvPr/>
        </p:nvSpPr>
        <p:spPr>
          <a:xfrm>
            <a:off x="3664510" y="3455925"/>
            <a:ext cx="145106" cy="226873"/>
          </a:xfrm>
          <a:custGeom>
            <a:avLst/>
            <a:gdLst/>
            <a:ahLst/>
            <a:cxnLst/>
            <a:rect l="l" t="t" r="r" b="b"/>
            <a:pathLst>
              <a:path w="160020" h="250189">
                <a:moveTo>
                  <a:pt x="82550" y="0"/>
                </a:moveTo>
                <a:lnTo>
                  <a:pt x="77470" y="0"/>
                </a:lnTo>
                <a:lnTo>
                  <a:pt x="68758" y="416"/>
                </a:lnTo>
                <a:lnTo>
                  <a:pt x="56356" y="1428"/>
                </a:lnTo>
                <a:lnTo>
                  <a:pt x="43715" y="2678"/>
                </a:lnTo>
                <a:lnTo>
                  <a:pt x="34289" y="3809"/>
                </a:lnTo>
                <a:lnTo>
                  <a:pt x="27939" y="3809"/>
                </a:lnTo>
                <a:lnTo>
                  <a:pt x="27939" y="15239"/>
                </a:lnTo>
                <a:lnTo>
                  <a:pt x="53339" y="15239"/>
                </a:lnTo>
                <a:lnTo>
                  <a:pt x="53339" y="27939"/>
                </a:lnTo>
                <a:lnTo>
                  <a:pt x="1270" y="232409"/>
                </a:lnTo>
                <a:lnTo>
                  <a:pt x="0" y="237489"/>
                </a:lnTo>
                <a:lnTo>
                  <a:pt x="59" y="247669"/>
                </a:lnTo>
                <a:lnTo>
                  <a:pt x="7620" y="250189"/>
                </a:lnTo>
                <a:lnTo>
                  <a:pt x="15239" y="250189"/>
                </a:lnTo>
                <a:lnTo>
                  <a:pt x="32543" y="205581"/>
                </a:lnTo>
                <a:lnTo>
                  <a:pt x="43180" y="163829"/>
                </a:lnTo>
                <a:lnTo>
                  <a:pt x="80697" y="163829"/>
                </a:lnTo>
                <a:lnTo>
                  <a:pt x="75604" y="161627"/>
                </a:lnTo>
                <a:lnTo>
                  <a:pt x="54610" y="157479"/>
                </a:lnTo>
                <a:lnTo>
                  <a:pt x="60406" y="153669"/>
                </a:lnTo>
                <a:lnTo>
                  <a:pt x="45720" y="153669"/>
                </a:lnTo>
                <a:lnTo>
                  <a:pt x="82550" y="3809"/>
                </a:lnTo>
                <a:lnTo>
                  <a:pt x="82550" y="0"/>
                </a:lnTo>
                <a:close/>
              </a:path>
              <a:path w="160020" h="250189">
                <a:moveTo>
                  <a:pt x="80697" y="163829"/>
                </a:moveTo>
                <a:lnTo>
                  <a:pt x="43180" y="163829"/>
                </a:lnTo>
                <a:lnTo>
                  <a:pt x="54352" y="165913"/>
                </a:lnTo>
                <a:lnTo>
                  <a:pt x="67786" y="170973"/>
                </a:lnTo>
                <a:lnTo>
                  <a:pt x="79077" y="180082"/>
                </a:lnTo>
                <a:lnTo>
                  <a:pt x="83820" y="194309"/>
                </a:lnTo>
                <a:lnTo>
                  <a:pt x="83820" y="199389"/>
                </a:lnTo>
                <a:lnTo>
                  <a:pt x="82550" y="203200"/>
                </a:lnTo>
                <a:lnTo>
                  <a:pt x="82550" y="207009"/>
                </a:lnTo>
                <a:lnTo>
                  <a:pt x="81280" y="210819"/>
                </a:lnTo>
                <a:lnTo>
                  <a:pt x="81280" y="214629"/>
                </a:lnTo>
                <a:lnTo>
                  <a:pt x="83740" y="229294"/>
                </a:lnTo>
                <a:lnTo>
                  <a:pt x="90487" y="240506"/>
                </a:lnTo>
                <a:lnTo>
                  <a:pt x="100568" y="247669"/>
                </a:lnTo>
                <a:lnTo>
                  <a:pt x="113030" y="250189"/>
                </a:lnTo>
                <a:lnTo>
                  <a:pt x="121324" y="248999"/>
                </a:lnTo>
                <a:lnTo>
                  <a:pt x="128905" y="245427"/>
                </a:lnTo>
                <a:lnTo>
                  <a:pt x="132086" y="242569"/>
                </a:lnTo>
                <a:lnTo>
                  <a:pt x="106680" y="242569"/>
                </a:lnTo>
                <a:lnTo>
                  <a:pt x="102870" y="237489"/>
                </a:lnTo>
                <a:lnTo>
                  <a:pt x="102949" y="219154"/>
                </a:lnTo>
                <a:lnTo>
                  <a:pt x="104139" y="210819"/>
                </a:lnTo>
                <a:lnTo>
                  <a:pt x="106680" y="205739"/>
                </a:lnTo>
                <a:lnTo>
                  <a:pt x="106680" y="194309"/>
                </a:lnTo>
                <a:lnTo>
                  <a:pt x="102830" y="179447"/>
                </a:lnTo>
                <a:lnTo>
                  <a:pt x="92075" y="168751"/>
                </a:lnTo>
                <a:lnTo>
                  <a:pt x="80697" y="163829"/>
                </a:lnTo>
                <a:close/>
              </a:path>
              <a:path w="160020" h="250189">
                <a:moveTo>
                  <a:pt x="153670" y="191769"/>
                </a:moveTo>
                <a:lnTo>
                  <a:pt x="146050" y="191769"/>
                </a:lnTo>
                <a:lnTo>
                  <a:pt x="146050" y="194309"/>
                </a:lnTo>
                <a:lnTo>
                  <a:pt x="144780" y="198119"/>
                </a:lnTo>
                <a:lnTo>
                  <a:pt x="139660" y="215780"/>
                </a:lnTo>
                <a:lnTo>
                  <a:pt x="133350" y="229869"/>
                </a:lnTo>
                <a:lnTo>
                  <a:pt x="125134" y="239196"/>
                </a:lnTo>
                <a:lnTo>
                  <a:pt x="114300" y="242569"/>
                </a:lnTo>
                <a:lnTo>
                  <a:pt x="132086" y="242569"/>
                </a:lnTo>
                <a:lnTo>
                  <a:pt x="150653" y="207644"/>
                </a:lnTo>
                <a:lnTo>
                  <a:pt x="153670" y="195579"/>
                </a:lnTo>
                <a:lnTo>
                  <a:pt x="153670" y="191769"/>
                </a:lnTo>
                <a:close/>
              </a:path>
              <a:path w="160020" h="250189">
                <a:moveTo>
                  <a:pt x="135889" y="90169"/>
                </a:moveTo>
                <a:lnTo>
                  <a:pt x="85089" y="120650"/>
                </a:lnTo>
                <a:lnTo>
                  <a:pt x="75366" y="130988"/>
                </a:lnTo>
                <a:lnTo>
                  <a:pt x="65404" y="140493"/>
                </a:lnTo>
                <a:lnTo>
                  <a:pt x="55443" y="148332"/>
                </a:lnTo>
                <a:lnTo>
                  <a:pt x="45720" y="153669"/>
                </a:lnTo>
                <a:lnTo>
                  <a:pt x="60406" y="153669"/>
                </a:lnTo>
                <a:lnTo>
                  <a:pt x="63122" y="151884"/>
                </a:lnTo>
                <a:lnTo>
                  <a:pt x="71278" y="145097"/>
                </a:lnTo>
                <a:lnTo>
                  <a:pt x="78720" y="137834"/>
                </a:lnTo>
                <a:lnTo>
                  <a:pt x="85089" y="130809"/>
                </a:lnTo>
                <a:lnTo>
                  <a:pt x="97492" y="117415"/>
                </a:lnTo>
                <a:lnTo>
                  <a:pt x="110013" y="106521"/>
                </a:lnTo>
                <a:lnTo>
                  <a:pt x="122773" y="99198"/>
                </a:lnTo>
                <a:lnTo>
                  <a:pt x="135889" y="96519"/>
                </a:lnTo>
                <a:lnTo>
                  <a:pt x="153894" y="96519"/>
                </a:lnTo>
                <a:lnTo>
                  <a:pt x="146625" y="91936"/>
                </a:lnTo>
                <a:lnTo>
                  <a:pt x="135889" y="90169"/>
                </a:lnTo>
                <a:close/>
              </a:path>
              <a:path w="160020" h="250189">
                <a:moveTo>
                  <a:pt x="153894" y="96519"/>
                </a:moveTo>
                <a:lnTo>
                  <a:pt x="138430" y="96519"/>
                </a:lnTo>
                <a:lnTo>
                  <a:pt x="139700" y="97789"/>
                </a:lnTo>
                <a:lnTo>
                  <a:pt x="143510" y="97789"/>
                </a:lnTo>
                <a:lnTo>
                  <a:pt x="146050" y="100329"/>
                </a:lnTo>
                <a:lnTo>
                  <a:pt x="147320" y="100329"/>
                </a:lnTo>
                <a:lnTo>
                  <a:pt x="148589" y="101600"/>
                </a:lnTo>
                <a:lnTo>
                  <a:pt x="137914" y="104576"/>
                </a:lnTo>
                <a:lnTo>
                  <a:pt x="131762" y="110172"/>
                </a:lnTo>
                <a:lnTo>
                  <a:pt x="128944" y="116244"/>
                </a:lnTo>
                <a:lnTo>
                  <a:pt x="128294" y="120491"/>
                </a:lnTo>
                <a:lnTo>
                  <a:pt x="128270" y="125729"/>
                </a:lnTo>
                <a:lnTo>
                  <a:pt x="130810" y="133350"/>
                </a:lnTo>
                <a:lnTo>
                  <a:pt x="140970" y="133350"/>
                </a:lnTo>
                <a:lnTo>
                  <a:pt x="147697" y="131762"/>
                </a:lnTo>
                <a:lnTo>
                  <a:pt x="153828" y="127317"/>
                </a:lnTo>
                <a:lnTo>
                  <a:pt x="158293" y="120491"/>
                </a:lnTo>
                <a:lnTo>
                  <a:pt x="160020" y="111759"/>
                </a:lnTo>
                <a:lnTo>
                  <a:pt x="158571" y="103564"/>
                </a:lnTo>
                <a:lnTo>
                  <a:pt x="154146" y="96678"/>
                </a:lnTo>
                <a:lnTo>
                  <a:pt x="153894" y="96519"/>
                </a:lnTo>
                <a:close/>
              </a:path>
            </a:pathLst>
          </a:custGeom>
          <a:solidFill>
            <a:srgbClr val="000000"/>
          </a:solidFill>
        </p:spPr>
        <p:txBody>
          <a:bodyPr wrap="square" lIns="0" tIns="0" rIns="0" bIns="0" rtlCol="0"/>
          <a:lstStyle/>
          <a:p>
            <a:endParaRPr sz="1632"/>
          </a:p>
        </p:txBody>
      </p:sp>
      <p:sp>
        <p:nvSpPr>
          <p:cNvPr id="78" name="object 78"/>
          <p:cNvSpPr/>
          <p:nvPr/>
        </p:nvSpPr>
        <p:spPr>
          <a:xfrm>
            <a:off x="3814223" y="3628670"/>
            <a:ext cx="125528" cy="142803"/>
          </a:xfrm>
          <a:custGeom>
            <a:avLst/>
            <a:gdLst/>
            <a:ahLst/>
            <a:cxnLst/>
            <a:rect l="l" t="t" r="r" b="b"/>
            <a:pathLst>
              <a:path w="138429" h="157479">
                <a:moveTo>
                  <a:pt x="54610" y="148589"/>
                </a:moveTo>
                <a:lnTo>
                  <a:pt x="0" y="148589"/>
                </a:lnTo>
                <a:lnTo>
                  <a:pt x="0" y="156209"/>
                </a:lnTo>
                <a:lnTo>
                  <a:pt x="1270" y="157479"/>
                </a:lnTo>
                <a:lnTo>
                  <a:pt x="10160" y="157479"/>
                </a:lnTo>
                <a:lnTo>
                  <a:pt x="17780" y="156209"/>
                </a:lnTo>
                <a:lnTo>
                  <a:pt x="54610" y="156209"/>
                </a:lnTo>
                <a:lnTo>
                  <a:pt x="54610" y="148589"/>
                </a:lnTo>
                <a:close/>
              </a:path>
              <a:path w="138429" h="157479">
                <a:moveTo>
                  <a:pt x="54610" y="156209"/>
                </a:moveTo>
                <a:lnTo>
                  <a:pt x="33020" y="156209"/>
                </a:lnTo>
                <a:lnTo>
                  <a:pt x="41910" y="157479"/>
                </a:lnTo>
                <a:lnTo>
                  <a:pt x="53339" y="157479"/>
                </a:lnTo>
                <a:lnTo>
                  <a:pt x="54610" y="156209"/>
                </a:lnTo>
                <a:close/>
              </a:path>
              <a:path w="138429" h="157479">
                <a:moveTo>
                  <a:pt x="59071" y="7619"/>
                </a:moveTo>
                <a:lnTo>
                  <a:pt x="45720" y="7619"/>
                </a:lnTo>
                <a:lnTo>
                  <a:pt x="46989" y="12700"/>
                </a:lnTo>
                <a:lnTo>
                  <a:pt x="46989" y="26669"/>
                </a:lnTo>
                <a:lnTo>
                  <a:pt x="19050" y="139700"/>
                </a:lnTo>
                <a:lnTo>
                  <a:pt x="16510" y="146050"/>
                </a:lnTo>
                <a:lnTo>
                  <a:pt x="15239" y="148589"/>
                </a:lnTo>
                <a:lnTo>
                  <a:pt x="36830" y="148589"/>
                </a:lnTo>
                <a:lnTo>
                  <a:pt x="36830" y="143509"/>
                </a:lnTo>
                <a:lnTo>
                  <a:pt x="39370" y="138429"/>
                </a:lnTo>
                <a:lnTo>
                  <a:pt x="39370" y="134619"/>
                </a:lnTo>
                <a:lnTo>
                  <a:pt x="42029" y="124380"/>
                </a:lnTo>
                <a:lnTo>
                  <a:pt x="44450" y="114617"/>
                </a:lnTo>
                <a:lnTo>
                  <a:pt x="46870" y="105330"/>
                </a:lnTo>
                <a:lnTo>
                  <a:pt x="49530" y="96519"/>
                </a:lnTo>
                <a:lnTo>
                  <a:pt x="57601" y="96519"/>
                </a:lnTo>
                <a:lnTo>
                  <a:pt x="56673" y="95567"/>
                </a:lnTo>
                <a:lnTo>
                  <a:pt x="53121" y="88264"/>
                </a:lnTo>
                <a:lnTo>
                  <a:pt x="52070" y="83819"/>
                </a:lnTo>
                <a:lnTo>
                  <a:pt x="52070" y="82550"/>
                </a:lnTo>
                <a:lnTo>
                  <a:pt x="53339" y="81279"/>
                </a:lnTo>
                <a:lnTo>
                  <a:pt x="53339" y="80009"/>
                </a:lnTo>
                <a:lnTo>
                  <a:pt x="64770" y="30479"/>
                </a:lnTo>
                <a:lnTo>
                  <a:pt x="75148" y="18871"/>
                </a:lnTo>
                <a:lnTo>
                  <a:pt x="76681" y="17779"/>
                </a:lnTo>
                <a:lnTo>
                  <a:pt x="64770" y="17779"/>
                </a:lnTo>
                <a:lnTo>
                  <a:pt x="60265" y="8572"/>
                </a:lnTo>
                <a:lnTo>
                  <a:pt x="59071" y="7619"/>
                </a:lnTo>
                <a:close/>
              </a:path>
              <a:path w="138429" h="157479">
                <a:moveTo>
                  <a:pt x="57601" y="96519"/>
                </a:moveTo>
                <a:lnTo>
                  <a:pt x="49530" y="96519"/>
                </a:lnTo>
                <a:lnTo>
                  <a:pt x="52228" y="101044"/>
                </a:lnTo>
                <a:lnTo>
                  <a:pt x="56832" y="106044"/>
                </a:lnTo>
                <a:lnTo>
                  <a:pt x="63817" y="110093"/>
                </a:lnTo>
                <a:lnTo>
                  <a:pt x="73660" y="111759"/>
                </a:lnTo>
                <a:lnTo>
                  <a:pt x="96639" y="106025"/>
                </a:lnTo>
                <a:lnTo>
                  <a:pt x="97472" y="105409"/>
                </a:lnTo>
                <a:lnTo>
                  <a:pt x="73660" y="105409"/>
                </a:lnTo>
                <a:lnTo>
                  <a:pt x="63321" y="102393"/>
                </a:lnTo>
                <a:lnTo>
                  <a:pt x="57601" y="96519"/>
                </a:lnTo>
                <a:close/>
              </a:path>
              <a:path w="138429" h="157479">
                <a:moveTo>
                  <a:pt x="122184" y="7619"/>
                </a:moveTo>
                <a:lnTo>
                  <a:pt x="100330" y="7619"/>
                </a:lnTo>
                <a:lnTo>
                  <a:pt x="106858" y="8889"/>
                </a:lnTo>
                <a:lnTo>
                  <a:pt x="112553" y="13017"/>
                </a:lnTo>
                <a:lnTo>
                  <a:pt x="116582" y="20478"/>
                </a:lnTo>
                <a:lnTo>
                  <a:pt x="117937" y="30479"/>
                </a:lnTo>
                <a:lnTo>
                  <a:pt x="117994" y="33019"/>
                </a:lnTo>
                <a:lnTo>
                  <a:pt x="117177" y="41909"/>
                </a:lnTo>
                <a:lnTo>
                  <a:pt x="105410" y="81279"/>
                </a:lnTo>
                <a:lnTo>
                  <a:pt x="73660" y="105409"/>
                </a:lnTo>
                <a:lnTo>
                  <a:pt x="97472" y="105409"/>
                </a:lnTo>
                <a:lnTo>
                  <a:pt x="117475" y="90646"/>
                </a:lnTo>
                <a:lnTo>
                  <a:pt x="132595" y="68361"/>
                </a:lnTo>
                <a:lnTo>
                  <a:pt x="138430" y="41909"/>
                </a:lnTo>
                <a:lnTo>
                  <a:pt x="134977" y="23038"/>
                </a:lnTo>
                <a:lnTo>
                  <a:pt x="126047" y="10001"/>
                </a:lnTo>
                <a:lnTo>
                  <a:pt x="122184" y="7619"/>
                </a:lnTo>
                <a:close/>
              </a:path>
              <a:path w="138429" h="157479">
                <a:moveTo>
                  <a:pt x="39370" y="0"/>
                </a:moveTo>
                <a:lnTo>
                  <a:pt x="30480" y="0"/>
                </a:lnTo>
                <a:lnTo>
                  <a:pt x="20320" y="12700"/>
                </a:lnTo>
                <a:lnTo>
                  <a:pt x="16787" y="20240"/>
                </a:lnTo>
                <a:lnTo>
                  <a:pt x="13970" y="28257"/>
                </a:lnTo>
                <a:lnTo>
                  <a:pt x="12104" y="34845"/>
                </a:lnTo>
                <a:lnTo>
                  <a:pt x="11430" y="38100"/>
                </a:lnTo>
                <a:lnTo>
                  <a:pt x="11430" y="41909"/>
                </a:lnTo>
                <a:lnTo>
                  <a:pt x="19050" y="41909"/>
                </a:lnTo>
                <a:lnTo>
                  <a:pt x="20320" y="40639"/>
                </a:lnTo>
                <a:lnTo>
                  <a:pt x="20320" y="33019"/>
                </a:lnTo>
                <a:lnTo>
                  <a:pt x="24189" y="23157"/>
                </a:lnTo>
                <a:lnTo>
                  <a:pt x="28416" y="15081"/>
                </a:lnTo>
                <a:lnTo>
                  <a:pt x="33357" y="9624"/>
                </a:lnTo>
                <a:lnTo>
                  <a:pt x="39370" y="7619"/>
                </a:lnTo>
                <a:lnTo>
                  <a:pt x="59071" y="7619"/>
                </a:lnTo>
                <a:lnTo>
                  <a:pt x="53498" y="3175"/>
                </a:lnTo>
                <a:lnTo>
                  <a:pt x="46017" y="635"/>
                </a:lnTo>
                <a:lnTo>
                  <a:pt x="39370" y="0"/>
                </a:lnTo>
                <a:close/>
              </a:path>
              <a:path w="138429" h="157479">
                <a:moveTo>
                  <a:pt x="100330" y="0"/>
                </a:moveTo>
                <a:lnTo>
                  <a:pt x="89415" y="1706"/>
                </a:lnTo>
                <a:lnTo>
                  <a:pt x="79692" y="6032"/>
                </a:lnTo>
                <a:lnTo>
                  <a:pt x="71397" y="11787"/>
                </a:lnTo>
                <a:lnTo>
                  <a:pt x="64770" y="17779"/>
                </a:lnTo>
                <a:lnTo>
                  <a:pt x="76681" y="17779"/>
                </a:lnTo>
                <a:lnTo>
                  <a:pt x="84931" y="11906"/>
                </a:lnTo>
                <a:lnTo>
                  <a:pt x="93523" y="8512"/>
                </a:lnTo>
                <a:lnTo>
                  <a:pt x="100330" y="7619"/>
                </a:lnTo>
                <a:lnTo>
                  <a:pt x="122184" y="7619"/>
                </a:lnTo>
                <a:lnTo>
                  <a:pt x="113784" y="2440"/>
                </a:lnTo>
                <a:lnTo>
                  <a:pt x="100330" y="0"/>
                </a:lnTo>
                <a:close/>
              </a:path>
            </a:pathLst>
          </a:custGeom>
          <a:solidFill>
            <a:srgbClr val="000000"/>
          </a:solidFill>
        </p:spPr>
        <p:txBody>
          <a:bodyPr wrap="square" lIns="0" tIns="0" rIns="0" bIns="0" rtlCol="0"/>
          <a:lstStyle/>
          <a:p>
            <a:endParaRPr sz="1632"/>
          </a:p>
        </p:txBody>
      </p:sp>
      <p:sp>
        <p:nvSpPr>
          <p:cNvPr id="79" name="object 79"/>
          <p:cNvSpPr/>
          <p:nvPr/>
        </p:nvSpPr>
        <p:spPr>
          <a:xfrm>
            <a:off x="3961632" y="3628670"/>
            <a:ext cx="96738" cy="101344"/>
          </a:xfrm>
          <a:custGeom>
            <a:avLst/>
            <a:gdLst/>
            <a:ahLst/>
            <a:cxnLst/>
            <a:rect l="l" t="t" r="r" b="b"/>
            <a:pathLst>
              <a:path w="106679" h="111760">
                <a:moveTo>
                  <a:pt x="69850" y="0"/>
                </a:moveTo>
                <a:lnTo>
                  <a:pt x="46612" y="4246"/>
                </a:lnTo>
                <a:lnTo>
                  <a:pt x="23971" y="16827"/>
                </a:lnTo>
                <a:lnTo>
                  <a:pt x="6806" y="37504"/>
                </a:lnTo>
                <a:lnTo>
                  <a:pt x="0" y="66039"/>
                </a:lnTo>
                <a:lnTo>
                  <a:pt x="2837" y="83899"/>
                </a:lnTo>
                <a:lnTo>
                  <a:pt x="11271" y="98425"/>
                </a:lnTo>
                <a:lnTo>
                  <a:pt x="25181" y="108188"/>
                </a:lnTo>
                <a:lnTo>
                  <a:pt x="44450" y="111759"/>
                </a:lnTo>
                <a:lnTo>
                  <a:pt x="72389" y="107930"/>
                </a:lnTo>
                <a:lnTo>
                  <a:pt x="77992" y="105409"/>
                </a:lnTo>
                <a:lnTo>
                  <a:pt x="45720" y="105409"/>
                </a:lnTo>
                <a:lnTo>
                  <a:pt x="35321" y="103504"/>
                </a:lnTo>
                <a:lnTo>
                  <a:pt x="27304" y="97789"/>
                </a:lnTo>
                <a:lnTo>
                  <a:pt x="22145" y="88264"/>
                </a:lnTo>
                <a:lnTo>
                  <a:pt x="20320" y="74929"/>
                </a:lnTo>
                <a:lnTo>
                  <a:pt x="20320" y="67309"/>
                </a:lnTo>
                <a:lnTo>
                  <a:pt x="24129" y="52069"/>
                </a:lnTo>
                <a:lnTo>
                  <a:pt x="39370" y="52069"/>
                </a:lnTo>
                <a:lnTo>
                  <a:pt x="46950" y="51990"/>
                </a:lnTo>
                <a:lnTo>
                  <a:pt x="57149" y="51434"/>
                </a:lnTo>
                <a:lnTo>
                  <a:pt x="68302" y="49926"/>
                </a:lnTo>
                <a:lnTo>
                  <a:pt x="78739" y="46989"/>
                </a:lnTo>
                <a:lnTo>
                  <a:pt x="25400" y="46989"/>
                </a:lnTo>
                <a:lnTo>
                  <a:pt x="35738" y="25300"/>
                </a:lnTo>
                <a:lnTo>
                  <a:pt x="49053" y="13493"/>
                </a:lnTo>
                <a:lnTo>
                  <a:pt x="61654" y="8592"/>
                </a:lnTo>
                <a:lnTo>
                  <a:pt x="69850" y="7619"/>
                </a:lnTo>
                <a:lnTo>
                  <a:pt x="94191" y="7619"/>
                </a:lnTo>
                <a:lnTo>
                  <a:pt x="92392" y="5714"/>
                </a:lnTo>
                <a:lnTo>
                  <a:pt x="82311" y="1428"/>
                </a:lnTo>
                <a:lnTo>
                  <a:pt x="69850" y="0"/>
                </a:lnTo>
                <a:close/>
              </a:path>
              <a:path w="106679" h="111760">
                <a:moveTo>
                  <a:pt x="104139" y="80009"/>
                </a:moveTo>
                <a:lnTo>
                  <a:pt x="100329" y="80009"/>
                </a:lnTo>
                <a:lnTo>
                  <a:pt x="99060" y="81279"/>
                </a:lnTo>
                <a:lnTo>
                  <a:pt x="82688" y="95230"/>
                </a:lnTo>
                <a:lnTo>
                  <a:pt x="66198" y="102393"/>
                </a:lnTo>
                <a:lnTo>
                  <a:pt x="52804" y="105032"/>
                </a:lnTo>
                <a:lnTo>
                  <a:pt x="45720" y="105409"/>
                </a:lnTo>
                <a:lnTo>
                  <a:pt x="77992" y="105409"/>
                </a:lnTo>
                <a:lnTo>
                  <a:pt x="91757" y="99218"/>
                </a:lnTo>
                <a:lnTo>
                  <a:pt x="103028" y="89792"/>
                </a:lnTo>
                <a:lnTo>
                  <a:pt x="106631" y="83899"/>
                </a:lnTo>
                <a:lnTo>
                  <a:pt x="106679" y="82550"/>
                </a:lnTo>
                <a:lnTo>
                  <a:pt x="104139" y="80009"/>
                </a:lnTo>
                <a:close/>
              </a:path>
              <a:path w="106679" h="111760">
                <a:moveTo>
                  <a:pt x="94191" y="7619"/>
                </a:moveTo>
                <a:lnTo>
                  <a:pt x="69850" y="7619"/>
                </a:lnTo>
                <a:lnTo>
                  <a:pt x="77847" y="8572"/>
                </a:lnTo>
                <a:lnTo>
                  <a:pt x="84296" y="11429"/>
                </a:lnTo>
                <a:lnTo>
                  <a:pt x="88602" y="16192"/>
                </a:lnTo>
                <a:lnTo>
                  <a:pt x="90170" y="22859"/>
                </a:lnTo>
                <a:lnTo>
                  <a:pt x="83462" y="36810"/>
                </a:lnTo>
                <a:lnTo>
                  <a:pt x="67945" y="43973"/>
                </a:lnTo>
                <a:lnTo>
                  <a:pt x="50522" y="46612"/>
                </a:lnTo>
                <a:lnTo>
                  <a:pt x="38100" y="46989"/>
                </a:lnTo>
                <a:lnTo>
                  <a:pt x="78739" y="46989"/>
                </a:lnTo>
                <a:lnTo>
                  <a:pt x="90348" y="41969"/>
                </a:lnTo>
                <a:lnTo>
                  <a:pt x="97313" y="35401"/>
                </a:lnTo>
                <a:lnTo>
                  <a:pt x="100707" y="28594"/>
                </a:lnTo>
                <a:lnTo>
                  <a:pt x="101600" y="22859"/>
                </a:lnTo>
                <a:lnTo>
                  <a:pt x="99139" y="12858"/>
                </a:lnTo>
                <a:lnTo>
                  <a:pt x="94191" y="7619"/>
                </a:lnTo>
                <a:close/>
              </a:path>
            </a:pathLst>
          </a:custGeom>
          <a:solidFill>
            <a:srgbClr val="000000"/>
          </a:solidFill>
        </p:spPr>
        <p:txBody>
          <a:bodyPr wrap="square" lIns="0" tIns="0" rIns="0" bIns="0" rtlCol="0"/>
          <a:lstStyle/>
          <a:p>
            <a:endParaRPr sz="1632"/>
          </a:p>
        </p:txBody>
      </p:sp>
      <p:sp>
        <p:nvSpPr>
          <p:cNvPr id="80" name="object 80"/>
          <p:cNvSpPr/>
          <p:nvPr/>
        </p:nvSpPr>
        <p:spPr>
          <a:xfrm>
            <a:off x="4079099" y="3628670"/>
            <a:ext cx="103647" cy="101344"/>
          </a:xfrm>
          <a:custGeom>
            <a:avLst/>
            <a:gdLst/>
            <a:ahLst/>
            <a:cxnLst/>
            <a:rect l="l" t="t" r="r" b="b"/>
            <a:pathLst>
              <a:path w="114300" h="111760">
                <a:moveTo>
                  <a:pt x="47879" y="7619"/>
                </a:moveTo>
                <a:lnTo>
                  <a:pt x="34289" y="7619"/>
                </a:lnTo>
                <a:lnTo>
                  <a:pt x="36830" y="12700"/>
                </a:lnTo>
                <a:lnTo>
                  <a:pt x="36830" y="24129"/>
                </a:lnTo>
                <a:lnTo>
                  <a:pt x="33020" y="33019"/>
                </a:lnTo>
                <a:lnTo>
                  <a:pt x="31750" y="39369"/>
                </a:lnTo>
                <a:lnTo>
                  <a:pt x="30480" y="46989"/>
                </a:lnTo>
                <a:lnTo>
                  <a:pt x="26670" y="62229"/>
                </a:lnTo>
                <a:lnTo>
                  <a:pt x="17780" y="93979"/>
                </a:lnTo>
                <a:lnTo>
                  <a:pt x="16510" y="96519"/>
                </a:lnTo>
                <a:lnTo>
                  <a:pt x="16510" y="109219"/>
                </a:lnTo>
                <a:lnTo>
                  <a:pt x="20320" y="111759"/>
                </a:lnTo>
                <a:lnTo>
                  <a:pt x="27939" y="111759"/>
                </a:lnTo>
                <a:lnTo>
                  <a:pt x="33020" y="110489"/>
                </a:lnTo>
                <a:lnTo>
                  <a:pt x="35560" y="105409"/>
                </a:lnTo>
                <a:lnTo>
                  <a:pt x="35560" y="102869"/>
                </a:lnTo>
                <a:lnTo>
                  <a:pt x="38100" y="92709"/>
                </a:lnTo>
                <a:lnTo>
                  <a:pt x="40639" y="86359"/>
                </a:lnTo>
                <a:lnTo>
                  <a:pt x="45720" y="59689"/>
                </a:lnTo>
                <a:lnTo>
                  <a:pt x="46732" y="54828"/>
                </a:lnTo>
                <a:lnTo>
                  <a:pt x="62984" y="19645"/>
                </a:lnTo>
                <a:lnTo>
                  <a:pt x="64823" y="17779"/>
                </a:lnTo>
                <a:lnTo>
                  <a:pt x="54610" y="17779"/>
                </a:lnTo>
                <a:lnTo>
                  <a:pt x="49192" y="8572"/>
                </a:lnTo>
                <a:lnTo>
                  <a:pt x="47879" y="7619"/>
                </a:lnTo>
                <a:close/>
              </a:path>
              <a:path w="114300" h="111760">
                <a:moveTo>
                  <a:pt x="27939" y="0"/>
                </a:moveTo>
                <a:lnTo>
                  <a:pt x="19050" y="0"/>
                </a:lnTo>
                <a:lnTo>
                  <a:pt x="12700" y="6350"/>
                </a:lnTo>
                <a:lnTo>
                  <a:pt x="0" y="38100"/>
                </a:lnTo>
                <a:lnTo>
                  <a:pt x="0" y="41909"/>
                </a:lnTo>
                <a:lnTo>
                  <a:pt x="7620" y="41909"/>
                </a:lnTo>
                <a:lnTo>
                  <a:pt x="7620" y="40639"/>
                </a:lnTo>
                <a:lnTo>
                  <a:pt x="10160" y="33019"/>
                </a:lnTo>
                <a:lnTo>
                  <a:pt x="12580" y="22621"/>
                </a:lnTo>
                <a:lnTo>
                  <a:pt x="16192" y="14604"/>
                </a:lnTo>
                <a:lnTo>
                  <a:pt x="21232" y="9445"/>
                </a:lnTo>
                <a:lnTo>
                  <a:pt x="27939" y="7619"/>
                </a:lnTo>
                <a:lnTo>
                  <a:pt x="47879" y="7619"/>
                </a:lnTo>
                <a:lnTo>
                  <a:pt x="41751" y="3175"/>
                </a:lnTo>
                <a:lnTo>
                  <a:pt x="34071" y="635"/>
                </a:lnTo>
                <a:lnTo>
                  <a:pt x="27939" y="0"/>
                </a:lnTo>
                <a:close/>
              </a:path>
              <a:path w="114300" h="111760">
                <a:moveTo>
                  <a:pt x="110005" y="7619"/>
                </a:moveTo>
                <a:lnTo>
                  <a:pt x="97789" y="7619"/>
                </a:lnTo>
                <a:lnTo>
                  <a:pt x="102870" y="10159"/>
                </a:lnTo>
                <a:lnTo>
                  <a:pt x="93980" y="12700"/>
                </a:lnTo>
                <a:lnTo>
                  <a:pt x="91439" y="19050"/>
                </a:lnTo>
                <a:lnTo>
                  <a:pt x="91439" y="29209"/>
                </a:lnTo>
                <a:lnTo>
                  <a:pt x="95250" y="33019"/>
                </a:lnTo>
                <a:lnTo>
                  <a:pt x="106680" y="33019"/>
                </a:lnTo>
                <a:lnTo>
                  <a:pt x="114300" y="27939"/>
                </a:lnTo>
                <a:lnTo>
                  <a:pt x="114300" y="17779"/>
                </a:lnTo>
                <a:lnTo>
                  <a:pt x="112117" y="9644"/>
                </a:lnTo>
                <a:lnTo>
                  <a:pt x="110005" y="7619"/>
                </a:lnTo>
                <a:close/>
              </a:path>
              <a:path w="114300" h="111760">
                <a:moveTo>
                  <a:pt x="88900" y="0"/>
                </a:moveTo>
                <a:lnTo>
                  <a:pt x="79613" y="992"/>
                </a:lnTo>
                <a:lnTo>
                  <a:pt x="70802" y="4127"/>
                </a:lnTo>
                <a:lnTo>
                  <a:pt x="62468" y="9644"/>
                </a:lnTo>
                <a:lnTo>
                  <a:pt x="54610" y="17779"/>
                </a:lnTo>
                <a:lnTo>
                  <a:pt x="64823" y="17779"/>
                </a:lnTo>
                <a:lnTo>
                  <a:pt x="68580" y="13969"/>
                </a:lnTo>
                <a:lnTo>
                  <a:pt x="71120" y="12700"/>
                </a:lnTo>
                <a:lnTo>
                  <a:pt x="77470" y="7619"/>
                </a:lnTo>
                <a:lnTo>
                  <a:pt x="110005" y="7619"/>
                </a:lnTo>
                <a:lnTo>
                  <a:pt x="106362" y="4127"/>
                </a:lnTo>
                <a:lnTo>
                  <a:pt x="98226" y="992"/>
                </a:lnTo>
                <a:lnTo>
                  <a:pt x="88900" y="0"/>
                </a:lnTo>
                <a:close/>
              </a:path>
            </a:pathLst>
          </a:custGeom>
          <a:solidFill>
            <a:srgbClr val="000000"/>
          </a:solidFill>
        </p:spPr>
        <p:txBody>
          <a:bodyPr wrap="square" lIns="0" tIns="0" rIns="0" bIns="0" rtlCol="0"/>
          <a:lstStyle/>
          <a:p>
            <a:endParaRPr sz="1632"/>
          </a:p>
        </p:txBody>
      </p:sp>
      <p:sp>
        <p:nvSpPr>
          <p:cNvPr id="81" name="object 81"/>
          <p:cNvSpPr/>
          <p:nvPr/>
        </p:nvSpPr>
        <p:spPr>
          <a:xfrm>
            <a:off x="4204628" y="3587212"/>
            <a:ext cx="76008" cy="141651"/>
          </a:xfrm>
          <a:custGeom>
            <a:avLst/>
            <a:gdLst/>
            <a:ahLst/>
            <a:cxnLst/>
            <a:rect l="l" t="t" r="r" b="b"/>
            <a:pathLst>
              <a:path w="83820" h="156210">
                <a:moveTo>
                  <a:pt x="49529" y="57150"/>
                </a:moveTo>
                <a:lnTo>
                  <a:pt x="30479" y="57150"/>
                </a:lnTo>
                <a:lnTo>
                  <a:pt x="15239" y="115570"/>
                </a:lnTo>
                <a:lnTo>
                  <a:pt x="15239" y="121920"/>
                </a:lnTo>
                <a:lnTo>
                  <a:pt x="12700" y="130810"/>
                </a:lnTo>
                <a:lnTo>
                  <a:pt x="12700" y="133350"/>
                </a:lnTo>
                <a:lnTo>
                  <a:pt x="14902" y="142815"/>
                </a:lnTo>
                <a:lnTo>
                  <a:pt x="20796" y="150018"/>
                </a:lnTo>
                <a:lnTo>
                  <a:pt x="29309" y="154602"/>
                </a:lnTo>
                <a:lnTo>
                  <a:pt x="39369" y="156210"/>
                </a:lnTo>
                <a:lnTo>
                  <a:pt x="57368" y="150812"/>
                </a:lnTo>
                <a:lnTo>
                  <a:pt x="58441" y="149860"/>
                </a:lnTo>
                <a:lnTo>
                  <a:pt x="34289" y="149860"/>
                </a:lnTo>
                <a:lnTo>
                  <a:pt x="30479" y="146050"/>
                </a:lnTo>
                <a:lnTo>
                  <a:pt x="30479" y="135889"/>
                </a:lnTo>
                <a:lnTo>
                  <a:pt x="31750" y="130810"/>
                </a:lnTo>
                <a:lnTo>
                  <a:pt x="31750" y="127000"/>
                </a:lnTo>
                <a:lnTo>
                  <a:pt x="49529" y="57150"/>
                </a:lnTo>
                <a:close/>
              </a:path>
              <a:path w="83820" h="156210">
                <a:moveTo>
                  <a:pt x="82550" y="115570"/>
                </a:moveTo>
                <a:lnTo>
                  <a:pt x="74929" y="115570"/>
                </a:lnTo>
                <a:lnTo>
                  <a:pt x="74929" y="116839"/>
                </a:lnTo>
                <a:lnTo>
                  <a:pt x="73659" y="120650"/>
                </a:lnTo>
                <a:lnTo>
                  <a:pt x="67052" y="132179"/>
                </a:lnTo>
                <a:lnTo>
                  <a:pt x="58896" y="141446"/>
                </a:lnTo>
                <a:lnTo>
                  <a:pt x="49549" y="147617"/>
                </a:lnTo>
                <a:lnTo>
                  <a:pt x="39369" y="149860"/>
                </a:lnTo>
                <a:lnTo>
                  <a:pt x="58441" y="149860"/>
                </a:lnTo>
                <a:lnTo>
                  <a:pt x="70961" y="138747"/>
                </a:lnTo>
                <a:lnTo>
                  <a:pt x="79553" y="126206"/>
                </a:lnTo>
                <a:lnTo>
                  <a:pt x="82550" y="119379"/>
                </a:lnTo>
                <a:lnTo>
                  <a:pt x="82550" y="115570"/>
                </a:lnTo>
                <a:close/>
              </a:path>
              <a:path w="83820" h="156210">
                <a:moveTo>
                  <a:pt x="83819" y="46989"/>
                </a:moveTo>
                <a:lnTo>
                  <a:pt x="0" y="46989"/>
                </a:lnTo>
                <a:lnTo>
                  <a:pt x="0" y="57150"/>
                </a:lnTo>
                <a:lnTo>
                  <a:pt x="83819" y="57150"/>
                </a:lnTo>
                <a:lnTo>
                  <a:pt x="83819" y="46989"/>
                </a:lnTo>
                <a:close/>
              </a:path>
              <a:path w="83820" h="156210">
                <a:moveTo>
                  <a:pt x="59689" y="0"/>
                </a:moveTo>
                <a:lnTo>
                  <a:pt x="48259" y="0"/>
                </a:lnTo>
                <a:lnTo>
                  <a:pt x="44450" y="3810"/>
                </a:lnTo>
                <a:lnTo>
                  <a:pt x="41909" y="10160"/>
                </a:lnTo>
                <a:lnTo>
                  <a:pt x="41275" y="14763"/>
                </a:lnTo>
                <a:lnTo>
                  <a:pt x="39052" y="23911"/>
                </a:lnTo>
                <a:lnTo>
                  <a:pt x="33019" y="46989"/>
                </a:lnTo>
                <a:lnTo>
                  <a:pt x="52069" y="46989"/>
                </a:lnTo>
                <a:lnTo>
                  <a:pt x="62229" y="10160"/>
                </a:lnTo>
                <a:lnTo>
                  <a:pt x="62229" y="2539"/>
                </a:lnTo>
                <a:lnTo>
                  <a:pt x="59689" y="0"/>
                </a:lnTo>
                <a:close/>
              </a:path>
            </a:pathLst>
          </a:custGeom>
          <a:solidFill>
            <a:srgbClr val="000000"/>
          </a:solidFill>
        </p:spPr>
        <p:txBody>
          <a:bodyPr wrap="square" lIns="0" tIns="0" rIns="0" bIns="0" rtlCol="0"/>
          <a:lstStyle/>
          <a:p>
            <a:endParaRPr sz="1632"/>
          </a:p>
        </p:txBody>
      </p:sp>
      <p:sp>
        <p:nvSpPr>
          <p:cNvPr id="82" name="object 82"/>
          <p:cNvSpPr/>
          <p:nvPr/>
        </p:nvSpPr>
        <p:spPr>
          <a:xfrm>
            <a:off x="4407316" y="3582605"/>
            <a:ext cx="33397" cy="33397"/>
          </a:xfrm>
          <a:custGeom>
            <a:avLst/>
            <a:gdLst/>
            <a:ahLst/>
            <a:cxnLst/>
            <a:rect l="l" t="t" r="r" b="b"/>
            <a:pathLst>
              <a:path w="36829" h="36829">
                <a:moveTo>
                  <a:pt x="19050" y="0"/>
                </a:moveTo>
                <a:lnTo>
                  <a:pt x="11251" y="1369"/>
                </a:lnTo>
                <a:lnTo>
                  <a:pt x="5238" y="5238"/>
                </a:lnTo>
                <a:lnTo>
                  <a:pt x="1369" y="11251"/>
                </a:lnTo>
                <a:lnTo>
                  <a:pt x="0" y="19050"/>
                </a:lnTo>
                <a:lnTo>
                  <a:pt x="1369" y="25578"/>
                </a:lnTo>
                <a:lnTo>
                  <a:pt x="5238" y="31273"/>
                </a:lnTo>
                <a:lnTo>
                  <a:pt x="11251" y="35302"/>
                </a:lnTo>
                <a:lnTo>
                  <a:pt x="19050" y="36829"/>
                </a:lnTo>
                <a:lnTo>
                  <a:pt x="29210" y="36829"/>
                </a:lnTo>
                <a:lnTo>
                  <a:pt x="36830" y="27939"/>
                </a:lnTo>
                <a:lnTo>
                  <a:pt x="36830" y="19050"/>
                </a:lnTo>
                <a:lnTo>
                  <a:pt x="35480" y="11251"/>
                </a:lnTo>
                <a:lnTo>
                  <a:pt x="31750" y="5238"/>
                </a:lnTo>
                <a:lnTo>
                  <a:pt x="26114" y="1369"/>
                </a:lnTo>
                <a:lnTo>
                  <a:pt x="19050" y="0"/>
                </a:lnTo>
                <a:close/>
              </a:path>
            </a:pathLst>
          </a:custGeom>
          <a:solidFill>
            <a:srgbClr val="000000"/>
          </a:solidFill>
        </p:spPr>
        <p:txBody>
          <a:bodyPr wrap="square" lIns="0" tIns="0" rIns="0" bIns="0" rtlCol="0"/>
          <a:lstStyle/>
          <a:p>
            <a:endParaRPr sz="1632"/>
          </a:p>
        </p:txBody>
      </p:sp>
      <p:sp>
        <p:nvSpPr>
          <p:cNvPr id="83" name="object 83"/>
          <p:cNvSpPr/>
          <p:nvPr/>
        </p:nvSpPr>
        <p:spPr>
          <a:xfrm>
            <a:off x="4577758" y="375362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84" name="object 84"/>
          <p:cNvSpPr/>
          <p:nvPr/>
        </p:nvSpPr>
        <p:spPr>
          <a:xfrm>
            <a:off x="4584091" y="3451318"/>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85" name="object 85"/>
          <p:cNvSpPr/>
          <p:nvPr/>
        </p:nvSpPr>
        <p:spPr>
          <a:xfrm>
            <a:off x="4577758" y="344498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86" name="object 86"/>
          <p:cNvSpPr/>
          <p:nvPr/>
        </p:nvSpPr>
        <p:spPr>
          <a:xfrm>
            <a:off x="4638794" y="3537691"/>
            <a:ext cx="160078" cy="145106"/>
          </a:xfrm>
          <a:custGeom>
            <a:avLst/>
            <a:gdLst/>
            <a:ahLst/>
            <a:cxnLst/>
            <a:rect l="l" t="t" r="r" b="b"/>
            <a:pathLst>
              <a:path w="176529" h="160020">
                <a:moveTo>
                  <a:pt x="25400" y="116839"/>
                </a:moveTo>
                <a:lnTo>
                  <a:pt x="19050" y="116839"/>
                </a:lnTo>
                <a:lnTo>
                  <a:pt x="11787" y="118407"/>
                </a:lnTo>
                <a:lnTo>
                  <a:pt x="5715" y="122713"/>
                </a:lnTo>
                <a:lnTo>
                  <a:pt x="1547" y="129162"/>
                </a:lnTo>
                <a:lnTo>
                  <a:pt x="0" y="137160"/>
                </a:lnTo>
                <a:lnTo>
                  <a:pt x="3016" y="147161"/>
                </a:lnTo>
                <a:lnTo>
                  <a:pt x="10795" y="154305"/>
                </a:lnTo>
                <a:lnTo>
                  <a:pt x="21431" y="158591"/>
                </a:lnTo>
                <a:lnTo>
                  <a:pt x="33019" y="160020"/>
                </a:lnTo>
                <a:lnTo>
                  <a:pt x="48240" y="156210"/>
                </a:lnTo>
                <a:lnTo>
                  <a:pt x="53258" y="152400"/>
                </a:lnTo>
                <a:lnTo>
                  <a:pt x="22860" y="152400"/>
                </a:lnTo>
                <a:lnTo>
                  <a:pt x="16510" y="147320"/>
                </a:lnTo>
                <a:lnTo>
                  <a:pt x="25400" y="146050"/>
                </a:lnTo>
                <a:lnTo>
                  <a:pt x="31750" y="138430"/>
                </a:lnTo>
                <a:lnTo>
                  <a:pt x="31750" y="118110"/>
                </a:lnTo>
                <a:lnTo>
                  <a:pt x="25400" y="116839"/>
                </a:lnTo>
                <a:close/>
              </a:path>
              <a:path w="176529" h="160020">
                <a:moveTo>
                  <a:pt x="89573" y="133350"/>
                </a:moveTo>
                <a:lnTo>
                  <a:pt x="69850" y="133350"/>
                </a:lnTo>
                <a:lnTo>
                  <a:pt x="74552" y="143410"/>
                </a:lnTo>
                <a:lnTo>
                  <a:pt x="82708" y="151923"/>
                </a:lnTo>
                <a:lnTo>
                  <a:pt x="93960" y="157817"/>
                </a:lnTo>
                <a:lnTo>
                  <a:pt x="107950" y="160020"/>
                </a:lnTo>
                <a:lnTo>
                  <a:pt x="132417" y="152737"/>
                </a:lnTo>
                <a:lnTo>
                  <a:pt x="132779" y="152400"/>
                </a:lnTo>
                <a:lnTo>
                  <a:pt x="109219" y="152400"/>
                </a:lnTo>
                <a:lnTo>
                  <a:pt x="100151" y="150415"/>
                </a:lnTo>
                <a:lnTo>
                  <a:pt x="93821" y="145097"/>
                </a:lnTo>
                <a:lnTo>
                  <a:pt x="90110" y="137398"/>
                </a:lnTo>
                <a:lnTo>
                  <a:pt x="89573" y="133350"/>
                </a:lnTo>
                <a:close/>
              </a:path>
              <a:path w="176529" h="160020">
                <a:moveTo>
                  <a:pt x="91339" y="7620"/>
                </a:moveTo>
                <a:lnTo>
                  <a:pt x="67310" y="7620"/>
                </a:lnTo>
                <a:lnTo>
                  <a:pt x="72965" y="8334"/>
                </a:lnTo>
                <a:lnTo>
                  <a:pt x="79216" y="11430"/>
                </a:lnTo>
                <a:lnTo>
                  <a:pt x="84276" y="18335"/>
                </a:lnTo>
                <a:lnTo>
                  <a:pt x="86360" y="30480"/>
                </a:lnTo>
                <a:lnTo>
                  <a:pt x="85169" y="41632"/>
                </a:lnTo>
                <a:lnTo>
                  <a:pt x="75644" y="82986"/>
                </a:lnTo>
                <a:lnTo>
                  <a:pt x="61595" y="130968"/>
                </a:lnTo>
                <a:lnTo>
                  <a:pt x="33019" y="152400"/>
                </a:lnTo>
                <a:lnTo>
                  <a:pt x="53258" y="152400"/>
                </a:lnTo>
                <a:lnTo>
                  <a:pt x="59531" y="147637"/>
                </a:lnTo>
                <a:lnTo>
                  <a:pt x="66774" y="138588"/>
                </a:lnTo>
                <a:lnTo>
                  <a:pt x="69850" y="133350"/>
                </a:lnTo>
                <a:lnTo>
                  <a:pt x="89573" y="133350"/>
                </a:lnTo>
                <a:lnTo>
                  <a:pt x="88900" y="128270"/>
                </a:lnTo>
                <a:lnTo>
                  <a:pt x="89356" y="122971"/>
                </a:lnTo>
                <a:lnTo>
                  <a:pt x="90646" y="116363"/>
                </a:lnTo>
                <a:lnTo>
                  <a:pt x="92650" y="108088"/>
                </a:lnTo>
                <a:lnTo>
                  <a:pt x="95250" y="97789"/>
                </a:lnTo>
                <a:lnTo>
                  <a:pt x="107950" y="49530"/>
                </a:lnTo>
                <a:lnTo>
                  <a:pt x="110470" y="38695"/>
                </a:lnTo>
                <a:lnTo>
                  <a:pt x="115831" y="26670"/>
                </a:lnTo>
                <a:lnTo>
                  <a:pt x="105410" y="26670"/>
                </a:lnTo>
                <a:lnTo>
                  <a:pt x="97849" y="12858"/>
                </a:lnTo>
                <a:lnTo>
                  <a:pt x="91339" y="7620"/>
                </a:lnTo>
                <a:close/>
              </a:path>
              <a:path w="176529" h="160020">
                <a:moveTo>
                  <a:pt x="165100" y="102870"/>
                </a:moveTo>
                <a:lnTo>
                  <a:pt x="157479" y="102870"/>
                </a:lnTo>
                <a:lnTo>
                  <a:pt x="156210" y="105410"/>
                </a:lnTo>
                <a:lnTo>
                  <a:pt x="145653" y="128825"/>
                </a:lnTo>
                <a:lnTo>
                  <a:pt x="132714" y="143192"/>
                </a:lnTo>
                <a:lnTo>
                  <a:pt x="119776" y="150415"/>
                </a:lnTo>
                <a:lnTo>
                  <a:pt x="109219" y="152400"/>
                </a:lnTo>
                <a:lnTo>
                  <a:pt x="132779" y="152400"/>
                </a:lnTo>
                <a:lnTo>
                  <a:pt x="150336" y="136048"/>
                </a:lnTo>
                <a:lnTo>
                  <a:pt x="161349" y="117693"/>
                </a:lnTo>
                <a:lnTo>
                  <a:pt x="165100" y="105410"/>
                </a:lnTo>
                <a:lnTo>
                  <a:pt x="165100" y="102870"/>
                </a:lnTo>
                <a:close/>
              </a:path>
              <a:path w="176529" h="160020">
                <a:moveTo>
                  <a:pt x="67310" y="0"/>
                </a:moveTo>
                <a:lnTo>
                  <a:pt x="43041" y="7104"/>
                </a:lnTo>
                <a:lnTo>
                  <a:pt x="25558" y="23494"/>
                </a:lnTo>
                <a:lnTo>
                  <a:pt x="14982" y="41790"/>
                </a:lnTo>
                <a:lnTo>
                  <a:pt x="11429" y="54610"/>
                </a:lnTo>
                <a:lnTo>
                  <a:pt x="11429" y="58420"/>
                </a:lnTo>
                <a:lnTo>
                  <a:pt x="17779" y="58420"/>
                </a:lnTo>
                <a:lnTo>
                  <a:pt x="19050" y="57150"/>
                </a:lnTo>
                <a:lnTo>
                  <a:pt x="20319" y="54610"/>
                </a:lnTo>
                <a:lnTo>
                  <a:pt x="30698" y="31194"/>
                </a:lnTo>
                <a:lnTo>
                  <a:pt x="43338" y="16827"/>
                </a:lnTo>
                <a:lnTo>
                  <a:pt x="56217" y="9604"/>
                </a:lnTo>
                <a:lnTo>
                  <a:pt x="67310" y="7620"/>
                </a:lnTo>
                <a:lnTo>
                  <a:pt x="91339" y="7620"/>
                </a:lnTo>
                <a:lnTo>
                  <a:pt x="87788" y="4762"/>
                </a:lnTo>
                <a:lnTo>
                  <a:pt x="77013" y="952"/>
                </a:lnTo>
                <a:lnTo>
                  <a:pt x="67310" y="0"/>
                </a:lnTo>
                <a:close/>
              </a:path>
              <a:path w="176529" h="160020">
                <a:moveTo>
                  <a:pt x="167833" y="7620"/>
                </a:moveTo>
                <a:lnTo>
                  <a:pt x="153669" y="7620"/>
                </a:lnTo>
                <a:lnTo>
                  <a:pt x="161289" y="11430"/>
                </a:lnTo>
                <a:lnTo>
                  <a:pt x="154225" y="14406"/>
                </a:lnTo>
                <a:lnTo>
                  <a:pt x="148590" y="19050"/>
                </a:lnTo>
                <a:lnTo>
                  <a:pt x="144859" y="24645"/>
                </a:lnTo>
                <a:lnTo>
                  <a:pt x="143510" y="30480"/>
                </a:lnTo>
                <a:lnTo>
                  <a:pt x="143510" y="36830"/>
                </a:lnTo>
                <a:lnTo>
                  <a:pt x="148589" y="44450"/>
                </a:lnTo>
                <a:lnTo>
                  <a:pt x="157479" y="44450"/>
                </a:lnTo>
                <a:lnTo>
                  <a:pt x="163671" y="43041"/>
                </a:lnTo>
                <a:lnTo>
                  <a:pt x="169862" y="38893"/>
                </a:lnTo>
                <a:lnTo>
                  <a:pt x="174625" y="32127"/>
                </a:lnTo>
                <a:lnTo>
                  <a:pt x="176529" y="22860"/>
                </a:lnTo>
                <a:lnTo>
                  <a:pt x="172977" y="11787"/>
                </a:lnTo>
                <a:lnTo>
                  <a:pt x="167833" y="7620"/>
                </a:lnTo>
                <a:close/>
              </a:path>
              <a:path w="176529" h="160020">
                <a:moveTo>
                  <a:pt x="143510" y="0"/>
                </a:moveTo>
                <a:lnTo>
                  <a:pt x="129698" y="3095"/>
                </a:lnTo>
                <a:lnTo>
                  <a:pt x="118744" y="10477"/>
                </a:lnTo>
                <a:lnTo>
                  <a:pt x="110648" y="19288"/>
                </a:lnTo>
                <a:lnTo>
                  <a:pt x="105410" y="26670"/>
                </a:lnTo>
                <a:lnTo>
                  <a:pt x="115831" y="26670"/>
                </a:lnTo>
                <a:lnTo>
                  <a:pt x="116681" y="24764"/>
                </a:lnTo>
                <a:lnTo>
                  <a:pt x="127416" y="12739"/>
                </a:lnTo>
                <a:lnTo>
                  <a:pt x="143510" y="7620"/>
                </a:lnTo>
                <a:lnTo>
                  <a:pt x="167833" y="7620"/>
                </a:lnTo>
                <a:lnTo>
                  <a:pt x="164306" y="4762"/>
                </a:lnTo>
                <a:lnTo>
                  <a:pt x="153491" y="1071"/>
                </a:lnTo>
                <a:lnTo>
                  <a:pt x="143510" y="0"/>
                </a:lnTo>
                <a:close/>
              </a:path>
            </a:pathLst>
          </a:custGeom>
          <a:solidFill>
            <a:srgbClr val="000000"/>
          </a:solidFill>
        </p:spPr>
        <p:txBody>
          <a:bodyPr wrap="square" lIns="0" tIns="0" rIns="0" bIns="0" rtlCol="0"/>
          <a:lstStyle/>
          <a:p>
            <a:endParaRPr sz="1632"/>
          </a:p>
        </p:txBody>
      </p:sp>
      <p:sp>
        <p:nvSpPr>
          <p:cNvPr id="87" name="object 87"/>
          <p:cNvSpPr/>
          <p:nvPr/>
        </p:nvSpPr>
        <p:spPr>
          <a:xfrm>
            <a:off x="4819602" y="375362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88" name="object 88"/>
          <p:cNvSpPr/>
          <p:nvPr/>
        </p:nvSpPr>
        <p:spPr>
          <a:xfrm>
            <a:off x="4857030" y="3451318"/>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89" name="object 89"/>
          <p:cNvSpPr/>
          <p:nvPr/>
        </p:nvSpPr>
        <p:spPr>
          <a:xfrm>
            <a:off x="4819602" y="344498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90" name="object 90"/>
          <p:cNvSpPr/>
          <p:nvPr/>
        </p:nvSpPr>
        <p:spPr>
          <a:xfrm>
            <a:off x="4826512" y="1784899"/>
            <a:ext cx="145106" cy="226873"/>
          </a:xfrm>
          <a:custGeom>
            <a:avLst/>
            <a:gdLst/>
            <a:ahLst/>
            <a:cxnLst/>
            <a:rect l="l" t="t" r="r" b="b"/>
            <a:pathLst>
              <a:path w="160020" h="250189">
                <a:moveTo>
                  <a:pt x="82550" y="0"/>
                </a:moveTo>
                <a:lnTo>
                  <a:pt x="77469" y="0"/>
                </a:lnTo>
                <a:lnTo>
                  <a:pt x="68222" y="416"/>
                </a:lnTo>
                <a:lnTo>
                  <a:pt x="55879" y="1428"/>
                </a:lnTo>
                <a:lnTo>
                  <a:pt x="43537" y="2678"/>
                </a:lnTo>
                <a:lnTo>
                  <a:pt x="34289" y="3810"/>
                </a:lnTo>
                <a:lnTo>
                  <a:pt x="26669" y="3810"/>
                </a:lnTo>
                <a:lnTo>
                  <a:pt x="26669" y="15239"/>
                </a:lnTo>
                <a:lnTo>
                  <a:pt x="53339" y="15239"/>
                </a:lnTo>
                <a:lnTo>
                  <a:pt x="53339" y="21589"/>
                </a:lnTo>
                <a:lnTo>
                  <a:pt x="52069" y="27939"/>
                </a:lnTo>
                <a:lnTo>
                  <a:pt x="0" y="237489"/>
                </a:lnTo>
                <a:lnTo>
                  <a:pt x="49" y="247669"/>
                </a:lnTo>
                <a:lnTo>
                  <a:pt x="6350" y="250189"/>
                </a:lnTo>
                <a:lnTo>
                  <a:pt x="15239" y="250189"/>
                </a:lnTo>
                <a:lnTo>
                  <a:pt x="20319" y="247650"/>
                </a:lnTo>
                <a:lnTo>
                  <a:pt x="21589" y="242570"/>
                </a:lnTo>
                <a:lnTo>
                  <a:pt x="25535" y="229870"/>
                </a:lnTo>
                <a:lnTo>
                  <a:pt x="31749" y="205581"/>
                </a:lnTo>
                <a:lnTo>
                  <a:pt x="38126" y="179447"/>
                </a:lnTo>
                <a:lnTo>
                  <a:pt x="41909" y="163829"/>
                </a:lnTo>
                <a:lnTo>
                  <a:pt x="80179" y="163829"/>
                </a:lnTo>
                <a:lnTo>
                  <a:pt x="75068" y="161627"/>
                </a:lnTo>
                <a:lnTo>
                  <a:pt x="54609" y="157479"/>
                </a:lnTo>
                <a:lnTo>
                  <a:pt x="59742" y="153670"/>
                </a:lnTo>
                <a:lnTo>
                  <a:pt x="44450" y="153670"/>
                </a:lnTo>
                <a:lnTo>
                  <a:pt x="82550" y="3810"/>
                </a:lnTo>
                <a:lnTo>
                  <a:pt x="82550" y="0"/>
                </a:lnTo>
                <a:close/>
              </a:path>
              <a:path w="160020" h="250189">
                <a:moveTo>
                  <a:pt x="80179" y="163829"/>
                </a:moveTo>
                <a:lnTo>
                  <a:pt x="41909" y="163829"/>
                </a:lnTo>
                <a:lnTo>
                  <a:pt x="53816" y="165913"/>
                </a:lnTo>
                <a:lnTo>
                  <a:pt x="67627" y="170973"/>
                </a:lnTo>
                <a:lnTo>
                  <a:pt x="79057" y="180082"/>
                </a:lnTo>
                <a:lnTo>
                  <a:pt x="83819" y="194310"/>
                </a:lnTo>
                <a:lnTo>
                  <a:pt x="83819" y="199389"/>
                </a:lnTo>
                <a:lnTo>
                  <a:pt x="80009" y="210820"/>
                </a:lnTo>
                <a:lnTo>
                  <a:pt x="80009" y="214629"/>
                </a:lnTo>
                <a:lnTo>
                  <a:pt x="82490" y="229294"/>
                </a:lnTo>
                <a:lnTo>
                  <a:pt x="89376" y="240506"/>
                </a:lnTo>
                <a:lnTo>
                  <a:pt x="99833" y="247669"/>
                </a:lnTo>
                <a:lnTo>
                  <a:pt x="113029" y="250189"/>
                </a:lnTo>
                <a:lnTo>
                  <a:pt x="120610" y="248999"/>
                </a:lnTo>
                <a:lnTo>
                  <a:pt x="127952" y="245427"/>
                </a:lnTo>
                <a:lnTo>
                  <a:pt x="131248" y="242570"/>
                </a:lnTo>
                <a:lnTo>
                  <a:pt x="106679" y="242570"/>
                </a:lnTo>
                <a:lnTo>
                  <a:pt x="102869" y="237489"/>
                </a:lnTo>
                <a:lnTo>
                  <a:pt x="102869" y="210820"/>
                </a:lnTo>
                <a:lnTo>
                  <a:pt x="105409" y="205739"/>
                </a:lnTo>
                <a:lnTo>
                  <a:pt x="106679" y="199389"/>
                </a:lnTo>
                <a:lnTo>
                  <a:pt x="106679" y="194310"/>
                </a:lnTo>
                <a:lnTo>
                  <a:pt x="102651" y="179447"/>
                </a:lnTo>
                <a:lnTo>
                  <a:pt x="91598" y="168751"/>
                </a:lnTo>
                <a:lnTo>
                  <a:pt x="80179" y="163829"/>
                </a:lnTo>
                <a:close/>
              </a:path>
              <a:path w="160020" h="250189">
                <a:moveTo>
                  <a:pt x="153669" y="191770"/>
                </a:moveTo>
                <a:lnTo>
                  <a:pt x="146050" y="191770"/>
                </a:lnTo>
                <a:lnTo>
                  <a:pt x="146050" y="194310"/>
                </a:lnTo>
                <a:lnTo>
                  <a:pt x="144779" y="198120"/>
                </a:lnTo>
                <a:lnTo>
                  <a:pt x="139461" y="215780"/>
                </a:lnTo>
                <a:lnTo>
                  <a:pt x="132714" y="229870"/>
                </a:lnTo>
                <a:lnTo>
                  <a:pt x="124063" y="239196"/>
                </a:lnTo>
                <a:lnTo>
                  <a:pt x="113029" y="242570"/>
                </a:lnTo>
                <a:lnTo>
                  <a:pt x="131248" y="242570"/>
                </a:lnTo>
                <a:lnTo>
                  <a:pt x="150653" y="207644"/>
                </a:lnTo>
                <a:lnTo>
                  <a:pt x="153669" y="195579"/>
                </a:lnTo>
                <a:lnTo>
                  <a:pt x="153669" y="191770"/>
                </a:lnTo>
                <a:close/>
              </a:path>
              <a:path w="160020" h="250189">
                <a:moveTo>
                  <a:pt x="135889" y="90170"/>
                </a:moveTo>
                <a:lnTo>
                  <a:pt x="83819" y="119379"/>
                </a:lnTo>
                <a:lnTo>
                  <a:pt x="74810" y="130452"/>
                </a:lnTo>
                <a:lnTo>
                  <a:pt x="65087" y="140335"/>
                </a:lnTo>
                <a:lnTo>
                  <a:pt x="54887" y="148312"/>
                </a:lnTo>
                <a:lnTo>
                  <a:pt x="44450" y="153670"/>
                </a:lnTo>
                <a:lnTo>
                  <a:pt x="59742" y="153670"/>
                </a:lnTo>
                <a:lnTo>
                  <a:pt x="62388" y="151705"/>
                </a:lnTo>
                <a:lnTo>
                  <a:pt x="70167" y="144621"/>
                </a:lnTo>
                <a:lnTo>
                  <a:pt x="77469" y="137298"/>
                </a:lnTo>
                <a:lnTo>
                  <a:pt x="96956" y="117415"/>
                </a:lnTo>
                <a:lnTo>
                  <a:pt x="109854" y="106521"/>
                </a:lnTo>
                <a:lnTo>
                  <a:pt x="122753" y="99198"/>
                </a:lnTo>
                <a:lnTo>
                  <a:pt x="135889" y="96520"/>
                </a:lnTo>
                <a:lnTo>
                  <a:pt x="153894" y="96520"/>
                </a:lnTo>
                <a:lnTo>
                  <a:pt x="146625" y="91936"/>
                </a:lnTo>
                <a:lnTo>
                  <a:pt x="135889" y="90170"/>
                </a:lnTo>
                <a:close/>
              </a:path>
              <a:path w="160020" h="250189">
                <a:moveTo>
                  <a:pt x="153894" y="96520"/>
                </a:moveTo>
                <a:lnTo>
                  <a:pt x="138429" y="96520"/>
                </a:lnTo>
                <a:lnTo>
                  <a:pt x="138429" y="97789"/>
                </a:lnTo>
                <a:lnTo>
                  <a:pt x="143509" y="97789"/>
                </a:lnTo>
                <a:lnTo>
                  <a:pt x="146050" y="100329"/>
                </a:lnTo>
                <a:lnTo>
                  <a:pt x="147319" y="100329"/>
                </a:lnTo>
                <a:lnTo>
                  <a:pt x="148589" y="101600"/>
                </a:lnTo>
                <a:lnTo>
                  <a:pt x="137914" y="104576"/>
                </a:lnTo>
                <a:lnTo>
                  <a:pt x="131762" y="110172"/>
                </a:lnTo>
                <a:lnTo>
                  <a:pt x="128944" y="116244"/>
                </a:lnTo>
                <a:lnTo>
                  <a:pt x="128294" y="120491"/>
                </a:lnTo>
                <a:lnTo>
                  <a:pt x="128269" y="125729"/>
                </a:lnTo>
                <a:lnTo>
                  <a:pt x="130809" y="133350"/>
                </a:lnTo>
                <a:lnTo>
                  <a:pt x="140969" y="133350"/>
                </a:lnTo>
                <a:lnTo>
                  <a:pt x="147697" y="131762"/>
                </a:lnTo>
                <a:lnTo>
                  <a:pt x="153828" y="127317"/>
                </a:lnTo>
                <a:lnTo>
                  <a:pt x="158293" y="120491"/>
                </a:lnTo>
                <a:lnTo>
                  <a:pt x="160019" y="111760"/>
                </a:lnTo>
                <a:lnTo>
                  <a:pt x="158571" y="103564"/>
                </a:lnTo>
                <a:lnTo>
                  <a:pt x="154146" y="96678"/>
                </a:lnTo>
                <a:lnTo>
                  <a:pt x="153894" y="96520"/>
                </a:lnTo>
                <a:close/>
              </a:path>
            </a:pathLst>
          </a:custGeom>
          <a:solidFill>
            <a:srgbClr val="000000"/>
          </a:solidFill>
        </p:spPr>
        <p:txBody>
          <a:bodyPr wrap="square" lIns="0" tIns="0" rIns="0" bIns="0" rtlCol="0"/>
          <a:lstStyle/>
          <a:p>
            <a:endParaRPr sz="1632"/>
          </a:p>
        </p:txBody>
      </p:sp>
      <p:sp>
        <p:nvSpPr>
          <p:cNvPr id="91" name="object 91"/>
          <p:cNvSpPr/>
          <p:nvPr/>
        </p:nvSpPr>
        <p:spPr>
          <a:xfrm>
            <a:off x="4986590" y="1906973"/>
            <a:ext cx="69098" cy="152016"/>
          </a:xfrm>
          <a:custGeom>
            <a:avLst/>
            <a:gdLst/>
            <a:ahLst/>
            <a:cxnLst/>
            <a:rect l="l" t="t" r="r" b="b"/>
            <a:pathLst>
              <a:path w="76200" h="167639">
                <a:moveTo>
                  <a:pt x="66039" y="0"/>
                </a:moveTo>
                <a:lnTo>
                  <a:pt x="53339" y="0"/>
                </a:lnTo>
                <a:lnTo>
                  <a:pt x="45720" y="6350"/>
                </a:lnTo>
                <a:lnTo>
                  <a:pt x="45720" y="19050"/>
                </a:lnTo>
                <a:lnTo>
                  <a:pt x="48260" y="24129"/>
                </a:lnTo>
                <a:lnTo>
                  <a:pt x="63500" y="24129"/>
                </a:lnTo>
                <a:lnTo>
                  <a:pt x="68579" y="16509"/>
                </a:lnTo>
                <a:lnTo>
                  <a:pt x="68579" y="5079"/>
                </a:lnTo>
                <a:lnTo>
                  <a:pt x="66039" y="0"/>
                </a:lnTo>
                <a:close/>
              </a:path>
              <a:path w="76200" h="167639">
                <a:moveTo>
                  <a:pt x="54157" y="63500"/>
                </a:moveTo>
                <a:lnTo>
                  <a:pt x="41910" y="63500"/>
                </a:lnTo>
                <a:lnTo>
                  <a:pt x="41789" y="72866"/>
                </a:lnTo>
                <a:lnTo>
                  <a:pt x="41612" y="75445"/>
                </a:lnTo>
                <a:lnTo>
                  <a:pt x="40481" y="80009"/>
                </a:lnTo>
                <a:lnTo>
                  <a:pt x="38159" y="86479"/>
                </a:lnTo>
                <a:lnTo>
                  <a:pt x="34289" y="96519"/>
                </a:lnTo>
                <a:lnTo>
                  <a:pt x="19050" y="135889"/>
                </a:lnTo>
                <a:lnTo>
                  <a:pt x="17779" y="139700"/>
                </a:lnTo>
                <a:lnTo>
                  <a:pt x="16510" y="140969"/>
                </a:lnTo>
                <a:lnTo>
                  <a:pt x="16510" y="146050"/>
                </a:lnTo>
                <a:lnTo>
                  <a:pt x="18295" y="154245"/>
                </a:lnTo>
                <a:lnTo>
                  <a:pt x="23177" y="161131"/>
                </a:lnTo>
                <a:lnTo>
                  <a:pt x="30440" y="165873"/>
                </a:lnTo>
                <a:lnTo>
                  <a:pt x="39370" y="167639"/>
                </a:lnTo>
                <a:lnTo>
                  <a:pt x="55840" y="162222"/>
                </a:lnTo>
                <a:lnTo>
                  <a:pt x="56716" y="161289"/>
                </a:lnTo>
                <a:lnTo>
                  <a:pt x="35560" y="161289"/>
                </a:lnTo>
                <a:lnTo>
                  <a:pt x="34289" y="156209"/>
                </a:lnTo>
                <a:lnTo>
                  <a:pt x="34289" y="146050"/>
                </a:lnTo>
                <a:lnTo>
                  <a:pt x="35560" y="140969"/>
                </a:lnTo>
                <a:lnTo>
                  <a:pt x="39370" y="135889"/>
                </a:lnTo>
                <a:lnTo>
                  <a:pt x="40639" y="129539"/>
                </a:lnTo>
                <a:lnTo>
                  <a:pt x="46989" y="116839"/>
                </a:lnTo>
                <a:lnTo>
                  <a:pt x="49311" y="109537"/>
                </a:lnTo>
                <a:lnTo>
                  <a:pt x="53181" y="99377"/>
                </a:lnTo>
                <a:lnTo>
                  <a:pt x="56812" y="89693"/>
                </a:lnTo>
                <a:lnTo>
                  <a:pt x="58420" y="83819"/>
                </a:lnTo>
                <a:lnTo>
                  <a:pt x="58420" y="82550"/>
                </a:lnTo>
                <a:lnTo>
                  <a:pt x="59590" y="79037"/>
                </a:lnTo>
                <a:lnTo>
                  <a:pt x="59689" y="77469"/>
                </a:lnTo>
                <a:lnTo>
                  <a:pt x="57904" y="68738"/>
                </a:lnTo>
                <a:lnTo>
                  <a:pt x="54157" y="63500"/>
                </a:lnTo>
                <a:close/>
              </a:path>
              <a:path w="76200" h="167639">
                <a:moveTo>
                  <a:pt x="76200" y="127000"/>
                </a:moveTo>
                <a:lnTo>
                  <a:pt x="68579" y="127000"/>
                </a:lnTo>
                <a:lnTo>
                  <a:pt x="67310" y="130809"/>
                </a:lnTo>
                <a:lnTo>
                  <a:pt x="61714" y="144144"/>
                </a:lnTo>
                <a:lnTo>
                  <a:pt x="54927" y="153669"/>
                </a:lnTo>
                <a:lnTo>
                  <a:pt x="47664" y="159384"/>
                </a:lnTo>
                <a:lnTo>
                  <a:pt x="40639" y="161289"/>
                </a:lnTo>
                <a:lnTo>
                  <a:pt x="56716" y="161289"/>
                </a:lnTo>
                <a:lnTo>
                  <a:pt x="67310" y="150018"/>
                </a:lnTo>
                <a:lnTo>
                  <a:pt x="74017" y="137100"/>
                </a:lnTo>
                <a:lnTo>
                  <a:pt x="76200" y="129539"/>
                </a:lnTo>
                <a:lnTo>
                  <a:pt x="76200" y="127000"/>
                </a:lnTo>
                <a:close/>
              </a:path>
              <a:path w="76200" h="167639">
                <a:moveTo>
                  <a:pt x="36829" y="55879"/>
                </a:moveTo>
                <a:lnTo>
                  <a:pt x="20359" y="61098"/>
                </a:lnTo>
                <a:lnTo>
                  <a:pt x="8889" y="72866"/>
                </a:lnTo>
                <a:lnTo>
                  <a:pt x="2182" y="85347"/>
                </a:lnTo>
                <a:lnTo>
                  <a:pt x="0" y="92709"/>
                </a:lnTo>
                <a:lnTo>
                  <a:pt x="0" y="96519"/>
                </a:lnTo>
                <a:lnTo>
                  <a:pt x="8889" y="96519"/>
                </a:lnTo>
                <a:lnTo>
                  <a:pt x="8889" y="95250"/>
                </a:lnTo>
                <a:lnTo>
                  <a:pt x="10160" y="92709"/>
                </a:lnTo>
                <a:lnTo>
                  <a:pt x="15021" y="79037"/>
                </a:lnTo>
                <a:lnTo>
                  <a:pt x="21431" y="70008"/>
                </a:lnTo>
                <a:lnTo>
                  <a:pt x="28555" y="65027"/>
                </a:lnTo>
                <a:lnTo>
                  <a:pt x="35560" y="63500"/>
                </a:lnTo>
                <a:lnTo>
                  <a:pt x="54157" y="63500"/>
                </a:lnTo>
                <a:lnTo>
                  <a:pt x="53022" y="61912"/>
                </a:lnTo>
                <a:lnTo>
                  <a:pt x="45759" y="57467"/>
                </a:lnTo>
                <a:lnTo>
                  <a:pt x="36829" y="55879"/>
                </a:lnTo>
                <a:close/>
              </a:path>
            </a:pathLst>
          </a:custGeom>
          <a:solidFill>
            <a:srgbClr val="000000"/>
          </a:solidFill>
        </p:spPr>
        <p:txBody>
          <a:bodyPr wrap="square" lIns="0" tIns="0" rIns="0" bIns="0" rtlCol="0"/>
          <a:lstStyle/>
          <a:p>
            <a:endParaRPr sz="1632"/>
          </a:p>
        </p:txBody>
      </p:sp>
      <p:sp>
        <p:nvSpPr>
          <p:cNvPr id="92" name="object 92"/>
          <p:cNvSpPr/>
          <p:nvPr/>
        </p:nvSpPr>
        <p:spPr>
          <a:xfrm>
            <a:off x="5077568" y="1956492"/>
            <a:ext cx="137045" cy="101344"/>
          </a:xfrm>
          <a:custGeom>
            <a:avLst/>
            <a:gdLst/>
            <a:ahLst/>
            <a:cxnLst/>
            <a:rect l="l" t="t" r="r" b="b"/>
            <a:pathLst>
              <a:path w="151129" h="111760">
                <a:moveTo>
                  <a:pt x="47657" y="7620"/>
                </a:moveTo>
                <a:lnTo>
                  <a:pt x="34290" y="7620"/>
                </a:lnTo>
                <a:lnTo>
                  <a:pt x="36830" y="12700"/>
                </a:lnTo>
                <a:lnTo>
                  <a:pt x="36830" y="24130"/>
                </a:lnTo>
                <a:lnTo>
                  <a:pt x="33020" y="33020"/>
                </a:lnTo>
                <a:lnTo>
                  <a:pt x="33020" y="39370"/>
                </a:lnTo>
                <a:lnTo>
                  <a:pt x="30480" y="46990"/>
                </a:lnTo>
                <a:lnTo>
                  <a:pt x="26670" y="62230"/>
                </a:lnTo>
                <a:lnTo>
                  <a:pt x="17780" y="93980"/>
                </a:lnTo>
                <a:lnTo>
                  <a:pt x="17780" y="96520"/>
                </a:lnTo>
                <a:lnTo>
                  <a:pt x="16510" y="102870"/>
                </a:lnTo>
                <a:lnTo>
                  <a:pt x="16510" y="109220"/>
                </a:lnTo>
                <a:lnTo>
                  <a:pt x="20320" y="111760"/>
                </a:lnTo>
                <a:lnTo>
                  <a:pt x="29210" y="111760"/>
                </a:lnTo>
                <a:lnTo>
                  <a:pt x="33020" y="109220"/>
                </a:lnTo>
                <a:lnTo>
                  <a:pt x="35560" y="104140"/>
                </a:lnTo>
                <a:lnTo>
                  <a:pt x="36830" y="96520"/>
                </a:lnTo>
                <a:lnTo>
                  <a:pt x="38100" y="91440"/>
                </a:lnTo>
                <a:lnTo>
                  <a:pt x="40640" y="86360"/>
                </a:lnTo>
                <a:lnTo>
                  <a:pt x="41910" y="74930"/>
                </a:lnTo>
                <a:lnTo>
                  <a:pt x="44450" y="68580"/>
                </a:lnTo>
                <a:lnTo>
                  <a:pt x="48260" y="53340"/>
                </a:lnTo>
                <a:lnTo>
                  <a:pt x="52070" y="43180"/>
                </a:lnTo>
                <a:lnTo>
                  <a:pt x="52070" y="40640"/>
                </a:lnTo>
                <a:lnTo>
                  <a:pt x="58420" y="30480"/>
                </a:lnTo>
                <a:lnTo>
                  <a:pt x="64173" y="22860"/>
                </a:lnTo>
                <a:lnTo>
                  <a:pt x="55880" y="22860"/>
                </a:lnTo>
                <a:lnTo>
                  <a:pt x="51871" y="11787"/>
                </a:lnTo>
                <a:lnTo>
                  <a:pt x="47657" y="7620"/>
                </a:lnTo>
                <a:close/>
              </a:path>
              <a:path w="151129" h="111760">
                <a:moveTo>
                  <a:pt x="119685" y="7620"/>
                </a:moveTo>
                <a:lnTo>
                  <a:pt x="109220" y="7620"/>
                </a:lnTo>
                <a:lnTo>
                  <a:pt x="110490" y="19050"/>
                </a:lnTo>
                <a:lnTo>
                  <a:pt x="110490" y="24130"/>
                </a:lnTo>
                <a:lnTo>
                  <a:pt x="108823" y="37465"/>
                </a:lnTo>
                <a:lnTo>
                  <a:pt x="104775" y="52705"/>
                </a:lnTo>
                <a:lnTo>
                  <a:pt x="99774" y="66992"/>
                </a:lnTo>
                <a:lnTo>
                  <a:pt x="95250" y="77470"/>
                </a:lnTo>
                <a:lnTo>
                  <a:pt x="93980" y="83820"/>
                </a:lnTo>
                <a:lnTo>
                  <a:pt x="92710" y="86360"/>
                </a:lnTo>
                <a:lnTo>
                  <a:pt x="92710" y="91440"/>
                </a:lnTo>
                <a:lnTo>
                  <a:pt x="94495" y="99972"/>
                </a:lnTo>
                <a:lnTo>
                  <a:pt x="99377" y="106362"/>
                </a:lnTo>
                <a:lnTo>
                  <a:pt x="106640" y="110370"/>
                </a:lnTo>
                <a:lnTo>
                  <a:pt x="115570" y="111760"/>
                </a:lnTo>
                <a:lnTo>
                  <a:pt x="131306" y="106342"/>
                </a:lnTo>
                <a:lnTo>
                  <a:pt x="132153" y="105410"/>
                </a:lnTo>
                <a:lnTo>
                  <a:pt x="110490" y="105410"/>
                </a:lnTo>
                <a:lnTo>
                  <a:pt x="109220" y="101600"/>
                </a:lnTo>
                <a:lnTo>
                  <a:pt x="109220" y="91440"/>
                </a:lnTo>
                <a:lnTo>
                  <a:pt x="111760" y="87630"/>
                </a:lnTo>
                <a:lnTo>
                  <a:pt x="115570" y="77470"/>
                </a:lnTo>
                <a:lnTo>
                  <a:pt x="119161" y="68123"/>
                </a:lnTo>
                <a:lnTo>
                  <a:pt x="123348" y="55086"/>
                </a:lnTo>
                <a:lnTo>
                  <a:pt x="126821" y="40858"/>
                </a:lnTo>
                <a:lnTo>
                  <a:pt x="128270" y="27940"/>
                </a:lnTo>
                <a:lnTo>
                  <a:pt x="125095" y="13394"/>
                </a:lnTo>
                <a:lnTo>
                  <a:pt x="119685" y="7620"/>
                </a:lnTo>
                <a:close/>
              </a:path>
              <a:path w="151129" h="111760">
                <a:moveTo>
                  <a:pt x="151130" y="71120"/>
                </a:moveTo>
                <a:lnTo>
                  <a:pt x="143510" y="71120"/>
                </a:lnTo>
                <a:lnTo>
                  <a:pt x="143510" y="74930"/>
                </a:lnTo>
                <a:lnTo>
                  <a:pt x="137914" y="88264"/>
                </a:lnTo>
                <a:lnTo>
                  <a:pt x="131127" y="97789"/>
                </a:lnTo>
                <a:lnTo>
                  <a:pt x="123864" y="103504"/>
                </a:lnTo>
                <a:lnTo>
                  <a:pt x="116840" y="105410"/>
                </a:lnTo>
                <a:lnTo>
                  <a:pt x="132153" y="105410"/>
                </a:lnTo>
                <a:lnTo>
                  <a:pt x="142398" y="94138"/>
                </a:lnTo>
                <a:lnTo>
                  <a:pt x="148967" y="81220"/>
                </a:lnTo>
                <a:lnTo>
                  <a:pt x="151130" y="73660"/>
                </a:lnTo>
                <a:lnTo>
                  <a:pt x="151130" y="71120"/>
                </a:lnTo>
                <a:close/>
              </a:path>
              <a:path w="151129" h="111760">
                <a:moveTo>
                  <a:pt x="27940" y="0"/>
                </a:moveTo>
                <a:lnTo>
                  <a:pt x="17780" y="0"/>
                </a:lnTo>
                <a:lnTo>
                  <a:pt x="12700" y="7620"/>
                </a:lnTo>
                <a:lnTo>
                  <a:pt x="8890" y="12700"/>
                </a:lnTo>
                <a:lnTo>
                  <a:pt x="0" y="41910"/>
                </a:lnTo>
                <a:lnTo>
                  <a:pt x="7620" y="41910"/>
                </a:lnTo>
                <a:lnTo>
                  <a:pt x="7620" y="40640"/>
                </a:lnTo>
                <a:lnTo>
                  <a:pt x="10160" y="33020"/>
                </a:lnTo>
                <a:lnTo>
                  <a:pt x="12580" y="23157"/>
                </a:lnTo>
                <a:lnTo>
                  <a:pt x="16192" y="15081"/>
                </a:lnTo>
                <a:lnTo>
                  <a:pt x="21232" y="9624"/>
                </a:lnTo>
                <a:lnTo>
                  <a:pt x="27940" y="7620"/>
                </a:lnTo>
                <a:lnTo>
                  <a:pt x="47657" y="7620"/>
                </a:lnTo>
                <a:lnTo>
                  <a:pt x="44767" y="4762"/>
                </a:lnTo>
                <a:lnTo>
                  <a:pt x="36234" y="1071"/>
                </a:lnTo>
                <a:lnTo>
                  <a:pt x="27940" y="0"/>
                </a:lnTo>
                <a:close/>
              </a:path>
              <a:path w="151129" h="111760">
                <a:moveTo>
                  <a:pt x="96520" y="0"/>
                </a:moveTo>
                <a:lnTo>
                  <a:pt x="82490" y="2143"/>
                </a:lnTo>
                <a:lnTo>
                  <a:pt x="70961" y="7620"/>
                </a:lnTo>
                <a:lnTo>
                  <a:pt x="62051" y="15001"/>
                </a:lnTo>
                <a:lnTo>
                  <a:pt x="55880" y="22860"/>
                </a:lnTo>
                <a:lnTo>
                  <a:pt x="64173" y="22860"/>
                </a:lnTo>
                <a:lnTo>
                  <a:pt x="64353" y="22621"/>
                </a:lnTo>
                <a:lnTo>
                  <a:pt x="72548" y="15239"/>
                </a:lnTo>
                <a:lnTo>
                  <a:pt x="82887" y="9763"/>
                </a:lnTo>
                <a:lnTo>
                  <a:pt x="95250" y="7620"/>
                </a:lnTo>
                <a:lnTo>
                  <a:pt x="119685" y="7620"/>
                </a:lnTo>
                <a:lnTo>
                  <a:pt x="117157" y="4921"/>
                </a:lnTo>
                <a:lnTo>
                  <a:pt x="106838" y="972"/>
                </a:lnTo>
                <a:lnTo>
                  <a:pt x="96520" y="0"/>
                </a:lnTo>
                <a:close/>
              </a:path>
            </a:pathLst>
          </a:custGeom>
          <a:solidFill>
            <a:srgbClr val="000000"/>
          </a:solidFill>
        </p:spPr>
        <p:txBody>
          <a:bodyPr wrap="square" lIns="0" tIns="0" rIns="0" bIns="0" rtlCol="0"/>
          <a:lstStyle/>
          <a:p>
            <a:endParaRPr sz="1632"/>
          </a:p>
        </p:txBody>
      </p:sp>
      <p:sp>
        <p:nvSpPr>
          <p:cNvPr id="93" name="object 93"/>
          <p:cNvSpPr/>
          <p:nvPr/>
        </p:nvSpPr>
        <p:spPr>
          <a:xfrm>
            <a:off x="6922491" y="1783747"/>
            <a:ext cx="146258" cy="226873"/>
          </a:xfrm>
          <a:custGeom>
            <a:avLst/>
            <a:gdLst/>
            <a:ahLst/>
            <a:cxnLst/>
            <a:rect l="l" t="t" r="r" b="b"/>
            <a:pathLst>
              <a:path w="161290" h="250189">
                <a:moveTo>
                  <a:pt x="83820" y="0"/>
                </a:moveTo>
                <a:lnTo>
                  <a:pt x="78739" y="0"/>
                </a:lnTo>
                <a:lnTo>
                  <a:pt x="69294" y="416"/>
                </a:lnTo>
                <a:lnTo>
                  <a:pt x="56514" y="1428"/>
                </a:lnTo>
                <a:lnTo>
                  <a:pt x="43735" y="2678"/>
                </a:lnTo>
                <a:lnTo>
                  <a:pt x="34289" y="3810"/>
                </a:lnTo>
                <a:lnTo>
                  <a:pt x="27939" y="3810"/>
                </a:lnTo>
                <a:lnTo>
                  <a:pt x="27939" y="15240"/>
                </a:lnTo>
                <a:lnTo>
                  <a:pt x="53339" y="15240"/>
                </a:lnTo>
                <a:lnTo>
                  <a:pt x="53339" y="27940"/>
                </a:lnTo>
                <a:lnTo>
                  <a:pt x="1270" y="232410"/>
                </a:lnTo>
                <a:lnTo>
                  <a:pt x="0" y="237490"/>
                </a:lnTo>
                <a:lnTo>
                  <a:pt x="0" y="248920"/>
                </a:lnTo>
                <a:lnTo>
                  <a:pt x="7620" y="250190"/>
                </a:lnTo>
                <a:lnTo>
                  <a:pt x="15239" y="250190"/>
                </a:lnTo>
                <a:lnTo>
                  <a:pt x="32543" y="205581"/>
                </a:lnTo>
                <a:lnTo>
                  <a:pt x="43179" y="163830"/>
                </a:lnTo>
                <a:lnTo>
                  <a:pt x="81030" y="163830"/>
                </a:lnTo>
                <a:lnTo>
                  <a:pt x="75803" y="161627"/>
                </a:lnTo>
                <a:lnTo>
                  <a:pt x="54609" y="157480"/>
                </a:lnTo>
                <a:lnTo>
                  <a:pt x="60406" y="153670"/>
                </a:lnTo>
                <a:lnTo>
                  <a:pt x="45720" y="153670"/>
                </a:lnTo>
                <a:lnTo>
                  <a:pt x="83820" y="3810"/>
                </a:lnTo>
                <a:lnTo>
                  <a:pt x="83820" y="0"/>
                </a:lnTo>
                <a:close/>
              </a:path>
              <a:path w="161290" h="250189">
                <a:moveTo>
                  <a:pt x="81030" y="163830"/>
                </a:moveTo>
                <a:lnTo>
                  <a:pt x="43179" y="163830"/>
                </a:lnTo>
                <a:lnTo>
                  <a:pt x="54352" y="165913"/>
                </a:lnTo>
                <a:lnTo>
                  <a:pt x="67786" y="170973"/>
                </a:lnTo>
                <a:lnTo>
                  <a:pt x="79077" y="180082"/>
                </a:lnTo>
                <a:lnTo>
                  <a:pt x="83820" y="194310"/>
                </a:lnTo>
                <a:lnTo>
                  <a:pt x="83820" y="203200"/>
                </a:lnTo>
                <a:lnTo>
                  <a:pt x="81279" y="210820"/>
                </a:lnTo>
                <a:lnTo>
                  <a:pt x="81279" y="214630"/>
                </a:lnTo>
                <a:lnTo>
                  <a:pt x="83740" y="229294"/>
                </a:lnTo>
                <a:lnTo>
                  <a:pt x="90487" y="240506"/>
                </a:lnTo>
                <a:lnTo>
                  <a:pt x="100568" y="247669"/>
                </a:lnTo>
                <a:lnTo>
                  <a:pt x="113029" y="250190"/>
                </a:lnTo>
                <a:lnTo>
                  <a:pt x="121344" y="248999"/>
                </a:lnTo>
                <a:lnTo>
                  <a:pt x="129063" y="245427"/>
                </a:lnTo>
                <a:lnTo>
                  <a:pt x="132426" y="242570"/>
                </a:lnTo>
                <a:lnTo>
                  <a:pt x="107950" y="242570"/>
                </a:lnTo>
                <a:lnTo>
                  <a:pt x="104139" y="238760"/>
                </a:lnTo>
                <a:lnTo>
                  <a:pt x="104139" y="210820"/>
                </a:lnTo>
                <a:lnTo>
                  <a:pt x="106679" y="205740"/>
                </a:lnTo>
                <a:lnTo>
                  <a:pt x="107950" y="199390"/>
                </a:lnTo>
                <a:lnTo>
                  <a:pt x="107950" y="194310"/>
                </a:lnTo>
                <a:lnTo>
                  <a:pt x="103901" y="179447"/>
                </a:lnTo>
                <a:lnTo>
                  <a:pt x="92709" y="168751"/>
                </a:lnTo>
                <a:lnTo>
                  <a:pt x="81030" y="163830"/>
                </a:lnTo>
                <a:close/>
              </a:path>
              <a:path w="161290" h="250189">
                <a:moveTo>
                  <a:pt x="154939" y="191770"/>
                </a:moveTo>
                <a:lnTo>
                  <a:pt x="147320" y="191770"/>
                </a:lnTo>
                <a:lnTo>
                  <a:pt x="147320" y="193040"/>
                </a:lnTo>
                <a:lnTo>
                  <a:pt x="146050" y="198120"/>
                </a:lnTo>
                <a:lnTo>
                  <a:pt x="140196" y="215780"/>
                </a:lnTo>
                <a:lnTo>
                  <a:pt x="133508" y="229870"/>
                </a:lnTo>
                <a:lnTo>
                  <a:pt x="125154" y="239196"/>
                </a:lnTo>
                <a:lnTo>
                  <a:pt x="114300" y="242570"/>
                </a:lnTo>
                <a:lnTo>
                  <a:pt x="132426" y="242570"/>
                </a:lnTo>
                <a:lnTo>
                  <a:pt x="151923" y="207645"/>
                </a:lnTo>
                <a:lnTo>
                  <a:pt x="154939" y="195580"/>
                </a:lnTo>
                <a:lnTo>
                  <a:pt x="154939" y="191770"/>
                </a:lnTo>
                <a:close/>
              </a:path>
              <a:path w="161290" h="250189">
                <a:moveTo>
                  <a:pt x="137159" y="90170"/>
                </a:moveTo>
                <a:lnTo>
                  <a:pt x="85089" y="120650"/>
                </a:lnTo>
                <a:lnTo>
                  <a:pt x="75902" y="130988"/>
                </a:lnTo>
                <a:lnTo>
                  <a:pt x="65881" y="140493"/>
                </a:lnTo>
                <a:lnTo>
                  <a:pt x="55622" y="148332"/>
                </a:lnTo>
                <a:lnTo>
                  <a:pt x="45720" y="153670"/>
                </a:lnTo>
                <a:lnTo>
                  <a:pt x="60406" y="153670"/>
                </a:lnTo>
                <a:lnTo>
                  <a:pt x="63122" y="151884"/>
                </a:lnTo>
                <a:lnTo>
                  <a:pt x="71278" y="145097"/>
                </a:lnTo>
                <a:lnTo>
                  <a:pt x="78720" y="137834"/>
                </a:lnTo>
                <a:lnTo>
                  <a:pt x="85089" y="130810"/>
                </a:lnTo>
                <a:lnTo>
                  <a:pt x="98047" y="117415"/>
                </a:lnTo>
                <a:lnTo>
                  <a:pt x="110648" y="106521"/>
                </a:lnTo>
                <a:lnTo>
                  <a:pt x="123487" y="99198"/>
                </a:lnTo>
                <a:lnTo>
                  <a:pt x="137159" y="96520"/>
                </a:lnTo>
                <a:lnTo>
                  <a:pt x="153985" y="96520"/>
                </a:lnTo>
                <a:lnTo>
                  <a:pt x="147359" y="92114"/>
                </a:lnTo>
                <a:lnTo>
                  <a:pt x="137159" y="90170"/>
                </a:lnTo>
                <a:close/>
              </a:path>
              <a:path w="161290" h="250189">
                <a:moveTo>
                  <a:pt x="153985" y="96520"/>
                </a:moveTo>
                <a:lnTo>
                  <a:pt x="138429" y="96520"/>
                </a:lnTo>
                <a:lnTo>
                  <a:pt x="139700" y="97790"/>
                </a:lnTo>
                <a:lnTo>
                  <a:pt x="143509" y="97790"/>
                </a:lnTo>
                <a:lnTo>
                  <a:pt x="147320" y="100330"/>
                </a:lnTo>
                <a:lnTo>
                  <a:pt x="147320" y="101600"/>
                </a:lnTo>
                <a:lnTo>
                  <a:pt x="148589" y="101600"/>
                </a:lnTo>
                <a:lnTo>
                  <a:pt x="138449" y="104576"/>
                </a:lnTo>
                <a:lnTo>
                  <a:pt x="132238" y="110172"/>
                </a:lnTo>
                <a:lnTo>
                  <a:pt x="129123" y="116244"/>
                </a:lnTo>
                <a:lnTo>
                  <a:pt x="128270" y="120650"/>
                </a:lnTo>
                <a:lnTo>
                  <a:pt x="128270" y="125730"/>
                </a:lnTo>
                <a:lnTo>
                  <a:pt x="132079" y="133350"/>
                </a:lnTo>
                <a:lnTo>
                  <a:pt x="142239" y="133350"/>
                </a:lnTo>
                <a:lnTo>
                  <a:pt x="148967" y="131941"/>
                </a:lnTo>
                <a:lnTo>
                  <a:pt x="155098" y="127793"/>
                </a:lnTo>
                <a:lnTo>
                  <a:pt x="159563" y="121027"/>
                </a:lnTo>
                <a:lnTo>
                  <a:pt x="161289" y="111760"/>
                </a:lnTo>
                <a:lnTo>
                  <a:pt x="159662" y="104100"/>
                </a:lnTo>
                <a:lnTo>
                  <a:pt x="154940" y="97155"/>
                </a:lnTo>
                <a:lnTo>
                  <a:pt x="153985" y="96520"/>
                </a:lnTo>
                <a:close/>
              </a:path>
            </a:pathLst>
          </a:custGeom>
          <a:solidFill>
            <a:srgbClr val="000000"/>
          </a:solidFill>
        </p:spPr>
        <p:txBody>
          <a:bodyPr wrap="square" lIns="0" tIns="0" rIns="0" bIns="0" rtlCol="0"/>
          <a:lstStyle/>
          <a:p>
            <a:endParaRPr sz="1632"/>
          </a:p>
        </p:txBody>
      </p:sp>
      <p:sp>
        <p:nvSpPr>
          <p:cNvPr id="94" name="object 94"/>
          <p:cNvSpPr/>
          <p:nvPr/>
        </p:nvSpPr>
        <p:spPr>
          <a:xfrm>
            <a:off x="7086024" y="1955341"/>
            <a:ext cx="105950" cy="101344"/>
          </a:xfrm>
          <a:custGeom>
            <a:avLst/>
            <a:gdLst/>
            <a:ahLst/>
            <a:cxnLst/>
            <a:rect l="l" t="t" r="r" b="b"/>
            <a:pathLst>
              <a:path w="116840" h="111760">
                <a:moveTo>
                  <a:pt x="72390" y="0"/>
                </a:moveTo>
                <a:lnTo>
                  <a:pt x="45005" y="5893"/>
                </a:lnTo>
                <a:lnTo>
                  <a:pt x="21907" y="21431"/>
                </a:lnTo>
                <a:lnTo>
                  <a:pt x="5953" y="43398"/>
                </a:lnTo>
                <a:lnTo>
                  <a:pt x="0" y="68579"/>
                </a:lnTo>
                <a:lnTo>
                  <a:pt x="3393" y="86042"/>
                </a:lnTo>
                <a:lnTo>
                  <a:pt x="12858" y="99694"/>
                </a:lnTo>
                <a:lnTo>
                  <a:pt x="27324" y="108584"/>
                </a:lnTo>
                <a:lnTo>
                  <a:pt x="45720" y="111760"/>
                </a:lnTo>
                <a:lnTo>
                  <a:pt x="71834" y="106045"/>
                </a:lnTo>
                <a:lnTo>
                  <a:pt x="72783" y="105410"/>
                </a:lnTo>
                <a:lnTo>
                  <a:pt x="45720" y="105410"/>
                </a:lnTo>
                <a:lnTo>
                  <a:pt x="36929" y="103921"/>
                </a:lnTo>
                <a:lnTo>
                  <a:pt x="28733" y="99218"/>
                </a:lnTo>
                <a:lnTo>
                  <a:pt x="22681" y="90943"/>
                </a:lnTo>
                <a:lnTo>
                  <a:pt x="20320" y="78739"/>
                </a:lnTo>
                <a:lnTo>
                  <a:pt x="21293" y="68579"/>
                </a:lnTo>
                <a:lnTo>
                  <a:pt x="35560" y="29210"/>
                </a:lnTo>
                <a:lnTo>
                  <a:pt x="72390" y="7619"/>
                </a:lnTo>
                <a:lnTo>
                  <a:pt x="97128" y="7619"/>
                </a:lnTo>
                <a:lnTo>
                  <a:pt x="89515" y="2996"/>
                </a:lnTo>
                <a:lnTo>
                  <a:pt x="72390" y="0"/>
                </a:lnTo>
                <a:close/>
              </a:path>
              <a:path w="116840" h="111760">
                <a:moveTo>
                  <a:pt x="97128" y="7619"/>
                </a:moveTo>
                <a:lnTo>
                  <a:pt x="72390" y="7619"/>
                </a:lnTo>
                <a:lnTo>
                  <a:pt x="81518" y="9286"/>
                </a:lnTo>
                <a:lnTo>
                  <a:pt x="89217" y="14287"/>
                </a:lnTo>
                <a:lnTo>
                  <a:pt x="94535" y="22621"/>
                </a:lnTo>
                <a:lnTo>
                  <a:pt x="96520" y="34289"/>
                </a:lnTo>
                <a:lnTo>
                  <a:pt x="95944" y="42029"/>
                </a:lnTo>
                <a:lnTo>
                  <a:pt x="82550" y="83819"/>
                </a:lnTo>
                <a:lnTo>
                  <a:pt x="45720" y="105410"/>
                </a:lnTo>
                <a:lnTo>
                  <a:pt x="72783" y="105410"/>
                </a:lnTo>
                <a:lnTo>
                  <a:pt x="94615" y="90805"/>
                </a:lnTo>
                <a:lnTo>
                  <a:pt x="110698" y="68937"/>
                </a:lnTo>
                <a:lnTo>
                  <a:pt x="110803" y="68579"/>
                </a:lnTo>
                <a:lnTo>
                  <a:pt x="116840" y="43179"/>
                </a:lnTo>
                <a:lnTo>
                  <a:pt x="113287" y="25181"/>
                </a:lnTo>
                <a:lnTo>
                  <a:pt x="103663" y="11588"/>
                </a:lnTo>
                <a:lnTo>
                  <a:pt x="97128" y="7619"/>
                </a:lnTo>
                <a:close/>
              </a:path>
            </a:pathLst>
          </a:custGeom>
          <a:solidFill>
            <a:srgbClr val="000000"/>
          </a:solidFill>
        </p:spPr>
        <p:txBody>
          <a:bodyPr wrap="square" lIns="0" tIns="0" rIns="0" bIns="0" rtlCol="0"/>
          <a:lstStyle/>
          <a:p>
            <a:endParaRPr sz="1632"/>
          </a:p>
        </p:txBody>
      </p:sp>
      <p:sp>
        <p:nvSpPr>
          <p:cNvPr id="95" name="object 95"/>
          <p:cNvSpPr/>
          <p:nvPr/>
        </p:nvSpPr>
        <p:spPr>
          <a:xfrm>
            <a:off x="7210400" y="1955341"/>
            <a:ext cx="130135" cy="101344"/>
          </a:xfrm>
          <a:custGeom>
            <a:avLst/>
            <a:gdLst/>
            <a:ahLst/>
            <a:cxnLst/>
            <a:rect l="l" t="t" r="r" b="b"/>
            <a:pathLst>
              <a:path w="143509" h="111760">
                <a:moveTo>
                  <a:pt x="52887" y="7619"/>
                </a:moveTo>
                <a:lnTo>
                  <a:pt x="38100" y="7619"/>
                </a:lnTo>
                <a:lnTo>
                  <a:pt x="40639" y="10160"/>
                </a:lnTo>
                <a:lnTo>
                  <a:pt x="40639" y="21589"/>
                </a:lnTo>
                <a:lnTo>
                  <a:pt x="38100" y="26669"/>
                </a:lnTo>
                <a:lnTo>
                  <a:pt x="36829" y="33019"/>
                </a:lnTo>
                <a:lnTo>
                  <a:pt x="28753" y="53955"/>
                </a:lnTo>
                <a:lnTo>
                  <a:pt x="24606" y="67151"/>
                </a:lnTo>
                <a:lnTo>
                  <a:pt x="23078" y="75346"/>
                </a:lnTo>
                <a:lnTo>
                  <a:pt x="22953" y="78739"/>
                </a:lnTo>
                <a:lnTo>
                  <a:pt x="22859" y="96519"/>
                </a:lnTo>
                <a:lnTo>
                  <a:pt x="31750" y="104139"/>
                </a:lnTo>
                <a:lnTo>
                  <a:pt x="37703" y="108009"/>
                </a:lnTo>
                <a:lnTo>
                  <a:pt x="44132" y="110331"/>
                </a:lnTo>
                <a:lnTo>
                  <a:pt x="51038" y="111462"/>
                </a:lnTo>
                <a:lnTo>
                  <a:pt x="58420" y="111760"/>
                </a:lnTo>
                <a:lnTo>
                  <a:pt x="68202" y="110450"/>
                </a:lnTo>
                <a:lnTo>
                  <a:pt x="76676" y="106997"/>
                </a:lnTo>
                <a:lnTo>
                  <a:pt x="79044" y="105410"/>
                </a:lnTo>
                <a:lnTo>
                  <a:pt x="58420" y="105410"/>
                </a:lnTo>
                <a:lnTo>
                  <a:pt x="48875" y="102770"/>
                </a:lnTo>
                <a:lnTo>
                  <a:pt x="43973" y="96678"/>
                </a:lnTo>
                <a:lnTo>
                  <a:pt x="42167" y="89872"/>
                </a:lnTo>
                <a:lnTo>
                  <a:pt x="42052" y="87729"/>
                </a:lnTo>
                <a:lnTo>
                  <a:pt x="42106" y="83026"/>
                </a:lnTo>
                <a:lnTo>
                  <a:pt x="55879" y="34289"/>
                </a:lnTo>
                <a:lnTo>
                  <a:pt x="58420" y="29210"/>
                </a:lnTo>
                <a:lnTo>
                  <a:pt x="58420" y="21589"/>
                </a:lnTo>
                <a:lnTo>
                  <a:pt x="56634" y="12858"/>
                </a:lnTo>
                <a:lnTo>
                  <a:pt x="52887" y="7619"/>
                </a:lnTo>
                <a:close/>
              </a:path>
              <a:path w="143509" h="111760">
                <a:moveTo>
                  <a:pt x="107950" y="96519"/>
                </a:moveTo>
                <a:lnTo>
                  <a:pt x="90170" y="96519"/>
                </a:lnTo>
                <a:lnTo>
                  <a:pt x="95924" y="105330"/>
                </a:lnTo>
                <a:lnTo>
                  <a:pt x="103822" y="109854"/>
                </a:lnTo>
                <a:lnTo>
                  <a:pt x="111244" y="111521"/>
                </a:lnTo>
                <a:lnTo>
                  <a:pt x="115570" y="111760"/>
                </a:lnTo>
                <a:lnTo>
                  <a:pt x="123189" y="111760"/>
                </a:lnTo>
                <a:lnTo>
                  <a:pt x="129539" y="107950"/>
                </a:lnTo>
                <a:lnTo>
                  <a:pt x="130991" y="105410"/>
                </a:lnTo>
                <a:lnTo>
                  <a:pt x="109220" y="105410"/>
                </a:lnTo>
                <a:lnTo>
                  <a:pt x="107950" y="99060"/>
                </a:lnTo>
                <a:lnTo>
                  <a:pt x="107950" y="96519"/>
                </a:lnTo>
                <a:close/>
              </a:path>
              <a:path w="143509" h="111760">
                <a:moveTo>
                  <a:pt x="123189" y="2539"/>
                </a:moveTo>
                <a:lnTo>
                  <a:pt x="109220" y="2539"/>
                </a:lnTo>
                <a:lnTo>
                  <a:pt x="107950" y="10160"/>
                </a:lnTo>
                <a:lnTo>
                  <a:pt x="105409" y="17779"/>
                </a:lnTo>
                <a:lnTo>
                  <a:pt x="92709" y="69850"/>
                </a:lnTo>
                <a:lnTo>
                  <a:pt x="68897" y="103286"/>
                </a:lnTo>
                <a:lnTo>
                  <a:pt x="58420" y="105410"/>
                </a:lnTo>
                <a:lnTo>
                  <a:pt x="79044" y="105410"/>
                </a:lnTo>
                <a:lnTo>
                  <a:pt x="83958" y="102115"/>
                </a:lnTo>
                <a:lnTo>
                  <a:pt x="90170" y="96519"/>
                </a:lnTo>
                <a:lnTo>
                  <a:pt x="107950" y="96519"/>
                </a:lnTo>
                <a:lnTo>
                  <a:pt x="107950" y="88900"/>
                </a:lnTo>
                <a:lnTo>
                  <a:pt x="109220" y="80010"/>
                </a:lnTo>
                <a:lnTo>
                  <a:pt x="111759" y="73660"/>
                </a:lnTo>
                <a:lnTo>
                  <a:pt x="113069" y="67151"/>
                </a:lnTo>
                <a:lnTo>
                  <a:pt x="115570" y="57150"/>
                </a:lnTo>
                <a:lnTo>
                  <a:pt x="116839" y="50800"/>
                </a:lnTo>
                <a:lnTo>
                  <a:pt x="123189" y="29210"/>
                </a:lnTo>
                <a:lnTo>
                  <a:pt x="124459" y="22860"/>
                </a:lnTo>
                <a:lnTo>
                  <a:pt x="126960" y="12858"/>
                </a:lnTo>
                <a:lnTo>
                  <a:pt x="127000" y="5079"/>
                </a:lnTo>
                <a:lnTo>
                  <a:pt x="123189" y="2539"/>
                </a:lnTo>
                <a:close/>
              </a:path>
              <a:path w="143509" h="111760">
                <a:moveTo>
                  <a:pt x="143509" y="71119"/>
                </a:moveTo>
                <a:lnTo>
                  <a:pt x="135889" y="71119"/>
                </a:lnTo>
                <a:lnTo>
                  <a:pt x="135889" y="72389"/>
                </a:lnTo>
                <a:lnTo>
                  <a:pt x="133350" y="78739"/>
                </a:lnTo>
                <a:lnTo>
                  <a:pt x="131107" y="87729"/>
                </a:lnTo>
                <a:lnTo>
                  <a:pt x="127793" y="96361"/>
                </a:lnTo>
                <a:lnTo>
                  <a:pt x="122812" y="102850"/>
                </a:lnTo>
                <a:lnTo>
                  <a:pt x="115570" y="105410"/>
                </a:lnTo>
                <a:lnTo>
                  <a:pt x="130991" y="105410"/>
                </a:lnTo>
                <a:lnTo>
                  <a:pt x="143509" y="73660"/>
                </a:lnTo>
                <a:lnTo>
                  <a:pt x="143509" y="71119"/>
                </a:lnTo>
                <a:close/>
              </a:path>
              <a:path w="143509" h="111760">
                <a:moveTo>
                  <a:pt x="35559" y="0"/>
                </a:moveTo>
                <a:lnTo>
                  <a:pt x="19288" y="5417"/>
                </a:lnTo>
                <a:lnTo>
                  <a:pt x="8254" y="17621"/>
                </a:lnTo>
                <a:lnTo>
                  <a:pt x="1984" y="30539"/>
                </a:lnTo>
                <a:lnTo>
                  <a:pt x="0" y="38100"/>
                </a:lnTo>
                <a:lnTo>
                  <a:pt x="0" y="41910"/>
                </a:lnTo>
                <a:lnTo>
                  <a:pt x="7620" y="41910"/>
                </a:lnTo>
                <a:lnTo>
                  <a:pt x="7620" y="40639"/>
                </a:lnTo>
                <a:lnTo>
                  <a:pt x="8889" y="38100"/>
                </a:lnTo>
                <a:lnTo>
                  <a:pt x="14108" y="24764"/>
                </a:lnTo>
                <a:lnTo>
                  <a:pt x="20161" y="15239"/>
                </a:lnTo>
                <a:lnTo>
                  <a:pt x="26927" y="9525"/>
                </a:lnTo>
                <a:lnTo>
                  <a:pt x="34289" y="7619"/>
                </a:lnTo>
                <a:lnTo>
                  <a:pt x="52887" y="7619"/>
                </a:lnTo>
                <a:lnTo>
                  <a:pt x="51752" y="6032"/>
                </a:lnTo>
                <a:lnTo>
                  <a:pt x="44489" y="1587"/>
                </a:lnTo>
                <a:lnTo>
                  <a:pt x="35559" y="0"/>
                </a:lnTo>
                <a:close/>
              </a:path>
            </a:pathLst>
          </a:custGeom>
          <a:solidFill>
            <a:srgbClr val="000000"/>
          </a:solidFill>
        </p:spPr>
        <p:txBody>
          <a:bodyPr wrap="square" lIns="0" tIns="0" rIns="0" bIns="0" rtlCol="0"/>
          <a:lstStyle/>
          <a:p>
            <a:endParaRPr sz="1632"/>
          </a:p>
        </p:txBody>
      </p:sp>
      <p:sp>
        <p:nvSpPr>
          <p:cNvPr id="96" name="object 96"/>
          <p:cNvSpPr/>
          <p:nvPr/>
        </p:nvSpPr>
        <p:spPr>
          <a:xfrm>
            <a:off x="7361266" y="1915034"/>
            <a:ext cx="74856" cy="141651"/>
          </a:xfrm>
          <a:custGeom>
            <a:avLst/>
            <a:gdLst/>
            <a:ahLst/>
            <a:cxnLst/>
            <a:rect l="l" t="t" r="r" b="b"/>
            <a:pathLst>
              <a:path w="82550" h="156210">
                <a:moveTo>
                  <a:pt x="49529" y="57150"/>
                </a:moveTo>
                <a:lnTo>
                  <a:pt x="30479" y="57150"/>
                </a:lnTo>
                <a:lnTo>
                  <a:pt x="15239" y="115569"/>
                </a:lnTo>
                <a:lnTo>
                  <a:pt x="13969" y="121919"/>
                </a:lnTo>
                <a:lnTo>
                  <a:pt x="12700" y="130810"/>
                </a:lnTo>
                <a:lnTo>
                  <a:pt x="12700" y="133350"/>
                </a:lnTo>
                <a:lnTo>
                  <a:pt x="14704" y="142815"/>
                </a:lnTo>
                <a:lnTo>
                  <a:pt x="20161" y="150018"/>
                </a:lnTo>
                <a:lnTo>
                  <a:pt x="28237" y="154602"/>
                </a:lnTo>
                <a:lnTo>
                  <a:pt x="38100" y="156210"/>
                </a:lnTo>
                <a:lnTo>
                  <a:pt x="56832" y="150991"/>
                </a:lnTo>
                <a:lnTo>
                  <a:pt x="58175" y="149860"/>
                </a:lnTo>
                <a:lnTo>
                  <a:pt x="33019" y="149860"/>
                </a:lnTo>
                <a:lnTo>
                  <a:pt x="30479" y="147319"/>
                </a:lnTo>
                <a:lnTo>
                  <a:pt x="30479" y="135889"/>
                </a:lnTo>
                <a:lnTo>
                  <a:pt x="31750" y="130810"/>
                </a:lnTo>
                <a:lnTo>
                  <a:pt x="31750" y="128269"/>
                </a:lnTo>
                <a:lnTo>
                  <a:pt x="49529" y="57150"/>
                </a:lnTo>
                <a:close/>
              </a:path>
              <a:path w="82550" h="156210">
                <a:moveTo>
                  <a:pt x="82550" y="115569"/>
                </a:moveTo>
                <a:lnTo>
                  <a:pt x="74929" y="115569"/>
                </a:lnTo>
                <a:lnTo>
                  <a:pt x="74929" y="116839"/>
                </a:lnTo>
                <a:lnTo>
                  <a:pt x="72389" y="120650"/>
                </a:lnTo>
                <a:lnTo>
                  <a:pt x="66516" y="132179"/>
                </a:lnTo>
                <a:lnTo>
                  <a:pt x="58737" y="141446"/>
                </a:lnTo>
                <a:lnTo>
                  <a:pt x="49529" y="147617"/>
                </a:lnTo>
                <a:lnTo>
                  <a:pt x="39369" y="149860"/>
                </a:lnTo>
                <a:lnTo>
                  <a:pt x="58175" y="149860"/>
                </a:lnTo>
                <a:lnTo>
                  <a:pt x="70802" y="139223"/>
                </a:lnTo>
                <a:lnTo>
                  <a:pt x="79533" y="126742"/>
                </a:lnTo>
                <a:lnTo>
                  <a:pt x="82550" y="119379"/>
                </a:lnTo>
                <a:lnTo>
                  <a:pt x="82550" y="115569"/>
                </a:lnTo>
                <a:close/>
              </a:path>
              <a:path w="82550" h="156210">
                <a:moveTo>
                  <a:pt x="82550" y="48260"/>
                </a:moveTo>
                <a:lnTo>
                  <a:pt x="0" y="48260"/>
                </a:lnTo>
                <a:lnTo>
                  <a:pt x="0" y="57150"/>
                </a:lnTo>
                <a:lnTo>
                  <a:pt x="82550" y="57150"/>
                </a:lnTo>
                <a:lnTo>
                  <a:pt x="82550" y="48260"/>
                </a:lnTo>
                <a:close/>
              </a:path>
              <a:path w="82550" h="156210">
                <a:moveTo>
                  <a:pt x="58419" y="0"/>
                </a:moveTo>
                <a:lnTo>
                  <a:pt x="48259" y="0"/>
                </a:lnTo>
                <a:lnTo>
                  <a:pt x="43179" y="3810"/>
                </a:lnTo>
                <a:lnTo>
                  <a:pt x="41413" y="12719"/>
                </a:lnTo>
                <a:lnTo>
                  <a:pt x="40798" y="15398"/>
                </a:lnTo>
                <a:lnTo>
                  <a:pt x="38516" y="24983"/>
                </a:lnTo>
                <a:lnTo>
                  <a:pt x="33019" y="48260"/>
                </a:lnTo>
                <a:lnTo>
                  <a:pt x="52069" y="48260"/>
                </a:lnTo>
                <a:lnTo>
                  <a:pt x="62229" y="10160"/>
                </a:lnTo>
                <a:lnTo>
                  <a:pt x="62229" y="2539"/>
                </a:lnTo>
                <a:lnTo>
                  <a:pt x="58419" y="0"/>
                </a:lnTo>
                <a:close/>
              </a:path>
            </a:pathLst>
          </a:custGeom>
          <a:solidFill>
            <a:srgbClr val="000000"/>
          </a:solidFill>
        </p:spPr>
        <p:txBody>
          <a:bodyPr wrap="square" lIns="0" tIns="0" rIns="0" bIns="0" rtlCol="0"/>
          <a:lstStyle/>
          <a:p>
            <a:endParaRPr sz="1632"/>
          </a:p>
        </p:txBody>
      </p:sp>
      <p:sp>
        <p:nvSpPr>
          <p:cNvPr id="97" name="object 97"/>
          <p:cNvSpPr/>
          <p:nvPr/>
        </p:nvSpPr>
        <p:spPr>
          <a:xfrm>
            <a:off x="102495" y="5648642"/>
            <a:ext cx="43762" cy="0"/>
          </a:xfrm>
          <a:custGeom>
            <a:avLst/>
            <a:gdLst/>
            <a:ahLst/>
            <a:cxnLst/>
            <a:rect l="l" t="t" r="r" b="b"/>
            <a:pathLst>
              <a:path w="48260">
                <a:moveTo>
                  <a:pt x="0" y="0"/>
                </a:moveTo>
                <a:lnTo>
                  <a:pt x="48259" y="0"/>
                </a:lnTo>
              </a:path>
            </a:pathLst>
          </a:custGeom>
          <a:ln w="15239">
            <a:solidFill>
              <a:srgbClr val="000000"/>
            </a:solidFill>
          </a:ln>
        </p:spPr>
        <p:txBody>
          <a:bodyPr wrap="square" lIns="0" tIns="0" rIns="0" bIns="0" rtlCol="0"/>
          <a:lstStyle/>
          <a:p>
            <a:endParaRPr sz="1632"/>
          </a:p>
        </p:txBody>
      </p:sp>
      <p:sp>
        <p:nvSpPr>
          <p:cNvPr id="98" name="object 98"/>
          <p:cNvSpPr/>
          <p:nvPr/>
        </p:nvSpPr>
        <p:spPr>
          <a:xfrm>
            <a:off x="108829" y="5346912"/>
            <a:ext cx="0" cy="294819"/>
          </a:xfrm>
          <a:custGeom>
            <a:avLst/>
            <a:gdLst/>
            <a:ahLst/>
            <a:cxnLst/>
            <a:rect l="l" t="t" r="r" b="b"/>
            <a:pathLst>
              <a:path h="325120">
                <a:moveTo>
                  <a:pt x="0" y="0"/>
                </a:moveTo>
                <a:lnTo>
                  <a:pt x="0" y="325120"/>
                </a:lnTo>
              </a:path>
            </a:pathLst>
          </a:custGeom>
          <a:ln w="13969">
            <a:solidFill>
              <a:srgbClr val="000000"/>
            </a:solidFill>
          </a:ln>
        </p:spPr>
        <p:txBody>
          <a:bodyPr wrap="square" lIns="0" tIns="0" rIns="0" bIns="0" rtlCol="0"/>
          <a:lstStyle/>
          <a:p>
            <a:endParaRPr sz="1632"/>
          </a:p>
        </p:txBody>
      </p:sp>
      <p:sp>
        <p:nvSpPr>
          <p:cNvPr id="99" name="object 99"/>
          <p:cNvSpPr/>
          <p:nvPr/>
        </p:nvSpPr>
        <p:spPr>
          <a:xfrm>
            <a:off x="102495" y="5340579"/>
            <a:ext cx="43762" cy="0"/>
          </a:xfrm>
          <a:custGeom>
            <a:avLst/>
            <a:gdLst/>
            <a:ahLst/>
            <a:cxnLst/>
            <a:rect l="l" t="t" r="r" b="b"/>
            <a:pathLst>
              <a:path w="48260">
                <a:moveTo>
                  <a:pt x="0" y="0"/>
                </a:moveTo>
                <a:lnTo>
                  <a:pt x="48259" y="0"/>
                </a:lnTo>
              </a:path>
            </a:pathLst>
          </a:custGeom>
          <a:ln w="13969">
            <a:solidFill>
              <a:srgbClr val="000000"/>
            </a:solidFill>
          </a:ln>
        </p:spPr>
        <p:txBody>
          <a:bodyPr wrap="square" lIns="0" tIns="0" rIns="0" bIns="0" rtlCol="0"/>
          <a:lstStyle/>
          <a:p>
            <a:endParaRPr sz="1632"/>
          </a:p>
        </p:txBody>
      </p:sp>
      <p:sp>
        <p:nvSpPr>
          <p:cNvPr id="100" name="object 100"/>
          <p:cNvSpPr/>
          <p:nvPr/>
        </p:nvSpPr>
        <p:spPr>
          <a:xfrm>
            <a:off x="163531" y="5433285"/>
            <a:ext cx="160078" cy="145106"/>
          </a:xfrm>
          <a:custGeom>
            <a:avLst/>
            <a:gdLst/>
            <a:ahLst/>
            <a:cxnLst/>
            <a:rect l="l" t="t" r="r" b="b"/>
            <a:pathLst>
              <a:path w="176529" h="160020">
                <a:moveTo>
                  <a:pt x="25400" y="116839"/>
                </a:moveTo>
                <a:lnTo>
                  <a:pt x="19050" y="116839"/>
                </a:lnTo>
                <a:lnTo>
                  <a:pt x="11787" y="118407"/>
                </a:lnTo>
                <a:lnTo>
                  <a:pt x="5714" y="122713"/>
                </a:lnTo>
                <a:lnTo>
                  <a:pt x="1547" y="129162"/>
                </a:lnTo>
                <a:lnTo>
                  <a:pt x="0" y="137159"/>
                </a:lnTo>
                <a:lnTo>
                  <a:pt x="3016" y="147697"/>
                </a:lnTo>
                <a:lnTo>
                  <a:pt x="10795" y="154781"/>
                </a:lnTo>
                <a:lnTo>
                  <a:pt x="21431" y="158769"/>
                </a:lnTo>
                <a:lnTo>
                  <a:pt x="33020" y="160019"/>
                </a:lnTo>
                <a:lnTo>
                  <a:pt x="48974" y="156229"/>
                </a:lnTo>
                <a:lnTo>
                  <a:pt x="54273" y="152400"/>
                </a:lnTo>
                <a:lnTo>
                  <a:pt x="22860" y="152400"/>
                </a:lnTo>
                <a:lnTo>
                  <a:pt x="16510" y="148589"/>
                </a:lnTo>
                <a:lnTo>
                  <a:pt x="25400" y="146050"/>
                </a:lnTo>
                <a:lnTo>
                  <a:pt x="33020" y="138429"/>
                </a:lnTo>
                <a:lnTo>
                  <a:pt x="33020" y="119379"/>
                </a:lnTo>
                <a:lnTo>
                  <a:pt x="25400" y="116839"/>
                </a:lnTo>
                <a:close/>
              </a:path>
              <a:path w="176529" h="160020">
                <a:moveTo>
                  <a:pt x="90902" y="134619"/>
                </a:moveTo>
                <a:lnTo>
                  <a:pt x="71120" y="134619"/>
                </a:lnTo>
                <a:lnTo>
                  <a:pt x="75644" y="143946"/>
                </a:lnTo>
                <a:lnTo>
                  <a:pt x="83502" y="152082"/>
                </a:lnTo>
                <a:lnTo>
                  <a:pt x="94694" y="157837"/>
                </a:lnTo>
                <a:lnTo>
                  <a:pt x="109220" y="160019"/>
                </a:lnTo>
                <a:lnTo>
                  <a:pt x="133488" y="152737"/>
                </a:lnTo>
                <a:lnTo>
                  <a:pt x="133842" y="152400"/>
                </a:lnTo>
                <a:lnTo>
                  <a:pt x="110489" y="152400"/>
                </a:lnTo>
                <a:lnTo>
                  <a:pt x="101421" y="150435"/>
                </a:lnTo>
                <a:lnTo>
                  <a:pt x="95091" y="145256"/>
                </a:lnTo>
                <a:lnTo>
                  <a:pt x="91380" y="137933"/>
                </a:lnTo>
                <a:lnTo>
                  <a:pt x="90902" y="134619"/>
                </a:lnTo>
                <a:close/>
              </a:path>
              <a:path w="176529" h="160020">
                <a:moveTo>
                  <a:pt x="91386" y="7619"/>
                </a:moveTo>
                <a:lnTo>
                  <a:pt x="68580" y="7619"/>
                </a:lnTo>
                <a:lnTo>
                  <a:pt x="73699" y="8532"/>
                </a:lnTo>
                <a:lnTo>
                  <a:pt x="80010" y="12064"/>
                </a:lnTo>
                <a:lnTo>
                  <a:pt x="85367" y="19407"/>
                </a:lnTo>
                <a:lnTo>
                  <a:pt x="87626" y="31730"/>
                </a:lnTo>
                <a:lnTo>
                  <a:pt x="86439" y="42882"/>
                </a:lnTo>
                <a:lnTo>
                  <a:pt x="76914" y="83720"/>
                </a:lnTo>
                <a:lnTo>
                  <a:pt x="62666" y="130968"/>
                </a:lnTo>
                <a:lnTo>
                  <a:pt x="33020" y="152400"/>
                </a:lnTo>
                <a:lnTo>
                  <a:pt x="54273" y="152400"/>
                </a:lnTo>
                <a:lnTo>
                  <a:pt x="60642" y="147796"/>
                </a:lnTo>
                <a:lnTo>
                  <a:pt x="68024" y="139124"/>
                </a:lnTo>
                <a:lnTo>
                  <a:pt x="71120" y="134619"/>
                </a:lnTo>
                <a:lnTo>
                  <a:pt x="90902" y="134619"/>
                </a:lnTo>
                <a:lnTo>
                  <a:pt x="90170" y="129539"/>
                </a:lnTo>
                <a:lnTo>
                  <a:pt x="90626" y="123686"/>
                </a:lnTo>
                <a:lnTo>
                  <a:pt x="91954" y="116839"/>
                </a:lnTo>
                <a:lnTo>
                  <a:pt x="96520" y="97789"/>
                </a:lnTo>
                <a:lnTo>
                  <a:pt x="107950" y="49529"/>
                </a:lnTo>
                <a:lnTo>
                  <a:pt x="111005" y="39231"/>
                </a:lnTo>
                <a:lnTo>
                  <a:pt x="115970" y="27939"/>
                </a:lnTo>
                <a:lnTo>
                  <a:pt x="106680" y="27939"/>
                </a:lnTo>
                <a:lnTo>
                  <a:pt x="98405" y="13394"/>
                </a:lnTo>
                <a:lnTo>
                  <a:pt x="91386" y="7619"/>
                </a:lnTo>
                <a:close/>
              </a:path>
              <a:path w="176529" h="160020">
                <a:moveTo>
                  <a:pt x="165100" y="102869"/>
                </a:moveTo>
                <a:lnTo>
                  <a:pt x="158750" y="102869"/>
                </a:lnTo>
                <a:lnTo>
                  <a:pt x="156210" y="105409"/>
                </a:lnTo>
                <a:lnTo>
                  <a:pt x="146387" y="128825"/>
                </a:lnTo>
                <a:lnTo>
                  <a:pt x="133826" y="143192"/>
                </a:lnTo>
                <a:lnTo>
                  <a:pt x="121027" y="150415"/>
                </a:lnTo>
                <a:lnTo>
                  <a:pt x="110489" y="152400"/>
                </a:lnTo>
                <a:lnTo>
                  <a:pt x="133842" y="152400"/>
                </a:lnTo>
                <a:lnTo>
                  <a:pt x="150971" y="136048"/>
                </a:lnTo>
                <a:lnTo>
                  <a:pt x="161547" y="117693"/>
                </a:lnTo>
                <a:lnTo>
                  <a:pt x="165100" y="105409"/>
                </a:lnTo>
                <a:lnTo>
                  <a:pt x="165100" y="102869"/>
                </a:lnTo>
                <a:close/>
              </a:path>
              <a:path w="176529" h="160020">
                <a:moveTo>
                  <a:pt x="68580" y="0"/>
                </a:moveTo>
                <a:lnTo>
                  <a:pt x="44112" y="7282"/>
                </a:lnTo>
                <a:lnTo>
                  <a:pt x="26193" y="23971"/>
                </a:lnTo>
                <a:lnTo>
                  <a:pt x="15180" y="42326"/>
                </a:lnTo>
                <a:lnTo>
                  <a:pt x="11430" y="54609"/>
                </a:lnTo>
                <a:lnTo>
                  <a:pt x="11430" y="58419"/>
                </a:lnTo>
                <a:lnTo>
                  <a:pt x="17780" y="58419"/>
                </a:lnTo>
                <a:lnTo>
                  <a:pt x="19050" y="57150"/>
                </a:lnTo>
                <a:lnTo>
                  <a:pt x="20320" y="54609"/>
                </a:lnTo>
                <a:lnTo>
                  <a:pt x="31432" y="31730"/>
                </a:lnTo>
                <a:lnTo>
                  <a:pt x="44450" y="17303"/>
                </a:lnTo>
                <a:lnTo>
                  <a:pt x="57467" y="9782"/>
                </a:lnTo>
                <a:lnTo>
                  <a:pt x="68580" y="7619"/>
                </a:lnTo>
                <a:lnTo>
                  <a:pt x="91386" y="7619"/>
                </a:lnTo>
                <a:lnTo>
                  <a:pt x="88106" y="4921"/>
                </a:lnTo>
                <a:lnTo>
                  <a:pt x="77569" y="972"/>
                </a:lnTo>
                <a:lnTo>
                  <a:pt x="68580" y="0"/>
                </a:lnTo>
                <a:close/>
              </a:path>
              <a:path w="176529" h="160020">
                <a:moveTo>
                  <a:pt x="167833" y="7619"/>
                </a:moveTo>
                <a:lnTo>
                  <a:pt x="153670" y="7619"/>
                </a:lnTo>
                <a:lnTo>
                  <a:pt x="161290" y="12700"/>
                </a:lnTo>
                <a:lnTo>
                  <a:pt x="151130" y="13969"/>
                </a:lnTo>
                <a:lnTo>
                  <a:pt x="144780" y="22859"/>
                </a:lnTo>
                <a:lnTo>
                  <a:pt x="144780" y="38100"/>
                </a:lnTo>
                <a:lnTo>
                  <a:pt x="148590" y="44450"/>
                </a:lnTo>
                <a:lnTo>
                  <a:pt x="157480" y="44450"/>
                </a:lnTo>
                <a:lnTo>
                  <a:pt x="163671" y="43219"/>
                </a:lnTo>
                <a:lnTo>
                  <a:pt x="169862" y="39369"/>
                </a:lnTo>
                <a:lnTo>
                  <a:pt x="174625" y="32662"/>
                </a:lnTo>
                <a:lnTo>
                  <a:pt x="176530" y="22859"/>
                </a:lnTo>
                <a:lnTo>
                  <a:pt x="172977" y="11787"/>
                </a:lnTo>
                <a:lnTo>
                  <a:pt x="167833" y="7619"/>
                </a:lnTo>
                <a:close/>
              </a:path>
              <a:path w="176529" h="160020">
                <a:moveTo>
                  <a:pt x="143510" y="0"/>
                </a:moveTo>
                <a:lnTo>
                  <a:pt x="129897" y="3115"/>
                </a:lnTo>
                <a:lnTo>
                  <a:pt x="119379" y="10636"/>
                </a:lnTo>
                <a:lnTo>
                  <a:pt x="111720" y="19823"/>
                </a:lnTo>
                <a:lnTo>
                  <a:pt x="106680" y="27939"/>
                </a:lnTo>
                <a:lnTo>
                  <a:pt x="115970" y="27939"/>
                </a:lnTo>
                <a:lnTo>
                  <a:pt x="117157" y="25241"/>
                </a:lnTo>
                <a:lnTo>
                  <a:pt x="127595" y="12918"/>
                </a:lnTo>
                <a:lnTo>
                  <a:pt x="143510" y="7619"/>
                </a:lnTo>
                <a:lnTo>
                  <a:pt x="167833" y="7619"/>
                </a:lnTo>
                <a:lnTo>
                  <a:pt x="164306" y="4762"/>
                </a:lnTo>
                <a:lnTo>
                  <a:pt x="153491" y="1071"/>
                </a:lnTo>
                <a:lnTo>
                  <a:pt x="143510" y="0"/>
                </a:lnTo>
                <a:close/>
              </a:path>
            </a:pathLst>
          </a:custGeom>
          <a:solidFill>
            <a:srgbClr val="000000"/>
          </a:solidFill>
        </p:spPr>
        <p:txBody>
          <a:bodyPr wrap="square" lIns="0" tIns="0" rIns="0" bIns="0" rtlCol="0"/>
          <a:lstStyle/>
          <a:p>
            <a:endParaRPr sz="1632"/>
          </a:p>
        </p:txBody>
      </p:sp>
      <p:sp>
        <p:nvSpPr>
          <p:cNvPr id="101" name="object 101"/>
          <p:cNvSpPr/>
          <p:nvPr/>
        </p:nvSpPr>
        <p:spPr>
          <a:xfrm>
            <a:off x="345491" y="5648642"/>
            <a:ext cx="43762" cy="0"/>
          </a:xfrm>
          <a:custGeom>
            <a:avLst/>
            <a:gdLst/>
            <a:ahLst/>
            <a:cxnLst/>
            <a:rect l="l" t="t" r="r" b="b"/>
            <a:pathLst>
              <a:path w="48259">
                <a:moveTo>
                  <a:pt x="0" y="0"/>
                </a:moveTo>
                <a:lnTo>
                  <a:pt x="48259" y="0"/>
                </a:lnTo>
              </a:path>
            </a:pathLst>
          </a:custGeom>
          <a:ln w="15239">
            <a:solidFill>
              <a:srgbClr val="000000"/>
            </a:solidFill>
          </a:ln>
        </p:spPr>
        <p:txBody>
          <a:bodyPr wrap="square" lIns="0" tIns="0" rIns="0" bIns="0" rtlCol="0"/>
          <a:lstStyle/>
          <a:p>
            <a:endParaRPr sz="1632"/>
          </a:p>
        </p:txBody>
      </p:sp>
      <p:sp>
        <p:nvSpPr>
          <p:cNvPr id="102" name="object 102"/>
          <p:cNvSpPr/>
          <p:nvPr/>
        </p:nvSpPr>
        <p:spPr>
          <a:xfrm>
            <a:off x="382919" y="5346912"/>
            <a:ext cx="0" cy="294819"/>
          </a:xfrm>
          <a:custGeom>
            <a:avLst/>
            <a:gdLst/>
            <a:ahLst/>
            <a:cxnLst/>
            <a:rect l="l" t="t" r="r" b="b"/>
            <a:pathLst>
              <a:path h="325120">
                <a:moveTo>
                  <a:pt x="0" y="0"/>
                </a:moveTo>
                <a:lnTo>
                  <a:pt x="0" y="325120"/>
                </a:lnTo>
              </a:path>
            </a:pathLst>
          </a:custGeom>
          <a:ln w="13969">
            <a:solidFill>
              <a:srgbClr val="000000"/>
            </a:solidFill>
          </a:ln>
        </p:spPr>
        <p:txBody>
          <a:bodyPr wrap="square" lIns="0" tIns="0" rIns="0" bIns="0" rtlCol="0"/>
          <a:lstStyle/>
          <a:p>
            <a:endParaRPr sz="1632"/>
          </a:p>
        </p:txBody>
      </p:sp>
      <p:sp>
        <p:nvSpPr>
          <p:cNvPr id="103" name="object 103"/>
          <p:cNvSpPr/>
          <p:nvPr/>
        </p:nvSpPr>
        <p:spPr>
          <a:xfrm>
            <a:off x="345491" y="5340579"/>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104" name="object 104"/>
          <p:cNvSpPr/>
          <p:nvPr/>
        </p:nvSpPr>
        <p:spPr>
          <a:xfrm>
            <a:off x="442228" y="5524265"/>
            <a:ext cx="96738" cy="102496"/>
          </a:xfrm>
          <a:custGeom>
            <a:avLst/>
            <a:gdLst/>
            <a:ahLst/>
            <a:cxnLst/>
            <a:rect l="l" t="t" r="r" b="b"/>
            <a:pathLst>
              <a:path w="106679" h="113029">
                <a:moveTo>
                  <a:pt x="69850" y="0"/>
                </a:moveTo>
                <a:lnTo>
                  <a:pt x="46612" y="4425"/>
                </a:lnTo>
                <a:lnTo>
                  <a:pt x="23971" y="17303"/>
                </a:lnTo>
                <a:lnTo>
                  <a:pt x="6806" y="38040"/>
                </a:lnTo>
                <a:lnTo>
                  <a:pt x="0" y="66040"/>
                </a:lnTo>
                <a:lnTo>
                  <a:pt x="2837" y="84097"/>
                </a:lnTo>
                <a:lnTo>
                  <a:pt x="11271" y="99060"/>
                </a:lnTo>
                <a:lnTo>
                  <a:pt x="25181" y="109259"/>
                </a:lnTo>
                <a:lnTo>
                  <a:pt x="44450" y="113030"/>
                </a:lnTo>
                <a:lnTo>
                  <a:pt x="72389" y="109180"/>
                </a:lnTo>
                <a:lnTo>
                  <a:pt x="80640" y="105410"/>
                </a:lnTo>
                <a:lnTo>
                  <a:pt x="45720" y="105410"/>
                </a:lnTo>
                <a:lnTo>
                  <a:pt x="35321" y="103505"/>
                </a:lnTo>
                <a:lnTo>
                  <a:pt x="27304" y="97789"/>
                </a:lnTo>
                <a:lnTo>
                  <a:pt x="22145" y="88264"/>
                </a:lnTo>
                <a:lnTo>
                  <a:pt x="20320" y="74930"/>
                </a:lnTo>
                <a:lnTo>
                  <a:pt x="20320" y="67310"/>
                </a:lnTo>
                <a:lnTo>
                  <a:pt x="24129" y="53340"/>
                </a:lnTo>
                <a:lnTo>
                  <a:pt x="39370" y="53340"/>
                </a:lnTo>
                <a:lnTo>
                  <a:pt x="46950" y="53260"/>
                </a:lnTo>
                <a:lnTo>
                  <a:pt x="57150" y="52705"/>
                </a:lnTo>
                <a:lnTo>
                  <a:pt x="68302" y="51196"/>
                </a:lnTo>
                <a:lnTo>
                  <a:pt x="78740" y="48260"/>
                </a:lnTo>
                <a:lnTo>
                  <a:pt x="81301" y="46990"/>
                </a:lnTo>
                <a:lnTo>
                  <a:pt x="25400" y="46990"/>
                </a:lnTo>
                <a:lnTo>
                  <a:pt x="35738" y="25300"/>
                </a:lnTo>
                <a:lnTo>
                  <a:pt x="49053" y="13493"/>
                </a:lnTo>
                <a:lnTo>
                  <a:pt x="61654" y="8592"/>
                </a:lnTo>
                <a:lnTo>
                  <a:pt x="69850" y="7620"/>
                </a:lnTo>
                <a:lnTo>
                  <a:pt x="93730" y="7620"/>
                </a:lnTo>
                <a:lnTo>
                  <a:pt x="92392" y="6191"/>
                </a:lnTo>
                <a:lnTo>
                  <a:pt x="82311" y="1607"/>
                </a:lnTo>
                <a:lnTo>
                  <a:pt x="69850" y="0"/>
                </a:lnTo>
                <a:close/>
              </a:path>
              <a:path w="106679" h="113029">
                <a:moveTo>
                  <a:pt x="104140" y="80010"/>
                </a:moveTo>
                <a:lnTo>
                  <a:pt x="100329" y="80010"/>
                </a:lnTo>
                <a:lnTo>
                  <a:pt x="97790" y="82550"/>
                </a:lnTo>
                <a:lnTo>
                  <a:pt x="82153" y="95765"/>
                </a:lnTo>
                <a:lnTo>
                  <a:pt x="66039" y="102552"/>
                </a:lnTo>
                <a:lnTo>
                  <a:pt x="52784" y="105052"/>
                </a:lnTo>
                <a:lnTo>
                  <a:pt x="45720" y="105410"/>
                </a:lnTo>
                <a:lnTo>
                  <a:pt x="80640" y="105410"/>
                </a:lnTo>
                <a:lnTo>
                  <a:pt x="91757" y="100330"/>
                </a:lnTo>
                <a:lnTo>
                  <a:pt x="103028" y="90527"/>
                </a:lnTo>
                <a:lnTo>
                  <a:pt x="106679" y="83820"/>
                </a:lnTo>
                <a:lnTo>
                  <a:pt x="104140" y="80010"/>
                </a:lnTo>
                <a:close/>
              </a:path>
              <a:path w="106679" h="113029">
                <a:moveTo>
                  <a:pt x="93730" y="7620"/>
                </a:moveTo>
                <a:lnTo>
                  <a:pt x="81279" y="7620"/>
                </a:lnTo>
                <a:lnTo>
                  <a:pt x="90170" y="12700"/>
                </a:lnTo>
                <a:lnTo>
                  <a:pt x="90170" y="22860"/>
                </a:lnTo>
                <a:lnTo>
                  <a:pt x="83462" y="36810"/>
                </a:lnTo>
                <a:lnTo>
                  <a:pt x="67945" y="43973"/>
                </a:lnTo>
                <a:lnTo>
                  <a:pt x="50522" y="46612"/>
                </a:lnTo>
                <a:lnTo>
                  <a:pt x="38100" y="46990"/>
                </a:lnTo>
                <a:lnTo>
                  <a:pt x="81301" y="46990"/>
                </a:lnTo>
                <a:lnTo>
                  <a:pt x="90348" y="42505"/>
                </a:lnTo>
                <a:lnTo>
                  <a:pt x="97313" y="35560"/>
                </a:lnTo>
                <a:lnTo>
                  <a:pt x="100707" y="28614"/>
                </a:lnTo>
                <a:lnTo>
                  <a:pt x="101600" y="22860"/>
                </a:lnTo>
                <a:lnTo>
                  <a:pt x="99139" y="13394"/>
                </a:lnTo>
                <a:lnTo>
                  <a:pt x="93730" y="7620"/>
                </a:lnTo>
                <a:close/>
              </a:path>
            </a:pathLst>
          </a:custGeom>
          <a:solidFill>
            <a:srgbClr val="000000"/>
          </a:solidFill>
        </p:spPr>
        <p:txBody>
          <a:bodyPr wrap="square" lIns="0" tIns="0" rIns="0" bIns="0" rtlCol="0"/>
          <a:lstStyle/>
          <a:p>
            <a:endParaRPr sz="1632"/>
          </a:p>
        </p:txBody>
      </p:sp>
      <p:sp>
        <p:nvSpPr>
          <p:cNvPr id="105" name="object 105"/>
          <p:cNvSpPr/>
          <p:nvPr/>
        </p:nvSpPr>
        <p:spPr>
          <a:xfrm>
            <a:off x="561998" y="5524265"/>
            <a:ext cx="102496" cy="142803"/>
          </a:xfrm>
          <a:custGeom>
            <a:avLst/>
            <a:gdLst/>
            <a:ahLst/>
            <a:cxnLst/>
            <a:rect l="l" t="t" r="r" b="b"/>
            <a:pathLst>
              <a:path w="113029" h="157479">
                <a:moveTo>
                  <a:pt x="95250" y="148590"/>
                </a:moveTo>
                <a:lnTo>
                  <a:pt x="34290" y="148590"/>
                </a:lnTo>
                <a:lnTo>
                  <a:pt x="34290" y="156210"/>
                </a:lnTo>
                <a:lnTo>
                  <a:pt x="35560" y="157480"/>
                </a:lnTo>
                <a:lnTo>
                  <a:pt x="38100" y="157480"/>
                </a:lnTo>
                <a:lnTo>
                  <a:pt x="44747" y="157281"/>
                </a:lnTo>
                <a:lnTo>
                  <a:pt x="57566" y="156408"/>
                </a:lnTo>
                <a:lnTo>
                  <a:pt x="63500" y="156210"/>
                </a:lnTo>
                <a:lnTo>
                  <a:pt x="95250" y="156210"/>
                </a:lnTo>
                <a:lnTo>
                  <a:pt x="95250" y="148590"/>
                </a:lnTo>
                <a:close/>
              </a:path>
              <a:path w="113029" h="157479">
                <a:moveTo>
                  <a:pt x="95250" y="156210"/>
                </a:moveTo>
                <a:lnTo>
                  <a:pt x="63500" y="156210"/>
                </a:lnTo>
                <a:lnTo>
                  <a:pt x="71080" y="156408"/>
                </a:lnTo>
                <a:lnTo>
                  <a:pt x="85288" y="157281"/>
                </a:lnTo>
                <a:lnTo>
                  <a:pt x="91440" y="157480"/>
                </a:lnTo>
                <a:lnTo>
                  <a:pt x="93980" y="157480"/>
                </a:lnTo>
                <a:lnTo>
                  <a:pt x="95250" y="156210"/>
                </a:lnTo>
                <a:close/>
              </a:path>
              <a:path w="113029" h="157479">
                <a:moveTo>
                  <a:pt x="89117" y="99060"/>
                </a:moveTo>
                <a:lnTo>
                  <a:pt x="68580" y="99060"/>
                </a:lnTo>
                <a:lnTo>
                  <a:pt x="64611" y="115411"/>
                </a:lnTo>
                <a:lnTo>
                  <a:pt x="61614" y="127456"/>
                </a:lnTo>
                <a:lnTo>
                  <a:pt x="59690" y="134620"/>
                </a:lnTo>
                <a:lnTo>
                  <a:pt x="57150" y="148590"/>
                </a:lnTo>
                <a:lnTo>
                  <a:pt x="77470" y="148590"/>
                </a:lnTo>
                <a:lnTo>
                  <a:pt x="77470" y="144780"/>
                </a:lnTo>
                <a:lnTo>
                  <a:pt x="78740" y="140970"/>
                </a:lnTo>
                <a:lnTo>
                  <a:pt x="89117" y="99060"/>
                </a:lnTo>
                <a:close/>
              </a:path>
              <a:path w="113029" h="157479">
                <a:moveTo>
                  <a:pt x="63500" y="0"/>
                </a:moveTo>
                <a:lnTo>
                  <a:pt x="40719" y="6111"/>
                </a:lnTo>
                <a:lnTo>
                  <a:pt x="20319" y="22225"/>
                </a:lnTo>
                <a:lnTo>
                  <a:pt x="5635" y="45005"/>
                </a:lnTo>
                <a:lnTo>
                  <a:pt x="0" y="71120"/>
                </a:lnTo>
                <a:lnTo>
                  <a:pt x="2917" y="87848"/>
                </a:lnTo>
                <a:lnTo>
                  <a:pt x="10953" y="101123"/>
                </a:lnTo>
                <a:lnTo>
                  <a:pt x="23038" y="109874"/>
                </a:lnTo>
                <a:lnTo>
                  <a:pt x="38100" y="113030"/>
                </a:lnTo>
                <a:lnTo>
                  <a:pt x="48041" y="111561"/>
                </a:lnTo>
                <a:lnTo>
                  <a:pt x="56673" y="107950"/>
                </a:lnTo>
                <a:lnTo>
                  <a:pt x="60550" y="105410"/>
                </a:lnTo>
                <a:lnTo>
                  <a:pt x="38100" y="105410"/>
                </a:lnTo>
                <a:lnTo>
                  <a:pt x="31571" y="104140"/>
                </a:lnTo>
                <a:lnTo>
                  <a:pt x="25876" y="100012"/>
                </a:lnTo>
                <a:lnTo>
                  <a:pt x="21847" y="92551"/>
                </a:lnTo>
                <a:lnTo>
                  <a:pt x="20320" y="81280"/>
                </a:lnTo>
                <a:lnTo>
                  <a:pt x="21590" y="69413"/>
                </a:lnTo>
                <a:lnTo>
                  <a:pt x="33020" y="30480"/>
                </a:lnTo>
                <a:lnTo>
                  <a:pt x="63500" y="7620"/>
                </a:lnTo>
                <a:lnTo>
                  <a:pt x="84020" y="7620"/>
                </a:lnTo>
                <a:lnTo>
                  <a:pt x="82708" y="6350"/>
                </a:lnTo>
                <a:lnTo>
                  <a:pt x="74473" y="1865"/>
                </a:lnTo>
                <a:lnTo>
                  <a:pt x="63500" y="0"/>
                </a:lnTo>
                <a:close/>
              </a:path>
              <a:path w="113029" h="157479">
                <a:moveTo>
                  <a:pt x="84020" y="7620"/>
                </a:moveTo>
                <a:lnTo>
                  <a:pt x="63500" y="7620"/>
                </a:lnTo>
                <a:lnTo>
                  <a:pt x="75108" y="10636"/>
                </a:lnTo>
                <a:lnTo>
                  <a:pt x="82073" y="17462"/>
                </a:lnTo>
                <a:lnTo>
                  <a:pt x="85467" y="24765"/>
                </a:lnTo>
                <a:lnTo>
                  <a:pt x="86360" y="29210"/>
                </a:lnTo>
                <a:lnTo>
                  <a:pt x="86360" y="33020"/>
                </a:lnTo>
                <a:lnTo>
                  <a:pt x="73660" y="78740"/>
                </a:lnTo>
                <a:lnTo>
                  <a:pt x="73660" y="83820"/>
                </a:lnTo>
                <a:lnTo>
                  <a:pt x="38100" y="105410"/>
                </a:lnTo>
                <a:lnTo>
                  <a:pt x="60550" y="105410"/>
                </a:lnTo>
                <a:lnTo>
                  <a:pt x="63638" y="103385"/>
                </a:lnTo>
                <a:lnTo>
                  <a:pt x="68580" y="99060"/>
                </a:lnTo>
                <a:lnTo>
                  <a:pt x="89117" y="99060"/>
                </a:lnTo>
                <a:lnTo>
                  <a:pt x="109558" y="16510"/>
                </a:lnTo>
                <a:lnTo>
                  <a:pt x="91440" y="16510"/>
                </a:lnTo>
                <a:lnTo>
                  <a:pt x="88324" y="11787"/>
                </a:lnTo>
                <a:lnTo>
                  <a:pt x="84020" y="7620"/>
                </a:lnTo>
                <a:close/>
              </a:path>
              <a:path w="113029" h="157479">
                <a:moveTo>
                  <a:pt x="111760" y="0"/>
                </a:moveTo>
                <a:lnTo>
                  <a:pt x="106680" y="0"/>
                </a:lnTo>
                <a:lnTo>
                  <a:pt x="96520" y="8890"/>
                </a:lnTo>
                <a:lnTo>
                  <a:pt x="91440" y="16510"/>
                </a:lnTo>
                <a:lnTo>
                  <a:pt x="109558" y="16510"/>
                </a:lnTo>
                <a:lnTo>
                  <a:pt x="111760" y="7620"/>
                </a:lnTo>
                <a:lnTo>
                  <a:pt x="111760" y="6350"/>
                </a:lnTo>
                <a:lnTo>
                  <a:pt x="113030" y="5080"/>
                </a:lnTo>
                <a:lnTo>
                  <a:pt x="113030" y="2540"/>
                </a:lnTo>
                <a:lnTo>
                  <a:pt x="111760" y="0"/>
                </a:lnTo>
                <a:close/>
              </a:path>
            </a:pathLst>
          </a:custGeom>
          <a:solidFill>
            <a:srgbClr val="000000"/>
          </a:solidFill>
        </p:spPr>
        <p:txBody>
          <a:bodyPr wrap="square" lIns="0" tIns="0" rIns="0" bIns="0" rtlCol="0"/>
          <a:lstStyle/>
          <a:p>
            <a:endParaRPr sz="1632"/>
          </a:p>
        </p:txBody>
      </p:sp>
      <p:sp>
        <p:nvSpPr>
          <p:cNvPr id="106" name="object 106"/>
          <p:cNvSpPr/>
          <p:nvPr/>
        </p:nvSpPr>
        <p:spPr>
          <a:xfrm>
            <a:off x="798084" y="5464380"/>
            <a:ext cx="214205" cy="0"/>
          </a:xfrm>
          <a:custGeom>
            <a:avLst/>
            <a:gdLst/>
            <a:ahLst/>
            <a:cxnLst/>
            <a:rect l="l" t="t" r="r" b="b"/>
            <a:pathLst>
              <a:path w="236219">
                <a:moveTo>
                  <a:pt x="0" y="0"/>
                </a:moveTo>
                <a:lnTo>
                  <a:pt x="236220" y="0"/>
                </a:lnTo>
              </a:path>
            </a:pathLst>
          </a:custGeom>
          <a:ln w="12700">
            <a:solidFill>
              <a:srgbClr val="000000"/>
            </a:solidFill>
          </a:ln>
        </p:spPr>
        <p:txBody>
          <a:bodyPr wrap="square" lIns="0" tIns="0" rIns="0" bIns="0" rtlCol="0"/>
          <a:lstStyle/>
          <a:p>
            <a:endParaRPr sz="1632"/>
          </a:p>
        </p:txBody>
      </p:sp>
      <p:sp>
        <p:nvSpPr>
          <p:cNvPr id="107" name="object 107"/>
          <p:cNvSpPr/>
          <p:nvPr/>
        </p:nvSpPr>
        <p:spPr>
          <a:xfrm>
            <a:off x="798085" y="5458046"/>
            <a:ext cx="211325" cy="0"/>
          </a:xfrm>
          <a:custGeom>
            <a:avLst/>
            <a:gdLst/>
            <a:ahLst/>
            <a:cxnLst/>
            <a:rect l="l" t="t" r="r" b="b"/>
            <a:pathLst>
              <a:path w="233044">
                <a:moveTo>
                  <a:pt x="0" y="0"/>
                </a:moveTo>
                <a:lnTo>
                  <a:pt x="233044" y="0"/>
                </a:lnTo>
              </a:path>
            </a:pathLst>
          </a:custGeom>
          <a:ln w="3175">
            <a:solidFill>
              <a:srgbClr val="000000"/>
            </a:solidFill>
          </a:ln>
        </p:spPr>
        <p:txBody>
          <a:bodyPr wrap="square" lIns="0" tIns="0" rIns="0" bIns="0" rtlCol="0"/>
          <a:lstStyle/>
          <a:p>
            <a:endParaRPr sz="1632"/>
          </a:p>
        </p:txBody>
      </p:sp>
      <p:sp>
        <p:nvSpPr>
          <p:cNvPr id="108" name="object 108"/>
          <p:cNvSpPr/>
          <p:nvPr/>
        </p:nvSpPr>
        <p:spPr>
          <a:xfrm>
            <a:off x="798084" y="5526568"/>
            <a:ext cx="214205" cy="0"/>
          </a:xfrm>
          <a:custGeom>
            <a:avLst/>
            <a:gdLst/>
            <a:ahLst/>
            <a:cxnLst/>
            <a:rect l="l" t="t" r="r" b="b"/>
            <a:pathLst>
              <a:path w="236219">
                <a:moveTo>
                  <a:pt x="0" y="0"/>
                </a:moveTo>
                <a:lnTo>
                  <a:pt x="236220" y="0"/>
                </a:lnTo>
              </a:path>
            </a:pathLst>
          </a:custGeom>
          <a:ln w="15239">
            <a:solidFill>
              <a:srgbClr val="000000"/>
            </a:solidFill>
          </a:ln>
        </p:spPr>
        <p:txBody>
          <a:bodyPr wrap="square" lIns="0" tIns="0" rIns="0" bIns="0" rtlCol="0"/>
          <a:lstStyle/>
          <a:p>
            <a:endParaRPr sz="1632"/>
          </a:p>
        </p:txBody>
      </p:sp>
      <p:sp>
        <p:nvSpPr>
          <p:cNvPr id="109" name="object 109"/>
          <p:cNvSpPr/>
          <p:nvPr/>
        </p:nvSpPr>
        <p:spPr>
          <a:xfrm>
            <a:off x="1239161" y="5135011"/>
            <a:ext cx="145106" cy="226873"/>
          </a:xfrm>
          <a:custGeom>
            <a:avLst/>
            <a:gdLst/>
            <a:ahLst/>
            <a:cxnLst/>
            <a:rect l="l" t="t" r="r" b="b"/>
            <a:pathLst>
              <a:path w="160019" h="250189">
                <a:moveTo>
                  <a:pt x="82550" y="0"/>
                </a:moveTo>
                <a:lnTo>
                  <a:pt x="77470" y="0"/>
                </a:lnTo>
                <a:lnTo>
                  <a:pt x="68222" y="595"/>
                </a:lnTo>
                <a:lnTo>
                  <a:pt x="43537" y="3214"/>
                </a:lnTo>
                <a:lnTo>
                  <a:pt x="34290" y="3810"/>
                </a:lnTo>
                <a:lnTo>
                  <a:pt x="26670" y="3810"/>
                </a:lnTo>
                <a:lnTo>
                  <a:pt x="26670" y="15240"/>
                </a:lnTo>
                <a:lnTo>
                  <a:pt x="53340" y="15240"/>
                </a:lnTo>
                <a:lnTo>
                  <a:pt x="53340" y="21590"/>
                </a:lnTo>
                <a:lnTo>
                  <a:pt x="52070" y="27940"/>
                </a:lnTo>
                <a:lnTo>
                  <a:pt x="0" y="237490"/>
                </a:lnTo>
                <a:lnTo>
                  <a:pt x="0" y="248920"/>
                </a:lnTo>
                <a:lnTo>
                  <a:pt x="6350" y="250190"/>
                </a:lnTo>
                <a:lnTo>
                  <a:pt x="15240" y="250190"/>
                </a:lnTo>
                <a:lnTo>
                  <a:pt x="20320" y="247650"/>
                </a:lnTo>
                <a:lnTo>
                  <a:pt x="21590" y="242570"/>
                </a:lnTo>
                <a:lnTo>
                  <a:pt x="25540" y="229870"/>
                </a:lnTo>
                <a:lnTo>
                  <a:pt x="31750" y="205740"/>
                </a:lnTo>
                <a:lnTo>
                  <a:pt x="38101" y="180101"/>
                </a:lnTo>
                <a:lnTo>
                  <a:pt x="41910" y="165100"/>
                </a:lnTo>
                <a:lnTo>
                  <a:pt x="83126" y="165100"/>
                </a:lnTo>
                <a:lnTo>
                  <a:pt x="75068" y="161627"/>
                </a:lnTo>
                <a:lnTo>
                  <a:pt x="54610" y="157480"/>
                </a:lnTo>
                <a:lnTo>
                  <a:pt x="59906" y="153670"/>
                </a:lnTo>
                <a:lnTo>
                  <a:pt x="44450" y="153670"/>
                </a:lnTo>
                <a:lnTo>
                  <a:pt x="82550" y="3810"/>
                </a:lnTo>
                <a:lnTo>
                  <a:pt x="82550" y="0"/>
                </a:lnTo>
                <a:close/>
              </a:path>
              <a:path w="160019" h="250189">
                <a:moveTo>
                  <a:pt x="83126" y="165100"/>
                </a:moveTo>
                <a:lnTo>
                  <a:pt x="41910" y="165100"/>
                </a:lnTo>
                <a:lnTo>
                  <a:pt x="53816" y="166449"/>
                </a:lnTo>
                <a:lnTo>
                  <a:pt x="67627" y="171132"/>
                </a:lnTo>
                <a:lnTo>
                  <a:pt x="79057" y="180101"/>
                </a:lnTo>
                <a:lnTo>
                  <a:pt x="83820" y="194310"/>
                </a:lnTo>
                <a:lnTo>
                  <a:pt x="83820" y="198120"/>
                </a:lnTo>
                <a:lnTo>
                  <a:pt x="82550" y="203200"/>
                </a:lnTo>
                <a:lnTo>
                  <a:pt x="80010" y="210820"/>
                </a:lnTo>
                <a:lnTo>
                  <a:pt x="80010" y="214630"/>
                </a:lnTo>
                <a:lnTo>
                  <a:pt x="82490" y="229294"/>
                </a:lnTo>
                <a:lnTo>
                  <a:pt x="89376" y="240506"/>
                </a:lnTo>
                <a:lnTo>
                  <a:pt x="99833" y="247669"/>
                </a:lnTo>
                <a:lnTo>
                  <a:pt x="113030" y="250190"/>
                </a:lnTo>
                <a:lnTo>
                  <a:pt x="120610" y="248999"/>
                </a:lnTo>
                <a:lnTo>
                  <a:pt x="127952" y="245427"/>
                </a:lnTo>
                <a:lnTo>
                  <a:pt x="131248" y="242570"/>
                </a:lnTo>
                <a:lnTo>
                  <a:pt x="106680" y="242570"/>
                </a:lnTo>
                <a:lnTo>
                  <a:pt x="102870" y="238760"/>
                </a:lnTo>
                <a:lnTo>
                  <a:pt x="102870" y="210820"/>
                </a:lnTo>
                <a:lnTo>
                  <a:pt x="105410" y="205740"/>
                </a:lnTo>
                <a:lnTo>
                  <a:pt x="106680" y="199390"/>
                </a:lnTo>
                <a:lnTo>
                  <a:pt x="106680" y="194310"/>
                </a:lnTo>
                <a:lnTo>
                  <a:pt x="102651" y="179447"/>
                </a:lnTo>
                <a:lnTo>
                  <a:pt x="91598" y="168751"/>
                </a:lnTo>
                <a:lnTo>
                  <a:pt x="83126" y="165100"/>
                </a:lnTo>
                <a:close/>
              </a:path>
              <a:path w="160019" h="250189">
                <a:moveTo>
                  <a:pt x="153670" y="191770"/>
                </a:moveTo>
                <a:lnTo>
                  <a:pt x="146050" y="191770"/>
                </a:lnTo>
                <a:lnTo>
                  <a:pt x="146050" y="194310"/>
                </a:lnTo>
                <a:lnTo>
                  <a:pt x="144780" y="198120"/>
                </a:lnTo>
                <a:lnTo>
                  <a:pt x="139461" y="215780"/>
                </a:lnTo>
                <a:lnTo>
                  <a:pt x="132715" y="229870"/>
                </a:lnTo>
                <a:lnTo>
                  <a:pt x="124063" y="239196"/>
                </a:lnTo>
                <a:lnTo>
                  <a:pt x="113030" y="242570"/>
                </a:lnTo>
                <a:lnTo>
                  <a:pt x="131248" y="242570"/>
                </a:lnTo>
                <a:lnTo>
                  <a:pt x="150653" y="207645"/>
                </a:lnTo>
                <a:lnTo>
                  <a:pt x="153670" y="195580"/>
                </a:lnTo>
                <a:lnTo>
                  <a:pt x="153670" y="191770"/>
                </a:lnTo>
                <a:close/>
              </a:path>
              <a:path w="160019" h="250189">
                <a:moveTo>
                  <a:pt x="135890" y="90170"/>
                </a:moveTo>
                <a:lnTo>
                  <a:pt x="83820" y="120650"/>
                </a:lnTo>
                <a:lnTo>
                  <a:pt x="74810" y="130988"/>
                </a:lnTo>
                <a:lnTo>
                  <a:pt x="65087" y="140493"/>
                </a:lnTo>
                <a:lnTo>
                  <a:pt x="54887" y="148332"/>
                </a:lnTo>
                <a:lnTo>
                  <a:pt x="44450" y="153670"/>
                </a:lnTo>
                <a:lnTo>
                  <a:pt x="59906" y="153670"/>
                </a:lnTo>
                <a:lnTo>
                  <a:pt x="62388" y="151884"/>
                </a:lnTo>
                <a:lnTo>
                  <a:pt x="70167" y="145097"/>
                </a:lnTo>
                <a:lnTo>
                  <a:pt x="77470" y="137834"/>
                </a:lnTo>
                <a:lnTo>
                  <a:pt x="83820" y="130810"/>
                </a:lnTo>
                <a:lnTo>
                  <a:pt x="96956" y="117613"/>
                </a:lnTo>
                <a:lnTo>
                  <a:pt x="109855" y="107156"/>
                </a:lnTo>
                <a:lnTo>
                  <a:pt x="122753" y="100270"/>
                </a:lnTo>
                <a:lnTo>
                  <a:pt x="135890" y="97790"/>
                </a:lnTo>
                <a:lnTo>
                  <a:pt x="154550" y="97790"/>
                </a:lnTo>
                <a:lnTo>
                  <a:pt x="154146" y="97155"/>
                </a:lnTo>
                <a:lnTo>
                  <a:pt x="146625" y="92114"/>
                </a:lnTo>
                <a:lnTo>
                  <a:pt x="135890" y="90170"/>
                </a:lnTo>
                <a:close/>
              </a:path>
              <a:path w="160019" h="250189">
                <a:moveTo>
                  <a:pt x="154550" y="97790"/>
                </a:moveTo>
                <a:lnTo>
                  <a:pt x="143510" y="97790"/>
                </a:lnTo>
                <a:lnTo>
                  <a:pt x="147320" y="101600"/>
                </a:lnTo>
                <a:lnTo>
                  <a:pt x="148590" y="101600"/>
                </a:lnTo>
                <a:lnTo>
                  <a:pt x="137914" y="104596"/>
                </a:lnTo>
                <a:lnTo>
                  <a:pt x="131762" y="110331"/>
                </a:lnTo>
                <a:lnTo>
                  <a:pt x="128944" y="116780"/>
                </a:lnTo>
                <a:lnTo>
                  <a:pt x="128387" y="121027"/>
                </a:lnTo>
                <a:lnTo>
                  <a:pt x="128270" y="125730"/>
                </a:lnTo>
                <a:lnTo>
                  <a:pt x="130810" y="133350"/>
                </a:lnTo>
                <a:lnTo>
                  <a:pt x="140970" y="133350"/>
                </a:lnTo>
                <a:lnTo>
                  <a:pt x="147697" y="131941"/>
                </a:lnTo>
                <a:lnTo>
                  <a:pt x="153828" y="127793"/>
                </a:lnTo>
                <a:lnTo>
                  <a:pt x="158293" y="121027"/>
                </a:lnTo>
                <a:lnTo>
                  <a:pt x="160020" y="111760"/>
                </a:lnTo>
                <a:lnTo>
                  <a:pt x="158571" y="104100"/>
                </a:lnTo>
                <a:lnTo>
                  <a:pt x="154550" y="97790"/>
                </a:lnTo>
                <a:close/>
              </a:path>
            </a:pathLst>
          </a:custGeom>
          <a:solidFill>
            <a:srgbClr val="000000"/>
          </a:solidFill>
        </p:spPr>
        <p:txBody>
          <a:bodyPr wrap="square" lIns="0" tIns="0" rIns="0" bIns="0" rtlCol="0"/>
          <a:lstStyle/>
          <a:p>
            <a:endParaRPr sz="1632"/>
          </a:p>
        </p:txBody>
      </p:sp>
      <p:sp>
        <p:nvSpPr>
          <p:cNvPr id="110" name="object 110"/>
          <p:cNvSpPr/>
          <p:nvPr/>
        </p:nvSpPr>
        <p:spPr>
          <a:xfrm>
            <a:off x="1399239" y="5258237"/>
            <a:ext cx="67947" cy="150864"/>
          </a:xfrm>
          <a:custGeom>
            <a:avLst/>
            <a:gdLst/>
            <a:ahLst/>
            <a:cxnLst/>
            <a:rect l="l" t="t" r="r" b="b"/>
            <a:pathLst>
              <a:path w="74930" h="166370">
                <a:moveTo>
                  <a:pt x="66040" y="0"/>
                </a:moveTo>
                <a:lnTo>
                  <a:pt x="52069" y="0"/>
                </a:lnTo>
                <a:lnTo>
                  <a:pt x="45719" y="5079"/>
                </a:lnTo>
                <a:lnTo>
                  <a:pt x="45719" y="17779"/>
                </a:lnTo>
                <a:lnTo>
                  <a:pt x="48259" y="22859"/>
                </a:lnTo>
                <a:lnTo>
                  <a:pt x="62230" y="22859"/>
                </a:lnTo>
                <a:lnTo>
                  <a:pt x="68580" y="15239"/>
                </a:lnTo>
                <a:lnTo>
                  <a:pt x="68580" y="5079"/>
                </a:lnTo>
                <a:lnTo>
                  <a:pt x="66040" y="0"/>
                </a:lnTo>
                <a:close/>
              </a:path>
              <a:path w="74930" h="166370">
                <a:moveTo>
                  <a:pt x="54157" y="62229"/>
                </a:moveTo>
                <a:lnTo>
                  <a:pt x="41909" y="62229"/>
                </a:lnTo>
                <a:lnTo>
                  <a:pt x="41909" y="69849"/>
                </a:lnTo>
                <a:lnTo>
                  <a:pt x="41592" y="74175"/>
                </a:lnTo>
                <a:lnTo>
                  <a:pt x="40322" y="78739"/>
                </a:lnTo>
                <a:lnTo>
                  <a:pt x="37623" y="85209"/>
                </a:lnTo>
                <a:lnTo>
                  <a:pt x="33019" y="95249"/>
                </a:lnTo>
                <a:lnTo>
                  <a:pt x="17780" y="134619"/>
                </a:lnTo>
                <a:lnTo>
                  <a:pt x="17780" y="138429"/>
                </a:lnTo>
                <a:lnTo>
                  <a:pt x="16509" y="140969"/>
                </a:lnTo>
                <a:lnTo>
                  <a:pt x="16509" y="146049"/>
                </a:lnTo>
                <a:lnTo>
                  <a:pt x="18295" y="153511"/>
                </a:lnTo>
                <a:lnTo>
                  <a:pt x="23177" y="160019"/>
                </a:lnTo>
                <a:lnTo>
                  <a:pt x="30440" y="164623"/>
                </a:lnTo>
                <a:lnTo>
                  <a:pt x="39369" y="166369"/>
                </a:lnTo>
                <a:lnTo>
                  <a:pt x="55641" y="160952"/>
                </a:lnTo>
                <a:lnTo>
                  <a:pt x="56485" y="160019"/>
                </a:lnTo>
                <a:lnTo>
                  <a:pt x="35559" y="160019"/>
                </a:lnTo>
                <a:lnTo>
                  <a:pt x="34290" y="156209"/>
                </a:lnTo>
                <a:lnTo>
                  <a:pt x="34290" y="144779"/>
                </a:lnTo>
                <a:lnTo>
                  <a:pt x="35559" y="140969"/>
                </a:lnTo>
                <a:lnTo>
                  <a:pt x="45719" y="115569"/>
                </a:lnTo>
                <a:lnTo>
                  <a:pt x="48597" y="108267"/>
                </a:lnTo>
                <a:lnTo>
                  <a:pt x="52546" y="98107"/>
                </a:lnTo>
                <a:lnTo>
                  <a:pt x="56257" y="88423"/>
                </a:lnTo>
                <a:lnTo>
                  <a:pt x="58419" y="82549"/>
                </a:lnTo>
                <a:lnTo>
                  <a:pt x="58419" y="81279"/>
                </a:lnTo>
                <a:lnTo>
                  <a:pt x="59690" y="77469"/>
                </a:lnTo>
                <a:lnTo>
                  <a:pt x="59690" y="76199"/>
                </a:lnTo>
                <a:lnTo>
                  <a:pt x="57904" y="67468"/>
                </a:lnTo>
                <a:lnTo>
                  <a:pt x="54157" y="62229"/>
                </a:lnTo>
                <a:close/>
              </a:path>
              <a:path w="74930" h="166370">
                <a:moveTo>
                  <a:pt x="74930" y="125729"/>
                </a:moveTo>
                <a:lnTo>
                  <a:pt x="67309" y="125729"/>
                </a:lnTo>
                <a:lnTo>
                  <a:pt x="67309" y="126999"/>
                </a:lnTo>
                <a:lnTo>
                  <a:pt x="66040" y="129539"/>
                </a:lnTo>
                <a:lnTo>
                  <a:pt x="61178" y="142874"/>
                </a:lnTo>
                <a:lnTo>
                  <a:pt x="54768" y="152399"/>
                </a:lnTo>
                <a:lnTo>
                  <a:pt x="47644" y="158114"/>
                </a:lnTo>
                <a:lnTo>
                  <a:pt x="40640" y="160019"/>
                </a:lnTo>
                <a:lnTo>
                  <a:pt x="56485" y="160019"/>
                </a:lnTo>
                <a:lnTo>
                  <a:pt x="66675" y="148748"/>
                </a:lnTo>
                <a:lnTo>
                  <a:pt x="72945" y="135830"/>
                </a:lnTo>
                <a:lnTo>
                  <a:pt x="74930" y="128269"/>
                </a:lnTo>
                <a:lnTo>
                  <a:pt x="74930" y="125729"/>
                </a:lnTo>
                <a:close/>
              </a:path>
              <a:path w="74930" h="166370">
                <a:moveTo>
                  <a:pt x="36830" y="54609"/>
                </a:moveTo>
                <a:lnTo>
                  <a:pt x="20359" y="59848"/>
                </a:lnTo>
                <a:lnTo>
                  <a:pt x="8890" y="71754"/>
                </a:lnTo>
                <a:lnTo>
                  <a:pt x="2182" y="84613"/>
                </a:lnTo>
                <a:lnTo>
                  <a:pt x="0" y="92709"/>
                </a:lnTo>
                <a:lnTo>
                  <a:pt x="0" y="95249"/>
                </a:lnTo>
                <a:lnTo>
                  <a:pt x="7619" y="95249"/>
                </a:lnTo>
                <a:lnTo>
                  <a:pt x="7619" y="93979"/>
                </a:lnTo>
                <a:lnTo>
                  <a:pt x="8890" y="92709"/>
                </a:lnTo>
                <a:lnTo>
                  <a:pt x="14485" y="78303"/>
                </a:lnTo>
                <a:lnTo>
                  <a:pt x="21272" y="68897"/>
                </a:lnTo>
                <a:lnTo>
                  <a:pt x="28535" y="63777"/>
                </a:lnTo>
                <a:lnTo>
                  <a:pt x="35559" y="62229"/>
                </a:lnTo>
                <a:lnTo>
                  <a:pt x="54157" y="62229"/>
                </a:lnTo>
                <a:lnTo>
                  <a:pt x="53022" y="60642"/>
                </a:lnTo>
                <a:lnTo>
                  <a:pt x="45759" y="56197"/>
                </a:lnTo>
                <a:lnTo>
                  <a:pt x="36830" y="54609"/>
                </a:lnTo>
                <a:close/>
              </a:path>
            </a:pathLst>
          </a:custGeom>
          <a:solidFill>
            <a:srgbClr val="000000"/>
          </a:solidFill>
        </p:spPr>
        <p:txBody>
          <a:bodyPr wrap="square" lIns="0" tIns="0" rIns="0" bIns="0" rtlCol="0"/>
          <a:lstStyle/>
          <a:p>
            <a:endParaRPr sz="1632"/>
          </a:p>
        </p:txBody>
      </p:sp>
      <p:sp>
        <p:nvSpPr>
          <p:cNvPr id="111" name="object 111"/>
          <p:cNvSpPr/>
          <p:nvPr/>
        </p:nvSpPr>
        <p:spPr>
          <a:xfrm>
            <a:off x="1489067" y="5306605"/>
            <a:ext cx="138196" cy="102496"/>
          </a:xfrm>
          <a:custGeom>
            <a:avLst/>
            <a:gdLst/>
            <a:ahLst/>
            <a:cxnLst/>
            <a:rect l="l" t="t" r="r" b="b"/>
            <a:pathLst>
              <a:path w="152400" h="113029">
                <a:moveTo>
                  <a:pt x="47759" y="7619"/>
                </a:moveTo>
                <a:lnTo>
                  <a:pt x="34289" y="7619"/>
                </a:lnTo>
                <a:lnTo>
                  <a:pt x="36829" y="12700"/>
                </a:lnTo>
                <a:lnTo>
                  <a:pt x="36829" y="24129"/>
                </a:lnTo>
                <a:lnTo>
                  <a:pt x="34289" y="33019"/>
                </a:lnTo>
                <a:lnTo>
                  <a:pt x="33019" y="39369"/>
                </a:lnTo>
                <a:lnTo>
                  <a:pt x="30479" y="46989"/>
                </a:lnTo>
                <a:lnTo>
                  <a:pt x="29209" y="57150"/>
                </a:lnTo>
                <a:lnTo>
                  <a:pt x="26669" y="63500"/>
                </a:lnTo>
                <a:lnTo>
                  <a:pt x="19050" y="93979"/>
                </a:lnTo>
                <a:lnTo>
                  <a:pt x="17779" y="97789"/>
                </a:lnTo>
                <a:lnTo>
                  <a:pt x="16509" y="102869"/>
                </a:lnTo>
                <a:lnTo>
                  <a:pt x="16509" y="109219"/>
                </a:lnTo>
                <a:lnTo>
                  <a:pt x="20319" y="113029"/>
                </a:lnTo>
                <a:lnTo>
                  <a:pt x="29209" y="113029"/>
                </a:lnTo>
                <a:lnTo>
                  <a:pt x="34289" y="109219"/>
                </a:lnTo>
                <a:lnTo>
                  <a:pt x="34409" y="107592"/>
                </a:lnTo>
                <a:lnTo>
                  <a:pt x="38100" y="96519"/>
                </a:lnTo>
                <a:lnTo>
                  <a:pt x="38100" y="91439"/>
                </a:lnTo>
                <a:lnTo>
                  <a:pt x="40639" y="87629"/>
                </a:lnTo>
                <a:lnTo>
                  <a:pt x="44450" y="68579"/>
                </a:lnTo>
                <a:lnTo>
                  <a:pt x="45719" y="63500"/>
                </a:lnTo>
                <a:lnTo>
                  <a:pt x="48259" y="58419"/>
                </a:lnTo>
                <a:lnTo>
                  <a:pt x="48259" y="53339"/>
                </a:lnTo>
                <a:lnTo>
                  <a:pt x="52069" y="43179"/>
                </a:lnTo>
                <a:lnTo>
                  <a:pt x="52069" y="40639"/>
                </a:lnTo>
                <a:lnTo>
                  <a:pt x="58419" y="30479"/>
                </a:lnTo>
                <a:lnTo>
                  <a:pt x="64885" y="22859"/>
                </a:lnTo>
                <a:lnTo>
                  <a:pt x="55879" y="22859"/>
                </a:lnTo>
                <a:lnTo>
                  <a:pt x="51891" y="11787"/>
                </a:lnTo>
                <a:lnTo>
                  <a:pt x="47759" y="7619"/>
                </a:lnTo>
                <a:close/>
              </a:path>
              <a:path w="152400" h="113029">
                <a:moveTo>
                  <a:pt x="120955" y="7619"/>
                </a:moveTo>
                <a:lnTo>
                  <a:pt x="110489" y="7619"/>
                </a:lnTo>
                <a:lnTo>
                  <a:pt x="111759" y="19050"/>
                </a:lnTo>
                <a:lnTo>
                  <a:pt x="111759" y="24129"/>
                </a:lnTo>
                <a:lnTo>
                  <a:pt x="100508" y="67528"/>
                </a:lnTo>
                <a:lnTo>
                  <a:pt x="93979" y="83819"/>
                </a:lnTo>
                <a:lnTo>
                  <a:pt x="93979" y="91439"/>
                </a:lnTo>
                <a:lnTo>
                  <a:pt x="95765" y="100171"/>
                </a:lnTo>
                <a:lnTo>
                  <a:pt x="100647" y="106997"/>
                </a:lnTo>
                <a:lnTo>
                  <a:pt x="107910" y="111442"/>
                </a:lnTo>
                <a:lnTo>
                  <a:pt x="116839" y="113029"/>
                </a:lnTo>
                <a:lnTo>
                  <a:pt x="132576" y="107592"/>
                </a:lnTo>
                <a:lnTo>
                  <a:pt x="134537" y="105409"/>
                </a:lnTo>
                <a:lnTo>
                  <a:pt x="111759" y="105409"/>
                </a:lnTo>
                <a:lnTo>
                  <a:pt x="110489" y="102869"/>
                </a:lnTo>
                <a:lnTo>
                  <a:pt x="110489" y="91439"/>
                </a:lnTo>
                <a:lnTo>
                  <a:pt x="113029" y="88900"/>
                </a:lnTo>
                <a:lnTo>
                  <a:pt x="116839" y="77469"/>
                </a:lnTo>
                <a:lnTo>
                  <a:pt x="124142" y="55086"/>
                </a:lnTo>
                <a:lnTo>
                  <a:pt x="127912" y="40858"/>
                </a:lnTo>
                <a:lnTo>
                  <a:pt x="129539" y="27939"/>
                </a:lnTo>
                <a:lnTo>
                  <a:pt x="126364" y="13394"/>
                </a:lnTo>
                <a:lnTo>
                  <a:pt x="120955" y="7619"/>
                </a:lnTo>
                <a:close/>
              </a:path>
              <a:path w="152400" h="113029">
                <a:moveTo>
                  <a:pt x="152400" y="71119"/>
                </a:moveTo>
                <a:lnTo>
                  <a:pt x="144779" y="71119"/>
                </a:lnTo>
                <a:lnTo>
                  <a:pt x="144779" y="73659"/>
                </a:lnTo>
                <a:lnTo>
                  <a:pt x="143509" y="74929"/>
                </a:lnTo>
                <a:lnTo>
                  <a:pt x="138112" y="88264"/>
                </a:lnTo>
                <a:lnTo>
                  <a:pt x="131762" y="97789"/>
                </a:lnTo>
                <a:lnTo>
                  <a:pt x="124936" y="103504"/>
                </a:lnTo>
                <a:lnTo>
                  <a:pt x="118109" y="105409"/>
                </a:lnTo>
                <a:lnTo>
                  <a:pt x="134537" y="105409"/>
                </a:lnTo>
                <a:lnTo>
                  <a:pt x="143668" y="95250"/>
                </a:lnTo>
                <a:lnTo>
                  <a:pt x="150237" y="81954"/>
                </a:lnTo>
                <a:lnTo>
                  <a:pt x="152400" y="73659"/>
                </a:lnTo>
                <a:lnTo>
                  <a:pt x="152400" y="71119"/>
                </a:lnTo>
                <a:close/>
              </a:path>
              <a:path w="152400" h="113029">
                <a:moveTo>
                  <a:pt x="29209" y="0"/>
                </a:moveTo>
                <a:lnTo>
                  <a:pt x="19050" y="0"/>
                </a:lnTo>
                <a:lnTo>
                  <a:pt x="12700" y="8889"/>
                </a:lnTo>
                <a:lnTo>
                  <a:pt x="10159" y="13969"/>
                </a:lnTo>
                <a:lnTo>
                  <a:pt x="5893" y="21312"/>
                </a:lnTo>
                <a:lnTo>
                  <a:pt x="2698" y="28892"/>
                </a:lnTo>
                <a:lnTo>
                  <a:pt x="694" y="35044"/>
                </a:lnTo>
                <a:lnTo>
                  <a:pt x="0" y="38100"/>
                </a:lnTo>
                <a:lnTo>
                  <a:pt x="0" y="41909"/>
                </a:lnTo>
                <a:lnTo>
                  <a:pt x="8889" y="41909"/>
                </a:lnTo>
                <a:lnTo>
                  <a:pt x="8889" y="40639"/>
                </a:lnTo>
                <a:lnTo>
                  <a:pt x="10159" y="33019"/>
                </a:lnTo>
                <a:lnTo>
                  <a:pt x="13315" y="23157"/>
                </a:lnTo>
                <a:lnTo>
                  <a:pt x="17303" y="15081"/>
                </a:lnTo>
                <a:lnTo>
                  <a:pt x="22482" y="9624"/>
                </a:lnTo>
                <a:lnTo>
                  <a:pt x="29209" y="7619"/>
                </a:lnTo>
                <a:lnTo>
                  <a:pt x="47759" y="7619"/>
                </a:lnTo>
                <a:lnTo>
                  <a:pt x="44926" y="4762"/>
                </a:lnTo>
                <a:lnTo>
                  <a:pt x="36770" y="1071"/>
                </a:lnTo>
                <a:lnTo>
                  <a:pt x="29209" y="0"/>
                </a:lnTo>
                <a:close/>
              </a:path>
              <a:path w="152400" h="113029">
                <a:moveTo>
                  <a:pt x="97789" y="0"/>
                </a:moveTo>
                <a:lnTo>
                  <a:pt x="83740" y="2321"/>
                </a:lnTo>
                <a:lnTo>
                  <a:pt x="72072" y="8096"/>
                </a:lnTo>
                <a:lnTo>
                  <a:pt x="62785" y="15537"/>
                </a:lnTo>
                <a:lnTo>
                  <a:pt x="55879" y="22859"/>
                </a:lnTo>
                <a:lnTo>
                  <a:pt x="64885" y="22859"/>
                </a:lnTo>
                <a:lnTo>
                  <a:pt x="65087" y="22621"/>
                </a:lnTo>
                <a:lnTo>
                  <a:pt x="73660" y="15240"/>
                </a:lnTo>
                <a:lnTo>
                  <a:pt x="84137" y="9763"/>
                </a:lnTo>
                <a:lnTo>
                  <a:pt x="96519" y="7619"/>
                </a:lnTo>
                <a:lnTo>
                  <a:pt x="120955" y="7619"/>
                </a:lnTo>
                <a:lnTo>
                  <a:pt x="118427" y="4921"/>
                </a:lnTo>
                <a:lnTo>
                  <a:pt x="108108" y="972"/>
                </a:lnTo>
                <a:lnTo>
                  <a:pt x="97789" y="0"/>
                </a:lnTo>
                <a:close/>
              </a:path>
            </a:pathLst>
          </a:custGeom>
          <a:solidFill>
            <a:srgbClr val="000000"/>
          </a:solidFill>
        </p:spPr>
        <p:txBody>
          <a:bodyPr wrap="square" lIns="0" tIns="0" rIns="0" bIns="0" rtlCol="0"/>
          <a:lstStyle/>
          <a:p>
            <a:endParaRPr sz="1632"/>
          </a:p>
        </p:txBody>
      </p:sp>
      <p:sp>
        <p:nvSpPr>
          <p:cNvPr id="112" name="object 112"/>
          <p:cNvSpPr/>
          <p:nvPr/>
        </p:nvSpPr>
        <p:spPr>
          <a:xfrm>
            <a:off x="1157395" y="5494898"/>
            <a:ext cx="559696" cy="0"/>
          </a:xfrm>
          <a:custGeom>
            <a:avLst/>
            <a:gdLst/>
            <a:ahLst/>
            <a:cxnLst/>
            <a:rect l="l" t="t" r="r" b="b"/>
            <a:pathLst>
              <a:path w="617219">
                <a:moveTo>
                  <a:pt x="0" y="0"/>
                </a:moveTo>
                <a:lnTo>
                  <a:pt x="617219" y="0"/>
                </a:lnTo>
              </a:path>
            </a:pathLst>
          </a:custGeom>
          <a:ln w="13969">
            <a:solidFill>
              <a:srgbClr val="000000"/>
            </a:solidFill>
          </a:ln>
        </p:spPr>
        <p:txBody>
          <a:bodyPr wrap="square" lIns="0" tIns="0" rIns="0" bIns="0" rtlCol="0"/>
          <a:lstStyle/>
          <a:p>
            <a:endParaRPr sz="1632"/>
          </a:p>
        </p:txBody>
      </p:sp>
      <p:sp>
        <p:nvSpPr>
          <p:cNvPr id="113" name="object 113"/>
          <p:cNvSpPr/>
          <p:nvPr/>
        </p:nvSpPr>
        <p:spPr>
          <a:xfrm>
            <a:off x="1175821" y="5572633"/>
            <a:ext cx="145106" cy="226873"/>
          </a:xfrm>
          <a:custGeom>
            <a:avLst/>
            <a:gdLst/>
            <a:ahLst/>
            <a:cxnLst/>
            <a:rect l="l" t="t" r="r" b="b"/>
            <a:pathLst>
              <a:path w="160019" h="250189">
                <a:moveTo>
                  <a:pt x="82550" y="0"/>
                </a:moveTo>
                <a:lnTo>
                  <a:pt x="77470" y="0"/>
                </a:lnTo>
                <a:lnTo>
                  <a:pt x="68758" y="615"/>
                </a:lnTo>
                <a:lnTo>
                  <a:pt x="56356" y="2063"/>
                </a:lnTo>
                <a:lnTo>
                  <a:pt x="34290" y="5080"/>
                </a:lnTo>
                <a:lnTo>
                  <a:pt x="27940" y="5080"/>
                </a:lnTo>
                <a:lnTo>
                  <a:pt x="27940" y="15240"/>
                </a:lnTo>
                <a:lnTo>
                  <a:pt x="53340" y="15240"/>
                </a:lnTo>
                <a:lnTo>
                  <a:pt x="53340" y="21590"/>
                </a:lnTo>
                <a:lnTo>
                  <a:pt x="52070" y="27940"/>
                </a:lnTo>
                <a:lnTo>
                  <a:pt x="0" y="237490"/>
                </a:lnTo>
                <a:lnTo>
                  <a:pt x="0" y="248920"/>
                </a:lnTo>
                <a:lnTo>
                  <a:pt x="7620" y="250190"/>
                </a:lnTo>
                <a:lnTo>
                  <a:pt x="15240" y="250190"/>
                </a:lnTo>
                <a:lnTo>
                  <a:pt x="32385" y="205740"/>
                </a:lnTo>
                <a:lnTo>
                  <a:pt x="41910" y="165100"/>
                </a:lnTo>
                <a:lnTo>
                  <a:pt x="83633" y="165100"/>
                </a:lnTo>
                <a:lnTo>
                  <a:pt x="75604" y="161627"/>
                </a:lnTo>
                <a:lnTo>
                  <a:pt x="54610" y="157480"/>
                </a:lnTo>
                <a:lnTo>
                  <a:pt x="60304" y="153670"/>
                </a:lnTo>
                <a:lnTo>
                  <a:pt x="45720" y="153670"/>
                </a:lnTo>
                <a:lnTo>
                  <a:pt x="82550" y="5080"/>
                </a:lnTo>
                <a:lnTo>
                  <a:pt x="82550" y="0"/>
                </a:lnTo>
                <a:close/>
              </a:path>
              <a:path w="160019" h="250189">
                <a:moveTo>
                  <a:pt x="83633" y="165100"/>
                </a:moveTo>
                <a:lnTo>
                  <a:pt x="41910" y="165100"/>
                </a:lnTo>
                <a:lnTo>
                  <a:pt x="53816" y="166449"/>
                </a:lnTo>
                <a:lnTo>
                  <a:pt x="67627" y="171132"/>
                </a:lnTo>
                <a:lnTo>
                  <a:pt x="79057" y="180101"/>
                </a:lnTo>
                <a:lnTo>
                  <a:pt x="83820" y="194310"/>
                </a:lnTo>
                <a:lnTo>
                  <a:pt x="83820" y="199390"/>
                </a:lnTo>
                <a:lnTo>
                  <a:pt x="82550" y="203200"/>
                </a:lnTo>
                <a:lnTo>
                  <a:pt x="82550" y="207010"/>
                </a:lnTo>
                <a:lnTo>
                  <a:pt x="81280" y="210820"/>
                </a:lnTo>
                <a:lnTo>
                  <a:pt x="81280" y="214630"/>
                </a:lnTo>
                <a:lnTo>
                  <a:pt x="83740" y="229294"/>
                </a:lnTo>
                <a:lnTo>
                  <a:pt x="90487" y="240506"/>
                </a:lnTo>
                <a:lnTo>
                  <a:pt x="100568" y="247669"/>
                </a:lnTo>
                <a:lnTo>
                  <a:pt x="113030" y="250190"/>
                </a:lnTo>
                <a:lnTo>
                  <a:pt x="121146" y="248999"/>
                </a:lnTo>
                <a:lnTo>
                  <a:pt x="128428" y="245427"/>
                </a:lnTo>
                <a:lnTo>
                  <a:pt x="131581" y="242570"/>
                </a:lnTo>
                <a:lnTo>
                  <a:pt x="106680" y="242570"/>
                </a:lnTo>
                <a:lnTo>
                  <a:pt x="102870" y="238760"/>
                </a:lnTo>
                <a:lnTo>
                  <a:pt x="102949" y="219154"/>
                </a:lnTo>
                <a:lnTo>
                  <a:pt x="104140" y="210820"/>
                </a:lnTo>
                <a:lnTo>
                  <a:pt x="105410" y="205740"/>
                </a:lnTo>
                <a:lnTo>
                  <a:pt x="106680" y="199390"/>
                </a:lnTo>
                <a:lnTo>
                  <a:pt x="106680" y="194310"/>
                </a:lnTo>
                <a:lnTo>
                  <a:pt x="102830" y="179447"/>
                </a:lnTo>
                <a:lnTo>
                  <a:pt x="92075" y="168751"/>
                </a:lnTo>
                <a:lnTo>
                  <a:pt x="83633" y="165100"/>
                </a:lnTo>
                <a:close/>
              </a:path>
              <a:path w="160019" h="250189">
                <a:moveTo>
                  <a:pt x="153670" y="191770"/>
                </a:moveTo>
                <a:lnTo>
                  <a:pt x="146050" y="191770"/>
                </a:lnTo>
                <a:lnTo>
                  <a:pt x="146050" y="194310"/>
                </a:lnTo>
                <a:lnTo>
                  <a:pt x="144780" y="198120"/>
                </a:lnTo>
                <a:lnTo>
                  <a:pt x="139481" y="215780"/>
                </a:lnTo>
                <a:lnTo>
                  <a:pt x="132873" y="229870"/>
                </a:lnTo>
                <a:lnTo>
                  <a:pt x="124598" y="239196"/>
                </a:lnTo>
                <a:lnTo>
                  <a:pt x="114300" y="242570"/>
                </a:lnTo>
                <a:lnTo>
                  <a:pt x="131581" y="242570"/>
                </a:lnTo>
                <a:lnTo>
                  <a:pt x="150653" y="207645"/>
                </a:lnTo>
                <a:lnTo>
                  <a:pt x="153670" y="195580"/>
                </a:lnTo>
                <a:lnTo>
                  <a:pt x="153670" y="191770"/>
                </a:lnTo>
                <a:close/>
              </a:path>
              <a:path w="160019" h="250189">
                <a:moveTo>
                  <a:pt x="135890" y="90170"/>
                </a:moveTo>
                <a:lnTo>
                  <a:pt x="85090" y="120650"/>
                </a:lnTo>
                <a:lnTo>
                  <a:pt x="75366" y="130988"/>
                </a:lnTo>
                <a:lnTo>
                  <a:pt x="65405" y="140493"/>
                </a:lnTo>
                <a:lnTo>
                  <a:pt x="55443" y="148332"/>
                </a:lnTo>
                <a:lnTo>
                  <a:pt x="45720" y="153670"/>
                </a:lnTo>
                <a:lnTo>
                  <a:pt x="60304" y="153670"/>
                </a:lnTo>
                <a:lnTo>
                  <a:pt x="62944" y="151903"/>
                </a:lnTo>
                <a:lnTo>
                  <a:pt x="70802" y="145256"/>
                </a:lnTo>
                <a:lnTo>
                  <a:pt x="78184" y="138370"/>
                </a:lnTo>
                <a:lnTo>
                  <a:pt x="85090" y="132080"/>
                </a:lnTo>
                <a:lnTo>
                  <a:pt x="97492" y="118685"/>
                </a:lnTo>
                <a:lnTo>
                  <a:pt x="110013" y="107791"/>
                </a:lnTo>
                <a:lnTo>
                  <a:pt x="122773" y="100468"/>
                </a:lnTo>
                <a:lnTo>
                  <a:pt x="135890" y="97790"/>
                </a:lnTo>
                <a:lnTo>
                  <a:pt x="154434" y="97790"/>
                </a:lnTo>
                <a:lnTo>
                  <a:pt x="154146" y="97313"/>
                </a:lnTo>
                <a:lnTo>
                  <a:pt x="146625" y="92134"/>
                </a:lnTo>
                <a:lnTo>
                  <a:pt x="135890" y="90170"/>
                </a:lnTo>
                <a:close/>
              </a:path>
              <a:path w="160019" h="250189">
                <a:moveTo>
                  <a:pt x="154434" y="97790"/>
                </a:moveTo>
                <a:lnTo>
                  <a:pt x="143510" y="97790"/>
                </a:lnTo>
                <a:lnTo>
                  <a:pt x="148590" y="102870"/>
                </a:lnTo>
                <a:lnTo>
                  <a:pt x="137914" y="105310"/>
                </a:lnTo>
                <a:lnTo>
                  <a:pt x="131762" y="110966"/>
                </a:lnTo>
                <a:lnTo>
                  <a:pt x="128944" y="117336"/>
                </a:lnTo>
                <a:lnTo>
                  <a:pt x="128322" y="121562"/>
                </a:lnTo>
                <a:lnTo>
                  <a:pt x="128270" y="127000"/>
                </a:lnTo>
                <a:lnTo>
                  <a:pt x="130810" y="133350"/>
                </a:lnTo>
                <a:lnTo>
                  <a:pt x="140970" y="133350"/>
                </a:lnTo>
                <a:lnTo>
                  <a:pt x="147697" y="131960"/>
                </a:lnTo>
                <a:lnTo>
                  <a:pt x="153828" y="127952"/>
                </a:lnTo>
                <a:lnTo>
                  <a:pt x="158293" y="121562"/>
                </a:lnTo>
                <a:lnTo>
                  <a:pt x="160020" y="113030"/>
                </a:lnTo>
                <a:lnTo>
                  <a:pt x="158571" y="104636"/>
                </a:lnTo>
                <a:lnTo>
                  <a:pt x="154434" y="97790"/>
                </a:lnTo>
                <a:close/>
              </a:path>
            </a:pathLst>
          </a:custGeom>
          <a:solidFill>
            <a:srgbClr val="000000"/>
          </a:solidFill>
        </p:spPr>
        <p:txBody>
          <a:bodyPr wrap="square" lIns="0" tIns="0" rIns="0" bIns="0" rtlCol="0"/>
          <a:lstStyle/>
          <a:p>
            <a:endParaRPr sz="1632"/>
          </a:p>
        </p:txBody>
      </p:sp>
      <p:sp>
        <p:nvSpPr>
          <p:cNvPr id="114" name="object 114"/>
          <p:cNvSpPr/>
          <p:nvPr/>
        </p:nvSpPr>
        <p:spPr>
          <a:xfrm>
            <a:off x="1339354" y="5744227"/>
            <a:ext cx="105950" cy="102496"/>
          </a:xfrm>
          <a:custGeom>
            <a:avLst/>
            <a:gdLst/>
            <a:ahLst/>
            <a:cxnLst/>
            <a:rect l="l" t="t" r="r" b="b"/>
            <a:pathLst>
              <a:path w="116840" h="113029">
                <a:moveTo>
                  <a:pt x="72390" y="0"/>
                </a:moveTo>
                <a:lnTo>
                  <a:pt x="45005" y="5893"/>
                </a:lnTo>
                <a:lnTo>
                  <a:pt x="21907" y="21431"/>
                </a:lnTo>
                <a:lnTo>
                  <a:pt x="5953" y="43398"/>
                </a:lnTo>
                <a:lnTo>
                  <a:pt x="0" y="68579"/>
                </a:lnTo>
                <a:lnTo>
                  <a:pt x="3393" y="86240"/>
                </a:lnTo>
                <a:lnTo>
                  <a:pt x="12858" y="100329"/>
                </a:lnTo>
                <a:lnTo>
                  <a:pt x="27324" y="109656"/>
                </a:lnTo>
                <a:lnTo>
                  <a:pt x="45720" y="113029"/>
                </a:lnTo>
                <a:lnTo>
                  <a:pt x="71834" y="107136"/>
                </a:lnTo>
                <a:lnTo>
                  <a:pt x="74365" y="105409"/>
                </a:lnTo>
                <a:lnTo>
                  <a:pt x="45720" y="105409"/>
                </a:lnTo>
                <a:lnTo>
                  <a:pt x="36393" y="103921"/>
                </a:lnTo>
                <a:lnTo>
                  <a:pt x="28257" y="99218"/>
                </a:lnTo>
                <a:lnTo>
                  <a:pt x="22502" y="90943"/>
                </a:lnTo>
                <a:lnTo>
                  <a:pt x="20320" y="78739"/>
                </a:lnTo>
                <a:lnTo>
                  <a:pt x="21272" y="68857"/>
                </a:lnTo>
                <a:lnTo>
                  <a:pt x="35559" y="29209"/>
                </a:lnTo>
                <a:lnTo>
                  <a:pt x="72390" y="7619"/>
                </a:lnTo>
                <a:lnTo>
                  <a:pt x="96975" y="7619"/>
                </a:lnTo>
                <a:lnTo>
                  <a:pt x="89515" y="3016"/>
                </a:lnTo>
                <a:lnTo>
                  <a:pt x="72390" y="0"/>
                </a:lnTo>
                <a:close/>
              </a:path>
              <a:path w="116840" h="113029">
                <a:moveTo>
                  <a:pt x="96975" y="7619"/>
                </a:moveTo>
                <a:lnTo>
                  <a:pt x="72390" y="7619"/>
                </a:lnTo>
                <a:lnTo>
                  <a:pt x="81518" y="9286"/>
                </a:lnTo>
                <a:lnTo>
                  <a:pt x="89217" y="14287"/>
                </a:lnTo>
                <a:lnTo>
                  <a:pt x="94535" y="22621"/>
                </a:lnTo>
                <a:lnTo>
                  <a:pt x="96520" y="34289"/>
                </a:lnTo>
                <a:lnTo>
                  <a:pt x="95765" y="42029"/>
                </a:lnTo>
                <a:lnTo>
                  <a:pt x="82550" y="83819"/>
                </a:lnTo>
                <a:lnTo>
                  <a:pt x="45720" y="105409"/>
                </a:lnTo>
                <a:lnTo>
                  <a:pt x="74365" y="105409"/>
                </a:lnTo>
                <a:lnTo>
                  <a:pt x="94615" y="91598"/>
                </a:lnTo>
                <a:lnTo>
                  <a:pt x="110728" y="69631"/>
                </a:lnTo>
                <a:lnTo>
                  <a:pt x="116840" y="44450"/>
                </a:lnTo>
                <a:lnTo>
                  <a:pt x="113287" y="25717"/>
                </a:lnTo>
                <a:lnTo>
                  <a:pt x="103663" y="11747"/>
                </a:lnTo>
                <a:lnTo>
                  <a:pt x="96975" y="7619"/>
                </a:lnTo>
                <a:close/>
              </a:path>
            </a:pathLst>
          </a:custGeom>
          <a:solidFill>
            <a:srgbClr val="000000"/>
          </a:solidFill>
        </p:spPr>
        <p:txBody>
          <a:bodyPr wrap="square" lIns="0" tIns="0" rIns="0" bIns="0" rtlCol="0"/>
          <a:lstStyle/>
          <a:p>
            <a:endParaRPr sz="1632"/>
          </a:p>
        </p:txBody>
      </p:sp>
      <p:sp>
        <p:nvSpPr>
          <p:cNvPr id="115" name="object 115"/>
          <p:cNvSpPr/>
          <p:nvPr/>
        </p:nvSpPr>
        <p:spPr>
          <a:xfrm>
            <a:off x="1462579" y="5744227"/>
            <a:ext cx="131287" cy="102496"/>
          </a:xfrm>
          <a:custGeom>
            <a:avLst/>
            <a:gdLst/>
            <a:ahLst/>
            <a:cxnLst/>
            <a:rect l="l" t="t" r="r" b="b"/>
            <a:pathLst>
              <a:path w="144780" h="113029">
                <a:moveTo>
                  <a:pt x="53750" y="7619"/>
                </a:moveTo>
                <a:lnTo>
                  <a:pt x="39369" y="7619"/>
                </a:lnTo>
                <a:lnTo>
                  <a:pt x="41910" y="10159"/>
                </a:lnTo>
                <a:lnTo>
                  <a:pt x="41910" y="21589"/>
                </a:lnTo>
                <a:lnTo>
                  <a:pt x="39369" y="26669"/>
                </a:lnTo>
                <a:lnTo>
                  <a:pt x="38100" y="33019"/>
                </a:lnTo>
                <a:lnTo>
                  <a:pt x="30023" y="53955"/>
                </a:lnTo>
                <a:lnTo>
                  <a:pt x="25876" y="67151"/>
                </a:lnTo>
                <a:lnTo>
                  <a:pt x="24348" y="75346"/>
                </a:lnTo>
                <a:lnTo>
                  <a:pt x="24223" y="78739"/>
                </a:lnTo>
                <a:lnTo>
                  <a:pt x="24130" y="96519"/>
                </a:lnTo>
                <a:lnTo>
                  <a:pt x="33019" y="104139"/>
                </a:lnTo>
                <a:lnTo>
                  <a:pt x="38953" y="108207"/>
                </a:lnTo>
                <a:lnTo>
                  <a:pt x="45243" y="110966"/>
                </a:lnTo>
                <a:lnTo>
                  <a:pt x="51772" y="112533"/>
                </a:lnTo>
                <a:lnTo>
                  <a:pt x="58419" y="113029"/>
                </a:lnTo>
                <a:lnTo>
                  <a:pt x="68937" y="111521"/>
                </a:lnTo>
                <a:lnTo>
                  <a:pt x="77787" y="107632"/>
                </a:lnTo>
                <a:lnTo>
                  <a:pt x="80889" y="105409"/>
                </a:lnTo>
                <a:lnTo>
                  <a:pt x="59689" y="105409"/>
                </a:lnTo>
                <a:lnTo>
                  <a:pt x="50145" y="102770"/>
                </a:lnTo>
                <a:lnTo>
                  <a:pt x="45243" y="96678"/>
                </a:lnTo>
                <a:lnTo>
                  <a:pt x="43437" y="89872"/>
                </a:lnTo>
                <a:lnTo>
                  <a:pt x="43322" y="87729"/>
                </a:lnTo>
                <a:lnTo>
                  <a:pt x="43376" y="83026"/>
                </a:lnTo>
                <a:lnTo>
                  <a:pt x="44291" y="73402"/>
                </a:lnTo>
                <a:lnTo>
                  <a:pt x="47307" y="61118"/>
                </a:lnTo>
                <a:lnTo>
                  <a:pt x="51752" y="48121"/>
                </a:lnTo>
                <a:lnTo>
                  <a:pt x="57150" y="34289"/>
                </a:lnTo>
                <a:lnTo>
                  <a:pt x="58419" y="29209"/>
                </a:lnTo>
                <a:lnTo>
                  <a:pt x="59689" y="25400"/>
                </a:lnTo>
                <a:lnTo>
                  <a:pt x="59689" y="21589"/>
                </a:lnTo>
                <a:lnTo>
                  <a:pt x="57725" y="12858"/>
                </a:lnTo>
                <a:lnTo>
                  <a:pt x="53750" y="7619"/>
                </a:lnTo>
                <a:close/>
              </a:path>
              <a:path w="144780" h="113029">
                <a:moveTo>
                  <a:pt x="109219" y="96519"/>
                </a:moveTo>
                <a:lnTo>
                  <a:pt x="91439" y="96519"/>
                </a:lnTo>
                <a:lnTo>
                  <a:pt x="97016" y="105529"/>
                </a:lnTo>
                <a:lnTo>
                  <a:pt x="104616" y="110489"/>
                </a:lnTo>
                <a:lnTo>
                  <a:pt x="111978" y="112593"/>
                </a:lnTo>
                <a:lnTo>
                  <a:pt x="116839" y="113029"/>
                </a:lnTo>
                <a:lnTo>
                  <a:pt x="124460" y="113029"/>
                </a:lnTo>
                <a:lnTo>
                  <a:pt x="130810" y="107949"/>
                </a:lnTo>
                <a:lnTo>
                  <a:pt x="132261" y="105409"/>
                </a:lnTo>
                <a:lnTo>
                  <a:pt x="110489" y="105409"/>
                </a:lnTo>
                <a:lnTo>
                  <a:pt x="109219" y="99059"/>
                </a:lnTo>
                <a:lnTo>
                  <a:pt x="109219" y="96519"/>
                </a:lnTo>
                <a:close/>
              </a:path>
              <a:path w="144780" h="113029">
                <a:moveTo>
                  <a:pt x="123189" y="2539"/>
                </a:moveTo>
                <a:lnTo>
                  <a:pt x="110489" y="2539"/>
                </a:lnTo>
                <a:lnTo>
                  <a:pt x="109219" y="10159"/>
                </a:lnTo>
                <a:lnTo>
                  <a:pt x="106680" y="17779"/>
                </a:lnTo>
                <a:lnTo>
                  <a:pt x="93980" y="69849"/>
                </a:lnTo>
                <a:lnTo>
                  <a:pt x="70167" y="103286"/>
                </a:lnTo>
                <a:lnTo>
                  <a:pt x="59689" y="105409"/>
                </a:lnTo>
                <a:lnTo>
                  <a:pt x="80889" y="105409"/>
                </a:lnTo>
                <a:lnTo>
                  <a:pt x="85209" y="102314"/>
                </a:lnTo>
                <a:lnTo>
                  <a:pt x="91439" y="96519"/>
                </a:lnTo>
                <a:lnTo>
                  <a:pt x="109219" y="96519"/>
                </a:lnTo>
                <a:lnTo>
                  <a:pt x="109219" y="88899"/>
                </a:lnTo>
                <a:lnTo>
                  <a:pt x="110489" y="80009"/>
                </a:lnTo>
                <a:lnTo>
                  <a:pt x="113030" y="73659"/>
                </a:lnTo>
                <a:lnTo>
                  <a:pt x="114339" y="67151"/>
                </a:lnTo>
                <a:lnTo>
                  <a:pt x="116839" y="57150"/>
                </a:lnTo>
                <a:lnTo>
                  <a:pt x="118110" y="50800"/>
                </a:lnTo>
                <a:lnTo>
                  <a:pt x="123189" y="29209"/>
                </a:lnTo>
                <a:lnTo>
                  <a:pt x="125730" y="22859"/>
                </a:lnTo>
                <a:lnTo>
                  <a:pt x="128230" y="12858"/>
                </a:lnTo>
                <a:lnTo>
                  <a:pt x="128269" y="5079"/>
                </a:lnTo>
                <a:lnTo>
                  <a:pt x="123189" y="2539"/>
                </a:lnTo>
                <a:close/>
              </a:path>
              <a:path w="144780" h="113029">
                <a:moveTo>
                  <a:pt x="144780" y="71119"/>
                </a:moveTo>
                <a:lnTo>
                  <a:pt x="137160" y="71119"/>
                </a:lnTo>
                <a:lnTo>
                  <a:pt x="137160" y="72389"/>
                </a:lnTo>
                <a:lnTo>
                  <a:pt x="134619" y="78739"/>
                </a:lnTo>
                <a:lnTo>
                  <a:pt x="132377" y="87729"/>
                </a:lnTo>
                <a:lnTo>
                  <a:pt x="129063" y="96361"/>
                </a:lnTo>
                <a:lnTo>
                  <a:pt x="124082" y="102850"/>
                </a:lnTo>
                <a:lnTo>
                  <a:pt x="116839" y="105409"/>
                </a:lnTo>
                <a:lnTo>
                  <a:pt x="132261" y="105409"/>
                </a:lnTo>
                <a:lnTo>
                  <a:pt x="144780" y="73659"/>
                </a:lnTo>
                <a:lnTo>
                  <a:pt x="144780" y="71119"/>
                </a:lnTo>
                <a:close/>
              </a:path>
              <a:path w="144780" h="113029">
                <a:moveTo>
                  <a:pt x="36830" y="0"/>
                </a:moveTo>
                <a:lnTo>
                  <a:pt x="20359" y="5437"/>
                </a:lnTo>
                <a:lnTo>
                  <a:pt x="8890" y="17779"/>
                </a:lnTo>
                <a:lnTo>
                  <a:pt x="2182" y="31075"/>
                </a:lnTo>
                <a:lnTo>
                  <a:pt x="0" y="39369"/>
                </a:lnTo>
                <a:lnTo>
                  <a:pt x="0" y="41909"/>
                </a:lnTo>
                <a:lnTo>
                  <a:pt x="8890" y="41909"/>
                </a:lnTo>
                <a:lnTo>
                  <a:pt x="8890" y="40639"/>
                </a:lnTo>
                <a:lnTo>
                  <a:pt x="10159" y="38100"/>
                </a:lnTo>
                <a:lnTo>
                  <a:pt x="14843" y="24764"/>
                </a:lnTo>
                <a:lnTo>
                  <a:pt x="20955" y="15239"/>
                </a:lnTo>
                <a:lnTo>
                  <a:pt x="28019" y="9525"/>
                </a:lnTo>
                <a:lnTo>
                  <a:pt x="35560" y="7619"/>
                </a:lnTo>
                <a:lnTo>
                  <a:pt x="53750" y="7619"/>
                </a:lnTo>
                <a:lnTo>
                  <a:pt x="52546" y="6032"/>
                </a:lnTo>
                <a:lnTo>
                  <a:pt x="45223" y="1587"/>
                </a:lnTo>
                <a:lnTo>
                  <a:pt x="36830" y="0"/>
                </a:lnTo>
                <a:close/>
              </a:path>
            </a:pathLst>
          </a:custGeom>
          <a:solidFill>
            <a:srgbClr val="000000"/>
          </a:solidFill>
        </p:spPr>
        <p:txBody>
          <a:bodyPr wrap="square" lIns="0" tIns="0" rIns="0" bIns="0" rtlCol="0"/>
          <a:lstStyle/>
          <a:p>
            <a:endParaRPr sz="1632"/>
          </a:p>
        </p:txBody>
      </p:sp>
      <p:sp>
        <p:nvSpPr>
          <p:cNvPr id="116" name="object 116"/>
          <p:cNvSpPr/>
          <p:nvPr/>
        </p:nvSpPr>
        <p:spPr>
          <a:xfrm>
            <a:off x="1613444" y="5703920"/>
            <a:ext cx="76008" cy="142803"/>
          </a:xfrm>
          <a:custGeom>
            <a:avLst/>
            <a:gdLst/>
            <a:ahLst/>
            <a:cxnLst/>
            <a:rect l="l" t="t" r="r" b="b"/>
            <a:pathLst>
              <a:path w="83819" h="157479">
                <a:moveTo>
                  <a:pt x="50800" y="57150"/>
                </a:moveTo>
                <a:lnTo>
                  <a:pt x="31750" y="57150"/>
                </a:lnTo>
                <a:lnTo>
                  <a:pt x="16510" y="115569"/>
                </a:lnTo>
                <a:lnTo>
                  <a:pt x="15240" y="121919"/>
                </a:lnTo>
                <a:lnTo>
                  <a:pt x="13969" y="130809"/>
                </a:lnTo>
                <a:lnTo>
                  <a:pt x="13969" y="133349"/>
                </a:lnTo>
                <a:lnTo>
                  <a:pt x="15974" y="143549"/>
                </a:lnTo>
                <a:lnTo>
                  <a:pt x="21431" y="151129"/>
                </a:lnTo>
                <a:lnTo>
                  <a:pt x="29507" y="155852"/>
                </a:lnTo>
                <a:lnTo>
                  <a:pt x="39369" y="157479"/>
                </a:lnTo>
                <a:lnTo>
                  <a:pt x="58102" y="152062"/>
                </a:lnTo>
                <a:lnTo>
                  <a:pt x="60623" y="149859"/>
                </a:lnTo>
                <a:lnTo>
                  <a:pt x="34290" y="149859"/>
                </a:lnTo>
                <a:lnTo>
                  <a:pt x="31750" y="147319"/>
                </a:lnTo>
                <a:lnTo>
                  <a:pt x="31750" y="135889"/>
                </a:lnTo>
                <a:lnTo>
                  <a:pt x="33019" y="130809"/>
                </a:lnTo>
                <a:lnTo>
                  <a:pt x="33019" y="128269"/>
                </a:lnTo>
                <a:lnTo>
                  <a:pt x="50800" y="57150"/>
                </a:lnTo>
                <a:close/>
              </a:path>
              <a:path w="83819" h="157479">
                <a:moveTo>
                  <a:pt x="83819" y="115569"/>
                </a:moveTo>
                <a:lnTo>
                  <a:pt x="76200" y="115569"/>
                </a:lnTo>
                <a:lnTo>
                  <a:pt x="76200" y="116839"/>
                </a:lnTo>
                <a:lnTo>
                  <a:pt x="73660" y="120649"/>
                </a:lnTo>
                <a:lnTo>
                  <a:pt x="67607" y="132179"/>
                </a:lnTo>
                <a:lnTo>
                  <a:pt x="59531" y="141446"/>
                </a:lnTo>
                <a:lnTo>
                  <a:pt x="50264" y="147617"/>
                </a:lnTo>
                <a:lnTo>
                  <a:pt x="40640" y="149859"/>
                </a:lnTo>
                <a:lnTo>
                  <a:pt x="60623" y="149859"/>
                </a:lnTo>
                <a:lnTo>
                  <a:pt x="72072" y="139858"/>
                </a:lnTo>
                <a:lnTo>
                  <a:pt x="80803" y="126940"/>
                </a:lnTo>
                <a:lnTo>
                  <a:pt x="83819" y="119379"/>
                </a:lnTo>
                <a:lnTo>
                  <a:pt x="83819" y="115569"/>
                </a:lnTo>
                <a:close/>
              </a:path>
              <a:path w="83819" h="157479">
                <a:moveTo>
                  <a:pt x="83819" y="48259"/>
                </a:moveTo>
                <a:lnTo>
                  <a:pt x="0" y="48259"/>
                </a:lnTo>
                <a:lnTo>
                  <a:pt x="0" y="57150"/>
                </a:lnTo>
                <a:lnTo>
                  <a:pt x="83819" y="57150"/>
                </a:lnTo>
                <a:lnTo>
                  <a:pt x="83819" y="48259"/>
                </a:lnTo>
                <a:close/>
              </a:path>
              <a:path w="83819" h="157479">
                <a:moveTo>
                  <a:pt x="59690" y="0"/>
                </a:moveTo>
                <a:lnTo>
                  <a:pt x="48260" y="0"/>
                </a:lnTo>
                <a:lnTo>
                  <a:pt x="44450" y="3809"/>
                </a:lnTo>
                <a:lnTo>
                  <a:pt x="43180" y="11429"/>
                </a:lnTo>
                <a:lnTo>
                  <a:pt x="42068" y="15557"/>
                </a:lnTo>
                <a:lnTo>
                  <a:pt x="39786" y="25003"/>
                </a:lnTo>
                <a:lnTo>
                  <a:pt x="34290" y="48259"/>
                </a:lnTo>
                <a:lnTo>
                  <a:pt x="53340" y="48259"/>
                </a:lnTo>
                <a:lnTo>
                  <a:pt x="63500" y="11429"/>
                </a:lnTo>
                <a:lnTo>
                  <a:pt x="63500" y="2539"/>
                </a:lnTo>
                <a:lnTo>
                  <a:pt x="59690" y="0"/>
                </a:lnTo>
                <a:close/>
              </a:path>
            </a:pathLst>
          </a:custGeom>
          <a:solidFill>
            <a:srgbClr val="000000"/>
          </a:solidFill>
        </p:spPr>
        <p:txBody>
          <a:bodyPr wrap="square" lIns="0" tIns="0" rIns="0" bIns="0" rtlCol="0"/>
          <a:lstStyle/>
          <a:p>
            <a:endParaRPr sz="1632"/>
          </a:p>
        </p:txBody>
      </p:sp>
      <p:sp>
        <p:nvSpPr>
          <p:cNvPr id="117" name="object 117"/>
          <p:cNvSpPr/>
          <p:nvPr/>
        </p:nvSpPr>
        <p:spPr>
          <a:xfrm>
            <a:off x="5858379" y="2037107"/>
            <a:ext cx="651827" cy="381192"/>
          </a:xfrm>
          <a:custGeom>
            <a:avLst/>
            <a:gdLst/>
            <a:ahLst/>
            <a:cxnLst/>
            <a:rect l="l" t="t" r="r" b="b"/>
            <a:pathLst>
              <a:path w="718820" h="420369">
                <a:moveTo>
                  <a:pt x="648969" y="0"/>
                </a:moveTo>
                <a:lnTo>
                  <a:pt x="69850" y="0"/>
                </a:lnTo>
                <a:lnTo>
                  <a:pt x="43934" y="6092"/>
                </a:lnTo>
                <a:lnTo>
                  <a:pt x="21589" y="22066"/>
                </a:lnTo>
                <a:lnTo>
                  <a:pt x="5913" y="44469"/>
                </a:lnTo>
                <a:lnTo>
                  <a:pt x="0" y="69850"/>
                </a:lnTo>
                <a:lnTo>
                  <a:pt x="0" y="350520"/>
                </a:lnTo>
                <a:lnTo>
                  <a:pt x="5913" y="375900"/>
                </a:lnTo>
                <a:lnTo>
                  <a:pt x="21589" y="398303"/>
                </a:lnTo>
                <a:lnTo>
                  <a:pt x="43934" y="414277"/>
                </a:lnTo>
                <a:lnTo>
                  <a:pt x="69850" y="420370"/>
                </a:lnTo>
                <a:lnTo>
                  <a:pt x="648969" y="420370"/>
                </a:lnTo>
                <a:lnTo>
                  <a:pt x="674350" y="414277"/>
                </a:lnTo>
                <a:lnTo>
                  <a:pt x="696753" y="398303"/>
                </a:lnTo>
                <a:lnTo>
                  <a:pt x="712727" y="375900"/>
                </a:lnTo>
                <a:lnTo>
                  <a:pt x="718819" y="350520"/>
                </a:lnTo>
                <a:lnTo>
                  <a:pt x="718819" y="69850"/>
                </a:lnTo>
                <a:lnTo>
                  <a:pt x="712727" y="44469"/>
                </a:lnTo>
                <a:lnTo>
                  <a:pt x="696753" y="22066"/>
                </a:lnTo>
                <a:lnTo>
                  <a:pt x="674350" y="6092"/>
                </a:lnTo>
                <a:lnTo>
                  <a:pt x="648969" y="0"/>
                </a:lnTo>
                <a:close/>
              </a:path>
            </a:pathLst>
          </a:custGeom>
          <a:solidFill>
            <a:srgbClr val="CFE7F5"/>
          </a:solidFill>
        </p:spPr>
        <p:txBody>
          <a:bodyPr wrap="square" lIns="0" tIns="0" rIns="0" bIns="0" rtlCol="0"/>
          <a:lstStyle/>
          <a:p>
            <a:endParaRPr sz="1632"/>
          </a:p>
        </p:txBody>
      </p:sp>
      <p:sp>
        <p:nvSpPr>
          <p:cNvPr id="118" name="object 118"/>
          <p:cNvSpPr/>
          <p:nvPr/>
        </p:nvSpPr>
        <p:spPr>
          <a:xfrm>
            <a:off x="5858379" y="2037107"/>
            <a:ext cx="651827" cy="381192"/>
          </a:xfrm>
          <a:custGeom>
            <a:avLst/>
            <a:gdLst/>
            <a:ahLst/>
            <a:cxnLst/>
            <a:rect l="l" t="t" r="r" b="b"/>
            <a:pathLst>
              <a:path w="718820" h="420369">
                <a:moveTo>
                  <a:pt x="69850" y="0"/>
                </a:moveTo>
                <a:lnTo>
                  <a:pt x="43934" y="6092"/>
                </a:lnTo>
                <a:lnTo>
                  <a:pt x="21589" y="22066"/>
                </a:lnTo>
                <a:lnTo>
                  <a:pt x="5913" y="44469"/>
                </a:lnTo>
                <a:lnTo>
                  <a:pt x="0" y="69850"/>
                </a:lnTo>
                <a:lnTo>
                  <a:pt x="0" y="350520"/>
                </a:lnTo>
                <a:lnTo>
                  <a:pt x="5913" y="375900"/>
                </a:lnTo>
                <a:lnTo>
                  <a:pt x="21589" y="398303"/>
                </a:lnTo>
                <a:lnTo>
                  <a:pt x="43934" y="414277"/>
                </a:lnTo>
                <a:lnTo>
                  <a:pt x="69850" y="420370"/>
                </a:lnTo>
                <a:lnTo>
                  <a:pt x="648969" y="420370"/>
                </a:lnTo>
                <a:lnTo>
                  <a:pt x="674350" y="414277"/>
                </a:lnTo>
                <a:lnTo>
                  <a:pt x="696753" y="398303"/>
                </a:lnTo>
                <a:lnTo>
                  <a:pt x="712727" y="375900"/>
                </a:lnTo>
                <a:lnTo>
                  <a:pt x="718819" y="350520"/>
                </a:lnTo>
                <a:lnTo>
                  <a:pt x="718819" y="69850"/>
                </a:lnTo>
                <a:lnTo>
                  <a:pt x="712727" y="44469"/>
                </a:lnTo>
                <a:lnTo>
                  <a:pt x="696753" y="22066"/>
                </a:lnTo>
                <a:lnTo>
                  <a:pt x="674350" y="6092"/>
                </a:lnTo>
                <a:lnTo>
                  <a:pt x="648969" y="0"/>
                </a:lnTo>
                <a:lnTo>
                  <a:pt x="69850" y="0"/>
                </a:lnTo>
                <a:close/>
              </a:path>
            </a:pathLst>
          </a:custGeom>
          <a:ln w="3175">
            <a:solidFill>
              <a:srgbClr val="000000"/>
            </a:solidFill>
          </a:ln>
        </p:spPr>
        <p:txBody>
          <a:bodyPr wrap="square" lIns="0" tIns="0" rIns="0" bIns="0" rtlCol="0"/>
          <a:lstStyle/>
          <a:p>
            <a:endParaRPr sz="1632"/>
          </a:p>
        </p:txBody>
      </p:sp>
      <p:sp>
        <p:nvSpPr>
          <p:cNvPr id="119" name="object 119"/>
          <p:cNvSpPr txBox="1"/>
          <p:nvPr/>
        </p:nvSpPr>
        <p:spPr>
          <a:xfrm>
            <a:off x="6103678" y="2035956"/>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120" name="object 120"/>
          <p:cNvSpPr txBox="1"/>
          <p:nvPr/>
        </p:nvSpPr>
        <p:spPr>
          <a:xfrm>
            <a:off x="3982361" y="6487592"/>
            <a:ext cx="438197" cy="218008"/>
          </a:xfrm>
          <a:prstGeom prst="rect">
            <a:avLst/>
          </a:prstGeom>
        </p:spPr>
        <p:txBody>
          <a:bodyPr vert="horz" wrap="square" lIns="0" tIns="0" rIns="0" bIns="0" rtlCol="0">
            <a:spAutoFit/>
          </a:bodyPr>
          <a:lstStyle/>
          <a:p>
            <a:pPr marL="11516">
              <a:lnSpc>
                <a:spcPts val="1727"/>
              </a:lnSpc>
            </a:pPr>
            <a:r>
              <a:rPr sz="1451" spc="-9" dirty="0">
                <a:latin typeface="BitstreamVeraSans-Roman"/>
                <a:cs typeface="BitstreamVeraSans-Roman"/>
              </a:rPr>
              <a:t>t</a:t>
            </a:r>
            <a:r>
              <a:rPr sz="1451" spc="-5" dirty="0">
                <a:latin typeface="BitstreamVeraSans-Roman"/>
                <a:cs typeface="BitstreamVeraSans-Roman"/>
              </a:rPr>
              <a:t>ime</a:t>
            </a:r>
            <a:endParaRPr sz="1451">
              <a:latin typeface="BitstreamVeraSans-Roman"/>
              <a:cs typeface="BitstreamVeraSans-Roman"/>
            </a:endParaRPr>
          </a:p>
        </p:txBody>
      </p:sp>
    </p:spTree>
    <p:extLst>
      <p:ext uri="{BB962C8B-B14F-4D97-AF65-F5344CB8AC3E}">
        <p14:creationId xmlns:p14="http://schemas.microsoft.com/office/powerpoint/2010/main" val="5690516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97330" y="320949"/>
            <a:ext cx="3112876" cy="688737"/>
          </a:xfrm>
          <a:prstGeom prst="rect">
            <a:avLst/>
          </a:prstGeom>
        </p:spPr>
        <p:txBody>
          <a:bodyPr vert="horz" wrap="square" lIns="0" tIns="11516" rIns="0" bIns="0" rtlCol="0" anchor="ctr">
            <a:spAutoFit/>
          </a:bodyPr>
          <a:lstStyle/>
          <a:p>
            <a:pPr marL="11516">
              <a:spcBef>
                <a:spcPts val="91"/>
              </a:spcBef>
            </a:pPr>
            <a:r>
              <a:rPr spc="-9" dirty="0"/>
              <a:t>Homeostasis</a:t>
            </a:r>
          </a:p>
        </p:txBody>
      </p:sp>
      <p:sp>
        <p:nvSpPr>
          <p:cNvPr id="3" name="object 3"/>
          <p:cNvSpPr txBox="1"/>
          <p:nvPr/>
        </p:nvSpPr>
        <p:spPr>
          <a:xfrm>
            <a:off x="826876" y="1777798"/>
            <a:ext cx="2266998" cy="757134"/>
          </a:xfrm>
          <a:prstGeom prst="rect">
            <a:avLst/>
          </a:prstGeom>
        </p:spPr>
        <p:txBody>
          <a:bodyPr vert="horz" wrap="square" lIns="0" tIns="25912" rIns="0" bIns="0" rtlCol="0">
            <a:spAutoFit/>
          </a:bodyPr>
          <a:lstStyle/>
          <a:p>
            <a:pPr marL="11516" marR="4607">
              <a:lnSpc>
                <a:spcPts val="1895"/>
              </a:lnSpc>
              <a:spcBef>
                <a:spcPts val="204"/>
              </a:spcBef>
            </a:pPr>
            <a:r>
              <a:rPr sz="1632" spc="-5" dirty="0">
                <a:solidFill>
                  <a:srgbClr val="4C4C4C"/>
                </a:solidFill>
                <a:latin typeface="BitstreamVeraSans-Roman"/>
                <a:cs typeface="BitstreamVeraSans-Roman"/>
              </a:rPr>
              <a:t>How can-we</a:t>
            </a:r>
            <a:r>
              <a:rPr sz="1632" spc="-45" dirty="0">
                <a:solidFill>
                  <a:srgbClr val="4C4C4C"/>
                </a:solidFill>
                <a:latin typeface="BitstreamVeraSans-Roman"/>
                <a:cs typeface="BitstreamVeraSans-Roman"/>
              </a:rPr>
              <a:t> </a:t>
            </a:r>
            <a:r>
              <a:rPr sz="1632" spc="-5" dirty="0">
                <a:solidFill>
                  <a:srgbClr val="4C4C4C"/>
                </a:solidFill>
                <a:latin typeface="BitstreamVeraSans-Roman"/>
                <a:cs typeface="BitstreamVeraSans-Roman"/>
              </a:rPr>
              <a:t>maintain  </a:t>
            </a:r>
            <a:r>
              <a:rPr sz="1632" dirty="0">
                <a:solidFill>
                  <a:srgbClr val="4C4C4C"/>
                </a:solidFill>
                <a:latin typeface="BitstreamVeraSans-Roman"/>
                <a:cs typeface="BitstreamVeraSans-Roman"/>
              </a:rPr>
              <a:t>a </a:t>
            </a:r>
            <a:r>
              <a:rPr sz="1632" spc="-5" dirty="0">
                <a:solidFill>
                  <a:srgbClr val="4C4C4C"/>
                </a:solidFill>
                <a:latin typeface="BitstreamVeraSans-Roman"/>
                <a:cs typeface="BitstreamVeraSans-Roman"/>
              </a:rPr>
              <a:t>stable level with </a:t>
            </a:r>
            <a:r>
              <a:rPr sz="1632" dirty="0">
                <a:solidFill>
                  <a:srgbClr val="4C4C4C"/>
                </a:solidFill>
                <a:latin typeface="BitstreamVeraSans-Roman"/>
                <a:cs typeface="BitstreamVeraSans-Roman"/>
              </a:rPr>
              <a:t>a  </a:t>
            </a:r>
            <a:r>
              <a:rPr sz="1632" spc="-5" dirty="0">
                <a:solidFill>
                  <a:srgbClr val="4C4C4C"/>
                </a:solidFill>
                <a:latin typeface="BitstreamVeraSans-Roman"/>
                <a:cs typeface="BitstreamVeraSans-Roman"/>
              </a:rPr>
              <a:t>dynamic</a:t>
            </a:r>
            <a:r>
              <a:rPr sz="1632" spc="-68" dirty="0">
                <a:solidFill>
                  <a:srgbClr val="4C4C4C"/>
                </a:solidFill>
                <a:latin typeface="BitstreamVeraSans-Roman"/>
                <a:cs typeface="BitstreamVeraSans-Roman"/>
              </a:rPr>
              <a:t> </a:t>
            </a:r>
            <a:r>
              <a:rPr sz="1632" spc="-5" dirty="0">
                <a:solidFill>
                  <a:srgbClr val="4C4C4C"/>
                </a:solidFill>
                <a:latin typeface="BitstreamVeraSans-Roman"/>
                <a:cs typeface="BitstreamVeraSans-Roman"/>
              </a:rPr>
              <a:t>system?</a:t>
            </a:r>
            <a:endParaRPr sz="1632">
              <a:latin typeface="BitstreamVeraSans-Roman"/>
              <a:cs typeface="BitstreamVeraSans-Roman"/>
            </a:endParaRPr>
          </a:p>
        </p:txBody>
      </p:sp>
      <p:sp>
        <p:nvSpPr>
          <p:cNvPr id="4" name="object 4"/>
          <p:cNvSpPr/>
          <p:nvPr/>
        </p:nvSpPr>
        <p:spPr>
          <a:xfrm>
            <a:off x="1826497" y="6337129"/>
            <a:ext cx="2066037" cy="0"/>
          </a:xfrm>
          <a:custGeom>
            <a:avLst/>
            <a:gdLst/>
            <a:ahLst/>
            <a:cxnLst/>
            <a:rect l="l" t="t" r="r" b="b"/>
            <a:pathLst>
              <a:path w="2278379">
                <a:moveTo>
                  <a:pt x="0" y="0"/>
                </a:moveTo>
                <a:lnTo>
                  <a:pt x="2278380" y="0"/>
                </a:lnTo>
              </a:path>
            </a:pathLst>
          </a:custGeom>
          <a:ln w="35941">
            <a:solidFill>
              <a:srgbClr val="000000"/>
            </a:solidFill>
          </a:ln>
        </p:spPr>
        <p:txBody>
          <a:bodyPr wrap="square" lIns="0" tIns="0" rIns="0" bIns="0" rtlCol="0"/>
          <a:lstStyle/>
          <a:p>
            <a:endParaRPr sz="1632"/>
          </a:p>
        </p:txBody>
      </p:sp>
      <p:sp>
        <p:nvSpPr>
          <p:cNvPr id="5" name="object 5"/>
          <p:cNvSpPr/>
          <p:nvPr/>
        </p:nvSpPr>
        <p:spPr>
          <a:xfrm>
            <a:off x="3883321" y="6263424"/>
            <a:ext cx="219963" cy="147410"/>
          </a:xfrm>
          <a:custGeom>
            <a:avLst/>
            <a:gdLst/>
            <a:ahLst/>
            <a:cxnLst/>
            <a:rect l="l" t="t" r="r" b="b"/>
            <a:pathLst>
              <a:path w="242570" h="162559">
                <a:moveTo>
                  <a:pt x="0" y="0"/>
                </a:moveTo>
                <a:lnTo>
                  <a:pt x="0" y="162559"/>
                </a:lnTo>
                <a:lnTo>
                  <a:pt x="242570" y="81280"/>
                </a:lnTo>
                <a:lnTo>
                  <a:pt x="0" y="0"/>
                </a:lnTo>
                <a:close/>
              </a:path>
            </a:pathLst>
          </a:custGeom>
          <a:solidFill>
            <a:srgbClr val="000000"/>
          </a:solidFill>
        </p:spPr>
        <p:txBody>
          <a:bodyPr wrap="square" lIns="0" tIns="0" rIns="0" bIns="0" rtlCol="0"/>
          <a:lstStyle/>
          <a:p>
            <a:endParaRPr sz="1632"/>
          </a:p>
        </p:txBody>
      </p:sp>
      <p:sp>
        <p:nvSpPr>
          <p:cNvPr id="6" name="object 6"/>
          <p:cNvSpPr/>
          <p:nvPr/>
        </p:nvSpPr>
        <p:spPr>
          <a:xfrm>
            <a:off x="1832255" y="4820423"/>
            <a:ext cx="0" cy="1517858"/>
          </a:xfrm>
          <a:custGeom>
            <a:avLst/>
            <a:gdLst/>
            <a:ahLst/>
            <a:cxnLst/>
            <a:rect l="l" t="t" r="r" b="b"/>
            <a:pathLst>
              <a:path h="1673859">
                <a:moveTo>
                  <a:pt x="0" y="1673860"/>
                </a:moveTo>
                <a:lnTo>
                  <a:pt x="0" y="0"/>
                </a:lnTo>
              </a:path>
            </a:pathLst>
          </a:custGeom>
          <a:ln w="35941">
            <a:solidFill>
              <a:srgbClr val="000000"/>
            </a:solidFill>
          </a:ln>
        </p:spPr>
        <p:txBody>
          <a:bodyPr wrap="square" lIns="0" tIns="0" rIns="0" bIns="0" rtlCol="0"/>
          <a:lstStyle/>
          <a:p>
            <a:endParaRPr sz="1632"/>
          </a:p>
        </p:txBody>
      </p:sp>
      <p:sp>
        <p:nvSpPr>
          <p:cNvPr id="7" name="object 7"/>
          <p:cNvSpPr/>
          <p:nvPr/>
        </p:nvSpPr>
        <p:spPr>
          <a:xfrm>
            <a:off x="1759702" y="4609673"/>
            <a:ext cx="146258" cy="221114"/>
          </a:xfrm>
          <a:custGeom>
            <a:avLst/>
            <a:gdLst/>
            <a:ahLst/>
            <a:cxnLst/>
            <a:rect l="l" t="t" r="r" b="b"/>
            <a:pathLst>
              <a:path w="161289" h="243839">
                <a:moveTo>
                  <a:pt x="80009" y="0"/>
                </a:moveTo>
                <a:lnTo>
                  <a:pt x="0" y="243840"/>
                </a:lnTo>
                <a:lnTo>
                  <a:pt x="161289" y="243840"/>
                </a:lnTo>
                <a:lnTo>
                  <a:pt x="80009" y="0"/>
                </a:lnTo>
                <a:close/>
              </a:path>
            </a:pathLst>
          </a:custGeom>
          <a:solidFill>
            <a:srgbClr val="000000"/>
          </a:solidFill>
        </p:spPr>
        <p:txBody>
          <a:bodyPr wrap="square" lIns="0" tIns="0" rIns="0" bIns="0" rtlCol="0"/>
          <a:lstStyle/>
          <a:p>
            <a:endParaRPr sz="1632"/>
          </a:p>
        </p:txBody>
      </p:sp>
      <p:sp>
        <p:nvSpPr>
          <p:cNvPr id="8" name="object 8"/>
          <p:cNvSpPr txBox="1"/>
          <p:nvPr/>
        </p:nvSpPr>
        <p:spPr>
          <a:xfrm>
            <a:off x="1664116" y="4373587"/>
            <a:ext cx="275817" cy="234895"/>
          </a:xfrm>
          <a:prstGeom prst="rect">
            <a:avLst/>
          </a:prstGeom>
        </p:spPr>
        <p:txBody>
          <a:bodyPr vert="horz" wrap="square" lIns="0" tIns="11516" rIns="0" bIns="0" rtlCol="0">
            <a:spAutoFit/>
          </a:bodyPr>
          <a:lstStyle/>
          <a:p>
            <a:pPr marL="11516">
              <a:spcBef>
                <a:spcPts val="91"/>
              </a:spcBef>
            </a:pPr>
            <a:r>
              <a:rPr sz="1451" spc="-9" dirty="0">
                <a:latin typeface="BitstreamVeraSans-Roman"/>
                <a:cs typeface="BitstreamVeraSans-Roman"/>
              </a:rPr>
              <a:t>[</a:t>
            </a:r>
            <a:r>
              <a:rPr sz="1451" dirty="0">
                <a:latin typeface="BitstreamVeraSans-Roman"/>
                <a:cs typeface="BitstreamVeraSans-Roman"/>
              </a:rPr>
              <a:t>x]</a:t>
            </a:r>
            <a:endParaRPr sz="1451">
              <a:latin typeface="BitstreamVeraSans-Roman"/>
              <a:cs typeface="BitstreamVeraSans-Roman"/>
            </a:endParaRPr>
          </a:p>
        </p:txBody>
      </p:sp>
      <p:sp>
        <p:nvSpPr>
          <p:cNvPr id="9" name="object 9"/>
          <p:cNvSpPr/>
          <p:nvPr/>
        </p:nvSpPr>
        <p:spPr>
          <a:xfrm>
            <a:off x="1834558" y="5420425"/>
            <a:ext cx="2327459" cy="745109"/>
          </a:xfrm>
          <a:custGeom>
            <a:avLst/>
            <a:gdLst/>
            <a:ahLst/>
            <a:cxnLst/>
            <a:rect l="l" t="t" r="r" b="b"/>
            <a:pathLst>
              <a:path w="2566670" h="821689">
                <a:moveTo>
                  <a:pt x="0" y="821689"/>
                </a:moveTo>
                <a:lnTo>
                  <a:pt x="23141" y="787640"/>
                </a:lnTo>
                <a:lnTo>
                  <a:pt x="49635" y="752450"/>
                </a:lnTo>
                <a:lnTo>
                  <a:pt x="79652" y="716291"/>
                </a:lnTo>
                <a:lnTo>
                  <a:pt x="113364" y="679335"/>
                </a:lnTo>
                <a:lnTo>
                  <a:pt x="150942" y="641753"/>
                </a:lnTo>
                <a:lnTo>
                  <a:pt x="192557" y="603720"/>
                </a:lnTo>
                <a:lnTo>
                  <a:pt x="238382" y="565406"/>
                </a:lnTo>
                <a:lnTo>
                  <a:pt x="288588" y="526983"/>
                </a:lnTo>
                <a:lnTo>
                  <a:pt x="343346" y="488625"/>
                </a:lnTo>
                <a:lnTo>
                  <a:pt x="402828" y="450502"/>
                </a:lnTo>
                <a:lnTo>
                  <a:pt x="467205" y="412788"/>
                </a:lnTo>
                <a:lnTo>
                  <a:pt x="501283" y="394138"/>
                </a:lnTo>
                <a:lnTo>
                  <a:pt x="536649" y="375654"/>
                </a:lnTo>
                <a:lnTo>
                  <a:pt x="573324" y="357358"/>
                </a:lnTo>
                <a:lnTo>
                  <a:pt x="611331" y="339272"/>
                </a:lnTo>
                <a:lnTo>
                  <a:pt x="650690" y="321417"/>
                </a:lnTo>
                <a:lnTo>
                  <a:pt x="691422" y="303815"/>
                </a:lnTo>
                <a:lnTo>
                  <a:pt x="733551" y="286487"/>
                </a:lnTo>
                <a:lnTo>
                  <a:pt x="777095" y="269455"/>
                </a:lnTo>
                <a:lnTo>
                  <a:pt x="822079" y="252740"/>
                </a:lnTo>
                <a:lnTo>
                  <a:pt x="868521" y="236364"/>
                </a:lnTo>
                <a:lnTo>
                  <a:pt x="916445" y="220348"/>
                </a:lnTo>
                <a:lnTo>
                  <a:pt x="965871" y="204714"/>
                </a:lnTo>
                <a:lnTo>
                  <a:pt x="1016821" y="189483"/>
                </a:lnTo>
                <a:lnTo>
                  <a:pt x="1069317" y="174677"/>
                </a:lnTo>
                <a:lnTo>
                  <a:pt x="1123379" y="160318"/>
                </a:lnTo>
                <a:lnTo>
                  <a:pt x="1179030" y="146426"/>
                </a:lnTo>
                <a:lnTo>
                  <a:pt x="1236290" y="133023"/>
                </a:lnTo>
                <a:lnTo>
                  <a:pt x="1295182" y="120132"/>
                </a:lnTo>
                <a:lnTo>
                  <a:pt x="1355726" y="107773"/>
                </a:lnTo>
                <a:lnTo>
                  <a:pt x="1417943" y="95968"/>
                </a:lnTo>
                <a:lnTo>
                  <a:pt x="1481857" y="84738"/>
                </a:lnTo>
                <a:lnTo>
                  <a:pt x="1547487" y="74106"/>
                </a:lnTo>
                <a:lnTo>
                  <a:pt x="1614856" y="64092"/>
                </a:lnTo>
                <a:lnTo>
                  <a:pt x="1683984" y="54718"/>
                </a:lnTo>
                <a:lnTo>
                  <a:pt x="1754893" y="46005"/>
                </a:lnTo>
                <a:lnTo>
                  <a:pt x="1827606" y="37976"/>
                </a:lnTo>
                <a:lnTo>
                  <a:pt x="1902142" y="30651"/>
                </a:lnTo>
                <a:lnTo>
                  <a:pt x="1978523" y="24052"/>
                </a:lnTo>
                <a:lnTo>
                  <a:pt x="2056772" y="18201"/>
                </a:lnTo>
                <a:lnTo>
                  <a:pt x="2136909" y="13119"/>
                </a:lnTo>
                <a:lnTo>
                  <a:pt x="2218956" y="8828"/>
                </a:lnTo>
                <a:lnTo>
                  <a:pt x="2302934" y="5349"/>
                </a:lnTo>
                <a:lnTo>
                  <a:pt x="2388864" y="2703"/>
                </a:lnTo>
                <a:lnTo>
                  <a:pt x="2476769" y="913"/>
                </a:lnTo>
                <a:lnTo>
                  <a:pt x="2566669" y="0"/>
                </a:lnTo>
              </a:path>
            </a:pathLst>
          </a:custGeom>
          <a:ln w="35941">
            <a:solidFill>
              <a:srgbClr val="0066CC"/>
            </a:solidFill>
          </a:ln>
        </p:spPr>
        <p:txBody>
          <a:bodyPr wrap="square" lIns="0" tIns="0" rIns="0" bIns="0" rtlCol="0"/>
          <a:lstStyle/>
          <a:p>
            <a:endParaRPr sz="1632"/>
          </a:p>
        </p:txBody>
      </p:sp>
      <p:sp>
        <p:nvSpPr>
          <p:cNvPr id="10" name="object 10"/>
          <p:cNvSpPr/>
          <p:nvPr/>
        </p:nvSpPr>
        <p:spPr>
          <a:xfrm>
            <a:off x="4124013" y="5427335"/>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11" name="object 11"/>
          <p:cNvSpPr/>
          <p:nvPr/>
        </p:nvSpPr>
        <p:spPr>
          <a:xfrm>
            <a:off x="3995029" y="54273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2" name="object 12"/>
          <p:cNvSpPr/>
          <p:nvPr/>
        </p:nvSpPr>
        <p:spPr>
          <a:xfrm>
            <a:off x="3866046" y="54273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3" name="object 13"/>
          <p:cNvSpPr/>
          <p:nvPr/>
        </p:nvSpPr>
        <p:spPr>
          <a:xfrm>
            <a:off x="3738214" y="5427335"/>
            <a:ext cx="64492" cy="0"/>
          </a:xfrm>
          <a:custGeom>
            <a:avLst/>
            <a:gdLst/>
            <a:ahLst/>
            <a:cxnLst/>
            <a:rect l="l" t="t" r="r" b="b"/>
            <a:pathLst>
              <a:path w="71120">
                <a:moveTo>
                  <a:pt x="71119" y="0"/>
                </a:moveTo>
                <a:lnTo>
                  <a:pt x="0" y="0"/>
                </a:lnTo>
              </a:path>
            </a:pathLst>
          </a:custGeom>
          <a:ln w="35941">
            <a:solidFill>
              <a:srgbClr val="000000"/>
            </a:solidFill>
          </a:ln>
        </p:spPr>
        <p:txBody>
          <a:bodyPr wrap="square" lIns="0" tIns="0" rIns="0" bIns="0" rtlCol="0"/>
          <a:lstStyle/>
          <a:p>
            <a:endParaRPr sz="1632"/>
          </a:p>
        </p:txBody>
      </p:sp>
      <p:sp>
        <p:nvSpPr>
          <p:cNvPr id="14" name="object 14"/>
          <p:cNvSpPr/>
          <p:nvPr/>
        </p:nvSpPr>
        <p:spPr>
          <a:xfrm>
            <a:off x="3609230" y="54273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5" name="object 15"/>
          <p:cNvSpPr/>
          <p:nvPr/>
        </p:nvSpPr>
        <p:spPr>
          <a:xfrm>
            <a:off x="3480248" y="54273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6" name="object 16"/>
          <p:cNvSpPr/>
          <p:nvPr/>
        </p:nvSpPr>
        <p:spPr>
          <a:xfrm>
            <a:off x="3352416" y="542733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17" name="object 17"/>
          <p:cNvSpPr/>
          <p:nvPr/>
        </p:nvSpPr>
        <p:spPr>
          <a:xfrm>
            <a:off x="3223432" y="54273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8" name="object 18"/>
          <p:cNvSpPr/>
          <p:nvPr/>
        </p:nvSpPr>
        <p:spPr>
          <a:xfrm>
            <a:off x="3094449" y="5427335"/>
            <a:ext cx="64492" cy="0"/>
          </a:xfrm>
          <a:custGeom>
            <a:avLst/>
            <a:gdLst/>
            <a:ahLst/>
            <a:cxnLst/>
            <a:rect l="l" t="t" r="r" b="b"/>
            <a:pathLst>
              <a:path w="71120">
                <a:moveTo>
                  <a:pt x="71120" y="0"/>
                </a:moveTo>
                <a:lnTo>
                  <a:pt x="0" y="0"/>
                </a:lnTo>
              </a:path>
            </a:pathLst>
          </a:custGeom>
          <a:ln w="35941">
            <a:solidFill>
              <a:srgbClr val="000000"/>
            </a:solidFill>
          </a:ln>
        </p:spPr>
        <p:txBody>
          <a:bodyPr wrap="square" lIns="0" tIns="0" rIns="0" bIns="0" rtlCol="0"/>
          <a:lstStyle/>
          <a:p>
            <a:endParaRPr sz="1632"/>
          </a:p>
        </p:txBody>
      </p:sp>
      <p:sp>
        <p:nvSpPr>
          <p:cNvPr id="19" name="object 19"/>
          <p:cNvSpPr/>
          <p:nvPr/>
        </p:nvSpPr>
        <p:spPr>
          <a:xfrm>
            <a:off x="2966618" y="542733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20" name="object 20"/>
          <p:cNvSpPr/>
          <p:nvPr/>
        </p:nvSpPr>
        <p:spPr>
          <a:xfrm>
            <a:off x="2837633" y="54273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21" name="object 21"/>
          <p:cNvSpPr/>
          <p:nvPr/>
        </p:nvSpPr>
        <p:spPr>
          <a:xfrm>
            <a:off x="2708650" y="5427335"/>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22" name="object 22"/>
          <p:cNvSpPr/>
          <p:nvPr/>
        </p:nvSpPr>
        <p:spPr>
          <a:xfrm>
            <a:off x="2580819" y="5427335"/>
            <a:ext cx="63340" cy="0"/>
          </a:xfrm>
          <a:custGeom>
            <a:avLst/>
            <a:gdLst/>
            <a:ahLst/>
            <a:cxnLst/>
            <a:rect l="l" t="t" r="r" b="b"/>
            <a:pathLst>
              <a:path w="69850">
                <a:moveTo>
                  <a:pt x="69850" y="0"/>
                </a:moveTo>
                <a:lnTo>
                  <a:pt x="0" y="0"/>
                </a:lnTo>
              </a:path>
            </a:pathLst>
          </a:custGeom>
          <a:ln w="35941">
            <a:solidFill>
              <a:srgbClr val="000000"/>
            </a:solidFill>
          </a:ln>
        </p:spPr>
        <p:txBody>
          <a:bodyPr wrap="square" lIns="0" tIns="0" rIns="0" bIns="0" rtlCol="0"/>
          <a:lstStyle/>
          <a:p>
            <a:endParaRPr sz="1632"/>
          </a:p>
        </p:txBody>
      </p:sp>
      <p:sp>
        <p:nvSpPr>
          <p:cNvPr id="23" name="object 23"/>
          <p:cNvSpPr/>
          <p:nvPr/>
        </p:nvSpPr>
        <p:spPr>
          <a:xfrm>
            <a:off x="2451835" y="54273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24" name="object 24"/>
          <p:cNvSpPr/>
          <p:nvPr/>
        </p:nvSpPr>
        <p:spPr>
          <a:xfrm>
            <a:off x="2322851" y="5427335"/>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25" name="object 25"/>
          <p:cNvSpPr/>
          <p:nvPr/>
        </p:nvSpPr>
        <p:spPr>
          <a:xfrm>
            <a:off x="2193869" y="54273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26" name="object 26"/>
          <p:cNvSpPr/>
          <p:nvPr/>
        </p:nvSpPr>
        <p:spPr>
          <a:xfrm>
            <a:off x="2066036" y="5427335"/>
            <a:ext cx="64492" cy="0"/>
          </a:xfrm>
          <a:custGeom>
            <a:avLst/>
            <a:gdLst/>
            <a:ahLst/>
            <a:cxnLst/>
            <a:rect l="l" t="t" r="r" b="b"/>
            <a:pathLst>
              <a:path w="71119">
                <a:moveTo>
                  <a:pt x="71119" y="0"/>
                </a:moveTo>
                <a:lnTo>
                  <a:pt x="0" y="0"/>
                </a:lnTo>
              </a:path>
            </a:pathLst>
          </a:custGeom>
          <a:ln w="35941">
            <a:solidFill>
              <a:srgbClr val="000000"/>
            </a:solidFill>
          </a:ln>
        </p:spPr>
        <p:txBody>
          <a:bodyPr wrap="square" lIns="0" tIns="0" rIns="0" bIns="0" rtlCol="0"/>
          <a:lstStyle/>
          <a:p>
            <a:endParaRPr sz="1632"/>
          </a:p>
        </p:txBody>
      </p:sp>
      <p:sp>
        <p:nvSpPr>
          <p:cNvPr id="27" name="object 27"/>
          <p:cNvSpPr/>
          <p:nvPr/>
        </p:nvSpPr>
        <p:spPr>
          <a:xfrm>
            <a:off x="1937053" y="5427335"/>
            <a:ext cx="64492" cy="0"/>
          </a:xfrm>
          <a:custGeom>
            <a:avLst/>
            <a:gdLst/>
            <a:ahLst/>
            <a:cxnLst/>
            <a:rect l="l" t="t" r="r" b="b"/>
            <a:pathLst>
              <a:path w="71119">
                <a:moveTo>
                  <a:pt x="71120" y="0"/>
                </a:moveTo>
                <a:lnTo>
                  <a:pt x="0" y="0"/>
                </a:lnTo>
              </a:path>
            </a:pathLst>
          </a:custGeom>
          <a:ln w="35941">
            <a:solidFill>
              <a:srgbClr val="000000"/>
            </a:solidFill>
          </a:ln>
        </p:spPr>
        <p:txBody>
          <a:bodyPr wrap="square" lIns="0" tIns="0" rIns="0" bIns="0" rtlCol="0"/>
          <a:lstStyle/>
          <a:p>
            <a:endParaRPr sz="1632"/>
          </a:p>
        </p:txBody>
      </p:sp>
      <p:sp>
        <p:nvSpPr>
          <p:cNvPr id="28" name="object 28"/>
          <p:cNvSpPr/>
          <p:nvPr/>
        </p:nvSpPr>
        <p:spPr>
          <a:xfrm>
            <a:off x="1836861" y="5427335"/>
            <a:ext cx="35701" cy="0"/>
          </a:xfrm>
          <a:custGeom>
            <a:avLst/>
            <a:gdLst/>
            <a:ahLst/>
            <a:cxnLst/>
            <a:rect l="l" t="t" r="r" b="b"/>
            <a:pathLst>
              <a:path w="39369">
                <a:moveTo>
                  <a:pt x="39369" y="0"/>
                </a:moveTo>
                <a:lnTo>
                  <a:pt x="0" y="0"/>
                </a:lnTo>
              </a:path>
            </a:pathLst>
          </a:custGeom>
          <a:ln w="35941">
            <a:solidFill>
              <a:srgbClr val="000000"/>
            </a:solidFill>
          </a:ln>
        </p:spPr>
        <p:txBody>
          <a:bodyPr wrap="square" lIns="0" tIns="0" rIns="0" bIns="0" rtlCol="0"/>
          <a:lstStyle/>
          <a:p>
            <a:endParaRPr sz="1632"/>
          </a:p>
        </p:txBody>
      </p:sp>
      <p:sp>
        <p:nvSpPr>
          <p:cNvPr id="29" name="object 29"/>
          <p:cNvSpPr/>
          <p:nvPr/>
        </p:nvSpPr>
        <p:spPr>
          <a:xfrm>
            <a:off x="1834558" y="4955164"/>
            <a:ext cx="2344734" cy="473323"/>
          </a:xfrm>
          <a:custGeom>
            <a:avLst/>
            <a:gdLst/>
            <a:ahLst/>
            <a:cxnLst/>
            <a:rect l="l" t="t" r="r" b="b"/>
            <a:pathLst>
              <a:path w="2585720" h="521970">
                <a:moveTo>
                  <a:pt x="0" y="0"/>
                </a:moveTo>
                <a:lnTo>
                  <a:pt x="39145" y="37686"/>
                </a:lnTo>
                <a:lnTo>
                  <a:pt x="85775" y="73980"/>
                </a:lnTo>
                <a:lnTo>
                  <a:pt x="139515" y="108880"/>
                </a:lnTo>
                <a:lnTo>
                  <a:pt x="199988" y="142382"/>
                </a:lnTo>
                <a:lnTo>
                  <a:pt x="266820" y="174485"/>
                </a:lnTo>
                <a:lnTo>
                  <a:pt x="302503" y="190010"/>
                </a:lnTo>
                <a:lnTo>
                  <a:pt x="339635" y="205186"/>
                </a:lnTo>
                <a:lnTo>
                  <a:pt x="378168" y="220010"/>
                </a:lnTo>
                <a:lnTo>
                  <a:pt x="418057" y="234482"/>
                </a:lnTo>
                <a:lnTo>
                  <a:pt x="459253" y="248603"/>
                </a:lnTo>
                <a:lnTo>
                  <a:pt x="501710" y="262372"/>
                </a:lnTo>
                <a:lnTo>
                  <a:pt x="545382" y="275789"/>
                </a:lnTo>
                <a:lnTo>
                  <a:pt x="590220" y="288854"/>
                </a:lnTo>
                <a:lnTo>
                  <a:pt x="636179" y="301566"/>
                </a:lnTo>
                <a:lnTo>
                  <a:pt x="683211" y="313924"/>
                </a:lnTo>
                <a:lnTo>
                  <a:pt x="731269" y="325930"/>
                </a:lnTo>
                <a:lnTo>
                  <a:pt x="780307" y="337581"/>
                </a:lnTo>
                <a:lnTo>
                  <a:pt x="830277" y="348879"/>
                </a:lnTo>
                <a:lnTo>
                  <a:pt x="881132" y="359822"/>
                </a:lnTo>
                <a:lnTo>
                  <a:pt x="932826" y="370411"/>
                </a:lnTo>
                <a:lnTo>
                  <a:pt x="985312" y="380645"/>
                </a:lnTo>
                <a:lnTo>
                  <a:pt x="1038542" y="390525"/>
                </a:lnTo>
                <a:lnTo>
                  <a:pt x="1092470" y="400048"/>
                </a:lnTo>
                <a:lnTo>
                  <a:pt x="1147049" y="409216"/>
                </a:lnTo>
                <a:lnTo>
                  <a:pt x="1202231" y="418028"/>
                </a:lnTo>
                <a:lnTo>
                  <a:pt x="1257971" y="426484"/>
                </a:lnTo>
                <a:lnTo>
                  <a:pt x="1314220" y="434583"/>
                </a:lnTo>
                <a:lnTo>
                  <a:pt x="1370933" y="442325"/>
                </a:lnTo>
                <a:lnTo>
                  <a:pt x="1428061" y="449711"/>
                </a:lnTo>
                <a:lnTo>
                  <a:pt x="1485559" y="456738"/>
                </a:lnTo>
                <a:lnTo>
                  <a:pt x="1543379" y="463408"/>
                </a:lnTo>
                <a:lnTo>
                  <a:pt x="1601474" y="469720"/>
                </a:lnTo>
                <a:lnTo>
                  <a:pt x="1659797" y="475674"/>
                </a:lnTo>
                <a:lnTo>
                  <a:pt x="1718302" y="481269"/>
                </a:lnTo>
                <a:lnTo>
                  <a:pt x="1776941" y="486506"/>
                </a:lnTo>
                <a:lnTo>
                  <a:pt x="1835668" y="491383"/>
                </a:lnTo>
                <a:lnTo>
                  <a:pt x="1894435" y="495901"/>
                </a:lnTo>
                <a:lnTo>
                  <a:pt x="1953196" y="500058"/>
                </a:lnTo>
                <a:lnTo>
                  <a:pt x="2011904" y="503856"/>
                </a:lnTo>
                <a:lnTo>
                  <a:pt x="2070511" y="507294"/>
                </a:lnTo>
                <a:lnTo>
                  <a:pt x="2128971" y="510371"/>
                </a:lnTo>
                <a:lnTo>
                  <a:pt x="2187237" y="513087"/>
                </a:lnTo>
                <a:lnTo>
                  <a:pt x="2245262" y="515442"/>
                </a:lnTo>
                <a:lnTo>
                  <a:pt x="2302999" y="517435"/>
                </a:lnTo>
                <a:lnTo>
                  <a:pt x="2360401" y="519067"/>
                </a:lnTo>
                <a:lnTo>
                  <a:pt x="2417421" y="520336"/>
                </a:lnTo>
                <a:lnTo>
                  <a:pt x="2474012" y="521243"/>
                </a:lnTo>
                <a:lnTo>
                  <a:pt x="2530127" y="521788"/>
                </a:lnTo>
                <a:lnTo>
                  <a:pt x="2585719" y="521970"/>
                </a:lnTo>
              </a:path>
            </a:pathLst>
          </a:custGeom>
          <a:ln w="35941">
            <a:solidFill>
              <a:srgbClr val="FF3366"/>
            </a:solidFill>
          </a:ln>
        </p:spPr>
        <p:txBody>
          <a:bodyPr wrap="square" lIns="0" tIns="0" rIns="0" bIns="0" rtlCol="0"/>
          <a:lstStyle/>
          <a:p>
            <a:endParaRPr sz="1632"/>
          </a:p>
        </p:txBody>
      </p:sp>
      <p:sp>
        <p:nvSpPr>
          <p:cNvPr id="30" name="object 30"/>
          <p:cNvSpPr/>
          <p:nvPr/>
        </p:nvSpPr>
        <p:spPr>
          <a:xfrm>
            <a:off x="4907127" y="3850745"/>
            <a:ext cx="3907505" cy="2748958"/>
          </a:xfrm>
          <a:prstGeom prst="rect">
            <a:avLst/>
          </a:prstGeom>
          <a:blipFill>
            <a:blip r:embed="rId2" cstate="print"/>
            <a:stretch>
              <a:fillRect/>
            </a:stretch>
          </a:blipFill>
        </p:spPr>
        <p:txBody>
          <a:bodyPr wrap="square" lIns="0" tIns="0" rIns="0" bIns="0" rtlCol="0"/>
          <a:lstStyle/>
          <a:p>
            <a:endParaRPr sz="1632"/>
          </a:p>
        </p:txBody>
      </p:sp>
      <p:sp>
        <p:nvSpPr>
          <p:cNvPr id="31" name="object 31"/>
          <p:cNvSpPr/>
          <p:nvPr/>
        </p:nvSpPr>
        <p:spPr>
          <a:xfrm>
            <a:off x="5311351" y="3516770"/>
            <a:ext cx="1444153" cy="0"/>
          </a:xfrm>
          <a:custGeom>
            <a:avLst/>
            <a:gdLst/>
            <a:ahLst/>
            <a:cxnLst/>
            <a:rect l="l" t="t" r="r" b="b"/>
            <a:pathLst>
              <a:path w="1592579">
                <a:moveTo>
                  <a:pt x="0" y="0"/>
                </a:moveTo>
                <a:lnTo>
                  <a:pt x="1592580" y="0"/>
                </a:lnTo>
              </a:path>
            </a:pathLst>
          </a:custGeom>
          <a:ln w="35941">
            <a:solidFill>
              <a:srgbClr val="FF0000"/>
            </a:solidFill>
          </a:ln>
        </p:spPr>
        <p:txBody>
          <a:bodyPr wrap="square" lIns="0" tIns="0" rIns="0" bIns="0" rtlCol="0"/>
          <a:lstStyle/>
          <a:p>
            <a:endParaRPr sz="1632"/>
          </a:p>
        </p:txBody>
      </p:sp>
      <p:sp>
        <p:nvSpPr>
          <p:cNvPr id="32" name="object 32"/>
          <p:cNvSpPr/>
          <p:nvPr/>
        </p:nvSpPr>
        <p:spPr>
          <a:xfrm>
            <a:off x="6755503" y="2859184"/>
            <a:ext cx="0" cy="657585"/>
          </a:xfrm>
          <a:custGeom>
            <a:avLst/>
            <a:gdLst/>
            <a:ahLst/>
            <a:cxnLst/>
            <a:rect l="l" t="t" r="r" b="b"/>
            <a:pathLst>
              <a:path h="725170">
                <a:moveTo>
                  <a:pt x="0" y="0"/>
                </a:moveTo>
                <a:lnTo>
                  <a:pt x="0" y="725170"/>
                </a:lnTo>
              </a:path>
            </a:pathLst>
          </a:custGeom>
          <a:ln w="35941">
            <a:solidFill>
              <a:srgbClr val="FF0000"/>
            </a:solidFill>
          </a:ln>
        </p:spPr>
        <p:txBody>
          <a:bodyPr wrap="square" lIns="0" tIns="0" rIns="0" bIns="0" rtlCol="0"/>
          <a:lstStyle/>
          <a:p>
            <a:endParaRPr sz="1632"/>
          </a:p>
        </p:txBody>
      </p:sp>
      <p:sp>
        <p:nvSpPr>
          <p:cNvPr id="33" name="object 33"/>
          <p:cNvSpPr/>
          <p:nvPr/>
        </p:nvSpPr>
        <p:spPr>
          <a:xfrm>
            <a:off x="6755503" y="2859184"/>
            <a:ext cx="695589" cy="0"/>
          </a:xfrm>
          <a:custGeom>
            <a:avLst/>
            <a:gdLst/>
            <a:ahLst/>
            <a:cxnLst/>
            <a:rect l="l" t="t" r="r" b="b"/>
            <a:pathLst>
              <a:path w="767079">
                <a:moveTo>
                  <a:pt x="0" y="0"/>
                </a:moveTo>
                <a:lnTo>
                  <a:pt x="767079" y="0"/>
                </a:lnTo>
              </a:path>
            </a:pathLst>
          </a:custGeom>
          <a:ln w="35941">
            <a:solidFill>
              <a:srgbClr val="FF0000"/>
            </a:solidFill>
          </a:ln>
        </p:spPr>
        <p:txBody>
          <a:bodyPr wrap="square" lIns="0" tIns="0" rIns="0" bIns="0" rtlCol="0"/>
          <a:lstStyle/>
          <a:p>
            <a:endParaRPr sz="1632"/>
          </a:p>
        </p:txBody>
      </p:sp>
      <p:sp>
        <p:nvSpPr>
          <p:cNvPr id="34" name="object 34"/>
          <p:cNvSpPr/>
          <p:nvPr/>
        </p:nvSpPr>
        <p:spPr>
          <a:xfrm>
            <a:off x="7440727" y="2859184"/>
            <a:ext cx="1152" cy="657585"/>
          </a:xfrm>
          <a:custGeom>
            <a:avLst/>
            <a:gdLst/>
            <a:ahLst/>
            <a:cxnLst/>
            <a:rect l="l" t="t" r="r" b="b"/>
            <a:pathLst>
              <a:path w="1270" h="725170">
                <a:moveTo>
                  <a:pt x="0" y="0"/>
                </a:moveTo>
                <a:lnTo>
                  <a:pt x="1270" y="725170"/>
                </a:lnTo>
              </a:path>
            </a:pathLst>
          </a:custGeom>
          <a:ln w="35940">
            <a:solidFill>
              <a:srgbClr val="FF0000"/>
            </a:solidFill>
          </a:ln>
        </p:spPr>
        <p:txBody>
          <a:bodyPr wrap="square" lIns="0" tIns="0" rIns="0" bIns="0" rtlCol="0"/>
          <a:lstStyle/>
          <a:p>
            <a:endParaRPr sz="1632"/>
          </a:p>
        </p:txBody>
      </p:sp>
      <p:sp>
        <p:nvSpPr>
          <p:cNvPr id="35" name="object 35"/>
          <p:cNvSpPr/>
          <p:nvPr/>
        </p:nvSpPr>
        <p:spPr>
          <a:xfrm>
            <a:off x="7433819" y="3516770"/>
            <a:ext cx="1444153" cy="0"/>
          </a:xfrm>
          <a:custGeom>
            <a:avLst/>
            <a:gdLst/>
            <a:ahLst/>
            <a:cxnLst/>
            <a:rect l="l" t="t" r="r" b="b"/>
            <a:pathLst>
              <a:path w="1592579">
                <a:moveTo>
                  <a:pt x="0" y="0"/>
                </a:moveTo>
                <a:lnTo>
                  <a:pt x="1592579" y="0"/>
                </a:lnTo>
              </a:path>
            </a:pathLst>
          </a:custGeom>
          <a:ln w="35941">
            <a:solidFill>
              <a:srgbClr val="FF0000"/>
            </a:solidFill>
          </a:ln>
        </p:spPr>
        <p:txBody>
          <a:bodyPr wrap="square" lIns="0" tIns="0" rIns="0" bIns="0" rtlCol="0"/>
          <a:lstStyle/>
          <a:p>
            <a:endParaRPr sz="1632"/>
          </a:p>
        </p:txBody>
      </p:sp>
      <p:sp>
        <p:nvSpPr>
          <p:cNvPr id="36" name="object 36"/>
          <p:cNvSpPr txBox="1"/>
          <p:nvPr/>
        </p:nvSpPr>
        <p:spPr>
          <a:xfrm>
            <a:off x="5287167" y="3218496"/>
            <a:ext cx="151440" cy="290807"/>
          </a:xfrm>
          <a:prstGeom prst="rect">
            <a:avLst/>
          </a:prstGeom>
        </p:spPr>
        <p:txBody>
          <a:bodyPr vert="horz" wrap="square" lIns="0" tIns="11516" rIns="0" bIns="0" rtlCol="0">
            <a:spAutoFit/>
          </a:bodyPr>
          <a:lstStyle/>
          <a:p>
            <a:pPr marL="11516">
              <a:spcBef>
                <a:spcPts val="91"/>
              </a:spcBef>
            </a:pPr>
            <a:r>
              <a:rPr sz="1814" dirty="0">
                <a:solidFill>
                  <a:srgbClr val="FF0000"/>
                </a:solidFill>
                <a:latin typeface="Arial"/>
                <a:cs typeface="Arial"/>
              </a:rPr>
              <a:t>0</a:t>
            </a:r>
            <a:endParaRPr sz="1814">
              <a:latin typeface="Arial"/>
              <a:cs typeface="Arial"/>
            </a:endParaRPr>
          </a:p>
        </p:txBody>
      </p:sp>
      <p:sp>
        <p:nvSpPr>
          <p:cNvPr id="37" name="object 37"/>
          <p:cNvSpPr txBox="1"/>
          <p:nvPr/>
        </p:nvSpPr>
        <p:spPr>
          <a:xfrm>
            <a:off x="6591972" y="2727898"/>
            <a:ext cx="151440" cy="290807"/>
          </a:xfrm>
          <a:prstGeom prst="rect">
            <a:avLst/>
          </a:prstGeom>
        </p:spPr>
        <p:txBody>
          <a:bodyPr vert="horz" wrap="square" lIns="0" tIns="11516" rIns="0" bIns="0" rtlCol="0">
            <a:spAutoFit/>
          </a:bodyPr>
          <a:lstStyle/>
          <a:p>
            <a:pPr marL="11516">
              <a:spcBef>
                <a:spcPts val="91"/>
              </a:spcBef>
            </a:pPr>
            <a:r>
              <a:rPr sz="1814" dirty="0">
                <a:solidFill>
                  <a:srgbClr val="FF0000"/>
                </a:solidFill>
                <a:latin typeface="Arial"/>
                <a:cs typeface="Arial"/>
              </a:rPr>
              <a:t>1</a:t>
            </a:r>
            <a:endParaRPr sz="1814">
              <a:latin typeface="Arial"/>
              <a:cs typeface="Arial"/>
            </a:endParaRPr>
          </a:p>
        </p:txBody>
      </p:sp>
      <p:sp>
        <p:nvSpPr>
          <p:cNvPr id="38" name="object 38"/>
          <p:cNvSpPr/>
          <p:nvPr/>
        </p:nvSpPr>
        <p:spPr>
          <a:xfrm>
            <a:off x="291363" y="3163217"/>
            <a:ext cx="153168" cy="226873"/>
          </a:xfrm>
          <a:custGeom>
            <a:avLst/>
            <a:gdLst/>
            <a:ahLst/>
            <a:cxnLst/>
            <a:rect l="l" t="t" r="r" b="b"/>
            <a:pathLst>
              <a:path w="168909" h="250189">
                <a:moveTo>
                  <a:pt x="86360" y="88900"/>
                </a:moveTo>
                <a:lnTo>
                  <a:pt x="55185" y="97849"/>
                </a:lnTo>
                <a:lnTo>
                  <a:pt x="27463" y="121443"/>
                </a:lnTo>
                <a:lnTo>
                  <a:pt x="7600" y="154801"/>
                </a:lnTo>
                <a:lnTo>
                  <a:pt x="0" y="193039"/>
                </a:lnTo>
                <a:lnTo>
                  <a:pt x="3432" y="215900"/>
                </a:lnTo>
                <a:lnTo>
                  <a:pt x="13176" y="233997"/>
                </a:lnTo>
                <a:lnTo>
                  <a:pt x="28396" y="245903"/>
                </a:lnTo>
                <a:lnTo>
                  <a:pt x="48260" y="250189"/>
                </a:lnTo>
                <a:lnTo>
                  <a:pt x="55046" y="249396"/>
                </a:lnTo>
                <a:lnTo>
                  <a:pt x="65405" y="245744"/>
                </a:lnTo>
                <a:lnTo>
                  <a:pt x="72387" y="241300"/>
                </a:lnTo>
                <a:lnTo>
                  <a:pt x="48260" y="241300"/>
                </a:lnTo>
                <a:lnTo>
                  <a:pt x="37187" y="238105"/>
                </a:lnTo>
                <a:lnTo>
                  <a:pt x="30162" y="230028"/>
                </a:lnTo>
                <a:lnTo>
                  <a:pt x="26471" y="219332"/>
                </a:lnTo>
                <a:lnTo>
                  <a:pt x="25523" y="209550"/>
                </a:lnTo>
                <a:lnTo>
                  <a:pt x="25434" y="207962"/>
                </a:lnTo>
                <a:lnTo>
                  <a:pt x="27304" y="190996"/>
                </a:lnTo>
                <a:lnTo>
                  <a:pt x="38258" y="147379"/>
                </a:lnTo>
                <a:lnTo>
                  <a:pt x="64452" y="105568"/>
                </a:lnTo>
                <a:lnTo>
                  <a:pt x="86360" y="96519"/>
                </a:lnTo>
                <a:lnTo>
                  <a:pt x="107413" y="96519"/>
                </a:lnTo>
                <a:lnTo>
                  <a:pt x="106521" y="95567"/>
                </a:lnTo>
                <a:lnTo>
                  <a:pt x="97571" y="90685"/>
                </a:lnTo>
                <a:lnTo>
                  <a:pt x="86360" y="88900"/>
                </a:lnTo>
                <a:close/>
              </a:path>
              <a:path w="168909" h="250189">
                <a:moveTo>
                  <a:pt x="116839" y="222250"/>
                </a:moveTo>
                <a:lnTo>
                  <a:pt x="93980" y="222250"/>
                </a:lnTo>
                <a:lnTo>
                  <a:pt x="97690" y="233044"/>
                </a:lnTo>
                <a:lnTo>
                  <a:pt x="104616" y="241934"/>
                </a:lnTo>
                <a:lnTo>
                  <a:pt x="114161" y="247967"/>
                </a:lnTo>
                <a:lnTo>
                  <a:pt x="125730" y="250189"/>
                </a:lnTo>
                <a:lnTo>
                  <a:pt x="134520" y="248622"/>
                </a:lnTo>
                <a:lnTo>
                  <a:pt x="141763" y="244316"/>
                </a:lnTo>
                <a:lnTo>
                  <a:pt x="144371" y="241300"/>
                </a:lnTo>
                <a:lnTo>
                  <a:pt x="118110" y="241300"/>
                </a:lnTo>
                <a:lnTo>
                  <a:pt x="116930" y="233044"/>
                </a:lnTo>
                <a:lnTo>
                  <a:pt x="116839" y="222250"/>
                </a:lnTo>
                <a:close/>
              </a:path>
              <a:path w="168909" h="250189">
                <a:moveTo>
                  <a:pt x="107413" y="96519"/>
                </a:moveTo>
                <a:lnTo>
                  <a:pt x="86360" y="96519"/>
                </a:lnTo>
                <a:lnTo>
                  <a:pt x="100369" y="101123"/>
                </a:lnTo>
                <a:lnTo>
                  <a:pt x="108902" y="111442"/>
                </a:lnTo>
                <a:lnTo>
                  <a:pt x="113149" y="122237"/>
                </a:lnTo>
                <a:lnTo>
                  <a:pt x="114299" y="128269"/>
                </a:lnTo>
                <a:lnTo>
                  <a:pt x="114299" y="130810"/>
                </a:lnTo>
                <a:lnTo>
                  <a:pt x="113030" y="132079"/>
                </a:lnTo>
                <a:lnTo>
                  <a:pt x="113030" y="133350"/>
                </a:lnTo>
                <a:lnTo>
                  <a:pt x="95249" y="203200"/>
                </a:lnTo>
                <a:lnTo>
                  <a:pt x="93980" y="209550"/>
                </a:lnTo>
                <a:lnTo>
                  <a:pt x="93980" y="210819"/>
                </a:lnTo>
                <a:lnTo>
                  <a:pt x="88899" y="217169"/>
                </a:lnTo>
                <a:lnTo>
                  <a:pt x="77549" y="228977"/>
                </a:lnTo>
                <a:lnTo>
                  <a:pt x="66675" y="236378"/>
                </a:lnTo>
                <a:lnTo>
                  <a:pt x="56753" y="240208"/>
                </a:lnTo>
                <a:lnTo>
                  <a:pt x="48260" y="241300"/>
                </a:lnTo>
                <a:lnTo>
                  <a:pt x="72387" y="241300"/>
                </a:lnTo>
                <a:lnTo>
                  <a:pt x="78620" y="237331"/>
                </a:lnTo>
                <a:lnTo>
                  <a:pt x="93980" y="222250"/>
                </a:lnTo>
                <a:lnTo>
                  <a:pt x="116839" y="222250"/>
                </a:lnTo>
                <a:lnTo>
                  <a:pt x="116863" y="214510"/>
                </a:lnTo>
                <a:lnTo>
                  <a:pt x="118110" y="208279"/>
                </a:lnTo>
                <a:lnTo>
                  <a:pt x="142090" y="111760"/>
                </a:lnTo>
                <a:lnTo>
                  <a:pt x="118110" y="111760"/>
                </a:lnTo>
                <a:lnTo>
                  <a:pt x="113327" y="102830"/>
                </a:lnTo>
                <a:lnTo>
                  <a:pt x="107413" y="96519"/>
                </a:lnTo>
                <a:close/>
              </a:path>
              <a:path w="168909" h="250189">
                <a:moveTo>
                  <a:pt x="162560" y="191769"/>
                </a:moveTo>
                <a:lnTo>
                  <a:pt x="154940" y="191769"/>
                </a:lnTo>
                <a:lnTo>
                  <a:pt x="154940" y="193039"/>
                </a:lnTo>
                <a:lnTo>
                  <a:pt x="153669" y="198119"/>
                </a:lnTo>
                <a:lnTo>
                  <a:pt x="148921" y="214629"/>
                </a:lnTo>
                <a:lnTo>
                  <a:pt x="143668" y="228282"/>
                </a:lnTo>
                <a:lnTo>
                  <a:pt x="136703" y="237767"/>
                </a:lnTo>
                <a:lnTo>
                  <a:pt x="126999" y="241300"/>
                </a:lnTo>
                <a:lnTo>
                  <a:pt x="144371" y="241300"/>
                </a:lnTo>
                <a:lnTo>
                  <a:pt x="161667" y="199151"/>
                </a:lnTo>
                <a:lnTo>
                  <a:pt x="162560" y="195579"/>
                </a:lnTo>
                <a:lnTo>
                  <a:pt x="162560" y="191769"/>
                </a:lnTo>
                <a:close/>
              </a:path>
              <a:path w="168909" h="250189">
                <a:moveTo>
                  <a:pt x="168910" y="0"/>
                </a:moveTo>
                <a:lnTo>
                  <a:pt x="165099" y="0"/>
                </a:lnTo>
                <a:lnTo>
                  <a:pt x="156170" y="416"/>
                </a:lnTo>
                <a:lnTo>
                  <a:pt x="142240" y="1428"/>
                </a:lnTo>
                <a:lnTo>
                  <a:pt x="128309" y="2678"/>
                </a:lnTo>
                <a:lnTo>
                  <a:pt x="119380" y="3810"/>
                </a:lnTo>
                <a:lnTo>
                  <a:pt x="116839" y="3810"/>
                </a:lnTo>
                <a:lnTo>
                  <a:pt x="114299" y="6350"/>
                </a:lnTo>
                <a:lnTo>
                  <a:pt x="114299" y="15239"/>
                </a:lnTo>
                <a:lnTo>
                  <a:pt x="139699" y="15239"/>
                </a:lnTo>
                <a:lnTo>
                  <a:pt x="140969" y="17779"/>
                </a:lnTo>
                <a:lnTo>
                  <a:pt x="140969" y="21589"/>
                </a:lnTo>
                <a:lnTo>
                  <a:pt x="139699" y="27939"/>
                </a:lnTo>
                <a:lnTo>
                  <a:pt x="118110" y="111760"/>
                </a:lnTo>
                <a:lnTo>
                  <a:pt x="142090" y="111760"/>
                </a:lnTo>
                <a:lnTo>
                  <a:pt x="168910" y="3810"/>
                </a:lnTo>
                <a:lnTo>
                  <a:pt x="168910" y="0"/>
                </a:lnTo>
                <a:close/>
              </a:path>
            </a:pathLst>
          </a:custGeom>
          <a:solidFill>
            <a:srgbClr val="000000"/>
          </a:solidFill>
        </p:spPr>
        <p:txBody>
          <a:bodyPr wrap="square" lIns="0" tIns="0" rIns="0" bIns="0" rtlCol="0"/>
          <a:lstStyle/>
          <a:p>
            <a:endParaRPr sz="1632"/>
          </a:p>
        </p:txBody>
      </p:sp>
      <p:sp>
        <p:nvSpPr>
          <p:cNvPr id="39" name="object 39"/>
          <p:cNvSpPr/>
          <p:nvPr/>
        </p:nvSpPr>
        <p:spPr>
          <a:xfrm>
            <a:off x="483688" y="3459763"/>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40" name="object 40"/>
          <p:cNvSpPr/>
          <p:nvPr/>
        </p:nvSpPr>
        <p:spPr>
          <a:xfrm>
            <a:off x="490021" y="3157459"/>
            <a:ext cx="0" cy="295971"/>
          </a:xfrm>
          <a:custGeom>
            <a:avLst/>
            <a:gdLst/>
            <a:ahLst/>
            <a:cxnLst/>
            <a:rect l="l" t="t" r="r" b="b"/>
            <a:pathLst>
              <a:path h="326389">
                <a:moveTo>
                  <a:pt x="0" y="0"/>
                </a:moveTo>
                <a:lnTo>
                  <a:pt x="0" y="326390"/>
                </a:lnTo>
              </a:path>
            </a:pathLst>
          </a:custGeom>
          <a:ln w="13970">
            <a:solidFill>
              <a:srgbClr val="000000"/>
            </a:solidFill>
          </a:ln>
        </p:spPr>
        <p:txBody>
          <a:bodyPr wrap="square" lIns="0" tIns="0" rIns="0" bIns="0" rtlCol="0"/>
          <a:lstStyle/>
          <a:p>
            <a:endParaRPr sz="1632"/>
          </a:p>
        </p:txBody>
      </p:sp>
      <p:sp>
        <p:nvSpPr>
          <p:cNvPr id="41" name="object 41"/>
          <p:cNvSpPr/>
          <p:nvPr/>
        </p:nvSpPr>
        <p:spPr>
          <a:xfrm>
            <a:off x="483688" y="3151125"/>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42" name="object 42"/>
          <p:cNvSpPr/>
          <p:nvPr/>
        </p:nvSpPr>
        <p:spPr>
          <a:xfrm>
            <a:off x="544723" y="3243832"/>
            <a:ext cx="160078" cy="145106"/>
          </a:xfrm>
          <a:custGeom>
            <a:avLst/>
            <a:gdLst/>
            <a:ahLst/>
            <a:cxnLst/>
            <a:rect l="l" t="t" r="r" b="b"/>
            <a:pathLst>
              <a:path w="176529" h="160020">
                <a:moveTo>
                  <a:pt x="25400" y="116839"/>
                </a:moveTo>
                <a:lnTo>
                  <a:pt x="19050" y="116839"/>
                </a:lnTo>
                <a:lnTo>
                  <a:pt x="11787" y="118407"/>
                </a:lnTo>
                <a:lnTo>
                  <a:pt x="5715" y="122713"/>
                </a:lnTo>
                <a:lnTo>
                  <a:pt x="1547" y="129162"/>
                </a:lnTo>
                <a:lnTo>
                  <a:pt x="0" y="137160"/>
                </a:lnTo>
                <a:lnTo>
                  <a:pt x="3194" y="147161"/>
                </a:lnTo>
                <a:lnTo>
                  <a:pt x="11271" y="154304"/>
                </a:lnTo>
                <a:lnTo>
                  <a:pt x="21967" y="158591"/>
                </a:lnTo>
                <a:lnTo>
                  <a:pt x="33020" y="160019"/>
                </a:lnTo>
                <a:lnTo>
                  <a:pt x="48974" y="156209"/>
                </a:lnTo>
                <a:lnTo>
                  <a:pt x="54160" y="152400"/>
                </a:lnTo>
                <a:lnTo>
                  <a:pt x="24130" y="152400"/>
                </a:lnTo>
                <a:lnTo>
                  <a:pt x="16510" y="147319"/>
                </a:lnTo>
                <a:lnTo>
                  <a:pt x="25400" y="146050"/>
                </a:lnTo>
                <a:lnTo>
                  <a:pt x="33020" y="138429"/>
                </a:lnTo>
                <a:lnTo>
                  <a:pt x="33020" y="118110"/>
                </a:lnTo>
                <a:lnTo>
                  <a:pt x="25400" y="116839"/>
                </a:lnTo>
                <a:close/>
              </a:path>
              <a:path w="176529" h="160020">
                <a:moveTo>
                  <a:pt x="90843" y="133350"/>
                </a:moveTo>
                <a:lnTo>
                  <a:pt x="71120" y="133350"/>
                </a:lnTo>
                <a:lnTo>
                  <a:pt x="75822" y="143410"/>
                </a:lnTo>
                <a:lnTo>
                  <a:pt x="83978" y="151923"/>
                </a:lnTo>
                <a:lnTo>
                  <a:pt x="95230" y="157817"/>
                </a:lnTo>
                <a:lnTo>
                  <a:pt x="109220" y="160019"/>
                </a:lnTo>
                <a:lnTo>
                  <a:pt x="133488" y="152737"/>
                </a:lnTo>
                <a:lnTo>
                  <a:pt x="133842" y="152400"/>
                </a:lnTo>
                <a:lnTo>
                  <a:pt x="110490" y="152400"/>
                </a:lnTo>
                <a:lnTo>
                  <a:pt x="101421" y="150415"/>
                </a:lnTo>
                <a:lnTo>
                  <a:pt x="95091" y="145097"/>
                </a:lnTo>
                <a:lnTo>
                  <a:pt x="91380" y="137398"/>
                </a:lnTo>
                <a:lnTo>
                  <a:pt x="90843" y="133350"/>
                </a:lnTo>
                <a:close/>
              </a:path>
              <a:path w="176529" h="160020">
                <a:moveTo>
                  <a:pt x="91741" y="7619"/>
                </a:moveTo>
                <a:lnTo>
                  <a:pt x="68580" y="7619"/>
                </a:lnTo>
                <a:lnTo>
                  <a:pt x="73699" y="8334"/>
                </a:lnTo>
                <a:lnTo>
                  <a:pt x="80010" y="11430"/>
                </a:lnTo>
                <a:lnTo>
                  <a:pt x="85367" y="18335"/>
                </a:lnTo>
                <a:lnTo>
                  <a:pt x="87630" y="30479"/>
                </a:lnTo>
                <a:lnTo>
                  <a:pt x="86479" y="41255"/>
                </a:lnTo>
                <a:lnTo>
                  <a:pt x="76914" y="82986"/>
                </a:lnTo>
                <a:lnTo>
                  <a:pt x="62666" y="130432"/>
                </a:lnTo>
                <a:lnTo>
                  <a:pt x="33020" y="152400"/>
                </a:lnTo>
                <a:lnTo>
                  <a:pt x="54160" y="152400"/>
                </a:lnTo>
                <a:lnTo>
                  <a:pt x="60642" y="147637"/>
                </a:lnTo>
                <a:lnTo>
                  <a:pt x="68024" y="138588"/>
                </a:lnTo>
                <a:lnTo>
                  <a:pt x="71120" y="133350"/>
                </a:lnTo>
                <a:lnTo>
                  <a:pt x="90843" y="133350"/>
                </a:lnTo>
                <a:lnTo>
                  <a:pt x="90170" y="128269"/>
                </a:lnTo>
                <a:lnTo>
                  <a:pt x="90626" y="122971"/>
                </a:lnTo>
                <a:lnTo>
                  <a:pt x="91916" y="116363"/>
                </a:lnTo>
                <a:lnTo>
                  <a:pt x="93920" y="108088"/>
                </a:lnTo>
                <a:lnTo>
                  <a:pt x="96520" y="97789"/>
                </a:lnTo>
                <a:lnTo>
                  <a:pt x="107950" y="48260"/>
                </a:lnTo>
                <a:lnTo>
                  <a:pt x="111005" y="38159"/>
                </a:lnTo>
                <a:lnTo>
                  <a:pt x="116220" y="26669"/>
                </a:lnTo>
                <a:lnTo>
                  <a:pt x="106680" y="26669"/>
                </a:lnTo>
                <a:lnTo>
                  <a:pt x="98405" y="12858"/>
                </a:lnTo>
                <a:lnTo>
                  <a:pt x="91741" y="7619"/>
                </a:lnTo>
                <a:close/>
              </a:path>
              <a:path w="176529" h="160020">
                <a:moveTo>
                  <a:pt x="165100" y="102869"/>
                </a:moveTo>
                <a:lnTo>
                  <a:pt x="157480" y="102869"/>
                </a:lnTo>
                <a:lnTo>
                  <a:pt x="156210" y="105410"/>
                </a:lnTo>
                <a:lnTo>
                  <a:pt x="146387" y="128825"/>
                </a:lnTo>
                <a:lnTo>
                  <a:pt x="133826" y="143192"/>
                </a:lnTo>
                <a:lnTo>
                  <a:pt x="121027" y="150415"/>
                </a:lnTo>
                <a:lnTo>
                  <a:pt x="110490" y="152400"/>
                </a:lnTo>
                <a:lnTo>
                  <a:pt x="133842" y="152400"/>
                </a:lnTo>
                <a:lnTo>
                  <a:pt x="150971" y="136048"/>
                </a:lnTo>
                <a:lnTo>
                  <a:pt x="161547" y="117693"/>
                </a:lnTo>
                <a:lnTo>
                  <a:pt x="165100" y="105410"/>
                </a:lnTo>
                <a:lnTo>
                  <a:pt x="165100" y="102869"/>
                </a:lnTo>
                <a:close/>
              </a:path>
              <a:path w="176529" h="160020">
                <a:moveTo>
                  <a:pt x="68580" y="0"/>
                </a:moveTo>
                <a:lnTo>
                  <a:pt x="44112" y="7084"/>
                </a:lnTo>
                <a:lnTo>
                  <a:pt x="26193" y="23336"/>
                </a:lnTo>
                <a:lnTo>
                  <a:pt x="15180" y="41255"/>
                </a:lnTo>
                <a:lnTo>
                  <a:pt x="11430" y="53339"/>
                </a:lnTo>
                <a:lnTo>
                  <a:pt x="11430" y="58419"/>
                </a:lnTo>
                <a:lnTo>
                  <a:pt x="19050" y="58419"/>
                </a:lnTo>
                <a:lnTo>
                  <a:pt x="19050" y="57150"/>
                </a:lnTo>
                <a:lnTo>
                  <a:pt x="20320" y="53339"/>
                </a:lnTo>
                <a:lnTo>
                  <a:pt x="31432" y="30658"/>
                </a:lnTo>
                <a:lnTo>
                  <a:pt x="44450" y="16668"/>
                </a:lnTo>
                <a:lnTo>
                  <a:pt x="57467" y="9584"/>
                </a:lnTo>
                <a:lnTo>
                  <a:pt x="68580" y="7619"/>
                </a:lnTo>
                <a:lnTo>
                  <a:pt x="91741" y="7619"/>
                </a:lnTo>
                <a:lnTo>
                  <a:pt x="88106" y="4762"/>
                </a:lnTo>
                <a:lnTo>
                  <a:pt x="77569" y="952"/>
                </a:lnTo>
                <a:lnTo>
                  <a:pt x="68580" y="0"/>
                </a:lnTo>
                <a:close/>
              </a:path>
              <a:path w="176529" h="160020">
                <a:moveTo>
                  <a:pt x="168188" y="7619"/>
                </a:moveTo>
                <a:lnTo>
                  <a:pt x="153670" y="7619"/>
                </a:lnTo>
                <a:lnTo>
                  <a:pt x="161289" y="11430"/>
                </a:lnTo>
                <a:lnTo>
                  <a:pt x="151130" y="13969"/>
                </a:lnTo>
                <a:lnTo>
                  <a:pt x="144780" y="22860"/>
                </a:lnTo>
                <a:lnTo>
                  <a:pt x="144780" y="36829"/>
                </a:lnTo>
                <a:lnTo>
                  <a:pt x="148590" y="43179"/>
                </a:lnTo>
                <a:lnTo>
                  <a:pt x="157480" y="43179"/>
                </a:lnTo>
                <a:lnTo>
                  <a:pt x="163671" y="41969"/>
                </a:lnTo>
                <a:lnTo>
                  <a:pt x="169862" y="38258"/>
                </a:lnTo>
                <a:lnTo>
                  <a:pt x="174625" y="31928"/>
                </a:lnTo>
                <a:lnTo>
                  <a:pt x="176530" y="22860"/>
                </a:lnTo>
                <a:lnTo>
                  <a:pt x="173156" y="11787"/>
                </a:lnTo>
                <a:lnTo>
                  <a:pt x="168188" y="7619"/>
                </a:lnTo>
                <a:close/>
              </a:path>
              <a:path w="176529" h="160020">
                <a:moveTo>
                  <a:pt x="143510" y="0"/>
                </a:moveTo>
                <a:lnTo>
                  <a:pt x="129897" y="3095"/>
                </a:lnTo>
                <a:lnTo>
                  <a:pt x="119380" y="10477"/>
                </a:lnTo>
                <a:lnTo>
                  <a:pt x="111720" y="19288"/>
                </a:lnTo>
                <a:lnTo>
                  <a:pt x="106680" y="26669"/>
                </a:lnTo>
                <a:lnTo>
                  <a:pt x="116220" y="26669"/>
                </a:lnTo>
                <a:lnTo>
                  <a:pt x="117157" y="24606"/>
                </a:lnTo>
                <a:lnTo>
                  <a:pt x="127595" y="12719"/>
                </a:lnTo>
                <a:lnTo>
                  <a:pt x="143510" y="7619"/>
                </a:lnTo>
                <a:lnTo>
                  <a:pt x="168188" y="7619"/>
                </a:lnTo>
                <a:lnTo>
                  <a:pt x="164782" y="4762"/>
                </a:lnTo>
                <a:lnTo>
                  <a:pt x="154027" y="1071"/>
                </a:lnTo>
                <a:lnTo>
                  <a:pt x="143510" y="0"/>
                </a:lnTo>
                <a:close/>
              </a:path>
            </a:pathLst>
          </a:custGeom>
          <a:solidFill>
            <a:srgbClr val="000000"/>
          </a:solidFill>
        </p:spPr>
        <p:txBody>
          <a:bodyPr wrap="square" lIns="0" tIns="0" rIns="0" bIns="0" rtlCol="0"/>
          <a:lstStyle/>
          <a:p>
            <a:endParaRPr sz="1632"/>
          </a:p>
        </p:txBody>
      </p:sp>
      <p:sp>
        <p:nvSpPr>
          <p:cNvPr id="43" name="object 43"/>
          <p:cNvSpPr/>
          <p:nvPr/>
        </p:nvSpPr>
        <p:spPr>
          <a:xfrm>
            <a:off x="725532" y="3459763"/>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44" name="object 44"/>
          <p:cNvSpPr/>
          <p:nvPr/>
        </p:nvSpPr>
        <p:spPr>
          <a:xfrm>
            <a:off x="762960" y="3157459"/>
            <a:ext cx="0" cy="295971"/>
          </a:xfrm>
          <a:custGeom>
            <a:avLst/>
            <a:gdLst/>
            <a:ahLst/>
            <a:cxnLst/>
            <a:rect l="l" t="t" r="r" b="b"/>
            <a:pathLst>
              <a:path h="326389">
                <a:moveTo>
                  <a:pt x="0" y="0"/>
                </a:moveTo>
                <a:lnTo>
                  <a:pt x="0" y="326390"/>
                </a:lnTo>
              </a:path>
            </a:pathLst>
          </a:custGeom>
          <a:ln w="13969">
            <a:solidFill>
              <a:srgbClr val="000000"/>
            </a:solidFill>
          </a:ln>
        </p:spPr>
        <p:txBody>
          <a:bodyPr wrap="square" lIns="0" tIns="0" rIns="0" bIns="0" rtlCol="0"/>
          <a:lstStyle/>
          <a:p>
            <a:endParaRPr sz="1632"/>
          </a:p>
        </p:txBody>
      </p:sp>
      <p:sp>
        <p:nvSpPr>
          <p:cNvPr id="45" name="object 45"/>
          <p:cNvSpPr/>
          <p:nvPr/>
        </p:nvSpPr>
        <p:spPr>
          <a:xfrm>
            <a:off x="725532" y="3151125"/>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46" name="object 46"/>
          <p:cNvSpPr/>
          <p:nvPr/>
        </p:nvSpPr>
        <p:spPr>
          <a:xfrm>
            <a:off x="278696" y="3521952"/>
            <a:ext cx="529753" cy="0"/>
          </a:xfrm>
          <a:custGeom>
            <a:avLst/>
            <a:gdLst/>
            <a:ahLst/>
            <a:cxnLst/>
            <a:rect l="l" t="t" r="r" b="b"/>
            <a:pathLst>
              <a:path w="584200">
                <a:moveTo>
                  <a:pt x="0" y="0"/>
                </a:moveTo>
                <a:lnTo>
                  <a:pt x="584200" y="0"/>
                </a:lnTo>
              </a:path>
            </a:pathLst>
          </a:custGeom>
          <a:ln w="13970">
            <a:solidFill>
              <a:srgbClr val="000000"/>
            </a:solidFill>
          </a:ln>
        </p:spPr>
        <p:txBody>
          <a:bodyPr wrap="square" lIns="0" tIns="0" rIns="0" bIns="0" rtlCol="0"/>
          <a:lstStyle/>
          <a:p>
            <a:endParaRPr sz="1632"/>
          </a:p>
        </p:txBody>
      </p:sp>
      <p:sp>
        <p:nvSpPr>
          <p:cNvPr id="47" name="object 47"/>
          <p:cNvSpPr/>
          <p:nvPr/>
        </p:nvSpPr>
        <p:spPr>
          <a:xfrm>
            <a:off x="415740" y="3600838"/>
            <a:ext cx="152016" cy="226873"/>
          </a:xfrm>
          <a:custGeom>
            <a:avLst/>
            <a:gdLst/>
            <a:ahLst/>
            <a:cxnLst/>
            <a:rect l="l" t="t" r="r" b="b"/>
            <a:pathLst>
              <a:path w="167640" h="250189">
                <a:moveTo>
                  <a:pt x="85089" y="90169"/>
                </a:moveTo>
                <a:lnTo>
                  <a:pt x="54113" y="98940"/>
                </a:lnTo>
                <a:lnTo>
                  <a:pt x="26828" y="122237"/>
                </a:lnTo>
                <a:lnTo>
                  <a:pt x="7401" y="155535"/>
                </a:lnTo>
                <a:lnTo>
                  <a:pt x="0" y="194310"/>
                </a:lnTo>
                <a:lnTo>
                  <a:pt x="3413" y="216971"/>
                </a:lnTo>
                <a:lnTo>
                  <a:pt x="13017" y="234632"/>
                </a:lnTo>
                <a:lnTo>
                  <a:pt x="27860" y="246102"/>
                </a:lnTo>
                <a:lnTo>
                  <a:pt x="46989" y="250189"/>
                </a:lnTo>
                <a:lnTo>
                  <a:pt x="53776" y="249396"/>
                </a:lnTo>
                <a:lnTo>
                  <a:pt x="64135" y="245744"/>
                </a:lnTo>
                <a:lnTo>
                  <a:pt x="69122" y="242569"/>
                </a:lnTo>
                <a:lnTo>
                  <a:pt x="46989" y="242569"/>
                </a:lnTo>
                <a:lnTo>
                  <a:pt x="35917" y="239176"/>
                </a:lnTo>
                <a:lnTo>
                  <a:pt x="28892" y="230663"/>
                </a:lnTo>
                <a:lnTo>
                  <a:pt x="25201" y="219531"/>
                </a:lnTo>
                <a:lnTo>
                  <a:pt x="24129" y="208279"/>
                </a:lnTo>
                <a:lnTo>
                  <a:pt x="26034" y="190996"/>
                </a:lnTo>
                <a:lnTo>
                  <a:pt x="36988" y="147379"/>
                </a:lnTo>
                <a:lnTo>
                  <a:pt x="63182" y="105568"/>
                </a:lnTo>
                <a:lnTo>
                  <a:pt x="85089" y="96519"/>
                </a:lnTo>
                <a:lnTo>
                  <a:pt x="105744" y="96519"/>
                </a:lnTo>
                <a:lnTo>
                  <a:pt x="105409" y="96202"/>
                </a:lnTo>
                <a:lnTo>
                  <a:pt x="96321" y="91757"/>
                </a:lnTo>
                <a:lnTo>
                  <a:pt x="85089" y="90169"/>
                </a:lnTo>
                <a:close/>
              </a:path>
              <a:path w="167640" h="250189">
                <a:moveTo>
                  <a:pt x="115570" y="222250"/>
                </a:moveTo>
                <a:lnTo>
                  <a:pt x="92709" y="222250"/>
                </a:lnTo>
                <a:lnTo>
                  <a:pt x="96420" y="233044"/>
                </a:lnTo>
                <a:lnTo>
                  <a:pt x="103346" y="241934"/>
                </a:lnTo>
                <a:lnTo>
                  <a:pt x="112891" y="247967"/>
                </a:lnTo>
                <a:lnTo>
                  <a:pt x="124459" y="250189"/>
                </a:lnTo>
                <a:lnTo>
                  <a:pt x="133270" y="248800"/>
                </a:lnTo>
                <a:lnTo>
                  <a:pt x="140652" y="244792"/>
                </a:lnTo>
                <a:lnTo>
                  <a:pt x="142723" y="242569"/>
                </a:lnTo>
                <a:lnTo>
                  <a:pt x="116839" y="242569"/>
                </a:lnTo>
                <a:lnTo>
                  <a:pt x="115649" y="233044"/>
                </a:lnTo>
                <a:lnTo>
                  <a:pt x="115570" y="222250"/>
                </a:lnTo>
                <a:close/>
              </a:path>
              <a:path w="167640" h="250189">
                <a:moveTo>
                  <a:pt x="105744" y="96519"/>
                </a:moveTo>
                <a:lnTo>
                  <a:pt x="85089" y="96519"/>
                </a:lnTo>
                <a:lnTo>
                  <a:pt x="99099" y="101123"/>
                </a:lnTo>
                <a:lnTo>
                  <a:pt x="107632" y="111442"/>
                </a:lnTo>
                <a:lnTo>
                  <a:pt x="111879" y="122237"/>
                </a:lnTo>
                <a:lnTo>
                  <a:pt x="113029" y="128269"/>
                </a:lnTo>
                <a:lnTo>
                  <a:pt x="113029" y="133350"/>
                </a:lnTo>
                <a:lnTo>
                  <a:pt x="93979" y="203200"/>
                </a:lnTo>
                <a:lnTo>
                  <a:pt x="92709" y="209550"/>
                </a:lnTo>
                <a:lnTo>
                  <a:pt x="92709" y="210819"/>
                </a:lnTo>
                <a:lnTo>
                  <a:pt x="87629" y="217169"/>
                </a:lnTo>
                <a:lnTo>
                  <a:pt x="76279" y="229175"/>
                </a:lnTo>
                <a:lnTo>
                  <a:pt x="65404" y="237013"/>
                </a:lnTo>
                <a:lnTo>
                  <a:pt x="55483" y="241280"/>
                </a:lnTo>
                <a:lnTo>
                  <a:pt x="46989" y="242569"/>
                </a:lnTo>
                <a:lnTo>
                  <a:pt x="69122" y="242569"/>
                </a:lnTo>
                <a:lnTo>
                  <a:pt x="77350" y="237331"/>
                </a:lnTo>
                <a:lnTo>
                  <a:pt x="92709" y="222250"/>
                </a:lnTo>
                <a:lnTo>
                  <a:pt x="115570" y="222250"/>
                </a:lnTo>
                <a:lnTo>
                  <a:pt x="115570" y="214629"/>
                </a:lnTo>
                <a:lnTo>
                  <a:pt x="118109" y="208279"/>
                </a:lnTo>
                <a:lnTo>
                  <a:pt x="141490" y="111760"/>
                </a:lnTo>
                <a:lnTo>
                  <a:pt x="118109" y="111760"/>
                </a:lnTo>
                <a:lnTo>
                  <a:pt x="112593" y="103028"/>
                </a:lnTo>
                <a:lnTo>
                  <a:pt x="105744" y="96519"/>
                </a:lnTo>
                <a:close/>
              </a:path>
              <a:path w="167640" h="250189">
                <a:moveTo>
                  <a:pt x="161289" y="191769"/>
                </a:moveTo>
                <a:lnTo>
                  <a:pt x="153670" y="191769"/>
                </a:lnTo>
                <a:lnTo>
                  <a:pt x="153670" y="194310"/>
                </a:lnTo>
                <a:lnTo>
                  <a:pt x="152400" y="198119"/>
                </a:lnTo>
                <a:lnTo>
                  <a:pt x="148232" y="214709"/>
                </a:lnTo>
                <a:lnTo>
                  <a:pt x="142875" y="228917"/>
                </a:lnTo>
                <a:lnTo>
                  <a:pt x="135612" y="238839"/>
                </a:lnTo>
                <a:lnTo>
                  <a:pt x="125729" y="242569"/>
                </a:lnTo>
                <a:lnTo>
                  <a:pt x="142723" y="242569"/>
                </a:lnTo>
                <a:lnTo>
                  <a:pt x="160416" y="199330"/>
                </a:lnTo>
                <a:lnTo>
                  <a:pt x="161289" y="195579"/>
                </a:lnTo>
                <a:lnTo>
                  <a:pt x="161289" y="191769"/>
                </a:lnTo>
                <a:close/>
              </a:path>
              <a:path w="167640" h="250189">
                <a:moveTo>
                  <a:pt x="167639" y="0"/>
                </a:moveTo>
                <a:lnTo>
                  <a:pt x="163829" y="0"/>
                </a:lnTo>
                <a:lnTo>
                  <a:pt x="154900" y="416"/>
                </a:lnTo>
                <a:lnTo>
                  <a:pt x="140970" y="1428"/>
                </a:lnTo>
                <a:lnTo>
                  <a:pt x="127039" y="2678"/>
                </a:lnTo>
                <a:lnTo>
                  <a:pt x="118109" y="3810"/>
                </a:lnTo>
                <a:lnTo>
                  <a:pt x="115570" y="3810"/>
                </a:lnTo>
                <a:lnTo>
                  <a:pt x="113029" y="6350"/>
                </a:lnTo>
                <a:lnTo>
                  <a:pt x="113029" y="15239"/>
                </a:lnTo>
                <a:lnTo>
                  <a:pt x="138429" y="15239"/>
                </a:lnTo>
                <a:lnTo>
                  <a:pt x="139700" y="17779"/>
                </a:lnTo>
                <a:lnTo>
                  <a:pt x="139700" y="21589"/>
                </a:lnTo>
                <a:lnTo>
                  <a:pt x="138429" y="27939"/>
                </a:lnTo>
                <a:lnTo>
                  <a:pt x="118109" y="111760"/>
                </a:lnTo>
                <a:lnTo>
                  <a:pt x="141490" y="111760"/>
                </a:lnTo>
                <a:lnTo>
                  <a:pt x="167639" y="3810"/>
                </a:lnTo>
                <a:lnTo>
                  <a:pt x="167639" y="0"/>
                </a:lnTo>
                <a:close/>
              </a:path>
            </a:pathLst>
          </a:custGeom>
          <a:solidFill>
            <a:srgbClr val="000000"/>
          </a:solidFill>
        </p:spPr>
        <p:txBody>
          <a:bodyPr wrap="square" lIns="0" tIns="0" rIns="0" bIns="0" rtlCol="0"/>
          <a:lstStyle/>
          <a:p>
            <a:endParaRPr sz="1632"/>
          </a:p>
        </p:txBody>
      </p:sp>
      <p:sp>
        <p:nvSpPr>
          <p:cNvPr id="48" name="object 48"/>
          <p:cNvSpPr/>
          <p:nvPr/>
        </p:nvSpPr>
        <p:spPr>
          <a:xfrm>
            <a:off x="576969" y="3621569"/>
            <a:ext cx="99041" cy="204991"/>
          </a:xfrm>
          <a:custGeom>
            <a:avLst/>
            <a:gdLst/>
            <a:ahLst/>
            <a:cxnLst/>
            <a:rect l="l" t="t" r="r" b="b"/>
            <a:pathLst>
              <a:path w="109220" h="226060">
                <a:moveTo>
                  <a:pt x="64770" y="80009"/>
                </a:moveTo>
                <a:lnTo>
                  <a:pt x="41909" y="80009"/>
                </a:lnTo>
                <a:lnTo>
                  <a:pt x="26292" y="139124"/>
                </a:lnTo>
                <a:lnTo>
                  <a:pt x="17938" y="171926"/>
                </a:lnTo>
                <a:lnTo>
                  <a:pt x="14585" y="187344"/>
                </a:lnTo>
                <a:lnTo>
                  <a:pt x="13970" y="194309"/>
                </a:lnTo>
                <a:lnTo>
                  <a:pt x="16450" y="207307"/>
                </a:lnTo>
                <a:lnTo>
                  <a:pt x="23336" y="217328"/>
                </a:lnTo>
                <a:lnTo>
                  <a:pt x="33793" y="223777"/>
                </a:lnTo>
                <a:lnTo>
                  <a:pt x="46989" y="226059"/>
                </a:lnTo>
                <a:lnTo>
                  <a:pt x="69604" y="218439"/>
                </a:lnTo>
                <a:lnTo>
                  <a:pt x="40639" y="218439"/>
                </a:lnTo>
                <a:lnTo>
                  <a:pt x="36829" y="214629"/>
                </a:lnTo>
                <a:lnTo>
                  <a:pt x="36829" y="194309"/>
                </a:lnTo>
                <a:lnTo>
                  <a:pt x="38100" y="190500"/>
                </a:lnTo>
                <a:lnTo>
                  <a:pt x="38100" y="185419"/>
                </a:lnTo>
                <a:lnTo>
                  <a:pt x="64770" y="80009"/>
                </a:lnTo>
                <a:close/>
              </a:path>
              <a:path w="109220" h="226060">
                <a:moveTo>
                  <a:pt x="102870" y="167639"/>
                </a:moveTo>
                <a:lnTo>
                  <a:pt x="96520" y="167639"/>
                </a:lnTo>
                <a:lnTo>
                  <a:pt x="96520" y="168909"/>
                </a:lnTo>
                <a:lnTo>
                  <a:pt x="93979" y="172719"/>
                </a:lnTo>
                <a:lnTo>
                  <a:pt x="82014" y="195937"/>
                </a:lnTo>
                <a:lnTo>
                  <a:pt x="69691" y="209867"/>
                </a:lnTo>
                <a:lnTo>
                  <a:pt x="58082" y="216654"/>
                </a:lnTo>
                <a:lnTo>
                  <a:pt x="48259" y="218439"/>
                </a:lnTo>
                <a:lnTo>
                  <a:pt x="69604" y="218439"/>
                </a:lnTo>
                <a:lnTo>
                  <a:pt x="70723" y="218062"/>
                </a:lnTo>
                <a:lnTo>
                  <a:pt x="88265" y="200183"/>
                </a:lnTo>
                <a:lnTo>
                  <a:pt x="99139" y="181590"/>
                </a:lnTo>
                <a:lnTo>
                  <a:pt x="102870" y="171450"/>
                </a:lnTo>
                <a:lnTo>
                  <a:pt x="102870" y="167639"/>
                </a:lnTo>
                <a:close/>
              </a:path>
              <a:path w="109220" h="226060">
                <a:moveTo>
                  <a:pt x="109220" y="69850"/>
                </a:moveTo>
                <a:lnTo>
                  <a:pt x="0" y="69850"/>
                </a:lnTo>
                <a:lnTo>
                  <a:pt x="0" y="80009"/>
                </a:lnTo>
                <a:lnTo>
                  <a:pt x="109220" y="80009"/>
                </a:lnTo>
                <a:lnTo>
                  <a:pt x="109220" y="69850"/>
                </a:lnTo>
                <a:close/>
              </a:path>
              <a:path w="109220" h="226060">
                <a:moveTo>
                  <a:pt x="77470" y="0"/>
                </a:moveTo>
                <a:lnTo>
                  <a:pt x="60959" y="0"/>
                </a:lnTo>
                <a:lnTo>
                  <a:pt x="58420" y="13969"/>
                </a:lnTo>
                <a:lnTo>
                  <a:pt x="44450" y="69850"/>
                </a:lnTo>
                <a:lnTo>
                  <a:pt x="67309" y="69850"/>
                </a:lnTo>
                <a:lnTo>
                  <a:pt x="75584" y="39449"/>
                </a:lnTo>
                <a:lnTo>
                  <a:pt x="80168" y="21907"/>
                </a:lnTo>
                <a:lnTo>
                  <a:pt x="82133" y="13414"/>
                </a:lnTo>
                <a:lnTo>
                  <a:pt x="82550" y="10159"/>
                </a:lnTo>
                <a:lnTo>
                  <a:pt x="82550" y="5079"/>
                </a:lnTo>
                <a:lnTo>
                  <a:pt x="77470" y="0"/>
                </a:lnTo>
                <a:close/>
              </a:path>
            </a:pathLst>
          </a:custGeom>
          <a:solidFill>
            <a:srgbClr val="000000"/>
          </a:solidFill>
        </p:spPr>
        <p:txBody>
          <a:bodyPr wrap="square" lIns="0" tIns="0" rIns="0" bIns="0" rtlCol="0"/>
          <a:lstStyle/>
          <a:p>
            <a:endParaRPr sz="1632"/>
          </a:p>
        </p:txBody>
      </p:sp>
      <p:sp>
        <p:nvSpPr>
          <p:cNvPr id="49" name="object 49"/>
          <p:cNvSpPr/>
          <p:nvPr/>
        </p:nvSpPr>
        <p:spPr>
          <a:xfrm>
            <a:off x="954707" y="3484524"/>
            <a:ext cx="214205" cy="76008"/>
          </a:xfrm>
          <a:custGeom>
            <a:avLst/>
            <a:gdLst/>
            <a:ahLst/>
            <a:cxnLst/>
            <a:rect l="l" t="t" r="r" b="b"/>
            <a:pathLst>
              <a:path w="236219" h="83820">
                <a:moveTo>
                  <a:pt x="228600" y="0"/>
                </a:moveTo>
                <a:lnTo>
                  <a:pt x="0" y="0"/>
                </a:lnTo>
                <a:lnTo>
                  <a:pt x="0" y="15239"/>
                </a:lnTo>
                <a:lnTo>
                  <a:pt x="7619" y="13970"/>
                </a:lnTo>
                <a:lnTo>
                  <a:pt x="236219" y="13970"/>
                </a:lnTo>
                <a:lnTo>
                  <a:pt x="236219" y="1270"/>
                </a:lnTo>
                <a:lnTo>
                  <a:pt x="228600" y="0"/>
                </a:lnTo>
                <a:close/>
              </a:path>
              <a:path w="236219" h="83820">
                <a:moveTo>
                  <a:pt x="236219" y="68580"/>
                </a:moveTo>
                <a:lnTo>
                  <a:pt x="0" y="68580"/>
                </a:lnTo>
                <a:lnTo>
                  <a:pt x="0" y="83820"/>
                </a:lnTo>
                <a:lnTo>
                  <a:pt x="236219" y="83820"/>
                </a:lnTo>
                <a:lnTo>
                  <a:pt x="236219" y="68580"/>
                </a:lnTo>
                <a:close/>
              </a:path>
            </a:pathLst>
          </a:custGeom>
          <a:solidFill>
            <a:srgbClr val="000000"/>
          </a:solidFill>
        </p:spPr>
        <p:txBody>
          <a:bodyPr wrap="square" lIns="0" tIns="0" rIns="0" bIns="0" rtlCol="0"/>
          <a:lstStyle/>
          <a:p>
            <a:endParaRPr sz="1632"/>
          </a:p>
        </p:txBody>
      </p:sp>
      <p:sp>
        <p:nvSpPr>
          <p:cNvPr id="50" name="object 50"/>
          <p:cNvSpPr/>
          <p:nvPr/>
        </p:nvSpPr>
        <p:spPr>
          <a:xfrm>
            <a:off x="1293289" y="3379725"/>
            <a:ext cx="145106" cy="226873"/>
          </a:xfrm>
          <a:custGeom>
            <a:avLst/>
            <a:gdLst/>
            <a:ahLst/>
            <a:cxnLst/>
            <a:rect l="l" t="t" r="r" b="b"/>
            <a:pathLst>
              <a:path w="160019" h="250189">
                <a:moveTo>
                  <a:pt x="82550" y="0"/>
                </a:moveTo>
                <a:lnTo>
                  <a:pt x="77470" y="0"/>
                </a:lnTo>
                <a:lnTo>
                  <a:pt x="68202" y="416"/>
                </a:lnTo>
                <a:lnTo>
                  <a:pt x="55721" y="1428"/>
                </a:lnTo>
                <a:lnTo>
                  <a:pt x="43001" y="2678"/>
                </a:lnTo>
                <a:lnTo>
                  <a:pt x="33020" y="3809"/>
                </a:lnTo>
                <a:lnTo>
                  <a:pt x="26670" y="3809"/>
                </a:lnTo>
                <a:lnTo>
                  <a:pt x="26670" y="15239"/>
                </a:lnTo>
                <a:lnTo>
                  <a:pt x="52070" y="15239"/>
                </a:lnTo>
                <a:lnTo>
                  <a:pt x="52070" y="27939"/>
                </a:lnTo>
                <a:lnTo>
                  <a:pt x="0" y="232409"/>
                </a:lnTo>
                <a:lnTo>
                  <a:pt x="49" y="247669"/>
                </a:lnTo>
                <a:lnTo>
                  <a:pt x="6350" y="250189"/>
                </a:lnTo>
                <a:lnTo>
                  <a:pt x="13970" y="250189"/>
                </a:lnTo>
                <a:lnTo>
                  <a:pt x="19050" y="247650"/>
                </a:lnTo>
                <a:lnTo>
                  <a:pt x="31750" y="205581"/>
                </a:lnTo>
                <a:lnTo>
                  <a:pt x="41909" y="163829"/>
                </a:lnTo>
                <a:lnTo>
                  <a:pt x="79760" y="163829"/>
                </a:lnTo>
                <a:lnTo>
                  <a:pt x="74533" y="161627"/>
                </a:lnTo>
                <a:lnTo>
                  <a:pt x="53340" y="157479"/>
                </a:lnTo>
                <a:lnTo>
                  <a:pt x="59136" y="153669"/>
                </a:lnTo>
                <a:lnTo>
                  <a:pt x="44450" y="153669"/>
                </a:lnTo>
                <a:lnTo>
                  <a:pt x="82550" y="3809"/>
                </a:lnTo>
                <a:lnTo>
                  <a:pt x="82550" y="0"/>
                </a:lnTo>
                <a:close/>
              </a:path>
              <a:path w="160019" h="250189">
                <a:moveTo>
                  <a:pt x="79760" y="163829"/>
                </a:moveTo>
                <a:lnTo>
                  <a:pt x="41909" y="163829"/>
                </a:lnTo>
                <a:lnTo>
                  <a:pt x="53082" y="165913"/>
                </a:lnTo>
                <a:lnTo>
                  <a:pt x="66516" y="170973"/>
                </a:lnTo>
                <a:lnTo>
                  <a:pt x="77807" y="180082"/>
                </a:lnTo>
                <a:lnTo>
                  <a:pt x="82550" y="194309"/>
                </a:lnTo>
                <a:lnTo>
                  <a:pt x="82550" y="203200"/>
                </a:lnTo>
                <a:lnTo>
                  <a:pt x="80009" y="210819"/>
                </a:lnTo>
                <a:lnTo>
                  <a:pt x="80009" y="214629"/>
                </a:lnTo>
                <a:lnTo>
                  <a:pt x="82490" y="229294"/>
                </a:lnTo>
                <a:lnTo>
                  <a:pt x="89376" y="240506"/>
                </a:lnTo>
                <a:lnTo>
                  <a:pt x="99833" y="247669"/>
                </a:lnTo>
                <a:lnTo>
                  <a:pt x="113030" y="250189"/>
                </a:lnTo>
                <a:lnTo>
                  <a:pt x="120610" y="248999"/>
                </a:lnTo>
                <a:lnTo>
                  <a:pt x="127952" y="245427"/>
                </a:lnTo>
                <a:lnTo>
                  <a:pt x="131248" y="242569"/>
                </a:lnTo>
                <a:lnTo>
                  <a:pt x="106680" y="242569"/>
                </a:lnTo>
                <a:lnTo>
                  <a:pt x="102870" y="237489"/>
                </a:lnTo>
                <a:lnTo>
                  <a:pt x="102870" y="210819"/>
                </a:lnTo>
                <a:lnTo>
                  <a:pt x="105409" y="205739"/>
                </a:lnTo>
                <a:lnTo>
                  <a:pt x="106680" y="199389"/>
                </a:lnTo>
                <a:lnTo>
                  <a:pt x="106680" y="194309"/>
                </a:lnTo>
                <a:lnTo>
                  <a:pt x="102631" y="179447"/>
                </a:lnTo>
                <a:lnTo>
                  <a:pt x="91440" y="168751"/>
                </a:lnTo>
                <a:lnTo>
                  <a:pt x="79760" y="163829"/>
                </a:lnTo>
                <a:close/>
              </a:path>
              <a:path w="160019" h="250189">
                <a:moveTo>
                  <a:pt x="153670" y="191769"/>
                </a:moveTo>
                <a:lnTo>
                  <a:pt x="146050" y="191769"/>
                </a:lnTo>
                <a:lnTo>
                  <a:pt x="146050" y="194309"/>
                </a:lnTo>
                <a:lnTo>
                  <a:pt x="138926" y="215780"/>
                </a:lnTo>
                <a:lnTo>
                  <a:pt x="132238" y="229869"/>
                </a:lnTo>
                <a:lnTo>
                  <a:pt x="123884" y="239196"/>
                </a:lnTo>
                <a:lnTo>
                  <a:pt x="113030" y="242569"/>
                </a:lnTo>
                <a:lnTo>
                  <a:pt x="131248" y="242569"/>
                </a:lnTo>
                <a:lnTo>
                  <a:pt x="150653" y="207644"/>
                </a:lnTo>
                <a:lnTo>
                  <a:pt x="153670" y="195579"/>
                </a:lnTo>
                <a:lnTo>
                  <a:pt x="153670" y="191769"/>
                </a:lnTo>
                <a:close/>
              </a:path>
              <a:path w="160019" h="250189">
                <a:moveTo>
                  <a:pt x="135890" y="90169"/>
                </a:moveTo>
                <a:lnTo>
                  <a:pt x="83820" y="120650"/>
                </a:lnTo>
                <a:lnTo>
                  <a:pt x="74632" y="130988"/>
                </a:lnTo>
                <a:lnTo>
                  <a:pt x="64611" y="140493"/>
                </a:lnTo>
                <a:lnTo>
                  <a:pt x="54352" y="148332"/>
                </a:lnTo>
                <a:lnTo>
                  <a:pt x="44450" y="153669"/>
                </a:lnTo>
                <a:lnTo>
                  <a:pt x="59136" y="153669"/>
                </a:lnTo>
                <a:lnTo>
                  <a:pt x="61852" y="151884"/>
                </a:lnTo>
                <a:lnTo>
                  <a:pt x="70008" y="145097"/>
                </a:lnTo>
                <a:lnTo>
                  <a:pt x="77450" y="137834"/>
                </a:lnTo>
                <a:lnTo>
                  <a:pt x="83820" y="130809"/>
                </a:lnTo>
                <a:lnTo>
                  <a:pt x="96777" y="117415"/>
                </a:lnTo>
                <a:lnTo>
                  <a:pt x="109378" y="106521"/>
                </a:lnTo>
                <a:lnTo>
                  <a:pt x="122217" y="99198"/>
                </a:lnTo>
                <a:lnTo>
                  <a:pt x="135890" y="96519"/>
                </a:lnTo>
                <a:lnTo>
                  <a:pt x="153416" y="96519"/>
                </a:lnTo>
                <a:lnTo>
                  <a:pt x="146089" y="91936"/>
                </a:lnTo>
                <a:lnTo>
                  <a:pt x="135890" y="90169"/>
                </a:lnTo>
                <a:close/>
              </a:path>
              <a:path w="160019" h="250189">
                <a:moveTo>
                  <a:pt x="153416" y="96519"/>
                </a:moveTo>
                <a:lnTo>
                  <a:pt x="137159" y="96519"/>
                </a:lnTo>
                <a:lnTo>
                  <a:pt x="138430" y="97789"/>
                </a:lnTo>
                <a:lnTo>
                  <a:pt x="142240" y="97789"/>
                </a:lnTo>
                <a:lnTo>
                  <a:pt x="146050" y="100329"/>
                </a:lnTo>
                <a:lnTo>
                  <a:pt x="147320" y="101600"/>
                </a:lnTo>
                <a:lnTo>
                  <a:pt x="137179" y="104576"/>
                </a:lnTo>
                <a:lnTo>
                  <a:pt x="130968" y="110172"/>
                </a:lnTo>
                <a:lnTo>
                  <a:pt x="127853" y="116244"/>
                </a:lnTo>
                <a:lnTo>
                  <a:pt x="127030" y="120491"/>
                </a:lnTo>
                <a:lnTo>
                  <a:pt x="127000" y="125729"/>
                </a:lnTo>
                <a:lnTo>
                  <a:pt x="130809" y="133350"/>
                </a:lnTo>
                <a:lnTo>
                  <a:pt x="140970" y="133350"/>
                </a:lnTo>
                <a:lnTo>
                  <a:pt x="147697" y="131762"/>
                </a:lnTo>
                <a:lnTo>
                  <a:pt x="153828" y="127317"/>
                </a:lnTo>
                <a:lnTo>
                  <a:pt x="158293" y="120491"/>
                </a:lnTo>
                <a:lnTo>
                  <a:pt x="160020" y="111759"/>
                </a:lnTo>
                <a:lnTo>
                  <a:pt x="158392" y="103564"/>
                </a:lnTo>
                <a:lnTo>
                  <a:pt x="153670" y="96678"/>
                </a:lnTo>
                <a:lnTo>
                  <a:pt x="153416" y="96519"/>
                </a:lnTo>
                <a:close/>
              </a:path>
            </a:pathLst>
          </a:custGeom>
          <a:solidFill>
            <a:srgbClr val="000000"/>
          </a:solidFill>
        </p:spPr>
        <p:txBody>
          <a:bodyPr wrap="square" lIns="0" tIns="0" rIns="0" bIns="0" rtlCol="0"/>
          <a:lstStyle/>
          <a:p>
            <a:endParaRPr sz="1632"/>
          </a:p>
        </p:txBody>
      </p:sp>
      <p:sp>
        <p:nvSpPr>
          <p:cNvPr id="51" name="object 51"/>
          <p:cNvSpPr/>
          <p:nvPr/>
        </p:nvSpPr>
        <p:spPr>
          <a:xfrm>
            <a:off x="1452214" y="3501798"/>
            <a:ext cx="69098" cy="152016"/>
          </a:xfrm>
          <a:custGeom>
            <a:avLst/>
            <a:gdLst/>
            <a:ahLst/>
            <a:cxnLst/>
            <a:rect l="l" t="t" r="r" b="b"/>
            <a:pathLst>
              <a:path w="76200" h="167639">
                <a:moveTo>
                  <a:pt x="66040" y="0"/>
                </a:moveTo>
                <a:lnTo>
                  <a:pt x="53340" y="0"/>
                </a:lnTo>
                <a:lnTo>
                  <a:pt x="45719" y="6350"/>
                </a:lnTo>
                <a:lnTo>
                  <a:pt x="45719" y="19050"/>
                </a:lnTo>
                <a:lnTo>
                  <a:pt x="48260" y="24130"/>
                </a:lnTo>
                <a:lnTo>
                  <a:pt x="63500" y="24130"/>
                </a:lnTo>
                <a:lnTo>
                  <a:pt x="68580" y="16510"/>
                </a:lnTo>
                <a:lnTo>
                  <a:pt x="68580" y="5080"/>
                </a:lnTo>
                <a:lnTo>
                  <a:pt x="66040" y="0"/>
                </a:lnTo>
                <a:close/>
              </a:path>
              <a:path w="76200" h="167639">
                <a:moveTo>
                  <a:pt x="54157" y="63500"/>
                </a:moveTo>
                <a:lnTo>
                  <a:pt x="41910" y="63500"/>
                </a:lnTo>
                <a:lnTo>
                  <a:pt x="41910" y="71120"/>
                </a:lnTo>
                <a:lnTo>
                  <a:pt x="41592" y="75445"/>
                </a:lnTo>
                <a:lnTo>
                  <a:pt x="40322" y="80010"/>
                </a:lnTo>
                <a:lnTo>
                  <a:pt x="37623" y="86479"/>
                </a:lnTo>
                <a:lnTo>
                  <a:pt x="33019" y="96520"/>
                </a:lnTo>
                <a:lnTo>
                  <a:pt x="19050" y="135889"/>
                </a:lnTo>
                <a:lnTo>
                  <a:pt x="17780" y="139700"/>
                </a:lnTo>
                <a:lnTo>
                  <a:pt x="16510" y="142239"/>
                </a:lnTo>
                <a:lnTo>
                  <a:pt x="16510" y="147320"/>
                </a:lnTo>
                <a:lnTo>
                  <a:pt x="18295" y="154781"/>
                </a:lnTo>
                <a:lnTo>
                  <a:pt x="23177" y="161289"/>
                </a:lnTo>
                <a:lnTo>
                  <a:pt x="30440" y="165893"/>
                </a:lnTo>
                <a:lnTo>
                  <a:pt x="39369" y="167639"/>
                </a:lnTo>
                <a:lnTo>
                  <a:pt x="55840" y="162222"/>
                </a:lnTo>
                <a:lnTo>
                  <a:pt x="56716" y="161289"/>
                </a:lnTo>
                <a:lnTo>
                  <a:pt x="35560" y="161289"/>
                </a:lnTo>
                <a:lnTo>
                  <a:pt x="34290" y="156210"/>
                </a:lnTo>
                <a:lnTo>
                  <a:pt x="34290" y="146050"/>
                </a:lnTo>
                <a:lnTo>
                  <a:pt x="35560" y="142239"/>
                </a:lnTo>
                <a:lnTo>
                  <a:pt x="43180" y="123189"/>
                </a:lnTo>
                <a:lnTo>
                  <a:pt x="46990" y="116839"/>
                </a:lnTo>
                <a:lnTo>
                  <a:pt x="49311" y="109537"/>
                </a:lnTo>
                <a:lnTo>
                  <a:pt x="53181" y="99377"/>
                </a:lnTo>
                <a:lnTo>
                  <a:pt x="56812" y="89693"/>
                </a:lnTo>
                <a:lnTo>
                  <a:pt x="58419" y="83820"/>
                </a:lnTo>
                <a:lnTo>
                  <a:pt x="58419" y="82550"/>
                </a:lnTo>
                <a:lnTo>
                  <a:pt x="59690" y="78739"/>
                </a:lnTo>
                <a:lnTo>
                  <a:pt x="59690" y="77470"/>
                </a:lnTo>
                <a:lnTo>
                  <a:pt x="57904" y="68738"/>
                </a:lnTo>
                <a:lnTo>
                  <a:pt x="54157" y="63500"/>
                </a:lnTo>
                <a:close/>
              </a:path>
              <a:path w="76200" h="167639">
                <a:moveTo>
                  <a:pt x="76200" y="127000"/>
                </a:moveTo>
                <a:lnTo>
                  <a:pt x="68580" y="127000"/>
                </a:lnTo>
                <a:lnTo>
                  <a:pt x="67310" y="130810"/>
                </a:lnTo>
                <a:lnTo>
                  <a:pt x="61714" y="144145"/>
                </a:lnTo>
                <a:lnTo>
                  <a:pt x="54927" y="153670"/>
                </a:lnTo>
                <a:lnTo>
                  <a:pt x="47664" y="159385"/>
                </a:lnTo>
                <a:lnTo>
                  <a:pt x="40640" y="161289"/>
                </a:lnTo>
                <a:lnTo>
                  <a:pt x="56716" y="161289"/>
                </a:lnTo>
                <a:lnTo>
                  <a:pt x="67309" y="150018"/>
                </a:lnTo>
                <a:lnTo>
                  <a:pt x="74017" y="137100"/>
                </a:lnTo>
                <a:lnTo>
                  <a:pt x="76200" y="129539"/>
                </a:lnTo>
                <a:lnTo>
                  <a:pt x="76200" y="127000"/>
                </a:lnTo>
                <a:close/>
              </a:path>
              <a:path w="76200" h="167639">
                <a:moveTo>
                  <a:pt x="36830" y="55880"/>
                </a:moveTo>
                <a:lnTo>
                  <a:pt x="20359" y="61118"/>
                </a:lnTo>
                <a:lnTo>
                  <a:pt x="8890" y="73025"/>
                </a:lnTo>
                <a:lnTo>
                  <a:pt x="2182" y="85883"/>
                </a:lnTo>
                <a:lnTo>
                  <a:pt x="0" y="93980"/>
                </a:lnTo>
                <a:lnTo>
                  <a:pt x="0" y="96520"/>
                </a:lnTo>
                <a:lnTo>
                  <a:pt x="8890" y="96520"/>
                </a:lnTo>
                <a:lnTo>
                  <a:pt x="8890" y="95250"/>
                </a:lnTo>
                <a:lnTo>
                  <a:pt x="10160" y="93980"/>
                </a:lnTo>
                <a:lnTo>
                  <a:pt x="15021" y="79573"/>
                </a:lnTo>
                <a:lnTo>
                  <a:pt x="21431" y="70167"/>
                </a:lnTo>
                <a:lnTo>
                  <a:pt x="28555" y="65047"/>
                </a:lnTo>
                <a:lnTo>
                  <a:pt x="35560" y="63500"/>
                </a:lnTo>
                <a:lnTo>
                  <a:pt x="54157" y="63500"/>
                </a:lnTo>
                <a:lnTo>
                  <a:pt x="53022" y="61912"/>
                </a:lnTo>
                <a:lnTo>
                  <a:pt x="45759" y="57467"/>
                </a:lnTo>
                <a:lnTo>
                  <a:pt x="36830" y="55880"/>
                </a:lnTo>
                <a:close/>
              </a:path>
            </a:pathLst>
          </a:custGeom>
          <a:solidFill>
            <a:srgbClr val="000000"/>
          </a:solidFill>
        </p:spPr>
        <p:txBody>
          <a:bodyPr wrap="square" lIns="0" tIns="0" rIns="0" bIns="0" rtlCol="0"/>
          <a:lstStyle/>
          <a:p>
            <a:endParaRPr sz="1632"/>
          </a:p>
        </p:txBody>
      </p:sp>
      <p:sp>
        <p:nvSpPr>
          <p:cNvPr id="52" name="object 52"/>
          <p:cNvSpPr/>
          <p:nvPr/>
        </p:nvSpPr>
        <p:spPr>
          <a:xfrm>
            <a:off x="1544346" y="3552470"/>
            <a:ext cx="137045" cy="101344"/>
          </a:xfrm>
          <a:custGeom>
            <a:avLst/>
            <a:gdLst/>
            <a:ahLst/>
            <a:cxnLst/>
            <a:rect l="l" t="t" r="r" b="b"/>
            <a:pathLst>
              <a:path w="151130" h="111760">
                <a:moveTo>
                  <a:pt x="47345" y="7619"/>
                </a:moveTo>
                <a:lnTo>
                  <a:pt x="34290" y="7619"/>
                </a:lnTo>
                <a:lnTo>
                  <a:pt x="35560" y="12700"/>
                </a:lnTo>
                <a:lnTo>
                  <a:pt x="35560" y="24129"/>
                </a:lnTo>
                <a:lnTo>
                  <a:pt x="33019" y="33019"/>
                </a:lnTo>
                <a:lnTo>
                  <a:pt x="31750" y="39369"/>
                </a:lnTo>
                <a:lnTo>
                  <a:pt x="30480" y="46989"/>
                </a:lnTo>
                <a:lnTo>
                  <a:pt x="27940" y="57150"/>
                </a:lnTo>
                <a:lnTo>
                  <a:pt x="25400" y="62229"/>
                </a:lnTo>
                <a:lnTo>
                  <a:pt x="17780" y="93979"/>
                </a:lnTo>
                <a:lnTo>
                  <a:pt x="16510" y="96519"/>
                </a:lnTo>
                <a:lnTo>
                  <a:pt x="16510" y="109219"/>
                </a:lnTo>
                <a:lnTo>
                  <a:pt x="20319" y="111759"/>
                </a:lnTo>
                <a:lnTo>
                  <a:pt x="29210" y="111759"/>
                </a:lnTo>
                <a:lnTo>
                  <a:pt x="33019" y="109219"/>
                </a:lnTo>
                <a:lnTo>
                  <a:pt x="35560" y="104139"/>
                </a:lnTo>
                <a:lnTo>
                  <a:pt x="36830" y="95250"/>
                </a:lnTo>
                <a:lnTo>
                  <a:pt x="38100" y="91439"/>
                </a:lnTo>
                <a:lnTo>
                  <a:pt x="40640" y="86359"/>
                </a:lnTo>
                <a:lnTo>
                  <a:pt x="41910" y="74929"/>
                </a:lnTo>
                <a:lnTo>
                  <a:pt x="44450" y="68579"/>
                </a:lnTo>
                <a:lnTo>
                  <a:pt x="45719" y="63500"/>
                </a:lnTo>
                <a:lnTo>
                  <a:pt x="46990" y="57150"/>
                </a:lnTo>
                <a:lnTo>
                  <a:pt x="48260" y="52069"/>
                </a:lnTo>
                <a:lnTo>
                  <a:pt x="50800" y="43179"/>
                </a:lnTo>
                <a:lnTo>
                  <a:pt x="50800" y="40639"/>
                </a:lnTo>
                <a:lnTo>
                  <a:pt x="64173" y="22859"/>
                </a:lnTo>
                <a:lnTo>
                  <a:pt x="54610" y="22859"/>
                </a:lnTo>
                <a:lnTo>
                  <a:pt x="51335" y="11787"/>
                </a:lnTo>
                <a:lnTo>
                  <a:pt x="47345" y="7619"/>
                </a:lnTo>
                <a:close/>
              </a:path>
              <a:path w="151130" h="111760">
                <a:moveTo>
                  <a:pt x="119685" y="7619"/>
                </a:moveTo>
                <a:lnTo>
                  <a:pt x="109219" y="7619"/>
                </a:lnTo>
                <a:lnTo>
                  <a:pt x="110490" y="19050"/>
                </a:lnTo>
                <a:lnTo>
                  <a:pt x="110490" y="24129"/>
                </a:lnTo>
                <a:lnTo>
                  <a:pt x="99238" y="66992"/>
                </a:lnTo>
                <a:lnTo>
                  <a:pt x="92710" y="83819"/>
                </a:lnTo>
                <a:lnTo>
                  <a:pt x="92710" y="91439"/>
                </a:lnTo>
                <a:lnTo>
                  <a:pt x="94495" y="99972"/>
                </a:lnTo>
                <a:lnTo>
                  <a:pt x="99377" y="106362"/>
                </a:lnTo>
                <a:lnTo>
                  <a:pt x="106640" y="110370"/>
                </a:lnTo>
                <a:lnTo>
                  <a:pt x="115569" y="111759"/>
                </a:lnTo>
                <a:lnTo>
                  <a:pt x="131306" y="106342"/>
                </a:lnTo>
                <a:lnTo>
                  <a:pt x="132153" y="105409"/>
                </a:lnTo>
                <a:lnTo>
                  <a:pt x="110490" y="105409"/>
                </a:lnTo>
                <a:lnTo>
                  <a:pt x="109219" y="101600"/>
                </a:lnTo>
                <a:lnTo>
                  <a:pt x="109219" y="91439"/>
                </a:lnTo>
                <a:lnTo>
                  <a:pt x="111760" y="87629"/>
                </a:lnTo>
                <a:lnTo>
                  <a:pt x="115569" y="76200"/>
                </a:lnTo>
                <a:lnTo>
                  <a:pt x="118625" y="67587"/>
                </a:lnTo>
                <a:lnTo>
                  <a:pt x="122872" y="54927"/>
                </a:lnTo>
                <a:lnTo>
                  <a:pt x="126642" y="40838"/>
                </a:lnTo>
                <a:lnTo>
                  <a:pt x="128269" y="27939"/>
                </a:lnTo>
                <a:lnTo>
                  <a:pt x="125094" y="13394"/>
                </a:lnTo>
                <a:lnTo>
                  <a:pt x="119685" y="7619"/>
                </a:lnTo>
                <a:close/>
              </a:path>
              <a:path w="151130" h="111760">
                <a:moveTo>
                  <a:pt x="151130" y="71119"/>
                </a:moveTo>
                <a:lnTo>
                  <a:pt x="143510" y="71119"/>
                </a:lnTo>
                <a:lnTo>
                  <a:pt x="143510" y="74929"/>
                </a:lnTo>
                <a:lnTo>
                  <a:pt x="137914" y="88264"/>
                </a:lnTo>
                <a:lnTo>
                  <a:pt x="131127" y="97789"/>
                </a:lnTo>
                <a:lnTo>
                  <a:pt x="123864" y="103504"/>
                </a:lnTo>
                <a:lnTo>
                  <a:pt x="116840" y="105409"/>
                </a:lnTo>
                <a:lnTo>
                  <a:pt x="132153" y="105409"/>
                </a:lnTo>
                <a:lnTo>
                  <a:pt x="142398" y="94138"/>
                </a:lnTo>
                <a:lnTo>
                  <a:pt x="148967" y="81220"/>
                </a:lnTo>
                <a:lnTo>
                  <a:pt x="151130" y="73659"/>
                </a:lnTo>
                <a:lnTo>
                  <a:pt x="151130" y="71119"/>
                </a:lnTo>
                <a:close/>
              </a:path>
              <a:path w="151130" h="111760">
                <a:moveTo>
                  <a:pt x="27940" y="0"/>
                </a:moveTo>
                <a:lnTo>
                  <a:pt x="17780" y="0"/>
                </a:lnTo>
                <a:lnTo>
                  <a:pt x="11430" y="7619"/>
                </a:lnTo>
                <a:lnTo>
                  <a:pt x="0" y="41909"/>
                </a:lnTo>
                <a:lnTo>
                  <a:pt x="7619" y="41909"/>
                </a:lnTo>
                <a:lnTo>
                  <a:pt x="7619" y="40639"/>
                </a:lnTo>
                <a:lnTo>
                  <a:pt x="10160" y="33019"/>
                </a:lnTo>
                <a:lnTo>
                  <a:pt x="12580" y="23157"/>
                </a:lnTo>
                <a:lnTo>
                  <a:pt x="16192" y="15081"/>
                </a:lnTo>
                <a:lnTo>
                  <a:pt x="21232" y="9624"/>
                </a:lnTo>
                <a:lnTo>
                  <a:pt x="27940" y="7619"/>
                </a:lnTo>
                <a:lnTo>
                  <a:pt x="47345" y="7619"/>
                </a:lnTo>
                <a:lnTo>
                  <a:pt x="44608" y="4762"/>
                </a:lnTo>
                <a:lnTo>
                  <a:pt x="36214" y="1071"/>
                </a:lnTo>
                <a:lnTo>
                  <a:pt x="27940" y="0"/>
                </a:lnTo>
                <a:close/>
              </a:path>
              <a:path w="151130" h="111760">
                <a:moveTo>
                  <a:pt x="96519" y="0"/>
                </a:moveTo>
                <a:lnTo>
                  <a:pt x="82470" y="2143"/>
                </a:lnTo>
                <a:lnTo>
                  <a:pt x="70802" y="7619"/>
                </a:lnTo>
                <a:lnTo>
                  <a:pt x="61515" y="15001"/>
                </a:lnTo>
                <a:lnTo>
                  <a:pt x="54610" y="22859"/>
                </a:lnTo>
                <a:lnTo>
                  <a:pt x="64173" y="22859"/>
                </a:lnTo>
                <a:lnTo>
                  <a:pt x="64353" y="22621"/>
                </a:lnTo>
                <a:lnTo>
                  <a:pt x="72548" y="15239"/>
                </a:lnTo>
                <a:lnTo>
                  <a:pt x="82887" y="9763"/>
                </a:lnTo>
                <a:lnTo>
                  <a:pt x="95250" y="7619"/>
                </a:lnTo>
                <a:lnTo>
                  <a:pt x="119685" y="7619"/>
                </a:lnTo>
                <a:lnTo>
                  <a:pt x="117157" y="4921"/>
                </a:lnTo>
                <a:lnTo>
                  <a:pt x="106838" y="972"/>
                </a:lnTo>
                <a:lnTo>
                  <a:pt x="96519" y="0"/>
                </a:lnTo>
                <a:close/>
              </a:path>
            </a:pathLst>
          </a:custGeom>
          <a:solidFill>
            <a:srgbClr val="000000"/>
          </a:solidFill>
        </p:spPr>
        <p:txBody>
          <a:bodyPr wrap="square" lIns="0" tIns="0" rIns="0" bIns="0" rtlCol="0"/>
          <a:lstStyle/>
          <a:p>
            <a:endParaRPr sz="1632"/>
          </a:p>
        </p:txBody>
      </p:sp>
      <p:sp>
        <p:nvSpPr>
          <p:cNvPr id="53" name="object 53"/>
          <p:cNvSpPr/>
          <p:nvPr/>
        </p:nvSpPr>
        <p:spPr>
          <a:xfrm>
            <a:off x="1806918" y="3522528"/>
            <a:ext cx="195778" cy="0"/>
          </a:xfrm>
          <a:custGeom>
            <a:avLst/>
            <a:gdLst/>
            <a:ahLst/>
            <a:cxnLst/>
            <a:rect l="l" t="t" r="r" b="b"/>
            <a:pathLst>
              <a:path w="215900">
                <a:moveTo>
                  <a:pt x="0" y="0"/>
                </a:moveTo>
                <a:lnTo>
                  <a:pt x="215900" y="0"/>
                </a:lnTo>
              </a:path>
            </a:pathLst>
          </a:custGeom>
          <a:ln w="15240">
            <a:solidFill>
              <a:srgbClr val="000000"/>
            </a:solidFill>
          </a:ln>
        </p:spPr>
        <p:txBody>
          <a:bodyPr wrap="square" lIns="0" tIns="0" rIns="0" bIns="0" rtlCol="0"/>
          <a:lstStyle/>
          <a:p>
            <a:endParaRPr sz="1632"/>
          </a:p>
        </p:txBody>
      </p:sp>
      <p:sp>
        <p:nvSpPr>
          <p:cNvPr id="54" name="object 54"/>
          <p:cNvSpPr/>
          <p:nvPr/>
        </p:nvSpPr>
        <p:spPr>
          <a:xfrm>
            <a:off x="2117860" y="3379725"/>
            <a:ext cx="146258" cy="226873"/>
          </a:xfrm>
          <a:custGeom>
            <a:avLst/>
            <a:gdLst/>
            <a:ahLst/>
            <a:cxnLst/>
            <a:rect l="l" t="t" r="r" b="b"/>
            <a:pathLst>
              <a:path w="161289" h="250189">
                <a:moveTo>
                  <a:pt x="83819" y="0"/>
                </a:moveTo>
                <a:lnTo>
                  <a:pt x="78739" y="0"/>
                </a:lnTo>
                <a:lnTo>
                  <a:pt x="69294" y="416"/>
                </a:lnTo>
                <a:lnTo>
                  <a:pt x="56514" y="1428"/>
                </a:lnTo>
                <a:lnTo>
                  <a:pt x="43735" y="2678"/>
                </a:lnTo>
                <a:lnTo>
                  <a:pt x="34289" y="3809"/>
                </a:lnTo>
                <a:lnTo>
                  <a:pt x="27939" y="3809"/>
                </a:lnTo>
                <a:lnTo>
                  <a:pt x="27939" y="15239"/>
                </a:lnTo>
                <a:lnTo>
                  <a:pt x="53339" y="15239"/>
                </a:lnTo>
                <a:lnTo>
                  <a:pt x="53339" y="27939"/>
                </a:lnTo>
                <a:lnTo>
                  <a:pt x="1269" y="232409"/>
                </a:lnTo>
                <a:lnTo>
                  <a:pt x="0" y="237489"/>
                </a:lnTo>
                <a:lnTo>
                  <a:pt x="59" y="247669"/>
                </a:lnTo>
                <a:lnTo>
                  <a:pt x="7619" y="250189"/>
                </a:lnTo>
                <a:lnTo>
                  <a:pt x="15239" y="250189"/>
                </a:lnTo>
                <a:lnTo>
                  <a:pt x="32543" y="205581"/>
                </a:lnTo>
                <a:lnTo>
                  <a:pt x="43180" y="163829"/>
                </a:lnTo>
                <a:lnTo>
                  <a:pt x="81030" y="163829"/>
                </a:lnTo>
                <a:lnTo>
                  <a:pt x="75803" y="161627"/>
                </a:lnTo>
                <a:lnTo>
                  <a:pt x="54609" y="157479"/>
                </a:lnTo>
                <a:lnTo>
                  <a:pt x="60406" y="153669"/>
                </a:lnTo>
                <a:lnTo>
                  <a:pt x="45719" y="153669"/>
                </a:lnTo>
                <a:lnTo>
                  <a:pt x="83819" y="3809"/>
                </a:lnTo>
                <a:lnTo>
                  <a:pt x="83819" y="0"/>
                </a:lnTo>
                <a:close/>
              </a:path>
              <a:path w="161289" h="250189">
                <a:moveTo>
                  <a:pt x="81030" y="163829"/>
                </a:moveTo>
                <a:lnTo>
                  <a:pt x="43180" y="163829"/>
                </a:lnTo>
                <a:lnTo>
                  <a:pt x="54352" y="165913"/>
                </a:lnTo>
                <a:lnTo>
                  <a:pt x="67786" y="170973"/>
                </a:lnTo>
                <a:lnTo>
                  <a:pt x="79077" y="180082"/>
                </a:lnTo>
                <a:lnTo>
                  <a:pt x="83819" y="194309"/>
                </a:lnTo>
                <a:lnTo>
                  <a:pt x="83819" y="203200"/>
                </a:lnTo>
                <a:lnTo>
                  <a:pt x="81280" y="210819"/>
                </a:lnTo>
                <a:lnTo>
                  <a:pt x="81280" y="214629"/>
                </a:lnTo>
                <a:lnTo>
                  <a:pt x="83740" y="229294"/>
                </a:lnTo>
                <a:lnTo>
                  <a:pt x="90487" y="240506"/>
                </a:lnTo>
                <a:lnTo>
                  <a:pt x="100568" y="247669"/>
                </a:lnTo>
                <a:lnTo>
                  <a:pt x="113030" y="250189"/>
                </a:lnTo>
                <a:lnTo>
                  <a:pt x="121344" y="248999"/>
                </a:lnTo>
                <a:lnTo>
                  <a:pt x="129063" y="245427"/>
                </a:lnTo>
                <a:lnTo>
                  <a:pt x="132426" y="242569"/>
                </a:lnTo>
                <a:lnTo>
                  <a:pt x="107950" y="242569"/>
                </a:lnTo>
                <a:lnTo>
                  <a:pt x="102869" y="237489"/>
                </a:lnTo>
                <a:lnTo>
                  <a:pt x="102949" y="219154"/>
                </a:lnTo>
                <a:lnTo>
                  <a:pt x="104139" y="210819"/>
                </a:lnTo>
                <a:lnTo>
                  <a:pt x="106680" y="205739"/>
                </a:lnTo>
                <a:lnTo>
                  <a:pt x="107950" y="199389"/>
                </a:lnTo>
                <a:lnTo>
                  <a:pt x="107950" y="194309"/>
                </a:lnTo>
                <a:lnTo>
                  <a:pt x="103901" y="179447"/>
                </a:lnTo>
                <a:lnTo>
                  <a:pt x="92710" y="168751"/>
                </a:lnTo>
                <a:lnTo>
                  <a:pt x="81030" y="163829"/>
                </a:lnTo>
                <a:close/>
              </a:path>
              <a:path w="161289" h="250189">
                <a:moveTo>
                  <a:pt x="154939" y="191769"/>
                </a:moveTo>
                <a:lnTo>
                  <a:pt x="146050" y="191769"/>
                </a:lnTo>
                <a:lnTo>
                  <a:pt x="146050" y="198119"/>
                </a:lnTo>
                <a:lnTo>
                  <a:pt x="140196" y="215780"/>
                </a:lnTo>
                <a:lnTo>
                  <a:pt x="133508" y="229869"/>
                </a:lnTo>
                <a:lnTo>
                  <a:pt x="125154" y="239196"/>
                </a:lnTo>
                <a:lnTo>
                  <a:pt x="114300" y="242569"/>
                </a:lnTo>
                <a:lnTo>
                  <a:pt x="132426" y="242569"/>
                </a:lnTo>
                <a:lnTo>
                  <a:pt x="151923" y="207644"/>
                </a:lnTo>
                <a:lnTo>
                  <a:pt x="154939" y="195579"/>
                </a:lnTo>
                <a:lnTo>
                  <a:pt x="154939" y="191769"/>
                </a:lnTo>
                <a:close/>
              </a:path>
              <a:path w="161289" h="250189">
                <a:moveTo>
                  <a:pt x="137159" y="90169"/>
                </a:moveTo>
                <a:lnTo>
                  <a:pt x="85089" y="120650"/>
                </a:lnTo>
                <a:lnTo>
                  <a:pt x="75902" y="130988"/>
                </a:lnTo>
                <a:lnTo>
                  <a:pt x="65881" y="140493"/>
                </a:lnTo>
                <a:lnTo>
                  <a:pt x="55622" y="148332"/>
                </a:lnTo>
                <a:lnTo>
                  <a:pt x="45719" y="153669"/>
                </a:lnTo>
                <a:lnTo>
                  <a:pt x="60406" y="153669"/>
                </a:lnTo>
                <a:lnTo>
                  <a:pt x="63122" y="151884"/>
                </a:lnTo>
                <a:lnTo>
                  <a:pt x="71278" y="145097"/>
                </a:lnTo>
                <a:lnTo>
                  <a:pt x="78720" y="137834"/>
                </a:lnTo>
                <a:lnTo>
                  <a:pt x="85089" y="130809"/>
                </a:lnTo>
                <a:lnTo>
                  <a:pt x="98047" y="117415"/>
                </a:lnTo>
                <a:lnTo>
                  <a:pt x="110648" y="106521"/>
                </a:lnTo>
                <a:lnTo>
                  <a:pt x="123487" y="99198"/>
                </a:lnTo>
                <a:lnTo>
                  <a:pt x="137159" y="96519"/>
                </a:lnTo>
                <a:lnTo>
                  <a:pt x="154686" y="96519"/>
                </a:lnTo>
                <a:lnTo>
                  <a:pt x="147359" y="91936"/>
                </a:lnTo>
                <a:lnTo>
                  <a:pt x="137159" y="90169"/>
                </a:lnTo>
                <a:close/>
              </a:path>
              <a:path w="161289" h="250189">
                <a:moveTo>
                  <a:pt x="154686" y="96519"/>
                </a:moveTo>
                <a:lnTo>
                  <a:pt x="138430" y="96519"/>
                </a:lnTo>
                <a:lnTo>
                  <a:pt x="139700" y="97789"/>
                </a:lnTo>
                <a:lnTo>
                  <a:pt x="143509" y="97789"/>
                </a:lnTo>
                <a:lnTo>
                  <a:pt x="146050" y="100329"/>
                </a:lnTo>
                <a:lnTo>
                  <a:pt x="147319" y="100329"/>
                </a:lnTo>
                <a:lnTo>
                  <a:pt x="148589" y="101600"/>
                </a:lnTo>
                <a:lnTo>
                  <a:pt x="138449" y="104576"/>
                </a:lnTo>
                <a:lnTo>
                  <a:pt x="132238" y="110172"/>
                </a:lnTo>
                <a:lnTo>
                  <a:pt x="129123" y="116244"/>
                </a:lnTo>
                <a:lnTo>
                  <a:pt x="128300" y="120491"/>
                </a:lnTo>
                <a:lnTo>
                  <a:pt x="128269" y="125729"/>
                </a:lnTo>
                <a:lnTo>
                  <a:pt x="132080" y="133350"/>
                </a:lnTo>
                <a:lnTo>
                  <a:pt x="142239" y="133350"/>
                </a:lnTo>
                <a:lnTo>
                  <a:pt x="148967" y="131762"/>
                </a:lnTo>
                <a:lnTo>
                  <a:pt x="155098" y="127317"/>
                </a:lnTo>
                <a:lnTo>
                  <a:pt x="159563" y="120491"/>
                </a:lnTo>
                <a:lnTo>
                  <a:pt x="161289" y="111759"/>
                </a:lnTo>
                <a:lnTo>
                  <a:pt x="159662" y="103564"/>
                </a:lnTo>
                <a:lnTo>
                  <a:pt x="154939" y="96678"/>
                </a:lnTo>
                <a:lnTo>
                  <a:pt x="154686" y="96519"/>
                </a:lnTo>
                <a:close/>
              </a:path>
            </a:pathLst>
          </a:custGeom>
          <a:solidFill>
            <a:srgbClr val="000000"/>
          </a:solidFill>
        </p:spPr>
        <p:txBody>
          <a:bodyPr wrap="square" lIns="0" tIns="0" rIns="0" bIns="0" rtlCol="0"/>
          <a:lstStyle/>
          <a:p>
            <a:endParaRPr sz="1632"/>
          </a:p>
        </p:txBody>
      </p:sp>
      <p:sp>
        <p:nvSpPr>
          <p:cNvPr id="55" name="object 55"/>
          <p:cNvSpPr/>
          <p:nvPr/>
        </p:nvSpPr>
        <p:spPr>
          <a:xfrm>
            <a:off x="2281432" y="3552470"/>
            <a:ext cx="105950" cy="101344"/>
          </a:xfrm>
          <a:custGeom>
            <a:avLst/>
            <a:gdLst/>
            <a:ahLst/>
            <a:cxnLst/>
            <a:rect l="l" t="t" r="r" b="b"/>
            <a:pathLst>
              <a:path w="116839" h="111760">
                <a:moveTo>
                  <a:pt x="72347" y="0"/>
                </a:moveTo>
                <a:lnTo>
                  <a:pt x="44963" y="5893"/>
                </a:lnTo>
                <a:lnTo>
                  <a:pt x="21865" y="21431"/>
                </a:lnTo>
                <a:lnTo>
                  <a:pt x="5910" y="43398"/>
                </a:lnTo>
                <a:lnTo>
                  <a:pt x="0" y="68401"/>
                </a:lnTo>
                <a:lnTo>
                  <a:pt x="19" y="68897"/>
                </a:lnTo>
                <a:lnTo>
                  <a:pt x="3351" y="86042"/>
                </a:lnTo>
                <a:lnTo>
                  <a:pt x="12816" y="99694"/>
                </a:lnTo>
                <a:lnTo>
                  <a:pt x="27282" y="108584"/>
                </a:lnTo>
                <a:lnTo>
                  <a:pt x="45677" y="111759"/>
                </a:lnTo>
                <a:lnTo>
                  <a:pt x="71792" y="106044"/>
                </a:lnTo>
                <a:lnTo>
                  <a:pt x="72741" y="105409"/>
                </a:lnTo>
                <a:lnTo>
                  <a:pt x="45677" y="105409"/>
                </a:lnTo>
                <a:lnTo>
                  <a:pt x="36351" y="103723"/>
                </a:lnTo>
                <a:lnTo>
                  <a:pt x="28215" y="98583"/>
                </a:lnTo>
                <a:lnTo>
                  <a:pt x="22460" y="89872"/>
                </a:lnTo>
                <a:lnTo>
                  <a:pt x="20277" y="77469"/>
                </a:lnTo>
                <a:lnTo>
                  <a:pt x="21230" y="67607"/>
                </a:lnTo>
                <a:lnTo>
                  <a:pt x="35517" y="29209"/>
                </a:lnTo>
                <a:lnTo>
                  <a:pt x="72347" y="7619"/>
                </a:lnTo>
                <a:lnTo>
                  <a:pt x="97086" y="7619"/>
                </a:lnTo>
                <a:lnTo>
                  <a:pt x="89472" y="2996"/>
                </a:lnTo>
                <a:lnTo>
                  <a:pt x="72347" y="0"/>
                </a:lnTo>
                <a:close/>
              </a:path>
              <a:path w="116839" h="111760">
                <a:moveTo>
                  <a:pt x="97086" y="7619"/>
                </a:moveTo>
                <a:lnTo>
                  <a:pt x="72347" y="7619"/>
                </a:lnTo>
                <a:lnTo>
                  <a:pt x="81475" y="9286"/>
                </a:lnTo>
                <a:lnTo>
                  <a:pt x="89175" y="14287"/>
                </a:lnTo>
                <a:lnTo>
                  <a:pt x="94493" y="22621"/>
                </a:lnTo>
                <a:lnTo>
                  <a:pt x="96477" y="34289"/>
                </a:lnTo>
                <a:lnTo>
                  <a:pt x="95902" y="42009"/>
                </a:lnTo>
                <a:lnTo>
                  <a:pt x="82507" y="82550"/>
                </a:lnTo>
                <a:lnTo>
                  <a:pt x="45677" y="105409"/>
                </a:lnTo>
                <a:lnTo>
                  <a:pt x="72741" y="105409"/>
                </a:lnTo>
                <a:lnTo>
                  <a:pt x="94572" y="90804"/>
                </a:lnTo>
                <a:lnTo>
                  <a:pt x="110685" y="68897"/>
                </a:lnTo>
                <a:lnTo>
                  <a:pt x="116797" y="43179"/>
                </a:lnTo>
                <a:lnTo>
                  <a:pt x="113245" y="25181"/>
                </a:lnTo>
                <a:lnTo>
                  <a:pt x="103621" y="11588"/>
                </a:lnTo>
                <a:lnTo>
                  <a:pt x="97086" y="7619"/>
                </a:lnTo>
                <a:close/>
              </a:path>
            </a:pathLst>
          </a:custGeom>
          <a:solidFill>
            <a:srgbClr val="000000"/>
          </a:solidFill>
        </p:spPr>
        <p:txBody>
          <a:bodyPr wrap="square" lIns="0" tIns="0" rIns="0" bIns="0" rtlCol="0"/>
          <a:lstStyle/>
          <a:p>
            <a:endParaRPr sz="1632"/>
          </a:p>
        </p:txBody>
      </p:sp>
      <p:sp>
        <p:nvSpPr>
          <p:cNvPr id="56" name="object 56"/>
          <p:cNvSpPr/>
          <p:nvPr/>
        </p:nvSpPr>
        <p:spPr>
          <a:xfrm>
            <a:off x="2405769" y="3552470"/>
            <a:ext cx="130135" cy="101344"/>
          </a:xfrm>
          <a:custGeom>
            <a:avLst/>
            <a:gdLst/>
            <a:ahLst/>
            <a:cxnLst/>
            <a:rect l="l" t="t" r="r" b="b"/>
            <a:pathLst>
              <a:path w="143510" h="111760">
                <a:moveTo>
                  <a:pt x="53241" y="7619"/>
                </a:moveTo>
                <a:lnTo>
                  <a:pt x="38100" y="7619"/>
                </a:lnTo>
                <a:lnTo>
                  <a:pt x="40639" y="10159"/>
                </a:lnTo>
                <a:lnTo>
                  <a:pt x="40639" y="21589"/>
                </a:lnTo>
                <a:lnTo>
                  <a:pt x="38100" y="26669"/>
                </a:lnTo>
                <a:lnTo>
                  <a:pt x="36830" y="33019"/>
                </a:lnTo>
                <a:lnTo>
                  <a:pt x="28753" y="53955"/>
                </a:lnTo>
                <a:lnTo>
                  <a:pt x="24606" y="67151"/>
                </a:lnTo>
                <a:lnTo>
                  <a:pt x="23078" y="75346"/>
                </a:lnTo>
                <a:lnTo>
                  <a:pt x="22953" y="78739"/>
                </a:lnTo>
                <a:lnTo>
                  <a:pt x="22859" y="95250"/>
                </a:lnTo>
                <a:lnTo>
                  <a:pt x="31750" y="104139"/>
                </a:lnTo>
                <a:lnTo>
                  <a:pt x="37683" y="108009"/>
                </a:lnTo>
                <a:lnTo>
                  <a:pt x="43973" y="110331"/>
                </a:lnTo>
                <a:lnTo>
                  <a:pt x="50502" y="111462"/>
                </a:lnTo>
                <a:lnTo>
                  <a:pt x="57150" y="111759"/>
                </a:lnTo>
                <a:lnTo>
                  <a:pt x="67667" y="110430"/>
                </a:lnTo>
                <a:lnTo>
                  <a:pt x="76517" y="106838"/>
                </a:lnTo>
                <a:lnTo>
                  <a:pt x="78533" y="105409"/>
                </a:lnTo>
                <a:lnTo>
                  <a:pt x="58419" y="105409"/>
                </a:lnTo>
                <a:lnTo>
                  <a:pt x="48875" y="102770"/>
                </a:lnTo>
                <a:lnTo>
                  <a:pt x="43973" y="96678"/>
                </a:lnTo>
                <a:lnTo>
                  <a:pt x="42167" y="89872"/>
                </a:lnTo>
                <a:lnTo>
                  <a:pt x="42052" y="87729"/>
                </a:lnTo>
                <a:lnTo>
                  <a:pt x="42103" y="83026"/>
                </a:lnTo>
                <a:lnTo>
                  <a:pt x="43021" y="73223"/>
                </a:lnTo>
                <a:lnTo>
                  <a:pt x="46037" y="60642"/>
                </a:lnTo>
                <a:lnTo>
                  <a:pt x="50482" y="47585"/>
                </a:lnTo>
                <a:lnTo>
                  <a:pt x="55880" y="34289"/>
                </a:lnTo>
                <a:lnTo>
                  <a:pt x="57150" y="29209"/>
                </a:lnTo>
                <a:lnTo>
                  <a:pt x="58419" y="25400"/>
                </a:lnTo>
                <a:lnTo>
                  <a:pt x="58419" y="21589"/>
                </a:lnTo>
                <a:lnTo>
                  <a:pt x="56634" y="12322"/>
                </a:lnTo>
                <a:lnTo>
                  <a:pt x="53241" y="7619"/>
                </a:lnTo>
                <a:close/>
              </a:path>
              <a:path w="143510" h="111760">
                <a:moveTo>
                  <a:pt x="107950" y="95250"/>
                </a:moveTo>
                <a:lnTo>
                  <a:pt x="90169" y="95250"/>
                </a:lnTo>
                <a:lnTo>
                  <a:pt x="95924" y="104259"/>
                </a:lnTo>
                <a:lnTo>
                  <a:pt x="103822" y="109219"/>
                </a:lnTo>
                <a:lnTo>
                  <a:pt x="111244" y="111323"/>
                </a:lnTo>
                <a:lnTo>
                  <a:pt x="115569" y="111759"/>
                </a:lnTo>
                <a:lnTo>
                  <a:pt x="123189" y="111759"/>
                </a:lnTo>
                <a:lnTo>
                  <a:pt x="129539" y="106679"/>
                </a:lnTo>
                <a:lnTo>
                  <a:pt x="130386" y="105409"/>
                </a:lnTo>
                <a:lnTo>
                  <a:pt x="109219" y="105409"/>
                </a:lnTo>
                <a:lnTo>
                  <a:pt x="107950" y="99059"/>
                </a:lnTo>
                <a:lnTo>
                  <a:pt x="107950" y="95250"/>
                </a:lnTo>
                <a:close/>
              </a:path>
              <a:path w="143510" h="111760">
                <a:moveTo>
                  <a:pt x="123189" y="2539"/>
                </a:moveTo>
                <a:lnTo>
                  <a:pt x="109219" y="2539"/>
                </a:lnTo>
                <a:lnTo>
                  <a:pt x="107950" y="10159"/>
                </a:lnTo>
                <a:lnTo>
                  <a:pt x="105409" y="17779"/>
                </a:lnTo>
                <a:lnTo>
                  <a:pt x="92709" y="69850"/>
                </a:lnTo>
                <a:lnTo>
                  <a:pt x="68897" y="103108"/>
                </a:lnTo>
                <a:lnTo>
                  <a:pt x="58419" y="105409"/>
                </a:lnTo>
                <a:lnTo>
                  <a:pt x="78533" y="105409"/>
                </a:lnTo>
                <a:lnTo>
                  <a:pt x="83939" y="101580"/>
                </a:lnTo>
                <a:lnTo>
                  <a:pt x="90169" y="95250"/>
                </a:lnTo>
                <a:lnTo>
                  <a:pt x="107950" y="95250"/>
                </a:lnTo>
                <a:lnTo>
                  <a:pt x="107950" y="88900"/>
                </a:lnTo>
                <a:lnTo>
                  <a:pt x="109219" y="80009"/>
                </a:lnTo>
                <a:lnTo>
                  <a:pt x="111759" y="73659"/>
                </a:lnTo>
                <a:lnTo>
                  <a:pt x="113069" y="67151"/>
                </a:lnTo>
                <a:lnTo>
                  <a:pt x="115569" y="57150"/>
                </a:lnTo>
                <a:lnTo>
                  <a:pt x="116839" y="50800"/>
                </a:lnTo>
                <a:lnTo>
                  <a:pt x="123189" y="29209"/>
                </a:lnTo>
                <a:lnTo>
                  <a:pt x="124459" y="22859"/>
                </a:lnTo>
                <a:lnTo>
                  <a:pt x="127000" y="12700"/>
                </a:lnTo>
                <a:lnTo>
                  <a:pt x="127000" y="5079"/>
                </a:lnTo>
                <a:lnTo>
                  <a:pt x="123189" y="2539"/>
                </a:lnTo>
                <a:close/>
              </a:path>
              <a:path w="143510" h="111760">
                <a:moveTo>
                  <a:pt x="143509" y="71119"/>
                </a:moveTo>
                <a:lnTo>
                  <a:pt x="135889" y="71119"/>
                </a:lnTo>
                <a:lnTo>
                  <a:pt x="133350" y="78739"/>
                </a:lnTo>
                <a:lnTo>
                  <a:pt x="131107" y="87729"/>
                </a:lnTo>
                <a:lnTo>
                  <a:pt x="127793" y="96361"/>
                </a:lnTo>
                <a:lnTo>
                  <a:pt x="122812" y="102850"/>
                </a:lnTo>
                <a:lnTo>
                  <a:pt x="115569" y="105409"/>
                </a:lnTo>
                <a:lnTo>
                  <a:pt x="130386" y="105409"/>
                </a:lnTo>
                <a:lnTo>
                  <a:pt x="143509" y="73659"/>
                </a:lnTo>
                <a:lnTo>
                  <a:pt x="143509" y="71119"/>
                </a:lnTo>
                <a:close/>
              </a:path>
              <a:path w="143510" h="111760">
                <a:moveTo>
                  <a:pt x="35559" y="0"/>
                </a:moveTo>
                <a:lnTo>
                  <a:pt x="19288" y="5417"/>
                </a:lnTo>
                <a:lnTo>
                  <a:pt x="8254" y="17621"/>
                </a:lnTo>
                <a:lnTo>
                  <a:pt x="1984" y="30539"/>
                </a:lnTo>
                <a:lnTo>
                  <a:pt x="0" y="38100"/>
                </a:lnTo>
                <a:lnTo>
                  <a:pt x="0" y="41909"/>
                </a:lnTo>
                <a:lnTo>
                  <a:pt x="7619" y="41909"/>
                </a:lnTo>
                <a:lnTo>
                  <a:pt x="7619" y="40639"/>
                </a:lnTo>
                <a:lnTo>
                  <a:pt x="8889" y="38100"/>
                </a:lnTo>
                <a:lnTo>
                  <a:pt x="13573" y="24764"/>
                </a:lnTo>
                <a:lnTo>
                  <a:pt x="19685" y="15239"/>
                </a:lnTo>
                <a:lnTo>
                  <a:pt x="26749" y="9525"/>
                </a:lnTo>
                <a:lnTo>
                  <a:pt x="34289" y="7619"/>
                </a:lnTo>
                <a:lnTo>
                  <a:pt x="53241" y="7619"/>
                </a:lnTo>
                <a:lnTo>
                  <a:pt x="51752" y="5556"/>
                </a:lnTo>
                <a:lnTo>
                  <a:pt x="44489" y="1408"/>
                </a:lnTo>
                <a:lnTo>
                  <a:pt x="35559" y="0"/>
                </a:lnTo>
                <a:close/>
              </a:path>
            </a:pathLst>
          </a:custGeom>
          <a:solidFill>
            <a:srgbClr val="000000"/>
          </a:solidFill>
        </p:spPr>
        <p:txBody>
          <a:bodyPr wrap="square" lIns="0" tIns="0" rIns="0" bIns="0" rtlCol="0"/>
          <a:lstStyle/>
          <a:p>
            <a:endParaRPr sz="1632"/>
          </a:p>
        </p:txBody>
      </p:sp>
      <p:sp>
        <p:nvSpPr>
          <p:cNvPr id="57" name="object 57"/>
          <p:cNvSpPr/>
          <p:nvPr/>
        </p:nvSpPr>
        <p:spPr>
          <a:xfrm>
            <a:off x="2556635" y="3511012"/>
            <a:ext cx="74856" cy="141651"/>
          </a:xfrm>
          <a:custGeom>
            <a:avLst/>
            <a:gdLst/>
            <a:ahLst/>
            <a:cxnLst/>
            <a:rect l="l" t="t" r="r" b="b"/>
            <a:pathLst>
              <a:path w="82550" h="156210">
                <a:moveTo>
                  <a:pt x="49530" y="57150"/>
                </a:moveTo>
                <a:lnTo>
                  <a:pt x="30480" y="57150"/>
                </a:lnTo>
                <a:lnTo>
                  <a:pt x="15239" y="115570"/>
                </a:lnTo>
                <a:lnTo>
                  <a:pt x="13969" y="121920"/>
                </a:lnTo>
                <a:lnTo>
                  <a:pt x="12700" y="130810"/>
                </a:lnTo>
                <a:lnTo>
                  <a:pt x="12700" y="133350"/>
                </a:lnTo>
                <a:lnTo>
                  <a:pt x="14704" y="142815"/>
                </a:lnTo>
                <a:lnTo>
                  <a:pt x="20161" y="150018"/>
                </a:lnTo>
                <a:lnTo>
                  <a:pt x="28237" y="154602"/>
                </a:lnTo>
                <a:lnTo>
                  <a:pt x="38100" y="156210"/>
                </a:lnTo>
                <a:lnTo>
                  <a:pt x="56832" y="150812"/>
                </a:lnTo>
                <a:lnTo>
                  <a:pt x="57935" y="149860"/>
                </a:lnTo>
                <a:lnTo>
                  <a:pt x="33019" y="149860"/>
                </a:lnTo>
                <a:lnTo>
                  <a:pt x="30480" y="146050"/>
                </a:lnTo>
                <a:lnTo>
                  <a:pt x="30480" y="135889"/>
                </a:lnTo>
                <a:lnTo>
                  <a:pt x="31750" y="130810"/>
                </a:lnTo>
                <a:lnTo>
                  <a:pt x="31750" y="127000"/>
                </a:lnTo>
                <a:lnTo>
                  <a:pt x="49530" y="57150"/>
                </a:lnTo>
                <a:close/>
              </a:path>
              <a:path w="82550" h="156210">
                <a:moveTo>
                  <a:pt x="82550" y="115570"/>
                </a:moveTo>
                <a:lnTo>
                  <a:pt x="74930" y="115570"/>
                </a:lnTo>
                <a:lnTo>
                  <a:pt x="74930" y="116839"/>
                </a:lnTo>
                <a:lnTo>
                  <a:pt x="72389" y="120650"/>
                </a:lnTo>
                <a:lnTo>
                  <a:pt x="66337" y="132179"/>
                </a:lnTo>
                <a:lnTo>
                  <a:pt x="58261" y="141446"/>
                </a:lnTo>
                <a:lnTo>
                  <a:pt x="48994" y="147617"/>
                </a:lnTo>
                <a:lnTo>
                  <a:pt x="39369" y="149860"/>
                </a:lnTo>
                <a:lnTo>
                  <a:pt x="57935" y="149860"/>
                </a:lnTo>
                <a:lnTo>
                  <a:pt x="70802" y="138747"/>
                </a:lnTo>
                <a:lnTo>
                  <a:pt x="79533" y="126206"/>
                </a:lnTo>
                <a:lnTo>
                  <a:pt x="82550" y="119379"/>
                </a:lnTo>
                <a:lnTo>
                  <a:pt x="82550" y="115570"/>
                </a:lnTo>
                <a:close/>
              </a:path>
              <a:path w="82550" h="156210">
                <a:moveTo>
                  <a:pt x="82550" y="46989"/>
                </a:moveTo>
                <a:lnTo>
                  <a:pt x="0" y="46989"/>
                </a:lnTo>
                <a:lnTo>
                  <a:pt x="0" y="57150"/>
                </a:lnTo>
                <a:lnTo>
                  <a:pt x="82550" y="57150"/>
                </a:lnTo>
                <a:lnTo>
                  <a:pt x="82550" y="46989"/>
                </a:lnTo>
                <a:close/>
              </a:path>
              <a:path w="82550" h="156210">
                <a:moveTo>
                  <a:pt x="58419" y="0"/>
                </a:moveTo>
                <a:lnTo>
                  <a:pt x="48260" y="0"/>
                </a:lnTo>
                <a:lnTo>
                  <a:pt x="43180" y="3810"/>
                </a:lnTo>
                <a:lnTo>
                  <a:pt x="41910" y="10160"/>
                </a:lnTo>
                <a:lnTo>
                  <a:pt x="41413" y="12521"/>
                </a:lnTo>
                <a:lnTo>
                  <a:pt x="40798" y="14763"/>
                </a:lnTo>
                <a:lnTo>
                  <a:pt x="38516" y="23911"/>
                </a:lnTo>
                <a:lnTo>
                  <a:pt x="33019" y="46989"/>
                </a:lnTo>
                <a:lnTo>
                  <a:pt x="52069" y="46989"/>
                </a:lnTo>
                <a:lnTo>
                  <a:pt x="62230" y="10160"/>
                </a:lnTo>
                <a:lnTo>
                  <a:pt x="62230" y="2539"/>
                </a:lnTo>
                <a:lnTo>
                  <a:pt x="58419" y="0"/>
                </a:lnTo>
                <a:close/>
              </a:path>
            </a:pathLst>
          </a:custGeom>
          <a:solidFill>
            <a:srgbClr val="000000"/>
          </a:solidFill>
        </p:spPr>
        <p:txBody>
          <a:bodyPr wrap="square" lIns="0" tIns="0" rIns="0" bIns="0" rtlCol="0"/>
          <a:lstStyle/>
          <a:p>
            <a:endParaRPr sz="1632"/>
          </a:p>
        </p:txBody>
      </p:sp>
      <p:sp>
        <p:nvSpPr>
          <p:cNvPr id="58" name="object 58"/>
          <p:cNvSpPr/>
          <p:nvPr/>
        </p:nvSpPr>
        <p:spPr>
          <a:xfrm>
            <a:off x="2759323" y="3506405"/>
            <a:ext cx="33397" cy="33397"/>
          </a:xfrm>
          <a:custGeom>
            <a:avLst/>
            <a:gdLst/>
            <a:ahLst/>
            <a:cxnLst/>
            <a:rect l="l" t="t" r="r" b="b"/>
            <a:pathLst>
              <a:path w="36830" h="36829">
                <a:moveTo>
                  <a:pt x="19050" y="0"/>
                </a:moveTo>
                <a:lnTo>
                  <a:pt x="11251" y="1369"/>
                </a:lnTo>
                <a:lnTo>
                  <a:pt x="5238" y="5238"/>
                </a:lnTo>
                <a:lnTo>
                  <a:pt x="1369" y="11251"/>
                </a:lnTo>
                <a:lnTo>
                  <a:pt x="0" y="19050"/>
                </a:lnTo>
                <a:lnTo>
                  <a:pt x="1369" y="25578"/>
                </a:lnTo>
                <a:lnTo>
                  <a:pt x="5238" y="31273"/>
                </a:lnTo>
                <a:lnTo>
                  <a:pt x="11251" y="35302"/>
                </a:lnTo>
                <a:lnTo>
                  <a:pt x="19050" y="36829"/>
                </a:lnTo>
                <a:lnTo>
                  <a:pt x="29210" y="36829"/>
                </a:lnTo>
                <a:lnTo>
                  <a:pt x="36830" y="27939"/>
                </a:lnTo>
                <a:lnTo>
                  <a:pt x="36830" y="19050"/>
                </a:lnTo>
                <a:lnTo>
                  <a:pt x="35480" y="11251"/>
                </a:lnTo>
                <a:lnTo>
                  <a:pt x="31750" y="5238"/>
                </a:lnTo>
                <a:lnTo>
                  <a:pt x="26114" y="1369"/>
                </a:lnTo>
                <a:lnTo>
                  <a:pt x="19050" y="0"/>
                </a:lnTo>
                <a:close/>
              </a:path>
            </a:pathLst>
          </a:custGeom>
          <a:solidFill>
            <a:srgbClr val="000000"/>
          </a:solidFill>
        </p:spPr>
        <p:txBody>
          <a:bodyPr wrap="square" lIns="0" tIns="0" rIns="0" bIns="0" rtlCol="0"/>
          <a:lstStyle/>
          <a:p>
            <a:endParaRPr sz="1632"/>
          </a:p>
        </p:txBody>
      </p:sp>
      <p:sp>
        <p:nvSpPr>
          <p:cNvPr id="59" name="object 59"/>
          <p:cNvSpPr/>
          <p:nvPr/>
        </p:nvSpPr>
        <p:spPr>
          <a:xfrm>
            <a:off x="2929764" y="3677423"/>
            <a:ext cx="43762" cy="0"/>
          </a:xfrm>
          <a:custGeom>
            <a:avLst/>
            <a:gdLst/>
            <a:ahLst/>
            <a:cxnLst/>
            <a:rect l="l" t="t" r="r" b="b"/>
            <a:pathLst>
              <a:path w="48260">
                <a:moveTo>
                  <a:pt x="0" y="0"/>
                </a:moveTo>
                <a:lnTo>
                  <a:pt x="48259" y="0"/>
                </a:lnTo>
              </a:path>
            </a:pathLst>
          </a:custGeom>
          <a:ln w="13970">
            <a:solidFill>
              <a:srgbClr val="000000"/>
            </a:solidFill>
          </a:ln>
        </p:spPr>
        <p:txBody>
          <a:bodyPr wrap="square" lIns="0" tIns="0" rIns="0" bIns="0" rtlCol="0"/>
          <a:lstStyle/>
          <a:p>
            <a:endParaRPr sz="1632"/>
          </a:p>
        </p:txBody>
      </p:sp>
      <p:sp>
        <p:nvSpPr>
          <p:cNvPr id="60" name="object 60"/>
          <p:cNvSpPr/>
          <p:nvPr/>
        </p:nvSpPr>
        <p:spPr>
          <a:xfrm>
            <a:off x="2936098" y="3375118"/>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61" name="object 61"/>
          <p:cNvSpPr/>
          <p:nvPr/>
        </p:nvSpPr>
        <p:spPr>
          <a:xfrm>
            <a:off x="2929764" y="3368783"/>
            <a:ext cx="43762" cy="0"/>
          </a:xfrm>
          <a:custGeom>
            <a:avLst/>
            <a:gdLst/>
            <a:ahLst/>
            <a:cxnLst/>
            <a:rect l="l" t="t" r="r" b="b"/>
            <a:pathLst>
              <a:path w="48260">
                <a:moveTo>
                  <a:pt x="0" y="0"/>
                </a:moveTo>
                <a:lnTo>
                  <a:pt x="48259" y="0"/>
                </a:lnTo>
              </a:path>
            </a:pathLst>
          </a:custGeom>
          <a:ln w="13970">
            <a:solidFill>
              <a:srgbClr val="000000"/>
            </a:solidFill>
          </a:ln>
        </p:spPr>
        <p:txBody>
          <a:bodyPr wrap="square" lIns="0" tIns="0" rIns="0" bIns="0" rtlCol="0"/>
          <a:lstStyle/>
          <a:p>
            <a:endParaRPr sz="1632"/>
          </a:p>
        </p:txBody>
      </p:sp>
      <p:sp>
        <p:nvSpPr>
          <p:cNvPr id="62" name="object 62"/>
          <p:cNvSpPr/>
          <p:nvPr/>
        </p:nvSpPr>
        <p:spPr>
          <a:xfrm>
            <a:off x="2990802" y="3461491"/>
            <a:ext cx="158926" cy="145106"/>
          </a:xfrm>
          <a:custGeom>
            <a:avLst/>
            <a:gdLst/>
            <a:ahLst/>
            <a:cxnLst/>
            <a:rect l="l" t="t" r="r" b="b"/>
            <a:pathLst>
              <a:path w="175260" h="160020">
                <a:moveTo>
                  <a:pt x="24130" y="116839"/>
                </a:moveTo>
                <a:lnTo>
                  <a:pt x="19050" y="116839"/>
                </a:lnTo>
                <a:lnTo>
                  <a:pt x="11787" y="118407"/>
                </a:lnTo>
                <a:lnTo>
                  <a:pt x="5715" y="122713"/>
                </a:lnTo>
                <a:lnTo>
                  <a:pt x="1547" y="129162"/>
                </a:lnTo>
                <a:lnTo>
                  <a:pt x="0" y="137160"/>
                </a:lnTo>
                <a:lnTo>
                  <a:pt x="3016" y="147161"/>
                </a:lnTo>
                <a:lnTo>
                  <a:pt x="10795" y="154305"/>
                </a:lnTo>
                <a:lnTo>
                  <a:pt x="21431" y="158591"/>
                </a:lnTo>
                <a:lnTo>
                  <a:pt x="33020" y="160020"/>
                </a:lnTo>
                <a:lnTo>
                  <a:pt x="48240" y="156210"/>
                </a:lnTo>
                <a:lnTo>
                  <a:pt x="53258" y="152400"/>
                </a:lnTo>
                <a:lnTo>
                  <a:pt x="22860" y="152400"/>
                </a:lnTo>
                <a:lnTo>
                  <a:pt x="15239" y="147320"/>
                </a:lnTo>
                <a:lnTo>
                  <a:pt x="24130" y="146050"/>
                </a:lnTo>
                <a:lnTo>
                  <a:pt x="31750" y="138430"/>
                </a:lnTo>
                <a:lnTo>
                  <a:pt x="31750" y="118110"/>
                </a:lnTo>
                <a:lnTo>
                  <a:pt x="24130" y="116839"/>
                </a:lnTo>
                <a:close/>
              </a:path>
              <a:path w="175260" h="160020">
                <a:moveTo>
                  <a:pt x="89573" y="133350"/>
                </a:moveTo>
                <a:lnTo>
                  <a:pt x="69850" y="133350"/>
                </a:lnTo>
                <a:lnTo>
                  <a:pt x="74552" y="143410"/>
                </a:lnTo>
                <a:lnTo>
                  <a:pt x="82708" y="151923"/>
                </a:lnTo>
                <a:lnTo>
                  <a:pt x="93960" y="157817"/>
                </a:lnTo>
                <a:lnTo>
                  <a:pt x="107950" y="160020"/>
                </a:lnTo>
                <a:lnTo>
                  <a:pt x="132417" y="152737"/>
                </a:lnTo>
                <a:lnTo>
                  <a:pt x="132779" y="152400"/>
                </a:lnTo>
                <a:lnTo>
                  <a:pt x="109220" y="152400"/>
                </a:lnTo>
                <a:lnTo>
                  <a:pt x="100151" y="150415"/>
                </a:lnTo>
                <a:lnTo>
                  <a:pt x="93821" y="145097"/>
                </a:lnTo>
                <a:lnTo>
                  <a:pt x="90110" y="137398"/>
                </a:lnTo>
                <a:lnTo>
                  <a:pt x="89573" y="133350"/>
                </a:lnTo>
                <a:close/>
              </a:path>
              <a:path w="175260" h="160020">
                <a:moveTo>
                  <a:pt x="90968" y="7620"/>
                </a:moveTo>
                <a:lnTo>
                  <a:pt x="67310" y="7620"/>
                </a:lnTo>
                <a:lnTo>
                  <a:pt x="72429" y="8334"/>
                </a:lnTo>
                <a:lnTo>
                  <a:pt x="78740" y="11430"/>
                </a:lnTo>
                <a:lnTo>
                  <a:pt x="84097" y="18335"/>
                </a:lnTo>
                <a:lnTo>
                  <a:pt x="86360" y="30480"/>
                </a:lnTo>
                <a:lnTo>
                  <a:pt x="85169" y="41632"/>
                </a:lnTo>
                <a:lnTo>
                  <a:pt x="75644" y="82986"/>
                </a:lnTo>
                <a:lnTo>
                  <a:pt x="61416" y="130968"/>
                </a:lnTo>
                <a:lnTo>
                  <a:pt x="33020" y="152400"/>
                </a:lnTo>
                <a:lnTo>
                  <a:pt x="53258" y="152400"/>
                </a:lnTo>
                <a:lnTo>
                  <a:pt x="59531" y="147637"/>
                </a:lnTo>
                <a:lnTo>
                  <a:pt x="66774" y="138588"/>
                </a:lnTo>
                <a:lnTo>
                  <a:pt x="69850" y="133350"/>
                </a:lnTo>
                <a:lnTo>
                  <a:pt x="89573" y="133350"/>
                </a:lnTo>
                <a:lnTo>
                  <a:pt x="88900" y="128270"/>
                </a:lnTo>
                <a:lnTo>
                  <a:pt x="89356" y="122971"/>
                </a:lnTo>
                <a:lnTo>
                  <a:pt x="90646" y="116363"/>
                </a:lnTo>
                <a:lnTo>
                  <a:pt x="92650" y="108088"/>
                </a:lnTo>
                <a:lnTo>
                  <a:pt x="95250" y="97789"/>
                </a:lnTo>
                <a:lnTo>
                  <a:pt x="107950" y="49530"/>
                </a:lnTo>
                <a:lnTo>
                  <a:pt x="110450" y="38695"/>
                </a:lnTo>
                <a:lnTo>
                  <a:pt x="115692" y="26670"/>
                </a:lnTo>
                <a:lnTo>
                  <a:pt x="105410" y="26670"/>
                </a:lnTo>
                <a:lnTo>
                  <a:pt x="97670" y="12858"/>
                </a:lnTo>
                <a:lnTo>
                  <a:pt x="90968" y="7620"/>
                </a:lnTo>
                <a:close/>
              </a:path>
              <a:path w="175260" h="160020">
                <a:moveTo>
                  <a:pt x="165100" y="102870"/>
                </a:moveTo>
                <a:lnTo>
                  <a:pt x="156210" y="102870"/>
                </a:lnTo>
                <a:lnTo>
                  <a:pt x="156210" y="105410"/>
                </a:lnTo>
                <a:lnTo>
                  <a:pt x="145653" y="128825"/>
                </a:lnTo>
                <a:lnTo>
                  <a:pt x="132714" y="143192"/>
                </a:lnTo>
                <a:lnTo>
                  <a:pt x="119776" y="150415"/>
                </a:lnTo>
                <a:lnTo>
                  <a:pt x="109220" y="152400"/>
                </a:lnTo>
                <a:lnTo>
                  <a:pt x="132779" y="152400"/>
                </a:lnTo>
                <a:lnTo>
                  <a:pt x="150336" y="136048"/>
                </a:lnTo>
                <a:lnTo>
                  <a:pt x="161349" y="117693"/>
                </a:lnTo>
                <a:lnTo>
                  <a:pt x="165100" y="105410"/>
                </a:lnTo>
                <a:lnTo>
                  <a:pt x="165100" y="102870"/>
                </a:lnTo>
                <a:close/>
              </a:path>
              <a:path w="175260" h="160020">
                <a:moveTo>
                  <a:pt x="67310" y="0"/>
                </a:moveTo>
                <a:lnTo>
                  <a:pt x="42842" y="7104"/>
                </a:lnTo>
                <a:lnTo>
                  <a:pt x="24923" y="23494"/>
                </a:lnTo>
                <a:lnTo>
                  <a:pt x="13910" y="41790"/>
                </a:lnTo>
                <a:lnTo>
                  <a:pt x="10160" y="54610"/>
                </a:lnTo>
                <a:lnTo>
                  <a:pt x="10160" y="58420"/>
                </a:lnTo>
                <a:lnTo>
                  <a:pt x="17780" y="58420"/>
                </a:lnTo>
                <a:lnTo>
                  <a:pt x="19050" y="57150"/>
                </a:lnTo>
                <a:lnTo>
                  <a:pt x="19050" y="54610"/>
                </a:lnTo>
                <a:lnTo>
                  <a:pt x="30162" y="31194"/>
                </a:lnTo>
                <a:lnTo>
                  <a:pt x="43179" y="16827"/>
                </a:lnTo>
                <a:lnTo>
                  <a:pt x="56197" y="9604"/>
                </a:lnTo>
                <a:lnTo>
                  <a:pt x="67310" y="7620"/>
                </a:lnTo>
                <a:lnTo>
                  <a:pt x="90968" y="7620"/>
                </a:lnTo>
                <a:lnTo>
                  <a:pt x="87312" y="4762"/>
                </a:lnTo>
                <a:lnTo>
                  <a:pt x="76477" y="952"/>
                </a:lnTo>
                <a:lnTo>
                  <a:pt x="67310" y="0"/>
                </a:lnTo>
                <a:close/>
              </a:path>
              <a:path w="175260" h="160020">
                <a:moveTo>
                  <a:pt x="166918" y="7620"/>
                </a:moveTo>
                <a:lnTo>
                  <a:pt x="152400" y="7620"/>
                </a:lnTo>
                <a:lnTo>
                  <a:pt x="161289" y="11430"/>
                </a:lnTo>
                <a:lnTo>
                  <a:pt x="154225" y="14406"/>
                </a:lnTo>
                <a:lnTo>
                  <a:pt x="148589" y="19050"/>
                </a:lnTo>
                <a:lnTo>
                  <a:pt x="144859" y="24645"/>
                </a:lnTo>
                <a:lnTo>
                  <a:pt x="143510" y="30480"/>
                </a:lnTo>
                <a:lnTo>
                  <a:pt x="143510" y="36830"/>
                </a:lnTo>
                <a:lnTo>
                  <a:pt x="147320" y="44450"/>
                </a:lnTo>
                <a:lnTo>
                  <a:pt x="156210" y="44450"/>
                </a:lnTo>
                <a:lnTo>
                  <a:pt x="162937" y="43041"/>
                </a:lnTo>
                <a:lnTo>
                  <a:pt x="169068" y="38893"/>
                </a:lnTo>
                <a:lnTo>
                  <a:pt x="173533" y="32127"/>
                </a:lnTo>
                <a:lnTo>
                  <a:pt x="175260" y="22860"/>
                </a:lnTo>
                <a:lnTo>
                  <a:pt x="171886" y="11787"/>
                </a:lnTo>
                <a:lnTo>
                  <a:pt x="166918" y="7620"/>
                </a:lnTo>
                <a:close/>
              </a:path>
              <a:path w="175260" h="160020">
                <a:moveTo>
                  <a:pt x="142239" y="0"/>
                </a:moveTo>
                <a:lnTo>
                  <a:pt x="128627" y="3095"/>
                </a:lnTo>
                <a:lnTo>
                  <a:pt x="118110" y="10477"/>
                </a:lnTo>
                <a:lnTo>
                  <a:pt x="110450" y="19288"/>
                </a:lnTo>
                <a:lnTo>
                  <a:pt x="105410" y="26670"/>
                </a:lnTo>
                <a:lnTo>
                  <a:pt x="115692" y="26670"/>
                </a:lnTo>
                <a:lnTo>
                  <a:pt x="116522" y="24764"/>
                </a:lnTo>
                <a:lnTo>
                  <a:pt x="126880" y="12739"/>
                </a:lnTo>
                <a:lnTo>
                  <a:pt x="142239" y="7620"/>
                </a:lnTo>
                <a:lnTo>
                  <a:pt x="166918" y="7620"/>
                </a:lnTo>
                <a:lnTo>
                  <a:pt x="163512" y="4762"/>
                </a:lnTo>
                <a:lnTo>
                  <a:pt x="152757" y="1071"/>
                </a:lnTo>
                <a:lnTo>
                  <a:pt x="142239" y="0"/>
                </a:lnTo>
                <a:close/>
              </a:path>
            </a:pathLst>
          </a:custGeom>
          <a:solidFill>
            <a:srgbClr val="000000"/>
          </a:solidFill>
        </p:spPr>
        <p:txBody>
          <a:bodyPr wrap="square" lIns="0" tIns="0" rIns="0" bIns="0" rtlCol="0"/>
          <a:lstStyle/>
          <a:p>
            <a:endParaRPr sz="1632"/>
          </a:p>
        </p:txBody>
      </p:sp>
      <p:sp>
        <p:nvSpPr>
          <p:cNvPr id="63" name="object 63"/>
          <p:cNvSpPr/>
          <p:nvPr/>
        </p:nvSpPr>
        <p:spPr>
          <a:xfrm>
            <a:off x="3171608" y="367742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64" name="object 64"/>
          <p:cNvSpPr/>
          <p:nvPr/>
        </p:nvSpPr>
        <p:spPr>
          <a:xfrm>
            <a:off x="3209036" y="3375118"/>
            <a:ext cx="0" cy="295971"/>
          </a:xfrm>
          <a:custGeom>
            <a:avLst/>
            <a:gdLst/>
            <a:ahLst/>
            <a:cxnLst/>
            <a:rect l="l" t="t" r="r" b="b"/>
            <a:pathLst>
              <a:path h="326389">
                <a:moveTo>
                  <a:pt x="0" y="0"/>
                </a:moveTo>
                <a:lnTo>
                  <a:pt x="0" y="326389"/>
                </a:lnTo>
              </a:path>
            </a:pathLst>
          </a:custGeom>
          <a:ln w="13969">
            <a:solidFill>
              <a:srgbClr val="000000"/>
            </a:solidFill>
          </a:ln>
        </p:spPr>
        <p:txBody>
          <a:bodyPr wrap="square" lIns="0" tIns="0" rIns="0" bIns="0" rtlCol="0"/>
          <a:lstStyle/>
          <a:p>
            <a:endParaRPr sz="1632"/>
          </a:p>
        </p:txBody>
      </p:sp>
      <p:sp>
        <p:nvSpPr>
          <p:cNvPr id="65" name="object 65"/>
          <p:cNvSpPr/>
          <p:nvPr/>
        </p:nvSpPr>
        <p:spPr>
          <a:xfrm>
            <a:off x="3171608" y="336878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66" name="object 66"/>
          <p:cNvSpPr/>
          <p:nvPr/>
        </p:nvSpPr>
        <p:spPr>
          <a:xfrm>
            <a:off x="3352416" y="3522528"/>
            <a:ext cx="196930" cy="0"/>
          </a:xfrm>
          <a:custGeom>
            <a:avLst/>
            <a:gdLst/>
            <a:ahLst/>
            <a:cxnLst/>
            <a:rect l="l" t="t" r="r" b="b"/>
            <a:pathLst>
              <a:path w="217170">
                <a:moveTo>
                  <a:pt x="0" y="0"/>
                </a:moveTo>
                <a:lnTo>
                  <a:pt x="217169" y="0"/>
                </a:lnTo>
              </a:path>
            </a:pathLst>
          </a:custGeom>
          <a:ln w="15240">
            <a:solidFill>
              <a:srgbClr val="000000"/>
            </a:solidFill>
          </a:ln>
        </p:spPr>
        <p:txBody>
          <a:bodyPr wrap="square" lIns="0" tIns="0" rIns="0" bIns="0" rtlCol="0"/>
          <a:lstStyle/>
          <a:p>
            <a:endParaRPr sz="1632"/>
          </a:p>
        </p:txBody>
      </p:sp>
      <p:sp>
        <p:nvSpPr>
          <p:cNvPr id="67" name="object 67"/>
          <p:cNvSpPr/>
          <p:nvPr/>
        </p:nvSpPr>
        <p:spPr>
          <a:xfrm>
            <a:off x="3664510" y="3379725"/>
            <a:ext cx="145106" cy="226873"/>
          </a:xfrm>
          <a:custGeom>
            <a:avLst/>
            <a:gdLst/>
            <a:ahLst/>
            <a:cxnLst/>
            <a:rect l="l" t="t" r="r" b="b"/>
            <a:pathLst>
              <a:path w="160020" h="250189">
                <a:moveTo>
                  <a:pt x="82550" y="0"/>
                </a:moveTo>
                <a:lnTo>
                  <a:pt x="77470" y="0"/>
                </a:lnTo>
                <a:lnTo>
                  <a:pt x="68758" y="416"/>
                </a:lnTo>
                <a:lnTo>
                  <a:pt x="56356" y="1428"/>
                </a:lnTo>
                <a:lnTo>
                  <a:pt x="43715" y="2678"/>
                </a:lnTo>
                <a:lnTo>
                  <a:pt x="34289" y="3809"/>
                </a:lnTo>
                <a:lnTo>
                  <a:pt x="27939" y="3809"/>
                </a:lnTo>
                <a:lnTo>
                  <a:pt x="27939" y="15239"/>
                </a:lnTo>
                <a:lnTo>
                  <a:pt x="53339" y="15239"/>
                </a:lnTo>
                <a:lnTo>
                  <a:pt x="53339" y="27939"/>
                </a:lnTo>
                <a:lnTo>
                  <a:pt x="1270" y="232409"/>
                </a:lnTo>
                <a:lnTo>
                  <a:pt x="0" y="237489"/>
                </a:lnTo>
                <a:lnTo>
                  <a:pt x="59" y="247669"/>
                </a:lnTo>
                <a:lnTo>
                  <a:pt x="7620" y="250189"/>
                </a:lnTo>
                <a:lnTo>
                  <a:pt x="15239" y="250189"/>
                </a:lnTo>
                <a:lnTo>
                  <a:pt x="32543" y="205581"/>
                </a:lnTo>
                <a:lnTo>
                  <a:pt x="43180" y="163829"/>
                </a:lnTo>
                <a:lnTo>
                  <a:pt x="80697" y="163829"/>
                </a:lnTo>
                <a:lnTo>
                  <a:pt x="75604" y="161627"/>
                </a:lnTo>
                <a:lnTo>
                  <a:pt x="54610" y="157479"/>
                </a:lnTo>
                <a:lnTo>
                  <a:pt x="60406" y="153669"/>
                </a:lnTo>
                <a:lnTo>
                  <a:pt x="45720" y="153669"/>
                </a:lnTo>
                <a:lnTo>
                  <a:pt x="82550" y="3809"/>
                </a:lnTo>
                <a:lnTo>
                  <a:pt x="82550" y="0"/>
                </a:lnTo>
                <a:close/>
              </a:path>
              <a:path w="160020" h="250189">
                <a:moveTo>
                  <a:pt x="80697" y="163829"/>
                </a:moveTo>
                <a:lnTo>
                  <a:pt x="43180" y="163829"/>
                </a:lnTo>
                <a:lnTo>
                  <a:pt x="54352" y="165913"/>
                </a:lnTo>
                <a:lnTo>
                  <a:pt x="67786" y="170973"/>
                </a:lnTo>
                <a:lnTo>
                  <a:pt x="79077" y="180082"/>
                </a:lnTo>
                <a:lnTo>
                  <a:pt x="83820" y="194309"/>
                </a:lnTo>
                <a:lnTo>
                  <a:pt x="83820" y="199389"/>
                </a:lnTo>
                <a:lnTo>
                  <a:pt x="82550" y="203200"/>
                </a:lnTo>
                <a:lnTo>
                  <a:pt x="82550" y="207009"/>
                </a:lnTo>
                <a:lnTo>
                  <a:pt x="81280" y="210819"/>
                </a:lnTo>
                <a:lnTo>
                  <a:pt x="81280" y="214629"/>
                </a:lnTo>
                <a:lnTo>
                  <a:pt x="83740" y="229294"/>
                </a:lnTo>
                <a:lnTo>
                  <a:pt x="90487" y="240506"/>
                </a:lnTo>
                <a:lnTo>
                  <a:pt x="100568" y="247669"/>
                </a:lnTo>
                <a:lnTo>
                  <a:pt x="113030" y="250189"/>
                </a:lnTo>
                <a:lnTo>
                  <a:pt x="121324" y="248999"/>
                </a:lnTo>
                <a:lnTo>
                  <a:pt x="128905" y="245427"/>
                </a:lnTo>
                <a:lnTo>
                  <a:pt x="132086" y="242569"/>
                </a:lnTo>
                <a:lnTo>
                  <a:pt x="106680" y="242569"/>
                </a:lnTo>
                <a:lnTo>
                  <a:pt x="102870" y="237489"/>
                </a:lnTo>
                <a:lnTo>
                  <a:pt x="102949" y="219154"/>
                </a:lnTo>
                <a:lnTo>
                  <a:pt x="104139" y="210819"/>
                </a:lnTo>
                <a:lnTo>
                  <a:pt x="106680" y="205739"/>
                </a:lnTo>
                <a:lnTo>
                  <a:pt x="106680" y="194309"/>
                </a:lnTo>
                <a:lnTo>
                  <a:pt x="102830" y="179447"/>
                </a:lnTo>
                <a:lnTo>
                  <a:pt x="92075" y="168751"/>
                </a:lnTo>
                <a:lnTo>
                  <a:pt x="80697" y="163829"/>
                </a:lnTo>
                <a:close/>
              </a:path>
              <a:path w="160020" h="250189">
                <a:moveTo>
                  <a:pt x="153670" y="191769"/>
                </a:moveTo>
                <a:lnTo>
                  <a:pt x="146050" y="191769"/>
                </a:lnTo>
                <a:lnTo>
                  <a:pt x="146050" y="194309"/>
                </a:lnTo>
                <a:lnTo>
                  <a:pt x="144780" y="198119"/>
                </a:lnTo>
                <a:lnTo>
                  <a:pt x="139660" y="215780"/>
                </a:lnTo>
                <a:lnTo>
                  <a:pt x="133350" y="229869"/>
                </a:lnTo>
                <a:lnTo>
                  <a:pt x="125134" y="239196"/>
                </a:lnTo>
                <a:lnTo>
                  <a:pt x="114300" y="242569"/>
                </a:lnTo>
                <a:lnTo>
                  <a:pt x="132086" y="242569"/>
                </a:lnTo>
                <a:lnTo>
                  <a:pt x="150653" y="207644"/>
                </a:lnTo>
                <a:lnTo>
                  <a:pt x="153670" y="195579"/>
                </a:lnTo>
                <a:lnTo>
                  <a:pt x="153670" y="191769"/>
                </a:lnTo>
                <a:close/>
              </a:path>
              <a:path w="160020" h="250189">
                <a:moveTo>
                  <a:pt x="135889" y="90169"/>
                </a:moveTo>
                <a:lnTo>
                  <a:pt x="85089" y="120650"/>
                </a:lnTo>
                <a:lnTo>
                  <a:pt x="75366" y="130988"/>
                </a:lnTo>
                <a:lnTo>
                  <a:pt x="65404" y="140493"/>
                </a:lnTo>
                <a:lnTo>
                  <a:pt x="55443" y="148332"/>
                </a:lnTo>
                <a:lnTo>
                  <a:pt x="45720" y="153669"/>
                </a:lnTo>
                <a:lnTo>
                  <a:pt x="60406" y="153669"/>
                </a:lnTo>
                <a:lnTo>
                  <a:pt x="63122" y="151884"/>
                </a:lnTo>
                <a:lnTo>
                  <a:pt x="71278" y="145097"/>
                </a:lnTo>
                <a:lnTo>
                  <a:pt x="78720" y="137834"/>
                </a:lnTo>
                <a:lnTo>
                  <a:pt x="85089" y="130809"/>
                </a:lnTo>
                <a:lnTo>
                  <a:pt x="97492" y="117415"/>
                </a:lnTo>
                <a:lnTo>
                  <a:pt x="110013" y="106521"/>
                </a:lnTo>
                <a:lnTo>
                  <a:pt x="122773" y="99198"/>
                </a:lnTo>
                <a:lnTo>
                  <a:pt x="135889" y="96519"/>
                </a:lnTo>
                <a:lnTo>
                  <a:pt x="153894" y="96519"/>
                </a:lnTo>
                <a:lnTo>
                  <a:pt x="146625" y="91936"/>
                </a:lnTo>
                <a:lnTo>
                  <a:pt x="135889" y="90169"/>
                </a:lnTo>
                <a:close/>
              </a:path>
              <a:path w="160020" h="250189">
                <a:moveTo>
                  <a:pt x="153894" y="96519"/>
                </a:moveTo>
                <a:lnTo>
                  <a:pt x="138430" y="96519"/>
                </a:lnTo>
                <a:lnTo>
                  <a:pt x="139700" y="97789"/>
                </a:lnTo>
                <a:lnTo>
                  <a:pt x="143510" y="97789"/>
                </a:lnTo>
                <a:lnTo>
                  <a:pt x="146050" y="100329"/>
                </a:lnTo>
                <a:lnTo>
                  <a:pt x="147320" y="100329"/>
                </a:lnTo>
                <a:lnTo>
                  <a:pt x="148589" y="101600"/>
                </a:lnTo>
                <a:lnTo>
                  <a:pt x="137914" y="104576"/>
                </a:lnTo>
                <a:lnTo>
                  <a:pt x="131762" y="110172"/>
                </a:lnTo>
                <a:lnTo>
                  <a:pt x="128944" y="116244"/>
                </a:lnTo>
                <a:lnTo>
                  <a:pt x="128294" y="120491"/>
                </a:lnTo>
                <a:lnTo>
                  <a:pt x="128270" y="125729"/>
                </a:lnTo>
                <a:lnTo>
                  <a:pt x="130810" y="133350"/>
                </a:lnTo>
                <a:lnTo>
                  <a:pt x="140970" y="133350"/>
                </a:lnTo>
                <a:lnTo>
                  <a:pt x="147697" y="131762"/>
                </a:lnTo>
                <a:lnTo>
                  <a:pt x="153828" y="127317"/>
                </a:lnTo>
                <a:lnTo>
                  <a:pt x="158293" y="120491"/>
                </a:lnTo>
                <a:lnTo>
                  <a:pt x="160020" y="111759"/>
                </a:lnTo>
                <a:lnTo>
                  <a:pt x="158571" y="103564"/>
                </a:lnTo>
                <a:lnTo>
                  <a:pt x="154146" y="96678"/>
                </a:lnTo>
                <a:lnTo>
                  <a:pt x="153894" y="96519"/>
                </a:lnTo>
                <a:close/>
              </a:path>
            </a:pathLst>
          </a:custGeom>
          <a:solidFill>
            <a:srgbClr val="000000"/>
          </a:solidFill>
        </p:spPr>
        <p:txBody>
          <a:bodyPr wrap="square" lIns="0" tIns="0" rIns="0" bIns="0" rtlCol="0"/>
          <a:lstStyle/>
          <a:p>
            <a:endParaRPr sz="1632"/>
          </a:p>
        </p:txBody>
      </p:sp>
      <p:sp>
        <p:nvSpPr>
          <p:cNvPr id="68" name="object 68"/>
          <p:cNvSpPr/>
          <p:nvPr/>
        </p:nvSpPr>
        <p:spPr>
          <a:xfrm>
            <a:off x="3814223" y="3552470"/>
            <a:ext cx="125528" cy="142803"/>
          </a:xfrm>
          <a:custGeom>
            <a:avLst/>
            <a:gdLst/>
            <a:ahLst/>
            <a:cxnLst/>
            <a:rect l="l" t="t" r="r" b="b"/>
            <a:pathLst>
              <a:path w="138429" h="157479">
                <a:moveTo>
                  <a:pt x="54610" y="148589"/>
                </a:moveTo>
                <a:lnTo>
                  <a:pt x="0" y="148589"/>
                </a:lnTo>
                <a:lnTo>
                  <a:pt x="0" y="156209"/>
                </a:lnTo>
                <a:lnTo>
                  <a:pt x="1270" y="157479"/>
                </a:lnTo>
                <a:lnTo>
                  <a:pt x="10160" y="157479"/>
                </a:lnTo>
                <a:lnTo>
                  <a:pt x="17780" y="156209"/>
                </a:lnTo>
                <a:lnTo>
                  <a:pt x="54610" y="156209"/>
                </a:lnTo>
                <a:lnTo>
                  <a:pt x="54610" y="148589"/>
                </a:lnTo>
                <a:close/>
              </a:path>
              <a:path w="138429" h="157479">
                <a:moveTo>
                  <a:pt x="54610" y="156209"/>
                </a:moveTo>
                <a:lnTo>
                  <a:pt x="33020" y="156209"/>
                </a:lnTo>
                <a:lnTo>
                  <a:pt x="41910" y="157479"/>
                </a:lnTo>
                <a:lnTo>
                  <a:pt x="53339" y="157479"/>
                </a:lnTo>
                <a:lnTo>
                  <a:pt x="54610" y="156209"/>
                </a:lnTo>
                <a:close/>
              </a:path>
              <a:path w="138429" h="157479">
                <a:moveTo>
                  <a:pt x="59071" y="7619"/>
                </a:moveTo>
                <a:lnTo>
                  <a:pt x="45720" y="7619"/>
                </a:lnTo>
                <a:lnTo>
                  <a:pt x="46989" y="12700"/>
                </a:lnTo>
                <a:lnTo>
                  <a:pt x="46989" y="26669"/>
                </a:lnTo>
                <a:lnTo>
                  <a:pt x="19050" y="139700"/>
                </a:lnTo>
                <a:lnTo>
                  <a:pt x="16510" y="146050"/>
                </a:lnTo>
                <a:lnTo>
                  <a:pt x="15239" y="148589"/>
                </a:lnTo>
                <a:lnTo>
                  <a:pt x="36830" y="148589"/>
                </a:lnTo>
                <a:lnTo>
                  <a:pt x="36830" y="143509"/>
                </a:lnTo>
                <a:lnTo>
                  <a:pt x="39370" y="138429"/>
                </a:lnTo>
                <a:lnTo>
                  <a:pt x="39370" y="134619"/>
                </a:lnTo>
                <a:lnTo>
                  <a:pt x="42029" y="124380"/>
                </a:lnTo>
                <a:lnTo>
                  <a:pt x="44450" y="114617"/>
                </a:lnTo>
                <a:lnTo>
                  <a:pt x="46870" y="105330"/>
                </a:lnTo>
                <a:lnTo>
                  <a:pt x="49530" y="96519"/>
                </a:lnTo>
                <a:lnTo>
                  <a:pt x="57601" y="96519"/>
                </a:lnTo>
                <a:lnTo>
                  <a:pt x="56673" y="95567"/>
                </a:lnTo>
                <a:lnTo>
                  <a:pt x="53121" y="88264"/>
                </a:lnTo>
                <a:lnTo>
                  <a:pt x="52070" y="83819"/>
                </a:lnTo>
                <a:lnTo>
                  <a:pt x="52070" y="82550"/>
                </a:lnTo>
                <a:lnTo>
                  <a:pt x="53339" y="81279"/>
                </a:lnTo>
                <a:lnTo>
                  <a:pt x="53339" y="80009"/>
                </a:lnTo>
                <a:lnTo>
                  <a:pt x="64770" y="30479"/>
                </a:lnTo>
                <a:lnTo>
                  <a:pt x="75148" y="18871"/>
                </a:lnTo>
                <a:lnTo>
                  <a:pt x="76681" y="17779"/>
                </a:lnTo>
                <a:lnTo>
                  <a:pt x="64770" y="17779"/>
                </a:lnTo>
                <a:lnTo>
                  <a:pt x="60265" y="8572"/>
                </a:lnTo>
                <a:lnTo>
                  <a:pt x="59071" y="7619"/>
                </a:lnTo>
                <a:close/>
              </a:path>
              <a:path w="138429" h="157479">
                <a:moveTo>
                  <a:pt x="57601" y="96519"/>
                </a:moveTo>
                <a:lnTo>
                  <a:pt x="49530" y="96519"/>
                </a:lnTo>
                <a:lnTo>
                  <a:pt x="52228" y="101044"/>
                </a:lnTo>
                <a:lnTo>
                  <a:pt x="56832" y="106044"/>
                </a:lnTo>
                <a:lnTo>
                  <a:pt x="63817" y="110093"/>
                </a:lnTo>
                <a:lnTo>
                  <a:pt x="73660" y="111759"/>
                </a:lnTo>
                <a:lnTo>
                  <a:pt x="96639" y="106025"/>
                </a:lnTo>
                <a:lnTo>
                  <a:pt x="97472" y="105409"/>
                </a:lnTo>
                <a:lnTo>
                  <a:pt x="73660" y="105409"/>
                </a:lnTo>
                <a:lnTo>
                  <a:pt x="63321" y="102393"/>
                </a:lnTo>
                <a:lnTo>
                  <a:pt x="57601" y="96519"/>
                </a:lnTo>
                <a:close/>
              </a:path>
              <a:path w="138429" h="157479">
                <a:moveTo>
                  <a:pt x="122184" y="7619"/>
                </a:moveTo>
                <a:lnTo>
                  <a:pt x="100330" y="7619"/>
                </a:lnTo>
                <a:lnTo>
                  <a:pt x="106858" y="8889"/>
                </a:lnTo>
                <a:lnTo>
                  <a:pt x="112553" y="13017"/>
                </a:lnTo>
                <a:lnTo>
                  <a:pt x="116582" y="20478"/>
                </a:lnTo>
                <a:lnTo>
                  <a:pt x="117937" y="30479"/>
                </a:lnTo>
                <a:lnTo>
                  <a:pt x="117994" y="33019"/>
                </a:lnTo>
                <a:lnTo>
                  <a:pt x="117177" y="41909"/>
                </a:lnTo>
                <a:lnTo>
                  <a:pt x="105410" y="81279"/>
                </a:lnTo>
                <a:lnTo>
                  <a:pt x="73660" y="105409"/>
                </a:lnTo>
                <a:lnTo>
                  <a:pt x="97472" y="105409"/>
                </a:lnTo>
                <a:lnTo>
                  <a:pt x="117475" y="90646"/>
                </a:lnTo>
                <a:lnTo>
                  <a:pt x="132595" y="68361"/>
                </a:lnTo>
                <a:lnTo>
                  <a:pt x="138430" y="41909"/>
                </a:lnTo>
                <a:lnTo>
                  <a:pt x="134977" y="23038"/>
                </a:lnTo>
                <a:lnTo>
                  <a:pt x="126047" y="10001"/>
                </a:lnTo>
                <a:lnTo>
                  <a:pt x="122184" y="7619"/>
                </a:lnTo>
                <a:close/>
              </a:path>
              <a:path w="138429" h="157479">
                <a:moveTo>
                  <a:pt x="39370" y="0"/>
                </a:moveTo>
                <a:lnTo>
                  <a:pt x="30480" y="0"/>
                </a:lnTo>
                <a:lnTo>
                  <a:pt x="20320" y="12700"/>
                </a:lnTo>
                <a:lnTo>
                  <a:pt x="16787" y="20240"/>
                </a:lnTo>
                <a:lnTo>
                  <a:pt x="13970" y="28257"/>
                </a:lnTo>
                <a:lnTo>
                  <a:pt x="12104" y="34845"/>
                </a:lnTo>
                <a:lnTo>
                  <a:pt x="11430" y="38100"/>
                </a:lnTo>
                <a:lnTo>
                  <a:pt x="11430" y="41909"/>
                </a:lnTo>
                <a:lnTo>
                  <a:pt x="19050" y="41909"/>
                </a:lnTo>
                <a:lnTo>
                  <a:pt x="20320" y="40639"/>
                </a:lnTo>
                <a:lnTo>
                  <a:pt x="20320" y="33019"/>
                </a:lnTo>
                <a:lnTo>
                  <a:pt x="24189" y="23157"/>
                </a:lnTo>
                <a:lnTo>
                  <a:pt x="28416" y="15081"/>
                </a:lnTo>
                <a:lnTo>
                  <a:pt x="33357" y="9624"/>
                </a:lnTo>
                <a:lnTo>
                  <a:pt x="39370" y="7619"/>
                </a:lnTo>
                <a:lnTo>
                  <a:pt x="59071" y="7619"/>
                </a:lnTo>
                <a:lnTo>
                  <a:pt x="53498" y="3175"/>
                </a:lnTo>
                <a:lnTo>
                  <a:pt x="46017" y="635"/>
                </a:lnTo>
                <a:lnTo>
                  <a:pt x="39370" y="0"/>
                </a:lnTo>
                <a:close/>
              </a:path>
              <a:path w="138429" h="157479">
                <a:moveTo>
                  <a:pt x="100330" y="0"/>
                </a:moveTo>
                <a:lnTo>
                  <a:pt x="89415" y="1706"/>
                </a:lnTo>
                <a:lnTo>
                  <a:pt x="79692" y="6032"/>
                </a:lnTo>
                <a:lnTo>
                  <a:pt x="71397" y="11787"/>
                </a:lnTo>
                <a:lnTo>
                  <a:pt x="64770" y="17779"/>
                </a:lnTo>
                <a:lnTo>
                  <a:pt x="76681" y="17779"/>
                </a:lnTo>
                <a:lnTo>
                  <a:pt x="84931" y="11906"/>
                </a:lnTo>
                <a:lnTo>
                  <a:pt x="93523" y="8512"/>
                </a:lnTo>
                <a:lnTo>
                  <a:pt x="100330" y="7619"/>
                </a:lnTo>
                <a:lnTo>
                  <a:pt x="122184" y="7619"/>
                </a:lnTo>
                <a:lnTo>
                  <a:pt x="113784" y="2440"/>
                </a:lnTo>
                <a:lnTo>
                  <a:pt x="100330" y="0"/>
                </a:lnTo>
                <a:close/>
              </a:path>
            </a:pathLst>
          </a:custGeom>
          <a:solidFill>
            <a:srgbClr val="000000"/>
          </a:solidFill>
        </p:spPr>
        <p:txBody>
          <a:bodyPr wrap="square" lIns="0" tIns="0" rIns="0" bIns="0" rtlCol="0"/>
          <a:lstStyle/>
          <a:p>
            <a:endParaRPr sz="1632"/>
          </a:p>
        </p:txBody>
      </p:sp>
      <p:sp>
        <p:nvSpPr>
          <p:cNvPr id="69" name="object 69"/>
          <p:cNvSpPr/>
          <p:nvPr/>
        </p:nvSpPr>
        <p:spPr>
          <a:xfrm>
            <a:off x="3961632" y="3552470"/>
            <a:ext cx="96738" cy="101344"/>
          </a:xfrm>
          <a:custGeom>
            <a:avLst/>
            <a:gdLst/>
            <a:ahLst/>
            <a:cxnLst/>
            <a:rect l="l" t="t" r="r" b="b"/>
            <a:pathLst>
              <a:path w="106679" h="111760">
                <a:moveTo>
                  <a:pt x="69850" y="0"/>
                </a:moveTo>
                <a:lnTo>
                  <a:pt x="46612" y="4246"/>
                </a:lnTo>
                <a:lnTo>
                  <a:pt x="23971" y="16827"/>
                </a:lnTo>
                <a:lnTo>
                  <a:pt x="6806" y="37504"/>
                </a:lnTo>
                <a:lnTo>
                  <a:pt x="0" y="66039"/>
                </a:lnTo>
                <a:lnTo>
                  <a:pt x="2837" y="83899"/>
                </a:lnTo>
                <a:lnTo>
                  <a:pt x="11271" y="98425"/>
                </a:lnTo>
                <a:lnTo>
                  <a:pt x="25181" y="108188"/>
                </a:lnTo>
                <a:lnTo>
                  <a:pt x="44450" y="111759"/>
                </a:lnTo>
                <a:lnTo>
                  <a:pt x="72389" y="107930"/>
                </a:lnTo>
                <a:lnTo>
                  <a:pt x="77992" y="105409"/>
                </a:lnTo>
                <a:lnTo>
                  <a:pt x="45720" y="105409"/>
                </a:lnTo>
                <a:lnTo>
                  <a:pt x="35321" y="103504"/>
                </a:lnTo>
                <a:lnTo>
                  <a:pt x="27304" y="97789"/>
                </a:lnTo>
                <a:lnTo>
                  <a:pt x="22145" y="88264"/>
                </a:lnTo>
                <a:lnTo>
                  <a:pt x="20320" y="74929"/>
                </a:lnTo>
                <a:lnTo>
                  <a:pt x="20320" y="67309"/>
                </a:lnTo>
                <a:lnTo>
                  <a:pt x="24129" y="52069"/>
                </a:lnTo>
                <a:lnTo>
                  <a:pt x="39370" y="52069"/>
                </a:lnTo>
                <a:lnTo>
                  <a:pt x="46950" y="51990"/>
                </a:lnTo>
                <a:lnTo>
                  <a:pt x="57149" y="51434"/>
                </a:lnTo>
                <a:lnTo>
                  <a:pt x="68302" y="49926"/>
                </a:lnTo>
                <a:lnTo>
                  <a:pt x="78739" y="46989"/>
                </a:lnTo>
                <a:lnTo>
                  <a:pt x="25400" y="46989"/>
                </a:lnTo>
                <a:lnTo>
                  <a:pt x="35738" y="25300"/>
                </a:lnTo>
                <a:lnTo>
                  <a:pt x="49053" y="13493"/>
                </a:lnTo>
                <a:lnTo>
                  <a:pt x="61654" y="8592"/>
                </a:lnTo>
                <a:lnTo>
                  <a:pt x="69850" y="7619"/>
                </a:lnTo>
                <a:lnTo>
                  <a:pt x="94191" y="7619"/>
                </a:lnTo>
                <a:lnTo>
                  <a:pt x="92392" y="5714"/>
                </a:lnTo>
                <a:lnTo>
                  <a:pt x="82311" y="1428"/>
                </a:lnTo>
                <a:lnTo>
                  <a:pt x="69850" y="0"/>
                </a:lnTo>
                <a:close/>
              </a:path>
              <a:path w="106679" h="111760">
                <a:moveTo>
                  <a:pt x="104139" y="80009"/>
                </a:moveTo>
                <a:lnTo>
                  <a:pt x="100329" y="80009"/>
                </a:lnTo>
                <a:lnTo>
                  <a:pt x="99060" y="81279"/>
                </a:lnTo>
                <a:lnTo>
                  <a:pt x="82688" y="95230"/>
                </a:lnTo>
                <a:lnTo>
                  <a:pt x="66198" y="102393"/>
                </a:lnTo>
                <a:lnTo>
                  <a:pt x="52804" y="105032"/>
                </a:lnTo>
                <a:lnTo>
                  <a:pt x="45720" y="105409"/>
                </a:lnTo>
                <a:lnTo>
                  <a:pt x="77992" y="105409"/>
                </a:lnTo>
                <a:lnTo>
                  <a:pt x="91757" y="99218"/>
                </a:lnTo>
                <a:lnTo>
                  <a:pt x="103028" y="89792"/>
                </a:lnTo>
                <a:lnTo>
                  <a:pt x="106631" y="83899"/>
                </a:lnTo>
                <a:lnTo>
                  <a:pt x="106679" y="82550"/>
                </a:lnTo>
                <a:lnTo>
                  <a:pt x="104139" y="80009"/>
                </a:lnTo>
                <a:close/>
              </a:path>
              <a:path w="106679" h="111760">
                <a:moveTo>
                  <a:pt x="94191" y="7619"/>
                </a:moveTo>
                <a:lnTo>
                  <a:pt x="69850" y="7619"/>
                </a:lnTo>
                <a:lnTo>
                  <a:pt x="77847" y="8572"/>
                </a:lnTo>
                <a:lnTo>
                  <a:pt x="84296" y="11429"/>
                </a:lnTo>
                <a:lnTo>
                  <a:pt x="88602" y="16192"/>
                </a:lnTo>
                <a:lnTo>
                  <a:pt x="90170" y="22859"/>
                </a:lnTo>
                <a:lnTo>
                  <a:pt x="83462" y="36810"/>
                </a:lnTo>
                <a:lnTo>
                  <a:pt x="67945" y="43973"/>
                </a:lnTo>
                <a:lnTo>
                  <a:pt x="50522" y="46612"/>
                </a:lnTo>
                <a:lnTo>
                  <a:pt x="38100" y="46989"/>
                </a:lnTo>
                <a:lnTo>
                  <a:pt x="78739" y="46989"/>
                </a:lnTo>
                <a:lnTo>
                  <a:pt x="90348" y="41969"/>
                </a:lnTo>
                <a:lnTo>
                  <a:pt x="97313" y="35401"/>
                </a:lnTo>
                <a:lnTo>
                  <a:pt x="100707" y="28594"/>
                </a:lnTo>
                <a:lnTo>
                  <a:pt x="101600" y="22859"/>
                </a:lnTo>
                <a:lnTo>
                  <a:pt x="99139" y="12858"/>
                </a:lnTo>
                <a:lnTo>
                  <a:pt x="94191" y="7619"/>
                </a:lnTo>
                <a:close/>
              </a:path>
            </a:pathLst>
          </a:custGeom>
          <a:solidFill>
            <a:srgbClr val="000000"/>
          </a:solidFill>
        </p:spPr>
        <p:txBody>
          <a:bodyPr wrap="square" lIns="0" tIns="0" rIns="0" bIns="0" rtlCol="0"/>
          <a:lstStyle/>
          <a:p>
            <a:endParaRPr sz="1632"/>
          </a:p>
        </p:txBody>
      </p:sp>
      <p:sp>
        <p:nvSpPr>
          <p:cNvPr id="70" name="object 70"/>
          <p:cNvSpPr/>
          <p:nvPr/>
        </p:nvSpPr>
        <p:spPr>
          <a:xfrm>
            <a:off x="4079099" y="3552470"/>
            <a:ext cx="103647" cy="101344"/>
          </a:xfrm>
          <a:custGeom>
            <a:avLst/>
            <a:gdLst/>
            <a:ahLst/>
            <a:cxnLst/>
            <a:rect l="l" t="t" r="r" b="b"/>
            <a:pathLst>
              <a:path w="114300" h="111760">
                <a:moveTo>
                  <a:pt x="47879" y="7619"/>
                </a:moveTo>
                <a:lnTo>
                  <a:pt x="34289" y="7619"/>
                </a:lnTo>
                <a:lnTo>
                  <a:pt x="36830" y="12700"/>
                </a:lnTo>
                <a:lnTo>
                  <a:pt x="36830" y="24129"/>
                </a:lnTo>
                <a:lnTo>
                  <a:pt x="33020" y="33019"/>
                </a:lnTo>
                <a:lnTo>
                  <a:pt x="31750" y="39369"/>
                </a:lnTo>
                <a:lnTo>
                  <a:pt x="30480" y="46989"/>
                </a:lnTo>
                <a:lnTo>
                  <a:pt x="26670" y="62229"/>
                </a:lnTo>
                <a:lnTo>
                  <a:pt x="17780" y="93979"/>
                </a:lnTo>
                <a:lnTo>
                  <a:pt x="16510" y="96519"/>
                </a:lnTo>
                <a:lnTo>
                  <a:pt x="16510" y="109219"/>
                </a:lnTo>
                <a:lnTo>
                  <a:pt x="20320" y="111759"/>
                </a:lnTo>
                <a:lnTo>
                  <a:pt x="27939" y="111759"/>
                </a:lnTo>
                <a:lnTo>
                  <a:pt x="33020" y="110489"/>
                </a:lnTo>
                <a:lnTo>
                  <a:pt x="35560" y="105409"/>
                </a:lnTo>
                <a:lnTo>
                  <a:pt x="35560" y="102869"/>
                </a:lnTo>
                <a:lnTo>
                  <a:pt x="38100" y="92709"/>
                </a:lnTo>
                <a:lnTo>
                  <a:pt x="40639" y="86359"/>
                </a:lnTo>
                <a:lnTo>
                  <a:pt x="45720" y="59689"/>
                </a:lnTo>
                <a:lnTo>
                  <a:pt x="46732" y="54828"/>
                </a:lnTo>
                <a:lnTo>
                  <a:pt x="62984" y="19645"/>
                </a:lnTo>
                <a:lnTo>
                  <a:pt x="64823" y="17779"/>
                </a:lnTo>
                <a:lnTo>
                  <a:pt x="54610" y="17779"/>
                </a:lnTo>
                <a:lnTo>
                  <a:pt x="49192" y="8572"/>
                </a:lnTo>
                <a:lnTo>
                  <a:pt x="47879" y="7619"/>
                </a:lnTo>
                <a:close/>
              </a:path>
              <a:path w="114300" h="111760">
                <a:moveTo>
                  <a:pt x="27939" y="0"/>
                </a:moveTo>
                <a:lnTo>
                  <a:pt x="19050" y="0"/>
                </a:lnTo>
                <a:lnTo>
                  <a:pt x="12700" y="6350"/>
                </a:lnTo>
                <a:lnTo>
                  <a:pt x="0" y="38100"/>
                </a:lnTo>
                <a:lnTo>
                  <a:pt x="0" y="41909"/>
                </a:lnTo>
                <a:lnTo>
                  <a:pt x="7620" y="41909"/>
                </a:lnTo>
                <a:lnTo>
                  <a:pt x="7620" y="40639"/>
                </a:lnTo>
                <a:lnTo>
                  <a:pt x="10160" y="33019"/>
                </a:lnTo>
                <a:lnTo>
                  <a:pt x="12580" y="22621"/>
                </a:lnTo>
                <a:lnTo>
                  <a:pt x="16192" y="14604"/>
                </a:lnTo>
                <a:lnTo>
                  <a:pt x="21232" y="9445"/>
                </a:lnTo>
                <a:lnTo>
                  <a:pt x="27939" y="7619"/>
                </a:lnTo>
                <a:lnTo>
                  <a:pt x="47879" y="7619"/>
                </a:lnTo>
                <a:lnTo>
                  <a:pt x="41751" y="3175"/>
                </a:lnTo>
                <a:lnTo>
                  <a:pt x="34071" y="635"/>
                </a:lnTo>
                <a:lnTo>
                  <a:pt x="27939" y="0"/>
                </a:lnTo>
                <a:close/>
              </a:path>
              <a:path w="114300" h="111760">
                <a:moveTo>
                  <a:pt x="110005" y="7619"/>
                </a:moveTo>
                <a:lnTo>
                  <a:pt x="97789" y="7619"/>
                </a:lnTo>
                <a:lnTo>
                  <a:pt x="102870" y="10159"/>
                </a:lnTo>
                <a:lnTo>
                  <a:pt x="93980" y="12700"/>
                </a:lnTo>
                <a:lnTo>
                  <a:pt x="91439" y="19050"/>
                </a:lnTo>
                <a:lnTo>
                  <a:pt x="91439" y="29209"/>
                </a:lnTo>
                <a:lnTo>
                  <a:pt x="95250" y="33019"/>
                </a:lnTo>
                <a:lnTo>
                  <a:pt x="106680" y="33019"/>
                </a:lnTo>
                <a:lnTo>
                  <a:pt x="114300" y="27939"/>
                </a:lnTo>
                <a:lnTo>
                  <a:pt x="114300" y="17779"/>
                </a:lnTo>
                <a:lnTo>
                  <a:pt x="112117" y="9644"/>
                </a:lnTo>
                <a:lnTo>
                  <a:pt x="110005" y="7619"/>
                </a:lnTo>
                <a:close/>
              </a:path>
              <a:path w="114300" h="111760">
                <a:moveTo>
                  <a:pt x="88900" y="0"/>
                </a:moveTo>
                <a:lnTo>
                  <a:pt x="79613" y="992"/>
                </a:lnTo>
                <a:lnTo>
                  <a:pt x="70802" y="4127"/>
                </a:lnTo>
                <a:lnTo>
                  <a:pt x="62468" y="9644"/>
                </a:lnTo>
                <a:lnTo>
                  <a:pt x="54610" y="17779"/>
                </a:lnTo>
                <a:lnTo>
                  <a:pt x="64823" y="17779"/>
                </a:lnTo>
                <a:lnTo>
                  <a:pt x="68580" y="13969"/>
                </a:lnTo>
                <a:lnTo>
                  <a:pt x="71120" y="12700"/>
                </a:lnTo>
                <a:lnTo>
                  <a:pt x="77470" y="7619"/>
                </a:lnTo>
                <a:lnTo>
                  <a:pt x="110005" y="7619"/>
                </a:lnTo>
                <a:lnTo>
                  <a:pt x="106362" y="4127"/>
                </a:lnTo>
                <a:lnTo>
                  <a:pt x="98226" y="992"/>
                </a:lnTo>
                <a:lnTo>
                  <a:pt x="88900" y="0"/>
                </a:lnTo>
                <a:close/>
              </a:path>
            </a:pathLst>
          </a:custGeom>
          <a:solidFill>
            <a:srgbClr val="000000"/>
          </a:solidFill>
        </p:spPr>
        <p:txBody>
          <a:bodyPr wrap="square" lIns="0" tIns="0" rIns="0" bIns="0" rtlCol="0"/>
          <a:lstStyle/>
          <a:p>
            <a:endParaRPr sz="1632"/>
          </a:p>
        </p:txBody>
      </p:sp>
      <p:sp>
        <p:nvSpPr>
          <p:cNvPr id="71" name="object 71"/>
          <p:cNvSpPr/>
          <p:nvPr/>
        </p:nvSpPr>
        <p:spPr>
          <a:xfrm>
            <a:off x="4204628" y="3511012"/>
            <a:ext cx="76008" cy="141651"/>
          </a:xfrm>
          <a:custGeom>
            <a:avLst/>
            <a:gdLst/>
            <a:ahLst/>
            <a:cxnLst/>
            <a:rect l="l" t="t" r="r" b="b"/>
            <a:pathLst>
              <a:path w="83820" h="156210">
                <a:moveTo>
                  <a:pt x="49529" y="57150"/>
                </a:moveTo>
                <a:lnTo>
                  <a:pt x="30479" y="57150"/>
                </a:lnTo>
                <a:lnTo>
                  <a:pt x="15239" y="115570"/>
                </a:lnTo>
                <a:lnTo>
                  <a:pt x="15239" y="121920"/>
                </a:lnTo>
                <a:lnTo>
                  <a:pt x="12700" y="130810"/>
                </a:lnTo>
                <a:lnTo>
                  <a:pt x="12700" y="133350"/>
                </a:lnTo>
                <a:lnTo>
                  <a:pt x="14902" y="142815"/>
                </a:lnTo>
                <a:lnTo>
                  <a:pt x="20796" y="150018"/>
                </a:lnTo>
                <a:lnTo>
                  <a:pt x="29309" y="154602"/>
                </a:lnTo>
                <a:lnTo>
                  <a:pt x="39369" y="156210"/>
                </a:lnTo>
                <a:lnTo>
                  <a:pt x="57368" y="150812"/>
                </a:lnTo>
                <a:lnTo>
                  <a:pt x="58441" y="149860"/>
                </a:lnTo>
                <a:lnTo>
                  <a:pt x="34289" y="149860"/>
                </a:lnTo>
                <a:lnTo>
                  <a:pt x="30479" y="146050"/>
                </a:lnTo>
                <a:lnTo>
                  <a:pt x="30479" y="135889"/>
                </a:lnTo>
                <a:lnTo>
                  <a:pt x="31750" y="130810"/>
                </a:lnTo>
                <a:lnTo>
                  <a:pt x="31750" y="127000"/>
                </a:lnTo>
                <a:lnTo>
                  <a:pt x="49529" y="57150"/>
                </a:lnTo>
                <a:close/>
              </a:path>
              <a:path w="83820" h="156210">
                <a:moveTo>
                  <a:pt x="82550" y="115570"/>
                </a:moveTo>
                <a:lnTo>
                  <a:pt x="74929" y="115570"/>
                </a:lnTo>
                <a:lnTo>
                  <a:pt x="74929" y="116839"/>
                </a:lnTo>
                <a:lnTo>
                  <a:pt x="73659" y="120650"/>
                </a:lnTo>
                <a:lnTo>
                  <a:pt x="67052" y="132179"/>
                </a:lnTo>
                <a:lnTo>
                  <a:pt x="58896" y="141446"/>
                </a:lnTo>
                <a:lnTo>
                  <a:pt x="49549" y="147617"/>
                </a:lnTo>
                <a:lnTo>
                  <a:pt x="39369" y="149860"/>
                </a:lnTo>
                <a:lnTo>
                  <a:pt x="58441" y="149860"/>
                </a:lnTo>
                <a:lnTo>
                  <a:pt x="70961" y="138747"/>
                </a:lnTo>
                <a:lnTo>
                  <a:pt x="79553" y="126206"/>
                </a:lnTo>
                <a:lnTo>
                  <a:pt x="82550" y="119379"/>
                </a:lnTo>
                <a:lnTo>
                  <a:pt x="82550" y="115570"/>
                </a:lnTo>
                <a:close/>
              </a:path>
              <a:path w="83820" h="156210">
                <a:moveTo>
                  <a:pt x="83819" y="46989"/>
                </a:moveTo>
                <a:lnTo>
                  <a:pt x="0" y="46989"/>
                </a:lnTo>
                <a:lnTo>
                  <a:pt x="0" y="57150"/>
                </a:lnTo>
                <a:lnTo>
                  <a:pt x="83819" y="57150"/>
                </a:lnTo>
                <a:lnTo>
                  <a:pt x="83819" y="46989"/>
                </a:lnTo>
                <a:close/>
              </a:path>
              <a:path w="83820" h="156210">
                <a:moveTo>
                  <a:pt x="59689" y="0"/>
                </a:moveTo>
                <a:lnTo>
                  <a:pt x="48259" y="0"/>
                </a:lnTo>
                <a:lnTo>
                  <a:pt x="44450" y="3810"/>
                </a:lnTo>
                <a:lnTo>
                  <a:pt x="41909" y="10160"/>
                </a:lnTo>
                <a:lnTo>
                  <a:pt x="41275" y="14763"/>
                </a:lnTo>
                <a:lnTo>
                  <a:pt x="39052" y="23911"/>
                </a:lnTo>
                <a:lnTo>
                  <a:pt x="33019" y="46989"/>
                </a:lnTo>
                <a:lnTo>
                  <a:pt x="52069" y="46989"/>
                </a:lnTo>
                <a:lnTo>
                  <a:pt x="62229" y="10160"/>
                </a:lnTo>
                <a:lnTo>
                  <a:pt x="62229" y="2539"/>
                </a:lnTo>
                <a:lnTo>
                  <a:pt x="59689" y="0"/>
                </a:lnTo>
                <a:close/>
              </a:path>
            </a:pathLst>
          </a:custGeom>
          <a:solidFill>
            <a:srgbClr val="000000"/>
          </a:solidFill>
        </p:spPr>
        <p:txBody>
          <a:bodyPr wrap="square" lIns="0" tIns="0" rIns="0" bIns="0" rtlCol="0"/>
          <a:lstStyle/>
          <a:p>
            <a:endParaRPr sz="1632"/>
          </a:p>
        </p:txBody>
      </p:sp>
      <p:sp>
        <p:nvSpPr>
          <p:cNvPr id="72" name="object 72"/>
          <p:cNvSpPr/>
          <p:nvPr/>
        </p:nvSpPr>
        <p:spPr>
          <a:xfrm>
            <a:off x="4407316" y="3506405"/>
            <a:ext cx="33397" cy="33397"/>
          </a:xfrm>
          <a:custGeom>
            <a:avLst/>
            <a:gdLst/>
            <a:ahLst/>
            <a:cxnLst/>
            <a:rect l="l" t="t" r="r" b="b"/>
            <a:pathLst>
              <a:path w="36829" h="36829">
                <a:moveTo>
                  <a:pt x="19050" y="0"/>
                </a:moveTo>
                <a:lnTo>
                  <a:pt x="11251" y="1369"/>
                </a:lnTo>
                <a:lnTo>
                  <a:pt x="5238" y="5238"/>
                </a:lnTo>
                <a:lnTo>
                  <a:pt x="1369" y="11251"/>
                </a:lnTo>
                <a:lnTo>
                  <a:pt x="0" y="19050"/>
                </a:lnTo>
                <a:lnTo>
                  <a:pt x="1369" y="25578"/>
                </a:lnTo>
                <a:lnTo>
                  <a:pt x="5238" y="31273"/>
                </a:lnTo>
                <a:lnTo>
                  <a:pt x="11251" y="35302"/>
                </a:lnTo>
                <a:lnTo>
                  <a:pt x="19050" y="36829"/>
                </a:lnTo>
                <a:lnTo>
                  <a:pt x="29210" y="36829"/>
                </a:lnTo>
                <a:lnTo>
                  <a:pt x="36830" y="27939"/>
                </a:lnTo>
                <a:lnTo>
                  <a:pt x="36830" y="19050"/>
                </a:lnTo>
                <a:lnTo>
                  <a:pt x="35480" y="11251"/>
                </a:lnTo>
                <a:lnTo>
                  <a:pt x="31750" y="5238"/>
                </a:lnTo>
                <a:lnTo>
                  <a:pt x="26114" y="1369"/>
                </a:lnTo>
                <a:lnTo>
                  <a:pt x="19050" y="0"/>
                </a:lnTo>
                <a:close/>
              </a:path>
            </a:pathLst>
          </a:custGeom>
          <a:solidFill>
            <a:srgbClr val="000000"/>
          </a:solidFill>
        </p:spPr>
        <p:txBody>
          <a:bodyPr wrap="square" lIns="0" tIns="0" rIns="0" bIns="0" rtlCol="0"/>
          <a:lstStyle/>
          <a:p>
            <a:endParaRPr sz="1632"/>
          </a:p>
        </p:txBody>
      </p:sp>
      <p:sp>
        <p:nvSpPr>
          <p:cNvPr id="73" name="object 73"/>
          <p:cNvSpPr/>
          <p:nvPr/>
        </p:nvSpPr>
        <p:spPr>
          <a:xfrm>
            <a:off x="4577758" y="367742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74" name="object 74"/>
          <p:cNvSpPr/>
          <p:nvPr/>
        </p:nvSpPr>
        <p:spPr>
          <a:xfrm>
            <a:off x="4584091" y="3375118"/>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75" name="object 75"/>
          <p:cNvSpPr/>
          <p:nvPr/>
        </p:nvSpPr>
        <p:spPr>
          <a:xfrm>
            <a:off x="4577758" y="336878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76" name="object 76"/>
          <p:cNvSpPr/>
          <p:nvPr/>
        </p:nvSpPr>
        <p:spPr>
          <a:xfrm>
            <a:off x="4638794" y="3461491"/>
            <a:ext cx="160078" cy="145106"/>
          </a:xfrm>
          <a:custGeom>
            <a:avLst/>
            <a:gdLst/>
            <a:ahLst/>
            <a:cxnLst/>
            <a:rect l="l" t="t" r="r" b="b"/>
            <a:pathLst>
              <a:path w="176529" h="160020">
                <a:moveTo>
                  <a:pt x="25400" y="116839"/>
                </a:moveTo>
                <a:lnTo>
                  <a:pt x="19050" y="116839"/>
                </a:lnTo>
                <a:lnTo>
                  <a:pt x="11787" y="118407"/>
                </a:lnTo>
                <a:lnTo>
                  <a:pt x="5715" y="122713"/>
                </a:lnTo>
                <a:lnTo>
                  <a:pt x="1547" y="129162"/>
                </a:lnTo>
                <a:lnTo>
                  <a:pt x="0" y="137160"/>
                </a:lnTo>
                <a:lnTo>
                  <a:pt x="3016" y="147161"/>
                </a:lnTo>
                <a:lnTo>
                  <a:pt x="10795" y="154305"/>
                </a:lnTo>
                <a:lnTo>
                  <a:pt x="21431" y="158591"/>
                </a:lnTo>
                <a:lnTo>
                  <a:pt x="33019" y="160020"/>
                </a:lnTo>
                <a:lnTo>
                  <a:pt x="48240" y="156210"/>
                </a:lnTo>
                <a:lnTo>
                  <a:pt x="53258" y="152400"/>
                </a:lnTo>
                <a:lnTo>
                  <a:pt x="22860" y="152400"/>
                </a:lnTo>
                <a:lnTo>
                  <a:pt x="16510" y="147320"/>
                </a:lnTo>
                <a:lnTo>
                  <a:pt x="25400" y="146050"/>
                </a:lnTo>
                <a:lnTo>
                  <a:pt x="31750" y="138430"/>
                </a:lnTo>
                <a:lnTo>
                  <a:pt x="31750" y="118110"/>
                </a:lnTo>
                <a:lnTo>
                  <a:pt x="25400" y="116839"/>
                </a:lnTo>
                <a:close/>
              </a:path>
              <a:path w="176529" h="160020">
                <a:moveTo>
                  <a:pt x="89573" y="133350"/>
                </a:moveTo>
                <a:lnTo>
                  <a:pt x="69850" y="133350"/>
                </a:lnTo>
                <a:lnTo>
                  <a:pt x="74552" y="143410"/>
                </a:lnTo>
                <a:lnTo>
                  <a:pt x="82708" y="151923"/>
                </a:lnTo>
                <a:lnTo>
                  <a:pt x="93960" y="157817"/>
                </a:lnTo>
                <a:lnTo>
                  <a:pt x="107950" y="160020"/>
                </a:lnTo>
                <a:lnTo>
                  <a:pt x="132417" y="152737"/>
                </a:lnTo>
                <a:lnTo>
                  <a:pt x="132779" y="152400"/>
                </a:lnTo>
                <a:lnTo>
                  <a:pt x="109219" y="152400"/>
                </a:lnTo>
                <a:lnTo>
                  <a:pt x="100151" y="150415"/>
                </a:lnTo>
                <a:lnTo>
                  <a:pt x="93821" y="145097"/>
                </a:lnTo>
                <a:lnTo>
                  <a:pt x="90110" y="137398"/>
                </a:lnTo>
                <a:lnTo>
                  <a:pt x="89573" y="133350"/>
                </a:lnTo>
                <a:close/>
              </a:path>
              <a:path w="176529" h="160020">
                <a:moveTo>
                  <a:pt x="91339" y="7620"/>
                </a:moveTo>
                <a:lnTo>
                  <a:pt x="67310" y="7620"/>
                </a:lnTo>
                <a:lnTo>
                  <a:pt x="72965" y="8334"/>
                </a:lnTo>
                <a:lnTo>
                  <a:pt x="79216" y="11430"/>
                </a:lnTo>
                <a:lnTo>
                  <a:pt x="84276" y="18335"/>
                </a:lnTo>
                <a:lnTo>
                  <a:pt x="86360" y="30480"/>
                </a:lnTo>
                <a:lnTo>
                  <a:pt x="85169" y="41632"/>
                </a:lnTo>
                <a:lnTo>
                  <a:pt x="75644" y="82986"/>
                </a:lnTo>
                <a:lnTo>
                  <a:pt x="61595" y="130968"/>
                </a:lnTo>
                <a:lnTo>
                  <a:pt x="33019" y="152400"/>
                </a:lnTo>
                <a:lnTo>
                  <a:pt x="53258" y="152400"/>
                </a:lnTo>
                <a:lnTo>
                  <a:pt x="59531" y="147637"/>
                </a:lnTo>
                <a:lnTo>
                  <a:pt x="66774" y="138588"/>
                </a:lnTo>
                <a:lnTo>
                  <a:pt x="69850" y="133350"/>
                </a:lnTo>
                <a:lnTo>
                  <a:pt x="89573" y="133350"/>
                </a:lnTo>
                <a:lnTo>
                  <a:pt x="88900" y="128270"/>
                </a:lnTo>
                <a:lnTo>
                  <a:pt x="89356" y="122971"/>
                </a:lnTo>
                <a:lnTo>
                  <a:pt x="90646" y="116363"/>
                </a:lnTo>
                <a:lnTo>
                  <a:pt x="92650" y="108088"/>
                </a:lnTo>
                <a:lnTo>
                  <a:pt x="95250" y="97789"/>
                </a:lnTo>
                <a:lnTo>
                  <a:pt x="107950" y="49530"/>
                </a:lnTo>
                <a:lnTo>
                  <a:pt x="110470" y="38695"/>
                </a:lnTo>
                <a:lnTo>
                  <a:pt x="115831" y="26670"/>
                </a:lnTo>
                <a:lnTo>
                  <a:pt x="105410" y="26670"/>
                </a:lnTo>
                <a:lnTo>
                  <a:pt x="97849" y="12858"/>
                </a:lnTo>
                <a:lnTo>
                  <a:pt x="91339" y="7620"/>
                </a:lnTo>
                <a:close/>
              </a:path>
              <a:path w="176529" h="160020">
                <a:moveTo>
                  <a:pt x="165100" y="102870"/>
                </a:moveTo>
                <a:lnTo>
                  <a:pt x="157479" y="102870"/>
                </a:lnTo>
                <a:lnTo>
                  <a:pt x="156210" y="105410"/>
                </a:lnTo>
                <a:lnTo>
                  <a:pt x="145653" y="128825"/>
                </a:lnTo>
                <a:lnTo>
                  <a:pt x="132714" y="143192"/>
                </a:lnTo>
                <a:lnTo>
                  <a:pt x="119776" y="150415"/>
                </a:lnTo>
                <a:lnTo>
                  <a:pt x="109219" y="152400"/>
                </a:lnTo>
                <a:lnTo>
                  <a:pt x="132779" y="152400"/>
                </a:lnTo>
                <a:lnTo>
                  <a:pt x="150336" y="136048"/>
                </a:lnTo>
                <a:lnTo>
                  <a:pt x="161349" y="117693"/>
                </a:lnTo>
                <a:lnTo>
                  <a:pt x="165100" y="105410"/>
                </a:lnTo>
                <a:lnTo>
                  <a:pt x="165100" y="102870"/>
                </a:lnTo>
                <a:close/>
              </a:path>
              <a:path w="176529" h="160020">
                <a:moveTo>
                  <a:pt x="67310" y="0"/>
                </a:moveTo>
                <a:lnTo>
                  <a:pt x="43041" y="7104"/>
                </a:lnTo>
                <a:lnTo>
                  <a:pt x="25558" y="23494"/>
                </a:lnTo>
                <a:lnTo>
                  <a:pt x="14982" y="41790"/>
                </a:lnTo>
                <a:lnTo>
                  <a:pt x="11429" y="54610"/>
                </a:lnTo>
                <a:lnTo>
                  <a:pt x="11429" y="58420"/>
                </a:lnTo>
                <a:lnTo>
                  <a:pt x="17779" y="58420"/>
                </a:lnTo>
                <a:lnTo>
                  <a:pt x="19050" y="57150"/>
                </a:lnTo>
                <a:lnTo>
                  <a:pt x="20319" y="54610"/>
                </a:lnTo>
                <a:lnTo>
                  <a:pt x="30698" y="31194"/>
                </a:lnTo>
                <a:lnTo>
                  <a:pt x="43338" y="16827"/>
                </a:lnTo>
                <a:lnTo>
                  <a:pt x="56217" y="9604"/>
                </a:lnTo>
                <a:lnTo>
                  <a:pt x="67310" y="7620"/>
                </a:lnTo>
                <a:lnTo>
                  <a:pt x="91339" y="7620"/>
                </a:lnTo>
                <a:lnTo>
                  <a:pt x="87788" y="4762"/>
                </a:lnTo>
                <a:lnTo>
                  <a:pt x="77013" y="952"/>
                </a:lnTo>
                <a:lnTo>
                  <a:pt x="67310" y="0"/>
                </a:lnTo>
                <a:close/>
              </a:path>
              <a:path w="176529" h="160020">
                <a:moveTo>
                  <a:pt x="167833" y="7620"/>
                </a:moveTo>
                <a:lnTo>
                  <a:pt x="153669" y="7620"/>
                </a:lnTo>
                <a:lnTo>
                  <a:pt x="161289" y="11430"/>
                </a:lnTo>
                <a:lnTo>
                  <a:pt x="154225" y="14406"/>
                </a:lnTo>
                <a:lnTo>
                  <a:pt x="148590" y="19050"/>
                </a:lnTo>
                <a:lnTo>
                  <a:pt x="144859" y="24645"/>
                </a:lnTo>
                <a:lnTo>
                  <a:pt x="143510" y="30480"/>
                </a:lnTo>
                <a:lnTo>
                  <a:pt x="143510" y="36830"/>
                </a:lnTo>
                <a:lnTo>
                  <a:pt x="148589" y="44450"/>
                </a:lnTo>
                <a:lnTo>
                  <a:pt x="157479" y="44450"/>
                </a:lnTo>
                <a:lnTo>
                  <a:pt x="163671" y="43041"/>
                </a:lnTo>
                <a:lnTo>
                  <a:pt x="169862" y="38893"/>
                </a:lnTo>
                <a:lnTo>
                  <a:pt x="174625" y="32127"/>
                </a:lnTo>
                <a:lnTo>
                  <a:pt x="176529" y="22860"/>
                </a:lnTo>
                <a:lnTo>
                  <a:pt x="172977" y="11787"/>
                </a:lnTo>
                <a:lnTo>
                  <a:pt x="167833" y="7620"/>
                </a:lnTo>
                <a:close/>
              </a:path>
              <a:path w="176529" h="160020">
                <a:moveTo>
                  <a:pt x="143510" y="0"/>
                </a:moveTo>
                <a:lnTo>
                  <a:pt x="129698" y="3095"/>
                </a:lnTo>
                <a:lnTo>
                  <a:pt x="118744" y="10477"/>
                </a:lnTo>
                <a:lnTo>
                  <a:pt x="110648" y="19288"/>
                </a:lnTo>
                <a:lnTo>
                  <a:pt x="105410" y="26670"/>
                </a:lnTo>
                <a:lnTo>
                  <a:pt x="115831" y="26670"/>
                </a:lnTo>
                <a:lnTo>
                  <a:pt x="116681" y="24764"/>
                </a:lnTo>
                <a:lnTo>
                  <a:pt x="127416" y="12739"/>
                </a:lnTo>
                <a:lnTo>
                  <a:pt x="143510" y="7620"/>
                </a:lnTo>
                <a:lnTo>
                  <a:pt x="167833" y="7620"/>
                </a:lnTo>
                <a:lnTo>
                  <a:pt x="164306" y="4762"/>
                </a:lnTo>
                <a:lnTo>
                  <a:pt x="153491" y="1071"/>
                </a:lnTo>
                <a:lnTo>
                  <a:pt x="143510" y="0"/>
                </a:lnTo>
                <a:close/>
              </a:path>
            </a:pathLst>
          </a:custGeom>
          <a:solidFill>
            <a:srgbClr val="000000"/>
          </a:solidFill>
        </p:spPr>
        <p:txBody>
          <a:bodyPr wrap="square" lIns="0" tIns="0" rIns="0" bIns="0" rtlCol="0"/>
          <a:lstStyle/>
          <a:p>
            <a:endParaRPr sz="1632"/>
          </a:p>
        </p:txBody>
      </p:sp>
      <p:sp>
        <p:nvSpPr>
          <p:cNvPr id="77" name="object 77"/>
          <p:cNvSpPr/>
          <p:nvPr/>
        </p:nvSpPr>
        <p:spPr>
          <a:xfrm>
            <a:off x="4819602" y="367742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78" name="object 78"/>
          <p:cNvSpPr/>
          <p:nvPr/>
        </p:nvSpPr>
        <p:spPr>
          <a:xfrm>
            <a:off x="4857030" y="3375118"/>
            <a:ext cx="0" cy="295971"/>
          </a:xfrm>
          <a:custGeom>
            <a:avLst/>
            <a:gdLst/>
            <a:ahLst/>
            <a:cxnLst/>
            <a:rect l="l" t="t" r="r" b="b"/>
            <a:pathLst>
              <a:path h="326389">
                <a:moveTo>
                  <a:pt x="0" y="0"/>
                </a:moveTo>
                <a:lnTo>
                  <a:pt x="0" y="326389"/>
                </a:lnTo>
              </a:path>
            </a:pathLst>
          </a:custGeom>
          <a:ln w="13970">
            <a:solidFill>
              <a:srgbClr val="000000"/>
            </a:solidFill>
          </a:ln>
        </p:spPr>
        <p:txBody>
          <a:bodyPr wrap="square" lIns="0" tIns="0" rIns="0" bIns="0" rtlCol="0"/>
          <a:lstStyle/>
          <a:p>
            <a:endParaRPr sz="1632"/>
          </a:p>
        </p:txBody>
      </p:sp>
      <p:sp>
        <p:nvSpPr>
          <p:cNvPr id="79" name="object 79"/>
          <p:cNvSpPr/>
          <p:nvPr/>
        </p:nvSpPr>
        <p:spPr>
          <a:xfrm>
            <a:off x="4819602" y="3368783"/>
            <a:ext cx="43762" cy="0"/>
          </a:xfrm>
          <a:custGeom>
            <a:avLst/>
            <a:gdLst/>
            <a:ahLst/>
            <a:cxnLst/>
            <a:rect l="l" t="t" r="r" b="b"/>
            <a:pathLst>
              <a:path w="48260">
                <a:moveTo>
                  <a:pt x="0" y="0"/>
                </a:moveTo>
                <a:lnTo>
                  <a:pt x="48260" y="0"/>
                </a:lnTo>
              </a:path>
            </a:pathLst>
          </a:custGeom>
          <a:ln w="13970">
            <a:solidFill>
              <a:srgbClr val="000000"/>
            </a:solidFill>
          </a:ln>
        </p:spPr>
        <p:txBody>
          <a:bodyPr wrap="square" lIns="0" tIns="0" rIns="0" bIns="0" rtlCol="0"/>
          <a:lstStyle/>
          <a:p>
            <a:endParaRPr sz="1632"/>
          </a:p>
        </p:txBody>
      </p:sp>
      <p:sp>
        <p:nvSpPr>
          <p:cNvPr id="80" name="object 80"/>
          <p:cNvSpPr/>
          <p:nvPr/>
        </p:nvSpPr>
        <p:spPr>
          <a:xfrm>
            <a:off x="102495" y="5572442"/>
            <a:ext cx="43762" cy="0"/>
          </a:xfrm>
          <a:custGeom>
            <a:avLst/>
            <a:gdLst/>
            <a:ahLst/>
            <a:cxnLst/>
            <a:rect l="l" t="t" r="r" b="b"/>
            <a:pathLst>
              <a:path w="48260">
                <a:moveTo>
                  <a:pt x="0" y="0"/>
                </a:moveTo>
                <a:lnTo>
                  <a:pt x="48259" y="0"/>
                </a:lnTo>
              </a:path>
            </a:pathLst>
          </a:custGeom>
          <a:ln w="15239">
            <a:solidFill>
              <a:srgbClr val="000000"/>
            </a:solidFill>
          </a:ln>
        </p:spPr>
        <p:txBody>
          <a:bodyPr wrap="square" lIns="0" tIns="0" rIns="0" bIns="0" rtlCol="0"/>
          <a:lstStyle/>
          <a:p>
            <a:endParaRPr sz="1632"/>
          </a:p>
        </p:txBody>
      </p:sp>
      <p:sp>
        <p:nvSpPr>
          <p:cNvPr id="81" name="object 81"/>
          <p:cNvSpPr/>
          <p:nvPr/>
        </p:nvSpPr>
        <p:spPr>
          <a:xfrm>
            <a:off x="108829" y="5270712"/>
            <a:ext cx="0" cy="294819"/>
          </a:xfrm>
          <a:custGeom>
            <a:avLst/>
            <a:gdLst/>
            <a:ahLst/>
            <a:cxnLst/>
            <a:rect l="l" t="t" r="r" b="b"/>
            <a:pathLst>
              <a:path h="325120">
                <a:moveTo>
                  <a:pt x="0" y="0"/>
                </a:moveTo>
                <a:lnTo>
                  <a:pt x="0" y="325120"/>
                </a:lnTo>
              </a:path>
            </a:pathLst>
          </a:custGeom>
          <a:ln w="13969">
            <a:solidFill>
              <a:srgbClr val="000000"/>
            </a:solidFill>
          </a:ln>
        </p:spPr>
        <p:txBody>
          <a:bodyPr wrap="square" lIns="0" tIns="0" rIns="0" bIns="0" rtlCol="0"/>
          <a:lstStyle/>
          <a:p>
            <a:endParaRPr sz="1632"/>
          </a:p>
        </p:txBody>
      </p:sp>
      <p:sp>
        <p:nvSpPr>
          <p:cNvPr id="82" name="object 82"/>
          <p:cNvSpPr/>
          <p:nvPr/>
        </p:nvSpPr>
        <p:spPr>
          <a:xfrm>
            <a:off x="102495" y="5264379"/>
            <a:ext cx="43762" cy="0"/>
          </a:xfrm>
          <a:custGeom>
            <a:avLst/>
            <a:gdLst/>
            <a:ahLst/>
            <a:cxnLst/>
            <a:rect l="l" t="t" r="r" b="b"/>
            <a:pathLst>
              <a:path w="48260">
                <a:moveTo>
                  <a:pt x="0" y="0"/>
                </a:moveTo>
                <a:lnTo>
                  <a:pt x="48259" y="0"/>
                </a:lnTo>
              </a:path>
            </a:pathLst>
          </a:custGeom>
          <a:ln w="13969">
            <a:solidFill>
              <a:srgbClr val="000000"/>
            </a:solidFill>
          </a:ln>
        </p:spPr>
        <p:txBody>
          <a:bodyPr wrap="square" lIns="0" tIns="0" rIns="0" bIns="0" rtlCol="0"/>
          <a:lstStyle/>
          <a:p>
            <a:endParaRPr sz="1632"/>
          </a:p>
        </p:txBody>
      </p:sp>
      <p:sp>
        <p:nvSpPr>
          <p:cNvPr id="83" name="object 83"/>
          <p:cNvSpPr/>
          <p:nvPr/>
        </p:nvSpPr>
        <p:spPr>
          <a:xfrm>
            <a:off x="163531" y="5357085"/>
            <a:ext cx="160078" cy="145106"/>
          </a:xfrm>
          <a:custGeom>
            <a:avLst/>
            <a:gdLst/>
            <a:ahLst/>
            <a:cxnLst/>
            <a:rect l="l" t="t" r="r" b="b"/>
            <a:pathLst>
              <a:path w="176529" h="160020">
                <a:moveTo>
                  <a:pt x="25400" y="116839"/>
                </a:moveTo>
                <a:lnTo>
                  <a:pt x="19050" y="116839"/>
                </a:lnTo>
                <a:lnTo>
                  <a:pt x="11787" y="118407"/>
                </a:lnTo>
                <a:lnTo>
                  <a:pt x="5714" y="122713"/>
                </a:lnTo>
                <a:lnTo>
                  <a:pt x="1547" y="129162"/>
                </a:lnTo>
                <a:lnTo>
                  <a:pt x="0" y="137159"/>
                </a:lnTo>
                <a:lnTo>
                  <a:pt x="3016" y="147697"/>
                </a:lnTo>
                <a:lnTo>
                  <a:pt x="10795" y="154781"/>
                </a:lnTo>
                <a:lnTo>
                  <a:pt x="21431" y="158769"/>
                </a:lnTo>
                <a:lnTo>
                  <a:pt x="33020" y="160019"/>
                </a:lnTo>
                <a:lnTo>
                  <a:pt x="48974" y="156229"/>
                </a:lnTo>
                <a:lnTo>
                  <a:pt x="54273" y="152400"/>
                </a:lnTo>
                <a:lnTo>
                  <a:pt x="22860" y="152400"/>
                </a:lnTo>
                <a:lnTo>
                  <a:pt x="16510" y="148589"/>
                </a:lnTo>
                <a:lnTo>
                  <a:pt x="25400" y="146050"/>
                </a:lnTo>
                <a:lnTo>
                  <a:pt x="33020" y="138429"/>
                </a:lnTo>
                <a:lnTo>
                  <a:pt x="33020" y="119379"/>
                </a:lnTo>
                <a:lnTo>
                  <a:pt x="25400" y="116839"/>
                </a:lnTo>
                <a:close/>
              </a:path>
              <a:path w="176529" h="160020">
                <a:moveTo>
                  <a:pt x="90902" y="134619"/>
                </a:moveTo>
                <a:lnTo>
                  <a:pt x="71120" y="134619"/>
                </a:lnTo>
                <a:lnTo>
                  <a:pt x="75644" y="143946"/>
                </a:lnTo>
                <a:lnTo>
                  <a:pt x="83502" y="152082"/>
                </a:lnTo>
                <a:lnTo>
                  <a:pt x="94694" y="157837"/>
                </a:lnTo>
                <a:lnTo>
                  <a:pt x="109220" y="160019"/>
                </a:lnTo>
                <a:lnTo>
                  <a:pt x="133488" y="152737"/>
                </a:lnTo>
                <a:lnTo>
                  <a:pt x="133842" y="152400"/>
                </a:lnTo>
                <a:lnTo>
                  <a:pt x="110489" y="152400"/>
                </a:lnTo>
                <a:lnTo>
                  <a:pt x="101421" y="150435"/>
                </a:lnTo>
                <a:lnTo>
                  <a:pt x="95091" y="145256"/>
                </a:lnTo>
                <a:lnTo>
                  <a:pt x="91380" y="137933"/>
                </a:lnTo>
                <a:lnTo>
                  <a:pt x="90902" y="134619"/>
                </a:lnTo>
                <a:close/>
              </a:path>
              <a:path w="176529" h="160020">
                <a:moveTo>
                  <a:pt x="91386" y="7619"/>
                </a:moveTo>
                <a:lnTo>
                  <a:pt x="68580" y="7619"/>
                </a:lnTo>
                <a:lnTo>
                  <a:pt x="73699" y="8532"/>
                </a:lnTo>
                <a:lnTo>
                  <a:pt x="80010" y="12064"/>
                </a:lnTo>
                <a:lnTo>
                  <a:pt x="85367" y="19407"/>
                </a:lnTo>
                <a:lnTo>
                  <a:pt x="87626" y="31730"/>
                </a:lnTo>
                <a:lnTo>
                  <a:pt x="86439" y="42882"/>
                </a:lnTo>
                <a:lnTo>
                  <a:pt x="76914" y="83720"/>
                </a:lnTo>
                <a:lnTo>
                  <a:pt x="62666" y="130968"/>
                </a:lnTo>
                <a:lnTo>
                  <a:pt x="33020" y="152400"/>
                </a:lnTo>
                <a:lnTo>
                  <a:pt x="54273" y="152400"/>
                </a:lnTo>
                <a:lnTo>
                  <a:pt x="60642" y="147796"/>
                </a:lnTo>
                <a:lnTo>
                  <a:pt x="68024" y="139124"/>
                </a:lnTo>
                <a:lnTo>
                  <a:pt x="71120" y="134619"/>
                </a:lnTo>
                <a:lnTo>
                  <a:pt x="90902" y="134619"/>
                </a:lnTo>
                <a:lnTo>
                  <a:pt x="90170" y="129539"/>
                </a:lnTo>
                <a:lnTo>
                  <a:pt x="90626" y="123686"/>
                </a:lnTo>
                <a:lnTo>
                  <a:pt x="91954" y="116839"/>
                </a:lnTo>
                <a:lnTo>
                  <a:pt x="96520" y="97789"/>
                </a:lnTo>
                <a:lnTo>
                  <a:pt x="107950" y="49529"/>
                </a:lnTo>
                <a:lnTo>
                  <a:pt x="111005" y="39231"/>
                </a:lnTo>
                <a:lnTo>
                  <a:pt x="115970" y="27939"/>
                </a:lnTo>
                <a:lnTo>
                  <a:pt x="106680" y="27939"/>
                </a:lnTo>
                <a:lnTo>
                  <a:pt x="98405" y="13394"/>
                </a:lnTo>
                <a:lnTo>
                  <a:pt x="91386" y="7619"/>
                </a:lnTo>
                <a:close/>
              </a:path>
              <a:path w="176529" h="160020">
                <a:moveTo>
                  <a:pt x="165100" y="102869"/>
                </a:moveTo>
                <a:lnTo>
                  <a:pt x="158750" y="102869"/>
                </a:lnTo>
                <a:lnTo>
                  <a:pt x="156210" y="105409"/>
                </a:lnTo>
                <a:lnTo>
                  <a:pt x="146387" y="128825"/>
                </a:lnTo>
                <a:lnTo>
                  <a:pt x="133826" y="143192"/>
                </a:lnTo>
                <a:lnTo>
                  <a:pt x="121027" y="150415"/>
                </a:lnTo>
                <a:lnTo>
                  <a:pt x="110489" y="152400"/>
                </a:lnTo>
                <a:lnTo>
                  <a:pt x="133842" y="152400"/>
                </a:lnTo>
                <a:lnTo>
                  <a:pt x="150971" y="136048"/>
                </a:lnTo>
                <a:lnTo>
                  <a:pt x="161547" y="117693"/>
                </a:lnTo>
                <a:lnTo>
                  <a:pt x="165100" y="105409"/>
                </a:lnTo>
                <a:lnTo>
                  <a:pt x="165100" y="102869"/>
                </a:lnTo>
                <a:close/>
              </a:path>
              <a:path w="176529" h="160020">
                <a:moveTo>
                  <a:pt x="68580" y="0"/>
                </a:moveTo>
                <a:lnTo>
                  <a:pt x="44112" y="7282"/>
                </a:lnTo>
                <a:lnTo>
                  <a:pt x="26193" y="23971"/>
                </a:lnTo>
                <a:lnTo>
                  <a:pt x="15180" y="42326"/>
                </a:lnTo>
                <a:lnTo>
                  <a:pt x="11430" y="54609"/>
                </a:lnTo>
                <a:lnTo>
                  <a:pt x="11430" y="58419"/>
                </a:lnTo>
                <a:lnTo>
                  <a:pt x="17780" y="58419"/>
                </a:lnTo>
                <a:lnTo>
                  <a:pt x="19050" y="57150"/>
                </a:lnTo>
                <a:lnTo>
                  <a:pt x="20320" y="54609"/>
                </a:lnTo>
                <a:lnTo>
                  <a:pt x="31432" y="31730"/>
                </a:lnTo>
                <a:lnTo>
                  <a:pt x="44450" y="17303"/>
                </a:lnTo>
                <a:lnTo>
                  <a:pt x="57467" y="9782"/>
                </a:lnTo>
                <a:lnTo>
                  <a:pt x="68580" y="7619"/>
                </a:lnTo>
                <a:lnTo>
                  <a:pt x="91386" y="7619"/>
                </a:lnTo>
                <a:lnTo>
                  <a:pt x="88106" y="4921"/>
                </a:lnTo>
                <a:lnTo>
                  <a:pt x="77569" y="972"/>
                </a:lnTo>
                <a:lnTo>
                  <a:pt x="68580" y="0"/>
                </a:lnTo>
                <a:close/>
              </a:path>
              <a:path w="176529" h="160020">
                <a:moveTo>
                  <a:pt x="167833" y="7619"/>
                </a:moveTo>
                <a:lnTo>
                  <a:pt x="153670" y="7619"/>
                </a:lnTo>
                <a:lnTo>
                  <a:pt x="161290" y="12700"/>
                </a:lnTo>
                <a:lnTo>
                  <a:pt x="151130" y="13969"/>
                </a:lnTo>
                <a:lnTo>
                  <a:pt x="144780" y="22859"/>
                </a:lnTo>
                <a:lnTo>
                  <a:pt x="144780" y="38100"/>
                </a:lnTo>
                <a:lnTo>
                  <a:pt x="148590" y="44450"/>
                </a:lnTo>
                <a:lnTo>
                  <a:pt x="157480" y="44450"/>
                </a:lnTo>
                <a:lnTo>
                  <a:pt x="163671" y="43219"/>
                </a:lnTo>
                <a:lnTo>
                  <a:pt x="169862" y="39369"/>
                </a:lnTo>
                <a:lnTo>
                  <a:pt x="174625" y="32662"/>
                </a:lnTo>
                <a:lnTo>
                  <a:pt x="176530" y="22859"/>
                </a:lnTo>
                <a:lnTo>
                  <a:pt x="172977" y="11787"/>
                </a:lnTo>
                <a:lnTo>
                  <a:pt x="167833" y="7619"/>
                </a:lnTo>
                <a:close/>
              </a:path>
              <a:path w="176529" h="160020">
                <a:moveTo>
                  <a:pt x="143510" y="0"/>
                </a:moveTo>
                <a:lnTo>
                  <a:pt x="129897" y="3115"/>
                </a:lnTo>
                <a:lnTo>
                  <a:pt x="119379" y="10636"/>
                </a:lnTo>
                <a:lnTo>
                  <a:pt x="111720" y="19823"/>
                </a:lnTo>
                <a:lnTo>
                  <a:pt x="106680" y="27939"/>
                </a:lnTo>
                <a:lnTo>
                  <a:pt x="115970" y="27939"/>
                </a:lnTo>
                <a:lnTo>
                  <a:pt x="117157" y="25241"/>
                </a:lnTo>
                <a:lnTo>
                  <a:pt x="127595" y="12918"/>
                </a:lnTo>
                <a:lnTo>
                  <a:pt x="143510" y="7619"/>
                </a:lnTo>
                <a:lnTo>
                  <a:pt x="167833" y="7619"/>
                </a:lnTo>
                <a:lnTo>
                  <a:pt x="164306" y="4762"/>
                </a:lnTo>
                <a:lnTo>
                  <a:pt x="153491" y="1071"/>
                </a:lnTo>
                <a:lnTo>
                  <a:pt x="143510" y="0"/>
                </a:lnTo>
                <a:close/>
              </a:path>
            </a:pathLst>
          </a:custGeom>
          <a:solidFill>
            <a:srgbClr val="000000"/>
          </a:solidFill>
        </p:spPr>
        <p:txBody>
          <a:bodyPr wrap="square" lIns="0" tIns="0" rIns="0" bIns="0" rtlCol="0"/>
          <a:lstStyle/>
          <a:p>
            <a:endParaRPr sz="1632"/>
          </a:p>
        </p:txBody>
      </p:sp>
      <p:sp>
        <p:nvSpPr>
          <p:cNvPr id="84" name="object 84"/>
          <p:cNvSpPr/>
          <p:nvPr/>
        </p:nvSpPr>
        <p:spPr>
          <a:xfrm>
            <a:off x="345491" y="5572442"/>
            <a:ext cx="43762" cy="0"/>
          </a:xfrm>
          <a:custGeom>
            <a:avLst/>
            <a:gdLst/>
            <a:ahLst/>
            <a:cxnLst/>
            <a:rect l="l" t="t" r="r" b="b"/>
            <a:pathLst>
              <a:path w="48259">
                <a:moveTo>
                  <a:pt x="0" y="0"/>
                </a:moveTo>
                <a:lnTo>
                  <a:pt x="48259" y="0"/>
                </a:lnTo>
              </a:path>
            </a:pathLst>
          </a:custGeom>
          <a:ln w="15239">
            <a:solidFill>
              <a:srgbClr val="000000"/>
            </a:solidFill>
          </a:ln>
        </p:spPr>
        <p:txBody>
          <a:bodyPr wrap="square" lIns="0" tIns="0" rIns="0" bIns="0" rtlCol="0"/>
          <a:lstStyle/>
          <a:p>
            <a:endParaRPr sz="1632"/>
          </a:p>
        </p:txBody>
      </p:sp>
      <p:sp>
        <p:nvSpPr>
          <p:cNvPr id="85" name="object 85"/>
          <p:cNvSpPr/>
          <p:nvPr/>
        </p:nvSpPr>
        <p:spPr>
          <a:xfrm>
            <a:off x="382919" y="5270712"/>
            <a:ext cx="0" cy="294819"/>
          </a:xfrm>
          <a:custGeom>
            <a:avLst/>
            <a:gdLst/>
            <a:ahLst/>
            <a:cxnLst/>
            <a:rect l="l" t="t" r="r" b="b"/>
            <a:pathLst>
              <a:path h="325120">
                <a:moveTo>
                  <a:pt x="0" y="0"/>
                </a:moveTo>
                <a:lnTo>
                  <a:pt x="0" y="325120"/>
                </a:lnTo>
              </a:path>
            </a:pathLst>
          </a:custGeom>
          <a:ln w="13969">
            <a:solidFill>
              <a:srgbClr val="000000"/>
            </a:solidFill>
          </a:ln>
        </p:spPr>
        <p:txBody>
          <a:bodyPr wrap="square" lIns="0" tIns="0" rIns="0" bIns="0" rtlCol="0"/>
          <a:lstStyle/>
          <a:p>
            <a:endParaRPr sz="1632"/>
          </a:p>
        </p:txBody>
      </p:sp>
      <p:sp>
        <p:nvSpPr>
          <p:cNvPr id="86" name="object 86"/>
          <p:cNvSpPr/>
          <p:nvPr/>
        </p:nvSpPr>
        <p:spPr>
          <a:xfrm>
            <a:off x="345491" y="5264379"/>
            <a:ext cx="43762" cy="0"/>
          </a:xfrm>
          <a:custGeom>
            <a:avLst/>
            <a:gdLst/>
            <a:ahLst/>
            <a:cxnLst/>
            <a:rect l="l" t="t" r="r" b="b"/>
            <a:pathLst>
              <a:path w="48259">
                <a:moveTo>
                  <a:pt x="0" y="0"/>
                </a:moveTo>
                <a:lnTo>
                  <a:pt x="48259" y="0"/>
                </a:lnTo>
              </a:path>
            </a:pathLst>
          </a:custGeom>
          <a:ln w="13969">
            <a:solidFill>
              <a:srgbClr val="000000"/>
            </a:solidFill>
          </a:ln>
        </p:spPr>
        <p:txBody>
          <a:bodyPr wrap="square" lIns="0" tIns="0" rIns="0" bIns="0" rtlCol="0"/>
          <a:lstStyle/>
          <a:p>
            <a:endParaRPr sz="1632"/>
          </a:p>
        </p:txBody>
      </p:sp>
      <p:sp>
        <p:nvSpPr>
          <p:cNvPr id="87" name="object 87"/>
          <p:cNvSpPr/>
          <p:nvPr/>
        </p:nvSpPr>
        <p:spPr>
          <a:xfrm>
            <a:off x="442228" y="5448065"/>
            <a:ext cx="96738" cy="102496"/>
          </a:xfrm>
          <a:custGeom>
            <a:avLst/>
            <a:gdLst/>
            <a:ahLst/>
            <a:cxnLst/>
            <a:rect l="l" t="t" r="r" b="b"/>
            <a:pathLst>
              <a:path w="106679" h="113029">
                <a:moveTo>
                  <a:pt x="69850" y="0"/>
                </a:moveTo>
                <a:lnTo>
                  <a:pt x="46612" y="4425"/>
                </a:lnTo>
                <a:lnTo>
                  <a:pt x="23971" y="17303"/>
                </a:lnTo>
                <a:lnTo>
                  <a:pt x="6806" y="38040"/>
                </a:lnTo>
                <a:lnTo>
                  <a:pt x="0" y="66040"/>
                </a:lnTo>
                <a:lnTo>
                  <a:pt x="2837" y="84097"/>
                </a:lnTo>
                <a:lnTo>
                  <a:pt x="11271" y="99060"/>
                </a:lnTo>
                <a:lnTo>
                  <a:pt x="25181" y="109259"/>
                </a:lnTo>
                <a:lnTo>
                  <a:pt x="44450" y="113030"/>
                </a:lnTo>
                <a:lnTo>
                  <a:pt x="72389" y="109180"/>
                </a:lnTo>
                <a:lnTo>
                  <a:pt x="80640" y="105410"/>
                </a:lnTo>
                <a:lnTo>
                  <a:pt x="45720" y="105410"/>
                </a:lnTo>
                <a:lnTo>
                  <a:pt x="35321" y="103505"/>
                </a:lnTo>
                <a:lnTo>
                  <a:pt x="27304" y="97789"/>
                </a:lnTo>
                <a:lnTo>
                  <a:pt x="22145" y="88264"/>
                </a:lnTo>
                <a:lnTo>
                  <a:pt x="20320" y="74930"/>
                </a:lnTo>
                <a:lnTo>
                  <a:pt x="20320" y="67310"/>
                </a:lnTo>
                <a:lnTo>
                  <a:pt x="24129" y="53340"/>
                </a:lnTo>
                <a:lnTo>
                  <a:pt x="39370" y="53340"/>
                </a:lnTo>
                <a:lnTo>
                  <a:pt x="46950" y="53260"/>
                </a:lnTo>
                <a:lnTo>
                  <a:pt x="57150" y="52705"/>
                </a:lnTo>
                <a:lnTo>
                  <a:pt x="68302" y="51196"/>
                </a:lnTo>
                <a:lnTo>
                  <a:pt x="78740" y="48260"/>
                </a:lnTo>
                <a:lnTo>
                  <a:pt x="81301" y="46990"/>
                </a:lnTo>
                <a:lnTo>
                  <a:pt x="25400" y="46990"/>
                </a:lnTo>
                <a:lnTo>
                  <a:pt x="35738" y="25300"/>
                </a:lnTo>
                <a:lnTo>
                  <a:pt x="49053" y="13493"/>
                </a:lnTo>
                <a:lnTo>
                  <a:pt x="61654" y="8592"/>
                </a:lnTo>
                <a:lnTo>
                  <a:pt x="69850" y="7620"/>
                </a:lnTo>
                <a:lnTo>
                  <a:pt x="93730" y="7620"/>
                </a:lnTo>
                <a:lnTo>
                  <a:pt x="92392" y="6191"/>
                </a:lnTo>
                <a:lnTo>
                  <a:pt x="82311" y="1607"/>
                </a:lnTo>
                <a:lnTo>
                  <a:pt x="69850" y="0"/>
                </a:lnTo>
                <a:close/>
              </a:path>
              <a:path w="106679" h="113029">
                <a:moveTo>
                  <a:pt x="104140" y="80010"/>
                </a:moveTo>
                <a:lnTo>
                  <a:pt x="100329" y="80010"/>
                </a:lnTo>
                <a:lnTo>
                  <a:pt x="97790" y="82550"/>
                </a:lnTo>
                <a:lnTo>
                  <a:pt x="82153" y="95765"/>
                </a:lnTo>
                <a:lnTo>
                  <a:pt x="66039" y="102552"/>
                </a:lnTo>
                <a:lnTo>
                  <a:pt x="52784" y="105052"/>
                </a:lnTo>
                <a:lnTo>
                  <a:pt x="45720" y="105410"/>
                </a:lnTo>
                <a:lnTo>
                  <a:pt x="80640" y="105410"/>
                </a:lnTo>
                <a:lnTo>
                  <a:pt x="91757" y="100330"/>
                </a:lnTo>
                <a:lnTo>
                  <a:pt x="103028" y="90527"/>
                </a:lnTo>
                <a:lnTo>
                  <a:pt x="106679" y="83820"/>
                </a:lnTo>
                <a:lnTo>
                  <a:pt x="104140" y="80010"/>
                </a:lnTo>
                <a:close/>
              </a:path>
              <a:path w="106679" h="113029">
                <a:moveTo>
                  <a:pt x="93730" y="7620"/>
                </a:moveTo>
                <a:lnTo>
                  <a:pt x="81279" y="7620"/>
                </a:lnTo>
                <a:lnTo>
                  <a:pt x="90170" y="12700"/>
                </a:lnTo>
                <a:lnTo>
                  <a:pt x="90170" y="22860"/>
                </a:lnTo>
                <a:lnTo>
                  <a:pt x="83462" y="36810"/>
                </a:lnTo>
                <a:lnTo>
                  <a:pt x="67945" y="43973"/>
                </a:lnTo>
                <a:lnTo>
                  <a:pt x="50522" y="46612"/>
                </a:lnTo>
                <a:lnTo>
                  <a:pt x="38100" y="46990"/>
                </a:lnTo>
                <a:lnTo>
                  <a:pt x="81301" y="46990"/>
                </a:lnTo>
                <a:lnTo>
                  <a:pt x="90348" y="42505"/>
                </a:lnTo>
                <a:lnTo>
                  <a:pt x="97313" y="35560"/>
                </a:lnTo>
                <a:lnTo>
                  <a:pt x="100707" y="28614"/>
                </a:lnTo>
                <a:lnTo>
                  <a:pt x="101600" y="22860"/>
                </a:lnTo>
                <a:lnTo>
                  <a:pt x="99139" y="13394"/>
                </a:lnTo>
                <a:lnTo>
                  <a:pt x="93730" y="7620"/>
                </a:lnTo>
                <a:close/>
              </a:path>
            </a:pathLst>
          </a:custGeom>
          <a:solidFill>
            <a:srgbClr val="000000"/>
          </a:solidFill>
        </p:spPr>
        <p:txBody>
          <a:bodyPr wrap="square" lIns="0" tIns="0" rIns="0" bIns="0" rtlCol="0"/>
          <a:lstStyle/>
          <a:p>
            <a:endParaRPr sz="1632"/>
          </a:p>
        </p:txBody>
      </p:sp>
      <p:sp>
        <p:nvSpPr>
          <p:cNvPr id="88" name="object 88"/>
          <p:cNvSpPr/>
          <p:nvPr/>
        </p:nvSpPr>
        <p:spPr>
          <a:xfrm>
            <a:off x="561998" y="5448065"/>
            <a:ext cx="102496" cy="142803"/>
          </a:xfrm>
          <a:custGeom>
            <a:avLst/>
            <a:gdLst/>
            <a:ahLst/>
            <a:cxnLst/>
            <a:rect l="l" t="t" r="r" b="b"/>
            <a:pathLst>
              <a:path w="113029" h="157479">
                <a:moveTo>
                  <a:pt x="95250" y="148590"/>
                </a:moveTo>
                <a:lnTo>
                  <a:pt x="34290" y="148590"/>
                </a:lnTo>
                <a:lnTo>
                  <a:pt x="34290" y="156210"/>
                </a:lnTo>
                <a:lnTo>
                  <a:pt x="35560" y="157480"/>
                </a:lnTo>
                <a:lnTo>
                  <a:pt x="38100" y="157480"/>
                </a:lnTo>
                <a:lnTo>
                  <a:pt x="44747" y="157281"/>
                </a:lnTo>
                <a:lnTo>
                  <a:pt x="57566" y="156408"/>
                </a:lnTo>
                <a:lnTo>
                  <a:pt x="63500" y="156210"/>
                </a:lnTo>
                <a:lnTo>
                  <a:pt x="95250" y="156210"/>
                </a:lnTo>
                <a:lnTo>
                  <a:pt x="95250" y="148590"/>
                </a:lnTo>
                <a:close/>
              </a:path>
              <a:path w="113029" h="157479">
                <a:moveTo>
                  <a:pt x="95250" y="156210"/>
                </a:moveTo>
                <a:lnTo>
                  <a:pt x="63500" y="156210"/>
                </a:lnTo>
                <a:lnTo>
                  <a:pt x="71080" y="156408"/>
                </a:lnTo>
                <a:lnTo>
                  <a:pt x="85288" y="157281"/>
                </a:lnTo>
                <a:lnTo>
                  <a:pt x="91440" y="157480"/>
                </a:lnTo>
                <a:lnTo>
                  <a:pt x="93980" y="157480"/>
                </a:lnTo>
                <a:lnTo>
                  <a:pt x="95250" y="156210"/>
                </a:lnTo>
                <a:close/>
              </a:path>
              <a:path w="113029" h="157479">
                <a:moveTo>
                  <a:pt x="89117" y="99060"/>
                </a:moveTo>
                <a:lnTo>
                  <a:pt x="68580" y="99060"/>
                </a:lnTo>
                <a:lnTo>
                  <a:pt x="64611" y="115411"/>
                </a:lnTo>
                <a:lnTo>
                  <a:pt x="61614" y="127456"/>
                </a:lnTo>
                <a:lnTo>
                  <a:pt x="59690" y="134620"/>
                </a:lnTo>
                <a:lnTo>
                  <a:pt x="57150" y="148590"/>
                </a:lnTo>
                <a:lnTo>
                  <a:pt x="77470" y="148590"/>
                </a:lnTo>
                <a:lnTo>
                  <a:pt x="77470" y="144780"/>
                </a:lnTo>
                <a:lnTo>
                  <a:pt x="78740" y="140970"/>
                </a:lnTo>
                <a:lnTo>
                  <a:pt x="89117" y="99060"/>
                </a:lnTo>
                <a:close/>
              </a:path>
              <a:path w="113029" h="157479">
                <a:moveTo>
                  <a:pt x="63500" y="0"/>
                </a:moveTo>
                <a:lnTo>
                  <a:pt x="40719" y="6111"/>
                </a:lnTo>
                <a:lnTo>
                  <a:pt x="20319" y="22225"/>
                </a:lnTo>
                <a:lnTo>
                  <a:pt x="5635" y="45005"/>
                </a:lnTo>
                <a:lnTo>
                  <a:pt x="0" y="71120"/>
                </a:lnTo>
                <a:lnTo>
                  <a:pt x="2917" y="87848"/>
                </a:lnTo>
                <a:lnTo>
                  <a:pt x="10953" y="101123"/>
                </a:lnTo>
                <a:lnTo>
                  <a:pt x="23038" y="109874"/>
                </a:lnTo>
                <a:lnTo>
                  <a:pt x="38100" y="113030"/>
                </a:lnTo>
                <a:lnTo>
                  <a:pt x="48041" y="111561"/>
                </a:lnTo>
                <a:lnTo>
                  <a:pt x="56673" y="107950"/>
                </a:lnTo>
                <a:lnTo>
                  <a:pt x="60550" y="105410"/>
                </a:lnTo>
                <a:lnTo>
                  <a:pt x="38100" y="105410"/>
                </a:lnTo>
                <a:lnTo>
                  <a:pt x="31571" y="104140"/>
                </a:lnTo>
                <a:lnTo>
                  <a:pt x="25876" y="100012"/>
                </a:lnTo>
                <a:lnTo>
                  <a:pt x="21847" y="92551"/>
                </a:lnTo>
                <a:lnTo>
                  <a:pt x="20320" y="81280"/>
                </a:lnTo>
                <a:lnTo>
                  <a:pt x="21590" y="69413"/>
                </a:lnTo>
                <a:lnTo>
                  <a:pt x="33020" y="30480"/>
                </a:lnTo>
                <a:lnTo>
                  <a:pt x="63500" y="7620"/>
                </a:lnTo>
                <a:lnTo>
                  <a:pt x="84020" y="7620"/>
                </a:lnTo>
                <a:lnTo>
                  <a:pt x="82708" y="6350"/>
                </a:lnTo>
                <a:lnTo>
                  <a:pt x="74473" y="1865"/>
                </a:lnTo>
                <a:lnTo>
                  <a:pt x="63500" y="0"/>
                </a:lnTo>
                <a:close/>
              </a:path>
              <a:path w="113029" h="157479">
                <a:moveTo>
                  <a:pt x="84020" y="7620"/>
                </a:moveTo>
                <a:lnTo>
                  <a:pt x="63500" y="7620"/>
                </a:lnTo>
                <a:lnTo>
                  <a:pt x="75108" y="10636"/>
                </a:lnTo>
                <a:lnTo>
                  <a:pt x="82073" y="17462"/>
                </a:lnTo>
                <a:lnTo>
                  <a:pt x="85467" y="24765"/>
                </a:lnTo>
                <a:lnTo>
                  <a:pt x="86360" y="29210"/>
                </a:lnTo>
                <a:lnTo>
                  <a:pt x="86360" y="33020"/>
                </a:lnTo>
                <a:lnTo>
                  <a:pt x="73660" y="78740"/>
                </a:lnTo>
                <a:lnTo>
                  <a:pt x="73660" y="83820"/>
                </a:lnTo>
                <a:lnTo>
                  <a:pt x="38100" y="105410"/>
                </a:lnTo>
                <a:lnTo>
                  <a:pt x="60550" y="105410"/>
                </a:lnTo>
                <a:lnTo>
                  <a:pt x="63638" y="103385"/>
                </a:lnTo>
                <a:lnTo>
                  <a:pt x="68580" y="99060"/>
                </a:lnTo>
                <a:lnTo>
                  <a:pt x="89117" y="99060"/>
                </a:lnTo>
                <a:lnTo>
                  <a:pt x="109558" y="16510"/>
                </a:lnTo>
                <a:lnTo>
                  <a:pt x="91440" y="16510"/>
                </a:lnTo>
                <a:lnTo>
                  <a:pt x="88324" y="11787"/>
                </a:lnTo>
                <a:lnTo>
                  <a:pt x="84020" y="7620"/>
                </a:lnTo>
                <a:close/>
              </a:path>
              <a:path w="113029" h="157479">
                <a:moveTo>
                  <a:pt x="111760" y="0"/>
                </a:moveTo>
                <a:lnTo>
                  <a:pt x="106680" y="0"/>
                </a:lnTo>
                <a:lnTo>
                  <a:pt x="96520" y="8890"/>
                </a:lnTo>
                <a:lnTo>
                  <a:pt x="91440" y="16510"/>
                </a:lnTo>
                <a:lnTo>
                  <a:pt x="109558" y="16510"/>
                </a:lnTo>
                <a:lnTo>
                  <a:pt x="111760" y="7620"/>
                </a:lnTo>
                <a:lnTo>
                  <a:pt x="111760" y="6350"/>
                </a:lnTo>
                <a:lnTo>
                  <a:pt x="113030" y="5080"/>
                </a:lnTo>
                <a:lnTo>
                  <a:pt x="113030" y="2540"/>
                </a:lnTo>
                <a:lnTo>
                  <a:pt x="111760" y="0"/>
                </a:lnTo>
                <a:close/>
              </a:path>
            </a:pathLst>
          </a:custGeom>
          <a:solidFill>
            <a:srgbClr val="000000"/>
          </a:solidFill>
        </p:spPr>
        <p:txBody>
          <a:bodyPr wrap="square" lIns="0" tIns="0" rIns="0" bIns="0" rtlCol="0"/>
          <a:lstStyle/>
          <a:p>
            <a:endParaRPr sz="1632"/>
          </a:p>
        </p:txBody>
      </p:sp>
      <p:sp>
        <p:nvSpPr>
          <p:cNvPr id="89" name="object 89"/>
          <p:cNvSpPr/>
          <p:nvPr/>
        </p:nvSpPr>
        <p:spPr>
          <a:xfrm>
            <a:off x="798084" y="5388180"/>
            <a:ext cx="214205" cy="0"/>
          </a:xfrm>
          <a:custGeom>
            <a:avLst/>
            <a:gdLst/>
            <a:ahLst/>
            <a:cxnLst/>
            <a:rect l="l" t="t" r="r" b="b"/>
            <a:pathLst>
              <a:path w="236219">
                <a:moveTo>
                  <a:pt x="0" y="0"/>
                </a:moveTo>
                <a:lnTo>
                  <a:pt x="236220" y="0"/>
                </a:lnTo>
              </a:path>
            </a:pathLst>
          </a:custGeom>
          <a:ln w="12700">
            <a:solidFill>
              <a:srgbClr val="000000"/>
            </a:solidFill>
          </a:ln>
        </p:spPr>
        <p:txBody>
          <a:bodyPr wrap="square" lIns="0" tIns="0" rIns="0" bIns="0" rtlCol="0"/>
          <a:lstStyle/>
          <a:p>
            <a:endParaRPr sz="1632"/>
          </a:p>
        </p:txBody>
      </p:sp>
      <p:sp>
        <p:nvSpPr>
          <p:cNvPr id="90" name="object 90"/>
          <p:cNvSpPr/>
          <p:nvPr/>
        </p:nvSpPr>
        <p:spPr>
          <a:xfrm>
            <a:off x="798085" y="5381846"/>
            <a:ext cx="211325" cy="0"/>
          </a:xfrm>
          <a:custGeom>
            <a:avLst/>
            <a:gdLst/>
            <a:ahLst/>
            <a:cxnLst/>
            <a:rect l="l" t="t" r="r" b="b"/>
            <a:pathLst>
              <a:path w="233044">
                <a:moveTo>
                  <a:pt x="0" y="0"/>
                </a:moveTo>
                <a:lnTo>
                  <a:pt x="233044" y="0"/>
                </a:lnTo>
              </a:path>
            </a:pathLst>
          </a:custGeom>
          <a:ln w="3175">
            <a:solidFill>
              <a:srgbClr val="000000"/>
            </a:solidFill>
          </a:ln>
        </p:spPr>
        <p:txBody>
          <a:bodyPr wrap="square" lIns="0" tIns="0" rIns="0" bIns="0" rtlCol="0"/>
          <a:lstStyle/>
          <a:p>
            <a:endParaRPr sz="1632"/>
          </a:p>
        </p:txBody>
      </p:sp>
      <p:sp>
        <p:nvSpPr>
          <p:cNvPr id="91" name="object 91"/>
          <p:cNvSpPr/>
          <p:nvPr/>
        </p:nvSpPr>
        <p:spPr>
          <a:xfrm>
            <a:off x="798084" y="5450368"/>
            <a:ext cx="214205" cy="0"/>
          </a:xfrm>
          <a:custGeom>
            <a:avLst/>
            <a:gdLst/>
            <a:ahLst/>
            <a:cxnLst/>
            <a:rect l="l" t="t" r="r" b="b"/>
            <a:pathLst>
              <a:path w="236219">
                <a:moveTo>
                  <a:pt x="0" y="0"/>
                </a:moveTo>
                <a:lnTo>
                  <a:pt x="236220" y="0"/>
                </a:lnTo>
              </a:path>
            </a:pathLst>
          </a:custGeom>
          <a:ln w="15239">
            <a:solidFill>
              <a:srgbClr val="000000"/>
            </a:solidFill>
          </a:ln>
        </p:spPr>
        <p:txBody>
          <a:bodyPr wrap="square" lIns="0" tIns="0" rIns="0" bIns="0" rtlCol="0"/>
          <a:lstStyle/>
          <a:p>
            <a:endParaRPr sz="1632"/>
          </a:p>
        </p:txBody>
      </p:sp>
      <p:sp>
        <p:nvSpPr>
          <p:cNvPr id="92" name="object 92"/>
          <p:cNvSpPr/>
          <p:nvPr/>
        </p:nvSpPr>
        <p:spPr>
          <a:xfrm>
            <a:off x="1239161" y="5058811"/>
            <a:ext cx="145106" cy="226873"/>
          </a:xfrm>
          <a:custGeom>
            <a:avLst/>
            <a:gdLst/>
            <a:ahLst/>
            <a:cxnLst/>
            <a:rect l="l" t="t" r="r" b="b"/>
            <a:pathLst>
              <a:path w="160019" h="250189">
                <a:moveTo>
                  <a:pt x="82550" y="0"/>
                </a:moveTo>
                <a:lnTo>
                  <a:pt x="77470" y="0"/>
                </a:lnTo>
                <a:lnTo>
                  <a:pt x="68222" y="595"/>
                </a:lnTo>
                <a:lnTo>
                  <a:pt x="43537" y="3214"/>
                </a:lnTo>
                <a:lnTo>
                  <a:pt x="34290" y="3810"/>
                </a:lnTo>
                <a:lnTo>
                  <a:pt x="26670" y="3810"/>
                </a:lnTo>
                <a:lnTo>
                  <a:pt x="26670" y="15240"/>
                </a:lnTo>
                <a:lnTo>
                  <a:pt x="53340" y="15240"/>
                </a:lnTo>
                <a:lnTo>
                  <a:pt x="53340" y="21590"/>
                </a:lnTo>
                <a:lnTo>
                  <a:pt x="52070" y="27940"/>
                </a:lnTo>
                <a:lnTo>
                  <a:pt x="0" y="237490"/>
                </a:lnTo>
                <a:lnTo>
                  <a:pt x="0" y="248920"/>
                </a:lnTo>
                <a:lnTo>
                  <a:pt x="6350" y="250190"/>
                </a:lnTo>
                <a:lnTo>
                  <a:pt x="15240" y="250190"/>
                </a:lnTo>
                <a:lnTo>
                  <a:pt x="20320" y="247650"/>
                </a:lnTo>
                <a:lnTo>
                  <a:pt x="21590" y="242570"/>
                </a:lnTo>
                <a:lnTo>
                  <a:pt x="25540" y="229870"/>
                </a:lnTo>
                <a:lnTo>
                  <a:pt x="31750" y="205740"/>
                </a:lnTo>
                <a:lnTo>
                  <a:pt x="38101" y="180101"/>
                </a:lnTo>
                <a:lnTo>
                  <a:pt x="41910" y="165100"/>
                </a:lnTo>
                <a:lnTo>
                  <a:pt x="83126" y="165100"/>
                </a:lnTo>
                <a:lnTo>
                  <a:pt x="75068" y="161627"/>
                </a:lnTo>
                <a:lnTo>
                  <a:pt x="54610" y="157480"/>
                </a:lnTo>
                <a:lnTo>
                  <a:pt x="59906" y="153670"/>
                </a:lnTo>
                <a:lnTo>
                  <a:pt x="44450" y="153670"/>
                </a:lnTo>
                <a:lnTo>
                  <a:pt x="82550" y="3810"/>
                </a:lnTo>
                <a:lnTo>
                  <a:pt x="82550" y="0"/>
                </a:lnTo>
                <a:close/>
              </a:path>
              <a:path w="160019" h="250189">
                <a:moveTo>
                  <a:pt x="83126" y="165100"/>
                </a:moveTo>
                <a:lnTo>
                  <a:pt x="41910" y="165100"/>
                </a:lnTo>
                <a:lnTo>
                  <a:pt x="53816" y="166449"/>
                </a:lnTo>
                <a:lnTo>
                  <a:pt x="67627" y="171132"/>
                </a:lnTo>
                <a:lnTo>
                  <a:pt x="79057" y="180101"/>
                </a:lnTo>
                <a:lnTo>
                  <a:pt x="83820" y="194310"/>
                </a:lnTo>
                <a:lnTo>
                  <a:pt x="83820" y="198120"/>
                </a:lnTo>
                <a:lnTo>
                  <a:pt x="82550" y="203200"/>
                </a:lnTo>
                <a:lnTo>
                  <a:pt x="80010" y="210820"/>
                </a:lnTo>
                <a:lnTo>
                  <a:pt x="80010" y="214630"/>
                </a:lnTo>
                <a:lnTo>
                  <a:pt x="82490" y="229294"/>
                </a:lnTo>
                <a:lnTo>
                  <a:pt x="89376" y="240506"/>
                </a:lnTo>
                <a:lnTo>
                  <a:pt x="99833" y="247669"/>
                </a:lnTo>
                <a:lnTo>
                  <a:pt x="113030" y="250190"/>
                </a:lnTo>
                <a:lnTo>
                  <a:pt x="120610" y="248999"/>
                </a:lnTo>
                <a:lnTo>
                  <a:pt x="127952" y="245427"/>
                </a:lnTo>
                <a:lnTo>
                  <a:pt x="131248" y="242570"/>
                </a:lnTo>
                <a:lnTo>
                  <a:pt x="106680" y="242570"/>
                </a:lnTo>
                <a:lnTo>
                  <a:pt x="102870" y="238760"/>
                </a:lnTo>
                <a:lnTo>
                  <a:pt x="102870" y="210820"/>
                </a:lnTo>
                <a:lnTo>
                  <a:pt x="105410" y="205740"/>
                </a:lnTo>
                <a:lnTo>
                  <a:pt x="106680" y="199390"/>
                </a:lnTo>
                <a:lnTo>
                  <a:pt x="106680" y="194310"/>
                </a:lnTo>
                <a:lnTo>
                  <a:pt x="102651" y="179447"/>
                </a:lnTo>
                <a:lnTo>
                  <a:pt x="91598" y="168751"/>
                </a:lnTo>
                <a:lnTo>
                  <a:pt x="83126" y="165100"/>
                </a:lnTo>
                <a:close/>
              </a:path>
              <a:path w="160019" h="250189">
                <a:moveTo>
                  <a:pt x="153670" y="191770"/>
                </a:moveTo>
                <a:lnTo>
                  <a:pt x="146050" y="191770"/>
                </a:lnTo>
                <a:lnTo>
                  <a:pt x="146050" y="194310"/>
                </a:lnTo>
                <a:lnTo>
                  <a:pt x="144780" y="198120"/>
                </a:lnTo>
                <a:lnTo>
                  <a:pt x="139461" y="215780"/>
                </a:lnTo>
                <a:lnTo>
                  <a:pt x="132715" y="229870"/>
                </a:lnTo>
                <a:lnTo>
                  <a:pt x="124063" y="239196"/>
                </a:lnTo>
                <a:lnTo>
                  <a:pt x="113030" y="242570"/>
                </a:lnTo>
                <a:lnTo>
                  <a:pt x="131248" y="242570"/>
                </a:lnTo>
                <a:lnTo>
                  <a:pt x="150653" y="207645"/>
                </a:lnTo>
                <a:lnTo>
                  <a:pt x="153670" y="195580"/>
                </a:lnTo>
                <a:lnTo>
                  <a:pt x="153670" y="191770"/>
                </a:lnTo>
                <a:close/>
              </a:path>
              <a:path w="160019" h="250189">
                <a:moveTo>
                  <a:pt x="135890" y="90170"/>
                </a:moveTo>
                <a:lnTo>
                  <a:pt x="83820" y="120650"/>
                </a:lnTo>
                <a:lnTo>
                  <a:pt x="74810" y="130988"/>
                </a:lnTo>
                <a:lnTo>
                  <a:pt x="65087" y="140493"/>
                </a:lnTo>
                <a:lnTo>
                  <a:pt x="54887" y="148332"/>
                </a:lnTo>
                <a:lnTo>
                  <a:pt x="44450" y="153670"/>
                </a:lnTo>
                <a:lnTo>
                  <a:pt x="59906" y="153670"/>
                </a:lnTo>
                <a:lnTo>
                  <a:pt x="62388" y="151884"/>
                </a:lnTo>
                <a:lnTo>
                  <a:pt x="70167" y="145097"/>
                </a:lnTo>
                <a:lnTo>
                  <a:pt x="77470" y="137834"/>
                </a:lnTo>
                <a:lnTo>
                  <a:pt x="83820" y="130810"/>
                </a:lnTo>
                <a:lnTo>
                  <a:pt x="96956" y="117613"/>
                </a:lnTo>
                <a:lnTo>
                  <a:pt x="109855" y="107156"/>
                </a:lnTo>
                <a:lnTo>
                  <a:pt x="122753" y="100270"/>
                </a:lnTo>
                <a:lnTo>
                  <a:pt x="135890" y="97790"/>
                </a:lnTo>
                <a:lnTo>
                  <a:pt x="154550" y="97790"/>
                </a:lnTo>
                <a:lnTo>
                  <a:pt x="154146" y="97155"/>
                </a:lnTo>
                <a:lnTo>
                  <a:pt x="146625" y="92114"/>
                </a:lnTo>
                <a:lnTo>
                  <a:pt x="135890" y="90170"/>
                </a:lnTo>
                <a:close/>
              </a:path>
              <a:path w="160019" h="250189">
                <a:moveTo>
                  <a:pt x="154550" y="97790"/>
                </a:moveTo>
                <a:lnTo>
                  <a:pt x="143510" y="97790"/>
                </a:lnTo>
                <a:lnTo>
                  <a:pt x="147320" y="101600"/>
                </a:lnTo>
                <a:lnTo>
                  <a:pt x="148590" y="101600"/>
                </a:lnTo>
                <a:lnTo>
                  <a:pt x="137914" y="104596"/>
                </a:lnTo>
                <a:lnTo>
                  <a:pt x="131762" y="110331"/>
                </a:lnTo>
                <a:lnTo>
                  <a:pt x="128944" y="116780"/>
                </a:lnTo>
                <a:lnTo>
                  <a:pt x="128387" y="121027"/>
                </a:lnTo>
                <a:lnTo>
                  <a:pt x="128270" y="125730"/>
                </a:lnTo>
                <a:lnTo>
                  <a:pt x="130810" y="133350"/>
                </a:lnTo>
                <a:lnTo>
                  <a:pt x="140970" y="133350"/>
                </a:lnTo>
                <a:lnTo>
                  <a:pt x="147697" y="131941"/>
                </a:lnTo>
                <a:lnTo>
                  <a:pt x="153828" y="127793"/>
                </a:lnTo>
                <a:lnTo>
                  <a:pt x="158293" y="121027"/>
                </a:lnTo>
                <a:lnTo>
                  <a:pt x="160020" y="111760"/>
                </a:lnTo>
                <a:lnTo>
                  <a:pt x="158571" y="104100"/>
                </a:lnTo>
                <a:lnTo>
                  <a:pt x="154550" y="97790"/>
                </a:lnTo>
                <a:close/>
              </a:path>
            </a:pathLst>
          </a:custGeom>
          <a:solidFill>
            <a:srgbClr val="000000"/>
          </a:solidFill>
        </p:spPr>
        <p:txBody>
          <a:bodyPr wrap="square" lIns="0" tIns="0" rIns="0" bIns="0" rtlCol="0"/>
          <a:lstStyle/>
          <a:p>
            <a:endParaRPr sz="1632"/>
          </a:p>
        </p:txBody>
      </p:sp>
      <p:sp>
        <p:nvSpPr>
          <p:cNvPr id="93" name="object 93"/>
          <p:cNvSpPr/>
          <p:nvPr/>
        </p:nvSpPr>
        <p:spPr>
          <a:xfrm>
            <a:off x="1399239" y="5182037"/>
            <a:ext cx="67947" cy="150864"/>
          </a:xfrm>
          <a:custGeom>
            <a:avLst/>
            <a:gdLst/>
            <a:ahLst/>
            <a:cxnLst/>
            <a:rect l="l" t="t" r="r" b="b"/>
            <a:pathLst>
              <a:path w="74930" h="166370">
                <a:moveTo>
                  <a:pt x="66040" y="0"/>
                </a:moveTo>
                <a:lnTo>
                  <a:pt x="52069" y="0"/>
                </a:lnTo>
                <a:lnTo>
                  <a:pt x="45719" y="5079"/>
                </a:lnTo>
                <a:lnTo>
                  <a:pt x="45719" y="17779"/>
                </a:lnTo>
                <a:lnTo>
                  <a:pt x="48259" y="22859"/>
                </a:lnTo>
                <a:lnTo>
                  <a:pt x="62230" y="22859"/>
                </a:lnTo>
                <a:lnTo>
                  <a:pt x="68580" y="15239"/>
                </a:lnTo>
                <a:lnTo>
                  <a:pt x="68580" y="5079"/>
                </a:lnTo>
                <a:lnTo>
                  <a:pt x="66040" y="0"/>
                </a:lnTo>
                <a:close/>
              </a:path>
              <a:path w="74930" h="166370">
                <a:moveTo>
                  <a:pt x="54157" y="62229"/>
                </a:moveTo>
                <a:lnTo>
                  <a:pt x="41909" y="62229"/>
                </a:lnTo>
                <a:lnTo>
                  <a:pt x="41909" y="69849"/>
                </a:lnTo>
                <a:lnTo>
                  <a:pt x="41592" y="74175"/>
                </a:lnTo>
                <a:lnTo>
                  <a:pt x="40322" y="78739"/>
                </a:lnTo>
                <a:lnTo>
                  <a:pt x="37623" y="85209"/>
                </a:lnTo>
                <a:lnTo>
                  <a:pt x="33019" y="95249"/>
                </a:lnTo>
                <a:lnTo>
                  <a:pt x="17780" y="134619"/>
                </a:lnTo>
                <a:lnTo>
                  <a:pt x="17780" y="138429"/>
                </a:lnTo>
                <a:lnTo>
                  <a:pt x="16509" y="140969"/>
                </a:lnTo>
                <a:lnTo>
                  <a:pt x="16509" y="146049"/>
                </a:lnTo>
                <a:lnTo>
                  <a:pt x="18295" y="153511"/>
                </a:lnTo>
                <a:lnTo>
                  <a:pt x="23177" y="160019"/>
                </a:lnTo>
                <a:lnTo>
                  <a:pt x="30440" y="164623"/>
                </a:lnTo>
                <a:lnTo>
                  <a:pt x="39369" y="166369"/>
                </a:lnTo>
                <a:lnTo>
                  <a:pt x="55641" y="160952"/>
                </a:lnTo>
                <a:lnTo>
                  <a:pt x="56485" y="160019"/>
                </a:lnTo>
                <a:lnTo>
                  <a:pt x="35559" y="160019"/>
                </a:lnTo>
                <a:lnTo>
                  <a:pt x="34290" y="156209"/>
                </a:lnTo>
                <a:lnTo>
                  <a:pt x="34290" y="144779"/>
                </a:lnTo>
                <a:lnTo>
                  <a:pt x="35559" y="140969"/>
                </a:lnTo>
                <a:lnTo>
                  <a:pt x="45719" y="115569"/>
                </a:lnTo>
                <a:lnTo>
                  <a:pt x="48597" y="108267"/>
                </a:lnTo>
                <a:lnTo>
                  <a:pt x="52546" y="98107"/>
                </a:lnTo>
                <a:lnTo>
                  <a:pt x="56257" y="88423"/>
                </a:lnTo>
                <a:lnTo>
                  <a:pt x="58419" y="82549"/>
                </a:lnTo>
                <a:lnTo>
                  <a:pt x="58419" y="81279"/>
                </a:lnTo>
                <a:lnTo>
                  <a:pt x="59690" y="77469"/>
                </a:lnTo>
                <a:lnTo>
                  <a:pt x="59690" y="76199"/>
                </a:lnTo>
                <a:lnTo>
                  <a:pt x="57904" y="67468"/>
                </a:lnTo>
                <a:lnTo>
                  <a:pt x="54157" y="62229"/>
                </a:lnTo>
                <a:close/>
              </a:path>
              <a:path w="74930" h="166370">
                <a:moveTo>
                  <a:pt x="74930" y="125729"/>
                </a:moveTo>
                <a:lnTo>
                  <a:pt x="67309" y="125729"/>
                </a:lnTo>
                <a:lnTo>
                  <a:pt x="67309" y="126999"/>
                </a:lnTo>
                <a:lnTo>
                  <a:pt x="66040" y="129539"/>
                </a:lnTo>
                <a:lnTo>
                  <a:pt x="61178" y="142874"/>
                </a:lnTo>
                <a:lnTo>
                  <a:pt x="54768" y="152399"/>
                </a:lnTo>
                <a:lnTo>
                  <a:pt x="47644" y="158114"/>
                </a:lnTo>
                <a:lnTo>
                  <a:pt x="40640" y="160019"/>
                </a:lnTo>
                <a:lnTo>
                  <a:pt x="56485" y="160019"/>
                </a:lnTo>
                <a:lnTo>
                  <a:pt x="66675" y="148748"/>
                </a:lnTo>
                <a:lnTo>
                  <a:pt x="72945" y="135830"/>
                </a:lnTo>
                <a:lnTo>
                  <a:pt x="74930" y="128269"/>
                </a:lnTo>
                <a:lnTo>
                  <a:pt x="74930" y="125729"/>
                </a:lnTo>
                <a:close/>
              </a:path>
              <a:path w="74930" h="166370">
                <a:moveTo>
                  <a:pt x="36830" y="54609"/>
                </a:moveTo>
                <a:lnTo>
                  <a:pt x="20359" y="59848"/>
                </a:lnTo>
                <a:lnTo>
                  <a:pt x="8890" y="71754"/>
                </a:lnTo>
                <a:lnTo>
                  <a:pt x="2182" y="84613"/>
                </a:lnTo>
                <a:lnTo>
                  <a:pt x="0" y="92709"/>
                </a:lnTo>
                <a:lnTo>
                  <a:pt x="0" y="95249"/>
                </a:lnTo>
                <a:lnTo>
                  <a:pt x="7619" y="95249"/>
                </a:lnTo>
                <a:lnTo>
                  <a:pt x="7619" y="93979"/>
                </a:lnTo>
                <a:lnTo>
                  <a:pt x="8890" y="92709"/>
                </a:lnTo>
                <a:lnTo>
                  <a:pt x="14485" y="78303"/>
                </a:lnTo>
                <a:lnTo>
                  <a:pt x="21272" y="68897"/>
                </a:lnTo>
                <a:lnTo>
                  <a:pt x="28535" y="63777"/>
                </a:lnTo>
                <a:lnTo>
                  <a:pt x="35559" y="62229"/>
                </a:lnTo>
                <a:lnTo>
                  <a:pt x="54157" y="62229"/>
                </a:lnTo>
                <a:lnTo>
                  <a:pt x="53022" y="60642"/>
                </a:lnTo>
                <a:lnTo>
                  <a:pt x="45759" y="56197"/>
                </a:lnTo>
                <a:lnTo>
                  <a:pt x="36830" y="54609"/>
                </a:lnTo>
                <a:close/>
              </a:path>
            </a:pathLst>
          </a:custGeom>
          <a:solidFill>
            <a:srgbClr val="000000"/>
          </a:solidFill>
        </p:spPr>
        <p:txBody>
          <a:bodyPr wrap="square" lIns="0" tIns="0" rIns="0" bIns="0" rtlCol="0"/>
          <a:lstStyle/>
          <a:p>
            <a:endParaRPr sz="1632"/>
          </a:p>
        </p:txBody>
      </p:sp>
      <p:sp>
        <p:nvSpPr>
          <p:cNvPr id="94" name="object 94"/>
          <p:cNvSpPr/>
          <p:nvPr/>
        </p:nvSpPr>
        <p:spPr>
          <a:xfrm>
            <a:off x="1489067" y="5230405"/>
            <a:ext cx="138196" cy="102496"/>
          </a:xfrm>
          <a:custGeom>
            <a:avLst/>
            <a:gdLst/>
            <a:ahLst/>
            <a:cxnLst/>
            <a:rect l="l" t="t" r="r" b="b"/>
            <a:pathLst>
              <a:path w="152400" h="113029">
                <a:moveTo>
                  <a:pt x="47759" y="7619"/>
                </a:moveTo>
                <a:lnTo>
                  <a:pt x="34289" y="7619"/>
                </a:lnTo>
                <a:lnTo>
                  <a:pt x="36829" y="12700"/>
                </a:lnTo>
                <a:lnTo>
                  <a:pt x="36829" y="24129"/>
                </a:lnTo>
                <a:lnTo>
                  <a:pt x="34289" y="33019"/>
                </a:lnTo>
                <a:lnTo>
                  <a:pt x="33019" y="39369"/>
                </a:lnTo>
                <a:lnTo>
                  <a:pt x="30479" y="46989"/>
                </a:lnTo>
                <a:lnTo>
                  <a:pt x="29209" y="57150"/>
                </a:lnTo>
                <a:lnTo>
                  <a:pt x="26669" y="63500"/>
                </a:lnTo>
                <a:lnTo>
                  <a:pt x="19050" y="93979"/>
                </a:lnTo>
                <a:lnTo>
                  <a:pt x="17779" y="97789"/>
                </a:lnTo>
                <a:lnTo>
                  <a:pt x="16509" y="102869"/>
                </a:lnTo>
                <a:lnTo>
                  <a:pt x="16509" y="109219"/>
                </a:lnTo>
                <a:lnTo>
                  <a:pt x="20319" y="113029"/>
                </a:lnTo>
                <a:lnTo>
                  <a:pt x="29209" y="113029"/>
                </a:lnTo>
                <a:lnTo>
                  <a:pt x="34289" y="109219"/>
                </a:lnTo>
                <a:lnTo>
                  <a:pt x="34409" y="107592"/>
                </a:lnTo>
                <a:lnTo>
                  <a:pt x="38100" y="96519"/>
                </a:lnTo>
                <a:lnTo>
                  <a:pt x="38100" y="91439"/>
                </a:lnTo>
                <a:lnTo>
                  <a:pt x="40639" y="87629"/>
                </a:lnTo>
                <a:lnTo>
                  <a:pt x="44450" y="68579"/>
                </a:lnTo>
                <a:lnTo>
                  <a:pt x="45719" y="63500"/>
                </a:lnTo>
                <a:lnTo>
                  <a:pt x="48259" y="58419"/>
                </a:lnTo>
                <a:lnTo>
                  <a:pt x="48259" y="53339"/>
                </a:lnTo>
                <a:lnTo>
                  <a:pt x="52069" y="43179"/>
                </a:lnTo>
                <a:lnTo>
                  <a:pt x="52069" y="40639"/>
                </a:lnTo>
                <a:lnTo>
                  <a:pt x="58419" y="30479"/>
                </a:lnTo>
                <a:lnTo>
                  <a:pt x="64885" y="22859"/>
                </a:lnTo>
                <a:lnTo>
                  <a:pt x="55879" y="22859"/>
                </a:lnTo>
                <a:lnTo>
                  <a:pt x="51891" y="11787"/>
                </a:lnTo>
                <a:lnTo>
                  <a:pt x="47759" y="7619"/>
                </a:lnTo>
                <a:close/>
              </a:path>
              <a:path w="152400" h="113029">
                <a:moveTo>
                  <a:pt x="120955" y="7619"/>
                </a:moveTo>
                <a:lnTo>
                  <a:pt x="110489" y="7619"/>
                </a:lnTo>
                <a:lnTo>
                  <a:pt x="111759" y="19050"/>
                </a:lnTo>
                <a:lnTo>
                  <a:pt x="111759" y="24129"/>
                </a:lnTo>
                <a:lnTo>
                  <a:pt x="100508" y="67528"/>
                </a:lnTo>
                <a:lnTo>
                  <a:pt x="93979" y="83819"/>
                </a:lnTo>
                <a:lnTo>
                  <a:pt x="93979" y="91439"/>
                </a:lnTo>
                <a:lnTo>
                  <a:pt x="95765" y="100171"/>
                </a:lnTo>
                <a:lnTo>
                  <a:pt x="100647" y="106997"/>
                </a:lnTo>
                <a:lnTo>
                  <a:pt x="107910" y="111442"/>
                </a:lnTo>
                <a:lnTo>
                  <a:pt x="116839" y="113029"/>
                </a:lnTo>
                <a:lnTo>
                  <a:pt x="132576" y="107592"/>
                </a:lnTo>
                <a:lnTo>
                  <a:pt x="134537" y="105409"/>
                </a:lnTo>
                <a:lnTo>
                  <a:pt x="111759" y="105409"/>
                </a:lnTo>
                <a:lnTo>
                  <a:pt x="110489" y="102869"/>
                </a:lnTo>
                <a:lnTo>
                  <a:pt x="110489" y="91439"/>
                </a:lnTo>
                <a:lnTo>
                  <a:pt x="113029" y="88900"/>
                </a:lnTo>
                <a:lnTo>
                  <a:pt x="116839" y="77469"/>
                </a:lnTo>
                <a:lnTo>
                  <a:pt x="124142" y="55086"/>
                </a:lnTo>
                <a:lnTo>
                  <a:pt x="127912" y="40858"/>
                </a:lnTo>
                <a:lnTo>
                  <a:pt x="129539" y="27939"/>
                </a:lnTo>
                <a:lnTo>
                  <a:pt x="126364" y="13394"/>
                </a:lnTo>
                <a:lnTo>
                  <a:pt x="120955" y="7619"/>
                </a:lnTo>
                <a:close/>
              </a:path>
              <a:path w="152400" h="113029">
                <a:moveTo>
                  <a:pt x="152400" y="71119"/>
                </a:moveTo>
                <a:lnTo>
                  <a:pt x="144779" y="71119"/>
                </a:lnTo>
                <a:lnTo>
                  <a:pt x="144779" y="73659"/>
                </a:lnTo>
                <a:lnTo>
                  <a:pt x="143509" y="74929"/>
                </a:lnTo>
                <a:lnTo>
                  <a:pt x="138112" y="88264"/>
                </a:lnTo>
                <a:lnTo>
                  <a:pt x="131762" y="97789"/>
                </a:lnTo>
                <a:lnTo>
                  <a:pt x="124936" y="103504"/>
                </a:lnTo>
                <a:lnTo>
                  <a:pt x="118109" y="105409"/>
                </a:lnTo>
                <a:lnTo>
                  <a:pt x="134537" y="105409"/>
                </a:lnTo>
                <a:lnTo>
                  <a:pt x="143668" y="95250"/>
                </a:lnTo>
                <a:lnTo>
                  <a:pt x="150237" y="81954"/>
                </a:lnTo>
                <a:lnTo>
                  <a:pt x="152400" y="73659"/>
                </a:lnTo>
                <a:lnTo>
                  <a:pt x="152400" y="71119"/>
                </a:lnTo>
                <a:close/>
              </a:path>
              <a:path w="152400" h="113029">
                <a:moveTo>
                  <a:pt x="29209" y="0"/>
                </a:moveTo>
                <a:lnTo>
                  <a:pt x="19050" y="0"/>
                </a:lnTo>
                <a:lnTo>
                  <a:pt x="12700" y="8889"/>
                </a:lnTo>
                <a:lnTo>
                  <a:pt x="10159" y="13969"/>
                </a:lnTo>
                <a:lnTo>
                  <a:pt x="5893" y="21312"/>
                </a:lnTo>
                <a:lnTo>
                  <a:pt x="2698" y="28892"/>
                </a:lnTo>
                <a:lnTo>
                  <a:pt x="694" y="35044"/>
                </a:lnTo>
                <a:lnTo>
                  <a:pt x="0" y="38100"/>
                </a:lnTo>
                <a:lnTo>
                  <a:pt x="0" y="41909"/>
                </a:lnTo>
                <a:lnTo>
                  <a:pt x="8889" y="41909"/>
                </a:lnTo>
                <a:lnTo>
                  <a:pt x="8889" y="40639"/>
                </a:lnTo>
                <a:lnTo>
                  <a:pt x="10159" y="33019"/>
                </a:lnTo>
                <a:lnTo>
                  <a:pt x="13315" y="23157"/>
                </a:lnTo>
                <a:lnTo>
                  <a:pt x="17303" y="15081"/>
                </a:lnTo>
                <a:lnTo>
                  <a:pt x="22482" y="9624"/>
                </a:lnTo>
                <a:lnTo>
                  <a:pt x="29209" y="7619"/>
                </a:lnTo>
                <a:lnTo>
                  <a:pt x="47759" y="7619"/>
                </a:lnTo>
                <a:lnTo>
                  <a:pt x="44926" y="4762"/>
                </a:lnTo>
                <a:lnTo>
                  <a:pt x="36770" y="1071"/>
                </a:lnTo>
                <a:lnTo>
                  <a:pt x="29209" y="0"/>
                </a:lnTo>
                <a:close/>
              </a:path>
              <a:path w="152400" h="113029">
                <a:moveTo>
                  <a:pt x="97789" y="0"/>
                </a:moveTo>
                <a:lnTo>
                  <a:pt x="83740" y="2321"/>
                </a:lnTo>
                <a:lnTo>
                  <a:pt x="72072" y="8096"/>
                </a:lnTo>
                <a:lnTo>
                  <a:pt x="62785" y="15537"/>
                </a:lnTo>
                <a:lnTo>
                  <a:pt x="55879" y="22859"/>
                </a:lnTo>
                <a:lnTo>
                  <a:pt x="64885" y="22859"/>
                </a:lnTo>
                <a:lnTo>
                  <a:pt x="65087" y="22621"/>
                </a:lnTo>
                <a:lnTo>
                  <a:pt x="73660" y="15240"/>
                </a:lnTo>
                <a:lnTo>
                  <a:pt x="84137" y="9763"/>
                </a:lnTo>
                <a:lnTo>
                  <a:pt x="96519" y="7619"/>
                </a:lnTo>
                <a:lnTo>
                  <a:pt x="120955" y="7619"/>
                </a:lnTo>
                <a:lnTo>
                  <a:pt x="118427" y="4921"/>
                </a:lnTo>
                <a:lnTo>
                  <a:pt x="108108" y="972"/>
                </a:lnTo>
                <a:lnTo>
                  <a:pt x="97789" y="0"/>
                </a:lnTo>
                <a:close/>
              </a:path>
            </a:pathLst>
          </a:custGeom>
          <a:solidFill>
            <a:srgbClr val="000000"/>
          </a:solidFill>
        </p:spPr>
        <p:txBody>
          <a:bodyPr wrap="square" lIns="0" tIns="0" rIns="0" bIns="0" rtlCol="0"/>
          <a:lstStyle/>
          <a:p>
            <a:endParaRPr sz="1632"/>
          </a:p>
        </p:txBody>
      </p:sp>
      <p:sp>
        <p:nvSpPr>
          <p:cNvPr id="95" name="object 95"/>
          <p:cNvSpPr/>
          <p:nvPr/>
        </p:nvSpPr>
        <p:spPr>
          <a:xfrm>
            <a:off x="1157395" y="5418698"/>
            <a:ext cx="559696" cy="0"/>
          </a:xfrm>
          <a:custGeom>
            <a:avLst/>
            <a:gdLst/>
            <a:ahLst/>
            <a:cxnLst/>
            <a:rect l="l" t="t" r="r" b="b"/>
            <a:pathLst>
              <a:path w="617219">
                <a:moveTo>
                  <a:pt x="0" y="0"/>
                </a:moveTo>
                <a:lnTo>
                  <a:pt x="617219" y="0"/>
                </a:lnTo>
              </a:path>
            </a:pathLst>
          </a:custGeom>
          <a:ln w="13969">
            <a:solidFill>
              <a:srgbClr val="000000"/>
            </a:solidFill>
          </a:ln>
        </p:spPr>
        <p:txBody>
          <a:bodyPr wrap="square" lIns="0" tIns="0" rIns="0" bIns="0" rtlCol="0"/>
          <a:lstStyle/>
          <a:p>
            <a:endParaRPr sz="1632"/>
          </a:p>
        </p:txBody>
      </p:sp>
      <p:sp>
        <p:nvSpPr>
          <p:cNvPr id="96" name="object 96"/>
          <p:cNvSpPr/>
          <p:nvPr/>
        </p:nvSpPr>
        <p:spPr>
          <a:xfrm>
            <a:off x="1175821" y="5496433"/>
            <a:ext cx="145106" cy="226873"/>
          </a:xfrm>
          <a:custGeom>
            <a:avLst/>
            <a:gdLst/>
            <a:ahLst/>
            <a:cxnLst/>
            <a:rect l="l" t="t" r="r" b="b"/>
            <a:pathLst>
              <a:path w="160019" h="250189">
                <a:moveTo>
                  <a:pt x="82550" y="0"/>
                </a:moveTo>
                <a:lnTo>
                  <a:pt x="77470" y="0"/>
                </a:lnTo>
                <a:lnTo>
                  <a:pt x="68758" y="615"/>
                </a:lnTo>
                <a:lnTo>
                  <a:pt x="56356" y="2063"/>
                </a:lnTo>
                <a:lnTo>
                  <a:pt x="34290" y="5080"/>
                </a:lnTo>
                <a:lnTo>
                  <a:pt x="27940" y="5080"/>
                </a:lnTo>
                <a:lnTo>
                  <a:pt x="27940" y="15240"/>
                </a:lnTo>
                <a:lnTo>
                  <a:pt x="53340" y="15240"/>
                </a:lnTo>
                <a:lnTo>
                  <a:pt x="53340" y="21590"/>
                </a:lnTo>
                <a:lnTo>
                  <a:pt x="52070" y="27940"/>
                </a:lnTo>
                <a:lnTo>
                  <a:pt x="0" y="237490"/>
                </a:lnTo>
                <a:lnTo>
                  <a:pt x="0" y="248920"/>
                </a:lnTo>
                <a:lnTo>
                  <a:pt x="7620" y="250190"/>
                </a:lnTo>
                <a:lnTo>
                  <a:pt x="15240" y="250190"/>
                </a:lnTo>
                <a:lnTo>
                  <a:pt x="32385" y="205740"/>
                </a:lnTo>
                <a:lnTo>
                  <a:pt x="41910" y="165100"/>
                </a:lnTo>
                <a:lnTo>
                  <a:pt x="83633" y="165100"/>
                </a:lnTo>
                <a:lnTo>
                  <a:pt x="75604" y="161627"/>
                </a:lnTo>
                <a:lnTo>
                  <a:pt x="54610" y="157480"/>
                </a:lnTo>
                <a:lnTo>
                  <a:pt x="60304" y="153670"/>
                </a:lnTo>
                <a:lnTo>
                  <a:pt x="45720" y="153670"/>
                </a:lnTo>
                <a:lnTo>
                  <a:pt x="82550" y="5080"/>
                </a:lnTo>
                <a:lnTo>
                  <a:pt x="82550" y="0"/>
                </a:lnTo>
                <a:close/>
              </a:path>
              <a:path w="160019" h="250189">
                <a:moveTo>
                  <a:pt x="83633" y="165100"/>
                </a:moveTo>
                <a:lnTo>
                  <a:pt x="41910" y="165100"/>
                </a:lnTo>
                <a:lnTo>
                  <a:pt x="53816" y="166449"/>
                </a:lnTo>
                <a:lnTo>
                  <a:pt x="67627" y="171132"/>
                </a:lnTo>
                <a:lnTo>
                  <a:pt x="79057" y="180101"/>
                </a:lnTo>
                <a:lnTo>
                  <a:pt x="83820" y="194310"/>
                </a:lnTo>
                <a:lnTo>
                  <a:pt x="83820" y="199390"/>
                </a:lnTo>
                <a:lnTo>
                  <a:pt x="82550" y="203200"/>
                </a:lnTo>
                <a:lnTo>
                  <a:pt x="82550" y="207010"/>
                </a:lnTo>
                <a:lnTo>
                  <a:pt x="81280" y="210820"/>
                </a:lnTo>
                <a:lnTo>
                  <a:pt x="81280" y="214630"/>
                </a:lnTo>
                <a:lnTo>
                  <a:pt x="83740" y="229294"/>
                </a:lnTo>
                <a:lnTo>
                  <a:pt x="90487" y="240506"/>
                </a:lnTo>
                <a:lnTo>
                  <a:pt x="100568" y="247669"/>
                </a:lnTo>
                <a:lnTo>
                  <a:pt x="113030" y="250190"/>
                </a:lnTo>
                <a:lnTo>
                  <a:pt x="121146" y="248999"/>
                </a:lnTo>
                <a:lnTo>
                  <a:pt x="128428" y="245427"/>
                </a:lnTo>
                <a:lnTo>
                  <a:pt x="131581" y="242570"/>
                </a:lnTo>
                <a:lnTo>
                  <a:pt x="106680" y="242570"/>
                </a:lnTo>
                <a:lnTo>
                  <a:pt x="102870" y="238760"/>
                </a:lnTo>
                <a:lnTo>
                  <a:pt x="102949" y="219154"/>
                </a:lnTo>
                <a:lnTo>
                  <a:pt x="104140" y="210820"/>
                </a:lnTo>
                <a:lnTo>
                  <a:pt x="105410" y="205740"/>
                </a:lnTo>
                <a:lnTo>
                  <a:pt x="106680" y="199390"/>
                </a:lnTo>
                <a:lnTo>
                  <a:pt x="106680" y="194310"/>
                </a:lnTo>
                <a:lnTo>
                  <a:pt x="102830" y="179447"/>
                </a:lnTo>
                <a:lnTo>
                  <a:pt x="92075" y="168751"/>
                </a:lnTo>
                <a:lnTo>
                  <a:pt x="83633" y="165100"/>
                </a:lnTo>
                <a:close/>
              </a:path>
              <a:path w="160019" h="250189">
                <a:moveTo>
                  <a:pt x="153670" y="191770"/>
                </a:moveTo>
                <a:lnTo>
                  <a:pt x="146050" y="191770"/>
                </a:lnTo>
                <a:lnTo>
                  <a:pt x="146050" y="194310"/>
                </a:lnTo>
                <a:lnTo>
                  <a:pt x="144780" y="198120"/>
                </a:lnTo>
                <a:lnTo>
                  <a:pt x="139481" y="215780"/>
                </a:lnTo>
                <a:lnTo>
                  <a:pt x="132873" y="229870"/>
                </a:lnTo>
                <a:lnTo>
                  <a:pt x="124598" y="239196"/>
                </a:lnTo>
                <a:lnTo>
                  <a:pt x="114300" y="242570"/>
                </a:lnTo>
                <a:lnTo>
                  <a:pt x="131581" y="242570"/>
                </a:lnTo>
                <a:lnTo>
                  <a:pt x="150653" y="207645"/>
                </a:lnTo>
                <a:lnTo>
                  <a:pt x="153670" y="195580"/>
                </a:lnTo>
                <a:lnTo>
                  <a:pt x="153670" y="191770"/>
                </a:lnTo>
                <a:close/>
              </a:path>
              <a:path w="160019" h="250189">
                <a:moveTo>
                  <a:pt x="135890" y="90170"/>
                </a:moveTo>
                <a:lnTo>
                  <a:pt x="85090" y="120650"/>
                </a:lnTo>
                <a:lnTo>
                  <a:pt x="75366" y="130988"/>
                </a:lnTo>
                <a:lnTo>
                  <a:pt x="65405" y="140493"/>
                </a:lnTo>
                <a:lnTo>
                  <a:pt x="55443" y="148332"/>
                </a:lnTo>
                <a:lnTo>
                  <a:pt x="45720" y="153670"/>
                </a:lnTo>
                <a:lnTo>
                  <a:pt x="60304" y="153670"/>
                </a:lnTo>
                <a:lnTo>
                  <a:pt x="62944" y="151903"/>
                </a:lnTo>
                <a:lnTo>
                  <a:pt x="70802" y="145256"/>
                </a:lnTo>
                <a:lnTo>
                  <a:pt x="78184" y="138370"/>
                </a:lnTo>
                <a:lnTo>
                  <a:pt x="85090" y="132080"/>
                </a:lnTo>
                <a:lnTo>
                  <a:pt x="97492" y="118685"/>
                </a:lnTo>
                <a:lnTo>
                  <a:pt x="110013" y="107791"/>
                </a:lnTo>
                <a:lnTo>
                  <a:pt x="122773" y="100468"/>
                </a:lnTo>
                <a:lnTo>
                  <a:pt x="135890" y="97790"/>
                </a:lnTo>
                <a:lnTo>
                  <a:pt x="154434" y="97790"/>
                </a:lnTo>
                <a:lnTo>
                  <a:pt x="154146" y="97313"/>
                </a:lnTo>
                <a:lnTo>
                  <a:pt x="146625" y="92134"/>
                </a:lnTo>
                <a:lnTo>
                  <a:pt x="135890" y="90170"/>
                </a:lnTo>
                <a:close/>
              </a:path>
              <a:path w="160019" h="250189">
                <a:moveTo>
                  <a:pt x="154434" y="97790"/>
                </a:moveTo>
                <a:lnTo>
                  <a:pt x="143510" y="97790"/>
                </a:lnTo>
                <a:lnTo>
                  <a:pt x="148590" y="102870"/>
                </a:lnTo>
                <a:lnTo>
                  <a:pt x="137914" y="105310"/>
                </a:lnTo>
                <a:lnTo>
                  <a:pt x="131762" y="110966"/>
                </a:lnTo>
                <a:lnTo>
                  <a:pt x="128944" y="117336"/>
                </a:lnTo>
                <a:lnTo>
                  <a:pt x="128322" y="121562"/>
                </a:lnTo>
                <a:lnTo>
                  <a:pt x="128270" y="127000"/>
                </a:lnTo>
                <a:lnTo>
                  <a:pt x="130810" y="133350"/>
                </a:lnTo>
                <a:lnTo>
                  <a:pt x="140970" y="133350"/>
                </a:lnTo>
                <a:lnTo>
                  <a:pt x="147697" y="131960"/>
                </a:lnTo>
                <a:lnTo>
                  <a:pt x="153828" y="127952"/>
                </a:lnTo>
                <a:lnTo>
                  <a:pt x="158293" y="121562"/>
                </a:lnTo>
                <a:lnTo>
                  <a:pt x="160020" y="113030"/>
                </a:lnTo>
                <a:lnTo>
                  <a:pt x="158571" y="104636"/>
                </a:lnTo>
                <a:lnTo>
                  <a:pt x="154434" y="97790"/>
                </a:lnTo>
                <a:close/>
              </a:path>
            </a:pathLst>
          </a:custGeom>
          <a:solidFill>
            <a:srgbClr val="000000"/>
          </a:solidFill>
        </p:spPr>
        <p:txBody>
          <a:bodyPr wrap="square" lIns="0" tIns="0" rIns="0" bIns="0" rtlCol="0"/>
          <a:lstStyle/>
          <a:p>
            <a:endParaRPr sz="1632"/>
          </a:p>
        </p:txBody>
      </p:sp>
      <p:sp>
        <p:nvSpPr>
          <p:cNvPr id="97" name="object 97"/>
          <p:cNvSpPr/>
          <p:nvPr/>
        </p:nvSpPr>
        <p:spPr>
          <a:xfrm>
            <a:off x="1339354" y="5668027"/>
            <a:ext cx="105950" cy="102496"/>
          </a:xfrm>
          <a:custGeom>
            <a:avLst/>
            <a:gdLst/>
            <a:ahLst/>
            <a:cxnLst/>
            <a:rect l="l" t="t" r="r" b="b"/>
            <a:pathLst>
              <a:path w="116840" h="113029">
                <a:moveTo>
                  <a:pt x="72390" y="0"/>
                </a:moveTo>
                <a:lnTo>
                  <a:pt x="45005" y="5893"/>
                </a:lnTo>
                <a:lnTo>
                  <a:pt x="21907" y="21431"/>
                </a:lnTo>
                <a:lnTo>
                  <a:pt x="5953" y="43398"/>
                </a:lnTo>
                <a:lnTo>
                  <a:pt x="0" y="68579"/>
                </a:lnTo>
                <a:lnTo>
                  <a:pt x="3393" y="86240"/>
                </a:lnTo>
                <a:lnTo>
                  <a:pt x="12858" y="100329"/>
                </a:lnTo>
                <a:lnTo>
                  <a:pt x="27324" y="109656"/>
                </a:lnTo>
                <a:lnTo>
                  <a:pt x="45720" y="113029"/>
                </a:lnTo>
                <a:lnTo>
                  <a:pt x="71834" y="107136"/>
                </a:lnTo>
                <a:lnTo>
                  <a:pt x="74365" y="105409"/>
                </a:lnTo>
                <a:lnTo>
                  <a:pt x="45720" y="105409"/>
                </a:lnTo>
                <a:lnTo>
                  <a:pt x="36393" y="103921"/>
                </a:lnTo>
                <a:lnTo>
                  <a:pt x="28257" y="99218"/>
                </a:lnTo>
                <a:lnTo>
                  <a:pt x="22502" y="90943"/>
                </a:lnTo>
                <a:lnTo>
                  <a:pt x="20320" y="78739"/>
                </a:lnTo>
                <a:lnTo>
                  <a:pt x="21272" y="68857"/>
                </a:lnTo>
                <a:lnTo>
                  <a:pt x="35559" y="29209"/>
                </a:lnTo>
                <a:lnTo>
                  <a:pt x="72390" y="7619"/>
                </a:lnTo>
                <a:lnTo>
                  <a:pt x="96975" y="7619"/>
                </a:lnTo>
                <a:lnTo>
                  <a:pt x="89515" y="3016"/>
                </a:lnTo>
                <a:lnTo>
                  <a:pt x="72390" y="0"/>
                </a:lnTo>
                <a:close/>
              </a:path>
              <a:path w="116840" h="113029">
                <a:moveTo>
                  <a:pt x="96975" y="7619"/>
                </a:moveTo>
                <a:lnTo>
                  <a:pt x="72390" y="7619"/>
                </a:lnTo>
                <a:lnTo>
                  <a:pt x="81518" y="9286"/>
                </a:lnTo>
                <a:lnTo>
                  <a:pt x="89217" y="14287"/>
                </a:lnTo>
                <a:lnTo>
                  <a:pt x="94535" y="22621"/>
                </a:lnTo>
                <a:lnTo>
                  <a:pt x="96520" y="34289"/>
                </a:lnTo>
                <a:lnTo>
                  <a:pt x="95765" y="42029"/>
                </a:lnTo>
                <a:lnTo>
                  <a:pt x="82550" y="83819"/>
                </a:lnTo>
                <a:lnTo>
                  <a:pt x="45720" y="105409"/>
                </a:lnTo>
                <a:lnTo>
                  <a:pt x="74365" y="105409"/>
                </a:lnTo>
                <a:lnTo>
                  <a:pt x="94615" y="91598"/>
                </a:lnTo>
                <a:lnTo>
                  <a:pt x="110728" y="69631"/>
                </a:lnTo>
                <a:lnTo>
                  <a:pt x="116840" y="44450"/>
                </a:lnTo>
                <a:lnTo>
                  <a:pt x="113287" y="25717"/>
                </a:lnTo>
                <a:lnTo>
                  <a:pt x="103663" y="11747"/>
                </a:lnTo>
                <a:lnTo>
                  <a:pt x="96975" y="7619"/>
                </a:lnTo>
                <a:close/>
              </a:path>
            </a:pathLst>
          </a:custGeom>
          <a:solidFill>
            <a:srgbClr val="000000"/>
          </a:solidFill>
        </p:spPr>
        <p:txBody>
          <a:bodyPr wrap="square" lIns="0" tIns="0" rIns="0" bIns="0" rtlCol="0"/>
          <a:lstStyle/>
          <a:p>
            <a:endParaRPr sz="1632"/>
          </a:p>
        </p:txBody>
      </p:sp>
      <p:sp>
        <p:nvSpPr>
          <p:cNvPr id="98" name="object 98"/>
          <p:cNvSpPr/>
          <p:nvPr/>
        </p:nvSpPr>
        <p:spPr>
          <a:xfrm>
            <a:off x="1462579" y="5668027"/>
            <a:ext cx="131287" cy="102496"/>
          </a:xfrm>
          <a:custGeom>
            <a:avLst/>
            <a:gdLst/>
            <a:ahLst/>
            <a:cxnLst/>
            <a:rect l="l" t="t" r="r" b="b"/>
            <a:pathLst>
              <a:path w="144780" h="113029">
                <a:moveTo>
                  <a:pt x="53750" y="7619"/>
                </a:moveTo>
                <a:lnTo>
                  <a:pt x="39369" y="7619"/>
                </a:lnTo>
                <a:lnTo>
                  <a:pt x="41910" y="10159"/>
                </a:lnTo>
                <a:lnTo>
                  <a:pt x="41910" y="21589"/>
                </a:lnTo>
                <a:lnTo>
                  <a:pt x="39369" y="26669"/>
                </a:lnTo>
                <a:lnTo>
                  <a:pt x="38100" y="33019"/>
                </a:lnTo>
                <a:lnTo>
                  <a:pt x="30023" y="53955"/>
                </a:lnTo>
                <a:lnTo>
                  <a:pt x="25876" y="67151"/>
                </a:lnTo>
                <a:lnTo>
                  <a:pt x="24348" y="75346"/>
                </a:lnTo>
                <a:lnTo>
                  <a:pt x="24223" y="78739"/>
                </a:lnTo>
                <a:lnTo>
                  <a:pt x="24130" y="96519"/>
                </a:lnTo>
                <a:lnTo>
                  <a:pt x="33019" y="104139"/>
                </a:lnTo>
                <a:lnTo>
                  <a:pt x="38953" y="108207"/>
                </a:lnTo>
                <a:lnTo>
                  <a:pt x="45243" y="110966"/>
                </a:lnTo>
                <a:lnTo>
                  <a:pt x="51772" y="112533"/>
                </a:lnTo>
                <a:lnTo>
                  <a:pt x="58419" y="113029"/>
                </a:lnTo>
                <a:lnTo>
                  <a:pt x="68937" y="111521"/>
                </a:lnTo>
                <a:lnTo>
                  <a:pt x="77787" y="107632"/>
                </a:lnTo>
                <a:lnTo>
                  <a:pt x="80889" y="105409"/>
                </a:lnTo>
                <a:lnTo>
                  <a:pt x="59689" y="105409"/>
                </a:lnTo>
                <a:lnTo>
                  <a:pt x="50145" y="102770"/>
                </a:lnTo>
                <a:lnTo>
                  <a:pt x="45243" y="96678"/>
                </a:lnTo>
                <a:lnTo>
                  <a:pt x="43437" y="89872"/>
                </a:lnTo>
                <a:lnTo>
                  <a:pt x="43322" y="87729"/>
                </a:lnTo>
                <a:lnTo>
                  <a:pt x="43376" y="83026"/>
                </a:lnTo>
                <a:lnTo>
                  <a:pt x="44291" y="73402"/>
                </a:lnTo>
                <a:lnTo>
                  <a:pt x="47307" y="61118"/>
                </a:lnTo>
                <a:lnTo>
                  <a:pt x="51752" y="48121"/>
                </a:lnTo>
                <a:lnTo>
                  <a:pt x="57150" y="34289"/>
                </a:lnTo>
                <a:lnTo>
                  <a:pt x="58419" y="29209"/>
                </a:lnTo>
                <a:lnTo>
                  <a:pt x="59689" y="25400"/>
                </a:lnTo>
                <a:lnTo>
                  <a:pt x="59689" y="21589"/>
                </a:lnTo>
                <a:lnTo>
                  <a:pt x="57725" y="12858"/>
                </a:lnTo>
                <a:lnTo>
                  <a:pt x="53750" y="7619"/>
                </a:lnTo>
                <a:close/>
              </a:path>
              <a:path w="144780" h="113029">
                <a:moveTo>
                  <a:pt x="109219" y="96519"/>
                </a:moveTo>
                <a:lnTo>
                  <a:pt x="91439" y="96519"/>
                </a:lnTo>
                <a:lnTo>
                  <a:pt x="97016" y="105529"/>
                </a:lnTo>
                <a:lnTo>
                  <a:pt x="104616" y="110489"/>
                </a:lnTo>
                <a:lnTo>
                  <a:pt x="111978" y="112593"/>
                </a:lnTo>
                <a:lnTo>
                  <a:pt x="116839" y="113029"/>
                </a:lnTo>
                <a:lnTo>
                  <a:pt x="124460" y="113029"/>
                </a:lnTo>
                <a:lnTo>
                  <a:pt x="130810" y="107949"/>
                </a:lnTo>
                <a:lnTo>
                  <a:pt x="132261" y="105409"/>
                </a:lnTo>
                <a:lnTo>
                  <a:pt x="110489" y="105409"/>
                </a:lnTo>
                <a:lnTo>
                  <a:pt x="109219" y="99059"/>
                </a:lnTo>
                <a:lnTo>
                  <a:pt x="109219" y="96519"/>
                </a:lnTo>
                <a:close/>
              </a:path>
              <a:path w="144780" h="113029">
                <a:moveTo>
                  <a:pt x="123189" y="2539"/>
                </a:moveTo>
                <a:lnTo>
                  <a:pt x="110489" y="2539"/>
                </a:lnTo>
                <a:lnTo>
                  <a:pt x="109219" y="10159"/>
                </a:lnTo>
                <a:lnTo>
                  <a:pt x="106680" y="17779"/>
                </a:lnTo>
                <a:lnTo>
                  <a:pt x="93980" y="69849"/>
                </a:lnTo>
                <a:lnTo>
                  <a:pt x="70167" y="103286"/>
                </a:lnTo>
                <a:lnTo>
                  <a:pt x="59689" y="105409"/>
                </a:lnTo>
                <a:lnTo>
                  <a:pt x="80889" y="105409"/>
                </a:lnTo>
                <a:lnTo>
                  <a:pt x="85209" y="102314"/>
                </a:lnTo>
                <a:lnTo>
                  <a:pt x="91439" y="96519"/>
                </a:lnTo>
                <a:lnTo>
                  <a:pt x="109219" y="96519"/>
                </a:lnTo>
                <a:lnTo>
                  <a:pt x="109219" y="88899"/>
                </a:lnTo>
                <a:lnTo>
                  <a:pt x="110489" y="80009"/>
                </a:lnTo>
                <a:lnTo>
                  <a:pt x="113030" y="73659"/>
                </a:lnTo>
                <a:lnTo>
                  <a:pt x="114339" y="67151"/>
                </a:lnTo>
                <a:lnTo>
                  <a:pt x="116839" y="57150"/>
                </a:lnTo>
                <a:lnTo>
                  <a:pt x="118110" y="50800"/>
                </a:lnTo>
                <a:lnTo>
                  <a:pt x="123189" y="29209"/>
                </a:lnTo>
                <a:lnTo>
                  <a:pt x="125730" y="22859"/>
                </a:lnTo>
                <a:lnTo>
                  <a:pt x="128230" y="12858"/>
                </a:lnTo>
                <a:lnTo>
                  <a:pt x="128269" y="5079"/>
                </a:lnTo>
                <a:lnTo>
                  <a:pt x="123189" y="2539"/>
                </a:lnTo>
                <a:close/>
              </a:path>
              <a:path w="144780" h="113029">
                <a:moveTo>
                  <a:pt x="144780" y="71119"/>
                </a:moveTo>
                <a:lnTo>
                  <a:pt x="137160" y="71119"/>
                </a:lnTo>
                <a:lnTo>
                  <a:pt x="137160" y="72389"/>
                </a:lnTo>
                <a:lnTo>
                  <a:pt x="134619" y="78739"/>
                </a:lnTo>
                <a:lnTo>
                  <a:pt x="132377" y="87729"/>
                </a:lnTo>
                <a:lnTo>
                  <a:pt x="129063" y="96361"/>
                </a:lnTo>
                <a:lnTo>
                  <a:pt x="124082" y="102850"/>
                </a:lnTo>
                <a:lnTo>
                  <a:pt x="116839" y="105409"/>
                </a:lnTo>
                <a:lnTo>
                  <a:pt x="132261" y="105409"/>
                </a:lnTo>
                <a:lnTo>
                  <a:pt x="144780" y="73659"/>
                </a:lnTo>
                <a:lnTo>
                  <a:pt x="144780" y="71119"/>
                </a:lnTo>
                <a:close/>
              </a:path>
              <a:path w="144780" h="113029">
                <a:moveTo>
                  <a:pt x="36830" y="0"/>
                </a:moveTo>
                <a:lnTo>
                  <a:pt x="20359" y="5437"/>
                </a:lnTo>
                <a:lnTo>
                  <a:pt x="8890" y="17779"/>
                </a:lnTo>
                <a:lnTo>
                  <a:pt x="2182" y="31075"/>
                </a:lnTo>
                <a:lnTo>
                  <a:pt x="0" y="39369"/>
                </a:lnTo>
                <a:lnTo>
                  <a:pt x="0" y="41909"/>
                </a:lnTo>
                <a:lnTo>
                  <a:pt x="8890" y="41909"/>
                </a:lnTo>
                <a:lnTo>
                  <a:pt x="8890" y="40639"/>
                </a:lnTo>
                <a:lnTo>
                  <a:pt x="10159" y="38100"/>
                </a:lnTo>
                <a:lnTo>
                  <a:pt x="14843" y="24764"/>
                </a:lnTo>
                <a:lnTo>
                  <a:pt x="20955" y="15239"/>
                </a:lnTo>
                <a:lnTo>
                  <a:pt x="28019" y="9525"/>
                </a:lnTo>
                <a:lnTo>
                  <a:pt x="35560" y="7619"/>
                </a:lnTo>
                <a:lnTo>
                  <a:pt x="53750" y="7619"/>
                </a:lnTo>
                <a:lnTo>
                  <a:pt x="52546" y="6032"/>
                </a:lnTo>
                <a:lnTo>
                  <a:pt x="45223" y="1587"/>
                </a:lnTo>
                <a:lnTo>
                  <a:pt x="36830" y="0"/>
                </a:lnTo>
                <a:close/>
              </a:path>
            </a:pathLst>
          </a:custGeom>
          <a:solidFill>
            <a:srgbClr val="000000"/>
          </a:solidFill>
        </p:spPr>
        <p:txBody>
          <a:bodyPr wrap="square" lIns="0" tIns="0" rIns="0" bIns="0" rtlCol="0"/>
          <a:lstStyle/>
          <a:p>
            <a:endParaRPr sz="1632"/>
          </a:p>
        </p:txBody>
      </p:sp>
      <p:sp>
        <p:nvSpPr>
          <p:cNvPr id="99" name="object 99"/>
          <p:cNvSpPr/>
          <p:nvPr/>
        </p:nvSpPr>
        <p:spPr>
          <a:xfrm>
            <a:off x="1613444" y="5627720"/>
            <a:ext cx="76008" cy="142803"/>
          </a:xfrm>
          <a:custGeom>
            <a:avLst/>
            <a:gdLst/>
            <a:ahLst/>
            <a:cxnLst/>
            <a:rect l="l" t="t" r="r" b="b"/>
            <a:pathLst>
              <a:path w="83819" h="157479">
                <a:moveTo>
                  <a:pt x="50800" y="57150"/>
                </a:moveTo>
                <a:lnTo>
                  <a:pt x="31750" y="57150"/>
                </a:lnTo>
                <a:lnTo>
                  <a:pt x="16510" y="115569"/>
                </a:lnTo>
                <a:lnTo>
                  <a:pt x="15240" y="121919"/>
                </a:lnTo>
                <a:lnTo>
                  <a:pt x="13969" y="130809"/>
                </a:lnTo>
                <a:lnTo>
                  <a:pt x="13969" y="133349"/>
                </a:lnTo>
                <a:lnTo>
                  <a:pt x="15974" y="143549"/>
                </a:lnTo>
                <a:lnTo>
                  <a:pt x="21431" y="151129"/>
                </a:lnTo>
                <a:lnTo>
                  <a:pt x="29507" y="155852"/>
                </a:lnTo>
                <a:lnTo>
                  <a:pt x="39369" y="157479"/>
                </a:lnTo>
                <a:lnTo>
                  <a:pt x="58102" y="152062"/>
                </a:lnTo>
                <a:lnTo>
                  <a:pt x="60623" y="149859"/>
                </a:lnTo>
                <a:lnTo>
                  <a:pt x="34290" y="149859"/>
                </a:lnTo>
                <a:lnTo>
                  <a:pt x="31750" y="147319"/>
                </a:lnTo>
                <a:lnTo>
                  <a:pt x="31750" y="135889"/>
                </a:lnTo>
                <a:lnTo>
                  <a:pt x="33019" y="130809"/>
                </a:lnTo>
                <a:lnTo>
                  <a:pt x="33019" y="128269"/>
                </a:lnTo>
                <a:lnTo>
                  <a:pt x="50800" y="57150"/>
                </a:lnTo>
                <a:close/>
              </a:path>
              <a:path w="83819" h="157479">
                <a:moveTo>
                  <a:pt x="83819" y="115569"/>
                </a:moveTo>
                <a:lnTo>
                  <a:pt x="76200" y="115569"/>
                </a:lnTo>
                <a:lnTo>
                  <a:pt x="76200" y="116839"/>
                </a:lnTo>
                <a:lnTo>
                  <a:pt x="73660" y="120649"/>
                </a:lnTo>
                <a:lnTo>
                  <a:pt x="67607" y="132179"/>
                </a:lnTo>
                <a:lnTo>
                  <a:pt x="59531" y="141446"/>
                </a:lnTo>
                <a:lnTo>
                  <a:pt x="50264" y="147617"/>
                </a:lnTo>
                <a:lnTo>
                  <a:pt x="40640" y="149859"/>
                </a:lnTo>
                <a:lnTo>
                  <a:pt x="60623" y="149859"/>
                </a:lnTo>
                <a:lnTo>
                  <a:pt x="72072" y="139858"/>
                </a:lnTo>
                <a:lnTo>
                  <a:pt x="80803" y="126940"/>
                </a:lnTo>
                <a:lnTo>
                  <a:pt x="83819" y="119379"/>
                </a:lnTo>
                <a:lnTo>
                  <a:pt x="83819" y="115569"/>
                </a:lnTo>
                <a:close/>
              </a:path>
              <a:path w="83819" h="157479">
                <a:moveTo>
                  <a:pt x="83819" y="48259"/>
                </a:moveTo>
                <a:lnTo>
                  <a:pt x="0" y="48259"/>
                </a:lnTo>
                <a:lnTo>
                  <a:pt x="0" y="57150"/>
                </a:lnTo>
                <a:lnTo>
                  <a:pt x="83819" y="57150"/>
                </a:lnTo>
                <a:lnTo>
                  <a:pt x="83819" y="48259"/>
                </a:lnTo>
                <a:close/>
              </a:path>
              <a:path w="83819" h="157479">
                <a:moveTo>
                  <a:pt x="59690" y="0"/>
                </a:moveTo>
                <a:lnTo>
                  <a:pt x="48260" y="0"/>
                </a:lnTo>
                <a:lnTo>
                  <a:pt x="44450" y="3809"/>
                </a:lnTo>
                <a:lnTo>
                  <a:pt x="43180" y="11429"/>
                </a:lnTo>
                <a:lnTo>
                  <a:pt x="42068" y="15557"/>
                </a:lnTo>
                <a:lnTo>
                  <a:pt x="39786" y="25003"/>
                </a:lnTo>
                <a:lnTo>
                  <a:pt x="34290" y="48259"/>
                </a:lnTo>
                <a:lnTo>
                  <a:pt x="53340" y="48259"/>
                </a:lnTo>
                <a:lnTo>
                  <a:pt x="63500" y="11429"/>
                </a:lnTo>
                <a:lnTo>
                  <a:pt x="63500" y="2539"/>
                </a:lnTo>
                <a:lnTo>
                  <a:pt x="59690" y="0"/>
                </a:lnTo>
                <a:close/>
              </a:path>
            </a:pathLst>
          </a:custGeom>
          <a:solidFill>
            <a:srgbClr val="000000"/>
          </a:solidFill>
        </p:spPr>
        <p:txBody>
          <a:bodyPr wrap="square" lIns="0" tIns="0" rIns="0" bIns="0" rtlCol="0"/>
          <a:lstStyle/>
          <a:p>
            <a:endParaRPr sz="1632"/>
          </a:p>
        </p:txBody>
      </p:sp>
      <p:sp>
        <p:nvSpPr>
          <p:cNvPr id="100" name="object 100"/>
          <p:cNvSpPr/>
          <p:nvPr/>
        </p:nvSpPr>
        <p:spPr>
          <a:xfrm>
            <a:off x="5143212" y="2162443"/>
            <a:ext cx="490597" cy="0"/>
          </a:xfrm>
          <a:custGeom>
            <a:avLst/>
            <a:gdLst/>
            <a:ahLst/>
            <a:cxnLst/>
            <a:rect l="l" t="t" r="r" b="b"/>
            <a:pathLst>
              <a:path w="541020">
                <a:moveTo>
                  <a:pt x="0" y="0"/>
                </a:moveTo>
                <a:lnTo>
                  <a:pt x="541019" y="0"/>
                </a:lnTo>
              </a:path>
            </a:pathLst>
          </a:custGeom>
          <a:ln w="35941">
            <a:solidFill>
              <a:srgbClr val="000000"/>
            </a:solidFill>
          </a:ln>
        </p:spPr>
        <p:txBody>
          <a:bodyPr wrap="square" lIns="0" tIns="0" rIns="0" bIns="0" rtlCol="0"/>
          <a:lstStyle/>
          <a:p>
            <a:endParaRPr sz="1632"/>
          </a:p>
        </p:txBody>
      </p:sp>
      <p:sp>
        <p:nvSpPr>
          <p:cNvPr id="101" name="object 101"/>
          <p:cNvSpPr/>
          <p:nvPr/>
        </p:nvSpPr>
        <p:spPr>
          <a:xfrm>
            <a:off x="4358947" y="2162443"/>
            <a:ext cx="597700" cy="0"/>
          </a:xfrm>
          <a:custGeom>
            <a:avLst/>
            <a:gdLst/>
            <a:ahLst/>
            <a:cxnLst/>
            <a:rect l="l" t="t" r="r" b="b"/>
            <a:pathLst>
              <a:path w="659129">
                <a:moveTo>
                  <a:pt x="0" y="0"/>
                </a:moveTo>
                <a:lnTo>
                  <a:pt x="659129" y="0"/>
                </a:lnTo>
              </a:path>
            </a:pathLst>
          </a:custGeom>
          <a:ln w="35941">
            <a:solidFill>
              <a:srgbClr val="000000"/>
            </a:solidFill>
          </a:ln>
        </p:spPr>
        <p:txBody>
          <a:bodyPr wrap="square" lIns="0" tIns="0" rIns="0" bIns="0" rtlCol="0"/>
          <a:lstStyle/>
          <a:p>
            <a:endParaRPr sz="1632"/>
          </a:p>
        </p:txBody>
      </p:sp>
      <p:sp>
        <p:nvSpPr>
          <p:cNvPr id="102" name="object 102"/>
          <p:cNvSpPr/>
          <p:nvPr/>
        </p:nvSpPr>
        <p:spPr>
          <a:xfrm>
            <a:off x="5626900" y="2104861"/>
            <a:ext cx="170442" cy="114012"/>
          </a:xfrm>
          <a:custGeom>
            <a:avLst/>
            <a:gdLst/>
            <a:ahLst/>
            <a:cxnLst/>
            <a:rect l="l" t="t" r="r" b="b"/>
            <a:pathLst>
              <a:path w="187960" h="125730">
                <a:moveTo>
                  <a:pt x="0" y="0"/>
                </a:moveTo>
                <a:lnTo>
                  <a:pt x="0" y="125730"/>
                </a:lnTo>
                <a:lnTo>
                  <a:pt x="187959" y="63500"/>
                </a:lnTo>
                <a:lnTo>
                  <a:pt x="0" y="0"/>
                </a:lnTo>
                <a:close/>
              </a:path>
            </a:pathLst>
          </a:custGeom>
          <a:solidFill>
            <a:srgbClr val="000000"/>
          </a:solidFill>
        </p:spPr>
        <p:txBody>
          <a:bodyPr wrap="square" lIns="0" tIns="0" rIns="0" bIns="0" rtlCol="0"/>
          <a:lstStyle/>
          <a:p>
            <a:endParaRPr sz="1632"/>
          </a:p>
        </p:txBody>
      </p:sp>
      <p:sp>
        <p:nvSpPr>
          <p:cNvPr id="103" name="object 103"/>
          <p:cNvSpPr/>
          <p:nvPr/>
        </p:nvSpPr>
        <p:spPr>
          <a:xfrm>
            <a:off x="4956646" y="2068009"/>
            <a:ext cx="186565" cy="186565"/>
          </a:xfrm>
          <a:custGeom>
            <a:avLst/>
            <a:gdLst/>
            <a:ahLst/>
            <a:cxnLst/>
            <a:rect l="l" t="t" r="r" b="b"/>
            <a:pathLst>
              <a:path w="205739" h="205739">
                <a:moveTo>
                  <a:pt x="102870" y="205739"/>
                </a:moveTo>
                <a:lnTo>
                  <a:pt x="0" y="205739"/>
                </a:lnTo>
                <a:lnTo>
                  <a:pt x="0" y="0"/>
                </a:lnTo>
                <a:lnTo>
                  <a:pt x="205740" y="0"/>
                </a:lnTo>
                <a:lnTo>
                  <a:pt x="205740" y="205739"/>
                </a:lnTo>
                <a:lnTo>
                  <a:pt x="102870" y="205739"/>
                </a:lnTo>
                <a:close/>
              </a:path>
            </a:pathLst>
          </a:custGeom>
          <a:ln w="35941">
            <a:solidFill>
              <a:srgbClr val="000000"/>
            </a:solidFill>
          </a:ln>
        </p:spPr>
        <p:txBody>
          <a:bodyPr wrap="square" lIns="0" tIns="0" rIns="0" bIns="0" rtlCol="0"/>
          <a:lstStyle/>
          <a:p>
            <a:endParaRPr sz="1632"/>
          </a:p>
        </p:txBody>
      </p:sp>
      <p:sp>
        <p:nvSpPr>
          <p:cNvPr id="104" name="object 104"/>
          <p:cNvSpPr/>
          <p:nvPr/>
        </p:nvSpPr>
        <p:spPr>
          <a:xfrm>
            <a:off x="7330171" y="2162443"/>
            <a:ext cx="491749" cy="0"/>
          </a:xfrm>
          <a:custGeom>
            <a:avLst/>
            <a:gdLst/>
            <a:ahLst/>
            <a:cxnLst/>
            <a:rect l="l" t="t" r="r" b="b"/>
            <a:pathLst>
              <a:path w="542290">
                <a:moveTo>
                  <a:pt x="0" y="0"/>
                </a:moveTo>
                <a:lnTo>
                  <a:pt x="542290" y="0"/>
                </a:lnTo>
              </a:path>
            </a:pathLst>
          </a:custGeom>
          <a:ln w="35941">
            <a:solidFill>
              <a:srgbClr val="000000"/>
            </a:solidFill>
          </a:ln>
        </p:spPr>
        <p:txBody>
          <a:bodyPr wrap="square" lIns="0" tIns="0" rIns="0" bIns="0" rtlCol="0"/>
          <a:lstStyle/>
          <a:p>
            <a:endParaRPr sz="1632"/>
          </a:p>
        </p:txBody>
      </p:sp>
      <p:sp>
        <p:nvSpPr>
          <p:cNvPr id="105" name="object 105"/>
          <p:cNvSpPr/>
          <p:nvPr/>
        </p:nvSpPr>
        <p:spPr>
          <a:xfrm>
            <a:off x="6545906" y="2162443"/>
            <a:ext cx="598851" cy="0"/>
          </a:xfrm>
          <a:custGeom>
            <a:avLst/>
            <a:gdLst/>
            <a:ahLst/>
            <a:cxnLst/>
            <a:rect l="l" t="t" r="r" b="b"/>
            <a:pathLst>
              <a:path w="660400">
                <a:moveTo>
                  <a:pt x="0" y="0"/>
                </a:moveTo>
                <a:lnTo>
                  <a:pt x="660400" y="0"/>
                </a:lnTo>
              </a:path>
            </a:pathLst>
          </a:custGeom>
          <a:ln w="35941">
            <a:solidFill>
              <a:srgbClr val="000000"/>
            </a:solidFill>
          </a:ln>
        </p:spPr>
        <p:txBody>
          <a:bodyPr wrap="square" lIns="0" tIns="0" rIns="0" bIns="0" rtlCol="0"/>
          <a:lstStyle/>
          <a:p>
            <a:endParaRPr sz="1632"/>
          </a:p>
        </p:txBody>
      </p:sp>
      <p:sp>
        <p:nvSpPr>
          <p:cNvPr id="106" name="object 106"/>
          <p:cNvSpPr/>
          <p:nvPr/>
        </p:nvSpPr>
        <p:spPr>
          <a:xfrm>
            <a:off x="7813859" y="2104861"/>
            <a:ext cx="171594" cy="114012"/>
          </a:xfrm>
          <a:custGeom>
            <a:avLst/>
            <a:gdLst/>
            <a:ahLst/>
            <a:cxnLst/>
            <a:rect l="l" t="t" r="r" b="b"/>
            <a:pathLst>
              <a:path w="189229" h="125730">
                <a:moveTo>
                  <a:pt x="0" y="0"/>
                </a:moveTo>
                <a:lnTo>
                  <a:pt x="0" y="125730"/>
                </a:lnTo>
                <a:lnTo>
                  <a:pt x="189229" y="63500"/>
                </a:lnTo>
                <a:lnTo>
                  <a:pt x="0" y="0"/>
                </a:lnTo>
                <a:close/>
              </a:path>
            </a:pathLst>
          </a:custGeom>
          <a:solidFill>
            <a:srgbClr val="000000"/>
          </a:solidFill>
        </p:spPr>
        <p:txBody>
          <a:bodyPr wrap="square" lIns="0" tIns="0" rIns="0" bIns="0" rtlCol="0"/>
          <a:lstStyle/>
          <a:p>
            <a:endParaRPr sz="1632"/>
          </a:p>
        </p:txBody>
      </p:sp>
      <p:sp>
        <p:nvSpPr>
          <p:cNvPr id="107" name="object 107"/>
          <p:cNvSpPr/>
          <p:nvPr/>
        </p:nvSpPr>
        <p:spPr>
          <a:xfrm>
            <a:off x="7144757" y="2069162"/>
            <a:ext cx="185414" cy="186565"/>
          </a:xfrm>
          <a:custGeom>
            <a:avLst/>
            <a:gdLst/>
            <a:ahLst/>
            <a:cxnLst/>
            <a:rect l="l" t="t" r="r" b="b"/>
            <a:pathLst>
              <a:path w="204470" h="205739">
                <a:moveTo>
                  <a:pt x="102870" y="205739"/>
                </a:moveTo>
                <a:lnTo>
                  <a:pt x="0" y="205739"/>
                </a:lnTo>
                <a:lnTo>
                  <a:pt x="0" y="0"/>
                </a:lnTo>
                <a:lnTo>
                  <a:pt x="204470" y="0"/>
                </a:lnTo>
                <a:lnTo>
                  <a:pt x="204470" y="205739"/>
                </a:lnTo>
                <a:lnTo>
                  <a:pt x="102870" y="205739"/>
                </a:lnTo>
                <a:close/>
              </a:path>
            </a:pathLst>
          </a:custGeom>
          <a:ln w="35941">
            <a:solidFill>
              <a:srgbClr val="000000"/>
            </a:solidFill>
          </a:ln>
        </p:spPr>
        <p:txBody>
          <a:bodyPr wrap="square" lIns="0" tIns="0" rIns="0" bIns="0" rtlCol="0"/>
          <a:lstStyle/>
          <a:p>
            <a:endParaRPr sz="1632"/>
          </a:p>
        </p:txBody>
      </p:sp>
      <p:sp>
        <p:nvSpPr>
          <p:cNvPr id="108" name="object 108"/>
          <p:cNvSpPr txBox="1"/>
          <p:nvPr/>
        </p:nvSpPr>
        <p:spPr>
          <a:xfrm>
            <a:off x="4041094" y="1974728"/>
            <a:ext cx="249905" cy="346464"/>
          </a:xfrm>
          <a:prstGeom prst="rect">
            <a:avLst/>
          </a:prstGeom>
        </p:spPr>
        <p:txBody>
          <a:bodyPr vert="horz" wrap="square" lIns="0" tIns="11516" rIns="0" bIns="0" rtlCol="0">
            <a:spAutoFit/>
          </a:bodyPr>
          <a:lstStyle/>
          <a:p>
            <a:pPr marL="11516">
              <a:spcBef>
                <a:spcPts val="91"/>
              </a:spcBef>
            </a:pPr>
            <a:r>
              <a:rPr sz="2176" dirty="0">
                <a:latin typeface="BitstreamVeraSerif-Roman"/>
                <a:cs typeface="BitstreamVeraSerif-Roman"/>
              </a:rPr>
              <a:t>Ø</a:t>
            </a:r>
            <a:endParaRPr sz="2176">
              <a:latin typeface="BitstreamVeraSerif-Roman"/>
              <a:cs typeface="BitstreamVeraSerif-Roman"/>
            </a:endParaRPr>
          </a:p>
        </p:txBody>
      </p:sp>
      <p:sp>
        <p:nvSpPr>
          <p:cNvPr id="109" name="object 109"/>
          <p:cNvSpPr txBox="1"/>
          <p:nvPr/>
        </p:nvSpPr>
        <p:spPr>
          <a:xfrm>
            <a:off x="8056854" y="1959756"/>
            <a:ext cx="249905" cy="346464"/>
          </a:xfrm>
          <a:prstGeom prst="rect">
            <a:avLst/>
          </a:prstGeom>
        </p:spPr>
        <p:txBody>
          <a:bodyPr vert="horz" wrap="square" lIns="0" tIns="11516" rIns="0" bIns="0" rtlCol="0">
            <a:spAutoFit/>
          </a:bodyPr>
          <a:lstStyle/>
          <a:p>
            <a:pPr marL="11516">
              <a:spcBef>
                <a:spcPts val="91"/>
              </a:spcBef>
            </a:pPr>
            <a:r>
              <a:rPr sz="2176" dirty="0">
                <a:latin typeface="BitstreamVeraSerif-Roman"/>
                <a:cs typeface="BitstreamVeraSerif-Roman"/>
              </a:rPr>
              <a:t>Ø</a:t>
            </a:r>
            <a:endParaRPr sz="2176">
              <a:latin typeface="BitstreamVeraSerif-Roman"/>
              <a:cs typeface="BitstreamVeraSerif-Roman"/>
            </a:endParaRPr>
          </a:p>
        </p:txBody>
      </p:sp>
      <p:sp>
        <p:nvSpPr>
          <p:cNvPr id="110" name="object 110"/>
          <p:cNvSpPr/>
          <p:nvPr/>
        </p:nvSpPr>
        <p:spPr>
          <a:xfrm>
            <a:off x="4826512" y="1708699"/>
            <a:ext cx="145106" cy="226873"/>
          </a:xfrm>
          <a:custGeom>
            <a:avLst/>
            <a:gdLst/>
            <a:ahLst/>
            <a:cxnLst/>
            <a:rect l="l" t="t" r="r" b="b"/>
            <a:pathLst>
              <a:path w="160020" h="250189">
                <a:moveTo>
                  <a:pt x="82550" y="0"/>
                </a:moveTo>
                <a:lnTo>
                  <a:pt x="77469" y="0"/>
                </a:lnTo>
                <a:lnTo>
                  <a:pt x="68222" y="416"/>
                </a:lnTo>
                <a:lnTo>
                  <a:pt x="55879" y="1428"/>
                </a:lnTo>
                <a:lnTo>
                  <a:pt x="43537" y="2678"/>
                </a:lnTo>
                <a:lnTo>
                  <a:pt x="34289" y="3810"/>
                </a:lnTo>
                <a:lnTo>
                  <a:pt x="26669" y="3810"/>
                </a:lnTo>
                <a:lnTo>
                  <a:pt x="26669" y="15239"/>
                </a:lnTo>
                <a:lnTo>
                  <a:pt x="53339" y="15239"/>
                </a:lnTo>
                <a:lnTo>
                  <a:pt x="53339" y="21589"/>
                </a:lnTo>
                <a:lnTo>
                  <a:pt x="52069" y="27939"/>
                </a:lnTo>
                <a:lnTo>
                  <a:pt x="0" y="237489"/>
                </a:lnTo>
                <a:lnTo>
                  <a:pt x="49" y="247669"/>
                </a:lnTo>
                <a:lnTo>
                  <a:pt x="6350" y="250189"/>
                </a:lnTo>
                <a:lnTo>
                  <a:pt x="15239" y="250189"/>
                </a:lnTo>
                <a:lnTo>
                  <a:pt x="20319" y="247650"/>
                </a:lnTo>
                <a:lnTo>
                  <a:pt x="21589" y="242570"/>
                </a:lnTo>
                <a:lnTo>
                  <a:pt x="25535" y="229870"/>
                </a:lnTo>
                <a:lnTo>
                  <a:pt x="31749" y="205581"/>
                </a:lnTo>
                <a:lnTo>
                  <a:pt x="38126" y="179447"/>
                </a:lnTo>
                <a:lnTo>
                  <a:pt x="41909" y="163829"/>
                </a:lnTo>
                <a:lnTo>
                  <a:pt x="80179" y="163829"/>
                </a:lnTo>
                <a:lnTo>
                  <a:pt x="75068" y="161627"/>
                </a:lnTo>
                <a:lnTo>
                  <a:pt x="54609" y="157479"/>
                </a:lnTo>
                <a:lnTo>
                  <a:pt x="59742" y="153670"/>
                </a:lnTo>
                <a:lnTo>
                  <a:pt x="44450" y="153670"/>
                </a:lnTo>
                <a:lnTo>
                  <a:pt x="82550" y="3810"/>
                </a:lnTo>
                <a:lnTo>
                  <a:pt x="82550" y="0"/>
                </a:lnTo>
                <a:close/>
              </a:path>
              <a:path w="160020" h="250189">
                <a:moveTo>
                  <a:pt x="80179" y="163829"/>
                </a:moveTo>
                <a:lnTo>
                  <a:pt x="41909" y="163829"/>
                </a:lnTo>
                <a:lnTo>
                  <a:pt x="53816" y="165913"/>
                </a:lnTo>
                <a:lnTo>
                  <a:pt x="67627" y="170973"/>
                </a:lnTo>
                <a:lnTo>
                  <a:pt x="79057" y="180082"/>
                </a:lnTo>
                <a:lnTo>
                  <a:pt x="83819" y="194310"/>
                </a:lnTo>
                <a:lnTo>
                  <a:pt x="83819" y="199389"/>
                </a:lnTo>
                <a:lnTo>
                  <a:pt x="80009" y="210820"/>
                </a:lnTo>
                <a:lnTo>
                  <a:pt x="80009" y="214629"/>
                </a:lnTo>
                <a:lnTo>
                  <a:pt x="82490" y="229294"/>
                </a:lnTo>
                <a:lnTo>
                  <a:pt x="89376" y="240506"/>
                </a:lnTo>
                <a:lnTo>
                  <a:pt x="99833" y="247669"/>
                </a:lnTo>
                <a:lnTo>
                  <a:pt x="113029" y="250189"/>
                </a:lnTo>
                <a:lnTo>
                  <a:pt x="120610" y="248999"/>
                </a:lnTo>
                <a:lnTo>
                  <a:pt x="127952" y="245427"/>
                </a:lnTo>
                <a:lnTo>
                  <a:pt x="131248" y="242570"/>
                </a:lnTo>
                <a:lnTo>
                  <a:pt x="106679" y="242570"/>
                </a:lnTo>
                <a:lnTo>
                  <a:pt x="102869" y="237489"/>
                </a:lnTo>
                <a:lnTo>
                  <a:pt x="102869" y="210820"/>
                </a:lnTo>
                <a:lnTo>
                  <a:pt x="105409" y="205739"/>
                </a:lnTo>
                <a:lnTo>
                  <a:pt x="106679" y="199389"/>
                </a:lnTo>
                <a:lnTo>
                  <a:pt x="106679" y="194310"/>
                </a:lnTo>
                <a:lnTo>
                  <a:pt x="102651" y="179447"/>
                </a:lnTo>
                <a:lnTo>
                  <a:pt x="91598" y="168751"/>
                </a:lnTo>
                <a:lnTo>
                  <a:pt x="80179" y="163829"/>
                </a:lnTo>
                <a:close/>
              </a:path>
              <a:path w="160020" h="250189">
                <a:moveTo>
                  <a:pt x="153669" y="191770"/>
                </a:moveTo>
                <a:lnTo>
                  <a:pt x="146050" y="191770"/>
                </a:lnTo>
                <a:lnTo>
                  <a:pt x="146050" y="194310"/>
                </a:lnTo>
                <a:lnTo>
                  <a:pt x="144779" y="198120"/>
                </a:lnTo>
                <a:lnTo>
                  <a:pt x="139461" y="215780"/>
                </a:lnTo>
                <a:lnTo>
                  <a:pt x="132714" y="229870"/>
                </a:lnTo>
                <a:lnTo>
                  <a:pt x="124063" y="239196"/>
                </a:lnTo>
                <a:lnTo>
                  <a:pt x="113029" y="242570"/>
                </a:lnTo>
                <a:lnTo>
                  <a:pt x="131248" y="242570"/>
                </a:lnTo>
                <a:lnTo>
                  <a:pt x="150653" y="207644"/>
                </a:lnTo>
                <a:lnTo>
                  <a:pt x="153669" y="195579"/>
                </a:lnTo>
                <a:lnTo>
                  <a:pt x="153669" y="191770"/>
                </a:lnTo>
                <a:close/>
              </a:path>
              <a:path w="160020" h="250189">
                <a:moveTo>
                  <a:pt x="135889" y="90170"/>
                </a:moveTo>
                <a:lnTo>
                  <a:pt x="83819" y="119379"/>
                </a:lnTo>
                <a:lnTo>
                  <a:pt x="74810" y="130452"/>
                </a:lnTo>
                <a:lnTo>
                  <a:pt x="65087" y="140335"/>
                </a:lnTo>
                <a:lnTo>
                  <a:pt x="54887" y="148312"/>
                </a:lnTo>
                <a:lnTo>
                  <a:pt x="44450" y="153670"/>
                </a:lnTo>
                <a:lnTo>
                  <a:pt x="59742" y="153670"/>
                </a:lnTo>
                <a:lnTo>
                  <a:pt x="62388" y="151705"/>
                </a:lnTo>
                <a:lnTo>
                  <a:pt x="70167" y="144621"/>
                </a:lnTo>
                <a:lnTo>
                  <a:pt x="77469" y="137298"/>
                </a:lnTo>
                <a:lnTo>
                  <a:pt x="96956" y="117415"/>
                </a:lnTo>
                <a:lnTo>
                  <a:pt x="109854" y="106521"/>
                </a:lnTo>
                <a:lnTo>
                  <a:pt x="122753" y="99198"/>
                </a:lnTo>
                <a:lnTo>
                  <a:pt x="135889" y="96520"/>
                </a:lnTo>
                <a:lnTo>
                  <a:pt x="153894" y="96520"/>
                </a:lnTo>
                <a:lnTo>
                  <a:pt x="146625" y="91936"/>
                </a:lnTo>
                <a:lnTo>
                  <a:pt x="135889" y="90170"/>
                </a:lnTo>
                <a:close/>
              </a:path>
              <a:path w="160020" h="250189">
                <a:moveTo>
                  <a:pt x="153894" y="96520"/>
                </a:moveTo>
                <a:lnTo>
                  <a:pt x="138429" y="96520"/>
                </a:lnTo>
                <a:lnTo>
                  <a:pt x="138429" y="97789"/>
                </a:lnTo>
                <a:lnTo>
                  <a:pt x="143509" y="97789"/>
                </a:lnTo>
                <a:lnTo>
                  <a:pt x="146050" y="100329"/>
                </a:lnTo>
                <a:lnTo>
                  <a:pt x="147319" y="100329"/>
                </a:lnTo>
                <a:lnTo>
                  <a:pt x="148589" y="101600"/>
                </a:lnTo>
                <a:lnTo>
                  <a:pt x="137914" y="104576"/>
                </a:lnTo>
                <a:lnTo>
                  <a:pt x="131762" y="110172"/>
                </a:lnTo>
                <a:lnTo>
                  <a:pt x="128944" y="116244"/>
                </a:lnTo>
                <a:lnTo>
                  <a:pt x="128294" y="120491"/>
                </a:lnTo>
                <a:lnTo>
                  <a:pt x="128269" y="125729"/>
                </a:lnTo>
                <a:lnTo>
                  <a:pt x="130809" y="133350"/>
                </a:lnTo>
                <a:lnTo>
                  <a:pt x="140969" y="133350"/>
                </a:lnTo>
                <a:lnTo>
                  <a:pt x="147697" y="131762"/>
                </a:lnTo>
                <a:lnTo>
                  <a:pt x="153828" y="127317"/>
                </a:lnTo>
                <a:lnTo>
                  <a:pt x="158293" y="120491"/>
                </a:lnTo>
                <a:lnTo>
                  <a:pt x="160019" y="111760"/>
                </a:lnTo>
                <a:lnTo>
                  <a:pt x="158571" y="103564"/>
                </a:lnTo>
                <a:lnTo>
                  <a:pt x="154146" y="96678"/>
                </a:lnTo>
                <a:lnTo>
                  <a:pt x="153894" y="96520"/>
                </a:lnTo>
                <a:close/>
              </a:path>
            </a:pathLst>
          </a:custGeom>
          <a:solidFill>
            <a:srgbClr val="000000"/>
          </a:solidFill>
        </p:spPr>
        <p:txBody>
          <a:bodyPr wrap="square" lIns="0" tIns="0" rIns="0" bIns="0" rtlCol="0"/>
          <a:lstStyle/>
          <a:p>
            <a:endParaRPr sz="1632"/>
          </a:p>
        </p:txBody>
      </p:sp>
      <p:sp>
        <p:nvSpPr>
          <p:cNvPr id="111" name="object 111"/>
          <p:cNvSpPr/>
          <p:nvPr/>
        </p:nvSpPr>
        <p:spPr>
          <a:xfrm>
            <a:off x="4986590" y="1830773"/>
            <a:ext cx="69098" cy="152016"/>
          </a:xfrm>
          <a:custGeom>
            <a:avLst/>
            <a:gdLst/>
            <a:ahLst/>
            <a:cxnLst/>
            <a:rect l="l" t="t" r="r" b="b"/>
            <a:pathLst>
              <a:path w="76200" h="167639">
                <a:moveTo>
                  <a:pt x="66039" y="0"/>
                </a:moveTo>
                <a:lnTo>
                  <a:pt x="53339" y="0"/>
                </a:lnTo>
                <a:lnTo>
                  <a:pt x="45720" y="6350"/>
                </a:lnTo>
                <a:lnTo>
                  <a:pt x="45720" y="19050"/>
                </a:lnTo>
                <a:lnTo>
                  <a:pt x="48260" y="24129"/>
                </a:lnTo>
                <a:lnTo>
                  <a:pt x="63500" y="24129"/>
                </a:lnTo>
                <a:lnTo>
                  <a:pt x="68579" y="16509"/>
                </a:lnTo>
                <a:lnTo>
                  <a:pt x="68579" y="5079"/>
                </a:lnTo>
                <a:lnTo>
                  <a:pt x="66039" y="0"/>
                </a:lnTo>
                <a:close/>
              </a:path>
              <a:path w="76200" h="167639">
                <a:moveTo>
                  <a:pt x="54157" y="63500"/>
                </a:moveTo>
                <a:lnTo>
                  <a:pt x="41910" y="63500"/>
                </a:lnTo>
                <a:lnTo>
                  <a:pt x="41789" y="72866"/>
                </a:lnTo>
                <a:lnTo>
                  <a:pt x="41612" y="75445"/>
                </a:lnTo>
                <a:lnTo>
                  <a:pt x="40481" y="80009"/>
                </a:lnTo>
                <a:lnTo>
                  <a:pt x="38159" y="86479"/>
                </a:lnTo>
                <a:lnTo>
                  <a:pt x="34289" y="96519"/>
                </a:lnTo>
                <a:lnTo>
                  <a:pt x="19050" y="135889"/>
                </a:lnTo>
                <a:lnTo>
                  <a:pt x="17779" y="139700"/>
                </a:lnTo>
                <a:lnTo>
                  <a:pt x="16510" y="140969"/>
                </a:lnTo>
                <a:lnTo>
                  <a:pt x="16510" y="146050"/>
                </a:lnTo>
                <a:lnTo>
                  <a:pt x="18295" y="154245"/>
                </a:lnTo>
                <a:lnTo>
                  <a:pt x="23177" y="161131"/>
                </a:lnTo>
                <a:lnTo>
                  <a:pt x="30440" y="165873"/>
                </a:lnTo>
                <a:lnTo>
                  <a:pt x="39370" y="167639"/>
                </a:lnTo>
                <a:lnTo>
                  <a:pt x="55840" y="162222"/>
                </a:lnTo>
                <a:lnTo>
                  <a:pt x="56716" y="161289"/>
                </a:lnTo>
                <a:lnTo>
                  <a:pt x="35560" y="161289"/>
                </a:lnTo>
                <a:lnTo>
                  <a:pt x="34289" y="156209"/>
                </a:lnTo>
                <a:lnTo>
                  <a:pt x="34289" y="146050"/>
                </a:lnTo>
                <a:lnTo>
                  <a:pt x="35560" y="140969"/>
                </a:lnTo>
                <a:lnTo>
                  <a:pt x="39370" y="135889"/>
                </a:lnTo>
                <a:lnTo>
                  <a:pt x="40639" y="129539"/>
                </a:lnTo>
                <a:lnTo>
                  <a:pt x="46989" y="116839"/>
                </a:lnTo>
                <a:lnTo>
                  <a:pt x="49311" y="109537"/>
                </a:lnTo>
                <a:lnTo>
                  <a:pt x="53181" y="99377"/>
                </a:lnTo>
                <a:lnTo>
                  <a:pt x="56812" y="89693"/>
                </a:lnTo>
                <a:lnTo>
                  <a:pt x="58420" y="83819"/>
                </a:lnTo>
                <a:lnTo>
                  <a:pt x="58420" y="82550"/>
                </a:lnTo>
                <a:lnTo>
                  <a:pt x="59590" y="79037"/>
                </a:lnTo>
                <a:lnTo>
                  <a:pt x="59689" y="77469"/>
                </a:lnTo>
                <a:lnTo>
                  <a:pt x="57904" y="68738"/>
                </a:lnTo>
                <a:lnTo>
                  <a:pt x="54157" y="63500"/>
                </a:lnTo>
                <a:close/>
              </a:path>
              <a:path w="76200" h="167639">
                <a:moveTo>
                  <a:pt x="76200" y="127000"/>
                </a:moveTo>
                <a:lnTo>
                  <a:pt x="68579" y="127000"/>
                </a:lnTo>
                <a:lnTo>
                  <a:pt x="67310" y="130809"/>
                </a:lnTo>
                <a:lnTo>
                  <a:pt x="61714" y="144144"/>
                </a:lnTo>
                <a:lnTo>
                  <a:pt x="54927" y="153669"/>
                </a:lnTo>
                <a:lnTo>
                  <a:pt x="47664" y="159384"/>
                </a:lnTo>
                <a:lnTo>
                  <a:pt x="40639" y="161289"/>
                </a:lnTo>
                <a:lnTo>
                  <a:pt x="56716" y="161289"/>
                </a:lnTo>
                <a:lnTo>
                  <a:pt x="67310" y="150018"/>
                </a:lnTo>
                <a:lnTo>
                  <a:pt x="74017" y="137100"/>
                </a:lnTo>
                <a:lnTo>
                  <a:pt x="76200" y="129539"/>
                </a:lnTo>
                <a:lnTo>
                  <a:pt x="76200" y="127000"/>
                </a:lnTo>
                <a:close/>
              </a:path>
              <a:path w="76200" h="167639">
                <a:moveTo>
                  <a:pt x="36829" y="55879"/>
                </a:moveTo>
                <a:lnTo>
                  <a:pt x="20359" y="61098"/>
                </a:lnTo>
                <a:lnTo>
                  <a:pt x="8889" y="72866"/>
                </a:lnTo>
                <a:lnTo>
                  <a:pt x="2182" y="85347"/>
                </a:lnTo>
                <a:lnTo>
                  <a:pt x="0" y="92709"/>
                </a:lnTo>
                <a:lnTo>
                  <a:pt x="0" y="96519"/>
                </a:lnTo>
                <a:lnTo>
                  <a:pt x="8889" y="96519"/>
                </a:lnTo>
                <a:lnTo>
                  <a:pt x="8889" y="95250"/>
                </a:lnTo>
                <a:lnTo>
                  <a:pt x="10160" y="92709"/>
                </a:lnTo>
                <a:lnTo>
                  <a:pt x="15021" y="79037"/>
                </a:lnTo>
                <a:lnTo>
                  <a:pt x="21431" y="70008"/>
                </a:lnTo>
                <a:lnTo>
                  <a:pt x="28555" y="65027"/>
                </a:lnTo>
                <a:lnTo>
                  <a:pt x="35560" y="63500"/>
                </a:lnTo>
                <a:lnTo>
                  <a:pt x="54157" y="63500"/>
                </a:lnTo>
                <a:lnTo>
                  <a:pt x="53022" y="61912"/>
                </a:lnTo>
                <a:lnTo>
                  <a:pt x="45759" y="57467"/>
                </a:lnTo>
                <a:lnTo>
                  <a:pt x="36829" y="55879"/>
                </a:lnTo>
                <a:close/>
              </a:path>
            </a:pathLst>
          </a:custGeom>
          <a:solidFill>
            <a:srgbClr val="000000"/>
          </a:solidFill>
        </p:spPr>
        <p:txBody>
          <a:bodyPr wrap="square" lIns="0" tIns="0" rIns="0" bIns="0" rtlCol="0"/>
          <a:lstStyle/>
          <a:p>
            <a:endParaRPr sz="1632"/>
          </a:p>
        </p:txBody>
      </p:sp>
      <p:sp>
        <p:nvSpPr>
          <p:cNvPr id="112" name="object 112"/>
          <p:cNvSpPr/>
          <p:nvPr/>
        </p:nvSpPr>
        <p:spPr>
          <a:xfrm>
            <a:off x="5077568" y="1880292"/>
            <a:ext cx="137045" cy="101344"/>
          </a:xfrm>
          <a:custGeom>
            <a:avLst/>
            <a:gdLst/>
            <a:ahLst/>
            <a:cxnLst/>
            <a:rect l="l" t="t" r="r" b="b"/>
            <a:pathLst>
              <a:path w="151129" h="111760">
                <a:moveTo>
                  <a:pt x="47657" y="7620"/>
                </a:moveTo>
                <a:lnTo>
                  <a:pt x="34290" y="7620"/>
                </a:lnTo>
                <a:lnTo>
                  <a:pt x="36830" y="12700"/>
                </a:lnTo>
                <a:lnTo>
                  <a:pt x="36830" y="24130"/>
                </a:lnTo>
                <a:lnTo>
                  <a:pt x="33020" y="33020"/>
                </a:lnTo>
                <a:lnTo>
                  <a:pt x="33020" y="39370"/>
                </a:lnTo>
                <a:lnTo>
                  <a:pt x="30480" y="46990"/>
                </a:lnTo>
                <a:lnTo>
                  <a:pt x="26670" y="62230"/>
                </a:lnTo>
                <a:lnTo>
                  <a:pt x="17780" y="93980"/>
                </a:lnTo>
                <a:lnTo>
                  <a:pt x="17780" y="96520"/>
                </a:lnTo>
                <a:lnTo>
                  <a:pt x="16510" y="102870"/>
                </a:lnTo>
                <a:lnTo>
                  <a:pt x="16510" y="109220"/>
                </a:lnTo>
                <a:lnTo>
                  <a:pt x="20320" y="111760"/>
                </a:lnTo>
                <a:lnTo>
                  <a:pt x="29210" y="111760"/>
                </a:lnTo>
                <a:lnTo>
                  <a:pt x="33020" y="109220"/>
                </a:lnTo>
                <a:lnTo>
                  <a:pt x="35560" y="104140"/>
                </a:lnTo>
                <a:lnTo>
                  <a:pt x="36830" y="96520"/>
                </a:lnTo>
                <a:lnTo>
                  <a:pt x="38100" y="91440"/>
                </a:lnTo>
                <a:lnTo>
                  <a:pt x="40640" y="86360"/>
                </a:lnTo>
                <a:lnTo>
                  <a:pt x="41910" y="74930"/>
                </a:lnTo>
                <a:lnTo>
                  <a:pt x="44450" y="68580"/>
                </a:lnTo>
                <a:lnTo>
                  <a:pt x="48260" y="53340"/>
                </a:lnTo>
                <a:lnTo>
                  <a:pt x="52070" y="43180"/>
                </a:lnTo>
                <a:lnTo>
                  <a:pt x="52070" y="40640"/>
                </a:lnTo>
                <a:lnTo>
                  <a:pt x="58420" y="30480"/>
                </a:lnTo>
                <a:lnTo>
                  <a:pt x="64173" y="22860"/>
                </a:lnTo>
                <a:lnTo>
                  <a:pt x="55880" y="22860"/>
                </a:lnTo>
                <a:lnTo>
                  <a:pt x="51871" y="11787"/>
                </a:lnTo>
                <a:lnTo>
                  <a:pt x="47657" y="7620"/>
                </a:lnTo>
                <a:close/>
              </a:path>
              <a:path w="151129" h="111760">
                <a:moveTo>
                  <a:pt x="119685" y="7620"/>
                </a:moveTo>
                <a:lnTo>
                  <a:pt x="109220" y="7620"/>
                </a:lnTo>
                <a:lnTo>
                  <a:pt x="110490" y="19050"/>
                </a:lnTo>
                <a:lnTo>
                  <a:pt x="110490" y="24130"/>
                </a:lnTo>
                <a:lnTo>
                  <a:pt x="108823" y="37465"/>
                </a:lnTo>
                <a:lnTo>
                  <a:pt x="104775" y="52705"/>
                </a:lnTo>
                <a:lnTo>
                  <a:pt x="99774" y="66992"/>
                </a:lnTo>
                <a:lnTo>
                  <a:pt x="95250" y="77470"/>
                </a:lnTo>
                <a:lnTo>
                  <a:pt x="93980" y="83820"/>
                </a:lnTo>
                <a:lnTo>
                  <a:pt x="92710" y="86360"/>
                </a:lnTo>
                <a:lnTo>
                  <a:pt x="92710" y="91440"/>
                </a:lnTo>
                <a:lnTo>
                  <a:pt x="94495" y="99972"/>
                </a:lnTo>
                <a:lnTo>
                  <a:pt x="99377" y="106362"/>
                </a:lnTo>
                <a:lnTo>
                  <a:pt x="106640" y="110370"/>
                </a:lnTo>
                <a:lnTo>
                  <a:pt x="115570" y="111760"/>
                </a:lnTo>
                <a:lnTo>
                  <a:pt x="131306" y="106342"/>
                </a:lnTo>
                <a:lnTo>
                  <a:pt x="132153" y="105410"/>
                </a:lnTo>
                <a:lnTo>
                  <a:pt x="110490" y="105410"/>
                </a:lnTo>
                <a:lnTo>
                  <a:pt x="109220" y="101600"/>
                </a:lnTo>
                <a:lnTo>
                  <a:pt x="109220" y="91440"/>
                </a:lnTo>
                <a:lnTo>
                  <a:pt x="111760" y="87630"/>
                </a:lnTo>
                <a:lnTo>
                  <a:pt x="115570" y="77470"/>
                </a:lnTo>
                <a:lnTo>
                  <a:pt x="119161" y="68123"/>
                </a:lnTo>
                <a:lnTo>
                  <a:pt x="123348" y="55086"/>
                </a:lnTo>
                <a:lnTo>
                  <a:pt x="126821" y="40858"/>
                </a:lnTo>
                <a:lnTo>
                  <a:pt x="128270" y="27940"/>
                </a:lnTo>
                <a:lnTo>
                  <a:pt x="125095" y="13394"/>
                </a:lnTo>
                <a:lnTo>
                  <a:pt x="119685" y="7620"/>
                </a:lnTo>
                <a:close/>
              </a:path>
              <a:path w="151129" h="111760">
                <a:moveTo>
                  <a:pt x="151130" y="71120"/>
                </a:moveTo>
                <a:lnTo>
                  <a:pt x="143510" y="71120"/>
                </a:lnTo>
                <a:lnTo>
                  <a:pt x="143510" y="74930"/>
                </a:lnTo>
                <a:lnTo>
                  <a:pt x="137914" y="88264"/>
                </a:lnTo>
                <a:lnTo>
                  <a:pt x="131127" y="97789"/>
                </a:lnTo>
                <a:lnTo>
                  <a:pt x="123864" y="103504"/>
                </a:lnTo>
                <a:lnTo>
                  <a:pt x="116840" y="105410"/>
                </a:lnTo>
                <a:lnTo>
                  <a:pt x="132153" y="105410"/>
                </a:lnTo>
                <a:lnTo>
                  <a:pt x="142398" y="94138"/>
                </a:lnTo>
                <a:lnTo>
                  <a:pt x="148967" y="81220"/>
                </a:lnTo>
                <a:lnTo>
                  <a:pt x="151130" y="73660"/>
                </a:lnTo>
                <a:lnTo>
                  <a:pt x="151130" y="71120"/>
                </a:lnTo>
                <a:close/>
              </a:path>
              <a:path w="151129" h="111760">
                <a:moveTo>
                  <a:pt x="27940" y="0"/>
                </a:moveTo>
                <a:lnTo>
                  <a:pt x="17780" y="0"/>
                </a:lnTo>
                <a:lnTo>
                  <a:pt x="12700" y="7620"/>
                </a:lnTo>
                <a:lnTo>
                  <a:pt x="8890" y="12700"/>
                </a:lnTo>
                <a:lnTo>
                  <a:pt x="0" y="41910"/>
                </a:lnTo>
                <a:lnTo>
                  <a:pt x="7620" y="41910"/>
                </a:lnTo>
                <a:lnTo>
                  <a:pt x="7620" y="40640"/>
                </a:lnTo>
                <a:lnTo>
                  <a:pt x="10160" y="33020"/>
                </a:lnTo>
                <a:lnTo>
                  <a:pt x="12580" y="23157"/>
                </a:lnTo>
                <a:lnTo>
                  <a:pt x="16192" y="15081"/>
                </a:lnTo>
                <a:lnTo>
                  <a:pt x="21232" y="9624"/>
                </a:lnTo>
                <a:lnTo>
                  <a:pt x="27940" y="7620"/>
                </a:lnTo>
                <a:lnTo>
                  <a:pt x="47657" y="7620"/>
                </a:lnTo>
                <a:lnTo>
                  <a:pt x="44767" y="4762"/>
                </a:lnTo>
                <a:lnTo>
                  <a:pt x="36234" y="1071"/>
                </a:lnTo>
                <a:lnTo>
                  <a:pt x="27940" y="0"/>
                </a:lnTo>
                <a:close/>
              </a:path>
              <a:path w="151129" h="111760">
                <a:moveTo>
                  <a:pt x="96520" y="0"/>
                </a:moveTo>
                <a:lnTo>
                  <a:pt x="82490" y="2143"/>
                </a:lnTo>
                <a:lnTo>
                  <a:pt x="70961" y="7620"/>
                </a:lnTo>
                <a:lnTo>
                  <a:pt x="62051" y="15001"/>
                </a:lnTo>
                <a:lnTo>
                  <a:pt x="55880" y="22860"/>
                </a:lnTo>
                <a:lnTo>
                  <a:pt x="64173" y="22860"/>
                </a:lnTo>
                <a:lnTo>
                  <a:pt x="64353" y="22621"/>
                </a:lnTo>
                <a:lnTo>
                  <a:pt x="72548" y="15239"/>
                </a:lnTo>
                <a:lnTo>
                  <a:pt x="82887" y="9763"/>
                </a:lnTo>
                <a:lnTo>
                  <a:pt x="95250" y="7620"/>
                </a:lnTo>
                <a:lnTo>
                  <a:pt x="119685" y="7620"/>
                </a:lnTo>
                <a:lnTo>
                  <a:pt x="117157" y="4921"/>
                </a:lnTo>
                <a:lnTo>
                  <a:pt x="106838" y="972"/>
                </a:lnTo>
                <a:lnTo>
                  <a:pt x="96520" y="0"/>
                </a:lnTo>
                <a:close/>
              </a:path>
            </a:pathLst>
          </a:custGeom>
          <a:solidFill>
            <a:srgbClr val="000000"/>
          </a:solidFill>
        </p:spPr>
        <p:txBody>
          <a:bodyPr wrap="square" lIns="0" tIns="0" rIns="0" bIns="0" rtlCol="0"/>
          <a:lstStyle/>
          <a:p>
            <a:endParaRPr sz="1632"/>
          </a:p>
        </p:txBody>
      </p:sp>
      <p:sp>
        <p:nvSpPr>
          <p:cNvPr id="113" name="object 113"/>
          <p:cNvSpPr/>
          <p:nvPr/>
        </p:nvSpPr>
        <p:spPr>
          <a:xfrm>
            <a:off x="6922491" y="1707547"/>
            <a:ext cx="146258" cy="226873"/>
          </a:xfrm>
          <a:custGeom>
            <a:avLst/>
            <a:gdLst/>
            <a:ahLst/>
            <a:cxnLst/>
            <a:rect l="l" t="t" r="r" b="b"/>
            <a:pathLst>
              <a:path w="161290" h="250189">
                <a:moveTo>
                  <a:pt x="83820" y="0"/>
                </a:moveTo>
                <a:lnTo>
                  <a:pt x="78739" y="0"/>
                </a:lnTo>
                <a:lnTo>
                  <a:pt x="69294" y="416"/>
                </a:lnTo>
                <a:lnTo>
                  <a:pt x="56514" y="1428"/>
                </a:lnTo>
                <a:lnTo>
                  <a:pt x="43735" y="2678"/>
                </a:lnTo>
                <a:lnTo>
                  <a:pt x="34289" y="3810"/>
                </a:lnTo>
                <a:lnTo>
                  <a:pt x="27939" y="3810"/>
                </a:lnTo>
                <a:lnTo>
                  <a:pt x="27939" y="15240"/>
                </a:lnTo>
                <a:lnTo>
                  <a:pt x="53339" y="15240"/>
                </a:lnTo>
                <a:lnTo>
                  <a:pt x="53339" y="27940"/>
                </a:lnTo>
                <a:lnTo>
                  <a:pt x="1270" y="232410"/>
                </a:lnTo>
                <a:lnTo>
                  <a:pt x="0" y="237490"/>
                </a:lnTo>
                <a:lnTo>
                  <a:pt x="0" y="248920"/>
                </a:lnTo>
                <a:lnTo>
                  <a:pt x="7620" y="250190"/>
                </a:lnTo>
                <a:lnTo>
                  <a:pt x="15239" y="250190"/>
                </a:lnTo>
                <a:lnTo>
                  <a:pt x="32543" y="205581"/>
                </a:lnTo>
                <a:lnTo>
                  <a:pt x="43179" y="163830"/>
                </a:lnTo>
                <a:lnTo>
                  <a:pt x="81030" y="163830"/>
                </a:lnTo>
                <a:lnTo>
                  <a:pt x="75803" y="161627"/>
                </a:lnTo>
                <a:lnTo>
                  <a:pt x="54609" y="157480"/>
                </a:lnTo>
                <a:lnTo>
                  <a:pt x="60406" y="153670"/>
                </a:lnTo>
                <a:lnTo>
                  <a:pt x="45720" y="153670"/>
                </a:lnTo>
                <a:lnTo>
                  <a:pt x="83820" y="3810"/>
                </a:lnTo>
                <a:lnTo>
                  <a:pt x="83820" y="0"/>
                </a:lnTo>
                <a:close/>
              </a:path>
              <a:path w="161290" h="250189">
                <a:moveTo>
                  <a:pt x="81030" y="163830"/>
                </a:moveTo>
                <a:lnTo>
                  <a:pt x="43179" y="163830"/>
                </a:lnTo>
                <a:lnTo>
                  <a:pt x="54352" y="165913"/>
                </a:lnTo>
                <a:lnTo>
                  <a:pt x="67786" y="170973"/>
                </a:lnTo>
                <a:lnTo>
                  <a:pt x="79077" y="180082"/>
                </a:lnTo>
                <a:lnTo>
                  <a:pt x="83820" y="194310"/>
                </a:lnTo>
                <a:lnTo>
                  <a:pt x="83820" y="203200"/>
                </a:lnTo>
                <a:lnTo>
                  <a:pt x="81279" y="210820"/>
                </a:lnTo>
                <a:lnTo>
                  <a:pt x="81279" y="214630"/>
                </a:lnTo>
                <a:lnTo>
                  <a:pt x="83740" y="229294"/>
                </a:lnTo>
                <a:lnTo>
                  <a:pt x="90487" y="240506"/>
                </a:lnTo>
                <a:lnTo>
                  <a:pt x="100568" y="247669"/>
                </a:lnTo>
                <a:lnTo>
                  <a:pt x="113029" y="250190"/>
                </a:lnTo>
                <a:lnTo>
                  <a:pt x="121344" y="248999"/>
                </a:lnTo>
                <a:lnTo>
                  <a:pt x="129063" y="245427"/>
                </a:lnTo>
                <a:lnTo>
                  <a:pt x="132426" y="242570"/>
                </a:lnTo>
                <a:lnTo>
                  <a:pt x="107950" y="242570"/>
                </a:lnTo>
                <a:lnTo>
                  <a:pt x="104139" y="238760"/>
                </a:lnTo>
                <a:lnTo>
                  <a:pt x="104139" y="210820"/>
                </a:lnTo>
                <a:lnTo>
                  <a:pt x="106679" y="205740"/>
                </a:lnTo>
                <a:lnTo>
                  <a:pt x="107950" y="199390"/>
                </a:lnTo>
                <a:lnTo>
                  <a:pt x="107950" y="194310"/>
                </a:lnTo>
                <a:lnTo>
                  <a:pt x="103901" y="179447"/>
                </a:lnTo>
                <a:lnTo>
                  <a:pt x="92709" y="168751"/>
                </a:lnTo>
                <a:lnTo>
                  <a:pt x="81030" y="163830"/>
                </a:lnTo>
                <a:close/>
              </a:path>
              <a:path w="161290" h="250189">
                <a:moveTo>
                  <a:pt x="154939" y="191770"/>
                </a:moveTo>
                <a:lnTo>
                  <a:pt x="147320" y="191770"/>
                </a:lnTo>
                <a:lnTo>
                  <a:pt x="147320" y="193040"/>
                </a:lnTo>
                <a:lnTo>
                  <a:pt x="146050" y="198120"/>
                </a:lnTo>
                <a:lnTo>
                  <a:pt x="140196" y="215780"/>
                </a:lnTo>
                <a:lnTo>
                  <a:pt x="133508" y="229870"/>
                </a:lnTo>
                <a:lnTo>
                  <a:pt x="125154" y="239196"/>
                </a:lnTo>
                <a:lnTo>
                  <a:pt x="114300" y="242570"/>
                </a:lnTo>
                <a:lnTo>
                  <a:pt x="132426" y="242570"/>
                </a:lnTo>
                <a:lnTo>
                  <a:pt x="151923" y="207645"/>
                </a:lnTo>
                <a:lnTo>
                  <a:pt x="154939" y="195580"/>
                </a:lnTo>
                <a:lnTo>
                  <a:pt x="154939" y="191770"/>
                </a:lnTo>
                <a:close/>
              </a:path>
              <a:path w="161290" h="250189">
                <a:moveTo>
                  <a:pt x="137159" y="90170"/>
                </a:moveTo>
                <a:lnTo>
                  <a:pt x="85089" y="120650"/>
                </a:lnTo>
                <a:lnTo>
                  <a:pt x="75902" y="130988"/>
                </a:lnTo>
                <a:lnTo>
                  <a:pt x="65881" y="140493"/>
                </a:lnTo>
                <a:lnTo>
                  <a:pt x="55622" y="148332"/>
                </a:lnTo>
                <a:lnTo>
                  <a:pt x="45720" y="153670"/>
                </a:lnTo>
                <a:lnTo>
                  <a:pt x="60406" y="153670"/>
                </a:lnTo>
                <a:lnTo>
                  <a:pt x="63122" y="151884"/>
                </a:lnTo>
                <a:lnTo>
                  <a:pt x="71278" y="145097"/>
                </a:lnTo>
                <a:lnTo>
                  <a:pt x="78720" y="137834"/>
                </a:lnTo>
                <a:lnTo>
                  <a:pt x="85089" y="130810"/>
                </a:lnTo>
                <a:lnTo>
                  <a:pt x="98047" y="117415"/>
                </a:lnTo>
                <a:lnTo>
                  <a:pt x="110648" y="106521"/>
                </a:lnTo>
                <a:lnTo>
                  <a:pt x="123487" y="99198"/>
                </a:lnTo>
                <a:lnTo>
                  <a:pt x="137159" y="96520"/>
                </a:lnTo>
                <a:lnTo>
                  <a:pt x="153985" y="96520"/>
                </a:lnTo>
                <a:lnTo>
                  <a:pt x="147359" y="92114"/>
                </a:lnTo>
                <a:lnTo>
                  <a:pt x="137159" y="90170"/>
                </a:lnTo>
                <a:close/>
              </a:path>
              <a:path w="161290" h="250189">
                <a:moveTo>
                  <a:pt x="153985" y="96520"/>
                </a:moveTo>
                <a:lnTo>
                  <a:pt x="138429" y="96520"/>
                </a:lnTo>
                <a:lnTo>
                  <a:pt x="139700" y="97790"/>
                </a:lnTo>
                <a:lnTo>
                  <a:pt x="143509" y="97790"/>
                </a:lnTo>
                <a:lnTo>
                  <a:pt x="147320" y="100330"/>
                </a:lnTo>
                <a:lnTo>
                  <a:pt x="147320" y="101600"/>
                </a:lnTo>
                <a:lnTo>
                  <a:pt x="148589" y="101600"/>
                </a:lnTo>
                <a:lnTo>
                  <a:pt x="138449" y="104576"/>
                </a:lnTo>
                <a:lnTo>
                  <a:pt x="132238" y="110172"/>
                </a:lnTo>
                <a:lnTo>
                  <a:pt x="129123" y="116244"/>
                </a:lnTo>
                <a:lnTo>
                  <a:pt x="128270" y="120650"/>
                </a:lnTo>
                <a:lnTo>
                  <a:pt x="128270" y="125730"/>
                </a:lnTo>
                <a:lnTo>
                  <a:pt x="132079" y="133350"/>
                </a:lnTo>
                <a:lnTo>
                  <a:pt x="142239" y="133350"/>
                </a:lnTo>
                <a:lnTo>
                  <a:pt x="148967" y="131941"/>
                </a:lnTo>
                <a:lnTo>
                  <a:pt x="155098" y="127793"/>
                </a:lnTo>
                <a:lnTo>
                  <a:pt x="159563" y="121027"/>
                </a:lnTo>
                <a:lnTo>
                  <a:pt x="161289" y="111760"/>
                </a:lnTo>
                <a:lnTo>
                  <a:pt x="159662" y="104100"/>
                </a:lnTo>
                <a:lnTo>
                  <a:pt x="154940" y="97155"/>
                </a:lnTo>
                <a:lnTo>
                  <a:pt x="153985" y="96520"/>
                </a:lnTo>
                <a:close/>
              </a:path>
            </a:pathLst>
          </a:custGeom>
          <a:solidFill>
            <a:srgbClr val="000000"/>
          </a:solidFill>
        </p:spPr>
        <p:txBody>
          <a:bodyPr wrap="square" lIns="0" tIns="0" rIns="0" bIns="0" rtlCol="0"/>
          <a:lstStyle/>
          <a:p>
            <a:endParaRPr sz="1632"/>
          </a:p>
        </p:txBody>
      </p:sp>
      <p:sp>
        <p:nvSpPr>
          <p:cNvPr id="114" name="object 114"/>
          <p:cNvSpPr/>
          <p:nvPr/>
        </p:nvSpPr>
        <p:spPr>
          <a:xfrm>
            <a:off x="7086024" y="1879141"/>
            <a:ext cx="105950" cy="101344"/>
          </a:xfrm>
          <a:custGeom>
            <a:avLst/>
            <a:gdLst/>
            <a:ahLst/>
            <a:cxnLst/>
            <a:rect l="l" t="t" r="r" b="b"/>
            <a:pathLst>
              <a:path w="116840" h="111760">
                <a:moveTo>
                  <a:pt x="72390" y="0"/>
                </a:moveTo>
                <a:lnTo>
                  <a:pt x="45005" y="5893"/>
                </a:lnTo>
                <a:lnTo>
                  <a:pt x="21907" y="21431"/>
                </a:lnTo>
                <a:lnTo>
                  <a:pt x="5953" y="43398"/>
                </a:lnTo>
                <a:lnTo>
                  <a:pt x="0" y="68579"/>
                </a:lnTo>
                <a:lnTo>
                  <a:pt x="3393" y="86042"/>
                </a:lnTo>
                <a:lnTo>
                  <a:pt x="12858" y="99694"/>
                </a:lnTo>
                <a:lnTo>
                  <a:pt x="27324" y="108584"/>
                </a:lnTo>
                <a:lnTo>
                  <a:pt x="45720" y="111760"/>
                </a:lnTo>
                <a:lnTo>
                  <a:pt x="71834" y="106045"/>
                </a:lnTo>
                <a:lnTo>
                  <a:pt x="72783" y="105410"/>
                </a:lnTo>
                <a:lnTo>
                  <a:pt x="45720" y="105410"/>
                </a:lnTo>
                <a:lnTo>
                  <a:pt x="36929" y="103921"/>
                </a:lnTo>
                <a:lnTo>
                  <a:pt x="28733" y="99218"/>
                </a:lnTo>
                <a:lnTo>
                  <a:pt x="22681" y="90943"/>
                </a:lnTo>
                <a:lnTo>
                  <a:pt x="20320" y="78739"/>
                </a:lnTo>
                <a:lnTo>
                  <a:pt x="21293" y="68579"/>
                </a:lnTo>
                <a:lnTo>
                  <a:pt x="35560" y="29210"/>
                </a:lnTo>
                <a:lnTo>
                  <a:pt x="72390" y="7619"/>
                </a:lnTo>
                <a:lnTo>
                  <a:pt x="97128" y="7619"/>
                </a:lnTo>
                <a:lnTo>
                  <a:pt x="89515" y="2996"/>
                </a:lnTo>
                <a:lnTo>
                  <a:pt x="72390" y="0"/>
                </a:lnTo>
                <a:close/>
              </a:path>
              <a:path w="116840" h="111760">
                <a:moveTo>
                  <a:pt x="97128" y="7619"/>
                </a:moveTo>
                <a:lnTo>
                  <a:pt x="72390" y="7619"/>
                </a:lnTo>
                <a:lnTo>
                  <a:pt x="81518" y="9286"/>
                </a:lnTo>
                <a:lnTo>
                  <a:pt x="89217" y="14287"/>
                </a:lnTo>
                <a:lnTo>
                  <a:pt x="94535" y="22621"/>
                </a:lnTo>
                <a:lnTo>
                  <a:pt x="96520" y="34289"/>
                </a:lnTo>
                <a:lnTo>
                  <a:pt x="95944" y="42029"/>
                </a:lnTo>
                <a:lnTo>
                  <a:pt x="82550" y="83819"/>
                </a:lnTo>
                <a:lnTo>
                  <a:pt x="45720" y="105410"/>
                </a:lnTo>
                <a:lnTo>
                  <a:pt x="72783" y="105410"/>
                </a:lnTo>
                <a:lnTo>
                  <a:pt x="94615" y="90805"/>
                </a:lnTo>
                <a:lnTo>
                  <a:pt x="110698" y="68937"/>
                </a:lnTo>
                <a:lnTo>
                  <a:pt x="110803" y="68579"/>
                </a:lnTo>
                <a:lnTo>
                  <a:pt x="116840" y="43179"/>
                </a:lnTo>
                <a:lnTo>
                  <a:pt x="113287" y="25181"/>
                </a:lnTo>
                <a:lnTo>
                  <a:pt x="103663" y="11588"/>
                </a:lnTo>
                <a:lnTo>
                  <a:pt x="97128" y="7619"/>
                </a:lnTo>
                <a:close/>
              </a:path>
            </a:pathLst>
          </a:custGeom>
          <a:solidFill>
            <a:srgbClr val="000000"/>
          </a:solidFill>
        </p:spPr>
        <p:txBody>
          <a:bodyPr wrap="square" lIns="0" tIns="0" rIns="0" bIns="0" rtlCol="0"/>
          <a:lstStyle/>
          <a:p>
            <a:endParaRPr sz="1632"/>
          </a:p>
        </p:txBody>
      </p:sp>
      <p:sp>
        <p:nvSpPr>
          <p:cNvPr id="115" name="object 115"/>
          <p:cNvSpPr/>
          <p:nvPr/>
        </p:nvSpPr>
        <p:spPr>
          <a:xfrm>
            <a:off x="7210400" y="1879141"/>
            <a:ext cx="130135" cy="101344"/>
          </a:xfrm>
          <a:custGeom>
            <a:avLst/>
            <a:gdLst/>
            <a:ahLst/>
            <a:cxnLst/>
            <a:rect l="l" t="t" r="r" b="b"/>
            <a:pathLst>
              <a:path w="143509" h="111760">
                <a:moveTo>
                  <a:pt x="52887" y="7619"/>
                </a:moveTo>
                <a:lnTo>
                  <a:pt x="38100" y="7619"/>
                </a:lnTo>
                <a:lnTo>
                  <a:pt x="40639" y="10160"/>
                </a:lnTo>
                <a:lnTo>
                  <a:pt x="40639" y="21589"/>
                </a:lnTo>
                <a:lnTo>
                  <a:pt x="38100" y="26669"/>
                </a:lnTo>
                <a:lnTo>
                  <a:pt x="36829" y="33019"/>
                </a:lnTo>
                <a:lnTo>
                  <a:pt x="28753" y="53955"/>
                </a:lnTo>
                <a:lnTo>
                  <a:pt x="24606" y="67151"/>
                </a:lnTo>
                <a:lnTo>
                  <a:pt x="23078" y="75346"/>
                </a:lnTo>
                <a:lnTo>
                  <a:pt x="22953" y="78739"/>
                </a:lnTo>
                <a:lnTo>
                  <a:pt x="22859" y="96519"/>
                </a:lnTo>
                <a:lnTo>
                  <a:pt x="31750" y="104139"/>
                </a:lnTo>
                <a:lnTo>
                  <a:pt x="37703" y="108009"/>
                </a:lnTo>
                <a:lnTo>
                  <a:pt x="44132" y="110331"/>
                </a:lnTo>
                <a:lnTo>
                  <a:pt x="51038" y="111462"/>
                </a:lnTo>
                <a:lnTo>
                  <a:pt x="58420" y="111760"/>
                </a:lnTo>
                <a:lnTo>
                  <a:pt x="68202" y="110450"/>
                </a:lnTo>
                <a:lnTo>
                  <a:pt x="76676" y="106997"/>
                </a:lnTo>
                <a:lnTo>
                  <a:pt x="79044" y="105410"/>
                </a:lnTo>
                <a:lnTo>
                  <a:pt x="58420" y="105410"/>
                </a:lnTo>
                <a:lnTo>
                  <a:pt x="48875" y="102770"/>
                </a:lnTo>
                <a:lnTo>
                  <a:pt x="43973" y="96678"/>
                </a:lnTo>
                <a:lnTo>
                  <a:pt x="42167" y="89872"/>
                </a:lnTo>
                <a:lnTo>
                  <a:pt x="42052" y="87729"/>
                </a:lnTo>
                <a:lnTo>
                  <a:pt x="42106" y="83026"/>
                </a:lnTo>
                <a:lnTo>
                  <a:pt x="55879" y="34289"/>
                </a:lnTo>
                <a:lnTo>
                  <a:pt x="58420" y="29210"/>
                </a:lnTo>
                <a:lnTo>
                  <a:pt x="58420" y="21589"/>
                </a:lnTo>
                <a:lnTo>
                  <a:pt x="56634" y="12858"/>
                </a:lnTo>
                <a:lnTo>
                  <a:pt x="52887" y="7619"/>
                </a:lnTo>
                <a:close/>
              </a:path>
              <a:path w="143509" h="111760">
                <a:moveTo>
                  <a:pt x="107950" y="96519"/>
                </a:moveTo>
                <a:lnTo>
                  <a:pt x="90170" y="96519"/>
                </a:lnTo>
                <a:lnTo>
                  <a:pt x="95924" y="105330"/>
                </a:lnTo>
                <a:lnTo>
                  <a:pt x="103822" y="109854"/>
                </a:lnTo>
                <a:lnTo>
                  <a:pt x="111244" y="111521"/>
                </a:lnTo>
                <a:lnTo>
                  <a:pt x="115570" y="111760"/>
                </a:lnTo>
                <a:lnTo>
                  <a:pt x="123189" y="111760"/>
                </a:lnTo>
                <a:lnTo>
                  <a:pt x="129539" y="107950"/>
                </a:lnTo>
                <a:lnTo>
                  <a:pt x="130991" y="105410"/>
                </a:lnTo>
                <a:lnTo>
                  <a:pt x="109220" y="105410"/>
                </a:lnTo>
                <a:lnTo>
                  <a:pt x="107950" y="99060"/>
                </a:lnTo>
                <a:lnTo>
                  <a:pt x="107950" y="96519"/>
                </a:lnTo>
                <a:close/>
              </a:path>
              <a:path w="143509" h="111760">
                <a:moveTo>
                  <a:pt x="123189" y="2539"/>
                </a:moveTo>
                <a:lnTo>
                  <a:pt x="109220" y="2539"/>
                </a:lnTo>
                <a:lnTo>
                  <a:pt x="107950" y="10160"/>
                </a:lnTo>
                <a:lnTo>
                  <a:pt x="105409" y="17779"/>
                </a:lnTo>
                <a:lnTo>
                  <a:pt x="92709" y="69850"/>
                </a:lnTo>
                <a:lnTo>
                  <a:pt x="68897" y="103286"/>
                </a:lnTo>
                <a:lnTo>
                  <a:pt x="58420" y="105410"/>
                </a:lnTo>
                <a:lnTo>
                  <a:pt x="79044" y="105410"/>
                </a:lnTo>
                <a:lnTo>
                  <a:pt x="83958" y="102115"/>
                </a:lnTo>
                <a:lnTo>
                  <a:pt x="90170" y="96519"/>
                </a:lnTo>
                <a:lnTo>
                  <a:pt x="107950" y="96519"/>
                </a:lnTo>
                <a:lnTo>
                  <a:pt x="107950" y="88900"/>
                </a:lnTo>
                <a:lnTo>
                  <a:pt x="109220" y="80010"/>
                </a:lnTo>
                <a:lnTo>
                  <a:pt x="111759" y="73660"/>
                </a:lnTo>
                <a:lnTo>
                  <a:pt x="113069" y="67151"/>
                </a:lnTo>
                <a:lnTo>
                  <a:pt x="115570" y="57150"/>
                </a:lnTo>
                <a:lnTo>
                  <a:pt x="116839" y="50800"/>
                </a:lnTo>
                <a:lnTo>
                  <a:pt x="123189" y="29210"/>
                </a:lnTo>
                <a:lnTo>
                  <a:pt x="124459" y="22860"/>
                </a:lnTo>
                <a:lnTo>
                  <a:pt x="126960" y="12858"/>
                </a:lnTo>
                <a:lnTo>
                  <a:pt x="127000" y="5079"/>
                </a:lnTo>
                <a:lnTo>
                  <a:pt x="123189" y="2539"/>
                </a:lnTo>
                <a:close/>
              </a:path>
              <a:path w="143509" h="111760">
                <a:moveTo>
                  <a:pt x="143509" y="71119"/>
                </a:moveTo>
                <a:lnTo>
                  <a:pt x="135889" y="71119"/>
                </a:lnTo>
                <a:lnTo>
                  <a:pt x="135889" y="72389"/>
                </a:lnTo>
                <a:lnTo>
                  <a:pt x="133350" y="78739"/>
                </a:lnTo>
                <a:lnTo>
                  <a:pt x="131107" y="87729"/>
                </a:lnTo>
                <a:lnTo>
                  <a:pt x="127793" y="96361"/>
                </a:lnTo>
                <a:lnTo>
                  <a:pt x="122812" y="102850"/>
                </a:lnTo>
                <a:lnTo>
                  <a:pt x="115570" y="105410"/>
                </a:lnTo>
                <a:lnTo>
                  <a:pt x="130991" y="105410"/>
                </a:lnTo>
                <a:lnTo>
                  <a:pt x="143509" y="73660"/>
                </a:lnTo>
                <a:lnTo>
                  <a:pt x="143509" y="71119"/>
                </a:lnTo>
                <a:close/>
              </a:path>
              <a:path w="143509" h="111760">
                <a:moveTo>
                  <a:pt x="35559" y="0"/>
                </a:moveTo>
                <a:lnTo>
                  <a:pt x="19288" y="5417"/>
                </a:lnTo>
                <a:lnTo>
                  <a:pt x="8254" y="17621"/>
                </a:lnTo>
                <a:lnTo>
                  <a:pt x="1984" y="30539"/>
                </a:lnTo>
                <a:lnTo>
                  <a:pt x="0" y="38100"/>
                </a:lnTo>
                <a:lnTo>
                  <a:pt x="0" y="41910"/>
                </a:lnTo>
                <a:lnTo>
                  <a:pt x="7620" y="41910"/>
                </a:lnTo>
                <a:lnTo>
                  <a:pt x="7620" y="40639"/>
                </a:lnTo>
                <a:lnTo>
                  <a:pt x="8889" y="38100"/>
                </a:lnTo>
                <a:lnTo>
                  <a:pt x="14108" y="24764"/>
                </a:lnTo>
                <a:lnTo>
                  <a:pt x="20161" y="15239"/>
                </a:lnTo>
                <a:lnTo>
                  <a:pt x="26927" y="9525"/>
                </a:lnTo>
                <a:lnTo>
                  <a:pt x="34289" y="7619"/>
                </a:lnTo>
                <a:lnTo>
                  <a:pt x="52887" y="7619"/>
                </a:lnTo>
                <a:lnTo>
                  <a:pt x="51752" y="6032"/>
                </a:lnTo>
                <a:lnTo>
                  <a:pt x="44489" y="1587"/>
                </a:lnTo>
                <a:lnTo>
                  <a:pt x="35559" y="0"/>
                </a:lnTo>
                <a:close/>
              </a:path>
            </a:pathLst>
          </a:custGeom>
          <a:solidFill>
            <a:srgbClr val="000000"/>
          </a:solidFill>
        </p:spPr>
        <p:txBody>
          <a:bodyPr wrap="square" lIns="0" tIns="0" rIns="0" bIns="0" rtlCol="0"/>
          <a:lstStyle/>
          <a:p>
            <a:endParaRPr sz="1632"/>
          </a:p>
        </p:txBody>
      </p:sp>
      <p:sp>
        <p:nvSpPr>
          <p:cNvPr id="116" name="object 116"/>
          <p:cNvSpPr/>
          <p:nvPr/>
        </p:nvSpPr>
        <p:spPr>
          <a:xfrm>
            <a:off x="7361266" y="1838834"/>
            <a:ext cx="74856" cy="141651"/>
          </a:xfrm>
          <a:custGeom>
            <a:avLst/>
            <a:gdLst/>
            <a:ahLst/>
            <a:cxnLst/>
            <a:rect l="l" t="t" r="r" b="b"/>
            <a:pathLst>
              <a:path w="82550" h="156210">
                <a:moveTo>
                  <a:pt x="49529" y="57150"/>
                </a:moveTo>
                <a:lnTo>
                  <a:pt x="30479" y="57150"/>
                </a:lnTo>
                <a:lnTo>
                  <a:pt x="15239" y="115569"/>
                </a:lnTo>
                <a:lnTo>
                  <a:pt x="13969" y="121919"/>
                </a:lnTo>
                <a:lnTo>
                  <a:pt x="12700" y="130810"/>
                </a:lnTo>
                <a:lnTo>
                  <a:pt x="12700" y="133350"/>
                </a:lnTo>
                <a:lnTo>
                  <a:pt x="14704" y="142815"/>
                </a:lnTo>
                <a:lnTo>
                  <a:pt x="20161" y="150018"/>
                </a:lnTo>
                <a:lnTo>
                  <a:pt x="28237" y="154602"/>
                </a:lnTo>
                <a:lnTo>
                  <a:pt x="38100" y="156210"/>
                </a:lnTo>
                <a:lnTo>
                  <a:pt x="56832" y="150991"/>
                </a:lnTo>
                <a:lnTo>
                  <a:pt x="58175" y="149860"/>
                </a:lnTo>
                <a:lnTo>
                  <a:pt x="33019" y="149860"/>
                </a:lnTo>
                <a:lnTo>
                  <a:pt x="30479" y="147319"/>
                </a:lnTo>
                <a:lnTo>
                  <a:pt x="30479" y="135889"/>
                </a:lnTo>
                <a:lnTo>
                  <a:pt x="31750" y="130810"/>
                </a:lnTo>
                <a:lnTo>
                  <a:pt x="31750" y="128269"/>
                </a:lnTo>
                <a:lnTo>
                  <a:pt x="49529" y="57150"/>
                </a:lnTo>
                <a:close/>
              </a:path>
              <a:path w="82550" h="156210">
                <a:moveTo>
                  <a:pt x="82550" y="115569"/>
                </a:moveTo>
                <a:lnTo>
                  <a:pt x="74929" y="115569"/>
                </a:lnTo>
                <a:lnTo>
                  <a:pt x="74929" y="116839"/>
                </a:lnTo>
                <a:lnTo>
                  <a:pt x="72389" y="120650"/>
                </a:lnTo>
                <a:lnTo>
                  <a:pt x="66516" y="132179"/>
                </a:lnTo>
                <a:lnTo>
                  <a:pt x="58737" y="141446"/>
                </a:lnTo>
                <a:lnTo>
                  <a:pt x="49529" y="147617"/>
                </a:lnTo>
                <a:lnTo>
                  <a:pt x="39369" y="149860"/>
                </a:lnTo>
                <a:lnTo>
                  <a:pt x="58175" y="149860"/>
                </a:lnTo>
                <a:lnTo>
                  <a:pt x="70802" y="139223"/>
                </a:lnTo>
                <a:lnTo>
                  <a:pt x="79533" y="126742"/>
                </a:lnTo>
                <a:lnTo>
                  <a:pt x="82550" y="119379"/>
                </a:lnTo>
                <a:lnTo>
                  <a:pt x="82550" y="115569"/>
                </a:lnTo>
                <a:close/>
              </a:path>
              <a:path w="82550" h="156210">
                <a:moveTo>
                  <a:pt x="82550" y="48260"/>
                </a:moveTo>
                <a:lnTo>
                  <a:pt x="0" y="48260"/>
                </a:lnTo>
                <a:lnTo>
                  <a:pt x="0" y="57150"/>
                </a:lnTo>
                <a:lnTo>
                  <a:pt x="82550" y="57150"/>
                </a:lnTo>
                <a:lnTo>
                  <a:pt x="82550" y="48260"/>
                </a:lnTo>
                <a:close/>
              </a:path>
              <a:path w="82550" h="156210">
                <a:moveTo>
                  <a:pt x="58419" y="0"/>
                </a:moveTo>
                <a:lnTo>
                  <a:pt x="48259" y="0"/>
                </a:lnTo>
                <a:lnTo>
                  <a:pt x="43179" y="3810"/>
                </a:lnTo>
                <a:lnTo>
                  <a:pt x="41413" y="12719"/>
                </a:lnTo>
                <a:lnTo>
                  <a:pt x="40798" y="15398"/>
                </a:lnTo>
                <a:lnTo>
                  <a:pt x="38516" y="24983"/>
                </a:lnTo>
                <a:lnTo>
                  <a:pt x="33019" y="48260"/>
                </a:lnTo>
                <a:lnTo>
                  <a:pt x="52069" y="48260"/>
                </a:lnTo>
                <a:lnTo>
                  <a:pt x="62229" y="10160"/>
                </a:lnTo>
                <a:lnTo>
                  <a:pt x="62229" y="2539"/>
                </a:lnTo>
                <a:lnTo>
                  <a:pt x="58419" y="0"/>
                </a:lnTo>
                <a:close/>
              </a:path>
            </a:pathLst>
          </a:custGeom>
          <a:solidFill>
            <a:srgbClr val="000000"/>
          </a:solidFill>
        </p:spPr>
        <p:txBody>
          <a:bodyPr wrap="square" lIns="0" tIns="0" rIns="0" bIns="0" rtlCol="0"/>
          <a:lstStyle/>
          <a:p>
            <a:endParaRPr sz="1632"/>
          </a:p>
        </p:txBody>
      </p:sp>
      <p:sp>
        <p:nvSpPr>
          <p:cNvPr id="117" name="object 117"/>
          <p:cNvSpPr/>
          <p:nvPr/>
        </p:nvSpPr>
        <p:spPr>
          <a:xfrm>
            <a:off x="5858379" y="1960907"/>
            <a:ext cx="651827" cy="381192"/>
          </a:xfrm>
          <a:custGeom>
            <a:avLst/>
            <a:gdLst/>
            <a:ahLst/>
            <a:cxnLst/>
            <a:rect l="l" t="t" r="r" b="b"/>
            <a:pathLst>
              <a:path w="718820" h="420369">
                <a:moveTo>
                  <a:pt x="648969" y="0"/>
                </a:moveTo>
                <a:lnTo>
                  <a:pt x="69850" y="0"/>
                </a:lnTo>
                <a:lnTo>
                  <a:pt x="43934" y="6092"/>
                </a:lnTo>
                <a:lnTo>
                  <a:pt x="21589" y="22066"/>
                </a:lnTo>
                <a:lnTo>
                  <a:pt x="5913" y="44469"/>
                </a:lnTo>
                <a:lnTo>
                  <a:pt x="0" y="69850"/>
                </a:lnTo>
                <a:lnTo>
                  <a:pt x="0" y="350520"/>
                </a:lnTo>
                <a:lnTo>
                  <a:pt x="5913" y="375900"/>
                </a:lnTo>
                <a:lnTo>
                  <a:pt x="21589" y="398303"/>
                </a:lnTo>
                <a:lnTo>
                  <a:pt x="43934" y="414277"/>
                </a:lnTo>
                <a:lnTo>
                  <a:pt x="69850" y="420370"/>
                </a:lnTo>
                <a:lnTo>
                  <a:pt x="648969" y="420370"/>
                </a:lnTo>
                <a:lnTo>
                  <a:pt x="674350" y="414277"/>
                </a:lnTo>
                <a:lnTo>
                  <a:pt x="696753" y="398303"/>
                </a:lnTo>
                <a:lnTo>
                  <a:pt x="712727" y="375900"/>
                </a:lnTo>
                <a:lnTo>
                  <a:pt x="718819" y="350520"/>
                </a:lnTo>
                <a:lnTo>
                  <a:pt x="718819" y="69850"/>
                </a:lnTo>
                <a:lnTo>
                  <a:pt x="712727" y="44469"/>
                </a:lnTo>
                <a:lnTo>
                  <a:pt x="696753" y="22066"/>
                </a:lnTo>
                <a:lnTo>
                  <a:pt x="674350" y="6092"/>
                </a:lnTo>
                <a:lnTo>
                  <a:pt x="648969" y="0"/>
                </a:lnTo>
                <a:close/>
              </a:path>
            </a:pathLst>
          </a:custGeom>
          <a:solidFill>
            <a:srgbClr val="CFE7F5"/>
          </a:solidFill>
        </p:spPr>
        <p:txBody>
          <a:bodyPr wrap="square" lIns="0" tIns="0" rIns="0" bIns="0" rtlCol="0"/>
          <a:lstStyle/>
          <a:p>
            <a:endParaRPr sz="1632"/>
          </a:p>
        </p:txBody>
      </p:sp>
      <p:sp>
        <p:nvSpPr>
          <p:cNvPr id="118" name="object 118"/>
          <p:cNvSpPr/>
          <p:nvPr/>
        </p:nvSpPr>
        <p:spPr>
          <a:xfrm>
            <a:off x="5858379" y="1960907"/>
            <a:ext cx="651827" cy="381192"/>
          </a:xfrm>
          <a:custGeom>
            <a:avLst/>
            <a:gdLst/>
            <a:ahLst/>
            <a:cxnLst/>
            <a:rect l="l" t="t" r="r" b="b"/>
            <a:pathLst>
              <a:path w="718820" h="420369">
                <a:moveTo>
                  <a:pt x="69850" y="0"/>
                </a:moveTo>
                <a:lnTo>
                  <a:pt x="43934" y="6092"/>
                </a:lnTo>
                <a:lnTo>
                  <a:pt x="21589" y="22066"/>
                </a:lnTo>
                <a:lnTo>
                  <a:pt x="5913" y="44469"/>
                </a:lnTo>
                <a:lnTo>
                  <a:pt x="0" y="69850"/>
                </a:lnTo>
                <a:lnTo>
                  <a:pt x="0" y="350520"/>
                </a:lnTo>
                <a:lnTo>
                  <a:pt x="5913" y="375900"/>
                </a:lnTo>
                <a:lnTo>
                  <a:pt x="21589" y="398303"/>
                </a:lnTo>
                <a:lnTo>
                  <a:pt x="43934" y="414277"/>
                </a:lnTo>
                <a:lnTo>
                  <a:pt x="69850" y="420370"/>
                </a:lnTo>
                <a:lnTo>
                  <a:pt x="648969" y="420370"/>
                </a:lnTo>
                <a:lnTo>
                  <a:pt x="674350" y="414277"/>
                </a:lnTo>
                <a:lnTo>
                  <a:pt x="696753" y="398303"/>
                </a:lnTo>
                <a:lnTo>
                  <a:pt x="712727" y="375900"/>
                </a:lnTo>
                <a:lnTo>
                  <a:pt x="718819" y="350520"/>
                </a:lnTo>
                <a:lnTo>
                  <a:pt x="718819" y="69850"/>
                </a:lnTo>
                <a:lnTo>
                  <a:pt x="712727" y="44469"/>
                </a:lnTo>
                <a:lnTo>
                  <a:pt x="696753" y="22066"/>
                </a:lnTo>
                <a:lnTo>
                  <a:pt x="674350" y="6092"/>
                </a:lnTo>
                <a:lnTo>
                  <a:pt x="648969" y="0"/>
                </a:lnTo>
                <a:lnTo>
                  <a:pt x="69850" y="0"/>
                </a:lnTo>
                <a:close/>
              </a:path>
            </a:pathLst>
          </a:custGeom>
          <a:ln w="3175">
            <a:solidFill>
              <a:srgbClr val="000000"/>
            </a:solidFill>
          </a:ln>
        </p:spPr>
        <p:txBody>
          <a:bodyPr wrap="square" lIns="0" tIns="0" rIns="0" bIns="0" rtlCol="0"/>
          <a:lstStyle/>
          <a:p>
            <a:endParaRPr sz="1632"/>
          </a:p>
        </p:txBody>
      </p:sp>
      <p:sp>
        <p:nvSpPr>
          <p:cNvPr id="119" name="object 119"/>
          <p:cNvSpPr txBox="1"/>
          <p:nvPr/>
        </p:nvSpPr>
        <p:spPr>
          <a:xfrm>
            <a:off x="6103678" y="1959756"/>
            <a:ext cx="161229" cy="346464"/>
          </a:xfrm>
          <a:prstGeom prst="rect">
            <a:avLst/>
          </a:prstGeom>
        </p:spPr>
        <p:txBody>
          <a:bodyPr vert="horz" wrap="square" lIns="0" tIns="11516" rIns="0" bIns="0" rtlCol="0">
            <a:spAutoFit/>
          </a:bodyPr>
          <a:lstStyle/>
          <a:p>
            <a:pPr marL="11516">
              <a:spcBef>
                <a:spcPts val="91"/>
              </a:spcBef>
            </a:pPr>
            <a:r>
              <a:rPr sz="2176" dirty="0">
                <a:latin typeface="Arial"/>
                <a:cs typeface="Arial"/>
              </a:rPr>
              <a:t>x</a:t>
            </a:r>
            <a:endParaRPr sz="2176">
              <a:latin typeface="Arial"/>
              <a:cs typeface="Arial"/>
            </a:endParaRPr>
          </a:p>
        </p:txBody>
      </p:sp>
      <p:sp>
        <p:nvSpPr>
          <p:cNvPr id="120" name="object 120"/>
          <p:cNvSpPr txBox="1"/>
          <p:nvPr/>
        </p:nvSpPr>
        <p:spPr>
          <a:xfrm>
            <a:off x="3982361" y="6411392"/>
            <a:ext cx="438197" cy="218008"/>
          </a:xfrm>
          <a:prstGeom prst="rect">
            <a:avLst/>
          </a:prstGeom>
        </p:spPr>
        <p:txBody>
          <a:bodyPr vert="horz" wrap="square" lIns="0" tIns="0" rIns="0" bIns="0" rtlCol="0">
            <a:spAutoFit/>
          </a:bodyPr>
          <a:lstStyle/>
          <a:p>
            <a:pPr marL="11516">
              <a:lnSpc>
                <a:spcPts val="1727"/>
              </a:lnSpc>
            </a:pPr>
            <a:r>
              <a:rPr sz="1451" spc="-9" dirty="0">
                <a:latin typeface="BitstreamVeraSans-Roman"/>
                <a:cs typeface="BitstreamVeraSans-Roman"/>
              </a:rPr>
              <a:t>t</a:t>
            </a:r>
            <a:r>
              <a:rPr sz="1451" spc="-5" dirty="0">
                <a:latin typeface="BitstreamVeraSans-Roman"/>
                <a:cs typeface="BitstreamVeraSans-Roman"/>
              </a:rPr>
              <a:t>ime</a:t>
            </a:r>
            <a:endParaRPr sz="1451">
              <a:latin typeface="BitstreamVeraSans-Roman"/>
              <a:cs typeface="BitstreamVeraSans-Roman"/>
            </a:endParaRPr>
          </a:p>
        </p:txBody>
      </p:sp>
    </p:spTree>
    <p:extLst>
      <p:ext uri="{BB962C8B-B14F-4D97-AF65-F5344CB8AC3E}">
        <p14:creationId xmlns:p14="http://schemas.microsoft.com/office/powerpoint/2010/main" val="13070737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A+B \rightarrow C~~~~~\frac{d[C]}{dt} = k(t) [A] [B]&#10;\]&#10;&#10;\end{document}&#10;"/>
  <p:tag name="FILENAME" val="TP_tmp"/>
  <p:tag name="FORMAT" val="pngmono"/>
  <p:tag name="RES" val="1200"/>
  <p:tag name="BLEND" val="0"/>
  <p:tag name="TRANSPARENT" val="1"/>
  <p:tag name="TBUG" val="0"/>
  <p:tag name="ALLOWFS" val="0"/>
  <p:tag name="ORIGWIDTH" val="145"/>
  <p:tag name="PICTUREFILESIZE" val="6334"/>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A+B \rightarrow C~~~~~\frac{d[C]}{dt} = k [A] [B]&#10;\]&#10;&#10;\end{document}&#10;"/>
  <p:tag name="FILENAME" val="TP_tmp"/>
  <p:tag name="FORMAT" val="pngmono"/>
  <p:tag name="RES" val="1200"/>
  <p:tag name="BLEND" val="0"/>
  <p:tag name="TRANSPARENT" val="1"/>
  <p:tag name="TBUG" val="0"/>
  <p:tag name="ALLOWFS" val="0"/>
  <p:tag name="ORIGWIDTH" val="134"/>
  <p:tag name="PICTUREFILESIZE" val="54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7151</TotalTime>
  <Words>4516</Words>
  <Application>Microsoft Macintosh PowerPoint</Application>
  <PresentationFormat>On-screen Show (4:3)</PresentationFormat>
  <Paragraphs>1120</Paragraphs>
  <Slides>151</Slides>
  <Notes>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151</vt:i4>
      </vt:variant>
    </vt:vector>
  </HeadingPairs>
  <TitlesOfParts>
    <vt:vector size="167" baseType="lpstr">
      <vt:lpstr>Arial Black</vt:lpstr>
      <vt:lpstr>Arial Narrow</vt:lpstr>
      <vt:lpstr>ArialNarrow-BoldItalic</vt:lpstr>
      <vt:lpstr>Bitstream Vera Sans</vt:lpstr>
      <vt:lpstr>Bitstream Vera Serif</vt:lpstr>
      <vt:lpstr>BitstreamVeraSans-Roman</vt:lpstr>
      <vt:lpstr>BitstreamVeraSerif-Roman</vt:lpstr>
      <vt:lpstr>Calibri</vt:lpstr>
      <vt:lpstr>Courier</vt:lpstr>
      <vt:lpstr>Courier New</vt:lpstr>
      <vt:lpstr>DejaVu Sans</vt:lpstr>
      <vt:lpstr>Mangal</vt:lpstr>
      <vt:lpstr>Wingdings</vt:lpstr>
      <vt:lpstr>Arial</vt:lpstr>
      <vt:lpstr>Times</vt:lpstr>
      <vt:lpstr>Office Theme</vt:lpstr>
      <vt:lpstr>CompuCell3D User Training Workshop Introduction to Programming</vt:lpstr>
      <vt:lpstr>Introduction to Reaction Kinetics</vt:lpstr>
      <vt:lpstr>References</vt:lpstr>
      <vt:lpstr>Types of Cellular Networks</vt:lpstr>
      <vt:lpstr>Gene Regulatory Networks</vt:lpstr>
      <vt:lpstr>Gene Regulatory Network Basic Operations</vt:lpstr>
      <vt:lpstr>Gene Regulatory Network</vt:lpstr>
      <vt:lpstr>Protein Signaling Networks</vt:lpstr>
      <vt:lpstr>Protein Signaling Networks</vt:lpstr>
      <vt:lpstr>Protein Signaling Networks Basic Operations</vt:lpstr>
      <vt:lpstr>Metabolic Networks</vt:lpstr>
      <vt:lpstr>Physiologically based pharmacokinetic (PBPK)</vt:lpstr>
      <vt:lpstr>Some Characteristics</vt:lpstr>
      <vt:lpstr>Questions / Observables in Networks </vt:lpstr>
      <vt:lpstr>Systems Biology ≠ ODE </vt:lpstr>
      <vt:lpstr>Modeling of Biochemical Reaction Systems</vt:lpstr>
      <vt:lpstr>Transformation Processes</vt:lpstr>
      <vt:lpstr>Deterministic or Stochastic Models</vt:lpstr>
      <vt:lpstr>Numerical Simulation Algorithms</vt:lpstr>
      <vt:lpstr>Basic Terms</vt:lpstr>
      <vt:lpstr>Stoichiometric Amounts</vt:lpstr>
      <vt:lpstr>Stoichiometric Coefficients</vt:lpstr>
      <vt:lpstr>Rate of Change</vt:lpstr>
      <vt:lpstr>Reaction Rate (v)</vt:lpstr>
      <vt:lpstr>Chemical kinetics and fluxes</vt:lpstr>
      <vt:lpstr>Statistical physics and chemical reaction</vt:lpstr>
      <vt:lpstr>Statistical physics and chemical reaction</vt:lpstr>
      <vt:lpstr>Statistical physics and chemical reaction</vt:lpstr>
      <vt:lpstr>Law of Mass Action</vt:lpstr>
      <vt:lpstr>Law of Mass Action</vt:lpstr>
      <vt:lpstr>General Reaction Rates</vt:lpstr>
      <vt:lpstr>General Reaction Rates</vt:lpstr>
      <vt:lpstr>Evolution of a reactant</vt:lpstr>
      <vt:lpstr>Evolution of a reactant</vt:lpstr>
      <vt:lpstr>Evolution of a reactant</vt:lpstr>
      <vt:lpstr>Reversible reaction</vt:lpstr>
      <vt:lpstr>PowerPoint Presentation</vt:lpstr>
      <vt:lpstr>Boundary and Floating Species</vt:lpstr>
      <vt:lpstr>COPASI Time Course</vt:lpstr>
      <vt:lpstr>COPASI Time Course</vt:lpstr>
      <vt:lpstr>COPASI Time Course</vt:lpstr>
      <vt:lpstr>Transients and Steady State</vt:lpstr>
      <vt:lpstr>Hands On Exercises</vt:lpstr>
      <vt:lpstr>Closed System</vt:lpstr>
      <vt:lpstr>Coffee Break</vt:lpstr>
      <vt:lpstr>System Quantities</vt:lpstr>
      <vt:lpstr> </vt:lpstr>
      <vt:lpstr> </vt:lpstr>
      <vt:lpstr> </vt:lpstr>
      <vt:lpstr> </vt:lpstr>
      <vt:lpstr> </vt:lpstr>
      <vt:lpstr> </vt:lpstr>
      <vt:lpstr>Numerical integration</vt:lpstr>
      <vt:lpstr>Numerical integration</vt:lpstr>
      <vt:lpstr>Numerical integration</vt:lpstr>
      <vt:lpstr>Enzyme kinetics</vt:lpstr>
      <vt:lpstr>Example of an enzymatic reaction</vt:lpstr>
      <vt:lpstr>PowerPoint Presentation</vt:lpstr>
      <vt:lpstr>PowerPoint Presentation</vt:lpstr>
      <vt:lpstr>PowerPoint Presentation</vt:lpstr>
      <vt:lpstr> </vt:lpstr>
      <vt:lpstr>PowerPoint Presentation</vt:lpstr>
      <vt:lpstr> </vt:lpstr>
      <vt:lpstr> </vt:lpstr>
      <vt:lpstr> </vt:lpstr>
      <vt:lpstr> </vt:lpstr>
      <vt:lpstr> </vt:lpstr>
      <vt:lpstr>Generalisation: activators</vt:lpstr>
      <vt:lpstr>absolute Vs relative activators</vt:lpstr>
      <vt:lpstr>Generalisation: activators</vt:lpstr>
      <vt:lpstr>Generalisation: activators</vt:lpstr>
      <vt:lpstr>Generalisation: activators</vt:lpstr>
      <vt:lpstr>Phenomenological ultrasensitivity</vt:lpstr>
      <vt:lpstr>The Hill function</vt:lpstr>
      <vt:lpstr>The Hill function</vt:lpstr>
      <vt:lpstr>Positive Feedback</vt:lpstr>
      <vt:lpstr>Positive Feedback</vt:lpstr>
      <vt:lpstr>Exercises</vt:lpstr>
      <vt:lpstr>Generalisation: inhibitors</vt:lpstr>
      <vt:lpstr>Negative Feedback</vt:lpstr>
      <vt:lpstr>Negative Feedback</vt:lpstr>
      <vt:lpstr>Negative Feedback</vt:lpstr>
      <vt:lpstr>Synthetic Oscillators: Relaxation Oscillator</vt:lpstr>
      <vt:lpstr> </vt:lpstr>
      <vt:lpstr> </vt:lpstr>
      <vt:lpstr> </vt:lpstr>
      <vt:lpstr> </vt:lpstr>
      <vt:lpstr> </vt:lpstr>
      <vt:lpstr>Synthetic Oscillators: Relaxation Oscillator</vt:lpstr>
      <vt:lpstr>Relaxation Oscillator</vt:lpstr>
      <vt:lpstr>Relaxation Oscillator</vt:lpstr>
      <vt:lpstr>Generalisation: activators and inhibitors</vt:lpstr>
      <vt:lpstr>Homeostasis</vt:lpstr>
      <vt:lpstr>Homeostasis</vt:lpstr>
      <vt:lpstr>Homeostasis</vt:lpstr>
      <vt:lpstr>Homeostasis</vt:lpstr>
      <vt:lpstr>Homeostasis</vt:lpstr>
      <vt:lpstr>Homeostasis</vt:lpstr>
      <vt:lpstr>Homeostasis</vt:lpstr>
      <vt:lpstr>Homeostasis</vt:lpstr>
      <vt:lpstr>Perfect Adaptation</vt:lpstr>
      <vt:lpstr>Exercise: Build a model that shows perfect adaptation.</vt:lpstr>
      <vt:lpstr>Steady State</vt:lpstr>
      <vt:lpstr>Steady State</vt:lpstr>
      <vt:lpstr>Steady State</vt:lpstr>
      <vt:lpstr>Open System</vt:lpstr>
      <vt:lpstr>Why the disturbance is stable</vt:lpstr>
      <vt:lpstr>Transport</vt:lpstr>
      <vt:lpstr>Transport</vt:lpstr>
      <vt:lpstr>1 compartment</vt:lpstr>
      <vt:lpstr>1 compartment</vt:lpstr>
      <vt:lpstr>2 compartments</vt:lpstr>
      <vt:lpstr>2 compartments</vt:lpstr>
      <vt:lpstr>2 compartments … with different volumes</vt:lpstr>
      <vt:lpstr>2 compartments … with different volumes</vt:lpstr>
      <vt:lpstr>2 compartments … with different volumes</vt:lpstr>
      <vt:lpstr>2 compartments … with different volumes</vt:lpstr>
      <vt:lpstr>2 compartments … with different volumes</vt:lpstr>
      <vt:lpstr>Delta Notch</vt:lpstr>
      <vt:lpstr>Identify the Constituents</vt:lpstr>
      <vt:lpstr>PowerPoint Presentation</vt:lpstr>
      <vt:lpstr>Parameters</vt:lpstr>
      <vt:lpstr>PowerPoint Presentation</vt:lpstr>
      <vt:lpstr>PowerPoint Presentation</vt:lpstr>
      <vt:lpstr>Protein Cascades</vt:lpstr>
      <vt:lpstr>Cascades</vt:lpstr>
      <vt:lpstr>Properties of Protein Cycles</vt:lpstr>
      <vt:lpstr>Cascades</vt:lpstr>
      <vt:lpstr>Properties of Protein Cycles</vt:lpstr>
      <vt:lpstr>Ultrasensitivity</vt:lpstr>
      <vt:lpstr>Multiple Protein Cycles forming a Cascade</vt:lpstr>
      <vt:lpstr>Cascades</vt:lpstr>
      <vt:lpstr>PowerPoint Presentation</vt:lpstr>
      <vt:lpstr>MAPK Ultrasensitivity</vt:lpstr>
      <vt:lpstr>PowerPoint Presentation</vt:lpstr>
      <vt:lpstr>PowerPoint Presentation</vt:lpstr>
      <vt:lpstr>Import into COPASI</vt:lpstr>
      <vt:lpstr>PowerPoint Presentation</vt:lpstr>
      <vt:lpstr>Run Time Course</vt:lpstr>
      <vt:lpstr>Gene Regulatory Networks</vt:lpstr>
      <vt:lpstr>Ring Oscillator: Repressilator</vt:lpstr>
      <vt:lpstr>Gene Regulatory Networks</vt:lpstr>
      <vt:lpstr>Gene Regulatory Networks</vt:lpstr>
      <vt:lpstr>Solving ODEs</vt:lpstr>
      <vt:lpstr>Simulate the Chaotic Lorenz System</vt:lpstr>
      <vt:lpstr>Solving ODEs</vt:lpstr>
      <vt:lpstr>How Can I Exchange Models?</vt:lpstr>
      <vt:lpstr>SBML</vt:lpstr>
      <vt:lpstr>Systems Biology Markup Language</vt:lpstr>
      <vt:lpstr>Systems Biology Markup Language</vt:lpstr>
      <vt:lpstr>Systems Biology Markup Language</vt:lpstr>
    </vt:vector>
  </TitlesOfParts>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Reaction Kinetics</dc:title>
  <dc:creator>Holly</dc:creator>
  <cp:lastModifiedBy>Andy Somogyi</cp:lastModifiedBy>
  <cp:revision>154</cp:revision>
  <cp:lastPrinted>2017-07-25T22:38:17Z</cp:lastPrinted>
  <dcterms:created xsi:type="dcterms:W3CDTF">2010-07-31T20:29:48Z</dcterms:created>
  <dcterms:modified xsi:type="dcterms:W3CDTF">2017-07-31T17:12:47Z</dcterms:modified>
</cp:coreProperties>
</file>